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4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6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7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  <p:sldMasterId id="2147483700" r:id="rId2"/>
  </p:sldMasterIdLst>
  <p:notesMasterIdLst>
    <p:notesMasterId r:id="rId106"/>
  </p:notesMasterIdLst>
  <p:handoutMasterIdLst>
    <p:handoutMasterId r:id="rId107"/>
  </p:handoutMasterIdLst>
  <p:sldIdLst>
    <p:sldId id="669" r:id="rId3"/>
    <p:sldId id="1015" r:id="rId4"/>
    <p:sldId id="1228" r:id="rId5"/>
    <p:sldId id="993" r:id="rId6"/>
    <p:sldId id="1002" r:id="rId7"/>
    <p:sldId id="1003" r:id="rId8"/>
    <p:sldId id="987" r:id="rId9"/>
    <p:sldId id="1004" r:id="rId10"/>
    <p:sldId id="1014" r:id="rId11"/>
    <p:sldId id="1220" r:id="rId12"/>
    <p:sldId id="1224" r:id="rId13"/>
    <p:sldId id="1016" r:id="rId14"/>
    <p:sldId id="1001" r:id="rId15"/>
    <p:sldId id="1009" r:id="rId16"/>
    <p:sldId id="1005" r:id="rId17"/>
    <p:sldId id="1006" r:id="rId18"/>
    <p:sldId id="988" r:id="rId19"/>
    <p:sldId id="990" r:id="rId20"/>
    <p:sldId id="991" r:id="rId21"/>
    <p:sldId id="992" r:id="rId22"/>
    <p:sldId id="1007" r:id="rId23"/>
    <p:sldId id="1018" r:id="rId24"/>
    <p:sldId id="1058" r:id="rId25"/>
    <p:sldId id="1017" r:id="rId26"/>
    <p:sldId id="1019" r:id="rId27"/>
    <p:sldId id="1045" r:id="rId28"/>
    <p:sldId id="1170" r:id="rId29"/>
    <p:sldId id="1060" r:id="rId30"/>
    <p:sldId id="1061" r:id="rId31"/>
    <p:sldId id="1062" r:id="rId32"/>
    <p:sldId id="1064" r:id="rId33"/>
    <p:sldId id="1065" r:id="rId34"/>
    <p:sldId id="1066" r:id="rId35"/>
    <p:sldId id="1068" r:id="rId36"/>
    <p:sldId id="1069" r:id="rId37"/>
    <p:sldId id="1070" r:id="rId38"/>
    <p:sldId id="1073" r:id="rId39"/>
    <p:sldId id="1074" r:id="rId40"/>
    <p:sldId id="1078" r:id="rId41"/>
    <p:sldId id="1075" r:id="rId42"/>
    <p:sldId id="1076" r:id="rId43"/>
    <p:sldId id="1079" r:id="rId44"/>
    <p:sldId id="1080" r:id="rId45"/>
    <p:sldId id="1081" r:id="rId46"/>
    <p:sldId id="1082" r:id="rId47"/>
    <p:sldId id="1083" r:id="rId48"/>
    <p:sldId id="1084" r:id="rId49"/>
    <p:sldId id="1085" r:id="rId50"/>
    <p:sldId id="1086" r:id="rId51"/>
    <p:sldId id="1087" r:id="rId52"/>
    <p:sldId id="1088" r:id="rId53"/>
    <p:sldId id="1089" r:id="rId54"/>
    <p:sldId id="1090" r:id="rId55"/>
    <p:sldId id="1094" r:id="rId56"/>
    <p:sldId id="1095" r:id="rId57"/>
    <p:sldId id="1096" r:id="rId58"/>
    <p:sldId id="1097" r:id="rId59"/>
    <p:sldId id="1098" r:id="rId60"/>
    <p:sldId id="1100" r:id="rId61"/>
    <p:sldId id="1102" r:id="rId62"/>
    <p:sldId id="1106" r:id="rId63"/>
    <p:sldId id="1107" r:id="rId64"/>
    <p:sldId id="1110" r:id="rId65"/>
    <p:sldId id="1111" r:id="rId66"/>
    <p:sldId id="1112" r:id="rId67"/>
    <p:sldId id="1113" r:id="rId68"/>
    <p:sldId id="1114" r:id="rId69"/>
    <p:sldId id="1115" r:id="rId70"/>
    <p:sldId id="1119" r:id="rId71"/>
    <p:sldId id="1120" r:id="rId72"/>
    <p:sldId id="1121" r:id="rId73"/>
    <p:sldId id="1122" r:id="rId74"/>
    <p:sldId id="1123" r:id="rId75"/>
    <p:sldId id="1126" r:id="rId76"/>
    <p:sldId id="1127" r:id="rId77"/>
    <p:sldId id="1128" r:id="rId78"/>
    <p:sldId id="1129" r:id="rId79"/>
    <p:sldId id="1130" r:id="rId80"/>
    <p:sldId id="1131" r:id="rId81"/>
    <p:sldId id="1132" r:id="rId82"/>
    <p:sldId id="1133" r:id="rId83"/>
    <p:sldId id="1134" r:id="rId84"/>
    <p:sldId id="1135" r:id="rId85"/>
    <p:sldId id="1137" r:id="rId86"/>
    <p:sldId id="1138" r:id="rId87"/>
    <p:sldId id="1139" r:id="rId88"/>
    <p:sldId id="1140" r:id="rId89"/>
    <p:sldId id="1141" r:id="rId90"/>
    <p:sldId id="1143" r:id="rId91"/>
    <p:sldId id="1144" r:id="rId92"/>
    <p:sldId id="1145" r:id="rId93"/>
    <p:sldId id="1146" r:id="rId94"/>
    <p:sldId id="1147" r:id="rId95"/>
    <p:sldId id="1148" r:id="rId96"/>
    <p:sldId id="1149" r:id="rId97"/>
    <p:sldId id="1151" r:id="rId98"/>
    <p:sldId id="1152" r:id="rId99"/>
    <p:sldId id="1154" r:id="rId100"/>
    <p:sldId id="1157" r:id="rId101"/>
    <p:sldId id="1166" r:id="rId102"/>
    <p:sldId id="1167" r:id="rId103"/>
    <p:sldId id="1168" r:id="rId104"/>
    <p:sldId id="654" r:id="rId10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0095D3"/>
    <a:srgbClr val="00AF3F"/>
    <a:srgbClr val="008C78"/>
    <a:srgbClr val="46C8FF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DF6239-D7C5-4646-BC9F-999B83EE2B04}" v="1" dt="2023-03-05T14:51:58.1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Styl Světlá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7853C-536D-4A76-A0AE-DD22124D55A5}" styleName="Styl s motivem 1 – zvýraznění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83673" autoAdjust="0"/>
  </p:normalViewPr>
  <p:slideViewPr>
    <p:cSldViewPr snapToGrid="0">
      <p:cViewPr varScale="1">
        <p:scale>
          <a:sx n="82" d="100"/>
          <a:sy n="82" d="100"/>
        </p:scale>
        <p:origin x="504" y="7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353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microsoft.com/office/2016/11/relationships/changesInfo" Target="changesInfos/changesInfo1.xml"/><Relationship Id="rId16" Type="http://schemas.openxmlformats.org/officeDocument/2006/relationships/slide" Target="slides/slide14.xml"/><Relationship Id="rId107" Type="http://schemas.openxmlformats.org/officeDocument/2006/relationships/handoutMaster" Target="handoutMasters/handoutMaster1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microsoft.com/office/2015/10/relationships/revisionInfo" Target="revisionInfo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presProps" Target="presProps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viewProps" Target="viewProps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theme" Target="theme/theme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kub Hofman" userId="53285062-d52a-4c88-bcdc-d767b8cc0044" providerId="ADAL" clId="{2CDF6239-D7C5-4646-BC9F-999B83EE2B04}"/>
    <pc:docChg chg="undo custSel addSld delSld modSld sldOrd">
      <pc:chgData name="Jakub Hofman" userId="53285062-d52a-4c88-bcdc-d767b8cc0044" providerId="ADAL" clId="{2CDF6239-D7C5-4646-BC9F-999B83EE2B04}" dt="2023-03-05T14:59:26.874" v="155" actId="478"/>
      <pc:docMkLst>
        <pc:docMk/>
      </pc:docMkLst>
      <pc:sldChg chg="delSp mod delAnim">
        <pc:chgData name="Jakub Hofman" userId="53285062-d52a-4c88-bcdc-d767b8cc0044" providerId="ADAL" clId="{2CDF6239-D7C5-4646-BC9F-999B83EE2B04}" dt="2023-03-05T14:59:26.874" v="155" actId="478"/>
        <pc:sldMkLst>
          <pc:docMk/>
          <pc:sldMk cId="2349707939" sldId="654"/>
        </pc:sldMkLst>
        <pc:picChg chg="del">
          <ac:chgData name="Jakub Hofman" userId="53285062-d52a-4c88-bcdc-d767b8cc0044" providerId="ADAL" clId="{2CDF6239-D7C5-4646-BC9F-999B83EE2B04}" dt="2023-03-05T14:59:26.874" v="155" actId="478"/>
          <ac:picMkLst>
            <pc:docMk/>
            <pc:sldMk cId="2349707939" sldId="654"/>
            <ac:picMk id="5" creationId="{06DD5928-154E-41F4-92D4-661927168C0F}"/>
          </ac:picMkLst>
        </pc:picChg>
      </pc:sldChg>
      <pc:sldChg chg="delSp mod delAnim">
        <pc:chgData name="Jakub Hofman" userId="53285062-d52a-4c88-bcdc-d767b8cc0044" providerId="ADAL" clId="{2CDF6239-D7C5-4646-BC9F-999B83EE2B04}" dt="2023-03-05T14:46:03.556" v="0" actId="478"/>
        <pc:sldMkLst>
          <pc:docMk/>
          <pc:sldMk cId="3924663725" sldId="669"/>
        </pc:sldMkLst>
        <pc:picChg chg="del">
          <ac:chgData name="Jakub Hofman" userId="53285062-d52a-4c88-bcdc-d767b8cc0044" providerId="ADAL" clId="{2CDF6239-D7C5-4646-BC9F-999B83EE2B04}" dt="2023-03-05T14:46:03.556" v="0" actId="478"/>
          <ac:picMkLst>
            <pc:docMk/>
            <pc:sldMk cId="3924663725" sldId="669"/>
            <ac:picMk id="3" creationId="{6F67FEA8-9FF6-4C00-A8E0-2D265C0B5106}"/>
          </ac:picMkLst>
        </pc:picChg>
      </pc:sldChg>
      <pc:sldChg chg="delSp mod delAnim">
        <pc:chgData name="Jakub Hofman" userId="53285062-d52a-4c88-bcdc-d767b8cc0044" providerId="ADAL" clId="{2CDF6239-D7C5-4646-BC9F-999B83EE2B04}" dt="2023-03-05T14:47:15.978" v="6" actId="478"/>
        <pc:sldMkLst>
          <pc:docMk/>
          <pc:sldMk cId="4100565897" sldId="987"/>
        </pc:sldMkLst>
        <pc:picChg chg="del">
          <ac:chgData name="Jakub Hofman" userId="53285062-d52a-4c88-bcdc-d767b8cc0044" providerId="ADAL" clId="{2CDF6239-D7C5-4646-BC9F-999B83EE2B04}" dt="2023-03-05T14:47:15.978" v="6" actId="478"/>
          <ac:picMkLst>
            <pc:docMk/>
            <pc:sldMk cId="4100565897" sldId="987"/>
            <ac:picMk id="5" creationId="{9BF9FA4C-2725-45E7-97FB-86608518C71C}"/>
          </ac:picMkLst>
        </pc:picChg>
      </pc:sldChg>
      <pc:sldChg chg="delSp mod delAnim">
        <pc:chgData name="Jakub Hofman" userId="53285062-d52a-4c88-bcdc-d767b8cc0044" providerId="ADAL" clId="{2CDF6239-D7C5-4646-BC9F-999B83EE2B04}" dt="2023-03-05T14:48:22.228" v="20" actId="478"/>
        <pc:sldMkLst>
          <pc:docMk/>
          <pc:sldMk cId="1542671002" sldId="988"/>
        </pc:sldMkLst>
        <pc:picChg chg="del">
          <ac:chgData name="Jakub Hofman" userId="53285062-d52a-4c88-bcdc-d767b8cc0044" providerId="ADAL" clId="{2CDF6239-D7C5-4646-BC9F-999B83EE2B04}" dt="2023-03-05T14:48:22.228" v="20" actId="478"/>
          <ac:picMkLst>
            <pc:docMk/>
            <pc:sldMk cId="1542671002" sldId="988"/>
            <ac:picMk id="6" creationId="{C3DF8464-0164-4D7B-8FEC-3A7EEE27A128}"/>
          </ac:picMkLst>
        </pc:picChg>
      </pc:sldChg>
      <pc:sldChg chg="delSp mod delAnim">
        <pc:chgData name="Jakub Hofman" userId="53285062-d52a-4c88-bcdc-d767b8cc0044" providerId="ADAL" clId="{2CDF6239-D7C5-4646-BC9F-999B83EE2B04}" dt="2023-03-05T14:48:28.181" v="21" actId="478"/>
        <pc:sldMkLst>
          <pc:docMk/>
          <pc:sldMk cId="1118400848" sldId="990"/>
        </pc:sldMkLst>
        <pc:picChg chg="del">
          <ac:chgData name="Jakub Hofman" userId="53285062-d52a-4c88-bcdc-d767b8cc0044" providerId="ADAL" clId="{2CDF6239-D7C5-4646-BC9F-999B83EE2B04}" dt="2023-03-05T14:48:28.181" v="21" actId="478"/>
          <ac:picMkLst>
            <pc:docMk/>
            <pc:sldMk cId="1118400848" sldId="990"/>
            <ac:picMk id="3" creationId="{C5B8E261-0469-4964-BE91-617BE3859431}"/>
          </ac:picMkLst>
        </pc:picChg>
      </pc:sldChg>
      <pc:sldChg chg="delSp mod delAnim">
        <pc:chgData name="Jakub Hofman" userId="53285062-d52a-4c88-bcdc-d767b8cc0044" providerId="ADAL" clId="{2CDF6239-D7C5-4646-BC9F-999B83EE2B04}" dt="2023-03-05T14:48:39.921" v="22" actId="478"/>
        <pc:sldMkLst>
          <pc:docMk/>
          <pc:sldMk cId="2192883022" sldId="991"/>
        </pc:sldMkLst>
        <pc:picChg chg="del">
          <ac:chgData name="Jakub Hofman" userId="53285062-d52a-4c88-bcdc-d767b8cc0044" providerId="ADAL" clId="{2CDF6239-D7C5-4646-BC9F-999B83EE2B04}" dt="2023-03-05T14:48:39.921" v="22" actId="478"/>
          <ac:picMkLst>
            <pc:docMk/>
            <pc:sldMk cId="2192883022" sldId="991"/>
            <ac:picMk id="3" creationId="{F379E8F9-A68D-4102-9EA0-BD73E47B8083}"/>
          </ac:picMkLst>
        </pc:picChg>
      </pc:sldChg>
      <pc:sldChg chg="delSp mod delAnim">
        <pc:chgData name="Jakub Hofman" userId="53285062-d52a-4c88-bcdc-d767b8cc0044" providerId="ADAL" clId="{2CDF6239-D7C5-4646-BC9F-999B83EE2B04}" dt="2023-03-05T14:46:53.312" v="3" actId="478"/>
        <pc:sldMkLst>
          <pc:docMk/>
          <pc:sldMk cId="2541845618" sldId="993"/>
        </pc:sldMkLst>
        <pc:picChg chg="del">
          <ac:chgData name="Jakub Hofman" userId="53285062-d52a-4c88-bcdc-d767b8cc0044" providerId="ADAL" clId="{2CDF6239-D7C5-4646-BC9F-999B83EE2B04}" dt="2023-03-05T14:46:53.312" v="3" actId="478"/>
          <ac:picMkLst>
            <pc:docMk/>
            <pc:sldMk cId="2541845618" sldId="993"/>
            <ac:picMk id="13" creationId="{6F762260-2917-457E-8754-69B7AF892BB5}"/>
          </ac:picMkLst>
        </pc:picChg>
      </pc:sldChg>
      <pc:sldChg chg="delSp mod delAnim">
        <pc:chgData name="Jakub Hofman" userId="53285062-d52a-4c88-bcdc-d767b8cc0044" providerId="ADAL" clId="{2CDF6239-D7C5-4646-BC9F-999B83EE2B04}" dt="2023-03-05T14:47:58.622" v="16" actId="478"/>
        <pc:sldMkLst>
          <pc:docMk/>
          <pc:sldMk cId="2961538429" sldId="1001"/>
        </pc:sldMkLst>
        <pc:picChg chg="del">
          <ac:chgData name="Jakub Hofman" userId="53285062-d52a-4c88-bcdc-d767b8cc0044" providerId="ADAL" clId="{2CDF6239-D7C5-4646-BC9F-999B83EE2B04}" dt="2023-03-05T14:47:58.622" v="16" actId="478"/>
          <ac:picMkLst>
            <pc:docMk/>
            <pc:sldMk cId="2961538429" sldId="1001"/>
            <ac:picMk id="6" creationId="{1F8C4BE3-000B-415F-983B-DB3C25C58940}"/>
          </ac:picMkLst>
        </pc:picChg>
      </pc:sldChg>
      <pc:sldChg chg="delSp mod delAnim">
        <pc:chgData name="Jakub Hofman" userId="53285062-d52a-4c88-bcdc-d767b8cc0044" providerId="ADAL" clId="{2CDF6239-D7C5-4646-BC9F-999B83EE2B04}" dt="2023-03-05T14:46:57.783" v="4" actId="478"/>
        <pc:sldMkLst>
          <pc:docMk/>
          <pc:sldMk cId="391084161" sldId="1002"/>
        </pc:sldMkLst>
        <pc:picChg chg="del">
          <ac:chgData name="Jakub Hofman" userId="53285062-d52a-4c88-bcdc-d767b8cc0044" providerId="ADAL" clId="{2CDF6239-D7C5-4646-BC9F-999B83EE2B04}" dt="2023-03-05T14:46:57.783" v="4" actId="478"/>
          <ac:picMkLst>
            <pc:docMk/>
            <pc:sldMk cId="391084161" sldId="1002"/>
            <ac:picMk id="5" creationId="{0817D73A-ABB6-4D8B-8C24-92BECD34EC70}"/>
          </ac:picMkLst>
        </pc:picChg>
      </pc:sldChg>
      <pc:sldChg chg="delSp mod delAnim">
        <pc:chgData name="Jakub Hofman" userId="53285062-d52a-4c88-bcdc-d767b8cc0044" providerId="ADAL" clId="{2CDF6239-D7C5-4646-BC9F-999B83EE2B04}" dt="2023-03-05T14:47:03.262" v="5" actId="478"/>
        <pc:sldMkLst>
          <pc:docMk/>
          <pc:sldMk cId="4280146960" sldId="1003"/>
        </pc:sldMkLst>
        <pc:picChg chg="del">
          <ac:chgData name="Jakub Hofman" userId="53285062-d52a-4c88-bcdc-d767b8cc0044" providerId="ADAL" clId="{2CDF6239-D7C5-4646-BC9F-999B83EE2B04}" dt="2023-03-05T14:47:03.262" v="5" actId="478"/>
          <ac:picMkLst>
            <pc:docMk/>
            <pc:sldMk cId="4280146960" sldId="1003"/>
            <ac:picMk id="5" creationId="{54C52D3F-B4F3-4A90-A0BC-2A53876E4BDE}"/>
          </ac:picMkLst>
        </pc:picChg>
      </pc:sldChg>
      <pc:sldChg chg="delSp mod delAnim">
        <pc:chgData name="Jakub Hofman" userId="53285062-d52a-4c88-bcdc-d767b8cc0044" providerId="ADAL" clId="{2CDF6239-D7C5-4646-BC9F-999B83EE2B04}" dt="2023-03-05T14:47:20.381" v="7" actId="478"/>
        <pc:sldMkLst>
          <pc:docMk/>
          <pc:sldMk cId="2577470578" sldId="1004"/>
        </pc:sldMkLst>
        <pc:picChg chg="del">
          <ac:chgData name="Jakub Hofman" userId="53285062-d52a-4c88-bcdc-d767b8cc0044" providerId="ADAL" clId="{2CDF6239-D7C5-4646-BC9F-999B83EE2B04}" dt="2023-03-05T14:47:20.381" v="7" actId="478"/>
          <ac:picMkLst>
            <pc:docMk/>
            <pc:sldMk cId="2577470578" sldId="1004"/>
            <ac:picMk id="5" creationId="{C66A7A15-9296-4C67-8151-8BEDC59BE0BD}"/>
          </ac:picMkLst>
        </pc:picChg>
      </pc:sldChg>
      <pc:sldChg chg="delSp mod delAnim">
        <pc:chgData name="Jakub Hofman" userId="53285062-d52a-4c88-bcdc-d767b8cc0044" providerId="ADAL" clId="{2CDF6239-D7C5-4646-BC9F-999B83EE2B04}" dt="2023-03-05T14:48:10.241" v="18" actId="478"/>
        <pc:sldMkLst>
          <pc:docMk/>
          <pc:sldMk cId="302952817" sldId="1005"/>
        </pc:sldMkLst>
        <pc:picChg chg="del">
          <ac:chgData name="Jakub Hofman" userId="53285062-d52a-4c88-bcdc-d767b8cc0044" providerId="ADAL" clId="{2CDF6239-D7C5-4646-BC9F-999B83EE2B04}" dt="2023-03-05T14:48:10.241" v="18" actId="478"/>
          <ac:picMkLst>
            <pc:docMk/>
            <pc:sldMk cId="302952817" sldId="1005"/>
            <ac:picMk id="8" creationId="{3926F519-7CDF-47C4-A557-AA82338615A2}"/>
          </ac:picMkLst>
        </pc:picChg>
      </pc:sldChg>
      <pc:sldChg chg="delSp mod delAnim">
        <pc:chgData name="Jakub Hofman" userId="53285062-d52a-4c88-bcdc-d767b8cc0044" providerId="ADAL" clId="{2CDF6239-D7C5-4646-BC9F-999B83EE2B04}" dt="2023-03-05T14:48:12.202" v="19" actId="478"/>
        <pc:sldMkLst>
          <pc:docMk/>
          <pc:sldMk cId="1965981786" sldId="1006"/>
        </pc:sldMkLst>
        <pc:picChg chg="del">
          <ac:chgData name="Jakub Hofman" userId="53285062-d52a-4c88-bcdc-d767b8cc0044" providerId="ADAL" clId="{2CDF6239-D7C5-4646-BC9F-999B83EE2B04}" dt="2023-03-05T14:48:12.202" v="19" actId="478"/>
          <ac:picMkLst>
            <pc:docMk/>
            <pc:sldMk cId="1965981786" sldId="1006"/>
            <ac:picMk id="8" creationId="{6B1974B2-7616-482C-8802-85A6C0E48C6A}"/>
          </ac:picMkLst>
        </pc:picChg>
      </pc:sldChg>
      <pc:sldChg chg="delSp mod delAnim">
        <pc:chgData name="Jakub Hofman" userId="53285062-d52a-4c88-bcdc-d767b8cc0044" providerId="ADAL" clId="{2CDF6239-D7C5-4646-BC9F-999B83EE2B04}" dt="2023-03-05T14:48:43.254" v="23" actId="478"/>
        <pc:sldMkLst>
          <pc:docMk/>
          <pc:sldMk cId="688212911" sldId="1007"/>
        </pc:sldMkLst>
        <pc:picChg chg="del">
          <ac:chgData name="Jakub Hofman" userId="53285062-d52a-4c88-bcdc-d767b8cc0044" providerId="ADAL" clId="{2CDF6239-D7C5-4646-BC9F-999B83EE2B04}" dt="2023-03-05T14:48:43.254" v="23" actId="478"/>
          <ac:picMkLst>
            <pc:docMk/>
            <pc:sldMk cId="688212911" sldId="1007"/>
            <ac:picMk id="14" creationId="{945E5A50-278F-4D96-9AC9-F253669B33ED}"/>
          </ac:picMkLst>
        </pc:picChg>
      </pc:sldChg>
      <pc:sldChg chg="delSp mod delAnim">
        <pc:chgData name="Jakub Hofman" userId="53285062-d52a-4c88-bcdc-d767b8cc0044" providerId="ADAL" clId="{2CDF6239-D7C5-4646-BC9F-999B83EE2B04}" dt="2023-03-05T14:48:07.637" v="17" actId="478"/>
        <pc:sldMkLst>
          <pc:docMk/>
          <pc:sldMk cId="2374026500" sldId="1009"/>
        </pc:sldMkLst>
        <pc:picChg chg="del">
          <ac:chgData name="Jakub Hofman" userId="53285062-d52a-4c88-bcdc-d767b8cc0044" providerId="ADAL" clId="{2CDF6239-D7C5-4646-BC9F-999B83EE2B04}" dt="2023-03-05T14:48:07.637" v="17" actId="478"/>
          <ac:picMkLst>
            <pc:docMk/>
            <pc:sldMk cId="2374026500" sldId="1009"/>
            <ac:picMk id="5" creationId="{B7B497DF-0479-416D-BD73-F5B1BA731EE0}"/>
          </ac:picMkLst>
        </pc:picChg>
      </pc:sldChg>
      <pc:sldChg chg="delSp mod delAnim">
        <pc:chgData name="Jakub Hofman" userId="53285062-d52a-4c88-bcdc-d767b8cc0044" providerId="ADAL" clId="{2CDF6239-D7C5-4646-BC9F-999B83EE2B04}" dt="2023-03-05T14:47:24.106" v="8" actId="478"/>
        <pc:sldMkLst>
          <pc:docMk/>
          <pc:sldMk cId="2640006342" sldId="1014"/>
        </pc:sldMkLst>
        <pc:picChg chg="del">
          <ac:chgData name="Jakub Hofman" userId="53285062-d52a-4c88-bcdc-d767b8cc0044" providerId="ADAL" clId="{2CDF6239-D7C5-4646-BC9F-999B83EE2B04}" dt="2023-03-05T14:47:24.106" v="8" actId="478"/>
          <ac:picMkLst>
            <pc:docMk/>
            <pc:sldMk cId="2640006342" sldId="1014"/>
            <ac:picMk id="5" creationId="{851EF39C-C43D-4810-8608-3BB295176124}"/>
          </ac:picMkLst>
        </pc:picChg>
      </pc:sldChg>
      <pc:sldChg chg="delSp mod delAnim">
        <pc:chgData name="Jakub Hofman" userId="53285062-d52a-4c88-bcdc-d767b8cc0044" providerId="ADAL" clId="{2CDF6239-D7C5-4646-BC9F-999B83EE2B04}" dt="2023-03-05T14:46:16.872" v="1" actId="478"/>
        <pc:sldMkLst>
          <pc:docMk/>
          <pc:sldMk cId="3272901783" sldId="1015"/>
        </pc:sldMkLst>
        <pc:picChg chg="del">
          <ac:chgData name="Jakub Hofman" userId="53285062-d52a-4c88-bcdc-d767b8cc0044" providerId="ADAL" clId="{2CDF6239-D7C5-4646-BC9F-999B83EE2B04}" dt="2023-03-05T14:46:16.872" v="1" actId="478"/>
          <ac:picMkLst>
            <pc:docMk/>
            <pc:sldMk cId="3272901783" sldId="1015"/>
            <ac:picMk id="3" creationId="{BB345192-3085-4279-A4F2-7AF43E250E26}"/>
          </ac:picMkLst>
        </pc:picChg>
      </pc:sldChg>
      <pc:sldChg chg="delSp mod delAnim">
        <pc:chgData name="Jakub Hofman" userId="53285062-d52a-4c88-bcdc-d767b8cc0044" providerId="ADAL" clId="{2CDF6239-D7C5-4646-BC9F-999B83EE2B04}" dt="2023-03-05T14:47:55.871" v="15" actId="478"/>
        <pc:sldMkLst>
          <pc:docMk/>
          <pc:sldMk cId="2803377901" sldId="1016"/>
        </pc:sldMkLst>
        <pc:picChg chg="del">
          <ac:chgData name="Jakub Hofman" userId="53285062-d52a-4c88-bcdc-d767b8cc0044" providerId="ADAL" clId="{2CDF6239-D7C5-4646-BC9F-999B83EE2B04}" dt="2023-03-05T14:47:55.871" v="15" actId="478"/>
          <ac:picMkLst>
            <pc:docMk/>
            <pc:sldMk cId="2803377901" sldId="1016"/>
            <ac:picMk id="2" creationId="{5BEBA763-B452-408D-8816-06249A91C21E}"/>
          </ac:picMkLst>
        </pc:picChg>
      </pc:sldChg>
      <pc:sldChg chg="delSp mod delAnim">
        <pc:chgData name="Jakub Hofman" userId="53285062-d52a-4c88-bcdc-d767b8cc0044" providerId="ADAL" clId="{2CDF6239-D7C5-4646-BC9F-999B83EE2B04}" dt="2023-03-05T14:49:05.102" v="27" actId="478"/>
        <pc:sldMkLst>
          <pc:docMk/>
          <pc:sldMk cId="2010607240" sldId="1017"/>
        </pc:sldMkLst>
        <pc:picChg chg="del">
          <ac:chgData name="Jakub Hofman" userId="53285062-d52a-4c88-bcdc-d767b8cc0044" providerId="ADAL" clId="{2CDF6239-D7C5-4646-BC9F-999B83EE2B04}" dt="2023-03-05T14:49:05.102" v="27" actId="478"/>
          <ac:picMkLst>
            <pc:docMk/>
            <pc:sldMk cId="2010607240" sldId="1017"/>
            <ac:picMk id="5" creationId="{F3476E7A-30A3-41CF-AE2F-0E90AFAFE5A1}"/>
          </ac:picMkLst>
        </pc:picChg>
      </pc:sldChg>
      <pc:sldChg chg="delSp mod delAnim">
        <pc:chgData name="Jakub Hofman" userId="53285062-d52a-4c88-bcdc-d767b8cc0044" providerId="ADAL" clId="{2CDF6239-D7C5-4646-BC9F-999B83EE2B04}" dt="2023-03-05T14:48:50.063" v="24" actId="478"/>
        <pc:sldMkLst>
          <pc:docMk/>
          <pc:sldMk cId="489409651" sldId="1018"/>
        </pc:sldMkLst>
        <pc:picChg chg="del">
          <ac:chgData name="Jakub Hofman" userId="53285062-d52a-4c88-bcdc-d767b8cc0044" providerId="ADAL" clId="{2CDF6239-D7C5-4646-BC9F-999B83EE2B04}" dt="2023-03-05T14:48:50.063" v="24" actId="478"/>
          <ac:picMkLst>
            <pc:docMk/>
            <pc:sldMk cId="489409651" sldId="1018"/>
            <ac:picMk id="2" creationId="{3B84278D-4FED-4327-81B0-E91283B04016}"/>
          </ac:picMkLst>
        </pc:picChg>
      </pc:sldChg>
      <pc:sldChg chg="delSp mod delAnim">
        <pc:chgData name="Jakub Hofman" userId="53285062-d52a-4c88-bcdc-d767b8cc0044" providerId="ADAL" clId="{2CDF6239-D7C5-4646-BC9F-999B83EE2B04}" dt="2023-03-05T14:49:08.947" v="28" actId="478"/>
        <pc:sldMkLst>
          <pc:docMk/>
          <pc:sldMk cId="991893769" sldId="1019"/>
        </pc:sldMkLst>
        <pc:picChg chg="del">
          <ac:chgData name="Jakub Hofman" userId="53285062-d52a-4c88-bcdc-d767b8cc0044" providerId="ADAL" clId="{2CDF6239-D7C5-4646-BC9F-999B83EE2B04}" dt="2023-03-05T14:49:08.947" v="28" actId="478"/>
          <ac:picMkLst>
            <pc:docMk/>
            <pc:sldMk cId="991893769" sldId="1019"/>
            <ac:picMk id="5" creationId="{562849B4-21D7-49D0-8EA3-C2818F05F5C1}"/>
          </ac:picMkLst>
        </pc:picChg>
      </pc:sldChg>
      <pc:sldChg chg="delSp mod delAnim">
        <pc:chgData name="Jakub Hofman" userId="53285062-d52a-4c88-bcdc-d767b8cc0044" providerId="ADAL" clId="{2CDF6239-D7C5-4646-BC9F-999B83EE2B04}" dt="2023-03-05T14:49:12.995" v="29" actId="478"/>
        <pc:sldMkLst>
          <pc:docMk/>
          <pc:sldMk cId="917681661" sldId="1045"/>
        </pc:sldMkLst>
        <pc:picChg chg="del">
          <ac:chgData name="Jakub Hofman" userId="53285062-d52a-4c88-bcdc-d767b8cc0044" providerId="ADAL" clId="{2CDF6239-D7C5-4646-BC9F-999B83EE2B04}" dt="2023-03-05T14:49:12.995" v="29" actId="478"/>
          <ac:picMkLst>
            <pc:docMk/>
            <pc:sldMk cId="917681661" sldId="1045"/>
            <ac:picMk id="5" creationId="{318E511B-9D70-422B-9BF8-18AB75FBD1B3}"/>
          </ac:picMkLst>
        </pc:picChg>
      </pc:sldChg>
      <pc:sldChg chg="delSp modSp mod delAnim">
        <pc:chgData name="Jakub Hofman" userId="53285062-d52a-4c88-bcdc-d767b8cc0044" providerId="ADAL" clId="{2CDF6239-D7C5-4646-BC9F-999B83EE2B04}" dt="2023-03-05T14:48:57.193" v="26" actId="6549"/>
        <pc:sldMkLst>
          <pc:docMk/>
          <pc:sldMk cId="4089092310" sldId="1058"/>
        </pc:sldMkLst>
        <pc:spChg chg="mod">
          <ac:chgData name="Jakub Hofman" userId="53285062-d52a-4c88-bcdc-d767b8cc0044" providerId="ADAL" clId="{2CDF6239-D7C5-4646-BC9F-999B83EE2B04}" dt="2023-03-05T14:48:57.193" v="26" actId="6549"/>
          <ac:spMkLst>
            <pc:docMk/>
            <pc:sldMk cId="4089092310" sldId="1058"/>
            <ac:spMk id="3" creationId="{00000000-0000-0000-0000-000000000000}"/>
          </ac:spMkLst>
        </pc:spChg>
        <pc:picChg chg="del">
          <ac:chgData name="Jakub Hofman" userId="53285062-d52a-4c88-bcdc-d767b8cc0044" providerId="ADAL" clId="{2CDF6239-D7C5-4646-BC9F-999B83EE2B04}" dt="2023-03-05T14:48:55.272" v="25" actId="478"/>
          <ac:picMkLst>
            <pc:docMk/>
            <pc:sldMk cId="4089092310" sldId="1058"/>
            <ac:picMk id="5" creationId="{65D15398-6B51-433B-AEE3-F9F893A589F6}"/>
          </ac:picMkLst>
        </pc:picChg>
      </pc:sldChg>
      <pc:sldChg chg="delSp mod delAnim">
        <pc:chgData name="Jakub Hofman" userId="53285062-d52a-4c88-bcdc-d767b8cc0044" providerId="ADAL" clId="{2CDF6239-D7C5-4646-BC9F-999B83EE2B04}" dt="2023-03-05T14:49:23.140" v="31" actId="478"/>
        <pc:sldMkLst>
          <pc:docMk/>
          <pc:sldMk cId="1234763323" sldId="1060"/>
        </pc:sldMkLst>
        <pc:picChg chg="del">
          <ac:chgData name="Jakub Hofman" userId="53285062-d52a-4c88-bcdc-d767b8cc0044" providerId="ADAL" clId="{2CDF6239-D7C5-4646-BC9F-999B83EE2B04}" dt="2023-03-05T14:49:23.140" v="31" actId="478"/>
          <ac:picMkLst>
            <pc:docMk/>
            <pc:sldMk cId="1234763323" sldId="1060"/>
            <ac:picMk id="2" creationId="{B24A2E05-574F-48D1-AB89-1A987089467C}"/>
          </ac:picMkLst>
        </pc:picChg>
      </pc:sldChg>
      <pc:sldChg chg="delSp mod delAnim">
        <pc:chgData name="Jakub Hofman" userId="53285062-d52a-4c88-bcdc-d767b8cc0044" providerId="ADAL" clId="{2CDF6239-D7C5-4646-BC9F-999B83EE2B04}" dt="2023-03-05T14:49:30.226" v="32" actId="478"/>
        <pc:sldMkLst>
          <pc:docMk/>
          <pc:sldMk cId="2820130552" sldId="1061"/>
        </pc:sldMkLst>
        <pc:picChg chg="del">
          <ac:chgData name="Jakub Hofman" userId="53285062-d52a-4c88-bcdc-d767b8cc0044" providerId="ADAL" clId="{2CDF6239-D7C5-4646-BC9F-999B83EE2B04}" dt="2023-03-05T14:49:30.226" v="32" actId="478"/>
          <ac:picMkLst>
            <pc:docMk/>
            <pc:sldMk cId="2820130552" sldId="1061"/>
            <ac:picMk id="2" creationId="{EC408F60-F98B-404F-B512-E7E1B5DE4DC5}"/>
          </ac:picMkLst>
        </pc:picChg>
      </pc:sldChg>
      <pc:sldChg chg="delSp mod delAnim">
        <pc:chgData name="Jakub Hofman" userId="53285062-d52a-4c88-bcdc-d767b8cc0044" providerId="ADAL" clId="{2CDF6239-D7C5-4646-BC9F-999B83EE2B04}" dt="2023-03-05T14:49:34.269" v="33" actId="478"/>
        <pc:sldMkLst>
          <pc:docMk/>
          <pc:sldMk cId="2559437751" sldId="1062"/>
        </pc:sldMkLst>
        <pc:picChg chg="del">
          <ac:chgData name="Jakub Hofman" userId="53285062-d52a-4c88-bcdc-d767b8cc0044" providerId="ADAL" clId="{2CDF6239-D7C5-4646-BC9F-999B83EE2B04}" dt="2023-03-05T14:49:34.269" v="33" actId="478"/>
          <ac:picMkLst>
            <pc:docMk/>
            <pc:sldMk cId="2559437751" sldId="1062"/>
            <ac:picMk id="2" creationId="{9C272781-5719-49AD-9A05-D8417F16CF45}"/>
          </ac:picMkLst>
        </pc:picChg>
      </pc:sldChg>
      <pc:sldChg chg="del">
        <pc:chgData name="Jakub Hofman" userId="53285062-d52a-4c88-bcdc-d767b8cc0044" providerId="ADAL" clId="{2CDF6239-D7C5-4646-BC9F-999B83EE2B04}" dt="2023-03-05T14:49:37.570" v="34" actId="47"/>
        <pc:sldMkLst>
          <pc:docMk/>
          <pc:sldMk cId="2530939040" sldId="1063"/>
        </pc:sldMkLst>
      </pc:sldChg>
      <pc:sldChg chg="delSp mod delAnim">
        <pc:chgData name="Jakub Hofman" userId="53285062-d52a-4c88-bcdc-d767b8cc0044" providerId="ADAL" clId="{2CDF6239-D7C5-4646-BC9F-999B83EE2B04}" dt="2023-03-05T14:49:40.480" v="35" actId="478"/>
        <pc:sldMkLst>
          <pc:docMk/>
          <pc:sldMk cId="509674011" sldId="1064"/>
        </pc:sldMkLst>
        <pc:picChg chg="del">
          <ac:chgData name="Jakub Hofman" userId="53285062-d52a-4c88-bcdc-d767b8cc0044" providerId="ADAL" clId="{2CDF6239-D7C5-4646-BC9F-999B83EE2B04}" dt="2023-03-05T14:49:40.480" v="35" actId="478"/>
          <ac:picMkLst>
            <pc:docMk/>
            <pc:sldMk cId="509674011" sldId="1064"/>
            <ac:picMk id="2" creationId="{A943997D-59F8-4F92-B0D4-578DEA66849B}"/>
          </ac:picMkLst>
        </pc:picChg>
      </pc:sldChg>
      <pc:sldChg chg="delSp mod delAnim">
        <pc:chgData name="Jakub Hofman" userId="53285062-d52a-4c88-bcdc-d767b8cc0044" providerId="ADAL" clId="{2CDF6239-D7C5-4646-BC9F-999B83EE2B04}" dt="2023-03-05T14:49:52.412" v="36" actId="478"/>
        <pc:sldMkLst>
          <pc:docMk/>
          <pc:sldMk cId="423679137" sldId="1065"/>
        </pc:sldMkLst>
        <pc:picChg chg="del">
          <ac:chgData name="Jakub Hofman" userId="53285062-d52a-4c88-bcdc-d767b8cc0044" providerId="ADAL" clId="{2CDF6239-D7C5-4646-BC9F-999B83EE2B04}" dt="2023-03-05T14:49:52.412" v="36" actId="478"/>
          <ac:picMkLst>
            <pc:docMk/>
            <pc:sldMk cId="423679137" sldId="1065"/>
            <ac:picMk id="3" creationId="{20C19E5A-BE16-4BDF-B74E-2DBC5ADDC9FC}"/>
          </ac:picMkLst>
        </pc:picChg>
      </pc:sldChg>
      <pc:sldChg chg="delSp mod delAnim">
        <pc:chgData name="Jakub Hofman" userId="53285062-d52a-4c88-bcdc-d767b8cc0044" providerId="ADAL" clId="{2CDF6239-D7C5-4646-BC9F-999B83EE2B04}" dt="2023-03-05T14:49:57.474" v="37" actId="478"/>
        <pc:sldMkLst>
          <pc:docMk/>
          <pc:sldMk cId="2876731284" sldId="1066"/>
        </pc:sldMkLst>
        <pc:picChg chg="del">
          <ac:chgData name="Jakub Hofman" userId="53285062-d52a-4c88-bcdc-d767b8cc0044" providerId="ADAL" clId="{2CDF6239-D7C5-4646-BC9F-999B83EE2B04}" dt="2023-03-05T14:49:57.474" v="37" actId="478"/>
          <ac:picMkLst>
            <pc:docMk/>
            <pc:sldMk cId="2876731284" sldId="1066"/>
            <ac:picMk id="2" creationId="{486BC8BC-D82D-4EA5-8D34-3A9F1A23D171}"/>
          </ac:picMkLst>
        </pc:picChg>
      </pc:sldChg>
      <pc:sldChg chg="del">
        <pc:chgData name="Jakub Hofman" userId="53285062-d52a-4c88-bcdc-d767b8cc0044" providerId="ADAL" clId="{2CDF6239-D7C5-4646-BC9F-999B83EE2B04}" dt="2023-03-05T14:50:14.077" v="38" actId="47"/>
        <pc:sldMkLst>
          <pc:docMk/>
          <pc:sldMk cId="705556881" sldId="1067"/>
        </pc:sldMkLst>
      </pc:sldChg>
      <pc:sldChg chg="delSp mod delAnim">
        <pc:chgData name="Jakub Hofman" userId="53285062-d52a-4c88-bcdc-d767b8cc0044" providerId="ADAL" clId="{2CDF6239-D7C5-4646-BC9F-999B83EE2B04}" dt="2023-03-05T14:50:18.018" v="39" actId="478"/>
        <pc:sldMkLst>
          <pc:docMk/>
          <pc:sldMk cId="1241412341" sldId="1068"/>
        </pc:sldMkLst>
        <pc:picChg chg="del">
          <ac:chgData name="Jakub Hofman" userId="53285062-d52a-4c88-bcdc-d767b8cc0044" providerId="ADAL" clId="{2CDF6239-D7C5-4646-BC9F-999B83EE2B04}" dt="2023-03-05T14:50:18.018" v="39" actId="478"/>
          <ac:picMkLst>
            <pc:docMk/>
            <pc:sldMk cId="1241412341" sldId="1068"/>
            <ac:picMk id="2" creationId="{50716092-2CE8-4316-A1CE-83428556EB43}"/>
          </ac:picMkLst>
        </pc:picChg>
      </pc:sldChg>
      <pc:sldChg chg="delSp mod delAnim">
        <pc:chgData name="Jakub Hofman" userId="53285062-d52a-4c88-bcdc-d767b8cc0044" providerId="ADAL" clId="{2CDF6239-D7C5-4646-BC9F-999B83EE2B04}" dt="2023-03-05T14:50:26.118" v="40" actId="478"/>
        <pc:sldMkLst>
          <pc:docMk/>
          <pc:sldMk cId="2284544358" sldId="1069"/>
        </pc:sldMkLst>
        <pc:picChg chg="del">
          <ac:chgData name="Jakub Hofman" userId="53285062-d52a-4c88-bcdc-d767b8cc0044" providerId="ADAL" clId="{2CDF6239-D7C5-4646-BC9F-999B83EE2B04}" dt="2023-03-05T14:50:26.118" v="40" actId="478"/>
          <ac:picMkLst>
            <pc:docMk/>
            <pc:sldMk cId="2284544358" sldId="1069"/>
            <ac:picMk id="2" creationId="{0E15ECD2-8917-42D8-AAED-F61BE7FEE1E9}"/>
          </ac:picMkLst>
        </pc:picChg>
      </pc:sldChg>
      <pc:sldChg chg="delSp mod delAnim">
        <pc:chgData name="Jakub Hofman" userId="53285062-d52a-4c88-bcdc-d767b8cc0044" providerId="ADAL" clId="{2CDF6239-D7C5-4646-BC9F-999B83EE2B04}" dt="2023-03-05T14:50:29.501" v="41" actId="478"/>
        <pc:sldMkLst>
          <pc:docMk/>
          <pc:sldMk cId="1892294158" sldId="1070"/>
        </pc:sldMkLst>
        <pc:picChg chg="del">
          <ac:chgData name="Jakub Hofman" userId="53285062-d52a-4c88-bcdc-d767b8cc0044" providerId="ADAL" clId="{2CDF6239-D7C5-4646-BC9F-999B83EE2B04}" dt="2023-03-05T14:50:29.501" v="41" actId="478"/>
          <ac:picMkLst>
            <pc:docMk/>
            <pc:sldMk cId="1892294158" sldId="1070"/>
            <ac:picMk id="2" creationId="{23572F79-8922-41DD-B472-6F01C0F83C91}"/>
          </ac:picMkLst>
        </pc:picChg>
      </pc:sldChg>
      <pc:sldChg chg="del">
        <pc:chgData name="Jakub Hofman" userId="53285062-d52a-4c88-bcdc-d767b8cc0044" providerId="ADAL" clId="{2CDF6239-D7C5-4646-BC9F-999B83EE2B04}" dt="2023-03-05T14:50:51.940" v="42" actId="47"/>
        <pc:sldMkLst>
          <pc:docMk/>
          <pc:sldMk cId="3127387359" sldId="1071"/>
        </pc:sldMkLst>
      </pc:sldChg>
      <pc:sldChg chg="add del">
        <pc:chgData name="Jakub Hofman" userId="53285062-d52a-4c88-bcdc-d767b8cc0044" providerId="ADAL" clId="{2CDF6239-D7C5-4646-BC9F-999B83EE2B04}" dt="2023-03-05T14:51:09.347" v="45" actId="47"/>
        <pc:sldMkLst>
          <pc:docMk/>
          <pc:sldMk cId="1855304425" sldId="1072"/>
        </pc:sldMkLst>
      </pc:sldChg>
      <pc:sldChg chg="delSp mod delAnim">
        <pc:chgData name="Jakub Hofman" userId="53285062-d52a-4c88-bcdc-d767b8cc0044" providerId="ADAL" clId="{2CDF6239-D7C5-4646-BC9F-999B83EE2B04}" dt="2023-03-05T14:51:17.529" v="47" actId="478"/>
        <pc:sldMkLst>
          <pc:docMk/>
          <pc:sldMk cId="1955760464" sldId="1073"/>
        </pc:sldMkLst>
        <pc:spChg chg="del">
          <ac:chgData name="Jakub Hofman" userId="53285062-d52a-4c88-bcdc-d767b8cc0044" providerId="ADAL" clId="{2CDF6239-D7C5-4646-BC9F-999B83EE2B04}" dt="2023-03-05T14:51:13.387" v="46" actId="478"/>
          <ac:spMkLst>
            <pc:docMk/>
            <pc:sldMk cId="1955760464" sldId="1073"/>
            <ac:spMk id="35" creationId="{00000000-0000-0000-0000-000000000000}"/>
          </ac:spMkLst>
        </pc:spChg>
        <pc:picChg chg="del">
          <ac:chgData name="Jakub Hofman" userId="53285062-d52a-4c88-bcdc-d767b8cc0044" providerId="ADAL" clId="{2CDF6239-D7C5-4646-BC9F-999B83EE2B04}" dt="2023-03-05T14:51:17.529" v="47" actId="478"/>
          <ac:picMkLst>
            <pc:docMk/>
            <pc:sldMk cId="1955760464" sldId="1073"/>
            <ac:picMk id="2" creationId="{89161739-AF4E-4074-89C9-8E7647DB4668}"/>
          </ac:picMkLst>
        </pc:picChg>
      </pc:sldChg>
      <pc:sldChg chg="delSp mod delAnim">
        <pc:chgData name="Jakub Hofman" userId="53285062-d52a-4c88-bcdc-d767b8cc0044" providerId="ADAL" clId="{2CDF6239-D7C5-4646-BC9F-999B83EE2B04}" dt="2023-03-05T14:51:24.469" v="48" actId="478"/>
        <pc:sldMkLst>
          <pc:docMk/>
          <pc:sldMk cId="1519939219" sldId="1074"/>
        </pc:sldMkLst>
        <pc:picChg chg="del">
          <ac:chgData name="Jakub Hofman" userId="53285062-d52a-4c88-bcdc-d767b8cc0044" providerId="ADAL" clId="{2CDF6239-D7C5-4646-BC9F-999B83EE2B04}" dt="2023-03-05T14:51:24.469" v="48" actId="478"/>
          <ac:picMkLst>
            <pc:docMk/>
            <pc:sldMk cId="1519939219" sldId="1074"/>
            <ac:picMk id="2" creationId="{D86672B1-C6C7-403D-B958-3594F31C0395}"/>
          </ac:picMkLst>
        </pc:picChg>
      </pc:sldChg>
      <pc:sldChg chg="delSp mod delAnim">
        <pc:chgData name="Jakub Hofman" userId="53285062-d52a-4c88-bcdc-d767b8cc0044" providerId="ADAL" clId="{2CDF6239-D7C5-4646-BC9F-999B83EE2B04}" dt="2023-03-05T14:51:30.821" v="49" actId="478"/>
        <pc:sldMkLst>
          <pc:docMk/>
          <pc:sldMk cId="2420447700" sldId="1075"/>
        </pc:sldMkLst>
        <pc:picChg chg="del">
          <ac:chgData name="Jakub Hofman" userId="53285062-d52a-4c88-bcdc-d767b8cc0044" providerId="ADAL" clId="{2CDF6239-D7C5-4646-BC9F-999B83EE2B04}" dt="2023-03-05T14:51:30.821" v="49" actId="478"/>
          <ac:picMkLst>
            <pc:docMk/>
            <pc:sldMk cId="2420447700" sldId="1075"/>
            <ac:picMk id="2" creationId="{07650640-F0E9-4661-8547-D0B3D17068CF}"/>
          </ac:picMkLst>
        </pc:picChg>
      </pc:sldChg>
      <pc:sldChg chg="addSp delSp modSp mod delAnim">
        <pc:chgData name="Jakub Hofman" userId="53285062-d52a-4c88-bcdc-d767b8cc0044" providerId="ADAL" clId="{2CDF6239-D7C5-4646-BC9F-999B83EE2B04}" dt="2023-03-05T14:52:02.904" v="56" actId="14100"/>
        <pc:sldMkLst>
          <pc:docMk/>
          <pc:sldMk cId="755985919" sldId="1076"/>
        </pc:sldMkLst>
        <pc:picChg chg="del">
          <ac:chgData name="Jakub Hofman" userId="53285062-d52a-4c88-bcdc-d767b8cc0044" providerId="ADAL" clId="{2CDF6239-D7C5-4646-BC9F-999B83EE2B04}" dt="2023-03-05T14:51:37.694" v="50" actId="478"/>
          <ac:picMkLst>
            <pc:docMk/>
            <pc:sldMk cId="755985919" sldId="1076"/>
            <ac:picMk id="2" creationId="{CE69B3FE-C082-4AF3-935F-04197D6F23AB}"/>
          </ac:picMkLst>
        </pc:picChg>
        <pc:picChg chg="add mod">
          <ac:chgData name="Jakub Hofman" userId="53285062-d52a-4c88-bcdc-d767b8cc0044" providerId="ADAL" clId="{2CDF6239-D7C5-4646-BC9F-999B83EE2B04}" dt="2023-03-05T14:52:02.904" v="56" actId="14100"/>
          <ac:picMkLst>
            <pc:docMk/>
            <pc:sldMk cId="755985919" sldId="1076"/>
            <ac:picMk id="3" creationId="{2A151035-1DE5-15CE-6DAB-97C15CD8DBEA}"/>
          </ac:picMkLst>
        </pc:picChg>
        <pc:picChg chg="mod">
          <ac:chgData name="Jakub Hofman" userId="53285062-d52a-4c88-bcdc-d767b8cc0044" providerId="ADAL" clId="{2CDF6239-D7C5-4646-BC9F-999B83EE2B04}" dt="2023-03-05T14:51:54.852" v="52" actId="14100"/>
          <ac:picMkLst>
            <pc:docMk/>
            <pc:sldMk cId="755985919" sldId="1076"/>
            <ac:picMk id="6" creationId="{00000000-0000-0000-0000-000000000000}"/>
          </ac:picMkLst>
        </pc:picChg>
      </pc:sldChg>
      <pc:sldChg chg="delSp del mod">
        <pc:chgData name="Jakub Hofman" userId="53285062-d52a-4c88-bcdc-d767b8cc0044" providerId="ADAL" clId="{2CDF6239-D7C5-4646-BC9F-999B83EE2B04}" dt="2023-03-05T14:52:04.810" v="57" actId="47"/>
        <pc:sldMkLst>
          <pc:docMk/>
          <pc:sldMk cId="656970092" sldId="1077"/>
        </pc:sldMkLst>
        <pc:picChg chg="del">
          <ac:chgData name="Jakub Hofman" userId="53285062-d52a-4c88-bcdc-d767b8cc0044" providerId="ADAL" clId="{2CDF6239-D7C5-4646-BC9F-999B83EE2B04}" dt="2023-03-05T14:51:56.845" v="53" actId="21"/>
          <ac:picMkLst>
            <pc:docMk/>
            <pc:sldMk cId="656970092" sldId="1077"/>
            <ac:picMk id="5" creationId="{00000000-0000-0000-0000-000000000000}"/>
          </ac:picMkLst>
        </pc:picChg>
      </pc:sldChg>
      <pc:sldChg chg="delSp mod ord delAnim">
        <pc:chgData name="Jakub Hofman" userId="53285062-d52a-4c88-bcdc-d767b8cc0044" providerId="ADAL" clId="{2CDF6239-D7C5-4646-BC9F-999B83EE2B04}" dt="2023-03-05T14:52:39.837" v="64"/>
        <pc:sldMkLst>
          <pc:docMk/>
          <pc:sldMk cId="1977120460" sldId="1078"/>
        </pc:sldMkLst>
        <pc:picChg chg="del">
          <ac:chgData name="Jakub Hofman" userId="53285062-d52a-4c88-bcdc-d767b8cc0044" providerId="ADAL" clId="{2CDF6239-D7C5-4646-BC9F-999B83EE2B04}" dt="2023-03-05T14:52:07.781" v="58" actId="478"/>
          <ac:picMkLst>
            <pc:docMk/>
            <pc:sldMk cId="1977120460" sldId="1078"/>
            <ac:picMk id="2" creationId="{5DDF3BBB-F30B-4726-B9F9-002D866F464F}"/>
          </ac:picMkLst>
        </pc:picChg>
      </pc:sldChg>
      <pc:sldChg chg="delSp mod delAnim">
        <pc:chgData name="Jakub Hofman" userId="53285062-d52a-4c88-bcdc-d767b8cc0044" providerId="ADAL" clId="{2CDF6239-D7C5-4646-BC9F-999B83EE2B04}" dt="2023-03-05T14:52:11.043" v="59" actId="478"/>
        <pc:sldMkLst>
          <pc:docMk/>
          <pc:sldMk cId="2932464237" sldId="1079"/>
        </pc:sldMkLst>
        <pc:picChg chg="del">
          <ac:chgData name="Jakub Hofman" userId="53285062-d52a-4c88-bcdc-d767b8cc0044" providerId="ADAL" clId="{2CDF6239-D7C5-4646-BC9F-999B83EE2B04}" dt="2023-03-05T14:52:11.043" v="59" actId="478"/>
          <ac:picMkLst>
            <pc:docMk/>
            <pc:sldMk cId="2932464237" sldId="1079"/>
            <ac:picMk id="2" creationId="{01A52272-E53D-42CD-8DB6-410CC5810EA6}"/>
          </ac:picMkLst>
        </pc:picChg>
      </pc:sldChg>
      <pc:sldChg chg="delSp mod delAnim">
        <pc:chgData name="Jakub Hofman" userId="53285062-d52a-4c88-bcdc-d767b8cc0044" providerId="ADAL" clId="{2CDF6239-D7C5-4646-BC9F-999B83EE2B04}" dt="2023-03-05T14:52:19.393" v="60" actId="478"/>
        <pc:sldMkLst>
          <pc:docMk/>
          <pc:sldMk cId="1557974970" sldId="1080"/>
        </pc:sldMkLst>
        <pc:picChg chg="del">
          <ac:chgData name="Jakub Hofman" userId="53285062-d52a-4c88-bcdc-d767b8cc0044" providerId="ADAL" clId="{2CDF6239-D7C5-4646-BC9F-999B83EE2B04}" dt="2023-03-05T14:52:19.393" v="60" actId="478"/>
          <ac:picMkLst>
            <pc:docMk/>
            <pc:sldMk cId="1557974970" sldId="1080"/>
            <ac:picMk id="2" creationId="{F198D108-0985-4763-A696-1648F3CF551A}"/>
          </ac:picMkLst>
        </pc:picChg>
      </pc:sldChg>
      <pc:sldChg chg="delSp mod delAnim">
        <pc:chgData name="Jakub Hofman" userId="53285062-d52a-4c88-bcdc-d767b8cc0044" providerId="ADAL" clId="{2CDF6239-D7C5-4646-BC9F-999B83EE2B04}" dt="2023-03-05T14:52:53.464" v="65" actId="478"/>
        <pc:sldMkLst>
          <pc:docMk/>
          <pc:sldMk cId="1886601047" sldId="1081"/>
        </pc:sldMkLst>
        <pc:picChg chg="del">
          <ac:chgData name="Jakub Hofman" userId="53285062-d52a-4c88-bcdc-d767b8cc0044" providerId="ADAL" clId="{2CDF6239-D7C5-4646-BC9F-999B83EE2B04}" dt="2023-03-05T14:52:53.464" v="65" actId="478"/>
          <ac:picMkLst>
            <pc:docMk/>
            <pc:sldMk cId="1886601047" sldId="1081"/>
            <ac:picMk id="2" creationId="{AD21CC84-CA6F-4114-9D33-3790190ECC22}"/>
          </ac:picMkLst>
        </pc:picChg>
      </pc:sldChg>
      <pc:sldChg chg="delSp mod delAnim">
        <pc:chgData name="Jakub Hofman" userId="53285062-d52a-4c88-bcdc-d767b8cc0044" providerId="ADAL" clId="{2CDF6239-D7C5-4646-BC9F-999B83EE2B04}" dt="2023-03-05T14:52:59.262" v="66" actId="478"/>
        <pc:sldMkLst>
          <pc:docMk/>
          <pc:sldMk cId="4164398166" sldId="1082"/>
        </pc:sldMkLst>
        <pc:picChg chg="del">
          <ac:chgData name="Jakub Hofman" userId="53285062-d52a-4c88-bcdc-d767b8cc0044" providerId="ADAL" clId="{2CDF6239-D7C5-4646-BC9F-999B83EE2B04}" dt="2023-03-05T14:52:59.262" v="66" actId="478"/>
          <ac:picMkLst>
            <pc:docMk/>
            <pc:sldMk cId="4164398166" sldId="1082"/>
            <ac:picMk id="2" creationId="{29C63169-7548-47EE-B32D-21CD01F7CDD0}"/>
          </ac:picMkLst>
        </pc:picChg>
      </pc:sldChg>
      <pc:sldChg chg="delSp mod delAnim">
        <pc:chgData name="Jakub Hofman" userId="53285062-d52a-4c88-bcdc-d767b8cc0044" providerId="ADAL" clId="{2CDF6239-D7C5-4646-BC9F-999B83EE2B04}" dt="2023-03-05T14:53:04.414" v="67" actId="478"/>
        <pc:sldMkLst>
          <pc:docMk/>
          <pc:sldMk cId="4232433275" sldId="1083"/>
        </pc:sldMkLst>
        <pc:picChg chg="del">
          <ac:chgData name="Jakub Hofman" userId="53285062-d52a-4c88-bcdc-d767b8cc0044" providerId="ADAL" clId="{2CDF6239-D7C5-4646-BC9F-999B83EE2B04}" dt="2023-03-05T14:53:04.414" v="67" actId="478"/>
          <ac:picMkLst>
            <pc:docMk/>
            <pc:sldMk cId="4232433275" sldId="1083"/>
            <ac:picMk id="2" creationId="{54A31C5A-3FF6-4960-83D3-D9C6EB8B2229}"/>
          </ac:picMkLst>
        </pc:picChg>
      </pc:sldChg>
      <pc:sldChg chg="delSp mod delAnim">
        <pc:chgData name="Jakub Hofman" userId="53285062-d52a-4c88-bcdc-d767b8cc0044" providerId="ADAL" clId="{2CDF6239-D7C5-4646-BC9F-999B83EE2B04}" dt="2023-03-05T14:53:07.677" v="68" actId="478"/>
        <pc:sldMkLst>
          <pc:docMk/>
          <pc:sldMk cId="98231881" sldId="1084"/>
        </pc:sldMkLst>
        <pc:picChg chg="del">
          <ac:chgData name="Jakub Hofman" userId="53285062-d52a-4c88-bcdc-d767b8cc0044" providerId="ADAL" clId="{2CDF6239-D7C5-4646-BC9F-999B83EE2B04}" dt="2023-03-05T14:53:07.677" v="68" actId="478"/>
          <ac:picMkLst>
            <pc:docMk/>
            <pc:sldMk cId="98231881" sldId="1084"/>
            <ac:picMk id="2" creationId="{0CD72F70-43DA-4F7B-AFE8-71D5AF907983}"/>
          </ac:picMkLst>
        </pc:picChg>
      </pc:sldChg>
      <pc:sldChg chg="delSp mod delAnim">
        <pc:chgData name="Jakub Hofman" userId="53285062-d52a-4c88-bcdc-d767b8cc0044" providerId="ADAL" clId="{2CDF6239-D7C5-4646-BC9F-999B83EE2B04}" dt="2023-03-05T14:53:13.470" v="69" actId="478"/>
        <pc:sldMkLst>
          <pc:docMk/>
          <pc:sldMk cId="2109324934" sldId="1085"/>
        </pc:sldMkLst>
        <pc:picChg chg="del">
          <ac:chgData name="Jakub Hofman" userId="53285062-d52a-4c88-bcdc-d767b8cc0044" providerId="ADAL" clId="{2CDF6239-D7C5-4646-BC9F-999B83EE2B04}" dt="2023-03-05T14:53:13.470" v="69" actId="478"/>
          <ac:picMkLst>
            <pc:docMk/>
            <pc:sldMk cId="2109324934" sldId="1085"/>
            <ac:picMk id="2" creationId="{B1BC20C6-39C6-4396-817A-AA8C5C34A6CD}"/>
          </ac:picMkLst>
        </pc:picChg>
      </pc:sldChg>
      <pc:sldChg chg="delSp mod delAnim">
        <pc:chgData name="Jakub Hofman" userId="53285062-d52a-4c88-bcdc-d767b8cc0044" providerId="ADAL" clId="{2CDF6239-D7C5-4646-BC9F-999B83EE2B04}" dt="2023-03-05T14:53:20.257" v="70" actId="478"/>
        <pc:sldMkLst>
          <pc:docMk/>
          <pc:sldMk cId="1727406569" sldId="1086"/>
        </pc:sldMkLst>
        <pc:picChg chg="del">
          <ac:chgData name="Jakub Hofman" userId="53285062-d52a-4c88-bcdc-d767b8cc0044" providerId="ADAL" clId="{2CDF6239-D7C5-4646-BC9F-999B83EE2B04}" dt="2023-03-05T14:53:20.257" v="70" actId="478"/>
          <ac:picMkLst>
            <pc:docMk/>
            <pc:sldMk cId="1727406569" sldId="1086"/>
            <ac:picMk id="2" creationId="{5884F6E3-BAA5-46CC-A393-C2AE3DB781B3}"/>
          </ac:picMkLst>
        </pc:picChg>
      </pc:sldChg>
      <pc:sldChg chg="delSp mod delAnim">
        <pc:chgData name="Jakub Hofman" userId="53285062-d52a-4c88-bcdc-d767b8cc0044" providerId="ADAL" clId="{2CDF6239-D7C5-4646-BC9F-999B83EE2B04}" dt="2023-03-05T14:53:23.643" v="71" actId="478"/>
        <pc:sldMkLst>
          <pc:docMk/>
          <pc:sldMk cId="10447348" sldId="1087"/>
        </pc:sldMkLst>
        <pc:picChg chg="del">
          <ac:chgData name="Jakub Hofman" userId="53285062-d52a-4c88-bcdc-d767b8cc0044" providerId="ADAL" clId="{2CDF6239-D7C5-4646-BC9F-999B83EE2B04}" dt="2023-03-05T14:53:23.643" v="71" actId="478"/>
          <ac:picMkLst>
            <pc:docMk/>
            <pc:sldMk cId="10447348" sldId="1087"/>
            <ac:picMk id="2" creationId="{B35AFDD9-98CB-47FF-B22F-0582040165DB}"/>
          </ac:picMkLst>
        </pc:picChg>
      </pc:sldChg>
      <pc:sldChg chg="delSp mod delAnim">
        <pc:chgData name="Jakub Hofman" userId="53285062-d52a-4c88-bcdc-d767b8cc0044" providerId="ADAL" clId="{2CDF6239-D7C5-4646-BC9F-999B83EE2B04}" dt="2023-03-05T14:53:28.188" v="72" actId="478"/>
        <pc:sldMkLst>
          <pc:docMk/>
          <pc:sldMk cId="880552151" sldId="1088"/>
        </pc:sldMkLst>
        <pc:picChg chg="del">
          <ac:chgData name="Jakub Hofman" userId="53285062-d52a-4c88-bcdc-d767b8cc0044" providerId="ADAL" clId="{2CDF6239-D7C5-4646-BC9F-999B83EE2B04}" dt="2023-03-05T14:53:28.188" v="72" actId="478"/>
          <ac:picMkLst>
            <pc:docMk/>
            <pc:sldMk cId="880552151" sldId="1088"/>
            <ac:picMk id="2" creationId="{6FBE1AAD-6369-4091-95F5-666947A00A46}"/>
          </ac:picMkLst>
        </pc:picChg>
      </pc:sldChg>
      <pc:sldChg chg="delSp mod delAnim">
        <pc:chgData name="Jakub Hofman" userId="53285062-d52a-4c88-bcdc-d767b8cc0044" providerId="ADAL" clId="{2CDF6239-D7C5-4646-BC9F-999B83EE2B04}" dt="2023-03-05T14:53:37.002" v="73" actId="478"/>
        <pc:sldMkLst>
          <pc:docMk/>
          <pc:sldMk cId="663647539" sldId="1089"/>
        </pc:sldMkLst>
        <pc:picChg chg="del">
          <ac:chgData name="Jakub Hofman" userId="53285062-d52a-4c88-bcdc-d767b8cc0044" providerId="ADAL" clId="{2CDF6239-D7C5-4646-BC9F-999B83EE2B04}" dt="2023-03-05T14:53:37.002" v="73" actId="478"/>
          <ac:picMkLst>
            <pc:docMk/>
            <pc:sldMk cId="663647539" sldId="1089"/>
            <ac:picMk id="3" creationId="{6D3B896A-67AF-4979-815E-117BB50B3360}"/>
          </ac:picMkLst>
        </pc:picChg>
      </pc:sldChg>
      <pc:sldChg chg="delSp mod delAnim">
        <pc:chgData name="Jakub Hofman" userId="53285062-d52a-4c88-bcdc-d767b8cc0044" providerId="ADAL" clId="{2CDF6239-D7C5-4646-BC9F-999B83EE2B04}" dt="2023-03-05T14:53:43.231" v="74" actId="478"/>
        <pc:sldMkLst>
          <pc:docMk/>
          <pc:sldMk cId="99048420" sldId="1090"/>
        </pc:sldMkLst>
        <pc:picChg chg="del">
          <ac:chgData name="Jakub Hofman" userId="53285062-d52a-4c88-bcdc-d767b8cc0044" providerId="ADAL" clId="{2CDF6239-D7C5-4646-BC9F-999B83EE2B04}" dt="2023-03-05T14:53:43.231" v="74" actId="478"/>
          <ac:picMkLst>
            <pc:docMk/>
            <pc:sldMk cId="99048420" sldId="1090"/>
            <ac:picMk id="3" creationId="{B18C93D6-6E26-4715-B3A3-F41F7B86F959}"/>
          </ac:picMkLst>
        </pc:picChg>
      </pc:sldChg>
      <pc:sldChg chg="del">
        <pc:chgData name="Jakub Hofman" userId="53285062-d52a-4c88-bcdc-d767b8cc0044" providerId="ADAL" clId="{2CDF6239-D7C5-4646-BC9F-999B83EE2B04}" dt="2023-03-05T14:53:49.600" v="75" actId="47"/>
        <pc:sldMkLst>
          <pc:docMk/>
          <pc:sldMk cId="2609357845" sldId="1091"/>
        </pc:sldMkLst>
      </pc:sldChg>
      <pc:sldChg chg="del">
        <pc:chgData name="Jakub Hofman" userId="53285062-d52a-4c88-bcdc-d767b8cc0044" providerId="ADAL" clId="{2CDF6239-D7C5-4646-BC9F-999B83EE2B04}" dt="2023-03-05T14:53:50.810" v="76" actId="47"/>
        <pc:sldMkLst>
          <pc:docMk/>
          <pc:sldMk cId="3595274319" sldId="1092"/>
        </pc:sldMkLst>
      </pc:sldChg>
      <pc:sldChg chg="del">
        <pc:chgData name="Jakub Hofman" userId="53285062-d52a-4c88-bcdc-d767b8cc0044" providerId="ADAL" clId="{2CDF6239-D7C5-4646-BC9F-999B83EE2B04}" dt="2023-03-05T14:53:53.716" v="77" actId="47"/>
        <pc:sldMkLst>
          <pc:docMk/>
          <pc:sldMk cId="997219634" sldId="1093"/>
        </pc:sldMkLst>
      </pc:sldChg>
      <pc:sldChg chg="delSp mod delAnim">
        <pc:chgData name="Jakub Hofman" userId="53285062-d52a-4c88-bcdc-d767b8cc0044" providerId="ADAL" clId="{2CDF6239-D7C5-4646-BC9F-999B83EE2B04}" dt="2023-03-05T14:53:56.831" v="78" actId="478"/>
        <pc:sldMkLst>
          <pc:docMk/>
          <pc:sldMk cId="402485550" sldId="1094"/>
        </pc:sldMkLst>
        <pc:picChg chg="del">
          <ac:chgData name="Jakub Hofman" userId="53285062-d52a-4c88-bcdc-d767b8cc0044" providerId="ADAL" clId="{2CDF6239-D7C5-4646-BC9F-999B83EE2B04}" dt="2023-03-05T14:53:56.831" v="78" actId="478"/>
          <ac:picMkLst>
            <pc:docMk/>
            <pc:sldMk cId="402485550" sldId="1094"/>
            <ac:picMk id="2" creationId="{94B648F9-7CF1-4B62-A749-E8AD12E3009A}"/>
          </ac:picMkLst>
        </pc:picChg>
      </pc:sldChg>
      <pc:sldChg chg="delSp mod delAnim">
        <pc:chgData name="Jakub Hofman" userId="53285062-d52a-4c88-bcdc-d767b8cc0044" providerId="ADAL" clId="{2CDF6239-D7C5-4646-BC9F-999B83EE2B04}" dt="2023-03-05T14:54:02.414" v="79" actId="478"/>
        <pc:sldMkLst>
          <pc:docMk/>
          <pc:sldMk cId="4290034749" sldId="1095"/>
        </pc:sldMkLst>
        <pc:picChg chg="del">
          <ac:chgData name="Jakub Hofman" userId="53285062-d52a-4c88-bcdc-d767b8cc0044" providerId="ADAL" clId="{2CDF6239-D7C5-4646-BC9F-999B83EE2B04}" dt="2023-03-05T14:54:02.414" v="79" actId="478"/>
          <ac:picMkLst>
            <pc:docMk/>
            <pc:sldMk cId="4290034749" sldId="1095"/>
            <ac:picMk id="2" creationId="{2FAAE354-A56B-4B82-BB4E-9533D79304C0}"/>
          </ac:picMkLst>
        </pc:picChg>
      </pc:sldChg>
      <pc:sldChg chg="delSp mod delAnim">
        <pc:chgData name="Jakub Hofman" userId="53285062-d52a-4c88-bcdc-d767b8cc0044" providerId="ADAL" clId="{2CDF6239-D7C5-4646-BC9F-999B83EE2B04}" dt="2023-03-05T14:54:08.854" v="80" actId="478"/>
        <pc:sldMkLst>
          <pc:docMk/>
          <pc:sldMk cId="705199946" sldId="1096"/>
        </pc:sldMkLst>
        <pc:picChg chg="del">
          <ac:chgData name="Jakub Hofman" userId="53285062-d52a-4c88-bcdc-d767b8cc0044" providerId="ADAL" clId="{2CDF6239-D7C5-4646-BC9F-999B83EE2B04}" dt="2023-03-05T14:54:08.854" v="80" actId="478"/>
          <ac:picMkLst>
            <pc:docMk/>
            <pc:sldMk cId="705199946" sldId="1096"/>
            <ac:picMk id="2" creationId="{273A2CF6-8582-4B71-BFA9-5EA75EED7C78}"/>
          </ac:picMkLst>
        </pc:picChg>
      </pc:sldChg>
      <pc:sldChg chg="delSp mod delAnim">
        <pc:chgData name="Jakub Hofman" userId="53285062-d52a-4c88-bcdc-d767b8cc0044" providerId="ADAL" clId="{2CDF6239-D7C5-4646-BC9F-999B83EE2B04}" dt="2023-03-05T14:54:15.136" v="81" actId="478"/>
        <pc:sldMkLst>
          <pc:docMk/>
          <pc:sldMk cId="3118083425" sldId="1097"/>
        </pc:sldMkLst>
        <pc:picChg chg="del">
          <ac:chgData name="Jakub Hofman" userId="53285062-d52a-4c88-bcdc-d767b8cc0044" providerId="ADAL" clId="{2CDF6239-D7C5-4646-BC9F-999B83EE2B04}" dt="2023-03-05T14:54:15.136" v="81" actId="478"/>
          <ac:picMkLst>
            <pc:docMk/>
            <pc:sldMk cId="3118083425" sldId="1097"/>
            <ac:picMk id="2" creationId="{6CC0EF3F-A2D3-4FF5-B07A-8C4532529BBB}"/>
          </ac:picMkLst>
        </pc:picChg>
      </pc:sldChg>
      <pc:sldChg chg="delSp mod delAnim">
        <pc:chgData name="Jakub Hofman" userId="53285062-d52a-4c88-bcdc-d767b8cc0044" providerId="ADAL" clId="{2CDF6239-D7C5-4646-BC9F-999B83EE2B04}" dt="2023-03-05T14:54:20.651" v="82" actId="478"/>
        <pc:sldMkLst>
          <pc:docMk/>
          <pc:sldMk cId="2343878604" sldId="1098"/>
        </pc:sldMkLst>
        <pc:picChg chg="del">
          <ac:chgData name="Jakub Hofman" userId="53285062-d52a-4c88-bcdc-d767b8cc0044" providerId="ADAL" clId="{2CDF6239-D7C5-4646-BC9F-999B83EE2B04}" dt="2023-03-05T14:54:20.651" v="82" actId="478"/>
          <ac:picMkLst>
            <pc:docMk/>
            <pc:sldMk cId="2343878604" sldId="1098"/>
            <ac:picMk id="2" creationId="{03403112-1892-443E-A60F-A11A25CCCC37}"/>
          </ac:picMkLst>
        </pc:picChg>
      </pc:sldChg>
      <pc:sldChg chg="del">
        <pc:chgData name="Jakub Hofman" userId="53285062-d52a-4c88-bcdc-d767b8cc0044" providerId="ADAL" clId="{2CDF6239-D7C5-4646-BC9F-999B83EE2B04}" dt="2023-03-05T14:54:30.309" v="83" actId="47"/>
        <pc:sldMkLst>
          <pc:docMk/>
          <pc:sldMk cId="2425531836" sldId="1099"/>
        </pc:sldMkLst>
      </pc:sldChg>
      <pc:sldChg chg="delSp mod delAnim">
        <pc:chgData name="Jakub Hofman" userId="53285062-d52a-4c88-bcdc-d767b8cc0044" providerId="ADAL" clId="{2CDF6239-D7C5-4646-BC9F-999B83EE2B04}" dt="2023-03-05T14:54:37.052" v="84" actId="478"/>
        <pc:sldMkLst>
          <pc:docMk/>
          <pc:sldMk cId="360257138" sldId="1100"/>
        </pc:sldMkLst>
        <pc:picChg chg="del">
          <ac:chgData name="Jakub Hofman" userId="53285062-d52a-4c88-bcdc-d767b8cc0044" providerId="ADAL" clId="{2CDF6239-D7C5-4646-BC9F-999B83EE2B04}" dt="2023-03-05T14:54:37.052" v="84" actId="478"/>
          <ac:picMkLst>
            <pc:docMk/>
            <pc:sldMk cId="360257138" sldId="1100"/>
            <ac:picMk id="2" creationId="{EBC22787-30F9-45DD-AA94-19FD1CCDB171}"/>
          </ac:picMkLst>
        </pc:picChg>
      </pc:sldChg>
      <pc:sldChg chg="del">
        <pc:chgData name="Jakub Hofman" userId="53285062-d52a-4c88-bcdc-d767b8cc0044" providerId="ADAL" clId="{2CDF6239-D7C5-4646-BC9F-999B83EE2B04}" dt="2023-03-05T14:54:40.791" v="85" actId="47"/>
        <pc:sldMkLst>
          <pc:docMk/>
          <pc:sldMk cId="1868005600" sldId="1101"/>
        </pc:sldMkLst>
      </pc:sldChg>
      <pc:sldChg chg="delSp mod delAnim">
        <pc:chgData name="Jakub Hofman" userId="53285062-d52a-4c88-bcdc-d767b8cc0044" providerId="ADAL" clId="{2CDF6239-D7C5-4646-BC9F-999B83EE2B04}" dt="2023-03-05T14:54:47.804" v="86" actId="478"/>
        <pc:sldMkLst>
          <pc:docMk/>
          <pc:sldMk cId="1095253929" sldId="1102"/>
        </pc:sldMkLst>
        <pc:picChg chg="del">
          <ac:chgData name="Jakub Hofman" userId="53285062-d52a-4c88-bcdc-d767b8cc0044" providerId="ADAL" clId="{2CDF6239-D7C5-4646-BC9F-999B83EE2B04}" dt="2023-03-05T14:54:47.804" v="86" actId="478"/>
          <ac:picMkLst>
            <pc:docMk/>
            <pc:sldMk cId="1095253929" sldId="1102"/>
            <ac:picMk id="2" creationId="{A8D02837-7EA3-4F11-B0FC-4DF0BA1073BC}"/>
          </ac:picMkLst>
        </pc:picChg>
      </pc:sldChg>
      <pc:sldChg chg="del">
        <pc:chgData name="Jakub Hofman" userId="53285062-d52a-4c88-bcdc-d767b8cc0044" providerId="ADAL" clId="{2CDF6239-D7C5-4646-BC9F-999B83EE2B04}" dt="2023-03-05T14:54:53.141" v="87" actId="47"/>
        <pc:sldMkLst>
          <pc:docMk/>
          <pc:sldMk cId="3166844890" sldId="1103"/>
        </pc:sldMkLst>
      </pc:sldChg>
      <pc:sldChg chg="del">
        <pc:chgData name="Jakub Hofman" userId="53285062-d52a-4c88-bcdc-d767b8cc0044" providerId="ADAL" clId="{2CDF6239-D7C5-4646-BC9F-999B83EE2B04}" dt="2023-03-05T14:54:56.095" v="88" actId="47"/>
        <pc:sldMkLst>
          <pc:docMk/>
          <pc:sldMk cId="322275731" sldId="1104"/>
        </pc:sldMkLst>
      </pc:sldChg>
      <pc:sldChg chg="del">
        <pc:chgData name="Jakub Hofman" userId="53285062-d52a-4c88-bcdc-d767b8cc0044" providerId="ADAL" clId="{2CDF6239-D7C5-4646-BC9F-999B83EE2B04}" dt="2023-03-05T14:54:59.108" v="89" actId="47"/>
        <pc:sldMkLst>
          <pc:docMk/>
          <pc:sldMk cId="91782999" sldId="1105"/>
        </pc:sldMkLst>
      </pc:sldChg>
      <pc:sldChg chg="delSp mod delAnim">
        <pc:chgData name="Jakub Hofman" userId="53285062-d52a-4c88-bcdc-d767b8cc0044" providerId="ADAL" clId="{2CDF6239-D7C5-4646-BC9F-999B83EE2B04}" dt="2023-03-05T14:55:03.831" v="90" actId="478"/>
        <pc:sldMkLst>
          <pc:docMk/>
          <pc:sldMk cId="1836548431" sldId="1106"/>
        </pc:sldMkLst>
        <pc:picChg chg="del">
          <ac:chgData name="Jakub Hofman" userId="53285062-d52a-4c88-bcdc-d767b8cc0044" providerId="ADAL" clId="{2CDF6239-D7C5-4646-BC9F-999B83EE2B04}" dt="2023-03-05T14:55:03.831" v="90" actId="478"/>
          <ac:picMkLst>
            <pc:docMk/>
            <pc:sldMk cId="1836548431" sldId="1106"/>
            <ac:picMk id="2" creationId="{8ABAF218-D9BB-4906-A2E6-6431ED03CEEC}"/>
          </ac:picMkLst>
        </pc:picChg>
      </pc:sldChg>
      <pc:sldChg chg="delSp mod delAnim">
        <pc:chgData name="Jakub Hofman" userId="53285062-d52a-4c88-bcdc-d767b8cc0044" providerId="ADAL" clId="{2CDF6239-D7C5-4646-BC9F-999B83EE2B04}" dt="2023-03-05T14:55:10.676" v="91" actId="478"/>
        <pc:sldMkLst>
          <pc:docMk/>
          <pc:sldMk cId="767726680" sldId="1107"/>
        </pc:sldMkLst>
        <pc:picChg chg="del">
          <ac:chgData name="Jakub Hofman" userId="53285062-d52a-4c88-bcdc-d767b8cc0044" providerId="ADAL" clId="{2CDF6239-D7C5-4646-BC9F-999B83EE2B04}" dt="2023-03-05T14:55:10.676" v="91" actId="478"/>
          <ac:picMkLst>
            <pc:docMk/>
            <pc:sldMk cId="767726680" sldId="1107"/>
            <ac:picMk id="2" creationId="{F74E5C9A-7D2D-4036-8A6F-18F58D2B2D8D}"/>
          </ac:picMkLst>
        </pc:picChg>
      </pc:sldChg>
      <pc:sldChg chg="del">
        <pc:chgData name="Jakub Hofman" userId="53285062-d52a-4c88-bcdc-d767b8cc0044" providerId="ADAL" clId="{2CDF6239-D7C5-4646-BC9F-999B83EE2B04}" dt="2023-03-05T14:55:15.310" v="92" actId="47"/>
        <pc:sldMkLst>
          <pc:docMk/>
          <pc:sldMk cId="684241530" sldId="1108"/>
        </pc:sldMkLst>
      </pc:sldChg>
      <pc:sldChg chg="del">
        <pc:chgData name="Jakub Hofman" userId="53285062-d52a-4c88-bcdc-d767b8cc0044" providerId="ADAL" clId="{2CDF6239-D7C5-4646-BC9F-999B83EE2B04}" dt="2023-03-05T14:55:16.777" v="93" actId="47"/>
        <pc:sldMkLst>
          <pc:docMk/>
          <pc:sldMk cId="2270462873" sldId="1109"/>
        </pc:sldMkLst>
      </pc:sldChg>
      <pc:sldChg chg="delSp mod delAnim">
        <pc:chgData name="Jakub Hofman" userId="53285062-d52a-4c88-bcdc-d767b8cc0044" providerId="ADAL" clId="{2CDF6239-D7C5-4646-BC9F-999B83EE2B04}" dt="2023-03-05T14:55:20.045" v="94" actId="478"/>
        <pc:sldMkLst>
          <pc:docMk/>
          <pc:sldMk cId="1048493373" sldId="1110"/>
        </pc:sldMkLst>
        <pc:picChg chg="del">
          <ac:chgData name="Jakub Hofman" userId="53285062-d52a-4c88-bcdc-d767b8cc0044" providerId="ADAL" clId="{2CDF6239-D7C5-4646-BC9F-999B83EE2B04}" dt="2023-03-05T14:55:20.045" v="94" actId="478"/>
          <ac:picMkLst>
            <pc:docMk/>
            <pc:sldMk cId="1048493373" sldId="1110"/>
            <ac:picMk id="2" creationId="{1706932D-3E8D-4A0F-964A-DDB287051148}"/>
          </ac:picMkLst>
        </pc:picChg>
      </pc:sldChg>
      <pc:sldChg chg="delSp mod delAnim">
        <pc:chgData name="Jakub Hofman" userId="53285062-d52a-4c88-bcdc-d767b8cc0044" providerId="ADAL" clId="{2CDF6239-D7C5-4646-BC9F-999B83EE2B04}" dt="2023-03-05T14:55:25.163" v="95" actId="478"/>
        <pc:sldMkLst>
          <pc:docMk/>
          <pc:sldMk cId="1760243966" sldId="1111"/>
        </pc:sldMkLst>
        <pc:picChg chg="del">
          <ac:chgData name="Jakub Hofman" userId="53285062-d52a-4c88-bcdc-d767b8cc0044" providerId="ADAL" clId="{2CDF6239-D7C5-4646-BC9F-999B83EE2B04}" dt="2023-03-05T14:55:25.163" v="95" actId="478"/>
          <ac:picMkLst>
            <pc:docMk/>
            <pc:sldMk cId="1760243966" sldId="1111"/>
            <ac:picMk id="2" creationId="{F1561DE5-098C-4E7D-9931-B643B206715F}"/>
          </ac:picMkLst>
        </pc:picChg>
      </pc:sldChg>
      <pc:sldChg chg="delSp mod delAnim">
        <pc:chgData name="Jakub Hofman" userId="53285062-d52a-4c88-bcdc-d767b8cc0044" providerId="ADAL" clId="{2CDF6239-D7C5-4646-BC9F-999B83EE2B04}" dt="2023-03-05T14:55:35.191" v="97" actId="478"/>
        <pc:sldMkLst>
          <pc:docMk/>
          <pc:sldMk cId="2295402134" sldId="1113"/>
        </pc:sldMkLst>
        <pc:picChg chg="del">
          <ac:chgData name="Jakub Hofman" userId="53285062-d52a-4c88-bcdc-d767b8cc0044" providerId="ADAL" clId="{2CDF6239-D7C5-4646-BC9F-999B83EE2B04}" dt="2023-03-05T14:55:35.191" v="97" actId="478"/>
          <ac:picMkLst>
            <pc:docMk/>
            <pc:sldMk cId="2295402134" sldId="1113"/>
            <ac:picMk id="2" creationId="{AFEF9065-392F-432E-B6FA-1A5C7D575AA9}"/>
          </ac:picMkLst>
        </pc:picChg>
      </pc:sldChg>
      <pc:sldChg chg="delSp mod delAnim">
        <pc:chgData name="Jakub Hofman" userId="53285062-d52a-4c88-bcdc-d767b8cc0044" providerId="ADAL" clId="{2CDF6239-D7C5-4646-BC9F-999B83EE2B04}" dt="2023-03-05T14:55:31.410" v="96" actId="478"/>
        <pc:sldMkLst>
          <pc:docMk/>
          <pc:sldMk cId="2425137813" sldId="1114"/>
        </pc:sldMkLst>
        <pc:picChg chg="del">
          <ac:chgData name="Jakub Hofman" userId="53285062-d52a-4c88-bcdc-d767b8cc0044" providerId="ADAL" clId="{2CDF6239-D7C5-4646-BC9F-999B83EE2B04}" dt="2023-03-05T14:55:31.410" v="96" actId="478"/>
          <ac:picMkLst>
            <pc:docMk/>
            <pc:sldMk cId="2425137813" sldId="1114"/>
            <ac:picMk id="2" creationId="{F01C661F-7D72-46F1-9912-54643EE9976E}"/>
          </ac:picMkLst>
        </pc:picChg>
      </pc:sldChg>
      <pc:sldChg chg="delSp mod delAnim">
        <pc:chgData name="Jakub Hofman" userId="53285062-d52a-4c88-bcdc-d767b8cc0044" providerId="ADAL" clId="{2CDF6239-D7C5-4646-BC9F-999B83EE2B04}" dt="2023-03-05T14:55:41.806" v="98" actId="478"/>
        <pc:sldMkLst>
          <pc:docMk/>
          <pc:sldMk cId="3491298098" sldId="1115"/>
        </pc:sldMkLst>
        <pc:picChg chg="del">
          <ac:chgData name="Jakub Hofman" userId="53285062-d52a-4c88-bcdc-d767b8cc0044" providerId="ADAL" clId="{2CDF6239-D7C5-4646-BC9F-999B83EE2B04}" dt="2023-03-05T14:55:41.806" v="98" actId="478"/>
          <ac:picMkLst>
            <pc:docMk/>
            <pc:sldMk cId="3491298098" sldId="1115"/>
            <ac:picMk id="2" creationId="{B71EEA44-FECA-4721-9531-DE398C3C7686}"/>
          </ac:picMkLst>
        </pc:picChg>
      </pc:sldChg>
      <pc:sldChg chg="del">
        <pc:chgData name="Jakub Hofman" userId="53285062-d52a-4c88-bcdc-d767b8cc0044" providerId="ADAL" clId="{2CDF6239-D7C5-4646-BC9F-999B83EE2B04}" dt="2023-03-05T14:55:48.092" v="99" actId="47"/>
        <pc:sldMkLst>
          <pc:docMk/>
          <pc:sldMk cId="2807279853" sldId="1116"/>
        </pc:sldMkLst>
      </pc:sldChg>
      <pc:sldChg chg="del">
        <pc:chgData name="Jakub Hofman" userId="53285062-d52a-4c88-bcdc-d767b8cc0044" providerId="ADAL" clId="{2CDF6239-D7C5-4646-BC9F-999B83EE2B04}" dt="2023-03-05T14:55:48.871" v="100" actId="47"/>
        <pc:sldMkLst>
          <pc:docMk/>
          <pc:sldMk cId="3497733813" sldId="1117"/>
        </pc:sldMkLst>
      </pc:sldChg>
      <pc:sldChg chg="del">
        <pc:chgData name="Jakub Hofman" userId="53285062-d52a-4c88-bcdc-d767b8cc0044" providerId="ADAL" clId="{2CDF6239-D7C5-4646-BC9F-999B83EE2B04}" dt="2023-03-05T14:55:50.635" v="101" actId="47"/>
        <pc:sldMkLst>
          <pc:docMk/>
          <pc:sldMk cId="3295468503" sldId="1118"/>
        </pc:sldMkLst>
      </pc:sldChg>
      <pc:sldChg chg="delSp mod delAnim">
        <pc:chgData name="Jakub Hofman" userId="53285062-d52a-4c88-bcdc-d767b8cc0044" providerId="ADAL" clId="{2CDF6239-D7C5-4646-BC9F-999B83EE2B04}" dt="2023-03-05T14:55:55.572" v="102" actId="478"/>
        <pc:sldMkLst>
          <pc:docMk/>
          <pc:sldMk cId="3297845338" sldId="1119"/>
        </pc:sldMkLst>
        <pc:picChg chg="del">
          <ac:chgData name="Jakub Hofman" userId="53285062-d52a-4c88-bcdc-d767b8cc0044" providerId="ADAL" clId="{2CDF6239-D7C5-4646-BC9F-999B83EE2B04}" dt="2023-03-05T14:55:55.572" v="102" actId="478"/>
          <ac:picMkLst>
            <pc:docMk/>
            <pc:sldMk cId="3297845338" sldId="1119"/>
            <ac:picMk id="4" creationId="{140D5423-37C2-4EC5-81A5-446DCD8D766C}"/>
          </ac:picMkLst>
        </pc:picChg>
      </pc:sldChg>
      <pc:sldChg chg="delSp mod delAnim">
        <pc:chgData name="Jakub Hofman" userId="53285062-d52a-4c88-bcdc-d767b8cc0044" providerId="ADAL" clId="{2CDF6239-D7C5-4646-BC9F-999B83EE2B04}" dt="2023-03-05T14:56:00.174" v="103" actId="478"/>
        <pc:sldMkLst>
          <pc:docMk/>
          <pc:sldMk cId="4086836288" sldId="1120"/>
        </pc:sldMkLst>
        <pc:picChg chg="del">
          <ac:chgData name="Jakub Hofman" userId="53285062-d52a-4c88-bcdc-d767b8cc0044" providerId="ADAL" clId="{2CDF6239-D7C5-4646-BC9F-999B83EE2B04}" dt="2023-03-05T14:56:00.174" v="103" actId="478"/>
          <ac:picMkLst>
            <pc:docMk/>
            <pc:sldMk cId="4086836288" sldId="1120"/>
            <ac:picMk id="4" creationId="{1868274A-3592-4885-A019-652B897F4B96}"/>
          </ac:picMkLst>
        </pc:picChg>
      </pc:sldChg>
      <pc:sldChg chg="delSp mod delAnim">
        <pc:chgData name="Jakub Hofman" userId="53285062-d52a-4c88-bcdc-d767b8cc0044" providerId="ADAL" clId="{2CDF6239-D7C5-4646-BC9F-999B83EE2B04}" dt="2023-03-05T14:56:06.575" v="104" actId="478"/>
        <pc:sldMkLst>
          <pc:docMk/>
          <pc:sldMk cId="2372508655" sldId="1122"/>
        </pc:sldMkLst>
        <pc:picChg chg="del">
          <ac:chgData name="Jakub Hofman" userId="53285062-d52a-4c88-bcdc-d767b8cc0044" providerId="ADAL" clId="{2CDF6239-D7C5-4646-BC9F-999B83EE2B04}" dt="2023-03-05T14:56:06.575" v="104" actId="478"/>
          <ac:picMkLst>
            <pc:docMk/>
            <pc:sldMk cId="2372508655" sldId="1122"/>
            <ac:picMk id="2" creationId="{6C5F7743-B4D8-497E-B16E-63A65B33CD61}"/>
          </ac:picMkLst>
        </pc:picChg>
      </pc:sldChg>
      <pc:sldChg chg="delSp mod delAnim">
        <pc:chgData name="Jakub Hofman" userId="53285062-d52a-4c88-bcdc-d767b8cc0044" providerId="ADAL" clId="{2CDF6239-D7C5-4646-BC9F-999B83EE2B04}" dt="2023-03-05T14:56:10.322" v="105" actId="478"/>
        <pc:sldMkLst>
          <pc:docMk/>
          <pc:sldMk cId="706903565" sldId="1123"/>
        </pc:sldMkLst>
        <pc:picChg chg="del">
          <ac:chgData name="Jakub Hofman" userId="53285062-d52a-4c88-bcdc-d767b8cc0044" providerId="ADAL" clId="{2CDF6239-D7C5-4646-BC9F-999B83EE2B04}" dt="2023-03-05T14:56:10.322" v="105" actId="478"/>
          <ac:picMkLst>
            <pc:docMk/>
            <pc:sldMk cId="706903565" sldId="1123"/>
            <ac:picMk id="2" creationId="{3132E67B-40C7-4B41-99D5-F65D0902B1B1}"/>
          </ac:picMkLst>
        </pc:picChg>
      </pc:sldChg>
      <pc:sldChg chg="delSp del mod delAnim">
        <pc:chgData name="Jakub Hofman" userId="53285062-d52a-4c88-bcdc-d767b8cc0044" providerId="ADAL" clId="{2CDF6239-D7C5-4646-BC9F-999B83EE2B04}" dt="2023-03-05T14:56:22.224" v="108" actId="47"/>
        <pc:sldMkLst>
          <pc:docMk/>
          <pc:sldMk cId="2631349832" sldId="1124"/>
        </pc:sldMkLst>
        <pc:picChg chg="del">
          <ac:chgData name="Jakub Hofman" userId="53285062-d52a-4c88-bcdc-d767b8cc0044" providerId="ADAL" clId="{2CDF6239-D7C5-4646-BC9F-999B83EE2B04}" dt="2023-03-05T14:56:14.637" v="106" actId="478"/>
          <ac:picMkLst>
            <pc:docMk/>
            <pc:sldMk cId="2631349832" sldId="1124"/>
            <ac:picMk id="6" creationId="{35628480-50B0-4B6D-964A-D6EE1A9D309D}"/>
          </ac:picMkLst>
        </pc:picChg>
      </pc:sldChg>
      <pc:sldChg chg="delSp del mod delAnim">
        <pc:chgData name="Jakub Hofman" userId="53285062-d52a-4c88-bcdc-d767b8cc0044" providerId="ADAL" clId="{2CDF6239-D7C5-4646-BC9F-999B83EE2B04}" dt="2023-03-05T14:56:23.292" v="109" actId="47"/>
        <pc:sldMkLst>
          <pc:docMk/>
          <pc:sldMk cId="3665663690" sldId="1125"/>
        </pc:sldMkLst>
        <pc:picChg chg="del">
          <ac:chgData name="Jakub Hofman" userId="53285062-d52a-4c88-bcdc-d767b8cc0044" providerId="ADAL" clId="{2CDF6239-D7C5-4646-BC9F-999B83EE2B04}" dt="2023-03-05T14:56:17.967" v="107" actId="478"/>
          <ac:picMkLst>
            <pc:docMk/>
            <pc:sldMk cId="3665663690" sldId="1125"/>
            <ac:picMk id="3" creationId="{89539EB3-BC32-439A-908D-920EC28BB785}"/>
          </ac:picMkLst>
        </pc:picChg>
      </pc:sldChg>
      <pc:sldChg chg="delSp mod delAnim">
        <pc:chgData name="Jakub Hofman" userId="53285062-d52a-4c88-bcdc-d767b8cc0044" providerId="ADAL" clId="{2CDF6239-D7C5-4646-BC9F-999B83EE2B04}" dt="2023-03-05T14:56:25.693" v="110" actId="478"/>
        <pc:sldMkLst>
          <pc:docMk/>
          <pc:sldMk cId="2553178119" sldId="1126"/>
        </pc:sldMkLst>
        <pc:picChg chg="del">
          <ac:chgData name="Jakub Hofman" userId="53285062-d52a-4c88-bcdc-d767b8cc0044" providerId="ADAL" clId="{2CDF6239-D7C5-4646-BC9F-999B83EE2B04}" dt="2023-03-05T14:56:25.693" v="110" actId="478"/>
          <ac:picMkLst>
            <pc:docMk/>
            <pc:sldMk cId="2553178119" sldId="1126"/>
            <ac:picMk id="3" creationId="{43BB97D8-EA6E-462B-B98E-5B92CEE39EDB}"/>
          </ac:picMkLst>
        </pc:picChg>
      </pc:sldChg>
      <pc:sldChg chg="delSp mod delAnim">
        <pc:chgData name="Jakub Hofman" userId="53285062-d52a-4c88-bcdc-d767b8cc0044" providerId="ADAL" clId="{2CDF6239-D7C5-4646-BC9F-999B83EE2B04}" dt="2023-03-05T14:56:30.240" v="111" actId="478"/>
        <pc:sldMkLst>
          <pc:docMk/>
          <pc:sldMk cId="2713651251" sldId="1127"/>
        </pc:sldMkLst>
        <pc:picChg chg="del">
          <ac:chgData name="Jakub Hofman" userId="53285062-d52a-4c88-bcdc-d767b8cc0044" providerId="ADAL" clId="{2CDF6239-D7C5-4646-BC9F-999B83EE2B04}" dt="2023-03-05T14:56:30.240" v="111" actId="478"/>
          <ac:picMkLst>
            <pc:docMk/>
            <pc:sldMk cId="2713651251" sldId="1127"/>
            <ac:picMk id="2" creationId="{94E07A4E-074F-4C46-BC76-3FFE77BBC3D0}"/>
          </ac:picMkLst>
        </pc:picChg>
      </pc:sldChg>
      <pc:sldChg chg="delSp mod delAnim">
        <pc:chgData name="Jakub Hofman" userId="53285062-d52a-4c88-bcdc-d767b8cc0044" providerId="ADAL" clId="{2CDF6239-D7C5-4646-BC9F-999B83EE2B04}" dt="2023-03-05T14:56:36.537" v="112" actId="478"/>
        <pc:sldMkLst>
          <pc:docMk/>
          <pc:sldMk cId="3049212373" sldId="1128"/>
        </pc:sldMkLst>
        <pc:picChg chg="del">
          <ac:chgData name="Jakub Hofman" userId="53285062-d52a-4c88-bcdc-d767b8cc0044" providerId="ADAL" clId="{2CDF6239-D7C5-4646-BC9F-999B83EE2B04}" dt="2023-03-05T14:56:36.537" v="112" actId="478"/>
          <ac:picMkLst>
            <pc:docMk/>
            <pc:sldMk cId="3049212373" sldId="1128"/>
            <ac:picMk id="2" creationId="{7CE94D26-97CB-4D56-9844-A82618B338EE}"/>
          </ac:picMkLst>
        </pc:picChg>
      </pc:sldChg>
      <pc:sldChg chg="delSp mod delAnim">
        <pc:chgData name="Jakub Hofman" userId="53285062-d52a-4c88-bcdc-d767b8cc0044" providerId="ADAL" clId="{2CDF6239-D7C5-4646-BC9F-999B83EE2B04}" dt="2023-03-05T14:56:43.023" v="113" actId="478"/>
        <pc:sldMkLst>
          <pc:docMk/>
          <pc:sldMk cId="1300884668" sldId="1129"/>
        </pc:sldMkLst>
        <pc:picChg chg="del">
          <ac:chgData name="Jakub Hofman" userId="53285062-d52a-4c88-bcdc-d767b8cc0044" providerId="ADAL" clId="{2CDF6239-D7C5-4646-BC9F-999B83EE2B04}" dt="2023-03-05T14:56:43.023" v="113" actId="478"/>
          <ac:picMkLst>
            <pc:docMk/>
            <pc:sldMk cId="1300884668" sldId="1129"/>
            <ac:picMk id="2" creationId="{C8129E35-CD21-407A-87FD-8E298BD8C6BD}"/>
          </ac:picMkLst>
        </pc:picChg>
      </pc:sldChg>
      <pc:sldChg chg="delSp mod delAnim">
        <pc:chgData name="Jakub Hofman" userId="53285062-d52a-4c88-bcdc-d767b8cc0044" providerId="ADAL" clId="{2CDF6239-D7C5-4646-BC9F-999B83EE2B04}" dt="2023-03-05T14:56:47.398" v="114" actId="478"/>
        <pc:sldMkLst>
          <pc:docMk/>
          <pc:sldMk cId="1375991685" sldId="1130"/>
        </pc:sldMkLst>
        <pc:picChg chg="del">
          <ac:chgData name="Jakub Hofman" userId="53285062-d52a-4c88-bcdc-d767b8cc0044" providerId="ADAL" clId="{2CDF6239-D7C5-4646-BC9F-999B83EE2B04}" dt="2023-03-05T14:56:47.398" v="114" actId="478"/>
          <ac:picMkLst>
            <pc:docMk/>
            <pc:sldMk cId="1375991685" sldId="1130"/>
            <ac:picMk id="2" creationId="{45FA20A5-6F2C-4FA5-8D56-DCF80C8EE879}"/>
          </ac:picMkLst>
        </pc:picChg>
      </pc:sldChg>
      <pc:sldChg chg="delSp mod delAnim">
        <pc:chgData name="Jakub Hofman" userId="53285062-d52a-4c88-bcdc-d767b8cc0044" providerId="ADAL" clId="{2CDF6239-D7C5-4646-BC9F-999B83EE2B04}" dt="2023-03-05T14:56:51.106" v="115" actId="478"/>
        <pc:sldMkLst>
          <pc:docMk/>
          <pc:sldMk cId="1542282794" sldId="1131"/>
        </pc:sldMkLst>
        <pc:picChg chg="del">
          <ac:chgData name="Jakub Hofman" userId="53285062-d52a-4c88-bcdc-d767b8cc0044" providerId="ADAL" clId="{2CDF6239-D7C5-4646-BC9F-999B83EE2B04}" dt="2023-03-05T14:56:51.106" v="115" actId="478"/>
          <ac:picMkLst>
            <pc:docMk/>
            <pc:sldMk cId="1542282794" sldId="1131"/>
            <ac:picMk id="2" creationId="{92571739-80D9-4D91-80DD-E3DF61178613}"/>
          </ac:picMkLst>
        </pc:picChg>
      </pc:sldChg>
      <pc:sldChg chg="delSp mod delAnim">
        <pc:chgData name="Jakub Hofman" userId="53285062-d52a-4c88-bcdc-d767b8cc0044" providerId="ADAL" clId="{2CDF6239-D7C5-4646-BC9F-999B83EE2B04}" dt="2023-03-05T14:56:54.528" v="116" actId="478"/>
        <pc:sldMkLst>
          <pc:docMk/>
          <pc:sldMk cId="840875942" sldId="1132"/>
        </pc:sldMkLst>
        <pc:picChg chg="del">
          <ac:chgData name="Jakub Hofman" userId="53285062-d52a-4c88-bcdc-d767b8cc0044" providerId="ADAL" clId="{2CDF6239-D7C5-4646-BC9F-999B83EE2B04}" dt="2023-03-05T14:56:54.528" v="116" actId="478"/>
          <ac:picMkLst>
            <pc:docMk/>
            <pc:sldMk cId="840875942" sldId="1132"/>
            <ac:picMk id="2" creationId="{7AE3D10F-0BF7-44C8-AA8D-617A66E88345}"/>
          </ac:picMkLst>
        </pc:picChg>
      </pc:sldChg>
      <pc:sldChg chg="delSp mod delAnim">
        <pc:chgData name="Jakub Hofman" userId="53285062-d52a-4c88-bcdc-d767b8cc0044" providerId="ADAL" clId="{2CDF6239-D7C5-4646-BC9F-999B83EE2B04}" dt="2023-03-05T14:56:59.187" v="117" actId="478"/>
        <pc:sldMkLst>
          <pc:docMk/>
          <pc:sldMk cId="4111504234" sldId="1133"/>
        </pc:sldMkLst>
        <pc:picChg chg="del">
          <ac:chgData name="Jakub Hofman" userId="53285062-d52a-4c88-bcdc-d767b8cc0044" providerId="ADAL" clId="{2CDF6239-D7C5-4646-BC9F-999B83EE2B04}" dt="2023-03-05T14:56:59.187" v="117" actId="478"/>
          <ac:picMkLst>
            <pc:docMk/>
            <pc:sldMk cId="4111504234" sldId="1133"/>
            <ac:picMk id="2" creationId="{EDD87DFC-9F23-4D76-BAA9-1BA9B2A31DFD}"/>
          </ac:picMkLst>
        </pc:picChg>
      </pc:sldChg>
      <pc:sldChg chg="delSp mod delAnim">
        <pc:chgData name="Jakub Hofman" userId="53285062-d52a-4c88-bcdc-d767b8cc0044" providerId="ADAL" clId="{2CDF6239-D7C5-4646-BC9F-999B83EE2B04}" dt="2023-03-05T14:57:02.496" v="118" actId="478"/>
        <pc:sldMkLst>
          <pc:docMk/>
          <pc:sldMk cId="4156273900" sldId="1134"/>
        </pc:sldMkLst>
        <pc:picChg chg="del">
          <ac:chgData name="Jakub Hofman" userId="53285062-d52a-4c88-bcdc-d767b8cc0044" providerId="ADAL" clId="{2CDF6239-D7C5-4646-BC9F-999B83EE2B04}" dt="2023-03-05T14:57:02.496" v="118" actId="478"/>
          <ac:picMkLst>
            <pc:docMk/>
            <pc:sldMk cId="4156273900" sldId="1134"/>
            <ac:picMk id="2" creationId="{E10E5909-B1AE-46BB-8A61-0EFD89A73213}"/>
          </ac:picMkLst>
        </pc:picChg>
      </pc:sldChg>
      <pc:sldChg chg="delSp mod delAnim">
        <pc:chgData name="Jakub Hofman" userId="53285062-d52a-4c88-bcdc-d767b8cc0044" providerId="ADAL" clId="{2CDF6239-D7C5-4646-BC9F-999B83EE2B04}" dt="2023-03-05T14:57:09.841" v="119" actId="478"/>
        <pc:sldMkLst>
          <pc:docMk/>
          <pc:sldMk cId="2080866590" sldId="1135"/>
        </pc:sldMkLst>
        <pc:picChg chg="del">
          <ac:chgData name="Jakub Hofman" userId="53285062-d52a-4c88-bcdc-d767b8cc0044" providerId="ADAL" clId="{2CDF6239-D7C5-4646-BC9F-999B83EE2B04}" dt="2023-03-05T14:57:09.841" v="119" actId="478"/>
          <ac:picMkLst>
            <pc:docMk/>
            <pc:sldMk cId="2080866590" sldId="1135"/>
            <ac:picMk id="2" creationId="{55045756-D6F2-4C34-A4F4-A14BE3875B2A}"/>
          </ac:picMkLst>
        </pc:picChg>
      </pc:sldChg>
      <pc:sldChg chg="del">
        <pc:chgData name="Jakub Hofman" userId="53285062-d52a-4c88-bcdc-d767b8cc0044" providerId="ADAL" clId="{2CDF6239-D7C5-4646-BC9F-999B83EE2B04}" dt="2023-03-05T14:57:18.503" v="120" actId="47"/>
        <pc:sldMkLst>
          <pc:docMk/>
          <pc:sldMk cId="2089334393" sldId="1136"/>
        </pc:sldMkLst>
      </pc:sldChg>
      <pc:sldChg chg="delSp mod delAnim">
        <pc:chgData name="Jakub Hofman" userId="53285062-d52a-4c88-bcdc-d767b8cc0044" providerId="ADAL" clId="{2CDF6239-D7C5-4646-BC9F-999B83EE2B04}" dt="2023-03-05T14:57:23.374" v="121" actId="478"/>
        <pc:sldMkLst>
          <pc:docMk/>
          <pc:sldMk cId="3125857477" sldId="1137"/>
        </pc:sldMkLst>
        <pc:picChg chg="del">
          <ac:chgData name="Jakub Hofman" userId="53285062-d52a-4c88-bcdc-d767b8cc0044" providerId="ADAL" clId="{2CDF6239-D7C5-4646-BC9F-999B83EE2B04}" dt="2023-03-05T14:57:23.374" v="121" actId="478"/>
          <ac:picMkLst>
            <pc:docMk/>
            <pc:sldMk cId="3125857477" sldId="1137"/>
            <ac:picMk id="2" creationId="{2A487FCE-A0C6-4EF6-8AF4-E00DA75EB258}"/>
          </ac:picMkLst>
        </pc:picChg>
      </pc:sldChg>
      <pc:sldChg chg="delSp mod delAnim">
        <pc:chgData name="Jakub Hofman" userId="53285062-d52a-4c88-bcdc-d767b8cc0044" providerId="ADAL" clId="{2CDF6239-D7C5-4646-BC9F-999B83EE2B04}" dt="2023-03-05T14:57:26.401" v="122" actId="478"/>
        <pc:sldMkLst>
          <pc:docMk/>
          <pc:sldMk cId="4169199301" sldId="1138"/>
        </pc:sldMkLst>
        <pc:picChg chg="del">
          <ac:chgData name="Jakub Hofman" userId="53285062-d52a-4c88-bcdc-d767b8cc0044" providerId="ADAL" clId="{2CDF6239-D7C5-4646-BC9F-999B83EE2B04}" dt="2023-03-05T14:57:26.401" v="122" actId="478"/>
          <ac:picMkLst>
            <pc:docMk/>
            <pc:sldMk cId="4169199301" sldId="1138"/>
            <ac:picMk id="2" creationId="{E61101F1-2E7D-488C-A704-8A8F15227375}"/>
          </ac:picMkLst>
        </pc:picChg>
      </pc:sldChg>
      <pc:sldChg chg="delSp mod delAnim">
        <pc:chgData name="Jakub Hofman" userId="53285062-d52a-4c88-bcdc-d767b8cc0044" providerId="ADAL" clId="{2CDF6239-D7C5-4646-BC9F-999B83EE2B04}" dt="2023-03-05T14:57:29.788" v="123" actId="478"/>
        <pc:sldMkLst>
          <pc:docMk/>
          <pc:sldMk cId="2636391255" sldId="1139"/>
        </pc:sldMkLst>
        <pc:picChg chg="del">
          <ac:chgData name="Jakub Hofman" userId="53285062-d52a-4c88-bcdc-d767b8cc0044" providerId="ADAL" clId="{2CDF6239-D7C5-4646-BC9F-999B83EE2B04}" dt="2023-03-05T14:57:29.788" v="123" actId="478"/>
          <ac:picMkLst>
            <pc:docMk/>
            <pc:sldMk cId="2636391255" sldId="1139"/>
            <ac:picMk id="2" creationId="{2B4864D0-E534-490F-8D00-8E325D9DD11C}"/>
          </ac:picMkLst>
        </pc:picChg>
      </pc:sldChg>
      <pc:sldChg chg="delSp mod delAnim">
        <pc:chgData name="Jakub Hofman" userId="53285062-d52a-4c88-bcdc-d767b8cc0044" providerId="ADAL" clId="{2CDF6239-D7C5-4646-BC9F-999B83EE2B04}" dt="2023-03-05T14:57:34.529" v="124" actId="478"/>
        <pc:sldMkLst>
          <pc:docMk/>
          <pc:sldMk cId="2453816220" sldId="1140"/>
        </pc:sldMkLst>
        <pc:picChg chg="del">
          <ac:chgData name="Jakub Hofman" userId="53285062-d52a-4c88-bcdc-d767b8cc0044" providerId="ADAL" clId="{2CDF6239-D7C5-4646-BC9F-999B83EE2B04}" dt="2023-03-05T14:57:34.529" v="124" actId="478"/>
          <ac:picMkLst>
            <pc:docMk/>
            <pc:sldMk cId="2453816220" sldId="1140"/>
            <ac:picMk id="4" creationId="{F97F6D0E-E3A7-4E02-AA4F-B41D6B488958}"/>
          </ac:picMkLst>
        </pc:picChg>
      </pc:sldChg>
      <pc:sldChg chg="delSp mod delAnim">
        <pc:chgData name="Jakub Hofman" userId="53285062-d52a-4c88-bcdc-d767b8cc0044" providerId="ADAL" clId="{2CDF6239-D7C5-4646-BC9F-999B83EE2B04}" dt="2023-03-05T14:57:41.452" v="125" actId="478"/>
        <pc:sldMkLst>
          <pc:docMk/>
          <pc:sldMk cId="2209655682" sldId="1141"/>
        </pc:sldMkLst>
        <pc:picChg chg="del">
          <ac:chgData name="Jakub Hofman" userId="53285062-d52a-4c88-bcdc-d767b8cc0044" providerId="ADAL" clId="{2CDF6239-D7C5-4646-BC9F-999B83EE2B04}" dt="2023-03-05T14:57:41.452" v="125" actId="478"/>
          <ac:picMkLst>
            <pc:docMk/>
            <pc:sldMk cId="2209655682" sldId="1141"/>
            <ac:picMk id="2" creationId="{CE2C9E35-732F-4309-8993-8011D905C446}"/>
          </ac:picMkLst>
        </pc:picChg>
      </pc:sldChg>
      <pc:sldChg chg="del">
        <pc:chgData name="Jakub Hofman" userId="53285062-d52a-4c88-bcdc-d767b8cc0044" providerId="ADAL" clId="{2CDF6239-D7C5-4646-BC9F-999B83EE2B04}" dt="2023-03-05T14:57:42.952" v="126" actId="47"/>
        <pc:sldMkLst>
          <pc:docMk/>
          <pc:sldMk cId="1694825311" sldId="1142"/>
        </pc:sldMkLst>
      </pc:sldChg>
      <pc:sldChg chg="delSp mod delAnim">
        <pc:chgData name="Jakub Hofman" userId="53285062-d52a-4c88-bcdc-d767b8cc0044" providerId="ADAL" clId="{2CDF6239-D7C5-4646-BC9F-999B83EE2B04}" dt="2023-03-05T14:57:46.790" v="127" actId="478"/>
        <pc:sldMkLst>
          <pc:docMk/>
          <pc:sldMk cId="3542382348" sldId="1143"/>
        </pc:sldMkLst>
        <pc:picChg chg="del">
          <ac:chgData name="Jakub Hofman" userId="53285062-d52a-4c88-bcdc-d767b8cc0044" providerId="ADAL" clId="{2CDF6239-D7C5-4646-BC9F-999B83EE2B04}" dt="2023-03-05T14:57:46.790" v="127" actId="478"/>
          <ac:picMkLst>
            <pc:docMk/>
            <pc:sldMk cId="3542382348" sldId="1143"/>
            <ac:picMk id="2" creationId="{09E05DCC-9F14-4F65-B1BD-8D154698A6C1}"/>
          </ac:picMkLst>
        </pc:picChg>
      </pc:sldChg>
      <pc:sldChg chg="delSp mod delAnim">
        <pc:chgData name="Jakub Hofman" userId="53285062-d52a-4c88-bcdc-d767b8cc0044" providerId="ADAL" clId="{2CDF6239-D7C5-4646-BC9F-999B83EE2B04}" dt="2023-03-05T14:57:53.604" v="128" actId="478"/>
        <pc:sldMkLst>
          <pc:docMk/>
          <pc:sldMk cId="1141723574" sldId="1146"/>
        </pc:sldMkLst>
        <pc:picChg chg="del">
          <ac:chgData name="Jakub Hofman" userId="53285062-d52a-4c88-bcdc-d767b8cc0044" providerId="ADAL" clId="{2CDF6239-D7C5-4646-BC9F-999B83EE2B04}" dt="2023-03-05T14:57:53.604" v="128" actId="478"/>
          <ac:picMkLst>
            <pc:docMk/>
            <pc:sldMk cId="1141723574" sldId="1146"/>
            <ac:picMk id="2" creationId="{8BF1F970-06C7-4200-B08B-526FD1734F84}"/>
          </ac:picMkLst>
        </pc:picChg>
      </pc:sldChg>
      <pc:sldChg chg="delSp mod delAnim">
        <pc:chgData name="Jakub Hofman" userId="53285062-d52a-4c88-bcdc-d767b8cc0044" providerId="ADAL" clId="{2CDF6239-D7C5-4646-BC9F-999B83EE2B04}" dt="2023-03-05T14:57:56.887" v="129" actId="478"/>
        <pc:sldMkLst>
          <pc:docMk/>
          <pc:sldMk cId="209852273" sldId="1147"/>
        </pc:sldMkLst>
        <pc:picChg chg="del">
          <ac:chgData name="Jakub Hofman" userId="53285062-d52a-4c88-bcdc-d767b8cc0044" providerId="ADAL" clId="{2CDF6239-D7C5-4646-BC9F-999B83EE2B04}" dt="2023-03-05T14:57:56.887" v="129" actId="478"/>
          <ac:picMkLst>
            <pc:docMk/>
            <pc:sldMk cId="209852273" sldId="1147"/>
            <ac:picMk id="2" creationId="{EBBF37D7-8E5C-4F1A-B143-94FE038D5F35}"/>
          </ac:picMkLst>
        </pc:picChg>
      </pc:sldChg>
      <pc:sldChg chg="delSp mod delAnim">
        <pc:chgData name="Jakub Hofman" userId="53285062-d52a-4c88-bcdc-d767b8cc0044" providerId="ADAL" clId="{2CDF6239-D7C5-4646-BC9F-999B83EE2B04}" dt="2023-03-05T14:58:00.048" v="130" actId="478"/>
        <pc:sldMkLst>
          <pc:docMk/>
          <pc:sldMk cId="666051073" sldId="1148"/>
        </pc:sldMkLst>
        <pc:picChg chg="del">
          <ac:chgData name="Jakub Hofman" userId="53285062-d52a-4c88-bcdc-d767b8cc0044" providerId="ADAL" clId="{2CDF6239-D7C5-4646-BC9F-999B83EE2B04}" dt="2023-03-05T14:58:00.048" v="130" actId="478"/>
          <ac:picMkLst>
            <pc:docMk/>
            <pc:sldMk cId="666051073" sldId="1148"/>
            <ac:picMk id="2" creationId="{AF78B675-AB18-4080-AE8D-D60662AE24B2}"/>
          </ac:picMkLst>
        </pc:picChg>
      </pc:sldChg>
      <pc:sldChg chg="delSp del mod delAnim">
        <pc:chgData name="Jakub Hofman" userId="53285062-d52a-4c88-bcdc-d767b8cc0044" providerId="ADAL" clId="{2CDF6239-D7C5-4646-BC9F-999B83EE2B04}" dt="2023-03-05T14:58:08.516" v="132" actId="47"/>
        <pc:sldMkLst>
          <pc:docMk/>
          <pc:sldMk cId="890537838" sldId="1150"/>
        </pc:sldMkLst>
        <pc:picChg chg="del">
          <ac:chgData name="Jakub Hofman" userId="53285062-d52a-4c88-bcdc-d767b8cc0044" providerId="ADAL" clId="{2CDF6239-D7C5-4646-BC9F-999B83EE2B04}" dt="2023-03-05T14:58:05.189" v="131" actId="478"/>
          <ac:picMkLst>
            <pc:docMk/>
            <pc:sldMk cId="890537838" sldId="1150"/>
            <ac:picMk id="2" creationId="{DCF49095-51D9-4DF0-8A17-2F988877C5A6}"/>
          </ac:picMkLst>
        </pc:picChg>
      </pc:sldChg>
      <pc:sldChg chg="add del">
        <pc:chgData name="Jakub Hofman" userId="53285062-d52a-4c88-bcdc-d767b8cc0044" providerId="ADAL" clId="{2CDF6239-D7C5-4646-BC9F-999B83EE2B04}" dt="2023-03-05T14:58:23.084" v="138" actId="47"/>
        <pc:sldMkLst>
          <pc:docMk/>
          <pc:sldMk cId="1188122043" sldId="1151"/>
        </pc:sldMkLst>
      </pc:sldChg>
      <pc:sldChg chg="add del">
        <pc:chgData name="Jakub Hofman" userId="53285062-d52a-4c88-bcdc-d767b8cc0044" providerId="ADAL" clId="{2CDF6239-D7C5-4646-BC9F-999B83EE2B04}" dt="2023-03-05T14:58:21.413" v="137" actId="47"/>
        <pc:sldMkLst>
          <pc:docMk/>
          <pc:sldMk cId="1896968893" sldId="1152"/>
        </pc:sldMkLst>
      </pc:sldChg>
      <pc:sldChg chg="add del">
        <pc:chgData name="Jakub Hofman" userId="53285062-d52a-4c88-bcdc-d767b8cc0044" providerId="ADAL" clId="{2CDF6239-D7C5-4646-BC9F-999B83EE2B04}" dt="2023-03-05T14:58:30.531" v="139" actId="47"/>
        <pc:sldMkLst>
          <pc:docMk/>
          <pc:sldMk cId="2698057444" sldId="1153"/>
        </pc:sldMkLst>
      </pc:sldChg>
      <pc:sldChg chg="delSp mod delAnim">
        <pc:chgData name="Jakub Hofman" userId="53285062-d52a-4c88-bcdc-d767b8cc0044" providerId="ADAL" clId="{2CDF6239-D7C5-4646-BC9F-999B83EE2B04}" dt="2023-03-05T14:58:34.173" v="140" actId="478"/>
        <pc:sldMkLst>
          <pc:docMk/>
          <pc:sldMk cId="3273985005" sldId="1154"/>
        </pc:sldMkLst>
        <pc:picChg chg="del">
          <ac:chgData name="Jakub Hofman" userId="53285062-d52a-4c88-bcdc-d767b8cc0044" providerId="ADAL" clId="{2CDF6239-D7C5-4646-BC9F-999B83EE2B04}" dt="2023-03-05T14:58:34.173" v="140" actId="478"/>
          <ac:picMkLst>
            <pc:docMk/>
            <pc:sldMk cId="3273985005" sldId="1154"/>
            <ac:picMk id="2" creationId="{0D02D149-C4F8-434F-93E4-0C6104F439B4}"/>
          </ac:picMkLst>
        </pc:picChg>
      </pc:sldChg>
      <pc:sldChg chg="del">
        <pc:chgData name="Jakub Hofman" userId="53285062-d52a-4c88-bcdc-d767b8cc0044" providerId="ADAL" clId="{2CDF6239-D7C5-4646-BC9F-999B83EE2B04}" dt="2023-03-05T14:58:38.850" v="141" actId="47"/>
        <pc:sldMkLst>
          <pc:docMk/>
          <pc:sldMk cId="1392740690" sldId="1155"/>
        </pc:sldMkLst>
      </pc:sldChg>
      <pc:sldChg chg="del">
        <pc:chgData name="Jakub Hofman" userId="53285062-d52a-4c88-bcdc-d767b8cc0044" providerId="ADAL" clId="{2CDF6239-D7C5-4646-BC9F-999B83EE2B04}" dt="2023-03-05T14:58:39.741" v="142" actId="47"/>
        <pc:sldMkLst>
          <pc:docMk/>
          <pc:sldMk cId="1155618390" sldId="1156"/>
        </pc:sldMkLst>
      </pc:sldChg>
      <pc:sldChg chg="delSp mod delAnim">
        <pc:chgData name="Jakub Hofman" userId="53285062-d52a-4c88-bcdc-d767b8cc0044" providerId="ADAL" clId="{2CDF6239-D7C5-4646-BC9F-999B83EE2B04}" dt="2023-03-05T14:58:48.082" v="143" actId="478"/>
        <pc:sldMkLst>
          <pc:docMk/>
          <pc:sldMk cId="2935504880" sldId="1157"/>
        </pc:sldMkLst>
        <pc:picChg chg="del">
          <ac:chgData name="Jakub Hofman" userId="53285062-d52a-4c88-bcdc-d767b8cc0044" providerId="ADAL" clId="{2CDF6239-D7C5-4646-BC9F-999B83EE2B04}" dt="2023-03-05T14:58:48.082" v="143" actId="478"/>
          <ac:picMkLst>
            <pc:docMk/>
            <pc:sldMk cId="2935504880" sldId="1157"/>
            <ac:picMk id="2" creationId="{E93F287B-64EB-447D-B256-47D93B63E7EA}"/>
          </ac:picMkLst>
        </pc:picChg>
      </pc:sldChg>
      <pc:sldChg chg="del">
        <pc:chgData name="Jakub Hofman" userId="53285062-d52a-4c88-bcdc-d767b8cc0044" providerId="ADAL" clId="{2CDF6239-D7C5-4646-BC9F-999B83EE2B04}" dt="2023-03-05T14:58:49.406" v="144" actId="47"/>
        <pc:sldMkLst>
          <pc:docMk/>
          <pc:sldMk cId="2635011852" sldId="1158"/>
        </pc:sldMkLst>
      </pc:sldChg>
      <pc:sldChg chg="del">
        <pc:chgData name="Jakub Hofman" userId="53285062-d52a-4c88-bcdc-d767b8cc0044" providerId="ADAL" clId="{2CDF6239-D7C5-4646-BC9F-999B83EE2B04}" dt="2023-03-05T14:58:51.122" v="145" actId="47"/>
        <pc:sldMkLst>
          <pc:docMk/>
          <pc:sldMk cId="3079579966" sldId="1159"/>
        </pc:sldMkLst>
      </pc:sldChg>
      <pc:sldChg chg="del">
        <pc:chgData name="Jakub Hofman" userId="53285062-d52a-4c88-bcdc-d767b8cc0044" providerId="ADAL" clId="{2CDF6239-D7C5-4646-BC9F-999B83EE2B04}" dt="2023-03-05T14:58:52.044" v="146" actId="47"/>
        <pc:sldMkLst>
          <pc:docMk/>
          <pc:sldMk cId="470853612" sldId="1160"/>
        </pc:sldMkLst>
      </pc:sldChg>
      <pc:sldChg chg="del">
        <pc:chgData name="Jakub Hofman" userId="53285062-d52a-4c88-bcdc-d767b8cc0044" providerId="ADAL" clId="{2CDF6239-D7C5-4646-BC9F-999B83EE2B04}" dt="2023-03-05T14:58:55.898" v="147" actId="47"/>
        <pc:sldMkLst>
          <pc:docMk/>
          <pc:sldMk cId="2720626555" sldId="1161"/>
        </pc:sldMkLst>
      </pc:sldChg>
      <pc:sldChg chg="del">
        <pc:chgData name="Jakub Hofman" userId="53285062-d52a-4c88-bcdc-d767b8cc0044" providerId="ADAL" clId="{2CDF6239-D7C5-4646-BC9F-999B83EE2B04}" dt="2023-03-05T14:58:57.038" v="148" actId="47"/>
        <pc:sldMkLst>
          <pc:docMk/>
          <pc:sldMk cId="1849562507" sldId="1162"/>
        </pc:sldMkLst>
      </pc:sldChg>
      <pc:sldChg chg="del">
        <pc:chgData name="Jakub Hofman" userId="53285062-d52a-4c88-bcdc-d767b8cc0044" providerId="ADAL" clId="{2CDF6239-D7C5-4646-BC9F-999B83EE2B04}" dt="2023-03-05T14:58:59.290" v="149" actId="47"/>
        <pc:sldMkLst>
          <pc:docMk/>
          <pc:sldMk cId="1799742028" sldId="1163"/>
        </pc:sldMkLst>
      </pc:sldChg>
      <pc:sldChg chg="del">
        <pc:chgData name="Jakub Hofman" userId="53285062-d52a-4c88-bcdc-d767b8cc0044" providerId="ADAL" clId="{2CDF6239-D7C5-4646-BC9F-999B83EE2B04}" dt="2023-03-05T14:59:00.251" v="150" actId="47"/>
        <pc:sldMkLst>
          <pc:docMk/>
          <pc:sldMk cId="3557858562" sldId="1164"/>
        </pc:sldMkLst>
      </pc:sldChg>
      <pc:sldChg chg="del">
        <pc:chgData name="Jakub Hofman" userId="53285062-d52a-4c88-bcdc-d767b8cc0044" providerId="ADAL" clId="{2CDF6239-D7C5-4646-BC9F-999B83EE2B04}" dt="2023-03-05T14:59:01.110" v="151" actId="47"/>
        <pc:sldMkLst>
          <pc:docMk/>
          <pc:sldMk cId="2652550763" sldId="1165"/>
        </pc:sldMkLst>
      </pc:sldChg>
      <pc:sldChg chg="delSp mod delAnim">
        <pc:chgData name="Jakub Hofman" userId="53285062-d52a-4c88-bcdc-d767b8cc0044" providerId="ADAL" clId="{2CDF6239-D7C5-4646-BC9F-999B83EE2B04}" dt="2023-03-05T14:59:10.535" v="152" actId="478"/>
        <pc:sldMkLst>
          <pc:docMk/>
          <pc:sldMk cId="3974703665" sldId="1166"/>
        </pc:sldMkLst>
        <pc:picChg chg="del">
          <ac:chgData name="Jakub Hofman" userId="53285062-d52a-4c88-bcdc-d767b8cc0044" providerId="ADAL" clId="{2CDF6239-D7C5-4646-BC9F-999B83EE2B04}" dt="2023-03-05T14:59:10.535" v="152" actId="478"/>
          <ac:picMkLst>
            <pc:docMk/>
            <pc:sldMk cId="3974703665" sldId="1166"/>
            <ac:picMk id="2" creationId="{4445A9A8-2A47-4CE1-A161-AF74AB434A7C}"/>
          </ac:picMkLst>
        </pc:picChg>
      </pc:sldChg>
      <pc:sldChg chg="delSp mod delAnim">
        <pc:chgData name="Jakub Hofman" userId="53285062-d52a-4c88-bcdc-d767b8cc0044" providerId="ADAL" clId="{2CDF6239-D7C5-4646-BC9F-999B83EE2B04}" dt="2023-03-05T14:59:23.047" v="154" actId="478"/>
        <pc:sldMkLst>
          <pc:docMk/>
          <pc:sldMk cId="2995686188" sldId="1167"/>
        </pc:sldMkLst>
        <pc:picChg chg="del">
          <ac:chgData name="Jakub Hofman" userId="53285062-d52a-4c88-bcdc-d767b8cc0044" providerId="ADAL" clId="{2CDF6239-D7C5-4646-BC9F-999B83EE2B04}" dt="2023-03-05T14:59:23.047" v="154" actId="478"/>
          <ac:picMkLst>
            <pc:docMk/>
            <pc:sldMk cId="2995686188" sldId="1167"/>
            <ac:picMk id="2" creationId="{0716D360-BC7C-47A3-BFFE-28049FE92818}"/>
          </ac:picMkLst>
        </pc:picChg>
      </pc:sldChg>
      <pc:sldChg chg="delSp mod delAnim">
        <pc:chgData name="Jakub Hofman" userId="53285062-d52a-4c88-bcdc-d767b8cc0044" providerId="ADAL" clId="{2CDF6239-D7C5-4646-BC9F-999B83EE2B04}" dt="2023-03-05T14:59:19.254" v="153" actId="478"/>
        <pc:sldMkLst>
          <pc:docMk/>
          <pc:sldMk cId="454789379" sldId="1168"/>
        </pc:sldMkLst>
        <pc:picChg chg="del">
          <ac:chgData name="Jakub Hofman" userId="53285062-d52a-4c88-bcdc-d767b8cc0044" providerId="ADAL" clId="{2CDF6239-D7C5-4646-BC9F-999B83EE2B04}" dt="2023-03-05T14:59:19.254" v="153" actId="478"/>
          <ac:picMkLst>
            <pc:docMk/>
            <pc:sldMk cId="454789379" sldId="1168"/>
            <ac:picMk id="2" creationId="{91D4F655-1191-4D25-B98E-B17C9C318385}"/>
          </ac:picMkLst>
        </pc:picChg>
      </pc:sldChg>
      <pc:sldChg chg="delSp mod delAnim">
        <pc:chgData name="Jakub Hofman" userId="53285062-d52a-4c88-bcdc-d767b8cc0044" providerId="ADAL" clId="{2CDF6239-D7C5-4646-BC9F-999B83EE2B04}" dt="2023-03-05T14:49:18.926" v="30" actId="478"/>
        <pc:sldMkLst>
          <pc:docMk/>
          <pc:sldMk cId="3120181673" sldId="1170"/>
        </pc:sldMkLst>
        <pc:picChg chg="del">
          <ac:chgData name="Jakub Hofman" userId="53285062-d52a-4c88-bcdc-d767b8cc0044" providerId="ADAL" clId="{2CDF6239-D7C5-4646-BC9F-999B83EE2B04}" dt="2023-03-05T14:49:18.926" v="30" actId="478"/>
          <ac:picMkLst>
            <pc:docMk/>
            <pc:sldMk cId="3120181673" sldId="1170"/>
            <ac:picMk id="2" creationId="{B2974FA6-13C8-40BB-B8CE-D6994D069E46}"/>
          </ac:picMkLst>
        </pc:picChg>
      </pc:sldChg>
      <pc:sldChg chg="delSp mod delAnim">
        <pc:chgData name="Jakub Hofman" userId="53285062-d52a-4c88-bcdc-d767b8cc0044" providerId="ADAL" clId="{2CDF6239-D7C5-4646-BC9F-999B83EE2B04}" dt="2023-03-05T14:47:32.115" v="9" actId="478"/>
        <pc:sldMkLst>
          <pc:docMk/>
          <pc:sldMk cId="455981891" sldId="1220"/>
        </pc:sldMkLst>
        <pc:picChg chg="del">
          <ac:chgData name="Jakub Hofman" userId="53285062-d52a-4c88-bcdc-d767b8cc0044" providerId="ADAL" clId="{2CDF6239-D7C5-4646-BC9F-999B83EE2B04}" dt="2023-03-05T14:47:32.115" v="9" actId="478"/>
          <ac:picMkLst>
            <pc:docMk/>
            <pc:sldMk cId="455981891" sldId="1220"/>
            <ac:picMk id="3" creationId="{E6E74593-21CB-47AD-B5E9-41F7CD8C23AE}"/>
          </ac:picMkLst>
        </pc:picChg>
      </pc:sldChg>
      <pc:sldChg chg="del">
        <pc:chgData name="Jakub Hofman" userId="53285062-d52a-4c88-bcdc-d767b8cc0044" providerId="ADAL" clId="{2CDF6239-D7C5-4646-BC9F-999B83EE2B04}" dt="2023-03-05T14:47:43.435" v="12" actId="47"/>
        <pc:sldMkLst>
          <pc:docMk/>
          <pc:sldMk cId="2415461640" sldId="1221"/>
        </pc:sldMkLst>
      </pc:sldChg>
      <pc:sldChg chg="del">
        <pc:chgData name="Jakub Hofman" userId="53285062-d52a-4c88-bcdc-d767b8cc0044" providerId="ADAL" clId="{2CDF6239-D7C5-4646-BC9F-999B83EE2B04}" dt="2023-03-05T14:47:49.619" v="13" actId="47"/>
        <pc:sldMkLst>
          <pc:docMk/>
          <pc:sldMk cId="3314138467" sldId="1222"/>
        </pc:sldMkLst>
      </pc:sldChg>
      <pc:sldChg chg="delSp mod delAnim">
        <pc:chgData name="Jakub Hofman" userId="53285062-d52a-4c88-bcdc-d767b8cc0044" providerId="ADAL" clId="{2CDF6239-D7C5-4646-BC9F-999B83EE2B04}" dt="2023-03-05T14:47:36.730" v="10" actId="478"/>
        <pc:sldMkLst>
          <pc:docMk/>
          <pc:sldMk cId="1018220692" sldId="1224"/>
        </pc:sldMkLst>
        <pc:picChg chg="del">
          <ac:chgData name="Jakub Hofman" userId="53285062-d52a-4c88-bcdc-d767b8cc0044" providerId="ADAL" clId="{2CDF6239-D7C5-4646-BC9F-999B83EE2B04}" dt="2023-03-05T14:47:36.730" v="10" actId="478"/>
          <ac:picMkLst>
            <pc:docMk/>
            <pc:sldMk cId="1018220692" sldId="1224"/>
            <ac:picMk id="5" creationId="{46EBB126-83A7-46F7-8D01-3FABCBC389CE}"/>
          </ac:picMkLst>
        </pc:picChg>
      </pc:sldChg>
      <pc:sldChg chg="del">
        <pc:chgData name="Jakub Hofman" userId="53285062-d52a-4c88-bcdc-d767b8cc0044" providerId="ADAL" clId="{2CDF6239-D7C5-4646-BC9F-999B83EE2B04}" dt="2023-03-05T14:47:50.495" v="14" actId="47"/>
        <pc:sldMkLst>
          <pc:docMk/>
          <pc:sldMk cId="4026428229" sldId="1225"/>
        </pc:sldMkLst>
      </pc:sldChg>
      <pc:sldChg chg="del">
        <pc:chgData name="Jakub Hofman" userId="53285062-d52a-4c88-bcdc-d767b8cc0044" providerId="ADAL" clId="{2CDF6239-D7C5-4646-BC9F-999B83EE2B04}" dt="2023-03-05T14:47:40.495" v="11" actId="47"/>
        <pc:sldMkLst>
          <pc:docMk/>
          <pc:sldMk cId="2746899288" sldId="1226"/>
        </pc:sldMkLst>
      </pc:sldChg>
      <pc:sldChg chg="delSp mod delAnim">
        <pc:chgData name="Jakub Hofman" userId="53285062-d52a-4c88-bcdc-d767b8cc0044" providerId="ADAL" clId="{2CDF6239-D7C5-4646-BC9F-999B83EE2B04}" dt="2023-03-05T14:46:47.812" v="2" actId="478"/>
        <pc:sldMkLst>
          <pc:docMk/>
          <pc:sldMk cId="2908162361" sldId="1228"/>
        </pc:sldMkLst>
        <pc:picChg chg="del">
          <ac:chgData name="Jakub Hofman" userId="53285062-d52a-4c88-bcdc-d767b8cc0044" providerId="ADAL" clId="{2CDF6239-D7C5-4646-BC9F-999B83EE2B04}" dt="2023-03-05T14:46:47.812" v="2" actId="478"/>
          <ac:picMkLst>
            <pc:docMk/>
            <pc:sldMk cId="2908162361" sldId="1228"/>
            <ac:picMk id="15" creationId="{6E5EABAE-E804-4027-8B67-3899F916276C}"/>
          </ac:picMkLst>
        </pc:picChg>
      </pc:sldChg>
    </pc:docChg>
  </pc:docChgLst>
  <pc:docChgLst>
    <pc:chgData name="Jakub Hofman" userId="53285062-d52a-4c88-bcdc-d767b8cc0044" providerId="ADAL" clId="{E3F648B0-6E9B-402F-85D8-DE54734A766F}"/>
    <pc:docChg chg="custSel addSld delSld modSld">
      <pc:chgData name="Jakub Hofman" userId="53285062-d52a-4c88-bcdc-d767b8cc0044" providerId="ADAL" clId="{E3F648B0-6E9B-402F-85D8-DE54734A766F}" dt="2021-04-15T10:19:15.684" v="34"/>
      <pc:docMkLst>
        <pc:docMk/>
      </pc:docMkLst>
      <pc:sldChg chg="addSp modSp modTransition">
        <pc:chgData name="Jakub Hofman" userId="53285062-d52a-4c88-bcdc-d767b8cc0044" providerId="ADAL" clId="{E3F648B0-6E9B-402F-85D8-DE54734A766F}" dt="2021-04-15T10:19:15.684" v="34"/>
        <pc:sldMkLst>
          <pc:docMk/>
          <pc:sldMk cId="2349707939" sldId="654"/>
        </pc:sldMkLst>
        <pc:picChg chg="add mod">
          <ac:chgData name="Jakub Hofman" userId="53285062-d52a-4c88-bcdc-d767b8cc0044" providerId="ADAL" clId="{E3F648B0-6E9B-402F-85D8-DE54734A766F}" dt="2021-04-15T10:19:15.684" v="34"/>
          <ac:picMkLst>
            <pc:docMk/>
            <pc:sldMk cId="2349707939" sldId="654"/>
            <ac:picMk id="5" creationId="{06DD5928-154E-41F4-92D4-661927168C0F}"/>
          </ac:picMkLst>
        </pc:picChg>
      </pc:sldChg>
      <pc:sldChg chg="addSp delSp modSp mod modTransition delAnim">
        <pc:chgData name="Jakub Hofman" userId="53285062-d52a-4c88-bcdc-d767b8cc0044" providerId="ADAL" clId="{E3F648B0-6E9B-402F-85D8-DE54734A766F}" dt="2021-04-14T14:34:36.782" v="23"/>
        <pc:sldMkLst>
          <pc:docMk/>
          <pc:sldMk cId="3924663725" sldId="669"/>
        </pc:sldMkLst>
        <pc:picChg chg="add del mod">
          <ac:chgData name="Jakub Hofman" userId="53285062-d52a-4c88-bcdc-d767b8cc0044" providerId="ADAL" clId="{E3F648B0-6E9B-402F-85D8-DE54734A766F}" dt="2021-04-14T13:38:25.935" v="2" actId="478"/>
          <ac:picMkLst>
            <pc:docMk/>
            <pc:sldMk cId="3924663725" sldId="669"/>
            <ac:picMk id="2" creationId="{2D631357-B0F9-406B-BF37-143F47092E74}"/>
          </ac:picMkLst>
        </pc:picChg>
        <pc:picChg chg="add mod">
          <ac:chgData name="Jakub Hofman" userId="53285062-d52a-4c88-bcdc-d767b8cc0044" providerId="ADAL" clId="{E3F648B0-6E9B-402F-85D8-DE54734A766F}" dt="2021-04-14T14:34:36.782" v="23"/>
          <ac:picMkLst>
            <pc:docMk/>
            <pc:sldMk cId="3924663725" sldId="669"/>
            <ac:picMk id="3" creationId="{6F67FEA8-9FF6-4C00-A8E0-2D265C0B5106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4T14:34:36.782" v="23"/>
        <pc:sldMkLst>
          <pc:docMk/>
          <pc:sldMk cId="4100565897" sldId="987"/>
        </pc:sldMkLst>
        <pc:picChg chg="add mod">
          <ac:chgData name="Jakub Hofman" userId="53285062-d52a-4c88-bcdc-d767b8cc0044" providerId="ADAL" clId="{E3F648B0-6E9B-402F-85D8-DE54734A766F}" dt="2021-04-14T14:34:36.782" v="23"/>
          <ac:picMkLst>
            <pc:docMk/>
            <pc:sldMk cId="4100565897" sldId="987"/>
            <ac:picMk id="5" creationId="{9BF9FA4C-2725-45E7-97FB-86608518C71C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4T16:52:28.315" v="24"/>
        <pc:sldMkLst>
          <pc:docMk/>
          <pc:sldMk cId="1542671002" sldId="988"/>
        </pc:sldMkLst>
        <pc:picChg chg="add mod">
          <ac:chgData name="Jakub Hofman" userId="53285062-d52a-4c88-bcdc-d767b8cc0044" providerId="ADAL" clId="{E3F648B0-6E9B-402F-85D8-DE54734A766F}" dt="2021-04-14T16:52:28.315" v="24"/>
          <ac:picMkLst>
            <pc:docMk/>
            <pc:sldMk cId="1542671002" sldId="988"/>
            <ac:picMk id="6" creationId="{C3DF8464-0164-4D7B-8FEC-3A7EEE27A128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4T16:52:28.315" v="24"/>
        <pc:sldMkLst>
          <pc:docMk/>
          <pc:sldMk cId="1118400848" sldId="990"/>
        </pc:sldMkLst>
        <pc:picChg chg="add mod">
          <ac:chgData name="Jakub Hofman" userId="53285062-d52a-4c88-bcdc-d767b8cc0044" providerId="ADAL" clId="{E3F648B0-6E9B-402F-85D8-DE54734A766F}" dt="2021-04-14T16:52:28.315" v="24"/>
          <ac:picMkLst>
            <pc:docMk/>
            <pc:sldMk cId="1118400848" sldId="990"/>
            <ac:picMk id="3" creationId="{C5B8E261-0469-4964-BE91-617BE3859431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4T16:52:28.315" v="24"/>
        <pc:sldMkLst>
          <pc:docMk/>
          <pc:sldMk cId="2192883022" sldId="991"/>
        </pc:sldMkLst>
        <pc:picChg chg="add mod">
          <ac:chgData name="Jakub Hofman" userId="53285062-d52a-4c88-bcdc-d767b8cc0044" providerId="ADAL" clId="{E3F648B0-6E9B-402F-85D8-DE54734A766F}" dt="2021-04-14T16:52:28.315" v="24"/>
          <ac:picMkLst>
            <pc:docMk/>
            <pc:sldMk cId="2192883022" sldId="991"/>
            <ac:picMk id="3" creationId="{F379E8F9-A68D-4102-9EA0-BD73E47B8083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4T16:52:28.315" v="24"/>
        <pc:sldMkLst>
          <pc:docMk/>
          <pc:sldMk cId="2395497023" sldId="992"/>
        </pc:sldMkLst>
        <pc:picChg chg="add mod">
          <ac:chgData name="Jakub Hofman" userId="53285062-d52a-4c88-bcdc-d767b8cc0044" providerId="ADAL" clId="{E3F648B0-6E9B-402F-85D8-DE54734A766F}" dt="2021-04-14T16:52:28.315" v="24"/>
          <ac:picMkLst>
            <pc:docMk/>
            <pc:sldMk cId="2395497023" sldId="992"/>
            <ac:picMk id="3" creationId="{6FF9CAE7-C108-4062-98DF-06D5860130F9}"/>
          </ac:picMkLst>
        </pc:picChg>
      </pc:sldChg>
      <pc:sldChg chg="addSp delSp modSp mod modTransition delAnim">
        <pc:chgData name="Jakub Hofman" userId="53285062-d52a-4c88-bcdc-d767b8cc0044" providerId="ADAL" clId="{E3F648B0-6E9B-402F-85D8-DE54734A766F}" dt="2021-04-14T14:34:36.782" v="23"/>
        <pc:sldMkLst>
          <pc:docMk/>
          <pc:sldMk cId="2541845618" sldId="993"/>
        </pc:sldMkLst>
        <pc:picChg chg="add del mod">
          <ac:chgData name="Jakub Hofman" userId="53285062-d52a-4c88-bcdc-d767b8cc0044" providerId="ADAL" clId="{E3F648B0-6E9B-402F-85D8-DE54734A766F}" dt="2021-04-14T13:41:45.915" v="17" actId="478"/>
          <ac:picMkLst>
            <pc:docMk/>
            <pc:sldMk cId="2541845618" sldId="993"/>
            <ac:picMk id="12" creationId="{80BAEA81-37E1-4F14-BDEB-AABE3EC88CFE}"/>
          </ac:picMkLst>
        </pc:picChg>
        <pc:picChg chg="add mod">
          <ac:chgData name="Jakub Hofman" userId="53285062-d52a-4c88-bcdc-d767b8cc0044" providerId="ADAL" clId="{E3F648B0-6E9B-402F-85D8-DE54734A766F}" dt="2021-04-14T14:34:36.782" v="23"/>
          <ac:picMkLst>
            <pc:docMk/>
            <pc:sldMk cId="2541845618" sldId="993"/>
            <ac:picMk id="13" creationId="{6F762260-2917-457E-8754-69B7AF892BB5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4T16:52:28.315" v="24"/>
        <pc:sldMkLst>
          <pc:docMk/>
          <pc:sldMk cId="2961538429" sldId="1001"/>
        </pc:sldMkLst>
        <pc:picChg chg="add mod">
          <ac:chgData name="Jakub Hofman" userId="53285062-d52a-4c88-bcdc-d767b8cc0044" providerId="ADAL" clId="{E3F648B0-6E9B-402F-85D8-DE54734A766F}" dt="2021-04-14T16:52:28.315" v="24"/>
          <ac:picMkLst>
            <pc:docMk/>
            <pc:sldMk cId="2961538429" sldId="1001"/>
            <ac:picMk id="6" creationId="{1F8C4BE3-000B-415F-983B-DB3C25C58940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4T14:34:36.782" v="23"/>
        <pc:sldMkLst>
          <pc:docMk/>
          <pc:sldMk cId="391084161" sldId="1002"/>
        </pc:sldMkLst>
        <pc:picChg chg="add mod">
          <ac:chgData name="Jakub Hofman" userId="53285062-d52a-4c88-bcdc-d767b8cc0044" providerId="ADAL" clId="{E3F648B0-6E9B-402F-85D8-DE54734A766F}" dt="2021-04-14T14:34:36.782" v="23"/>
          <ac:picMkLst>
            <pc:docMk/>
            <pc:sldMk cId="391084161" sldId="1002"/>
            <ac:picMk id="5" creationId="{0817D73A-ABB6-4D8B-8C24-92BECD34EC70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4T14:34:36.782" v="23"/>
        <pc:sldMkLst>
          <pc:docMk/>
          <pc:sldMk cId="4280146960" sldId="1003"/>
        </pc:sldMkLst>
        <pc:picChg chg="add mod">
          <ac:chgData name="Jakub Hofman" userId="53285062-d52a-4c88-bcdc-d767b8cc0044" providerId="ADAL" clId="{E3F648B0-6E9B-402F-85D8-DE54734A766F}" dt="2021-04-14T14:34:36.782" v="23"/>
          <ac:picMkLst>
            <pc:docMk/>
            <pc:sldMk cId="4280146960" sldId="1003"/>
            <ac:picMk id="5" creationId="{54C52D3F-B4F3-4A90-A0BC-2A53876E4BDE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4T14:34:36.782" v="23"/>
        <pc:sldMkLst>
          <pc:docMk/>
          <pc:sldMk cId="2577470578" sldId="1004"/>
        </pc:sldMkLst>
        <pc:picChg chg="add mod">
          <ac:chgData name="Jakub Hofman" userId="53285062-d52a-4c88-bcdc-d767b8cc0044" providerId="ADAL" clId="{E3F648B0-6E9B-402F-85D8-DE54734A766F}" dt="2021-04-14T14:34:36.782" v="23"/>
          <ac:picMkLst>
            <pc:docMk/>
            <pc:sldMk cId="2577470578" sldId="1004"/>
            <ac:picMk id="5" creationId="{C66A7A15-9296-4C67-8151-8BEDC59BE0BD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4T16:52:28.315" v="24"/>
        <pc:sldMkLst>
          <pc:docMk/>
          <pc:sldMk cId="302952817" sldId="1005"/>
        </pc:sldMkLst>
        <pc:picChg chg="add mod">
          <ac:chgData name="Jakub Hofman" userId="53285062-d52a-4c88-bcdc-d767b8cc0044" providerId="ADAL" clId="{E3F648B0-6E9B-402F-85D8-DE54734A766F}" dt="2021-04-14T16:52:28.315" v="24"/>
          <ac:picMkLst>
            <pc:docMk/>
            <pc:sldMk cId="302952817" sldId="1005"/>
            <ac:picMk id="8" creationId="{3926F519-7CDF-47C4-A557-AA82338615A2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4T16:52:28.315" v="24"/>
        <pc:sldMkLst>
          <pc:docMk/>
          <pc:sldMk cId="1965981786" sldId="1006"/>
        </pc:sldMkLst>
        <pc:picChg chg="add mod">
          <ac:chgData name="Jakub Hofman" userId="53285062-d52a-4c88-bcdc-d767b8cc0044" providerId="ADAL" clId="{E3F648B0-6E9B-402F-85D8-DE54734A766F}" dt="2021-04-14T16:52:28.315" v="24"/>
          <ac:picMkLst>
            <pc:docMk/>
            <pc:sldMk cId="1965981786" sldId="1006"/>
            <ac:picMk id="8" creationId="{6B1974B2-7616-482C-8802-85A6C0E48C6A}"/>
          </ac:picMkLst>
        </pc:picChg>
      </pc:sldChg>
      <pc:sldChg chg="addSp delSp modSp modTransition modAnim">
        <pc:chgData name="Jakub Hofman" userId="53285062-d52a-4c88-bcdc-d767b8cc0044" providerId="ADAL" clId="{E3F648B0-6E9B-402F-85D8-DE54734A766F}" dt="2021-04-14T17:17:59.865" v="26"/>
        <pc:sldMkLst>
          <pc:docMk/>
          <pc:sldMk cId="688212911" sldId="1007"/>
        </pc:sldMkLst>
        <pc:picChg chg="add del mod">
          <ac:chgData name="Jakub Hofman" userId="53285062-d52a-4c88-bcdc-d767b8cc0044" providerId="ADAL" clId="{E3F648B0-6E9B-402F-85D8-DE54734A766F}" dt="2021-04-14T16:52:31.751" v="25"/>
          <ac:picMkLst>
            <pc:docMk/>
            <pc:sldMk cId="688212911" sldId="1007"/>
            <ac:picMk id="13" creationId="{0E7C83B1-33B4-497F-87D5-E7E09890DA75}"/>
          </ac:picMkLst>
        </pc:picChg>
        <pc:picChg chg="add mod">
          <ac:chgData name="Jakub Hofman" userId="53285062-d52a-4c88-bcdc-d767b8cc0044" providerId="ADAL" clId="{E3F648B0-6E9B-402F-85D8-DE54734A766F}" dt="2021-04-14T17:17:59.865" v="26"/>
          <ac:picMkLst>
            <pc:docMk/>
            <pc:sldMk cId="688212911" sldId="1007"/>
            <ac:picMk id="14" creationId="{945E5A50-278F-4D96-9AC9-F253669B33ED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4T16:52:28.315" v="24"/>
        <pc:sldMkLst>
          <pc:docMk/>
          <pc:sldMk cId="2374026500" sldId="1009"/>
        </pc:sldMkLst>
        <pc:picChg chg="add mod">
          <ac:chgData name="Jakub Hofman" userId="53285062-d52a-4c88-bcdc-d767b8cc0044" providerId="ADAL" clId="{E3F648B0-6E9B-402F-85D8-DE54734A766F}" dt="2021-04-14T16:52:28.315" v="24"/>
          <ac:picMkLst>
            <pc:docMk/>
            <pc:sldMk cId="2374026500" sldId="1009"/>
            <ac:picMk id="5" creationId="{B7B497DF-0479-416D-BD73-F5B1BA731EE0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4T14:34:36.782" v="23"/>
        <pc:sldMkLst>
          <pc:docMk/>
          <pc:sldMk cId="2640006342" sldId="1014"/>
        </pc:sldMkLst>
        <pc:picChg chg="add mod">
          <ac:chgData name="Jakub Hofman" userId="53285062-d52a-4c88-bcdc-d767b8cc0044" providerId="ADAL" clId="{E3F648B0-6E9B-402F-85D8-DE54734A766F}" dt="2021-04-14T14:34:36.782" v="23"/>
          <ac:picMkLst>
            <pc:docMk/>
            <pc:sldMk cId="2640006342" sldId="1014"/>
            <ac:picMk id="5" creationId="{851EF39C-C43D-4810-8608-3BB295176124}"/>
          </ac:picMkLst>
        </pc:picChg>
      </pc:sldChg>
      <pc:sldChg chg="addSp delSp modSp mod modTransition delAnim">
        <pc:chgData name="Jakub Hofman" userId="53285062-d52a-4c88-bcdc-d767b8cc0044" providerId="ADAL" clId="{E3F648B0-6E9B-402F-85D8-DE54734A766F}" dt="2021-04-14T14:34:36.782" v="23"/>
        <pc:sldMkLst>
          <pc:docMk/>
          <pc:sldMk cId="3272901783" sldId="1015"/>
        </pc:sldMkLst>
        <pc:picChg chg="add del mod">
          <ac:chgData name="Jakub Hofman" userId="53285062-d52a-4c88-bcdc-d767b8cc0044" providerId="ADAL" clId="{E3F648B0-6E9B-402F-85D8-DE54734A766F}" dt="2021-04-14T13:41:40.717" v="16" actId="478"/>
          <ac:picMkLst>
            <pc:docMk/>
            <pc:sldMk cId="3272901783" sldId="1015"/>
            <ac:picMk id="2" creationId="{6181D2DA-A485-4D7F-B591-11DCA5CBF058}"/>
          </ac:picMkLst>
        </pc:picChg>
        <pc:picChg chg="add mod">
          <ac:chgData name="Jakub Hofman" userId="53285062-d52a-4c88-bcdc-d767b8cc0044" providerId="ADAL" clId="{E3F648B0-6E9B-402F-85D8-DE54734A766F}" dt="2021-04-14T14:34:36.782" v="23"/>
          <ac:picMkLst>
            <pc:docMk/>
            <pc:sldMk cId="3272901783" sldId="1015"/>
            <ac:picMk id="3" creationId="{BB345192-3085-4279-A4F2-7AF43E250E26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4T14:34:36.782" v="23"/>
        <pc:sldMkLst>
          <pc:docMk/>
          <pc:sldMk cId="2803377901" sldId="1016"/>
        </pc:sldMkLst>
        <pc:picChg chg="add mod">
          <ac:chgData name="Jakub Hofman" userId="53285062-d52a-4c88-bcdc-d767b8cc0044" providerId="ADAL" clId="{E3F648B0-6E9B-402F-85D8-DE54734A766F}" dt="2021-04-14T14:34:36.782" v="23"/>
          <ac:picMkLst>
            <pc:docMk/>
            <pc:sldMk cId="2803377901" sldId="1016"/>
            <ac:picMk id="2" creationId="{5BEBA763-B452-408D-8816-06249A91C21E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4T17:17:59.865" v="26"/>
        <pc:sldMkLst>
          <pc:docMk/>
          <pc:sldMk cId="2010607240" sldId="1017"/>
        </pc:sldMkLst>
        <pc:picChg chg="add mod">
          <ac:chgData name="Jakub Hofman" userId="53285062-d52a-4c88-bcdc-d767b8cc0044" providerId="ADAL" clId="{E3F648B0-6E9B-402F-85D8-DE54734A766F}" dt="2021-04-14T17:17:59.865" v="26"/>
          <ac:picMkLst>
            <pc:docMk/>
            <pc:sldMk cId="2010607240" sldId="1017"/>
            <ac:picMk id="5" creationId="{F3476E7A-30A3-41CF-AE2F-0E90AFAFE5A1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4T17:17:59.865" v="26"/>
        <pc:sldMkLst>
          <pc:docMk/>
          <pc:sldMk cId="489409651" sldId="1018"/>
        </pc:sldMkLst>
        <pc:picChg chg="add mod">
          <ac:chgData name="Jakub Hofman" userId="53285062-d52a-4c88-bcdc-d767b8cc0044" providerId="ADAL" clId="{E3F648B0-6E9B-402F-85D8-DE54734A766F}" dt="2021-04-14T17:17:59.865" v="26"/>
          <ac:picMkLst>
            <pc:docMk/>
            <pc:sldMk cId="489409651" sldId="1018"/>
            <ac:picMk id="2" creationId="{3B84278D-4FED-4327-81B0-E91283B04016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4T17:17:59.865" v="26"/>
        <pc:sldMkLst>
          <pc:docMk/>
          <pc:sldMk cId="991893769" sldId="1019"/>
        </pc:sldMkLst>
        <pc:picChg chg="add mod">
          <ac:chgData name="Jakub Hofman" userId="53285062-d52a-4c88-bcdc-d767b8cc0044" providerId="ADAL" clId="{E3F648B0-6E9B-402F-85D8-DE54734A766F}" dt="2021-04-14T17:17:59.865" v="26"/>
          <ac:picMkLst>
            <pc:docMk/>
            <pc:sldMk cId="991893769" sldId="1019"/>
            <ac:picMk id="5" creationId="{562849B4-21D7-49D0-8EA3-C2818F05F5C1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4T17:17:59.865" v="26"/>
        <pc:sldMkLst>
          <pc:docMk/>
          <pc:sldMk cId="917681661" sldId="1045"/>
        </pc:sldMkLst>
        <pc:picChg chg="add mod">
          <ac:chgData name="Jakub Hofman" userId="53285062-d52a-4c88-bcdc-d767b8cc0044" providerId="ADAL" clId="{E3F648B0-6E9B-402F-85D8-DE54734A766F}" dt="2021-04-14T17:17:59.865" v="26"/>
          <ac:picMkLst>
            <pc:docMk/>
            <pc:sldMk cId="917681661" sldId="1045"/>
            <ac:picMk id="5" creationId="{318E511B-9D70-422B-9BF8-18AB75FBD1B3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4T17:17:59.865" v="26"/>
        <pc:sldMkLst>
          <pc:docMk/>
          <pc:sldMk cId="4089092310" sldId="1058"/>
        </pc:sldMkLst>
        <pc:picChg chg="add mod">
          <ac:chgData name="Jakub Hofman" userId="53285062-d52a-4c88-bcdc-d767b8cc0044" providerId="ADAL" clId="{E3F648B0-6E9B-402F-85D8-DE54734A766F}" dt="2021-04-14T17:17:59.865" v="26"/>
          <ac:picMkLst>
            <pc:docMk/>
            <pc:sldMk cId="4089092310" sldId="1058"/>
            <ac:picMk id="5" creationId="{65D15398-6B51-433B-AEE3-F9F893A589F6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4T17:17:59.865" v="26"/>
        <pc:sldMkLst>
          <pc:docMk/>
          <pc:sldMk cId="1234763323" sldId="1060"/>
        </pc:sldMkLst>
        <pc:picChg chg="add mod">
          <ac:chgData name="Jakub Hofman" userId="53285062-d52a-4c88-bcdc-d767b8cc0044" providerId="ADAL" clId="{E3F648B0-6E9B-402F-85D8-DE54734A766F}" dt="2021-04-14T17:17:59.865" v="26"/>
          <ac:picMkLst>
            <pc:docMk/>
            <pc:sldMk cId="1234763323" sldId="1060"/>
            <ac:picMk id="2" creationId="{B24A2E05-574F-48D1-AB89-1A987089467C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4T17:17:59.865" v="26"/>
        <pc:sldMkLst>
          <pc:docMk/>
          <pc:sldMk cId="2820130552" sldId="1061"/>
        </pc:sldMkLst>
        <pc:picChg chg="add mod">
          <ac:chgData name="Jakub Hofman" userId="53285062-d52a-4c88-bcdc-d767b8cc0044" providerId="ADAL" clId="{E3F648B0-6E9B-402F-85D8-DE54734A766F}" dt="2021-04-14T17:17:59.865" v="26"/>
          <ac:picMkLst>
            <pc:docMk/>
            <pc:sldMk cId="2820130552" sldId="1061"/>
            <ac:picMk id="2" creationId="{EC408F60-F98B-404F-B512-E7E1B5DE4DC5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4T17:17:59.865" v="26"/>
        <pc:sldMkLst>
          <pc:docMk/>
          <pc:sldMk cId="2559437751" sldId="1062"/>
        </pc:sldMkLst>
        <pc:picChg chg="add mod">
          <ac:chgData name="Jakub Hofman" userId="53285062-d52a-4c88-bcdc-d767b8cc0044" providerId="ADAL" clId="{E3F648B0-6E9B-402F-85D8-DE54734A766F}" dt="2021-04-14T17:17:59.865" v="26"/>
          <ac:picMkLst>
            <pc:docMk/>
            <pc:sldMk cId="2559437751" sldId="1062"/>
            <ac:picMk id="2" creationId="{9C272781-5719-49AD-9A05-D8417F16CF45}"/>
          </ac:picMkLst>
        </pc:picChg>
      </pc:sldChg>
      <pc:sldChg chg="addSp delSp modSp modTransition modAnim">
        <pc:chgData name="Jakub Hofman" userId="53285062-d52a-4c88-bcdc-d767b8cc0044" providerId="ADAL" clId="{E3F648B0-6E9B-402F-85D8-DE54734A766F}" dt="2021-04-14T17:22:21.311" v="28"/>
        <pc:sldMkLst>
          <pc:docMk/>
          <pc:sldMk cId="2530939040" sldId="1063"/>
        </pc:sldMkLst>
        <pc:picChg chg="add del mod">
          <ac:chgData name="Jakub Hofman" userId="53285062-d52a-4c88-bcdc-d767b8cc0044" providerId="ADAL" clId="{E3F648B0-6E9B-402F-85D8-DE54734A766F}" dt="2021-04-14T17:18:02.665" v="27"/>
          <ac:picMkLst>
            <pc:docMk/>
            <pc:sldMk cId="2530939040" sldId="1063"/>
            <ac:picMk id="2" creationId="{84792FBE-BE15-4294-AA9A-AE509B9EB0C2}"/>
          </ac:picMkLst>
        </pc:picChg>
        <pc:picChg chg="add mod">
          <ac:chgData name="Jakub Hofman" userId="53285062-d52a-4c88-bcdc-d767b8cc0044" providerId="ADAL" clId="{E3F648B0-6E9B-402F-85D8-DE54734A766F}" dt="2021-04-14T17:22:21.311" v="28"/>
          <ac:picMkLst>
            <pc:docMk/>
            <pc:sldMk cId="2530939040" sldId="1063"/>
            <ac:picMk id="3" creationId="{C9BF46AA-A60E-47C2-9B95-B53DC60A6C64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4T17:22:21.311" v="28"/>
        <pc:sldMkLst>
          <pc:docMk/>
          <pc:sldMk cId="509674011" sldId="1064"/>
        </pc:sldMkLst>
        <pc:picChg chg="add mod">
          <ac:chgData name="Jakub Hofman" userId="53285062-d52a-4c88-bcdc-d767b8cc0044" providerId="ADAL" clId="{E3F648B0-6E9B-402F-85D8-DE54734A766F}" dt="2021-04-14T17:22:21.311" v="28"/>
          <ac:picMkLst>
            <pc:docMk/>
            <pc:sldMk cId="509674011" sldId="1064"/>
            <ac:picMk id="2" creationId="{A943997D-59F8-4F92-B0D4-578DEA66849B}"/>
          </ac:picMkLst>
        </pc:picChg>
      </pc:sldChg>
      <pc:sldChg chg="addSp delSp modSp modTransition modAnim">
        <pc:chgData name="Jakub Hofman" userId="53285062-d52a-4c88-bcdc-d767b8cc0044" providerId="ADAL" clId="{E3F648B0-6E9B-402F-85D8-DE54734A766F}" dt="2021-04-15T09:11:30.616" v="30"/>
        <pc:sldMkLst>
          <pc:docMk/>
          <pc:sldMk cId="423679137" sldId="1065"/>
        </pc:sldMkLst>
        <pc:picChg chg="add mod">
          <ac:chgData name="Jakub Hofman" userId="53285062-d52a-4c88-bcdc-d767b8cc0044" providerId="ADAL" clId="{E3F648B0-6E9B-402F-85D8-DE54734A766F}" dt="2021-04-15T09:11:30.616" v="30"/>
          <ac:picMkLst>
            <pc:docMk/>
            <pc:sldMk cId="423679137" sldId="1065"/>
            <ac:picMk id="3" creationId="{20C19E5A-BE16-4BDF-B74E-2DBC5ADDC9FC}"/>
          </ac:picMkLst>
        </pc:picChg>
        <pc:picChg chg="add del mod">
          <ac:chgData name="Jakub Hofman" userId="53285062-d52a-4c88-bcdc-d767b8cc0044" providerId="ADAL" clId="{E3F648B0-6E9B-402F-85D8-DE54734A766F}" dt="2021-04-14T17:22:24.729" v="29"/>
          <ac:picMkLst>
            <pc:docMk/>
            <pc:sldMk cId="423679137" sldId="1065"/>
            <ac:picMk id="3" creationId="{4E7426BF-B698-4947-B79D-4A0EE089954A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09:11:30.616" v="30"/>
        <pc:sldMkLst>
          <pc:docMk/>
          <pc:sldMk cId="2876731284" sldId="1066"/>
        </pc:sldMkLst>
        <pc:picChg chg="add mod">
          <ac:chgData name="Jakub Hofman" userId="53285062-d52a-4c88-bcdc-d767b8cc0044" providerId="ADAL" clId="{E3F648B0-6E9B-402F-85D8-DE54734A766F}" dt="2021-04-15T09:11:30.616" v="30"/>
          <ac:picMkLst>
            <pc:docMk/>
            <pc:sldMk cId="2876731284" sldId="1066"/>
            <ac:picMk id="2" creationId="{486BC8BC-D82D-4EA5-8D34-3A9F1A23D171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09:11:30.616" v="30"/>
        <pc:sldMkLst>
          <pc:docMk/>
          <pc:sldMk cId="705556881" sldId="1067"/>
        </pc:sldMkLst>
        <pc:picChg chg="add mod">
          <ac:chgData name="Jakub Hofman" userId="53285062-d52a-4c88-bcdc-d767b8cc0044" providerId="ADAL" clId="{E3F648B0-6E9B-402F-85D8-DE54734A766F}" dt="2021-04-15T09:11:30.616" v="30"/>
          <ac:picMkLst>
            <pc:docMk/>
            <pc:sldMk cId="705556881" sldId="1067"/>
            <ac:picMk id="2" creationId="{3F96174B-A5F4-4328-A38A-7FE6AC878FDA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09:11:30.616" v="30"/>
        <pc:sldMkLst>
          <pc:docMk/>
          <pc:sldMk cId="1241412341" sldId="1068"/>
        </pc:sldMkLst>
        <pc:picChg chg="add mod">
          <ac:chgData name="Jakub Hofman" userId="53285062-d52a-4c88-bcdc-d767b8cc0044" providerId="ADAL" clId="{E3F648B0-6E9B-402F-85D8-DE54734A766F}" dt="2021-04-15T09:11:30.616" v="30"/>
          <ac:picMkLst>
            <pc:docMk/>
            <pc:sldMk cId="1241412341" sldId="1068"/>
            <ac:picMk id="2" creationId="{50716092-2CE8-4316-A1CE-83428556EB43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09:11:30.616" v="30"/>
        <pc:sldMkLst>
          <pc:docMk/>
          <pc:sldMk cId="2284544358" sldId="1069"/>
        </pc:sldMkLst>
        <pc:picChg chg="add mod">
          <ac:chgData name="Jakub Hofman" userId="53285062-d52a-4c88-bcdc-d767b8cc0044" providerId="ADAL" clId="{E3F648B0-6E9B-402F-85D8-DE54734A766F}" dt="2021-04-15T09:11:30.616" v="30"/>
          <ac:picMkLst>
            <pc:docMk/>
            <pc:sldMk cId="2284544358" sldId="1069"/>
            <ac:picMk id="2" creationId="{0E15ECD2-8917-42D8-AAED-F61BE7FEE1E9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09:11:30.616" v="30"/>
        <pc:sldMkLst>
          <pc:docMk/>
          <pc:sldMk cId="1892294158" sldId="1070"/>
        </pc:sldMkLst>
        <pc:picChg chg="add mod">
          <ac:chgData name="Jakub Hofman" userId="53285062-d52a-4c88-bcdc-d767b8cc0044" providerId="ADAL" clId="{E3F648B0-6E9B-402F-85D8-DE54734A766F}" dt="2021-04-15T09:11:30.616" v="30"/>
          <ac:picMkLst>
            <pc:docMk/>
            <pc:sldMk cId="1892294158" sldId="1070"/>
            <ac:picMk id="2" creationId="{23572F79-8922-41DD-B472-6F01C0F83C91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09:11:30.616" v="30"/>
        <pc:sldMkLst>
          <pc:docMk/>
          <pc:sldMk cId="3127387359" sldId="1071"/>
        </pc:sldMkLst>
        <pc:picChg chg="add mod">
          <ac:chgData name="Jakub Hofman" userId="53285062-d52a-4c88-bcdc-d767b8cc0044" providerId="ADAL" clId="{E3F648B0-6E9B-402F-85D8-DE54734A766F}" dt="2021-04-15T09:11:30.616" v="30"/>
          <ac:picMkLst>
            <pc:docMk/>
            <pc:sldMk cId="3127387359" sldId="1071"/>
            <ac:picMk id="3" creationId="{2FDD19E3-6F5F-4C71-B16D-143FB846F004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09:11:30.616" v="30"/>
        <pc:sldMkLst>
          <pc:docMk/>
          <pc:sldMk cId="1855304425" sldId="1072"/>
        </pc:sldMkLst>
        <pc:picChg chg="add mod">
          <ac:chgData name="Jakub Hofman" userId="53285062-d52a-4c88-bcdc-d767b8cc0044" providerId="ADAL" clId="{E3F648B0-6E9B-402F-85D8-DE54734A766F}" dt="2021-04-15T09:11:30.616" v="30"/>
          <ac:picMkLst>
            <pc:docMk/>
            <pc:sldMk cId="1855304425" sldId="1072"/>
            <ac:picMk id="2" creationId="{96E7BA41-73FD-4694-8EF9-E702A09486B8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09:11:30.616" v="30"/>
        <pc:sldMkLst>
          <pc:docMk/>
          <pc:sldMk cId="1955760464" sldId="1073"/>
        </pc:sldMkLst>
        <pc:picChg chg="add mod">
          <ac:chgData name="Jakub Hofman" userId="53285062-d52a-4c88-bcdc-d767b8cc0044" providerId="ADAL" clId="{E3F648B0-6E9B-402F-85D8-DE54734A766F}" dt="2021-04-15T09:11:30.616" v="30"/>
          <ac:picMkLst>
            <pc:docMk/>
            <pc:sldMk cId="1955760464" sldId="1073"/>
            <ac:picMk id="2" creationId="{89161739-AF4E-4074-89C9-8E7647DB4668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09:11:30.616" v="30"/>
        <pc:sldMkLst>
          <pc:docMk/>
          <pc:sldMk cId="1519939219" sldId="1074"/>
        </pc:sldMkLst>
        <pc:picChg chg="add mod">
          <ac:chgData name="Jakub Hofman" userId="53285062-d52a-4c88-bcdc-d767b8cc0044" providerId="ADAL" clId="{E3F648B0-6E9B-402F-85D8-DE54734A766F}" dt="2021-04-15T09:11:30.616" v="30"/>
          <ac:picMkLst>
            <pc:docMk/>
            <pc:sldMk cId="1519939219" sldId="1074"/>
            <ac:picMk id="2" creationId="{D86672B1-C6C7-403D-B958-3594F31C0395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09:11:30.616" v="30"/>
        <pc:sldMkLst>
          <pc:docMk/>
          <pc:sldMk cId="2420447700" sldId="1075"/>
        </pc:sldMkLst>
        <pc:picChg chg="add mod">
          <ac:chgData name="Jakub Hofman" userId="53285062-d52a-4c88-bcdc-d767b8cc0044" providerId="ADAL" clId="{E3F648B0-6E9B-402F-85D8-DE54734A766F}" dt="2021-04-15T09:11:30.616" v="30"/>
          <ac:picMkLst>
            <pc:docMk/>
            <pc:sldMk cId="2420447700" sldId="1075"/>
            <ac:picMk id="2" creationId="{07650640-F0E9-4661-8547-D0B3D17068CF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09:11:30.616" v="30"/>
        <pc:sldMkLst>
          <pc:docMk/>
          <pc:sldMk cId="755985919" sldId="1076"/>
        </pc:sldMkLst>
        <pc:picChg chg="add mod">
          <ac:chgData name="Jakub Hofman" userId="53285062-d52a-4c88-bcdc-d767b8cc0044" providerId="ADAL" clId="{E3F648B0-6E9B-402F-85D8-DE54734A766F}" dt="2021-04-15T09:11:30.616" v="30"/>
          <ac:picMkLst>
            <pc:docMk/>
            <pc:sldMk cId="755985919" sldId="1076"/>
            <ac:picMk id="2" creationId="{CE69B3FE-C082-4AF3-935F-04197D6F23AB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09:11:30.616" v="30"/>
        <pc:sldMkLst>
          <pc:docMk/>
          <pc:sldMk cId="656970092" sldId="1077"/>
        </pc:sldMkLst>
        <pc:picChg chg="add mod">
          <ac:chgData name="Jakub Hofman" userId="53285062-d52a-4c88-bcdc-d767b8cc0044" providerId="ADAL" clId="{E3F648B0-6E9B-402F-85D8-DE54734A766F}" dt="2021-04-15T09:11:30.616" v="30"/>
          <ac:picMkLst>
            <pc:docMk/>
            <pc:sldMk cId="656970092" sldId="1077"/>
            <ac:picMk id="2" creationId="{92E94AE2-B6E2-41F1-B897-37E077EB76F3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09:11:30.616" v="30"/>
        <pc:sldMkLst>
          <pc:docMk/>
          <pc:sldMk cId="1977120460" sldId="1078"/>
        </pc:sldMkLst>
        <pc:picChg chg="add mod">
          <ac:chgData name="Jakub Hofman" userId="53285062-d52a-4c88-bcdc-d767b8cc0044" providerId="ADAL" clId="{E3F648B0-6E9B-402F-85D8-DE54734A766F}" dt="2021-04-15T09:11:30.616" v="30"/>
          <ac:picMkLst>
            <pc:docMk/>
            <pc:sldMk cId="1977120460" sldId="1078"/>
            <ac:picMk id="2" creationId="{5DDF3BBB-F30B-4726-B9F9-002D866F464F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09:11:30.616" v="30"/>
        <pc:sldMkLst>
          <pc:docMk/>
          <pc:sldMk cId="2932464237" sldId="1079"/>
        </pc:sldMkLst>
        <pc:picChg chg="add mod">
          <ac:chgData name="Jakub Hofman" userId="53285062-d52a-4c88-bcdc-d767b8cc0044" providerId="ADAL" clId="{E3F648B0-6E9B-402F-85D8-DE54734A766F}" dt="2021-04-15T09:11:30.616" v="30"/>
          <ac:picMkLst>
            <pc:docMk/>
            <pc:sldMk cId="2932464237" sldId="1079"/>
            <ac:picMk id="2" creationId="{01A52272-E53D-42CD-8DB6-410CC5810EA6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09:11:30.616" v="30"/>
        <pc:sldMkLst>
          <pc:docMk/>
          <pc:sldMk cId="1557974970" sldId="1080"/>
        </pc:sldMkLst>
        <pc:picChg chg="add mod">
          <ac:chgData name="Jakub Hofman" userId="53285062-d52a-4c88-bcdc-d767b8cc0044" providerId="ADAL" clId="{E3F648B0-6E9B-402F-85D8-DE54734A766F}" dt="2021-04-15T09:11:30.616" v="30"/>
          <ac:picMkLst>
            <pc:docMk/>
            <pc:sldMk cId="1557974970" sldId="1080"/>
            <ac:picMk id="2" creationId="{F198D108-0985-4763-A696-1648F3CF551A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09:11:30.616" v="30"/>
        <pc:sldMkLst>
          <pc:docMk/>
          <pc:sldMk cId="1886601047" sldId="1081"/>
        </pc:sldMkLst>
        <pc:picChg chg="add mod">
          <ac:chgData name="Jakub Hofman" userId="53285062-d52a-4c88-bcdc-d767b8cc0044" providerId="ADAL" clId="{E3F648B0-6E9B-402F-85D8-DE54734A766F}" dt="2021-04-15T09:11:30.616" v="30"/>
          <ac:picMkLst>
            <pc:docMk/>
            <pc:sldMk cId="1886601047" sldId="1081"/>
            <ac:picMk id="2" creationId="{AD21CC84-CA6F-4114-9D33-3790190ECC22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09:11:30.616" v="30"/>
        <pc:sldMkLst>
          <pc:docMk/>
          <pc:sldMk cId="4164398166" sldId="1082"/>
        </pc:sldMkLst>
        <pc:picChg chg="add mod">
          <ac:chgData name="Jakub Hofman" userId="53285062-d52a-4c88-bcdc-d767b8cc0044" providerId="ADAL" clId="{E3F648B0-6E9B-402F-85D8-DE54734A766F}" dt="2021-04-15T09:11:30.616" v="30"/>
          <ac:picMkLst>
            <pc:docMk/>
            <pc:sldMk cId="4164398166" sldId="1082"/>
            <ac:picMk id="2" creationId="{29C63169-7548-47EE-B32D-21CD01F7CDD0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09:11:30.616" v="30"/>
        <pc:sldMkLst>
          <pc:docMk/>
          <pc:sldMk cId="4232433275" sldId="1083"/>
        </pc:sldMkLst>
        <pc:picChg chg="add mod">
          <ac:chgData name="Jakub Hofman" userId="53285062-d52a-4c88-bcdc-d767b8cc0044" providerId="ADAL" clId="{E3F648B0-6E9B-402F-85D8-DE54734A766F}" dt="2021-04-15T09:11:30.616" v="30"/>
          <ac:picMkLst>
            <pc:docMk/>
            <pc:sldMk cId="4232433275" sldId="1083"/>
            <ac:picMk id="2" creationId="{54A31C5A-3FF6-4960-83D3-D9C6EB8B2229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09:11:30.616" v="30"/>
        <pc:sldMkLst>
          <pc:docMk/>
          <pc:sldMk cId="98231881" sldId="1084"/>
        </pc:sldMkLst>
        <pc:picChg chg="add mod">
          <ac:chgData name="Jakub Hofman" userId="53285062-d52a-4c88-bcdc-d767b8cc0044" providerId="ADAL" clId="{E3F648B0-6E9B-402F-85D8-DE54734A766F}" dt="2021-04-15T09:11:30.616" v="30"/>
          <ac:picMkLst>
            <pc:docMk/>
            <pc:sldMk cId="98231881" sldId="1084"/>
            <ac:picMk id="2" creationId="{0CD72F70-43DA-4F7B-AFE8-71D5AF907983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09:11:30.616" v="30"/>
        <pc:sldMkLst>
          <pc:docMk/>
          <pc:sldMk cId="2109324934" sldId="1085"/>
        </pc:sldMkLst>
        <pc:picChg chg="add mod">
          <ac:chgData name="Jakub Hofman" userId="53285062-d52a-4c88-bcdc-d767b8cc0044" providerId="ADAL" clId="{E3F648B0-6E9B-402F-85D8-DE54734A766F}" dt="2021-04-15T09:11:30.616" v="30"/>
          <ac:picMkLst>
            <pc:docMk/>
            <pc:sldMk cId="2109324934" sldId="1085"/>
            <ac:picMk id="2" creationId="{B1BC20C6-39C6-4396-817A-AA8C5C34A6CD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09:11:30.616" v="30"/>
        <pc:sldMkLst>
          <pc:docMk/>
          <pc:sldMk cId="1727406569" sldId="1086"/>
        </pc:sldMkLst>
        <pc:picChg chg="add mod">
          <ac:chgData name="Jakub Hofman" userId="53285062-d52a-4c88-bcdc-d767b8cc0044" providerId="ADAL" clId="{E3F648B0-6E9B-402F-85D8-DE54734A766F}" dt="2021-04-15T09:11:30.616" v="30"/>
          <ac:picMkLst>
            <pc:docMk/>
            <pc:sldMk cId="1727406569" sldId="1086"/>
            <ac:picMk id="2" creationId="{5884F6E3-BAA5-46CC-A393-C2AE3DB781B3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09:11:30.616" v="30"/>
        <pc:sldMkLst>
          <pc:docMk/>
          <pc:sldMk cId="10447348" sldId="1087"/>
        </pc:sldMkLst>
        <pc:picChg chg="add mod">
          <ac:chgData name="Jakub Hofman" userId="53285062-d52a-4c88-bcdc-d767b8cc0044" providerId="ADAL" clId="{E3F648B0-6E9B-402F-85D8-DE54734A766F}" dt="2021-04-15T09:11:30.616" v="30"/>
          <ac:picMkLst>
            <pc:docMk/>
            <pc:sldMk cId="10447348" sldId="1087"/>
            <ac:picMk id="2" creationId="{B35AFDD9-98CB-47FF-B22F-0582040165DB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09:11:30.616" v="30"/>
        <pc:sldMkLst>
          <pc:docMk/>
          <pc:sldMk cId="880552151" sldId="1088"/>
        </pc:sldMkLst>
        <pc:picChg chg="add mod">
          <ac:chgData name="Jakub Hofman" userId="53285062-d52a-4c88-bcdc-d767b8cc0044" providerId="ADAL" clId="{E3F648B0-6E9B-402F-85D8-DE54734A766F}" dt="2021-04-15T09:11:30.616" v="30"/>
          <ac:picMkLst>
            <pc:docMk/>
            <pc:sldMk cId="880552151" sldId="1088"/>
            <ac:picMk id="2" creationId="{6FBE1AAD-6369-4091-95F5-666947A00A46}"/>
          </ac:picMkLst>
        </pc:picChg>
      </pc:sldChg>
      <pc:sldChg chg="addSp delSp modSp modTransition modAnim">
        <pc:chgData name="Jakub Hofman" userId="53285062-d52a-4c88-bcdc-d767b8cc0044" providerId="ADAL" clId="{E3F648B0-6E9B-402F-85D8-DE54734A766F}" dt="2021-04-15T09:38:01.012" v="32"/>
        <pc:sldMkLst>
          <pc:docMk/>
          <pc:sldMk cId="663647539" sldId="1089"/>
        </pc:sldMkLst>
        <pc:picChg chg="add del mod">
          <ac:chgData name="Jakub Hofman" userId="53285062-d52a-4c88-bcdc-d767b8cc0044" providerId="ADAL" clId="{E3F648B0-6E9B-402F-85D8-DE54734A766F}" dt="2021-04-15T09:11:44.652" v="31"/>
          <ac:picMkLst>
            <pc:docMk/>
            <pc:sldMk cId="663647539" sldId="1089"/>
            <ac:picMk id="2" creationId="{5D97A26E-DC5B-449E-ACE1-E6809B0202E5}"/>
          </ac:picMkLst>
        </pc:picChg>
        <pc:picChg chg="add mod">
          <ac:chgData name="Jakub Hofman" userId="53285062-d52a-4c88-bcdc-d767b8cc0044" providerId="ADAL" clId="{E3F648B0-6E9B-402F-85D8-DE54734A766F}" dt="2021-04-15T09:38:01.012" v="32"/>
          <ac:picMkLst>
            <pc:docMk/>
            <pc:sldMk cId="663647539" sldId="1089"/>
            <ac:picMk id="3" creationId="{6D3B896A-67AF-4979-815E-117BB50B3360}"/>
          </ac:picMkLst>
        </pc:picChg>
      </pc:sldChg>
      <pc:sldChg chg="addSp delSp modSp modTransition">
        <pc:chgData name="Jakub Hofman" userId="53285062-d52a-4c88-bcdc-d767b8cc0044" providerId="ADAL" clId="{E3F648B0-6E9B-402F-85D8-DE54734A766F}" dt="2021-04-15T09:38:01.012" v="32"/>
        <pc:sldMkLst>
          <pc:docMk/>
          <pc:sldMk cId="99048420" sldId="1090"/>
        </pc:sldMkLst>
        <pc:picChg chg="add del mod">
          <ac:chgData name="Jakub Hofman" userId="53285062-d52a-4c88-bcdc-d767b8cc0044" providerId="ADAL" clId="{E3F648B0-6E9B-402F-85D8-DE54734A766F}" dt="2021-04-15T09:38:01.012" v="32"/>
          <ac:picMkLst>
            <pc:docMk/>
            <pc:sldMk cId="99048420" sldId="1090"/>
            <ac:picMk id="2" creationId="{673FB69C-D42E-4A03-9F4A-D88E9A06608F}"/>
          </ac:picMkLst>
        </pc:picChg>
        <pc:picChg chg="add mod">
          <ac:chgData name="Jakub Hofman" userId="53285062-d52a-4c88-bcdc-d767b8cc0044" providerId="ADAL" clId="{E3F648B0-6E9B-402F-85D8-DE54734A766F}" dt="2021-04-15T09:38:01.012" v="32"/>
          <ac:picMkLst>
            <pc:docMk/>
            <pc:sldMk cId="99048420" sldId="1090"/>
            <ac:picMk id="3" creationId="{B18C93D6-6E26-4715-B3A3-F41F7B86F959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09:38:01.012" v="32"/>
        <pc:sldMkLst>
          <pc:docMk/>
          <pc:sldMk cId="2609357845" sldId="1091"/>
        </pc:sldMkLst>
        <pc:picChg chg="add mod">
          <ac:chgData name="Jakub Hofman" userId="53285062-d52a-4c88-bcdc-d767b8cc0044" providerId="ADAL" clId="{E3F648B0-6E9B-402F-85D8-DE54734A766F}" dt="2021-04-15T09:38:01.012" v="32"/>
          <ac:picMkLst>
            <pc:docMk/>
            <pc:sldMk cId="2609357845" sldId="1091"/>
            <ac:picMk id="2" creationId="{C8B6F0F4-A8E2-4102-8B58-10B56A6DFE87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09:38:01.012" v="32"/>
        <pc:sldMkLst>
          <pc:docMk/>
          <pc:sldMk cId="3595274319" sldId="1092"/>
        </pc:sldMkLst>
        <pc:picChg chg="add mod">
          <ac:chgData name="Jakub Hofman" userId="53285062-d52a-4c88-bcdc-d767b8cc0044" providerId="ADAL" clId="{E3F648B0-6E9B-402F-85D8-DE54734A766F}" dt="2021-04-15T09:38:01.012" v="32"/>
          <ac:picMkLst>
            <pc:docMk/>
            <pc:sldMk cId="3595274319" sldId="1092"/>
            <ac:picMk id="2" creationId="{0D0F95C1-7942-497A-BED9-EDEB4360C8D4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09:38:01.012" v="32"/>
        <pc:sldMkLst>
          <pc:docMk/>
          <pc:sldMk cId="997219634" sldId="1093"/>
        </pc:sldMkLst>
        <pc:picChg chg="add mod">
          <ac:chgData name="Jakub Hofman" userId="53285062-d52a-4c88-bcdc-d767b8cc0044" providerId="ADAL" clId="{E3F648B0-6E9B-402F-85D8-DE54734A766F}" dt="2021-04-15T09:38:01.012" v="32"/>
          <ac:picMkLst>
            <pc:docMk/>
            <pc:sldMk cId="997219634" sldId="1093"/>
            <ac:picMk id="2" creationId="{1507F60D-D479-4D3C-8080-EA294ACC9F4A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09:38:01.012" v="32"/>
        <pc:sldMkLst>
          <pc:docMk/>
          <pc:sldMk cId="402485550" sldId="1094"/>
        </pc:sldMkLst>
        <pc:picChg chg="add mod">
          <ac:chgData name="Jakub Hofman" userId="53285062-d52a-4c88-bcdc-d767b8cc0044" providerId="ADAL" clId="{E3F648B0-6E9B-402F-85D8-DE54734A766F}" dt="2021-04-15T09:38:01.012" v="32"/>
          <ac:picMkLst>
            <pc:docMk/>
            <pc:sldMk cId="402485550" sldId="1094"/>
            <ac:picMk id="2" creationId="{94B648F9-7CF1-4B62-A749-E8AD12E3009A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09:38:01.012" v="32"/>
        <pc:sldMkLst>
          <pc:docMk/>
          <pc:sldMk cId="4290034749" sldId="1095"/>
        </pc:sldMkLst>
        <pc:picChg chg="add mod">
          <ac:chgData name="Jakub Hofman" userId="53285062-d52a-4c88-bcdc-d767b8cc0044" providerId="ADAL" clId="{E3F648B0-6E9B-402F-85D8-DE54734A766F}" dt="2021-04-15T09:38:01.012" v="32"/>
          <ac:picMkLst>
            <pc:docMk/>
            <pc:sldMk cId="4290034749" sldId="1095"/>
            <ac:picMk id="2" creationId="{2FAAE354-A56B-4B82-BB4E-9533D79304C0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09:38:01.012" v="32"/>
        <pc:sldMkLst>
          <pc:docMk/>
          <pc:sldMk cId="705199946" sldId="1096"/>
        </pc:sldMkLst>
        <pc:picChg chg="add mod">
          <ac:chgData name="Jakub Hofman" userId="53285062-d52a-4c88-bcdc-d767b8cc0044" providerId="ADAL" clId="{E3F648B0-6E9B-402F-85D8-DE54734A766F}" dt="2021-04-15T09:38:01.012" v="32"/>
          <ac:picMkLst>
            <pc:docMk/>
            <pc:sldMk cId="705199946" sldId="1096"/>
            <ac:picMk id="2" creationId="{273A2CF6-8582-4B71-BFA9-5EA75EED7C78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09:38:01.012" v="32"/>
        <pc:sldMkLst>
          <pc:docMk/>
          <pc:sldMk cId="3118083425" sldId="1097"/>
        </pc:sldMkLst>
        <pc:picChg chg="add mod">
          <ac:chgData name="Jakub Hofman" userId="53285062-d52a-4c88-bcdc-d767b8cc0044" providerId="ADAL" clId="{E3F648B0-6E9B-402F-85D8-DE54734A766F}" dt="2021-04-15T09:38:01.012" v="32"/>
          <ac:picMkLst>
            <pc:docMk/>
            <pc:sldMk cId="3118083425" sldId="1097"/>
            <ac:picMk id="2" creationId="{6CC0EF3F-A2D3-4FF5-B07A-8C4532529BBB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09:38:01.012" v="32"/>
        <pc:sldMkLst>
          <pc:docMk/>
          <pc:sldMk cId="2343878604" sldId="1098"/>
        </pc:sldMkLst>
        <pc:picChg chg="add mod">
          <ac:chgData name="Jakub Hofman" userId="53285062-d52a-4c88-bcdc-d767b8cc0044" providerId="ADAL" clId="{E3F648B0-6E9B-402F-85D8-DE54734A766F}" dt="2021-04-15T09:38:01.012" v="32"/>
          <ac:picMkLst>
            <pc:docMk/>
            <pc:sldMk cId="2343878604" sldId="1098"/>
            <ac:picMk id="2" creationId="{03403112-1892-443E-A60F-A11A25CCCC37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09:38:01.012" v="32"/>
        <pc:sldMkLst>
          <pc:docMk/>
          <pc:sldMk cId="2425531836" sldId="1099"/>
        </pc:sldMkLst>
        <pc:picChg chg="add mod">
          <ac:chgData name="Jakub Hofman" userId="53285062-d52a-4c88-bcdc-d767b8cc0044" providerId="ADAL" clId="{E3F648B0-6E9B-402F-85D8-DE54734A766F}" dt="2021-04-15T09:38:01.012" v="32"/>
          <ac:picMkLst>
            <pc:docMk/>
            <pc:sldMk cId="2425531836" sldId="1099"/>
            <ac:picMk id="2" creationId="{A1419756-8D88-47E0-9BC4-BE05D1E32D23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09:38:01.012" v="32"/>
        <pc:sldMkLst>
          <pc:docMk/>
          <pc:sldMk cId="360257138" sldId="1100"/>
        </pc:sldMkLst>
        <pc:picChg chg="add mod">
          <ac:chgData name="Jakub Hofman" userId="53285062-d52a-4c88-bcdc-d767b8cc0044" providerId="ADAL" clId="{E3F648B0-6E9B-402F-85D8-DE54734A766F}" dt="2021-04-15T09:38:01.012" v="32"/>
          <ac:picMkLst>
            <pc:docMk/>
            <pc:sldMk cId="360257138" sldId="1100"/>
            <ac:picMk id="2" creationId="{EBC22787-30F9-45DD-AA94-19FD1CCDB171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09:38:01.012" v="32"/>
        <pc:sldMkLst>
          <pc:docMk/>
          <pc:sldMk cId="1868005600" sldId="1101"/>
        </pc:sldMkLst>
        <pc:picChg chg="add mod">
          <ac:chgData name="Jakub Hofman" userId="53285062-d52a-4c88-bcdc-d767b8cc0044" providerId="ADAL" clId="{E3F648B0-6E9B-402F-85D8-DE54734A766F}" dt="2021-04-15T09:38:01.012" v="32"/>
          <ac:picMkLst>
            <pc:docMk/>
            <pc:sldMk cId="1868005600" sldId="1101"/>
            <ac:picMk id="2" creationId="{2B3CB1F0-42DD-4197-9B1C-627EFE8F5790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09:38:01.012" v="32"/>
        <pc:sldMkLst>
          <pc:docMk/>
          <pc:sldMk cId="1095253929" sldId="1102"/>
        </pc:sldMkLst>
        <pc:picChg chg="add mod">
          <ac:chgData name="Jakub Hofman" userId="53285062-d52a-4c88-bcdc-d767b8cc0044" providerId="ADAL" clId="{E3F648B0-6E9B-402F-85D8-DE54734A766F}" dt="2021-04-15T09:38:01.012" v="32"/>
          <ac:picMkLst>
            <pc:docMk/>
            <pc:sldMk cId="1095253929" sldId="1102"/>
            <ac:picMk id="2" creationId="{A8D02837-7EA3-4F11-B0FC-4DF0BA1073BC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09:38:01.012" v="32"/>
        <pc:sldMkLst>
          <pc:docMk/>
          <pc:sldMk cId="3166844890" sldId="1103"/>
        </pc:sldMkLst>
        <pc:picChg chg="add mod">
          <ac:chgData name="Jakub Hofman" userId="53285062-d52a-4c88-bcdc-d767b8cc0044" providerId="ADAL" clId="{E3F648B0-6E9B-402F-85D8-DE54734A766F}" dt="2021-04-15T09:38:01.012" v="32"/>
          <ac:picMkLst>
            <pc:docMk/>
            <pc:sldMk cId="3166844890" sldId="1103"/>
            <ac:picMk id="3" creationId="{91DFC2BF-6F7B-4C02-ABDC-9AD2C3CC6514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09:38:01.012" v="32"/>
        <pc:sldMkLst>
          <pc:docMk/>
          <pc:sldMk cId="322275731" sldId="1104"/>
        </pc:sldMkLst>
        <pc:picChg chg="add mod">
          <ac:chgData name="Jakub Hofman" userId="53285062-d52a-4c88-bcdc-d767b8cc0044" providerId="ADAL" clId="{E3F648B0-6E9B-402F-85D8-DE54734A766F}" dt="2021-04-15T09:38:01.012" v="32"/>
          <ac:picMkLst>
            <pc:docMk/>
            <pc:sldMk cId="322275731" sldId="1104"/>
            <ac:picMk id="2" creationId="{A20B3237-A374-48E6-9A4C-5D4C6EF94B66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09:38:01.012" v="32"/>
        <pc:sldMkLst>
          <pc:docMk/>
          <pc:sldMk cId="91782999" sldId="1105"/>
        </pc:sldMkLst>
        <pc:picChg chg="add mod">
          <ac:chgData name="Jakub Hofman" userId="53285062-d52a-4c88-bcdc-d767b8cc0044" providerId="ADAL" clId="{E3F648B0-6E9B-402F-85D8-DE54734A766F}" dt="2021-04-15T09:38:01.012" v="32"/>
          <ac:picMkLst>
            <pc:docMk/>
            <pc:sldMk cId="91782999" sldId="1105"/>
            <ac:picMk id="2" creationId="{6D748E44-9725-4E65-B78F-D514467BEDF7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09:38:01.012" v="32"/>
        <pc:sldMkLst>
          <pc:docMk/>
          <pc:sldMk cId="1836548431" sldId="1106"/>
        </pc:sldMkLst>
        <pc:picChg chg="add mod">
          <ac:chgData name="Jakub Hofman" userId="53285062-d52a-4c88-bcdc-d767b8cc0044" providerId="ADAL" clId="{E3F648B0-6E9B-402F-85D8-DE54734A766F}" dt="2021-04-15T09:38:01.012" v="32"/>
          <ac:picMkLst>
            <pc:docMk/>
            <pc:sldMk cId="1836548431" sldId="1106"/>
            <ac:picMk id="2" creationId="{8ABAF218-D9BB-4906-A2E6-6431ED03CEEC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09:38:01.012" v="32"/>
        <pc:sldMkLst>
          <pc:docMk/>
          <pc:sldMk cId="767726680" sldId="1107"/>
        </pc:sldMkLst>
        <pc:picChg chg="add mod">
          <ac:chgData name="Jakub Hofman" userId="53285062-d52a-4c88-bcdc-d767b8cc0044" providerId="ADAL" clId="{E3F648B0-6E9B-402F-85D8-DE54734A766F}" dt="2021-04-15T09:38:01.012" v="32"/>
          <ac:picMkLst>
            <pc:docMk/>
            <pc:sldMk cId="767726680" sldId="1107"/>
            <ac:picMk id="2" creationId="{F74E5C9A-7D2D-4036-8A6F-18F58D2B2D8D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09:38:01.012" v="32"/>
        <pc:sldMkLst>
          <pc:docMk/>
          <pc:sldMk cId="684241530" sldId="1108"/>
        </pc:sldMkLst>
        <pc:picChg chg="add mod">
          <ac:chgData name="Jakub Hofman" userId="53285062-d52a-4c88-bcdc-d767b8cc0044" providerId="ADAL" clId="{E3F648B0-6E9B-402F-85D8-DE54734A766F}" dt="2021-04-15T09:38:01.012" v="32"/>
          <ac:picMkLst>
            <pc:docMk/>
            <pc:sldMk cId="684241530" sldId="1108"/>
            <ac:picMk id="2" creationId="{9C42B39E-E282-402C-8411-5FD74DC02741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09:38:01.012" v="32"/>
        <pc:sldMkLst>
          <pc:docMk/>
          <pc:sldMk cId="2270462873" sldId="1109"/>
        </pc:sldMkLst>
        <pc:picChg chg="add mod">
          <ac:chgData name="Jakub Hofman" userId="53285062-d52a-4c88-bcdc-d767b8cc0044" providerId="ADAL" clId="{E3F648B0-6E9B-402F-85D8-DE54734A766F}" dt="2021-04-15T09:38:01.012" v="32"/>
          <ac:picMkLst>
            <pc:docMk/>
            <pc:sldMk cId="2270462873" sldId="1109"/>
            <ac:picMk id="3" creationId="{94717358-7444-4CAC-AFD1-0F5F4C0A7804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09:38:01.012" v="32"/>
        <pc:sldMkLst>
          <pc:docMk/>
          <pc:sldMk cId="1048493373" sldId="1110"/>
        </pc:sldMkLst>
        <pc:picChg chg="add mod">
          <ac:chgData name="Jakub Hofman" userId="53285062-d52a-4c88-bcdc-d767b8cc0044" providerId="ADAL" clId="{E3F648B0-6E9B-402F-85D8-DE54734A766F}" dt="2021-04-15T09:38:01.012" v="32"/>
          <ac:picMkLst>
            <pc:docMk/>
            <pc:sldMk cId="1048493373" sldId="1110"/>
            <ac:picMk id="2" creationId="{1706932D-3E8D-4A0F-964A-DDB287051148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09:38:01.012" v="32"/>
        <pc:sldMkLst>
          <pc:docMk/>
          <pc:sldMk cId="1760243966" sldId="1111"/>
        </pc:sldMkLst>
        <pc:picChg chg="add mod">
          <ac:chgData name="Jakub Hofman" userId="53285062-d52a-4c88-bcdc-d767b8cc0044" providerId="ADAL" clId="{E3F648B0-6E9B-402F-85D8-DE54734A766F}" dt="2021-04-15T09:38:01.012" v="32"/>
          <ac:picMkLst>
            <pc:docMk/>
            <pc:sldMk cId="1760243966" sldId="1111"/>
            <ac:picMk id="2" creationId="{F1561DE5-098C-4E7D-9931-B643B206715F}"/>
          </ac:picMkLst>
        </pc:picChg>
      </pc:sldChg>
      <pc:sldChg chg="addSp delSp modSp modTransition modAnim">
        <pc:chgData name="Jakub Hofman" userId="53285062-d52a-4c88-bcdc-d767b8cc0044" providerId="ADAL" clId="{E3F648B0-6E9B-402F-85D8-DE54734A766F}" dt="2021-04-15T10:19:15.684" v="34"/>
        <pc:sldMkLst>
          <pc:docMk/>
          <pc:sldMk cId="1083047560" sldId="1112"/>
        </pc:sldMkLst>
        <pc:picChg chg="add del mod">
          <ac:chgData name="Jakub Hofman" userId="53285062-d52a-4c88-bcdc-d767b8cc0044" providerId="ADAL" clId="{E3F648B0-6E9B-402F-85D8-DE54734A766F}" dt="2021-04-15T09:38:05.076" v="33"/>
          <ac:picMkLst>
            <pc:docMk/>
            <pc:sldMk cId="1083047560" sldId="1112"/>
            <ac:picMk id="2" creationId="{489E881F-E84A-463F-A7B2-2B758F013DF3}"/>
          </ac:picMkLst>
        </pc:picChg>
        <pc:picChg chg="add mod">
          <ac:chgData name="Jakub Hofman" userId="53285062-d52a-4c88-bcdc-d767b8cc0044" providerId="ADAL" clId="{E3F648B0-6E9B-402F-85D8-DE54734A766F}" dt="2021-04-15T10:19:15.684" v="34"/>
          <ac:picMkLst>
            <pc:docMk/>
            <pc:sldMk cId="1083047560" sldId="1112"/>
            <ac:picMk id="3" creationId="{8885FF84-0A8A-4E0E-A84E-630EC085CF65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10:19:15.684" v="34"/>
        <pc:sldMkLst>
          <pc:docMk/>
          <pc:sldMk cId="2295402134" sldId="1113"/>
        </pc:sldMkLst>
        <pc:picChg chg="add mod">
          <ac:chgData name="Jakub Hofman" userId="53285062-d52a-4c88-bcdc-d767b8cc0044" providerId="ADAL" clId="{E3F648B0-6E9B-402F-85D8-DE54734A766F}" dt="2021-04-15T10:19:15.684" v="34"/>
          <ac:picMkLst>
            <pc:docMk/>
            <pc:sldMk cId="2295402134" sldId="1113"/>
            <ac:picMk id="2" creationId="{AFEF9065-392F-432E-B6FA-1A5C7D575AA9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10:19:15.684" v="34"/>
        <pc:sldMkLst>
          <pc:docMk/>
          <pc:sldMk cId="2425137813" sldId="1114"/>
        </pc:sldMkLst>
        <pc:picChg chg="add mod">
          <ac:chgData name="Jakub Hofman" userId="53285062-d52a-4c88-bcdc-d767b8cc0044" providerId="ADAL" clId="{E3F648B0-6E9B-402F-85D8-DE54734A766F}" dt="2021-04-15T10:19:15.684" v="34"/>
          <ac:picMkLst>
            <pc:docMk/>
            <pc:sldMk cId="2425137813" sldId="1114"/>
            <ac:picMk id="2" creationId="{F01C661F-7D72-46F1-9912-54643EE9976E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10:19:15.684" v="34"/>
        <pc:sldMkLst>
          <pc:docMk/>
          <pc:sldMk cId="3491298098" sldId="1115"/>
        </pc:sldMkLst>
        <pc:picChg chg="add mod">
          <ac:chgData name="Jakub Hofman" userId="53285062-d52a-4c88-bcdc-d767b8cc0044" providerId="ADAL" clId="{E3F648B0-6E9B-402F-85D8-DE54734A766F}" dt="2021-04-15T10:19:15.684" v="34"/>
          <ac:picMkLst>
            <pc:docMk/>
            <pc:sldMk cId="3491298098" sldId="1115"/>
            <ac:picMk id="2" creationId="{B71EEA44-FECA-4721-9531-DE398C3C7686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10:19:15.684" v="34"/>
        <pc:sldMkLst>
          <pc:docMk/>
          <pc:sldMk cId="2807279853" sldId="1116"/>
        </pc:sldMkLst>
        <pc:picChg chg="add mod">
          <ac:chgData name="Jakub Hofman" userId="53285062-d52a-4c88-bcdc-d767b8cc0044" providerId="ADAL" clId="{E3F648B0-6E9B-402F-85D8-DE54734A766F}" dt="2021-04-15T10:19:15.684" v="34"/>
          <ac:picMkLst>
            <pc:docMk/>
            <pc:sldMk cId="2807279853" sldId="1116"/>
            <ac:picMk id="2" creationId="{6BA4E0A5-E523-4EE8-BD2C-25DE13884071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10:19:15.684" v="34"/>
        <pc:sldMkLst>
          <pc:docMk/>
          <pc:sldMk cId="3497733813" sldId="1117"/>
        </pc:sldMkLst>
        <pc:picChg chg="add mod">
          <ac:chgData name="Jakub Hofman" userId="53285062-d52a-4c88-bcdc-d767b8cc0044" providerId="ADAL" clId="{E3F648B0-6E9B-402F-85D8-DE54734A766F}" dt="2021-04-15T10:19:15.684" v="34"/>
          <ac:picMkLst>
            <pc:docMk/>
            <pc:sldMk cId="3497733813" sldId="1117"/>
            <ac:picMk id="3" creationId="{61151EF4-88AD-4D1E-A712-F8E4C45D3496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10:19:15.684" v="34"/>
        <pc:sldMkLst>
          <pc:docMk/>
          <pc:sldMk cId="3295468503" sldId="1118"/>
        </pc:sldMkLst>
        <pc:picChg chg="add mod">
          <ac:chgData name="Jakub Hofman" userId="53285062-d52a-4c88-bcdc-d767b8cc0044" providerId="ADAL" clId="{E3F648B0-6E9B-402F-85D8-DE54734A766F}" dt="2021-04-15T10:19:15.684" v="34"/>
          <ac:picMkLst>
            <pc:docMk/>
            <pc:sldMk cId="3295468503" sldId="1118"/>
            <ac:picMk id="2" creationId="{01D87404-1C17-45E0-9273-4A8828806BAC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10:19:15.684" v="34"/>
        <pc:sldMkLst>
          <pc:docMk/>
          <pc:sldMk cId="3297845338" sldId="1119"/>
        </pc:sldMkLst>
        <pc:picChg chg="add mod">
          <ac:chgData name="Jakub Hofman" userId="53285062-d52a-4c88-bcdc-d767b8cc0044" providerId="ADAL" clId="{E3F648B0-6E9B-402F-85D8-DE54734A766F}" dt="2021-04-15T10:19:15.684" v="34"/>
          <ac:picMkLst>
            <pc:docMk/>
            <pc:sldMk cId="3297845338" sldId="1119"/>
            <ac:picMk id="4" creationId="{140D5423-37C2-4EC5-81A5-446DCD8D766C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10:19:15.684" v="34"/>
        <pc:sldMkLst>
          <pc:docMk/>
          <pc:sldMk cId="4086836288" sldId="1120"/>
        </pc:sldMkLst>
        <pc:picChg chg="add mod">
          <ac:chgData name="Jakub Hofman" userId="53285062-d52a-4c88-bcdc-d767b8cc0044" providerId="ADAL" clId="{E3F648B0-6E9B-402F-85D8-DE54734A766F}" dt="2021-04-15T10:19:15.684" v="34"/>
          <ac:picMkLst>
            <pc:docMk/>
            <pc:sldMk cId="4086836288" sldId="1120"/>
            <ac:picMk id="4" creationId="{1868274A-3592-4885-A019-652B897F4B96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10:19:15.684" v="34"/>
        <pc:sldMkLst>
          <pc:docMk/>
          <pc:sldMk cId="3575712660" sldId="1121"/>
        </pc:sldMkLst>
        <pc:picChg chg="add mod">
          <ac:chgData name="Jakub Hofman" userId="53285062-d52a-4c88-bcdc-d767b8cc0044" providerId="ADAL" clId="{E3F648B0-6E9B-402F-85D8-DE54734A766F}" dt="2021-04-15T10:19:15.684" v="34"/>
          <ac:picMkLst>
            <pc:docMk/>
            <pc:sldMk cId="3575712660" sldId="1121"/>
            <ac:picMk id="2" creationId="{172D5AA4-24E2-48C7-A2DA-C8664B9165DF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10:19:15.684" v="34"/>
        <pc:sldMkLst>
          <pc:docMk/>
          <pc:sldMk cId="2372508655" sldId="1122"/>
        </pc:sldMkLst>
        <pc:picChg chg="add mod">
          <ac:chgData name="Jakub Hofman" userId="53285062-d52a-4c88-bcdc-d767b8cc0044" providerId="ADAL" clId="{E3F648B0-6E9B-402F-85D8-DE54734A766F}" dt="2021-04-15T10:19:15.684" v="34"/>
          <ac:picMkLst>
            <pc:docMk/>
            <pc:sldMk cId="2372508655" sldId="1122"/>
            <ac:picMk id="2" creationId="{6C5F7743-B4D8-497E-B16E-63A65B33CD61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10:19:15.684" v="34"/>
        <pc:sldMkLst>
          <pc:docMk/>
          <pc:sldMk cId="706903565" sldId="1123"/>
        </pc:sldMkLst>
        <pc:picChg chg="add mod">
          <ac:chgData name="Jakub Hofman" userId="53285062-d52a-4c88-bcdc-d767b8cc0044" providerId="ADAL" clId="{E3F648B0-6E9B-402F-85D8-DE54734A766F}" dt="2021-04-15T10:19:15.684" v="34"/>
          <ac:picMkLst>
            <pc:docMk/>
            <pc:sldMk cId="706903565" sldId="1123"/>
            <ac:picMk id="2" creationId="{3132E67B-40C7-4B41-99D5-F65D0902B1B1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10:19:15.684" v="34"/>
        <pc:sldMkLst>
          <pc:docMk/>
          <pc:sldMk cId="2631349832" sldId="1124"/>
        </pc:sldMkLst>
        <pc:picChg chg="add mod">
          <ac:chgData name="Jakub Hofman" userId="53285062-d52a-4c88-bcdc-d767b8cc0044" providerId="ADAL" clId="{E3F648B0-6E9B-402F-85D8-DE54734A766F}" dt="2021-04-15T10:19:15.684" v="34"/>
          <ac:picMkLst>
            <pc:docMk/>
            <pc:sldMk cId="2631349832" sldId="1124"/>
            <ac:picMk id="6" creationId="{35628480-50B0-4B6D-964A-D6EE1A9D309D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10:19:15.684" v="34"/>
        <pc:sldMkLst>
          <pc:docMk/>
          <pc:sldMk cId="3665663690" sldId="1125"/>
        </pc:sldMkLst>
        <pc:picChg chg="add mod">
          <ac:chgData name="Jakub Hofman" userId="53285062-d52a-4c88-bcdc-d767b8cc0044" providerId="ADAL" clId="{E3F648B0-6E9B-402F-85D8-DE54734A766F}" dt="2021-04-15T10:19:15.684" v="34"/>
          <ac:picMkLst>
            <pc:docMk/>
            <pc:sldMk cId="3665663690" sldId="1125"/>
            <ac:picMk id="3" creationId="{89539EB3-BC32-439A-908D-920EC28BB785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10:19:15.684" v="34"/>
        <pc:sldMkLst>
          <pc:docMk/>
          <pc:sldMk cId="2553178119" sldId="1126"/>
        </pc:sldMkLst>
        <pc:picChg chg="add mod">
          <ac:chgData name="Jakub Hofman" userId="53285062-d52a-4c88-bcdc-d767b8cc0044" providerId="ADAL" clId="{E3F648B0-6E9B-402F-85D8-DE54734A766F}" dt="2021-04-15T10:19:15.684" v="34"/>
          <ac:picMkLst>
            <pc:docMk/>
            <pc:sldMk cId="2553178119" sldId="1126"/>
            <ac:picMk id="3" creationId="{43BB97D8-EA6E-462B-B98E-5B92CEE39EDB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10:19:15.684" v="34"/>
        <pc:sldMkLst>
          <pc:docMk/>
          <pc:sldMk cId="2713651251" sldId="1127"/>
        </pc:sldMkLst>
        <pc:picChg chg="add mod">
          <ac:chgData name="Jakub Hofman" userId="53285062-d52a-4c88-bcdc-d767b8cc0044" providerId="ADAL" clId="{E3F648B0-6E9B-402F-85D8-DE54734A766F}" dt="2021-04-15T10:19:15.684" v="34"/>
          <ac:picMkLst>
            <pc:docMk/>
            <pc:sldMk cId="2713651251" sldId="1127"/>
            <ac:picMk id="2" creationId="{94E07A4E-074F-4C46-BC76-3FFE77BBC3D0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10:19:15.684" v="34"/>
        <pc:sldMkLst>
          <pc:docMk/>
          <pc:sldMk cId="3049212373" sldId="1128"/>
        </pc:sldMkLst>
        <pc:picChg chg="add mod">
          <ac:chgData name="Jakub Hofman" userId="53285062-d52a-4c88-bcdc-d767b8cc0044" providerId="ADAL" clId="{E3F648B0-6E9B-402F-85D8-DE54734A766F}" dt="2021-04-15T10:19:15.684" v="34"/>
          <ac:picMkLst>
            <pc:docMk/>
            <pc:sldMk cId="3049212373" sldId="1128"/>
            <ac:picMk id="2" creationId="{7CE94D26-97CB-4D56-9844-A82618B338EE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10:19:15.684" v="34"/>
        <pc:sldMkLst>
          <pc:docMk/>
          <pc:sldMk cId="1300884668" sldId="1129"/>
        </pc:sldMkLst>
        <pc:picChg chg="add mod">
          <ac:chgData name="Jakub Hofman" userId="53285062-d52a-4c88-bcdc-d767b8cc0044" providerId="ADAL" clId="{E3F648B0-6E9B-402F-85D8-DE54734A766F}" dt="2021-04-15T10:19:15.684" v="34"/>
          <ac:picMkLst>
            <pc:docMk/>
            <pc:sldMk cId="1300884668" sldId="1129"/>
            <ac:picMk id="2" creationId="{C8129E35-CD21-407A-87FD-8E298BD8C6BD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10:19:15.684" v="34"/>
        <pc:sldMkLst>
          <pc:docMk/>
          <pc:sldMk cId="1375991685" sldId="1130"/>
        </pc:sldMkLst>
        <pc:picChg chg="add mod">
          <ac:chgData name="Jakub Hofman" userId="53285062-d52a-4c88-bcdc-d767b8cc0044" providerId="ADAL" clId="{E3F648B0-6E9B-402F-85D8-DE54734A766F}" dt="2021-04-15T10:19:15.684" v="34"/>
          <ac:picMkLst>
            <pc:docMk/>
            <pc:sldMk cId="1375991685" sldId="1130"/>
            <ac:picMk id="2" creationId="{45FA20A5-6F2C-4FA5-8D56-DCF80C8EE879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10:19:15.684" v="34"/>
        <pc:sldMkLst>
          <pc:docMk/>
          <pc:sldMk cId="1542282794" sldId="1131"/>
        </pc:sldMkLst>
        <pc:picChg chg="add mod">
          <ac:chgData name="Jakub Hofman" userId="53285062-d52a-4c88-bcdc-d767b8cc0044" providerId="ADAL" clId="{E3F648B0-6E9B-402F-85D8-DE54734A766F}" dt="2021-04-15T10:19:15.684" v="34"/>
          <ac:picMkLst>
            <pc:docMk/>
            <pc:sldMk cId="1542282794" sldId="1131"/>
            <ac:picMk id="2" creationId="{92571739-80D9-4D91-80DD-E3DF61178613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10:19:15.684" v="34"/>
        <pc:sldMkLst>
          <pc:docMk/>
          <pc:sldMk cId="840875942" sldId="1132"/>
        </pc:sldMkLst>
        <pc:picChg chg="add mod">
          <ac:chgData name="Jakub Hofman" userId="53285062-d52a-4c88-bcdc-d767b8cc0044" providerId="ADAL" clId="{E3F648B0-6E9B-402F-85D8-DE54734A766F}" dt="2021-04-15T10:19:15.684" v="34"/>
          <ac:picMkLst>
            <pc:docMk/>
            <pc:sldMk cId="840875942" sldId="1132"/>
            <ac:picMk id="2" creationId="{7AE3D10F-0BF7-44C8-AA8D-617A66E88345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10:19:15.684" v="34"/>
        <pc:sldMkLst>
          <pc:docMk/>
          <pc:sldMk cId="4111504234" sldId="1133"/>
        </pc:sldMkLst>
        <pc:picChg chg="add mod">
          <ac:chgData name="Jakub Hofman" userId="53285062-d52a-4c88-bcdc-d767b8cc0044" providerId="ADAL" clId="{E3F648B0-6E9B-402F-85D8-DE54734A766F}" dt="2021-04-15T10:19:15.684" v="34"/>
          <ac:picMkLst>
            <pc:docMk/>
            <pc:sldMk cId="4111504234" sldId="1133"/>
            <ac:picMk id="2" creationId="{EDD87DFC-9F23-4D76-BAA9-1BA9B2A31DFD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10:19:15.684" v="34"/>
        <pc:sldMkLst>
          <pc:docMk/>
          <pc:sldMk cId="4156273900" sldId="1134"/>
        </pc:sldMkLst>
        <pc:picChg chg="add mod">
          <ac:chgData name="Jakub Hofman" userId="53285062-d52a-4c88-bcdc-d767b8cc0044" providerId="ADAL" clId="{E3F648B0-6E9B-402F-85D8-DE54734A766F}" dt="2021-04-15T10:19:15.684" v="34"/>
          <ac:picMkLst>
            <pc:docMk/>
            <pc:sldMk cId="4156273900" sldId="1134"/>
            <ac:picMk id="2" creationId="{E10E5909-B1AE-46BB-8A61-0EFD89A73213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10:19:15.684" v="34"/>
        <pc:sldMkLst>
          <pc:docMk/>
          <pc:sldMk cId="2080866590" sldId="1135"/>
        </pc:sldMkLst>
        <pc:picChg chg="add mod">
          <ac:chgData name="Jakub Hofman" userId="53285062-d52a-4c88-bcdc-d767b8cc0044" providerId="ADAL" clId="{E3F648B0-6E9B-402F-85D8-DE54734A766F}" dt="2021-04-15T10:19:15.684" v="34"/>
          <ac:picMkLst>
            <pc:docMk/>
            <pc:sldMk cId="2080866590" sldId="1135"/>
            <ac:picMk id="2" creationId="{55045756-D6F2-4C34-A4F4-A14BE3875B2A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10:19:15.684" v="34"/>
        <pc:sldMkLst>
          <pc:docMk/>
          <pc:sldMk cId="2089334393" sldId="1136"/>
        </pc:sldMkLst>
        <pc:picChg chg="add mod">
          <ac:chgData name="Jakub Hofman" userId="53285062-d52a-4c88-bcdc-d767b8cc0044" providerId="ADAL" clId="{E3F648B0-6E9B-402F-85D8-DE54734A766F}" dt="2021-04-15T10:19:15.684" v="34"/>
          <ac:picMkLst>
            <pc:docMk/>
            <pc:sldMk cId="2089334393" sldId="1136"/>
            <ac:picMk id="2" creationId="{9EAA8535-BDCF-4AE5-9D62-094215DCB5FB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10:19:15.684" v="34"/>
        <pc:sldMkLst>
          <pc:docMk/>
          <pc:sldMk cId="3125857477" sldId="1137"/>
        </pc:sldMkLst>
        <pc:picChg chg="add mod">
          <ac:chgData name="Jakub Hofman" userId="53285062-d52a-4c88-bcdc-d767b8cc0044" providerId="ADAL" clId="{E3F648B0-6E9B-402F-85D8-DE54734A766F}" dt="2021-04-15T10:19:15.684" v="34"/>
          <ac:picMkLst>
            <pc:docMk/>
            <pc:sldMk cId="3125857477" sldId="1137"/>
            <ac:picMk id="2" creationId="{2A487FCE-A0C6-4EF6-8AF4-E00DA75EB258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10:19:15.684" v="34"/>
        <pc:sldMkLst>
          <pc:docMk/>
          <pc:sldMk cId="4169199301" sldId="1138"/>
        </pc:sldMkLst>
        <pc:picChg chg="add mod">
          <ac:chgData name="Jakub Hofman" userId="53285062-d52a-4c88-bcdc-d767b8cc0044" providerId="ADAL" clId="{E3F648B0-6E9B-402F-85D8-DE54734A766F}" dt="2021-04-15T10:19:15.684" v="34"/>
          <ac:picMkLst>
            <pc:docMk/>
            <pc:sldMk cId="4169199301" sldId="1138"/>
            <ac:picMk id="2" creationId="{E61101F1-2E7D-488C-A704-8A8F15227375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10:19:15.684" v="34"/>
        <pc:sldMkLst>
          <pc:docMk/>
          <pc:sldMk cId="2636391255" sldId="1139"/>
        </pc:sldMkLst>
        <pc:picChg chg="add mod">
          <ac:chgData name="Jakub Hofman" userId="53285062-d52a-4c88-bcdc-d767b8cc0044" providerId="ADAL" clId="{E3F648B0-6E9B-402F-85D8-DE54734A766F}" dt="2021-04-15T10:19:15.684" v="34"/>
          <ac:picMkLst>
            <pc:docMk/>
            <pc:sldMk cId="2636391255" sldId="1139"/>
            <ac:picMk id="2" creationId="{2B4864D0-E534-490F-8D00-8E325D9DD11C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10:19:15.684" v="34"/>
        <pc:sldMkLst>
          <pc:docMk/>
          <pc:sldMk cId="2453816220" sldId="1140"/>
        </pc:sldMkLst>
        <pc:picChg chg="add mod">
          <ac:chgData name="Jakub Hofman" userId="53285062-d52a-4c88-bcdc-d767b8cc0044" providerId="ADAL" clId="{E3F648B0-6E9B-402F-85D8-DE54734A766F}" dt="2021-04-15T10:19:15.684" v="34"/>
          <ac:picMkLst>
            <pc:docMk/>
            <pc:sldMk cId="2453816220" sldId="1140"/>
            <ac:picMk id="4" creationId="{F97F6D0E-E3A7-4E02-AA4F-B41D6B488958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10:19:15.684" v="34"/>
        <pc:sldMkLst>
          <pc:docMk/>
          <pc:sldMk cId="2209655682" sldId="1141"/>
        </pc:sldMkLst>
        <pc:picChg chg="add mod">
          <ac:chgData name="Jakub Hofman" userId="53285062-d52a-4c88-bcdc-d767b8cc0044" providerId="ADAL" clId="{E3F648B0-6E9B-402F-85D8-DE54734A766F}" dt="2021-04-15T10:19:15.684" v="34"/>
          <ac:picMkLst>
            <pc:docMk/>
            <pc:sldMk cId="2209655682" sldId="1141"/>
            <ac:picMk id="2" creationId="{CE2C9E35-732F-4309-8993-8011D905C446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10:19:15.684" v="34"/>
        <pc:sldMkLst>
          <pc:docMk/>
          <pc:sldMk cId="1694825311" sldId="1142"/>
        </pc:sldMkLst>
        <pc:picChg chg="add mod">
          <ac:chgData name="Jakub Hofman" userId="53285062-d52a-4c88-bcdc-d767b8cc0044" providerId="ADAL" clId="{E3F648B0-6E9B-402F-85D8-DE54734A766F}" dt="2021-04-15T10:19:15.684" v="34"/>
          <ac:picMkLst>
            <pc:docMk/>
            <pc:sldMk cId="1694825311" sldId="1142"/>
            <ac:picMk id="2" creationId="{867FFBEB-7050-48EA-958C-E5079AE72E1B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10:19:15.684" v="34"/>
        <pc:sldMkLst>
          <pc:docMk/>
          <pc:sldMk cId="3542382348" sldId="1143"/>
        </pc:sldMkLst>
        <pc:picChg chg="add mod">
          <ac:chgData name="Jakub Hofman" userId="53285062-d52a-4c88-bcdc-d767b8cc0044" providerId="ADAL" clId="{E3F648B0-6E9B-402F-85D8-DE54734A766F}" dt="2021-04-15T10:19:15.684" v="34"/>
          <ac:picMkLst>
            <pc:docMk/>
            <pc:sldMk cId="3542382348" sldId="1143"/>
            <ac:picMk id="2" creationId="{09E05DCC-9F14-4F65-B1BD-8D154698A6C1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10:19:15.684" v="34"/>
        <pc:sldMkLst>
          <pc:docMk/>
          <pc:sldMk cId="679831778" sldId="1144"/>
        </pc:sldMkLst>
        <pc:picChg chg="add mod">
          <ac:chgData name="Jakub Hofman" userId="53285062-d52a-4c88-bcdc-d767b8cc0044" providerId="ADAL" clId="{E3F648B0-6E9B-402F-85D8-DE54734A766F}" dt="2021-04-15T10:19:15.684" v="34"/>
          <ac:picMkLst>
            <pc:docMk/>
            <pc:sldMk cId="679831778" sldId="1144"/>
            <ac:picMk id="2" creationId="{838B08A1-F2C8-4CF2-9A7D-E6273B8FE677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10:19:15.684" v="34"/>
        <pc:sldMkLst>
          <pc:docMk/>
          <pc:sldMk cId="2652011529" sldId="1145"/>
        </pc:sldMkLst>
        <pc:picChg chg="add mod">
          <ac:chgData name="Jakub Hofman" userId="53285062-d52a-4c88-bcdc-d767b8cc0044" providerId="ADAL" clId="{E3F648B0-6E9B-402F-85D8-DE54734A766F}" dt="2021-04-15T10:19:15.684" v="34"/>
          <ac:picMkLst>
            <pc:docMk/>
            <pc:sldMk cId="2652011529" sldId="1145"/>
            <ac:picMk id="2" creationId="{516A44EC-0BF2-48E3-AD19-01092E36CC56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10:19:15.684" v="34"/>
        <pc:sldMkLst>
          <pc:docMk/>
          <pc:sldMk cId="1141723574" sldId="1146"/>
        </pc:sldMkLst>
        <pc:picChg chg="add mod">
          <ac:chgData name="Jakub Hofman" userId="53285062-d52a-4c88-bcdc-d767b8cc0044" providerId="ADAL" clId="{E3F648B0-6E9B-402F-85D8-DE54734A766F}" dt="2021-04-15T10:19:15.684" v="34"/>
          <ac:picMkLst>
            <pc:docMk/>
            <pc:sldMk cId="1141723574" sldId="1146"/>
            <ac:picMk id="2" creationId="{8BF1F970-06C7-4200-B08B-526FD1734F84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10:19:15.684" v="34"/>
        <pc:sldMkLst>
          <pc:docMk/>
          <pc:sldMk cId="209852273" sldId="1147"/>
        </pc:sldMkLst>
        <pc:picChg chg="add mod">
          <ac:chgData name="Jakub Hofman" userId="53285062-d52a-4c88-bcdc-d767b8cc0044" providerId="ADAL" clId="{E3F648B0-6E9B-402F-85D8-DE54734A766F}" dt="2021-04-15T10:19:15.684" v="34"/>
          <ac:picMkLst>
            <pc:docMk/>
            <pc:sldMk cId="209852273" sldId="1147"/>
            <ac:picMk id="2" creationId="{EBBF37D7-8E5C-4F1A-B143-94FE038D5F35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10:19:15.684" v="34"/>
        <pc:sldMkLst>
          <pc:docMk/>
          <pc:sldMk cId="666051073" sldId="1148"/>
        </pc:sldMkLst>
        <pc:picChg chg="add mod">
          <ac:chgData name="Jakub Hofman" userId="53285062-d52a-4c88-bcdc-d767b8cc0044" providerId="ADAL" clId="{E3F648B0-6E9B-402F-85D8-DE54734A766F}" dt="2021-04-15T10:19:15.684" v="34"/>
          <ac:picMkLst>
            <pc:docMk/>
            <pc:sldMk cId="666051073" sldId="1148"/>
            <ac:picMk id="2" creationId="{AF78B675-AB18-4080-AE8D-D60662AE24B2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10:19:15.684" v="34"/>
        <pc:sldMkLst>
          <pc:docMk/>
          <pc:sldMk cId="433859506" sldId="1149"/>
        </pc:sldMkLst>
        <pc:picChg chg="add mod">
          <ac:chgData name="Jakub Hofman" userId="53285062-d52a-4c88-bcdc-d767b8cc0044" providerId="ADAL" clId="{E3F648B0-6E9B-402F-85D8-DE54734A766F}" dt="2021-04-15T10:19:15.684" v="34"/>
          <ac:picMkLst>
            <pc:docMk/>
            <pc:sldMk cId="433859506" sldId="1149"/>
            <ac:picMk id="2" creationId="{AA34E03E-F7B0-44D6-A075-AD0FDD616CF9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10:19:15.684" v="34"/>
        <pc:sldMkLst>
          <pc:docMk/>
          <pc:sldMk cId="890537838" sldId="1150"/>
        </pc:sldMkLst>
        <pc:picChg chg="add mod">
          <ac:chgData name="Jakub Hofman" userId="53285062-d52a-4c88-bcdc-d767b8cc0044" providerId="ADAL" clId="{E3F648B0-6E9B-402F-85D8-DE54734A766F}" dt="2021-04-15T10:19:15.684" v="34"/>
          <ac:picMkLst>
            <pc:docMk/>
            <pc:sldMk cId="890537838" sldId="1150"/>
            <ac:picMk id="2" creationId="{DCF49095-51D9-4DF0-8A17-2F988877C5A6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10:19:15.684" v="34"/>
        <pc:sldMkLst>
          <pc:docMk/>
          <pc:sldMk cId="1188122043" sldId="1151"/>
        </pc:sldMkLst>
        <pc:picChg chg="add mod">
          <ac:chgData name="Jakub Hofman" userId="53285062-d52a-4c88-bcdc-d767b8cc0044" providerId="ADAL" clId="{E3F648B0-6E9B-402F-85D8-DE54734A766F}" dt="2021-04-15T10:19:15.684" v="34"/>
          <ac:picMkLst>
            <pc:docMk/>
            <pc:sldMk cId="1188122043" sldId="1151"/>
            <ac:picMk id="2" creationId="{25CA09C1-D1A7-4E34-A023-7F6EB6B24570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10:19:15.684" v="34"/>
        <pc:sldMkLst>
          <pc:docMk/>
          <pc:sldMk cId="1896968893" sldId="1152"/>
        </pc:sldMkLst>
        <pc:picChg chg="add mod">
          <ac:chgData name="Jakub Hofman" userId="53285062-d52a-4c88-bcdc-d767b8cc0044" providerId="ADAL" clId="{E3F648B0-6E9B-402F-85D8-DE54734A766F}" dt="2021-04-15T10:19:15.684" v="34"/>
          <ac:picMkLst>
            <pc:docMk/>
            <pc:sldMk cId="1896968893" sldId="1152"/>
            <ac:picMk id="2" creationId="{D7CD3014-8312-4EF6-BDA5-5E4863CEF834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10:19:15.684" v="34"/>
        <pc:sldMkLst>
          <pc:docMk/>
          <pc:sldMk cId="2698057444" sldId="1153"/>
        </pc:sldMkLst>
        <pc:picChg chg="add mod">
          <ac:chgData name="Jakub Hofman" userId="53285062-d52a-4c88-bcdc-d767b8cc0044" providerId="ADAL" clId="{E3F648B0-6E9B-402F-85D8-DE54734A766F}" dt="2021-04-15T10:19:15.684" v="34"/>
          <ac:picMkLst>
            <pc:docMk/>
            <pc:sldMk cId="2698057444" sldId="1153"/>
            <ac:picMk id="2" creationId="{810878A9-4E1E-42D9-B0EC-10197F3233DB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10:19:15.684" v="34"/>
        <pc:sldMkLst>
          <pc:docMk/>
          <pc:sldMk cId="3273985005" sldId="1154"/>
        </pc:sldMkLst>
        <pc:picChg chg="add mod">
          <ac:chgData name="Jakub Hofman" userId="53285062-d52a-4c88-bcdc-d767b8cc0044" providerId="ADAL" clId="{E3F648B0-6E9B-402F-85D8-DE54734A766F}" dt="2021-04-15T10:19:15.684" v="34"/>
          <ac:picMkLst>
            <pc:docMk/>
            <pc:sldMk cId="3273985005" sldId="1154"/>
            <ac:picMk id="2" creationId="{0D02D149-C4F8-434F-93E4-0C6104F439B4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10:19:15.684" v="34"/>
        <pc:sldMkLst>
          <pc:docMk/>
          <pc:sldMk cId="1392740690" sldId="1155"/>
        </pc:sldMkLst>
        <pc:picChg chg="add mod">
          <ac:chgData name="Jakub Hofman" userId="53285062-d52a-4c88-bcdc-d767b8cc0044" providerId="ADAL" clId="{E3F648B0-6E9B-402F-85D8-DE54734A766F}" dt="2021-04-15T10:19:15.684" v="34"/>
          <ac:picMkLst>
            <pc:docMk/>
            <pc:sldMk cId="1392740690" sldId="1155"/>
            <ac:picMk id="2" creationId="{A919C139-59FF-4915-95EC-05D589386124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10:19:15.684" v="34"/>
        <pc:sldMkLst>
          <pc:docMk/>
          <pc:sldMk cId="1155618390" sldId="1156"/>
        </pc:sldMkLst>
        <pc:picChg chg="add mod">
          <ac:chgData name="Jakub Hofman" userId="53285062-d52a-4c88-bcdc-d767b8cc0044" providerId="ADAL" clId="{E3F648B0-6E9B-402F-85D8-DE54734A766F}" dt="2021-04-15T10:19:15.684" v="34"/>
          <ac:picMkLst>
            <pc:docMk/>
            <pc:sldMk cId="1155618390" sldId="1156"/>
            <ac:picMk id="2" creationId="{AFDF4CAD-1090-461B-B5F8-E745E1017E6B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10:19:15.684" v="34"/>
        <pc:sldMkLst>
          <pc:docMk/>
          <pc:sldMk cId="2935504880" sldId="1157"/>
        </pc:sldMkLst>
        <pc:picChg chg="add mod">
          <ac:chgData name="Jakub Hofman" userId="53285062-d52a-4c88-bcdc-d767b8cc0044" providerId="ADAL" clId="{E3F648B0-6E9B-402F-85D8-DE54734A766F}" dt="2021-04-15T10:19:15.684" v="34"/>
          <ac:picMkLst>
            <pc:docMk/>
            <pc:sldMk cId="2935504880" sldId="1157"/>
            <ac:picMk id="2" creationId="{E93F287B-64EB-447D-B256-47D93B63E7EA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10:19:15.684" v="34"/>
        <pc:sldMkLst>
          <pc:docMk/>
          <pc:sldMk cId="2635011852" sldId="1158"/>
        </pc:sldMkLst>
        <pc:picChg chg="add mod">
          <ac:chgData name="Jakub Hofman" userId="53285062-d52a-4c88-bcdc-d767b8cc0044" providerId="ADAL" clId="{E3F648B0-6E9B-402F-85D8-DE54734A766F}" dt="2021-04-15T10:19:15.684" v="34"/>
          <ac:picMkLst>
            <pc:docMk/>
            <pc:sldMk cId="2635011852" sldId="1158"/>
            <ac:picMk id="2" creationId="{F42214E4-DFC2-4B15-820E-8285BE1A0CE9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10:19:15.684" v="34"/>
        <pc:sldMkLst>
          <pc:docMk/>
          <pc:sldMk cId="3079579966" sldId="1159"/>
        </pc:sldMkLst>
        <pc:picChg chg="add mod">
          <ac:chgData name="Jakub Hofman" userId="53285062-d52a-4c88-bcdc-d767b8cc0044" providerId="ADAL" clId="{E3F648B0-6E9B-402F-85D8-DE54734A766F}" dt="2021-04-15T10:19:15.684" v="34"/>
          <ac:picMkLst>
            <pc:docMk/>
            <pc:sldMk cId="3079579966" sldId="1159"/>
            <ac:picMk id="2" creationId="{6131A533-F337-4081-B253-54CD731D8BE5}"/>
          </ac:picMkLst>
        </pc:picChg>
      </pc:sldChg>
      <pc:sldChg chg="addSp delSp modSp mod modTransition">
        <pc:chgData name="Jakub Hofman" userId="53285062-d52a-4c88-bcdc-d767b8cc0044" providerId="ADAL" clId="{E3F648B0-6E9B-402F-85D8-DE54734A766F}" dt="2021-04-15T10:19:15.684" v="34"/>
        <pc:sldMkLst>
          <pc:docMk/>
          <pc:sldMk cId="470853612" sldId="1160"/>
        </pc:sldMkLst>
        <pc:picChg chg="add mod">
          <ac:chgData name="Jakub Hofman" userId="53285062-d52a-4c88-bcdc-d767b8cc0044" providerId="ADAL" clId="{E3F648B0-6E9B-402F-85D8-DE54734A766F}" dt="2021-04-15T10:19:15.684" v="34"/>
          <ac:picMkLst>
            <pc:docMk/>
            <pc:sldMk cId="470853612" sldId="1160"/>
            <ac:picMk id="2" creationId="{44E3B8BF-A88D-4208-B9C0-4978100F6F46}"/>
          </ac:picMkLst>
        </pc:picChg>
        <pc:inkChg chg="add del">
          <ac:chgData name="Jakub Hofman" userId="53285062-d52a-4c88-bcdc-d767b8cc0044" providerId="ADAL" clId="{E3F648B0-6E9B-402F-85D8-DE54734A766F}" dt="2021-04-14T13:45:32.830" v="21" actId="478"/>
          <ac:inkMkLst>
            <pc:docMk/>
            <pc:sldMk cId="470853612" sldId="1160"/>
            <ac:inkMk id="2" creationId="{39C7CAE2-2CF5-4D9C-B681-151F7B530ED1}"/>
          </ac:inkMkLst>
        </pc:inkChg>
        <pc:inkChg chg="add">
          <ac:chgData name="Jakub Hofman" userId="53285062-d52a-4c88-bcdc-d767b8cc0044" providerId="ADAL" clId="{E3F648B0-6E9B-402F-85D8-DE54734A766F}" dt="2021-04-14T13:45:18.537" v="18"/>
          <ac:inkMkLst>
            <pc:docMk/>
            <pc:sldMk cId="470853612" sldId="1160"/>
            <ac:inkMk id="3" creationId="{93FBD75D-8A3B-4953-8B7B-EFB80D176D64}"/>
          </ac:inkMkLst>
        </pc:inkChg>
        <pc:inkChg chg="add">
          <ac:chgData name="Jakub Hofman" userId="53285062-d52a-4c88-bcdc-d767b8cc0044" providerId="ADAL" clId="{E3F648B0-6E9B-402F-85D8-DE54734A766F}" dt="2021-04-14T13:45:18.537" v="18"/>
          <ac:inkMkLst>
            <pc:docMk/>
            <pc:sldMk cId="470853612" sldId="1160"/>
            <ac:inkMk id="4" creationId="{FF2B32BB-6A57-4883-9DDE-B06547B5F00B}"/>
          </ac:inkMkLst>
        </pc:inkChg>
        <pc:inkChg chg="add del">
          <ac:chgData name="Jakub Hofman" userId="53285062-d52a-4c88-bcdc-d767b8cc0044" providerId="ADAL" clId="{E3F648B0-6E9B-402F-85D8-DE54734A766F}" dt="2021-04-14T13:45:29.838" v="20" actId="478"/>
          <ac:inkMkLst>
            <pc:docMk/>
            <pc:sldMk cId="470853612" sldId="1160"/>
            <ac:inkMk id="5" creationId="{3637F26F-1D71-4DCA-AF75-65CF40BEE9F0}"/>
          </ac:inkMkLst>
        </pc:inkChg>
      </pc:sldChg>
      <pc:sldChg chg="addSp delSp modSp mod modTransition">
        <pc:chgData name="Jakub Hofman" userId="53285062-d52a-4c88-bcdc-d767b8cc0044" providerId="ADAL" clId="{E3F648B0-6E9B-402F-85D8-DE54734A766F}" dt="2021-04-15T10:19:15.684" v="34"/>
        <pc:sldMkLst>
          <pc:docMk/>
          <pc:sldMk cId="2720626555" sldId="1161"/>
        </pc:sldMkLst>
        <pc:picChg chg="add mod">
          <ac:chgData name="Jakub Hofman" userId="53285062-d52a-4c88-bcdc-d767b8cc0044" providerId="ADAL" clId="{E3F648B0-6E9B-402F-85D8-DE54734A766F}" dt="2021-04-15T10:19:15.684" v="34"/>
          <ac:picMkLst>
            <pc:docMk/>
            <pc:sldMk cId="2720626555" sldId="1161"/>
            <ac:picMk id="2" creationId="{30E5FB3C-808B-4F1F-8E1E-36A7D5B24141}"/>
          </ac:picMkLst>
        </pc:picChg>
        <pc:inkChg chg="add del">
          <ac:chgData name="Jakub Hofman" userId="53285062-d52a-4c88-bcdc-d767b8cc0044" providerId="ADAL" clId="{E3F648B0-6E9B-402F-85D8-DE54734A766F}" dt="2021-04-14T13:45:23.801" v="19" actId="478"/>
          <ac:inkMkLst>
            <pc:docMk/>
            <pc:sldMk cId="2720626555" sldId="1161"/>
            <ac:inkMk id="2" creationId="{954EA29B-0073-4B62-8A3A-D17CC87A3771}"/>
          </ac:inkMkLst>
        </pc:inkChg>
      </pc:sldChg>
      <pc:sldChg chg="addSp modSp modTransition">
        <pc:chgData name="Jakub Hofman" userId="53285062-d52a-4c88-bcdc-d767b8cc0044" providerId="ADAL" clId="{E3F648B0-6E9B-402F-85D8-DE54734A766F}" dt="2021-04-15T10:19:15.684" v="34"/>
        <pc:sldMkLst>
          <pc:docMk/>
          <pc:sldMk cId="1849562507" sldId="1162"/>
        </pc:sldMkLst>
        <pc:picChg chg="add mod">
          <ac:chgData name="Jakub Hofman" userId="53285062-d52a-4c88-bcdc-d767b8cc0044" providerId="ADAL" clId="{E3F648B0-6E9B-402F-85D8-DE54734A766F}" dt="2021-04-15T10:19:15.684" v="34"/>
          <ac:picMkLst>
            <pc:docMk/>
            <pc:sldMk cId="1849562507" sldId="1162"/>
            <ac:picMk id="2" creationId="{B5C22DFC-A47E-48EC-A5DC-950D84491046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10:19:15.684" v="34"/>
        <pc:sldMkLst>
          <pc:docMk/>
          <pc:sldMk cId="1799742028" sldId="1163"/>
        </pc:sldMkLst>
        <pc:picChg chg="add mod">
          <ac:chgData name="Jakub Hofman" userId="53285062-d52a-4c88-bcdc-d767b8cc0044" providerId="ADAL" clId="{E3F648B0-6E9B-402F-85D8-DE54734A766F}" dt="2021-04-15T10:19:15.684" v="34"/>
          <ac:picMkLst>
            <pc:docMk/>
            <pc:sldMk cId="1799742028" sldId="1163"/>
            <ac:picMk id="2" creationId="{72035D7D-C403-47BE-953D-CA42050D528C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10:19:15.684" v="34"/>
        <pc:sldMkLst>
          <pc:docMk/>
          <pc:sldMk cId="3557858562" sldId="1164"/>
        </pc:sldMkLst>
        <pc:picChg chg="add mod">
          <ac:chgData name="Jakub Hofman" userId="53285062-d52a-4c88-bcdc-d767b8cc0044" providerId="ADAL" clId="{E3F648B0-6E9B-402F-85D8-DE54734A766F}" dt="2021-04-15T10:19:15.684" v="34"/>
          <ac:picMkLst>
            <pc:docMk/>
            <pc:sldMk cId="3557858562" sldId="1164"/>
            <ac:picMk id="2" creationId="{4C7549D3-9930-4764-9A6E-B5BF237E1DE3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10:19:15.684" v="34"/>
        <pc:sldMkLst>
          <pc:docMk/>
          <pc:sldMk cId="2652550763" sldId="1165"/>
        </pc:sldMkLst>
        <pc:picChg chg="add mod">
          <ac:chgData name="Jakub Hofman" userId="53285062-d52a-4c88-bcdc-d767b8cc0044" providerId="ADAL" clId="{E3F648B0-6E9B-402F-85D8-DE54734A766F}" dt="2021-04-15T10:19:15.684" v="34"/>
          <ac:picMkLst>
            <pc:docMk/>
            <pc:sldMk cId="2652550763" sldId="1165"/>
            <ac:picMk id="2" creationId="{EC64001B-4548-4BE0-8B8F-C398AB46F677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10:19:15.684" v="34"/>
        <pc:sldMkLst>
          <pc:docMk/>
          <pc:sldMk cId="3974703665" sldId="1166"/>
        </pc:sldMkLst>
        <pc:picChg chg="add mod">
          <ac:chgData name="Jakub Hofman" userId="53285062-d52a-4c88-bcdc-d767b8cc0044" providerId="ADAL" clId="{E3F648B0-6E9B-402F-85D8-DE54734A766F}" dt="2021-04-15T10:19:15.684" v="34"/>
          <ac:picMkLst>
            <pc:docMk/>
            <pc:sldMk cId="3974703665" sldId="1166"/>
            <ac:picMk id="2" creationId="{4445A9A8-2A47-4CE1-A161-AF74AB434A7C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10:19:15.684" v="34"/>
        <pc:sldMkLst>
          <pc:docMk/>
          <pc:sldMk cId="2995686188" sldId="1167"/>
        </pc:sldMkLst>
        <pc:picChg chg="add mod">
          <ac:chgData name="Jakub Hofman" userId="53285062-d52a-4c88-bcdc-d767b8cc0044" providerId="ADAL" clId="{E3F648B0-6E9B-402F-85D8-DE54734A766F}" dt="2021-04-15T10:19:15.684" v="34"/>
          <ac:picMkLst>
            <pc:docMk/>
            <pc:sldMk cId="2995686188" sldId="1167"/>
            <ac:picMk id="2" creationId="{0716D360-BC7C-47A3-BFFE-28049FE92818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5T10:19:15.684" v="34"/>
        <pc:sldMkLst>
          <pc:docMk/>
          <pc:sldMk cId="454789379" sldId="1168"/>
        </pc:sldMkLst>
        <pc:picChg chg="add mod">
          <ac:chgData name="Jakub Hofman" userId="53285062-d52a-4c88-bcdc-d767b8cc0044" providerId="ADAL" clId="{E3F648B0-6E9B-402F-85D8-DE54734A766F}" dt="2021-04-15T10:19:15.684" v="34"/>
          <ac:picMkLst>
            <pc:docMk/>
            <pc:sldMk cId="454789379" sldId="1168"/>
            <ac:picMk id="2" creationId="{91D4F655-1191-4D25-B98E-B17C9C318385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4T17:17:59.865" v="26"/>
        <pc:sldMkLst>
          <pc:docMk/>
          <pc:sldMk cId="3120181673" sldId="1170"/>
        </pc:sldMkLst>
        <pc:picChg chg="add mod">
          <ac:chgData name="Jakub Hofman" userId="53285062-d52a-4c88-bcdc-d767b8cc0044" providerId="ADAL" clId="{E3F648B0-6E9B-402F-85D8-DE54734A766F}" dt="2021-04-14T17:17:59.865" v="26"/>
          <ac:picMkLst>
            <pc:docMk/>
            <pc:sldMk cId="3120181673" sldId="1170"/>
            <ac:picMk id="2" creationId="{B2974FA6-13C8-40BB-B8CE-D6994D069E46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4T14:34:36.782" v="23"/>
        <pc:sldMkLst>
          <pc:docMk/>
          <pc:sldMk cId="455981891" sldId="1220"/>
        </pc:sldMkLst>
        <pc:picChg chg="add mod">
          <ac:chgData name="Jakub Hofman" userId="53285062-d52a-4c88-bcdc-d767b8cc0044" providerId="ADAL" clId="{E3F648B0-6E9B-402F-85D8-DE54734A766F}" dt="2021-04-14T14:34:36.782" v="23"/>
          <ac:picMkLst>
            <pc:docMk/>
            <pc:sldMk cId="455981891" sldId="1220"/>
            <ac:picMk id="3" creationId="{E6E74593-21CB-47AD-B5E9-41F7CD8C23AE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4T14:34:36.782" v="23"/>
        <pc:sldMkLst>
          <pc:docMk/>
          <pc:sldMk cId="2415461640" sldId="1221"/>
        </pc:sldMkLst>
        <pc:picChg chg="add mod">
          <ac:chgData name="Jakub Hofman" userId="53285062-d52a-4c88-bcdc-d767b8cc0044" providerId="ADAL" clId="{E3F648B0-6E9B-402F-85D8-DE54734A766F}" dt="2021-04-14T14:34:36.782" v="23"/>
          <ac:picMkLst>
            <pc:docMk/>
            <pc:sldMk cId="2415461640" sldId="1221"/>
            <ac:picMk id="3" creationId="{B2635370-577B-499C-90B2-114584F4FF35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4T14:34:36.782" v="23"/>
        <pc:sldMkLst>
          <pc:docMk/>
          <pc:sldMk cId="3314138467" sldId="1222"/>
        </pc:sldMkLst>
        <pc:picChg chg="add mod">
          <ac:chgData name="Jakub Hofman" userId="53285062-d52a-4c88-bcdc-d767b8cc0044" providerId="ADAL" clId="{E3F648B0-6E9B-402F-85D8-DE54734A766F}" dt="2021-04-14T14:34:36.782" v="23"/>
          <ac:picMkLst>
            <pc:docMk/>
            <pc:sldMk cId="3314138467" sldId="1222"/>
            <ac:picMk id="6" creationId="{548C5A1A-4E90-4D86-BD16-2D8BDF0675AD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4T14:34:36.782" v="23"/>
        <pc:sldMkLst>
          <pc:docMk/>
          <pc:sldMk cId="1018220692" sldId="1224"/>
        </pc:sldMkLst>
        <pc:picChg chg="add mod">
          <ac:chgData name="Jakub Hofman" userId="53285062-d52a-4c88-bcdc-d767b8cc0044" providerId="ADAL" clId="{E3F648B0-6E9B-402F-85D8-DE54734A766F}" dt="2021-04-14T14:34:36.782" v="23"/>
          <ac:picMkLst>
            <pc:docMk/>
            <pc:sldMk cId="1018220692" sldId="1224"/>
            <ac:picMk id="5" creationId="{46EBB126-83A7-46F7-8D01-3FABCBC389CE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4T14:34:36.782" v="23"/>
        <pc:sldMkLst>
          <pc:docMk/>
          <pc:sldMk cId="4026428229" sldId="1225"/>
        </pc:sldMkLst>
        <pc:picChg chg="add mod">
          <ac:chgData name="Jakub Hofman" userId="53285062-d52a-4c88-bcdc-d767b8cc0044" providerId="ADAL" clId="{E3F648B0-6E9B-402F-85D8-DE54734A766F}" dt="2021-04-14T14:34:36.782" v="23"/>
          <ac:picMkLst>
            <pc:docMk/>
            <pc:sldMk cId="4026428229" sldId="1225"/>
            <ac:picMk id="3" creationId="{94260931-38BD-4E0F-982D-4407F650B7E7}"/>
          </ac:picMkLst>
        </pc:picChg>
      </pc:sldChg>
      <pc:sldChg chg="addSp modSp modTransition">
        <pc:chgData name="Jakub Hofman" userId="53285062-d52a-4c88-bcdc-d767b8cc0044" providerId="ADAL" clId="{E3F648B0-6E9B-402F-85D8-DE54734A766F}" dt="2021-04-14T14:34:36.782" v="23"/>
        <pc:sldMkLst>
          <pc:docMk/>
          <pc:sldMk cId="2746899288" sldId="1226"/>
        </pc:sldMkLst>
        <pc:picChg chg="add mod">
          <ac:chgData name="Jakub Hofman" userId="53285062-d52a-4c88-bcdc-d767b8cc0044" providerId="ADAL" clId="{E3F648B0-6E9B-402F-85D8-DE54734A766F}" dt="2021-04-14T14:34:36.782" v="23"/>
          <ac:picMkLst>
            <pc:docMk/>
            <pc:sldMk cId="2746899288" sldId="1226"/>
            <ac:picMk id="5" creationId="{FB54915A-C319-4B52-8B6A-4AE72FE67F40}"/>
          </ac:picMkLst>
        </pc:picChg>
      </pc:sldChg>
      <pc:sldChg chg="addSp delSp modSp del mod delAnim">
        <pc:chgData name="Jakub Hofman" userId="53285062-d52a-4c88-bcdc-d767b8cc0044" providerId="ADAL" clId="{E3F648B0-6E9B-402F-85D8-DE54734A766F}" dt="2021-04-14T13:41:25.331" v="15" actId="47"/>
        <pc:sldMkLst>
          <pc:docMk/>
          <pc:sldMk cId="476143663" sldId="1227"/>
        </pc:sldMkLst>
        <pc:picChg chg="add del mod">
          <ac:chgData name="Jakub Hofman" userId="53285062-d52a-4c88-bcdc-d767b8cc0044" providerId="ADAL" clId="{E3F648B0-6E9B-402F-85D8-DE54734A766F}" dt="2021-04-14T13:38:30.829" v="3" actId="478"/>
          <ac:picMkLst>
            <pc:docMk/>
            <pc:sldMk cId="476143663" sldId="1227"/>
            <ac:picMk id="5" creationId="{100D3099-1A76-4199-8BC8-BC416CCCF868}"/>
          </ac:picMkLst>
        </pc:picChg>
        <pc:picChg chg="del">
          <ac:chgData name="Jakub Hofman" userId="53285062-d52a-4c88-bcdc-d767b8cc0044" providerId="ADAL" clId="{E3F648B0-6E9B-402F-85D8-DE54734A766F}" dt="2021-04-14T13:40:33.775" v="8" actId="21"/>
          <ac:picMkLst>
            <pc:docMk/>
            <pc:sldMk cId="476143663" sldId="1227"/>
            <ac:picMk id="6" creationId="{F06C18D3-2ECA-4830-B29C-656B7D4C537D}"/>
          </ac:picMkLst>
        </pc:picChg>
      </pc:sldChg>
      <pc:sldChg chg="addSp delSp modSp add mod modTransition delAnim">
        <pc:chgData name="Jakub Hofman" userId="53285062-d52a-4c88-bcdc-d767b8cc0044" providerId="ADAL" clId="{E3F648B0-6E9B-402F-85D8-DE54734A766F}" dt="2021-04-14T14:34:36.782" v="23"/>
        <pc:sldMkLst>
          <pc:docMk/>
          <pc:sldMk cId="2908162361" sldId="1228"/>
        </pc:sldMkLst>
        <pc:spChg chg="del mod">
          <ac:chgData name="Jakub Hofman" userId="53285062-d52a-4c88-bcdc-d767b8cc0044" providerId="ADAL" clId="{E3F648B0-6E9B-402F-85D8-DE54734A766F}" dt="2021-04-14T13:39:14.764" v="6" actId="478"/>
          <ac:spMkLst>
            <pc:docMk/>
            <pc:sldMk cId="2908162361" sldId="1228"/>
            <ac:spMk id="3" creationId="{00000000-0000-0000-0000-000000000000}"/>
          </ac:spMkLst>
        </pc:spChg>
        <pc:spChg chg="del">
          <ac:chgData name="Jakub Hofman" userId="53285062-d52a-4c88-bcdc-d767b8cc0044" providerId="ADAL" clId="{E3F648B0-6E9B-402F-85D8-DE54734A766F}" dt="2021-04-14T13:39:14.764" v="6" actId="478"/>
          <ac:spMkLst>
            <pc:docMk/>
            <pc:sldMk cId="2908162361" sldId="1228"/>
            <ac:spMk id="4" creationId="{00000000-0000-0000-0000-000000000000}"/>
          </ac:spMkLst>
        </pc:spChg>
        <pc:spChg chg="del">
          <ac:chgData name="Jakub Hofman" userId="53285062-d52a-4c88-bcdc-d767b8cc0044" providerId="ADAL" clId="{E3F648B0-6E9B-402F-85D8-DE54734A766F}" dt="2021-04-14T13:39:14.764" v="6" actId="478"/>
          <ac:spMkLst>
            <pc:docMk/>
            <pc:sldMk cId="2908162361" sldId="1228"/>
            <ac:spMk id="6" creationId="{00000000-0000-0000-0000-000000000000}"/>
          </ac:spMkLst>
        </pc:spChg>
        <pc:spChg chg="del">
          <ac:chgData name="Jakub Hofman" userId="53285062-d52a-4c88-bcdc-d767b8cc0044" providerId="ADAL" clId="{E3F648B0-6E9B-402F-85D8-DE54734A766F}" dt="2021-04-14T13:39:14.764" v="6" actId="478"/>
          <ac:spMkLst>
            <pc:docMk/>
            <pc:sldMk cId="2908162361" sldId="1228"/>
            <ac:spMk id="7" creationId="{00000000-0000-0000-0000-000000000000}"/>
          </ac:spMkLst>
        </pc:spChg>
        <pc:spChg chg="del">
          <ac:chgData name="Jakub Hofman" userId="53285062-d52a-4c88-bcdc-d767b8cc0044" providerId="ADAL" clId="{E3F648B0-6E9B-402F-85D8-DE54734A766F}" dt="2021-04-14T13:39:14.764" v="6" actId="478"/>
          <ac:spMkLst>
            <pc:docMk/>
            <pc:sldMk cId="2908162361" sldId="1228"/>
            <ac:spMk id="8" creationId="{00000000-0000-0000-0000-000000000000}"/>
          </ac:spMkLst>
        </pc:spChg>
        <pc:spChg chg="del">
          <ac:chgData name="Jakub Hofman" userId="53285062-d52a-4c88-bcdc-d767b8cc0044" providerId="ADAL" clId="{E3F648B0-6E9B-402F-85D8-DE54734A766F}" dt="2021-04-14T13:40:39.700" v="9" actId="478"/>
          <ac:spMkLst>
            <pc:docMk/>
            <pc:sldMk cId="2908162361" sldId="1228"/>
            <ac:spMk id="11" creationId="{00000000-0000-0000-0000-000000000000}"/>
          </ac:spMkLst>
        </pc:spChg>
        <pc:spChg chg="add del mod">
          <ac:chgData name="Jakub Hofman" userId="53285062-d52a-4c88-bcdc-d767b8cc0044" providerId="ADAL" clId="{E3F648B0-6E9B-402F-85D8-DE54734A766F}" dt="2021-04-14T13:39:19.699" v="7" actId="478"/>
          <ac:spMkLst>
            <pc:docMk/>
            <pc:sldMk cId="2908162361" sldId="1228"/>
            <ac:spMk id="13" creationId="{37B9437D-542C-4C91-AC43-7F397BDA1F09}"/>
          </ac:spMkLst>
        </pc:spChg>
        <pc:picChg chg="del">
          <ac:chgData name="Jakub Hofman" userId="53285062-d52a-4c88-bcdc-d767b8cc0044" providerId="ADAL" clId="{E3F648B0-6E9B-402F-85D8-DE54734A766F}" dt="2021-04-14T13:39:14.764" v="6" actId="478"/>
          <ac:picMkLst>
            <pc:docMk/>
            <pc:sldMk cId="2908162361" sldId="1228"/>
            <ac:picMk id="5" creationId="{00000000-0000-0000-0000-000000000000}"/>
          </ac:picMkLst>
        </pc:picChg>
        <pc:picChg chg="del">
          <ac:chgData name="Jakub Hofman" userId="53285062-d52a-4c88-bcdc-d767b8cc0044" providerId="ADAL" clId="{E3F648B0-6E9B-402F-85D8-DE54734A766F}" dt="2021-04-14T13:40:39.700" v="9" actId="478"/>
          <ac:picMkLst>
            <pc:docMk/>
            <pc:sldMk cId="2908162361" sldId="1228"/>
            <ac:picMk id="12" creationId="{80BAEA81-37E1-4F14-BDEB-AABE3EC88CFE}"/>
          </ac:picMkLst>
        </pc:picChg>
        <pc:picChg chg="add mod">
          <ac:chgData name="Jakub Hofman" userId="53285062-d52a-4c88-bcdc-d767b8cc0044" providerId="ADAL" clId="{E3F648B0-6E9B-402F-85D8-DE54734A766F}" dt="2021-04-14T13:41:04.301" v="14" actId="14100"/>
          <ac:picMkLst>
            <pc:docMk/>
            <pc:sldMk cId="2908162361" sldId="1228"/>
            <ac:picMk id="14" creationId="{953F34D2-233F-4B76-8A35-C904508009B3}"/>
          </ac:picMkLst>
        </pc:picChg>
        <pc:picChg chg="add mod">
          <ac:chgData name="Jakub Hofman" userId="53285062-d52a-4c88-bcdc-d767b8cc0044" providerId="ADAL" clId="{E3F648B0-6E9B-402F-85D8-DE54734A766F}" dt="2021-04-14T14:34:36.782" v="23"/>
          <ac:picMkLst>
            <pc:docMk/>
            <pc:sldMk cId="2908162361" sldId="1228"/>
            <ac:picMk id="15" creationId="{6E5EABAE-E804-4027-8B67-3899F916276C}"/>
          </ac:picMkLst>
        </pc:picChg>
        <pc:cxnChg chg="del">
          <ac:chgData name="Jakub Hofman" userId="53285062-d52a-4c88-bcdc-d767b8cc0044" providerId="ADAL" clId="{E3F648B0-6E9B-402F-85D8-DE54734A766F}" dt="2021-04-14T13:39:14.764" v="6" actId="478"/>
          <ac:cxnSpMkLst>
            <pc:docMk/>
            <pc:sldMk cId="2908162361" sldId="1228"/>
            <ac:cxnSpMk id="9" creationId="{00000000-0000-0000-0000-000000000000}"/>
          </ac:cxnSpMkLst>
        </pc:cxnChg>
        <pc:cxnChg chg="del">
          <ac:chgData name="Jakub Hofman" userId="53285062-d52a-4c88-bcdc-d767b8cc0044" providerId="ADAL" clId="{E3F648B0-6E9B-402F-85D8-DE54734A766F}" dt="2021-04-14T13:39:14.764" v="6" actId="478"/>
          <ac:cxnSpMkLst>
            <pc:docMk/>
            <pc:sldMk cId="2908162361" sldId="1228"/>
            <ac:cxnSpMk id="10" creationId="{00000000-0000-0000-0000-000000000000}"/>
          </ac:cxnSpMkLst>
        </pc:cxnChg>
      </pc:sldChg>
    </pc:docChg>
  </pc:docChgLst>
  <pc:docChgLst>
    <pc:chgData name="Jakub Hofman" userId="53285062-d52a-4c88-bcdc-d767b8cc0044" providerId="ADAL" clId="{0F101C21-F026-4B30-B002-5B2800571EE3}"/>
    <pc:docChg chg="addSld modSld">
      <pc:chgData name="Jakub Hofman" userId="53285062-d52a-4c88-bcdc-d767b8cc0044" providerId="ADAL" clId="{0F101C21-F026-4B30-B002-5B2800571EE3}" dt="2020-12-10T11:29:16.544" v="12" actId="22"/>
      <pc:docMkLst>
        <pc:docMk/>
      </pc:docMkLst>
      <pc:sldChg chg="addSp modSp new mod">
        <pc:chgData name="Jakub Hofman" userId="53285062-d52a-4c88-bcdc-d767b8cc0044" providerId="ADAL" clId="{0F101C21-F026-4B30-B002-5B2800571EE3}" dt="2020-12-10T11:29:16.544" v="12" actId="22"/>
        <pc:sldMkLst>
          <pc:docMk/>
          <pc:sldMk cId="476143663" sldId="1227"/>
        </pc:sldMkLst>
        <pc:spChg chg="mod">
          <ac:chgData name="Jakub Hofman" userId="53285062-d52a-4c88-bcdc-d767b8cc0044" providerId="ADAL" clId="{0F101C21-F026-4B30-B002-5B2800571EE3}" dt="2020-12-10T11:29:13.440" v="11" actId="20577"/>
          <ac:spMkLst>
            <pc:docMk/>
            <pc:sldMk cId="476143663" sldId="1227"/>
            <ac:spMk id="2" creationId="{72B6450D-FED7-499E-947E-E07148167C97}"/>
          </ac:spMkLst>
        </pc:spChg>
        <pc:picChg chg="add">
          <ac:chgData name="Jakub Hofman" userId="53285062-d52a-4c88-bcdc-d767b8cc0044" providerId="ADAL" clId="{0F101C21-F026-4B30-B002-5B2800571EE3}" dt="2020-12-10T11:29:16.544" v="12" actId="22"/>
          <ac:picMkLst>
            <pc:docMk/>
            <pc:sldMk cId="476143663" sldId="1227"/>
            <ac:picMk id="6" creationId="{F06C18D3-2ECA-4830-B29C-656B7D4C537D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2497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223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290287-01D8-41CB-BE8B-E4A8015E428B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23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950" y="739775"/>
            <a:ext cx="6569075" cy="3695700"/>
          </a:xfrm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4681538"/>
            <a:ext cx="5429250" cy="4435475"/>
          </a:xfrm>
          <a:noFill/>
          <a:ln/>
        </p:spPr>
        <p:txBody>
          <a:bodyPr/>
          <a:lstStyle/>
          <a:p>
            <a:pPr eaLnBrk="1" hangingPunct="1"/>
            <a:r>
              <a:rPr lang="cs-CZ"/>
              <a:t>Závisí na látce, půdních vlastnostech, okolních podmínkách, čase a vlastnostech organismu. Klíčové vlastnosti jsou u nepolárních polutantů jejich hydrofobicita a u kovů jejich speciace v půdě. Z půdních vlastností se jako klíčové opakovaně ukazují obsah a vlastnosti půdní organické hmoty, pH a kationtová výměnná kapacita, protože všechny tyto faktory stěžejně ovlivňují sorpci kontaminantů.</a:t>
            </a:r>
          </a:p>
        </p:txBody>
      </p:sp>
    </p:spTree>
    <p:extLst>
      <p:ext uri="{BB962C8B-B14F-4D97-AF65-F5344CB8AC3E}">
        <p14:creationId xmlns:p14="http://schemas.microsoft.com/office/powerpoint/2010/main" val="3434700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223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77D5BE-2736-4EED-9669-C71A84430E9C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23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4403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223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0F736B-A1C8-4E6B-AA82-D3F9F333E182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23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05835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223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81AFE2-B80E-4093-8EC6-E5F37CC16F54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23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56107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223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277D39-ECD2-47B8-8D8D-6038B1390F00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23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61692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223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62784C-673C-4AE9-BF2C-D0FCA6762B6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23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76271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223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654C4E-64E9-41CC-B124-B112EAE20C06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23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26402" name="Rectangle 2"/>
          <p:cNvSpPr>
            <a:spLocks noChangeArrowheads="1"/>
          </p:cNvSpPr>
          <p:nvPr/>
        </p:nvSpPr>
        <p:spPr bwMode="auto">
          <a:xfrm>
            <a:off x="3844925" y="0"/>
            <a:ext cx="294005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80228" name="Rectangle 3"/>
          <p:cNvSpPr>
            <a:spLocks noChangeArrowheads="1"/>
          </p:cNvSpPr>
          <p:nvPr/>
        </p:nvSpPr>
        <p:spPr bwMode="auto">
          <a:xfrm>
            <a:off x="3844925" y="9363075"/>
            <a:ext cx="294005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3" tIns="44447" rIns="90483" bIns="44447"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20</a:t>
            </a:r>
          </a:p>
        </p:txBody>
      </p:sp>
      <p:sp>
        <p:nvSpPr>
          <p:cNvPr id="1126404" name="Rectangle 4"/>
          <p:cNvSpPr>
            <a:spLocks noChangeArrowheads="1"/>
          </p:cNvSpPr>
          <p:nvPr/>
        </p:nvSpPr>
        <p:spPr bwMode="auto">
          <a:xfrm>
            <a:off x="0" y="9363075"/>
            <a:ext cx="294005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126405" name="Rectangle 5"/>
          <p:cNvSpPr>
            <a:spLocks noChangeArrowheads="1"/>
          </p:cNvSpPr>
          <p:nvPr/>
        </p:nvSpPr>
        <p:spPr bwMode="auto">
          <a:xfrm>
            <a:off x="0" y="0"/>
            <a:ext cx="294005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80231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363" y="738188"/>
            <a:ext cx="6575425" cy="3698875"/>
          </a:xfrm>
          <a:ln w="12700" cap="flat"/>
        </p:spPr>
      </p:sp>
      <p:sp>
        <p:nvSpPr>
          <p:cNvPr id="180232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03288" y="4681538"/>
            <a:ext cx="4978400" cy="4437062"/>
          </a:xfrm>
          <a:noFill/>
          <a:ln/>
        </p:spPr>
        <p:txBody>
          <a:bodyPr lIns="90483" tIns="44447" rIns="90483" bIns="44447"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61272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223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1B03D4-4A96-40AE-B395-C12FAAAE08EA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23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81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363" y="736600"/>
            <a:ext cx="6573837" cy="3698875"/>
          </a:xfrm>
          <a:ln/>
        </p:spPr>
      </p:sp>
      <p:sp>
        <p:nvSpPr>
          <p:cNvPr id="181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684713"/>
            <a:ext cx="4978400" cy="4435475"/>
          </a:xfrm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81452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223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02412D-1D22-4F39-A255-AF1D3B63C22E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23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950" y="739775"/>
            <a:ext cx="6569075" cy="3695700"/>
          </a:xfrm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4681538"/>
            <a:ext cx="5429250" cy="4435475"/>
          </a:xfrm>
          <a:noFill/>
          <a:ln/>
        </p:spPr>
        <p:txBody>
          <a:bodyPr/>
          <a:lstStyle/>
          <a:p>
            <a:pPr eaLnBrk="1" hangingPunct="1"/>
            <a:r>
              <a:rPr lang="cs-CZ"/>
              <a:t>Když zminene metody shrneme do tabulky, tak je videt, ze jimi pokryjeme celou škálu metod hodnocení biodostupnosti. Což nám dá celou řadu informací o dané problematice.</a:t>
            </a:r>
          </a:p>
        </p:txBody>
      </p:sp>
    </p:spTree>
    <p:extLst>
      <p:ext uri="{BB962C8B-B14F-4D97-AF65-F5344CB8AC3E}">
        <p14:creationId xmlns:p14="http://schemas.microsoft.com/office/powerpoint/2010/main" val="3454859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223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54F3AB-2998-4C1C-A7E7-AE44CD8DC066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23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950" y="739775"/>
            <a:ext cx="6569075" cy="3695700"/>
          </a:xfrm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4681538"/>
            <a:ext cx="5429250" cy="4435475"/>
          </a:xfrm>
          <a:noFill/>
          <a:ln/>
        </p:spPr>
        <p:txBody>
          <a:bodyPr/>
          <a:lstStyle/>
          <a:p>
            <a:pPr eaLnBrk="1" hangingPunct="1"/>
            <a:r>
              <a:rPr lang="cs-CZ"/>
              <a:t>Půdní prostředí má svá specifika, především … </a:t>
            </a:r>
          </a:p>
          <a:p>
            <a:pPr eaLnBrk="1" hangingPunct="1"/>
            <a:r>
              <a:rPr lang="cs-CZ"/>
              <a:t>… důsledkem je prostorová distribuce a výskyt různých forem – vázané, rozpuštěné, sekvestrované v nanopórech apod. U kovů je pak velmi výrazná SPECIACE</a:t>
            </a:r>
          </a:p>
          <a:p>
            <a:pPr eaLnBrk="1" hangingPunct="1"/>
            <a:r>
              <a:rPr lang="cs-CZ"/>
              <a:t>Biodostupnost hraje klíčovou roli v ekotoxikologii půdních organismů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31197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223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B00258-8A00-4799-803A-9494639D7D8D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23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950" y="739775"/>
            <a:ext cx="6569075" cy="3695700"/>
          </a:xfrm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4681538"/>
            <a:ext cx="5429250" cy="4435475"/>
          </a:xfrm>
          <a:noFill/>
          <a:ln/>
        </p:spPr>
        <p:txBody>
          <a:bodyPr/>
          <a:lstStyle/>
          <a:p>
            <a:pPr eaLnBrk="1" hangingPunct="1"/>
            <a:r>
              <a:rPr lang="cs-CZ"/>
              <a:t>Poznání zákonitostí, kterými se řídí, je podmínkou správného hodnocení ekologických rizik plynoucích z kontaminace půdních ekosystémů. </a:t>
            </a:r>
          </a:p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1885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223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765DC6-FECC-42B3-9DE2-D7A76FEDD8CF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23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950" y="739775"/>
            <a:ext cx="6569075" cy="3695700"/>
          </a:xfrm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4681538"/>
            <a:ext cx="5429250" cy="4435475"/>
          </a:xfrm>
          <a:noFill/>
          <a:ln/>
        </p:spPr>
        <p:txBody>
          <a:bodyPr/>
          <a:lstStyle/>
          <a:p>
            <a:pPr eaLnBrk="1" hangingPunct="1"/>
            <a:r>
              <a:rPr lang="cs-CZ"/>
              <a:t>Velikost kontaminantů a jejich fyzikálně chemické vlastnosti předurčují jejich osud v půdním prostředí. Organismy se také pohybují v prostoru a mají vztah k půdě daný jejich velikostí a ekologií (potravní strategií). </a:t>
            </a:r>
          </a:p>
          <a:p>
            <a:pPr eaLnBrk="1" hangingPunct="1"/>
            <a:r>
              <a:rPr lang="cs-CZ"/>
              <a:t>K expozici toxikantem může dojít pouze tehdy, pokud dojde k interakci s organismem</a:t>
            </a:r>
          </a:p>
          <a:p>
            <a:pPr eaLnBrk="1" hangingPunct="1"/>
            <a:r>
              <a:rPr lang="cs-CZ"/>
              <a:t>Různé expoziční cesty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0401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223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54D012-5592-466C-B6E1-B93EBE18F94A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23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0079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223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232BB7-C509-4C89-ADC6-932C14CFEA85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23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950" y="739775"/>
            <a:ext cx="6569075" cy="3695700"/>
          </a:xfrm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4681538"/>
            <a:ext cx="5429250" cy="4435475"/>
          </a:xfrm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8855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223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CA1CF0-2B6E-4510-94B4-D4D809C9D4B9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23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950" y="739775"/>
            <a:ext cx="6569075" cy="3695700"/>
          </a:xfrm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4681538"/>
            <a:ext cx="5429250" cy="4435475"/>
          </a:xfrm>
          <a:noFill/>
          <a:ln/>
        </p:spPr>
        <p:txBody>
          <a:bodyPr/>
          <a:lstStyle/>
          <a:p>
            <a:pPr eaLnBrk="1" hangingPunct="1"/>
            <a:r>
              <a:rPr lang="cs-CZ" dirty="0"/>
              <a:t>Je mnoho definic – toxikologická, ekotoxikologická, farmakologická, ALE základní poslání je STEJNÉ</a:t>
            </a:r>
          </a:p>
          <a:p>
            <a:pPr eaLnBrk="1" hangingPunct="1"/>
            <a:r>
              <a:rPr lang="cs-CZ" dirty="0"/>
              <a:t>Jak už napovídá samotné slovo, „</a:t>
            </a:r>
            <a:r>
              <a:rPr lang="cs-CZ" dirty="0" err="1"/>
              <a:t>biodostupné</a:t>
            </a:r>
            <a:r>
              <a:rPr lang="cs-CZ" dirty="0"/>
              <a:t>“ je množství (koncentrace, frakce) chemické látky v půdě, které může vejít do interakce s živými organismy, být jimi akumulováno, dosáhnout receptor uvnitř organismu a být transformováno, degradováno, či způsobit nepříznivé efekty. </a:t>
            </a:r>
            <a:r>
              <a:rPr lang="cs-CZ" dirty="0" err="1"/>
              <a:t>Biodostupnost</a:t>
            </a:r>
            <a:r>
              <a:rPr lang="cs-CZ" dirty="0"/>
              <a:t> není univerzální všezahrnující pojem, je specifická pro danou situaci. </a:t>
            </a:r>
          </a:p>
          <a:p>
            <a:pPr eaLnBrk="1" hangingPunct="1"/>
            <a:r>
              <a:rPr lang="en-US" b="1" dirty="0"/>
              <a:t>ISO</a:t>
            </a:r>
            <a:r>
              <a:rPr lang="cs-CZ" b="1" dirty="0"/>
              <a:t> </a:t>
            </a:r>
            <a:r>
              <a:rPr lang="en-US" b="1" dirty="0"/>
              <a:t>11074</a:t>
            </a:r>
            <a:r>
              <a:rPr lang="cs-CZ" b="1" dirty="0"/>
              <a:t> </a:t>
            </a:r>
            <a:r>
              <a:rPr lang="cs-CZ" b="1" dirty="0" err="1"/>
              <a:t>Soil</a:t>
            </a:r>
            <a:r>
              <a:rPr lang="cs-CZ" b="1" dirty="0"/>
              <a:t> </a:t>
            </a:r>
            <a:r>
              <a:rPr lang="cs-CZ" b="1" dirty="0" err="1"/>
              <a:t>Quality</a:t>
            </a:r>
            <a:r>
              <a:rPr lang="cs-CZ" b="1" dirty="0"/>
              <a:t> - </a:t>
            </a:r>
            <a:r>
              <a:rPr lang="cs-CZ" b="1" dirty="0" err="1"/>
              <a:t>Vocabulary</a:t>
            </a:r>
            <a:r>
              <a:rPr lang="cs-CZ" b="1" dirty="0"/>
              <a:t>:</a:t>
            </a:r>
          </a:p>
          <a:p>
            <a:pPr eaLnBrk="1" hangingPunct="1"/>
            <a:r>
              <a:rPr lang="en-US" dirty="0"/>
              <a:t>Bioavailability is the degree to which chemicals present in the soil matrix</a:t>
            </a:r>
            <a:r>
              <a:rPr lang="cs-CZ" dirty="0"/>
              <a:t> </a:t>
            </a:r>
            <a:r>
              <a:rPr lang="en-US" dirty="0"/>
              <a:t>may be absorbed or </a:t>
            </a:r>
            <a:r>
              <a:rPr lang="en-US" dirty="0" err="1"/>
              <a:t>metabolised</a:t>
            </a:r>
            <a:r>
              <a:rPr lang="en-US" dirty="0"/>
              <a:t> by human or ecological receptors or are</a:t>
            </a:r>
            <a:r>
              <a:rPr lang="cs-CZ" dirty="0"/>
              <a:t> </a:t>
            </a:r>
            <a:r>
              <a:rPr lang="en-US" dirty="0"/>
              <a:t>available for interaction with biological systems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04029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223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0A2495-CBA8-4434-93EC-82D74D1516C8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23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950" y="739775"/>
            <a:ext cx="6569075" cy="3695700"/>
          </a:xfrm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4681538"/>
            <a:ext cx="5429250" cy="4435475"/>
          </a:xfrm>
          <a:noFill/>
          <a:ln/>
        </p:spPr>
        <p:txBody>
          <a:bodyPr/>
          <a:lstStyle/>
          <a:p>
            <a:pPr eaLnBrk="1" hangingPunct="1"/>
            <a:r>
              <a:rPr lang="cs-CZ"/>
              <a:t>Bioaccessible = NOW</a:t>
            </a:r>
          </a:p>
          <a:p>
            <a:pPr eaLnBrk="1" hangingPunct="1"/>
            <a:r>
              <a:rPr lang="en-US">
                <a:cs typeface="Times New Roman" pitchFamily="18" charset="0"/>
              </a:rPr>
              <a:t>Bioavailability is the fraction of a contaminant actually available at a given moment in time in soil.</a:t>
            </a:r>
            <a:r>
              <a:rPr lang="cs-CZ">
                <a:cs typeface="Times New Roman" pitchFamily="18" charset="0"/>
              </a:rPr>
              <a:t> NOW</a:t>
            </a:r>
          </a:p>
          <a:p>
            <a:pPr eaLnBrk="1" hangingPunct="1"/>
            <a:r>
              <a:rPr lang="en-US">
                <a:cs typeface="Times New Roman" pitchFamily="18" charset="0"/>
              </a:rPr>
              <a:t>Bioaccessibility encompasses what is actually bioavailable now </a:t>
            </a:r>
            <a:r>
              <a:rPr lang="en-US" b="1">
                <a:cs typeface="Times New Roman" pitchFamily="18" charset="0"/>
              </a:rPr>
              <a:t>plus</a:t>
            </a:r>
            <a:r>
              <a:rPr lang="en-US">
                <a:cs typeface="Times New Roman" pitchFamily="18" charset="0"/>
              </a:rPr>
              <a:t> what is ‘</a:t>
            </a:r>
            <a:r>
              <a:rPr lang="en-US" i="1">
                <a:cs typeface="Times New Roman" pitchFamily="18" charset="0"/>
              </a:rPr>
              <a:t>potentially </a:t>
            </a:r>
            <a:r>
              <a:rPr lang="en-US">
                <a:cs typeface="Times New Roman" pitchFamily="18" charset="0"/>
              </a:rPr>
              <a:t>bioavailable’.</a:t>
            </a:r>
            <a:endParaRPr lang="cs-CZ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0180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223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290287-01D8-41CB-BE8B-E4A8015E428B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23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950" y="739775"/>
            <a:ext cx="6569075" cy="3695700"/>
          </a:xfrm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4681538"/>
            <a:ext cx="5429250" cy="4435475"/>
          </a:xfrm>
          <a:noFill/>
          <a:ln/>
        </p:spPr>
        <p:txBody>
          <a:bodyPr/>
          <a:lstStyle/>
          <a:p>
            <a:pPr eaLnBrk="1" hangingPunct="1"/>
            <a:r>
              <a:rPr lang="cs-CZ"/>
              <a:t>Závisí na látce, půdních vlastnostech, okolních podmínkách, čase a vlastnostech organismu. Klíčové vlastnosti jsou u nepolárních polutantů jejich hydrofobicita a u kovů jejich speciace v půdě. Z půdních vlastností se jako klíčové opakovaně ukazují obsah a vlastnosti půdní organické hmoty, pH a kationtová výměnná kapacita, protože všechny tyto faktory stěžejně ovlivňují sorpci kontaminantů.</a:t>
            </a:r>
          </a:p>
        </p:txBody>
      </p:sp>
    </p:spTree>
    <p:extLst>
      <p:ext uri="{BB962C8B-B14F-4D97-AF65-F5344CB8AC3E}">
        <p14:creationId xmlns:p14="http://schemas.microsoft.com/office/powerpoint/2010/main" val="2082132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spcAft>
                <a:spcPts val="600"/>
              </a:spcAft>
              <a:defRPr sz="4400"/>
            </a:lvl1pPr>
          </a:lstStyle>
          <a:p>
            <a:r>
              <a:rPr lang="cs-CZ" noProof="0" dirty="0"/>
              <a:t>Název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  <a:prstGeom prst="rect">
            <a:avLst/>
          </a:prstGeom>
        </p:spPr>
        <p:txBody>
          <a:bodyPr anchor="t"/>
          <a:lstStyle>
            <a:lvl1pPr marL="0" indent="0" algn="l">
              <a:spcAft>
                <a:spcPts val="600"/>
              </a:spcAft>
              <a:buNone/>
              <a:defRPr lang="cs-CZ" sz="2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 dirty="0"/>
              <a:t>podnázev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27702" r="5491" b="25153"/>
          <a:stretch/>
        </p:blipFill>
        <p:spPr>
          <a:xfrm>
            <a:off x="371004" y="318776"/>
            <a:ext cx="5233481" cy="61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203200" y="152400"/>
            <a:ext cx="11785600" cy="201984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13420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3200" y="152400"/>
            <a:ext cx="11785600" cy="5334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719667" y="838200"/>
            <a:ext cx="5384800" cy="2058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307667" y="838201"/>
            <a:ext cx="5384800" cy="201984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307667" y="1884364"/>
            <a:ext cx="5384800" cy="201984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19148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3200" y="152400"/>
            <a:ext cx="11785600" cy="5334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719667" y="838200"/>
            <a:ext cx="5384800" cy="2058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7667" y="838200"/>
            <a:ext cx="5384800" cy="2058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0687571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1678518" y="1"/>
            <a:ext cx="10246783" cy="1052513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1007534" y="1341439"/>
            <a:ext cx="5363633" cy="2342507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574367" y="1341439"/>
            <a:ext cx="5365751" cy="2342507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1007534" y="3813175"/>
            <a:ext cx="5363633" cy="2342507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574367" y="3813175"/>
            <a:ext cx="5365751" cy="2342507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0B8B5-D7DA-46B1-8C94-56EE747D2DCB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78288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ezi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304800" y="1447800"/>
            <a:ext cx="11684000" cy="1981200"/>
          </a:xfrm>
          <a:prstGeom prst="roundRect">
            <a:avLst>
              <a:gd name="adj" fmla="val 12595"/>
            </a:avLst>
          </a:prstGeom>
          <a:gradFill>
            <a:gsLst>
              <a:gs pos="0">
                <a:schemeClr val="accent2">
                  <a:shade val="51000"/>
                  <a:satMod val="130000"/>
                  <a:alpha val="7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none"/>
        </p:style>
        <p:txBody>
          <a:bodyPr/>
          <a:lstStyle>
            <a:lvl1pPr>
              <a:defRPr sz="3600" b="1">
                <a:latin typeface="+mn-lt"/>
              </a:defRPr>
            </a:lvl1pPr>
          </a:lstStyle>
          <a:p>
            <a:r>
              <a:rPr lang="cs-CZ" noProof="0"/>
              <a:t>Klepnutím lze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2371276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27702" r="5491" b="25153"/>
          <a:stretch/>
        </p:blipFill>
        <p:spPr>
          <a:xfrm>
            <a:off x="123824" y="6391276"/>
            <a:ext cx="3470885" cy="40976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704850" y="329472"/>
            <a:ext cx="10810875" cy="73732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</a:lstStyle>
          <a:p>
            <a:r>
              <a:rPr lang="cs-CZ" noProof="0" dirty="0"/>
              <a:t>Nadpis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04850" y="1212782"/>
            <a:ext cx="10810875" cy="4778443"/>
          </a:xfrm>
          <a:prstGeom prst="rect">
            <a:avLst/>
          </a:prstGeom>
        </p:spPr>
        <p:txBody>
          <a:bodyPr/>
          <a:lstStyle>
            <a:lvl1pPr marL="371475" indent="-371475" algn="l"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defRPr/>
            </a:lvl1pPr>
            <a:lvl2pPr marL="809625" indent="-352425" algn="l">
              <a:lnSpc>
                <a:spcPct val="100000"/>
              </a:lnSpc>
              <a:spcAft>
                <a:spcPts val="600"/>
              </a:spcAft>
              <a:buSzPct val="80000"/>
              <a:buFont typeface="Courier New" panose="02070309020205020404" pitchFamily="49" charset="0"/>
              <a:buChar char="o"/>
              <a:defRPr sz="2400"/>
            </a:lvl2pPr>
            <a:lvl3pPr marL="1162050" indent="-266700" algn="l"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-"/>
              <a:defRPr sz="2000"/>
            </a:lvl3pPr>
            <a:lvl4pPr marL="1438275" indent="0" algn="l">
              <a:lnSpc>
                <a:spcPct val="100000"/>
              </a:lnSpc>
              <a:spcAft>
                <a:spcPts val="600"/>
              </a:spcAft>
              <a:defRPr sz="1800"/>
            </a:lvl4pPr>
            <a:lvl5pPr algn="l">
              <a:defRPr/>
            </a:lvl5pPr>
          </a:lstStyle>
          <a:p>
            <a:pPr lvl="0"/>
            <a:r>
              <a:rPr lang="cs-CZ" noProof="0" dirty="0"/>
              <a:t>Text</a:t>
            </a:r>
          </a:p>
          <a:p>
            <a:pPr lvl="1"/>
            <a:r>
              <a:rPr lang="cs-CZ" noProof="0" dirty="0"/>
              <a:t>Text</a:t>
            </a:r>
          </a:p>
          <a:p>
            <a:pPr lvl="2"/>
            <a:r>
              <a:rPr lang="cs-CZ" noProof="0" dirty="0"/>
              <a:t>Text</a:t>
            </a:r>
          </a:p>
          <a:p>
            <a:pPr lvl="3"/>
            <a:r>
              <a:rPr lang="cs-CZ" noProof="0" dirty="0"/>
              <a:t>Text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677650" y="6476813"/>
            <a:ext cx="375075" cy="252000"/>
          </a:xfrm>
          <a:ln/>
        </p:spPr>
        <p:txBody>
          <a:bodyPr anchor="ctr"/>
          <a:lstStyle>
            <a:lvl1pPr algn="ctr">
              <a:defRPr sz="1400" b="1"/>
            </a:lvl1pPr>
          </a:lstStyle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‹#›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119756624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62127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304800" y="1447800"/>
            <a:ext cx="11684000" cy="1981200"/>
          </a:xfrm>
          <a:prstGeom prst="roundRect">
            <a:avLst>
              <a:gd name="adj" fmla="val 12595"/>
            </a:avLst>
          </a:prstGeom>
          <a:gradFill>
            <a:gsLst>
              <a:gs pos="0">
                <a:schemeClr val="accent2">
                  <a:shade val="51000"/>
                  <a:satMod val="130000"/>
                  <a:alpha val="7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none"/>
        </p:style>
        <p:txBody>
          <a:bodyPr/>
          <a:lstStyle>
            <a:lvl1pPr>
              <a:defRPr sz="3600" b="1">
                <a:latin typeface="+mn-lt"/>
              </a:defRPr>
            </a:lvl1pPr>
          </a:lstStyle>
          <a:p>
            <a:r>
              <a:rPr lang="cs-CZ" noProof="0"/>
              <a:t>Klepnutím lze upravit styl předlohy nadpisů.</a:t>
            </a:r>
          </a:p>
        </p:txBody>
      </p:sp>
      <p:sp>
        <p:nvSpPr>
          <p:cNvPr id="72499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930400" y="3581400"/>
            <a:ext cx="8534400" cy="548521"/>
          </a:xfrm>
          <a:noFill/>
        </p:spPr>
        <p:txBody>
          <a:bodyPr/>
          <a:lstStyle>
            <a:lvl1pPr marL="0" indent="0" algn="ctr">
              <a:buFont typeface="Wingdings" pitchFamily="2" charset="2"/>
              <a:buNone/>
              <a:defRPr sz="2800">
                <a:latin typeface="+mn-lt"/>
              </a:defRPr>
            </a:lvl1pPr>
          </a:lstStyle>
          <a:p>
            <a:r>
              <a:rPr lang="cs-CZ" noProof="0"/>
              <a:t>Klepnutím lze upravit styl předlohy podnadpisů.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454284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2">
                  <a:shade val="51000"/>
                  <a:satMod val="130000"/>
                  <a:alpha val="7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none"/>
        </p:style>
        <p:txBody>
          <a:bodyPr/>
          <a:lstStyle/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06401" y="838200"/>
            <a:ext cx="11444817" cy="201984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4789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19667" y="838201"/>
            <a:ext cx="5384800" cy="205856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7667" y="838201"/>
            <a:ext cx="5384800" cy="205856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424186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2871677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7986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3200" y="152400"/>
            <a:ext cx="11785600" cy="5334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719667" y="838200"/>
            <a:ext cx="10972800" cy="419457"/>
          </a:xfrm>
        </p:spPr>
        <p:txBody>
          <a:bodyPr/>
          <a:lstStyle/>
          <a:p>
            <a:pPr lvl="0"/>
            <a:r>
              <a:rPr lang="cs-CZ" noProof="0"/>
              <a:t>Klepnutím na ikonu přidáte tabulku.</a:t>
            </a:r>
          </a:p>
        </p:txBody>
      </p:sp>
    </p:spTree>
    <p:extLst>
      <p:ext uri="{BB962C8B-B14F-4D97-AF65-F5344CB8AC3E}">
        <p14:creationId xmlns:p14="http://schemas.microsoft.com/office/powerpoint/2010/main" val="4223233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2150" y="6456599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7" r:id="rId2"/>
    <p:sldLayoutId id="2147483698" r:id="rId3"/>
  </p:sldLayoutIdLst>
  <p:hf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 typeface="Arial" panose="020B0604020202020204" pitchFamily="34" charset="0"/>
        <a:buNone/>
        <a:defRPr sz="2800" b="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5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duotone>
              <a:schemeClr val="bg1"/>
              <a:srgbClr val="FFFFFF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3200" y="152400"/>
            <a:ext cx="11785600" cy="533400"/>
          </a:xfrm>
          <a:prstGeom prst="roundRect">
            <a:avLst>
              <a:gd name="adj" fmla="val 31793"/>
            </a:avLst>
          </a:prstGeom>
          <a:gradFill>
            <a:gsLst>
              <a:gs pos="0">
                <a:schemeClr val="accent2">
                  <a:shade val="51000"/>
                  <a:satMod val="130000"/>
                  <a:alpha val="7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none"/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723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1" y="838201"/>
            <a:ext cx="11444817" cy="2058567"/>
          </a:xfrm>
          <a:prstGeom prst="roundRect">
            <a:avLst>
              <a:gd name="adj" fmla="val 8924"/>
            </a:avLst>
          </a:prstGeom>
          <a:gradFill>
            <a:gsLst>
              <a:gs pos="0">
                <a:srgbClr val="4D6A2A">
                  <a:alpha val="70000"/>
                </a:srgb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none"/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cs-CZ" noProof="0" dirty="0"/>
              <a:t>Klepnutím lze upravit styly předlohy textu.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56382346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4000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40000"/>
        </a:spcAft>
        <a:buClr>
          <a:schemeClr val="folHlink"/>
        </a:buClr>
        <a:buSzPct val="65000"/>
        <a:buFont typeface="Wingdings" pitchFamily="2" charset="2"/>
        <a:buChar char="n"/>
        <a:defRPr sz="1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40000"/>
        </a:spcAft>
        <a:buClr>
          <a:schemeClr val="hlink"/>
        </a:buClr>
        <a:buSzPct val="65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40000"/>
        </a:spcAft>
        <a:buClr>
          <a:schemeClr val="folHlink"/>
        </a:buClr>
        <a:buSzPct val="65000"/>
        <a:buFont typeface="Wingdings" pitchFamily="2" charset="2"/>
        <a:buChar char="n"/>
        <a:defRPr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40000"/>
        </a:spcAft>
        <a:buClr>
          <a:schemeClr val="hlink"/>
        </a:buClr>
        <a:buSzPct val="65000"/>
        <a:buFont typeface="Wingdings" pitchFamily="2" charset="2"/>
        <a:buChar char="n"/>
        <a:defRPr sz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40000"/>
        </a:spcAft>
        <a:buClr>
          <a:schemeClr val="hlink"/>
        </a:buClr>
        <a:buSzPct val="65000"/>
        <a:buFont typeface="Wingdings" pitchFamily="2" charset="2"/>
        <a:buChar char="n"/>
        <a:defRPr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40000"/>
        </a:spcAft>
        <a:buClr>
          <a:schemeClr val="hlink"/>
        </a:buClr>
        <a:buSzPct val="65000"/>
        <a:buFont typeface="Wingdings" pitchFamily="2" charset="2"/>
        <a:buChar char="n"/>
        <a:defRPr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40000"/>
        </a:spcAft>
        <a:buClr>
          <a:schemeClr val="hlink"/>
        </a:buClr>
        <a:buSzPct val="65000"/>
        <a:buFont typeface="Wingdings" pitchFamily="2" charset="2"/>
        <a:buChar char="n"/>
        <a:defRPr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40000"/>
        </a:spcAft>
        <a:buClr>
          <a:schemeClr val="hlink"/>
        </a:buClr>
        <a:buSzPct val="65000"/>
        <a:buFont typeface="Wingdings" pitchFamily="2" charset="2"/>
        <a:buChar char="n"/>
        <a:defRPr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4" Type="http://schemas.openxmlformats.org/officeDocument/2006/relationships/image" Target="../media/image2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hyperlink" Target="http://av.rds.yahoo.com/_ylt=A9ibyKqh3UlFe4IAuklXDqMX;_ylu=X3oDMTBvMmFkM29rBHBndANhdl9pbWdfcmVzdWx0BHNlYwNzcg--/SIG=12gipkqfg/EXP=1162555169/**http:/www.ahoycaptain.com/shop/weemsplath_430500_clock.html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42.wmf"/><Relationship Id="rId7" Type="http://schemas.openxmlformats.org/officeDocument/2006/relationships/oleObject" Target="../embeddings/oleObject7.bin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5.xml"/><Relationship Id="rId6" Type="http://schemas.openxmlformats.org/officeDocument/2006/relationships/oleObject" Target="../embeddings/oleObject6.bin"/><Relationship Id="rId5" Type="http://schemas.openxmlformats.org/officeDocument/2006/relationships/oleObject" Target="../embeddings/oleObject5.bin"/><Relationship Id="rId4" Type="http://schemas.openxmlformats.org/officeDocument/2006/relationships/image" Target="../media/image43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jpe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2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oleObject" Target="../embeddings/oleObject17.bin"/><Relationship Id="rId18" Type="http://schemas.openxmlformats.org/officeDocument/2006/relationships/oleObject" Target="../embeddings/oleObject22.bin"/><Relationship Id="rId3" Type="http://schemas.openxmlformats.org/officeDocument/2006/relationships/image" Target="../media/image43.jpeg"/><Relationship Id="rId7" Type="http://schemas.openxmlformats.org/officeDocument/2006/relationships/oleObject" Target="../embeddings/oleObject11.bin"/><Relationship Id="rId12" Type="http://schemas.openxmlformats.org/officeDocument/2006/relationships/oleObject" Target="../embeddings/oleObject16.bin"/><Relationship Id="rId17" Type="http://schemas.openxmlformats.org/officeDocument/2006/relationships/oleObject" Target="../embeddings/oleObject21.bin"/><Relationship Id="rId2" Type="http://schemas.openxmlformats.org/officeDocument/2006/relationships/slideLayout" Target="../slideLayouts/slideLayout5.xml"/><Relationship Id="rId16" Type="http://schemas.openxmlformats.org/officeDocument/2006/relationships/oleObject" Target="../embeddings/oleObject20.bin"/><Relationship Id="rId20" Type="http://schemas.openxmlformats.org/officeDocument/2006/relationships/oleObject" Target="../embeddings/oleObject23.bin"/><Relationship Id="rId1" Type="http://schemas.openxmlformats.org/officeDocument/2006/relationships/tags" Target="../tags/tag5.xml"/><Relationship Id="rId6" Type="http://schemas.openxmlformats.org/officeDocument/2006/relationships/oleObject" Target="../embeddings/oleObject10.bin"/><Relationship Id="rId11" Type="http://schemas.openxmlformats.org/officeDocument/2006/relationships/oleObject" Target="../embeddings/oleObject15.bin"/><Relationship Id="rId5" Type="http://schemas.openxmlformats.org/officeDocument/2006/relationships/image" Target="../media/image58.wmf"/><Relationship Id="rId15" Type="http://schemas.openxmlformats.org/officeDocument/2006/relationships/oleObject" Target="../embeddings/oleObject19.bin"/><Relationship Id="rId10" Type="http://schemas.openxmlformats.org/officeDocument/2006/relationships/oleObject" Target="../embeddings/oleObject14.bin"/><Relationship Id="rId19" Type="http://schemas.openxmlformats.org/officeDocument/2006/relationships/image" Target="../media/image59.wmf"/><Relationship Id="rId4" Type="http://schemas.openxmlformats.org/officeDocument/2006/relationships/oleObject" Target="../embeddings/oleObject9.bin"/><Relationship Id="rId9" Type="http://schemas.openxmlformats.org/officeDocument/2006/relationships/oleObject" Target="../embeddings/oleObject13.bin"/><Relationship Id="rId14" Type="http://schemas.openxmlformats.org/officeDocument/2006/relationships/oleObject" Target="../embeddings/oleObject18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43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2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3" Type="http://schemas.openxmlformats.org/officeDocument/2006/relationships/oleObject" Target="../embeddings/oleObject24.bin"/><Relationship Id="rId7" Type="http://schemas.openxmlformats.org/officeDocument/2006/relationships/image" Target="../media/image6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png"/><Relationship Id="rId5" Type="http://schemas.openxmlformats.org/officeDocument/2006/relationships/oleObject" Target="../embeddings/oleObject25.bin"/><Relationship Id="rId4" Type="http://schemas.openxmlformats.org/officeDocument/2006/relationships/image" Target="../media/image6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Relationship Id="rId6" Type="http://schemas.openxmlformats.org/officeDocument/2006/relationships/oleObject" Target="../embeddings/oleObject28.bin"/><Relationship Id="rId5" Type="http://schemas.openxmlformats.org/officeDocument/2006/relationships/oleObject" Target="../embeddings/oleObject27.bin"/><Relationship Id="rId4" Type="http://schemas.openxmlformats.org/officeDocument/2006/relationships/image" Target="../media/image67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wmf"/><Relationship Id="rId5" Type="http://schemas.openxmlformats.org/officeDocument/2006/relationships/oleObject" Target="../embeddings/oleObject29.bin"/><Relationship Id="rId4" Type="http://schemas.openxmlformats.org/officeDocument/2006/relationships/image" Target="../media/image70.emf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wmf"/><Relationship Id="rId13" Type="http://schemas.openxmlformats.org/officeDocument/2006/relationships/oleObject" Target="../embeddings/oleObject35.bin"/><Relationship Id="rId18" Type="http://schemas.openxmlformats.org/officeDocument/2006/relationships/image" Target="../media/image80.emf"/><Relationship Id="rId3" Type="http://schemas.openxmlformats.org/officeDocument/2006/relationships/oleObject" Target="../embeddings/oleObject30.bin"/><Relationship Id="rId7" Type="http://schemas.openxmlformats.org/officeDocument/2006/relationships/oleObject" Target="../embeddings/oleObject32.bin"/><Relationship Id="rId12" Type="http://schemas.openxmlformats.org/officeDocument/2006/relationships/image" Target="../media/image77.wmf"/><Relationship Id="rId17" Type="http://schemas.openxmlformats.org/officeDocument/2006/relationships/oleObject" Target="../embeddings/oleObject37.bin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79.w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5.wmf"/><Relationship Id="rId11" Type="http://schemas.openxmlformats.org/officeDocument/2006/relationships/oleObject" Target="../embeddings/oleObject34.bin"/><Relationship Id="rId5" Type="http://schemas.openxmlformats.org/officeDocument/2006/relationships/oleObject" Target="../embeddings/oleObject31.bin"/><Relationship Id="rId15" Type="http://schemas.openxmlformats.org/officeDocument/2006/relationships/oleObject" Target="../embeddings/oleObject36.bin"/><Relationship Id="rId10" Type="http://schemas.openxmlformats.org/officeDocument/2006/relationships/image" Target="../media/image76.wmf"/><Relationship Id="rId4" Type="http://schemas.openxmlformats.org/officeDocument/2006/relationships/image" Target="../media/image74.wmf"/><Relationship Id="rId9" Type="http://schemas.openxmlformats.org/officeDocument/2006/relationships/oleObject" Target="../embeddings/oleObject33.bin"/><Relationship Id="rId14" Type="http://schemas.openxmlformats.org/officeDocument/2006/relationships/image" Target="../media/image78.wm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oleObject" Target="../embeddings/oleObject38.bin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oleObject" Target="../embeddings/oleObject39.bin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2.png"/><Relationship Id="rId4" Type="http://schemas.openxmlformats.org/officeDocument/2006/relationships/image" Target="../media/image9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2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11.xml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2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2.png"/><Relationship Id="rId5" Type="http://schemas.openxmlformats.org/officeDocument/2006/relationships/image" Target="../media/image96.png"/><Relationship Id="rId4" Type="http://schemas.openxmlformats.org/officeDocument/2006/relationships/notesSlide" Target="../notesSlides/notesSlide1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wm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398502" y="2162289"/>
            <a:ext cx="11361600" cy="2382994"/>
          </a:xfrm>
        </p:spPr>
        <p:txBody>
          <a:bodyPr/>
          <a:lstStyle/>
          <a:p>
            <a:pPr algn="ctr"/>
            <a:r>
              <a:rPr lang="en-US" dirty="0"/>
              <a:t>E2240 </a:t>
            </a:r>
            <a:r>
              <a:rPr lang="en-US" dirty="0" err="1"/>
              <a:t>Účinky</a:t>
            </a:r>
            <a:r>
              <a:rPr lang="en-US" dirty="0"/>
              <a:t> </a:t>
            </a:r>
            <a:r>
              <a:rPr lang="en-US" dirty="0" err="1"/>
              <a:t>stresorů</a:t>
            </a:r>
            <a:r>
              <a:rPr lang="en-US" dirty="0"/>
              <a:t> v </a:t>
            </a:r>
            <a:r>
              <a:rPr lang="en-US" dirty="0" err="1"/>
              <a:t>ekosystémech</a:t>
            </a:r>
            <a:br>
              <a:rPr lang="cs-CZ" dirty="0"/>
            </a:br>
            <a:br>
              <a:rPr lang="cs-CZ" dirty="0"/>
            </a:br>
            <a:r>
              <a:rPr lang="cs-CZ" dirty="0"/>
              <a:t>04 </a:t>
            </a:r>
            <a:r>
              <a:rPr lang="cs-CZ" dirty="0" err="1"/>
              <a:t>Multistresory</a:t>
            </a:r>
            <a:r>
              <a:rPr lang="cs-CZ" dirty="0"/>
              <a:t> v terestrickém prostředí</a:t>
            </a:r>
            <a:endParaRPr lang="en-US" dirty="0"/>
          </a:p>
        </p:txBody>
      </p:sp>
      <p:sp>
        <p:nvSpPr>
          <p:cNvPr id="6" name="Podnadpis 5"/>
          <p:cNvSpPr>
            <a:spLocks noGrp="1"/>
          </p:cNvSpPr>
          <p:nvPr>
            <p:ph type="subTitle" idx="1"/>
          </p:nvPr>
        </p:nvSpPr>
        <p:spPr>
          <a:xfrm>
            <a:off x="398502" y="5041563"/>
            <a:ext cx="11361600" cy="698497"/>
          </a:xfrm>
        </p:spPr>
        <p:txBody>
          <a:bodyPr/>
          <a:lstStyle/>
          <a:p>
            <a:pPr algn="ctr"/>
            <a:r>
              <a:rPr lang="cs-CZ" dirty="0"/>
              <a:t>Jakub Hofman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294967295"/>
          </p:nvPr>
        </p:nvSpPr>
        <p:spPr>
          <a:xfrm>
            <a:off x="11817350" y="6477000"/>
            <a:ext cx="374650" cy="252413"/>
          </a:xfrm>
        </p:spPr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392466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520"/>
    </mc:Choice>
    <mc:Fallback xmlns="">
      <p:transition spd="slow" advTm="5252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Příklad – fyzikální stresor – fragmentace krajiny</a:t>
            </a:r>
            <a:endParaRPr lang="en-GB" sz="36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10</a:t>
            </a:fld>
            <a:endParaRPr lang="cs-CZ" altLang="cs-CZ" noProof="0" dirty="0"/>
          </a:p>
        </p:txBody>
      </p:sp>
      <p:pic>
        <p:nvPicPr>
          <p:cNvPr id="5" name="Picture 2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23" y="1066799"/>
            <a:ext cx="7092462" cy="50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P419004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908" y="1066799"/>
            <a:ext cx="4287817" cy="321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5981891"/>
      </p:ext>
    </p:extLst>
  </p:cSld>
  <p:clrMapOvr>
    <a:masterClrMapping/>
  </p:clrMapOvr>
  <p:transition advTm="87084"/>
  <p:extLst>
    <p:ext uri="{3A86A75C-4F4B-4683-9AE1-C65F6400EC91}">
      <p14:laserTraceLst xmlns:p14="http://schemas.microsoft.com/office/powerpoint/2010/main">
        <p14:tracePtLst>
          <p14:tracePt t="503" x="11988800" y="4197350"/>
          <p14:tracePt t="511" x="11895138" y="4257675"/>
          <p14:tracePt t="519" x="11791950" y="4291013"/>
          <p14:tracePt t="526" x="11690350" y="4376738"/>
          <p14:tracePt t="535" x="11622088" y="4410075"/>
          <p14:tracePt t="543" x="11545888" y="4460875"/>
          <p14:tracePt t="551" x="11503025" y="4495800"/>
          <p14:tracePt t="559" x="11436350" y="4546600"/>
          <p14:tracePt t="567" x="11401425" y="4579938"/>
          <p14:tracePt t="575" x="11333163" y="4614863"/>
          <p14:tracePt t="583" x="11325225" y="4622800"/>
          <p14:tracePt t="591" x="11282363" y="4640263"/>
          <p14:tracePt t="599" x="11266488" y="4648200"/>
          <p14:tracePt t="696" x="11256963" y="4648200"/>
          <p14:tracePt t="703" x="11241088" y="4665663"/>
          <p14:tracePt t="719" x="11241088" y="4673600"/>
          <p14:tracePt t="728" x="11241088" y="4691063"/>
          <p14:tracePt t="735" x="11241088" y="4724400"/>
          <p14:tracePt t="743" x="11241088" y="4741863"/>
          <p14:tracePt t="751" x="11241088" y="4767263"/>
          <p14:tracePt t="759" x="11241088" y="4810125"/>
          <p14:tracePt t="766" x="11241088" y="4835525"/>
          <p14:tracePt t="775" x="11249025" y="4868863"/>
          <p14:tracePt t="783" x="11282363" y="4911725"/>
          <p14:tracePt t="791" x="11282363" y="4946650"/>
          <p14:tracePt t="799" x="11282363" y="4972050"/>
          <p14:tracePt t="806" x="11299825" y="5013325"/>
          <p14:tracePt t="814" x="11317288" y="5064125"/>
          <p14:tracePt t="822" x="11317288" y="5124450"/>
          <p14:tracePt t="831" x="11368088" y="5200650"/>
          <p14:tracePt t="838" x="11368088" y="5260975"/>
          <p14:tracePt t="847" x="11385550" y="5311775"/>
          <p14:tracePt t="855" x="11385550" y="5395913"/>
          <p14:tracePt t="863" x="11385550" y="5481638"/>
          <p14:tracePt t="872" x="11385550" y="5626100"/>
          <p14:tracePt t="888" x="11385550" y="5694363"/>
          <p14:tracePt t="894" x="11385550" y="5719763"/>
          <p14:tracePt t="903" x="11376025" y="5735638"/>
          <p14:tracePt t="1136" x="11350625" y="5735638"/>
          <p14:tracePt t="1142" x="11350625" y="5719763"/>
          <p14:tracePt t="1158" x="11376025" y="5651500"/>
          <p14:tracePt t="1166" x="11376025" y="5600700"/>
          <p14:tracePt t="1175" x="11376025" y="5540375"/>
          <p14:tracePt t="1182" x="11376025" y="5489575"/>
          <p14:tracePt t="1191" x="11376025" y="5481638"/>
          <p14:tracePt t="1359" x="11376025" y="5472113"/>
          <p14:tracePt t="1375" x="11376025" y="5456238"/>
          <p14:tracePt t="2143" x="11376025" y="5430838"/>
          <p14:tracePt t="2264" x="11368088" y="5405438"/>
          <p14:tracePt t="2274" x="11360150" y="5387975"/>
          <p14:tracePt t="2281" x="11350625" y="5380038"/>
          <p14:tracePt t="2287" x="11317288" y="5362575"/>
          <p14:tracePt t="2294" x="11291888" y="5337175"/>
          <p14:tracePt t="2303" x="11266488" y="5337175"/>
          <p14:tracePt t="2310" x="11231563" y="5319713"/>
          <p14:tracePt t="2319" x="11172825" y="5302250"/>
          <p14:tracePt t="2326" x="11104563" y="5302250"/>
          <p14:tracePt t="2334" x="11018838" y="5268913"/>
          <p14:tracePt t="2342" x="10968038" y="5235575"/>
          <p14:tracePt t="2351" x="10901363" y="5183188"/>
          <p14:tracePt t="2608" x="10901363" y="5175250"/>
          <p14:tracePt t="2616" x="10917238" y="5141913"/>
          <p14:tracePt t="2623" x="10977563" y="5141913"/>
          <p14:tracePt t="2631" x="11010900" y="5141913"/>
          <p14:tracePt t="2638" x="11036300" y="5141913"/>
          <p14:tracePt t="2647" x="11044238" y="5141913"/>
          <p14:tracePt t="2655" x="11061700" y="5141913"/>
          <p14:tracePt t="2663" x="11071225" y="5141913"/>
          <p14:tracePt t="2671" x="11096625" y="5141913"/>
          <p14:tracePt t="2678" x="11112500" y="5149850"/>
          <p14:tracePt t="2688" x="11122025" y="5157788"/>
          <p14:tracePt t="2694" x="11129963" y="5175250"/>
          <p14:tracePt t="3120" x="11112500" y="5167313"/>
          <p14:tracePt t="3134" x="11104563" y="5167313"/>
          <p14:tracePt t="3150" x="11079163" y="5175250"/>
          <p14:tracePt t="3158" x="11044238" y="5175250"/>
          <p14:tracePt t="3167" x="11018838" y="5183188"/>
          <p14:tracePt t="3174" x="10977563" y="5183188"/>
          <p14:tracePt t="3183" x="10942638" y="5200650"/>
          <p14:tracePt t="3191" x="10858500" y="5200650"/>
          <p14:tracePt t="3198" x="10798175" y="5218113"/>
          <p14:tracePt t="3206" x="10704513" y="5218113"/>
          <p14:tracePt t="3214" x="10612438" y="5260975"/>
          <p14:tracePt t="3222" x="10544175" y="5268913"/>
          <p14:tracePt t="3230" x="10483850" y="5286375"/>
          <p14:tracePt t="3238" x="10390188" y="5286375"/>
          <p14:tracePt t="3246" x="10348913" y="5286375"/>
          <p14:tracePt t="3254" x="10280650" y="5286375"/>
          <p14:tracePt t="3262" x="10220325" y="5286375"/>
          <p14:tracePt t="3271" x="10153650" y="5286375"/>
          <p14:tracePt t="3278" x="10110788" y="5286375"/>
          <p14:tracePt t="3286" x="10050463" y="5286375"/>
          <p14:tracePt t="3294" x="9966325" y="5286375"/>
          <p14:tracePt t="3302" x="9872663" y="5286375"/>
          <p14:tracePt t="3310" x="9786938" y="5286375"/>
          <p14:tracePt t="3318" x="9728200" y="5286375"/>
          <p14:tracePt t="3326" x="9652000" y="5243513"/>
          <p14:tracePt t="3334" x="9626600" y="5243513"/>
          <p14:tracePt t="3342" x="9601200" y="5218113"/>
          <p14:tracePt t="3350" x="9550400" y="5183188"/>
          <p14:tracePt t="3358" x="9540875" y="5175250"/>
          <p14:tracePt t="3366" x="9498013" y="5141913"/>
          <p14:tracePt t="3375" x="9447213" y="5091113"/>
          <p14:tracePt t="3383" x="9396413" y="5081588"/>
          <p14:tracePt t="3391" x="9328150" y="5022850"/>
          <p14:tracePt t="3398" x="9251950" y="4972050"/>
          <p14:tracePt t="3408" x="9183688" y="4937125"/>
          <p14:tracePt t="3414" x="9142413" y="4903788"/>
          <p14:tracePt t="3422" x="9048750" y="4852988"/>
          <p14:tracePt t="3430" x="9031288" y="4835525"/>
          <p14:tracePt t="3438" x="8955088" y="4810125"/>
          <p14:tracePt t="3446" x="8886825" y="4767263"/>
          <p14:tracePt t="3455" x="8793163" y="4733925"/>
          <p14:tracePt t="3462" x="8724900" y="4716463"/>
          <p14:tracePt t="3471" x="8597900" y="4657725"/>
          <p14:tracePt t="3478" x="8478838" y="4630738"/>
          <p14:tracePt t="3487" x="8351838" y="4572000"/>
          <p14:tracePt t="3494" x="8240713" y="4572000"/>
          <p14:tracePt t="3503" x="8121650" y="4554538"/>
          <p14:tracePt t="3510" x="8004175" y="4529138"/>
          <p14:tracePt t="3518" x="7807325" y="4529138"/>
          <p14:tracePt t="3526" x="7553325" y="4529138"/>
          <p14:tracePt t="3534" x="7323138" y="4529138"/>
          <p14:tracePt t="3542" x="7043738" y="4529138"/>
          <p14:tracePt t="3551" x="6838950" y="4589463"/>
          <p14:tracePt t="3558" x="6643688" y="4589463"/>
          <p14:tracePt t="3566" x="6440488" y="4614863"/>
          <p14:tracePt t="3575" x="6430963" y="4614863"/>
          <p14:tracePt t="3783" x="6430963" y="4622800"/>
          <p14:tracePt t="3791" x="6456363" y="4622800"/>
          <p14:tracePt t="3807" x="6499225" y="4622800"/>
          <p14:tracePt t="3814" x="6534150" y="4622800"/>
          <p14:tracePt t="3830" x="6542088" y="4622800"/>
          <p14:tracePt t="3862" x="6524625" y="4622800"/>
          <p14:tracePt t="3872" x="6516688" y="4622800"/>
          <p14:tracePt t="3878" x="6491288" y="4622800"/>
          <p14:tracePt t="3888" x="6456363" y="4622800"/>
          <p14:tracePt t="3894" x="6430963" y="4622800"/>
          <p14:tracePt t="3903" x="6389688" y="4622800"/>
          <p14:tracePt t="3910" x="6364288" y="4622800"/>
          <p14:tracePt t="3919" x="6311900" y="4589463"/>
          <p14:tracePt t="3926" x="6303963" y="4579938"/>
          <p14:tracePt t="3934" x="6286500" y="4564063"/>
          <p14:tracePt t="3942" x="6261100" y="4538663"/>
          <p14:tracePt t="3951" x="6227763" y="4513263"/>
          <p14:tracePt t="3974" x="6219825" y="4460875"/>
          <p14:tracePt t="3983" x="6219825" y="4452938"/>
          <p14:tracePt t="3991" x="6219825" y="4435475"/>
          <p14:tracePt t="3999" x="6202363" y="4394200"/>
          <p14:tracePt t="4007" x="6184900" y="4351338"/>
          <p14:tracePt t="4014" x="6184900" y="4325938"/>
          <p14:tracePt t="4022" x="6184900" y="4240213"/>
          <p14:tracePt t="4031" x="6151563" y="4189413"/>
          <p14:tracePt t="4038" x="6142038" y="4164013"/>
          <p14:tracePt t="4047" x="6108700" y="4113213"/>
          <p14:tracePt t="4055" x="6075363" y="4044950"/>
          <p14:tracePt t="4062" x="6057900" y="4037013"/>
          <p14:tracePt t="4071" x="6032500" y="3994150"/>
          <p14:tracePt t="4078" x="6015038" y="3960813"/>
          <p14:tracePt t="4088" x="5972175" y="3917950"/>
          <p14:tracePt t="4094" x="5938838" y="3883025"/>
          <p14:tracePt t="4103" x="5888038" y="3832225"/>
          <p14:tracePt t="4111" x="5862638" y="3806825"/>
          <p14:tracePt t="4119" x="5811838" y="3756025"/>
          <p14:tracePt t="4127" x="5786438" y="3722688"/>
          <p14:tracePt t="4134" x="5708650" y="3654425"/>
          <p14:tracePt t="4142" x="5683250" y="3619500"/>
          <p14:tracePt t="4151" x="5632450" y="3578225"/>
          <p14:tracePt t="4159" x="5581650" y="3560763"/>
          <p14:tracePt t="4166" x="5573713" y="3543300"/>
          <p14:tracePt t="4174" x="5513388" y="3517900"/>
          <p14:tracePt t="4183" x="5505450" y="3502025"/>
          <p14:tracePt t="4191" x="5462588" y="3475038"/>
          <p14:tracePt t="4199" x="5429250" y="3449638"/>
          <p14:tracePt t="4207" x="5386388" y="3433763"/>
          <p14:tracePt t="4214" x="5292725" y="3416300"/>
          <p14:tracePt t="4222" x="5224463" y="3355975"/>
          <p14:tracePt t="4231" x="5132388" y="3340100"/>
          <p14:tracePt t="4238" x="5029200" y="3305175"/>
          <p14:tracePt t="4246" x="4910138" y="3238500"/>
          <p14:tracePt t="4255" x="4783138" y="3195638"/>
          <p14:tracePt t="4262" x="4689475" y="3160713"/>
          <p14:tracePt t="4271" x="4621213" y="3144838"/>
          <p14:tracePt t="4278" x="4529138" y="3127375"/>
          <p14:tracePt t="4287" x="4468813" y="3109913"/>
          <p14:tracePt t="4294" x="4418013" y="3076575"/>
          <p14:tracePt t="4303" x="4375150" y="3059113"/>
          <p14:tracePt t="4310" x="4306888" y="3025775"/>
          <p14:tracePt t="4319" x="4230688" y="2990850"/>
          <p14:tracePt t="4326" x="4205288" y="2974975"/>
          <p14:tracePt t="4334" x="4137025" y="2957513"/>
          <p14:tracePt t="4342" x="4070350" y="2922588"/>
          <p14:tracePt t="4351" x="4044950" y="2914650"/>
          <p14:tracePt t="4358" x="4010025" y="2897188"/>
          <p14:tracePt t="4367" x="3925888" y="2881313"/>
          <p14:tracePt t="4375" x="3900488" y="2881313"/>
          <p14:tracePt t="4382" x="3848100" y="2863850"/>
          <p14:tracePt t="4391" x="3806825" y="2863850"/>
          <p14:tracePt t="4398" x="3781425" y="2863850"/>
          <p14:tracePt t="4407" x="3729038" y="2830513"/>
          <p14:tracePt t="4414" x="3721100" y="2830513"/>
          <p14:tracePt t="4423" x="3678238" y="2830513"/>
          <p14:tracePt t="4431" x="3644900" y="2820988"/>
          <p14:tracePt t="4438" x="3636963" y="2820988"/>
          <p14:tracePt t="4446" x="3576638" y="2805113"/>
          <p14:tracePt t="4455" x="3568700" y="2795588"/>
          <p14:tracePt t="4463" x="3508375" y="2795588"/>
          <p14:tracePt t="4471" x="3424238" y="2795588"/>
          <p14:tracePt t="4479" x="3363913" y="2795588"/>
          <p14:tracePt t="4488" x="3244850" y="2736850"/>
          <p14:tracePt t="4494" x="3186113" y="2736850"/>
          <p14:tracePt t="4503" x="3074988" y="2736850"/>
          <p14:tracePt t="4511" x="2965450" y="2736850"/>
          <p14:tracePt t="4518" x="2846388" y="2736850"/>
          <p14:tracePt t="4526" x="2701925" y="2736850"/>
          <p14:tracePt t="4534" x="2590800" y="2736850"/>
          <p14:tracePt t="4542" x="2471738" y="2736850"/>
          <p14:tracePt t="4551" x="2387600" y="2736850"/>
          <p14:tracePt t="4558" x="2301875" y="2736850"/>
          <p14:tracePt t="4566" x="2208213" y="2736850"/>
          <p14:tracePt t="4575" x="2149475" y="2736850"/>
          <p14:tracePt t="4583" x="2065338" y="2736850"/>
          <p14:tracePt t="4591" x="1997075" y="2744788"/>
          <p14:tracePt t="4599" x="1928813" y="2762250"/>
          <p14:tracePt t="4607" x="1885950" y="2762250"/>
          <p14:tracePt t="4614" x="1843088" y="2778125"/>
          <p14:tracePt t="4622" x="1809750" y="2787650"/>
          <p14:tracePt t="4631" x="1724025" y="2820988"/>
          <p14:tracePt t="4638" x="1673225" y="2838450"/>
          <p14:tracePt t="4654" x="1647825" y="2855913"/>
          <p14:tracePt t="4662" x="1614488" y="2871788"/>
          <p14:tracePt t="4671" x="1606550" y="2881313"/>
          <p14:tracePt t="4678" x="1589088" y="2897188"/>
          <p14:tracePt t="4688" x="1589088" y="2906713"/>
          <p14:tracePt t="4694" x="1579563" y="2932113"/>
          <p14:tracePt t="4703" x="1579563" y="2957513"/>
          <p14:tracePt t="4710" x="1563688" y="2974975"/>
          <p14:tracePt t="4719" x="1538288" y="3016250"/>
          <p14:tracePt t="4726" x="1538288" y="3041650"/>
          <p14:tracePt t="4734" x="1538288" y="3084513"/>
          <p14:tracePt t="4742" x="1538288" y="3109913"/>
          <p14:tracePt t="4750" x="1538288" y="3160713"/>
          <p14:tracePt t="4759" x="1538288" y="3186113"/>
          <p14:tracePt t="4767" x="1538288" y="3195638"/>
          <p14:tracePt t="4775" x="1538288" y="3238500"/>
          <p14:tracePt t="4783" x="1538288" y="3305175"/>
          <p14:tracePt t="4791" x="1546225" y="3390900"/>
          <p14:tracePt t="4799" x="1579563" y="3441700"/>
          <p14:tracePt t="4808" x="1639888" y="3578225"/>
          <p14:tracePt t="4815" x="1690688" y="3646488"/>
          <p14:tracePt t="4823" x="1758950" y="3773488"/>
          <p14:tracePt t="4831" x="1843088" y="3925888"/>
          <p14:tracePt t="4838" x="1979613" y="4062413"/>
          <p14:tracePt t="4846" x="2055813" y="4164013"/>
          <p14:tracePt t="4855" x="2166938" y="4265613"/>
          <p14:tracePt t="4862" x="2243138" y="4368800"/>
          <p14:tracePt t="4871" x="2301875" y="4445000"/>
          <p14:tracePt t="4888" x="2481263" y="4622800"/>
          <p14:tracePt t="4894" x="2557463" y="4683125"/>
          <p14:tracePt t="4903" x="2659063" y="4784725"/>
          <p14:tracePt t="4910" x="2786063" y="4868863"/>
          <p14:tracePt t="4919" x="2940050" y="4962525"/>
          <p14:tracePt t="4926" x="3092450" y="5048250"/>
          <p14:tracePt t="4934" x="3219450" y="5106988"/>
          <p14:tracePt t="4942" x="3432175" y="5226050"/>
          <p14:tracePt t="4951" x="3636963" y="5345113"/>
          <p14:tracePt t="4959" x="3848100" y="5438775"/>
          <p14:tracePt t="4967" x="4027488" y="5497513"/>
          <p14:tracePt t="4975" x="4230688" y="5549900"/>
          <p14:tracePt t="4983" x="4425950" y="5565775"/>
          <p14:tracePt t="4991" x="4595813" y="5565775"/>
          <p14:tracePt t="4999" x="4775200" y="5616575"/>
          <p14:tracePt t="5007" x="4894263" y="5616575"/>
          <p14:tracePt t="5014" x="4978400" y="5634038"/>
          <p14:tracePt t="5022" x="5072063" y="5634038"/>
          <p14:tracePt t="5031" x="5157788" y="5634038"/>
          <p14:tracePt t="5038" x="5241925" y="5634038"/>
          <p14:tracePt t="5046" x="5310188" y="5634038"/>
          <p14:tracePt t="5055" x="5394325" y="5634038"/>
          <p14:tracePt t="5063" x="5505450" y="5634038"/>
          <p14:tracePt t="5071" x="5624513" y="5634038"/>
          <p14:tracePt t="5078" x="5768975" y="5651500"/>
          <p14:tracePt t="5088" x="5853113" y="5651500"/>
          <p14:tracePt t="5095" x="5946775" y="5668963"/>
          <p14:tracePt t="5103" x="6075363" y="5710238"/>
          <p14:tracePt t="5110" x="6134100" y="5710238"/>
          <p14:tracePt t="5119" x="6219825" y="5710238"/>
          <p14:tracePt t="5126" x="6286500" y="5727700"/>
          <p14:tracePt t="5134" x="6329363" y="5727700"/>
          <p14:tracePt t="5143" x="6380163" y="5745163"/>
          <p14:tracePt t="5151" x="6405563" y="5745163"/>
          <p14:tracePt t="5159" x="6448425" y="5745163"/>
          <p14:tracePt t="5166" x="6473825" y="5745163"/>
          <p14:tracePt t="5175" x="6524625" y="5745163"/>
          <p14:tracePt t="5183" x="6584950" y="5745163"/>
          <p14:tracePt t="5191" x="6635750" y="5745163"/>
          <p14:tracePt t="5198" x="6719888" y="5745163"/>
          <p14:tracePt t="5208" x="6780213" y="5745163"/>
          <p14:tracePt t="5214" x="6889750" y="5761038"/>
          <p14:tracePt t="5223" x="7059613" y="5761038"/>
          <p14:tracePt t="5231" x="7178675" y="5761038"/>
          <p14:tracePt t="5238" x="7348538" y="5761038"/>
          <p14:tracePt t="5246" x="7485063" y="5761038"/>
          <p14:tracePt t="5255" x="7688263" y="5761038"/>
          <p14:tracePt t="5263" x="7859713" y="5761038"/>
          <p14:tracePt t="5271" x="8029575" y="5761038"/>
          <p14:tracePt t="5279" x="8199438" y="5761038"/>
          <p14:tracePt t="5288" x="8343900" y="5761038"/>
          <p14:tracePt t="5294" x="8453438" y="5761038"/>
          <p14:tracePt t="5303" x="8597900" y="5761038"/>
          <p14:tracePt t="5310" x="8691563" y="5753100"/>
          <p14:tracePt t="5318" x="8767763" y="5694363"/>
          <p14:tracePt t="5326" x="8793163" y="5694363"/>
          <p14:tracePt t="5334" x="8818563" y="5684838"/>
          <p14:tracePt t="5631" x="8802688" y="5668963"/>
          <p14:tracePt t="24864" x="8793163" y="5668963"/>
          <p14:tracePt t="24871" x="8785225" y="5668963"/>
          <p14:tracePt t="24879" x="8742363" y="5641975"/>
          <p14:tracePt t="24887" x="8709025" y="5575300"/>
          <p14:tracePt t="24903" x="8640763" y="5421313"/>
          <p14:tracePt t="24904" x="8572500" y="5218113"/>
          <p14:tracePt t="24910" x="8504238" y="5038725"/>
          <p14:tracePt t="24919" x="8462963" y="4860925"/>
          <p14:tracePt t="24926" x="8377238" y="4708525"/>
          <p14:tracePt t="24934" x="8318500" y="4605338"/>
          <p14:tracePt t="24943" x="8283575" y="4564063"/>
          <p14:tracePt t="24951" x="8224838" y="4470400"/>
          <p14:tracePt t="24958" x="8181975" y="4435475"/>
          <p14:tracePt t="24966" x="8105775" y="4368800"/>
          <p14:tracePt t="24974" x="8012113" y="4308475"/>
          <p14:tracePt t="24983" x="7943850" y="4291013"/>
          <p14:tracePt t="24991" x="7850188" y="4275138"/>
          <p14:tracePt t="24999" x="7756525" y="4257675"/>
          <p14:tracePt t="25006" x="7672388" y="4257675"/>
          <p14:tracePt t="25014" x="7604125" y="4257675"/>
          <p14:tracePt t="25023" x="7518400" y="4257675"/>
          <p14:tracePt t="25030" x="7434263" y="4257675"/>
          <p14:tracePt t="25039" x="7323138" y="4257675"/>
          <p14:tracePt t="25046" x="7204075" y="4257675"/>
          <p14:tracePt t="25055" x="7085013" y="4257675"/>
          <p14:tracePt t="25062" x="6975475" y="4257675"/>
          <p14:tracePt t="25071" x="6856413" y="4257675"/>
          <p14:tracePt t="25078" x="6770688" y="4257675"/>
          <p14:tracePt t="25086" x="6626225" y="4257675"/>
          <p14:tracePt t="25094" x="6483350" y="4257675"/>
          <p14:tracePt t="25102" x="6338888" y="4265613"/>
          <p14:tracePt t="25110" x="6134100" y="4333875"/>
          <p14:tracePt t="25119" x="5930900" y="4376738"/>
          <p14:tracePt t="25126" x="5675313" y="4452938"/>
          <p14:tracePt t="25134" x="5378450" y="4546600"/>
          <p14:tracePt t="25142" x="5089525" y="4622800"/>
          <p14:tracePt t="25151" x="4757738" y="4724400"/>
          <p14:tracePt t="25158" x="4494213" y="4818063"/>
          <p14:tracePt t="25166" x="4298950" y="4843463"/>
          <p14:tracePt t="25174" x="4086225" y="4911725"/>
          <p14:tracePt t="25183" x="3967163" y="4946650"/>
          <p14:tracePt t="25190" x="3797300" y="4972050"/>
          <p14:tracePt t="25198" x="3670300" y="5030788"/>
          <p14:tracePt t="25206" x="3576638" y="5073650"/>
          <p14:tracePt t="25214" x="3373438" y="5073650"/>
          <p14:tracePt t="25222" x="3228975" y="5073650"/>
          <p14:tracePt t="25231" x="3059113" y="5073650"/>
          <p14:tracePt t="25239" x="2947988" y="5073650"/>
          <p14:tracePt t="25246" x="2854325" y="5073650"/>
          <p14:tracePt t="25255" x="2760663" y="5038725"/>
          <p14:tracePt t="25262" x="2735263" y="5013325"/>
          <p14:tracePt t="25271" x="2684463" y="4979988"/>
          <p14:tracePt t="25279" x="2651125" y="4929188"/>
          <p14:tracePt t="25286" x="2600325" y="4886325"/>
          <p14:tracePt t="25294" x="2574925" y="4852988"/>
          <p14:tracePt t="25302" x="2524125" y="4784725"/>
          <p14:tracePt t="25310" x="2438400" y="4683125"/>
          <p14:tracePt t="25319" x="2379663" y="4579938"/>
          <p14:tracePt t="25326" x="2319338" y="4486275"/>
          <p14:tracePt t="25335" x="2260600" y="4384675"/>
          <p14:tracePt t="25342" x="2182813" y="4283075"/>
          <p14:tracePt t="25351" x="2073275" y="4181475"/>
          <p14:tracePt t="25359" x="2022475" y="4105275"/>
          <p14:tracePt t="25366" x="1946275" y="4027488"/>
          <p14:tracePt t="25374" x="1911350" y="3976688"/>
          <p14:tracePt t="25382" x="1878013" y="3908425"/>
          <p14:tracePt t="25390" x="1843088" y="3883025"/>
          <p14:tracePt t="25398" x="1843088" y="3857625"/>
          <p14:tracePt t="25406" x="1817688" y="3824288"/>
          <p14:tracePt t="25414" x="1817688" y="3816350"/>
          <p14:tracePt t="25423" x="1817688" y="3773488"/>
          <p14:tracePt t="25430" x="1801813" y="3738563"/>
          <p14:tracePt t="25511" x="1784350" y="3713163"/>
          <p14:tracePt t="25521" x="1809750" y="3679825"/>
          <p14:tracePt t="25528" x="1903413" y="3611563"/>
          <p14:tracePt t="25538" x="2030413" y="3543300"/>
          <p14:tracePt t="25543" x="2182813" y="3484563"/>
          <p14:tracePt t="25551" x="2268538" y="3459163"/>
          <p14:tracePt t="25558" x="2379663" y="3355975"/>
          <p14:tracePt t="25567" x="2446338" y="3305175"/>
          <p14:tracePt t="25574" x="2497138" y="3271838"/>
          <p14:tracePt t="25583" x="2565400" y="3254375"/>
          <p14:tracePt t="25591" x="2633663" y="3195638"/>
          <p14:tracePt t="25599" x="2668588" y="3186113"/>
          <p14:tracePt t="25608" x="2760663" y="3127375"/>
          <p14:tracePt t="25614" x="2803525" y="3109913"/>
          <p14:tracePt t="25623" x="2838450" y="3084513"/>
          <p14:tracePt t="25631" x="2879725" y="3067050"/>
          <p14:tracePt t="25639" x="2914650" y="3033713"/>
          <p14:tracePt t="25647" x="2940050" y="3025775"/>
          <p14:tracePt t="25654" x="2965450" y="3008313"/>
          <p14:tracePt t="25694" x="2998788" y="2990850"/>
          <p14:tracePt t="25711" x="3041650" y="2965450"/>
          <p14:tracePt t="25719" x="3092450" y="2949575"/>
          <p14:tracePt t="25727" x="3178175" y="2932113"/>
          <p14:tracePt t="25736" x="3279775" y="2889250"/>
          <p14:tracePt t="25743" x="3363913" y="2871788"/>
          <p14:tracePt t="25751" x="3457575" y="2855913"/>
          <p14:tracePt t="25758" x="3551238" y="2855913"/>
          <p14:tracePt t="25767" x="3611563" y="2838450"/>
          <p14:tracePt t="25774" x="3678238" y="2838450"/>
          <p14:tracePt t="25783" x="3763963" y="2805113"/>
          <p14:tracePt t="25790" x="3857625" y="2787650"/>
          <p14:tracePt t="25799" x="3925888" y="2787650"/>
          <p14:tracePt t="25807" x="3984625" y="2787650"/>
          <p14:tracePt t="25815" x="4052888" y="2787650"/>
          <p14:tracePt t="25823" x="4078288" y="2770188"/>
          <p14:tracePt t="25831" x="4121150" y="2770188"/>
          <p14:tracePt t="25839" x="4154488" y="2770188"/>
          <p14:tracePt t="25847" x="4214813" y="2770188"/>
          <p14:tracePt t="25855" x="4281488" y="2770188"/>
          <p14:tracePt t="25863" x="4359275" y="2770188"/>
          <p14:tracePt t="25870" x="4451350" y="2770188"/>
          <p14:tracePt t="25879" x="4494213" y="2795588"/>
          <p14:tracePt t="25887" x="4587875" y="2813050"/>
          <p14:tracePt t="25895" x="4630738" y="2820988"/>
          <p14:tracePt t="25904" x="4724400" y="2863850"/>
          <p14:tracePt t="25910" x="4749800" y="2889250"/>
          <p14:tracePt t="25920" x="4818063" y="2922588"/>
          <p14:tracePt t="25927" x="4919663" y="2982913"/>
          <p14:tracePt t="25936" x="5072063" y="3076575"/>
          <p14:tracePt t="25943" x="5140325" y="3109913"/>
          <p14:tracePt t="25951" x="5327650" y="3195638"/>
          <p14:tracePt t="25958" x="5446713" y="3238500"/>
          <p14:tracePt t="25967" x="5573713" y="3297238"/>
          <p14:tracePt t="25975" x="5667375" y="3340100"/>
          <p14:tracePt t="25983" x="5743575" y="3398838"/>
          <p14:tracePt t="25991" x="5811838" y="3433763"/>
          <p14:tracePt t="25999" x="5845175" y="3459163"/>
          <p14:tracePt t="26022" x="5870575" y="3459163"/>
          <p14:tracePt t="26030" x="5895975" y="3459163"/>
          <p14:tracePt t="26039" x="5964238" y="3509963"/>
          <p14:tracePt t="26047" x="6015038" y="3560763"/>
          <p14:tracePt t="26055" x="6065838" y="3594100"/>
          <p14:tracePt t="26063" x="6134100" y="3662363"/>
          <p14:tracePt t="26071" x="6235700" y="3773488"/>
          <p14:tracePt t="26079" x="6270625" y="3841750"/>
          <p14:tracePt t="26086" x="6311900" y="3935413"/>
          <p14:tracePt t="26095" x="6346825" y="3986213"/>
          <p14:tracePt t="26103" x="6380163" y="4052888"/>
          <p14:tracePt t="26111" x="6405563" y="4095750"/>
          <p14:tracePt t="26120" x="6423025" y="4146550"/>
          <p14:tracePt t="26127" x="6440488" y="4171950"/>
          <p14:tracePt t="26136" x="6499225" y="4291013"/>
          <p14:tracePt t="26143" x="6508750" y="4333875"/>
          <p14:tracePt t="26151" x="6550025" y="4427538"/>
          <p14:tracePt t="26159" x="6635750" y="4554538"/>
          <p14:tracePt t="26167" x="6737350" y="4683125"/>
          <p14:tracePt t="26174" x="6856413" y="4835525"/>
          <p14:tracePt t="26183" x="6958013" y="4946650"/>
          <p14:tracePt t="26190" x="7008813" y="4997450"/>
          <p14:tracePt t="26199" x="7077075" y="5048250"/>
          <p14:tracePt t="26207" x="7094538" y="5048250"/>
          <p14:tracePt t="26256" x="7102475" y="5048250"/>
          <p14:tracePt t="26263" x="7119938" y="5048250"/>
          <p14:tracePt t="26271" x="7145338" y="5048250"/>
          <p14:tracePt t="26279" x="7153275" y="5048250"/>
          <p14:tracePt t="26287" x="7213600" y="5048250"/>
          <p14:tracePt t="26295" x="7221538" y="5048250"/>
          <p14:tracePt t="26303" x="7246938" y="5048250"/>
          <p14:tracePt t="26311" x="7315200" y="5048250"/>
          <p14:tracePt t="26320" x="7323138" y="5048250"/>
          <p14:tracePt t="26327" x="7348538" y="5048250"/>
          <p14:tracePt t="26343" x="7358063" y="5048250"/>
          <p14:tracePt t="26351" x="7373938" y="5048250"/>
          <p14:tracePt t="26359" x="7416800" y="5048250"/>
          <p14:tracePt t="26367" x="7442200" y="5048250"/>
          <p14:tracePt t="26375" x="7502525" y="5048250"/>
          <p14:tracePt t="26384" x="7535863" y="5048250"/>
          <p14:tracePt t="26391" x="7596188" y="5048250"/>
          <p14:tracePt t="26399" x="7604125" y="5048250"/>
          <p14:tracePt t="26407" x="7629525" y="5048250"/>
          <p14:tracePt t="26424" x="7646988" y="5048250"/>
          <p14:tracePt t="26447" x="7672388" y="5064125"/>
          <p14:tracePt t="26463" x="7715250" y="5064125"/>
          <p14:tracePt t="26471" x="7781925" y="5064125"/>
          <p14:tracePt t="26479" x="7867650" y="5081588"/>
          <p14:tracePt t="26487" x="7994650" y="5141913"/>
          <p14:tracePt t="26495" x="8054975" y="5141913"/>
          <p14:tracePt t="26503" x="8139113" y="5141913"/>
          <p14:tracePt t="26511" x="8232775" y="5157788"/>
          <p14:tracePt t="26520" x="8283575" y="5175250"/>
          <p14:tracePt t="26527" x="8343900" y="5175250"/>
          <p14:tracePt t="26536" x="8410575" y="5175250"/>
          <p14:tracePt t="26543" x="8435975" y="5175250"/>
          <p14:tracePt t="26551" x="8462963" y="5175250"/>
          <p14:tracePt t="26559" x="8488363" y="5175250"/>
          <p14:tracePt t="32447" x="8504238" y="5175250"/>
          <p14:tracePt t="32455" x="8529638" y="5175250"/>
          <p14:tracePt t="33231" x="8539163" y="5175250"/>
          <p14:tracePt t="34887" x="8555038" y="5141913"/>
          <p14:tracePt t="34897" x="8564563" y="5141913"/>
          <p14:tracePt t="34904" x="8605838" y="5132388"/>
          <p14:tracePt t="34911" x="8632825" y="5116513"/>
          <p14:tracePt t="34918" x="8699500" y="5081588"/>
          <p14:tracePt t="34926" x="8716963" y="5073650"/>
          <p14:tracePt t="34935" x="8777288" y="5038725"/>
          <p14:tracePt t="34942" x="8818563" y="5013325"/>
          <p14:tracePt t="34951" x="8853488" y="4997450"/>
          <p14:tracePt t="34958" x="8894763" y="4979988"/>
          <p14:tracePt t="34967" x="8947150" y="4946650"/>
          <p14:tracePt t="34974" x="8972550" y="4919663"/>
          <p14:tracePt t="34983" x="9023350" y="4903788"/>
          <p14:tracePt t="34990" x="9091613" y="4868863"/>
          <p14:tracePt t="34999" x="9193213" y="4810125"/>
          <p14:tracePt t="35006" x="9277350" y="4792663"/>
          <p14:tracePt t="35014" x="9405938" y="4708525"/>
          <p14:tracePt t="35022" x="9498013" y="4683125"/>
          <p14:tracePt t="35030" x="9677400" y="4622800"/>
          <p14:tracePt t="35039" x="9804400" y="4579938"/>
          <p14:tracePt t="35046" x="9923463" y="4513263"/>
          <p14:tracePt t="35055" x="9999663" y="4478338"/>
          <p14:tracePt t="35063" x="10093325" y="4445000"/>
          <p14:tracePt t="35071" x="10118725" y="4427538"/>
          <p14:tracePt t="35078" x="10169525" y="4410075"/>
          <p14:tracePt t="35086" x="10194925" y="4402138"/>
          <p14:tracePt t="35094" x="10212388" y="4402138"/>
          <p14:tracePt t="35102" x="10255250" y="4351338"/>
          <p14:tracePt t="35111" x="10298113" y="4341813"/>
          <p14:tracePt t="35118" x="10390188" y="4325938"/>
          <p14:tracePt t="35126" x="10509250" y="4257675"/>
          <p14:tracePt t="35135" x="10637838" y="4214813"/>
          <p14:tracePt t="35142" x="10790238" y="4156075"/>
          <p14:tracePt t="35151" x="10909300" y="4130675"/>
          <p14:tracePt t="35158" x="10993438" y="4113213"/>
          <p14:tracePt t="35167" x="11122025" y="4052888"/>
          <p14:tracePt t="35174" x="11188700" y="4037013"/>
          <p14:tracePt t="35183" x="11282363" y="4019550"/>
          <p14:tracePt t="35190" x="11325225" y="4002088"/>
          <p14:tracePt t="35198" x="11393488" y="3968750"/>
          <p14:tracePt t="35206" x="11537950" y="3951288"/>
          <p14:tracePt t="35214" x="11699875" y="3857625"/>
          <p14:tracePt t="35222" x="11844338" y="3816350"/>
          <p14:tracePt t="35231" x="12022138" y="3748088"/>
          <p14:tracePt t="35238" x="12149138" y="3705225"/>
          <p14:tracePt t="81102" x="11895138" y="3127375"/>
          <p14:tracePt t="81110" x="11791950" y="3094038"/>
          <p14:tracePt t="81118" x="11750675" y="3076575"/>
          <p14:tracePt t="81126" x="11707813" y="3076575"/>
          <p14:tracePt t="81134" x="11690350" y="3059113"/>
          <p14:tracePt t="81150" x="11682413" y="3059113"/>
          <p14:tracePt t="81158" x="11657013" y="3059113"/>
          <p14:tracePt t="81167" x="11631613" y="3059113"/>
          <p14:tracePt t="81174" x="11563350" y="3059113"/>
          <p14:tracePt t="81183" x="11495088" y="3041650"/>
          <p14:tracePt t="81190" x="11410950" y="3041650"/>
          <p14:tracePt t="81199" x="11291888" y="3008313"/>
          <p14:tracePt t="81206" x="11198225" y="3008313"/>
          <p14:tracePt t="81214" x="11112500" y="3008313"/>
          <p14:tracePt t="81222" x="11087100" y="3008313"/>
          <p14:tracePt t="81230" x="11036300" y="3008313"/>
          <p14:tracePt t="81238" x="11010900" y="3008313"/>
          <p14:tracePt t="81247" x="10968038" y="3008313"/>
          <p14:tracePt t="81254" x="10942638" y="3008313"/>
          <p14:tracePt t="81263" x="10874375" y="3008313"/>
          <p14:tracePt t="81270" x="10790238" y="3008313"/>
          <p14:tracePt t="81279" x="10696575" y="3016250"/>
          <p14:tracePt t="81286" x="10577513" y="3059113"/>
          <p14:tracePt t="81294" x="10509250" y="3094038"/>
          <p14:tracePt t="81302" x="10415588" y="3109913"/>
          <p14:tracePt t="81310" x="10348913" y="3127375"/>
          <p14:tracePt t="81318" x="10306050" y="3152775"/>
          <p14:tracePt t="81326" x="10271125" y="3170238"/>
          <p14:tracePt t="81334" x="10245725" y="3186113"/>
          <p14:tracePt t="81343" x="10179050" y="3203575"/>
          <p14:tracePt t="81350" x="10136188" y="3203575"/>
          <p14:tracePt t="81358" x="10085388" y="3203575"/>
          <p14:tracePt t="81367" x="10042525" y="3203575"/>
          <p14:tracePt t="81374" x="10017125" y="3203575"/>
          <p14:tracePt t="81383" x="9966325" y="3221038"/>
          <p14:tracePt t="81391" x="9956800" y="3221038"/>
          <p14:tracePt t="81406" x="9948863" y="3221038"/>
          <p14:tracePt t="81414" x="9906000" y="3221038"/>
          <p14:tracePt t="81422" x="9880600" y="3221038"/>
          <p14:tracePt t="81430" x="9812338" y="3221038"/>
          <p14:tracePt t="81438" x="9753600" y="3221038"/>
          <p14:tracePt t="81447" x="9667875" y="3221038"/>
          <p14:tracePt t="81454" x="9601200" y="3221038"/>
          <p14:tracePt t="81463" x="9515475" y="3221038"/>
          <p14:tracePt t="81471" x="9472613" y="3221038"/>
          <p14:tracePt t="81479" x="9388475" y="3221038"/>
          <p14:tracePt t="81487" x="9320213" y="3221038"/>
          <p14:tracePt t="81494" x="9236075" y="3221038"/>
          <p14:tracePt t="81502" x="9193213" y="3221038"/>
          <p14:tracePt t="81510" x="9167813" y="3221038"/>
          <p14:tracePt t="81518" x="9124950" y="3221038"/>
          <p14:tracePt t="81646" x="9167813" y="3221038"/>
          <p14:tracePt t="81654" x="9209088" y="3221038"/>
          <p14:tracePt t="81663" x="9251950" y="3221038"/>
          <p14:tracePt t="81670" x="9345613" y="3211513"/>
          <p14:tracePt t="81679" x="9353550" y="3211513"/>
          <p14:tracePt t="81687" x="9396413" y="3211513"/>
          <p14:tracePt t="81694" x="9405938" y="3211513"/>
          <p14:tracePt t="81703" x="9464675" y="3211513"/>
          <p14:tracePt t="81710" x="9515475" y="3178175"/>
          <p14:tracePt t="81718" x="9523413" y="3178175"/>
          <p14:tracePt t="81726" x="9566275" y="3178175"/>
          <p14:tracePt t="81734" x="9626600" y="3160713"/>
          <p14:tracePt t="81742" x="9694863" y="3160713"/>
          <p14:tracePt t="81750" x="9779000" y="3160713"/>
          <p14:tracePt t="81759" x="9804400" y="3144838"/>
          <p14:tracePt t="81767" x="9872663" y="3127375"/>
          <p14:tracePt t="81774" x="9880600" y="3127375"/>
          <p14:tracePt t="81783" x="9923463" y="3127375"/>
          <p14:tracePt t="81854" x="9940925" y="3127375"/>
          <p14:tracePt t="81870" x="9974263" y="3127375"/>
          <p14:tracePt t="81879" x="9991725" y="3127375"/>
          <p14:tracePt t="81886" x="9999663" y="3127375"/>
          <p14:tracePt t="82016" x="9915525" y="3127375"/>
          <p14:tracePt t="82024" x="9771063" y="3127375"/>
          <p14:tracePt t="82030" x="9575800" y="3127375"/>
          <p14:tracePt t="82038" x="9405938" y="3127375"/>
          <p14:tracePt t="82046" x="9261475" y="3127375"/>
          <p14:tracePt t="82054" x="9175750" y="3127375"/>
          <p14:tracePt t="82063" x="9107488" y="3127375"/>
          <p14:tracePt t="82070" x="9099550" y="3127375"/>
          <p14:tracePt t="82110" x="9091613" y="3127375"/>
          <p14:tracePt t="82256" x="9150350" y="3119438"/>
          <p14:tracePt t="82266" x="9193213" y="3101975"/>
          <p14:tracePt t="82272" x="9277350" y="3101975"/>
          <p14:tracePt t="82279" x="9396413" y="3101975"/>
          <p14:tracePt t="82286" x="9540875" y="3101975"/>
          <p14:tracePt t="82294" x="9652000" y="3101975"/>
          <p14:tracePt t="82302" x="9771063" y="3101975"/>
          <p14:tracePt t="82310" x="9880600" y="3101975"/>
          <p14:tracePt t="82319" x="9974263" y="3084513"/>
          <p14:tracePt t="82326" x="10118725" y="3084513"/>
          <p14:tracePt t="82334" x="10212388" y="3059113"/>
          <p14:tracePt t="82343" x="10298113" y="3059113"/>
          <p14:tracePt t="82350" x="10390188" y="3041650"/>
          <p14:tracePt t="82358" x="10483850" y="3008313"/>
          <p14:tracePt t="82367" x="10577513" y="3008313"/>
          <p14:tracePt t="82374" x="10663238" y="3008313"/>
          <p14:tracePt t="82383" x="10704513" y="3008313"/>
          <p14:tracePt t="82390" x="10790238" y="3008313"/>
          <p14:tracePt t="82400" x="10841038" y="3008313"/>
          <p14:tracePt t="82406" x="10901363" y="3008313"/>
          <p14:tracePt t="82414" x="10926763" y="3008313"/>
          <p14:tracePt t="82423" x="10993438" y="3016250"/>
          <p14:tracePt t="82430" x="11002963" y="3016250"/>
          <p14:tracePt t="82438" x="11028363" y="3016250"/>
          <p14:tracePt t="82447" x="11096625" y="3033713"/>
          <p14:tracePt t="82464" x="11137900" y="3033713"/>
          <p14:tracePt t="82511" x="11155363" y="3033713"/>
          <p14:tracePt t="82518" x="11198225" y="3033713"/>
          <p14:tracePt t="82526" x="11241088" y="3041650"/>
          <p14:tracePt t="82534" x="11333163" y="3084513"/>
          <p14:tracePt t="82543" x="11393488" y="3101975"/>
          <p14:tracePt t="82550" x="11487150" y="3119438"/>
          <p14:tracePt t="82559" x="11537950" y="3135313"/>
          <p14:tracePt t="82567" x="11563350" y="3135313"/>
          <p14:tracePt t="82574" x="11606213" y="3160713"/>
          <p14:tracePt t="82583" x="11639550" y="3160713"/>
          <p14:tracePt t="82591" x="11664950" y="3178175"/>
          <p14:tracePt t="82599" x="11690350" y="3178175"/>
          <p14:tracePt t="82607" x="11707813" y="3178175"/>
          <p14:tracePt t="82614" x="11741150" y="3178175"/>
          <p14:tracePt t="82663" x="11758613" y="3186113"/>
          <p14:tracePt t="82670" x="11784013" y="3203575"/>
          <p14:tracePt t="82679" x="11877675" y="3238500"/>
          <p14:tracePt t="82686" x="11920538" y="3271838"/>
          <p14:tracePt t="82694" x="12014200" y="3348038"/>
          <p14:tracePt t="82702" x="12080875" y="3382963"/>
          <p14:tracePt t="82710" x="12133263" y="3433763"/>
          <p14:tracePt t="82718" x="12184063" y="3459163"/>
        </p14:tracePtLst>
      </p14:laserTraceLst>
    </p:ext>
  </p:extLs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Závěry I</a:t>
            </a:r>
          </a:p>
        </p:txBody>
      </p:sp>
      <p:sp>
        <p:nvSpPr>
          <p:cNvPr id="828419" name="Rectangle 3"/>
          <p:cNvSpPr>
            <a:spLocks noGrp="1" noChangeArrowheads="1"/>
          </p:cNvSpPr>
          <p:nvPr>
            <p:ph idx="1"/>
          </p:nvPr>
        </p:nvSpPr>
        <p:spPr>
          <a:xfrm>
            <a:off x="2063750" y="719138"/>
            <a:ext cx="8229600" cy="3581519"/>
          </a:xfrm>
        </p:spPr>
        <p:txBody>
          <a:bodyPr/>
          <a:lstStyle/>
          <a:p>
            <a:pPr eaLnBrk="1" hangingPunct="1">
              <a:defRPr/>
            </a:pPr>
            <a:r>
              <a:rPr lang="cs-CZ"/>
              <a:t>Neexistuje a ani nemůže existovat univerzální metoda pro hodnocení biodostupnosti, jde však spíš o to, </a:t>
            </a:r>
            <a:r>
              <a:rPr lang="cs-CZ" b="1">
                <a:solidFill>
                  <a:srgbClr val="FFFF00"/>
                </a:solidFill>
              </a:rPr>
              <a:t>vytvořit ucelený soubor metod</a:t>
            </a:r>
            <a:r>
              <a:rPr lang="cs-CZ"/>
              <a:t> určený pro různé typy scénářů</a:t>
            </a:r>
          </a:p>
          <a:p>
            <a:pPr eaLnBrk="1" hangingPunct="1">
              <a:defRPr/>
            </a:pPr>
            <a:endParaRPr lang="cs-CZ"/>
          </a:p>
          <a:p>
            <a:pPr eaLnBrk="1" hangingPunct="1">
              <a:spcBef>
                <a:spcPct val="0"/>
              </a:spcBef>
              <a:defRPr/>
            </a:pPr>
            <a:r>
              <a:rPr lang="cs-CZ"/>
              <a:t>Mezi biologickými a chemickými měly být ustanoveny závislosti a korelace a tyto dvě větve by se </a:t>
            </a:r>
            <a:r>
              <a:rPr lang="cs-CZ" b="1">
                <a:solidFill>
                  <a:srgbClr val="FFFF00"/>
                </a:solidFill>
              </a:rPr>
              <a:t>neměly vyvíjet odděleně</a:t>
            </a:r>
          </a:p>
          <a:p>
            <a:pPr eaLnBrk="1" hangingPunct="1">
              <a:spcBef>
                <a:spcPct val="0"/>
              </a:spcBef>
              <a:defRPr/>
            </a:pPr>
            <a:endParaRPr lang="cs-CZ" b="1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cs-CZ">
                <a:solidFill>
                  <a:srgbClr val="FFFF00"/>
                </a:solidFill>
              </a:rPr>
              <a:t>Není jedna všezahrnující BIODOSTUPONOST</a:t>
            </a:r>
            <a:r>
              <a:rPr lang="cs-CZ"/>
              <a:t>, ale vždy je biodostupnost </a:t>
            </a:r>
            <a:r>
              <a:rPr lang="cs-CZ" b="1">
                <a:solidFill>
                  <a:srgbClr val="FFFF00"/>
                </a:solidFill>
              </a:rPr>
              <a:t>PRO</a:t>
            </a:r>
            <a:r>
              <a:rPr lang="cs-CZ"/>
              <a:t> … biodegradace, bioakumulace, toxicitu 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470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49"/>
    </mc:Choice>
    <mc:Fallback xmlns="">
      <p:transition spd="slow" advTm="31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8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8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8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28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28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28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8419" grpId="0" build="p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Závěry II</a:t>
            </a:r>
          </a:p>
        </p:txBody>
      </p:sp>
      <p:sp>
        <p:nvSpPr>
          <p:cNvPr id="1168387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762000"/>
            <a:ext cx="8305800" cy="29362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cs-CZ" b="1">
                <a:solidFill>
                  <a:srgbClr val="FFFF00"/>
                </a:solidFill>
              </a:rPr>
              <a:t>Pokud se zabýváme problematikou biodostupnosti:</a:t>
            </a:r>
          </a:p>
          <a:p>
            <a:pPr eaLnBrk="1" hangingPunct="1">
              <a:defRPr/>
            </a:pPr>
            <a:r>
              <a:rPr lang="cs-CZ"/>
              <a:t>Znát základní vědecké poznatky o biodostupnosti (mechanismy, principy, modely, vztahy mezi výsledky CHEM a BIO metod, atp.)</a:t>
            </a:r>
          </a:p>
          <a:p>
            <a:pPr eaLnBrk="1" hangingPunct="1">
              <a:defRPr/>
            </a:pPr>
            <a:r>
              <a:rPr lang="cs-CZ"/>
              <a:t>Správný výběr metod a přístupů </a:t>
            </a:r>
            <a:r>
              <a:rPr lang="en-US"/>
              <a:t>(</a:t>
            </a:r>
            <a:r>
              <a:rPr lang="cs-CZ"/>
              <a:t>např.</a:t>
            </a:r>
            <a:r>
              <a:rPr lang="en-US"/>
              <a:t> ISO</a:t>
            </a:r>
            <a:r>
              <a:rPr lang="cs-CZ"/>
              <a:t> 17402, HPCD pro mikroorganismy, SPME pro bezobratlé …)</a:t>
            </a:r>
            <a:r>
              <a:rPr lang="en-US"/>
              <a:t> </a:t>
            </a:r>
            <a:endParaRPr lang="cs-CZ"/>
          </a:p>
          <a:p>
            <a:pPr eaLnBrk="1" hangingPunct="1">
              <a:defRPr/>
            </a:pPr>
            <a:r>
              <a:rPr lang="cs-CZ"/>
              <a:t>Hodnotit biodostupnost relevantně k cíli studie (toxicita vs biodegradace …)</a:t>
            </a:r>
          </a:p>
        </p:txBody>
      </p:sp>
      <p:sp>
        <p:nvSpPr>
          <p:cNvPr id="1168388" name="Rectangle 4"/>
          <p:cNvSpPr>
            <a:spLocks noChangeArrowheads="1"/>
          </p:cNvSpPr>
          <p:nvPr/>
        </p:nvSpPr>
        <p:spPr bwMode="auto">
          <a:xfrm>
            <a:off x="6324601" y="4552950"/>
            <a:ext cx="3851275" cy="230505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spcAft>
                <a:spcPct val="40000"/>
              </a:spcAft>
              <a:buClr>
                <a:srgbClr val="009999"/>
              </a:buClr>
              <a:buSzPct val="65000"/>
              <a:defRPr/>
            </a:pPr>
            <a:r>
              <a:rPr lang="cs-CZ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Web </a:t>
            </a:r>
            <a:r>
              <a:rPr lang="cs-CZ" sz="1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of</a:t>
            </a:r>
            <a:r>
              <a:rPr lang="cs-CZ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Science:</a:t>
            </a:r>
          </a:p>
          <a:p>
            <a:pPr marL="742950" lvl="1" indent="-285750">
              <a:spcBef>
                <a:spcPct val="20000"/>
              </a:spcBef>
              <a:spcAft>
                <a:spcPct val="40000"/>
              </a:spcAft>
              <a:buClr>
                <a:srgbClr val="CCCC00"/>
              </a:buClr>
              <a:buSzPct val="65000"/>
              <a:buFont typeface="Wingdings" pitchFamily="2" charset="2"/>
              <a:buChar char="n"/>
              <a:defRPr/>
            </a:pPr>
            <a:r>
              <a:rPr lang="cs-CZ" sz="1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bioavailability</a:t>
            </a:r>
            <a:r>
              <a:rPr lang="cs-CZ" sz="1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– 49 933 článků !!!</a:t>
            </a:r>
          </a:p>
          <a:p>
            <a:pPr marL="742950" lvl="1" indent="-285750">
              <a:spcBef>
                <a:spcPct val="20000"/>
              </a:spcBef>
              <a:spcAft>
                <a:spcPct val="40000"/>
              </a:spcAft>
              <a:buClr>
                <a:srgbClr val="CCCC00"/>
              </a:buClr>
              <a:buSzPct val="65000"/>
              <a:buFont typeface="Wingdings" pitchFamily="2" charset="2"/>
              <a:buChar char="n"/>
              <a:defRPr/>
            </a:pPr>
            <a:r>
              <a:rPr lang="cs-CZ" sz="1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bioavailability</a:t>
            </a:r>
            <a:r>
              <a:rPr lang="cs-CZ" sz="1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cs-CZ" sz="1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and</a:t>
            </a:r>
            <a:r>
              <a:rPr lang="cs-CZ" sz="1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cs-CZ" sz="1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soil</a:t>
            </a:r>
            <a:r>
              <a:rPr lang="cs-CZ" sz="1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– 5 781 článků</a:t>
            </a:r>
          </a:p>
          <a:p>
            <a:pPr marL="742950" lvl="1" indent="-285750">
              <a:spcBef>
                <a:spcPct val="20000"/>
              </a:spcBef>
              <a:spcAft>
                <a:spcPct val="40000"/>
              </a:spcAft>
              <a:buClr>
                <a:srgbClr val="CCCC00"/>
              </a:buClr>
              <a:buSzPct val="65000"/>
              <a:buFont typeface="Wingdings" pitchFamily="2" charset="2"/>
              <a:buChar char="n"/>
              <a:defRPr/>
            </a:pPr>
            <a:r>
              <a:rPr lang="cs-CZ" sz="1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bioavailability</a:t>
            </a:r>
            <a:r>
              <a:rPr lang="cs-CZ" sz="1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cs-CZ" sz="1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and</a:t>
            </a:r>
            <a:r>
              <a:rPr lang="cs-CZ" sz="1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sediment – 3 278</a:t>
            </a:r>
          </a:p>
          <a:p>
            <a:pPr marL="742950" lvl="1" indent="-285750">
              <a:spcBef>
                <a:spcPct val="20000"/>
              </a:spcBef>
              <a:spcAft>
                <a:spcPct val="40000"/>
              </a:spcAft>
              <a:buClr>
                <a:srgbClr val="CCCC00"/>
              </a:buClr>
              <a:buSzPct val="65000"/>
              <a:buFont typeface="Wingdings" pitchFamily="2" charset="2"/>
              <a:buChar char="n"/>
              <a:defRPr/>
            </a:pPr>
            <a:r>
              <a:rPr lang="cs-CZ" sz="1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bioavailability</a:t>
            </a:r>
            <a:r>
              <a:rPr lang="cs-CZ" sz="1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cs-CZ" sz="1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and</a:t>
            </a:r>
            <a:r>
              <a:rPr lang="cs-CZ" sz="1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cs-CZ" sz="1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freshwater</a:t>
            </a:r>
            <a:r>
              <a:rPr lang="cs-CZ" sz="1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– 503</a:t>
            </a:r>
          </a:p>
          <a:p>
            <a:pPr marL="742950" lvl="1" indent="-285750">
              <a:spcBef>
                <a:spcPct val="20000"/>
              </a:spcBef>
              <a:spcAft>
                <a:spcPct val="40000"/>
              </a:spcAft>
              <a:buClr>
                <a:srgbClr val="CCCC00"/>
              </a:buClr>
              <a:buSzPct val="65000"/>
              <a:buFont typeface="Wingdings" pitchFamily="2" charset="2"/>
              <a:buChar char="n"/>
              <a:defRPr/>
            </a:pPr>
            <a:r>
              <a:rPr lang="cs-CZ" sz="1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bioavailability</a:t>
            </a:r>
            <a:r>
              <a:rPr lang="cs-CZ" sz="1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cs-CZ" sz="1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and</a:t>
            </a:r>
            <a:r>
              <a:rPr lang="cs-CZ" sz="1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cs-CZ" sz="1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water</a:t>
            </a:r>
            <a:r>
              <a:rPr lang="cs-CZ" sz="1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– 8 296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568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43"/>
    </mc:Choice>
    <mc:Fallback xmlns="">
      <p:transition spd="slow" advTm="26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68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68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68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68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68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68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68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68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68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68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8387" grpId="0" build="p"/>
      <p:bldP spid="1168388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8" name="Rectangle 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Příklad - Baterie metod v RECETOX</a:t>
            </a:r>
          </a:p>
        </p:txBody>
      </p:sp>
      <p:graphicFrame>
        <p:nvGraphicFramePr>
          <p:cNvPr id="829477" name="Group 37"/>
          <p:cNvGraphicFramePr>
            <a:graphicFrameLocks noGrp="1"/>
          </p:cNvGraphicFramePr>
          <p:nvPr>
            <p:ph type="tbl" idx="1"/>
          </p:nvPr>
        </p:nvGraphicFramePr>
        <p:xfrm>
          <a:off x="2133600" y="1066800"/>
          <a:ext cx="7993062" cy="4800600"/>
        </p:xfrm>
        <a:graphic>
          <a:graphicData uri="http://schemas.openxmlformats.org/drawingml/2006/table">
            <a:tbl>
              <a:tblPr/>
              <a:tblGrid>
                <a:gridCol w="1704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242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3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580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Biologické metody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Přímé metody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Akumulační test s </a:t>
                      </a:r>
                      <a:r>
                        <a:rPr kumimoji="0" lang="cs-CZ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E. fetida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8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Nepřímé metody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Test toxicity </a:t>
                      </a:r>
                      <a:r>
                        <a:rPr kumimoji="0" lang="cs-CZ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F.candida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5800"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Chemické metody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Extrakce pórové vody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Rhizon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58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Extrakce vodnými rozpouštědly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HPCD, CaCl</a:t>
                      </a:r>
                      <a:r>
                        <a:rPr kumimoji="0" lang="cs-CZ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58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Extrakce slabými organickými rozpouštědly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butanol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58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Mikroextrakce na pevnou fázi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SPME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58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Superkritická fluidní extrakce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SFE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478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74"/>
    </mc:Choice>
    <mc:Fallback xmlns="">
      <p:transition spd="slow" advTm="21674"/>
    </mc:Fallback>
  </mc:AlternateContent>
  <p:extLst>
    <p:ext uri="{3A86A75C-4F4B-4683-9AE1-C65F6400EC91}">
      <p14:laserTraceLst xmlns:p14="http://schemas.microsoft.com/office/powerpoint/2010/main">
        <p14:tracePtLst>
          <p14:tracePt t="670" x="11520488" y="2932113"/>
          <p14:tracePt t="678" x="11129963" y="2846388"/>
          <p14:tracePt t="685" x="10721975" y="2727325"/>
          <p14:tracePt t="695" x="10313988" y="2617788"/>
          <p14:tracePt t="701" x="9966325" y="2506663"/>
          <p14:tracePt t="709" x="9677400" y="2455863"/>
          <p14:tracePt t="717" x="9447213" y="2362200"/>
          <p14:tracePt t="725" x="9218613" y="2336800"/>
          <p14:tracePt t="733" x="9013825" y="2268538"/>
          <p14:tracePt t="741" x="8861425" y="2227263"/>
          <p14:tracePt t="749" x="8742363" y="2209800"/>
          <p14:tracePt t="757" x="8589963" y="2124075"/>
          <p14:tracePt t="765" x="8564563" y="2124075"/>
          <p14:tracePt t="773" x="8470900" y="2065338"/>
          <p14:tracePt t="781" x="8435975" y="2039938"/>
          <p14:tracePt t="789" x="8410575" y="2022475"/>
          <p14:tracePt t="798" x="8343900" y="1971675"/>
          <p14:tracePt t="805" x="8291513" y="1920875"/>
          <p14:tracePt t="814" x="8232775" y="1819275"/>
          <p14:tracePt t="821" x="8181975" y="1776413"/>
          <p14:tracePt t="830" x="8105775" y="1716088"/>
          <p14:tracePt t="837" x="8080375" y="1682750"/>
          <p14:tracePt t="845" x="7986713" y="1631950"/>
          <p14:tracePt t="853" x="7935913" y="1597025"/>
          <p14:tracePt t="861" x="7867650" y="1563688"/>
          <p14:tracePt t="869" x="7842250" y="1538288"/>
          <p14:tracePt t="877" x="7766050" y="1462088"/>
          <p14:tracePt t="885" x="7723188" y="1436688"/>
          <p14:tracePt t="894" x="7654925" y="1376363"/>
          <p14:tracePt t="901" x="7621588" y="1350963"/>
          <p14:tracePt t="909" x="7553325" y="1300163"/>
          <p14:tracePt t="917" x="7518400" y="1266825"/>
          <p14:tracePt t="925" x="7451725" y="1216025"/>
          <p14:tracePt t="933" x="7400925" y="1163638"/>
          <p14:tracePt t="941" x="7358063" y="1130300"/>
          <p14:tracePt t="949" x="7289800" y="1096963"/>
          <p14:tracePt t="957" x="7188200" y="1062038"/>
          <p14:tracePt t="977" x="7059613" y="1028700"/>
          <p14:tracePt t="982" x="7008813" y="1011238"/>
          <p14:tracePt t="989" x="6950075" y="993775"/>
          <p14:tracePt t="998" x="6899275" y="968375"/>
          <p14:tracePt t="1005" x="6873875" y="968375"/>
          <p14:tracePt t="1014" x="6864350" y="968375"/>
          <p14:tracePt t="1021" x="6823075" y="952500"/>
          <p14:tracePt t="1030" x="6805613" y="952500"/>
          <p14:tracePt t="1037" x="6762750" y="935038"/>
          <p14:tracePt t="1045" x="6754813" y="935038"/>
          <p14:tracePt t="1053" x="6729413" y="935038"/>
          <p14:tracePt t="1061" x="6661150" y="917575"/>
          <p14:tracePt t="1069" x="6550025" y="917575"/>
          <p14:tracePt t="1077" x="6448425" y="884238"/>
          <p14:tracePt t="1085" x="6311900" y="884238"/>
          <p14:tracePt t="1094" x="6167438" y="884238"/>
          <p14:tracePt t="1101" x="5964238" y="884238"/>
          <p14:tracePt t="1109" x="5827713" y="884238"/>
          <p14:tracePt t="1117" x="5683250" y="884238"/>
          <p14:tracePt t="1125" x="5565775" y="884238"/>
          <p14:tracePt t="1133" x="5454650" y="884238"/>
          <p14:tracePt t="1141" x="5386388" y="884238"/>
          <p14:tracePt t="1149" x="5327650" y="884238"/>
          <p14:tracePt t="1157" x="5276850" y="884238"/>
          <p14:tracePt t="1165" x="5233988" y="884238"/>
          <p14:tracePt t="1173" x="5165725" y="892175"/>
          <p14:tracePt t="1181" x="5140325" y="900113"/>
          <p14:tracePt t="1189" x="5072063" y="917575"/>
          <p14:tracePt t="1197" x="5046663" y="952500"/>
          <p14:tracePt t="1205" x="4995863" y="985838"/>
          <p14:tracePt t="1214" x="4927600" y="1036638"/>
          <p14:tracePt t="1221" x="4859338" y="1069975"/>
          <p14:tracePt t="1230" x="4732338" y="1155700"/>
          <p14:tracePt t="1237" x="4605338" y="1241425"/>
          <p14:tracePt t="1245" x="4503738" y="1325563"/>
          <p14:tracePt t="1253" x="4375150" y="1411288"/>
          <p14:tracePt t="1261" x="4273550" y="1487488"/>
          <p14:tracePt t="1269" x="4171950" y="1571625"/>
          <p14:tracePt t="1277" x="4010025" y="1657350"/>
          <p14:tracePt t="1285" x="3933825" y="1733550"/>
          <p14:tracePt t="1294" x="3857625" y="1809750"/>
          <p14:tracePt t="1301" x="3806825" y="1885950"/>
          <p14:tracePt t="1309" x="3763963" y="1979613"/>
          <p14:tracePt t="1317" x="3703638" y="2082800"/>
          <p14:tracePt t="1325" x="3670300" y="2149475"/>
          <p14:tracePt t="1333" x="3636963" y="2252663"/>
          <p14:tracePt t="1341" x="3576638" y="2344738"/>
          <p14:tracePt t="1349" x="3508375" y="2473325"/>
          <p14:tracePt t="1358" x="3475038" y="2541588"/>
          <p14:tracePt t="1369" x="3441700" y="2608263"/>
          <p14:tracePt t="1374" x="3441700" y="2701925"/>
          <p14:tracePt t="1383" x="3441700" y="2787650"/>
          <p14:tracePt t="1390" x="3441700" y="2855913"/>
          <p14:tracePt t="1399" x="3441700" y="2940050"/>
          <p14:tracePt t="1406" x="3441700" y="3025775"/>
          <p14:tracePt t="1414" x="3441700" y="3109913"/>
          <p14:tracePt t="1422" x="3441700" y="3228975"/>
          <p14:tracePt t="1429" x="3441700" y="3314700"/>
          <p14:tracePt t="1438" x="3441700" y="3433763"/>
          <p14:tracePt t="1446" x="3457575" y="3603625"/>
          <p14:tracePt t="1454" x="3457575" y="3748088"/>
          <p14:tracePt t="1462" x="3492500" y="3867150"/>
          <p14:tracePt t="1470" x="3517900" y="4044950"/>
          <p14:tracePt t="1478" x="3517900" y="4156075"/>
          <p14:tracePt t="1485" x="3559175" y="4308475"/>
          <p14:tracePt t="1494" x="3559175" y="4419600"/>
          <p14:tracePt t="1501" x="3619500" y="4521200"/>
          <p14:tracePt t="1509" x="3652838" y="4614863"/>
          <p14:tracePt t="1517" x="3703638" y="4665663"/>
          <p14:tracePt t="1525" x="3789363" y="4792663"/>
          <p14:tracePt t="1533" x="3840163" y="4843463"/>
          <p14:tracePt t="1541" x="3873500" y="4860925"/>
          <p14:tracePt t="1549" x="3941763" y="4911725"/>
          <p14:tracePt t="1557" x="3967163" y="4911725"/>
          <p14:tracePt t="1565" x="3992563" y="4929188"/>
          <p14:tracePt t="1573" x="4060825" y="4937125"/>
          <p14:tracePt t="1581" x="4086225" y="4937125"/>
          <p14:tracePt t="1589" x="4137025" y="4954588"/>
          <p14:tracePt t="1597" x="4222750" y="4997450"/>
          <p14:tracePt t="1605" x="4367213" y="5013325"/>
          <p14:tracePt t="1614" x="4468813" y="5048250"/>
          <p14:tracePt t="1621" x="4613275" y="5099050"/>
          <p14:tracePt t="1630" x="4740275" y="5132388"/>
          <p14:tracePt t="1637" x="4894263" y="5200650"/>
          <p14:tracePt t="1645" x="5003800" y="5200650"/>
          <p14:tracePt t="1653" x="5122863" y="5218113"/>
          <p14:tracePt t="1661" x="5241925" y="5243513"/>
          <p14:tracePt t="1669" x="5368925" y="5302250"/>
          <p14:tracePt t="1678" x="5437188" y="5319713"/>
          <p14:tracePt t="1685" x="5530850" y="5337175"/>
          <p14:tracePt t="1694" x="5675313" y="5405438"/>
          <p14:tracePt t="1701" x="5827713" y="5464175"/>
          <p14:tracePt t="1709" x="6007100" y="5514975"/>
          <p14:tracePt t="1717" x="6184900" y="5575300"/>
          <p14:tracePt t="1725" x="6415088" y="5651500"/>
          <p14:tracePt t="1733" x="6643688" y="5694363"/>
          <p14:tracePt t="1741" x="6873875" y="5694363"/>
          <p14:tracePt t="1749" x="7069138" y="5694363"/>
          <p14:tracePt t="1757" x="7272338" y="5694363"/>
          <p14:tracePt t="1765" x="7467600" y="5694363"/>
          <p14:tracePt t="1773" x="7612063" y="5684838"/>
          <p14:tracePt t="1781" x="7850188" y="5591175"/>
          <p14:tracePt t="1789" x="7994650" y="5565775"/>
          <p14:tracePt t="1797" x="8199438" y="5497513"/>
          <p14:tracePt t="1805" x="8351838" y="5456238"/>
          <p14:tracePt t="1814" x="8529638" y="5387975"/>
          <p14:tracePt t="1821" x="8648700" y="5370513"/>
          <p14:tracePt t="1830" x="8793163" y="5345113"/>
          <p14:tracePt t="1837" x="8886825" y="5286375"/>
          <p14:tracePt t="1846" x="9013825" y="5251450"/>
          <p14:tracePt t="1853" x="9142413" y="5183188"/>
          <p14:tracePt t="1861" x="9286875" y="5141913"/>
          <p14:tracePt t="1869" x="9447213" y="5030788"/>
          <p14:tracePt t="1877" x="9550400" y="4946650"/>
          <p14:tracePt t="1885" x="9702800" y="4818063"/>
          <p14:tracePt t="1894" x="9804400" y="4708525"/>
          <p14:tracePt t="1901" x="9890125" y="4630738"/>
          <p14:tracePt t="1909" x="9948863" y="4538663"/>
          <p14:tracePt t="1917" x="10025063" y="4435475"/>
          <p14:tracePt t="1925" x="10085388" y="4359275"/>
          <p14:tracePt t="1933" x="10093325" y="4325938"/>
          <p14:tracePt t="1941" x="10153650" y="4257675"/>
          <p14:tracePt t="1949" x="10161588" y="4214813"/>
          <p14:tracePt t="1965" x="10229850" y="4095750"/>
          <p14:tracePt t="1973" x="10245725" y="4027488"/>
          <p14:tracePt t="1982" x="10263188" y="3968750"/>
          <p14:tracePt t="1989" x="10298113" y="3892550"/>
          <p14:tracePt t="1998" x="10313988" y="3849688"/>
          <p14:tracePt t="2005" x="10313988" y="3781425"/>
          <p14:tracePt t="2014" x="10313988" y="3697288"/>
          <p14:tracePt t="2021" x="10331450" y="3578225"/>
          <p14:tracePt t="2030" x="10356850" y="3492500"/>
          <p14:tracePt t="2037" x="10356850" y="3373438"/>
          <p14:tracePt t="2046" x="10390188" y="3305175"/>
          <p14:tracePt t="2053" x="10390188" y="3211513"/>
          <p14:tracePt t="2061" x="10407650" y="3094038"/>
          <p14:tracePt t="2069" x="10425113" y="3008313"/>
          <p14:tracePt t="2077" x="10425113" y="2889250"/>
          <p14:tracePt t="2085" x="10442575" y="2838450"/>
          <p14:tracePt t="2094" x="10483850" y="2711450"/>
          <p14:tracePt t="2101" x="10483850" y="2660650"/>
          <p14:tracePt t="2109" x="10483850" y="2600325"/>
          <p14:tracePt t="2117" x="10483850" y="2532063"/>
          <p14:tracePt t="2125" x="10483850" y="2473325"/>
          <p14:tracePt t="2133" x="10483850" y="2447925"/>
          <p14:tracePt t="2141" x="10483850" y="2379663"/>
          <p14:tracePt t="2149" x="10458450" y="2311400"/>
          <p14:tracePt t="2157" x="10399713" y="2217738"/>
          <p14:tracePt t="2165" x="10364788" y="2166938"/>
          <p14:tracePt t="2173" x="10288588" y="2073275"/>
          <p14:tracePt t="2181" x="10237788" y="1997075"/>
          <p14:tracePt t="2189" x="10101263" y="1895475"/>
          <p14:tracePt t="2197" x="10025063" y="1819275"/>
          <p14:tracePt t="2205" x="9931400" y="1758950"/>
          <p14:tracePt t="2214" x="9771063" y="1639888"/>
          <p14:tracePt t="2221" x="9667875" y="1563688"/>
          <p14:tracePt t="2230" x="9490075" y="1444625"/>
          <p14:tracePt t="2237" x="9353550" y="1343025"/>
          <p14:tracePt t="2245" x="9201150" y="1249363"/>
          <p14:tracePt t="2253" x="9056688" y="1206500"/>
          <p14:tracePt t="2261" x="8904288" y="1147763"/>
          <p14:tracePt t="2269" x="8777288" y="1104900"/>
          <p14:tracePt t="2277" x="8632825" y="1036638"/>
          <p14:tracePt t="2285" x="8539163" y="1019175"/>
          <p14:tracePt t="2294" x="8420100" y="1003300"/>
          <p14:tracePt t="2301" x="8326438" y="1003300"/>
          <p14:tracePt t="2309" x="8207375" y="960438"/>
          <p14:tracePt t="2317" x="8088313" y="960438"/>
          <p14:tracePt t="2325" x="7951788" y="960438"/>
          <p14:tracePt t="2333" x="7832725" y="960438"/>
          <p14:tracePt t="2341" x="7688263" y="960438"/>
          <p14:tracePt t="2349" x="7518400" y="960438"/>
          <p14:tracePt t="2357" x="7373938" y="960438"/>
          <p14:tracePt t="2365" x="7204075" y="960438"/>
          <p14:tracePt t="2373" x="7008813" y="960438"/>
          <p14:tracePt t="2381" x="6864350" y="960438"/>
          <p14:tracePt t="2389" x="6694488" y="960438"/>
          <p14:tracePt t="2397" x="6550025" y="960438"/>
          <p14:tracePt t="2405" x="6440488" y="960438"/>
          <p14:tracePt t="2414" x="6296025" y="960438"/>
          <p14:tracePt t="2421" x="6202363" y="968375"/>
          <p14:tracePt t="2430" x="6057900" y="985838"/>
          <p14:tracePt t="2437" x="5938838" y="1011238"/>
          <p14:tracePt t="2445" x="5794375" y="1011238"/>
          <p14:tracePt t="2453" x="5675313" y="1054100"/>
          <p14:tracePt t="2461" x="5522913" y="1069975"/>
          <p14:tracePt t="2469" x="5353050" y="1096963"/>
          <p14:tracePt t="2477" x="5208588" y="1112838"/>
          <p14:tracePt t="2485" x="4978400" y="1155700"/>
          <p14:tracePt t="2494" x="4775200" y="1181100"/>
          <p14:tracePt t="2501" x="4595813" y="1223963"/>
          <p14:tracePt t="2509" x="4425950" y="1223963"/>
          <p14:tracePt t="2517" x="4222750" y="1292225"/>
          <p14:tracePt t="2525" x="3992563" y="1343025"/>
          <p14:tracePt t="2533" x="3900488" y="1376363"/>
          <p14:tracePt t="2541" x="3746500" y="1419225"/>
          <p14:tracePt t="2549" x="3627438" y="1444625"/>
          <p14:tracePt t="2557" x="3533775" y="1477963"/>
          <p14:tracePt t="2565" x="3441700" y="1520825"/>
          <p14:tracePt t="2573" x="3406775" y="1520825"/>
          <p14:tracePt t="2581" x="3348038" y="1538288"/>
          <p14:tracePt t="2589" x="3270250" y="1571625"/>
          <p14:tracePt t="2597" x="3228975" y="1589088"/>
          <p14:tracePt t="2605" x="3160713" y="1597025"/>
          <p14:tracePt t="2614" x="3135313" y="1631950"/>
          <p14:tracePt t="2621" x="3084513" y="1665288"/>
          <p14:tracePt t="2631" x="3059113" y="1690688"/>
          <p14:tracePt t="2637" x="3059113" y="1741488"/>
          <p14:tracePt t="2645" x="3024188" y="1784350"/>
          <p14:tracePt t="2653" x="3008313" y="1878013"/>
          <p14:tracePt t="2661" x="2990850" y="1963738"/>
          <p14:tracePt t="2669" x="2990850" y="2055813"/>
          <p14:tracePt t="2678" x="2990850" y="2141538"/>
          <p14:tracePt t="2685" x="2990850" y="2227263"/>
          <p14:tracePt t="2694" x="2990850" y="2344738"/>
          <p14:tracePt t="2701" x="2990850" y="2455863"/>
          <p14:tracePt t="2709" x="2990850" y="2549525"/>
          <p14:tracePt t="2717" x="2990850" y="2608263"/>
          <p14:tracePt t="2725" x="2990850" y="2676525"/>
          <p14:tracePt t="2733" x="2990850" y="2762250"/>
          <p14:tracePt t="2741" x="2998788" y="2855913"/>
          <p14:tracePt t="2749" x="3033713" y="2949575"/>
          <p14:tracePt t="2758" x="3049588" y="3016250"/>
          <p14:tracePt t="2765" x="3067050" y="3076575"/>
          <p14:tracePt t="2773" x="3160713" y="3228975"/>
          <p14:tracePt t="2781" x="3219450" y="3382963"/>
          <p14:tracePt t="2789" x="3262313" y="3484563"/>
          <p14:tracePt t="2798" x="3279775" y="3568700"/>
          <p14:tracePt t="2805" x="3313113" y="3646488"/>
          <p14:tracePt t="2814" x="3330575" y="3705225"/>
          <p14:tracePt t="2821" x="3330575" y="3738563"/>
          <p14:tracePt t="2830" x="3330575" y="3781425"/>
          <p14:tracePt t="2837" x="3330575" y="3824288"/>
          <p14:tracePt t="2845" x="3348038" y="3857625"/>
          <p14:tracePt t="2853" x="3348038" y="3900488"/>
          <p14:tracePt t="2860" x="3355975" y="3951288"/>
          <p14:tracePt t="2869" x="3398838" y="4037013"/>
          <p14:tracePt t="2878" x="3406775" y="4062413"/>
          <p14:tracePt t="2885" x="3424238" y="4130675"/>
          <p14:tracePt t="2895" x="3492500" y="4257675"/>
          <p14:tracePt t="2901" x="3525838" y="4325938"/>
          <p14:tracePt t="2909" x="3543300" y="4394200"/>
          <p14:tracePt t="2917" x="3594100" y="4470400"/>
          <p14:tracePt t="2925" x="3636963" y="4564063"/>
          <p14:tracePt t="2933" x="3687763" y="4614863"/>
          <p14:tracePt t="2941" x="3695700" y="4657725"/>
          <p14:tracePt t="2949" x="3713163" y="4691063"/>
          <p14:tracePt t="2977" x="3756025" y="4767263"/>
          <p14:tracePt t="2981" x="3771900" y="4775200"/>
          <p14:tracePt t="2990" x="3789363" y="4818063"/>
          <p14:tracePt t="2998" x="3814763" y="4852988"/>
          <p14:tracePt t="3005" x="3865563" y="4886325"/>
          <p14:tracePt t="3014" x="3873500" y="4894263"/>
          <p14:tracePt t="3021" x="3916363" y="4911725"/>
          <p14:tracePt t="3031" x="3967163" y="4937125"/>
          <p14:tracePt t="3037" x="4010025" y="4972050"/>
          <p14:tracePt t="3045" x="4078288" y="5022850"/>
          <p14:tracePt t="3053" x="4154488" y="5056188"/>
          <p14:tracePt t="3061" x="4281488" y="5141913"/>
          <p14:tracePt t="3069" x="4400550" y="5183188"/>
          <p14:tracePt t="3078" x="4529138" y="5251450"/>
          <p14:tracePt t="3085" x="4646613" y="5286375"/>
          <p14:tracePt t="3094" x="4765675" y="5311775"/>
          <p14:tracePt t="3101" x="4843463" y="5362575"/>
          <p14:tracePt t="3109" x="4987925" y="5387975"/>
          <p14:tracePt t="3117" x="5080000" y="5405438"/>
          <p14:tracePt t="3126" x="5233988" y="5446713"/>
          <p14:tracePt t="3133" x="5368925" y="5446713"/>
          <p14:tracePt t="3141" x="5487988" y="5446713"/>
          <p14:tracePt t="3149" x="5657850" y="5446713"/>
          <p14:tracePt t="3157" x="5802313" y="5446713"/>
          <p14:tracePt t="3165" x="5913438" y="5446713"/>
          <p14:tracePt t="3173" x="6057900" y="5446713"/>
          <p14:tracePt t="3181" x="6202363" y="5446713"/>
          <p14:tracePt t="3189" x="6372225" y="5446713"/>
          <p14:tracePt t="3198" x="6567488" y="5446713"/>
          <p14:tracePt t="3205" x="6745288" y="5446713"/>
          <p14:tracePt t="3214" x="6942138" y="5446713"/>
          <p14:tracePt t="3221" x="7137400" y="5446713"/>
          <p14:tracePt t="3230" x="7332663" y="5446713"/>
          <p14:tracePt t="3237" x="7510463" y="5446713"/>
          <p14:tracePt t="3245" x="7680325" y="5446713"/>
          <p14:tracePt t="3253" x="7816850" y="5446713"/>
          <p14:tracePt t="3262" x="7961313" y="5446713"/>
          <p14:tracePt t="3269" x="8139113" y="5413375"/>
          <p14:tracePt t="3278" x="8318500" y="5345113"/>
          <p14:tracePt t="3285" x="8521700" y="5276850"/>
          <p14:tracePt t="3295" x="8699500" y="5183188"/>
          <p14:tracePt t="3301" x="8912225" y="5048250"/>
          <p14:tracePt t="3309" x="9039225" y="4962525"/>
          <p14:tracePt t="3317" x="9193213" y="4868863"/>
          <p14:tracePt t="3326" x="9294813" y="4792663"/>
          <p14:tracePt t="3333" x="9371013" y="4749800"/>
          <p14:tracePt t="3341" x="9439275" y="4699000"/>
          <p14:tracePt t="3349" x="9490075" y="4648200"/>
          <p14:tracePt t="3357" x="9540875" y="4597400"/>
          <p14:tracePt t="3365" x="9591675" y="4529138"/>
          <p14:tracePt t="3373" x="9609138" y="4460875"/>
          <p14:tracePt t="3381" x="9667875" y="4384675"/>
          <p14:tracePt t="3390" x="9720263" y="4316413"/>
          <p14:tracePt t="3398" x="9804400" y="4189413"/>
          <p14:tracePt t="3405" x="9890125" y="4062413"/>
          <p14:tracePt t="3415" x="9966325" y="3986213"/>
          <p14:tracePt t="3421" x="10075863" y="3875088"/>
          <p14:tracePt t="3431" x="10179050" y="3773488"/>
          <p14:tracePt t="3437" x="10212388" y="3705225"/>
          <p14:tracePt t="3445" x="10263188" y="3654425"/>
          <p14:tracePt t="3453" x="10298113" y="3560763"/>
          <p14:tracePt t="3461" x="10298113" y="3543300"/>
          <p14:tracePt t="3469" x="10298113" y="3535363"/>
          <p14:tracePt t="3477" x="10298113" y="3492500"/>
          <p14:tracePt t="3485" x="10298113" y="3467100"/>
          <p14:tracePt t="3495" x="10298113" y="3441700"/>
          <p14:tracePt t="3501" x="10298113" y="3408363"/>
          <p14:tracePt t="3511" x="10280650" y="3398838"/>
          <p14:tracePt t="3759" x="10298113" y="3398838"/>
          <p14:tracePt t="3767" x="10407650" y="3382963"/>
          <p14:tracePt t="3774" x="10526713" y="3382963"/>
          <p14:tracePt t="3783" x="10577513" y="3330575"/>
          <p14:tracePt t="3790" x="10577513" y="3238500"/>
          <p14:tracePt t="3798" x="10577513" y="3178175"/>
          <p14:tracePt t="3805" x="10577513" y="3109913"/>
          <p14:tracePt t="3886" x="10577513" y="3101975"/>
          <p14:tracePt t="3942" x="10577513" y="3094038"/>
          <p14:tracePt t="4822" x="10560050" y="3094038"/>
          <p14:tracePt t="4830" x="10544175" y="3094038"/>
          <p14:tracePt t="4838" x="10534650" y="3094038"/>
          <p14:tracePt t="4861" x="10518775" y="3094038"/>
          <p14:tracePt t="5063" x="10534650" y="3084513"/>
          <p14:tracePt t="5071" x="10569575" y="3076575"/>
          <p14:tracePt t="5080" x="10663238" y="3016250"/>
          <p14:tracePt t="5086" x="10671175" y="3008313"/>
          <p14:tracePt t="5095" x="10671175" y="2990850"/>
          <p14:tracePt t="5101" x="10671175" y="2965450"/>
          <p14:tracePt t="5149" x="10679113" y="2957513"/>
          <p14:tracePt t="5181" x="10696575" y="2949575"/>
          <p14:tracePt t="5238" x="10704513" y="2932113"/>
          <p14:tracePt t="5982" x="10721975" y="2922588"/>
          <p14:tracePt t="6334" x="10747375" y="2897188"/>
          <p14:tracePt t="6341" x="10764838" y="2863850"/>
          <p14:tracePt t="6349" x="10790238" y="2838450"/>
          <p14:tracePt t="6357" x="10790238" y="2820988"/>
          <p14:tracePt t="6365" x="10807700" y="2813050"/>
          <p14:tracePt t="6405" x="10798175" y="2813050"/>
          <p14:tracePt t="6413" x="10790238" y="2813050"/>
          <p14:tracePt t="6430" x="10764838" y="2787650"/>
          <p14:tracePt t="6646" x="10764838" y="2752725"/>
          <p14:tracePt t="6654" x="10764838" y="2727325"/>
          <p14:tracePt t="6662" x="10764838" y="2701925"/>
          <p14:tracePt t="6669" x="10764838" y="2693988"/>
          <p14:tracePt t="6678" x="10764838" y="2660650"/>
          <p14:tracePt t="6685" x="10764838" y="2633663"/>
          <p14:tracePt t="6709" x="10747375" y="2625725"/>
          <p14:tracePt t="8351" x="10704513" y="2600325"/>
          <p14:tracePt t="8358" x="10696575" y="2582863"/>
          <p14:tracePt t="8368" x="10637838" y="2541588"/>
          <p14:tracePt t="8373" x="10560050" y="2506663"/>
          <p14:tracePt t="8381" x="10493375" y="2447925"/>
          <p14:tracePt t="8389" x="10390188" y="2371725"/>
          <p14:tracePt t="8397" x="10263188" y="2328863"/>
          <p14:tracePt t="8405" x="10194925" y="2268538"/>
          <p14:tracePt t="8413" x="10067925" y="2209800"/>
          <p14:tracePt t="8421" x="9999663" y="2174875"/>
          <p14:tracePt t="8430" x="9923463" y="2116138"/>
          <p14:tracePt t="8437" x="9821863" y="2055813"/>
          <p14:tracePt t="8446" x="9779000" y="2022475"/>
          <p14:tracePt t="8453" x="9685338" y="2005013"/>
          <p14:tracePt t="8461" x="9617075" y="1954213"/>
          <p14:tracePt t="8469" x="9515475" y="1895475"/>
          <p14:tracePt t="8477" x="9447213" y="1878013"/>
          <p14:tracePt t="8486" x="9405938" y="1860550"/>
          <p14:tracePt t="8499" x="9312275" y="1809750"/>
          <p14:tracePt t="8503" x="9218613" y="1766888"/>
          <p14:tracePt t="8512" x="9150350" y="1751013"/>
          <p14:tracePt t="8517" x="9074150" y="1700213"/>
          <p14:tracePt t="8525" x="8980488" y="1657350"/>
          <p14:tracePt t="8533" x="8886825" y="1622425"/>
          <p14:tracePt t="8541" x="8836025" y="1589088"/>
          <p14:tracePt t="8549" x="8810625" y="1589088"/>
          <p14:tracePt t="8557" x="8793163" y="1571625"/>
          <p14:tracePt t="8589" x="8759825" y="1571625"/>
          <p14:tracePt t="8597" x="8742363" y="1571625"/>
          <p14:tracePt t="8605" x="8716963" y="1571625"/>
          <p14:tracePt t="8613" x="8674100" y="1571625"/>
          <p14:tracePt t="8621" x="8640763" y="1546225"/>
          <p14:tracePt t="8630" x="8597900" y="1546225"/>
          <p14:tracePt t="8637" x="8547100" y="1512888"/>
          <p14:tracePt t="8646" x="8539163" y="1512888"/>
          <p14:tracePt t="8653" x="8521700" y="1512888"/>
          <p14:tracePt t="8701" x="8513763" y="1512888"/>
          <p14:tracePt t="8725" x="8453438" y="1512888"/>
          <p14:tracePt t="8733" x="8428038" y="1512888"/>
          <p14:tracePt t="8741" x="8369300" y="1512888"/>
          <p14:tracePt t="8749" x="8275638" y="1538288"/>
          <p14:tracePt t="8757" x="8232775" y="1555750"/>
          <p14:tracePt t="8765" x="8199438" y="1571625"/>
          <p14:tracePt t="8773" x="8174038" y="1589088"/>
          <p14:tracePt t="8781" x="8121650" y="1614488"/>
          <p14:tracePt t="8797" x="8113713" y="1631950"/>
          <p14:tracePt t="8805" x="8096250" y="1639888"/>
          <p14:tracePt t="8821" x="8070850" y="1665288"/>
          <p14:tracePt t="8830" x="8062913" y="1700213"/>
          <p14:tracePt t="8837" x="8045450" y="1725613"/>
          <p14:tracePt t="8846" x="8029575" y="1776413"/>
          <p14:tracePt t="8853" x="7994650" y="1801813"/>
          <p14:tracePt t="8861" x="7994650" y="1835150"/>
          <p14:tracePt t="8870" x="7986713" y="1860550"/>
          <p14:tracePt t="8877" x="7969250" y="1885950"/>
          <p14:tracePt t="8885" x="7961313" y="1903413"/>
          <p14:tracePt t="8894" x="7943850" y="1928813"/>
          <p14:tracePt t="8901" x="7910513" y="1979613"/>
          <p14:tracePt t="8917" x="7910513" y="2039938"/>
          <p14:tracePt t="8925" x="7910513" y="2124075"/>
          <p14:tracePt t="8933" x="7910513" y="2268538"/>
          <p14:tracePt t="8942" x="8045450" y="2481263"/>
          <p14:tracePt t="8949" x="8113713" y="2625725"/>
          <p14:tracePt t="8957" x="8224838" y="2838450"/>
          <p14:tracePt t="8976" x="8369300" y="3305175"/>
          <p14:tracePt t="8981" x="8410575" y="3475038"/>
          <p14:tracePt t="8989" x="8453438" y="3629025"/>
          <p14:tracePt t="8998" x="8521700" y="3832225"/>
          <p14:tracePt t="9005" x="8564563" y="3960813"/>
          <p14:tracePt t="9014" x="8623300" y="4105275"/>
          <p14:tracePt t="9021" x="8666163" y="4206875"/>
          <p14:tracePt t="9030" x="8699500" y="4275138"/>
          <p14:tracePt t="9037" x="8716963" y="4368800"/>
          <p14:tracePt t="9047" x="8750300" y="4435475"/>
          <p14:tracePt t="9053" x="8750300" y="4478338"/>
          <p14:tracePt t="9061" x="8750300" y="4529138"/>
          <p14:tracePt t="9069" x="8750300" y="4589463"/>
          <p14:tracePt t="9077" x="8785225" y="4657725"/>
          <p14:tracePt t="9085" x="8785225" y="4683125"/>
          <p14:tracePt t="9094" x="8785225" y="4749800"/>
          <p14:tracePt t="9101" x="8785225" y="4810125"/>
          <p14:tracePt t="9111" x="8785225" y="4843463"/>
          <p14:tracePt t="9117" x="8785225" y="4886325"/>
          <p14:tracePt t="9125" x="8767763" y="4911725"/>
          <p14:tracePt t="9133" x="8709025" y="4987925"/>
          <p14:tracePt t="9141" x="8683625" y="5030788"/>
          <p14:tracePt t="9149" x="8632825" y="5064125"/>
          <p14:tracePt t="9157" x="8605838" y="5099050"/>
          <p14:tracePt t="9165" x="8572500" y="5124450"/>
          <p14:tracePt t="9173" x="8547100" y="5141913"/>
          <p14:tracePt t="9181" x="8529638" y="5149850"/>
          <p14:tracePt t="9262" x="8453438" y="5116513"/>
          <p14:tracePt t="9271" x="8318500" y="4954588"/>
          <p14:tracePt t="9280" x="8105775" y="4792663"/>
          <p14:tracePt t="9289" x="7859713" y="4597400"/>
          <p14:tracePt t="9296" x="7561263" y="4376738"/>
          <p14:tracePt t="9301" x="7323138" y="4232275"/>
          <p14:tracePt t="9311" x="7137400" y="4121150"/>
          <p14:tracePt t="9317" x="6958013" y="3976688"/>
          <p14:tracePt t="9325" x="6831013" y="3892550"/>
          <p14:tracePt t="9333" x="6719888" y="3790950"/>
          <p14:tracePt t="9341" x="6567488" y="3679825"/>
          <p14:tracePt t="9349" x="6440488" y="3594100"/>
          <p14:tracePt t="9357" x="6311900" y="3509963"/>
          <p14:tracePt t="9366" x="6159500" y="3441700"/>
          <p14:tracePt t="9373" x="6032500" y="3355975"/>
          <p14:tracePt t="9381" x="5905500" y="3271838"/>
          <p14:tracePt t="9389" x="5837238" y="3254375"/>
          <p14:tracePt t="9397" x="5718175" y="3221038"/>
          <p14:tracePt t="9405" x="5649913" y="3178175"/>
          <p14:tracePt t="9414" x="5581650" y="3160713"/>
          <p14:tracePt t="9421" x="5513388" y="3152775"/>
          <p14:tracePt t="9430" x="5446713" y="3109913"/>
          <p14:tracePt t="9437" x="5403850" y="3109913"/>
          <p14:tracePt t="9446" x="5335588" y="3109913"/>
          <p14:tracePt t="9453" x="5327650" y="3109913"/>
          <p14:tracePt t="9468" x="5302250" y="3109913"/>
          <p14:tracePt t="9486" x="5241925" y="3152775"/>
          <p14:tracePt t="9502" x="5072063" y="3314700"/>
          <p14:tracePt t="9513" x="4995863" y="3390900"/>
          <p14:tracePt t="9517" x="4868863" y="3475038"/>
          <p14:tracePt t="9526" x="4765675" y="3560763"/>
          <p14:tracePt t="9533" x="4664075" y="3646488"/>
          <p14:tracePt t="9542" x="4562475" y="3722688"/>
          <p14:tracePt t="9550" x="4486275" y="3781425"/>
          <p14:tracePt t="9558" x="4476750" y="3790950"/>
          <p14:tracePt t="9565" x="4435475" y="3816350"/>
          <p14:tracePt t="9582" x="4418013" y="3832225"/>
          <p14:tracePt t="9638" x="4443413" y="3841750"/>
          <p14:tracePt t="9647" x="4545013" y="3857625"/>
          <p14:tracePt t="9654" x="4664075" y="3857625"/>
          <p14:tracePt t="9664" x="4808538" y="3857625"/>
          <p14:tracePt t="9670" x="4919663" y="3857625"/>
          <p14:tracePt t="9682" x="5089525" y="3857625"/>
          <p14:tracePt t="9686" x="5208588" y="3857625"/>
          <p14:tracePt t="9697" x="5353050" y="3857625"/>
          <p14:tracePt t="9702" x="5522913" y="3857625"/>
          <p14:tracePt t="9716" x="5718175" y="3857625"/>
          <p14:tracePt t="9719" x="5946775" y="3857625"/>
          <p14:tracePt t="9727" x="6167438" y="3857625"/>
          <p14:tracePt t="9735" x="6397625" y="3857625"/>
          <p14:tracePt t="9743" x="6653213" y="3857625"/>
          <p14:tracePt t="9751" x="6788150" y="3857625"/>
          <p14:tracePt t="9759" x="6992938" y="3857625"/>
          <p14:tracePt t="9767" x="7102475" y="3857625"/>
          <p14:tracePt t="9774" x="7196138" y="3857625"/>
          <p14:tracePt t="9783" x="7256463" y="3857625"/>
          <p14:tracePt t="9790" x="7323138" y="3857625"/>
          <p14:tracePt t="9797" x="7391400" y="3892550"/>
          <p14:tracePt t="9806" x="7434263" y="3892550"/>
          <p14:tracePt t="9813" x="7545388" y="3976688"/>
          <p14:tracePt t="9821" x="7697788" y="4037013"/>
          <p14:tracePt t="9830" x="7875588" y="4105275"/>
          <p14:tracePt t="9838" x="8062913" y="4197350"/>
          <p14:tracePt t="9846" x="8240713" y="4283075"/>
          <p14:tracePt t="9854" x="8445500" y="4351338"/>
          <p14:tracePt t="9862" x="8572500" y="4419600"/>
          <p14:tracePt t="9870" x="8724900" y="4478338"/>
          <p14:tracePt t="9879" x="8818563" y="4521200"/>
          <p14:tracePt t="9886" x="8886825" y="4538663"/>
          <p14:tracePt t="9897" x="8912225" y="4538663"/>
          <p14:tracePt t="9917" x="8921750" y="4546600"/>
          <p14:tracePt t="9958" x="8869363" y="4579938"/>
          <p14:tracePt t="9966" x="8724900" y="4597400"/>
          <p14:tracePt t="9974" x="8580438" y="4597400"/>
          <p14:tracePt t="9982" x="8359775" y="4597400"/>
          <p14:tracePt t="9990" x="8105775" y="4597400"/>
          <p14:tracePt t="9998" x="7850188" y="4597400"/>
          <p14:tracePt t="10006" x="7545388" y="4597400"/>
          <p14:tracePt t="10014" x="7289800" y="4597400"/>
          <p14:tracePt t="10022" x="7034213" y="4597400"/>
          <p14:tracePt t="10031" x="6813550" y="4597400"/>
          <p14:tracePt t="10038" x="6643688" y="4597400"/>
          <p14:tracePt t="10047" x="6524625" y="4597400"/>
          <p14:tracePt t="10054" x="6456363" y="4597400"/>
          <p14:tracePt t="10064" x="6448425" y="4597400"/>
          <p14:tracePt t="10070" x="6440488" y="4597400"/>
          <p14:tracePt t="10086" x="6415088" y="4597400"/>
          <p14:tracePt t="10097" x="6397625" y="4614863"/>
          <p14:tracePt t="10101" x="6389688" y="4622800"/>
          <p14:tracePt t="10112" x="6389688" y="4648200"/>
          <p14:tracePt t="10117" x="6389688" y="4657725"/>
          <p14:tracePt t="10125" x="6389688" y="4699000"/>
          <p14:tracePt t="10133" x="6397625" y="4749800"/>
          <p14:tracePt t="10141" x="6440488" y="4802188"/>
          <p14:tracePt t="10149" x="6473825" y="4827588"/>
          <p14:tracePt t="10157" x="6567488" y="4886325"/>
          <p14:tracePt t="10165" x="6694488" y="4972050"/>
          <p14:tracePt t="10173" x="6737350" y="4997450"/>
          <p14:tracePt t="10181" x="6831013" y="5056188"/>
          <p14:tracePt t="10189" x="6924675" y="5091113"/>
          <p14:tracePt t="10197" x="7051675" y="5157788"/>
          <p14:tracePt t="10205" x="7085013" y="5167313"/>
          <p14:tracePt t="10213" x="7145338" y="5183188"/>
          <p14:tracePt t="10221" x="7213600" y="5200650"/>
          <p14:tracePt t="10230" x="7239000" y="5200650"/>
          <p14:tracePt t="10237" x="7307263" y="5200650"/>
          <p14:tracePt t="10245" x="7348538" y="5200650"/>
          <p14:tracePt t="10253" x="7400925" y="5235575"/>
          <p14:tracePt t="10343" x="7416800" y="5302250"/>
          <p14:tracePt t="10351" x="7416800" y="5345113"/>
          <p14:tracePt t="10359" x="7348538" y="5438775"/>
          <p14:tracePt t="10371" x="7297738" y="5489575"/>
          <p14:tracePt t="10374" x="7246938" y="5514975"/>
          <p14:tracePt t="10382" x="7137400" y="5575300"/>
          <p14:tracePt t="10390" x="7127875" y="5575300"/>
          <p14:tracePt t="10398" x="7112000" y="5591175"/>
          <p14:tracePt t="10479" x="7112000" y="5583238"/>
          <p14:tracePt t="10487" x="7127875" y="5557838"/>
          <p14:tracePt t="10496" x="7264400" y="5540375"/>
          <p14:tracePt t="10506" x="7416800" y="5472113"/>
          <p14:tracePt t="10516" x="7612063" y="5446713"/>
          <p14:tracePt t="10521" x="7842250" y="5430838"/>
          <p14:tracePt t="10528" x="8105775" y="5337175"/>
          <p14:tracePt t="10535" x="8334375" y="5286375"/>
          <p14:tracePt t="10542" x="8564563" y="5218113"/>
          <p14:tracePt t="10549" x="8828088" y="5149850"/>
          <p14:tracePt t="10557" x="9031288" y="5099050"/>
          <p14:tracePt t="10565" x="9261475" y="5005388"/>
          <p14:tracePt t="10573" x="9413875" y="4962525"/>
          <p14:tracePt t="10581" x="9591675" y="4878388"/>
          <p14:tracePt t="10589" x="9753600" y="4767263"/>
          <p14:tracePt t="10597" x="9855200" y="4657725"/>
          <p14:tracePt t="10605" x="9915525" y="4564063"/>
          <p14:tracePt t="10614" x="9931400" y="4470400"/>
          <p14:tracePt t="10621" x="9931400" y="4376738"/>
          <p14:tracePt t="10630" x="9931400" y="4316413"/>
          <p14:tracePt t="10637" x="9931400" y="4206875"/>
          <p14:tracePt t="10646" x="9931400" y="4164013"/>
          <p14:tracePt t="10653" x="9931400" y="4079875"/>
          <p14:tracePt t="10662" x="9890125" y="4002088"/>
          <p14:tracePt t="10669" x="9829800" y="3935413"/>
          <p14:tracePt t="10678" x="9771063" y="3857625"/>
          <p14:tracePt t="10685" x="9720263" y="3781425"/>
          <p14:tracePt t="10695" x="9710738" y="3773488"/>
          <p14:tracePt t="10711" x="9694863" y="3756025"/>
          <p14:tracePt t="10783" x="9702800" y="3756025"/>
          <p14:tracePt t="10792" x="9753600" y="3756025"/>
          <p14:tracePt t="10802" x="9839325" y="3756025"/>
          <p14:tracePt t="10809" x="9956800" y="3756025"/>
          <p14:tracePt t="10815" x="10025063" y="3705225"/>
          <p14:tracePt t="10822" x="10093325" y="3687763"/>
          <p14:tracePt t="10831" x="10161588" y="3654425"/>
          <p14:tracePt t="10837" x="10237788" y="3619500"/>
          <p14:tracePt t="10846" x="10263188" y="3603625"/>
          <p14:tracePt t="10853" x="10313988" y="3552825"/>
          <p14:tracePt t="10878" x="10313988" y="3527425"/>
          <p14:tracePt t="10885" x="10313988" y="3484563"/>
          <p14:tracePt t="10898" x="10313988" y="3467100"/>
          <p14:tracePt t="11079" x="10313988" y="3441700"/>
          <p14:tracePt t="11087" x="10306050" y="3416300"/>
          <p14:tracePt t="11126" x="10306050" y="3390900"/>
          <p14:tracePt t="11134" x="10306050" y="3355975"/>
          <p14:tracePt t="11142" x="10313988" y="3330575"/>
          <p14:tracePt t="11157" x="10323513" y="3322638"/>
          <p14:tracePt t="11182" x="10323513" y="3305175"/>
          <p14:tracePt t="11189" x="10323513" y="3297238"/>
          <p14:tracePt t="11198" x="10323513" y="3279775"/>
          <p14:tracePt t="11205" x="10306050" y="3271838"/>
          <p14:tracePt t="11221" x="10298113" y="3254375"/>
          <p14:tracePt t="11230" x="10280650" y="3246438"/>
          <p14:tracePt t="11237" x="10280650" y="3221038"/>
          <p14:tracePt t="11246" x="10255250" y="3186113"/>
          <p14:tracePt t="11269" x="10255250" y="3160713"/>
          <p14:tracePt t="11277" x="10237788" y="3152775"/>
          <p14:tracePt t="11285" x="10237788" y="3135313"/>
          <p14:tracePt t="11301" x="10237788" y="3101975"/>
          <p14:tracePt t="11311" x="10237788" y="3084513"/>
          <p14:tracePt t="11317" x="10229850" y="3076575"/>
          <p14:tracePt t="11333" x="10229850" y="3059113"/>
          <p14:tracePt t="11349" x="10229850" y="3033713"/>
          <p14:tracePt t="11357" x="10220325" y="3025775"/>
          <p14:tracePt t="11413" x="10220325" y="3000375"/>
          <p14:tracePt t="11422" x="10220325" y="2974975"/>
          <p14:tracePt t="11437" x="10220325" y="2957513"/>
          <p14:tracePt t="11446" x="10204450" y="2932113"/>
          <p14:tracePt t="11454" x="10186988" y="2906713"/>
          <p14:tracePt t="11462" x="10179050" y="2889250"/>
          <p14:tracePt t="11469" x="10169525" y="2881313"/>
          <p14:tracePt t="11479" x="10153650" y="2855913"/>
          <p14:tracePt t="11485" x="10118725" y="2805113"/>
          <p14:tracePt t="11495" x="10093325" y="2778125"/>
          <p14:tracePt t="11501" x="10034588" y="2701925"/>
          <p14:tracePt t="11511" x="10025063" y="2693988"/>
          <p14:tracePt t="11517" x="9983788" y="2651125"/>
          <p14:tracePt t="11526" x="9931400" y="2600325"/>
          <p14:tracePt t="11533" x="9880600" y="2549525"/>
          <p14:tracePt t="11541" x="9855200" y="2506663"/>
          <p14:tracePt t="11549" x="9804400" y="2430463"/>
          <p14:tracePt t="11557" x="9786938" y="2371725"/>
          <p14:tracePt t="11565" x="9745663" y="2303463"/>
          <p14:tracePt t="11573" x="9694863" y="2227263"/>
          <p14:tracePt t="11581" x="9652000" y="2133600"/>
          <p14:tracePt t="11589" x="9626600" y="2098675"/>
          <p14:tracePt t="11597" x="9591675" y="2047875"/>
          <p14:tracePt t="11605" x="9575800" y="2005013"/>
          <p14:tracePt t="11613" x="9507538" y="1928813"/>
          <p14:tracePt t="11621" x="9490075" y="1903413"/>
          <p14:tracePt t="11630" x="9464675" y="1870075"/>
          <p14:tracePt t="11637" x="9431338" y="1844675"/>
          <p14:tracePt t="11646" x="9380538" y="1793875"/>
          <p14:tracePt t="11653" x="9337675" y="1741488"/>
          <p14:tracePt t="11663" x="9269413" y="1725613"/>
          <p14:tracePt t="11669" x="9175750" y="1690688"/>
          <p14:tracePt t="11677" x="9048750" y="1649413"/>
          <p14:tracePt t="11685" x="9005888" y="1631950"/>
          <p14:tracePt t="11694" x="8912225" y="1614488"/>
          <p14:tracePt t="11701" x="8853488" y="1597025"/>
          <p14:tracePt t="11711" x="8836025" y="1597025"/>
          <p14:tracePt t="11717" x="8793163" y="1571625"/>
          <p14:tracePt t="11727" x="8785225" y="1571625"/>
          <p14:tracePt t="11733" x="8759825" y="1571625"/>
          <p14:tracePt t="11741" x="8709025" y="1555750"/>
          <p14:tracePt t="11749" x="8683625" y="1555750"/>
          <p14:tracePt t="11757" x="8658225" y="1538288"/>
          <p14:tracePt t="11765" x="8623300" y="1538288"/>
          <p14:tracePt t="11773" x="8615363" y="1538288"/>
          <p14:tracePt t="11871" x="8632825" y="1546225"/>
          <p14:tracePt t="11881" x="8699500" y="1581150"/>
          <p14:tracePt t="11892" x="8818563" y="1597025"/>
          <p14:tracePt t="11896" x="8947150" y="1639888"/>
          <p14:tracePt t="11902" x="9013825" y="1674813"/>
          <p14:tracePt t="11912" x="9099550" y="1674813"/>
          <p14:tracePt t="11918" x="9193213" y="1690688"/>
          <p14:tracePt t="11928" x="9218613" y="1690688"/>
          <p14:tracePt t="11933" x="9286875" y="1708150"/>
          <p14:tracePt t="11941" x="9294813" y="1708150"/>
          <p14:tracePt t="11949" x="9337675" y="1708150"/>
          <p14:tracePt t="11981" x="9353550" y="1708150"/>
          <p14:tracePt t="11989" x="9380538" y="1741488"/>
          <p14:tracePt t="12013" x="9388475" y="1751013"/>
          <p14:tracePt t="12021" x="9405938" y="1758950"/>
          <p14:tracePt t="12030" x="9405938" y="1801813"/>
          <p14:tracePt t="12037" x="9405938" y="1885950"/>
          <p14:tracePt t="12046" x="9413875" y="1920875"/>
          <p14:tracePt t="12061" x="9431338" y="1963738"/>
          <p14:tracePt t="12069" x="9447213" y="2030413"/>
          <p14:tracePt t="12078" x="9507538" y="2098675"/>
          <p14:tracePt t="12085" x="9515475" y="2133600"/>
          <p14:tracePt t="12094" x="9532938" y="2159000"/>
          <p14:tracePt t="12101" x="9566275" y="2227263"/>
          <p14:tracePt t="12111" x="9575800" y="2243138"/>
          <p14:tracePt t="12117" x="9591675" y="2268538"/>
          <p14:tracePt t="12125" x="9591675" y="2278063"/>
          <p14:tracePt t="12133" x="9601200" y="2293938"/>
          <p14:tracePt t="12141" x="9634538" y="2336800"/>
          <p14:tracePt t="12149" x="9642475" y="2362200"/>
          <p14:tracePt t="12157" x="9659938" y="2405063"/>
          <p14:tracePt t="12165" x="9677400" y="2438400"/>
          <p14:tracePt t="12173" x="9728200" y="2489200"/>
          <p14:tracePt t="12181" x="9736138" y="2516188"/>
          <p14:tracePt t="12189" x="9786938" y="2549525"/>
          <p14:tracePt t="12197" x="9812338" y="2574925"/>
          <p14:tracePt t="12205" x="9847263" y="2608263"/>
          <p14:tracePt t="12213" x="9855200" y="2608263"/>
          <p14:tracePt t="12221" x="9872663" y="2617788"/>
          <p14:tracePt t="12229" x="9915525" y="2651125"/>
          <p14:tracePt t="12237" x="9923463" y="2660650"/>
          <p14:tracePt t="12247" x="9940925" y="2660650"/>
          <p14:tracePt t="12253" x="9966325" y="2676525"/>
          <p14:tracePt t="12262" x="9991725" y="2686050"/>
          <p14:tracePt t="12269" x="10042525" y="2736850"/>
          <p14:tracePt t="12278" x="10118725" y="2795588"/>
          <p14:tracePt t="12285" x="10194925" y="2871788"/>
          <p14:tracePt t="12294" x="10271125" y="2949575"/>
          <p14:tracePt t="12301" x="10298113" y="2990850"/>
          <p14:tracePt t="12312" x="10331450" y="3008313"/>
          <p14:tracePt t="12317" x="10339388" y="3008313"/>
          <p14:tracePt t="12328" x="10399713" y="3008313"/>
          <p14:tracePt t="12333" x="10425113" y="3008313"/>
          <p14:tracePt t="12455" x="10458450" y="3041650"/>
          <p14:tracePt t="12486" x="10526713" y="3109913"/>
          <p14:tracePt t="12493" x="10560050" y="3127375"/>
          <p14:tracePt t="12542" x="10569575" y="3127375"/>
          <p14:tracePt t="12550" x="10577513" y="3135313"/>
          <p14:tracePt t="12557" x="10612438" y="3211513"/>
          <p14:tracePt t="12566" x="10671175" y="3314700"/>
          <p14:tracePt t="12574" x="10688638" y="3355975"/>
          <p14:tracePt t="12583" x="10704513" y="3408363"/>
          <p14:tracePt t="12590" x="10729913" y="3459163"/>
          <p14:tracePt t="12598" x="10747375" y="3484563"/>
          <p14:tracePt t="12605" x="10764838" y="3492500"/>
          <p14:tracePt t="12615" x="10772775" y="3509963"/>
          <p14:tracePt t="12621" x="10798175" y="3535363"/>
          <p14:tracePt t="12637" x="10815638" y="3543300"/>
          <p14:tracePt t="12646" x="10823575" y="3560763"/>
          <p14:tracePt t="12653" x="10823575" y="3568700"/>
          <p14:tracePt t="12661" x="10823575" y="3594100"/>
          <p14:tracePt t="12669" x="10823575" y="3611563"/>
          <p14:tracePt t="12765" x="10772775" y="3619500"/>
          <p14:tracePt t="12773" x="10544175" y="3560763"/>
          <p14:tracePt t="12781" x="10339388" y="3467100"/>
          <p14:tracePt t="12789" x="10126663" y="3398838"/>
          <p14:tracePt t="12797" x="9974263" y="3314700"/>
          <p14:tracePt t="12805" x="9745663" y="3221038"/>
          <p14:tracePt t="12813" x="9532938" y="3127375"/>
          <p14:tracePt t="12821" x="9363075" y="3084513"/>
          <p14:tracePt t="12829" x="9209088" y="3016250"/>
          <p14:tracePt t="12837" x="9117013" y="3000375"/>
          <p14:tracePt t="12846" x="9023350" y="2982913"/>
          <p14:tracePt t="12853" x="8963025" y="2982913"/>
          <p14:tracePt t="12861" x="8869363" y="2949575"/>
          <p14:tracePt t="12869" x="8750300" y="2906713"/>
          <p14:tracePt t="12878" x="8734425" y="2906713"/>
          <p14:tracePt t="12885" x="8623300" y="2889250"/>
          <p14:tracePt t="12894" x="8470900" y="2846388"/>
          <p14:tracePt t="12901" x="8301038" y="2820988"/>
          <p14:tracePt t="12911" x="8121650" y="2805113"/>
          <p14:tracePt t="12917" x="7926388" y="2778125"/>
          <p14:tracePt t="12927" x="7697788" y="2736850"/>
          <p14:tracePt t="12933" x="7493000" y="2711450"/>
          <p14:tracePt t="12941" x="7289800" y="2693988"/>
          <p14:tracePt t="12949" x="7145338" y="2668588"/>
          <p14:tracePt t="12957" x="7034213" y="2668588"/>
          <p14:tracePt t="12965" x="6958013" y="2633663"/>
          <p14:tracePt t="12973" x="6899275" y="2633663"/>
          <p14:tracePt t="12981" x="6881813" y="2633663"/>
          <p14:tracePt t="12989" x="6848475" y="2617788"/>
          <p14:tracePt t="12997" x="6831013" y="2617788"/>
          <p14:tracePt t="13005" x="6805613" y="2617788"/>
          <p14:tracePt t="13013" x="6762750" y="2617788"/>
          <p14:tracePt t="13021" x="6669088" y="2625725"/>
          <p14:tracePt t="13030" x="6610350" y="2643188"/>
          <p14:tracePt t="13037" x="6516688" y="2668588"/>
          <p14:tracePt t="13046" x="6389688" y="2727325"/>
          <p14:tracePt t="13053" x="6219825" y="2744788"/>
          <p14:tracePt t="13061" x="6040438" y="2770188"/>
          <p14:tracePt t="13069" x="5862638" y="2838450"/>
          <p14:tracePt t="13077" x="5692775" y="2855913"/>
          <p14:tracePt t="13085" x="5573713" y="2881313"/>
          <p14:tracePt t="13094" x="5505450" y="2881313"/>
          <p14:tracePt t="13101" x="5421313" y="2881313"/>
          <p14:tracePt t="13111" x="5378450" y="2897188"/>
          <p14:tracePt t="13117" x="5335588" y="2897188"/>
          <p14:tracePt t="13127" x="5302250" y="2897188"/>
          <p14:tracePt t="13133" x="5259388" y="2906713"/>
          <p14:tracePt t="13141" x="5224463" y="2922588"/>
          <p14:tracePt t="13149" x="5199063" y="2922588"/>
          <p14:tracePt t="13157" x="5157788" y="2940050"/>
          <p14:tracePt t="13165" x="5140325" y="2940050"/>
          <p14:tracePt t="13173" x="5106988" y="2940050"/>
          <p14:tracePt t="13181" x="5072063" y="2940050"/>
          <p14:tracePt t="13189" x="5064125" y="2940050"/>
          <p14:tracePt t="13197" x="5038725" y="2940050"/>
          <p14:tracePt t="13261" x="5089525" y="2940050"/>
          <p14:tracePt t="13270" x="5173663" y="2940050"/>
          <p14:tracePt t="13277" x="5267325" y="2940050"/>
          <p14:tracePt t="13286" x="5386388" y="2957513"/>
          <p14:tracePt t="13296" x="5446713" y="2957513"/>
          <p14:tracePt t="13302" x="5530850" y="2974975"/>
          <p14:tracePt t="13314" x="5599113" y="2974975"/>
          <p14:tracePt t="13317" x="5683250" y="3016250"/>
          <p14:tracePt t="13327" x="5837238" y="3033713"/>
          <p14:tracePt t="13333" x="5981700" y="3076575"/>
          <p14:tracePt t="13342" x="6126163" y="3076575"/>
          <p14:tracePt t="13349" x="6278563" y="3119438"/>
          <p14:tracePt t="13357" x="6473825" y="3144838"/>
          <p14:tracePt t="13365" x="6653213" y="3186113"/>
          <p14:tracePt t="13373" x="6831013" y="3254375"/>
          <p14:tracePt t="13381" x="7034213" y="3297238"/>
          <p14:tracePt t="13390" x="7188200" y="3365500"/>
          <p14:tracePt t="13397" x="7307263" y="3408363"/>
          <p14:tracePt t="13405" x="7408863" y="3467100"/>
          <p14:tracePt t="13414" x="7477125" y="3502025"/>
          <p14:tracePt t="13421" x="7527925" y="3527425"/>
          <p14:tracePt t="13430" x="7535863" y="3543300"/>
          <p14:tracePt t="13437" x="7553325" y="3552825"/>
          <p14:tracePt t="13446" x="7561263" y="3568700"/>
          <p14:tracePt t="13453" x="7586663" y="3611563"/>
          <p14:tracePt t="13461" x="7604125" y="3654425"/>
          <p14:tracePt t="13469" x="7604125" y="3697288"/>
          <p14:tracePt t="13477" x="7604125" y="3763963"/>
          <p14:tracePt t="13485" x="7604125" y="3824288"/>
          <p14:tracePt t="13495" x="7604125" y="3892550"/>
          <p14:tracePt t="13501" x="7604125" y="3935413"/>
          <p14:tracePt t="13512" x="7578725" y="4002088"/>
          <p14:tracePt t="13517" x="7545388" y="4070350"/>
          <p14:tracePt t="13529" x="7493000" y="4121150"/>
          <p14:tracePt t="13533" x="7442200" y="4171950"/>
          <p14:tracePt t="13541" x="7400925" y="4206875"/>
          <p14:tracePt t="13550" x="7332663" y="4224338"/>
          <p14:tracePt t="13557" x="7307263" y="4249738"/>
          <p14:tracePt t="13565" x="7272338" y="4283075"/>
          <p14:tracePt t="13573" x="7239000" y="4308475"/>
          <p14:tracePt t="13581" x="7229475" y="4325938"/>
          <p14:tracePt t="13589" x="7221538" y="4333875"/>
          <p14:tracePt t="13605" x="7188200" y="4359275"/>
          <p14:tracePt t="13614" x="7178675" y="4394200"/>
          <p14:tracePt t="13630" x="7162800" y="4419600"/>
          <p14:tracePt t="13637" x="7162800" y="4435475"/>
          <p14:tracePt t="13653" x="7162800" y="4445000"/>
          <p14:tracePt t="13662" x="7162800" y="4452938"/>
          <p14:tracePt t="13678" x="7153275" y="4470400"/>
          <p14:tracePt t="13733" x="7153275" y="4460875"/>
          <p14:tracePt t="13742" x="7153275" y="4351338"/>
          <p14:tracePt t="13749" x="7059613" y="4146550"/>
          <p14:tracePt t="13758" x="6967538" y="3994150"/>
          <p14:tracePt t="13765" x="6873875" y="3781425"/>
          <p14:tracePt t="13773" x="6813550" y="3603625"/>
          <p14:tracePt t="13783" x="6694488" y="3398838"/>
          <p14:tracePt t="13789" x="6600825" y="3211513"/>
          <p14:tracePt t="13798" x="6491288" y="3033713"/>
          <p14:tracePt t="13805" x="6405563" y="2906713"/>
          <p14:tracePt t="13814" x="6364288" y="2813050"/>
          <p14:tracePt t="13821" x="6286500" y="2711450"/>
          <p14:tracePt t="13831" x="6253163" y="2660650"/>
          <p14:tracePt t="13837" x="6219825" y="2608263"/>
          <p14:tracePt t="13846" x="6194425" y="2582863"/>
          <p14:tracePt t="13853" x="6159500" y="2566988"/>
          <p14:tracePt t="13862" x="6151563" y="2557463"/>
          <p14:tracePt t="13869" x="6134100" y="2541588"/>
          <p14:tracePt t="13878" x="6108700" y="2541588"/>
          <p14:tracePt t="13885" x="6083300" y="2524125"/>
          <p14:tracePt t="13895" x="6075363" y="2524125"/>
          <p14:tracePt t="13901" x="6015038" y="2516188"/>
          <p14:tracePt t="13917" x="5997575" y="2516188"/>
          <p14:tracePt t="13949" x="5972175" y="2516188"/>
          <p14:tracePt t="13965" x="5964238" y="2516188"/>
          <p14:tracePt t="13981" x="5921375" y="2516188"/>
          <p14:tracePt t="13989" x="5905500" y="2582863"/>
          <p14:tracePt t="13997" x="5870575" y="2676525"/>
          <p14:tracePt t="14005" x="5870575" y="2846388"/>
          <p14:tracePt t="14013" x="5870575" y="2965450"/>
          <p14:tracePt t="14021" x="5880100" y="3135313"/>
          <p14:tracePt t="14030" x="5880100" y="3254375"/>
          <p14:tracePt t="14037" x="5930900" y="3459163"/>
          <p14:tracePt t="14047" x="5930900" y="3568700"/>
          <p14:tracePt t="14053" x="5946775" y="3722688"/>
          <p14:tracePt t="14062" x="5989638" y="3816350"/>
          <p14:tracePt t="14069" x="6007100" y="3986213"/>
          <p14:tracePt t="14077" x="6024563" y="4079875"/>
          <p14:tracePt t="14085" x="6040438" y="4146550"/>
          <p14:tracePt t="14095" x="6083300" y="4240213"/>
          <p14:tracePt t="14101" x="6100763" y="4291013"/>
          <p14:tracePt t="14111" x="6108700" y="4333875"/>
          <p14:tracePt t="14117" x="6108700" y="4402138"/>
          <p14:tracePt t="14128" x="6108700" y="4427538"/>
          <p14:tracePt t="14133" x="6126163" y="4470400"/>
          <p14:tracePt t="14141" x="6126163" y="4503738"/>
          <p14:tracePt t="14149" x="6126163" y="4546600"/>
          <p14:tracePt t="14157" x="6159500" y="4579938"/>
          <p14:tracePt t="14173" x="6159500" y="4589463"/>
          <p14:tracePt t="14181" x="6159500" y="4630738"/>
          <p14:tracePt t="14189" x="6167438" y="4640263"/>
          <p14:tracePt t="14197" x="6167438" y="4657725"/>
          <p14:tracePt t="14205" x="6184900" y="4683125"/>
          <p14:tracePt t="14213" x="6184900" y="4691063"/>
          <p14:tracePt t="14221" x="6194425" y="4716463"/>
          <p14:tracePt t="14229" x="6227763" y="4749800"/>
          <p14:tracePt t="14237" x="6235700" y="4759325"/>
          <p14:tracePt t="14246" x="6253163" y="4818063"/>
          <p14:tracePt t="14253" x="6253163" y="4827588"/>
          <p14:tracePt t="14262" x="6270625" y="4886325"/>
          <p14:tracePt t="14269" x="6270625" y="4911725"/>
          <p14:tracePt t="14277" x="6303963" y="4979988"/>
          <p14:tracePt t="14285" x="6311900" y="5013325"/>
          <p14:tracePt t="14294" x="6329363" y="5056188"/>
          <p14:tracePt t="14301" x="6364288" y="5149850"/>
          <p14:tracePt t="14317" x="6397625" y="5175250"/>
          <p14:tracePt t="14328" x="6415088" y="5226050"/>
          <p14:tracePt t="14333" x="6423025" y="5251450"/>
          <p14:tracePt t="14407" x="6423025" y="5276850"/>
          <p14:tracePt t="14419" x="6423025" y="5311775"/>
          <p14:tracePt t="14423" x="6423025" y="5319713"/>
          <p14:tracePt t="14438" x="6423025" y="5421313"/>
          <p14:tracePt t="14446" x="6456363" y="5472113"/>
          <p14:tracePt t="14453" x="6473825" y="5497513"/>
          <p14:tracePt t="14462" x="6508750" y="5532438"/>
          <p14:tracePt t="14469" x="6559550" y="5600700"/>
          <p14:tracePt t="14479" x="6567488" y="5616575"/>
          <p14:tracePt t="14495" x="6610350" y="5616575"/>
          <p14:tracePt t="14501" x="6635750" y="5616575"/>
          <p14:tracePt t="14512" x="6704013" y="5616575"/>
          <p14:tracePt t="14517" x="6788150" y="5616575"/>
          <p14:tracePt t="14528" x="6873875" y="5616575"/>
          <p14:tracePt t="14533" x="6983413" y="5616575"/>
          <p14:tracePt t="14541" x="7077075" y="5616575"/>
          <p14:tracePt t="14549" x="7246938" y="5575300"/>
          <p14:tracePt t="14558" x="7426325" y="5507038"/>
          <p14:tracePt t="14565" x="7612063" y="5421313"/>
          <p14:tracePt t="14573" x="7867650" y="5327650"/>
          <p14:tracePt t="14581" x="8105775" y="5208588"/>
          <p14:tracePt t="14589" x="8343900" y="5116513"/>
          <p14:tracePt t="14597" x="8572500" y="4997450"/>
          <p14:tracePt t="14605" x="8878888" y="4868863"/>
          <p14:tracePt t="14614" x="9082088" y="4802188"/>
          <p14:tracePt t="14621" x="9261475" y="4733925"/>
          <p14:tracePt t="14630" x="9439275" y="4648200"/>
          <p14:tracePt t="14637" x="9591675" y="4605338"/>
          <p14:tracePt t="14646" x="9720263" y="4513263"/>
          <p14:tracePt t="14653" x="9839325" y="4495800"/>
          <p14:tracePt t="14661" x="9940925" y="4435475"/>
          <p14:tracePt t="14669" x="10034588" y="4402138"/>
          <p14:tracePt t="14679" x="10110788" y="4341813"/>
          <p14:tracePt t="14685" x="10212388" y="4265613"/>
          <p14:tracePt t="14695" x="10255250" y="4232275"/>
          <p14:tracePt t="14701" x="10288588" y="4164013"/>
          <p14:tracePt t="14712" x="10323513" y="4095750"/>
          <p14:tracePt t="14717" x="10356850" y="4062413"/>
          <p14:tracePt t="14729" x="10390188" y="3994150"/>
          <p14:tracePt t="14733" x="10442575" y="3917950"/>
          <p14:tracePt t="14742" x="10483850" y="3849688"/>
          <p14:tracePt t="14749" x="10526713" y="3798888"/>
          <p14:tracePt t="14757" x="10628313" y="3722688"/>
          <p14:tracePt t="14765" x="10679113" y="3705225"/>
          <p14:tracePt t="14773" x="10764838" y="3687763"/>
          <p14:tracePt t="14781" x="10866438" y="3629025"/>
          <p14:tracePt t="14790" x="10952163" y="3629025"/>
          <p14:tracePt t="14797" x="10977563" y="3629025"/>
          <p14:tracePt t="14805" x="11010900" y="3594100"/>
          <p14:tracePt t="14814" x="11028363" y="3552825"/>
          <p14:tracePt t="14821" x="11036300" y="3535363"/>
          <p14:tracePt t="15000" x="11002963" y="3535363"/>
          <p14:tracePt t="15007" x="10807700" y="3535363"/>
          <p14:tracePt t="15014" x="10721975" y="3535363"/>
          <p14:tracePt t="15021" x="10602913" y="3535363"/>
          <p14:tracePt t="15030" x="10577513" y="3535363"/>
          <p14:tracePt t="15046" x="10560050" y="3509963"/>
          <p14:tracePt t="15054" x="10602913" y="3459163"/>
          <p14:tracePt t="15062" x="10637838" y="3416300"/>
          <p14:tracePt t="15069" x="10679113" y="3416300"/>
          <p14:tracePt t="15078" x="10688638" y="3416300"/>
          <p14:tracePt t="15117" x="10704513" y="3398838"/>
          <p14:tracePt t="15142" x="10704513" y="3390900"/>
          <p14:tracePt t="15149" x="10704513" y="3373438"/>
          <p14:tracePt t="15157" x="10704513" y="3365500"/>
          <p14:tracePt t="15197" x="10704513" y="3348038"/>
          <p14:tracePt t="15205" x="10704513" y="3340100"/>
          <p14:tracePt t="15213" x="10704513" y="3330575"/>
          <p14:tracePt t="15221" x="10704513" y="3305175"/>
          <p14:tracePt t="15551" x="10704513" y="3289300"/>
          <p14:tracePt t="15639" x="10714038" y="3279775"/>
          <p14:tracePt t="15649" x="10729913" y="3263900"/>
          <p14:tracePt t="15657" x="10739438" y="3254375"/>
          <p14:tracePt t="15664" x="10756900" y="3238500"/>
          <p14:tracePt t="15685" x="10764838" y="3211513"/>
          <p14:tracePt t="15701" x="10798175" y="3186113"/>
          <p14:tracePt t="15711" x="10807700" y="3152775"/>
          <p14:tracePt t="16925" x="10823575" y="3160713"/>
          <p14:tracePt t="16990" x="10833100" y="3170238"/>
          <p14:tracePt t="17014" x="10833100" y="3195638"/>
          <p14:tracePt t="17021" x="10866438" y="3228975"/>
          <p14:tracePt t="17038" x="10874375" y="3254375"/>
          <p14:tracePt t="17046" x="10874375" y="3279775"/>
          <p14:tracePt t="17053" x="10891838" y="3297238"/>
          <p14:tracePt t="17063" x="10891838" y="3305175"/>
          <p14:tracePt t="17069" x="10901363" y="3330575"/>
          <p14:tracePt t="17263" x="10901363" y="3348038"/>
          <p14:tracePt t="17982" x="10901363" y="3373438"/>
          <p14:tracePt t="17990" x="10917238" y="3416300"/>
          <p14:tracePt t="18000" x="10934700" y="3433763"/>
          <p14:tracePt t="18005" x="10934700" y="3441700"/>
          <p14:tracePt t="18013" x="10934700" y="3467100"/>
          <p14:tracePt t="18021" x="10942638" y="3502025"/>
          <p14:tracePt t="18037" x="10960100" y="3527425"/>
          <p14:tracePt t="18045" x="10960100" y="3535363"/>
          <p14:tracePt t="18053" x="10977563" y="3552825"/>
          <p14:tracePt t="18069" x="11002963" y="3578225"/>
          <p14:tracePt t="18094" x="11010900" y="3586163"/>
          <p14:tracePt t="18125" x="11028363" y="3603625"/>
          <p14:tracePt t="18846" x="11028363" y="3594100"/>
          <p14:tracePt t="18853" x="11028363" y="3568700"/>
          <p14:tracePt t="18861" x="11028363" y="3560763"/>
          <p14:tracePt t="18869" x="11028363" y="3535363"/>
          <p14:tracePt t="18878" x="11053763" y="3484563"/>
          <p14:tracePt t="18885" x="11087100" y="3484563"/>
          <p14:tracePt t="18893" x="11129963" y="3475038"/>
          <p14:tracePt t="18901" x="11198225" y="3459163"/>
          <p14:tracePt t="18911" x="11223625" y="3459163"/>
          <p14:tracePt t="18917" x="11291888" y="3441700"/>
          <p14:tracePt t="18927" x="11317288" y="3441700"/>
          <p14:tracePt t="18933" x="11385550" y="3408363"/>
          <p14:tracePt t="18944" x="11477625" y="3365500"/>
          <p14:tracePt t="18949" x="11503025" y="3365500"/>
          <p14:tracePt t="18961" x="11571288" y="3348038"/>
          <p14:tracePt t="18965" x="11664950" y="3330575"/>
          <p14:tracePt t="18973" x="11725275" y="3314700"/>
          <p14:tracePt t="18981" x="11818938" y="3314700"/>
          <p14:tracePt t="18989" x="11911013" y="3297238"/>
          <p14:tracePt t="18997" x="12022138" y="3297238"/>
          <p14:tracePt t="19005" x="12141200" y="3279775"/>
        </p14:tracePtLst>
      </p14:laserTraceLst>
    </p:ext>
  </p:extLs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Literatura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4850" y="1212782"/>
            <a:ext cx="11347875" cy="4778443"/>
          </a:xfrm>
        </p:spPr>
        <p:txBody>
          <a:bodyPr/>
          <a:lstStyle/>
          <a:p>
            <a:pPr marL="0" indent="0">
              <a:buNone/>
            </a:pPr>
            <a:r>
              <a:rPr lang="cs-CZ" sz="1200" dirty="0"/>
              <a:t>Míchal I. (1992): Ekologická stabilita. 244 s. ISBN 8085368226.</a:t>
            </a:r>
          </a:p>
          <a:p>
            <a:pPr marL="0" indent="0">
              <a:buNone/>
            </a:pPr>
            <a:r>
              <a:rPr lang="cs-CZ" sz="1200" dirty="0"/>
              <a:t>Tan, K.H. (2011): </a:t>
            </a:r>
            <a:r>
              <a:rPr lang="cs-CZ" sz="1200" dirty="0" err="1"/>
              <a:t>Principles</a:t>
            </a:r>
            <a:r>
              <a:rPr lang="cs-CZ" sz="1200" dirty="0"/>
              <a:t> </a:t>
            </a:r>
            <a:r>
              <a:rPr lang="cs-CZ" sz="1200" dirty="0" err="1"/>
              <a:t>of</a:t>
            </a:r>
            <a:r>
              <a:rPr lang="cs-CZ" sz="1200" dirty="0"/>
              <a:t> </a:t>
            </a:r>
            <a:r>
              <a:rPr lang="cs-CZ" sz="1200" dirty="0" err="1"/>
              <a:t>Soil</a:t>
            </a:r>
            <a:r>
              <a:rPr lang="cs-CZ" sz="1200" dirty="0"/>
              <a:t> </a:t>
            </a:r>
            <a:r>
              <a:rPr lang="cs-CZ" sz="1200" dirty="0" err="1"/>
              <a:t>Chemistry</a:t>
            </a:r>
            <a:r>
              <a:rPr lang="cs-CZ" sz="1200" dirty="0"/>
              <a:t>. </a:t>
            </a:r>
            <a:r>
              <a:rPr lang="cs-CZ" sz="1200" dirty="0" err="1"/>
              <a:t>Fourth</a:t>
            </a:r>
            <a:r>
              <a:rPr lang="cs-CZ" sz="1200" dirty="0"/>
              <a:t> </a:t>
            </a:r>
            <a:r>
              <a:rPr lang="cs-CZ" sz="1200" dirty="0" err="1"/>
              <a:t>edition</a:t>
            </a:r>
            <a:r>
              <a:rPr lang="cs-CZ" sz="1200" dirty="0"/>
              <a:t>. CRC </a:t>
            </a:r>
            <a:r>
              <a:rPr lang="cs-CZ" sz="1200" dirty="0" err="1"/>
              <a:t>Press</a:t>
            </a:r>
            <a:r>
              <a:rPr lang="cs-CZ" sz="1200" dirty="0"/>
              <a:t>. ISBN: 978-1-4398-1392-8</a:t>
            </a:r>
          </a:p>
          <a:p>
            <a:pPr marL="0" indent="0">
              <a:buNone/>
            </a:pPr>
            <a:r>
              <a:rPr lang="cs-CZ" sz="1200" dirty="0" err="1"/>
              <a:t>Bleam</a:t>
            </a:r>
            <a:r>
              <a:rPr lang="cs-CZ" sz="1200" dirty="0"/>
              <a:t>, W.F. (2012): </a:t>
            </a:r>
            <a:r>
              <a:rPr lang="cs-CZ" sz="1200" dirty="0" err="1"/>
              <a:t>Soil</a:t>
            </a:r>
            <a:r>
              <a:rPr lang="cs-CZ" sz="1200" dirty="0"/>
              <a:t> </a:t>
            </a:r>
            <a:r>
              <a:rPr lang="cs-CZ" sz="1200" dirty="0" err="1"/>
              <a:t>Environmental</a:t>
            </a:r>
            <a:r>
              <a:rPr lang="cs-CZ" sz="1200" dirty="0"/>
              <a:t> </a:t>
            </a:r>
            <a:r>
              <a:rPr lang="cs-CZ" sz="1200" dirty="0" err="1"/>
              <a:t>Chemistry</a:t>
            </a:r>
            <a:r>
              <a:rPr lang="cs-CZ" sz="1200" dirty="0"/>
              <a:t>. </a:t>
            </a:r>
            <a:r>
              <a:rPr lang="cs-CZ" sz="1200" dirty="0" err="1"/>
              <a:t>Elsevier</a:t>
            </a:r>
            <a:r>
              <a:rPr lang="cs-CZ" sz="1200" dirty="0"/>
              <a:t>. ISBN: 978-0-12-384980-9.</a:t>
            </a:r>
          </a:p>
          <a:p>
            <a:pPr marL="0" indent="0">
              <a:buNone/>
            </a:pPr>
            <a:r>
              <a:rPr lang="cs-CZ" sz="1200" dirty="0"/>
              <a:t>Dean, J.R. (2007): </a:t>
            </a:r>
            <a:r>
              <a:rPr lang="cs-CZ" sz="1200" dirty="0" err="1"/>
              <a:t>Bioavailability</a:t>
            </a:r>
            <a:r>
              <a:rPr lang="cs-CZ" sz="1200" dirty="0"/>
              <a:t>, </a:t>
            </a:r>
            <a:r>
              <a:rPr lang="cs-CZ" sz="1200" dirty="0" err="1"/>
              <a:t>bioaccessibility</a:t>
            </a:r>
            <a:r>
              <a:rPr lang="cs-CZ" sz="1200" dirty="0"/>
              <a:t> and mobility </a:t>
            </a:r>
            <a:r>
              <a:rPr lang="cs-CZ" sz="1200" dirty="0" err="1"/>
              <a:t>of</a:t>
            </a:r>
            <a:r>
              <a:rPr lang="cs-CZ" sz="1200" dirty="0"/>
              <a:t> </a:t>
            </a:r>
            <a:r>
              <a:rPr lang="cs-CZ" sz="1200" dirty="0" err="1"/>
              <a:t>environmental</a:t>
            </a:r>
            <a:r>
              <a:rPr lang="cs-CZ" sz="1200" dirty="0"/>
              <a:t> </a:t>
            </a:r>
            <a:r>
              <a:rPr lang="cs-CZ" sz="1200" dirty="0" err="1"/>
              <a:t>contaminants</a:t>
            </a:r>
            <a:r>
              <a:rPr lang="cs-CZ" sz="1200" dirty="0"/>
              <a:t>. </a:t>
            </a:r>
            <a:r>
              <a:rPr lang="cs-CZ" sz="1200" dirty="0" err="1"/>
              <a:t>Analytical</a:t>
            </a:r>
            <a:r>
              <a:rPr lang="cs-CZ" sz="1200" dirty="0"/>
              <a:t> </a:t>
            </a:r>
            <a:r>
              <a:rPr lang="cs-CZ" sz="1200" dirty="0" err="1"/>
              <a:t>techniques</a:t>
            </a:r>
            <a:r>
              <a:rPr lang="cs-CZ" sz="1200" dirty="0"/>
              <a:t> in </a:t>
            </a:r>
            <a:r>
              <a:rPr lang="cs-CZ" sz="1200" dirty="0" err="1"/>
              <a:t>the</a:t>
            </a:r>
            <a:r>
              <a:rPr lang="cs-CZ" sz="1200" dirty="0"/>
              <a:t> </a:t>
            </a:r>
            <a:r>
              <a:rPr lang="cs-CZ" sz="1200" dirty="0" err="1"/>
              <a:t>sciences</a:t>
            </a:r>
            <a:r>
              <a:rPr lang="cs-CZ" sz="1200" dirty="0"/>
              <a:t>. John </a:t>
            </a:r>
            <a:r>
              <a:rPr lang="cs-CZ" sz="1200" dirty="0" err="1"/>
              <a:t>Wiley</a:t>
            </a:r>
            <a:r>
              <a:rPr lang="cs-CZ" sz="1200" dirty="0"/>
              <a:t> and </a:t>
            </a:r>
            <a:r>
              <a:rPr lang="cs-CZ" sz="1200" dirty="0" err="1"/>
              <a:t>Sons</a:t>
            </a:r>
            <a:r>
              <a:rPr lang="cs-CZ" sz="1200" dirty="0"/>
              <a:t>, ISBN 0470025778, p. 292.</a:t>
            </a:r>
          </a:p>
          <a:p>
            <a:pPr marL="0" indent="0">
              <a:buNone/>
            </a:pPr>
            <a:r>
              <a:rPr lang="cs-CZ" sz="1200" dirty="0"/>
              <a:t>Allen, H.E. (2002): </a:t>
            </a:r>
            <a:r>
              <a:rPr lang="cs-CZ" sz="1200" dirty="0" err="1"/>
              <a:t>Bioavailability</a:t>
            </a:r>
            <a:r>
              <a:rPr lang="cs-CZ" sz="1200" dirty="0"/>
              <a:t> </a:t>
            </a:r>
            <a:r>
              <a:rPr lang="cs-CZ" sz="1200" dirty="0" err="1"/>
              <a:t>of</a:t>
            </a:r>
            <a:r>
              <a:rPr lang="cs-CZ" sz="1200" dirty="0"/>
              <a:t> Metals in </a:t>
            </a:r>
            <a:r>
              <a:rPr lang="cs-CZ" sz="1200" dirty="0" err="1"/>
              <a:t>Terrestrial</a:t>
            </a:r>
            <a:r>
              <a:rPr lang="cs-CZ" sz="1200" dirty="0"/>
              <a:t> </a:t>
            </a:r>
            <a:r>
              <a:rPr lang="cs-CZ" sz="1200" dirty="0" err="1"/>
              <a:t>Ecosystems</a:t>
            </a:r>
            <a:r>
              <a:rPr lang="cs-CZ" sz="1200" dirty="0"/>
              <a:t>: </a:t>
            </a:r>
            <a:r>
              <a:rPr lang="cs-CZ" sz="1200" dirty="0" err="1"/>
              <a:t>Importance</a:t>
            </a:r>
            <a:r>
              <a:rPr lang="cs-CZ" sz="1200" dirty="0"/>
              <a:t> </a:t>
            </a:r>
            <a:r>
              <a:rPr lang="cs-CZ" sz="1200" dirty="0" err="1"/>
              <a:t>of</a:t>
            </a:r>
            <a:r>
              <a:rPr lang="cs-CZ" sz="1200" dirty="0"/>
              <a:t> </a:t>
            </a:r>
            <a:r>
              <a:rPr lang="cs-CZ" sz="1200" dirty="0" err="1"/>
              <a:t>Partitioning</a:t>
            </a:r>
            <a:r>
              <a:rPr lang="cs-CZ" sz="1200" dirty="0"/>
              <a:t> </a:t>
            </a:r>
            <a:r>
              <a:rPr lang="cs-CZ" sz="1200" dirty="0" err="1"/>
              <a:t>for</a:t>
            </a:r>
            <a:r>
              <a:rPr lang="cs-CZ" sz="1200" dirty="0"/>
              <a:t> </a:t>
            </a:r>
            <a:r>
              <a:rPr lang="cs-CZ" sz="1200" dirty="0" err="1"/>
              <a:t>Bioavailability</a:t>
            </a:r>
            <a:r>
              <a:rPr lang="cs-CZ" sz="1200" dirty="0"/>
              <a:t> to </a:t>
            </a:r>
            <a:r>
              <a:rPr lang="cs-CZ" sz="1200" dirty="0" err="1"/>
              <a:t>Invertebrates</a:t>
            </a:r>
            <a:r>
              <a:rPr lang="cs-CZ" sz="1200" dirty="0"/>
              <a:t>, </a:t>
            </a:r>
            <a:r>
              <a:rPr lang="cs-CZ" sz="1200" dirty="0" err="1"/>
              <a:t>Microbes</a:t>
            </a:r>
            <a:r>
              <a:rPr lang="cs-CZ" sz="1200" dirty="0"/>
              <a:t>, and </a:t>
            </a:r>
            <a:r>
              <a:rPr lang="cs-CZ" sz="1200" dirty="0" err="1"/>
              <a:t>Plants</a:t>
            </a:r>
            <a:r>
              <a:rPr lang="cs-CZ" sz="1200" dirty="0"/>
              <a:t> (Metals and </a:t>
            </a:r>
            <a:r>
              <a:rPr lang="cs-CZ" sz="1200" dirty="0" err="1"/>
              <a:t>the</a:t>
            </a:r>
            <a:r>
              <a:rPr lang="cs-CZ" sz="1200" dirty="0"/>
              <a:t> </a:t>
            </a:r>
            <a:r>
              <a:rPr lang="cs-CZ" sz="1200" dirty="0" err="1"/>
              <a:t>Environmental</a:t>
            </a:r>
            <a:r>
              <a:rPr lang="cs-CZ" sz="1200" dirty="0"/>
              <a:t> </a:t>
            </a:r>
            <a:r>
              <a:rPr lang="cs-CZ" sz="1200" dirty="0" err="1"/>
              <a:t>Series</a:t>
            </a:r>
            <a:r>
              <a:rPr lang="cs-CZ" sz="1200" dirty="0"/>
              <a:t>). SETAC, ISBN-10: 1880611465.</a:t>
            </a:r>
          </a:p>
          <a:p>
            <a:pPr marL="0" indent="0">
              <a:buNone/>
            </a:pPr>
            <a:r>
              <a:rPr lang="cs-CZ" sz="1200" dirty="0" err="1"/>
              <a:t>Naidu</a:t>
            </a:r>
            <a:r>
              <a:rPr lang="cs-CZ" sz="1200" dirty="0"/>
              <a:t>. R. (2008): </a:t>
            </a:r>
            <a:r>
              <a:rPr lang="cs-CZ" sz="1200" dirty="0" err="1"/>
              <a:t>Chemical</a:t>
            </a:r>
            <a:r>
              <a:rPr lang="cs-CZ" sz="1200" dirty="0"/>
              <a:t> </a:t>
            </a:r>
            <a:r>
              <a:rPr lang="cs-CZ" sz="1200" dirty="0" err="1"/>
              <a:t>bioavailability</a:t>
            </a:r>
            <a:r>
              <a:rPr lang="cs-CZ" sz="1200" dirty="0"/>
              <a:t> in </a:t>
            </a:r>
            <a:r>
              <a:rPr lang="cs-CZ" sz="1200" dirty="0" err="1"/>
              <a:t>terrestrial</a:t>
            </a:r>
            <a:r>
              <a:rPr lang="cs-CZ" sz="1200" dirty="0"/>
              <a:t> </a:t>
            </a:r>
            <a:r>
              <a:rPr lang="cs-CZ" sz="1200" dirty="0" err="1"/>
              <a:t>environments</a:t>
            </a:r>
            <a:r>
              <a:rPr lang="cs-CZ" sz="1200" dirty="0"/>
              <a:t>. </a:t>
            </a:r>
            <a:r>
              <a:rPr lang="cs-CZ" sz="1200" dirty="0" err="1"/>
              <a:t>Elsevier</a:t>
            </a:r>
            <a:r>
              <a:rPr lang="cs-CZ" sz="1200" dirty="0"/>
              <a:t>, ISBN 0444521690, p. 809.</a:t>
            </a:r>
          </a:p>
          <a:p>
            <a:pPr marL="0" indent="0">
              <a:buNone/>
            </a:pPr>
            <a:r>
              <a:rPr lang="cs-CZ" sz="1200" dirty="0" err="1"/>
              <a:t>National</a:t>
            </a:r>
            <a:r>
              <a:rPr lang="cs-CZ" sz="1200" dirty="0"/>
              <a:t> Research </a:t>
            </a:r>
            <a:r>
              <a:rPr lang="cs-CZ" sz="1200" dirty="0" err="1"/>
              <a:t>Council</a:t>
            </a:r>
            <a:r>
              <a:rPr lang="cs-CZ" sz="1200" dirty="0"/>
              <a:t> (2003): </a:t>
            </a:r>
            <a:r>
              <a:rPr lang="cs-CZ" sz="1200" dirty="0" err="1"/>
              <a:t>Bioavailability</a:t>
            </a:r>
            <a:r>
              <a:rPr lang="cs-CZ" sz="1200" dirty="0"/>
              <a:t> </a:t>
            </a:r>
            <a:r>
              <a:rPr lang="cs-CZ" sz="1200" dirty="0" err="1"/>
              <a:t>of</a:t>
            </a:r>
            <a:r>
              <a:rPr lang="cs-CZ" sz="1200" dirty="0"/>
              <a:t> </a:t>
            </a:r>
            <a:r>
              <a:rPr lang="cs-CZ" sz="1200" dirty="0" err="1"/>
              <a:t>contaminants</a:t>
            </a:r>
            <a:r>
              <a:rPr lang="cs-CZ" sz="1200" dirty="0"/>
              <a:t> in </a:t>
            </a:r>
            <a:r>
              <a:rPr lang="cs-CZ" sz="1200" dirty="0" err="1"/>
              <a:t>soils</a:t>
            </a:r>
            <a:r>
              <a:rPr lang="cs-CZ" sz="1200" dirty="0"/>
              <a:t> and </a:t>
            </a:r>
            <a:r>
              <a:rPr lang="cs-CZ" sz="1200" dirty="0" err="1"/>
              <a:t>sediments</a:t>
            </a:r>
            <a:r>
              <a:rPr lang="cs-CZ" sz="1200" dirty="0"/>
              <a:t>: </a:t>
            </a:r>
            <a:r>
              <a:rPr lang="cs-CZ" sz="1200" dirty="0" err="1"/>
              <a:t>processes</a:t>
            </a:r>
            <a:r>
              <a:rPr lang="cs-CZ" sz="1200" dirty="0"/>
              <a:t>, </a:t>
            </a:r>
            <a:r>
              <a:rPr lang="cs-CZ" sz="1200" dirty="0" err="1"/>
              <a:t>tools</a:t>
            </a:r>
            <a:r>
              <a:rPr lang="cs-CZ" sz="1200" dirty="0"/>
              <a:t>, and </a:t>
            </a:r>
            <a:r>
              <a:rPr lang="cs-CZ" sz="1200" dirty="0" err="1"/>
              <a:t>applications</a:t>
            </a:r>
            <a:r>
              <a:rPr lang="cs-CZ" sz="1200" dirty="0"/>
              <a:t>. </a:t>
            </a:r>
            <a:r>
              <a:rPr lang="cs-CZ" sz="1200" dirty="0" err="1"/>
              <a:t>National</a:t>
            </a:r>
            <a:r>
              <a:rPr lang="cs-CZ" sz="1200" dirty="0"/>
              <a:t> </a:t>
            </a:r>
            <a:r>
              <a:rPr lang="cs-CZ" sz="1200" dirty="0" err="1"/>
              <a:t>Academies</a:t>
            </a:r>
            <a:r>
              <a:rPr lang="cs-CZ" sz="1200" dirty="0"/>
              <a:t> </a:t>
            </a:r>
            <a:r>
              <a:rPr lang="cs-CZ" sz="1200" dirty="0" err="1"/>
              <a:t>Press</a:t>
            </a:r>
            <a:r>
              <a:rPr lang="cs-CZ" sz="1200" dirty="0"/>
              <a:t>, ISBN 0309086256, p. 420.</a:t>
            </a:r>
          </a:p>
          <a:p>
            <a:pPr marL="0" indent="0">
              <a:buNone/>
            </a:pPr>
            <a:r>
              <a:rPr lang="cs-CZ" sz="1200" dirty="0" err="1"/>
              <a:t>Hamelink</a:t>
            </a:r>
            <a:r>
              <a:rPr lang="cs-CZ" sz="1200" dirty="0"/>
              <a:t>, J.L. (1994): </a:t>
            </a:r>
            <a:r>
              <a:rPr lang="cs-CZ" sz="1200" dirty="0" err="1"/>
              <a:t>Bioavailability</a:t>
            </a:r>
            <a:r>
              <a:rPr lang="cs-CZ" sz="1200" dirty="0"/>
              <a:t>: </a:t>
            </a:r>
            <a:r>
              <a:rPr lang="cs-CZ" sz="1200" dirty="0" err="1"/>
              <a:t>physical</a:t>
            </a:r>
            <a:r>
              <a:rPr lang="cs-CZ" sz="1200" dirty="0"/>
              <a:t>, </a:t>
            </a:r>
            <a:r>
              <a:rPr lang="cs-CZ" sz="1200" dirty="0" err="1"/>
              <a:t>chemical</a:t>
            </a:r>
            <a:r>
              <a:rPr lang="cs-CZ" sz="1200" dirty="0"/>
              <a:t>, and </a:t>
            </a:r>
            <a:r>
              <a:rPr lang="cs-CZ" sz="1200" dirty="0" err="1"/>
              <a:t>biological</a:t>
            </a:r>
            <a:r>
              <a:rPr lang="cs-CZ" sz="1200" dirty="0"/>
              <a:t> </a:t>
            </a:r>
            <a:r>
              <a:rPr lang="cs-CZ" sz="1200" dirty="0" err="1"/>
              <a:t>interactions</a:t>
            </a:r>
            <a:r>
              <a:rPr lang="cs-CZ" sz="1200" dirty="0"/>
              <a:t>. SETAC </a:t>
            </a:r>
            <a:r>
              <a:rPr lang="cs-CZ" sz="1200" dirty="0" err="1"/>
              <a:t>special</a:t>
            </a:r>
            <a:r>
              <a:rPr lang="cs-CZ" sz="1200" dirty="0"/>
              <a:t> </a:t>
            </a:r>
            <a:r>
              <a:rPr lang="cs-CZ" sz="1200" dirty="0" err="1"/>
              <a:t>publications</a:t>
            </a:r>
            <a:r>
              <a:rPr lang="cs-CZ" sz="1200" dirty="0"/>
              <a:t> </a:t>
            </a:r>
            <a:r>
              <a:rPr lang="cs-CZ" sz="1200" dirty="0" err="1"/>
              <a:t>series</a:t>
            </a:r>
            <a:r>
              <a:rPr lang="cs-CZ" sz="1200" dirty="0"/>
              <a:t>. </a:t>
            </a:r>
            <a:r>
              <a:rPr lang="cs-CZ" sz="1200" dirty="0" err="1"/>
              <a:t>Lewis</a:t>
            </a:r>
            <a:r>
              <a:rPr lang="cs-CZ" sz="1200" dirty="0"/>
              <a:t> </a:t>
            </a:r>
            <a:r>
              <a:rPr lang="cs-CZ" sz="1200" dirty="0" err="1"/>
              <a:t>Publishers</a:t>
            </a:r>
            <a:r>
              <a:rPr lang="cs-CZ" sz="1200" dirty="0"/>
              <a:t>, ISBN 1566700868, p. 239.</a:t>
            </a:r>
          </a:p>
          <a:p>
            <a:pPr marL="0" indent="0">
              <a:buNone/>
            </a:pPr>
            <a:endParaRPr lang="cs-CZ" sz="1200" dirty="0"/>
          </a:p>
          <a:p>
            <a:pPr marL="0" indent="0">
              <a:buNone/>
            </a:pPr>
            <a:endParaRPr lang="cs-CZ" sz="1200" dirty="0"/>
          </a:p>
          <a:p>
            <a:pPr marL="0" indent="0">
              <a:buNone/>
            </a:pPr>
            <a:endParaRPr lang="cs-CZ" sz="1200" dirty="0"/>
          </a:p>
          <a:p>
            <a:pPr marL="0" indent="0">
              <a:buNone/>
            </a:pPr>
            <a:endParaRPr lang="cs-CZ" sz="1200" dirty="0"/>
          </a:p>
          <a:p>
            <a:pPr marL="0" indent="0">
              <a:buNone/>
            </a:pPr>
            <a:endParaRPr lang="cs-CZ" sz="1200" dirty="0"/>
          </a:p>
          <a:p>
            <a:pPr marL="0" indent="0">
              <a:buNone/>
            </a:pPr>
            <a:endParaRPr lang="cs-CZ" sz="12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103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2349707939"/>
      </p:ext>
    </p:extLst>
  </p:cSld>
  <p:clrMapOvr>
    <a:masterClrMapping/>
  </p:clrMapOvr>
  <p:transition advTm="6000"/>
  <p:extLst>
    <p:ext uri="{3A86A75C-4F4B-4683-9AE1-C65F6400EC91}">
      <p14:laserTraceLst xmlns:p14="http://schemas.microsoft.com/office/powerpoint/2010/main">
        <p14:tracePtLst>
          <p14:tracePt t="614" x="11869738" y="2830513"/>
          <p14:tracePt t="622" x="11639550" y="2752725"/>
          <p14:tracePt t="630" x="11461750" y="2693988"/>
          <p14:tracePt t="638" x="11307763" y="2651125"/>
          <p14:tracePt t="645" x="11188700" y="2625725"/>
          <p14:tracePt t="654" x="11096625" y="2608263"/>
          <p14:tracePt t="662" x="10942638" y="2541588"/>
          <p14:tracePt t="670" x="10883900" y="2524125"/>
          <p14:tracePt t="678" x="10764838" y="2506663"/>
          <p14:tracePt t="686" x="10637838" y="2447925"/>
          <p14:tracePt t="695" x="10544175" y="2430463"/>
          <p14:tracePt t="702" x="10501313" y="2413000"/>
          <p14:tracePt t="710" x="10433050" y="2397125"/>
          <p14:tracePt t="718" x="10331450" y="2336800"/>
          <p14:tracePt t="726" x="10323513" y="2336800"/>
          <p14:tracePt t="734" x="10280650" y="2319338"/>
          <p14:tracePt t="742" x="10271125" y="2311400"/>
          <p14:tracePt t="863" x="10255250" y="2311400"/>
          <p14:tracePt t="943" x="10245725" y="2286000"/>
          <p14:tracePt t="951" x="10245725" y="2268538"/>
          <p14:tracePt t="1119" x="10220325" y="2268538"/>
          <p14:tracePt t="1143" x="10220325" y="2260600"/>
          <p14:tracePt t="1151" x="10229850" y="2260600"/>
          <p14:tracePt t="1175" x="10245725" y="2235200"/>
          <p14:tracePt t="1183" x="10245725" y="2217738"/>
          <p14:tracePt t="1190" x="10229850" y="2217738"/>
          <p14:tracePt t="1198" x="10220325" y="2227263"/>
          <p14:tracePt t="1207" x="10204450" y="2235200"/>
          <p14:tracePt t="1214" x="10179050" y="2252663"/>
          <p14:tracePt t="1222" x="10169525" y="2252663"/>
          <p14:tracePt t="1270" x="10153650" y="2252663"/>
          <p14:tracePt t="1351" x="10144125" y="2252663"/>
          <p14:tracePt t="1359" x="10126663" y="2243138"/>
          <p14:tracePt t="1455" x="10126663" y="2235200"/>
          <p14:tracePt t="1543" x="10126663" y="2217738"/>
          <p14:tracePt t="1991" x="10126663" y="2227263"/>
          <p14:tracePt t="2000" x="10126663" y="2268538"/>
          <p14:tracePt t="2007" x="10126663" y="2311400"/>
          <p14:tracePt t="2015" x="10153650" y="2379663"/>
          <p14:tracePt t="2022" x="10169525" y="2422525"/>
          <p14:tracePt t="2038" x="10186988" y="2455863"/>
          <p14:tracePt t="2062" x="10229850" y="2455863"/>
          <p14:tracePt t="2070" x="10298113" y="2455863"/>
          <p14:tracePt t="2079" x="10382250" y="2430463"/>
          <p14:tracePt t="2086" x="10415588" y="2430463"/>
          <p14:tracePt t="2231" x="10407650" y="2430463"/>
          <p14:tracePt t="2255" x="10399713" y="2430463"/>
          <p14:tracePt t="2263" x="10382250" y="2430463"/>
          <p14:tracePt t="2302" x="10356850" y="2430463"/>
          <p14:tracePt t="2310" x="10348913" y="2430463"/>
          <p14:tracePt t="2318" x="10331450" y="2430463"/>
          <p14:tracePt t="2326" x="10323513" y="2430463"/>
          <p14:tracePt t="2334" x="10298113" y="2430463"/>
          <p14:tracePt t="2382" x="10288588" y="2413000"/>
          <p14:tracePt t="2399" x="10271125" y="2405063"/>
          <p14:tracePt t="2406" x="10245725" y="2379663"/>
          <p14:tracePt t="2415" x="10194925" y="2344738"/>
          <p14:tracePt t="2422" x="10153650" y="2293938"/>
          <p14:tracePt t="2430" x="10075863" y="2243138"/>
          <p14:tracePt t="2438" x="10025063" y="2209800"/>
          <p14:tracePt t="2446" x="9940925" y="2174875"/>
          <p14:tracePt t="2454" x="9864725" y="2141538"/>
          <p14:tracePt t="2462" x="9839325" y="2108200"/>
          <p14:tracePt t="2470" x="9771063" y="2073275"/>
          <p14:tracePt t="2479" x="9720263" y="2039938"/>
          <p14:tracePt t="2486" x="9694863" y="2014538"/>
          <p14:tracePt t="2495" x="9626600" y="1979613"/>
          <p14:tracePt t="2502" x="9591675" y="1946275"/>
          <p14:tracePt t="2510" x="9550400" y="1928813"/>
          <p14:tracePt t="2518" x="9498013" y="1903413"/>
          <p14:tracePt t="2526" x="9472613" y="1885950"/>
          <p14:tracePt t="2534" x="9456738" y="1870075"/>
          <p14:tracePt t="2542" x="9447213" y="1860550"/>
          <p14:tracePt t="2550" x="9421813" y="1860550"/>
          <p14:tracePt t="2558" x="9388475" y="1844675"/>
          <p14:tracePt t="2566" x="9363075" y="1835150"/>
          <p14:tracePt t="2574" x="9353550" y="1819275"/>
          <p14:tracePt t="2582" x="9320213" y="1809750"/>
          <p14:tracePt t="2590" x="9312275" y="1793875"/>
          <p14:tracePt t="2599" x="9269413" y="1784350"/>
          <p14:tracePt t="2606" x="9244013" y="1751013"/>
          <p14:tracePt t="2614" x="9175750" y="1733550"/>
          <p14:tracePt t="2622" x="9167813" y="1725613"/>
          <p14:tracePt t="2630" x="9150350" y="1708150"/>
          <p14:tracePt t="2638" x="9124950" y="1708150"/>
          <p14:tracePt t="2678" x="9117013" y="1708150"/>
          <p14:tracePt t="2686" x="9099550" y="1708150"/>
          <p14:tracePt t="2695" x="9074150" y="1708150"/>
          <p14:tracePt t="2703" x="9048750" y="1708150"/>
          <p14:tracePt t="2710" x="9039225" y="1708150"/>
          <p14:tracePt t="2718" x="9013825" y="1708150"/>
          <p14:tracePt t="2726" x="8980488" y="1708150"/>
          <p14:tracePt t="2734" x="8955088" y="1708150"/>
          <p14:tracePt t="2742" x="8912225" y="1733550"/>
          <p14:tracePt t="2750" x="8894763" y="1741488"/>
          <p14:tracePt t="2758" x="8853488" y="1758950"/>
          <p14:tracePt t="2767" x="8843963" y="1766888"/>
          <p14:tracePt t="2774" x="8828088" y="1784350"/>
          <p14:tracePt t="2783" x="8802688" y="1809750"/>
          <p14:tracePt t="2790" x="8793163" y="1819275"/>
          <p14:tracePt t="2799" x="8777288" y="1835150"/>
          <p14:tracePt t="2806" x="8750300" y="1860550"/>
          <p14:tracePt t="2814" x="8724900" y="1895475"/>
          <p14:tracePt t="2822" x="8709025" y="1920875"/>
          <p14:tracePt t="2831" x="8691563" y="1971675"/>
          <p14:tracePt t="2838" x="8658225" y="2055813"/>
          <p14:tracePt t="2846" x="8580438" y="2133600"/>
          <p14:tracePt t="2854" x="8529638" y="2184400"/>
          <p14:tracePt t="2862" x="8428038" y="2286000"/>
          <p14:tracePt t="2870" x="8318500" y="2397125"/>
          <p14:tracePt t="2879" x="8240713" y="2473325"/>
          <p14:tracePt t="2886" x="8199438" y="2498725"/>
          <p14:tracePt t="2897" x="8164513" y="2532063"/>
          <p14:tracePt t="2902" x="8156575" y="2541588"/>
          <p14:tracePt t="2918" x="8139113" y="2557463"/>
          <p14:tracePt t="2942" x="8113713" y="2582863"/>
          <p14:tracePt t="2950" x="8088313" y="2582863"/>
          <p14:tracePt t="2958" x="8080375" y="2592388"/>
          <p14:tracePt t="2966" x="8037513" y="2608263"/>
          <p14:tracePt t="2974" x="8004175" y="2625725"/>
          <p14:tracePt t="2983" x="7918450" y="2660650"/>
          <p14:tracePt t="2990" x="7867650" y="2693988"/>
          <p14:tracePt t="2999" x="7824788" y="2701925"/>
          <p14:tracePt t="3007" x="7748588" y="2762250"/>
          <p14:tracePt t="3014" x="7705725" y="2787650"/>
          <p14:tracePt t="3022" x="7654925" y="2838450"/>
          <p14:tracePt t="3030" x="7586663" y="2871788"/>
          <p14:tracePt t="3038" x="7535863" y="2922588"/>
          <p14:tracePt t="3045" x="7502525" y="2957513"/>
          <p14:tracePt t="3054" x="7391400" y="3033713"/>
          <p14:tracePt t="3062" x="7340600" y="3076575"/>
          <p14:tracePt t="3070" x="7289800" y="3109913"/>
          <p14:tracePt t="3079" x="7239000" y="3178175"/>
          <p14:tracePt t="3086" x="7170738" y="3221038"/>
          <p14:tracePt t="3095" x="7094538" y="3297238"/>
          <p14:tracePt t="3102" x="7000875" y="3330575"/>
          <p14:tracePt t="3111" x="6899275" y="3416300"/>
          <p14:tracePt t="3118" x="6823075" y="3467100"/>
          <p14:tracePt t="3126" x="6745288" y="3543300"/>
          <p14:tracePt t="3134" x="6678613" y="3578225"/>
          <p14:tracePt t="3142" x="6600825" y="3636963"/>
          <p14:tracePt t="3150" x="6592888" y="3646488"/>
          <p14:tracePt t="3158" x="6575425" y="3662363"/>
          <p14:tracePt t="3166" x="6567488" y="3662363"/>
          <p14:tracePt t="3174" x="6550025" y="3671888"/>
          <p14:tracePt t="3190" x="6542088" y="3687763"/>
          <p14:tracePt t="3199" x="6534150" y="3697288"/>
          <p14:tracePt t="3206" x="6516688" y="3705225"/>
          <p14:tracePt t="3215" x="6491288" y="3722688"/>
          <p14:tracePt t="3222" x="6456363" y="3756025"/>
          <p14:tracePt t="3232" x="6389688" y="3824288"/>
          <p14:tracePt t="3238" x="6311900" y="3900488"/>
          <p14:tracePt t="3246" x="6210300" y="3986213"/>
          <p14:tracePt t="3254" x="6100763" y="4138613"/>
          <p14:tracePt t="3262" x="6024563" y="4214813"/>
          <p14:tracePt t="3270" x="5989638" y="4283075"/>
          <p14:tracePt t="3279" x="5956300" y="4316413"/>
          <p14:tracePt t="3286" x="5888038" y="4351338"/>
          <p14:tracePt t="3296" x="5862638" y="4351338"/>
          <p14:tracePt t="3318" x="5845175" y="4351338"/>
          <p14:tracePt t="3496" x="5853113" y="4341813"/>
          <p14:tracePt t="3512" x="5853113" y="4333875"/>
          <p14:tracePt t="3521" x="5837238" y="4333875"/>
          <p14:tracePt t="3527" x="5768975" y="4333875"/>
          <p14:tracePt t="3534" x="5700713" y="4359275"/>
          <p14:tracePt t="3542" x="5675313" y="4376738"/>
          <p14:tracePt t="3550" x="5632450" y="4376738"/>
          <p14:tracePt t="3558" x="5599113" y="4376738"/>
          <p14:tracePt t="3567" x="5556250" y="4376738"/>
          <p14:tracePt t="3574" x="5530850" y="4376738"/>
          <p14:tracePt t="3583" x="5462588" y="4376738"/>
          <p14:tracePt t="3590" x="5421313" y="4376738"/>
          <p14:tracePt t="3599" x="5378450" y="4394200"/>
          <p14:tracePt t="3606" x="5284788" y="4410075"/>
          <p14:tracePt t="3614" x="5241925" y="4410075"/>
          <p14:tracePt t="3622" x="5233988" y="4410075"/>
          <p14:tracePt t="3631" x="5208588" y="4410075"/>
          <p14:tracePt t="3638" x="5173663" y="4410075"/>
          <p14:tracePt t="3646" x="5165725" y="4410075"/>
          <p14:tracePt t="3654" x="5157788" y="4410075"/>
          <p14:tracePt t="3663" x="5097463" y="4410075"/>
          <p14:tracePt t="3670" x="5072063" y="4410075"/>
          <p14:tracePt t="3679" x="5021263" y="4410075"/>
          <p14:tracePt t="3686" x="4962525" y="4410075"/>
          <p14:tracePt t="3696" x="4894263" y="4419600"/>
          <p14:tracePt t="3702" x="4851400" y="4435475"/>
          <p14:tracePt t="3710" x="4783138" y="4452938"/>
          <p14:tracePt t="3718" x="4724400" y="4452938"/>
          <p14:tracePt t="3726" x="4673600" y="4452938"/>
          <p14:tracePt t="3734" x="4545013" y="4452938"/>
          <p14:tracePt t="3742" x="4460875" y="4452938"/>
          <p14:tracePt t="3750" x="4341813" y="4452938"/>
          <p14:tracePt t="3758" x="4222750" y="4452938"/>
          <p14:tracePt t="3767" x="4137025" y="4452938"/>
          <p14:tracePt t="3775" x="4052888" y="4452938"/>
          <p14:tracePt t="3783" x="3984625" y="4452938"/>
          <p14:tracePt t="3790" x="3925888" y="4470400"/>
          <p14:tracePt t="3799" x="3873500" y="4486275"/>
          <p14:tracePt t="3806" x="3832225" y="4521200"/>
          <p14:tracePt t="3815" x="3763963" y="4554538"/>
          <p14:tracePt t="3822" x="3713163" y="4579938"/>
          <p14:tracePt t="3831" x="3644900" y="4614863"/>
          <p14:tracePt t="3838" x="3551238" y="4657725"/>
          <p14:tracePt t="3846" x="3449638" y="4691063"/>
          <p14:tracePt t="3854" x="3381375" y="4733925"/>
          <p14:tracePt t="3863" x="3254375" y="4818063"/>
          <p14:tracePt t="3870" x="3186113" y="4852988"/>
          <p14:tracePt t="3879" x="3059113" y="4937125"/>
          <p14:tracePt t="3886" x="2982913" y="5013325"/>
          <p14:tracePt t="3896" x="2930525" y="5048250"/>
          <p14:tracePt t="3913" x="2871788" y="5106988"/>
          <p14:tracePt t="3918" x="2854325" y="5132388"/>
          <p14:tracePt t="3926" x="2854325" y="5149850"/>
          <p14:tracePt t="3935" x="2846388" y="5183188"/>
          <p14:tracePt t="3942" x="2828925" y="5200650"/>
          <p14:tracePt t="3951" x="2820988" y="5226050"/>
          <p14:tracePt t="3958" x="2803525" y="5235575"/>
          <p14:tracePt t="3990" x="2795588" y="5251450"/>
          <p14:tracePt t="3999" x="2795588" y="5294313"/>
          <p14:tracePt t="4007" x="2795588" y="5337175"/>
          <p14:tracePt t="4072" x="2795588" y="5362575"/>
          <p14:tracePt t="4088" x="2778125" y="5380038"/>
          <p14:tracePt t="4399" x="2811463" y="5353050"/>
          <p14:tracePt t="4408" x="2863850" y="5337175"/>
          <p14:tracePt t="4414" x="2998788" y="5302250"/>
          <p14:tracePt t="4422" x="3127375" y="5218113"/>
          <p14:tracePt t="4430" x="3254375" y="5132388"/>
          <p14:tracePt t="4438" x="3406775" y="5048250"/>
          <p14:tracePt t="4446" x="3525838" y="5005388"/>
          <p14:tracePt t="4454" x="3652838" y="4919663"/>
          <p14:tracePt t="4462" x="3806825" y="4827588"/>
          <p14:tracePt t="4470" x="3959225" y="4784725"/>
          <p14:tracePt t="4479" x="4111625" y="4699000"/>
          <p14:tracePt t="4486" x="4291013" y="4657725"/>
          <p14:tracePt t="4495" x="4468813" y="4589463"/>
          <p14:tracePt t="4502" x="4638675" y="4546600"/>
          <p14:tracePt t="4510" x="4791075" y="4503738"/>
          <p14:tracePt t="4518" x="4884738" y="4486275"/>
          <p14:tracePt t="4526" x="4978400" y="4445000"/>
          <p14:tracePt t="4534" x="5003800" y="4445000"/>
          <p14:tracePt t="4598" x="5021263" y="4435475"/>
          <p14:tracePt t="4622" x="5021263" y="4410075"/>
          <p14:tracePt t="4630" x="4978400" y="4359275"/>
          <p14:tracePt t="4638" x="4927600" y="4308475"/>
          <p14:tracePt t="4646" x="4859338" y="4257675"/>
          <p14:tracePt t="4654" x="4808538" y="4206875"/>
          <p14:tracePt t="4663" x="4757738" y="4171950"/>
          <p14:tracePt t="4670" x="4732338" y="4138613"/>
          <p14:tracePt t="4679" x="4699000" y="4070350"/>
          <p14:tracePt t="4686" x="4681538" y="4062413"/>
          <p14:tracePt t="4696" x="4681538" y="4037013"/>
          <p14:tracePt t="4702" x="4673600" y="4011613"/>
          <p14:tracePt t="4711" x="4656138" y="3976688"/>
          <p14:tracePt t="4718" x="4605338" y="3925888"/>
          <p14:tracePt t="4726" x="4519613" y="3824288"/>
          <p14:tracePt t="4734" x="4418013" y="3748088"/>
          <p14:tracePt t="4742" x="4332288" y="3730625"/>
          <p14:tracePt t="4750" x="4240213" y="3713163"/>
          <p14:tracePt t="4758" x="4171950" y="3697288"/>
          <p14:tracePt t="4767" x="4095750" y="3636963"/>
          <p14:tracePt t="4936" x="4095750" y="3697288"/>
          <p14:tracePt t="4975" x="4044950" y="3611563"/>
          <p14:tracePt t="4983" x="4010025" y="3560763"/>
          <p14:tracePt t="4991" x="3941763" y="3527425"/>
          <p14:tracePt t="4999" x="3814763" y="3467100"/>
          <p14:tracePt t="5007" x="3746500" y="3433763"/>
          <p14:tracePt t="5015" x="3594100" y="3322638"/>
          <p14:tracePt t="5023" x="3406775" y="3203575"/>
          <p14:tracePt t="5030" x="3228975" y="3094038"/>
          <p14:tracePt t="5039" x="2990850" y="2974975"/>
          <p14:tracePt t="5047" x="2778125" y="2830513"/>
          <p14:tracePt t="5055" x="2540000" y="2668588"/>
          <p14:tracePt t="5064" x="2362200" y="2524125"/>
          <p14:tracePt t="5071" x="2124075" y="2405063"/>
          <p14:tracePt t="5080" x="1936750" y="2293938"/>
          <p14:tracePt t="5087" x="1784350" y="2184400"/>
          <p14:tracePt t="5097" x="1657350" y="2073275"/>
          <p14:tracePt t="5103" x="1546225" y="1971675"/>
          <p14:tracePt t="5112" x="1495425" y="1895475"/>
          <p14:tracePt t="5119" x="1419225" y="1819275"/>
          <p14:tracePt t="5127" x="1376363" y="1725613"/>
          <p14:tracePt t="5136" x="1317625" y="1622425"/>
          <p14:tracePt t="5143" x="1257300" y="1530350"/>
          <p14:tracePt t="5152" x="1206500" y="1452563"/>
          <p14:tracePt t="5159" x="1130300" y="1376363"/>
          <p14:tracePt t="5168" x="1062038" y="1249363"/>
          <p14:tracePt t="5175" x="1011238" y="1173163"/>
          <p14:tracePt t="5184" x="900113" y="1069975"/>
          <p14:tracePt t="5191" x="823913" y="968375"/>
          <p14:tracePt t="5199" x="765175" y="892175"/>
          <p14:tracePt t="5207" x="688975" y="790575"/>
          <p14:tracePt t="5215" x="628650" y="696913"/>
          <p14:tracePt t="5223" x="628650" y="646113"/>
          <p14:tracePt t="5231" x="595313" y="603250"/>
          <p14:tracePt t="5238" x="577850" y="552450"/>
          <p14:tracePt t="5246" x="544513" y="484188"/>
          <p14:tracePt t="5254" x="527050" y="441325"/>
          <p14:tracePt t="5261" x="492125" y="347663"/>
          <p14:tracePt t="5270" x="476250" y="306388"/>
          <p14:tracePt t="5278" x="450850" y="271463"/>
          <p14:tracePt t="5286" x="450850" y="230188"/>
          <p14:tracePt t="5295" x="433388" y="195263"/>
          <p14:tracePt t="5302" x="415925" y="152400"/>
          <p14:tracePt t="5310" x="382588" y="85725"/>
          <p14:tracePt t="5318" x="357188" y="50800"/>
          <p14:tracePt t="5326" x="306388" y="7938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Příklad – fyzikální stresor – fragmentace krajiny</a:t>
            </a:r>
            <a:endParaRPr lang="en-GB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vliv na zejména velké savce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11</a:t>
            </a:fld>
            <a:endParaRPr lang="cs-CZ" altLang="cs-CZ" noProof="0" dirty="0"/>
          </a:p>
        </p:txBody>
      </p:sp>
      <p:graphicFrame>
        <p:nvGraphicFramePr>
          <p:cNvPr id="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2791635"/>
              </p:ext>
            </p:extLst>
          </p:nvPr>
        </p:nvGraphicFramePr>
        <p:xfrm>
          <a:off x="4521592" y="2726770"/>
          <a:ext cx="5518066" cy="33834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ie" r:id="rId2" imgW="23171429" imgH="15876190" progId="MSPhotoEd.3">
                  <p:embed/>
                </p:oleObj>
              </mc:Choice>
              <mc:Fallback>
                <p:oleObj name="Fotografie" r:id="rId2" imgW="23171429" imgH="15876190" progId="MSPhotoEd.3">
                  <p:embed/>
                  <p:pic>
                    <p:nvPicPr>
                      <p:cNvPr id="8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1592" y="2726770"/>
                        <a:ext cx="5518066" cy="33834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8102754"/>
              </p:ext>
            </p:extLst>
          </p:nvPr>
        </p:nvGraphicFramePr>
        <p:xfrm>
          <a:off x="1998140" y="2010420"/>
          <a:ext cx="3101697" cy="2355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ie" r:id="rId4" imgW="3333333" imgH="2828571" progId="MSPhotoEd.3">
                  <p:embed/>
                </p:oleObj>
              </mc:Choice>
              <mc:Fallback>
                <p:oleObj name="Fotografie" r:id="rId4" imgW="3333333" imgH="2828571" progId="MSPhotoEd.3">
                  <p:embed/>
                  <p:pic>
                    <p:nvPicPr>
                      <p:cNvPr id="11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8140" y="2010420"/>
                        <a:ext cx="3101697" cy="23552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9792786"/>
              </p:ext>
            </p:extLst>
          </p:nvPr>
        </p:nvGraphicFramePr>
        <p:xfrm>
          <a:off x="8779779" y="1361476"/>
          <a:ext cx="2897871" cy="3235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ie" r:id="rId6" imgW="3619048" imgH="4514286" progId="MSPhotoEd.3">
                  <p:embed/>
                </p:oleObj>
              </mc:Choice>
              <mc:Fallback>
                <p:oleObj name="Fotografie" r:id="rId6" imgW="3619048" imgH="4514286" progId="MSPhotoEd.3">
                  <p:embed/>
                  <p:pic>
                    <p:nvPicPr>
                      <p:cNvPr id="12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79779" y="1361476"/>
                        <a:ext cx="2897871" cy="32354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570" y="4778015"/>
            <a:ext cx="2906733" cy="19507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972" y="4838813"/>
            <a:ext cx="3190317" cy="17446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obalk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96" y="3670830"/>
            <a:ext cx="2353594" cy="2556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8220692"/>
      </p:ext>
    </p:extLst>
  </p:cSld>
  <p:clrMapOvr>
    <a:masterClrMapping/>
  </p:clrMapOvr>
  <p:transition advTm="13291"/>
  <p:extLst>
    <p:ext uri="{3A86A75C-4F4B-4683-9AE1-C65F6400EC91}">
      <p14:laserTraceLst xmlns:p14="http://schemas.microsoft.com/office/powerpoint/2010/main">
        <p14:tracePtLst>
          <p14:tracePt t="3555" x="12055475" y="2397125"/>
          <p14:tracePt t="3561" x="11953875" y="2430463"/>
          <p14:tracePt t="3569" x="11834813" y="2498725"/>
          <p14:tracePt t="3578" x="11707813" y="2532063"/>
          <p14:tracePt t="3586" x="11477625" y="2608263"/>
          <p14:tracePt t="3594" x="11249025" y="2651125"/>
          <p14:tracePt t="3602" x="10952163" y="2752725"/>
          <p14:tracePt t="3609" x="10663238" y="2820988"/>
          <p14:tracePt t="3617" x="10339388" y="2897188"/>
          <p14:tracePt t="3626" x="9923463" y="3041650"/>
          <p14:tracePt t="3633" x="9515475" y="3160713"/>
          <p14:tracePt t="3641" x="9056688" y="3289300"/>
          <p14:tracePt t="3649" x="8580438" y="3441700"/>
          <p14:tracePt t="3657" x="8113713" y="3603625"/>
          <p14:tracePt t="3665" x="7646988" y="3722688"/>
          <p14:tracePt t="3673" x="7246938" y="3841750"/>
          <p14:tracePt t="3681" x="6983413" y="3935413"/>
          <p14:tracePt t="3689" x="6745288" y="4002088"/>
          <p14:tracePt t="3698" x="6542088" y="4095750"/>
          <p14:tracePt t="3705" x="6448425" y="4130675"/>
          <p14:tracePt t="3714" x="6346825" y="4189413"/>
          <p14:tracePt t="3721" x="6278563" y="4206875"/>
          <p14:tracePt t="3730" x="6235700" y="4224338"/>
          <p14:tracePt t="3737" x="6194425" y="4224338"/>
          <p14:tracePt t="3745" x="6142038" y="4240213"/>
          <p14:tracePt t="3753" x="6116638" y="4240213"/>
          <p14:tracePt t="3761" x="6100763" y="4240213"/>
          <p14:tracePt t="3842" x="6091238" y="4240213"/>
          <p14:tracePt t="3849" x="6065838" y="4240213"/>
          <p14:tracePt t="3858" x="6015038" y="4232275"/>
          <p14:tracePt t="3866" x="5946775" y="4181475"/>
          <p14:tracePt t="3879" x="5853113" y="4138613"/>
          <p14:tracePt t="3882" x="5667375" y="4027488"/>
          <p14:tracePt t="3890" x="5462588" y="3960813"/>
          <p14:tracePt t="3898" x="5208588" y="3935413"/>
          <p14:tracePt t="3906" x="4953000" y="3867150"/>
          <p14:tracePt t="3914" x="4673600" y="3867150"/>
          <p14:tracePt t="3921" x="4443413" y="3841750"/>
          <p14:tracePt t="3930" x="4240213" y="3857625"/>
          <p14:tracePt t="3937" x="4010025" y="3900488"/>
          <p14:tracePt t="3945" x="3832225" y="3968750"/>
          <p14:tracePt t="3953" x="3687763" y="4011613"/>
          <p14:tracePt t="3961" x="3533775" y="4079875"/>
          <p14:tracePt t="3969" x="3381375" y="4146550"/>
          <p14:tracePt t="3978" x="3254375" y="4206875"/>
          <p14:tracePt t="3985" x="3186113" y="4224338"/>
          <p14:tracePt t="3994" x="3160713" y="4240213"/>
          <p14:tracePt t="4001" x="3135313" y="4240213"/>
          <p14:tracePt t="4074" x="3117850" y="4240213"/>
          <p14:tracePt t="4082" x="3074988" y="4214813"/>
          <p14:tracePt t="4089" x="3033713" y="4164013"/>
          <p14:tracePt t="4098" x="2982913" y="4121150"/>
          <p14:tracePt t="4106" x="2930525" y="4070350"/>
          <p14:tracePt t="4113" x="2863850" y="4037013"/>
          <p14:tracePt t="4122" x="2752725" y="3925888"/>
          <p14:tracePt t="4129" x="2727325" y="3900488"/>
          <p14:tracePt t="4138" x="2701925" y="3883025"/>
          <p14:tracePt t="4145" x="2608263" y="3832225"/>
          <p14:tracePt t="4154" x="2574925" y="3816350"/>
          <p14:tracePt t="4161" x="2489200" y="3763963"/>
          <p14:tracePt t="4169" x="2395538" y="3738563"/>
          <p14:tracePt t="4178" x="2344738" y="3738563"/>
          <p14:tracePt t="4186" x="2286000" y="3722688"/>
          <p14:tracePt t="4194" x="2260600" y="3722688"/>
          <p14:tracePt t="4201" x="2208213" y="3722688"/>
          <p14:tracePt t="4210" x="2182813" y="3722688"/>
          <p14:tracePt t="4226" x="2141538" y="3722688"/>
          <p14:tracePt t="4233" x="2124075" y="3722688"/>
          <p14:tracePt t="4241" x="2047875" y="3763963"/>
          <p14:tracePt t="4249" x="1997075" y="3798888"/>
          <p14:tracePt t="4258" x="1954213" y="3816350"/>
          <p14:tracePt t="4266" x="1903413" y="3841750"/>
          <p14:tracePt t="4274" x="1860550" y="3857625"/>
          <p14:tracePt t="4282" x="1809750" y="3875088"/>
          <p14:tracePt t="4290" x="1766888" y="3908425"/>
          <p14:tracePt t="4298" x="1733550" y="3908425"/>
          <p14:tracePt t="4306" x="1708150" y="3925888"/>
          <p14:tracePt t="4314" x="1657350" y="3951288"/>
          <p14:tracePt t="4322" x="1631950" y="3968750"/>
          <p14:tracePt t="4329" x="1614488" y="3976688"/>
          <p14:tracePt t="4338" x="1589088" y="4011613"/>
          <p14:tracePt t="4346" x="1579563" y="4011613"/>
          <p14:tracePt t="4354" x="1554163" y="4037013"/>
          <p14:tracePt t="4361" x="1520825" y="4062413"/>
          <p14:tracePt t="4370" x="1452563" y="4079875"/>
          <p14:tracePt t="4378" x="1409700" y="4095750"/>
          <p14:tracePt t="4385" x="1317625" y="4156075"/>
          <p14:tracePt t="4394" x="1257300" y="4156075"/>
          <p14:tracePt t="4401" x="1189038" y="4171950"/>
          <p14:tracePt t="4410" x="1120775" y="4181475"/>
          <p14:tracePt t="4418" x="1095375" y="4181475"/>
          <p14:tracePt t="4426" x="1054100" y="4181475"/>
          <p14:tracePt t="4434" x="1019175" y="4197350"/>
          <p14:tracePt t="4442" x="1011238" y="4214813"/>
          <p14:tracePt t="4465" x="985838" y="4214813"/>
          <p14:tracePt t="4474" x="968375" y="4224338"/>
          <p14:tracePt t="4482" x="942975" y="4224338"/>
          <p14:tracePt t="4489" x="917575" y="4240213"/>
          <p14:tracePt t="4498" x="909638" y="4249738"/>
          <p14:tracePt t="4506" x="874713" y="4265613"/>
          <p14:tracePt t="4514" x="866775" y="4275138"/>
          <p14:tracePt t="4522" x="858838" y="4291013"/>
          <p14:tracePt t="4530" x="823913" y="4300538"/>
          <p14:tracePt t="4538" x="815975" y="4316413"/>
          <p14:tracePt t="4545" x="798513" y="4341813"/>
          <p14:tracePt t="4554" x="798513" y="4368800"/>
          <p14:tracePt t="4561" x="773113" y="4384675"/>
          <p14:tracePt t="4569" x="755650" y="4427538"/>
          <p14:tracePt t="4578" x="739775" y="4495800"/>
          <p14:tracePt t="4585" x="730250" y="4521200"/>
          <p14:tracePt t="4594" x="688975" y="4630738"/>
          <p14:tracePt t="4602" x="688975" y="4683125"/>
          <p14:tracePt t="4611" x="654050" y="4767263"/>
          <p14:tracePt t="4618" x="636588" y="4835525"/>
          <p14:tracePt t="4626" x="603250" y="4903788"/>
          <p14:tracePt t="4633" x="585788" y="4954588"/>
          <p14:tracePt t="4642" x="552450" y="5038725"/>
          <p14:tracePt t="4650" x="534988" y="5091113"/>
          <p14:tracePt t="4658" x="509588" y="5116513"/>
          <p14:tracePt t="4666" x="476250" y="5183188"/>
          <p14:tracePt t="4674" x="458788" y="5218113"/>
          <p14:tracePt t="4682" x="425450" y="5286375"/>
          <p14:tracePt t="4689" x="425450" y="5311775"/>
          <p14:tracePt t="4698" x="407988" y="5353050"/>
          <p14:tracePt t="4706" x="407988" y="5405438"/>
          <p14:tracePt t="4714" x="407988" y="5464175"/>
          <p14:tracePt t="4722" x="407988" y="5489575"/>
          <p14:tracePt t="4730" x="407988" y="5540375"/>
          <p14:tracePt t="4738" x="407988" y="5583238"/>
          <p14:tracePt t="4745" x="407988" y="5626100"/>
          <p14:tracePt t="4754" x="407988" y="5641975"/>
          <p14:tracePt t="4761" x="415925" y="5694363"/>
          <p14:tracePt t="4770" x="425450" y="5710238"/>
          <p14:tracePt t="4778" x="441325" y="5719763"/>
          <p14:tracePt t="4786" x="466725" y="5735638"/>
          <p14:tracePt t="4794" x="509588" y="5770563"/>
          <p14:tracePt t="4801" x="560388" y="5778500"/>
          <p14:tracePt t="4811" x="603250" y="5778500"/>
          <p14:tracePt t="4818" x="688975" y="5803900"/>
          <p14:tracePt t="4826" x="755650" y="5803900"/>
          <p14:tracePt t="4833" x="815975" y="5803900"/>
          <p14:tracePt t="4842" x="909638" y="5821363"/>
          <p14:tracePt t="4849" x="1003300" y="5880100"/>
          <p14:tracePt t="4858" x="1054100" y="5880100"/>
          <p14:tracePt t="4865" x="1138238" y="5915025"/>
          <p14:tracePt t="4878" x="1155700" y="5915025"/>
          <p14:tracePt t="4882" x="1214438" y="5940425"/>
          <p14:tracePt t="4890" x="1223963" y="5940425"/>
          <p14:tracePt t="4899" x="1249363" y="5957888"/>
          <p14:tracePt t="4906" x="1290638" y="5957888"/>
          <p14:tracePt t="4914" x="1325563" y="5957888"/>
          <p14:tracePt t="4921" x="1368425" y="5957888"/>
          <p14:tracePt t="4929" x="1409700" y="5957888"/>
          <p14:tracePt t="4938" x="1495425" y="5957888"/>
          <p14:tracePt t="4945" x="1563688" y="5957888"/>
          <p14:tracePt t="4954" x="1665288" y="5957888"/>
          <p14:tracePt t="4961" x="1733550" y="5957888"/>
          <p14:tracePt t="4969" x="1817688" y="5948363"/>
          <p14:tracePt t="4978" x="1920875" y="5905500"/>
          <p14:tracePt t="4986" x="1979613" y="5905500"/>
          <p14:tracePt t="4994" x="2047875" y="5889625"/>
          <p14:tracePt t="5002" x="2090738" y="5846763"/>
          <p14:tracePt t="5011" x="2141538" y="5846763"/>
          <p14:tracePt t="5018" x="2192338" y="5770563"/>
          <p14:tracePt t="5026" x="2217738" y="5761038"/>
          <p14:tracePt t="5034" x="2268538" y="5727700"/>
          <p14:tracePt t="5042" x="2301875" y="5676900"/>
          <p14:tracePt t="5049" x="2344738" y="5634038"/>
          <p14:tracePt t="5058" x="2405063" y="5557838"/>
          <p14:tracePt t="5066" x="2420938" y="5489575"/>
          <p14:tracePt t="5074" x="2481263" y="5387975"/>
          <p14:tracePt t="5082" x="2524125" y="5243513"/>
          <p14:tracePt t="5089" x="2524125" y="5124450"/>
          <p14:tracePt t="5098" x="2540000" y="5030788"/>
          <p14:tracePt t="5106" x="2540000" y="4919663"/>
          <p14:tracePt t="5114" x="2540000" y="4802188"/>
          <p14:tracePt t="5121" x="2540000" y="4716463"/>
          <p14:tracePt t="5129" x="2540000" y="4630738"/>
          <p14:tracePt t="5138" x="2540000" y="4538663"/>
          <p14:tracePt t="5145" x="2514600" y="4445000"/>
          <p14:tracePt t="5154" x="2455863" y="4341813"/>
          <p14:tracePt t="5161" x="2395538" y="4275138"/>
          <p14:tracePt t="5169" x="2387600" y="4257675"/>
          <p14:tracePt t="5178" x="2352675" y="4214813"/>
          <p14:tracePt t="5186" x="2311400" y="4171950"/>
          <p14:tracePt t="5195" x="2235200" y="4113213"/>
          <p14:tracePt t="5202" x="2182813" y="4079875"/>
          <p14:tracePt t="5211" x="2124075" y="4079875"/>
          <p14:tracePt t="5218" x="2073275" y="4052888"/>
          <p14:tracePt t="5226" x="2012950" y="4037013"/>
          <p14:tracePt t="5233" x="1946275" y="4019550"/>
          <p14:tracePt t="5242" x="1878013" y="4002088"/>
          <p14:tracePt t="5249" x="1835150" y="4002088"/>
          <p14:tracePt t="5258" x="1766888" y="3968750"/>
          <p14:tracePt t="5265" x="1741488" y="3968750"/>
          <p14:tracePt t="5274" x="1673225" y="3968750"/>
          <p14:tracePt t="5282" x="1647825" y="3951288"/>
          <p14:tracePt t="5289" x="1597025" y="3951288"/>
          <p14:tracePt t="5298" x="1571625" y="3951288"/>
          <p14:tracePt t="5306" x="1512888" y="3951288"/>
          <p14:tracePt t="5314" x="1427163" y="3951288"/>
          <p14:tracePt t="5321" x="1358900" y="3951288"/>
          <p14:tracePt t="5330" x="1333500" y="3951288"/>
          <p14:tracePt t="5338" x="1274763" y="3951288"/>
          <p14:tracePt t="5345" x="1206500" y="3951288"/>
          <p14:tracePt t="5354" x="1147763" y="3951288"/>
          <p14:tracePt t="5361" x="1095375" y="3951288"/>
          <p14:tracePt t="5369" x="1036638" y="3951288"/>
          <p14:tracePt t="5378" x="968375" y="3951288"/>
          <p14:tracePt t="5386" x="909638" y="3951288"/>
          <p14:tracePt t="5394" x="866775" y="3951288"/>
          <p14:tracePt t="5401" x="815975" y="3951288"/>
          <p14:tracePt t="5411" x="806450" y="3951288"/>
          <p14:tracePt t="5418" x="790575" y="3951288"/>
          <p14:tracePt t="5426" x="765175" y="3951288"/>
          <p14:tracePt t="5433" x="739775" y="3960813"/>
          <p14:tracePt t="5442" x="722313" y="3968750"/>
          <p14:tracePt t="5449" x="696913" y="3986213"/>
          <p14:tracePt t="5458" x="688975" y="3994150"/>
          <p14:tracePt t="5465" x="661988" y="4019550"/>
          <p14:tracePt t="5474" x="646113" y="4037013"/>
          <p14:tracePt t="5482" x="603250" y="4079875"/>
          <p14:tracePt t="5490" x="585788" y="4121150"/>
          <p14:tracePt t="5498" x="577850" y="4171950"/>
          <p14:tracePt t="5506" x="544513" y="4224338"/>
          <p14:tracePt t="5514" x="509588" y="4265613"/>
          <p14:tracePt t="5522" x="450850" y="4384675"/>
          <p14:tracePt t="5529" x="441325" y="4427538"/>
          <p14:tracePt t="5538" x="407988" y="4495800"/>
          <p14:tracePt t="5545" x="373063" y="4546600"/>
          <p14:tracePt t="5554" x="339725" y="4614863"/>
          <p14:tracePt t="5561" x="339725" y="4657725"/>
          <p14:tracePt t="5569" x="322263" y="4699000"/>
          <p14:tracePt t="5578" x="322263" y="4749800"/>
          <p14:tracePt t="5586" x="322263" y="4775200"/>
          <p14:tracePt t="5594" x="322263" y="4835525"/>
          <p14:tracePt t="5602" x="322263" y="4903788"/>
          <p14:tracePt t="5611" x="322263" y="4929188"/>
          <p14:tracePt t="5618" x="322263" y="4997450"/>
          <p14:tracePt t="5626" x="331788" y="5038725"/>
          <p14:tracePt t="5634" x="357188" y="5073650"/>
          <p14:tracePt t="5642" x="373063" y="5081588"/>
          <p14:tracePt t="5649" x="400050" y="5141913"/>
          <p14:tracePt t="5658" x="433388" y="5175250"/>
          <p14:tracePt t="5665" x="458788" y="5200650"/>
          <p14:tracePt t="5674" x="509588" y="5251450"/>
          <p14:tracePt t="5682" x="560388" y="5302250"/>
          <p14:tracePt t="5689" x="611188" y="5345113"/>
          <p14:tracePt t="5698" x="679450" y="5405438"/>
          <p14:tracePt t="5706" x="773113" y="5421313"/>
          <p14:tracePt t="5714" x="849313" y="5481638"/>
          <p14:tracePt t="5722" x="900113" y="5507038"/>
          <p14:tracePt t="5730" x="985838" y="5565775"/>
          <p14:tracePt t="5738" x="1019175" y="5591175"/>
          <p14:tracePt t="5745" x="1044575" y="5608638"/>
          <p14:tracePt t="5754" x="1062038" y="5626100"/>
          <p14:tracePt t="5761" x="1104900" y="5634038"/>
          <p14:tracePt t="5769" x="1112838" y="5651500"/>
          <p14:tracePt t="5777" x="1173163" y="5676900"/>
          <p14:tracePt t="5786" x="1206500" y="5710238"/>
          <p14:tracePt t="5794" x="1249363" y="5719763"/>
          <p14:tracePt t="5811" x="1282700" y="5735638"/>
          <p14:tracePt t="5817" x="1325563" y="5735638"/>
          <p14:tracePt t="5826" x="1333500" y="5735638"/>
          <p14:tracePt t="5833" x="1376363" y="5761038"/>
          <p14:tracePt t="5842" x="1427163" y="5761038"/>
          <p14:tracePt t="5849" x="1487488" y="5761038"/>
          <p14:tracePt t="5858" x="1554163" y="5761038"/>
          <p14:tracePt t="5865" x="1614488" y="5761038"/>
          <p14:tracePt t="5874" x="1657350" y="5761038"/>
          <p14:tracePt t="5882" x="1741488" y="5761038"/>
          <p14:tracePt t="5889" x="1809750" y="5761038"/>
          <p14:tracePt t="5898" x="1868488" y="5761038"/>
          <p14:tracePt t="5906" x="1962150" y="5735638"/>
          <p14:tracePt t="5914" x="2030413" y="5719763"/>
          <p14:tracePt t="5922" x="2098675" y="5668963"/>
          <p14:tracePt t="5929" x="2166938" y="5634038"/>
          <p14:tracePt t="5938" x="2200275" y="5600700"/>
          <p14:tracePt t="5946" x="2251075" y="5565775"/>
          <p14:tracePt t="5954" x="2319338" y="5532438"/>
          <p14:tracePt t="5961" x="2344738" y="5489575"/>
          <p14:tracePt t="5969" x="2379663" y="5456238"/>
          <p14:tracePt t="5977" x="2413000" y="5413375"/>
          <p14:tracePt t="5986" x="2430463" y="5345113"/>
          <p14:tracePt t="5994" x="2455863" y="5294313"/>
          <p14:tracePt t="6001" x="2471738" y="5235575"/>
          <p14:tracePt t="6011" x="2489200" y="5167313"/>
          <p14:tracePt t="6018" x="2514600" y="4997450"/>
          <p14:tracePt t="6026" x="2514600" y="4878388"/>
          <p14:tracePt t="6034" x="2549525" y="4784725"/>
          <p14:tracePt t="6041" x="2574925" y="4665663"/>
          <p14:tracePt t="6049" x="2574925" y="4572000"/>
          <p14:tracePt t="6061" x="2574925" y="4486275"/>
          <p14:tracePt t="6066" x="2590800" y="4394200"/>
          <p14:tracePt t="6074" x="2590800" y="4333875"/>
          <p14:tracePt t="6083" x="2590800" y="4265613"/>
          <p14:tracePt t="6089" x="2590800" y="4206875"/>
          <p14:tracePt t="6098" x="2590800" y="4156075"/>
          <p14:tracePt t="6106" x="2590800" y="4130675"/>
          <p14:tracePt t="6114" x="2549525" y="4079875"/>
          <p14:tracePt t="6122" x="2506663" y="4070350"/>
          <p14:tracePt t="6129" x="2455863" y="4019550"/>
          <p14:tracePt t="6138" x="2405063" y="3986213"/>
          <p14:tracePt t="6146" x="2336800" y="3951288"/>
          <p14:tracePt t="6154" x="2327275" y="3943350"/>
          <p14:tracePt t="6161" x="2311400" y="3943350"/>
          <p14:tracePt t="6169" x="2260600" y="3925888"/>
          <p14:tracePt t="6178" x="2192338" y="3925888"/>
          <p14:tracePt t="6185" x="2098675" y="3875088"/>
          <p14:tracePt t="6194" x="1979613" y="3849688"/>
          <p14:tracePt t="6202" x="1893888" y="3849688"/>
          <p14:tracePt t="6211" x="1776413" y="3832225"/>
          <p14:tracePt t="6218" x="1690688" y="3832225"/>
          <p14:tracePt t="6226" x="1597025" y="3816350"/>
          <p14:tracePt t="6234" x="1512888" y="3816350"/>
          <p14:tracePt t="6241" x="1419225" y="3816350"/>
          <p14:tracePt t="6249" x="1358900" y="3816350"/>
          <p14:tracePt t="6258" x="1290638" y="3816350"/>
          <p14:tracePt t="6266" x="1282700" y="3816350"/>
          <p14:tracePt t="6274" x="1257300" y="3816350"/>
          <p14:tracePt t="6282" x="1231900" y="3816350"/>
          <p14:tracePt t="6289" x="1198563" y="3816350"/>
          <p14:tracePt t="6298" x="1155700" y="3816350"/>
          <p14:tracePt t="6306" x="1112838" y="3824288"/>
          <p14:tracePt t="6314" x="1019175" y="3857625"/>
          <p14:tracePt t="6322" x="976313" y="3875088"/>
          <p14:tracePt t="6330" x="909638" y="3892550"/>
          <p14:tracePt t="6338" x="858838" y="3900488"/>
          <p14:tracePt t="6345" x="747713" y="3960813"/>
          <p14:tracePt t="6354" x="696913" y="3994150"/>
          <p14:tracePt t="6361" x="628650" y="4044950"/>
          <p14:tracePt t="6369" x="534988" y="4105275"/>
          <p14:tracePt t="6378" x="484188" y="4156075"/>
          <p14:tracePt t="6386" x="433388" y="4206875"/>
          <p14:tracePt t="6395" x="400050" y="4275138"/>
          <p14:tracePt t="6402" x="365125" y="4341813"/>
          <p14:tracePt t="6411" x="331788" y="4394200"/>
          <p14:tracePt t="6418" x="296863" y="4478338"/>
          <p14:tracePt t="6426" x="238125" y="4554538"/>
          <p14:tracePt t="6434" x="220663" y="4622800"/>
          <p14:tracePt t="6442" x="169863" y="4665663"/>
          <p14:tracePt t="6450" x="144463" y="4716463"/>
          <p14:tracePt t="6458" x="111125" y="4810125"/>
          <p14:tracePt t="6465" x="93663" y="4835525"/>
          <p14:tracePt t="6474" x="76200" y="4903788"/>
          <p14:tracePt t="6482" x="58738" y="4929188"/>
          <p14:tracePt t="6490" x="58738" y="4946650"/>
          <p14:tracePt t="6498" x="58738" y="4972050"/>
          <p14:tracePt t="6505" x="58738" y="4979988"/>
          <p14:tracePt t="6514" x="58738" y="5038725"/>
          <p14:tracePt t="6522" x="58738" y="5048250"/>
          <p14:tracePt t="6530" x="58738" y="5091113"/>
          <p14:tracePt t="6538" x="58738" y="5116513"/>
          <p14:tracePt t="6545" x="58738" y="5141913"/>
          <p14:tracePt t="6554" x="68263" y="5192713"/>
          <p14:tracePt t="6561" x="101600" y="5218113"/>
          <p14:tracePt t="6569" x="144463" y="5268913"/>
          <p14:tracePt t="6577" x="177800" y="5302250"/>
          <p14:tracePt t="6586" x="203200" y="5327650"/>
          <p14:tracePt t="6595" x="220663" y="5345113"/>
          <p14:tracePt t="6602" x="263525" y="5387975"/>
          <p14:tracePt t="6611" x="271463" y="5395913"/>
          <p14:tracePt t="6618" x="314325" y="5421313"/>
          <p14:tracePt t="6626" x="365125" y="5456238"/>
          <p14:tracePt t="6633" x="407988" y="5472113"/>
          <p14:tracePt t="6642" x="527050" y="5549900"/>
          <p14:tracePt t="6650" x="620713" y="5583238"/>
          <p14:tracePt t="6658" x="773113" y="5651500"/>
          <p14:tracePt t="6665" x="892175" y="5668963"/>
          <p14:tracePt t="6674" x="1011238" y="5694363"/>
          <p14:tracePt t="6682" x="1112838" y="5753100"/>
          <p14:tracePt t="6689" x="1231900" y="5795963"/>
          <p14:tracePt t="6698" x="1325563" y="5813425"/>
          <p14:tracePt t="6706" x="1452563" y="5872163"/>
          <p14:tracePt t="6713" x="1512888" y="5872163"/>
          <p14:tracePt t="6722" x="1606550" y="5905500"/>
          <p14:tracePt t="6729" x="1665288" y="5905500"/>
          <p14:tracePt t="6738" x="1733550" y="5940425"/>
          <p14:tracePt t="6745" x="1784350" y="5957888"/>
          <p14:tracePt t="6754" x="1827213" y="5973763"/>
          <p14:tracePt t="6761" x="1893888" y="5991225"/>
          <p14:tracePt t="6769" x="1903413" y="5991225"/>
          <p14:tracePt t="6778" x="1946275" y="5991225"/>
          <p14:tracePt t="6785" x="1979613" y="6016625"/>
          <p14:tracePt t="6794" x="1987550" y="6016625"/>
          <p14:tracePt t="6802" x="2012950" y="6016625"/>
          <p14:tracePt t="6811" x="2038350" y="6016625"/>
          <p14:tracePt t="6818" x="2090738" y="6034088"/>
          <p14:tracePt t="6826" x="2098675" y="6034088"/>
          <p14:tracePt t="6833" x="2124075" y="6034088"/>
          <p14:tracePt t="6842" x="2174875" y="6034088"/>
          <p14:tracePt t="6849" x="2235200" y="6034088"/>
          <p14:tracePt t="6858" x="2260600" y="6034088"/>
          <p14:tracePt t="6866" x="2327275" y="6034088"/>
          <p14:tracePt t="6874" x="2352675" y="6034088"/>
          <p14:tracePt t="6882" x="2413000" y="6034088"/>
          <p14:tracePt t="6890" x="2506663" y="6008688"/>
          <p14:tracePt t="6898" x="2557463" y="5991225"/>
          <p14:tracePt t="6906" x="2600325" y="5957888"/>
          <p14:tracePt t="6914" x="2633663" y="5932488"/>
          <p14:tracePt t="6922" x="2659063" y="5915025"/>
          <p14:tracePt t="6930" x="2709863" y="5897563"/>
          <p14:tracePt t="6938" x="2735263" y="5889625"/>
          <p14:tracePt t="6945" x="2770188" y="5854700"/>
          <p14:tracePt t="6954" x="2795588" y="5854700"/>
          <p14:tracePt t="6961" x="2828925" y="5803900"/>
          <p14:tracePt t="6969" x="2871788" y="5795963"/>
          <p14:tracePt t="6978" x="2897188" y="5778500"/>
          <p14:tracePt t="6986" x="2930525" y="5761038"/>
          <p14:tracePt t="6994" x="2955925" y="5761038"/>
          <p14:tracePt t="7001" x="3008313" y="5745163"/>
          <p14:tracePt t="7011" x="3033713" y="5735638"/>
          <p14:tracePt t="7018" x="3041650" y="5719763"/>
          <p14:tracePt t="7026" x="3059113" y="5710238"/>
          <p14:tracePt t="7033" x="3067050" y="5710238"/>
          <p14:tracePt t="7042" x="3084513" y="5694363"/>
          <p14:tracePt t="7058" x="3092450" y="5694363"/>
          <p14:tracePt t="7097" x="3100388" y="5684838"/>
          <p14:tracePt t="7195" x="3100388" y="5719763"/>
          <p14:tracePt t="7203" x="3084513" y="5727700"/>
          <p14:tracePt t="7215" x="3059113" y="5788025"/>
          <p14:tracePt t="7218" x="3059113" y="5838825"/>
          <p14:tracePt t="7482" x="3092450" y="5838825"/>
          <p14:tracePt t="7490" x="3160713" y="5813425"/>
          <p14:tracePt t="7498" x="3160713" y="5795963"/>
          <p14:tracePt t="7506" x="3178175" y="5788025"/>
          <p14:tracePt t="7514" x="3178175" y="5770563"/>
          <p14:tracePt t="7521" x="3178175" y="5745163"/>
          <p14:tracePt t="7530" x="3168650" y="5719763"/>
          <p14:tracePt t="7643" x="3160713" y="5702300"/>
          <p14:tracePt t="7674" x="3160713" y="5676900"/>
          <p14:tracePt t="7682" x="3143250" y="5668963"/>
          <p14:tracePt t="8299" x="3135313" y="5659438"/>
          <p14:tracePt t="8434" x="3178175" y="5702300"/>
          <p14:tracePt t="8443" x="3211513" y="5770563"/>
          <p14:tracePt t="8450" x="3211513" y="5803900"/>
          <p14:tracePt t="8458" x="3244850" y="5846763"/>
          <p14:tracePt t="8466" x="3244850" y="5889625"/>
          <p14:tracePt t="8473" x="3244850" y="5922963"/>
          <p14:tracePt t="8481" x="3219450" y="5991225"/>
          <p14:tracePt t="8489" x="3160713" y="5991225"/>
          <p14:tracePt t="8497" x="3074988" y="5991225"/>
          <p14:tracePt t="8505" x="3059113" y="5991225"/>
          <p14:tracePt t="8738" x="3067050" y="5957888"/>
          <p14:tracePt t="8746" x="3135313" y="5922963"/>
          <p14:tracePt t="8754" x="3160713" y="5889625"/>
          <p14:tracePt t="8761" x="3194050" y="5880100"/>
          <p14:tracePt t="8769" x="3203575" y="5864225"/>
          <p14:tracePt t="8777" x="3219450" y="5838825"/>
          <p14:tracePt t="8785" x="3228975" y="5829300"/>
          <p14:tracePt t="8794" x="3244850" y="5813425"/>
          <p14:tracePt t="8801" x="3279775" y="5813425"/>
          <p14:tracePt t="8810" x="3330575" y="5795963"/>
          <p14:tracePt t="8817" x="3398838" y="5745163"/>
          <p14:tracePt t="8826" x="3517900" y="5727700"/>
          <p14:tracePt t="8833" x="3586163" y="5710238"/>
          <p14:tracePt t="8841" x="3703638" y="5668963"/>
          <p14:tracePt t="8849" x="3832225" y="5626100"/>
          <p14:tracePt t="8857" x="3976688" y="5608638"/>
          <p14:tracePt t="8865" x="4154488" y="5540375"/>
          <p14:tracePt t="8873" x="4324350" y="5514975"/>
          <p14:tracePt t="8881" x="4529138" y="5446713"/>
          <p14:tracePt t="8889" x="4765675" y="5405438"/>
          <p14:tracePt t="8898" x="4945063" y="5337175"/>
          <p14:tracePt t="8905" x="5140325" y="5294313"/>
          <p14:tracePt t="8914" x="5368925" y="5268913"/>
          <p14:tracePt t="8922" x="5632450" y="5175250"/>
          <p14:tracePt t="8930" x="5862638" y="5106988"/>
          <p14:tracePt t="8937" x="6151563" y="5056188"/>
          <p14:tracePt t="8946" x="6430963" y="5030788"/>
          <p14:tracePt t="8953" x="6838950" y="4954588"/>
          <p14:tracePt t="8961" x="7077075" y="4835525"/>
          <p14:tracePt t="8969" x="7400925" y="4784725"/>
          <p14:tracePt t="8977" x="7654925" y="4691063"/>
          <p14:tracePt t="8985" x="7910513" y="4665663"/>
          <p14:tracePt t="8993" x="8147050" y="4597400"/>
          <p14:tracePt t="9001" x="8402638" y="4572000"/>
          <p14:tracePt t="9010" x="8597900" y="4554538"/>
          <p14:tracePt t="9017" x="8802688" y="4503738"/>
          <p14:tracePt t="9025" x="9005888" y="4486275"/>
          <p14:tracePt t="9034" x="9201150" y="4460875"/>
          <p14:tracePt t="9041" x="9431338" y="4460875"/>
          <p14:tracePt t="9049" x="9601200" y="4460875"/>
          <p14:tracePt t="9057" x="9796463" y="4460875"/>
          <p14:tracePt t="9065" x="9999663" y="4460875"/>
          <p14:tracePt t="9073" x="10144125" y="4460875"/>
          <p14:tracePt t="9081" x="10229850" y="4460875"/>
          <p14:tracePt t="9089" x="10271125" y="4460875"/>
          <p14:tracePt t="9097" x="10356850" y="4460875"/>
          <p14:tracePt t="9105" x="10433050" y="4503738"/>
          <p14:tracePt t="9114" x="10483850" y="4554538"/>
          <p14:tracePt t="9121" x="10483850" y="4572000"/>
          <p14:tracePt t="9130" x="10483850" y="4597400"/>
          <p14:tracePt t="9137" x="10483850" y="4657725"/>
          <p14:tracePt t="9146" x="10483850" y="4673600"/>
          <p14:tracePt t="9354" x="10509250" y="4673600"/>
          <p14:tracePt t="9361" x="10552113" y="4648200"/>
          <p14:tracePt t="9369" x="10602913" y="4597400"/>
          <p14:tracePt t="9377" x="10679113" y="4521200"/>
          <p14:tracePt t="9386" x="10798175" y="4503738"/>
          <p14:tracePt t="9394" x="10891838" y="4460875"/>
          <p14:tracePt t="9402" x="11010900" y="4460875"/>
          <p14:tracePt t="9411" x="11155363" y="4460875"/>
          <p14:tracePt t="9418" x="11299825" y="4460875"/>
          <p14:tracePt t="9426" x="11436350" y="4460875"/>
          <p14:tracePt t="9434" x="11606213" y="4460875"/>
          <p14:tracePt t="9442" x="11750675" y="4460875"/>
          <p14:tracePt t="9450" x="11844338" y="4445000"/>
          <p14:tracePt t="9458" x="11936413" y="4427538"/>
          <p14:tracePt t="9466" x="12022138" y="4427538"/>
          <p14:tracePt t="9474" x="12090400" y="4410075"/>
          <p14:tracePt t="9482" x="12133263" y="4410075"/>
          <p14:tracePt t="9490" x="12166600" y="4410075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Stres a biologický systém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294967295"/>
          </p:nvPr>
        </p:nvSpPr>
        <p:spPr>
          <a:xfrm>
            <a:off x="11817350" y="6477000"/>
            <a:ext cx="374650" cy="252413"/>
          </a:xfrm>
        </p:spPr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12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280337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5"/>
    </mc:Choice>
    <mc:Fallback xmlns="">
      <p:transition spd="slow" advTm="3075"/>
    </mc:Fallback>
  </mc:AlternateContent>
  <p:extLst>
    <p:ext uri="{3A86A75C-4F4B-4683-9AE1-C65F6400EC91}">
      <p14:laserTraceLst xmlns:p14="http://schemas.microsoft.com/office/powerpoint/2010/main">
        <p14:tracePtLst>
          <p14:tracePt t="2177" x="11350625" y="3994150"/>
          <p14:tracePt t="2184" x="10458450" y="3543300"/>
          <p14:tracePt t="2192" x="9575800" y="3186113"/>
          <p14:tracePt t="2199" x="8632825" y="2778125"/>
          <p14:tracePt t="2207" x="7773988" y="2541588"/>
          <p14:tracePt t="2215" x="6992938" y="2192338"/>
          <p14:tracePt t="2224" x="6278563" y="1895475"/>
          <p14:tracePt t="2232" x="5573713" y="1631950"/>
          <p14:tracePt t="2240" x="4962525" y="1308100"/>
          <p14:tracePt t="2248" x="4359275" y="1062038"/>
          <p14:tracePt t="2256" x="3908425" y="798513"/>
          <p14:tracePt t="2265" x="3525838" y="595313"/>
          <p14:tracePt t="2272" x="3135313" y="382588"/>
          <p14:tracePt t="2280" x="2871788" y="288925"/>
          <p14:tracePt t="2287" x="2608263" y="169863"/>
          <p14:tracePt t="2296" x="2379663" y="76200"/>
          <p14:tracePt t="3065" x="271463" y="433388"/>
          <p14:tracePt t="3065" x="484188" y="527050"/>
          <p14:tracePt t="3065" x="773113" y="620713"/>
          <p14:tracePt t="3065" x="985838" y="688975"/>
          <p14:tracePt t="3065" x="1239838" y="781050"/>
          <p14:tracePt t="3065" x="1528763" y="858838"/>
          <p14:tracePt t="3065" x="1860550" y="935038"/>
          <p14:tracePt t="3065" x="2200275" y="1011238"/>
          <p14:tracePt t="3065" x="2659063" y="1130300"/>
          <p14:tracePt t="3065" x="3152775" y="1198563"/>
          <p14:tracePt t="3065" x="3517900" y="1223963"/>
          <p14:tracePt t="3065" x="4017963" y="1317625"/>
          <p14:tracePt t="3065" x="4367213" y="1317625"/>
          <p14:tracePt t="3065" x="4621213" y="1343025"/>
          <p14:tracePt t="3065" x="4978400" y="1368425"/>
          <p14:tracePt t="3065" x="5208588" y="1411288"/>
          <p14:tracePt t="3065" x="5437188" y="1452563"/>
          <p14:tracePt t="3065" x="5632450" y="1452563"/>
          <p14:tracePt t="3065" x="5895975" y="1530350"/>
          <p14:tracePt t="3065" x="6176963" y="1555750"/>
          <p14:tracePt t="3065" x="6491288" y="1597025"/>
          <p14:tracePt t="3065" x="6873875" y="1657350"/>
          <p14:tracePt t="3065" x="7256463" y="1708150"/>
          <p14:tracePt t="3065" x="7621588" y="1733550"/>
          <p14:tracePt t="3065" x="8054975" y="1793875"/>
          <p14:tracePt t="3065" x="8435975" y="1844675"/>
          <p14:tracePt t="3065" x="8843963" y="1844675"/>
          <p14:tracePt t="3065" x="9193213" y="1844675"/>
          <p14:tracePt t="3065" x="9447213" y="1870075"/>
          <p14:tracePt t="3065" x="9652000" y="1870075"/>
          <p14:tracePt t="3065" x="9847263" y="1870075"/>
          <p14:tracePt t="3065" x="9991725" y="1870075"/>
          <p14:tracePt t="3065" x="10101263" y="1870075"/>
          <p14:tracePt t="3065" x="10194925" y="1870075"/>
          <p14:tracePt t="3065" x="10255250" y="1870075"/>
          <p14:tracePt t="3065" x="10306050" y="1870075"/>
          <p14:tracePt t="3065" x="10331450" y="1860550"/>
          <p14:tracePt t="3065" x="10374313" y="1860550"/>
          <p14:tracePt t="3065" x="10425113" y="1835150"/>
          <p14:tracePt t="3065" x="10467975" y="1819275"/>
          <p14:tracePt t="3065" x="10560050" y="1784350"/>
          <p14:tracePt t="3065" x="10679113" y="1758950"/>
          <p14:tracePt t="3065" x="10747375" y="1725613"/>
          <p14:tracePt t="3065" x="10901363" y="1682750"/>
          <p14:tracePt t="3065" x="11018838" y="1665288"/>
          <p14:tracePt t="3065" x="11137900" y="1622425"/>
          <p14:tracePt t="3065" x="11291888" y="1581150"/>
          <p14:tracePt t="3065" x="11436350" y="1538288"/>
          <p14:tracePt t="3065" x="11614150" y="1512888"/>
          <p14:tracePt t="3065" x="11733213" y="1495425"/>
          <p14:tracePt t="3065" x="11961813" y="1470025"/>
          <p14:tracePt t="3065" x="12141200" y="1411288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Stres a biologický systém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„teorie stresu“ - zakladatel Hans </a:t>
            </a:r>
            <a:r>
              <a:rPr lang="cs-CZ" sz="2400" dirty="0" err="1"/>
              <a:t>Selye</a:t>
            </a:r>
            <a:r>
              <a:rPr lang="cs-CZ" sz="2400" dirty="0"/>
              <a:t> 1966, nositel Nobelovy ceny</a:t>
            </a:r>
          </a:p>
          <a:p>
            <a:r>
              <a:rPr lang="cs-CZ" sz="2400" dirty="0"/>
              <a:t>vychází z jednotlivce (organismu) a je potom přenositelná na vyšší hierarchie (populace, společenstvo, ekosystém)</a:t>
            </a:r>
          </a:p>
          <a:p>
            <a:endParaRPr lang="cs-CZ" sz="2400" dirty="0"/>
          </a:p>
          <a:p>
            <a:pPr marL="457200" indent="-457200">
              <a:buFont typeface="+mj-lt"/>
              <a:buAutoNum type="arabicPeriod"/>
            </a:pPr>
            <a:r>
              <a:rPr lang="en-GB" sz="2400" dirty="0" err="1"/>
              <a:t>různé</a:t>
            </a:r>
            <a:r>
              <a:rPr lang="en-GB" sz="2400" dirty="0"/>
              <a:t> </a:t>
            </a:r>
            <a:r>
              <a:rPr lang="en-GB" sz="2400" dirty="0" err="1"/>
              <a:t>podněty</a:t>
            </a:r>
            <a:r>
              <a:rPr lang="en-GB" sz="2400" dirty="0"/>
              <a:t> </a:t>
            </a:r>
            <a:r>
              <a:rPr lang="en-GB" sz="2400" dirty="0" err="1"/>
              <a:t>vyvolávají</a:t>
            </a:r>
            <a:r>
              <a:rPr lang="en-GB" sz="2400" dirty="0"/>
              <a:t> </a:t>
            </a:r>
            <a:r>
              <a:rPr lang="en-GB" sz="2400" dirty="0" err="1"/>
              <a:t>stereotypní</a:t>
            </a:r>
            <a:r>
              <a:rPr lang="en-GB" sz="2400" dirty="0"/>
              <a:t> („</a:t>
            </a:r>
            <a:r>
              <a:rPr lang="en-GB" sz="2400" dirty="0" err="1"/>
              <a:t>nespecifické</a:t>
            </a:r>
            <a:r>
              <a:rPr lang="en-GB" sz="2400" dirty="0"/>
              <a:t>“) </a:t>
            </a:r>
            <a:r>
              <a:rPr lang="en-GB" sz="2400" dirty="0" err="1"/>
              <a:t>reakce</a:t>
            </a:r>
            <a:endParaRPr lang="en-GB" sz="2400" dirty="0"/>
          </a:p>
          <a:p>
            <a:pPr marL="457200" indent="-457200">
              <a:buFont typeface="+mj-lt"/>
              <a:buAutoNum type="arabicPeriod"/>
            </a:pPr>
            <a:r>
              <a:rPr lang="en-GB" sz="2400" dirty="0" err="1"/>
              <a:t>průběh</a:t>
            </a:r>
            <a:r>
              <a:rPr lang="en-GB" sz="2400" dirty="0"/>
              <a:t> </a:t>
            </a:r>
            <a:r>
              <a:rPr lang="en-GB" sz="2400" dirty="0" err="1"/>
              <a:t>reakce</a:t>
            </a:r>
            <a:r>
              <a:rPr lang="en-GB" sz="2400" dirty="0"/>
              <a:t> </a:t>
            </a:r>
            <a:r>
              <a:rPr lang="en-GB" sz="2400" dirty="0" err="1"/>
              <a:t>určuje</a:t>
            </a:r>
            <a:r>
              <a:rPr lang="en-GB" sz="2400" dirty="0"/>
              <a:t> </a:t>
            </a:r>
            <a:r>
              <a:rPr lang="en-GB" sz="2400" dirty="0" err="1"/>
              <a:t>velikost</a:t>
            </a:r>
            <a:r>
              <a:rPr lang="en-GB" sz="2400" dirty="0"/>
              <a:t>, </a:t>
            </a:r>
            <a:r>
              <a:rPr lang="en-GB" sz="2400" dirty="0" err="1"/>
              <a:t>trvání</a:t>
            </a:r>
            <a:r>
              <a:rPr lang="en-GB" sz="2400" dirty="0"/>
              <a:t> a </a:t>
            </a:r>
            <a:r>
              <a:rPr lang="en-GB" sz="2400" dirty="0" err="1"/>
              <a:t>frekvence</a:t>
            </a:r>
            <a:r>
              <a:rPr lang="en-GB" sz="2400" dirty="0"/>
              <a:t> </a:t>
            </a:r>
            <a:r>
              <a:rPr lang="en-GB" sz="2400" dirty="0" err="1"/>
              <a:t>podnětu</a:t>
            </a:r>
            <a:endParaRPr lang="en-GB" sz="2400" dirty="0"/>
          </a:p>
          <a:p>
            <a:pPr marL="457200" indent="-457200">
              <a:buFont typeface="+mj-lt"/>
              <a:buAutoNum type="arabicPeriod"/>
            </a:pPr>
            <a:r>
              <a:rPr lang="en-GB" sz="2400" dirty="0" err="1"/>
              <a:t>existují</a:t>
            </a:r>
            <a:r>
              <a:rPr lang="en-GB" sz="2400" dirty="0"/>
              <a:t> </a:t>
            </a:r>
            <a:r>
              <a:rPr lang="en-GB" sz="2400" dirty="0" err="1"/>
              <a:t>podstatné</a:t>
            </a:r>
            <a:r>
              <a:rPr lang="en-GB" sz="2400" dirty="0"/>
              <a:t> </a:t>
            </a:r>
            <a:r>
              <a:rPr lang="en-GB" sz="2400" dirty="0" err="1"/>
              <a:t>odlišnosti</a:t>
            </a:r>
            <a:r>
              <a:rPr lang="en-GB" sz="2400" dirty="0"/>
              <a:t> v </a:t>
            </a:r>
            <a:r>
              <a:rPr lang="en-GB" sz="2400" dirty="0" err="1"/>
              <a:t>reakcích</a:t>
            </a:r>
            <a:r>
              <a:rPr lang="en-GB" sz="2400" dirty="0"/>
              <a:t> </a:t>
            </a:r>
            <a:r>
              <a:rPr lang="en-GB" sz="2400" dirty="0" err="1"/>
              <a:t>jednotlivců</a:t>
            </a:r>
            <a:r>
              <a:rPr lang="en-GB" sz="2400" dirty="0"/>
              <a:t> </a:t>
            </a:r>
            <a:r>
              <a:rPr lang="en-GB" sz="2400" dirty="0" err="1"/>
              <a:t>stejného</a:t>
            </a:r>
            <a:r>
              <a:rPr lang="en-GB" sz="2400" dirty="0"/>
              <a:t> </a:t>
            </a:r>
            <a:r>
              <a:rPr lang="en-GB" sz="2400" dirty="0" err="1"/>
              <a:t>druhu</a:t>
            </a:r>
            <a:endParaRPr lang="en-GB" sz="2400" dirty="0"/>
          </a:p>
          <a:p>
            <a:pPr marL="457200" indent="-457200">
              <a:buFont typeface="+mj-lt"/>
              <a:buAutoNum type="arabicPeriod"/>
            </a:pPr>
            <a:r>
              <a:rPr lang="en-GB" sz="2400" dirty="0" err="1"/>
              <a:t>odolnost</a:t>
            </a:r>
            <a:r>
              <a:rPr lang="en-GB" sz="2400" dirty="0"/>
              <a:t> je </a:t>
            </a:r>
            <a:r>
              <a:rPr lang="en-GB" sz="2400" dirty="0" err="1"/>
              <a:t>geneticky</a:t>
            </a:r>
            <a:r>
              <a:rPr lang="en-GB" sz="2400" dirty="0"/>
              <a:t> </a:t>
            </a:r>
            <a:r>
              <a:rPr lang="en-GB" sz="2400" dirty="0" err="1"/>
              <a:t>fixována</a:t>
            </a:r>
            <a:r>
              <a:rPr lang="en-GB" sz="2400" dirty="0"/>
              <a:t>, ale </a:t>
            </a:r>
            <a:r>
              <a:rPr lang="en-GB" sz="2400" dirty="0" err="1"/>
              <a:t>může</a:t>
            </a:r>
            <a:r>
              <a:rPr lang="en-GB" sz="2400" dirty="0"/>
              <a:t> </a:t>
            </a:r>
            <a:r>
              <a:rPr lang="en-GB" sz="2400" dirty="0" err="1"/>
              <a:t>být</a:t>
            </a:r>
            <a:r>
              <a:rPr lang="en-GB" sz="2400" dirty="0"/>
              <a:t> </a:t>
            </a:r>
            <a:r>
              <a:rPr lang="en-GB" sz="2400" dirty="0" err="1"/>
              <a:t>individuálně</a:t>
            </a:r>
            <a:r>
              <a:rPr lang="en-GB" sz="2400" dirty="0"/>
              <a:t> </a:t>
            </a:r>
            <a:r>
              <a:rPr lang="en-GB" sz="2400" dirty="0" err="1"/>
              <a:t>změněna</a:t>
            </a:r>
            <a:endParaRPr lang="en-GB" sz="2400" dirty="0"/>
          </a:p>
          <a:p>
            <a:endParaRPr lang="en-GB" sz="2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13</a:t>
            </a:fld>
            <a:endParaRPr lang="cs-CZ" altLang="cs-CZ" noProof="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603" y="130629"/>
            <a:ext cx="1647122" cy="2642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1538429"/>
      </p:ext>
    </p:extLst>
  </p:cSld>
  <p:clrMapOvr>
    <a:masterClrMapping/>
  </p:clrMapOvr>
  <p:transition advTm="124817"/>
  <p:extLst>
    <p:ext uri="{3A86A75C-4F4B-4683-9AE1-C65F6400EC91}">
      <p14:laserTraceLst xmlns:p14="http://schemas.microsoft.com/office/powerpoint/2010/main">
        <p14:tracePtLst>
          <p14:tracePt t="123512" x="3708400" y="6330950"/>
          <p14:tracePt t="123714" x="6261100" y="6738938"/>
          <p14:tracePt t="123722" x="6932613" y="6627813"/>
          <p14:tracePt t="123730" x="7545388" y="6526213"/>
          <p14:tracePt t="123738" x="8334375" y="6373813"/>
          <p14:tracePt t="123746" x="8947150" y="6272213"/>
          <p14:tracePt t="123754" x="9601200" y="6203950"/>
          <p14:tracePt t="123763" x="10212388" y="6102350"/>
          <p14:tracePt t="123770" x="10985500" y="6034088"/>
          <p14:tracePt t="123779" x="11715750" y="588010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Stres a biologický systém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400" dirty="0"/>
              <a:t>Příklad: savec (člověk) reaguje na stresový podnět ...</a:t>
            </a:r>
          </a:p>
          <a:p>
            <a:r>
              <a:rPr lang="cs-CZ" sz="2400" dirty="0"/>
              <a:t>Primární stresová reakce</a:t>
            </a:r>
          </a:p>
          <a:p>
            <a:pPr lvl="1"/>
            <a:r>
              <a:rPr lang="cs-CZ" sz="2000" dirty="0"/>
              <a:t>přípravou na obranu nebo útok - tzv. záchranná neboli poplachová reakce – základní fyziologické děje:</a:t>
            </a:r>
          </a:p>
          <a:p>
            <a:pPr lvl="2"/>
            <a:r>
              <a:rPr lang="cs-CZ" sz="1600" dirty="0"/>
              <a:t> nadledvinky zvýší vylučování adrenalinu</a:t>
            </a:r>
          </a:p>
          <a:p>
            <a:pPr lvl="2"/>
            <a:r>
              <a:rPr lang="cs-CZ" sz="1600" dirty="0"/>
              <a:t> dojde ke stažení cév – zvýšení krevního tlaku </a:t>
            </a:r>
          </a:p>
          <a:p>
            <a:pPr lvl="2"/>
            <a:r>
              <a:rPr lang="cs-CZ" sz="1600" dirty="0"/>
              <a:t> zvýší se obsah cukru v krvi</a:t>
            </a:r>
          </a:p>
          <a:p>
            <a:pPr lvl="2"/>
            <a:r>
              <a:rPr lang="cs-CZ" sz="1600" dirty="0"/>
              <a:t> zastaví se pohyb a vyměšování trávicího traktu</a:t>
            </a:r>
          </a:p>
          <a:p>
            <a:pPr lvl="1"/>
            <a:r>
              <a:rPr lang="cs-CZ" sz="2000" dirty="0"/>
              <a:t>celkově tedy adaptace na mimořádný svalový výkon</a:t>
            </a:r>
            <a:endParaRPr lang="cs-CZ" sz="2400" dirty="0"/>
          </a:p>
          <a:p>
            <a:r>
              <a:rPr lang="cs-CZ" sz="2400" dirty="0"/>
              <a:t>Sekundární (dočasné) přizpůsobení</a:t>
            </a:r>
          </a:p>
          <a:p>
            <a:pPr lvl="1"/>
            <a:r>
              <a:rPr lang="cs-CZ" sz="2000" dirty="0"/>
              <a:t>fyziologické změny (fyziologická adaptace … ADME!) - změny metabolismu, zvýšení hladin detoxikačních enzymů apod.</a:t>
            </a:r>
          </a:p>
          <a:p>
            <a:r>
              <a:rPr lang="cs-CZ" sz="2400" dirty="0"/>
              <a:t>Dlouhodobá adaptace = evoluce (evoluční adaptace)</a:t>
            </a:r>
          </a:p>
          <a:p>
            <a:r>
              <a:rPr lang="cs-CZ" sz="2400" dirty="0"/>
              <a:t> </a:t>
            </a:r>
            <a:endParaRPr lang="en-GB" sz="2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14</a:t>
            </a:fld>
            <a:endParaRPr lang="cs-CZ" altLang="cs-CZ" noProof="0" dirty="0"/>
          </a:p>
        </p:txBody>
      </p:sp>
      <p:sp>
        <p:nvSpPr>
          <p:cNvPr id="6" name="TextovéPole 5"/>
          <p:cNvSpPr txBox="1"/>
          <p:nvPr/>
        </p:nvSpPr>
        <p:spPr>
          <a:xfrm>
            <a:off x="7375275" y="2993842"/>
            <a:ext cx="31408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BTW </a:t>
            </a:r>
            <a:r>
              <a:rPr lang="cs-CZ" sz="1600" dirty="0">
                <a:sym typeface="Wingdings" panose="05000000000000000000" pitchFamily="2" charset="2"/>
              </a:rPr>
              <a:t></a:t>
            </a:r>
            <a:endParaRPr lang="cs-CZ" sz="1600" dirty="0"/>
          </a:p>
          <a:p>
            <a:r>
              <a:rPr lang="cs-CZ" sz="1600" dirty="0"/>
              <a:t>prof. Julie Dobrovolná, RECETOX</a:t>
            </a:r>
          </a:p>
          <a:p>
            <a:r>
              <a:rPr lang="cs-CZ" sz="1600" dirty="0"/>
              <a:t>výzkum stresu</a:t>
            </a:r>
            <a:endParaRPr lang="en-GB" sz="16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4408" y="2595311"/>
            <a:ext cx="1577592" cy="225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026500"/>
      </p:ext>
    </p:extLst>
  </p:cSld>
  <p:clrMapOvr>
    <a:masterClrMapping/>
  </p:clrMapOvr>
  <p:transition advTm="132781"/>
  <p:extLst>
    <p:ext uri="{3A86A75C-4F4B-4683-9AE1-C65F6400EC91}">
      <p14:laserTraceLst xmlns:p14="http://schemas.microsoft.com/office/powerpoint/2010/main">
        <p14:tracePtLst>
          <p14:tracePt t="2551" x="11945938" y="4275138"/>
          <p14:tracePt t="2557" x="11733213" y="4062413"/>
          <p14:tracePt t="2566" x="11477625" y="3806825"/>
          <p14:tracePt t="2573" x="11215688" y="3568700"/>
          <p14:tracePt t="2581" x="10977563" y="3398838"/>
          <p14:tracePt t="2589" x="10696575" y="3228975"/>
          <p14:tracePt t="2597" x="10348913" y="2990850"/>
          <p14:tracePt t="2604" x="10075863" y="2846388"/>
          <p14:tracePt t="2612" x="9839325" y="2727325"/>
          <p14:tracePt t="2620" x="9558338" y="2549525"/>
          <p14:tracePt t="2628" x="9302750" y="2455863"/>
          <p14:tracePt t="2636" x="9091613" y="2362200"/>
          <p14:tracePt t="2644" x="8861425" y="2268538"/>
          <p14:tracePt t="2652" x="8623300" y="2149475"/>
          <p14:tracePt t="2660" x="8420100" y="2082800"/>
          <p14:tracePt t="2670" x="8240713" y="2014538"/>
          <p14:tracePt t="2677" x="8088313" y="1946275"/>
          <p14:tracePt t="2685" x="7935913" y="1860550"/>
          <p14:tracePt t="2692" x="7816850" y="1819275"/>
          <p14:tracePt t="2701" x="7715250" y="1758950"/>
          <p14:tracePt t="2708" x="7621588" y="1741488"/>
          <p14:tracePt t="2716" x="7502525" y="1700213"/>
          <p14:tracePt t="2724" x="7373938" y="1639888"/>
          <p14:tracePt t="2732" x="7256463" y="1622425"/>
          <p14:tracePt t="2740" x="7112000" y="1622425"/>
          <p14:tracePt t="2749" x="6958013" y="1555750"/>
          <p14:tracePt t="2756" x="6838950" y="1538288"/>
          <p14:tracePt t="2765" x="6669088" y="1512888"/>
          <p14:tracePt t="2772" x="6550025" y="1512888"/>
          <p14:tracePt t="2782" x="6430963" y="1495425"/>
          <p14:tracePt t="2788" x="6253163" y="1452563"/>
          <p14:tracePt t="2797" x="6167438" y="1452563"/>
          <p14:tracePt t="2804" x="6057900" y="1452563"/>
          <p14:tracePt t="2812" x="5989638" y="1452563"/>
          <p14:tracePt t="2820" x="5905500" y="1452563"/>
          <p14:tracePt t="2829" x="5819775" y="1452563"/>
          <p14:tracePt t="2836" x="5700713" y="1452563"/>
          <p14:tracePt t="2844" x="5530850" y="1452563"/>
          <p14:tracePt t="2852" x="5421313" y="1452563"/>
          <p14:tracePt t="2861" x="5249863" y="1452563"/>
          <p14:tracePt t="2869" x="5097463" y="1427163"/>
          <p14:tracePt t="2877" x="4927600" y="1411288"/>
          <p14:tracePt t="2885" x="4808538" y="1385888"/>
          <p14:tracePt t="2892" x="4656138" y="1343025"/>
          <p14:tracePt t="2901" x="4537075" y="1325563"/>
          <p14:tracePt t="2908" x="4367213" y="1282700"/>
          <p14:tracePt t="2916" x="4214813" y="1257300"/>
          <p14:tracePt t="2925" x="4095750" y="1241425"/>
          <p14:tracePt t="2932" x="3951288" y="1216025"/>
          <p14:tracePt t="2940" x="3781425" y="1198563"/>
          <p14:tracePt t="2948" x="3636963" y="1173163"/>
          <p14:tracePt t="2957" x="3457575" y="1130300"/>
          <p14:tracePt t="2965" x="3279775" y="1112838"/>
          <p14:tracePt t="2973" x="3143250" y="1112838"/>
          <p14:tracePt t="2981" x="2940050" y="1062038"/>
          <p14:tracePt t="2988" x="2770188" y="1062038"/>
          <p14:tracePt t="2997" x="2565400" y="1062038"/>
          <p14:tracePt t="3004" x="2420938" y="1019175"/>
          <p14:tracePt t="3012" x="2217738" y="1003300"/>
          <p14:tracePt t="3021" x="2047875" y="1003300"/>
          <p14:tracePt t="3028" x="1878013" y="1003300"/>
          <p14:tracePt t="3036" x="1708150" y="1003300"/>
          <p14:tracePt t="3044" x="1538288" y="977900"/>
          <p14:tracePt t="3052" x="1393825" y="977900"/>
          <p14:tracePt t="3060" x="1249363" y="977900"/>
          <p14:tracePt t="3069" x="1130300" y="977900"/>
          <p14:tracePt t="3077" x="1044575" y="977900"/>
          <p14:tracePt t="3085" x="960438" y="977900"/>
          <p14:tracePt t="3092" x="892175" y="977900"/>
          <p14:tracePt t="3101" x="849313" y="977900"/>
          <p14:tracePt t="3108" x="831850" y="977900"/>
          <p14:tracePt t="3116" x="823913" y="977900"/>
          <p14:tracePt t="3205" x="815975" y="977900"/>
          <p14:tracePt t="3213" x="790575" y="977900"/>
          <p14:tracePt t="3221" x="755650" y="1003300"/>
          <p14:tracePt t="3229" x="722313" y="1028700"/>
          <p14:tracePt t="3238" x="654050" y="1104900"/>
          <p14:tracePt t="3245" x="603250" y="1130300"/>
          <p14:tracePt t="3253" x="560388" y="1181100"/>
          <p14:tracePt t="3261" x="484188" y="1257300"/>
          <p14:tracePt t="3269" x="433388" y="1308100"/>
          <p14:tracePt t="3277" x="415925" y="1317625"/>
          <p14:tracePt t="3285" x="407988" y="1360488"/>
          <p14:tracePt t="3293" x="390525" y="1393825"/>
          <p14:tracePt t="3300" x="390525" y="1419225"/>
          <p14:tracePt t="3309" x="357188" y="1470025"/>
          <p14:tracePt t="3316" x="357188" y="1477963"/>
          <p14:tracePt t="3324" x="347663" y="1504950"/>
          <p14:tracePt t="3332" x="347663" y="1530350"/>
          <p14:tracePt t="3340" x="347663" y="1563688"/>
          <p14:tracePt t="3349" x="347663" y="1606550"/>
          <p14:tracePt t="3357" x="347663" y="1649413"/>
          <p14:tracePt t="3366" x="347663" y="1700213"/>
          <p14:tracePt t="3372" x="331788" y="1708150"/>
          <p14:tracePt t="3381" x="322263" y="1751013"/>
          <p14:tracePt t="3388" x="322263" y="1776413"/>
          <p14:tracePt t="3397" x="322263" y="1784350"/>
          <p14:tracePt t="3420" x="322263" y="1819275"/>
          <p14:tracePt t="3598" x="322263" y="1809750"/>
          <p14:tracePt t="3604" x="195263" y="1690688"/>
          <p14:tracePt t="3612" x="93663" y="1555750"/>
          <p14:tracePt t="5278" x="230188" y="1520825"/>
          <p14:tracePt t="5285" x="407988" y="1589088"/>
          <p14:tracePt t="5292" x="517525" y="1589088"/>
          <p14:tracePt t="5301" x="611188" y="1606550"/>
          <p14:tracePt t="5308" x="636588" y="1606550"/>
          <p14:tracePt t="5316" x="654050" y="1606550"/>
          <p14:tracePt t="5340" x="661988" y="1606550"/>
          <p14:tracePt t="5357" x="671513" y="1597025"/>
          <p14:tracePt t="5365" x="688975" y="1589088"/>
          <p14:tracePt t="5372" x="696913" y="1571625"/>
          <p14:tracePt t="5382" x="714375" y="1563688"/>
          <p14:tracePt t="5397" x="714375" y="1555750"/>
          <p14:tracePt t="5404" x="714375" y="1530350"/>
          <p14:tracePt t="5412" x="714375" y="1495425"/>
          <p14:tracePt t="5420" x="714375" y="1487488"/>
          <p14:tracePt t="5428" x="714375" y="1462088"/>
          <p14:tracePt t="5436" x="714375" y="1436688"/>
          <p14:tracePt t="5444" x="714375" y="1385888"/>
          <p14:tracePt t="5452" x="714375" y="1376363"/>
          <p14:tracePt t="5460" x="714375" y="1368425"/>
          <p14:tracePt t="5469" x="714375" y="1325563"/>
          <p14:tracePt t="5477" x="714375" y="1308100"/>
          <p14:tracePt t="5485" x="714375" y="1282700"/>
          <p14:tracePt t="5492" x="714375" y="1241425"/>
          <p14:tracePt t="5501" x="714375" y="1216025"/>
          <p14:tracePt t="5508" x="704850" y="1163638"/>
          <p14:tracePt t="5516" x="688975" y="1138238"/>
          <p14:tracePt t="5524" x="671513" y="1087438"/>
          <p14:tracePt t="5532" x="646113" y="1044575"/>
          <p14:tracePt t="5540" x="628650" y="1011238"/>
          <p14:tracePt t="5548" x="611188" y="1003300"/>
          <p14:tracePt t="5557" x="611188" y="985838"/>
          <p14:tracePt t="5565" x="603250" y="960438"/>
          <p14:tracePt t="5572" x="603250" y="952500"/>
          <p14:tracePt t="5604" x="595313" y="935038"/>
          <p14:tracePt t="6469" x="595313" y="942975"/>
          <p14:tracePt t="6661" x="577850" y="968375"/>
          <p14:tracePt t="6693" x="577850" y="993775"/>
          <p14:tracePt t="6844" x="577850" y="1011238"/>
          <p14:tracePt t="6852" x="577850" y="1019175"/>
          <p14:tracePt t="6860" x="577850" y="1036638"/>
          <p14:tracePt t="6868" x="577850" y="1069975"/>
          <p14:tracePt t="6877" x="577850" y="1087438"/>
          <p14:tracePt t="6885" x="577850" y="1096963"/>
          <p14:tracePt t="6892" x="577850" y="1138238"/>
          <p14:tracePt t="6901" x="577850" y="1163638"/>
          <p14:tracePt t="6908" x="577850" y="1216025"/>
          <p14:tracePt t="6917" x="577850" y="1223963"/>
          <p14:tracePt t="6924" x="577850" y="1231900"/>
          <p14:tracePt t="6932" x="577850" y="1274763"/>
          <p14:tracePt t="6940" x="577850" y="1300163"/>
          <p14:tracePt t="6957" x="577850" y="1350963"/>
          <p14:tracePt t="6965" x="577850" y="1360488"/>
          <p14:tracePt t="6981" x="577850" y="1376363"/>
          <p14:tracePt t="7094" x="577850" y="1385888"/>
          <p14:tracePt t="7101" x="603250" y="1376363"/>
          <p14:tracePt t="7109" x="636588" y="1376363"/>
          <p14:tracePt t="7117" x="661988" y="1350963"/>
          <p14:tracePt t="7125" x="714375" y="1333500"/>
          <p14:tracePt t="7140" x="739775" y="1317625"/>
          <p14:tracePt t="7148" x="765175" y="1317625"/>
          <p14:tracePt t="7157" x="781050" y="1308100"/>
          <p14:tracePt t="7165" x="823913" y="1266825"/>
          <p14:tracePt t="7182" x="874713" y="1241425"/>
          <p14:tracePt t="7188" x="892175" y="1223963"/>
          <p14:tracePt t="7197" x="900113" y="1216025"/>
          <p14:tracePt t="7204" x="925513" y="1189038"/>
          <p14:tracePt t="7212" x="960438" y="1173163"/>
          <p14:tracePt t="7220" x="1003300" y="1138238"/>
          <p14:tracePt t="7228" x="1019175" y="1130300"/>
          <p14:tracePt t="7236" x="1028700" y="1112838"/>
          <p14:tracePt t="7245" x="1069975" y="1104900"/>
          <p14:tracePt t="7252" x="1079500" y="1087438"/>
          <p14:tracePt t="7260" x="1095375" y="1062038"/>
          <p14:tracePt t="7269" x="1120775" y="1044575"/>
          <p14:tracePt t="7277" x="1155700" y="1019175"/>
          <p14:tracePt t="7285" x="1206500" y="985838"/>
          <p14:tracePt t="7293" x="1214438" y="977900"/>
          <p14:tracePt t="7301" x="1257300" y="960438"/>
          <p14:tracePt t="7308" x="1282700" y="942975"/>
          <p14:tracePt t="7316" x="1317625" y="917575"/>
          <p14:tracePt t="7324" x="1325563" y="917575"/>
          <p14:tracePt t="7332" x="1350963" y="900113"/>
          <p14:tracePt t="7357" x="1368425" y="892175"/>
          <p14:tracePt t="7365" x="1393825" y="866775"/>
          <p14:tracePt t="7372" x="1419225" y="849313"/>
          <p14:tracePt t="7381" x="1435100" y="833438"/>
          <p14:tracePt t="7389" x="1462088" y="833438"/>
          <p14:tracePt t="7397" x="1470025" y="823913"/>
          <p14:tracePt t="7404" x="1487488" y="798513"/>
          <p14:tracePt t="7412" x="1495425" y="781050"/>
          <p14:tracePt t="7420" x="1495425" y="773113"/>
          <p14:tracePt t="7428" x="1512888" y="730250"/>
          <p14:tracePt t="7436" x="1528763" y="704850"/>
          <p14:tracePt t="7444" x="1538288" y="671513"/>
          <p14:tracePt t="7452" x="1554163" y="646113"/>
          <p14:tracePt t="7460" x="1571625" y="577850"/>
          <p14:tracePt t="7469" x="1571625" y="569913"/>
          <p14:tracePt t="7477" x="1571625" y="552450"/>
          <p14:tracePt t="7485" x="1571625" y="501650"/>
          <p14:tracePt t="7493" x="1571625" y="450850"/>
          <p14:tracePt t="7501" x="1571625" y="441325"/>
          <p14:tracePt t="7508" x="1571625" y="415925"/>
          <p14:tracePt t="7517" x="1546225" y="347663"/>
          <p14:tracePt t="7524" x="1477963" y="314325"/>
          <p14:tracePt t="7532" x="1462088" y="280988"/>
          <p14:tracePt t="7540" x="1368425" y="230188"/>
          <p14:tracePt t="7548" x="1274763" y="187325"/>
          <p14:tracePt t="7557" x="1155700" y="169863"/>
          <p14:tracePt t="7565" x="1036638" y="169863"/>
          <p14:tracePt t="7572" x="942975" y="152400"/>
          <p14:tracePt t="7581" x="884238" y="152400"/>
          <p14:tracePt t="7589" x="823913" y="152400"/>
          <p14:tracePt t="7597" x="755650" y="152400"/>
          <p14:tracePt t="7604" x="730250" y="152400"/>
          <p14:tracePt t="7612" x="661988" y="152400"/>
          <p14:tracePt t="7620" x="620713" y="161925"/>
          <p14:tracePt t="7628" x="585788" y="177800"/>
          <p14:tracePt t="7636" x="560388" y="187325"/>
          <p14:tracePt t="7644" x="534988" y="187325"/>
          <p14:tracePt t="7653" x="517525" y="203200"/>
          <p14:tracePt t="7660" x="492125" y="212725"/>
          <p14:tracePt t="7668" x="466725" y="246063"/>
          <p14:tracePt t="7677" x="450850" y="255588"/>
          <p14:tracePt t="7685" x="425450" y="280988"/>
          <p14:tracePt t="7692" x="415925" y="296863"/>
          <p14:tracePt t="7701" x="400050" y="339725"/>
          <p14:tracePt t="7708" x="382588" y="365125"/>
          <p14:tracePt t="7717" x="382588" y="407988"/>
          <p14:tracePt t="7724" x="382588" y="458788"/>
          <p14:tracePt t="7732" x="382588" y="519113"/>
          <p14:tracePt t="7740" x="382588" y="534988"/>
          <p14:tracePt t="7748" x="382588" y="544513"/>
          <p14:tracePt t="7756" x="382588" y="585788"/>
          <p14:tracePt t="7765" x="382588" y="595313"/>
          <p14:tracePt t="7772" x="390525" y="636588"/>
          <p14:tracePt t="7781" x="407988" y="671513"/>
          <p14:tracePt t="7788" x="433388" y="714375"/>
          <p14:tracePt t="7797" x="466725" y="747713"/>
          <p14:tracePt t="7804" x="484188" y="773113"/>
          <p14:tracePt t="7812" x="552450" y="823913"/>
          <p14:tracePt t="7820" x="560388" y="841375"/>
          <p14:tracePt t="7828" x="636588" y="858838"/>
          <p14:tracePt t="7836" x="688975" y="866775"/>
          <p14:tracePt t="7844" x="747713" y="866775"/>
          <p14:tracePt t="7852" x="815975" y="900113"/>
          <p14:tracePt t="7860" x="884238" y="917575"/>
          <p14:tracePt t="7868" x="925513" y="935038"/>
          <p14:tracePt t="7876" x="993775" y="935038"/>
          <p14:tracePt t="7885" x="1019175" y="952500"/>
          <p14:tracePt t="7892" x="1087438" y="952500"/>
          <p14:tracePt t="7901" x="1112838" y="977900"/>
          <p14:tracePt t="7908" x="1147763" y="977900"/>
          <p14:tracePt t="7916" x="1173163" y="977900"/>
          <p14:tracePt t="7924" x="1214438" y="977900"/>
          <p14:tracePt t="7932" x="1257300" y="977900"/>
          <p14:tracePt t="7941" x="1343025" y="977900"/>
          <p14:tracePt t="7948" x="1409700" y="977900"/>
          <p14:tracePt t="7956" x="1503363" y="952500"/>
          <p14:tracePt t="7965" x="1597025" y="935038"/>
          <p14:tracePt t="7972" x="1665288" y="900113"/>
          <p14:tracePt t="7981" x="1733550" y="884238"/>
          <p14:tracePt t="7988" x="1776413" y="866775"/>
          <p14:tracePt t="7997" x="1843088" y="849313"/>
          <p14:tracePt t="8005" x="1936750" y="815975"/>
          <p14:tracePt t="8013" x="2005013" y="815975"/>
          <p14:tracePt t="8021" x="2090738" y="815975"/>
          <p14:tracePt t="8028" x="2149475" y="798513"/>
          <p14:tracePt t="8037" x="2182813" y="798513"/>
          <p14:tracePt t="8044" x="2225675" y="798513"/>
          <p14:tracePt t="8052" x="2235200" y="798513"/>
          <p14:tracePt t="8069" x="2251075" y="798513"/>
          <p14:tracePt t="8093" x="2260600" y="790575"/>
          <p14:tracePt t="8109" x="2276475" y="773113"/>
          <p14:tracePt t="8125" x="2276475" y="765175"/>
          <p14:tracePt t="8132" x="2276475" y="747713"/>
          <p14:tracePt t="8141" x="2276475" y="722313"/>
          <p14:tracePt t="8148" x="2276475" y="679450"/>
          <p14:tracePt t="8157" x="2276475" y="663575"/>
          <p14:tracePt t="8165" x="2268538" y="628650"/>
          <p14:tracePt t="8173" x="2235200" y="577850"/>
          <p14:tracePt t="8182" x="2208213" y="560388"/>
          <p14:tracePt t="8188" x="2132013" y="492125"/>
          <p14:tracePt t="8197" x="2090738" y="441325"/>
          <p14:tracePt t="8205" x="1987550" y="407988"/>
          <p14:tracePt t="8213" x="1903413" y="382588"/>
          <p14:tracePt t="8220" x="1776413" y="347663"/>
          <p14:tracePt t="8228" x="1682750" y="322263"/>
          <p14:tracePt t="8236" x="1589088" y="306388"/>
          <p14:tracePt t="8244" x="1477963" y="306388"/>
          <p14:tracePt t="8253" x="1358900" y="288925"/>
          <p14:tracePt t="8261" x="1239838" y="288925"/>
          <p14:tracePt t="8269" x="1095375" y="246063"/>
          <p14:tracePt t="8277" x="976313" y="230188"/>
          <p14:tracePt t="8285" x="858838" y="203200"/>
          <p14:tracePt t="8293" x="704850" y="187325"/>
          <p14:tracePt t="8300" x="646113" y="187325"/>
          <p14:tracePt t="8308" x="585788" y="187325"/>
          <p14:tracePt t="8317" x="501650" y="187325"/>
          <p14:tracePt t="8325" x="450850" y="187325"/>
          <p14:tracePt t="8332" x="425450" y="187325"/>
          <p14:tracePt t="8341" x="400050" y="187325"/>
          <p14:tracePt t="8357" x="382588" y="187325"/>
          <p14:tracePt t="8373" x="357188" y="220663"/>
          <p14:tracePt t="8382" x="347663" y="230188"/>
          <p14:tracePt t="8388" x="314325" y="271463"/>
          <p14:tracePt t="8397" x="306388" y="296863"/>
          <p14:tracePt t="8405" x="288925" y="365125"/>
          <p14:tracePt t="8413" x="220663" y="492125"/>
          <p14:tracePt t="8420" x="187325" y="560388"/>
          <p14:tracePt t="8428" x="169863" y="628650"/>
          <p14:tracePt t="8437" x="93663" y="730250"/>
          <p14:tracePt t="8444" x="33338" y="833438"/>
          <p14:tracePt t="8997" x="68263" y="1189038"/>
          <p14:tracePt t="9005" x="85725" y="1206500"/>
          <p14:tracePt t="9013" x="93663" y="1206500"/>
          <p14:tracePt t="9020" x="119063" y="1206500"/>
          <p14:tracePt t="9028" x="136525" y="1216025"/>
          <p14:tracePt t="9044" x="161925" y="1241425"/>
          <p14:tracePt t="13309" x="161925" y="1257300"/>
          <p14:tracePt t="13333" x="161925" y="1266825"/>
          <p14:tracePt t="13373" x="161925" y="1292225"/>
          <p14:tracePt t="13389" x="161925" y="1300163"/>
          <p14:tracePt t="13405" x="161925" y="1317625"/>
          <p14:tracePt t="13421" x="161925" y="1325563"/>
          <p14:tracePt t="13485" x="161925" y="1350963"/>
          <p14:tracePt t="13493" x="161925" y="1368425"/>
          <p14:tracePt t="13509" x="161925" y="1376363"/>
          <p14:tracePt t="13517" x="161925" y="1393825"/>
          <p14:tracePt t="14229" x="161925" y="1419225"/>
          <p14:tracePt t="15349" x="161925" y="1444625"/>
          <p14:tracePt t="15357" x="161925" y="1452563"/>
          <p14:tracePt t="15366" x="161925" y="1477963"/>
          <p14:tracePt t="15373" x="161925" y="1495425"/>
          <p14:tracePt t="15382" x="161925" y="1504950"/>
          <p14:tracePt t="15389" x="161925" y="1546225"/>
          <p14:tracePt t="15398" x="161925" y="1555750"/>
          <p14:tracePt t="15405" x="161925" y="1571625"/>
          <p14:tracePt t="15413" x="152400" y="1622425"/>
          <p14:tracePt t="15420" x="144463" y="1639888"/>
          <p14:tracePt t="15453" x="144463" y="1649413"/>
          <p14:tracePt t="15461" x="144463" y="1674813"/>
          <p14:tracePt t="15469" x="144463" y="1690688"/>
          <p14:tracePt t="15477" x="127000" y="1700213"/>
          <p14:tracePt t="15517" x="127000" y="1716088"/>
          <p14:tracePt t="15702" x="127000" y="1766888"/>
          <p14:tracePt t="15709" x="119063" y="1801813"/>
          <p14:tracePt t="15717" x="119063" y="1809750"/>
          <p14:tracePt t="15725" x="119063" y="1852613"/>
          <p14:tracePt t="15732" x="119063" y="1979613"/>
          <p14:tracePt t="15740" x="119063" y="2098675"/>
          <p14:tracePt t="15748" x="119063" y="2209800"/>
          <p14:tracePt t="15757" x="119063" y="2354263"/>
          <p14:tracePt t="15764" x="119063" y="2473325"/>
          <p14:tracePt t="15772" x="119063" y="2516188"/>
          <p14:tracePt t="15781" x="119063" y="2574925"/>
          <p14:tracePt t="15788" x="119063" y="2592388"/>
          <p14:tracePt t="15798" x="119063" y="2617788"/>
          <p14:tracePt t="15804" x="119063" y="2625725"/>
          <p14:tracePt t="30989" x="119063" y="2651125"/>
          <p14:tracePt t="31013" x="119063" y="2686050"/>
          <p14:tracePt t="31037" x="119063" y="2693988"/>
          <p14:tracePt t="31069" x="119063" y="2701925"/>
          <p14:tracePt t="31093" x="136525" y="2736850"/>
          <p14:tracePt t="31101" x="136525" y="2744788"/>
          <p14:tracePt t="31108" x="144463" y="2752725"/>
          <p14:tracePt t="31132" x="144463" y="2770188"/>
          <p14:tracePt t="31140" x="161925" y="2778125"/>
          <p14:tracePt t="31278" x="161925" y="2805113"/>
          <p14:tracePt t="31285" x="161925" y="2838450"/>
          <p14:tracePt t="31293" x="161925" y="2846388"/>
          <p14:tracePt t="31302" x="119063" y="2906713"/>
          <p14:tracePt t="31308" x="50800" y="2965450"/>
          <p14:tracePt t="31317" x="33338" y="2974975"/>
          <p14:tracePt t="31589" x="127000" y="2957513"/>
          <p14:tracePt t="31598" x="144463" y="2949575"/>
          <p14:tracePt t="31621" x="152400" y="2940050"/>
          <p14:tracePt t="31725" x="152400" y="2922588"/>
          <p14:tracePt t="31860" x="161925" y="2914650"/>
          <p14:tracePt t="31885" x="177800" y="2914650"/>
          <p14:tracePt t="31892" x="203200" y="2914650"/>
          <p14:tracePt t="31900" x="220663" y="2965450"/>
          <p14:tracePt t="31908" x="271463" y="3016250"/>
          <p14:tracePt t="31916" x="296863" y="3059113"/>
          <p14:tracePt t="31924" x="347663" y="3094038"/>
          <p14:tracePt t="31932" x="373063" y="3109913"/>
          <p14:tracePt t="31940" x="425450" y="3135313"/>
          <p14:tracePt t="31949" x="492125" y="3170238"/>
          <p14:tracePt t="31957" x="534988" y="3186113"/>
          <p14:tracePt t="31965" x="628650" y="3221038"/>
          <p14:tracePt t="31972" x="722313" y="3246438"/>
          <p14:tracePt t="31980" x="841375" y="3263900"/>
          <p14:tracePt t="31988" x="950913" y="3263900"/>
          <p14:tracePt t="31996" x="1003300" y="3279775"/>
          <p14:tracePt t="32004" x="1062038" y="3279775"/>
          <p14:tracePt t="32012" x="1130300" y="3279775"/>
          <p14:tracePt t="32020" x="1173163" y="3279775"/>
          <p14:tracePt t="32029" x="1223963" y="3279775"/>
          <p14:tracePt t="32036" x="1300163" y="3279775"/>
          <p14:tracePt t="32044" x="1393825" y="3271838"/>
          <p14:tracePt t="32052" x="1495425" y="3211513"/>
          <p14:tracePt t="32061" x="1589088" y="3170238"/>
          <p14:tracePt t="32068" x="1639888" y="3135313"/>
          <p14:tracePt t="32077" x="1682750" y="3119438"/>
          <p14:tracePt t="32084" x="1733550" y="3109913"/>
          <p14:tracePt t="32092" x="1741488" y="3094038"/>
          <p14:tracePt t="32100" x="1776413" y="3067050"/>
          <p14:tracePt t="32108" x="1801813" y="3033713"/>
          <p14:tracePt t="32116" x="1817688" y="3025775"/>
          <p14:tracePt t="32124" x="1817688" y="3000375"/>
          <p14:tracePt t="32133" x="1827213" y="2974975"/>
          <p14:tracePt t="32149" x="1827213" y="2940050"/>
          <p14:tracePt t="32157" x="1827213" y="2932113"/>
          <p14:tracePt t="32165" x="1827213" y="2922588"/>
          <p14:tracePt t="32172" x="1827213" y="2881313"/>
          <p14:tracePt t="32180" x="1827213" y="2855913"/>
          <p14:tracePt t="32188" x="1827213" y="2838450"/>
          <p14:tracePt t="32196" x="1827213" y="2795588"/>
          <p14:tracePt t="32204" x="1827213" y="2787650"/>
          <p14:tracePt t="32212" x="1827213" y="2744788"/>
          <p14:tracePt t="32220" x="1827213" y="2719388"/>
          <p14:tracePt t="32229" x="1827213" y="2676525"/>
          <p14:tracePt t="32236" x="1827213" y="2660650"/>
          <p14:tracePt t="32246" x="1827213" y="2633663"/>
          <p14:tracePt t="32252" x="1784350" y="2566988"/>
          <p14:tracePt t="32268" x="1766888" y="2498725"/>
          <p14:tracePt t="32277" x="1758950" y="2489200"/>
          <p14:tracePt t="32284" x="1741488" y="2473325"/>
          <p14:tracePt t="32292" x="1733550" y="2463800"/>
          <p14:tracePt t="32308" x="1708150" y="2447925"/>
          <p14:tracePt t="32316" x="1690688" y="2438400"/>
          <p14:tracePt t="32324" x="1682750" y="2438400"/>
          <p14:tracePt t="32332" x="1665288" y="2438400"/>
          <p14:tracePt t="32340" x="1639888" y="2438400"/>
          <p14:tracePt t="32349" x="1614488" y="2438400"/>
          <p14:tracePt t="32357" x="1589088" y="2438400"/>
          <p14:tracePt t="32365" x="1546225" y="2438400"/>
          <p14:tracePt t="32372" x="1528763" y="2438400"/>
          <p14:tracePt t="32380" x="1503363" y="2438400"/>
          <p14:tracePt t="32388" x="1462088" y="2438400"/>
          <p14:tracePt t="32396" x="1435100" y="2447925"/>
          <p14:tracePt t="32404" x="1419225" y="2455863"/>
          <p14:tracePt t="32412" x="1409700" y="2455863"/>
          <p14:tracePt t="32420" x="1393825" y="2463800"/>
          <p14:tracePt t="32429" x="1384300" y="2481263"/>
          <p14:tracePt t="32436" x="1368425" y="2489200"/>
          <p14:tracePt t="32444" x="1358900" y="2516188"/>
          <p14:tracePt t="32452" x="1333500" y="2516188"/>
          <p14:tracePt t="32460" x="1300163" y="2549525"/>
          <p14:tracePt t="32468" x="1282700" y="2574925"/>
          <p14:tracePt t="32476" x="1274763" y="2608263"/>
          <p14:tracePt t="32484" x="1239838" y="2633663"/>
          <p14:tracePt t="32493" x="1206500" y="2701925"/>
          <p14:tracePt t="32500" x="1155700" y="2752725"/>
          <p14:tracePt t="32508" x="1147763" y="2787650"/>
          <p14:tracePt t="32516" x="1087438" y="2855913"/>
          <p14:tracePt t="32525" x="1054100" y="2922588"/>
          <p14:tracePt t="32533" x="1044575" y="2949575"/>
          <p14:tracePt t="32541" x="993775" y="3000375"/>
          <p14:tracePt t="32549" x="976313" y="3051175"/>
          <p14:tracePt t="32556" x="976313" y="3076575"/>
          <p14:tracePt t="32565" x="976313" y="3101975"/>
          <p14:tracePt t="32573" x="968375" y="3119438"/>
          <p14:tracePt t="32588" x="950913" y="3144838"/>
          <p14:tracePt t="32645" x="942975" y="3152775"/>
          <p14:tracePt t="32653" x="960438" y="3170238"/>
          <p14:tracePt t="32669" x="968375" y="3178175"/>
          <p14:tracePt t="32677" x="993775" y="3195638"/>
          <p14:tracePt t="32684" x="1028700" y="3195638"/>
          <p14:tracePt t="32693" x="1087438" y="3195638"/>
          <p14:tracePt t="32701" x="1173163" y="3195638"/>
          <p14:tracePt t="32708" x="1257300" y="3195638"/>
          <p14:tracePt t="32717" x="1401763" y="3178175"/>
          <p14:tracePt t="32725" x="1579563" y="3160713"/>
          <p14:tracePt t="32733" x="1749425" y="3135313"/>
          <p14:tracePt t="32741" x="1920875" y="3135313"/>
          <p14:tracePt t="32749" x="2124075" y="3135313"/>
          <p14:tracePt t="32757" x="2352675" y="3109913"/>
          <p14:tracePt t="32765" x="2600325" y="3109913"/>
          <p14:tracePt t="32773" x="2828925" y="3067050"/>
          <p14:tracePt t="32780" x="3059113" y="3041650"/>
          <p14:tracePt t="32789" x="3297238" y="2949575"/>
          <p14:tracePt t="32796" x="3475038" y="2881313"/>
          <p14:tracePt t="32805" x="3602038" y="2820988"/>
          <p14:tracePt t="32813" x="3721100" y="2762250"/>
          <p14:tracePt t="32821" x="3797300" y="2701925"/>
          <p14:tracePt t="32829" x="3832225" y="2660650"/>
          <p14:tracePt t="32837" x="3857625" y="2625725"/>
          <p14:tracePt t="32846" x="3873500" y="2617788"/>
          <p14:tracePt t="32853" x="3873500" y="2600325"/>
          <p14:tracePt t="32861" x="3873500" y="2592388"/>
          <p14:tracePt t="32868" x="3873500" y="2574925"/>
          <p14:tracePt t="32917" x="3873500" y="2566988"/>
          <p14:tracePt t="32925" x="3873500" y="2541588"/>
          <p14:tracePt t="32933" x="3848100" y="2506663"/>
          <p14:tracePt t="32941" x="3840163" y="2498725"/>
          <p14:tracePt t="32949" x="3781425" y="2498725"/>
          <p14:tracePt t="32957" x="3721100" y="2481263"/>
          <p14:tracePt t="32965" x="3586163" y="2397125"/>
          <p14:tracePt t="32973" x="3475038" y="2397125"/>
          <p14:tracePt t="32980" x="3297238" y="2328863"/>
          <p14:tracePt t="32989" x="3143250" y="2286000"/>
          <p14:tracePt t="32996" x="2940050" y="2217738"/>
          <p14:tracePt t="33005" x="2735263" y="2174875"/>
          <p14:tracePt t="33013" x="2590800" y="2149475"/>
          <p14:tracePt t="33021" x="2506663" y="2149475"/>
          <p14:tracePt t="33029" x="2413000" y="2149475"/>
          <p14:tracePt t="33037" x="2301875" y="2149475"/>
          <p14:tracePt t="33046" x="2235200" y="2149475"/>
          <p14:tracePt t="33053" x="2174875" y="2149475"/>
          <p14:tracePt t="33061" x="2065338" y="2159000"/>
          <p14:tracePt t="33069" x="1962150" y="2217738"/>
          <p14:tracePt t="33077" x="1792288" y="2243138"/>
          <p14:tracePt t="33085" x="1673225" y="2260600"/>
          <p14:tracePt t="33093" x="1546225" y="2328863"/>
          <p14:tracePt t="33101" x="1477963" y="2344738"/>
          <p14:tracePt t="33109" x="1419225" y="2344738"/>
          <p14:tracePt t="33117" x="1393825" y="2354263"/>
          <p14:tracePt t="33125" x="1343025" y="2371725"/>
          <p14:tracePt t="33133" x="1333500" y="2387600"/>
          <p14:tracePt t="33189" x="1317625" y="2413000"/>
          <p14:tracePt t="33212" x="1317625" y="2438400"/>
          <p14:tracePt t="33220" x="1308100" y="2447925"/>
          <p14:tracePt t="33236" x="1308100" y="2463800"/>
          <p14:tracePt t="33252" x="1274763" y="2506663"/>
          <p14:tracePt t="33260" x="1265238" y="2516188"/>
          <p14:tracePt t="33278" x="1249363" y="2541588"/>
          <p14:tracePt t="33287" x="1239838" y="2557463"/>
          <p14:tracePt t="33294" x="1214438" y="2566988"/>
          <p14:tracePt t="33303" x="1198563" y="2582863"/>
          <p14:tracePt t="33310" x="1173163" y="2608263"/>
          <p14:tracePt t="33317" x="1163638" y="2608263"/>
          <p14:tracePt t="33325" x="1138238" y="2617788"/>
          <p14:tracePt t="33334" x="1087438" y="2617788"/>
          <p14:tracePt t="33341" x="1044575" y="2617788"/>
          <p14:tracePt t="33351" x="993775" y="2651125"/>
          <p14:tracePt t="33358" x="968375" y="2651125"/>
          <p14:tracePt t="33365" x="925513" y="2651125"/>
          <p14:tracePt t="33373" x="900113" y="2651125"/>
          <p14:tracePt t="33384" x="866775" y="2668588"/>
          <p14:tracePt t="33390" x="858838" y="2668588"/>
          <p14:tracePt t="33646" x="831850" y="2660650"/>
          <p14:tracePt t="33686" x="815975" y="2651125"/>
          <p14:tracePt t="33702" x="806450" y="2651125"/>
          <p14:tracePt t="33709" x="790575" y="2651125"/>
          <p14:tracePt t="33718" x="781050" y="2651125"/>
          <p14:tracePt t="33725" x="773113" y="2633663"/>
          <p14:tracePt t="33733" x="730250" y="2633663"/>
          <p14:tracePt t="33741" x="696913" y="2625725"/>
          <p14:tracePt t="33749" x="628650" y="2592388"/>
          <p14:tracePt t="33757" x="585788" y="2592388"/>
          <p14:tracePt t="33765" x="577850" y="2592388"/>
          <p14:tracePt t="33780" x="560388" y="2592388"/>
          <p14:tracePt t="33796" x="552450" y="2592388"/>
          <p14:tracePt t="33805" x="527050" y="2592388"/>
          <p14:tracePt t="34086" x="509588" y="2592388"/>
          <p14:tracePt t="34092" x="484188" y="2592388"/>
          <p14:tracePt t="34100" x="458788" y="2592388"/>
          <p14:tracePt t="34148" x="450850" y="2592388"/>
          <p14:tracePt t="34710" x="433388" y="2592388"/>
          <p14:tracePt t="34734" x="433388" y="2633663"/>
          <p14:tracePt t="34741" x="433388" y="2643188"/>
          <p14:tracePt t="34749" x="433388" y="2660650"/>
          <p14:tracePt t="34757" x="441325" y="2668588"/>
          <p14:tracePt t="34765" x="441325" y="2693988"/>
          <p14:tracePt t="34773" x="450850" y="2744788"/>
          <p14:tracePt t="34781" x="450850" y="2752725"/>
          <p14:tracePt t="34788" x="466725" y="2795588"/>
          <p14:tracePt t="34796" x="466725" y="2805113"/>
          <p14:tracePt t="34804" x="466725" y="2830513"/>
          <p14:tracePt t="34812" x="476250" y="2846388"/>
          <p14:tracePt t="34828" x="476250" y="2855913"/>
          <p14:tracePt t="34884" x="492125" y="2871788"/>
          <p14:tracePt t="48998" x="501650" y="2871788"/>
          <p14:tracePt t="50645" x="534988" y="2855913"/>
          <p14:tracePt t="57029" x="577850" y="2871788"/>
          <p14:tracePt t="57037" x="611188" y="2889250"/>
          <p14:tracePt t="57045" x="654050" y="2889250"/>
          <p14:tracePt t="57053" x="747713" y="2940050"/>
          <p14:tracePt t="57061" x="773113" y="2940050"/>
          <p14:tracePt t="57068" x="900113" y="2965450"/>
          <p14:tracePt t="57077" x="1036638" y="3051175"/>
          <p14:tracePt t="57084" x="1214438" y="3119438"/>
          <p14:tracePt t="57093" x="1333500" y="3152775"/>
          <p14:tracePt t="57100" x="1477963" y="3195638"/>
          <p14:tracePt t="57109" x="1606550" y="3238500"/>
          <p14:tracePt t="57117" x="1776413" y="3263900"/>
          <p14:tracePt t="57125" x="1920875" y="3263900"/>
          <p14:tracePt t="57132" x="2065338" y="3279775"/>
          <p14:tracePt t="57140" x="2243138" y="3305175"/>
          <p14:tracePt t="57148" x="2446338" y="3348038"/>
          <p14:tracePt t="57157" x="2668588" y="3373438"/>
          <p14:tracePt t="57164" x="2846388" y="3390900"/>
          <p14:tracePt t="57173" x="3016250" y="3416300"/>
          <p14:tracePt t="57181" x="3244850" y="3459163"/>
          <p14:tracePt t="57194" x="3449638" y="3484563"/>
          <p14:tracePt t="57197" x="3652838" y="3509963"/>
          <p14:tracePt t="57204" x="3883025" y="3578225"/>
          <p14:tracePt t="57214" x="4111625" y="3619500"/>
          <p14:tracePt t="57220" x="4392613" y="3646488"/>
          <p14:tracePt t="57228" x="4724400" y="3722688"/>
          <p14:tracePt t="57237" x="5003800" y="3748088"/>
          <p14:tracePt t="57244" x="5318125" y="3763963"/>
          <p14:tracePt t="57253" x="5599113" y="3763963"/>
          <p14:tracePt t="57260" x="5880100" y="3816350"/>
          <p14:tracePt t="57269" x="6134100" y="3841750"/>
          <p14:tracePt t="57277" x="6364288" y="3841750"/>
          <p14:tracePt t="57284" x="6584950" y="3841750"/>
          <p14:tracePt t="57293" x="6813550" y="3841750"/>
          <p14:tracePt t="57301" x="7043738" y="3841750"/>
          <p14:tracePt t="57308" x="7239000" y="3841750"/>
          <p14:tracePt t="57317" x="7408863" y="3841750"/>
          <p14:tracePt t="57325" x="7578725" y="3841750"/>
          <p14:tracePt t="57332" x="7662863" y="3841750"/>
          <p14:tracePt t="57340" x="7697788" y="3841750"/>
          <p14:tracePt t="57348" x="7740650" y="3841750"/>
          <p14:tracePt t="57357" x="7748588" y="3841750"/>
          <p14:tracePt t="57388" x="7766050" y="3841750"/>
          <p14:tracePt t="57397" x="7791450" y="3841750"/>
          <p14:tracePt t="57405" x="7832725" y="3841750"/>
          <p14:tracePt t="57413" x="7918450" y="3841750"/>
          <p14:tracePt t="57421" x="8088313" y="3841750"/>
          <p14:tracePt t="57429" x="8232775" y="3841750"/>
          <p14:tracePt t="57437" x="8402638" y="3841750"/>
          <p14:tracePt t="57444" x="8521700" y="3841750"/>
          <p14:tracePt t="57452" x="8632825" y="3841750"/>
          <p14:tracePt t="57460" x="8716963" y="3841750"/>
          <p14:tracePt t="57468" x="8785225" y="3841750"/>
          <p14:tracePt t="57477" x="8894763" y="3841750"/>
          <p14:tracePt t="57484" x="9039225" y="3806825"/>
          <p14:tracePt t="57493" x="9218613" y="3781425"/>
          <p14:tracePt t="57501" x="9421813" y="3713163"/>
          <p14:tracePt t="57509" x="9652000" y="3646488"/>
          <p14:tracePt t="57516" x="9855200" y="3578225"/>
          <p14:tracePt t="57525" x="9999663" y="3552825"/>
          <p14:tracePt t="57532" x="10101263" y="3517900"/>
          <p14:tracePt t="57540" x="10194925" y="3459163"/>
          <p14:tracePt t="57548" x="10245725" y="3441700"/>
          <p14:tracePt t="57557" x="10313988" y="3390900"/>
          <p14:tracePt t="57564" x="10442575" y="3348038"/>
          <p14:tracePt t="57572" x="10526713" y="3330575"/>
          <p14:tracePt t="57581" x="10620375" y="3314700"/>
          <p14:tracePt t="57588" x="10798175" y="3289300"/>
          <p14:tracePt t="57597" x="10968038" y="3246438"/>
          <p14:tracePt t="57604" x="11122025" y="3203575"/>
          <p14:tracePt t="57613" x="11231563" y="3203575"/>
          <p14:tracePt t="57620" x="11266488" y="3186113"/>
          <p14:tracePt t="57628" x="11274425" y="3178175"/>
          <p14:tracePt t="57733" x="11291888" y="3160713"/>
          <p14:tracePt t="57741" x="11291888" y="3152775"/>
          <p14:tracePt t="57750" x="11291888" y="3144838"/>
          <p14:tracePt t="57757" x="11291888" y="3119438"/>
          <p14:tracePt t="57766" x="11291888" y="3084513"/>
          <p14:tracePt t="57773" x="11291888" y="3059113"/>
          <p14:tracePt t="57781" x="11291888" y="3016250"/>
          <p14:tracePt t="57788" x="11317288" y="2982913"/>
          <p14:tracePt t="57797" x="11317288" y="2974975"/>
          <p14:tracePt t="57805" x="11317288" y="2932113"/>
          <p14:tracePt t="57813" x="11333163" y="2922588"/>
          <p14:tracePt t="57821" x="11333163" y="2906713"/>
          <p14:tracePt t="57828" x="11333163" y="2863850"/>
          <p14:tracePt t="57837" x="11342688" y="2855913"/>
          <p14:tracePt t="57844" x="11342688" y="2813050"/>
          <p14:tracePt t="57853" x="11360150" y="2805113"/>
          <p14:tracePt t="57869" x="11360150" y="2787650"/>
          <p14:tracePt t="57877" x="11360150" y="2778125"/>
          <p14:tracePt t="57894" x="11360150" y="2752725"/>
          <p14:tracePt t="57909" x="11350625" y="2736850"/>
          <p14:tracePt t="57917" x="11342688" y="2711450"/>
          <p14:tracePt t="57925" x="11325225" y="2701925"/>
          <p14:tracePt t="57932" x="11317288" y="2701925"/>
          <p14:tracePt t="57941" x="11274425" y="2701925"/>
          <p14:tracePt t="57949" x="11223625" y="2668588"/>
          <p14:tracePt t="57957" x="11198225" y="2668588"/>
          <p14:tracePt t="57964" x="11155363" y="2651125"/>
          <p14:tracePt t="57973" x="11104563" y="2651125"/>
          <p14:tracePt t="57981" x="11018838" y="2633663"/>
          <p14:tracePt t="57988" x="10960100" y="2633663"/>
          <p14:tracePt t="57997" x="10874375" y="2633663"/>
          <p14:tracePt t="58005" x="10782300" y="2633663"/>
          <p14:tracePt t="58013" x="10671175" y="2633663"/>
          <p14:tracePt t="58021" x="10552113" y="2617788"/>
          <p14:tracePt t="58028" x="10433050" y="2617788"/>
          <p14:tracePt t="58037" x="10255250" y="2574925"/>
          <p14:tracePt t="58044" x="10136188" y="2549525"/>
          <p14:tracePt t="58053" x="10025063" y="2549525"/>
          <p14:tracePt t="58060" x="9923463" y="2516188"/>
          <p14:tracePt t="58069" x="9839325" y="2516188"/>
          <p14:tracePt t="58077" x="9745663" y="2473325"/>
          <p14:tracePt t="58085" x="9702800" y="2473325"/>
          <p14:tracePt t="58094" x="9667875" y="2473325"/>
          <p14:tracePt t="58101" x="9642475" y="2473325"/>
          <p14:tracePt t="58111" x="9617075" y="2473325"/>
          <p14:tracePt t="58117" x="9575800" y="2473325"/>
          <p14:tracePt t="58125" x="9540875" y="2473325"/>
          <p14:tracePt t="58133" x="9498013" y="2463800"/>
          <p14:tracePt t="58141" x="9472613" y="2463800"/>
          <p14:tracePt t="58149" x="9456738" y="2463800"/>
          <p14:tracePt t="58157" x="9413875" y="2463800"/>
          <p14:tracePt t="58164" x="9388475" y="2447925"/>
          <p14:tracePt t="58173" x="9345613" y="2447925"/>
          <p14:tracePt t="58189" x="9320213" y="2447925"/>
          <p14:tracePt t="58197" x="9286875" y="2447925"/>
          <p14:tracePt t="58213" x="9261475" y="2447925"/>
          <p14:tracePt t="58221" x="9251950" y="2447925"/>
          <p14:tracePt t="58228" x="9209088" y="2447925"/>
          <p14:tracePt t="58237" x="9193213" y="2447925"/>
          <p14:tracePt t="58244" x="9183688" y="2447925"/>
          <p14:tracePt t="58253" x="9124950" y="2447925"/>
          <p14:tracePt t="58260" x="9082088" y="2447925"/>
          <p14:tracePt t="58268" x="9056688" y="2447925"/>
          <p14:tracePt t="58277" x="8988425" y="2447925"/>
          <p14:tracePt t="58285" x="8963025" y="2447925"/>
          <p14:tracePt t="58293" x="8878888" y="2447925"/>
          <p14:tracePt t="58301" x="8759825" y="2481263"/>
          <p14:tracePt t="58309" x="8691563" y="2481263"/>
          <p14:tracePt t="58317" x="8632825" y="2498725"/>
          <p14:tracePt t="58325" x="8539163" y="2498725"/>
          <p14:tracePt t="58332" x="8478838" y="2506663"/>
          <p14:tracePt t="58341" x="8445500" y="2524125"/>
          <p14:tracePt t="58349" x="8385175" y="2541588"/>
          <p14:tracePt t="58357" x="8369300" y="2549525"/>
          <p14:tracePt t="58365" x="8326438" y="2549525"/>
          <p14:tracePt t="58373" x="8301038" y="2549525"/>
          <p14:tracePt t="58381" x="8258175" y="2566988"/>
          <p14:tracePt t="58389" x="8224838" y="2566988"/>
          <p14:tracePt t="58405" x="8199438" y="2566988"/>
          <p14:tracePt t="58413" x="8189913" y="2582863"/>
          <p14:tracePt t="58428" x="8174038" y="2582863"/>
          <p14:tracePt t="58444" x="8164513" y="2582863"/>
          <p14:tracePt t="58453" x="8121650" y="2592388"/>
          <p14:tracePt t="58461" x="8096250" y="2592388"/>
          <p14:tracePt t="58468" x="8045450" y="2625725"/>
          <p14:tracePt t="58477" x="7961313" y="2643188"/>
          <p14:tracePt t="58485" x="7935913" y="2660650"/>
          <p14:tracePt t="58494" x="7867650" y="2660650"/>
          <p14:tracePt t="58501" x="7824788" y="2676525"/>
          <p14:tracePt t="58509" x="7773988" y="2693988"/>
          <p14:tracePt t="58517" x="7731125" y="2701925"/>
          <p14:tracePt t="58525" x="7697788" y="2719388"/>
          <p14:tracePt t="58532" x="7672388" y="2719388"/>
          <p14:tracePt t="58541" x="7662863" y="2719388"/>
          <p14:tracePt t="58614" x="7646988" y="2736850"/>
          <p14:tracePt t="58622" x="7621588" y="2744788"/>
          <p14:tracePt t="58629" x="7596188" y="2744788"/>
          <p14:tracePt t="58638" x="7561263" y="2778125"/>
          <p14:tracePt t="58653" x="7535863" y="2787650"/>
          <p14:tracePt t="58669" x="7485063" y="2805113"/>
          <p14:tracePt t="58678" x="7459663" y="2820988"/>
          <p14:tracePt t="58685" x="7408863" y="2855913"/>
          <p14:tracePt t="58694" x="7366000" y="2881313"/>
          <p14:tracePt t="58701" x="7332663" y="2932113"/>
          <p14:tracePt t="58709" x="7323138" y="2940050"/>
          <p14:tracePt t="58717" x="7289800" y="2974975"/>
          <p14:tracePt t="58725" x="7281863" y="3000375"/>
          <p14:tracePt t="58733" x="7281863" y="3008313"/>
          <p14:tracePt t="58741" x="7281863" y="3051175"/>
          <p14:tracePt t="58749" x="7281863" y="3101975"/>
          <p14:tracePt t="58757" x="7281863" y="3144838"/>
          <p14:tracePt t="58766" x="7281863" y="3170238"/>
          <p14:tracePt t="58773" x="7281863" y="3238500"/>
          <p14:tracePt t="58781" x="7281863" y="3279775"/>
          <p14:tracePt t="58789" x="7281863" y="3289300"/>
          <p14:tracePt t="58798" x="7281863" y="3314700"/>
          <p14:tracePt t="58805" x="7281863" y="3365500"/>
          <p14:tracePt t="58813" x="7281863" y="3390900"/>
          <p14:tracePt t="58821" x="7281863" y="3416300"/>
          <p14:tracePt t="58829" x="7281863" y="3449638"/>
          <p14:tracePt t="58837" x="7297738" y="3492500"/>
          <p14:tracePt t="58845" x="7315200" y="3502025"/>
          <p14:tracePt t="58853" x="7323138" y="3535363"/>
          <p14:tracePt t="58861" x="7323138" y="3560763"/>
          <p14:tracePt t="58869" x="7358063" y="3603625"/>
          <p14:tracePt t="58878" x="7358063" y="3636963"/>
          <p14:tracePt t="58885" x="7373938" y="3679825"/>
          <p14:tracePt t="58895" x="7373938" y="3705225"/>
          <p14:tracePt t="58901" x="7391400" y="3756025"/>
          <p14:tracePt t="58911" x="7408863" y="3816350"/>
          <p14:tracePt t="58918" x="7408863" y="3832225"/>
          <p14:tracePt t="58925" x="7408863" y="3883025"/>
          <p14:tracePt t="58933" x="7442200" y="3976688"/>
          <p14:tracePt t="58941" x="7442200" y="4037013"/>
          <p14:tracePt t="58950" x="7459663" y="4105275"/>
          <p14:tracePt t="58957" x="7459663" y="4146550"/>
          <p14:tracePt t="58965" x="7477125" y="4214813"/>
          <p14:tracePt t="58973" x="7493000" y="4283075"/>
          <p14:tracePt t="58982" x="7527925" y="4351338"/>
          <p14:tracePt t="58989" x="7561263" y="4419600"/>
          <p14:tracePt t="58997" x="7578725" y="4486275"/>
          <p14:tracePt t="59005" x="7604125" y="4521200"/>
          <p14:tracePt t="59013" x="7637463" y="4589463"/>
          <p14:tracePt t="59021" x="7688263" y="4630738"/>
          <p14:tracePt t="59028" x="7723188" y="4665663"/>
          <p14:tracePt t="59037" x="7748588" y="4716463"/>
          <p14:tracePt t="59045" x="7781925" y="4741863"/>
          <p14:tracePt t="59053" x="7807325" y="4775200"/>
          <p14:tracePt t="59060" x="7842250" y="4818063"/>
          <p14:tracePt t="59069" x="7875588" y="4852988"/>
          <p14:tracePt t="59076" x="7943850" y="4919663"/>
          <p14:tracePt t="59084" x="7994650" y="4972050"/>
          <p14:tracePt t="59093" x="8070850" y="5048250"/>
          <p14:tracePt t="59100" x="8199438" y="5132388"/>
          <p14:tracePt t="59110" x="8301038" y="5192713"/>
          <p14:tracePt t="59116" x="8343900" y="5226050"/>
          <p14:tracePt t="59124" x="8435975" y="5243513"/>
          <p14:tracePt t="59132" x="8529638" y="5260975"/>
          <p14:tracePt t="59140" x="8615363" y="5276850"/>
          <p14:tracePt t="59149" x="8709025" y="5276850"/>
          <p14:tracePt t="59157" x="8802688" y="5319713"/>
          <p14:tracePt t="59164" x="8861425" y="5319713"/>
          <p14:tracePt t="59173" x="8929688" y="5337175"/>
          <p14:tracePt t="59193" x="9082088" y="5353050"/>
          <p14:tracePt t="59198" x="9167813" y="5353050"/>
          <p14:tracePt t="59205" x="9261475" y="5370513"/>
          <p14:tracePt t="59213" x="9363075" y="5405438"/>
          <p14:tracePt t="59221" x="9405938" y="5405438"/>
          <p14:tracePt t="59229" x="9515475" y="5430838"/>
          <p14:tracePt t="59237" x="9575800" y="5430838"/>
          <p14:tracePt t="59245" x="9710738" y="5446713"/>
          <p14:tracePt t="59253" x="9829800" y="5446713"/>
          <p14:tracePt t="59261" x="9948863" y="5464175"/>
          <p14:tracePt t="59269" x="10034588" y="5464175"/>
          <p14:tracePt t="59277" x="10153650" y="5507038"/>
          <p14:tracePt t="59285" x="10245725" y="5507038"/>
          <p14:tracePt t="59295" x="10306050" y="5507038"/>
          <p14:tracePt t="59301" x="10390188" y="5507038"/>
          <p14:tracePt t="59309" x="10475913" y="5507038"/>
          <p14:tracePt t="59317" x="10620375" y="5507038"/>
          <p14:tracePt t="59325" x="10764838" y="5507038"/>
          <p14:tracePt t="59333" x="10883900" y="5507038"/>
          <p14:tracePt t="59341" x="11018838" y="5507038"/>
          <p14:tracePt t="59349" x="11163300" y="5507038"/>
          <p14:tracePt t="59357" x="11307763" y="5507038"/>
          <p14:tracePt t="59365" x="11477625" y="5507038"/>
          <p14:tracePt t="59373" x="11596688" y="5497513"/>
          <p14:tracePt t="59381" x="11715750" y="5472113"/>
          <p14:tracePt t="59389" x="11860213" y="5456238"/>
          <p14:tracePt t="59398" x="11911013" y="5456238"/>
          <p14:tracePt t="59405" x="11953875" y="5421313"/>
          <p14:tracePt t="59413" x="11971338" y="5421313"/>
          <p14:tracePt t="59429" x="11979275" y="5413375"/>
          <p14:tracePt t="59453" x="12004675" y="5395913"/>
          <p14:tracePt t="59462" x="12022138" y="5387975"/>
          <p14:tracePt t="59469" x="12047538" y="5353050"/>
          <p14:tracePt t="59477" x="12055475" y="5345113"/>
          <p14:tracePt t="59485" x="12098338" y="5302250"/>
          <p14:tracePt t="59494" x="12133263" y="5268913"/>
          <p14:tracePt t="59501" x="12166600" y="5226050"/>
          <p14:tracePt t="59932" x="12149138" y="2566988"/>
          <p14:tracePt t="59940" x="12133263" y="2524125"/>
          <p14:tracePt t="59948" x="12133263" y="2506663"/>
          <p14:tracePt t="59957" x="12123738" y="2463800"/>
          <p14:tracePt t="59964" x="12106275" y="2455863"/>
          <p14:tracePt t="59972" x="12080875" y="2430463"/>
          <p14:tracePt t="59980" x="12072938" y="2397125"/>
          <p14:tracePt t="59988" x="12039600" y="2371725"/>
          <p14:tracePt t="59996" x="12039600" y="2354263"/>
          <p14:tracePt t="60004" x="12030075" y="2344738"/>
          <p14:tracePt t="60013" x="11996738" y="2328863"/>
          <p14:tracePt t="60029" x="11988800" y="2319338"/>
          <p14:tracePt t="60044" x="11979275" y="2311400"/>
          <p14:tracePt t="60052" x="11961813" y="2311400"/>
          <p14:tracePt t="60068" x="11953875" y="2293938"/>
          <p14:tracePt t="60076" x="11928475" y="2293938"/>
          <p14:tracePt t="60084" x="11895138" y="2278063"/>
          <p14:tracePt t="60093" x="11869738" y="2278063"/>
          <p14:tracePt t="60100" x="11801475" y="2268538"/>
          <p14:tracePt t="60110" x="11776075" y="2252663"/>
          <p14:tracePt t="60117" x="11715750" y="2252663"/>
          <p14:tracePt t="60124" x="11631613" y="2252663"/>
          <p14:tracePt t="60132" x="11563350" y="2252663"/>
          <p14:tracePt t="60140" x="11503025" y="2252663"/>
          <p14:tracePt t="60148" x="11452225" y="2252663"/>
          <p14:tracePt t="60157" x="11368088" y="2252663"/>
          <p14:tracePt t="60164" x="11325225" y="2252663"/>
          <p14:tracePt t="60176" x="11241088" y="2252663"/>
          <p14:tracePt t="60180" x="11180763" y="2252663"/>
          <p14:tracePt t="60188" x="11129963" y="2252663"/>
          <p14:tracePt t="60197" x="11044238" y="2252663"/>
          <p14:tracePt t="60204" x="10985500" y="2252663"/>
          <p14:tracePt t="60213" x="10901363" y="2252663"/>
          <p14:tracePt t="60220" x="10833100" y="2252663"/>
          <p14:tracePt t="60228" x="10747375" y="2252663"/>
          <p14:tracePt t="60236" x="10688638" y="2252663"/>
          <p14:tracePt t="60245" x="10602913" y="2252663"/>
          <p14:tracePt t="60252" x="10483850" y="2252663"/>
          <p14:tracePt t="60260" x="10390188" y="2235200"/>
          <p14:tracePt t="60268" x="10280650" y="2235200"/>
          <p14:tracePt t="60276" x="10161588" y="2235200"/>
          <p14:tracePt t="60284" x="10025063" y="2235200"/>
          <p14:tracePt t="60293" x="9880600" y="2235200"/>
          <p14:tracePt t="60300" x="9761538" y="2235200"/>
          <p14:tracePt t="60309" x="9617075" y="2209800"/>
          <p14:tracePt t="60317" x="9498013" y="2209800"/>
          <p14:tracePt t="60325" x="9413875" y="2209800"/>
          <p14:tracePt t="60332" x="9328150" y="2209800"/>
          <p14:tracePt t="60340" x="9261475" y="2209800"/>
          <p14:tracePt t="60348" x="9236075" y="2209800"/>
          <p14:tracePt t="60356" x="9175750" y="2209800"/>
          <p14:tracePt t="60364" x="9142413" y="2209800"/>
          <p14:tracePt t="60372" x="9082088" y="2209800"/>
          <p14:tracePt t="60380" x="8972550" y="2209800"/>
          <p14:tracePt t="60388" x="8912225" y="2209800"/>
          <p14:tracePt t="60396" x="8843963" y="2209800"/>
          <p14:tracePt t="60404" x="8818563" y="2209800"/>
          <p14:tracePt t="60413" x="8777288" y="2209800"/>
          <p14:tracePt t="60420" x="8709025" y="2209800"/>
          <p14:tracePt t="60429" x="8683625" y="2209800"/>
          <p14:tracePt t="60437" x="8623300" y="2209800"/>
          <p14:tracePt t="60445" x="8589963" y="2209800"/>
          <p14:tracePt t="60452" x="8529638" y="2209800"/>
          <p14:tracePt t="60460" x="8462963" y="2209800"/>
          <p14:tracePt t="60468" x="8402638" y="2209800"/>
          <p14:tracePt t="60476" x="8359775" y="2209800"/>
          <p14:tracePt t="60484" x="8291513" y="2209800"/>
          <p14:tracePt t="60493" x="8207375" y="2209800"/>
          <p14:tracePt t="60500" x="8139113" y="2235200"/>
          <p14:tracePt t="60513" x="8088313" y="2252663"/>
          <p14:tracePt t="60519" x="8045450" y="2268538"/>
          <p14:tracePt t="60527" x="7994650" y="2286000"/>
          <p14:tracePt t="60535" x="7951788" y="2286000"/>
          <p14:tracePt t="60541" x="7910513" y="2319338"/>
          <p14:tracePt t="60548" x="7875588" y="2328863"/>
          <p14:tracePt t="60564" x="7832725" y="2328863"/>
          <p14:tracePt t="60572" x="7799388" y="2344738"/>
          <p14:tracePt t="60580" x="7773988" y="2362200"/>
          <p14:tracePt t="60588" x="7740650" y="2387600"/>
          <p14:tracePt t="60597" x="7731125" y="2438400"/>
          <p14:tracePt t="60605" x="7697788" y="2481263"/>
          <p14:tracePt t="60613" x="7662863" y="2532063"/>
          <p14:tracePt t="60620" x="7629525" y="2582863"/>
          <p14:tracePt t="60629" x="7561263" y="2676525"/>
          <p14:tracePt t="60637" x="7518400" y="2744788"/>
          <p14:tracePt t="60644" x="7493000" y="2770188"/>
          <p14:tracePt t="60653" x="7442200" y="2820988"/>
          <p14:tracePt t="60660" x="7416800" y="2855913"/>
          <p14:tracePt t="60669" x="7340600" y="2906713"/>
          <p14:tracePt t="60676" x="7332663" y="2914650"/>
          <p14:tracePt t="60700" x="7315200" y="2932113"/>
          <p14:tracePt t="60725" x="7315200" y="2940050"/>
          <p14:tracePt t="60733" x="7315200" y="2957513"/>
          <p14:tracePt t="60741" x="7315200" y="2965450"/>
          <p14:tracePt t="60751" x="7315200" y="3008313"/>
          <p14:tracePt t="60757" x="7315200" y="3016250"/>
          <p14:tracePt t="60765" x="7315200" y="3041650"/>
          <p14:tracePt t="60773" x="7315200" y="3067050"/>
          <p14:tracePt t="60781" x="7315200" y="3101975"/>
          <p14:tracePt t="60789" x="7315200" y="3109913"/>
          <p14:tracePt t="60798" x="7315200" y="3135313"/>
          <p14:tracePt t="60805" x="7315200" y="3144838"/>
          <p14:tracePt t="60813" x="7315200" y="3160713"/>
          <p14:tracePt t="60821" x="7315200" y="3170238"/>
          <p14:tracePt t="60829" x="7315200" y="3211513"/>
          <p14:tracePt t="60837" x="7315200" y="3238500"/>
          <p14:tracePt t="60845" x="7315200" y="3289300"/>
          <p14:tracePt t="60853" x="7315200" y="3314700"/>
          <p14:tracePt t="60861" x="7315200" y="3355975"/>
          <p14:tracePt t="60869" x="7315200" y="3373438"/>
          <p14:tracePt t="60878" x="7315200" y="3408363"/>
          <p14:tracePt t="60885" x="7315200" y="3459163"/>
          <p14:tracePt t="60894" x="7315200" y="3502025"/>
          <p14:tracePt t="60901" x="7315200" y="3527425"/>
          <p14:tracePt t="60911" x="7315200" y="3578225"/>
          <p14:tracePt t="60917" x="7315200" y="3603625"/>
          <p14:tracePt t="60925" x="7315200" y="3646488"/>
          <p14:tracePt t="60933" x="7315200" y="3671888"/>
          <p14:tracePt t="60941" x="7315200" y="3722688"/>
          <p14:tracePt t="60957" x="7315200" y="3748088"/>
          <p14:tracePt t="60965" x="7315200" y="3773488"/>
          <p14:tracePt t="60973" x="7340600" y="3806825"/>
          <p14:tracePt t="60981" x="7348538" y="3816350"/>
          <p14:tracePt t="60989" x="7366000" y="3875088"/>
          <p14:tracePt t="60998" x="7383463" y="3883025"/>
          <p14:tracePt t="61005" x="7408863" y="3908425"/>
          <p14:tracePt t="61014" x="7416800" y="3943350"/>
          <p14:tracePt t="61021" x="7434263" y="3951288"/>
          <p14:tracePt t="61028" x="7477125" y="3994150"/>
          <p14:tracePt t="61037" x="7485063" y="4011613"/>
          <p14:tracePt t="61046" x="7502525" y="4019550"/>
          <p14:tracePt t="61053" x="7545388" y="4079875"/>
          <p14:tracePt t="61060" x="7561263" y="4095750"/>
          <p14:tracePt t="61069" x="7570788" y="4105275"/>
          <p14:tracePt t="61077" x="7596188" y="4146550"/>
          <p14:tracePt t="61085" x="7629525" y="4181475"/>
          <p14:tracePt t="61094" x="7654925" y="4206875"/>
          <p14:tracePt t="61100" x="7672388" y="4240213"/>
          <p14:tracePt t="61110" x="7723188" y="4283075"/>
          <p14:tracePt t="61117" x="7748588" y="4300538"/>
          <p14:tracePt t="61125" x="7781925" y="4333875"/>
          <p14:tracePt t="61133" x="7832725" y="4376738"/>
          <p14:tracePt t="61141" x="7859713" y="4394200"/>
          <p14:tracePt t="61149" x="7910513" y="4445000"/>
          <p14:tracePt t="61157" x="7977188" y="4495800"/>
          <p14:tracePt t="61165" x="8012113" y="4513263"/>
          <p14:tracePt t="61173" x="8037513" y="4546600"/>
          <p14:tracePt t="61181" x="8070850" y="4546600"/>
          <p14:tracePt t="61189" x="8096250" y="4554538"/>
          <p14:tracePt t="61197" x="8164513" y="4589463"/>
          <p14:tracePt t="61205" x="8199438" y="4622800"/>
          <p14:tracePt t="61213" x="8224838" y="4622800"/>
          <p14:tracePt t="61221" x="8266113" y="4657725"/>
          <p14:tracePt t="61229" x="8301038" y="4657725"/>
          <p14:tracePt t="61237" x="8326438" y="4683125"/>
          <p14:tracePt t="61244" x="8394700" y="4699000"/>
          <p14:tracePt t="61253" x="8435975" y="4733925"/>
          <p14:tracePt t="61261" x="8529638" y="4749800"/>
          <p14:tracePt t="61269" x="8623300" y="4810125"/>
          <p14:tracePt t="61277" x="8691563" y="4827588"/>
          <p14:tracePt t="61285" x="8759825" y="4860925"/>
          <p14:tracePt t="61293" x="8878888" y="4878388"/>
          <p14:tracePt t="61301" x="8972550" y="4894263"/>
          <p14:tracePt t="61310" x="9039225" y="4911725"/>
          <p14:tracePt t="61317" x="9124950" y="4911725"/>
          <p14:tracePt t="61325" x="9226550" y="4954588"/>
          <p14:tracePt t="61333" x="9236075" y="4954588"/>
          <p14:tracePt t="61341" x="9294813" y="4954588"/>
          <p14:tracePt t="61348" x="9337675" y="4954588"/>
          <p14:tracePt t="61357" x="9421813" y="4954588"/>
          <p14:tracePt t="61365" x="9507538" y="4954588"/>
          <p14:tracePt t="61373" x="9626600" y="4954588"/>
          <p14:tracePt t="61381" x="9771063" y="4954588"/>
          <p14:tracePt t="61388" x="9940925" y="4972050"/>
          <p14:tracePt t="61398" x="10085388" y="4972050"/>
          <p14:tracePt t="61405" x="10229850" y="4972050"/>
          <p14:tracePt t="61413" x="10364788" y="4972050"/>
          <p14:tracePt t="61421" x="10483850" y="4972050"/>
          <p14:tracePt t="61428" x="10569575" y="4972050"/>
          <p14:tracePt t="61437" x="10663238" y="4972050"/>
          <p14:tracePt t="61444" x="10747375" y="4997450"/>
          <p14:tracePt t="61453" x="10815638" y="4997450"/>
          <p14:tracePt t="61460" x="10901363" y="5013325"/>
          <p14:tracePt t="61469" x="10917238" y="5013325"/>
          <p14:tracePt t="61477" x="10960100" y="5038725"/>
          <p14:tracePt t="61501" x="10968038" y="5038725"/>
          <p14:tracePt t="61510" x="11010900" y="5038725"/>
          <p14:tracePt t="61517" x="11036300" y="5038725"/>
          <p14:tracePt t="61525" x="11096625" y="5038725"/>
          <p14:tracePt t="61533" x="11163300" y="5038725"/>
          <p14:tracePt t="61541" x="11206163" y="5030788"/>
          <p14:tracePt t="61549" x="11256963" y="5030788"/>
          <p14:tracePt t="61557" x="11317288" y="5013325"/>
          <p14:tracePt t="61565" x="11368088" y="5013325"/>
          <p14:tracePt t="61573" x="11452225" y="5013325"/>
          <p14:tracePt t="61581" x="11512550" y="5013325"/>
          <p14:tracePt t="61588" x="11596688" y="5013325"/>
          <p14:tracePt t="61597" x="11664950" y="5013325"/>
          <p14:tracePt t="61605" x="11725275" y="5013325"/>
          <p14:tracePt t="61613" x="11818938" y="4962525"/>
          <p14:tracePt t="61621" x="11844338" y="4962525"/>
          <p14:tracePt t="61629" x="11911013" y="4962525"/>
          <p14:tracePt t="61637" x="11971338" y="4962525"/>
          <p14:tracePt t="61644" x="11979275" y="4946650"/>
          <p14:tracePt t="61653" x="12014200" y="4937125"/>
          <p14:tracePt t="61661" x="12022138" y="4919663"/>
          <p14:tracePt t="61668" x="12065000" y="4894263"/>
          <p14:tracePt t="61677" x="12072938" y="4886325"/>
          <p14:tracePt t="61685" x="12123738" y="4802188"/>
          <p14:tracePt t="61693" x="12158663" y="4733925"/>
          <p14:tracePt t="61932" x="12184063" y="2397125"/>
          <p14:tracePt t="61940" x="12166600" y="2354263"/>
          <p14:tracePt t="61948" x="12166600" y="2336800"/>
          <p14:tracePt t="61956" x="12141200" y="2311400"/>
          <p14:tracePt t="61988" x="12141200" y="2286000"/>
          <p14:tracePt t="62028" x="12133263" y="2268538"/>
          <p14:tracePt t="62036" x="12115800" y="2243138"/>
          <p14:tracePt t="62045" x="12106275" y="2235200"/>
          <p14:tracePt t="62052" x="12065000" y="2209800"/>
          <p14:tracePt t="62060" x="12047538" y="2192338"/>
          <p14:tracePt t="62069" x="12004675" y="2184400"/>
          <p14:tracePt t="62076" x="11979275" y="2166938"/>
          <p14:tracePt t="62084" x="11945938" y="2133600"/>
          <p14:tracePt t="62093" x="11920538" y="2133600"/>
          <p14:tracePt t="62100" x="11877675" y="2116138"/>
          <p14:tracePt t="62109" x="11844338" y="2108200"/>
          <p14:tracePt t="62117" x="11801475" y="2108200"/>
          <p14:tracePt t="62125" x="11758613" y="2108200"/>
          <p14:tracePt t="62132" x="11690350" y="2108200"/>
          <p14:tracePt t="62140" x="11631613" y="2090738"/>
          <p14:tracePt t="62148" x="11563350" y="2090738"/>
          <p14:tracePt t="62157" x="11512550" y="2055813"/>
          <p14:tracePt t="62164" x="11426825" y="2055813"/>
          <p14:tracePt t="62172" x="11317288" y="2055813"/>
          <p14:tracePt t="62180" x="11249025" y="2055813"/>
          <p14:tracePt t="62193" x="11163300" y="2055813"/>
          <p14:tracePt t="62196" x="11079163" y="2055813"/>
          <p14:tracePt t="62204" x="10993438" y="2055813"/>
          <p14:tracePt t="62213" x="10909300" y="2055813"/>
          <p14:tracePt t="62220" x="10729913" y="2055813"/>
          <p14:tracePt t="62229" x="10594975" y="2055813"/>
          <p14:tracePt t="62237" x="10425113" y="2055813"/>
          <p14:tracePt t="62244" x="10194925" y="2055813"/>
          <p14:tracePt t="62252" x="9966325" y="2055813"/>
          <p14:tracePt t="62260" x="9796463" y="2055813"/>
          <p14:tracePt t="62268" x="9626600" y="2055813"/>
          <p14:tracePt t="62276" x="9515475" y="2055813"/>
          <p14:tracePt t="62284" x="9447213" y="2055813"/>
          <p14:tracePt t="62293" x="9388475" y="2065338"/>
          <p14:tracePt t="62300" x="9353550" y="2065338"/>
          <p14:tracePt t="62309" x="9312275" y="2082800"/>
          <p14:tracePt t="62316" x="9261475" y="2098675"/>
          <p14:tracePt t="62325" x="9193213" y="2133600"/>
          <p14:tracePt t="62332" x="9167813" y="2141538"/>
          <p14:tracePt t="62340" x="9142413" y="2159000"/>
          <p14:tracePt t="62348" x="9074150" y="2174875"/>
          <p14:tracePt t="62357" x="8997950" y="2227263"/>
          <p14:tracePt t="62364" x="8972550" y="2243138"/>
          <p14:tracePt t="62373" x="8937625" y="2278063"/>
          <p14:tracePt t="62380" x="8912225" y="2286000"/>
          <p14:tracePt t="62388" x="8861425" y="2303463"/>
          <p14:tracePt t="62396" x="8836025" y="2319338"/>
          <p14:tracePt t="62404" x="8828088" y="2319338"/>
          <p14:tracePt t="62413" x="8767763" y="2344738"/>
          <p14:tracePt t="62420" x="8734425" y="2397125"/>
          <p14:tracePt t="62429" x="8666163" y="2430463"/>
          <p14:tracePt t="62437" x="8572500" y="2473325"/>
          <p14:tracePt t="62445" x="8470900" y="2506663"/>
          <p14:tracePt t="62452" x="8377238" y="2566988"/>
          <p14:tracePt t="62460" x="8250238" y="2608263"/>
          <p14:tracePt t="62468" x="8181975" y="2643188"/>
          <p14:tracePt t="62476" x="8113713" y="2660650"/>
          <p14:tracePt t="62484" x="8020050" y="2676525"/>
          <p14:tracePt t="62493" x="7961313" y="2693988"/>
          <p14:tracePt t="62500" x="7910513" y="2727325"/>
          <p14:tracePt t="62509" x="7867650" y="2744788"/>
          <p14:tracePt t="62517" x="7799388" y="2744788"/>
          <p14:tracePt t="62524" x="7773988" y="2752725"/>
          <p14:tracePt t="62532" x="7705725" y="2770188"/>
          <p14:tracePt t="62540" x="7672388" y="2805113"/>
          <p14:tracePt t="62548" x="7612063" y="2805113"/>
          <p14:tracePt t="62557" x="7518400" y="2855913"/>
          <p14:tracePt t="62564" x="7493000" y="2855913"/>
          <p14:tracePt t="62572" x="7442200" y="2889250"/>
          <p14:tracePt t="62580" x="7383463" y="2906713"/>
          <p14:tracePt t="62589" x="7332663" y="2906713"/>
          <p14:tracePt t="62596" x="7289800" y="2906713"/>
          <p14:tracePt t="62605" x="7281863" y="2914650"/>
          <p14:tracePt t="62613" x="7256463" y="2914650"/>
          <p14:tracePt t="62620" x="7221538" y="2914650"/>
          <p14:tracePt t="62628" x="7213600" y="2914650"/>
          <p14:tracePt t="62637" x="7170738" y="2914650"/>
          <p14:tracePt t="62645" x="7162800" y="2914650"/>
          <p14:tracePt t="62653" x="7137400" y="2914650"/>
          <p14:tracePt t="62660" x="7085013" y="2949575"/>
          <p14:tracePt t="62668" x="7034213" y="2982913"/>
          <p14:tracePt t="62676" x="7026275" y="2982913"/>
          <p14:tracePt t="62684" x="7000875" y="2990850"/>
          <p14:tracePt t="62894" x="7000875" y="3025775"/>
          <p14:tracePt t="62934" x="7000875" y="3033713"/>
          <p14:tracePt t="62941" x="7018338" y="3059113"/>
          <p14:tracePt t="62949" x="7034213" y="3094038"/>
          <p14:tracePt t="62957" x="7059613" y="3119438"/>
          <p14:tracePt t="62965" x="7112000" y="3170238"/>
          <p14:tracePt t="62972" x="7162800" y="3203575"/>
          <p14:tracePt t="62980" x="7213600" y="3246438"/>
          <p14:tracePt t="62988" x="7239000" y="3297238"/>
          <p14:tracePt t="62996" x="7307263" y="3330575"/>
          <p14:tracePt t="63004" x="7340600" y="3365500"/>
          <p14:tracePt t="63013" x="7348538" y="3373438"/>
          <p14:tracePt t="63020" x="7348538" y="3416300"/>
          <p14:tracePt t="63029" x="7348538" y="3441700"/>
          <p14:tracePt t="63037" x="7366000" y="3449638"/>
          <p14:tracePt t="63294" x="7373938" y="3492500"/>
          <p14:tracePt t="63302" x="7373938" y="3543300"/>
          <p14:tracePt t="63312" x="7373938" y="3568700"/>
          <p14:tracePt t="63318" x="7373938" y="3578225"/>
          <p14:tracePt t="63324" x="7391400" y="3594100"/>
          <p14:tracePt t="63365" x="7366000" y="3619500"/>
          <p14:tracePt t="63372" x="7323138" y="3619500"/>
          <p14:tracePt t="63380" x="7239000" y="3636963"/>
          <p14:tracePt t="63388" x="7145338" y="3654425"/>
          <p14:tracePt t="63396" x="7026275" y="3697288"/>
          <p14:tracePt t="63404" x="6958013" y="3713163"/>
          <p14:tracePt t="63413" x="6864350" y="3748088"/>
          <p14:tracePt t="63420" x="6813550" y="3763963"/>
          <p14:tracePt t="63429" x="6788150" y="3798888"/>
          <p14:tracePt t="63437" x="6770688" y="3806825"/>
          <p14:tracePt t="63444" x="6729413" y="3824288"/>
          <p14:tracePt t="63453" x="6719888" y="3832225"/>
          <p14:tracePt t="63460" x="6678613" y="3875088"/>
          <p14:tracePt t="63468" x="6643688" y="3892550"/>
          <p14:tracePt t="63476" x="6635750" y="3900488"/>
          <p14:tracePt t="63484" x="6575425" y="3935413"/>
          <p14:tracePt t="63493" x="6542088" y="3960813"/>
          <p14:tracePt t="63500" x="6499225" y="3960813"/>
          <p14:tracePt t="63509" x="6430963" y="3976688"/>
          <p14:tracePt t="63517" x="6321425" y="3976688"/>
          <p14:tracePt t="63526" x="6151563" y="3976688"/>
          <p14:tracePt t="63532" x="5981700" y="3976688"/>
          <p14:tracePt t="63540" x="5751513" y="3976688"/>
          <p14:tracePt t="63549" x="5472113" y="3976688"/>
          <p14:tracePt t="63557" x="5216525" y="3976688"/>
          <p14:tracePt t="63564" x="4962525" y="3968750"/>
          <p14:tracePt t="63572" x="4706938" y="3892550"/>
          <p14:tracePt t="63580" x="4349750" y="3867150"/>
          <p14:tracePt t="63588" x="4044950" y="3849688"/>
          <p14:tracePt t="63597" x="3781425" y="3773488"/>
          <p14:tracePt t="63604" x="3525838" y="3748088"/>
          <p14:tracePt t="63613" x="3270250" y="3730625"/>
          <p14:tracePt t="63620" x="3016250" y="3730625"/>
          <p14:tracePt t="63629" x="2760663" y="3730625"/>
          <p14:tracePt t="63637" x="2540000" y="3730625"/>
          <p14:tracePt t="63645" x="2311400" y="3730625"/>
          <p14:tracePt t="63652" x="2116138" y="3730625"/>
          <p14:tracePt t="63660" x="1920875" y="3730625"/>
          <p14:tracePt t="63668" x="1716088" y="3730625"/>
          <p14:tracePt t="63676" x="1520825" y="3730625"/>
          <p14:tracePt t="63685" x="1376363" y="3730625"/>
          <p14:tracePt t="63693" x="1290638" y="3730625"/>
          <p14:tracePt t="63700" x="1223963" y="3730625"/>
          <p14:tracePt t="63717" x="1214438" y="3730625"/>
          <p14:tracePt t="63781" x="1173163" y="3730625"/>
          <p14:tracePt t="63789" x="1163638" y="3730625"/>
          <p14:tracePt t="63798" x="1147763" y="3730625"/>
          <p14:tracePt t="63805" x="1095375" y="3730625"/>
          <p14:tracePt t="63813" x="1028700" y="3730625"/>
          <p14:tracePt t="63821" x="1003300" y="3730625"/>
          <p14:tracePt t="63829" x="960438" y="3730625"/>
          <p14:tracePt t="63837" x="942975" y="3730625"/>
          <p14:tracePt t="63845" x="935038" y="3730625"/>
          <p14:tracePt t="63917" x="925513" y="3713163"/>
          <p14:tracePt t="63927" x="925513" y="3705225"/>
          <p14:tracePt t="63941" x="892175" y="3679825"/>
          <p14:tracePt t="63949" x="892175" y="3629025"/>
          <p14:tracePt t="63957" x="866775" y="3603625"/>
          <p14:tracePt t="63965" x="849313" y="3552825"/>
          <p14:tracePt t="63973" x="815975" y="3484563"/>
          <p14:tracePt t="63981" x="781050" y="3441700"/>
          <p14:tracePt t="63989" x="730250" y="3348038"/>
          <p14:tracePt t="63997" x="654050" y="3271838"/>
          <p14:tracePt t="64005" x="577850" y="3195638"/>
          <p14:tracePt t="64013" x="544513" y="3144838"/>
          <p14:tracePt t="64020" x="492125" y="3101975"/>
          <p14:tracePt t="64029" x="441325" y="3051175"/>
          <p14:tracePt t="64037" x="433388" y="3033713"/>
          <p14:tracePt t="64045" x="415925" y="3008313"/>
          <p14:tracePt t="64053" x="390525" y="2982913"/>
          <p14:tracePt t="64061" x="373063" y="2965450"/>
          <p14:tracePt t="64246" x="382588" y="3016250"/>
          <p14:tracePt t="64254" x="400050" y="3025775"/>
          <p14:tracePt t="64262" x="407988" y="3041650"/>
          <p14:tracePt t="64276" x="415925" y="3051175"/>
          <p14:tracePt t="65190" x="415925" y="3076575"/>
          <p14:tracePt t="65549" x="415925" y="3094038"/>
          <p14:tracePt t="68277" x="433388" y="3101975"/>
          <p14:tracePt t="68285" x="458788" y="3101975"/>
          <p14:tracePt t="68294" x="501650" y="3101975"/>
          <p14:tracePt t="68302" x="585788" y="3119438"/>
          <p14:tracePt t="68309" x="679450" y="3135313"/>
          <p14:tracePt t="68316" x="773113" y="3135313"/>
          <p14:tracePt t="68325" x="909638" y="3135313"/>
          <p14:tracePt t="68332" x="1028700" y="3135313"/>
          <p14:tracePt t="68340" x="1198563" y="3135313"/>
          <p14:tracePt t="68348" x="1317625" y="3135313"/>
          <p14:tracePt t="68357" x="1487488" y="3178175"/>
          <p14:tracePt t="68364" x="1657350" y="3178175"/>
          <p14:tracePt t="68372" x="1860550" y="3178175"/>
          <p14:tracePt t="68381" x="2055813" y="3178175"/>
          <p14:tracePt t="68388" x="2200275" y="3178175"/>
          <p14:tracePt t="68396" x="2370138" y="3178175"/>
          <p14:tracePt t="68404" x="2481263" y="3178175"/>
          <p14:tracePt t="68412" x="2600325" y="3178175"/>
          <p14:tracePt t="68420" x="2744788" y="3178175"/>
          <p14:tracePt t="68429" x="2889250" y="3178175"/>
          <p14:tracePt t="68437" x="2998788" y="3178175"/>
          <p14:tracePt t="68445" x="3203575" y="3203575"/>
          <p14:tracePt t="68452" x="3381375" y="3246438"/>
          <p14:tracePt t="68461" x="3517900" y="3246438"/>
          <p14:tracePt t="68468" x="3721100" y="3246438"/>
          <p14:tracePt t="68476" x="3865563" y="3289300"/>
          <p14:tracePt t="68484" x="4044950" y="3314700"/>
          <p14:tracePt t="68492" x="4240213" y="3314700"/>
          <p14:tracePt t="68500" x="4468813" y="3330575"/>
          <p14:tracePt t="68508" x="4664075" y="3330575"/>
          <p14:tracePt t="68517" x="4919663" y="3330575"/>
          <p14:tracePt t="68526" x="5140325" y="3330575"/>
          <p14:tracePt t="68532" x="5394325" y="3330575"/>
          <p14:tracePt t="68540" x="5599113" y="3330575"/>
          <p14:tracePt t="68548" x="5794375" y="3330575"/>
          <p14:tracePt t="68556" x="5989638" y="3330575"/>
          <p14:tracePt t="68564" x="6219825" y="3330575"/>
          <p14:tracePt t="68572" x="6440488" y="3330575"/>
          <p14:tracePt t="68580" x="6643688" y="3355975"/>
          <p14:tracePt t="68588" x="6873875" y="3355975"/>
          <p14:tracePt t="68596" x="7043738" y="3355975"/>
          <p14:tracePt t="68604" x="7153275" y="3355975"/>
          <p14:tracePt t="68612" x="7246938" y="3398838"/>
          <p14:tracePt t="68620" x="7281863" y="3398838"/>
          <p14:tracePt t="68628" x="7307263" y="3398838"/>
          <p14:tracePt t="68645" x="7315200" y="3398838"/>
          <p14:tracePt t="68861" x="7315200" y="3390900"/>
          <p14:tracePt t="68868" x="7256463" y="3390900"/>
          <p14:tracePt t="68876" x="7170738" y="3390900"/>
          <p14:tracePt t="68884" x="7085013" y="3390900"/>
          <p14:tracePt t="68892" x="7000875" y="3390900"/>
          <p14:tracePt t="68900" x="6881813" y="3390900"/>
          <p14:tracePt t="68908" x="6770688" y="3390900"/>
          <p14:tracePt t="68917" x="6618288" y="3408363"/>
          <p14:tracePt t="68926" x="6508750" y="3408363"/>
          <p14:tracePt t="68932" x="6303963" y="3408363"/>
          <p14:tracePt t="68940" x="6134100" y="3408363"/>
          <p14:tracePt t="68948" x="5913438" y="3408363"/>
          <p14:tracePt t="68956" x="5683250" y="3408363"/>
          <p14:tracePt t="68964" x="5462588" y="3408363"/>
          <p14:tracePt t="68972" x="5259388" y="3408363"/>
          <p14:tracePt t="68980" x="5089525" y="3408363"/>
          <p14:tracePt t="68988" x="4919663" y="3408363"/>
          <p14:tracePt t="68996" x="4749800" y="3408363"/>
          <p14:tracePt t="69004" x="4605338" y="3408363"/>
          <p14:tracePt t="69012" x="4435475" y="3408363"/>
          <p14:tracePt t="69020" x="4324350" y="3408363"/>
          <p14:tracePt t="69028" x="4121150" y="3408363"/>
          <p14:tracePt t="69037" x="3951288" y="3408363"/>
          <p14:tracePt t="69045" x="3781425" y="3408363"/>
          <p14:tracePt t="69052" x="3586163" y="3408363"/>
          <p14:tracePt t="69061" x="3441700" y="3408363"/>
          <p14:tracePt t="69068" x="3297238" y="3408363"/>
          <p14:tracePt t="69076" x="3186113" y="3408363"/>
          <p14:tracePt t="69085" x="3100388" y="3408363"/>
          <p14:tracePt t="69092" x="3033713" y="3408363"/>
          <p14:tracePt t="69100" x="2947988" y="3408363"/>
          <p14:tracePt t="69108" x="2905125" y="3408363"/>
          <p14:tracePt t="69116" x="2838450" y="3408363"/>
          <p14:tracePt t="69125" x="2778125" y="3408363"/>
          <p14:tracePt t="69132" x="2752725" y="3408363"/>
          <p14:tracePt t="69140" x="2668588" y="3408363"/>
          <p14:tracePt t="69148" x="2600325" y="3408363"/>
          <p14:tracePt t="69157" x="2489200" y="3408363"/>
          <p14:tracePt t="69164" x="2405063" y="3408363"/>
          <p14:tracePt t="69172" x="2319338" y="3408363"/>
          <p14:tracePt t="69180" x="2235200" y="3408363"/>
          <p14:tracePt t="69188" x="2141538" y="3408363"/>
          <p14:tracePt t="69196" x="2081213" y="3408363"/>
          <p14:tracePt t="69208" x="2012950" y="3408363"/>
          <p14:tracePt t="69213" x="1954213" y="3408363"/>
          <p14:tracePt t="69220" x="1928813" y="3408363"/>
          <p14:tracePt t="69228" x="1911350" y="3408363"/>
          <p14:tracePt t="69236" x="1885950" y="3408363"/>
          <p14:tracePt t="69252" x="1878013" y="3408363"/>
          <p14:tracePt t="69349" x="1860550" y="3408363"/>
          <p14:tracePt t="69358" x="1852613" y="3408363"/>
          <p14:tracePt t="69366" x="1809750" y="3398838"/>
          <p14:tracePt t="69373" x="1766888" y="3382963"/>
          <p14:tracePt t="69381" x="1698625" y="3365500"/>
          <p14:tracePt t="69388" x="1622425" y="3314700"/>
          <p14:tracePt t="69397" x="1554163" y="3297238"/>
          <p14:tracePt t="69405" x="1495425" y="3279775"/>
          <p14:tracePt t="69413" x="1444625" y="3246438"/>
          <p14:tracePt t="69420" x="1376363" y="3211513"/>
          <p14:tracePt t="69429" x="1308100" y="3195638"/>
          <p14:tracePt t="69437" x="1300163" y="3195638"/>
          <p14:tracePt t="69445" x="1290638" y="3186113"/>
          <p14:tracePt t="69452" x="1274763" y="3170238"/>
          <p14:tracePt t="69678" x="1265238" y="3170238"/>
          <p14:tracePt t="69695" x="1249363" y="3170238"/>
          <p14:tracePt t="69710" x="1239838" y="3170238"/>
          <p14:tracePt t="69725" x="1223963" y="3178175"/>
          <p14:tracePt t="69732" x="1214438" y="3186113"/>
          <p14:tracePt t="69749" x="1206500" y="3203575"/>
          <p14:tracePt t="69757" x="1173163" y="3228975"/>
          <p14:tracePt t="69773" x="1147763" y="3254375"/>
          <p14:tracePt t="69780" x="1112838" y="3289300"/>
          <p14:tracePt t="69788" x="1104900" y="3297238"/>
          <p14:tracePt t="69796" x="1087438" y="3314700"/>
          <p14:tracePt t="69804" x="1054100" y="3340100"/>
          <p14:tracePt t="69821" x="1036638" y="3340100"/>
          <p14:tracePt t="70070" x="1028700" y="3340100"/>
          <p14:tracePt t="70100" x="1003300" y="3340100"/>
          <p14:tracePt t="70117" x="985838" y="3340100"/>
          <p14:tracePt t="70125" x="976313" y="3340100"/>
          <p14:tracePt t="70133" x="976313" y="3322638"/>
          <p14:tracePt t="70148" x="976313" y="3314700"/>
          <p14:tracePt t="70157" x="960438" y="3297238"/>
          <p14:tracePt t="70165" x="960438" y="3289300"/>
          <p14:tracePt t="70172" x="960438" y="3263900"/>
          <p14:tracePt t="70191" x="960438" y="3254375"/>
          <p14:tracePt t="70196" x="950913" y="3221038"/>
          <p14:tracePt t="70782" x="935038" y="3221038"/>
          <p14:tracePt t="70789" x="925513" y="3221038"/>
          <p14:tracePt t="70798" x="917575" y="3221038"/>
          <p14:tracePt t="70804" x="874713" y="3246438"/>
          <p14:tracePt t="70813" x="781050" y="3263900"/>
          <p14:tracePt t="70820" x="739775" y="3263900"/>
          <p14:tracePt t="70828" x="696913" y="3263900"/>
          <p14:tracePt t="70852" x="679450" y="3263900"/>
          <p14:tracePt t="70861" x="671513" y="3271838"/>
          <p14:tracePt t="71044" x="688975" y="3271838"/>
          <p14:tracePt t="71126" x="696913" y="3289300"/>
          <p14:tracePt t="71133" x="696913" y="3314700"/>
          <p14:tracePt t="71141" x="679450" y="3322638"/>
          <p14:tracePt t="71149" x="679450" y="3340100"/>
          <p14:tracePt t="71157" x="679450" y="3373438"/>
          <p14:tracePt t="71165" x="679450" y="3408363"/>
          <p14:tracePt t="71173" x="679450" y="3467100"/>
          <p14:tracePt t="71192" x="661988" y="3594100"/>
          <p14:tracePt t="71197" x="661988" y="3619500"/>
          <p14:tracePt t="71205" x="646113" y="3687763"/>
          <p14:tracePt t="71212" x="646113" y="3705225"/>
          <p14:tracePt t="71221" x="646113" y="3713163"/>
          <p14:tracePt t="71229" x="620713" y="3738563"/>
          <p14:tracePt t="71237" x="620713" y="3756025"/>
          <p14:tracePt t="71245" x="611188" y="3781425"/>
          <p14:tracePt t="71268" x="611188" y="3806825"/>
          <p14:tracePt t="71301" x="595313" y="3816350"/>
          <p14:tracePt t="71317" x="585788" y="3832225"/>
          <p14:tracePt t="71357" x="569913" y="3841750"/>
          <p14:tracePt t="71388" x="560388" y="3857625"/>
          <p14:tracePt t="71405" x="560388" y="3867150"/>
          <p14:tracePt t="71413" x="560388" y="3875088"/>
          <p14:tracePt t="71420" x="552450" y="3892550"/>
          <p14:tracePt t="71429" x="534988" y="3900488"/>
          <p14:tracePt t="71437" x="527050" y="3943350"/>
          <p14:tracePt t="71444" x="527050" y="3960813"/>
          <p14:tracePt t="71453" x="476250" y="4019550"/>
          <p14:tracePt t="71461" x="476250" y="4027488"/>
          <p14:tracePt t="71468" x="466725" y="4052888"/>
          <p14:tracePt t="71477" x="450850" y="4105275"/>
          <p14:tracePt t="71485" x="450850" y="4113213"/>
          <p14:tracePt t="71492" x="425450" y="4138613"/>
          <p14:tracePt t="71581" x="425450" y="4156075"/>
          <p14:tracePt t="71589" x="425450" y="4164013"/>
          <p14:tracePt t="71598" x="425450" y="4181475"/>
          <p14:tracePt t="71605" x="425450" y="4206875"/>
          <p14:tracePt t="71613" x="425450" y="4232275"/>
          <p14:tracePt t="71621" x="425450" y="4275138"/>
          <p14:tracePt t="71629" x="425450" y="4300538"/>
          <p14:tracePt t="71637" x="425450" y="4316413"/>
          <p14:tracePt t="71645" x="425450" y="4359275"/>
          <p14:tracePt t="71660" x="425450" y="4368800"/>
          <p14:tracePt t="71871" x="407988" y="4394200"/>
          <p14:tracePt t="71876" x="373063" y="4503738"/>
          <p14:tracePt t="71884" x="314325" y="4605338"/>
          <p14:tracePt t="71892" x="203200" y="4708525"/>
          <p14:tracePt t="71900" x="101600" y="4792663"/>
          <p14:tracePt t="72581" x="50800" y="4886325"/>
          <p14:tracePt t="72613" x="58738" y="4886325"/>
          <p14:tracePt t="72621" x="68263" y="4886325"/>
          <p14:tracePt t="72629" x="93663" y="4886325"/>
          <p14:tracePt t="72637" x="111125" y="4878388"/>
          <p14:tracePt t="72645" x="119063" y="4852988"/>
          <p14:tracePt t="72652" x="136525" y="4827588"/>
          <p14:tracePt t="72661" x="169863" y="4792663"/>
          <p14:tracePt t="72668" x="177800" y="4767263"/>
          <p14:tracePt t="72676" x="195263" y="4716463"/>
          <p14:tracePt t="72684" x="230188" y="4699000"/>
          <p14:tracePt t="72692" x="255588" y="4673600"/>
          <p14:tracePt t="72701" x="296863" y="4673600"/>
          <p14:tracePt t="72708" x="331788" y="4640263"/>
          <p14:tracePt t="72716" x="339725" y="4630738"/>
          <p14:tracePt t="72790" x="357188" y="4614863"/>
          <p14:tracePt t="72806" x="365125" y="4614863"/>
          <p14:tracePt t="72813" x="390525" y="4605338"/>
          <p14:tracePt t="72829" x="407988" y="4605338"/>
          <p14:tracePt t="72837" x="433388" y="4605338"/>
          <p14:tracePt t="72845" x="458788" y="4605338"/>
          <p14:tracePt t="72852" x="476250" y="4605338"/>
          <p14:tracePt t="72860" x="509588" y="4605338"/>
          <p14:tracePt t="72868" x="577850" y="4605338"/>
          <p14:tracePt t="72876" x="620713" y="4605338"/>
          <p14:tracePt t="72884" x="704850" y="4605338"/>
          <p14:tracePt t="72892" x="790575" y="4605338"/>
          <p14:tracePt t="72900" x="884238" y="4605338"/>
          <p14:tracePt t="72908" x="968375" y="4605338"/>
          <p14:tracePt t="72917" x="1011238" y="4605338"/>
          <p14:tracePt t="72925" x="1044575" y="4605338"/>
          <p14:tracePt t="72933" x="1087438" y="4589463"/>
          <p14:tracePt t="72942" x="1138238" y="4554538"/>
          <p14:tracePt t="72948" x="1147763" y="4554538"/>
          <p14:tracePt t="72956" x="1189038" y="4546600"/>
          <p14:tracePt t="72972" x="1214438" y="4546600"/>
          <p14:tracePt t="73012" x="1231900" y="4529138"/>
          <p14:tracePt t="73037" x="1239838" y="4529138"/>
          <p14:tracePt t="73045" x="1249363" y="4529138"/>
          <p14:tracePt t="73060" x="1290638" y="4521200"/>
          <p14:tracePt t="73069" x="1308100" y="4521200"/>
          <p14:tracePt t="73077" x="1317625" y="4521200"/>
          <p14:tracePt t="73084" x="1376363" y="4486275"/>
          <p14:tracePt t="73101" x="1409700" y="4470400"/>
          <p14:tracePt t="73108" x="1419225" y="4470400"/>
          <p14:tracePt t="73182" x="1427163" y="4460875"/>
          <p14:tracePt t="73293" x="1419225" y="4460875"/>
          <p14:tracePt t="73301" x="1401763" y="4452938"/>
          <p14:tracePt t="73312" x="1393825" y="4452938"/>
          <p14:tracePt t="73318" x="1376363" y="4452938"/>
          <p14:tracePt t="73333" x="1368425" y="4452938"/>
          <p14:tracePt t="73342" x="1343025" y="4419600"/>
          <p14:tracePt t="73357" x="1343025" y="4410075"/>
          <p14:tracePt t="73364" x="1308100" y="4351338"/>
          <p14:tracePt t="73373" x="1308100" y="4325938"/>
          <p14:tracePt t="73380" x="1308100" y="4257675"/>
          <p14:tracePt t="73388" x="1290638" y="4197350"/>
          <p14:tracePt t="73396" x="1290638" y="4130675"/>
          <p14:tracePt t="73404" x="1290638" y="4027488"/>
          <p14:tracePt t="73413" x="1290638" y="3935413"/>
          <p14:tracePt t="73420" x="1290638" y="3824288"/>
          <p14:tracePt t="73429" x="1290638" y="3654425"/>
          <p14:tracePt t="73437" x="1274763" y="3535363"/>
          <p14:tracePt t="73445" x="1257300" y="3416300"/>
          <p14:tracePt t="73453" x="1257300" y="3297238"/>
          <p14:tracePt t="73460" x="1206500" y="3119438"/>
          <p14:tracePt t="73468" x="1189038" y="3025775"/>
          <p14:tracePt t="73477" x="1173163" y="2906713"/>
          <p14:tracePt t="73485" x="1173163" y="2820988"/>
          <p14:tracePt t="73492" x="1155700" y="2727325"/>
          <p14:tracePt t="73500" x="1155700" y="2719388"/>
          <p14:tracePt t="73509" x="1155700" y="2643188"/>
          <p14:tracePt t="73517" x="1155700" y="2582863"/>
          <p14:tracePt t="73525" x="1155700" y="2516188"/>
          <p14:tracePt t="73532" x="1155700" y="2455863"/>
          <p14:tracePt t="73542" x="1155700" y="2430463"/>
          <p14:tracePt t="73548" x="1155700" y="2379663"/>
          <p14:tracePt t="73557" x="1155700" y="2354263"/>
          <p14:tracePt t="73565" x="1155700" y="2286000"/>
          <p14:tracePt t="73572" x="1189038" y="2243138"/>
          <p14:tracePt t="73581" x="1206500" y="2227263"/>
          <p14:tracePt t="73588" x="1214438" y="2200275"/>
          <p14:tracePt t="73597" x="1231900" y="2174875"/>
          <p14:tracePt t="73605" x="1231900" y="2159000"/>
          <p14:tracePt t="73613" x="1257300" y="2116138"/>
          <p14:tracePt t="73620" x="1274763" y="2090738"/>
          <p14:tracePt t="73629" x="1274763" y="2065338"/>
          <p14:tracePt t="73637" x="1290638" y="2030413"/>
          <p14:tracePt t="73645" x="1317625" y="1989138"/>
          <p14:tracePt t="73653" x="1350963" y="1954213"/>
          <p14:tracePt t="73660" x="1368425" y="1911350"/>
          <p14:tracePt t="73668" x="1376363" y="1895475"/>
          <p14:tracePt t="73676" x="1401763" y="1852613"/>
          <p14:tracePt t="73684" x="1419225" y="1827213"/>
          <p14:tracePt t="73693" x="1487488" y="1793875"/>
          <p14:tracePt t="73709" x="1503363" y="1776413"/>
          <p14:tracePt t="73717" x="1512888" y="1766888"/>
          <p14:tracePt t="73733" x="1528763" y="1741488"/>
          <p14:tracePt t="73814" x="1528763" y="1725613"/>
          <p14:tracePt t="73830" x="1528763" y="1716088"/>
          <p14:tracePt t="73845" x="1528763" y="1708150"/>
          <p14:tracePt t="73852" x="1503363" y="1674813"/>
          <p14:tracePt t="73861" x="1495425" y="1674813"/>
          <p14:tracePt t="73868" x="1477963" y="1674813"/>
          <p14:tracePt t="73884" x="1470025" y="1674813"/>
          <p14:tracePt t="73917" x="1427163" y="1674813"/>
          <p14:tracePt t="73925" x="1401763" y="1674813"/>
          <p14:tracePt t="73932" x="1343025" y="1674813"/>
          <p14:tracePt t="73942" x="1308100" y="1682750"/>
          <p14:tracePt t="73949" x="1265238" y="1682750"/>
          <p14:tracePt t="73957" x="1249363" y="1682750"/>
          <p14:tracePt t="73964" x="1198563" y="1682750"/>
          <p14:tracePt t="73973" x="1181100" y="1682750"/>
          <p14:tracePt t="73980" x="1138238" y="1708150"/>
          <p14:tracePt t="73988" x="1130300" y="1708150"/>
          <p14:tracePt t="73997" x="1087438" y="1708150"/>
          <p14:tracePt t="74004" x="1079500" y="1725613"/>
          <p14:tracePt t="74013" x="1019175" y="1725613"/>
          <p14:tracePt t="74020" x="993775" y="1741488"/>
          <p14:tracePt t="74029" x="942975" y="1751013"/>
          <p14:tracePt t="74037" x="935038" y="1751013"/>
          <p14:tracePt t="74045" x="909638" y="1784350"/>
          <p14:tracePt t="74060" x="892175" y="1793875"/>
          <p14:tracePt t="74076" x="884238" y="1801813"/>
          <p14:tracePt t="74084" x="841375" y="1819275"/>
          <p14:tracePt t="74092" x="823913" y="1844675"/>
          <p14:tracePt t="74108" x="798513" y="1878013"/>
          <p14:tracePt t="74125" x="781050" y="1903413"/>
          <p14:tracePt t="74132" x="781050" y="1920875"/>
          <p14:tracePt t="74142" x="781050" y="1928813"/>
          <p14:tracePt t="74148" x="781050" y="1946275"/>
          <p14:tracePt t="74157" x="781050" y="1971675"/>
          <p14:tracePt t="74172" x="781050" y="1997075"/>
          <p14:tracePt t="74180" x="781050" y="2005013"/>
          <p14:tracePt t="74188" x="790575" y="2047875"/>
          <p14:tracePt t="74197" x="815975" y="2082800"/>
          <p14:tracePt t="74205" x="849313" y="2098675"/>
          <p14:tracePt t="74213" x="892175" y="2098675"/>
          <p14:tracePt t="74220" x="942975" y="2124075"/>
          <p14:tracePt t="74229" x="1003300" y="2141538"/>
          <p14:tracePt t="74237" x="1028700" y="2141538"/>
          <p14:tracePt t="74245" x="1095375" y="2159000"/>
          <p14:tracePt t="74252" x="1189038" y="2174875"/>
          <p14:tracePt t="74260" x="1249363" y="2174875"/>
          <p14:tracePt t="74268" x="1317625" y="2209800"/>
          <p14:tracePt t="74277" x="1435100" y="2235200"/>
          <p14:tracePt t="74285" x="1528763" y="2235200"/>
          <p14:tracePt t="74292" x="1589088" y="2252663"/>
          <p14:tracePt t="74300" x="1657350" y="2252663"/>
          <p14:tracePt t="74309" x="1766888" y="2252663"/>
          <p14:tracePt t="74317" x="1878013" y="2252663"/>
          <p14:tracePt t="74325" x="1997075" y="2252663"/>
          <p14:tracePt t="74333" x="2106613" y="2252663"/>
          <p14:tracePt t="74342" x="2225675" y="2252663"/>
          <p14:tracePt t="74348" x="2395538" y="2252663"/>
          <p14:tracePt t="74357" x="2506663" y="2252663"/>
          <p14:tracePt t="74364" x="2676525" y="2252663"/>
          <p14:tracePt t="74373" x="2795588" y="2252663"/>
          <p14:tracePt t="74380" x="2914650" y="2252663"/>
          <p14:tracePt t="74388" x="3109913" y="2252663"/>
          <p14:tracePt t="74397" x="3236913" y="2192338"/>
          <p14:tracePt t="74405" x="3348038" y="2192338"/>
          <p14:tracePt t="74413" x="3441700" y="2174875"/>
          <p14:tracePt t="74420" x="3525838" y="2174875"/>
          <p14:tracePt t="74429" x="3627438" y="2133600"/>
          <p14:tracePt t="74436" x="3687763" y="2124075"/>
          <p14:tracePt t="74445" x="3756025" y="2108200"/>
          <p14:tracePt t="74452" x="3883025" y="2065338"/>
          <p14:tracePt t="74460" x="3941763" y="2065338"/>
          <p14:tracePt t="74468" x="4070350" y="2065338"/>
          <p14:tracePt t="74476" x="4222750" y="2022475"/>
          <p14:tracePt t="74485" x="4367213" y="1997075"/>
          <p14:tracePt t="74492" x="4511675" y="1979613"/>
          <p14:tracePt t="74501" x="4656138" y="1979613"/>
          <p14:tracePt t="74509" x="4775200" y="1963738"/>
          <p14:tracePt t="74517" x="4894263" y="1963738"/>
          <p14:tracePt t="74525" x="4987925" y="1920875"/>
          <p14:tracePt t="74533" x="5080000" y="1903413"/>
          <p14:tracePt t="74541" x="5165725" y="1903413"/>
          <p14:tracePt t="74548" x="5233988" y="1885950"/>
          <p14:tracePt t="74557" x="5292725" y="1885950"/>
          <p14:tracePt t="74565" x="5360988" y="1885950"/>
          <p14:tracePt t="74572" x="5368925" y="1870075"/>
          <p14:tracePt t="74580" x="5386388" y="1870075"/>
          <p14:tracePt t="74588" x="5429250" y="1844675"/>
          <p14:tracePt t="74597" x="5454650" y="1827213"/>
          <p14:tracePt t="74605" x="5472113" y="1819275"/>
          <p14:tracePt t="74613" x="5505450" y="1801813"/>
          <p14:tracePt t="74620" x="5522913" y="1801813"/>
          <p14:tracePt t="74629" x="5530850" y="1793875"/>
          <p14:tracePt t="74661" x="5548313" y="1784350"/>
          <p14:tracePt t="74693" x="5548313" y="1766888"/>
          <p14:tracePt t="74701" x="5548313" y="1758950"/>
          <p14:tracePt t="74710" x="5538788" y="1716088"/>
          <p14:tracePt t="74719" x="5421313" y="1614488"/>
          <p14:tracePt t="74725" x="5302250" y="1581150"/>
          <p14:tracePt t="74732" x="5148263" y="1512888"/>
          <p14:tracePt t="74742" x="4970463" y="1470025"/>
          <p14:tracePt t="74748" x="4765675" y="1401763"/>
          <p14:tracePt t="74756" x="4595813" y="1376363"/>
          <p14:tracePt t="74764" x="4451350" y="1376363"/>
          <p14:tracePt t="74772" x="4306888" y="1360488"/>
          <p14:tracePt t="74780" x="4187825" y="1360488"/>
          <p14:tracePt t="74788" x="4017963" y="1360488"/>
          <p14:tracePt t="74796" x="3908425" y="1360488"/>
          <p14:tracePt t="74804" x="3738563" y="1360488"/>
          <p14:tracePt t="74813" x="3594100" y="1360488"/>
          <p14:tracePt t="74820" x="3424238" y="1360488"/>
          <p14:tracePt t="74829" x="3279775" y="1360488"/>
          <p14:tracePt t="74836" x="3160713" y="1360488"/>
          <p14:tracePt t="74845" x="2990850" y="1360488"/>
          <p14:tracePt t="74852" x="2905125" y="1360488"/>
          <p14:tracePt t="74861" x="2760663" y="1360488"/>
          <p14:tracePt t="74868" x="2616200" y="1360488"/>
          <p14:tracePt t="74877" x="2506663" y="1360488"/>
          <p14:tracePt t="74884" x="2362200" y="1360488"/>
          <p14:tracePt t="74892" x="2192338" y="1360488"/>
          <p14:tracePt t="74901" x="2047875" y="1360488"/>
          <p14:tracePt t="74909" x="1878013" y="1360488"/>
          <p14:tracePt t="74917" x="1758950" y="1360488"/>
          <p14:tracePt t="74925" x="1622425" y="1360488"/>
          <p14:tracePt t="74932" x="1554163" y="1360488"/>
          <p14:tracePt t="74942" x="1495425" y="1360488"/>
          <p14:tracePt t="74948" x="1409700" y="1360488"/>
          <p14:tracePt t="74957" x="1358900" y="1360488"/>
          <p14:tracePt t="74964" x="1317625" y="1360488"/>
          <p14:tracePt t="74973" x="1257300" y="1360488"/>
          <p14:tracePt t="74980" x="1239838" y="1360488"/>
          <p14:tracePt t="74989" x="1198563" y="1360488"/>
          <p14:tracePt t="74997" x="1138238" y="1360488"/>
          <p14:tracePt t="75005" x="1112838" y="1360488"/>
          <p14:tracePt t="75013" x="1062038" y="1360488"/>
          <p14:tracePt t="75021" x="1054100" y="1360488"/>
          <p14:tracePt t="75030" x="1028700" y="1360488"/>
          <p14:tracePt t="75037" x="993775" y="1376363"/>
          <p14:tracePt t="75045" x="968375" y="1376363"/>
          <p14:tracePt t="75053" x="960438" y="1393825"/>
          <p14:tracePt t="75060" x="917575" y="1401763"/>
          <p14:tracePt t="75068" x="900113" y="1419225"/>
          <p14:tracePt t="75076" x="892175" y="1427163"/>
          <p14:tracePt t="75085" x="874713" y="1444625"/>
          <p14:tracePt t="75092" x="866775" y="1452563"/>
          <p14:tracePt t="75101" x="858838" y="1462088"/>
          <p14:tracePt t="75109" x="841375" y="1495425"/>
          <p14:tracePt t="75117" x="831850" y="1504950"/>
          <p14:tracePt t="75125" x="831850" y="1563688"/>
          <p14:tracePt t="75133" x="815975" y="1571625"/>
          <p14:tracePt t="75142" x="790575" y="1649413"/>
          <p14:tracePt t="75149" x="773113" y="1700213"/>
          <p14:tracePt t="75157" x="739775" y="1784350"/>
          <p14:tracePt t="75165" x="739775" y="1835150"/>
          <p14:tracePt t="75176" x="696913" y="1920875"/>
          <p14:tracePt t="75181" x="696913" y="2005013"/>
          <p14:tracePt t="75188" x="696913" y="2073275"/>
          <p14:tracePt t="75198" x="696913" y="2159000"/>
          <p14:tracePt t="75205" x="696913" y="2200275"/>
          <p14:tracePt t="75213" x="730250" y="2311400"/>
          <p14:tracePt t="75221" x="747713" y="2430463"/>
          <p14:tracePt t="75229" x="806450" y="2557463"/>
          <p14:tracePt t="75237" x="874713" y="2711450"/>
          <p14:tracePt t="75245" x="968375" y="2914650"/>
          <p14:tracePt t="75253" x="1062038" y="3152775"/>
          <p14:tracePt t="75261" x="1198563" y="3365500"/>
          <p14:tracePt t="75268" x="1333500" y="3517900"/>
          <p14:tracePt t="75276" x="1462088" y="3586163"/>
          <p14:tracePt t="75285" x="1554163" y="3619500"/>
          <p14:tracePt t="75293" x="1571625" y="3619500"/>
          <p14:tracePt t="75510" x="1538288" y="3654425"/>
          <p14:tracePt t="75557" x="1487488" y="3662363"/>
          <p14:tracePt t="75565" x="1452563" y="3730625"/>
          <p14:tracePt t="75573" x="1409700" y="3781425"/>
          <p14:tracePt t="75582" x="1376363" y="3832225"/>
          <p14:tracePt t="75589" x="1300163" y="3900488"/>
          <p14:tracePt t="75598" x="1290638" y="3917950"/>
          <p14:tracePt t="75605" x="1282700" y="3925888"/>
          <p14:tracePt t="75637" x="1249363" y="3951288"/>
          <p14:tracePt t="75652" x="1223963" y="4002088"/>
          <p14:tracePt t="75660" x="1223963" y="4027488"/>
          <p14:tracePt t="75669" x="1163638" y="4095750"/>
          <p14:tracePt t="75677" x="1138238" y="4130675"/>
          <p14:tracePt t="75685" x="1087438" y="4181475"/>
          <p14:tracePt t="75693" x="1054100" y="4224338"/>
          <p14:tracePt t="75701" x="1054100" y="4240213"/>
          <p14:tracePt t="75709" x="1044575" y="4249738"/>
          <p14:tracePt t="75717" x="1044575" y="4257675"/>
          <p14:tracePt t="75733" x="1044575" y="4275138"/>
          <p14:tracePt t="75742" x="1044575" y="4283075"/>
          <p14:tracePt t="75748" x="1044575" y="4300538"/>
          <p14:tracePt t="75757" x="1044575" y="4325938"/>
          <p14:tracePt t="75765" x="1044575" y="4333875"/>
          <p14:tracePt t="75773" x="1044575" y="4359275"/>
          <p14:tracePt t="75780" x="1044575" y="4410075"/>
          <p14:tracePt t="75788" x="1079500" y="4452938"/>
          <p14:tracePt t="75797" x="1095375" y="4470400"/>
          <p14:tracePt t="75805" x="1104900" y="4503738"/>
          <p14:tracePt t="75813" x="1120775" y="4554538"/>
          <p14:tracePt t="75821" x="1130300" y="4564063"/>
          <p14:tracePt t="75829" x="1147763" y="4579938"/>
          <p14:tracePt t="75845" x="1155700" y="4589463"/>
          <p14:tracePt t="75853" x="1173163" y="4589463"/>
          <p14:tracePt t="75860" x="1198563" y="4589463"/>
          <p14:tracePt t="75868" x="1206500" y="4605338"/>
          <p14:tracePt t="75877" x="1223963" y="4614863"/>
          <p14:tracePt t="75885" x="1231900" y="4614863"/>
          <p14:tracePt t="75893" x="1257300" y="4614863"/>
          <p14:tracePt t="75901" x="1265238" y="4614863"/>
          <p14:tracePt t="75909" x="1282700" y="4614863"/>
          <p14:tracePt t="75925" x="1290638" y="4614863"/>
          <p14:tracePt t="75942" x="1317625" y="4614863"/>
          <p14:tracePt t="75948" x="1333500" y="4614863"/>
          <p14:tracePt t="75957" x="1358900" y="4614863"/>
          <p14:tracePt t="75973" x="1384300" y="4605338"/>
          <p14:tracePt t="75980" x="1401763" y="4605338"/>
          <p14:tracePt t="75988" x="1409700" y="4605338"/>
          <p14:tracePt t="75997" x="1419225" y="4597400"/>
          <p14:tracePt t="76012" x="1452563" y="4597400"/>
          <p14:tracePt t="76213" x="1444625" y="4597400"/>
          <p14:tracePt t="76221" x="1393825" y="4597400"/>
          <p14:tracePt t="76229" x="1325563" y="4597400"/>
          <p14:tracePt t="76237" x="1265238" y="4597400"/>
          <p14:tracePt t="76245" x="1155700" y="4597400"/>
          <p14:tracePt t="76253" x="1087438" y="4597400"/>
          <p14:tracePt t="76261" x="1003300" y="4597400"/>
          <p14:tracePt t="76268" x="976313" y="4597400"/>
          <p14:tracePt t="76277" x="917575" y="4605338"/>
          <p14:tracePt t="76285" x="900113" y="4614863"/>
          <p14:tracePt t="76292" x="892175" y="4614863"/>
          <p14:tracePt t="76301" x="874713" y="4630738"/>
          <p14:tracePt t="76308" x="831850" y="4657725"/>
          <p14:tracePt t="76332" x="823913" y="4665663"/>
          <p14:tracePt t="76381" x="815975" y="4683125"/>
          <p14:tracePt t="76388" x="815975" y="4691063"/>
          <p14:tracePt t="76405" x="815975" y="4708525"/>
          <p14:tracePt t="76413" x="815975" y="4733925"/>
          <p14:tracePt t="76437" x="815975" y="4741863"/>
          <p14:tracePt t="76453" x="815975" y="4759325"/>
          <p14:tracePt t="76461" x="815975" y="4767263"/>
          <p14:tracePt t="76468" x="815975" y="4792663"/>
          <p14:tracePt t="76477" x="815975" y="4818063"/>
          <p14:tracePt t="76484" x="849313" y="4835525"/>
          <p14:tracePt t="76492" x="858838" y="4852988"/>
          <p14:tracePt t="76500" x="884238" y="4860925"/>
          <p14:tracePt t="76509" x="917575" y="4878388"/>
          <p14:tracePt t="76517" x="942975" y="4894263"/>
          <p14:tracePt t="76525" x="1011238" y="4903788"/>
          <p14:tracePt t="76532" x="1019175" y="4903788"/>
          <p14:tracePt t="76541" x="1079500" y="4919663"/>
          <p14:tracePt t="76548" x="1087438" y="4919663"/>
          <p14:tracePt t="76557" x="1147763" y="4919663"/>
          <p14:tracePt t="76564" x="1189038" y="4919663"/>
          <p14:tracePt t="76573" x="1239838" y="4919663"/>
          <p14:tracePt t="76580" x="1300163" y="4919663"/>
          <p14:tracePt t="76588" x="1343025" y="4919663"/>
          <p14:tracePt t="76596" x="1409700" y="4937125"/>
          <p14:tracePt t="76604" x="1477963" y="4954588"/>
          <p14:tracePt t="76612" x="1520825" y="4954588"/>
          <p14:tracePt t="76620" x="1589088" y="4972050"/>
          <p14:tracePt t="76629" x="1647825" y="4987925"/>
          <p14:tracePt t="76637" x="1716088" y="4987925"/>
          <p14:tracePt t="76645" x="1776413" y="4987925"/>
          <p14:tracePt t="76652" x="1868488" y="5005388"/>
          <p14:tracePt t="76661" x="1928813" y="5005388"/>
          <p14:tracePt t="76668" x="2012950" y="5005388"/>
          <p14:tracePt t="76677" x="2081213" y="5005388"/>
          <p14:tracePt t="76685" x="2166938" y="5005388"/>
          <p14:tracePt t="76692" x="2225675" y="5005388"/>
          <p14:tracePt t="76700" x="2336800" y="5005388"/>
          <p14:tracePt t="76709" x="2446338" y="5005388"/>
          <p14:tracePt t="76717" x="2565400" y="5005388"/>
          <p14:tracePt t="76725" x="2676525" y="5005388"/>
          <p14:tracePt t="76733" x="2820988" y="5005388"/>
          <p14:tracePt t="76742" x="2914650" y="5005388"/>
          <p14:tracePt t="76748" x="3024188" y="5005388"/>
          <p14:tracePt t="76756" x="3143250" y="5005388"/>
          <p14:tracePt t="76764" x="3228975" y="5005388"/>
          <p14:tracePt t="76772" x="3313113" y="5005388"/>
          <p14:tracePt t="76781" x="3432175" y="5005388"/>
          <p14:tracePt t="76788" x="3492500" y="5005388"/>
          <p14:tracePt t="76796" x="3576638" y="5005388"/>
          <p14:tracePt t="76804" x="3670300" y="5005388"/>
          <p14:tracePt t="76812" x="3756025" y="5005388"/>
          <p14:tracePt t="76820" x="3840163" y="5005388"/>
          <p14:tracePt t="76828" x="3933825" y="5005388"/>
          <p14:tracePt t="76837" x="4044950" y="5005388"/>
          <p14:tracePt t="76844" x="4129088" y="5005388"/>
          <p14:tracePt t="76852" x="4273550" y="5005388"/>
          <p14:tracePt t="76861" x="4324350" y="5005388"/>
          <p14:tracePt t="76868" x="4410075" y="5005388"/>
          <p14:tracePt t="76878" x="4494213" y="5005388"/>
          <p14:tracePt t="76884" x="4554538" y="5005388"/>
          <p14:tracePt t="76892" x="4605338" y="5005388"/>
          <p14:tracePt t="76900" x="4630738" y="5005388"/>
          <p14:tracePt t="76908" x="4689475" y="5005388"/>
          <p14:tracePt t="76917" x="4724400" y="5005388"/>
          <p14:tracePt t="76924" x="4765675" y="5005388"/>
          <p14:tracePt t="76932" x="4826000" y="5005388"/>
          <p14:tracePt t="76941" x="4876800" y="5005388"/>
          <p14:tracePt t="76948" x="4935538" y="5005388"/>
          <p14:tracePt t="76958" x="5003800" y="5005388"/>
          <p14:tracePt t="76964" x="5089525" y="5005388"/>
          <p14:tracePt t="76972" x="5208588" y="5048250"/>
          <p14:tracePt t="76980" x="5327650" y="5048250"/>
          <p14:tracePt t="76988" x="5411788" y="5064125"/>
          <p14:tracePt t="76996" x="5505450" y="5064125"/>
          <p14:tracePt t="77004" x="5649913" y="5064125"/>
          <p14:tracePt t="77012" x="5692775" y="5064125"/>
          <p14:tracePt t="77021" x="5751513" y="5064125"/>
          <p14:tracePt t="77028" x="5802313" y="5064125"/>
          <p14:tracePt t="77037" x="5827713" y="5064125"/>
          <p14:tracePt t="77045" x="5870575" y="5064125"/>
          <p14:tracePt t="77061" x="5905500" y="5056188"/>
          <p14:tracePt t="77077" x="5913438" y="5056188"/>
          <p14:tracePt t="77086" x="5938838" y="5056188"/>
          <p14:tracePt t="77097" x="5956300" y="5048250"/>
          <p14:tracePt t="77113" x="5964238" y="5030788"/>
          <p14:tracePt t="77118" x="5972175" y="5030788"/>
          <p14:tracePt t="77125" x="5997575" y="5030788"/>
          <p14:tracePt t="77133" x="6032500" y="5022850"/>
          <p14:tracePt t="77148" x="6075363" y="4987925"/>
          <p14:tracePt t="77158" x="6091238" y="4972050"/>
          <p14:tracePt t="77173" x="6151563" y="4962525"/>
          <p14:tracePt t="77180" x="6176963" y="4929188"/>
          <p14:tracePt t="77192" x="6194425" y="4919663"/>
          <p14:tracePt t="77197" x="6227763" y="4903788"/>
          <p14:tracePt t="77204" x="6296025" y="4868863"/>
          <p14:tracePt t="77213" x="6346825" y="4852988"/>
          <p14:tracePt t="77220" x="6389688" y="4835525"/>
          <p14:tracePt t="77229" x="6423025" y="4827588"/>
          <p14:tracePt t="77237" x="6465888" y="4810125"/>
          <p14:tracePt t="77245" x="6483350" y="4810125"/>
          <p14:tracePt t="77268" x="6491288" y="4802188"/>
          <p14:tracePt t="77301" x="6491288" y="4784725"/>
          <p14:tracePt t="77310" x="6491288" y="4759325"/>
          <p14:tracePt t="77318" x="6491288" y="4716463"/>
          <p14:tracePt t="77327" x="6430963" y="4640263"/>
          <p14:tracePt t="77333" x="6354763" y="4589463"/>
          <p14:tracePt t="77343" x="6261100" y="4546600"/>
          <p14:tracePt t="77350" x="6108700" y="4486275"/>
          <p14:tracePt t="77358" x="5981700" y="4445000"/>
          <p14:tracePt t="77365" x="5913438" y="4384675"/>
          <p14:tracePt t="77373" x="5786438" y="4341813"/>
          <p14:tracePt t="77382" x="5692775" y="4308475"/>
          <p14:tracePt t="77388" x="5632450" y="4308475"/>
          <p14:tracePt t="77397" x="5522913" y="4291013"/>
          <p14:tracePt t="77405" x="5403850" y="4291013"/>
          <p14:tracePt t="77413" x="5259388" y="4291013"/>
          <p14:tracePt t="77421" x="5064125" y="4291013"/>
          <p14:tracePt t="77430" x="4833938" y="4291013"/>
          <p14:tracePt t="77437" x="4638675" y="4291013"/>
          <p14:tracePt t="77445" x="4435475" y="4265613"/>
          <p14:tracePt t="77453" x="4265613" y="4265613"/>
          <p14:tracePt t="77460" x="4070350" y="4265613"/>
          <p14:tracePt t="77468" x="3900488" y="4265613"/>
          <p14:tracePt t="77477" x="3729038" y="4265613"/>
          <p14:tracePt t="77485" x="3559175" y="4265613"/>
          <p14:tracePt t="77493" x="3414713" y="4265613"/>
          <p14:tracePt t="77501" x="3305175" y="4265613"/>
          <p14:tracePt t="77509" x="3186113" y="4265613"/>
          <p14:tracePt t="77517" x="3100388" y="4265613"/>
          <p14:tracePt t="77526" x="3008313" y="4265613"/>
          <p14:tracePt t="77533" x="2922588" y="4265613"/>
          <p14:tracePt t="77542" x="2879725" y="4265613"/>
          <p14:tracePt t="77549" x="2828925" y="4265613"/>
          <p14:tracePt t="77558" x="2770188" y="4265613"/>
          <p14:tracePt t="77565" x="2752725" y="4265613"/>
          <p14:tracePt t="77573" x="2744788" y="4265613"/>
          <p14:tracePt t="77582" x="2701925" y="4265613"/>
          <p14:tracePt t="77589" x="2676525" y="4265613"/>
          <p14:tracePt t="77597" x="2625725" y="4291013"/>
          <p14:tracePt t="77605" x="2600325" y="4291013"/>
          <p14:tracePt t="77613" x="2540000" y="4291013"/>
          <p14:tracePt t="77621" x="2514600" y="4291013"/>
          <p14:tracePt t="77629" x="2446338" y="4291013"/>
          <p14:tracePt t="77637" x="2379663" y="4308475"/>
          <p14:tracePt t="77645" x="2293938" y="4308475"/>
          <p14:tracePt t="77653" x="2208213" y="4308475"/>
          <p14:tracePt t="77661" x="2090738" y="4325938"/>
          <p14:tracePt t="77669" x="1971675" y="4351338"/>
          <p14:tracePt t="77677" x="1827213" y="4351338"/>
          <p14:tracePt t="77685" x="1698625" y="4384675"/>
          <p14:tracePt t="77693" x="1639888" y="4384675"/>
          <p14:tracePt t="77701" x="1597025" y="4402138"/>
          <p14:tracePt t="77710" x="1528763" y="4402138"/>
          <p14:tracePt t="77717" x="1520825" y="4402138"/>
          <p14:tracePt t="77726" x="1477963" y="4419600"/>
          <p14:tracePt t="77742" x="1462088" y="4419600"/>
          <p14:tracePt t="77749" x="1452563" y="4427538"/>
          <p14:tracePt t="77759" x="1409700" y="4427538"/>
          <p14:tracePt t="77764" x="1384300" y="4460875"/>
          <p14:tracePt t="77773" x="1333500" y="4486275"/>
          <p14:tracePt t="77781" x="1265238" y="4486275"/>
          <p14:tracePt t="77789" x="1198563" y="4546600"/>
          <p14:tracePt t="77797" x="1155700" y="4554538"/>
          <p14:tracePt t="77805" x="1138238" y="4554538"/>
          <p14:tracePt t="77813" x="1095375" y="4572000"/>
          <p14:tracePt t="77821" x="1087438" y="4572000"/>
          <p14:tracePt t="77878" x="1079500" y="4589463"/>
          <p14:tracePt t="77885" x="1062038" y="4597400"/>
          <p14:tracePt t="77893" x="1019175" y="4657725"/>
          <p14:tracePt t="77902" x="1019175" y="4699000"/>
          <p14:tracePt t="77912" x="1019175" y="4767263"/>
          <p14:tracePt t="77918" x="1019175" y="4792663"/>
          <p14:tracePt t="77928" x="1019175" y="4843463"/>
          <p14:tracePt t="77934" x="1003300" y="4868863"/>
          <p14:tracePt t="77945" x="993775" y="4878388"/>
          <p14:tracePt t="78177" x="976313" y="4878388"/>
          <p14:tracePt t="78184" x="950913" y="4878388"/>
          <p14:tracePt t="78191" x="942975" y="4878388"/>
          <p14:tracePt t="78220" x="917575" y="4878388"/>
          <p14:tracePt t="78228" x="900113" y="4878388"/>
          <p14:tracePt t="78236" x="874713" y="4911725"/>
          <p14:tracePt t="78245" x="823913" y="4954588"/>
          <p14:tracePt t="78252" x="773113" y="5030788"/>
          <p14:tracePt t="78261" x="722313" y="5081588"/>
          <p14:tracePt t="78268" x="714375" y="5091113"/>
          <p14:tracePt t="78277" x="688975" y="5106988"/>
          <p14:tracePt t="78308" x="671513" y="5106988"/>
          <p14:tracePt t="78324" x="661988" y="5106988"/>
          <p14:tracePt t="78332" x="646113" y="5106988"/>
          <p14:tracePt t="78349" x="620713" y="5106988"/>
          <p14:tracePt t="78358" x="611188" y="5106988"/>
          <p14:tracePt t="78364" x="595313" y="5106988"/>
          <p14:tracePt t="78373" x="585788" y="5106988"/>
          <p14:tracePt t="78381" x="560388" y="5106988"/>
          <p14:tracePt t="78397" x="552450" y="5106988"/>
          <p14:tracePt t="78420" x="517525" y="5106988"/>
          <p14:tracePt t="78429" x="492125" y="5081588"/>
          <p14:tracePt t="78437" x="466725" y="5081588"/>
          <p14:tracePt t="78445" x="415925" y="5081588"/>
          <p14:tracePt t="78452" x="407988" y="5081588"/>
          <p14:tracePt t="78510" x="382588" y="5091113"/>
          <p14:tracePt t="78518" x="347663" y="5099050"/>
          <p14:tracePt t="78530" x="322263" y="5132388"/>
          <p14:tracePt t="78533" x="306388" y="5157788"/>
          <p14:tracePt t="78543" x="296863" y="5175250"/>
          <p14:tracePt t="78548" x="271463" y="5200650"/>
          <p14:tracePt t="78565" x="255588" y="5226050"/>
          <p14:tracePt t="78573" x="255588" y="5243513"/>
          <p14:tracePt t="78580" x="238125" y="5268913"/>
          <p14:tracePt t="78588" x="238125" y="5294313"/>
          <p14:tracePt t="78597" x="238125" y="5319713"/>
          <p14:tracePt t="78604" x="230188" y="5353050"/>
          <p14:tracePt t="79485" x="246063" y="5370513"/>
          <p14:tracePt t="79501" x="255588" y="5370513"/>
          <p14:tracePt t="79508" x="271463" y="5370513"/>
          <p14:tracePt t="79517" x="280988" y="5362575"/>
          <p14:tracePt t="79525" x="296863" y="5353050"/>
          <p14:tracePt t="79589" x="306388" y="5337175"/>
          <p14:tracePt t="79597" x="322263" y="5327650"/>
          <p14:tracePt t="79621" x="331788" y="5311775"/>
          <p14:tracePt t="79710" x="339725" y="5302250"/>
          <p14:tracePt t="79727" x="382588" y="5286375"/>
          <p14:tracePt t="79736" x="400050" y="5276850"/>
          <p14:tracePt t="79742" x="407988" y="5268913"/>
          <p14:tracePt t="79780" x="433388" y="5268913"/>
          <p14:tracePt t="80727" x="450850" y="5251450"/>
          <p14:tracePt t="81813" x="450850" y="5243513"/>
          <p14:tracePt t="114549" x="458788" y="5226050"/>
          <p14:tracePt t="114565" x="466725" y="5235575"/>
          <p14:tracePt t="114572" x="501650" y="5260975"/>
          <p14:tracePt t="114580" x="509588" y="5268913"/>
          <p14:tracePt t="114588" x="517525" y="5286375"/>
          <p14:tracePt t="114596" x="534988" y="5294313"/>
          <p14:tracePt t="114604" x="544513" y="5311775"/>
          <p14:tracePt t="114612" x="544513" y="5319713"/>
          <p14:tracePt t="114621" x="560388" y="5327650"/>
          <p14:tracePt t="114668" x="585788" y="5327650"/>
          <p14:tracePt t="114813" x="595313" y="5345113"/>
          <p14:tracePt t="114853" x="595313" y="5353050"/>
          <p14:tracePt t="114878" x="595313" y="5370513"/>
          <p14:tracePt t="114901" x="595313" y="5380038"/>
          <p14:tracePt t="114917" x="577850" y="5405438"/>
          <p14:tracePt t="115188" x="569913" y="5421313"/>
          <p14:tracePt t="115253" x="552450" y="5413375"/>
          <p14:tracePt t="115277" x="527050" y="5413375"/>
          <p14:tracePt t="115285" x="517525" y="5413375"/>
          <p14:tracePt t="115292" x="501650" y="5405438"/>
          <p14:tracePt t="117101" x="492125" y="5387975"/>
          <p14:tracePt t="117846" x="517525" y="5395913"/>
          <p14:tracePt t="117855" x="517525" y="5405438"/>
          <p14:tracePt t="117892" x="534988" y="5438775"/>
          <p14:tracePt t="119445" x="544513" y="5430838"/>
          <p14:tracePt t="119477" x="560388" y="5405438"/>
          <p14:tracePt t="119484" x="569913" y="5395913"/>
          <p14:tracePt t="119500" x="569913" y="5380038"/>
          <p14:tracePt t="119508" x="585788" y="5370513"/>
          <p14:tracePt t="119548" x="595313" y="5353050"/>
          <p14:tracePt t="119845" x="611188" y="5345113"/>
          <p14:tracePt t="119861" x="620713" y="5345113"/>
          <p14:tracePt t="119877" x="628650" y="5345113"/>
          <p14:tracePt t="119885" x="646113" y="5345113"/>
          <p14:tracePt t="119892" x="654050" y="5345113"/>
          <p14:tracePt t="119900" x="696913" y="5345113"/>
          <p14:tracePt t="119908" x="722313" y="5345113"/>
          <p14:tracePt t="119917" x="773113" y="5345113"/>
          <p14:tracePt t="119924" x="798513" y="5345113"/>
          <p14:tracePt t="119932" x="841375" y="5370513"/>
          <p14:tracePt t="119941" x="874713" y="5370513"/>
          <p14:tracePt t="119948" x="935038" y="5387975"/>
          <p14:tracePt t="119957" x="960438" y="5387975"/>
          <p14:tracePt t="119964" x="1011238" y="5387975"/>
          <p14:tracePt t="119973" x="1019175" y="5387975"/>
          <p14:tracePt t="119980" x="1062038" y="5395913"/>
          <p14:tracePt t="119988" x="1087438" y="5395913"/>
          <p14:tracePt t="119997" x="1138238" y="5395913"/>
          <p14:tracePt t="120004" x="1147763" y="5395913"/>
          <p14:tracePt t="120012" x="1163638" y="5395913"/>
          <p14:tracePt t="120020" x="1189038" y="5395913"/>
          <p14:tracePt t="120028" x="1198563" y="5395913"/>
          <p14:tracePt t="120044" x="1223963" y="5395913"/>
          <p14:tracePt t="120076" x="1249363" y="5395913"/>
          <p14:tracePt t="120270" x="1223963" y="5395913"/>
          <p14:tracePt t="120277" x="1173163" y="5395913"/>
          <p14:tracePt t="120285" x="1130300" y="5395913"/>
          <p14:tracePt t="120293" x="1104900" y="5413375"/>
          <p14:tracePt t="120301" x="1036638" y="5446713"/>
          <p14:tracePt t="120308" x="985838" y="5464175"/>
          <p14:tracePt t="120317" x="960438" y="5472113"/>
          <p14:tracePt t="120324" x="892175" y="5489575"/>
          <p14:tracePt t="120332" x="841375" y="5524500"/>
          <p14:tracePt t="120341" x="798513" y="5557838"/>
          <p14:tracePt t="120348" x="730250" y="5575300"/>
          <p14:tracePt t="120357" x="661988" y="5608638"/>
          <p14:tracePt t="120364" x="585788" y="5659438"/>
          <p14:tracePt t="120373" x="517525" y="5702300"/>
          <p14:tracePt t="120380" x="466725" y="5727700"/>
          <p14:tracePt t="120388" x="441325" y="5727700"/>
          <p14:tracePt t="120397" x="400050" y="5761038"/>
          <p14:tracePt t="120404" x="365125" y="5795963"/>
          <p14:tracePt t="120436" x="357188" y="5803900"/>
          <p14:tracePt t="120549" x="357188" y="5829300"/>
          <p14:tracePt t="120566" x="373063" y="5864225"/>
          <p14:tracePt t="120572" x="415925" y="5872163"/>
          <p14:tracePt t="120581" x="433388" y="5889625"/>
          <p14:tracePt t="120588" x="458788" y="5889625"/>
          <p14:tracePt t="120596" x="484188" y="5915025"/>
          <p14:tracePt t="120604" x="501650" y="5932488"/>
          <p14:tracePt t="120613" x="509588" y="5932488"/>
          <p14:tracePt t="120620" x="534988" y="5940425"/>
          <p14:tracePt t="120628" x="552450" y="5940425"/>
          <p14:tracePt t="120641" x="611188" y="5957888"/>
          <p14:tracePt t="120648" x="620713" y="5957888"/>
          <p14:tracePt t="120657" x="661988" y="5983288"/>
          <p14:tracePt t="120662" x="688975" y="5983288"/>
          <p14:tracePt t="120668" x="739775" y="5999163"/>
          <p14:tracePt t="120676" x="781050" y="6016625"/>
          <p14:tracePt t="120684" x="831850" y="6034088"/>
          <p14:tracePt t="120692" x="900113" y="6067425"/>
          <p14:tracePt t="120700" x="985838" y="6084888"/>
          <p14:tracePt t="120708" x="1054100" y="6102350"/>
          <p14:tracePt t="120717" x="1181100" y="6143625"/>
          <p14:tracePt t="120724" x="1249363" y="6178550"/>
          <p14:tracePt t="120732" x="1290638" y="6194425"/>
          <p14:tracePt t="120741" x="1358900" y="6211888"/>
          <p14:tracePt t="120748" x="1401763" y="6211888"/>
          <p14:tracePt t="120757" x="1452563" y="6254750"/>
          <p14:tracePt t="120764" x="1495425" y="6254750"/>
          <p14:tracePt t="120773" x="1563688" y="6254750"/>
          <p14:tracePt t="120781" x="1606550" y="6272213"/>
          <p14:tracePt t="120788" x="1673225" y="6272213"/>
          <p14:tracePt t="120796" x="1733550" y="6288088"/>
          <p14:tracePt t="120804" x="1766888" y="6323013"/>
          <p14:tracePt t="120812" x="1835150" y="6338888"/>
          <p14:tracePt t="120820" x="1928813" y="6356350"/>
          <p14:tracePt t="120828" x="2012950" y="6356350"/>
          <p14:tracePt t="120837" x="2081213" y="6373813"/>
          <p14:tracePt t="120844" x="2166938" y="6373813"/>
          <p14:tracePt t="120854" x="2286000" y="6391275"/>
          <p14:tracePt t="120860" x="2352675" y="6407150"/>
          <p14:tracePt t="120868" x="2438400" y="6424613"/>
          <p14:tracePt t="120877" x="2532063" y="6424613"/>
          <p14:tracePt t="120884" x="2651125" y="6442075"/>
          <p14:tracePt t="120892" x="2744788" y="6467475"/>
          <p14:tracePt t="120900" x="2863850" y="6500813"/>
          <p14:tracePt t="120908" x="3008313" y="6500813"/>
          <p14:tracePt t="120917" x="3092450" y="6500813"/>
          <p14:tracePt t="120925" x="3211513" y="6500813"/>
          <p14:tracePt t="120932" x="3270250" y="6518275"/>
          <p14:tracePt t="120941" x="3389313" y="6518275"/>
          <p14:tracePt t="120948" x="3533775" y="6518275"/>
          <p14:tracePt t="120957" x="3678238" y="6518275"/>
          <p14:tracePt t="120964" x="3789363" y="6518275"/>
          <p14:tracePt t="120973" x="3883025" y="6518275"/>
          <p14:tracePt t="120980" x="3967163" y="6518275"/>
          <p14:tracePt t="120988" x="4052888" y="6518275"/>
          <p14:tracePt t="120997" x="4171950" y="6518275"/>
          <p14:tracePt t="121004" x="4256088" y="6518275"/>
          <p14:tracePt t="121012" x="4349750" y="6535738"/>
          <p14:tracePt t="121020" x="4468813" y="6561138"/>
          <p14:tracePt t="121028" x="4554538" y="6561138"/>
          <p14:tracePt t="121037" x="4699000" y="6561138"/>
          <p14:tracePt t="121044" x="4791075" y="6594475"/>
          <p14:tracePt t="121054" x="4884738" y="6594475"/>
          <p14:tracePt t="121060" x="5021263" y="6594475"/>
          <p14:tracePt t="121068" x="5140325" y="6619875"/>
          <p14:tracePt t="121076" x="5318125" y="6619875"/>
          <p14:tracePt t="121085" x="5454650" y="6619875"/>
          <p14:tracePt t="121092" x="5548313" y="6619875"/>
          <p14:tracePt t="121101" x="5718175" y="6619875"/>
          <p14:tracePt t="121108" x="5827713" y="6619875"/>
          <p14:tracePt t="121117" x="6007100" y="6637338"/>
          <p14:tracePt t="121124" x="6116638" y="6637338"/>
          <p14:tracePt t="121133" x="6210300" y="6637338"/>
          <p14:tracePt t="121141" x="6329363" y="6662738"/>
          <p14:tracePt t="121149" x="6415088" y="6662738"/>
          <p14:tracePt t="121157" x="6499225" y="6662738"/>
          <p14:tracePt t="121164" x="6592888" y="6662738"/>
          <p14:tracePt t="121173" x="6678613" y="6662738"/>
          <p14:tracePt t="121180" x="6762750" y="6662738"/>
          <p14:tracePt t="121188" x="6848475" y="6662738"/>
          <p14:tracePt t="121197" x="6967538" y="6662738"/>
          <p14:tracePt t="121204" x="7085013" y="6662738"/>
          <p14:tracePt t="121212" x="7221538" y="6662738"/>
          <p14:tracePt t="121220" x="7315200" y="6662738"/>
          <p14:tracePt t="121228" x="7426325" y="6662738"/>
          <p14:tracePt t="121237" x="7518400" y="6662738"/>
          <p14:tracePt t="121244" x="7629525" y="6662738"/>
          <p14:tracePt t="121254" x="7773988" y="6662738"/>
          <p14:tracePt t="121261" x="7859713" y="6662738"/>
          <p14:tracePt t="121268" x="7977188" y="6662738"/>
          <p14:tracePt t="121277" x="8062913" y="6662738"/>
          <p14:tracePt t="121285" x="8181975" y="6662738"/>
          <p14:tracePt t="121292" x="8266113" y="6662738"/>
          <p14:tracePt t="121300" x="8394700" y="6602413"/>
          <p14:tracePt t="121308" x="8453438" y="6586538"/>
          <p14:tracePt t="121317" x="8521700" y="6586538"/>
          <p14:tracePt t="121325" x="8589963" y="6569075"/>
          <p14:tracePt t="121333" x="8683625" y="6510338"/>
          <p14:tracePt t="121341" x="8734425" y="6492875"/>
          <p14:tracePt t="121349" x="8802688" y="6467475"/>
          <p14:tracePt t="121358" x="8861425" y="6450013"/>
          <p14:tracePt t="121365" x="8894763" y="6416675"/>
          <p14:tracePt t="121373" x="8921750" y="6399213"/>
          <p14:tracePt t="121380" x="8955088" y="6399213"/>
          <p14:tracePt t="121388" x="8963025" y="6391275"/>
          <p14:tracePt t="121397" x="8963025" y="6373813"/>
          <p14:tracePt t="121404" x="8980488" y="6348413"/>
          <p14:tracePt t="121413" x="8988425" y="6338888"/>
          <p14:tracePt t="121420" x="9005888" y="6323013"/>
          <p14:tracePt t="121428" x="9031288" y="6297613"/>
          <p14:tracePt t="121437" x="9039225" y="6288088"/>
          <p14:tracePt t="121444" x="9064625" y="6262688"/>
          <p14:tracePt t="121460" x="9082088" y="6229350"/>
          <p14:tracePt t="121468" x="9082088" y="6221413"/>
          <p14:tracePt t="121477" x="9091613" y="6203950"/>
          <p14:tracePt t="121517" x="9107488" y="6169025"/>
          <p14:tracePt t="121804" x="9158288" y="6203950"/>
          <p14:tracePt t="121812" x="9193213" y="6254750"/>
          <p14:tracePt t="121820" x="9236075" y="6305550"/>
          <p14:tracePt t="121828" x="9320213" y="6407150"/>
          <p14:tracePt t="121837" x="9337675" y="6467475"/>
          <p14:tracePt t="121844" x="9353550" y="6518275"/>
          <p14:tracePt t="121853" x="9353550" y="6526213"/>
          <p14:tracePt t="121860" x="9353550" y="6543675"/>
          <p14:tracePt t="122116" x="9353550" y="6535738"/>
          <p14:tracePt t="122124" x="9353550" y="6442075"/>
          <p14:tracePt t="122132" x="9353550" y="6432550"/>
          <p14:tracePt t="122140" x="9353550" y="6416675"/>
          <p14:tracePt t="122148" x="9353550" y="6407150"/>
          <p14:tracePt t="122157" x="9345613" y="6399213"/>
          <p14:tracePt t="122164" x="9337675" y="6399213"/>
          <p14:tracePt t="122186" x="9236075" y="6399213"/>
          <p14:tracePt t="122189" x="9167813" y="6399213"/>
          <p14:tracePt t="122196" x="9158288" y="6399213"/>
          <p14:tracePt t="122204" x="9117013" y="6399213"/>
          <p14:tracePt t="122252" x="9107488" y="6381750"/>
          <p14:tracePt t="122260" x="9107488" y="6373813"/>
          <p14:tracePt t="122332" x="9107488" y="6356350"/>
          <p14:tracePt t="122348" x="9107488" y="6348413"/>
          <p14:tracePt t="122684" x="9124950" y="6348413"/>
          <p14:tracePt t="122692" x="9167813" y="6330950"/>
          <p14:tracePt t="122700" x="9209088" y="6330950"/>
          <p14:tracePt t="122708" x="9320213" y="6297613"/>
          <p14:tracePt t="122716" x="9380538" y="6297613"/>
          <p14:tracePt t="122724" x="9447213" y="6280150"/>
          <p14:tracePt t="122732" x="9566275" y="6280150"/>
          <p14:tracePt t="122741" x="9659938" y="6262688"/>
          <p14:tracePt t="122748" x="9829800" y="6237288"/>
          <p14:tracePt t="122757" x="10009188" y="6194425"/>
          <p14:tracePt t="122764" x="10179050" y="6169025"/>
          <p14:tracePt t="122772" x="10382250" y="6153150"/>
          <p14:tracePt t="122780" x="10560050" y="6084888"/>
          <p14:tracePt t="122788" x="10729913" y="6042025"/>
          <p14:tracePt t="122796" x="10909300" y="6016625"/>
          <p14:tracePt t="122804" x="11061700" y="5957888"/>
          <p14:tracePt t="122812" x="11231563" y="5905500"/>
          <p14:tracePt t="122820" x="11360150" y="5846763"/>
          <p14:tracePt t="122828" x="11477625" y="5829300"/>
          <p14:tracePt t="122836" x="11596688" y="5803900"/>
          <p14:tracePt t="122844" x="11699875" y="5745163"/>
          <p14:tracePt t="122853" x="11741150" y="5735638"/>
          <p14:tracePt t="122860" x="11776075" y="5719763"/>
          <p14:tracePt t="122876" x="11801475" y="5684838"/>
          <p14:tracePt t="122884" x="11818938" y="5676900"/>
          <p14:tracePt t="122892" x="11826875" y="5659438"/>
          <p14:tracePt t="122908" x="11844338" y="5608638"/>
          <p14:tracePt t="122916" x="11844338" y="5591175"/>
          <p14:tracePt t="122924" x="11860213" y="5549900"/>
          <p14:tracePt t="122932" x="11911013" y="5464175"/>
          <p14:tracePt t="122941" x="11945938" y="5413375"/>
          <p14:tracePt t="122948" x="11971338" y="5362575"/>
          <p14:tracePt t="122957" x="12030075" y="5276850"/>
          <p14:tracePt t="122964" x="12072938" y="5260975"/>
          <p14:tracePt t="122973" x="12106275" y="5192713"/>
          <p14:tracePt t="122980" x="12166600" y="5116513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Stres a biologický systém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jednorázové působení stresoru - resistence či </a:t>
            </a:r>
            <a:r>
              <a:rPr lang="cs-CZ" dirty="0" err="1"/>
              <a:t>resilience</a:t>
            </a:r>
            <a:r>
              <a:rPr lang="cs-CZ" dirty="0"/>
              <a:t> (adaptace)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15</a:t>
            </a:fld>
            <a:endParaRPr lang="cs-CZ" altLang="cs-CZ" noProof="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60" y="2082321"/>
            <a:ext cx="8019048" cy="4123809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199833" y="6421036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Míchal (1992)</a:t>
            </a:r>
            <a:endParaRPr lang="en-GB" sz="1400" dirty="0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9150069" y="4116895"/>
            <a:ext cx="3249911" cy="2304141"/>
          </a:xfrm>
          <a:prstGeom prst="rect">
            <a:avLst/>
          </a:prstGeom>
        </p:spPr>
        <p:txBody>
          <a:bodyPr/>
          <a:lstStyle>
            <a:lvl1pPr marL="371475" indent="-37147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800" b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809625" indent="-35242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b="0">
                <a:solidFill>
                  <a:schemeClr val="tx1"/>
                </a:solidFill>
                <a:latin typeface="+mn-lt"/>
              </a:defRPr>
            </a:lvl2pPr>
            <a:lvl3pPr marL="1162050" indent="-2667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-"/>
              <a:defRPr sz="2000" b="0">
                <a:solidFill>
                  <a:schemeClr val="tx1"/>
                </a:solidFill>
                <a:latin typeface="+mn-lt"/>
              </a:defRPr>
            </a:lvl3pPr>
            <a:lvl4pPr marL="1438275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9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sz="2000" kern="0"/>
              <a:t>toto platí obecně </a:t>
            </a:r>
          </a:p>
          <a:p>
            <a:r>
              <a:rPr lang="cs-CZ" sz="2000" kern="0"/>
              <a:t>tedy na úrovni</a:t>
            </a:r>
          </a:p>
          <a:p>
            <a:pPr lvl="1"/>
            <a:r>
              <a:rPr lang="cs-CZ" sz="1600" kern="0"/>
              <a:t>jedince</a:t>
            </a:r>
          </a:p>
          <a:p>
            <a:pPr lvl="1"/>
            <a:r>
              <a:rPr lang="cs-CZ" sz="1600" kern="0"/>
              <a:t>i populace</a:t>
            </a:r>
          </a:p>
          <a:p>
            <a:pPr lvl="1"/>
            <a:r>
              <a:rPr lang="cs-CZ" sz="1600" kern="0"/>
              <a:t>i společnstva</a:t>
            </a:r>
          </a:p>
          <a:p>
            <a:pPr lvl="1"/>
            <a:r>
              <a:rPr lang="cs-CZ" sz="1600" kern="0"/>
              <a:t>i celého ekosystému</a:t>
            </a:r>
            <a:endParaRPr lang="en-GB" sz="1600" kern="0" dirty="0"/>
          </a:p>
        </p:txBody>
      </p:sp>
    </p:spTree>
    <p:extLst>
      <p:ext uri="{BB962C8B-B14F-4D97-AF65-F5344CB8AC3E}">
        <p14:creationId xmlns:p14="http://schemas.microsoft.com/office/powerpoint/2010/main" val="302952817"/>
      </p:ext>
    </p:extLst>
  </p:cSld>
  <p:clrMapOvr>
    <a:masterClrMapping/>
  </p:clrMapOvr>
  <p:transition advTm="93864"/>
  <p:extLst>
    <p:ext uri="{3A86A75C-4F4B-4683-9AE1-C65F6400EC91}">
      <p14:laserTraceLst xmlns:p14="http://schemas.microsoft.com/office/powerpoint/2010/main">
        <p14:tracePtLst>
          <p14:tracePt t="1833" x="11920538" y="4308475"/>
          <p14:tracePt t="1841" x="11707813" y="4164013"/>
          <p14:tracePt t="1849" x="11469688" y="4044950"/>
          <p14:tracePt t="1856" x="11317288" y="3960813"/>
          <p14:tracePt t="1864" x="11188700" y="3849688"/>
          <p14:tracePt t="1881" x="10934700" y="3705225"/>
          <p14:tracePt t="1888" x="10858500" y="3646488"/>
          <p14:tracePt t="1897" x="10756900" y="3568700"/>
          <p14:tracePt t="1905" x="10714038" y="3535363"/>
          <p14:tracePt t="1914" x="10620375" y="3459163"/>
          <p14:tracePt t="1920" x="10544175" y="3408363"/>
          <p14:tracePt t="1929" x="10415588" y="3340100"/>
          <p14:tracePt t="1936" x="10288588" y="3254375"/>
          <p14:tracePt t="1945" x="10136188" y="3195638"/>
          <p14:tracePt t="1952" x="9966325" y="3144838"/>
          <p14:tracePt t="1961" x="9761538" y="3127375"/>
          <p14:tracePt t="1968" x="9558338" y="3084513"/>
          <p14:tracePt t="1976" x="9353550" y="3059113"/>
          <p14:tracePt t="1984" x="9124950" y="3008313"/>
          <p14:tracePt t="1993" x="8869363" y="3008313"/>
          <p14:tracePt t="2000" x="8615363" y="2965450"/>
          <p14:tracePt t="2008" x="8359775" y="2940050"/>
          <p14:tracePt t="2017" x="8105775" y="2922588"/>
          <p14:tracePt t="2025" x="7910513" y="2922588"/>
          <p14:tracePt t="2034" x="7816850" y="2922588"/>
          <p14:tracePt t="2041" x="7773988" y="2889250"/>
          <p14:tracePt t="2048" x="7773988" y="2871788"/>
          <p14:tracePt t="2314" x="7773988" y="2846388"/>
          <p14:tracePt t="2338" x="7773988" y="2820988"/>
          <p14:tracePt t="2346" x="7705725" y="2770188"/>
          <p14:tracePt t="2354" x="7527925" y="2701925"/>
          <p14:tracePt t="2361" x="7264400" y="2676525"/>
          <p14:tracePt t="2368" x="6915150" y="2651125"/>
          <p14:tracePt t="2376" x="6508750" y="2651125"/>
          <p14:tracePt t="2384" x="5819775" y="2651125"/>
          <p14:tracePt t="2392" x="5183188" y="2651125"/>
          <p14:tracePt t="2401" x="4562475" y="2549525"/>
          <p14:tracePt t="2408" x="3900488" y="2447925"/>
          <p14:tracePt t="2417" x="3467100" y="2387600"/>
          <p14:tracePt t="2425" x="3084513" y="2336800"/>
          <p14:tracePt t="2433" x="2854325" y="2311400"/>
          <p14:tracePt t="2441" x="2651125" y="2268538"/>
          <p14:tracePt t="2449" x="2532063" y="2243138"/>
          <p14:tracePt t="2456" x="2413000" y="2209800"/>
          <p14:tracePt t="2464" x="2293938" y="2184400"/>
          <p14:tracePt t="2473" x="2225675" y="2166938"/>
          <p14:tracePt t="2480" x="2132013" y="2149475"/>
          <p14:tracePt t="2488" x="2065338" y="2133600"/>
          <p14:tracePt t="2497" x="1971675" y="2073275"/>
          <p14:tracePt t="2505" x="1903413" y="2055813"/>
          <p14:tracePt t="2514" x="1852613" y="2039938"/>
          <p14:tracePt t="2520" x="1792288" y="2030413"/>
          <p14:tracePt t="2529" x="1741488" y="1979613"/>
          <p14:tracePt t="2536" x="1724025" y="1979613"/>
          <p14:tracePt t="2544" x="1698625" y="1963738"/>
          <p14:tracePt t="2552" x="1657350" y="1946275"/>
          <p14:tracePt t="2561" x="1606550" y="1928813"/>
          <p14:tracePt t="2568" x="1563688" y="1903413"/>
          <p14:tracePt t="2577" x="1495425" y="1885950"/>
          <p14:tracePt t="2584" x="1393825" y="1827213"/>
          <p14:tracePt t="2600" x="1350963" y="1809750"/>
          <p14:tracePt t="2617" x="1333500" y="1809750"/>
          <p14:tracePt t="2625" x="1308100" y="1793875"/>
          <p14:tracePt t="2633" x="1300163" y="1784350"/>
          <p14:tracePt t="2648" x="1257300" y="1741488"/>
          <p14:tracePt t="2656" x="1239838" y="1733550"/>
          <p14:tracePt t="2667" x="1239838" y="1708150"/>
          <p14:tracePt t="2675" x="1231900" y="1674813"/>
          <p14:tracePt t="2683" x="1214438" y="1606550"/>
          <p14:tracePt t="2689" x="1214438" y="1597025"/>
          <p14:tracePt t="2698" x="1189038" y="1555750"/>
          <p14:tracePt t="2704" x="1189038" y="1546225"/>
          <p14:tracePt t="2714" x="1189038" y="1520825"/>
          <p14:tracePt t="2721" x="1189038" y="1487488"/>
          <p14:tracePt t="2729" x="1189038" y="1477963"/>
          <p14:tracePt t="2737" x="1189038" y="1470025"/>
          <p14:tracePt t="2745" x="1189038" y="1452563"/>
          <p14:tracePt t="2769" x="1189038" y="1427163"/>
          <p14:tracePt t="2776" x="1189038" y="1419225"/>
          <p14:tracePt t="2793" x="1189038" y="1401763"/>
          <p14:tracePt t="2801" x="1189038" y="1393825"/>
          <p14:tracePt t="2809" x="1189038" y="1368425"/>
          <p14:tracePt t="2817" x="1189038" y="1350963"/>
          <p14:tracePt t="2849" x="1189038" y="1325563"/>
          <p14:tracePt t="2864" x="1206500" y="1317625"/>
          <p14:tracePt t="2880" x="1214438" y="1300163"/>
          <p14:tracePt t="2896" x="1223963" y="1292225"/>
          <p14:tracePt t="2897" x="1239838" y="1292225"/>
          <p14:tracePt t="2905" x="1249363" y="1282700"/>
          <p14:tracePt t="2929" x="1265238" y="1282700"/>
          <p14:tracePt t="2937" x="1290638" y="1282700"/>
          <p14:tracePt t="2945" x="1300163" y="1266825"/>
          <p14:tracePt t="2961" x="1317625" y="1266825"/>
          <p14:tracePt t="2968" x="1350963" y="1266825"/>
          <p14:tracePt t="2977" x="1384300" y="1257300"/>
          <p14:tracePt t="2985" x="1393825" y="1257300"/>
          <p14:tracePt t="2993" x="1409700" y="1241425"/>
          <p14:tracePt t="3001" x="1419225" y="1231900"/>
          <p14:tracePt t="3193" x="1427163" y="1216025"/>
          <p14:tracePt t="3216" x="1427163" y="1206500"/>
          <p14:tracePt t="3241" x="1419225" y="1206500"/>
          <p14:tracePt t="3257" x="1393825" y="1206500"/>
          <p14:tracePt t="3273" x="1358900" y="1189038"/>
          <p14:tracePt t="3297" x="1317625" y="1189038"/>
          <p14:tracePt t="3305" x="1265238" y="1189038"/>
          <p14:tracePt t="3313" x="1239838" y="1163638"/>
          <p14:tracePt t="3321" x="1173163" y="1163638"/>
          <p14:tracePt t="3329" x="1130300" y="1147763"/>
          <p14:tracePt t="3337" x="1044575" y="1147763"/>
          <p14:tracePt t="3345" x="976313" y="1130300"/>
          <p14:tracePt t="3353" x="950913" y="1130300"/>
          <p14:tracePt t="3361" x="892175" y="1130300"/>
          <p14:tracePt t="3368" x="841375" y="1130300"/>
          <p14:tracePt t="3377" x="831850" y="1130300"/>
          <p14:tracePt t="3385" x="815975" y="1130300"/>
          <p14:tracePt t="3393" x="806450" y="1130300"/>
          <p14:tracePt t="3401" x="781050" y="1130300"/>
          <p14:tracePt t="3425" x="773113" y="1130300"/>
          <p14:tracePt t="3537" x="755650" y="1130300"/>
          <p14:tracePt t="3546" x="747713" y="1130300"/>
          <p14:tracePt t="3554" x="730250" y="1130300"/>
          <p14:tracePt t="3561" x="704850" y="1155700"/>
          <p14:tracePt t="3569" x="696913" y="1173163"/>
          <p14:tracePt t="3577" x="679450" y="1216025"/>
          <p14:tracePt t="3585" x="661988" y="1241425"/>
          <p14:tracePt t="3593" x="661988" y="1266825"/>
          <p14:tracePt t="3601" x="636588" y="1317625"/>
          <p14:tracePt t="3609" x="620713" y="1325563"/>
          <p14:tracePt t="3617" x="620713" y="1350963"/>
          <p14:tracePt t="3625" x="603250" y="1385888"/>
          <p14:tracePt t="3641" x="603250" y="1411288"/>
          <p14:tracePt t="3648" x="603250" y="1419225"/>
          <p14:tracePt t="3657" x="603250" y="1436688"/>
          <p14:tracePt t="3665" x="603250" y="1477963"/>
          <p14:tracePt t="3673" x="603250" y="1487488"/>
          <p14:tracePt t="3689" x="595313" y="1495425"/>
          <p14:tracePt t="3697" x="595313" y="1512888"/>
          <p14:tracePt t="3705" x="595313" y="1538288"/>
          <p14:tracePt t="3714" x="595313" y="1546225"/>
          <p14:tracePt t="3721" x="595313" y="1563688"/>
          <p14:tracePt t="3729" x="595313" y="1571625"/>
          <p14:tracePt t="3802" x="595313" y="1597025"/>
          <p14:tracePt t="3818" x="595313" y="1614488"/>
          <p14:tracePt t="3825" x="595313" y="1622425"/>
          <p14:tracePt t="3833" x="595313" y="1631950"/>
          <p14:tracePt t="3849" x="595313" y="1665288"/>
          <p14:tracePt t="3857" x="595313" y="1674813"/>
          <p14:tracePt t="3889" x="595313" y="1682750"/>
          <p14:tracePt t="3897" x="595313" y="1700213"/>
          <p14:tracePt t="3914" x="595313" y="1708150"/>
          <p14:tracePt t="3921" x="595313" y="1725613"/>
          <p14:tracePt t="3929" x="611188" y="1733550"/>
          <p14:tracePt t="3937" x="620713" y="1741488"/>
          <p14:tracePt t="3945" x="636588" y="1758950"/>
          <p14:tracePt t="3961" x="646113" y="1766888"/>
          <p14:tracePt t="3977" x="661988" y="1784350"/>
          <p14:tracePt t="3985" x="688975" y="1809750"/>
          <p14:tracePt t="3993" x="696913" y="1819275"/>
          <p14:tracePt t="4074" x="722313" y="1835150"/>
          <p14:tracePt t="4082" x="755650" y="1860550"/>
          <p14:tracePt t="4114" x="765175" y="1878013"/>
          <p14:tracePt t="4137" x="790575" y="1885950"/>
          <p14:tracePt t="4146" x="806450" y="1903413"/>
          <p14:tracePt t="4153" x="815975" y="1903413"/>
          <p14:tracePt t="4161" x="831850" y="1903413"/>
          <p14:tracePt t="4170" x="841375" y="1911350"/>
          <p14:tracePt t="4177" x="858838" y="1928813"/>
          <p14:tracePt t="4186" x="866775" y="1938338"/>
          <p14:tracePt t="4498" x="831850" y="1938338"/>
          <p14:tracePt t="4506" x="823913" y="1938338"/>
          <p14:tracePt t="4514" x="806450" y="1938338"/>
          <p14:tracePt t="4521" x="798513" y="1938338"/>
          <p14:tracePt t="4529" x="773113" y="1938338"/>
          <p14:tracePt t="4536" x="755650" y="1938338"/>
          <p14:tracePt t="4545" x="747713" y="1938338"/>
          <p14:tracePt t="4552" x="739775" y="1938338"/>
          <p14:tracePt t="4561" x="679450" y="1928813"/>
          <p14:tracePt t="4569" x="661988" y="1920875"/>
          <p14:tracePt t="4576" x="628650" y="1895475"/>
          <p14:tracePt t="4585" x="595313" y="1878013"/>
          <p14:tracePt t="4593" x="544513" y="1844675"/>
          <p14:tracePt t="4600" x="534988" y="1835150"/>
          <p14:tracePt t="4609" x="527050" y="1819275"/>
          <p14:tracePt t="4617" x="484188" y="1809750"/>
          <p14:tracePt t="4625" x="466725" y="1793875"/>
          <p14:tracePt t="17433" x="476250" y="1766888"/>
          <p14:tracePt t="17449" x="484188" y="1766888"/>
          <p14:tracePt t="17456" x="501650" y="1766888"/>
          <p14:tracePt t="17465" x="552450" y="1766888"/>
          <p14:tracePt t="17473" x="620713" y="1766888"/>
          <p14:tracePt t="17481" x="679450" y="1751013"/>
          <p14:tracePt t="17489" x="773113" y="1751013"/>
          <p14:tracePt t="17496" x="831850" y="1751013"/>
          <p14:tracePt t="17505" x="942975" y="1716088"/>
          <p14:tracePt t="17512" x="1062038" y="1716088"/>
          <p14:tracePt t="17521" x="1130300" y="1700213"/>
          <p14:tracePt t="17529" x="1214438" y="1700213"/>
          <p14:tracePt t="17536" x="1308100" y="1682750"/>
          <p14:tracePt t="17545" x="1350963" y="1682750"/>
          <p14:tracePt t="17552" x="1419225" y="1665288"/>
          <p14:tracePt t="17561" x="1503363" y="1665288"/>
          <p14:tracePt t="17568" x="1554163" y="1631950"/>
          <p14:tracePt t="17576" x="1579563" y="1631950"/>
          <p14:tracePt t="17585" x="1606550" y="1622425"/>
          <p14:tracePt t="17593" x="1622425" y="1622425"/>
          <p14:tracePt t="17609" x="1647825" y="1606550"/>
          <p14:tracePt t="17648" x="1657350" y="1597025"/>
          <p14:tracePt t="17696" x="1698625" y="1581150"/>
          <p14:tracePt t="17705" x="1733550" y="1563688"/>
          <p14:tracePt t="17712" x="1776413" y="1546225"/>
          <p14:tracePt t="17721" x="1860550" y="1546225"/>
          <p14:tracePt t="17729" x="1979613" y="1546225"/>
          <p14:tracePt t="17737" x="2098675" y="1530350"/>
          <p14:tracePt t="17746" x="2268538" y="1530350"/>
          <p14:tracePt t="17753" x="2463800" y="1530350"/>
          <p14:tracePt t="17761" x="2719388" y="1530350"/>
          <p14:tracePt t="17769" x="2973388" y="1530350"/>
          <p14:tracePt t="17777" x="3228975" y="1530350"/>
          <p14:tracePt t="17785" x="3533775" y="1530350"/>
          <p14:tracePt t="17793" x="3789363" y="1530350"/>
          <p14:tracePt t="17801" x="4095750" y="1504950"/>
          <p14:tracePt t="17809" x="4349750" y="1504950"/>
          <p14:tracePt t="17817" x="4579938" y="1504950"/>
          <p14:tracePt t="17825" x="4800600" y="1487488"/>
          <p14:tracePt t="17833" x="4978400" y="1436688"/>
          <p14:tracePt t="17841" x="5148263" y="1436688"/>
          <p14:tracePt t="17849" x="5292725" y="1419225"/>
          <p14:tracePt t="17857" x="5462588" y="1419225"/>
          <p14:tracePt t="17866" x="5581650" y="1419225"/>
          <p14:tracePt t="17873" x="5726113" y="1393825"/>
          <p14:tracePt t="17881" x="5870575" y="1393825"/>
          <p14:tracePt t="17889" x="5989638" y="1393825"/>
          <p14:tracePt t="17897" x="6159500" y="1393825"/>
          <p14:tracePt t="17905" x="6245225" y="1393825"/>
          <p14:tracePt t="17912" x="6329363" y="1393825"/>
          <p14:tracePt t="17921" x="6397625" y="1393825"/>
          <p14:tracePt t="17929" x="6423025" y="1393825"/>
          <p14:tracePt t="17937" x="6430963" y="1393825"/>
          <p14:tracePt t="18074" x="6448425" y="1385888"/>
          <p14:tracePt t="18201" x="6448425" y="1376363"/>
          <p14:tracePt t="18218" x="6440488" y="1360488"/>
          <p14:tracePt t="18249" x="6415088" y="1333500"/>
          <p14:tracePt t="18273" x="6415088" y="1325563"/>
          <p14:tracePt t="18281" x="6405563" y="1308100"/>
          <p14:tracePt t="18289" x="6389688" y="1300163"/>
          <p14:tracePt t="18296" x="6380163" y="1282700"/>
          <p14:tracePt t="18305" x="6372225" y="1282700"/>
          <p14:tracePt t="18312" x="6338888" y="1274763"/>
          <p14:tracePt t="18321" x="6311900" y="1241425"/>
          <p14:tracePt t="18329" x="6296025" y="1241425"/>
          <p14:tracePt t="18336" x="6286500" y="1231900"/>
          <p14:tracePt t="18346" x="6278563" y="1231900"/>
          <p14:tracePt t="18353" x="6261100" y="1216025"/>
          <p14:tracePt t="18362" x="6219825" y="1206500"/>
          <p14:tracePt t="18417" x="6210300" y="1206500"/>
          <p14:tracePt t="18546" x="6194425" y="1206500"/>
          <p14:tracePt t="18554" x="6167438" y="1206500"/>
          <p14:tracePt t="18570" x="6159500" y="1206500"/>
          <p14:tracePt t="18577" x="6151563" y="1223963"/>
          <p14:tracePt t="18585" x="6151563" y="1249363"/>
          <p14:tracePt t="18593" x="6134100" y="1274763"/>
          <p14:tracePt t="18600" x="6134100" y="1282700"/>
          <p14:tracePt t="18609" x="6134100" y="1300163"/>
          <p14:tracePt t="18616" x="6134100" y="1308100"/>
          <p14:tracePt t="18625" x="6134100" y="1325563"/>
          <p14:tracePt t="18632" x="6134100" y="1360488"/>
          <p14:tracePt t="18641" x="6134100" y="1376363"/>
          <p14:tracePt t="18651" x="6134100" y="1385888"/>
          <p14:tracePt t="18656" x="6134100" y="1427163"/>
          <p14:tracePt t="18665" x="6134100" y="1444625"/>
          <p14:tracePt t="18681" x="6134100" y="1452563"/>
          <p14:tracePt t="18688" x="6134100" y="1477963"/>
          <p14:tracePt t="18696" x="6134100" y="1487488"/>
          <p14:tracePt t="18769" x="6134100" y="1504950"/>
          <p14:tracePt t="18785" x="6151563" y="1530350"/>
          <p14:tracePt t="18801" x="6167438" y="1555750"/>
          <p14:tracePt t="18817" x="6176963" y="1571625"/>
          <p14:tracePt t="18825" x="6194425" y="1581150"/>
          <p14:tracePt t="18834" x="6219825" y="1597025"/>
          <p14:tracePt t="18841" x="6245225" y="1622425"/>
          <p14:tracePt t="18856" x="6278563" y="1639888"/>
          <p14:tracePt t="18866" x="6286500" y="1657350"/>
          <p14:tracePt t="18873" x="6311900" y="1665288"/>
          <p14:tracePt t="18881" x="6364288" y="1682750"/>
          <p14:tracePt t="18890" x="6372225" y="1690688"/>
          <p14:tracePt t="18897" x="6389688" y="1708150"/>
          <p14:tracePt t="18912" x="6415088" y="1716088"/>
          <p14:tracePt t="18921" x="6423025" y="1716088"/>
          <p14:tracePt t="18929" x="6440488" y="1733550"/>
          <p14:tracePt t="18937" x="6448425" y="1733550"/>
          <p14:tracePt t="18946" x="6491288" y="1758950"/>
          <p14:tracePt t="18953" x="6516688" y="1758950"/>
          <p14:tracePt t="18962" x="6567488" y="1776413"/>
          <p14:tracePt t="18968" x="6592888" y="1776413"/>
          <p14:tracePt t="18977" x="6618288" y="1776413"/>
          <p14:tracePt t="18985" x="6643688" y="1776413"/>
          <p14:tracePt t="18993" x="6694488" y="1776413"/>
          <p14:tracePt t="19001" x="6704013" y="1776413"/>
          <p14:tracePt t="19009" x="6711950" y="1776413"/>
          <p14:tracePt t="19017" x="6770688" y="1776413"/>
          <p14:tracePt t="19025" x="6797675" y="1776413"/>
          <p14:tracePt t="19033" x="6823075" y="1776413"/>
          <p14:tracePt t="19041" x="6873875" y="1793875"/>
          <p14:tracePt t="19050" x="6915150" y="1793875"/>
          <p14:tracePt t="19057" x="6932613" y="1793875"/>
          <p14:tracePt t="19065" x="6983413" y="1801813"/>
          <p14:tracePt t="19081" x="7018338" y="1801813"/>
          <p14:tracePt t="19089" x="7043738" y="1801813"/>
          <p14:tracePt t="19097" x="7051675" y="1801813"/>
          <p14:tracePt t="19105" x="7077075" y="1819275"/>
          <p14:tracePt t="19112" x="7127875" y="1835150"/>
          <p14:tracePt t="19121" x="7188200" y="1835150"/>
          <p14:tracePt t="19129" x="7239000" y="1835150"/>
          <p14:tracePt t="19137" x="7323138" y="1835150"/>
          <p14:tracePt t="19147" x="7383463" y="1835150"/>
          <p14:tracePt t="19153" x="7451725" y="1852613"/>
          <p14:tracePt t="19161" x="7477125" y="1852613"/>
          <p14:tracePt t="19169" x="7545388" y="1870075"/>
          <p14:tracePt t="19177" x="7586663" y="1870075"/>
          <p14:tracePt t="19185" x="7612063" y="1870075"/>
          <p14:tracePt t="19193" x="7654925" y="1870075"/>
          <p14:tracePt t="19200" x="7688263" y="1870075"/>
          <p14:tracePt t="19266" x="7697788" y="1870075"/>
          <p14:tracePt t="19274" x="7740650" y="1870075"/>
          <p14:tracePt t="19282" x="7799388" y="1870075"/>
          <p14:tracePt t="19289" x="7850188" y="1870075"/>
          <p14:tracePt t="19299" x="7893050" y="1870075"/>
          <p14:tracePt t="19306" x="7918450" y="1870075"/>
          <p14:tracePt t="19315" x="7969250" y="1870075"/>
          <p14:tracePt t="19321" x="7994650" y="1870075"/>
          <p14:tracePt t="19330" x="8020050" y="1870075"/>
          <p14:tracePt t="19337" x="8029575" y="1870075"/>
          <p14:tracePt t="19346" x="8045450" y="1870075"/>
          <p14:tracePt t="19353" x="8054975" y="1870075"/>
          <p14:tracePt t="19361" x="8080375" y="1870075"/>
          <p14:tracePt t="19377" x="8113713" y="1844675"/>
          <p14:tracePt t="19409" x="8113713" y="1835150"/>
          <p14:tracePt t="19418" x="8113713" y="1819275"/>
          <p14:tracePt t="19425" x="8121650" y="1793875"/>
          <p14:tracePt t="19434" x="8121650" y="1766888"/>
          <p14:tracePt t="19441" x="8121650" y="1751013"/>
          <p14:tracePt t="19449" x="8139113" y="1725613"/>
          <p14:tracePt t="19457" x="8139113" y="1700213"/>
          <p14:tracePt t="19466" x="8164513" y="1674813"/>
          <p14:tracePt t="19473" x="8164513" y="1639888"/>
          <p14:tracePt t="19481" x="8164513" y="1631950"/>
          <p14:tracePt t="19489" x="8164513" y="1589088"/>
          <p14:tracePt t="19496" x="8164513" y="1581150"/>
          <p14:tracePt t="19505" x="8164513" y="1563688"/>
          <p14:tracePt t="19514" x="8164513" y="1530350"/>
          <p14:tracePt t="19521" x="8164513" y="1512888"/>
          <p14:tracePt t="19530" x="8164513" y="1504950"/>
          <p14:tracePt t="19537" x="8164513" y="1487488"/>
          <p14:tracePt t="19562" x="8164513" y="1444625"/>
          <p14:tracePt t="19577" x="8147050" y="1419225"/>
          <p14:tracePt t="19593" x="8147050" y="1393825"/>
          <p14:tracePt t="19601" x="8139113" y="1376363"/>
          <p14:tracePt t="19609" x="8113713" y="1368425"/>
          <p14:tracePt t="19618" x="8096250" y="1350963"/>
          <p14:tracePt t="19634" x="8088313" y="1343025"/>
          <p14:tracePt t="19641" x="8088313" y="1325563"/>
          <p14:tracePt t="19657" x="8070850" y="1300163"/>
          <p14:tracePt t="19673" x="8062913" y="1292225"/>
          <p14:tracePt t="19689" x="8045450" y="1282700"/>
          <p14:tracePt t="19697" x="8020050" y="1249363"/>
          <p14:tracePt t="19705" x="7994650" y="1241425"/>
          <p14:tracePt t="19713" x="7961313" y="1206500"/>
          <p14:tracePt t="19721" x="7900988" y="1206500"/>
          <p14:tracePt t="19730" x="7867650" y="1173163"/>
          <p14:tracePt t="19737" x="7799388" y="1163638"/>
          <p14:tracePt t="19746" x="7756525" y="1147763"/>
          <p14:tracePt t="19753" x="7705725" y="1112838"/>
          <p14:tracePt t="19763" x="7662863" y="1096963"/>
          <p14:tracePt t="19770" x="7646988" y="1096963"/>
          <p14:tracePt t="19777" x="7612063" y="1096963"/>
          <p14:tracePt t="19785" x="7561263" y="1079500"/>
          <p14:tracePt t="19793" x="7535863" y="1079500"/>
          <p14:tracePt t="19801" x="7493000" y="1079500"/>
          <p14:tracePt t="19809" x="7442200" y="1069975"/>
          <p14:tracePt t="19817" x="7383463" y="1069975"/>
          <p14:tracePt t="19825" x="7297738" y="1069975"/>
          <p14:tracePt t="19833" x="7204075" y="1069975"/>
          <p14:tracePt t="19841" x="7119938" y="1069975"/>
          <p14:tracePt t="19849" x="7034213" y="1069975"/>
          <p14:tracePt t="19857" x="6942138" y="1069975"/>
          <p14:tracePt t="19866" x="6856413" y="1069975"/>
          <p14:tracePt t="19880" x="6813550" y="1069975"/>
          <p14:tracePt t="19881" x="6729413" y="1069975"/>
          <p14:tracePt t="19889" x="6678613" y="1069975"/>
          <p14:tracePt t="19897" x="6653213" y="1069975"/>
          <p14:tracePt t="19905" x="6610350" y="1069975"/>
          <p14:tracePt t="19912" x="6600825" y="1069975"/>
          <p14:tracePt t="19921" x="6584950" y="1069975"/>
          <p14:tracePt t="19937" x="6559550" y="1069975"/>
          <p14:tracePt t="19977" x="6550025" y="1069975"/>
          <p14:tracePt t="19985" x="6534150" y="1096963"/>
          <p14:tracePt t="19993" x="6524625" y="1104900"/>
          <p14:tracePt t="20001" x="6499225" y="1122363"/>
          <p14:tracePt t="20018" x="6448425" y="1155700"/>
          <p14:tracePt t="20074" x="6448425" y="1181100"/>
          <p14:tracePt t="20083" x="6448425" y="1206500"/>
          <p14:tracePt t="20090" x="6448425" y="1231900"/>
          <p14:tracePt t="20099" x="6448425" y="1300163"/>
          <p14:tracePt t="20106" x="6448425" y="1360488"/>
          <p14:tracePt t="20115" x="6448425" y="1411288"/>
          <p14:tracePt t="20123" x="6448425" y="1452563"/>
          <p14:tracePt t="20131" x="6448425" y="1462088"/>
          <p14:tracePt t="20138" x="6448425" y="1520825"/>
          <p14:tracePt t="20146" x="6448425" y="1530350"/>
          <p14:tracePt t="20153" x="6448425" y="1546225"/>
          <p14:tracePt t="20161" x="6448425" y="1571625"/>
          <p14:tracePt t="20168" x="6448425" y="1581150"/>
          <p14:tracePt t="20200" x="6448425" y="1597025"/>
          <p14:tracePt t="20210" x="6448425" y="1606550"/>
          <p14:tracePt t="20218" x="6465888" y="1622425"/>
          <p14:tracePt t="20226" x="6465888" y="1631950"/>
          <p14:tracePt t="20234" x="6473825" y="1639888"/>
          <p14:tracePt t="20242" x="6491288" y="1657350"/>
          <p14:tracePt t="20251" x="6499225" y="1665288"/>
          <p14:tracePt t="20258" x="6508750" y="1682750"/>
          <p14:tracePt t="20266" x="6524625" y="1682750"/>
          <p14:tracePt t="20274" x="6534150" y="1690688"/>
          <p14:tracePt t="20281" x="6550025" y="1708150"/>
          <p14:tracePt t="20289" x="6559550" y="1716088"/>
          <p14:tracePt t="20297" x="6575425" y="1716088"/>
          <p14:tracePt t="20304" x="6584950" y="1725613"/>
          <p14:tracePt t="20321" x="6592888" y="1725613"/>
          <p14:tracePt t="20331" x="6610350" y="1725613"/>
          <p14:tracePt t="20337" x="6635750" y="1741488"/>
          <p14:tracePt t="20346" x="6643688" y="1741488"/>
          <p14:tracePt t="20364" x="6669088" y="1741488"/>
          <p14:tracePt t="20371" x="6704013" y="1741488"/>
          <p14:tracePt t="20378" x="6711950" y="1751013"/>
          <p14:tracePt t="20387" x="6719888" y="1766888"/>
          <p14:tracePt t="20395" x="6737350" y="1766888"/>
          <p14:tracePt t="20410" x="6780213" y="1766888"/>
          <p14:tracePt t="20418" x="6788150" y="1766888"/>
          <p14:tracePt t="20425" x="6831013" y="1766888"/>
          <p14:tracePt t="20434" x="6856413" y="1766888"/>
          <p14:tracePt t="20440" x="6924675" y="1766888"/>
          <p14:tracePt t="20449" x="6983413" y="1766888"/>
          <p14:tracePt t="20456" x="7008813" y="1766888"/>
          <p14:tracePt t="20465" x="7077075" y="1766888"/>
          <p14:tracePt t="20472" x="7102475" y="1766888"/>
          <p14:tracePt t="20481" x="7145338" y="1766888"/>
          <p14:tracePt t="20489" x="7162800" y="1766888"/>
          <p14:tracePt t="20497" x="7204075" y="1766888"/>
          <p14:tracePt t="20512" x="7213600" y="1766888"/>
          <p14:tracePt t="20546" x="7239000" y="1766888"/>
          <p14:tracePt t="20554" x="7281863" y="1766888"/>
          <p14:tracePt t="20562" x="7307263" y="1766888"/>
          <p14:tracePt t="20571" x="7373938" y="1766888"/>
          <p14:tracePt t="20578" x="7416800" y="1766888"/>
          <p14:tracePt t="20586" x="7485063" y="1758950"/>
          <p14:tracePt t="20593" x="7527925" y="1758950"/>
          <p14:tracePt t="20602" x="7621588" y="1741488"/>
          <p14:tracePt t="20608" x="7629525" y="1741488"/>
          <p14:tracePt t="20617" x="7672388" y="1741488"/>
          <p14:tracePt t="20626" x="7680325" y="1741488"/>
          <p14:tracePt t="20673" x="7705725" y="1725613"/>
          <p14:tracePt t="20681" x="7723188" y="1700213"/>
          <p14:tracePt t="20689" x="7748588" y="1700213"/>
          <p14:tracePt t="20696" x="7766050" y="1682750"/>
          <p14:tracePt t="20705" x="7791450" y="1657350"/>
          <p14:tracePt t="20714" x="7859713" y="1622425"/>
          <p14:tracePt t="20722" x="7885113" y="1622425"/>
          <p14:tracePt t="20731" x="7910513" y="1614488"/>
          <p14:tracePt t="20737" x="7961313" y="1597025"/>
          <p14:tracePt t="20749" x="7986713" y="1581150"/>
          <p14:tracePt t="20763" x="8037513" y="1530350"/>
          <p14:tracePt t="20769" x="8088313" y="1512888"/>
          <p14:tracePt t="20803" x="8096250" y="1470025"/>
          <p14:tracePt t="20810" x="8113713" y="1452563"/>
          <p14:tracePt t="20826" x="8113713" y="1419225"/>
          <p14:tracePt t="20834" x="8113713" y="1401763"/>
          <p14:tracePt t="20842" x="8113713" y="1376363"/>
          <p14:tracePt t="20850" x="8113713" y="1333500"/>
          <p14:tracePt t="20858" x="8113713" y="1317625"/>
          <p14:tracePt t="20866" x="8088313" y="1266825"/>
          <p14:tracePt t="20884" x="8062913" y="1189038"/>
          <p14:tracePt t="20890" x="8029575" y="1155700"/>
          <p14:tracePt t="20898" x="8020050" y="1147763"/>
          <p14:tracePt t="20906" x="8004175" y="1112838"/>
          <p14:tracePt t="20913" x="8004175" y="1104900"/>
          <p14:tracePt t="20922" x="7977188" y="1079500"/>
          <p14:tracePt t="20932" x="7969250" y="1062038"/>
          <p14:tracePt t="20946" x="7951788" y="1054100"/>
          <p14:tracePt t="20953" x="7943850" y="1044575"/>
          <p14:tracePt t="21026" x="7926388" y="1028700"/>
          <p14:tracePt t="21035" x="7900988" y="1028700"/>
          <p14:tracePt t="21042" x="7859713" y="1028700"/>
          <p14:tracePt t="21050" x="7773988" y="1028700"/>
          <p14:tracePt t="21058" x="7748588" y="1028700"/>
          <p14:tracePt t="21066" x="7680325" y="1028700"/>
          <p14:tracePt t="21075" x="7621588" y="1028700"/>
          <p14:tracePt t="21083" x="7578725" y="1028700"/>
          <p14:tracePt t="21089" x="7442200" y="1028700"/>
          <p14:tracePt t="21099" x="7332663" y="1028700"/>
          <p14:tracePt t="21107" x="7239000" y="1028700"/>
          <p14:tracePt t="21113" x="7127875" y="1028700"/>
          <p14:tracePt t="21121" x="7043738" y="1028700"/>
          <p14:tracePt t="21130" x="6975475" y="1028700"/>
          <p14:tracePt t="21137" x="6915150" y="1028700"/>
          <p14:tracePt t="21148" x="6864350" y="1028700"/>
          <p14:tracePt t="21155" x="6823075" y="1028700"/>
          <p14:tracePt t="21166" x="6754813" y="1028700"/>
          <p14:tracePt t="21170" x="6711950" y="1028700"/>
          <p14:tracePt t="21178" x="6626225" y="1028700"/>
          <p14:tracePt t="21187" x="6584950" y="1028700"/>
          <p14:tracePt t="21193" x="6491288" y="1054100"/>
          <p14:tracePt t="21202" x="6465888" y="1054100"/>
          <p14:tracePt t="21208" x="6397625" y="1069975"/>
          <p14:tracePt t="21217" x="6389688" y="1069975"/>
          <p14:tracePt t="21226" x="6364288" y="1069975"/>
          <p14:tracePt t="21234" x="6346825" y="1069975"/>
          <p14:tracePt t="21242" x="6338888" y="1087438"/>
          <p14:tracePt t="21258" x="6329363" y="1087438"/>
          <p14:tracePt t="21274" x="6303963" y="1087438"/>
          <p14:tracePt t="21283" x="6286500" y="1087438"/>
          <p14:tracePt t="21298" x="6278563" y="1096963"/>
          <p14:tracePt t="21305" x="6261100" y="1096963"/>
          <p14:tracePt t="21312" x="6202363" y="1147763"/>
          <p14:tracePt t="21331" x="6194425" y="1155700"/>
          <p14:tracePt t="21338" x="6167438" y="1155700"/>
          <p14:tracePt t="21347" x="6151563" y="1163638"/>
          <p14:tracePt t="21355" x="6126163" y="1198563"/>
          <p14:tracePt t="21371" x="6108700" y="1223963"/>
          <p14:tracePt t="21386" x="6108700" y="1282700"/>
          <p14:tracePt t="21393" x="6108700" y="1300163"/>
          <p14:tracePt t="21402" x="6108700" y="1343025"/>
          <p14:tracePt t="21409" x="6100763" y="1385888"/>
          <p14:tracePt t="21418" x="6083300" y="1419225"/>
          <p14:tracePt t="21426" x="6083300" y="1427163"/>
          <p14:tracePt t="21435" x="6083300" y="1470025"/>
          <p14:tracePt t="21441" x="6083300" y="1477963"/>
          <p14:tracePt t="21450" x="6083300" y="1495425"/>
          <p14:tracePt t="21457" x="6083300" y="1538288"/>
          <p14:tracePt t="21466" x="6083300" y="1546225"/>
          <p14:tracePt t="21474" x="6083300" y="1555750"/>
          <p14:tracePt t="21483" x="6083300" y="1571625"/>
          <p14:tracePt t="21491" x="6065838" y="1614488"/>
          <p14:tracePt t="21501" x="6065838" y="1622425"/>
          <p14:tracePt t="21507" x="6065838" y="1631950"/>
          <p14:tracePt t="21513" x="6065838" y="1665288"/>
          <p14:tracePt t="21534" x="6075363" y="1690688"/>
          <p14:tracePt t="21555" x="6083300" y="1700213"/>
          <p14:tracePt t="21626" x="6100763" y="1716088"/>
          <p14:tracePt t="21634" x="6126163" y="1716088"/>
          <p14:tracePt t="21642" x="6151563" y="1741488"/>
          <p14:tracePt t="21650" x="6202363" y="1758950"/>
          <p14:tracePt t="21658" x="6227763" y="1758950"/>
          <p14:tracePt t="21667" x="6235700" y="1758950"/>
          <p14:tracePt t="21675" x="6296025" y="1776413"/>
          <p14:tracePt t="21682" x="6311900" y="1776413"/>
          <p14:tracePt t="21689" x="6346825" y="1784350"/>
          <p14:tracePt t="21697" x="6380163" y="1784350"/>
          <p14:tracePt t="21705" x="6448425" y="1819275"/>
          <p14:tracePt t="21715" x="6491288" y="1835150"/>
          <p14:tracePt t="21723" x="6516688" y="1835150"/>
          <p14:tracePt t="21731" x="6610350" y="1878013"/>
          <p14:tracePt t="21737" x="6653213" y="1878013"/>
          <p14:tracePt t="21746" x="6704013" y="1878013"/>
          <p14:tracePt t="21754" x="6745288" y="1878013"/>
          <p14:tracePt t="21766" x="6754813" y="1878013"/>
          <p14:tracePt t="21771" x="6797675" y="1903413"/>
          <p14:tracePt t="21778" x="6813550" y="1903413"/>
          <p14:tracePt t="21787" x="6838950" y="1903413"/>
          <p14:tracePt t="21793" x="6864350" y="1903413"/>
          <p14:tracePt t="21802" x="6889750" y="1903413"/>
          <p14:tracePt t="21809" x="6958013" y="1895475"/>
          <p14:tracePt t="21826" x="6983413" y="1878013"/>
          <p14:tracePt t="21836" x="7008813" y="1878013"/>
          <p14:tracePt t="21841" x="7026275" y="1870075"/>
          <p14:tracePt t="21850" x="7051675" y="1870075"/>
          <p14:tracePt t="21858" x="7077075" y="1835150"/>
          <p14:tracePt t="21865" x="7112000" y="1835150"/>
          <p14:tracePt t="21874" x="7153275" y="1835150"/>
          <p14:tracePt t="21885" x="7178675" y="1835150"/>
          <p14:tracePt t="21889" x="7213600" y="1819275"/>
          <p14:tracePt t="21897" x="7239000" y="1819275"/>
          <p14:tracePt t="21915" x="7264400" y="1819275"/>
          <p14:tracePt t="21923" x="7307263" y="1819275"/>
          <p14:tracePt t="21929" x="7323138" y="1809750"/>
          <p14:tracePt t="21936" x="7332663" y="1809750"/>
          <p14:tracePt t="21978" x="7358063" y="1809750"/>
          <p14:tracePt t="21987" x="7391400" y="1793875"/>
          <p14:tracePt t="21995" x="7434263" y="1766888"/>
          <p14:tracePt t="22003" x="7451725" y="1766888"/>
          <p14:tracePt t="22011" x="7485063" y="1751013"/>
          <p14:tracePt t="22018" x="7502525" y="1751013"/>
          <p14:tracePt t="22025" x="7527925" y="1733550"/>
          <p14:tracePt t="22035" x="7535863" y="1733550"/>
          <p14:tracePt t="22042" x="7578725" y="1725613"/>
          <p14:tracePt t="22050" x="7612063" y="1690688"/>
          <p14:tracePt t="22059" x="7637463" y="1690688"/>
          <p14:tracePt t="22065" x="7662863" y="1682750"/>
          <p14:tracePt t="22081" x="7697788" y="1665288"/>
          <p14:tracePt t="22101" x="7705725" y="1665288"/>
          <p14:tracePt t="22123" x="7731125" y="1649413"/>
          <p14:tracePt t="22137" x="7748588" y="1622425"/>
          <p14:tracePt t="22152" x="7781925" y="1606550"/>
          <p14:tracePt t="22168" x="7807325" y="1589088"/>
          <p14:tracePt t="22250" x="7816850" y="1581150"/>
          <p14:tracePt t="22282" x="7850188" y="1555750"/>
          <p14:tracePt t="22298" x="7859713" y="1555750"/>
          <p14:tracePt t="22307" x="7867650" y="1538288"/>
          <p14:tracePt t="22322" x="7885113" y="1512888"/>
          <p14:tracePt t="22333" x="7885113" y="1504950"/>
          <p14:tracePt t="22338" x="7900988" y="1477963"/>
          <p14:tracePt t="22347" x="7900988" y="1462088"/>
          <p14:tracePt t="22354" x="7900988" y="1436688"/>
          <p14:tracePt t="22363" x="7900988" y="1411288"/>
          <p14:tracePt t="22369" x="7900988" y="1401763"/>
          <p14:tracePt t="22385" x="7900988" y="1360488"/>
          <p14:tracePt t="22401" x="7900988" y="1343025"/>
          <p14:tracePt t="22409" x="7900988" y="1333500"/>
          <p14:tracePt t="22418" x="7900988" y="1292225"/>
          <p14:tracePt t="22425" x="7900988" y="1282700"/>
          <p14:tracePt t="22434" x="7875588" y="1257300"/>
          <p14:tracePt t="22441" x="7850188" y="1223963"/>
          <p14:tracePt t="22449" x="7832725" y="1216025"/>
          <p14:tracePt t="22457" x="7781925" y="1198563"/>
          <p14:tracePt t="22466" x="7731125" y="1181100"/>
          <p14:tracePt t="22473" x="7688263" y="1163638"/>
          <p14:tracePt t="22482" x="7637463" y="1130300"/>
          <p14:tracePt t="22489" x="7612063" y="1130300"/>
          <p14:tracePt t="22497" x="7570788" y="1130300"/>
          <p14:tracePt t="22505" x="7535863" y="1122363"/>
          <p14:tracePt t="22514" x="7477125" y="1122363"/>
          <p14:tracePt t="22521" x="7408863" y="1122363"/>
          <p14:tracePt t="22530" x="7348538" y="1122363"/>
          <p14:tracePt t="22537" x="7281863" y="1122363"/>
          <p14:tracePt t="22546" x="7221538" y="1122363"/>
          <p14:tracePt t="22553" x="7085013" y="1122363"/>
          <p14:tracePt t="22564" x="7043738" y="1122363"/>
          <p14:tracePt t="22569" x="6958013" y="1122363"/>
          <p14:tracePt t="22577" x="6873875" y="1122363"/>
          <p14:tracePt t="22585" x="6780213" y="1122363"/>
          <p14:tracePt t="22593" x="6711950" y="1147763"/>
          <p14:tracePt t="22602" x="6653213" y="1147763"/>
          <p14:tracePt t="22609" x="6618288" y="1163638"/>
          <p14:tracePt t="22618" x="6575425" y="1163638"/>
          <p14:tracePt t="22625" x="6550025" y="1163638"/>
          <p14:tracePt t="22634" x="6499225" y="1163638"/>
          <p14:tracePt t="22641" x="6473825" y="1173163"/>
          <p14:tracePt t="22649" x="6448425" y="1189038"/>
          <p14:tracePt t="22657" x="6415088" y="1189038"/>
          <p14:tracePt t="22665" x="6372225" y="1223963"/>
          <p14:tracePt t="22673" x="6338888" y="1231900"/>
          <p14:tracePt t="22681" x="6296025" y="1249363"/>
          <p14:tracePt t="22689" x="6278563" y="1249363"/>
          <p14:tracePt t="22697" x="6270625" y="1266825"/>
          <p14:tracePt t="22705" x="6261100" y="1266825"/>
          <p14:tracePt t="22712" x="6235700" y="1266825"/>
          <p14:tracePt t="22728" x="6219825" y="1274763"/>
          <p14:tracePt t="22776" x="6210300" y="1292225"/>
          <p14:tracePt t="22800" x="6194425" y="1300163"/>
          <p14:tracePt t="22816" x="6184900" y="1308100"/>
          <p14:tracePt t="22848" x="6184900" y="1333500"/>
          <p14:tracePt t="22865" x="6184900" y="1350963"/>
          <p14:tracePt t="22873" x="6184900" y="1376363"/>
          <p14:tracePt t="22881" x="6184900" y="1401763"/>
          <p14:tracePt t="22895" x="6184900" y="1419225"/>
          <p14:tracePt t="22896" x="6184900" y="1444625"/>
          <p14:tracePt t="22905" x="6202363" y="1452563"/>
          <p14:tracePt t="22912" x="6227763" y="1477963"/>
          <p14:tracePt t="22921" x="6245225" y="1512888"/>
          <p14:tracePt t="22929" x="6253163" y="1520825"/>
          <p14:tracePt t="22937" x="6270625" y="1546225"/>
          <p14:tracePt t="22953" x="6278563" y="1563688"/>
          <p14:tracePt t="22977" x="6296025" y="1571625"/>
          <p14:tracePt t="22993" x="6321425" y="1589088"/>
          <p14:tracePt t="23000" x="6364288" y="1614488"/>
          <p14:tracePt t="23009" x="6380163" y="1631950"/>
          <p14:tracePt t="23017" x="6389688" y="1639888"/>
          <p14:tracePt t="23025" x="6405563" y="1639888"/>
          <p14:tracePt t="23033" x="6430963" y="1657350"/>
          <p14:tracePt t="23041" x="6456363" y="1682750"/>
          <p14:tracePt t="23057" x="6473825" y="1700213"/>
          <p14:tracePt t="23066" x="6483350" y="1708150"/>
          <p14:tracePt t="23073" x="6499225" y="1725613"/>
          <p14:tracePt t="23081" x="6508750" y="1725613"/>
          <p14:tracePt t="23089" x="6534150" y="1725613"/>
          <p14:tracePt t="23097" x="6542088" y="1725613"/>
          <p14:tracePt t="23105" x="6584950" y="1751013"/>
          <p14:tracePt t="23113" x="6600825" y="1751013"/>
          <p14:tracePt t="23121" x="6626225" y="1758950"/>
          <p14:tracePt t="23128" x="6669088" y="1758950"/>
          <p14:tracePt t="23137" x="6704013" y="1758950"/>
          <p14:tracePt t="23146" x="6729413" y="1776413"/>
          <p14:tracePt t="23153" x="6754813" y="1776413"/>
          <p14:tracePt t="23163" x="6770688" y="1776413"/>
          <p14:tracePt t="23169" x="6780213" y="1776413"/>
          <p14:tracePt t="23177" x="6805613" y="1776413"/>
          <p14:tracePt t="23184" x="6813550" y="1776413"/>
          <p14:tracePt t="23200" x="6831013" y="1776413"/>
          <p14:tracePt t="23208" x="6838950" y="1776413"/>
          <p14:tracePt t="23216" x="6864350" y="1776413"/>
          <p14:tracePt t="23224" x="6889750" y="1776413"/>
          <p14:tracePt t="23232" x="6942138" y="1776413"/>
          <p14:tracePt t="23240" x="6967538" y="1776413"/>
          <p14:tracePt t="23249" x="7034213" y="1776413"/>
          <p14:tracePt t="23256" x="7077075" y="1751013"/>
          <p14:tracePt t="23265" x="7119938" y="1751013"/>
          <p14:tracePt t="23272" x="7188200" y="1751013"/>
          <p14:tracePt t="23281" x="7229475" y="1751013"/>
          <p14:tracePt t="23288" x="7281863" y="1741488"/>
          <p14:tracePt t="23296" x="7323138" y="1725613"/>
          <p14:tracePt t="23305" x="7348538" y="1725613"/>
          <p14:tracePt t="23312" x="7366000" y="1725613"/>
          <p14:tracePt t="23321" x="7391400" y="1708150"/>
          <p14:tracePt t="23328" x="7416800" y="1708150"/>
          <p14:tracePt t="23336" x="7451725" y="1682750"/>
          <p14:tracePt t="23345" x="7459663" y="1682750"/>
          <p14:tracePt t="23353" x="7485063" y="1665288"/>
          <p14:tracePt t="23362" x="7535863" y="1649413"/>
          <p14:tracePt t="23369" x="7578725" y="1631950"/>
          <p14:tracePt t="23377" x="7612063" y="1631950"/>
          <p14:tracePt t="23385" x="7637463" y="1631950"/>
          <p14:tracePt t="23393" x="7680325" y="1631950"/>
          <p14:tracePt t="23449" x="7705725" y="1622425"/>
          <p14:tracePt t="23466" x="7723188" y="1606550"/>
          <p14:tracePt t="23473" x="7748588" y="1606550"/>
          <p14:tracePt t="23481" x="7756525" y="1606550"/>
          <p14:tracePt t="23489" x="7773988" y="1597025"/>
          <p14:tracePt t="23505" x="7781925" y="1597025"/>
          <p14:tracePt t="23512" x="7807325" y="1581150"/>
          <p14:tracePt t="23521" x="7824788" y="1581150"/>
          <p14:tracePt t="23529" x="7832725" y="1581150"/>
          <p14:tracePt t="23537" x="7850188" y="1571625"/>
          <p14:tracePt t="23658" x="7859713" y="1555750"/>
          <p14:tracePt t="23666" x="7867650" y="1546225"/>
          <p14:tracePt t="23674" x="7885113" y="1538288"/>
          <p14:tracePt t="23705" x="7893050" y="1538288"/>
          <p14:tracePt t="23712" x="7910513" y="1520825"/>
          <p14:tracePt t="23729" x="7918450" y="1512888"/>
          <p14:tracePt t="23737" x="7935913" y="1512888"/>
          <p14:tracePt t="23753" x="7961313" y="1495425"/>
          <p14:tracePt t="23769" x="7969250" y="1487488"/>
          <p14:tracePt t="23792" x="7986713" y="1470025"/>
          <p14:tracePt t="23842" x="8012113" y="1444625"/>
          <p14:tracePt t="23874" x="8012113" y="1436688"/>
          <p14:tracePt t="23914" x="8004175" y="1411288"/>
          <p14:tracePt t="23946" x="7986713" y="1376363"/>
          <p14:tracePt t="23954" x="7977188" y="1368425"/>
          <p14:tracePt t="23963" x="7977188" y="1350963"/>
          <p14:tracePt t="23968" x="7961313" y="1325563"/>
          <p14:tracePt t="23977" x="7935913" y="1317625"/>
          <p14:tracePt t="23985" x="7926388" y="1317625"/>
          <p14:tracePt t="23993" x="7885113" y="1282700"/>
          <p14:tracePt t="24000" x="7816850" y="1249363"/>
          <p14:tracePt t="24009" x="7781925" y="1249363"/>
          <p14:tracePt t="24017" x="7705725" y="1249363"/>
          <p14:tracePt t="24025" x="7637463" y="1231900"/>
          <p14:tracePt t="24033" x="7545388" y="1231900"/>
          <p14:tracePt t="24041" x="7485063" y="1231900"/>
          <p14:tracePt t="24049" x="7434263" y="1206500"/>
          <p14:tracePt t="24056" x="7373938" y="1206500"/>
          <p14:tracePt t="24065" x="7307263" y="1206500"/>
          <p14:tracePt t="24073" x="7221538" y="1206500"/>
          <p14:tracePt t="24081" x="7162800" y="1206500"/>
          <p14:tracePt t="24088" x="7119938" y="1206500"/>
          <p14:tracePt t="24096" x="7069138" y="1206500"/>
          <p14:tracePt t="24105" x="7043738" y="1206500"/>
          <p14:tracePt t="24112" x="6983413" y="1206500"/>
          <p14:tracePt t="24121" x="6932613" y="1206500"/>
          <p14:tracePt t="24129" x="6889750" y="1206500"/>
          <p14:tracePt t="24137" x="6823075" y="1206500"/>
          <p14:tracePt t="24145" x="6813550" y="1206500"/>
          <p14:tracePt t="24153" x="6770688" y="1206500"/>
          <p14:tracePt t="24162" x="6745288" y="1206500"/>
          <p14:tracePt t="24185" x="6719888" y="1206500"/>
          <p14:tracePt t="24298" x="6694488" y="1206500"/>
          <p14:tracePt t="24314" x="6678613" y="1206500"/>
          <p14:tracePt t="24578" x="6653213" y="1206500"/>
          <p14:tracePt t="24586" x="6643688" y="1206500"/>
          <p14:tracePt t="24602" x="6626225" y="1206500"/>
          <p14:tracePt t="24609" x="6618288" y="1216025"/>
          <p14:tracePt t="24616" x="6575425" y="1231900"/>
          <p14:tracePt t="24625" x="6524625" y="1266825"/>
          <p14:tracePt t="24633" x="6516688" y="1274763"/>
          <p14:tracePt t="24713" x="6491288" y="1292225"/>
          <p14:tracePt t="24769" x="6491288" y="1317625"/>
          <p14:tracePt t="24793" x="6491288" y="1325563"/>
          <p14:tracePt t="24801" x="6491288" y="1343025"/>
          <p14:tracePt t="24817" x="6491288" y="1350963"/>
          <p14:tracePt t="24833" x="6491288" y="1376363"/>
          <p14:tracePt t="24841" x="6491288" y="1393825"/>
          <p14:tracePt t="24850" x="6491288" y="1401763"/>
          <p14:tracePt t="24873" x="6491288" y="1419225"/>
          <p14:tracePt t="24887" x="6491288" y="1427163"/>
          <p14:tracePt t="24889" x="6491288" y="1436688"/>
          <p14:tracePt t="24905" x="6491288" y="1452563"/>
          <p14:tracePt t="24961" x="6508750" y="1462088"/>
          <p14:tracePt t="24969" x="6508750" y="1477963"/>
          <p14:tracePt t="24977" x="6508750" y="1504950"/>
          <p14:tracePt t="24985" x="6516688" y="1512888"/>
          <p14:tracePt t="25009" x="6534150" y="1530350"/>
          <p14:tracePt t="25017" x="6534150" y="1538288"/>
          <p14:tracePt t="25025" x="6534150" y="1563688"/>
          <p14:tracePt t="25041" x="6534150" y="1571625"/>
          <p14:tracePt t="25049" x="6534150" y="1589088"/>
          <p14:tracePt t="25162" x="6559550" y="1614488"/>
          <p14:tracePt t="25170" x="6567488" y="1622425"/>
          <p14:tracePt t="25185" x="6584950" y="1639888"/>
          <p14:tracePt t="25193" x="6592888" y="1649413"/>
          <p14:tracePt t="25201" x="6600825" y="1665288"/>
          <p14:tracePt t="25209" x="6635750" y="1674813"/>
          <p14:tracePt t="25217" x="6704013" y="1725613"/>
          <p14:tracePt t="25225" x="6729413" y="1741488"/>
          <p14:tracePt t="25233" x="6754813" y="1741488"/>
          <p14:tracePt t="25241" x="6788150" y="1758950"/>
          <p14:tracePt t="25249" x="6831013" y="1793875"/>
          <p14:tracePt t="25256" x="6848475" y="1793875"/>
          <p14:tracePt t="25265" x="6873875" y="1801813"/>
          <p14:tracePt t="25273" x="6899275" y="1801813"/>
          <p14:tracePt t="25281" x="6924675" y="1801813"/>
          <p14:tracePt t="25289" x="6992938" y="1801813"/>
          <p14:tracePt t="25296" x="7018338" y="1801813"/>
          <p14:tracePt t="25305" x="7059613" y="1801813"/>
          <p14:tracePt t="25312" x="7127875" y="1801813"/>
          <p14:tracePt t="25321" x="7137400" y="1801813"/>
          <p14:tracePt t="25328" x="7162800" y="1801813"/>
          <p14:tracePt t="25336" x="7196138" y="1801813"/>
          <p14:tracePt t="25345" x="7204075" y="1801813"/>
          <p14:tracePt t="25353" x="7264400" y="1801813"/>
          <p14:tracePt t="25362" x="7289800" y="1793875"/>
          <p14:tracePt t="25369" x="7348538" y="1793875"/>
          <p14:tracePt t="25377" x="7416800" y="1793875"/>
          <p14:tracePt t="25385" x="7442200" y="1793875"/>
          <p14:tracePt t="25393" x="7510463" y="1793875"/>
          <p14:tracePt t="25401" x="7535863" y="1784350"/>
          <p14:tracePt t="25417" x="7561263" y="1784350"/>
          <p14:tracePt t="25425" x="7578725" y="1784350"/>
          <p14:tracePt t="25489" x="7586663" y="1784350"/>
          <p14:tracePt t="25505" x="7629525" y="1766888"/>
          <p14:tracePt t="25513" x="7654925" y="1751013"/>
          <p14:tracePt t="25521" x="7672388" y="1751013"/>
          <p14:tracePt t="25529" x="7697788" y="1725613"/>
          <p14:tracePt t="25593" x="7723188" y="1725613"/>
          <p14:tracePt t="25609" x="7773988" y="1708150"/>
          <p14:tracePt t="25617" x="7781925" y="1700213"/>
          <p14:tracePt t="25625" x="7799388" y="1700213"/>
          <p14:tracePt t="25633" x="7807325" y="1700213"/>
          <p14:tracePt t="25641" x="7850188" y="1682750"/>
          <p14:tracePt t="25649" x="7875588" y="1657350"/>
          <p14:tracePt t="25666" x="7910513" y="1639888"/>
          <p14:tracePt t="25673" x="7918450" y="1639888"/>
          <p14:tracePt t="25689" x="7935913" y="1639888"/>
          <p14:tracePt t="25721" x="7943850" y="1639888"/>
          <p14:tracePt t="25729" x="7986713" y="1622425"/>
          <p14:tracePt t="25737" x="7994650" y="1614488"/>
          <p14:tracePt t="25746" x="8012113" y="1606550"/>
          <p14:tracePt t="25753" x="8020050" y="1589088"/>
          <p14:tracePt t="25762" x="8037513" y="1581150"/>
          <p14:tracePt t="25770" x="8062913" y="1563688"/>
          <p14:tracePt t="25785" x="8088313" y="1546225"/>
          <p14:tracePt t="25801" x="8105775" y="1520825"/>
          <p14:tracePt t="25833" x="8113713" y="1512888"/>
          <p14:tracePt t="25849" x="8113713" y="1470025"/>
          <p14:tracePt t="25857" x="8113713" y="1452563"/>
          <p14:tracePt t="25866" x="8113713" y="1444625"/>
          <p14:tracePt t="25878" x="8113713" y="1436688"/>
          <p14:tracePt t="25881" x="8113713" y="1411288"/>
          <p14:tracePt t="25889" x="8113713" y="1376363"/>
          <p14:tracePt t="25897" x="8096250" y="1368425"/>
          <p14:tracePt t="25905" x="8070850" y="1350963"/>
          <p14:tracePt t="25913" x="8045450" y="1325563"/>
          <p14:tracePt t="25921" x="8029575" y="1308100"/>
          <p14:tracePt t="25945" x="8004175" y="1300163"/>
          <p14:tracePt t="25953" x="7994650" y="1282700"/>
          <p14:tracePt t="25963" x="7977188" y="1282700"/>
          <p14:tracePt t="25969" x="7951788" y="1274763"/>
          <p14:tracePt t="25977" x="7918450" y="1241425"/>
          <p14:tracePt t="25985" x="7910513" y="1241425"/>
          <p14:tracePt t="25993" x="7867650" y="1223963"/>
          <p14:tracePt t="26001" x="7842250" y="1223963"/>
          <p14:tracePt t="26009" x="7799388" y="1223963"/>
          <p14:tracePt t="26017" x="7731125" y="1206500"/>
          <p14:tracePt t="26025" x="7688263" y="1206500"/>
          <p14:tracePt t="26033" x="7604125" y="1206500"/>
          <p14:tracePt t="26041" x="7535863" y="1206500"/>
          <p14:tracePt t="26050" x="7510463" y="1206500"/>
          <p14:tracePt t="26056" x="7485063" y="1206500"/>
          <p14:tracePt t="26065" x="7451725" y="1198563"/>
          <p14:tracePt t="26073" x="7442200" y="1181100"/>
          <p14:tracePt t="26089" x="7416800" y="1181100"/>
          <p14:tracePt t="26097" x="7383463" y="1189038"/>
          <p14:tracePt t="26105" x="7323138" y="1189038"/>
          <p14:tracePt t="26113" x="7297738" y="1189038"/>
          <p14:tracePt t="26121" x="7229475" y="1206500"/>
          <p14:tracePt t="26129" x="7188200" y="1206500"/>
          <p14:tracePt t="26137" x="7137400" y="1206500"/>
          <p14:tracePt t="26145" x="7077075" y="1206500"/>
          <p14:tracePt t="26153" x="7018338" y="1206500"/>
          <p14:tracePt t="26162" x="6983413" y="1206500"/>
          <p14:tracePt t="26169" x="6924675" y="1223963"/>
          <p14:tracePt t="26177" x="6873875" y="1223963"/>
          <p14:tracePt t="26185" x="6848475" y="1223963"/>
          <p14:tracePt t="26193" x="6823075" y="1223963"/>
          <p14:tracePt t="26201" x="6805613" y="1223963"/>
          <p14:tracePt t="26209" x="6797675" y="1223963"/>
          <p14:tracePt t="26298" x="6770688" y="1231900"/>
          <p14:tracePt t="26307" x="6745288" y="1249363"/>
          <p14:tracePt t="26315" x="6729413" y="1249363"/>
          <p14:tracePt t="26324" x="6704013" y="1249363"/>
          <p14:tracePt t="26333" x="6678613" y="1266825"/>
          <p14:tracePt t="26338" x="6661150" y="1266825"/>
          <p14:tracePt t="26353" x="6653213" y="1266825"/>
          <p14:tracePt t="26369" x="6635750" y="1274763"/>
          <p14:tracePt t="26377" x="6610350" y="1274763"/>
          <p14:tracePt t="26385" x="6600825" y="1274763"/>
          <p14:tracePt t="26393" x="6559550" y="1292225"/>
          <p14:tracePt t="26401" x="6508750" y="1325563"/>
          <p14:tracePt t="26416" x="6499225" y="1325563"/>
          <p14:tracePt t="26425" x="6456363" y="1325563"/>
          <p14:tracePt t="26441" x="6430963" y="1333500"/>
          <p14:tracePt t="26473" x="6397625" y="1350963"/>
          <p14:tracePt t="26481" x="6389688" y="1360488"/>
          <p14:tracePt t="26497" x="6364288" y="1376363"/>
          <p14:tracePt t="26505" x="6346825" y="1385888"/>
          <p14:tracePt t="26513" x="6338888" y="1385888"/>
          <p14:tracePt t="26521" x="6311900" y="1401763"/>
          <p14:tracePt t="26528" x="6296025" y="1411288"/>
          <p14:tracePt t="26537" x="6270625" y="1427163"/>
          <p14:tracePt t="26546" x="6245225" y="1462088"/>
          <p14:tracePt t="26553" x="6227763" y="1470025"/>
          <p14:tracePt t="26569" x="6219825" y="1477963"/>
          <p14:tracePt t="26585" x="6194425" y="1495425"/>
          <p14:tracePt t="26601" x="6176963" y="1520825"/>
          <p14:tracePt t="26617" x="6167438" y="1538288"/>
          <p14:tracePt t="26625" x="6151563" y="1546225"/>
          <p14:tracePt t="26657" x="6126163" y="1571625"/>
          <p14:tracePt t="26673" x="6116638" y="1589088"/>
          <p14:tracePt t="26689" x="6100763" y="1614488"/>
          <p14:tracePt t="26913" x="6075363" y="1614488"/>
          <p14:tracePt t="26921" x="6024563" y="1631950"/>
          <p14:tracePt t="26929" x="5870575" y="1649413"/>
          <p14:tracePt t="26937" x="5768975" y="1708150"/>
          <p14:tracePt t="26945" x="5624513" y="1776413"/>
          <p14:tracePt t="26953" x="5530850" y="1793875"/>
          <p14:tracePt t="26961" x="5353050" y="1835150"/>
          <p14:tracePt t="26969" x="5208588" y="1835150"/>
          <p14:tracePt t="26978" x="5114925" y="1878013"/>
          <p14:tracePt t="26985" x="5072063" y="1878013"/>
          <p14:tracePt t="26993" x="5021263" y="1903413"/>
          <p14:tracePt t="27250" x="4970463" y="1870075"/>
          <p14:tracePt t="27257" x="4876800" y="1844675"/>
          <p14:tracePt t="27265" x="4765675" y="1844675"/>
          <p14:tracePt t="27272" x="4511675" y="1844675"/>
          <p14:tracePt t="27281" x="4230688" y="1844675"/>
          <p14:tracePt t="27288" x="3925888" y="1844675"/>
          <p14:tracePt t="27297" x="3576638" y="1844675"/>
          <p14:tracePt t="27304" x="3168650" y="1844675"/>
          <p14:tracePt t="27313" x="2889250" y="1844675"/>
          <p14:tracePt t="27320" x="2668588" y="1844675"/>
          <p14:tracePt t="27328" x="2524125" y="1844675"/>
          <p14:tracePt t="27336" x="2430463" y="1844675"/>
          <p14:tracePt t="27344" x="2370138" y="1844675"/>
          <p14:tracePt t="27353" x="2362200" y="1844675"/>
          <p14:tracePt t="27361" x="2344738" y="1844675"/>
          <p14:tracePt t="27368" x="2319338" y="1844675"/>
          <p14:tracePt t="27377" x="2311400" y="1844675"/>
          <p14:tracePt t="27385" x="2293938" y="1844675"/>
          <p14:tracePt t="27393" x="2251075" y="1844675"/>
          <p14:tracePt t="27409" x="2225675" y="1844675"/>
          <p14:tracePt t="27416" x="2217738" y="1844675"/>
          <p14:tracePt t="27425" x="2174875" y="1844675"/>
          <p14:tracePt t="27432" x="2166938" y="1844675"/>
          <p14:tracePt t="27441" x="2124075" y="1835150"/>
          <p14:tracePt t="27448" x="2098675" y="1835150"/>
          <p14:tracePt t="27456" x="2030413" y="1835150"/>
          <p14:tracePt t="27465" x="1962150" y="1801813"/>
          <p14:tracePt t="27473" x="1903413" y="1801813"/>
          <p14:tracePt t="27481" x="1835150" y="1801813"/>
          <p14:tracePt t="27489" x="1708150" y="1801813"/>
          <p14:tracePt t="27497" x="1589088" y="1801813"/>
          <p14:tracePt t="27505" x="1477963" y="1801813"/>
          <p14:tracePt t="27513" x="1358900" y="1801813"/>
          <p14:tracePt t="27520" x="1274763" y="1801813"/>
          <p14:tracePt t="27528" x="1206500" y="1801813"/>
          <p14:tracePt t="27536" x="1147763" y="1801813"/>
          <p14:tracePt t="27544" x="1120775" y="1801813"/>
          <p14:tracePt t="27553" x="1069975" y="1801813"/>
          <p14:tracePt t="27650" x="1044575" y="1784350"/>
          <p14:tracePt t="27674" x="1028700" y="1776413"/>
          <p14:tracePt t="27689" x="1019175" y="1758950"/>
          <p14:tracePt t="27697" x="976313" y="1716088"/>
          <p14:tracePt t="27705" x="968375" y="1708150"/>
          <p14:tracePt t="27713" x="925513" y="1665288"/>
          <p14:tracePt t="27721" x="909638" y="1649413"/>
          <p14:tracePt t="27728" x="866775" y="1622425"/>
          <p14:tracePt t="27737" x="841375" y="1606550"/>
          <p14:tracePt t="27760" x="823913" y="1597025"/>
          <p14:tracePt t="27777" x="815975" y="1589088"/>
          <p14:tracePt t="27834" x="798513" y="1589088"/>
          <p14:tracePt t="28921" x="823913" y="1589088"/>
          <p14:tracePt t="28937" x="884238" y="1606550"/>
          <p14:tracePt t="28944" x="935038" y="1622425"/>
          <p14:tracePt t="28953" x="1019175" y="1639888"/>
          <p14:tracePt t="28961" x="1138238" y="1682750"/>
          <p14:tracePt t="28969" x="1343025" y="1700213"/>
          <p14:tracePt t="28977" x="1597025" y="1751013"/>
          <p14:tracePt t="28985" x="1920875" y="1801813"/>
          <p14:tracePt t="28993" x="2413000" y="1860550"/>
          <p14:tracePt t="29000" x="2760663" y="1860550"/>
          <p14:tracePt t="29009" x="3322638" y="1954213"/>
          <p14:tracePt t="29016" x="3756025" y="2014538"/>
          <p14:tracePt t="29025" x="4162425" y="2014538"/>
          <p14:tracePt t="29032" x="4732338" y="2149475"/>
          <p14:tracePt t="29041" x="5140325" y="2149475"/>
          <p14:tracePt t="29048" x="5548313" y="2149475"/>
          <p14:tracePt t="29056" x="5768975" y="2149475"/>
          <p14:tracePt t="29065" x="6159500" y="2149475"/>
          <p14:tracePt t="29073" x="6440488" y="2149475"/>
          <p14:tracePt t="29081" x="6635750" y="2133600"/>
          <p14:tracePt t="29088" x="6813550" y="2116138"/>
          <p14:tracePt t="29097" x="6932613" y="2098675"/>
          <p14:tracePt t="29105" x="6975475" y="2082800"/>
          <p14:tracePt t="29112" x="7008813" y="2065338"/>
          <p14:tracePt t="29153" x="7008813" y="2055813"/>
          <p14:tracePt t="29177" x="7008813" y="2030413"/>
          <p14:tracePt t="29185" x="7026275" y="1997075"/>
          <p14:tracePt t="29193" x="7026275" y="1971675"/>
          <p14:tracePt t="29200" x="7034213" y="1946275"/>
          <p14:tracePt t="29209" x="7051675" y="1911350"/>
          <p14:tracePt t="29216" x="7069138" y="1885950"/>
          <p14:tracePt t="29225" x="7069138" y="1835150"/>
          <p14:tracePt t="29232" x="7077075" y="1809750"/>
          <p14:tracePt t="29241" x="7094538" y="1758950"/>
          <p14:tracePt t="29248" x="7094538" y="1733550"/>
          <p14:tracePt t="29257" x="7094538" y="1690688"/>
          <p14:tracePt t="29265" x="7094538" y="1682750"/>
          <p14:tracePt t="29272" x="7119938" y="1649413"/>
          <p14:tracePt t="29281" x="7119938" y="1639888"/>
          <p14:tracePt t="29288" x="7119938" y="1622425"/>
          <p14:tracePt t="29304" x="7119938" y="1614488"/>
          <p14:tracePt t="29321" x="7119938" y="1606550"/>
          <p14:tracePt t="29328" x="7119938" y="1581150"/>
          <p14:tracePt t="29336" x="7119938" y="1546225"/>
          <p14:tracePt t="29344" x="7119938" y="1538288"/>
          <p14:tracePt t="29353" x="7102475" y="1495425"/>
          <p14:tracePt t="29361" x="7094538" y="1477963"/>
          <p14:tracePt t="29368" x="7059613" y="1444625"/>
          <p14:tracePt t="29377" x="7051675" y="1411288"/>
          <p14:tracePt t="29385" x="7051675" y="1401763"/>
          <p14:tracePt t="29393" x="7034213" y="1360488"/>
          <p14:tracePt t="29400" x="6983413" y="1308100"/>
          <p14:tracePt t="29408" x="6975475" y="1282700"/>
          <p14:tracePt t="29416" x="6958013" y="1266825"/>
          <p14:tracePt t="29425" x="6950075" y="1257300"/>
          <p14:tracePt t="29433" x="6915150" y="1231900"/>
          <p14:tracePt t="29441" x="6907213" y="1216025"/>
          <p14:tracePt t="29448" x="6899275" y="1206500"/>
          <p14:tracePt t="29456" x="6856413" y="1189038"/>
          <p14:tracePt t="29465" x="6831013" y="1189038"/>
          <p14:tracePt t="29473" x="6797675" y="1189038"/>
          <p14:tracePt t="29481" x="6770688" y="1189038"/>
          <p14:tracePt t="29488" x="6686550" y="1189038"/>
          <p14:tracePt t="29497" x="6643688" y="1189038"/>
          <p14:tracePt t="29505" x="6559550" y="1189038"/>
          <p14:tracePt t="29513" x="6516688" y="1189038"/>
          <p14:tracePt t="29521" x="6465888" y="1189038"/>
          <p14:tracePt t="29528" x="6456363" y="1189038"/>
          <p14:tracePt t="29544" x="6440488" y="1189038"/>
          <p14:tracePt t="29553" x="6415088" y="1189038"/>
          <p14:tracePt t="29568" x="6405563" y="1189038"/>
          <p14:tracePt t="29577" x="6397625" y="1189038"/>
          <p14:tracePt t="29593" x="6364288" y="1206500"/>
          <p14:tracePt t="29600" x="6338888" y="1206500"/>
          <p14:tracePt t="29609" x="6329363" y="1223963"/>
          <p14:tracePt t="29616" x="6311900" y="1231900"/>
          <p14:tracePt t="29625" x="6303963" y="1249363"/>
          <p14:tracePt t="29632" x="6278563" y="1274763"/>
          <p14:tracePt t="29641" x="6261100" y="1282700"/>
          <p14:tracePt t="29656" x="6253163" y="1300163"/>
          <p14:tracePt t="29737" x="6253163" y="1325563"/>
          <p14:tracePt t="29754" x="6253163" y="1333500"/>
          <p14:tracePt t="29769" x="6253163" y="1343025"/>
          <p14:tracePt t="29785" x="6253163" y="1360488"/>
          <p14:tracePt t="29793" x="6253163" y="1385888"/>
          <p14:tracePt t="29801" x="6270625" y="1411288"/>
          <p14:tracePt t="29817" x="6286500" y="1427163"/>
          <p14:tracePt t="29833" x="6296025" y="1452563"/>
          <p14:tracePt t="29841" x="6311900" y="1462088"/>
          <p14:tracePt t="29857" x="6338888" y="1495425"/>
          <p14:tracePt t="29866" x="6346825" y="1504950"/>
          <p14:tracePt t="29881" x="6364288" y="1520825"/>
          <p14:tracePt t="29889" x="6372225" y="1530350"/>
          <p14:tracePt t="29905" x="6397625" y="1546225"/>
          <p14:tracePt t="29913" x="6415088" y="1555750"/>
          <p14:tracePt t="29921" x="6440488" y="1563688"/>
          <p14:tracePt t="29929" x="6465888" y="1563688"/>
          <p14:tracePt t="29937" x="6499225" y="1597025"/>
          <p14:tracePt t="29944" x="6524625" y="1614488"/>
          <p14:tracePt t="29953" x="6550025" y="1614488"/>
          <p14:tracePt t="29961" x="6600825" y="1631950"/>
          <p14:tracePt t="29969" x="6643688" y="1639888"/>
          <p14:tracePt t="29978" x="6669088" y="1639888"/>
          <p14:tracePt t="29985" x="6704013" y="1657350"/>
          <p14:tracePt t="29993" x="6711950" y="1674813"/>
          <p14:tracePt t="30000" x="6754813" y="1682750"/>
          <p14:tracePt t="30008" x="6770688" y="1682750"/>
          <p14:tracePt t="30016" x="6780213" y="1682750"/>
          <p14:tracePt t="30056" x="6805613" y="1682750"/>
          <p14:tracePt t="30064" x="6813550" y="1682750"/>
          <p14:tracePt t="30073" x="6848475" y="1700213"/>
          <p14:tracePt t="30081" x="6873875" y="1700213"/>
          <p14:tracePt t="30089" x="6881813" y="1700213"/>
          <p14:tracePt t="30097" x="6907213" y="1700213"/>
          <p14:tracePt t="30105" x="6958013" y="1700213"/>
          <p14:tracePt t="30113" x="6967538" y="1700213"/>
          <p14:tracePt t="30120" x="7008813" y="1700213"/>
          <p14:tracePt t="30128" x="7051675" y="1700213"/>
          <p14:tracePt t="30136" x="7094538" y="1700213"/>
          <p14:tracePt t="30144" x="7162800" y="1700213"/>
          <p14:tracePt t="30152" x="7188200" y="1700213"/>
          <p14:tracePt t="30161" x="7256463" y="1700213"/>
          <p14:tracePt t="30169" x="7281863" y="1700213"/>
          <p14:tracePt t="30178" x="7340600" y="1700213"/>
          <p14:tracePt t="30185" x="7391400" y="1700213"/>
          <p14:tracePt t="30193" x="7477125" y="1700213"/>
          <p14:tracePt t="30201" x="7518400" y="1674813"/>
          <p14:tracePt t="30209" x="7604125" y="1674813"/>
          <p14:tracePt t="30217" x="7697788" y="1657350"/>
          <p14:tracePt t="30225" x="7791450" y="1639888"/>
          <p14:tracePt t="30232" x="7832725" y="1639888"/>
          <p14:tracePt t="30241" x="7867650" y="1622425"/>
          <p14:tracePt t="30249" x="7935913" y="1589088"/>
          <p14:tracePt t="30273" x="7943850" y="1581150"/>
          <p14:tracePt t="30345" x="7943850" y="1563688"/>
          <p14:tracePt t="30354" x="7943850" y="1538288"/>
          <p14:tracePt t="30363" x="7943850" y="1512888"/>
          <p14:tracePt t="30375" x="7943850" y="1444625"/>
          <p14:tracePt t="30384" x="7943850" y="1419225"/>
          <p14:tracePt t="30385" x="7935913" y="1360488"/>
          <p14:tracePt t="30393" x="7910513" y="1325563"/>
          <p14:tracePt t="30400" x="7893050" y="1317625"/>
          <p14:tracePt t="30448" x="7885113" y="1300163"/>
          <p14:tracePt t="30465" x="7859713" y="1292225"/>
          <p14:tracePt t="30473" x="7842250" y="1274763"/>
          <p14:tracePt t="30482" x="7832725" y="1274763"/>
          <p14:tracePt t="30489" x="7791450" y="1274763"/>
          <p14:tracePt t="30497" x="7766050" y="1257300"/>
          <p14:tracePt t="30506" x="7672388" y="1223963"/>
          <p14:tracePt t="30513" x="7629525" y="1223963"/>
          <p14:tracePt t="30521" x="7545388" y="1223963"/>
          <p14:tracePt t="30529" x="7477125" y="1206500"/>
          <p14:tracePt t="30537" x="7391400" y="1206500"/>
          <p14:tracePt t="30545" x="7340600" y="1206500"/>
          <p14:tracePt t="30554" x="7297738" y="1206500"/>
          <p14:tracePt t="30562" x="7272338" y="1206500"/>
          <p14:tracePt t="30569" x="7221538" y="1206500"/>
          <p14:tracePt t="30579" x="7196138" y="1206500"/>
          <p14:tracePt t="30585" x="7137400" y="1206500"/>
          <p14:tracePt t="30593" x="7051675" y="1206500"/>
          <p14:tracePt t="30601" x="6983413" y="1216025"/>
          <p14:tracePt t="30609" x="6864350" y="1257300"/>
          <p14:tracePt t="30617" x="6770688" y="1274763"/>
          <p14:tracePt t="30625" x="6678613" y="1317625"/>
          <p14:tracePt t="30633" x="6584950" y="1333500"/>
          <p14:tracePt t="30641" x="6491288" y="1350963"/>
          <p14:tracePt t="30650" x="6397625" y="1350963"/>
          <p14:tracePt t="30657" x="6338888" y="1368425"/>
          <p14:tracePt t="30666" x="6235700" y="1411288"/>
          <p14:tracePt t="30673" x="6194425" y="1419225"/>
          <p14:tracePt t="30681" x="6151563" y="1419225"/>
          <p14:tracePt t="30689" x="6083300" y="1436688"/>
          <p14:tracePt t="30697" x="6075363" y="1436688"/>
          <p14:tracePt t="30794" x="6057900" y="1436688"/>
          <p14:tracePt t="30802" x="6049963" y="1452563"/>
          <p14:tracePt t="30826" x="6049963" y="1462088"/>
          <p14:tracePt t="30858" x="6049963" y="1477963"/>
          <p14:tracePt t="30874" x="6049963" y="1487488"/>
          <p14:tracePt t="30882" x="6049963" y="1495425"/>
          <p14:tracePt t="30890" x="6049963" y="1520825"/>
          <p14:tracePt t="30898" x="6049963" y="1555750"/>
          <p14:tracePt t="30913" x="6049963" y="1563688"/>
          <p14:tracePt t="30922" x="6049963" y="1606550"/>
          <p14:tracePt t="30931" x="6049963" y="1614488"/>
          <p14:tracePt t="30937" x="6075363" y="1639888"/>
          <p14:tracePt t="30945" x="6126163" y="1674813"/>
          <p14:tracePt t="30954" x="6210300" y="1690688"/>
          <p14:tracePt t="30962" x="6329363" y="1716088"/>
          <p14:tracePt t="30969" x="6448425" y="1716088"/>
          <p14:tracePt t="30979" x="6567488" y="1733550"/>
          <p14:tracePt t="30985" x="6626225" y="1733550"/>
          <p14:tracePt t="30993" x="6661150" y="1733550"/>
          <p14:tracePt t="31001" x="6719888" y="1733550"/>
          <p14:tracePt t="31017" x="6729413" y="1733550"/>
          <p14:tracePt t="31025" x="6770688" y="1733550"/>
          <p14:tracePt t="31034" x="6788150" y="1733550"/>
          <p14:tracePt t="31041" x="6797675" y="1733550"/>
          <p14:tracePt t="31057" x="6805613" y="1716088"/>
          <p14:tracePt t="31130" x="6823075" y="1708150"/>
          <p14:tracePt t="31138" x="6848475" y="1708150"/>
          <p14:tracePt t="31147" x="6889750" y="1708150"/>
          <p14:tracePt t="31154" x="6942138" y="1708150"/>
          <p14:tracePt t="31163" x="6983413" y="1708150"/>
          <p14:tracePt t="31170" x="7043738" y="1708150"/>
          <p14:tracePt t="31180" x="7094538" y="1708150"/>
          <p14:tracePt t="31186" x="7178675" y="1708150"/>
          <p14:tracePt t="31194" x="7264400" y="1708150"/>
          <p14:tracePt t="31203" x="7408863" y="1708150"/>
          <p14:tracePt t="31210" x="7493000" y="1708150"/>
          <p14:tracePt t="31219" x="7545388" y="1708150"/>
          <p14:tracePt t="31226" x="7604125" y="1708150"/>
          <p14:tracePt t="31234" x="7662863" y="1708150"/>
          <p14:tracePt t="31242" x="7697788" y="1708150"/>
          <p14:tracePt t="31250" x="7723188" y="1708150"/>
          <p14:tracePt t="31298" x="7731125" y="1690688"/>
          <p14:tracePt t="31313" x="7748588" y="1649413"/>
          <p14:tracePt t="31329" x="7766050" y="1622425"/>
          <p14:tracePt t="31337" x="7766050" y="1581150"/>
          <p14:tracePt t="31345" x="7773988" y="1546225"/>
          <p14:tracePt t="31353" x="7773988" y="1504950"/>
          <p14:tracePt t="31363" x="7773988" y="1477963"/>
          <p14:tracePt t="31369" x="7807325" y="1444625"/>
          <p14:tracePt t="31378" x="7807325" y="1436688"/>
          <p14:tracePt t="31385" x="7807325" y="1419225"/>
          <p14:tracePt t="31393" x="7807325" y="1411288"/>
          <p14:tracePt t="31401" x="7807325" y="1393825"/>
          <p14:tracePt t="31418" x="7807325" y="1368425"/>
          <p14:tracePt t="31474" x="7807325" y="1360488"/>
          <p14:tracePt t="31482" x="7807325" y="1350963"/>
          <p14:tracePt t="31498" x="7807325" y="1308100"/>
          <p14:tracePt t="31506" x="7781925" y="1274763"/>
          <p14:tracePt t="31514" x="7756525" y="1274763"/>
          <p14:tracePt t="31523" x="7731125" y="1257300"/>
          <p14:tracePt t="31530" x="7637463" y="1223963"/>
          <p14:tracePt t="31537" x="7629525" y="1216025"/>
          <p14:tracePt t="31546" x="7553325" y="1216025"/>
          <p14:tracePt t="31553" x="7493000" y="1216025"/>
          <p14:tracePt t="31563" x="7400925" y="1198563"/>
          <p14:tracePt t="31570" x="7358063" y="1198563"/>
          <p14:tracePt t="31579" x="7340600" y="1198563"/>
          <p14:tracePt t="31585" x="7315200" y="1198563"/>
          <p14:tracePt t="31593" x="7256463" y="1198563"/>
          <p14:tracePt t="31601" x="7213600" y="1206500"/>
          <p14:tracePt t="31609" x="7178675" y="1216025"/>
          <p14:tracePt t="31618" x="7112000" y="1231900"/>
          <p14:tracePt t="31625" x="7018338" y="1274763"/>
          <p14:tracePt t="31633" x="6942138" y="1325563"/>
          <p14:tracePt t="31641" x="6915150" y="1343025"/>
          <p14:tracePt t="31649" x="6864350" y="1393825"/>
          <p14:tracePt t="31657" x="6838950" y="1419225"/>
          <p14:tracePt t="31666" x="6838950" y="1436688"/>
          <p14:tracePt t="31673" x="6838950" y="1470025"/>
          <p14:tracePt t="31681" x="6838950" y="1504950"/>
          <p14:tracePt t="31689" x="6823075" y="1530350"/>
          <p14:tracePt t="31697" x="6770688" y="1581150"/>
          <p14:tracePt t="31706" x="6745288" y="1622425"/>
          <p14:tracePt t="31713" x="6584950" y="1682750"/>
          <p14:tracePt t="31721" x="6499225" y="1682750"/>
          <p14:tracePt t="31729" x="6465888" y="1682750"/>
          <p14:tracePt t="31986" x="6465888" y="1674813"/>
          <p14:tracePt t="31998" x="6465888" y="1649413"/>
          <p14:tracePt t="32004" x="6456363" y="1614488"/>
          <p14:tracePt t="32011" x="6380163" y="1563688"/>
          <p14:tracePt t="32018" x="6338888" y="1546225"/>
          <p14:tracePt t="32025" x="6278563" y="1546225"/>
          <p14:tracePt t="32033" x="6167438" y="1555750"/>
          <p14:tracePt t="32041" x="6024563" y="1555750"/>
          <p14:tracePt t="32049" x="5735638" y="1581150"/>
          <p14:tracePt t="32057" x="5538788" y="1581150"/>
          <p14:tracePt t="32066" x="5284788" y="1581150"/>
          <p14:tracePt t="32072" x="5114925" y="1581150"/>
          <p14:tracePt t="32080" x="4884738" y="1546225"/>
          <p14:tracePt t="32088" x="4740275" y="1546225"/>
          <p14:tracePt t="32097" x="4621213" y="1520825"/>
          <p14:tracePt t="32105" x="4476750" y="1504950"/>
          <p14:tracePt t="32113" x="4306888" y="1504950"/>
          <p14:tracePt t="32120" x="4187825" y="1487488"/>
          <p14:tracePt t="32128" x="4017963" y="1487488"/>
          <p14:tracePt t="32136" x="3873500" y="1487488"/>
          <p14:tracePt t="32144" x="3703638" y="1487488"/>
          <p14:tracePt t="32153" x="3559175" y="1487488"/>
          <p14:tracePt t="32161" x="3355975" y="1411288"/>
          <p14:tracePt t="32169" x="3211513" y="1411288"/>
          <p14:tracePt t="32179" x="3041650" y="1411288"/>
          <p14:tracePt t="32185" x="2846388" y="1411288"/>
          <p14:tracePt t="32193" x="2701925" y="1411288"/>
          <p14:tracePt t="32201" x="2506663" y="1427163"/>
          <p14:tracePt t="32210" x="2362200" y="1427163"/>
          <p14:tracePt t="32217" x="2182813" y="1452563"/>
          <p14:tracePt t="32225" x="2038350" y="1470025"/>
          <p14:tracePt t="32234" x="1868488" y="1495425"/>
          <p14:tracePt t="32241" x="1741488" y="1530350"/>
          <p14:tracePt t="32250" x="1571625" y="1555750"/>
          <p14:tracePt t="32257" x="1452563" y="1555750"/>
          <p14:tracePt t="32266" x="1308100" y="1597025"/>
          <p14:tracePt t="32273" x="1206500" y="1639888"/>
          <p14:tracePt t="32281" x="1147763" y="1649413"/>
          <p14:tracePt t="32289" x="1054100" y="1674813"/>
          <p14:tracePt t="32297" x="985838" y="1690688"/>
          <p14:tracePt t="32305" x="892175" y="1725613"/>
          <p14:tracePt t="32313" x="765175" y="1784350"/>
          <p14:tracePt t="32321" x="696913" y="1827213"/>
          <p14:tracePt t="32328" x="569913" y="1860550"/>
          <p14:tracePt t="32337" x="484188" y="1885950"/>
          <p14:tracePt t="32345" x="382588" y="1920875"/>
          <p14:tracePt t="32353" x="288925" y="1938338"/>
          <p14:tracePt t="32362" x="246063" y="1954213"/>
          <p14:tracePt t="32474" x="238125" y="1954213"/>
          <p14:tracePt t="32603" x="220663" y="1954213"/>
          <p14:tracePt t="32610" x="220663" y="1938338"/>
          <p14:tracePt t="32626" x="220663" y="1928813"/>
          <p14:tracePt t="32634" x="230188" y="1911350"/>
          <p14:tracePt t="32649" x="230188" y="1885950"/>
          <p14:tracePt t="32664" x="230188" y="1878013"/>
          <p14:tracePt t="32672" x="230188" y="1870075"/>
          <p14:tracePt t="32697" x="230188" y="1852613"/>
          <p14:tracePt t="32978" x="238125" y="1844675"/>
          <p14:tracePt t="33298" x="246063" y="1844675"/>
          <p14:tracePt t="33313" x="271463" y="1844675"/>
          <p14:tracePt t="33336" x="306388" y="1844675"/>
          <p14:tracePt t="33360" x="314325" y="1844675"/>
          <p14:tracePt t="33368" x="357188" y="1809750"/>
          <p14:tracePt t="33690" x="365125" y="1809750"/>
          <p14:tracePt t="33729" x="382588" y="1809750"/>
          <p14:tracePt t="33753" x="407988" y="1809750"/>
          <p14:tracePt t="33777" x="415925" y="1809750"/>
          <p14:tracePt t="33795" x="433388" y="1819275"/>
          <p14:tracePt t="42609" x="441325" y="1819275"/>
          <p14:tracePt t="44257" x="466725" y="1819275"/>
          <p14:tracePt t="44280" x="484188" y="1819275"/>
          <p14:tracePt t="44393" x="492125" y="1819275"/>
          <p14:tracePt t="44401" x="501650" y="1819275"/>
          <p14:tracePt t="44417" x="544513" y="1819275"/>
          <p14:tracePt t="44449" x="577850" y="1835150"/>
          <p14:tracePt t="44465" x="585788" y="1844675"/>
          <p14:tracePt t="44473" x="595313" y="1844675"/>
          <p14:tracePt t="44480" x="611188" y="1852613"/>
          <p14:tracePt t="44489" x="620713" y="1885950"/>
          <p14:tracePt t="44497" x="636588" y="1895475"/>
          <p14:tracePt t="44505" x="636588" y="1920875"/>
          <p14:tracePt t="44513" x="654050" y="1946275"/>
          <p14:tracePt t="44521" x="654050" y="1963738"/>
          <p14:tracePt t="44530" x="679450" y="1989138"/>
          <p14:tracePt t="44536" x="679450" y="1997075"/>
          <p14:tracePt t="44545" x="679450" y="2014538"/>
          <p14:tracePt t="44553" x="679450" y="2055813"/>
          <p14:tracePt t="44560" x="679450" y="2065338"/>
          <p14:tracePt t="44569" x="688975" y="2073275"/>
          <p14:tracePt t="44585" x="688975" y="2090738"/>
          <p14:tracePt t="44593" x="688975" y="2116138"/>
          <p14:tracePt t="44600" x="688975" y="2124075"/>
          <p14:tracePt t="44617" x="688975" y="2141538"/>
          <p14:tracePt t="44625" x="688975" y="2149475"/>
          <p14:tracePt t="44641" x="688975" y="2192338"/>
          <p14:tracePt t="44946" x="671513" y="2192338"/>
          <p14:tracePt t="44953" x="661988" y="2174875"/>
          <p14:tracePt t="44969" x="646113" y="2133600"/>
          <p14:tracePt t="44979" x="636588" y="2124075"/>
          <p14:tracePt t="44985" x="620713" y="2116138"/>
          <p14:tracePt t="45000" x="620713" y="2098675"/>
          <p14:tracePt t="45009" x="611188" y="2073275"/>
          <p14:tracePt t="51754" x="628650" y="2073275"/>
          <p14:tracePt t="51769" x="636588" y="2073275"/>
          <p14:tracePt t="51778" x="646113" y="2090738"/>
          <p14:tracePt t="51792" x="671513" y="2098675"/>
          <p14:tracePt t="51809" x="671513" y="2116138"/>
          <p14:tracePt t="51817" x="671513" y="2124075"/>
          <p14:tracePt t="51826" x="671513" y="2141538"/>
          <p14:tracePt t="51833" x="671513" y="2166938"/>
          <p14:tracePt t="51841" x="671513" y="2174875"/>
          <p14:tracePt t="51929" x="671513" y="2192338"/>
          <p14:tracePt t="52002" x="646113" y="2184400"/>
          <p14:tracePt t="52011" x="628650" y="2174875"/>
          <p14:tracePt t="52017" x="620713" y="2159000"/>
          <p14:tracePt t="52033" x="595313" y="2133600"/>
          <p14:tracePt t="52041" x="577850" y="2124075"/>
          <p14:tracePt t="52049" x="552450" y="2090738"/>
          <p14:tracePt t="52065" x="527050" y="2065338"/>
          <p14:tracePt t="52985" x="492125" y="2065338"/>
          <p14:tracePt t="53024" x="484188" y="2065338"/>
          <p14:tracePt t="53033" x="476250" y="2082800"/>
          <p14:tracePt t="53049" x="476250" y="2108200"/>
          <p14:tracePt t="53057" x="476250" y="2116138"/>
          <p14:tracePt t="53065" x="476250" y="2133600"/>
          <p14:tracePt t="53073" x="476250" y="2141538"/>
          <p14:tracePt t="53080" x="476250" y="2166938"/>
          <p14:tracePt t="53089" x="476250" y="2192338"/>
          <p14:tracePt t="53096" x="476250" y="2209800"/>
          <p14:tracePt t="53105" x="476250" y="2235200"/>
          <p14:tracePt t="53113" x="476250" y="2243138"/>
          <p14:tracePt t="53121" x="476250" y="2252663"/>
          <p14:tracePt t="53129" x="476250" y="2293938"/>
          <p14:tracePt t="53137" x="476250" y="2319338"/>
          <p14:tracePt t="53145" x="476250" y="2371725"/>
          <p14:tracePt t="53153" x="476250" y="2397125"/>
          <p14:tracePt t="53161" x="476250" y="2438400"/>
          <p14:tracePt t="53169" x="476250" y="2506663"/>
          <p14:tracePt t="53176" x="476250" y="2566988"/>
          <p14:tracePt t="53185" x="517525" y="2643188"/>
          <p14:tracePt t="53192" x="577850" y="2736850"/>
          <p14:tracePt t="53201" x="585788" y="2805113"/>
          <p14:tracePt t="53209" x="603250" y="2838450"/>
          <p14:tracePt t="53216" x="620713" y="2897188"/>
          <p14:tracePt t="53225" x="654050" y="2932113"/>
          <p14:tracePt t="53233" x="679450" y="2974975"/>
          <p14:tracePt t="53249" x="696913" y="3025775"/>
          <p14:tracePt t="53257" x="714375" y="3051175"/>
          <p14:tracePt t="53265" x="722313" y="3067050"/>
          <p14:tracePt t="53273" x="722313" y="3109913"/>
          <p14:tracePt t="53280" x="722313" y="3119438"/>
          <p14:tracePt t="53296" x="722313" y="3178175"/>
          <p14:tracePt t="53305" x="704850" y="3203575"/>
          <p14:tracePt t="53312" x="654050" y="3203575"/>
          <p14:tracePt t="53538" x="661988" y="3203575"/>
          <p14:tracePt t="53546" x="671513" y="3203575"/>
          <p14:tracePt t="53554" x="747713" y="3195638"/>
          <p14:tracePt t="53561" x="798513" y="3170238"/>
          <p14:tracePt t="53577" x="806450" y="3152775"/>
          <p14:tracePt t="53609" x="823913" y="3152775"/>
          <p14:tracePt t="53617" x="866775" y="3160713"/>
          <p14:tracePt t="53626" x="874713" y="3170238"/>
          <p14:tracePt t="53633" x="884238" y="3186113"/>
          <p14:tracePt t="53642" x="900113" y="3195638"/>
          <p14:tracePt t="53713" x="909638" y="3203575"/>
          <p14:tracePt t="53721" x="925513" y="3221038"/>
          <p14:tracePt t="53897" x="935038" y="3228975"/>
          <p14:tracePt t="53906" x="960438" y="3246438"/>
          <p14:tracePt t="53913" x="985838" y="3246438"/>
          <p14:tracePt t="53921" x="1019175" y="3246438"/>
          <p14:tracePt t="53929" x="1062038" y="3246438"/>
          <p14:tracePt t="53937" x="1087438" y="3246438"/>
          <p14:tracePt t="53945" x="1112838" y="3246438"/>
          <p14:tracePt t="53953" x="1163638" y="3246438"/>
          <p14:tracePt t="53961" x="1189038" y="3246438"/>
          <p14:tracePt t="53969" x="1214438" y="3246438"/>
          <p14:tracePt t="53976" x="1231900" y="3246438"/>
          <p14:tracePt t="53985" x="1257300" y="3246438"/>
          <p14:tracePt t="53992" x="1300163" y="3238500"/>
          <p14:tracePt t="54008" x="1343025" y="3238500"/>
          <p14:tracePt t="54016" x="1376363" y="3221038"/>
          <p14:tracePt t="54025" x="1401763" y="3221038"/>
          <p14:tracePt t="54032" x="1427163" y="3211513"/>
          <p14:tracePt t="54041" x="1495425" y="3211513"/>
          <p14:tracePt t="54049" x="1520825" y="3211513"/>
          <p14:tracePt t="54056" x="1606550" y="3195638"/>
          <p14:tracePt t="54065" x="1639888" y="3195638"/>
          <p14:tracePt t="54073" x="1682750" y="3195638"/>
          <p14:tracePt t="54080" x="1724025" y="3178175"/>
          <p14:tracePt t="54089" x="1741488" y="3160713"/>
          <p14:tracePt t="54096" x="1749425" y="3152775"/>
          <p14:tracePt t="54112" x="1776413" y="3135313"/>
          <p14:tracePt t="54136" x="1792288" y="3127375"/>
          <p14:tracePt t="54153" x="1817688" y="3101975"/>
          <p14:tracePt t="54168" x="1827213" y="3084513"/>
          <p14:tracePt t="54176" x="1827213" y="3076575"/>
          <p14:tracePt t="54185" x="1860550" y="3051175"/>
          <p14:tracePt t="54192" x="1860550" y="3016250"/>
          <p14:tracePt t="54200" x="1878013" y="2974975"/>
          <p14:tracePt t="54208" x="1885950" y="2965450"/>
          <p14:tracePt t="54216" x="1903413" y="2922588"/>
          <p14:tracePt t="54225" x="1936750" y="2855913"/>
          <p14:tracePt t="54233" x="1962150" y="2805113"/>
          <p14:tracePt t="54241" x="2012950" y="2752725"/>
          <p14:tracePt t="54248" x="2047875" y="2711450"/>
          <p14:tracePt t="54257" x="2116138" y="2633663"/>
          <p14:tracePt t="54265" x="2149475" y="2566988"/>
          <p14:tracePt t="54273" x="2225675" y="2516188"/>
          <p14:tracePt t="54280" x="2260600" y="2463800"/>
          <p14:tracePt t="54288" x="2301875" y="2447925"/>
          <p14:tracePt t="54296" x="2319338" y="2438400"/>
          <p14:tracePt t="54305" x="2344738" y="2422525"/>
          <p14:tracePt t="54321" x="2344738" y="2413000"/>
          <p14:tracePt t="54387" x="2344738" y="2397125"/>
          <p14:tracePt t="54418" x="2336800" y="2387600"/>
          <p14:tracePt t="54428" x="2327275" y="2371725"/>
          <p14:tracePt t="54441" x="2286000" y="2371725"/>
          <p14:tracePt t="54449" x="2260600" y="2371725"/>
          <p14:tracePt t="54457" x="2217738" y="2371725"/>
          <p14:tracePt t="54465" x="2149475" y="2371725"/>
          <p14:tracePt t="54473" x="2081213" y="2397125"/>
          <p14:tracePt t="54481" x="2022475" y="2397125"/>
          <p14:tracePt t="54489" x="1971675" y="2397125"/>
          <p14:tracePt t="54496" x="1911350" y="2413000"/>
          <p14:tracePt t="54505" x="1885950" y="2413000"/>
          <p14:tracePt t="54513" x="1817688" y="2430463"/>
          <p14:tracePt t="54521" x="1749425" y="2430463"/>
          <p14:tracePt t="54530" x="1741488" y="2430463"/>
          <p14:tracePt t="54537" x="1716088" y="2430463"/>
          <p14:tracePt t="54546" x="1690688" y="2430463"/>
          <p14:tracePt t="54553" x="1665288" y="2430463"/>
          <p14:tracePt t="54561" x="1647825" y="2430463"/>
          <p14:tracePt t="54569" x="1606550" y="2430463"/>
          <p14:tracePt t="54576" x="1597025" y="2430463"/>
          <p14:tracePt t="54585" x="1579563" y="2430463"/>
          <p14:tracePt t="54592" x="1546225" y="2430463"/>
          <p14:tracePt t="54609" x="1528763" y="2430463"/>
          <p14:tracePt t="54617" x="1520825" y="2430463"/>
          <p14:tracePt t="54657" x="1477963" y="2447925"/>
          <p14:tracePt t="54673" x="1444625" y="2473325"/>
          <p14:tracePt t="54680" x="1401763" y="2489200"/>
          <p14:tracePt t="54689" x="1368425" y="2524125"/>
          <p14:tracePt t="54697" x="1343025" y="2566988"/>
          <p14:tracePt t="54705" x="1308100" y="2600325"/>
          <p14:tracePt t="54713" x="1274763" y="2651125"/>
          <p14:tracePt t="54721" x="1231900" y="2693988"/>
          <p14:tracePt t="54729" x="1214438" y="2744788"/>
          <p14:tracePt t="54737" x="1198563" y="2787650"/>
          <p14:tracePt t="54746" x="1181100" y="2805113"/>
          <p14:tracePt t="54753" x="1173163" y="2813050"/>
          <p14:tracePt t="54777" x="1163638" y="2830513"/>
          <p14:tracePt t="54801" x="1163638" y="2838450"/>
          <p14:tracePt t="54808" x="1163638" y="2846388"/>
          <p14:tracePt t="54825" x="1147763" y="2881313"/>
          <p14:tracePt t="54842" x="1147763" y="2906713"/>
          <p14:tracePt t="54849" x="1130300" y="2932113"/>
          <p14:tracePt t="54873" x="1130300" y="2949575"/>
          <p14:tracePt t="54880" x="1130300" y="2974975"/>
          <p14:tracePt t="54890" x="1130300" y="2982913"/>
          <p14:tracePt t="54897" x="1120775" y="3025775"/>
          <p14:tracePt t="54905" x="1104900" y="3051175"/>
          <p14:tracePt t="54913" x="1104900" y="3119438"/>
          <p14:tracePt t="54921" x="1104900" y="3160713"/>
          <p14:tracePt t="54929" x="1104900" y="3203575"/>
          <p14:tracePt t="54937" x="1104900" y="3238500"/>
          <p14:tracePt t="54946" x="1087438" y="3263900"/>
          <p14:tracePt t="54969" x="1087438" y="3279775"/>
          <p14:tracePt t="55178" x="1079500" y="3279775"/>
          <p14:tracePt t="55243" x="1062038" y="3289300"/>
          <p14:tracePt t="55259" x="1062038" y="3297238"/>
          <p14:tracePt t="55266" x="1062038" y="3322638"/>
          <p14:tracePt t="55273" x="1062038" y="3340100"/>
          <p14:tracePt t="55289" x="1062038" y="3348038"/>
          <p14:tracePt t="55297" x="1062038" y="3365500"/>
          <p14:tracePt t="55313" x="1062038" y="3390900"/>
          <p14:tracePt t="55330" x="1062038" y="3398838"/>
          <p14:tracePt t="55459" x="1069975" y="3416300"/>
          <p14:tracePt t="55475" x="1095375" y="3390900"/>
          <p14:tracePt t="55489" x="1104900" y="3382963"/>
          <p14:tracePt t="55497" x="1138238" y="3340100"/>
          <p14:tracePt t="55505" x="1163638" y="3305175"/>
          <p14:tracePt t="55513" x="1198563" y="3279775"/>
          <p14:tracePt t="55521" x="1206500" y="3263900"/>
          <p14:tracePt t="55529" x="1249363" y="3221038"/>
          <p14:tracePt t="55545" x="1282700" y="3211513"/>
          <p14:tracePt t="55553" x="1317625" y="3160713"/>
          <p14:tracePt t="55569" x="1325563" y="3135313"/>
          <p14:tracePt t="55576" x="1343025" y="3119438"/>
          <p14:tracePt t="56082" x="1333500" y="3109913"/>
          <p14:tracePt t="56106" x="1325563" y="3109913"/>
          <p14:tracePt t="56514" x="1308100" y="3109913"/>
          <p14:tracePt t="56553" x="1317625" y="3127375"/>
          <p14:tracePt t="56576" x="1343025" y="3127375"/>
          <p14:tracePt t="56585" x="1368425" y="3127375"/>
          <p14:tracePt t="56592" x="1376363" y="3127375"/>
          <p14:tracePt t="56601" x="1393825" y="3127375"/>
          <p14:tracePt t="56608" x="1435100" y="3127375"/>
          <p14:tracePt t="56616" x="1462088" y="3135313"/>
          <p14:tracePt t="56633" x="1470025" y="3135313"/>
          <p14:tracePt t="56641" x="1487488" y="3160713"/>
          <p14:tracePt t="56681" x="1487488" y="3178175"/>
          <p14:tracePt t="56826" x="1487488" y="3186113"/>
          <p14:tracePt t="56848" x="1512888" y="3186113"/>
          <p14:tracePt t="56905" x="1503363" y="3221038"/>
          <p14:tracePt t="56912" x="1503363" y="3254375"/>
          <p14:tracePt t="56921" x="1503363" y="3263900"/>
          <p14:tracePt t="56928" x="1503363" y="3271838"/>
          <p14:tracePt t="56936" x="1512888" y="3314700"/>
          <p14:tracePt t="56961" x="1528763" y="3348038"/>
          <p14:tracePt t="56968" x="1538288" y="3355975"/>
          <p14:tracePt t="56977" x="1538288" y="3382963"/>
          <p14:tracePt t="56985" x="1554163" y="3416300"/>
          <p14:tracePt t="56992" x="1597025" y="3459163"/>
          <p14:tracePt t="57001" x="1614488" y="3475038"/>
          <p14:tracePt t="57008" x="1639888" y="3484563"/>
          <p14:tracePt t="57016" x="1665288" y="3484563"/>
          <p14:tracePt t="57025" x="1682750" y="3484563"/>
          <p14:tracePt t="57032" x="1708150" y="3484563"/>
          <p14:tracePt t="57048" x="1733550" y="3484563"/>
          <p14:tracePt t="57057" x="1741488" y="3484563"/>
          <p14:tracePt t="57072" x="1784350" y="3484563"/>
          <p14:tracePt t="57096" x="1801813" y="3484563"/>
          <p14:tracePt t="57112" x="1809750" y="3484563"/>
          <p14:tracePt t="57120" x="1817688" y="3484563"/>
          <p14:tracePt t="57128" x="1852613" y="3459163"/>
          <p14:tracePt t="57136" x="1860550" y="3441700"/>
          <p14:tracePt t="57153" x="1868488" y="3433763"/>
          <p14:tracePt t="57161" x="1868488" y="3416300"/>
          <p14:tracePt t="57168" x="1868488" y="3408363"/>
          <p14:tracePt t="57185" x="1868488" y="3382963"/>
          <p14:tracePt t="57193" x="1868488" y="3355975"/>
          <p14:tracePt t="57208" x="1868488" y="3330575"/>
          <p14:tracePt t="57216" x="1868488" y="3314700"/>
          <p14:tracePt t="57225" x="1868488" y="3271838"/>
          <p14:tracePt t="57232" x="1852613" y="3228975"/>
          <p14:tracePt t="57241" x="1817688" y="3195638"/>
          <p14:tracePt t="57249" x="1809750" y="3186113"/>
          <p14:tracePt t="57257" x="1792288" y="3170238"/>
          <p14:tracePt t="57265" x="1749425" y="3127375"/>
          <p14:tracePt t="57272" x="1724025" y="3119438"/>
          <p14:tracePt t="57288" x="1673225" y="3084513"/>
          <p14:tracePt t="57296" x="1665288" y="3067050"/>
          <p14:tracePt t="57305" x="1622425" y="3025775"/>
          <p14:tracePt t="57312" x="1606550" y="3016250"/>
          <p14:tracePt t="57321" x="1546225" y="2990850"/>
          <p14:tracePt t="57329" x="1520825" y="2974975"/>
          <p14:tracePt t="57337" x="1470025" y="2957513"/>
          <p14:tracePt t="57345" x="1427163" y="2940050"/>
          <p14:tracePt t="57353" x="1384300" y="2940050"/>
          <p14:tracePt t="57361" x="1333500" y="2906713"/>
          <p14:tracePt t="57368" x="1223963" y="2889250"/>
          <p14:tracePt t="57377" x="1155700" y="2871788"/>
          <p14:tracePt t="57384" x="1095375" y="2855913"/>
          <p14:tracePt t="57392" x="1044575" y="2855913"/>
          <p14:tracePt t="57401" x="976313" y="2820988"/>
          <p14:tracePt t="57408" x="917575" y="2820988"/>
          <p14:tracePt t="57416" x="892175" y="2820988"/>
          <p14:tracePt t="57425" x="823913" y="2805113"/>
          <p14:tracePt t="57433" x="815975" y="2805113"/>
          <p14:tracePt t="57441" x="790575" y="2805113"/>
          <p14:tracePt t="57448" x="773113" y="2805113"/>
          <p14:tracePt t="57457" x="765175" y="2805113"/>
          <p14:tracePt t="57465" x="739775" y="2795588"/>
          <p14:tracePt t="57480" x="722313" y="2795588"/>
          <p14:tracePt t="57505" x="714375" y="2795588"/>
          <p14:tracePt t="57521" x="696913" y="2795588"/>
          <p14:tracePt t="57529" x="688975" y="2795588"/>
          <p14:tracePt t="57536" x="661988" y="2778125"/>
          <p14:tracePt t="57545" x="646113" y="2778125"/>
          <p14:tracePt t="57553" x="620713" y="2752725"/>
          <p14:tracePt t="57561" x="611188" y="2744788"/>
          <p14:tracePt t="57569" x="585788" y="2727325"/>
          <p14:tracePt t="57576" x="534988" y="2711450"/>
          <p14:tracePt t="57585" x="509588" y="2701925"/>
          <p14:tracePt t="57601" x="492125" y="2686050"/>
          <p14:tracePt t="57698" x="484188" y="2676525"/>
          <p14:tracePt t="57985" x="501650" y="2676525"/>
          <p14:tracePt t="58001" x="509588" y="2676525"/>
          <p14:tracePt t="58008" x="552450" y="2676525"/>
          <p14:tracePt t="58016" x="577850" y="2676525"/>
          <p14:tracePt t="58025" x="646113" y="2676525"/>
          <p14:tracePt t="58033" x="671513" y="2676525"/>
          <p14:tracePt t="58042" x="730250" y="2676525"/>
          <p14:tracePt t="58049" x="815975" y="2676525"/>
          <p14:tracePt t="58057" x="884238" y="2676525"/>
          <p14:tracePt t="58065" x="968375" y="2676525"/>
          <p14:tracePt t="58073" x="1054100" y="2676525"/>
          <p14:tracePt t="58080" x="1173163" y="2676525"/>
          <p14:tracePt t="58088" x="1231900" y="2676525"/>
          <p14:tracePt t="58096" x="1343025" y="2676525"/>
          <p14:tracePt t="58105" x="1401763" y="2676525"/>
          <p14:tracePt t="58112" x="1470025" y="2676525"/>
          <p14:tracePt t="58120" x="1512888" y="2676525"/>
          <p14:tracePt t="58129" x="1571625" y="2676525"/>
          <p14:tracePt t="58136" x="1639888" y="2676525"/>
          <p14:tracePt t="58145" x="1724025" y="2676525"/>
          <p14:tracePt t="58153" x="1809750" y="2676525"/>
          <p14:tracePt t="58161" x="1903413" y="2676525"/>
          <p14:tracePt t="58169" x="1987550" y="2676525"/>
          <p14:tracePt t="58176" x="2073275" y="2676525"/>
          <p14:tracePt t="58185" x="2166938" y="2660650"/>
          <p14:tracePt t="58192" x="2251075" y="2660650"/>
          <p14:tracePt t="58201" x="2319338" y="2660650"/>
          <p14:tracePt t="58208" x="2405063" y="2660650"/>
          <p14:tracePt t="58216" x="2446338" y="2660650"/>
          <p14:tracePt t="58225" x="2471738" y="2643188"/>
          <p14:tracePt t="58233" x="2506663" y="2643188"/>
          <p14:tracePt t="58242" x="2549525" y="2643188"/>
          <p14:tracePt t="58248" x="2574925" y="2643188"/>
          <p14:tracePt t="58257" x="2625725" y="2643188"/>
          <p14:tracePt t="58265" x="2668588" y="2643188"/>
          <p14:tracePt t="58273" x="2727325" y="2643188"/>
          <p14:tracePt t="58280" x="2778125" y="2643188"/>
          <p14:tracePt t="58288" x="2803525" y="2643188"/>
          <p14:tracePt t="58296" x="2811463" y="2643188"/>
          <p14:tracePt t="58305" x="2838450" y="2643188"/>
          <p14:tracePt t="58403" x="2871788" y="2686050"/>
          <p14:tracePt t="58411" x="2889250" y="2711450"/>
          <p14:tracePt t="58419" x="2905125" y="2752725"/>
          <p14:tracePt t="58429" x="2947988" y="2805113"/>
          <p14:tracePt t="58433" x="2982913" y="2820988"/>
          <p14:tracePt t="58442" x="3024188" y="2838450"/>
          <p14:tracePt t="58457" x="3041650" y="2838450"/>
          <p14:tracePt t="58619" x="3041650" y="2881313"/>
          <p14:tracePt t="58628" x="3084513" y="2906713"/>
          <p14:tracePt t="58649" x="3084513" y="2889250"/>
          <p14:tracePt t="58657" x="3100388" y="2881313"/>
          <p14:tracePt t="58665" x="3143250" y="2881313"/>
          <p14:tracePt t="58673" x="3236913" y="2949575"/>
          <p14:tracePt t="58681" x="3389313" y="3084513"/>
          <p14:tracePt t="58689" x="3670300" y="3254375"/>
          <p14:tracePt t="58696" x="4044950" y="3433763"/>
          <p14:tracePt t="58705" x="4435475" y="3517900"/>
          <p14:tracePt t="58712" x="4765675" y="3568700"/>
          <p14:tracePt t="58721" x="5046663" y="3594100"/>
          <p14:tracePt t="58729" x="5249863" y="3611563"/>
          <p14:tracePt t="58737" x="5446713" y="3611563"/>
          <p14:tracePt t="58745" x="5616575" y="3611563"/>
          <p14:tracePt t="58753" x="5700713" y="3611563"/>
          <p14:tracePt t="58761" x="5827713" y="3560763"/>
          <p14:tracePt t="58769" x="5921375" y="3543300"/>
          <p14:tracePt t="58777" x="6015038" y="3502025"/>
          <p14:tracePt t="58785" x="6065838" y="3449638"/>
          <p14:tracePt t="58792" x="6116638" y="3398838"/>
          <p14:tracePt t="58801" x="6134100" y="3340100"/>
          <p14:tracePt t="58808" x="6134100" y="3289300"/>
          <p14:tracePt t="58817" x="6167438" y="3221038"/>
          <p14:tracePt t="58825" x="6167438" y="3178175"/>
          <p14:tracePt t="58833" x="6167438" y="3135313"/>
          <p14:tracePt t="58841" x="6167438" y="3067050"/>
          <p14:tracePt t="58849" x="6167438" y="3059113"/>
          <p14:tracePt t="58857" x="6167438" y="3016250"/>
          <p14:tracePt t="58865" x="6167438" y="3008313"/>
          <p14:tracePt t="58873" x="6159500" y="2990850"/>
          <p14:tracePt t="58881" x="6151563" y="2949575"/>
          <p14:tracePt t="58905" x="6134100" y="2940050"/>
          <p14:tracePt t="58921" x="6126163" y="2914650"/>
          <p14:tracePt t="58936" x="6091238" y="2897188"/>
          <p14:tracePt t="58945" x="6083300" y="2871788"/>
          <p14:tracePt t="58953" x="6065838" y="2855913"/>
          <p14:tracePt t="58961" x="6065838" y="2830513"/>
          <p14:tracePt t="58969" x="6040438" y="2805113"/>
          <p14:tracePt t="58985" x="6024563" y="2787650"/>
          <p14:tracePt t="59058" x="6024563" y="2762250"/>
          <p14:tracePt t="59067" x="6032500" y="2752725"/>
          <p14:tracePt t="59075" x="6040438" y="2752725"/>
          <p14:tracePt t="59082" x="6083300" y="2752725"/>
          <p14:tracePt t="59090" x="6194425" y="2778125"/>
          <p14:tracePt t="59097" x="6219825" y="2778125"/>
          <p14:tracePt t="59105" x="6286500" y="2795588"/>
          <p14:tracePt t="59113" x="6354763" y="2830513"/>
          <p14:tracePt t="59121" x="6423025" y="2830513"/>
          <p14:tracePt t="59129" x="6448425" y="2846388"/>
          <p14:tracePt t="59137" x="6491288" y="2846388"/>
          <p14:tracePt t="59145" x="6508750" y="2846388"/>
          <p14:tracePt t="59153" x="6516688" y="2846388"/>
          <p14:tracePt t="59250" x="6534150" y="2855913"/>
          <p14:tracePt t="59264" x="6542088" y="2871788"/>
          <p14:tracePt t="59267" x="6559550" y="2871788"/>
          <p14:tracePt t="59274" x="6567488" y="2871788"/>
          <p14:tracePt t="59288" x="6592888" y="2897188"/>
          <p14:tracePt t="59345" x="6610350" y="2897188"/>
          <p14:tracePt t="59353" x="6635750" y="2881313"/>
          <p14:tracePt t="59361" x="6661150" y="2863850"/>
          <p14:tracePt t="59369" x="6694488" y="2838450"/>
          <p14:tracePt t="59377" x="6704013" y="2838450"/>
          <p14:tracePt t="59385" x="6729413" y="2813050"/>
          <p14:tracePt t="59392" x="6805613" y="2752725"/>
          <p14:tracePt t="59401" x="6813550" y="2744788"/>
          <p14:tracePt t="59408" x="6831013" y="2701925"/>
          <p14:tracePt t="59417" x="6831013" y="2693988"/>
          <p14:tracePt t="59425" x="6831013" y="2668588"/>
          <p14:tracePt t="59433" x="6864350" y="2600325"/>
          <p14:tracePt t="59441" x="6864350" y="2582863"/>
          <p14:tracePt t="59449" x="6864350" y="2541588"/>
          <p14:tracePt t="59457" x="6864350" y="2532063"/>
          <p14:tracePt t="59465" x="6864350" y="2506663"/>
          <p14:tracePt t="59473" x="6864350" y="2481263"/>
          <p14:tracePt t="59481" x="6864350" y="2463800"/>
          <p14:tracePt t="59489" x="6864350" y="2455863"/>
          <p14:tracePt t="59497" x="6864350" y="2430463"/>
          <p14:tracePt t="59505" x="6864350" y="2413000"/>
          <p14:tracePt t="59513" x="6864350" y="2405063"/>
          <p14:tracePt t="59521" x="6856413" y="2397125"/>
          <p14:tracePt t="59537" x="6856413" y="2371725"/>
          <p14:tracePt t="59546" x="6856413" y="2354263"/>
          <p14:tracePt t="59561" x="6856413" y="2344738"/>
          <p14:tracePt t="59569" x="6856413" y="2328863"/>
          <p14:tracePt t="59585" x="6856413" y="2293938"/>
          <p14:tracePt t="59601" x="6856413" y="2278063"/>
          <p14:tracePt t="59608" x="6856413" y="2268538"/>
          <p14:tracePt t="59626" x="6856413" y="2243138"/>
          <p14:tracePt t="59633" x="6856413" y="2227263"/>
          <p14:tracePt t="59649" x="6856413" y="2217738"/>
          <p14:tracePt t="59657" x="6856413" y="2200275"/>
          <p14:tracePt t="59673" x="6856413" y="2174875"/>
          <p14:tracePt t="59681" x="6856413" y="2166938"/>
          <p14:tracePt t="59689" x="6856413" y="2159000"/>
          <p14:tracePt t="59697" x="6856413" y="2141538"/>
          <p14:tracePt t="59705" x="6856413" y="2116138"/>
          <p14:tracePt t="59721" x="6856413" y="2108200"/>
          <p14:tracePt t="59729" x="6856413" y="2090738"/>
          <p14:tracePt t="59929" x="6856413" y="2098675"/>
          <p14:tracePt t="59945" x="6856413" y="2108200"/>
          <p14:tracePt t="59977" x="6856413" y="2124075"/>
          <p14:tracePt t="60001" x="6856413" y="2149475"/>
          <p14:tracePt t="60066" x="6856413" y="2159000"/>
          <p14:tracePt t="60090" x="6848475" y="2166938"/>
          <p14:tracePt t="60114" x="6848475" y="2184400"/>
          <p14:tracePt t="60129" x="6831013" y="2209800"/>
          <p14:tracePt t="61362" x="6838950" y="2217738"/>
          <p14:tracePt t="61402" x="6848475" y="2217738"/>
          <p14:tracePt t="61410" x="6856413" y="2235200"/>
          <p14:tracePt t="61507" x="6889750" y="2243138"/>
          <p14:tracePt t="61514" x="6899275" y="2260600"/>
          <p14:tracePt t="61522" x="6907213" y="2260600"/>
          <p14:tracePt t="61529" x="6942138" y="2286000"/>
          <p14:tracePt t="61593" x="6950075" y="2293938"/>
          <p14:tracePt t="61617" x="6975475" y="2293938"/>
          <p14:tracePt t="61625" x="7000875" y="2311400"/>
          <p14:tracePt t="61642" x="7018338" y="2328863"/>
          <p14:tracePt t="61762" x="7026275" y="2336800"/>
          <p14:tracePt t="61770" x="7043738" y="2362200"/>
          <p14:tracePt t="61777" x="7051675" y="2379663"/>
          <p14:tracePt t="61785" x="7069138" y="2387600"/>
          <p14:tracePt t="61793" x="7077075" y="2413000"/>
          <p14:tracePt t="61808" x="7094538" y="2422525"/>
          <p14:tracePt t="61816" x="7119938" y="2438400"/>
          <p14:tracePt t="61865" x="7145338" y="2473325"/>
          <p14:tracePt t="61873" x="7145338" y="2481263"/>
          <p14:tracePt t="61880" x="7162800" y="2489200"/>
          <p14:tracePt t="61889" x="7188200" y="2524125"/>
          <p14:tracePt t="61897" x="7221538" y="2549525"/>
          <p14:tracePt t="61905" x="7246938" y="2600325"/>
          <p14:tracePt t="61912" x="7281863" y="2625725"/>
          <p14:tracePt t="61921" x="7332663" y="2676525"/>
          <p14:tracePt t="61929" x="7358063" y="2711450"/>
          <p14:tracePt t="61937" x="7408863" y="2727325"/>
          <p14:tracePt t="61945" x="7434263" y="2752725"/>
          <p14:tracePt t="61961" x="7451725" y="2752725"/>
          <p14:tracePt t="61969" x="7459663" y="2770188"/>
          <p14:tracePt t="62066" x="7467600" y="2778125"/>
          <p14:tracePt t="62074" x="7485063" y="2778125"/>
          <p14:tracePt t="62082" x="7493000" y="2778125"/>
          <p14:tracePt t="62098" x="7510463" y="2778125"/>
          <p14:tracePt t="62105" x="7535863" y="2778125"/>
          <p14:tracePt t="62112" x="7545388" y="2778125"/>
          <p14:tracePt t="62121" x="7586663" y="2778125"/>
          <p14:tracePt t="62128" x="7596188" y="2778125"/>
          <p14:tracePt t="62136" x="7629525" y="2787650"/>
          <p14:tracePt t="62145" x="7688263" y="2805113"/>
          <p14:tracePt t="62153" x="7715250" y="2805113"/>
          <p14:tracePt t="62162" x="7807325" y="2820988"/>
          <p14:tracePt t="62170" x="7867650" y="2838450"/>
          <p14:tracePt t="62177" x="7943850" y="2881313"/>
          <p14:tracePt t="62185" x="7969250" y="2881313"/>
          <p14:tracePt t="62192" x="8029575" y="2881313"/>
          <p14:tracePt t="62201" x="8096250" y="2889250"/>
          <p14:tracePt t="62208" x="8105775" y="2889250"/>
          <p14:tracePt t="62217" x="8147050" y="2889250"/>
          <p14:tracePt t="62730" x="8147050" y="2906713"/>
          <p14:tracePt t="62738" x="8088313" y="2932113"/>
          <p14:tracePt t="62752" x="8020050" y="2932113"/>
          <p14:tracePt t="62761" x="7994650" y="2949575"/>
          <p14:tracePt t="62768" x="7969250" y="2949575"/>
          <p14:tracePt t="62777" x="7918450" y="2949575"/>
          <p14:tracePt t="62785" x="7859713" y="2949575"/>
          <p14:tracePt t="62795" x="7791450" y="2949575"/>
          <p14:tracePt t="62802" x="7731125" y="2949575"/>
          <p14:tracePt t="62809" x="7646988" y="2965450"/>
          <p14:tracePt t="62817" x="7553325" y="2982913"/>
          <p14:tracePt t="62824" x="7467600" y="2982913"/>
          <p14:tracePt t="62833" x="7373938" y="2982913"/>
          <p14:tracePt t="62841" x="7281863" y="3025775"/>
          <p14:tracePt t="62849" x="7162800" y="3041650"/>
          <p14:tracePt t="62858" x="7043738" y="3041650"/>
          <p14:tracePt t="62865" x="6838950" y="3084513"/>
          <p14:tracePt t="62875" x="6729413" y="3084513"/>
          <p14:tracePt t="62881" x="6610350" y="3084513"/>
          <p14:tracePt t="62889" x="6516688" y="3127375"/>
          <p14:tracePt t="62897" x="6456363" y="3127375"/>
          <p14:tracePt t="62905" x="6389688" y="3144838"/>
          <p14:tracePt t="62912" x="6372225" y="3144838"/>
          <p14:tracePt t="62920" x="6346825" y="3144838"/>
          <p14:tracePt t="62928" x="6303963" y="3144838"/>
          <p14:tracePt t="62936" x="6261100" y="3160713"/>
          <p14:tracePt t="62945" x="6194425" y="3178175"/>
          <p14:tracePt t="62953" x="6065838" y="3238500"/>
          <p14:tracePt t="62961" x="5888038" y="3279775"/>
          <p14:tracePt t="62969" x="5708650" y="3373438"/>
          <p14:tracePt t="62977" x="5505450" y="3467100"/>
          <p14:tracePt t="62985" x="5292725" y="3552825"/>
          <p14:tracePt t="62993" x="5114925" y="3619500"/>
          <p14:tracePt t="63001" x="4910138" y="3687763"/>
          <p14:tracePt t="63008" x="4757738" y="3781425"/>
          <p14:tracePt t="63016" x="4562475" y="3781425"/>
          <p14:tracePt t="63024" x="4410075" y="3841750"/>
          <p14:tracePt t="63032" x="4240213" y="3841750"/>
          <p14:tracePt t="63041" x="4035425" y="3908425"/>
          <p14:tracePt t="63048" x="3941763" y="3908425"/>
          <p14:tracePt t="63057" x="3916363" y="3908425"/>
          <p14:tracePt t="63065" x="3908425" y="3908425"/>
          <p14:tracePt t="63274" x="3908425" y="3900488"/>
          <p14:tracePt t="63282" x="3890963" y="3875088"/>
          <p14:tracePt t="63291" x="3865563" y="3875088"/>
          <p14:tracePt t="63297" x="3822700" y="3875088"/>
          <p14:tracePt t="63305" x="3806825" y="3875088"/>
          <p14:tracePt t="63313" x="3781425" y="3875088"/>
          <p14:tracePt t="63321" x="3756025" y="3875088"/>
          <p14:tracePt t="63329" x="3738563" y="3875088"/>
          <p14:tracePt t="63369" x="3729038" y="3875088"/>
          <p14:tracePt t="63377" x="3687763" y="3875088"/>
          <p14:tracePt t="63385" x="3662363" y="3875088"/>
          <p14:tracePt t="63393" x="3611563" y="3875088"/>
          <p14:tracePt t="63401" x="3568700" y="3841750"/>
          <p14:tracePt t="63409" x="3517900" y="3824288"/>
          <p14:tracePt t="63417" x="3492500" y="3824288"/>
          <p14:tracePt t="63425" x="3406775" y="3790950"/>
          <p14:tracePt t="63433" x="3355975" y="3790950"/>
          <p14:tracePt t="63441" x="3287713" y="3756025"/>
          <p14:tracePt t="63449" x="3244850" y="3738563"/>
          <p14:tracePt t="63458" x="3152775" y="3722688"/>
          <p14:tracePt t="63465" x="3067050" y="3705225"/>
          <p14:tracePt t="63473" x="2889250" y="3636963"/>
          <p14:tracePt t="63481" x="2820988" y="3619500"/>
          <p14:tracePt t="63489" x="2727325" y="3603625"/>
          <p14:tracePt t="63497" x="2633663" y="3560763"/>
          <p14:tracePt t="63505" x="2540000" y="3543300"/>
          <p14:tracePt t="63513" x="2446338" y="3527425"/>
          <p14:tracePt t="63521" x="2379663" y="3509963"/>
          <p14:tracePt t="63529" x="2311400" y="3475038"/>
          <p14:tracePt t="63537" x="2243138" y="3459163"/>
          <p14:tracePt t="63546" x="2182813" y="3459163"/>
          <p14:tracePt t="63553" x="2149475" y="3441700"/>
          <p14:tracePt t="63561" x="2124075" y="3441700"/>
          <p14:tracePt t="63569" x="2116138" y="3441700"/>
          <p14:tracePt t="63969" x="2132013" y="3441700"/>
          <p14:tracePt t="63977" x="2200275" y="3467100"/>
          <p14:tracePt t="63985" x="2268538" y="3502025"/>
          <p14:tracePt t="63993" x="2319338" y="3517900"/>
          <p14:tracePt t="64001" x="2362200" y="3517900"/>
          <p14:tracePt t="64009" x="2420938" y="3517900"/>
          <p14:tracePt t="64017" x="2471738" y="3552825"/>
          <p14:tracePt t="64025" x="2481263" y="3552825"/>
          <p14:tracePt t="64033" x="2497138" y="3552825"/>
          <p14:tracePt t="64042" x="2506663" y="3552825"/>
          <p14:tracePt t="64049" x="2524125" y="3543300"/>
          <p14:tracePt t="64187" x="2532063" y="3535363"/>
          <p14:tracePt t="64257" x="2514600" y="3535363"/>
          <p14:tracePt t="64265" x="2506663" y="3535363"/>
          <p14:tracePt t="64273" x="2481263" y="3517900"/>
          <p14:tracePt t="64282" x="2446338" y="3517900"/>
          <p14:tracePt t="64290" x="2438400" y="3517900"/>
          <p14:tracePt t="64298" x="2413000" y="3517900"/>
          <p14:tracePt t="64305" x="2344738" y="3484563"/>
          <p14:tracePt t="64313" x="2327275" y="3484563"/>
          <p14:tracePt t="64321" x="2293938" y="3475038"/>
          <p14:tracePt t="64337" x="2260600" y="3475038"/>
          <p14:tracePt t="64345" x="2235200" y="3475038"/>
          <p14:tracePt t="64353" x="2225675" y="3475038"/>
          <p14:tracePt t="64361" x="2200275" y="3475038"/>
          <p14:tracePt t="64369" x="2174875" y="3475038"/>
          <p14:tracePt t="64377" x="2157413" y="3475038"/>
          <p14:tracePt t="64385" x="2132013" y="3475038"/>
          <p14:tracePt t="64392" x="2106613" y="3475038"/>
          <p14:tracePt t="64401" x="2081213" y="3475038"/>
          <p14:tracePt t="64408" x="2030413" y="3475038"/>
          <p14:tracePt t="64417" x="1987550" y="3459163"/>
          <p14:tracePt t="64424" x="1962150" y="3459163"/>
          <p14:tracePt t="64433" x="1893888" y="3441700"/>
          <p14:tracePt t="64441" x="1868488" y="3441700"/>
          <p14:tracePt t="64449" x="1843088" y="3441700"/>
          <p14:tracePt t="64458" x="1776413" y="3441700"/>
          <p14:tracePt t="64465" x="1708150" y="3408363"/>
          <p14:tracePt t="64473" x="1614488" y="3390900"/>
          <p14:tracePt t="64481" x="1589088" y="3373438"/>
          <p14:tracePt t="64489" x="1520825" y="3373438"/>
          <p14:tracePt t="64497" x="1512888" y="3373438"/>
          <p14:tracePt t="64505" x="1470025" y="3365500"/>
          <p14:tracePt t="64513" x="1462088" y="3365500"/>
          <p14:tracePt t="64521" x="1401763" y="3365500"/>
          <p14:tracePt t="64529" x="1376363" y="3365500"/>
          <p14:tracePt t="64537" x="1308100" y="3365500"/>
          <p14:tracePt t="64545" x="1223963" y="3365500"/>
          <p14:tracePt t="64553" x="1112838" y="3365500"/>
          <p14:tracePt t="64562" x="1028700" y="3365500"/>
          <p14:tracePt t="64569" x="935038" y="3365500"/>
          <p14:tracePt t="64577" x="849313" y="3365500"/>
          <p14:tracePt t="64585" x="765175" y="3365500"/>
          <p14:tracePt t="64593" x="696913" y="3365500"/>
          <p14:tracePt t="64601" x="654050" y="3365500"/>
          <p14:tracePt t="64609" x="628650" y="3365500"/>
          <p14:tracePt t="64617" x="560388" y="3365500"/>
          <p14:tracePt t="64624" x="509588" y="3398838"/>
          <p14:tracePt t="64633" x="466725" y="3416300"/>
          <p14:tracePt t="64641" x="425450" y="3416300"/>
          <p14:tracePt t="64649" x="390525" y="3433763"/>
          <p14:tracePt t="64658" x="365125" y="3441700"/>
          <p14:tracePt t="64665" x="347663" y="3441700"/>
          <p14:tracePt t="64673" x="339725" y="3459163"/>
          <p14:tracePt t="64681" x="322263" y="3467100"/>
          <p14:tracePt t="64689" x="314325" y="3484563"/>
          <p14:tracePt t="64696" x="306388" y="3492500"/>
          <p14:tracePt t="64721" x="306388" y="3517900"/>
          <p14:tracePt t="64729" x="306388" y="3535363"/>
          <p14:tracePt t="64736" x="306388" y="3543300"/>
          <p14:tracePt t="64745" x="306388" y="3552825"/>
          <p14:tracePt t="64761" x="306388" y="3568700"/>
          <p14:tracePt t="64769" x="306388" y="3594100"/>
          <p14:tracePt t="64777" x="306388" y="3603625"/>
          <p14:tracePt t="64785" x="306388" y="3619500"/>
          <p14:tracePt t="64793" x="306388" y="3629025"/>
          <p14:tracePt t="64801" x="306388" y="3646488"/>
          <p14:tracePt t="64809" x="306388" y="3654425"/>
          <p14:tracePt t="64817" x="306388" y="3662363"/>
          <p14:tracePt t="64832" x="306388" y="3679825"/>
          <p14:tracePt t="64857" x="306388" y="3705225"/>
          <p14:tracePt t="64881" x="306388" y="3713163"/>
          <p14:tracePt t="64905" x="306388" y="3730625"/>
          <p14:tracePt t="64913" x="306388" y="3738563"/>
          <p14:tracePt t="64921" x="306388" y="3763963"/>
          <p14:tracePt t="64929" x="306388" y="3781425"/>
          <p14:tracePt t="64937" x="306388" y="3790950"/>
          <p14:tracePt t="64945" x="306388" y="3798888"/>
          <p14:tracePt t="64953" x="306388" y="3824288"/>
          <p14:tracePt t="65001" x="306388" y="3841750"/>
          <p14:tracePt t="65009" x="306388" y="3849688"/>
          <p14:tracePt t="65025" x="306388" y="3892550"/>
          <p14:tracePt t="65033" x="306388" y="3908425"/>
          <p14:tracePt t="65049" x="306388" y="3917950"/>
          <p14:tracePt t="65058" x="306388" y="3925888"/>
          <p14:tracePt t="65065" x="306388" y="3951288"/>
          <p14:tracePt t="65089" x="306388" y="3968750"/>
          <p14:tracePt t="65113" x="306388" y="3976688"/>
          <p14:tracePt t="65121" x="306388" y="3994150"/>
          <p14:tracePt t="65137" x="306388" y="4019550"/>
          <p14:tracePt t="65146" x="306388" y="4027488"/>
          <p14:tracePt t="65161" x="306388" y="4044950"/>
          <p14:tracePt t="65169" x="306388" y="4052888"/>
          <p14:tracePt t="65177" x="306388" y="4079875"/>
          <p14:tracePt t="65185" x="306388" y="4087813"/>
          <p14:tracePt t="65233" x="306388" y="4105275"/>
          <p14:tracePt t="65241" x="331788" y="4130675"/>
          <p14:tracePt t="65258" x="347663" y="4156075"/>
          <p14:tracePt t="65266" x="357188" y="4171950"/>
          <p14:tracePt t="65273" x="373063" y="4214813"/>
          <p14:tracePt t="65281" x="407988" y="4257675"/>
          <p14:tracePt t="65289" x="415925" y="4291013"/>
          <p14:tracePt t="65297" x="433388" y="4316413"/>
          <p14:tracePt t="65305" x="450850" y="4333875"/>
          <p14:tracePt t="65313" x="476250" y="4376738"/>
          <p14:tracePt t="65321" x="484188" y="4384675"/>
          <p14:tracePt t="65330" x="501650" y="4427538"/>
          <p14:tracePt t="65337" x="509588" y="4435475"/>
          <p14:tracePt t="65346" x="544513" y="4460875"/>
          <p14:tracePt t="65353" x="552450" y="4478338"/>
          <p14:tracePt t="65362" x="577850" y="4503738"/>
          <p14:tracePt t="65369" x="611188" y="4538663"/>
          <p14:tracePt t="65377" x="620713" y="4546600"/>
          <p14:tracePt t="65385" x="636588" y="4554538"/>
          <p14:tracePt t="65393" x="646113" y="4572000"/>
          <p14:tracePt t="65401" x="671513" y="4597400"/>
          <p14:tracePt t="65408" x="688975" y="4630738"/>
          <p14:tracePt t="65417" x="714375" y="4657725"/>
          <p14:tracePt t="65424" x="747713" y="4657725"/>
          <p14:tracePt t="65433" x="773113" y="4691063"/>
          <p14:tracePt t="65441" x="806450" y="4716463"/>
          <p14:tracePt t="65449" x="831850" y="4716463"/>
          <p14:tracePt t="65458" x="884238" y="4749800"/>
          <p14:tracePt t="65465" x="892175" y="4749800"/>
          <p14:tracePt t="65473" x="917575" y="4759325"/>
          <p14:tracePt t="65481" x="942975" y="4759325"/>
          <p14:tracePt t="65498" x="960438" y="4759325"/>
          <p14:tracePt t="65513" x="968375" y="4759325"/>
          <p14:tracePt t="65521" x="985838" y="4759325"/>
          <p14:tracePt t="65537" x="1011238" y="4759325"/>
          <p14:tracePt t="65569" x="1019175" y="4759325"/>
          <p14:tracePt t="65585" x="1028700" y="4759325"/>
          <p14:tracePt t="65593" x="1069975" y="4759325"/>
          <p14:tracePt t="65601" x="1087438" y="4759325"/>
          <p14:tracePt t="65609" x="1095375" y="4759325"/>
          <p14:tracePt t="65617" x="1112838" y="4759325"/>
          <p14:tracePt t="65625" x="1147763" y="4759325"/>
          <p14:tracePt t="65633" x="1181100" y="4792663"/>
          <p14:tracePt t="65657" x="1206500" y="4792663"/>
          <p14:tracePt t="65665" x="1223963" y="4792663"/>
          <p14:tracePt t="65986" x="1249363" y="4792663"/>
          <p14:tracePt t="65994" x="1290638" y="4792663"/>
          <p14:tracePt t="66002" x="1300163" y="4792663"/>
          <p14:tracePt t="66011" x="1358900" y="4792663"/>
          <p14:tracePt t="66017" x="1368425" y="4792663"/>
          <p14:tracePt t="66024" x="1427163" y="4792663"/>
          <p14:tracePt t="66033" x="1512888" y="4792663"/>
          <p14:tracePt t="66041" x="1571625" y="4792663"/>
          <p14:tracePt t="66049" x="1682750" y="4792663"/>
          <p14:tracePt t="66057" x="1766888" y="4792663"/>
          <p14:tracePt t="66064" x="1860550" y="4792663"/>
          <p14:tracePt t="66074" x="1946275" y="4792663"/>
          <p14:tracePt t="66081" x="2030413" y="4792663"/>
          <p14:tracePt t="66089" x="2124075" y="4792663"/>
          <p14:tracePt t="66096" x="2182813" y="4792663"/>
          <p14:tracePt t="66105" x="2268538" y="4792663"/>
          <p14:tracePt t="66112" x="2293938" y="4792663"/>
          <p14:tracePt t="66121" x="2362200" y="4792663"/>
          <p14:tracePt t="66129" x="2387600" y="4792663"/>
          <p14:tracePt t="66145" x="2430463" y="4784725"/>
          <p14:tracePt t="66185" x="2446338" y="4784725"/>
          <p14:tracePt t="66193" x="2455863" y="4784725"/>
          <p14:tracePt t="66201" x="2497138" y="4784725"/>
          <p14:tracePt t="66208" x="2582863" y="4784725"/>
          <p14:tracePt t="66217" x="2625725" y="4767263"/>
          <p14:tracePt t="66224" x="2676525" y="4767263"/>
          <p14:tracePt t="66233" x="2735263" y="4749800"/>
          <p14:tracePt t="66241" x="2770188" y="4749800"/>
          <p14:tracePt t="66249" x="2828925" y="4749800"/>
          <p14:tracePt t="66258" x="2897188" y="4716463"/>
          <p14:tracePt t="66265" x="2990850" y="4683125"/>
          <p14:tracePt t="66274" x="3059113" y="4683125"/>
          <p14:tracePt t="66281" x="3168650" y="4648200"/>
          <p14:tracePt t="66289" x="3236913" y="4630738"/>
          <p14:tracePt t="66297" x="3305175" y="4597400"/>
          <p14:tracePt t="66305" x="3373438" y="4597400"/>
          <p14:tracePt t="66312" x="3457575" y="4538663"/>
          <p14:tracePt t="66321" x="3551238" y="4521200"/>
          <p14:tracePt t="66329" x="3619500" y="4503738"/>
          <p14:tracePt t="66337" x="3703638" y="4503738"/>
          <p14:tracePt t="66345" x="3797300" y="4486275"/>
          <p14:tracePt t="66353" x="3951288" y="4445000"/>
          <p14:tracePt t="66361" x="4070350" y="4419600"/>
          <p14:tracePt t="66369" x="4111625" y="4419600"/>
          <p14:tracePt t="66377" x="4197350" y="4419600"/>
          <p14:tracePt t="66385" x="4265613" y="4410075"/>
          <p14:tracePt t="66393" x="4324350" y="4410075"/>
          <p14:tracePt t="66401" x="4392613" y="4394200"/>
          <p14:tracePt t="66408" x="4435475" y="4359275"/>
          <p14:tracePt t="66417" x="4503738" y="4341813"/>
          <p14:tracePt t="66424" x="4595813" y="4325938"/>
          <p14:tracePt t="66433" x="4714875" y="4300538"/>
          <p14:tracePt t="66441" x="4919663" y="4257675"/>
          <p14:tracePt t="66449" x="5003800" y="4257675"/>
          <p14:tracePt t="66457" x="5122863" y="4240213"/>
          <p14:tracePt t="66465" x="5302250" y="4214813"/>
          <p14:tracePt t="66474" x="5386388" y="4214813"/>
          <p14:tracePt t="66481" x="5454650" y="4197350"/>
          <p14:tracePt t="66489" x="5497513" y="4197350"/>
          <p14:tracePt t="66497" x="5538788" y="4197350"/>
          <p14:tracePt t="66554" x="5556250" y="4197350"/>
          <p14:tracePt t="66618" x="5565775" y="4197350"/>
          <p14:tracePt t="66626" x="5607050" y="4197350"/>
          <p14:tracePt t="66633" x="5616575" y="4197350"/>
          <p14:tracePt t="66643" x="5657850" y="4206875"/>
          <p14:tracePt t="66649" x="5708650" y="4240213"/>
          <p14:tracePt t="66658" x="5751513" y="4265613"/>
          <p14:tracePt t="66665" x="5786438" y="4283075"/>
          <p14:tracePt t="66673" x="5853113" y="4333875"/>
          <p14:tracePt t="66681" x="5870575" y="4351338"/>
          <p14:tracePt t="66697" x="5880100" y="4359275"/>
          <p14:tracePt t="66713" x="5888038" y="4359275"/>
          <p14:tracePt t="66721" x="5905500" y="4376738"/>
          <p14:tracePt t="66729" x="5913438" y="4402138"/>
          <p14:tracePt t="66736" x="5930900" y="4410075"/>
          <p14:tracePt t="66745" x="5938838" y="4427538"/>
          <p14:tracePt t="66753" x="5981700" y="4452938"/>
          <p14:tracePt t="66761" x="5997575" y="4460875"/>
          <p14:tracePt t="66769" x="6007100" y="4478338"/>
          <p14:tracePt t="66777" x="6032500" y="4503738"/>
          <p14:tracePt t="66785" x="6065838" y="4546600"/>
          <p14:tracePt t="66793" x="6134100" y="4605338"/>
          <p14:tracePt t="66801" x="6151563" y="4614863"/>
          <p14:tracePt t="66808" x="6184900" y="4630738"/>
          <p14:tracePt t="66816" x="6202363" y="4630738"/>
          <p14:tracePt t="66824" x="6245225" y="4640263"/>
          <p14:tracePt t="66832" x="6253163" y="4640263"/>
          <p14:tracePt t="66840" x="6270625" y="4640263"/>
          <p14:tracePt t="66857" x="6278563" y="4640263"/>
          <p14:tracePt t="66864" x="6303963" y="4640263"/>
          <p14:tracePt t="66874" x="6311900" y="4640263"/>
          <p14:tracePt t="66880" x="6338888" y="4640263"/>
          <p14:tracePt t="66888" x="6389688" y="4640263"/>
          <p14:tracePt t="66896" x="6415088" y="4640263"/>
          <p14:tracePt t="66904" x="6465888" y="4622800"/>
          <p14:tracePt t="66912" x="6491288" y="4589463"/>
          <p14:tracePt t="66920" x="6508750" y="4579938"/>
          <p14:tracePt t="66929" x="6508750" y="4554538"/>
          <p14:tracePt t="66936" x="6534150" y="4503738"/>
          <p14:tracePt t="66944" x="6550025" y="4460875"/>
          <p14:tracePt t="66952" x="6550025" y="4410075"/>
          <p14:tracePt t="66961" x="6567488" y="4368800"/>
          <p14:tracePt t="66968" x="6584950" y="4300538"/>
          <p14:tracePt t="66977" x="6584950" y="4291013"/>
          <p14:tracePt t="66984" x="6600825" y="4265613"/>
          <p14:tracePt t="66993" x="6610350" y="4232275"/>
          <p14:tracePt t="67000" x="6626225" y="4224338"/>
          <p14:tracePt t="67008" x="6635750" y="4181475"/>
          <p14:tracePt t="67017" x="6635750" y="4164013"/>
          <p14:tracePt t="67024" x="6635750" y="4156075"/>
          <p14:tracePt t="67033" x="6653213" y="4146550"/>
          <p14:tracePt t="67040" x="6653213" y="4121150"/>
          <p14:tracePt t="67048" x="6661150" y="4105275"/>
          <p14:tracePt t="67057" x="6678613" y="4095750"/>
          <p14:tracePt t="67074" x="6678613" y="4079875"/>
          <p14:tracePt t="67081" x="6678613" y="4044950"/>
          <p14:tracePt t="67089" x="6678613" y="4011613"/>
          <p14:tracePt t="67096" x="6686550" y="3968750"/>
          <p14:tracePt t="67105" x="6686550" y="3943350"/>
          <p14:tracePt t="67113" x="6704013" y="3892550"/>
          <p14:tracePt t="67121" x="6719888" y="3832225"/>
          <p14:tracePt t="67128" x="6754813" y="3798888"/>
          <p14:tracePt t="67136" x="6780213" y="3763963"/>
          <p14:tracePt t="67145" x="6780213" y="3756025"/>
          <p14:tracePt t="67153" x="6797675" y="3730625"/>
          <p14:tracePt t="67168" x="6823075" y="3697288"/>
          <p14:tracePt t="67185" x="6838950" y="3687763"/>
          <p14:tracePt t="67225" x="6848475" y="3671888"/>
          <p14:tracePt t="67313" x="6873875" y="3671888"/>
          <p14:tracePt t="67336" x="6907213" y="3671888"/>
          <p14:tracePt t="67345" x="6932613" y="3679825"/>
          <p14:tracePt t="67353" x="6958013" y="3697288"/>
          <p14:tracePt t="67361" x="6975475" y="3705225"/>
          <p14:tracePt t="67369" x="6983413" y="3730625"/>
          <p14:tracePt t="67377" x="7000875" y="3748088"/>
          <p14:tracePt t="67385" x="7026275" y="3756025"/>
          <p14:tracePt t="67393" x="7043738" y="3806825"/>
          <p14:tracePt t="67401" x="7051675" y="3816350"/>
          <p14:tracePt t="67409" x="7051675" y="3832225"/>
          <p14:tracePt t="67417" x="7069138" y="3857625"/>
          <p14:tracePt t="67424" x="7094538" y="3883025"/>
          <p14:tracePt t="67465" x="7112000" y="3900488"/>
          <p14:tracePt t="67474" x="7119938" y="3925888"/>
          <p14:tracePt t="67481" x="7137400" y="3935413"/>
          <p14:tracePt t="67489" x="7162800" y="3968750"/>
          <p14:tracePt t="67497" x="7170738" y="3976688"/>
          <p14:tracePt t="67505" x="7196138" y="4002088"/>
          <p14:tracePt t="67521" x="7229475" y="4037013"/>
          <p14:tracePt t="67585" x="7246938" y="4062413"/>
          <p14:tracePt t="67593" x="7256463" y="4079875"/>
          <p14:tracePt t="67600" x="7297738" y="4105275"/>
          <p14:tracePt t="67608" x="7332663" y="4156075"/>
          <p14:tracePt t="67624" x="7340600" y="4164013"/>
          <p14:tracePt t="67632" x="7358063" y="4164013"/>
          <p14:tracePt t="67850" x="7366000" y="4171950"/>
          <p14:tracePt t="67889" x="7383463" y="4189413"/>
          <p14:tracePt t="67897" x="7391400" y="4214813"/>
          <p14:tracePt t="67921" x="7416800" y="4214813"/>
          <p14:tracePt t="68067" x="7434263" y="4206875"/>
          <p14:tracePt t="68082" x="7426325" y="4181475"/>
          <p14:tracePt t="68089" x="7416800" y="4171950"/>
          <p14:tracePt t="68097" x="7373938" y="4130675"/>
          <p14:tracePt t="68105" x="7358063" y="4113213"/>
          <p14:tracePt t="68113" x="7332663" y="4079875"/>
          <p14:tracePt t="68121" x="7297738" y="4044950"/>
          <p14:tracePt t="68128" x="7272338" y="4011613"/>
          <p14:tracePt t="68136" x="7239000" y="3986213"/>
          <p14:tracePt t="68145" x="7213600" y="3968750"/>
          <p14:tracePt t="68153" x="7162800" y="3935413"/>
          <p14:tracePt t="68161" x="7137400" y="3908425"/>
          <p14:tracePt t="68169" x="7119938" y="3892550"/>
          <p14:tracePt t="68184" x="7094538" y="3892550"/>
          <p14:tracePt t="68281" x="7085013" y="3892550"/>
          <p14:tracePt t="68354" x="7059613" y="3867150"/>
          <p14:tracePt t="68361" x="7026275" y="3867150"/>
          <p14:tracePt t="68370" x="7018338" y="3857625"/>
          <p14:tracePt t="68378" x="6992938" y="3841750"/>
          <p14:tracePt t="68385" x="6967538" y="3841750"/>
          <p14:tracePt t="68393" x="6932613" y="3832225"/>
          <p14:tracePt t="68570" x="6958013" y="3832225"/>
          <p14:tracePt t="68578" x="6967538" y="3832225"/>
          <p14:tracePt t="68585" x="7008813" y="3857625"/>
          <p14:tracePt t="68592" x="7008813" y="3875088"/>
          <p14:tracePt t="68600" x="7008813" y="3883025"/>
          <p14:tracePt t="68609" x="7034213" y="3925888"/>
          <p14:tracePt t="68616" x="7051675" y="3935413"/>
          <p14:tracePt t="68624" x="7059613" y="3951288"/>
          <p14:tracePt t="68633" x="7085013" y="3994150"/>
          <p14:tracePt t="68696" x="7102475" y="3994150"/>
          <p14:tracePt t="68704" x="7145338" y="4002088"/>
          <p14:tracePt t="68729" x="7153275" y="4019550"/>
          <p14:tracePt t="68745" x="7162800" y="4027488"/>
          <p14:tracePt t="68753" x="7221538" y="4062413"/>
          <p14:tracePt t="68761" x="7239000" y="4062413"/>
          <p14:tracePt t="68768" x="7264400" y="4087813"/>
          <p14:tracePt t="68778" x="7272338" y="4087813"/>
          <p14:tracePt t="68784" x="7307263" y="4105275"/>
          <p14:tracePt t="68840" x="7332663" y="4130675"/>
          <p14:tracePt t="68848" x="7348538" y="4146550"/>
          <p14:tracePt t="68857" x="7383463" y="4156075"/>
          <p14:tracePt t="68865" x="7400925" y="4171950"/>
          <p14:tracePt t="68875" x="7442200" y="4197350"/>
          <p14:tracePt t="68889" x="7451725" y="4206875"/>
          <p14:tracePt t="68897" x="7467600" y="4206875"/>
          <p14:tracePt t="69075" x="7477125" y="4206875"/>
          <p14:tracePt t="69082" x="7485063" y="4206875"/>
          <p14:tracePt t="69089" x="7502525" y="4206875"/>
          <p14:tracePt t="69097" x="7527925" y="4206875"/>
          <p14:tracePt t="69105" x="7553325" y="4206875"/>
          <p14:tracePt t="69113" x="7604125" y="4197350"/>
          <p14:tracePt t="69121" x="7629525" y="4197350"/>
          <p14:tracePt t="69129" x="7672388" y="4197350"/>
          <p14:tracePt t="69137" x="7723188" y="4197350"/>
          <p14:tracePt t="69144" x="7781925" y="4197350"/>
          <p14:tracePt t="69153" x="7842250" y="4197350"/>
          <p14:tracePt t="69161" x="7893050" y="4197350"/>
          <p14:tracePt t="69169" x="7935913" y="4197350"/>
          <p14:tracePt t="69177" x="7951788" y="4197350"/>
          <p14:tracePt t="69185" x="7977188" y="4197350"/>
          <p14:tracePt t="69193" x="7986713" y="4197350"/>
          <p14:tracePt t="69208" x="7994650" y="4197350"/>
          <p14:tracePt t="69216" x="8012113" y="4197350"/>
          <p14:tracePt t="69224" x="8037513" y="4197350"/>
          <p14:tracePt t="69323" x="8045450" y="4189413"/>
          <p14:tracePt t="69370" x="8045450" y="4181475"/>
          <p14:tracePt t="69385" x="8045450" y="4156075"/>
          <p14:tracePt t="69392" x="8029575" y="4121150"/>
          <p14:tracePt t="69400" x="8004175" y="4121150"/>
          <p14:tracePt t="69409" x="7951788" y="4105275"/>
          <p14:tracePt t="69416" x="7867650" y="4087813"/>
          <p14:tracePt t="69424" x="7773988" y="4087813"/>
          <p14:tracePt t="69432" x="7654925" y="4044950"/>
          <p14:tracePt t="69440" x="7535863" y="4044950"/>
          <p14:tracePt t="69448" x="7391400" y="4027488"/>
          <p14:tracePt t="69457" x="7221538" y="4002088"/>
          <p14:tracePt t="69465" x="7018338" y="3986213"/>
          <p14:tracePt t="69474" x="6737350" y="3960813"/>
          <p14:tracePt t="69480" x="6508750" y="3935413"/>
          <p14:tracePt t="69489" x="6278563" y="3892550"/>
          <p14:tracePt t="69496" x="6134100" y="3892550"/>
          <p14:tracePt t="69505" x="6075363" y="3892550"/>
          <p14:tracePt t="69512" x="6007100" y="3892550"/>
          <p14:tracePt t="69521" x="5997575" y="3892550"/>
          <p14:tracePt t="69528" x="5956300" y="3875088"/>
          <p14:tracePt t="69536" x="5921375" y="3849688"/>
          <p14:tracePt t="69585" x="5913438" y="3849688"/>
          <p14:tracePt t="69594" x="5870575" y="3849688"/>
          <p14:tracePt t="69601" x="5845175" y="3849688"/>
          <p14:tracePt t="69609" x="5761038" y="3849688"/>
          <p14:tracePt t="69617" x="5667375" y="3857625"/>
          <p14:tracePt t="69625" x="5522913" y="3900488"/>
          <p14:tracePt t="69633" x="5394325" y="3960813"/>
          <p14:tracePt t="69642" x="5267325" y="4002088"/>
          <p14:tracePt t="69649" x="5199063" y="4037013"/>
          <p14:tracePt t="69658" x="5106988" y="4079875"/>
          <p14:tracePt t="69665" x="4987925" y="4079875"/>
          <p14:tracePt t="69674" x="4783138" y="4121150"/>
          <p14:tracePt t="69681" x="4638675" y="4138613"/>
          <p14:tracePt t="69689" x="4359275" y="4189413"/>
          <p14:tracePt t="69697" x="4240213" y="4189413"/>
          <p14:tracePt t="69706" x="4095750" y="4189413"/>
          <p14:tracePt t="69713" x="4052888" y="4189413"/>
          <p14:tracePt t="69882" x="4044950" y="4197350"/>
          <p14:tracePt t="69891" x="4027488" y="4156075"/>
          <p14:tracePt t="69897" x="4027488" y="4130675"/>
          <p14:tracePt t="69906" x="4044950" y="4113213"/>
          <p14:tracePt t="69912" x="4044950" y="4095750"/>
          <p14:tracePt t="69921" x="4044950" y="4087813"/>
          <p14:tracePt t="69928" x="4044950" y="4062413"/>
          <p14:tracePt t="69937" x="4027488" y="4062413"/>
          <p14:tracePt t="69945" x="3976688" y="4062413"/>
          <p14:tracePt t="69953" x="3908425" y="4062413"/>
          <p14:tracePt t="69961" x="3848100" y="4070350"/>
          <p14:tracePt t="69969" x="3746500" y="4105275"/>
          <p14:tracePt t="69978" x="3721100" y="4121150"/>
          <p14:tracePt t="69985" x="3670300" y="4138613"/>
          <p14:tracePt t="69994" x="3662363" y="4146550"/>
          <p14:tracePt t="70170" x="3662363" y="4171950"/>
          <p14:tracePt t="70179" x="3678238" y="4206875"/>
          <p14:tracePt t="70186" x="3729038" y="4224338"/>
          <p14:tracePt t="70193" x="3781425" y="4265613"/>
          <p14:tracePt t="70201" x="3806825" y="4265613"/>
          <p14:tracePt t="70209" x="3873500" y="4300538"/>
          <p14:tracePt t="70216" x="3941763" y="4316413"/>
          <p14:tracePt t="70224" x="3984625" y="4351338"/>
          <p14:tracePt t="70233" x="4010025" y="4351338"/>
          <p14:tracePt t="70240" x="4060825" y="4351338"/>
          <p14:tracePt t="70248" x="4121150" y="4368800"/>
          <p14:tracePt t="70257" x="4154488" y="4368800"/>
          <p14:tracePt t="70265" x="4214813" y="4384675"/>
          <p14:tracePt t="70274" x="4265613" y="4384675"/>
          <p14:tracePt t="70280" x="4306888" y="4384675"/>
          <p14:tracePt t="70289" x="4332288" y="4384675"/>
          <p14:tracePt t="70296" x="4359275" y="4384675"/>
          <p14:tracePt t="70305" x="4410075" y="4384675"/>
          <p14:tracePt t="70312" x="4451350" y="4384675"/>
          <p14:tracePt t="70321" x="4562475" y="4402138"/>
          <p14:tracePt t="70328" x="4681538" y="4445000"/>
          <p14:tracePt t="70336" x="4826000" y="4445000"/>
          <p14:tracePt t="70344" x="4970463" y="4445000"/>
          <p14:tracePt t="70353" x="5114925" y="4445000"/>
          <p14:tracePt t="70360" x="5224463" y="4445000"/>
          <p14:tracePt t="70368" x="5343525" y="4435475"/>
          <p14:tracePt t="70377" x="5437188" y="4410075"/>
          <p14:tracePt t="70385" x="5616575" y="4368800"/>
          <p14:tracePt t="70394" x="5768975" y="4308475"/>
          <p14:tracePt t="70400" x="5946775" y="4257675"/>
          <p14:tracePt t="70409" x="6091238" y="4214813"/>
          <p14:tracePt t="70417" x="6245225" y="4171950"/>
          <p14:tracePt t="70424" x="6397625" y="4113213"/>
          <p14:tracePt t="70433" x="6516688" y="4087813"/>
          <p14:tracePt t="70440" x="6610350" y="4052888"/>
          <p14:tracePt t="70448" x="6754813" y="4011613"/>
          <p14:tracePt t="70457" x="6805613" y="3994150"/>
          <p14:tracePt t="70465" x="6848475" y="3994150"/>
          <p14:tracePt t="70473" x="6864350" y="3994150"/>
          <p14:tracePt t="70480" x="6873875" y="3994150"/>
          <p14:tracePt t="70570" x="6899275" y="3994150"/>
          <p14:tracePt t="70580" x="6924675" y="3994150"/>
          <p14:tracePt t="70587" x="6942138" y="3994150"/>
          <p14:tracePt t="70593" x="6992938" y="4002088"/>
          <p14:tracePt t="70600" x="7043738" y="4011613"/>
          <p14:tracePt t="70608" x="7069138" y="4011613"/>
          <p14:tracePt t="70616" x="7112000" y="4011613"/>
          <p14:tracePt t="70624" x="7127875" y="4027488"/>
          <p14:tracePt t="70632" x="7178675" y="4027488"/>
          <p14:tracePt t="70640" x="7229475" y="4027488"/>
          <p14:tracePt t="70648" x="7289800" y="4044950"/>
          <p14:tracePt t="70657" x="7358063" y="4044950"/>
          <p14:tracePt t="70665" x="7383463" y="4044950"/>
          <p14:tracePt t="70673" x="7426325" y="4044950"/>
          <p14:tracePt t="70680" x="7442200" y="4044950"/>
          <p14:tracePt t="70689" x="7485063" y="4070350"/>
          <p14:tracePt t="70696" x="7493000" y="4079875"/>
          <p14:tracePt t="70705" x="7570788" y="4095750"/>
          <p14:tracePt t="70712" x="7621588" y="4113213"/>
          <p14:tracePt t="70721" x="7646988" y="4113213"/>
          <p14:tracePt t="70728" x="7672388" y="4146550"/>
          <p14:tracePt t="70736" x="7688263" y="4156075"/>
          <p14:tracePt t="70802" x="7715250" y="4181475"/>
          <p14:tracePt t="70812" x="7748588" y="4214813"/>
          <p14:tracePt t="70819" x="7791450" y="4232275"/>
          <p14:tracePt t="70828" x="7824788" y="4240213"/>
          <p14:tracePt t="70834" x="7867650" y="4240213"/>
          <p14:tracePt t="70841" x="7875588" y="4257675"/>
          <p14:tracePt t="70850" x="7893050" y="4257675"/>
          <p14:tracePt t="70865" x="7918450" y="4257675"/>
          <p14:tracePt t="70963" x="7859713" y="4257675"/>
          <p14:tracePt t="70970" x="7799388" y="4249738"/>
          <p14:tracePt t="70977" x="7748588" y="4249738"/>
          <p14:tracePt t="70985" x="7688263" y="4249738"/>
          <p14:tracePt t="70994" x="7637463" y="4249738"/>
          <p14:tracePt t="71000" x="7629525" y="4249738"/>
          <p14:tracePt t="71016" x="7621588" y="4249738"/>
          <p14:tracePt t="71024" x="7578725" y="4257675"/>
          <p14:tracePt t="71032" x="7561263" y="4257675"/>
          <p14:tracePt t="71040" x="7518400" y="4283075"/>
          <p14:tracePt t="71048" x="7477125" y="4300538"/>
          <p14:tracePt t="71057" x="7459663" y="4300538"/>
          <p14:tracePt t="71065" x="7434263" y="4308475"/>
          <p14:tracePt t="71074" x="7426325" y="4308475"/>
          <p14:tracePt t="71080" x="7416800" y="4308475"/>
          <p14:tracePt t="71089" x="7400925" y="4325938"/>
          <p14:tracePt t="71096" x="7373938" y="4325938"/>
          <p14:tracePt t="71105" x="7366000" y="4333875"/>
          <p14:tracePt t="71129" x="7348538" y="4341813"/>
          <p14:tracePt t="71145" x="7340600" y="4359275"/>
          <p14:tracePt t="71153" x="7315200" y="4359275"/>
          <p14:tracePt t="71161" x="7297738" y="4359275"/>
          <p14:tracePt t="71169" x="7272338" y="4368800"/>
          <p14:tracePt t="71178" x="7246938" y="4384675"/>
          <p14:tracePt t="71185" x="7196138" y="4402138"/>
          <p14:tracePt t="71193" x="7137400" y="4419600"/>
          <p14:tracePt t="71200" x="7085013" y="4435475"/>
          <p14:tracePt t="71208" x="7018338" y="4470400"/>
          <p14:tracePt t="71216" x="6899275" y="4513263"/>
          <p14:tracePt t="71224" x="6848475" y="4521200"/>
          <p14:tracePt t="71232" x="6788150" y="4538663"/>
          <p14:tracePt t="71240" x="6694488" y="4538663"/>
          <p14:tracePt t="71248" x="6635750" y="4538663"/>
          <p14:tracePt t="71257" x="6524625" y="4554538"/>
          <p14:tracePt t="71265" x="6440488" y="4554538"/>
          <p14:tracePt t="71273" x="6321425" y="4554538"/>
          <p14:tracePt t="71280" x="6176963" y="4554538"/>
          <p14:tracePt t="71288" x="6091238" y="4554538"/>
          <p14:tracePt t="71296" x="6049963" y="4554538"/>
          <p14:tracePt t="71305" x="5997575" y="4554538"/>
          <p14:tracePt t="71312" x="5989638" y="4554538"/>
          <p14:tracePt t="71345" x="5972175" y="4554538"/>
          <p14:tracePt t="71353" x="5964238" y="4538663"/>
          <p14:tracePt t="71377" x="5964238" y="4529138"/>
          <p14:tracePt t="71385" x="5946775" y="4513263"/>
          <p14:tracePt t="71425" x="5938838" y="4513263"/>
          <p14:tracePt t="71441" x="5930900" y="4513263"/>
          <p14:tracePt t="71457" x="5888038" y="4513263"/>
          <p14:tracePt t="71465" x="5870575" y="4513263"/>
          <p14:tracePt t="71474" x="5819775" y="4521200"/>
          <p14:tracePt t="71481" x="5726113" y="4538663"/>
          <p14:tracePt t="71489" x="5632450" y="4554538"/>
          <p14:tracePt t="71497" x="5454650" y="4622800"/>
          <p14:tracePt t="71505" x="5310188" y="4648200"/>
          <p14:tracePt t="71513" x="5165725" y="4648200"/>
          <p14:tracePt t="71521" x="4987925" y="4665663"/>
          <p14:tracePt t="71530" x="4818063" y="4665663"/>
          <p14:tracePt t="71537" x="4646613" y="4665663"/>
          <p14:tracePt t="71546" x="4425950" y="4665663"/>
          <p14:tracePt t="71553" x="4146550" y="4665663"/>
          <p14:tracePt t="71561" x="3865563" y="4665663"/>
          <p14:tracePt t="71569" x="3611563" y="4665663"/>
          <p14:tracePt t="71577" x="3355975" y="4665663"/>
          <p14:tracePt t="71585" x="3236913" y="4665663"/>
          <p14:tracePt t="71593" x="3228975" y="4665663"/>
          <p14:tracePt t="71808" x="3228975" y="4648200"/>
          <p14:tracePt t="71816" x="3219450" y="4640263"/>
          <p14:tracePt t="71825" x="3194050" y="4640263"/>
          <p14:tracePt t="71832" x="3100388" y="4648200"/>
          <p14:tracePt t="71840" x="3008313" y="4683125"/>
          <p14:tracePt t="71849" x="2879725" y="4749800"/>
          <p14:tracePt t="71856" x="2735263" y="4792663"/>
          <p14:tracePt t="71873" x="2590800" y="4868863"/>
          <p14:tracePt t="71880" x="2540000" y="4878388"/>
          <p14:tracePt t="71921" x="2514600" y="4894263"/>
          <p14:tracePt t="71928" x="2514600" y="4911725"/>
          <p14:tracePt t="71936" x="2489200" y="4919663"/>
          <p14:tracePt t="71944" x="2471738" y="4937125"/>
          <p14:tracePt t="71953" x="2463800" y="4946650"/>
          <p14:tracePt t="71960" x="2446338" y="4954588"/>
          <p14:tracePt t="71968" x="2438400" y="4987925"/>
          <p14:tracePt t="71977" x="2405063" y="4997450"/>
          <p14:tracePt t="71985" x="2395538" y="5013325"/>
          <p14:tracePt t="71993" x="2379663" y="5022850"/>
          <p14:tracePt t="72000" x="2344738" y="5038725"/>
          <p14:tracePt t="72009" x="2311400" y="5064125"/>
          <p14:tracePt t="72016" x="2260600" y="5099050"/>
          <p14:tracePt t="72024" x="2217738" y="5132388"/>
          <p14:tracePt t="72033" x="2166938" y="5167313"/>
          <p14:tracePt t="72040" x="2124075" y="5175250"/>
          <p14:tracePt t="72048" x="2073275" y="5226050"/>
          <p14:tracePt t="72057" x="2038350" y="5243513"/>
          <p14:tracePt t="72065" x="2012950" y="5251450"/>
          <p14:tracePt t="72073" x="1997075" y="5286375"/>
          <p14:tracePt t="72080" x="1954213" y="5302250"/>
          <p14:tracePt t="72090" x="1920875" y="5311775"/>
          <p14:tracePt t="72096" x="1878013" y="5327650"/>
          <p14:tracePt t="72105" x="1868488" y="5327650"/>
          <p14:tracePt t="72112" x="1835150" y="5353050"/>
          <p14:tracePt t="72120" x="1827213" y="5353050"/>
          <p14:tracePt t="72128" x="1817688" y="5353050"/>
          <p14:tracePt t="72145" x="1801813" y="5353050"/>
          <p14:tracePt t="72160" x="1792288" y="5353050"/>
          <p14:tracePt t="72169" x="1766888" y="5353050"/>
          <p14:tracePt t="72177" x="1733550" y="5353050"/>
          <p14:tracePt t="72184" x="1724025" y="5353050"/>
          <p14:tracePt t="72193" x="1682750" y="5353050"/>
          <p14:tracePt t="72201" x="1622425" y="5353050"/>
          <p14:tracePt t="72209" x="1606550" y="5353050"/>
          <p14:tracePt t="72216" x="1597025" y="5353050"/>
          <p14:tracePt t="72224" x="1554163" y="5353050"/>
          <p14:tracePt t="72240" x="1546225" y="5353050"/>
          <p14:tracePt t="72249" x="1528763" y="5353050"/>
          <p14:tracePt t="72257" x="1487488" y="5353050"/>
          <p14:tracePt t="72265" x="1444625" y="5353050"/>
          <p14:tracePt t="72274" x="1384300" y="5353050"/>
          <p14:tracePt t="72280" x="1333500" y="5353050"/>
          <p14:tracePt t="72289" x="1290638" y="5353050"/>
          <p14:tracePt t="72296" x="1239838" y="5353050"/>
          <p14:tracePt t="72305" x="1231900" y="5337175"/>
          <p14:tracePt t="72312" x="1223963" y="5337175"/>
          <p14:tracePt t="72321" x="1189038" y="5327650"/>
          <p14:tracePt t="72328" x="1181100" y="5294313"/>
          <p14:tracePt t="72337" x="1147763" y="5268913"/>
          <p14:tracePt t="72353" x="1138238" y="5251450"/>
          <p14:tracePt t="72360" x="1120775" y="5226050"/>
          <p14:tracePt t="72368" x="1112838" y="5218113"/>
          <p14:tracePt t="72377" x="1095375" y="5200650"/>
          <p14:tracePt t="72393" x="1087438" y="5192713"/>
          <p14:tracePt t="72409" x="1079500" y="5175250"/>
          <p14:tracePt t="72424" x="1062038" y="5149850"/>
          <p14:tracePt t="72433" x="1036638" y="5141913"/>
          <p14:tracePt t="72440" x="1019175" y="5141913"/>
          <p14:tracePt t="72448" x="976313" y="5124450"/>
          <p14:tracePt t="72456" x="950913" y="5091113"/>
          <p14:tracePt t="72529" x="950913" y="5099050"/>
          <p14:tracePt t="72537" x="968375" y="5141913"/>
          <p14:tracePt t="72546" x="1003300" y="5183188"/>
          <p14:tracePt t="72553" x="1095375" y="5260975"/>
          <p14:tracePt t="72561" x="1120775" y="5260975"/>
          <p14:tracePt t="72569" x="1130300" y="5260975"/>
          <p14:tracePt t="72786" x="1173163" y="5260975"/>
          <p14:tracePt t="72826" x="1173163" y="5243513"/>
          <p14:tracePt t="72873" x="1189038" y="5235575"/>
          <p14:tracePt t="72881" x="1214438" y="5235575"/>
          <p14:tracePt t="72892" x="1257300" y="5251450"/>
          <p14:tracePt t="72898" x="1282700" y="5251450"/>
          <p14:tracePt t="72905" x="1317625" y="5268913"/>
          <p14:tracePt t="72913" x="1325563" y="5268913"/>
          <p14:tracePt t="72921" x="1350963" y="5286375"/>
          <p14:tracePt t="72937" x="1384300" y="5294313"/>
          <p14:tracePt t="72945" x="1393825" y="5294313"/>
          <p14:tracePt t="73081" x="1350963" y="5294313"/>
          <p14:tracePt t="73090" x="1300163" y="5260975"/>
          <p14:tracePt t="73097" x="1274763" y="5243513"/>
          <p14:tracePt t="73105" x="1257300" y="5243513"/>
          <p14:tracePt t="73112" x="1249363" y="5243513"/>
          <p14:tracePt t="73121" x="1223963" y="5243513"/>
          <p14:tracePt t="73129" x="1214438" y="5243513"/>
          <p14:tracePt t="73161" x="1198563" y="5243513"/>
          <p14:tracePt t="73169" x="1173163" y="5243513"/>
          <p14:tracePt t="73177" x="1147763" y="5243513"/>
          <p14:tracePt t="73185" x="1120775" y="5243513"/>
          <p14:tracePt t="73194" x="1054100" y="5243513"/>
          <p14:tracePt t="73201" x="1011238" y="5243513"/>
          <p14:tracePt t="73209" x="985838" y="5243513"/>
          <p14:tracePt t="73216" x="917575" y="5251450"/>
          <p14:tracePt t="73225" x="874713" y="5268913"/>
          <p14:tracePt t="73233" x="806450" y="5286375"/>
          <p14:tracePt t="73240" x="739775" y="5286375"/>
          <p14:tracePt t="73249" x="654050" y="5337175"/>
          <p14:tracePt t="73257" x="603250" y="5337175"/>
          <p14:tracePt t="73265" x="577850" y="5337175"/>
          <p14:tracePt t="73274" x="517525" y="5353050"/>
          <p14:tracePt t="73281" x="501650" y="5353050"/>
          <p14:tracePt t="73291" x="492125" y="5353050"/>
          <p14:tracePt t="73297" x="476250" y="5370513"/>
          <p14:tracePt t="73305" x="450850" y="5370513"/>
          <p14:tracePt t="73313" x="441325" y="5380038"/>
          <p14:tracePt t="73321" x="425450" y="5380038"/>
          <p14:tracePt t="73329" x="382588" y="5413375"/>
          <p14:tracePt t="73336" x="373063" y="5413375"/>
          <p14:tracePt t="73345" x="331788" y="5413375"/>
          <p14:tracePt t="73353" x="322263" y="5413375"/>
          <p14:tracePt t="73362" x="306388" y="5421313"/>
          <p14:tracePt t="73458" x="296863" y="5430838"/>
          <p14:tracePt t="73530" x="296863" y="5456238"/>
          <p14:tracePt t="73546" x="296863" y="5472113"/>
          <p14:tracePt t="73554" x="314325" y="5481638"/>
          <p14:tracePt t="73561" x="322263" y="5497513"/>
          <p14:tracePt t="73569" x="339725" y="5507038"/>
          <p14:tracePt t="73577" x="347663" y="5532438"/>
          <p14:tracePt t="73585" x="382588" y="5565775"/>
          <p14:tracePt t="73594" x="390525" y="5575300"/>
          <p14:tracePt t="73600" x="407988" y="5591175"/>
          <p14:tracePt t="73616" x="415925" y="5616575"/>
          <p14:tracePt t="73632" x="433388" y="5626100"/>
          <p14:tracePt t="73640" x="441325" y="5641975"/>
          <p14:tracePt t="73649" x="458788" y="5668963"/>
          <p14:tracePt t="73665" x="466725" y="5676900"/>
          <p14:tracePt t="73680" x="466725" y="5694363"/>
          <p14:tracePt t="73689" x="484188" y="5727700"/>
          <p14:tracePt t="73721" x="484188" y="5745163"/>
          <p14:tracePt t="73736" x="484188" y="5753100"/>
          <p14:tracePt t="73760" x="509588" y="5778500"/>
          <p14:tracePt t="73842" x="527050" y="5813425"/>
          <p14:tracePt t="73906" x="534988" y="5821363"/>
          <p14:tracePt t="73937" x="552450" y="5864225"/>
          <p14:tracePt t="73946" x="560388" y="5864225"/>
          <p14:tracePt t="73953" x="569913" y="5880100"/>
          <p14:tracePt t="76506" x="569913" y="5872163"/>
          <p14:tracePt t="76634" x="585788" y="5864225"/>
          <p14:tracePt t="76929" x="585788" y="5846763"/>
          <p14:tracePt t="76961" x="585788" y="5821363"/>
          <p14:tracePt t="76985" x="577850" y="5795963"/>
          <p14:tracePt t="76993" x="569913" y="5778500"/>
          <p14:tracePt t="77001" x="552450" y="5770563"/>
          <p14:tracePt t="77009" x="544513" y="5745163"/>
          <p14:tracePt t="77016" x="527050" y="5719763"/>
          <p14:tracePt t="77025" x="509588" y="5684838"/>
          <p14:tracePt t="77032" x="501650" y="5676900"/>
          <p14:tracePt t="77040" x="484188" y="5651500"/>
          <p14:tracePt t="77048" x="484188" y="5616575"/>
          <p14:tracePt t="77056" x="484188" y="5608638"/>
          <p14:tracePt t="77064" x="484188" y="5600700"/>
          <p14:tracePt t="77073" x="484188" y="5583238"/>
          <p14:tracePt t="77089" x="476250" y="5575300"/>
          <p14:tracePt t="77096" x="476250" y="5557838"/>
          <p14:tracePt t="77393" x="458788" y="5549900"/>
          <p14:tracePt t="77473" x="450850" y="5549900"/>
          <p14:tracePt t="77505" x="441325" y="5565775"/>
          <p14:tracePt t="77529" x="425450" y="5575300"/>
          <p14:tracePt t="77537" x="425450" y="5591175"/>
          <p14:tracePt t="77545" x="415925" y="5616575"/>
          <p14:tracePt t="77562" x="400050" y="5676900"/>
          <p14:tracePt t="77569" x="382588" y="5694363"/>
          <p14:tracePt t="77577" x="382588" y="5702300"/>
          <p14:tracePt t="77585" x="382588" y="5727700"/>
          <p14:tracePt t="77601" x="382588" y="5745163"/>
          <p14:tracePt t="77706" x="390525" y="5753100"/>
          <p14:tracePt t="77714" x="400050" y="5761038"/>
          <p14:tracePt t="77737" x="415925" y="5778500"/>
          <p14:tracePt t="77769" x="425450" y="5778500"/>
          <p14:tracePt t="77785" x="433388" y="5788025"/>
          <p14:tracePt t="77801" x="450850" y="5803900"/>
          <p14:tracePt t="78896" x="458788" y="5803900"/>
          <p14:tracePt t="78906" x="501650" y="5803900"/>
          <p14:tracePt t="78912" x="527050" y="5803900"/>
          <p14:tracePt t="78921" x="577850" y="5803900"/>
          <p14:tracePt t="78928" x="661988" y="5795963"/>
          <p14:tracePt t="78936" x="671513" y="5795963"/>
          <p14:tracePt t="78944" x="714375" y="5795963"/>
          <p14:tracePt t="78953" x="747713" y="5761038"/>
          <p14:tracePt t="78960" x="790575" y="5761038"/>
          <p14:tracePt t="78969" x="798513" y="5761038"/>
          <p14:tracePt t="78976" x="831850" y="5735638"/>
          <p14:tracePt t="78985" x="874713" y="5735638"/>
          <p14:tracePt t="78993" x="884238" y="5735638"/>
          <p14:tracePt t="79000" x="900113" y="5735638"/>
          <p14:tracePt t="79009" x="950913" y="5735638"/>
          <p14:tracePt t="79017" x="1019175" y="5735638"/>
          <p14:tracePt t="79025" x="1062038" y="5735638"/>
          <p14:tracePt t="79032" x="1130300" y="5735638"/>
          <p14:tracePt t="79040" x="1189038" y="5745163"/>
          <p14:tracePt t="79049" x="1257300" y="5761038"/>
          <p14:tracePt t="79056" x="1325563" y="5778500"/>
          <p14:tracePt t="79065" x="1368425" y="5778500"/>
          <p14:tracePt t="79072" x="1409700" y="5778500"/>
          <p14:tracePt t="79080" x="1444625" y="5778500"/>
          <p14:tracePt t="79089" x="1512888" y="5813425"/>
          <p14:tracePt t="79106" x="1554163" y="5813425"/>
          <p14:tracePt t="79113" x="1579563" y="5821363"/>
          <p14:tracePt t="79121" x="1597025" y="5821363"/>
          <p14:tracePt t="79128" x="1639888" y="5838825"/>
          <p14:tracePt t="79136" x="1724025" y="5872163"/>
          <p14:tracePt t="79145" x="1776413" y="5905500"/>
          <p14:tracePt t="79152" x="1835150" y="5905500"/>
          <p14:tracePt t="79160" x="1903413" y="5922963"/>
          <p14:tracePt t="79168" x="1987550" y="5922963"/>
          <p14:tracePt t="79176" x="2055813" y="5940425"/>
          <p14:tracePt t="79185" x="2081213" y="5940425"/>
          <p14:tracePt t="79193" x="2149475" y="5940425"/>
          <p14:tracePt t="79200" x="2192338" y="5940425"/>
          <p14:tracePt t="79209" x="2200275" y="5940425"/>
          <p14:tracePt t="79216" x="2235200" y="5940425"/>
          <p14:tracePt t="79225" x="2260600" y="5940425"/>
          <p14:tracePt t="79233" x="2268538" y="5940425"/>
          <p14:tracePt t="79240" x="2286000" y="5940425"/>
          <p14:tracePt t="79248" x="2319338" y="5940425"/>
          <p14:tracePt t="79256" x="2352675" y="5940425"/>
          <p14:tracePt t="79265" x="2413000" y="5940425"/>
          <p14:tracePt t="79273" x="2481263" y="5940425"/>
          <p14:tracePt t="79280" x="2524125" y="5932488"/>
          <p14:tracePt t="79289" x="2565400" y="5932488"/>
          <p14:tracePt t="79297" x="2659063" y="5897563"/>
          <p14:tracePt t="79306" x="2684463" y="5897563"/>
          <p14:tracePt t="79312" x="2727325" y="5897563"/>
          <p14:tracePt t="79321" x="2795588" y="5897563"/>
          <p14:tracePt t="79328" x="2838450" y="5897563"/>
          <p14:tracePt t="79336" x="2922588" y="5897563"/>
          <p14:tracePt t="79345" x="2990850" y="5880100"/>
          <p14:tracePt t="79353" x="3049588" y="5880100"/>
          <p14:tracePt t="79360" x="3160713" y="5889625"/>
          <p14:tracePt t="79369" x="3254375" y="5905500"/>
          <p14:tracePt t="79376" x="3373438" y="5905500"/>
          <p14:tracePt t="79385" x="3517900" y="5905500"/>
          <p14:tracePt t="79393" x="3636963" y="5922963"/>
          <p14:tracePt t="79401" x="3746500" y="5922963"/>
          <p14:tracePt t="79409" x="3865563" y="5948363"/>
          <p14:tracePt t="79417" x="4017963" y="5991225"/>
          <p14:tracePt t="79425" x="4103688" y="5991225"/>
          <p14:tracePt t="79432" x="4146550" y="5991225"/>
          <p14:tracePt t="79440" x="4197350" y="5991225"/>
          <p14:tracePt t="79448" x="4205288" y="5991225"/>
          <p14:tracePt t="79505" x="4222750" y="5991225"/>
          <p14:tracePt t="79513" x="4248150" y="5999163"/>
          <p14:tracePt t="79521" x="4291013" y="6034088"/>
          <p14:tracePt t="79528" x="4367213" y="6084888"/>
          <p14:tracePt t="79537" x="4460875" y="6127750"/>
          <p14:tracePt t="79545" x="4537075" y="6178550"/>
          <p14:tracePt t="79552" x="4570413" y="6254750"/>
          <p14:tracePt t="79560" x="4630738" y="6254750"/>
          <p14:tracePt t="79585" x="4646613" y="6254750"/>
          <p14:tracePt t="79778" x="4646613" y="6246813"/>
          <p14:tracePt t="79786" x="4646613" y="6237288"/>
          <p14:tracePt t="79794" x="4656138" y="6178550"/>
          <p14:tracePt t="79801" x="4724400" y="6143625"/>
          <p14:tracePt t="79808" x="4826000" y="6084888"/>
          <p14:tracePt t="79817" x="4843463" y="6084888"/>
          <p14:tracePt t="79825" x="4868863" y="6067425"/>
          <p14:tracePt t="79849" x="4876800" y="6059488"/>
          <p14:tracePt t="80002" x="4894263" y="6059488"/>
          <p14:tracePt t="80121" x="4902200" y="6042025"/>
          <p14:tracePt t="80129" x="4910138" y="6034088"/>
          <p14:tracePt t="80137" x="4927600" y="6024563"/>
          <p14:tracePt t="80161" x="4935538" y="6024563"/>
          <p14:tracePt t="80169" x="4953000" y="6008688"/>
          <p14:tracePt t="80201" x="5003800" y="5999163"/>
          <p14:tracePt t="80210" x="5021263" y="5999163"/>
          <p14:tracePt t="80217" x="5080000" y="5965825"/>
          <p14:tracePt t="80225" x="5089525" y="5957888"/>
          <p14:tracePt t="80233" x="5114925" y="5957888"/>
          <p14:tracePt t="80240" x="5165725" y="5940425"/>
          <p14:tracePt t="80249" x="5191125" y="5940425"/>
          <p14:tracePt t="80256" x="5216525" y="5940425"/>
          <p14:tracePt t="80265" x="5267325" y="5922963"/>
          <p14:tracePt t="80273" x="5292725" y="5922963"/>
          <p14:tracePt t="80280" x="5335588" y="5889625"/>
          <p14:tracePt t="80289" x="5386388" y="5889625"/>
          <p14:tracePt t="80297" x="5446713" y="5889625"/>
          <p14:tracePt t="80306" x="5513388" y="5872163"/>
          <p14:tracePt t="80312" x="5599113" y="5872163"/>
          <p14:tracePt t="80321" x="5667375" y="5872163"/>
          <p14:tracePt t="80328" x="5768975" y="5872163"/>
          <p14:tracePt t="80337" x="5888038" y="5872163"/>
          <p14:tracePt t="80345" x="5997575" y="5872163"/>
          <p14:tracePt t="80353" x="6176963" y="5854700"/>
          <p14:tracePt t="80360" x="6286500" y="5854700"/>
          <p14:tracePt t="80369" x="6405563" y="5854700"/>
          <p14:tracePt t="80377" x="6491288" y="5854700"/>
          <p14:tracePt t="80385" x="6584950" y="5854700"/>
          <p14:tracePt t="80393" x="6643688" y="5854700"/>
          <p14:tracePt t="80401" x="6729413" y="5854700"/>
          <p14:tracePt t="80409" x="6797675" y="5854700"/>
          <p14:tracePt t="80416" x="6823075" y="5854700"/>
          <p14:tracePt t="80425" x="6881813" y="5854700"/>
          <p14:tracePt t="80432" x="6899275" y="5854700"/>
          <p14:tracePt t="80578" x="6924675" y="5854700"/>
          <p14:tracePt t="80594" x="6950075" y="5854700"/>
          <p14:tracePt t="80603" x="6958013" y="5854700"/>
          <p14:tracePt t="80610" x="6983413" y="5854700"/>
          <p14:tracePt t="80625" x="7000875" y="5854700"/>
          <p14:tracePt t="80633" x="7008813" y="5838825"/>
          <p14:tracePt t="80648" x="7034213" y="5813425"/>
          <p14:tracePt t="80656" x="7051675" y="5813425"/>
          <p14:tracePt t="80664" x="7077075" y="5803900"/>
          <p14:tracePt t="80672" x="7085013" y="5788025"/>
          <p14:tracePt t="80689" x="7112000" y="5778500"/>
          <p14:tracePt t="80706" x="7127875" y="5778500"/>
          <p14:tracePt t="80712" x="7137400" y="5761038"/>
          <p14:tracePt t="80720" x="7153275" y="5753100"/>
          <p14:tracePt t="80753" x="7178675" y="5753100"/>
          <p14:tracePt t="80760" x="7188200" y="5735638"/>
          <p14:tracePt t="80769" x="7204075" y="5735638"/>
          <p14:tracePt t="80777" x="7213600" y="5727700"/>
          <p14:tracePt t="80793" x="7239000" y="5710238"/>
          <p14:tracePt t="80817" x="7289800" y="5668963"/>
          <p14:tracePt t="80833" x="7332663" y="5651500"/>
          <p14:tracePt t="80840" x="7348538" y="5634038"/>
          <p14:tracePt t="80849" x="7373938" y="5626100"/>
          <p14:tracePt t="80857" x="7426325" y="5591175"/>
          <p14:tracePt t="80865" x="7451725" y="5575300"/>
          <p14:tracePt t="80873" x="7477125" y="5575300"/>
          <p14:tracePt t="80890" x="7545388" y="5549900"/>
          <p14:tracePt t="80897" x="7561263" y="5540375"/>
          <p14:tracePt t="80913" x="7570788" y="5524500"/>
          <p14:tracePt t="81065" x="7596188" y="5524500"/>
          <p14:tracePt t="81073" x="7612063" y="5524500"/>
          <p14:tracePt t="81081" x="7621588" y="5524500"/>
          <p14:tracePt t="81090" x="7629525" y="5524500"/>
          <p14:tracePt t="81107" x="7654925" y="5524500"/>
          <p14:tracePt t="81113" x="7672388" y="5524500"/>
          <p14:tracePt t="81121" x="7680325" y="5524500"/>
          <p14:tracePt t="81129" x="7723188" y="5524500"/>
          <p14:tracePt t="81137" x="7756525" y="5514975"/>
          <p14:tracePt t="81145" x="7781925" y="5514975"/>
          <p14:tracePt t="81153" x="7824788" y="5514975"/>
          <p14:tracePt t="81162" x="7867650" y="5514975"/>
          <p14:tracePt t="81169" x="7900988" y="5514975"/>
          <p14:tracePt t="81177" x="7943850" y="5497513"/>
          <p14:tracePt t="81185" x="7961313" y="5497513"/>
          <p14:tracePt t="81194" x="7969250" y="5497513"/>
          <p14:tracePt t="81328" x="7977188" y="5497513"/>
          <p14:tracePt t="81336" x="8004175" y="5497513"/>
          <p14:tracePt t="81353" x="8020050" y="5497513"/>
          <p14:tracePt t="81360" x="8045450" y="5481638"/>
          <p14:tracePt t="81368" x="8054975" y="5472113"/>
          <p14:tracePt t="81376" x="8070850" y="5472113"/>
          <p14:tracePt t="81385" x="8080375" y="5472113"/>
          <p14:tracePt t="81409" x="8096250" y="5472113"/>
          <p14:tracePt t="81416" x="8105775" y="5456238"/>
          <p14:tracePt t="81641" x="8105775" y="5446713"/>
          <p14:tracePt t="81665" x="8105775" y="5438775"/>
          <p14:tracePt t="81672" x="8088313" y="5438775"/>
          <p14:tracePt t="81680" x="8062913" y="5405438"/>
          <p14:tracePt t="81689" x="8037513" y="5405438"/>
          <p14:tracePt t="81696" x="8012113" y="5405438"/>
          <p14:tracePt t="81706" x="7961313" y="5405438"/>
          <p14:tracePt t="81712" x="7951788" y="5405438"/>
          <p14:tracePt t="81721" x="7926388" y="5395913"/>
          <p14:tracePt t="81728" x="7893050" y="5395913"/>
          <p14:tracePt t="81736" x="7885113" y="5395913"/>
          <p14:tracePt t="81785" x="7875588" y="5395913"/>
          <p14:tracePt t="81793" x="7859713" y="5380038"/>
          <p14:tracePt t="81809" x="7832725" y="5380038"/>
          <p14:tracePt t="81826" x="7807325" y="5370513"/>
          <p14:tracePt t="81841" x="7791450" y="5370513"/>
          <p14:tracePt t="81848" x="7766050" y="5370513"/>
          <p14:tracePt t="81889" x="7756525" y="5370513"/>
          <p14:tracePt t="81906" x="7748588" y="5370513"/>
          <p14:tracePt t="82202" x="7756525" y="5370513"/>
          <p14:tracePt t="82226" x="7773988" y="5370513"/>
          <p14:tracePt t="82241" x="7799388" y="5370513"/>
          <p14:tracePt t="82265" x="7807325" y="5370513"/>
          <p14:tracePt t="82272" x="7824788" y="5370513"/>
          <p14:tracePt t="82289" x="7832725" y="5370513"/>
          <p14:tracePt t="82296" x="7859713" y="5370513"/>
          <p14:tracePt t="82306" x="7875588" y="5370513"/>
          <p14:tracePt t="82312" x="7885113" y="5370513"/>
          <p14:tracePt t="82321" x="7893050" y="5370513"/>
          <p14:tracePt t="82376" x="7918450" y="5370513"/>
          <p14:tracePt t="82393" x="7935913" y="5370513"/>
          <p14:tracePt t="82409" x="7943850" y="5370513"/>
          <p14:tracePt t="82416" x="7961313" y="5370513"/>
          <p14:tracePt t="82426" x="7986713" y="5370513"/>
          <p14:tracePt t="82440" x="7994650" y="5370513"/>
          <p14:tracePt t="82537" x="8012113" y="5370513"/>
          <p14:tracePt t="82747" x="8020050" y="5353050"/>
          <p14:tracePt t="82754" x="8020050" y="5345113"/>
          <p14:tracePt t="82762" x="8004175" y="5345113"/>
          <p14:tracePt t="82768" x="7994650" y="5345113"/>
          <p14:tracePt t="82897" x="7977188" y="5345113"/>
          <p14:tracePt t="82907" x="7951788" y="5345113"/>
          <p14:tracePt t="82913" x="7926388" y="5345113"/>
          <p14:tracePt t="82921" x="7885113" y="5345113"/>
          <p14:tracePt t="82929" x="7867650" y="5345113"/>
          <p14:tracePt t="82937" x="7842250" y="5345113"/>
          <p14:tracePt t="82945" x="7816850" y="5345113"/>
          <p14:tracePt t="82953" x="7807325" y="5345113"/>
          <p14:tracePt t="82961" x="7791450" y="5345113"/>
          <p14:tracePt t="82969" x="7781925" y="5345113"/>
          <p14:tracePt t="82977" x="7756525" y="5345113"/>
          <p14:tracePt t="83250" x="7781925" y="5345113"/>
          <p14:tracePt t="83258" x="7799388" y="5345113"/>
          <p14:tracePt t="83265" x="7807325" y="5345113"/>
          <p14:tracePt t="83272" x="7816850" y="5345113"/>
          <p14:tracePt t="83296" x="7842250" y="5345113"/>
          <p14:tracePt t="83394" x="7859713" y="5345113"/>
          <p14:tracePt t="83417" x="7867650" y="5345113"/>
          <p14:tracePt t="83433" x="7885113" y="5345113"/>
          <p14:tracePt t="83465" x="7910513" y="5345113"/>
          <p14:tracePt t="83488" x="7918450" y="5345113"/>
          <p14:tracePt t="83496" x="7935913" y="5345113"/>
          <p14:tracePt t="83513" x="7943850" y="5345113"/>
          <p14:tracePt t="83856" x="7986713" y="5362575"/>
          <p14:tracePt t="83865" x="8020050" y="5395913"/>
          <p14:tracePt t="83872" x="8029575" y="5421313"/>
          <p14:tracePt t="83880" x="8029575" y="5464175"/>
          <p14:tracePt t="83889" x="8029575" y="5497513"/>
          <p14:tracePt t="83896" x="8029575" y="5507038"/>
          <p14:tracePt t="83906" x="8029575" y="5532438"/>
          <p14:tracePt t="83921" x="8029575" y="5549900"/>
          <p14:tracePt t="84121" x="8070850" y="5524500"/>
          <p14:tracePt t="84129" x="8275638" y="5421313"/>
          <p14:tracePt t="84137" x="8488363" y="5302250"/>
          <p14:tracePt t="84146" x="8615363" y="5175250"/>
          <p14:tracePt t="84153" x="8658225" y="5022850"/>
          <p14:tracePt t="84161" x="8699500" y="4929188"/>
          <p14:tracePt t="84169" x="8759825" y="4802188"/>
          <p14:tracePt t="84177" x="8912225" y="4784725"/>
          <p14:tracePt t="84185" x="9056688" y="4716463"/>
          <p14:tracePt t="84193" x="9209088" y="4673600"/>
          <p14:tracePt t="84201" x="9388475" y="4564063"/>
          <p14:tracePt t="84209" x="9601200" y="4470400"/>
          <p14:tracePt t="84217" x="9829800" y="4376738"/>
          <p14:tracePt t="84225" x="10017125" y="4265613"/>
          <p14:tracePt t="84233" x="10144125" y="4156075"/>
          <p14:tracePt t="84242" x="10245725" y="4095750"/>
          <p14:tracePt t="84248" x="10323513" y="4019550"/>
          <p14:tracePt t="84256" x="10425113" y="3960813"/>
          <p14:tracePt t="84265" x="10467975" y="3908425"/>
          <p14:tracePt t="84272" x="10483850" y="3875088"/>
          <p14:tracePt t="84281" x="10518775" y="3849688"/>
          <p14:tracePt t="84289" x="10526713" y="3841750"/>
          <p14:tracePt t="84296" x="10544175" y="3806825"/>
          <p14:tracePt t="84321" x="10569575" y="3781425"/>
          <p14:tracePt t="84328" x="10585450" y="3763963"/>
          <p14:tracePt t="84336" x="10594975" y="3738563"/>
          <p14:tracePt t="84345" x="10612438" y="3730625"/>
          <p14:tracePt t="84353" x="10620375" y="3713163"/>
          <p14:tracePt t="84360" x="10637838" y="3679825"/>
          <p14:tracePt t="84368" x="10645775" y="3662363"/>
          <p14:tracePt t="84376" x="10663238" y="3662363"/>
          <p14:tracePt t="84385" x="10671175" y="3654425"/>
          <p14:tracePt t="84497" x="10696575" y="3654425"/>
          <p14:tracePt t="84505" x="10721975" y="3654425"/>
          <p14:tracePt t="84512" x="10815638" y="3679825"/>
          <p14:tracePt t="84521" x="10883900" y="3730625"/>
          <p14:tracePt t="84528" x="11010900" y="3816350"/>
          <p14:tracePt t="84536" x="11137900" y="3883025"/>
          <p14:tracePt t="84545" x="11206163" y="3917950"/>
          <p14:tracePt t="84553" x="11299825" y="3935413"/>
          <p14:tracePt t="84560" x="11350625" y="3968750"/>
          <p14:tracePt t="84568" x="11376025" y="3986213"/>
          <p14:tracePt t="84576" x="11393488" y="3986213"/>
          <p14:tracePt t="84585" x="11418888" y="3986213"/>
          <p14:tracePt t="84593" x="11426825" y="3994150"/>
          <p14:tracePt t="84649" x="11444288" y="3994150"/>
          <p14:tracePt t="84656" x="11452225" y="3994150"/>
          <p14:tracePt t="84665" x="11469688" y="3976688"/>
          <p14:tracePt t="84672" x="11469688" y="3960813"/>
          <p14:tracePt t="84681" x="11495088" y="3925888"/>
          <p14:tracePt t="84689" x="11495088" y="3875088"/>
          <p14:tracePt t="84697" x="11495088" y="3832225"/>
          <p14:tracePt t="84706" x="11495088" y="3806825"/>
          <p14:tracePt t="84713" x="11495088" y="3738563"/>
          <p14:tracePt t="84721" x="11495088" y="3679825"/>
          <p14:tracePt t="84729" x="11487150" y="3646488"/>
          <p14:tracePt t="84737" x="11452225" y="3603625"/>
          <p14:tracePt t="84745" x="11410950" y="3552825"/>
          <p14:tracePt t="84753" x="11350625" y="3475038"/>
          <p14:tracePt t="84761" x="11325225" y="3467100"/>
          <p14:tracePt t="84769" x="11274425" y="3416300"/>
          <p14:tracePt t="84777" x="11231563" y="3398838"/>
          <p14:tracePt t="84785" x="11180763" y="3382963"/>
          <p14:tracePt t="84793" x="11155363" y="3365500"/>
          <p14:tracePt t="84801" x="11104563" y="3355975"/>
          <p14:tracePt t="84809" x="11079163" y="3355975"/>
          <p14:tracePt t="84817" x="11010900" y="3355975"/>
          <p14:tracePt t="84826" x="10926763" y="3355975"/>
          <p14:tracePt t="84833" x="10866438" y="3355975"/>
          <p14:tracePt t="84841" x="10756900" y="3355975"/>
          <p14:tracePt t="84849" x="10663238" y="3365500"/>
          <p14:tracePt t="84857" x="10544175" y="3408363"/>
          <p14:tracePt t="84865" x="10390188" y="3467100"/>
          <p14:tracePt t="84873" x="10237788" y="3535363"/>
          <p14:tracePt t="84889" x="9880600" y="3687763"/>
          <p14:tracePt t="84897" x="9677400" y="3781425"/>
          <p14:tracePt t="84907" x="9498013" y="3849688"/>
          <p14:tracePt t="84913" x="9371013" y="3935413"/>
          <p14:tracePt t="84921" x="9320213" y="3951288"/>
          <p14:tracePt t="84928" x="9277350" y="3986213"/>
          <p14:tracePt t="84937" x="9226550" y="3994150"/>
          <p14:tracePt t="84945" x="9218613" y="4011613"/>
          <p14:tracePt t="84953" x="9201150" y="4019550"/>
          <p14:tracePt t="84961" x="9175750" y="4062413"/>
          <p14:tracePt t="84969" x="9175750" y="4079875"/>
          <p14:tracePt t="84977" x="9142413" y="4138613"/>
          <p14:tracePt t="84985" x="9142413" y="4197350"/>
          <p14:tracePt t="84993" x="9142413" y="4283075"/>
          <p14:tracePt t="85001" x="9124950" y="4376738"/>
          <p14:tracePt t="85009" x="9124950" y="4495800"/>
          <p14:tracePt t="85017" x="9107488" y="4614863"/>
          <p14:tracePt t="85026" x="9107488" y="4699000"/>
          <p14:tracePt t="85033" x="9091613" y="4818063"/>
          <p14:tracePt t="85041" x="9023350" y="4972050"/>
          <p14:tracePt t="85048" x="9005888" y="5091113"/>
          <p14:tracePt t="85056" x="8980488" y="5183188"/>
          <p14:tracePt t="85064" x="8921750" y="5327650"/>
          <p14:tracePt t="85072" x="8894763" y="5446713"/>
          <p14:tracePt t="85080" x="8878888" y="5540375"/>
          <p14:tracePt t="85088" x="8878888" y="5634038"/>
          <p14:tracePt t="85096" x="8843963" y="5727700"/>
          <p14:tracePt t="85106" x="8843963" y="5813425"/>
          <p14:tracePt t="85113" x="8843963" y="5932488"/>
          <p14:tracePt t="85121" x="8843963" y="6016625"/>
          <p14:tracePt t="85128" x="8878888" y="6143625"/>
          <p14:tracePt t="85137" x="8894763" y="6229350"/>
          <p14:tracePt t="85145" x="8955088" y="6330950"/>
          <p14:tracePt t="85152" x="8972550" y="6424613"/>
          <p14:tracePt t="85160" x="9031288" y="6526213"/>
          <p14:tracePt t="85168" x="9048750" y="6586538"/>
          <p14:tracePt t="85176" x="9074150" y="6619875"/>
          <p14:tracePt t="85185" x="9132888" y="6713538"/>
          <p14:tracePt t="85192" x="9150350" y="6738938"/>
          <p14:tracePt t="85200" x="9218613" y="6789738"/>
          <p14:tracePt t="85209" x="9244013" y="6824663"/>
          <p14:tracePt t="85393" x="11647488" y="6738938"/>
          <p14:tracePt t="85401" x="11750675" y="6627813"/>
          <p14:tracePt t="85409" x="11809413" y="6535738"/>
          <p14:tracePt t="85417" x="11920538" y="6399213"/>
          <p14:tracePt t="85425" x="12030075" y="6297613"/>
          <p14:tracePt t="85433" x="12133263" y="6194425"/>
          <p14:tracePt t="85617" x="12174538" y="3883025"/>
          <p14:tracePt t="85625" x="12158663" y="3832225"/>
          <p14:tracePt t="85633" x="12158663" y="3806825"/>
          <p14:tracePt t="85641" x="12133263" y="3756025"/>
          <p14:tracePt t="85648" x="12115800" y="3748088"/>
          <p14:tracePt t="85656" x="12106275" y="3722688"/>
          <p14:tracePt t="85664" x="12090400" y="3687763"/>
          <p14:tracePt t="85672" x="12039600" y="3646488"/>
          <p14:tracePt t="85680" x="11945938" y="3603625"/>
          <p14:tracePt t="85688" x="11895138" y="3568700"/>
          <p14:tracePt t="85696" x="11852275" y="3527425"/>
          <p14:tracePt t="85705" x="11750675" y="3484563"/>
          <p14:tracePt t="85713" x="11631613" y="3424238"/>
          <p14:tracePt t="85721" x="11503025" y="3382963"/>
          <p14:tracePt t="85728" x="11350625" y="3297238"/>
          <p14:tracePt t="85736" x="11256963" y="3254375"/>
          <p14:tracePt t="85745" x="11155363" y="3211513"/>
          <p14:tracePt t="85753" x="11036300" y="3178175"/>
          <p14:tracePt t="85761" x="10909300" y="3109913"/>
          <p14:tracePt t="85768" x="10848975" y="3109913"/>
          <p14:tracePt t="85776" x="10756900" y="3076575"/>
          <p14:tracePt t="85785" x="10637838" y="3059113"/>
          <p14:tracePt t="85792" x="10526713" y="3059113"/>
          <p14:tracePt t="85800" x="10399713" y="3016250"/>
          <p14:tracePt t="85809" x="10288588" y="3016250"/>
          <p14:tracePt t="85816" x="10194925" y="3000375"/>
          <p14:tracePt t="85825" x="10075863" y="2974975"/>
          <p14:tracePt t="85833" x="10009188" y="2974975"/>
          <p14:tracePt t="85841" x="9923463" y="2974975"/>
          <p14:tracePt t="85848" x="9864725" y="2974975"/>
          <p14:tracePt t="85856" x="9779000" y="2974975"/>
          <p14:tracePt t="85864" x="9710738" y="2974975"/>
          <p14:tracePt t="85872" x="9652000" y="2974975"/>
          <p14:tracePt t="85889" x="9507538" y="2974975"/>
          <p14:tracePt t="85896" x="9405938" y="3008313"/>
          <p14:tracePt t="85906" x="9345613" y="3025775"/>
          <p14:tracePt t="85912" x="9244013" y="3059113"/>
          <p14:tracePt t="85921" x="9150350" y="3119438"/>
          <p14:tracePt t="85928" x="9048750" y="3178175"/>
          <p14:tracePt t="85936" x="8972550" y="3254375"/>
          <p14:tracePt t="85945" x="8894763" y="3330575"/>
          <p14:tracePt t="85953" x="8818563" y="3416300"/>
          <p14:tracePt t="85960" x="8767763" y="3459163"/>
          <p14:tracePt t="85969" x="8709025" y="3586163"/>
          <p14:tracePt t="85976" x="8648700" y="3662363"/>
          <p14:tracePt t="85985" x="8589963" y="3790950"/>
          <p14:tracePt t="85992" x="8547100" y="3883025"/>
          <p14:tracePt t="86001" x="8470900" y="3986213"/>
          <p14:tracePt t="86009" x="8428038" y="4079875"/>
          <p14:tracePt t="86017" x="8369300" y="4181475"/>
          <p14:tracePt t="86025" x="8326438" y="4300538"/>
          <p14:tracePt t="86033" x="8291513" y="4351338"/>
          <p14:tracePt t="86040" x="8266113" y="4394200"/>
          <p14:tracePt t="86049" x="8250238" y="4486275"/>
          <p14:tracePt t="86056" x="8250238" y="4546600"/>
          <p14:tracePt t="86065" x="8207375" y="4640263"/>
          <p14:tracePt t="86072" x="8199438" y="4699000"/>
          <p14:tracePt t="86081" x="8199438" y="4792663"/>
          <p14:tracePt t="86088" x="8199438" y="4878388"/>
          <p14:tracePt t="86097" x="8199438" y="4946650"/>
          <p14:tracePt t="86106" x="8199438" y="4987925"/>
          <p14:tracePt t="86113" x="8199438" y="5030788"/>
          <p14:tracePt t="86122" x="8215313" y="5064125"/>
          <p14:tracePt t="86128" x="8232775" y="5091113"/>
          <p14:tracePt t="86137" x="8250238" y="5141913"/>
          <p14:tracePt t="86153" x="8258175" y="5183188"/>
          <p14:tracePt t="86160" x="8291513" y="5218113"/>
          <p14:tracePt t="86169" x="8308975" y="5243513"/>
          <p14:tracePt t="86177" x="8334375" y="5294313"/>
          <p14:tracePt t="86185" x="8351838" y="5302250"/>
          <p14:tracePt t="86193" x="8377238" y="5327650"/>
          <p14:tracePt t="86201" x="8410575" y="5380038"/>
          <p14:tracePt t="86209" x="8462963" y="5430838"/>
          <p14:tracePt t="86217" x="8470900" y="5438775"/>
          <p14:tracePt t="86225" x="8513763" y="5497513"/>
          <p14:tracePt t="86233" x="8529638" y="5514975"/>
          <p14:tracePt t="86241" x="8589963" y="5557838"/>
          <p14:tracePt t="86248" x="8623300" y="5591175"/>
          <p14:tracePt t="86256" x="8632825" y="5591175"/>
          <p14:tracePt t="86264" x="8658225" y="5600700"/>
          <p14:tracePt t="86272" x="8674100" y="5600700"/>
          <p14:tracePt t="86280" x="8709025" y="5600700"/>
          <p14:tracePt t="86288" x="8742363" y="5600700"/>
          <p14:tracePt t="86296" x="8785225" y="5600700"/>
          <p14:tracePt t="86305" x="8810625" y="5600700"/>
          <p14:tracePt t="86313" x="8853488" y="5600700"/>
          <p14:tracePt t="86321" x="8886825" y="5600700"/>
          <p14:tracePt t="86328" x="8929688" y="5600700"/>
          <p14:tracePt t="86336" x="8937625" y="5600700"/>
          <p14:tracePt t="86345" x="8980488" y="5600700"/>
          <p14:tracePt t="86353" x="9005888" y="5600700"/>
          <p14:tracePt t="86360" x="9074150" y="5600700"/>
          <p14:tracePt t="86368" x="9167813" y="5514975"/>
          <p14:tracePt t="86376" x="9269413" y="5413375"/>
          <p14:tracePt t="86385" x="9363075" y="5235575"/>
          <p14:tracePt t="86392" x="9498013" y="5073650"/>
          <p14:tracePt t="86400" x="9583738" y="4946650"/>
          <p14:tracePt t="86409" x="9667875" y="4792663"/>
          <p14:tracePt t="86416" x="9761538" y="4579938"/>
          <p14:tracePt t="86425" x="9847263" y="4427538"/>
          <p14:tracePt t="86433" x="9940925" y="4224338"/>
          <p14:tracePt t="86442" x="10009188" y="4095750"/>
          <p14:tracePt t="86448" x="10075863" y="3917950"/>
          <p14:tracePt t="86456" x="10110788" y="3798888"/>
          <p14:tracePt t="86464" x="10153650" y="3697288"/>
          <p14:tracePt t="86472" x="10169525" y="3611563"/>
          <p14:tracePt t="86480" x="10169525" y="3517900"/>
          <p14:tracePt t="86489" x="10169525" y="3433763"/>
          <p14:tracePt t="86496" x="10169525" y="3373438"/>
          <p14:tracePt t="86505" x="10169525" y="3289300"/>
          <p14:tracePt t="86512" x="10169525" y="3254375"/>
          <p14:tracePt t="86521" x="10144125" y="3170238"/>
          <p14:tracePt t="86528" x="10126663" y="3076575"/>
          <p14:tracePt t="86537" x="10059988" y="2949575"/>
          <p14:tracePt t="86545" x="10009188" y="2881313"/>
          <p14:tracePt t="86553" x="9948863" y="2805113"/>
          <p14:tracePt t="86560" x="9890125" y="2701925"/>
          <p14:tracePt t="86568" x="9839325" y="2625725"/>
          <p14:tracePt t="86576" x="9821863" y="2582863"/>
          <p14:tracePt t="86585" x="9761538" y="2489200"/>
          <p14:tracePt t="86592" x="9728200" y="2422525"/>
          <p14:tracePt t="86601" x="9702800" y="2371725"/>
          <p14:tracePt t="86609" x="9642475" y="2260600"/>
          <p14:tracePt t="86616" x="9609138" y="2227263"/>
          <p14:tracePt t="86625" x="9591675" y="2184400"/>
          <p14:tracePt t="86633" x="9566275" y="2149475"/>
          <p14:tracePt t="86641" x="9550400" y="2090738"/>
          <p14:tracePt t="86648" x="9515475" y="2055813"/>
          <p14:tracePt t="86656" x="9490075" y="2014538"/>
          <p14:tracePt t="86665" x="9456738" y="1963738"/>
          <p14:tracePt t="86672" x="9388475" y="1911350"/>
          <p14:tracePt t="86681" x="9328150" y="1809750"/>
          <p14:tracePt t="86688" x="9294813" y="1741488"/>
          <p14:tracePt t="86696" x="9209088" y="1639888"/>
          <p14:tracePt t="86705" x="9107488" y="1555750"/>
          <p14:tracePt t="86713" x="9039225" y="1520825"/>
          <p14:tracePt t="86722" x="8988425" y="1504950"/>
          <p14:tracePt t="86729" x="8937625" y="1462088"/>
          <p14:tracePt t="86737" x="8912225" y="1444625"/>
          <p14:tracePt t="86745" x="8904288" y="1427163"/>
          <p14:tracePt t="86753" x="8886825" y="1427163"/>
          <p14:tracePt t="86777" x="8861425" y="1427163"/>
          <p14:tracePt t="86785" x="8853488" y="1427163"/>
          <p14:tracePt t="86793" x="8828088" y="1436688"/>
          <p14:tracePt t="86801" x="8777288" y="1487488"/>
          <p14:tracePt t="86809" x="8759825" y="1495425"/>
          <p14:tracePt t="86817" x="8750300" y="1571625"/>
          <p14:tracePt t="86826" x="8750300" y="1614488"/>
          <p14:tracePt t="86833" x="8750300" y="1682750"/>
          <p14:tracePt t="86841" x="8750300" y="1725613"/>
          <p14:tracePt t="86848" x="8750300" y="1809750"/>
          <p14:tracePt t="86856" x="8750300" y="1878013"/>
          <p14:tracePt t="86864" x="8750300" y="1938338"/>
          <p14:tracePt t="86872" x="8750300" y="2005013"/>
          <p14:tracePt t="86889" x="8734425" y="2098675"/>
          <p14:tracePt t="86896" x="8802688" y="2209800"/>
          <p14:tracePt t="86906" x="8828088" y="2209800"/>
          <p14:tracePt t="87105" x="8894763" y="2209800"/>
          <p14:tracePt t="87113" x="8980488" y="2209800"/>
          <p14:tracePt t="87121" x="9091613" y="2209800"/>
          <p14:tracePt t="87130" x="9124950" y="2200275"/>
          <p14:tracePt t="87138" x="9132888" y="2192338"/>
          <p14:tracePt t="87146" x="9142413" y="2184400"/>
          <p14:tracePt t="87153" x="9167813" y="2184400"/>
          <p14:tracePt t="87160" x="9218613" y="2184400"/>
          <p14:tracePt t="87169" x="9328150" y="2209800"/>
          <p14:tracePt t="87177" x="9482138" y="2278063"/>
          <p14:tracePt t="87185" x="9609138" y="2336800"/>
          <p14:tracePt t="87193" x="9753600" y="2354263"/>
          <p14:tracePt t="87201" x="9898063" y="2379663"/>
          <p14:tracePt t="87209" x="9991725" y="2413000"/>
          <p14:tracePt t="87217" x="10110788" y="2413000"/>
          <p14:tracePt t="87225" x="10169525" y="2413000"/>
          <p14:tracePt t="87233" x="10237788" y="2413000"/>
          <p14:tracePt t="87242" x="10263188" y="2413000"/>
          <p14:tracePt t="87249" x="10271125" y="2413000"/>
          <p14:tracePt t="87256" x="10298113" y="2413000"/>
          <p14:tracePt t="87305" x="10331450" y="2413000"/>
          <p14:tracePt t="87321" x="10339388" y="2397125"/>
          <p14:tracePt t="87329" x="10356850" y="2387600"/>
          <p14:tracePt t="87337" x="10364788" y="2387600"/>
          <p14:tracePt t="87345" x="10390188" y="2362200"/>
          <p14:tracePt t="87360" x="10425113" y="2328863"/>
          <p14:tracePt t="87369" x="10450513" y="2311400"/>
          <p14:tracePt t="87376" x="10483850" y="2286000"/>
          <p14:tracePt t="87385" x="10552113" y="2252663"/>
          <p14:tracePt t="87393" x="10594975" y="2235200"/>
          <p14:tracePt t="87401" x="10645775" y="2200275"/>
          <p14:tracePt t="87409" x="10714038" y="2184400"/>
          <p14:tracePt t="87417" x="10756900" y="2174875"/>
          <p14:tracePt t="87425" x="10790238" y="2159000"/>
          <p14:tracePt t="87433" x="10833100" y="2159000"/>
          <p14:tracePt t="87440" x="10858500" y="2124075"/>
          <p14:tracePt t="87448" x="10952163" y="2108200"/>
          <p14:tracePt t="87456" x="10993438" y="2090738"/>
          <p14:tracePt t="87464" x="11061700" y="2090738"/>
          <p14:tracePt t="87472" x="11122025" y="2090738"/>
          <p14:tracePt t="87480" x="11172825" y="2082800"/>
          <p14:tracePt t="87488" x="11198225" y="2082800"/>
          <p14:tracePt t="87496" x="11241088" y="2082800"/>
          <p14:tracePt t="87505" x="11256963" y="2082800"/>
          <p14:tracePt t="87512" x="11266488" y="2082800"/>
          <p14:tracePt t="87521" x="11291888" y="2082800"/>
          <p14:tracePt t="87536" x="11299825" y="2082800"/>
          <p14:tracePt t="87545" x="11317288" y="2082800"/>
          <p14:tracePt t="87552" x="11325225" y="2082800"/>
          <p14:tracePt t="87560" x="11350625" y="2082800"/>
          <p14:tracePt t="87568" x="11385550" y="2082800"/>
          <p14:tracePt t="87576" x="11418888" y="2133600"/>
          <p14:tracePt t="87585" x="11444288" y="2159000"/>
          <p14:tracePt t="87592" x="11495088" y="2235200"/>
          <p14:tracePt t="87601" x="11530013" y="2278063"/>
          <p14:tracePt t="87609" x="11563350" y="2311400"/>
          <p14:tracePt t="87617" x="11596688" y="2379663"/>
          <p14:tracePt t="87625" x="11622088" y="2422525"/>
          <p14:tracePt t="87633" x="11699875" y="2481263"/>
          <p14:tracePt t="87641" x="11750675" y="2549525"/>
          <p14:tracePt t="87649" x="11809413" y="2625725"/>
          <p14:tracePt t="87656" x="11834813" y="2676525"/>
          <p14:tracePt t="87665" x="11869738" y="2719388"/>
          <p14:tracePt t="87673" x="11903075" y="2752725"/>
          <p14:tracePt t="87688" x="11928475" y="2778125"/>
          <p14:tracePt t="87787" x="11945938" y="2795588"/>
          <p14:tracePt t="87794" x="11971338" y="2805113"/>
          <p14:tracePt t="87802" x="12014200" y="2838450"/>
          <p14:tracePt t="87811" x="12047538" y="2871788"/>
          <p14:tracePt t="87817" x="12115800" y="2922588"/>
          <p14:tracePt t="87825" x="12149138" y="2949575"/>
          <p14:tracePt t="87833" x="12174538" y="2982913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Stres a biologický systém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setrvalé či opakované působení stresoru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16</a:t>
            </a:fld>
            <a:endParaRPr lang="cs-CZ" altLang="cs-CZ" noProof="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61" y="2194351"/>
            <a:ext cx="6733333" cy="3942857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667271" y="6322924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Míchal (1992)</a:t>
            </a:r>
            <a:endParaRPr lang="en-GB" sz="1400" dirty="0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8802814" y="4018783"/>
            <a:ext cx="3249911" cy="2304141"/>
          </a:xfrm>
          <a:prstGeom prst="rect">
            <a:avLst/>
          </a:prstGeom>
        </p:spPr>
        <p:txBody>
          <a:bodyPr/>
          <a:lstStyle>
            <a:lvl1pPr marL="371475" indent="-37147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800" b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809625" indent="-35242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b="0">
                <a:solidFill>
                  <a:schemeClr val="tx1"/>
                </a:solidFill>
                <a:latin typeface="+mn-lt"/>
              </a:defRPr>
            </a:lvl2pPr>
            <a:lvl3pPr marL="1162050" indent="-2667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-"/>
              <a:defRPr sz="2000" b="0">
                <a:solidFill>
                  <a:schemeClr val="tx1"/>
                </a:solidFill>
                <a:latin typeface="+mn-lt"/>
              </a:defRPr>
            </a:lvl3pPr>
            <a:lvl4pPr marL="1438275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9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sz="2000" kern="0"/>
              <a:t>toto platí obecně </a:t>
            </a:r>
          </a:p>
          <a:p>
            <a:r>
              <a:rPr lang="cs-CZ" sz="2000" kern="0"/>
              <a:t>tedy na úrovni</a:t>
            </a:r>
          </a:p>
          <a:p>
            <a:pPr lvl="1"/>
            <a:r>
              <a:rPr lang="cs-CZ" sz="1600" kern="0"/>
              <a:t>jedince</a:t>
            </a:r>
          </a:p>
          <a:p>
            <a:pPr lvl="1"/>
            <a:r>
              <a:rPr lang="cs-CZ" sz="1600" kern="0"/>
              <a:t>i populace</a:t>
            </a:r>
          </a:p>
          <a:p>
            <a:pPr lvl="1"/>
            <a:r>
              <a:rPr lang="cs-CZ" sz="1600" kern="0"/>
              <a:t>i společnstva</a:t>
            </a:r>
          </a:p>
          <a:p>
            <a:pPr lvl="1"/>
            <a:r>
              <a:rPr lang="cs-CZ" sz="1600" kern="0"/>
              <a:t>i celého ekosystému</a:t>
            </a:r>
            <a:endParaRPr lang="en-GB" sz="1600" kern="0" dirty="0"/>
          </a:p>
        </p:txBody>
      </p:sp>
    </p:spTree>
    <p:extLst>
      <p:ext uri="{BB962C8B-B14F-4D97-AF65-F5344CB8AC3E}">
        <p14:creationId xmlns:p14="http://schemas.microsoft.com/office/powerpoint/2010/main" val="1965981786"/>
      </p:ext>
    </p:extLst>
  </p:cSld>
  <p:clrMapOvr>
    <a:masterClrMapping/>
  </p:clrMapOvr>
  <p:transition advTm="7184"/>
  <p:extLst>
    <p:ext uri="{3A86A75C-4F4B-4683-9AE1-C65F6400EC91}">
      <p14:laserTraceLst xmlns:p14="http://schemas.microsoft.com/office/powerpoint/2010/main">
        <p14:tracePtLst>
          <p14:tracePt t="588" x="12133263" y="2524125"/>
          <p14:tracePt t="595" x="12115800" y="2516188"/>
          <p14:tracePt t="603" x="12090400" y="2489200"/>
          <p14:tracePt t="620" x="12080875" y="2473325"/>
          <p14:tracePt t="635" x="12055475" y="2447925"/>
          <p14:tracePt t="643" x="12039600" y="2438400"/>
          <p14:tracePt t="652" x="12039600" y="2422525"/>
          <p14:tracePt t="659" x="12022138" y="2379663"/>
          <p14:tracePt t="667" x="12014200" y="2371725"/>
          <p14:tracePt t="675" x="11988800" y="2344738"/>
          <p14:tracePt t="683" x="11988800" y="2328863"/>
          <p14:tracePt t="691" x="11971338" y="2319338"/>
          <p14:tracePt t="2092" x="11988800" y="2319338"/>
          <p14:tracePt t="2100" x="12004675" y="2319338"/>
          <p14:tracePt t="2108" x="12014200" y="2319338"/>
          <p14:tracePt t="2132" x="12055475" y="2328863"/>
          <p14:tracePt t="2156" x="12055475" y="2336800"/>
          <p14:tracePt t="2348" x="12072938" y="2336800"/>
          <p14:tracePt t="2356" x="12106275" y="2354263"/>
          <p14:tracePt t="2364" x="12158663" y="2354263"/>
          <p14:tracePt t="2651" x="12141200" y="2405063"/>
          <p14:tracePt t="2659" x="12098338" y="2387600"/>
          <p14:tracePt t="2667" x="12080875" y="2387600"/>
          <p14:tracePt t="2675" x="12072938" y="2371725"/>
          <p14:tracePt t="2683" x="12014200" y="2362200"/>
          <p14:tracePt t="2707" x="12004675" y="2362200"/>
          <p14:tracePt t="2731" x="11988800" y="2344738"/>
          <p14:tracePt t="2739" x="11961813" y="2344738"/>
          <p14:tracePt t="2755" x="11953875" y="2344738"/>
          <p14:tracePt t="2771" x="11936413" y="2336800"/>
          <p14:tracePt t="2787" x="11928475" y="2319338"/>
          <p14:tracePt t="2803" x="11920538" y="2311400"/>
          <p14:tracePt t="2835" x="11903075" y="2311400"/>
          <p14:tracePt t="2891" x="11895138" y="2311400"/>
          <p14:tracePt t="2907" x="11895138" y="2328863"/>
          <p14:tracePt t="2915" x="11877675" y="2379663"/>
          <p14:tracePt t="2939" x="11869738" y="2397125"/>
          <p14:tracePt t="3067" x="11869738" y="2405063"/>
          <p14:tracePt t="3075" x="11869738" y="2422525"/>
          <p14:tracePt t="3091" x="11911013" y="2422525"/>
          <p14:tracePt t="3099" x="11953875" y="2422525"/>
          <p14:tracePt t="3107" x="11971338" y="2422525"/>
          <p14:tracePt t="3115" x="11979275" y="2422525"/>
          <p14:tracePt t="3123" x="12004675" y="2422525"/>
          <p14:tracePt t="3187" x="12014200" y="2413000"/>
          <p14:tracePt t="3195" x="12014200" y="2405063"/>
          <p14:tracePt t="3235" x="12014200" y="2387600"/>
          <p14:tracePt t="3244" x="12004675" y="2379663"/>
          <p14:tracePt t="3267" x="11988800" y="2371725"/>
          <p14:tracePt t="3275" x="11979275" y="2371725"/>
          <p14:tracePt t="3283" x="11953875" y="2371725"/>
          <p14:tracePt t="3291" x="11903075" y="2319338"/>
          <p14:tracePt t="3299" x="11877675" y="2319338"/>
          <p14:tracePt t="3307" x="11826875" y="2303463"/>
          <p14:tracePt t="3315" x="11741150" y="2286000"/>
          <p14:tracePt t="3323" x="11715750" y="2286000"/>
          <p14:tracePt t="3331" x="11664950" y="2268538"/>
          <p14:tracePt t="3339" x="11596688" y="2235200"/>
          <p14:tracePt t="3348" x="11571288" y="2217738"/>
          <p14:tracePt t="3355" x="11545888" y="2209800"/>
          <p14:tracePt t="3364" x="11512550" y="2209800"/>
          <p14:tracePt t="3371" x="11487150" y="2192338"/>
          <p14:tracePt t="3380" x="11477625" y="2192338"/>
          <p14:tracePt t="3387" x="11418888" y="2166938"/>
          <p14:tracePt t="3395" x="11368088" y="2133600"/>
          <p14:tracePt t="3403" x="11360150" y="2133600"/>
          <p14:tracePt t="3411" x="11325225" y="2116138"/>
          <p14:tracePt t="3428" x="11299825" y="2090738"/>
          <p14:tracePt t="3563" x="11282363" y="2073275"/>
          <p14:tracePt t="3571" x="11274425" y="2073275"/>
          <p14:tracePt t="3582" x="11266488" y="2073275"/>
          <p14:tracePt t="3595" x="11249025" y="2065338"/>
          <p14:tracePt t="3627" x="11241088" y="2065338"/>
          <p14:tracePt t="3644" x="11223625" y="2065338"/>
          <p14:tracePt t="3651" x="11215688" y="2065338"/>
          <p14:tracePt t="3659" x="11155363" y="2065338"/>
          <p14:tracePt t="3667" x="11147425" y="2082800"/>
          <p14:tracePt t="3675" x="11122025" y="2108200"/>
          <p14:tracePt t="3683" x="11071225" y="2141538"/>
          <p14:tracePt t="3691" x="11036300" y="2166938"/>
          <p14:tracePt t="3699" x="11010900" y="2200275"/>
          <p14:tracePt t="3707" x="10977563" y="2252663"/>
          <p14:tracePt t="3716" x="10968038" y="2260600"/>
          <p14:tracePt t="3723" x="10917238" y="2319338"/>
          <p14:tracePt t="3732" x="10891838" y="2354263"/>
          <p14:tracePt t="3739" x="10798175" y="2387600"/>
          <p14:tracePt t="3748" x="10747375" y="2438400"/>
          <p14:tracePt t="3755" x="10645775" y="2516188"/>
          <p14:tracePt t="3764" x="10544175" y="2625725"/>
          <p14:tracePt t="3771" x="10415588" y="2711450"/>
          <p14:tracePt t="3779" x="10313988" y="2787650"/>
          <p14:tracePt t="3787" x="10136188" y="2881313"/>
          <p14:tracePt t="3795" x="10034588" y="2940050"/>
          <p14:tracePt t="3803" x="9880600" y="3008313"/>
          <p14:tracePt t="3811" x="9786938" y="3025775"/>
          <p14:tracePt t="3819" x="9728200" y="3041650"/>
          <p14:tracePt t="3827" x="9609138" y="3059113"/>
          <p14:tracePt t="3835" x="9540875" y="3059113"/>
          <p14:tracePt t="3844" x="9472613" y="3094038"/>
          <p14:tracePt t="3851" x="9413875" y="3094038"/>
          <p14:tracePt t="3860" x="9363075" y="3109913"/>
          <p14:tracePt t="3879" x="9218613" y="3109913"/>
          <p14:tracePt t="3885" x="9124950" y="3109913"/>
          <p14:tracePt t="3891" x="9039225" y="3109913"/>
          <p14:tracePt t="3899" x="8955088" y="3109913"/>
          <p14:tracePt t="3908" x="8836025" y="3109913"/>
          <p14:tracePt t="3917" x="8691563" y="3127375"/>
          <p14:tracePt t="3924" x="8597900" y="3144838"/>
          <p14:tracePt t="3932" x="8504238" y="3203575"/>
          <p14:tracePt t="3940" x="8453438" y="3221038"/>
          <p14:tracePt t="3948" x="8428038" y="3238500"/>
          <p14:tracePt t="3955" x="8377238" y="3289300"/>
          <p14:tracePt t="3964" x="8359775" y="3330575"/>
          <p14:tracePt t="3971" x="8359775" y="3382963"/>
          <p14:tracePt t="3980" x="8326438" y="3449638"/>
          <p14:tracePt t="3987" x="8291513" y="3492500"/>
          <p14:tracePt t="3995" x="8275638" y="3543300"/>
          <p14:tracePt t="4003" x="8189913" y="3578225"/>
          <p14:tracePt t="4011" x="8121650" y="3611563"/>
          <p14:tracePt t="4019" x="8070850" y="3629025"/>
          <p14:tracePt t="4030" x="8062913" y="3636963"/>
          <p14:tracePt t="4037" x="8037513" y="3636963"/>
          <p14:tracePt t="4211" x="8070850" y="3671888"/>
          <p14:tracePt t="4219" x="8181975" y="3671888"/>
          <p14:tracePt t="4227" x="8326438" y="3671888"/>
          <p14:tracePt t="4235" x="8394700" y="3662363"/>
          <p14:tracePt t="4259" x="8402638" y="3654425"/>
          <p14:tracePt t="4283" x="8394700" y="3687763"/>
          <p14:tracePt t="4293" x="8394700" y="3748088"/>
          <p14:tracePt t="4302" x="8394700" y="3806825"/>
          <p14:tracePt t="4308" x="8394700" y="3892550"/>
          <p14:tracePt t="4316" x="8402638" y="3943350"/>
          <p14:tracePt t="4324" x="8435975" y="3976688"/>
          <p14:tracePt t="4332" x="8462963" y="4002088"/>
          <p14:tracePt t="4341" x="8513763" y="4052888"/>
          <p14:tracePt t="4348" x="8529638" y="4095750"/>
          <p14:tracePt t="4356" x="8564563" y="4164013"/>
          <p14:tracePt t="4364" x="8597900" y="4240213"/>
          <p14:tracePt t="4371" x="8658225" y="4359275"/>
          <p14:tracePt t="4380" x="8699500" y="4460875"/>
          <p14:tracePt t="4387" x="8716963" y="4546600"/>
          <p14:tracePt t="4396" x="8716963" y="4614863"/>
          <p14:tracePt t="4405" x="8716963" y="4724400"/>
          <p14:tracePt t="4413" x="8716963" y="4810125"/>
          <p14:tracePt t="4420" x="8709025" y="4929188"/>
          <p14:tracePt t="4428" x="8666163" y="5022850"/>
          <p14:tracePt t="4435" x="8632825" y="5124450"/>
          <p14:tracePt t="4444" x="8572500" y="5192713"/>
          <p14:tracePt t="4451" x="8555038" y="5260975"/>
          <p14:tracePt t="4459" x="8504238" y="5337175"/>
          <p14:tracePt t="4467" x="8470900" y="5405438"/>
          <p14:tracePt t="4475" x="8428038" y="5472113"/>
          <p14:tracePt t="4483" x="8394700" y="5540375"/>
          <p14:tracePt t="4491" x="8377238" y="5591175"/>
          <p14:tracePt t="4499" x="8334375" y="5641975"/>
          <p14:tracePt t="4508" x="8318500" y="5651500"/>
          <p14:tracePt t="4517" x="8308975" y="5659438"/>
          <p14:tracePt t="4644" x="8308975" y="5676900"/>
          <p14:tracePt t="4652" x="8308975" y="5727700"/>
          <p14:tracePt t="4661" x="8308975" y="5778500"/>
          <p14:tracePt t="4669" x="8308975" y="5905500"/>
          <p14:tracePt t="4676" x="8308975" y="6076950"/>
          <p14:tracePt t="4683" x="8308975" y="6246813"/>
          <p14:tracePt t="4692" x="8308975" y="6391275"/>
          <p14:tracePt t="4700" x="8308975" y="6475413"/>
          <p14:tracePt t="4708" x="8308975" y="6510338"/>
          <p14:tracePt t="4725" x="8308975" y="6518275"/>
          <p14:tracePt t="4916" x="8326438" y="6518275"/>
          <p14:tracePt t="4924" x="8351838" y="6518275"/>
          <p14:tracePt t="4933" x="8369300" y="6518275"/>
          <p14:tracePt t="4939" x="8394700" y="6518275"/>
          <p14:tracePt t="4980" x="8351838" y="6518275"/>
          <p14:tracePt t="4987" x="8343900" y="6518275"/>
          <p14:tracePt t="4996" x="8326438" y="6526213"/>
          <p14:tracePt t="5043" x="8318500" y="6526213"/>
          <p14:tracePt t="5051" x="8291513" y="6510338"/>
          <p14:tracePt t="5059" x="8258175" y="6483350"/>
          <p14:tracePt t="5067" x="8240713" y="6450013"/>
          <p14:tracePt t="5075" x="8232775" y="6424613"/>
          <p14:tracePt t="5083" x="8181975" y="6373813"/>
          <p14:tracePt t="5091" x="8147050" y="6348413"/>
          <p14:tracePt t="5099" x="8113713" y="6280150"/>
          <p14:tracePt t="5107" x="8105775" y="6262688"/>
          <p14:tracePt t="5115" x="8080375" y="6203950"/>
          <p14:tracePt t="5123" x="8029575" y="6153150"/>
          <p14:tracePt t="5131" x="7994650" y="6127750"/>
          <p14:tracePt t="5139" x="7961313" y="6076950"/>
          <p14:tracePt t="5147" x="7935913" y="6034088"/>
          <p14:tracePt t="5155" x="7918450" y="5983288"/>
          <p14:tracePt t="5164" x="7885113" y="5957888"/>
          <p14:tracePt t="5171" x="7875588" y="5922963"/>
          <p14:tracePt t="5180" x="7859713" y="5897563"/>
          <p14:tracePt t="5187" x="7850188" y="5880100"/>
          <p14:tracePt t="5195" x="7850188" y="5854700"/>
          <p14:tracePt t="5203" x="7832725" y="5829300"/>
          <p14:tracePt t="5219" x="7816850" y="5813425"/>
          <p14:tracePt t="5412" x="7807325" y="5813425"/>
          <p14:tracePt t="5420" x="7781925" y="5803900"/>
          <p14:tracePt t="5436" x="7766050" y="5803900"/>
          <p14:tracePt t="5564" x="7756525" y="5788025"/>
          <p14:tracePt t="5572" x="7756525" y="5761038"/>
          <p14:tracePt t="5580" x="7781925" y="5694363"/>
          <p14:tracePt t="5588" x="7824788" y="5600700"/>
          <p14:tracePt t="5596" x="7850188" y="5575300"/>
          <p14:tracePt t="5603" x="7867650" y="5524500"/>
          <p14:tracePt t="5612" x="7875588" y="5514975"/>
          <p14:tracePt t="5635" x="7875588" y="5497513"/>
          <p14:tracePt t="5644" x="7875588" y="5456238"/>
          <p14:tracePt t="5651" x="7951788" y="5362575"/>
          <p14:tracePt t="5659" x="8012113" y="5294313"/>
          <p14:tracePt t="5667" x="8088313" y="5218113"/>
          <p14:tracePt t="5675" x="8215313" y="5132388"/>
          <p14:tracePt t="5683" x="8318500" y="5022850"/>
          <p14:tracePt t="5691" x="8420100" y="4962525"/>
          <p14:tracePt t="5699" x="8521700" y="4860925"/>
          <p14:tracePt t="5707" x="8605838" y="4759325"/>
          <p14:tracePt t="5715" x="8648700" y="4724400"/>
          <p14:tracePt t="5723" x="8742363" y="4673600"/>
          <p14:tracePt t="5732" x="8793163" y="4640263"/>
          <p14:tracePt t="5739" x="8861425" y="4589463"/>
          <p14:tracePt t="5748" x="8955088" y="4546600"/>
          <p14:tracePt t="5755" x="9023350" y="4538663"/>
          <p14:tracePt t="5764" x="9117013" y="4478338"/>
          <p14:tracePt t="5771" x="9244013" y="4435475"/>
          <p14:tracePt t="5779" x="9396413" y="4368800"/>
          <p14:tracePt t="5787" x="9515475" y="4325938"/>
          <p14:tracePt t="5795" x="9642475" y="4240213"/>
          <p14:tracePt t="5803" x="9786938" y="4224338"/>
          <p14:tracePt t="5811" x="9890125" y="4164013"/>
          <p14:tracePt t="5819" x="10017125" y="4121150"/>
          <p14:tracePt t="5827" x="10194925" y="4052888"/>
          <p14:tracePt t="5835" x="10237788" y="4019550"/>
          <p14:tracePt t="5844" x="10331450" y="3986213"/>
          <p14:tracePt t="5851" x="10425113" y="3951288"/>
          <p14:tracePt t="5859" x="10518775" y="3925888"/>
          <p14:tracePt t="5867" x="10620375" y="3867150"/>
          <p14:tracePt t="5877" x="10679113" y="3857625"/>
          <p14:tracePt t="5883" x="10747375" y="3841750"/>
          <p14:tracePt t="5891" x="10782300" y="3806825"/>
          <p14:tracePt t="5900" x="10841038" y="3773488"/>
          <p14:tracePt t="5907" x="10891838" y="3773488"/>
          <p14:tracePt t="5915" x="10934700" y="3756025"/>
          <p14:tracePt t="5923" x="11028363" y="3722688"/>
          <p14:tracePt t="5932" x="11096625" y="3705225"/>
          <p14:tracePt t="5939" x="11180763" y="3687763"/>
          <p14:tracePt t="5948" x="11274425" y="3671888"/>
          <p14:tracePt t="5955" x="11350625" y="3611563"/>
          <p14:tracePt t="5964" x="11401425" y="3578225"/>
          <p14:tracePt t="5971" x="11444288" y="3535363"/>
          <p14:tracePt t="5980" x="11495088" y="3535363"/>
          <p14:tracePt t="5987" x="11555413" y="3517900"/>
          <p14:tracePt t="5995" x="11622088" y="3502025"/>
          <p14:tracePt t="6003" x="11725275" y="3441700"/>
          <p14:tracePt t="6011" x="11784013" y="3424238"/>
          <p14:tracePt t="6020" x="11852275" y="3408363"/>
          <p14:tracePt t="6032" x="11945938" y="3365500"/>
          <p14:tracePt t="6037" x="12039600" y="3348038"/>
          <p14:tracePt t="6046" x="12158663" y="3348038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Stres a biologický systém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802814" y="4086610"/>
            <a:ext cx="3249911" cy="2304141"/>
          </a:xfrm>
        </p:spPr>
        <p:txBody>
          <a:bodyPr/>
          <a:lstStyle/>
          <a:p>
            <a:r>
              <a:rPr lang="cs-CZ" sz="2000" dirty="0"/>
              <a:t>toto platí obecně </a:t>
            </a:r>
          </a:p>
          <a:p>
            <a:r>
              <a:rPr lang="cs-CZ" sz="2000" dirty="0"/>
              <a:t>tedy na úrovni</a:t>
            </a:r>
          </a:p>
          <a:p>
            <a:pPr lvl="1"/>
            <a:r>
              <a:rPr lang="cs-CZ" sz="1600" dirty="0"/>
              <a:t>jedince</a:t>
            </a:r>
          </a:p>
          <a:p>
            <a:pPr lvl="1"/>
            <a:r>
              <a:rPr lang="cs-CZ" sz="1600" dirty="0"/>
              <a:t>i populace</a:t>
            </a:r>
          </a:p>
          <a:p>
            <a:pPr lvl="1"/>
            <a:r>
              <a:rPr lang="cs-CZ" sz="1600" dirty="0"/>
              <a:t>i </a:t>
            </a:r>
            <a:r>
              <a:rPr lang="cs-CZ" sz="1600" dirty="0" err="1"/>
              <a:t>společnstva</a:t>
            </a:r>
            <a:endParaRPr lang="cs-CZ" sz="1600" dirty="0"/>
          </a:p>
          <a:p>
            <a:pPr lvl="1"/>
            <a:r>
              <a:rPr lang="cs-CZ" sz="1600" dirty="0"/>
              <a:t>i celého ekosystému</a:t>
            </a:r>
            <a:endParaRPr lang="en-GB" sz="16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17</a:t>
            </a:fld>
            <a:endParaRPr lang="cs-CZ" altLang="cs-CZ" noProof="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885" y="1929283"/>
            <a:ext cx="8267726" cy="3486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2671002"/>
      </p:ext>
    </p:extLst>
  </p:cSld>
  <p:clrMapOvr>
    <a:masterClrMapping/>
  </p:clrMapOvr>
  <p:transition advTm="102502"/>
  <p:extLst>
    <p:ext uri="{3A86A75C-4F4B-4683-9AE1-C65F6400EC91}">
      <p14:laserTraceLst xmlns:p14="http://schemas.microsoft.com/office/powerpoint/2010/main">
        <p14:tracePtLst>
          <p14:tracePt t="612" x="12090400" y="3041650"/>
          <p14:tracePt t="621" x="12072938" y="3033713"/>
          <p14:tracePt t="814" x="12022138" y="3016250"/>
          <p14:tracePt t="821" x="11953875" y="3000375"/>
          <p14:tracePt t="829" x="11834813" y="3000375"/>
          <p14:tracePt t="836" x="11725275" y="3000375"/>
          <p14:tracePt t="844" x="11606213" y="3000375"/>
          <p14:tracePt t="851" x="11520488" y="3000375"/>
          <p14:tracePt t="860" x="11469688" y="2982913"/>
          <p14:tracePt t="868" x="11461750" y="2982913"/>
          <p14:tracePt t="876" x="11444288" y="2982913"/>
          <p14:tracePt t="1077" x="11436350" y="2990850"/>
          <p14:tracePt t="1087" x="11410950" y="3000375"/>
          <p14:tracePt t="1268" x="11393488" y="2990850"/>
          <p14:tracePt t="1276" x="11385550" y="2974975"/>
          <p14:tracePt t="1284" x="11368088" y="2932113"/>
          <p14:tracePt t="1292" x="11325225" y="2881313"/>
          <p14:tracePt t="1301" x="11291888" y="2855913"/>
          <p14:tracePt t="1308" x="11266488" y="2838450"/>
          <p14:tracePt t="1316" x="11231563" y="2813050"/>
          <p14:tracePt t="1324" x="11163300" y="2752725"/>
          <p14:tracePt t="1332" x="11071225" y="2736850"/>
          <p14:tracePt t="1340" x="10942638" y="2676525"/>
          <p14:tracePt t="1348" x="10823575" y="2660650"/>
          <p14:tracePt t="1356" x="10671175" y="2592388"/>
          <p14:tracePt t="1364" x="10552113" y="2549525"/>
          <p14:tracePt t="1372" x="10382250" y="2532063"/>
          <p14:tracePt t="1380" x="10229850" y="2506663"/>
          <p14:tracePt t="1388" x="10034588" y="2506663"/>
          <p14:tracePt t="1396" x="9839325" y="2506663"/>
          <p14:tracePt t="1404" x="9667875" y="2506663"/>
          <p14:tracePt t="1412" x="9523413" y="2506663"/>
          <p14:tracePt t="1420" x="9380538" y="2506663"/>
          <p14:tracePt t="1428" x="9236075" y="2524125"/>
          <p14:tracePt t="1436" x="9082088" y="2566988"/>
          <p14:tracePt t="1444" x="8929688" y="2625725"/>
          <p14:tracePt t="1452" x="8836025" y="2686050"/>
          <p14:tracePt t="1460" x="8759825" y="2744788"/>
          <p14:tracePt t="1468" x="8724900" y="2787650"/>
          <p14:tracePt t="1476" x="8724900" y="2820988"/>
          <p14:tracePt t="1484" x="8699500" y="2863850"/>
          <p14:tracePt t="1492" x="8683625" y="2932113"/>
          <p14:tracePt t="1501" x="8666163" y="2940050"/>
          <p14:tracePt t="1508" x="8605838" y="2990850"/>
          <p14:tracePt t="1516" x="8529638" y="3041650"/>
          <p14:tracePt t="1524" x="8410575" y="3109913"/>
          <p14:tracePt t="1532" x="8394700" y="3109913"/>
          <p14:tracePt t="1540" x="8343900" y="3101975"/>
          <p14:tracePt t="1548" x="8343900" y="3076575"/>
          <p14:tracePt t="1718" x="8343900" y="3059113"/>
          <p14:tracePt t="1724" x="8369300" y="3059113"/>
          <p14:tracePt t="1756" x="8351838" y="3059113"/>
          <p14:tracePt t="1764" x="8240713" y="3067050"/>
          <p14:tracePt t="1773" x="8062913" y="3186113"/>
          <p14:tracePt t="1780" x="7926388" y="3314700"/>
          <p14:tracePt t="1789" x="7715250" y="3459163"/>
          <p14:tracePt t="1796" x="7485063" y="3578225"/>
          <p14:tracePt t="1804" x="7272338" y="3687763"/>
          <p14:tracePt t="1812" x="7018338" y="3763963"/>
          <p14:tracePt t="1821" x="6831013" y="3849688"/>
          <p14:tracePt t="1828" x="6626225" y="3943350"/>
          <p14:tracePt t="1837" x="6473825" y="4011613"/>
          <p14:tracePt t="1844" x="6346825" y="4070350"/>
          <p14:tracePt t="1851" x="6253163" y="4087813"/>
          <p14:tracePt t="1860" x="6184900" y="4146550"/>
          <p14:tracePt t="1867" x="6057900" y="4189413"/>
          <p14:tracePt t="1884" x="5735638" y="4300538"/>
          <p14:tracePt t="1892" x="5581650" y="4359275"/>
          <p14:tracePt t="1902" x="5378450" y="4410075"/>
          <p14:tracePt t="1907" x="5199063" y="4470400"/>
          <p14:tracePt t="1916" x="4945063" y="4521200"/>
          <p14:tracePt t="1924" x="4765675" y="4589463"/>
          <p14:tracePt t="1932" x="4587875" y="4605338"/>
          <p14:tracePt t="1940" x="4392613" y="4630738"/>
          <p14:tracePt t="1948" x="4214813" y="4657725"/>
          <p14:tracePt t="1956" x="4044950" y="4699000"/>
          <p14:tracePt t="1964" x="3900488" y="4699000"/>
          <p14:tracePt t="1971" x="3721100" y="4716463"/>
          <p14:tracePt t="1980" x="3525838" y="4741863"/>
          <p14:tracePt t="1988" x="3348038" y="4784725"/>
          <p14:tracePt t="1996" x="3178175" y="4810125"/>
          <p14:tracePt t="2004" x="2998788" y="4827588"/>
          <p14:tracePt t="2012" x="2803525" y="4827588"/>
          <p14:tracePt t="2020" x="2600325" y="4852988"/>
          <p14:tracePt t="2028" x="2430463" y="4852988"/>
          <p14:tracePt t="2036" x="2251075" y="4894263"/>
          <p14:tracePt t="2044" x="2106613" y="4911725"/>
          <p14:tracePt t="2052" x="1936750" y="4937125"/>
          <p14:tracePt t="2060" x="1758950" y="4962525"/>
          <p14:tracePt t="2068" x="1639888" y="5022850"/>
          <p14:tracePt t="2076" x="1470025" y="5022850"/>
          <p14:tracePt t="2084" x="1343025" y="5064125"/>
          <p14:tracePt t="2092" x="1223963" y="5106988"/>
          <p14:tracePt t="2101" x="1130300" y="5106988"/>
          <p14:tracePt t="2108" x="1044575" y="5124450"/>
          <p14:tracePt t="2116" x="925513" y="5141913"/>
          <p14:tracePt t="2124" x="781050" y="5141913"/>
          <p14:tracePt t="2132" x="730250" y="5157788"/>
          <p14:tracePt t="2140" x="646113" y="5157788"/>
          <p14:tracePt t="2148" x="577850" y="5192713"/>
          <p14:tracePt t="2156" x="484188" y="5208588"/>
          <p14:tracePt t="2164" x="425450" y="5208588"/>
          <p14:tracePt t="2172" x="390525" y="5226050"/>
          <p14:tracePt t="2180" x="365125" y="5226050"/>
          <p14:tracePt t="2309" x="373063" y="5226050"/>
          <p14:tracePt t="2318" x="400050" y="5226050"/>
          <p14:tracePt t="2325" x="425450" y="5200650"/>
          <p14:tracePt t="2341" x="441325" y="5192713"/>
          <p14:tracePt t="2348" x="466725" y="5175250"/>
          <p14:tracePt t="2356" x="492125" y="5167313"/>
          <p14:tracePt t="2364" x="544513" y="5132388"/>
          <p14:tracePt t="2372" x="552450" y="5132388"/>
          <p14:tracePt t="2380" x="611188" y="5132388"/>
          <p14:tracePt t="2388" x="636588" y="5116513"/>
          <p14:tracePt t="2396" x="704850" y="5099050"/>
          <p14:tracePt t="2405" x="765175" y="5099050"/>
          <p14:tracePt t="2412" x="815975" y="5081588"/>
          <p14:tracePt t="2420" x="884238" y="5048250"/>
          <p14:tracePt t="2428" x="976313" y="5030788"/>
          <p14:tracePt t="2435" x="1062038" y="5030788"/>
          <p14:tracePt t="2444" x="1155700" y="5013325"/>
          <p14:tracePt t="2452" x="1249363" y="4997450"/>
          <p14:tracePt t="2460" x="1308100" y="4997450"/>
          <p14:tracePt t="2468" x="1376363" y="4997450"/>
          <p14:tracePt t="2476" x="1419225" y="4962525"/>
          <p14:tracePt t="2484" x="1444625" y="4962525"/>
          <p14:tracePt t="2492" x="1477963" y="4946650"/>
          <p14:tracePt t="2558" x="1487488" y="4937125"/>
          <p14:tracePt t="2694" x="1470025" y="4919663"/>
          <p14:tracePt t="2890" x="1462088" y="4919663"/>
          <p14:tracePt t="2909" x="1444625" y="4919663"/>
          <p14:tracePt t="2933" x="1419225" y="4919663"/>
          <p14:tracePt t="3324" x="1477963" y="4919663"/>
          <p14:tracePt t="3332" x="1503363" y="4919663"/>
          <p14:tracePt t="3340" x="1528763" y="4919663"/>
          <p14:tracePt t="3348" x="1554163" y="4911725"/>
          <p14:tracePt t="3388" x="1554163" y="4894263"/>
          <p14:tracePt t="3541" x="1538288" y="4903788"/>
          <p14:tracePt t="3550" x="1477963" y="4919663"/>
          <p14:tracePt t="3556" x="1462088" y="4919663"/>
          <p14:tracePt t="3564" x="1462088" y="4911725"/>
          <p14:tracePt t="3580" x="1462088" y="4903788"/>
          <p14:tracePt t="3620" x="1452563" y="4894263"/>
          <p14:tracePt t="3908" x="1435100" y="4878388"/>
          <p14:tracePt t="4181" x="1444625" y="4835525"/>
          <p14:tracePt t="4197" x="1452563" y="4835525"/>
          <p14:tracePt t="4204" x="1470025" y="4827588"/>
          <p14:tracePt t="4212" x="1495425" y="4810125"/>
          <p14:tracePt t="4221" x="1503363" y="4802188"/>
          <p14:tracePt t="4228" x="1546225" y="4784725"/>
          <p14:tracePt t="4236" x="1579563" y="4759325"/>
          <p14:tracePt t="4244" x="1622425" y="4741863"/>
          <p14:tracePt t="4259" x="1698625" y="4691063"/>
          <p14:tracePt t="4267" x="1708150" y="4691063"/>
          <p14:tracePt t="4276" x="1733550" y="4673600"/>
          <p14:tracePt t="4284" x="1749425" y="4673600"/>
          <p14:tracePt t="4348" x="1758950" y="4673600"/>
          <p14:tracePt t="4356" x="1766888" y="4673600"/>
          <p14:tracePt t="4364" x="1784350" y="4673600"/>
          <p14:tracePt t="4372" x="1827213" y="4673600"/>
          <p14:tracePt t="4380" x="1835150" y="4673600"/>
          <p14:tracePt t="4388" x="1860550" y="4683125"/>
          <p14:tracePt t="4396" x="1878013" y="4683125"/>
          <p14:tracePt t="4405" x="1885950" y="4691063"/>
          <p14:tracePt t="4412" x="1893888" y="4691063"/>
          <p14:tracePt t="4421" x="1911350" y="4708525"/>
          <p14:tracePt t="4468" x="1936750" y="4708525"/>
          <p14:tracePt t="4476" x="1979613" y="4716463"/>
          <p14:tracePt t="4492" x="2012950" y="4716463"/>
          <p14:tracePt t="4501" x="2055813" y="4749800"/>
          <p14:tracePt t="4516" x="2106613" y="4767263"/>
          <p14:tracePt t="4524" x="2132013" y="4767263"/>
          <p14:tracePt t="4533" x="2157413" y="4767263"/>
          <p14:tracePt t="4548" x="2174875" y="4767263"/>
          <p14:tracePt t="4596" x="2182813" y="4775200"/>
          <p14:tracePt t="4613" x="2182813" y="4802188"/>
          <p14:tracePt t="4621" x="2182813" y="4818063"/>
          <p14:tracePt t="4628" x="2182813" y="4843463"/>
          <p14:tracePt t="4644" x="2182813" y="4868863"/>
          <p14:tracePt t="4660" x="2182813" y="4878388"/>
          <p14:tracePt t="4676" x="2149475" y="4894263"/>
          <p14:tracePt t="4684" x="2106613" y="4894263"/>
          <p14:tracePt t="4692" x="2022475" y="4894263"/>
          <p14:tracePt t="4701" x="1962150" y="4894263"/>
          <p14:tracePt t="4708" x="1878013" y="4894263"/>
          <p14:tracePt t="4716" x="1809750" y="4894263"/>
          <p14:tracePt t="4724" x="1749425" y="4894263"/>
          <p14:tracePt t="4732" x="1698625" y="4894263"/>
          <p14:tracePt t="4764" x="1673225" y="4886325"/>
          <p14:tracePt t="4780" x="1665288" y="4878388"/>
          <p14:tracePt t="4804" x="1647825" y="4852988"/>
          <p14:tracePt t="4812" x="1639888" y="4835525"/>
          <p14:tracePt t="4828" x="1639888" y="4827588"/>
          <p14:tracePt t="4844" x="1639888" y="4810125"/>
          <p14:tracePt t="4860" x="1639888" y="4802188"/>
          <p14:tracePt t="4892" x="1639888" y="4775200"/>
          <p14:tracePt t="5044" x="1622425" y="4767263"/>
          <p14:tracePt t="5052" x="1614488" y="4784725"/>
          <p14:tracePt t="5060" x="1597025" y="4810125"/>
          <p14:tracePt t="5068" x="1597025" y="4835525"/>
          <p14:tracePt t="5076" x="1579563" y="4852988"/>
          <p14:tracePt t="5084" x="1571625" y="4860925"/>
          <p14:tracePt t="5092" x="1571625" y="4878388"/>
          <p14:tracePt t="5222" x="1571625" y="4886325"/>
          <p14:tracePt t="5229" x="1589088" y="4886325"/>
          <p14:tracePt t="5238" x="1614488" y="4868863"/>
          <p14:tracePt t="5245" x="1622425" y="4868863"/>
          <p14:tracePt t="5252" x="1639888" y="4860925"/>
          <p14:tracePt t="5260" x="1690688" y="4860925"/>
          <p14:tracePt t="5268" x="1741488" y="4827588"/>
          <p14:tracePt t="5276" x="1766888" y="4827588"/>
          <p14:tracePt t="5285" x="1801813" y="4810125"/>
          <p14:tracePt t="5292" x="1860550" y="4792663"/>
          <p14:tracePt t="5301" x="1878013" y="4792663"/>
          <p14:tracePt t="5308" x="1911350" y="4792663"/>
          <p14:tracePt t="5316" x="1946275" y="4792663"/>
          <p14:tracePt t="5324" x="1987550" y="4775200"/>
          <p14:tracePt t="5332" x="2012950" y="4775200"/>
          <p14:tracePt t="5340" x="2047875" y="4775200"/>
          <p14:tracePt t="5348" x="2073275" y="4775200"/>
          <p14:tracePt t="5355" x="2116138" y="4775200"/>
          <p14:tracePt t="5364" x="2132013" y="4775200"/>
          <p14:tracePt t="5372" x="2157413" y="4775200"/>
          <p14:tracePt t="5380" x="2200275" y="4775200"/>
          <p14:tracePt t="5388" x="2225675" y="4775200"/>
          <p14:tracePt t="5396" x="2251075" y="4775200"/>
          <p14:tracePt t="5404" x="2286000" y="4775200"/>
          <p14:tracePt t="5412" x="2293938" y="4775200"/>
          <p14:tracePt t="5427" x="2319338" y="4775200"/>
          <p14:tracePt t="5453" x="2327275" y="4775200"/>
          <p14:tracePt t="5467" x="2344738" y="4775200"/>
          <p14:tracePt t="5476" x="2387600" y="4775200"/>
          <p14:tracePt t="5484" x="2430463" y="4749800"/>
          <p14:tracePt t="5492" x="2455863" y="4749800"/>
          <p14:tracePt t="5500" x="2506663" y="4749800"/>
          <p14:tracePt t="5508" x="2549525" y="4733925"/>
          <p14:tracePt t="5517" x="2574925" y="4733925"/>
          <p14:tracePt t="5524" x="2625725" y="4716463"/>
          <p14:tracePt t="5532" x="2651125" y="4716463"/>
          <p14:tracePt t="5540" x="2668588" y="4708525"/>
          <p14:tracePt t="5548" x="2676525" y="4708525"/>
          <p14:tracePt t="5964" x="2651125" y="4708525"/>
          <p14:tracePt t="6164" x="2616200" y="4708525"/>
          <p14:tracePt t="6172" x="2608263" y="4708525"/>
          <p14:tracePt t="6180" x="2565400" y="4741863"/>
          <p14:tracePt t="6188" x="2549525" y="4749800"/>
          <p14:tracePt t="6196" x="2540000" y="4792663"/>
          <p14:tracePt t="6205" x="2506663" y="4818063"/>
          <p14:tracePt t="6212" x="2497138" y="4835525"/>
          <p14:tracePt t="6221" x="2481263" y="4860925"/>
          <p14:tracePt t="6260" x="2481263" y="4868863"/>
          <p14:tracePt t="6268" x="2481263" y="4886325"/>
          <p14:tracePt t="6276" x="2471738" y="4894263"/>
          <p14:tracePt t="6284" x="2455863" y="4911725"/>
          <p14:tracePt t="6292" x="2455863" y="4919663"/>
          <p14:tracePt t="6389" x="2455863" y="4937125"/>
          <p14:tracePt t="6413" x="2455863" y="4962525"/>
          <p14:tracePt t="6421" x="2455863" y="4987925"/>
          <p14:tracePt t="6428" x="2455863" y="4997450"/>
          <p14:tracePt t="6436" x="2455863" y="5013325"/>
          <p14:tracePt t="6452" x="2463800" y="5022850"/>
          <p14:tracePt t="6467" x="2463800" y="5064125"/>
          <p14:tracePt t="6476" x="2463800" y="5073650"/>
          <p14:tracePt t="6646" x="2455863" y="5073650"/>
          <p14:tracePt t="6655" x="2344738" y="5073650"/>
          <p14:tracePt t="6661" x="2319338" y="5073650"/>
          <p14:tracePt t="6668" x="2276475" y="5073650"/>
          <p14:tracePt t="6676" x="2260600" y="5073650"/>
          <p14:tracePt t="6716" x="2251075" y="5056188"/>
          <p14:tracePt t="6780" x="2251075" y="5064125"/>
          <p14:tracePt t="6788" x="2293938" y="5064125"/>
          <p14:tracePt t="6796" x="2336800" y="5064125"/>
          <p14:tracePt t="6804" x="2362200" y="5064125"/>
          <p14:tracePt t="6812" x="2430463" y="5081588"/>
          <p14:tracePt t="6821" x="2471738" y="5081588"/>
          <p14:tracePt t="6828" x="2489200" y="5081588"/>
          <p14:tracePt t="6836" x="2514600" y="5081588"/>
          <p14:tracePt t="6844" x="2540000" y="5091113"/>
          <p14:tracePt t="6852" x="2557463" y="5091113"/>
          <p14:tracePt t="6860" x="2565400" y="5091113"/>
          <p14:tracePt t="6868" x="2582863" y="5091113"/>
          <p14:tracePt t="6876" x="2608263" y="5106988"/>
          <p14:tracePt t="6885" x="2616200" y="5106988"/>
          <p14:tracePt t="6892" x="2633663" y="5106988"/>
          <p14:tracePt t="6902" x="2641600" y="5106988"/>
          <p14:tracePt t="6908" x="2684463" y="5106988"/>
          <p14:tracePt t="6918" x="2727325" y="5141913"/>
          <p14:tracePt t="6924" x="2744788" y="5149850"/>
          <p14:tracePt t="6933" x="2770188" y="5149850"/>
          <p14:tracePt t="6940" x="2811463" y="5149850"/>
          <p14:tracePt t="6948" x="2828925" y="5167313"/>
          <p14:tracePt t="6972" x="2854325" y="5175250"/>
          <p14:tracePt t="7045" x="2863850" y="5208588"/>
          <p14:tracePt t="7069" x="2897188" y="5235575"/>
          <p14:tracePt t="7085" x="2905125" y="5251450"/>
          <p14:tracePt t="7092" x="2922588" y="5260975"/>
          <p14:tracePt t="7101" x="2947988" y="5286375"/>
          <p14:tracePt t="7108" x="2998788" y="5302250"/>
          <p14:tracePt t="7118" x="3067050" y="5353050"/>
          <p14:tracePt t="7124" x="3135313" y="5387975"/>
          <p14:tracePt t="7133" x="3228975" y="5413375"/>
          <p14:tracePt t="7140" x="3355975" y="5472113"/>
          <p14:tracePt t="7148" x="3475038" y="5489575"/>
          <p14:tracePt t="7156" x="3644900" y="5489575"/>
          <p14:tracePt t="7164" x="3822700" y="5557838"/>
          <p14:tracePt t="7173" x="3992563" y="5557838"/>
          <p14:tracePt t="7180" x="4187825" y="5583238"/>
          <p14:tracePt t="7189" x="4418013" y="5600700"/>
          <p14:tracePt t="7196" x="4621213" y="5626100"/>
          <p14:tracePt t="7204" x="4791075" y="5626100"/>
          <p14:tracePt t="7212" x="4995863" y="5668963"/>
          <p14:tracePt t="7221" x="5165725" y="5668963"/>
          <p14:tracePt t="7228" x="5310188" y="5694363"/>
          <p14:tracePt t="7236" x="5454650" y="5694363"/>
          <p14:tracePt t="7244" x="5565775" y="5694363"/>
          <p14:tracePt t="7252" x="5683250" y="5710238"/>
          <p14:tracePt t="7260" x="5802313" y="5710238"/>
          <p14:tracePt t="7268" x="5870575" y="5710238"/>
          <p14:tracePt t="7276" x="5946775" y="5710238"/>
          <p14:tracePt t="7284" x="6015038" y="5710238"/>
          <p14:tracePt t="7292" x="6040438" y="5710238"/>
          <p14:tracePt t="7301" x="6083300" y="5710238"/>
          <p14:tracePt t="7340" x="6100763" y="5710238"/>
          <p14:tracePt t="7348" x="6108700" y="5710238"/>
          <p14:tracePt t="7356" x="6151563" y="5710238"/>
          <p14:tracePt t="7364" x="6176963" y="5710238"/>
          <p14:tracePt t="7372" x="6227763" y="5710238"/>
          <p14:tracePt t="7380" x="6270625" y="5684838"/>
          <p14:tracePt t="7396" x="6286500" y="5676900"/>
          <p14:tracePt t="7405" x="6311900" y="5651500"/>
          <p14:tracePt t="7412" x="6321425" y="5634038"/>
          <p14:tracePt t="7421" x="6354763" y="5591175"/>
          <p14:tracePt t="7428" x="6364288" y="5583238"/>
          <p14:tracePt t="7436" x="6389688" y="5557838"/>
          <p14:tracePt t="7444" x="6389688" y="5540375"/>
          <p14:tracePt t="7452" x="6405563" y="5532438"/>
          <p14:tracePt t="7460" x="6415088" y="5489575"/>
          <p14:tracePt t="7468" x="6415088" y="5464175"/>
          <p14:tracePt t="7477" x="6430963" y="5413375"/>
          <p14:tracePt t="7485" x="6448425" y="5405438"/>
          <p14:tracePt t="7492" x="6456363" y="5380038"/>
          <p14:tracePt t="7501" x="6473825" y="5327650"/>
          <p14:tracePt t="7508" x="6483350" y="5319713"/>
          <p14:tracePt t="7518" x="6483350" y="5294313"/>
          <p14:tracePt t="7524" x="6483350" y="5276850"/>
          <p14:tracePt t="7533" x="6483350" y="5251450"/>
          <p14:tracePt t="7540" x="6499225" y="5243513"/>
          <p14:tracePt t="7548" x="6508750" y="5235575"/>
          <p14:tracePt t="7556" x="6508750" y="5218113"/>
          <p14:tracePt t="7564" x="6508750" y="5192713"/>
          <p14:tracePt t="7572" x="6508750" y="5167313"/>
          <p14:tracePt t="7580" x="6508750" y="5141913"/>
          <p14:tracePt t="7588" x="6508750" y="5124450"/>
          <p14:tracePt t="7596" x="6508750" y="5099050"/>
          <p14:tracePt t="7605" x="6508750" y="5073650"/>
          <p14:tracePt t="7621" x="6499225" y="5030788"/>
          <p14:tracePt t="7628" x="6491288" y="5013325"/>
          <p14:tracePt t="7644" x="6473825" y="4987925"/>
          <p14:tracePt t="7660" x="6448425" y="4972050"/>
          <p14:tracePt t="7676" x="6423025" y="4972050"/>
          <p14:tracePt t="7685" x="6354763" y="4954588"/>
          <p14:tracePt t="7692" x="6346825" y="4946650"/>
          <p14:tracePt t="7701" x="6321425" y="4946650"/>
          <p14:tracePt t="7708" x="6270625" y="4946650"/>
          <p14:tracePt t="7717" x="6210300" y="4946650"/>
          <p14:tracePt t="7724" x="6100763" y="4929188"/>
          <p14:tracePt t="7732" x="5956300" y="4929188"/>
          <p14:tracePt t="7740" x="5837238" y="4911725"/>
          <p14:tracePt t="7748" x="5726113" y="4911725"/>
          <p14:tracePt t="7756" x="5548313" y="4911725"/>
          <p14:tracePt t="7764" x="5411788" y="4911725"/>
          <p14:tracePt t="7773" x="5292725" y="4911725"/>
          <p14:tracePt t="7780" x="5122863" y="4911725"/>
          <p14:tracePt t="7788" x="5038725" y="4911725"/>
          <p14:tracePt t="7796" x="4919663" y="4911725"/>
          <p14:tracePt t="7804" x="4859338" y="4911725"/>
          <p14:tracePt t="7812" x="4749800" y="4911725"/>
          <p14:tracePt t="7820" x="4689475" y="4911725"/>
          <p14:tracePt t="7829" x="4605338" y="4911725"/>
          <p14:tracePt t="7839" x="4570413" y="4911725"/>
          <p14:tracePt t="7847" x="4511675" y="4911725"/>
          <p14:tracePt t="7854" x="4468813" y="4911725"/>
          <p14:tracePt t="7861" x="4451350" y="4911725"/>
          <p14:tracePt t="7869" x="4425950" y="4911725"/>
          <p14:tracePt t="7876" x="4400550" y="4911725"/>
          <p14:tracePt t="7884" x="4384675" y="4911725"/>
          <p14:tracePt t="7892" x="4375150" y="4911725"/>
          <p14:tracePt t="7916" x="4367213" y="4911725"/>
          <p14:tracePt t="7932" x="4341813" y="4911725"/>
          <p14:tracePt t="7948" x="4324350" y="4911725"/>
          <p14:tracePt t="7964" x="4316413" y="4911725"/>
          <p14:tracePt t="7972" x="4273550" y="4911725"/>
          <p14:tracePt t="7980" x="4265613" y="4911725"/>
          <p14:tracePt t="7989" x="4222750" y="4911725"/>
          <p14:tracePt t="7996" x="4171950" y="4929188"/>
          <p14:tracePt t="8004" x="4129088" y="4946650"/>
          <p14:tracePt t="8012" x="4078288" y="4962525"/>
          <p14:tracePt t="8021" x="3992563" y="4979988"/>
          <p14:tracePt t="8028" x="3925888" y="5013325"/>
          <p14:tracePt t="8036" x="3848100" y="5048250"/>
          <p14:tracePt t="8044" x="3763963" y="5064125"/>
          <p14:tracePt t="8052" x="3662363" y="5124450"/>
          <p14:tracePt t="8060" x="3594100" y="5157788"/>
          <p14:tracePt t="8068" x="3543300" y="5208588"/>
          <p14:tracePt t="8076" x="3449638" y="5251450"/>
          <p14:tracePt t="8084" x="3373438" y="5302250"/>
          <p14:tracePt t="8092" x="3279775" y="5345113"/>
          <p14:tracePt t="8101" x="3244850" y="5370513"/>
          <p14:tracePt t="8108" x="3194050" y="5405438"/>
          <p14:tracePt t="8117" x="3127375" y="5438775"/>
          <p14:tracePt t="8124" x="3100388" y="5464175"/>
          <p14:tracePt t="8133" x="3067050" y="5481638"/>
          <p14:tracePt t="8140" x="3059113" y="5497513"/>
          <p14:tracePt t="8148" x="3049588" y="5507038"/>
          <p14:tracePt t="8188" x="3049588" y="5514975"/>
          <p14:tracePt t="8196" x="3049588" y="5532438"/>
          <p14:tracePt t="8212" x="3049588" y="5540375"/>
          <p14:tracePt t="8221" x="3049588" y="5583238"/>
          <p14:tracePt t="8228" x="3049588" y="5600700"/>
          <p14:tracePt t="8236" x="3049588" y="5608638"/>
          <p14:tracePt t="8244" x="3067050" y="5651500"/>
          <p14:tracePt t="8252" x="3084513" y="5676900"/>
          <p14:tracePt t="8269" x="3109913" y="5694363"/>
          <p14:tracePt t="8276" x="3117850" y="5694363"/>
          <p14:tracePt t="8286" x="3135313" y="5702300"/>
          <p14:tracePt t="8292" x="3160713" y="5735638"/>
          <p14:tracePt t="8301" x="3211513" y="5745163"/>
          <p14:tracePt t="8308" x="3236913" y="5761038"/>
          <p14:tracePt t="8318" x="3279775" y="5761038"/>
          <p14:tracePt t="8324" x="3330575" y="5795963"/>
          <p14:tracePt t="8333" x="3373438" y="5813425"/>
          <p14:tracePt t="8341" x="3467100" y="5829300"/>
          <p14:tracePt t="8348" x="3492500" y="5829300"/>
          <p14:tracePt t="8356" x="3576638" y="5829300"/>
          <p14:tracePt t="8364" x="3602038" y="5838825"/>
          <p14:tracePt t="8372" x="3670300" y="5838825"/>
          <p14:tracePt t="8380" x="3756025" y="5838825"/>
          <p14:tracePt t="8389" x="3822700" y="5880100"/>
          <p14:tracePt t="8396" x="3883025" y="5880100"/>
          <p14:tracePt t="8405" x="3951288" y="5880100"/>
          <p14:tracePt t="8412" x="4010025" y="5880100"/>
          <p14:tracePt t="8421" x="4095750" y="5880100"/>
          <p14:tracePt t="8428" x="4187825" y="5880100"/>
          <p14:tracePt t="8436" x="4273550" y="5880100"/>
          <p14:tracePt t="8444" x="4359275" y="5880100"/>
          <p14:tracePt t="8452" x="4476750" y="5880100"/>
          <p14:tracePt t="8460" x="4562475" y="5880100"/>
          <p14:tracePt t="8468" x="4706938" y="5880100"/>
          <p14:tracePt t="8476" x="4791075" y="5880100"/>
          <p14:tracePt t="8485" x="4859338" y="5880100"/>
          <p14:tracePt t="8492" x="4919663" y="5880100"/>
          <p14:tracePt t="8501" x="4987925" y="5880100"/>
          <p14:tracePt t="8508" x="5072063" y="5872163"/>
          <p14:tracePt t="8518" x="5140325" y="5854700"/>
          <p14:tracePt t="8524" x="5224463" y="5854700"/>
          <p14:tracePt t="8533" x="5292725" y="5854700"/>
          <p14:tracePt t="8541" x="5335588" y="5854700"/>
          <p14:tracePt t="8548" x="5421313" y="5838825"/>
          <p14:tracePt t="8556" x="5487988" y="5838825"/>
          <p14:tracePt t="8564" x="5556250" y="5803900"/>
          <p14:tracePt t="8572" x="5675313" y="5778500"/>
          <p14:tracePt t="8580" x="5735638" y="5761038"/>
          <p14:tracePt t="8589" x="5802313" y="5745163"/>
          <p14:tracePt t="8596" x="5853113" y="5719763"/>
          <p14:tracePt t="8605" x="5913438" y="5702300"/>
          <p14:tracePt t="8613" x="5930900" y="5702300"/>
          <p14:tracePt t="8621" x="5981700" y="5684838"/>
          <p14:tracePt t="8636" x="6032500" y="5668963"/>
          <p14:tracePt t="8644" x="6065838" y="5641975"/>
          <p14:tracePt t="8652" x="6108700" y="5626100"/>
          <p14:tracePt t="8660" x="6116638" y="5608638"/>
          <p14:tracePt t="8668" x="6134100" y="5608638"/>
          <p14:tracePt t="8676" x="6142038" y="5600700"/>
          <p14:tracePt t="8685" x="6184900" y="5575300"/>
          <p14:tracePt t="8692" x="6219825" y="5557838"/>
          <p14:tracePt t="8701" x="6261100" y="5557838"/>
          <p14:tracePt t="8708" x="6270625" y="5549900"/>
          <p14:tracePt t="8718" x="6311900" y="5549900"/>
          <p14:tracePt t="8724" x="6346825" y="5532438"/>
          <p14:tracePt t="8748" x="6354763" y="5532438"/>
          <p14:tracePt t="8756" x="6415088" y="5514975"/>
          <p14:tracePt t="8764" x="6423025" y="5507038"/>
          <p14:tracePt t="8773" x="6448425" y="5507038"/>
          <p14:tracePt t="8789" x="6483350" y="5489575"/>
          <p14:tracePt t="10053" x="6483350" y="5481638"/>
          <p14:tracePt t="10062" x="6491288" y="5446713"/>
          <p14:tracePt t="10069" x="6491288" y="5421313"/>
          <p14:tracePt t="10076" x="6491288" y="5413375"/>
          <p14:tracePt t="10084" x="6491288" y="5387975"/>
          <p14:tracePt t="10092" x="6491288" y="5370513"/>
          <p14:tracePt t="10100" x="6491288" y="5362575"/>
          <p14:tracePt t="10109" x="6491288" y="5353050"/>
          <p14:tracePt t="10252" x="6491288" y="5327650"/>
          <p14:tracePt t="10292" x="6483350" y="5276850"/>
          <p14:tracePt t="10301" x="6456363" y="5260975"/>
          <p14:tracePt t="10317" x="6405563" y="5235575"/>
          <p14:tracePt t="10324" x="6380163" y="5200650"/>
          <p14:tracePt t="10333" x="6346825" y="5149850"/>
          <p14:tracePt t="10340" x="6296025" y="5124450"/>
          <p14:tracePt t="10348" x="6253163" y="5124450"/>
          <p14:tracePt t="10356" x="6202363" y="5073650"/>
          <p14:tracePt t="10364" x="6176963" y="5056188"/>
          <p14:tracePt t="10372" x="6142038" y="5048250"/>
          <p14:tracePt t="10380" x="6116638" y="5030788"/>
          <p14:tracePt t="10389" x="6091238" y="5030788"/>
          <p14:tracePt t="10396" x="6057900" y="4997450"/>
          <p14:tracePt t="10412" x="6032500" y="4987925"/>
          <p14:tracePt t="10421" x="6015038" y="4987925"/>
          <p14:tracePt t="10428" x="5989638" y="4972050"/>
          <p14:tracePt t="10436" x="5964238" y="4972050"/>
          <p14:tracePt t="10444" x="5956300" y="4962525"/>
          <p14:tracePt t="10453" x="5930900" y="4962525"/>
          <p14:tracePt t="10468" x="5862638" y="4929188"/>
          <p14:tracePt t="10476" x="5845175" y="4929188"/>
          <p14:tracePt t="10484" x="5802313" y="4911725"/>
          <p14:tracePt t="10492" x="5776913" y="4894263"/>
          <p14:tracePt t="10500" x="5718175" y="4894263"/>
          <p14:tracePt t="10508" x="5667375" y="4878388"/>
          <p14:tracePt t="10517" x="5624513" y="4878388"/>
          <p14:tracePt t="10524" x="5573713" y="4878388"/>
          <p14:tracePt t="10532" x="5565775" y="4878388"/>
          <p14:tracePt t="10540" x="5538788" y="4868863"/>
          <p14:tracePt t="10548" x="5522913" y="4852988"/>
          <p14:tracePt t="10556" x="5513388" y="4852988"/>
          <p14:tracePt t="10564" x="5505450" y="4852988"/>
          <p14:tracePt t="10580" x="5487988" y="4852988"/>
          <p14:tracePt t="10588" x="5462588" y="4852988"/>
          <p14:tracePt t="10596" x="5454650" y="4852988"/>
          <p14:tracePt t="10604" x="5437188" y="4852988"/>
          <p14:tracePt t="10612" x="5429250" y="4852988"/>
          <p14:tracePt t="10620" x="5386388" y="4852988"/>
          <p14:tracePt t="10628" x="5360988" y="4843463"/>
          <p14:tracePt t="10636" x="5310188" y="4843463"/>
          <p14:tracePt t="10676" x="5302250" y="4843463"/>
          <p14:tracePt t="10708" x="5284788" y="4843463"/>
          <p14:tracePt t="10717" x="5276850" y="4860925"/>
          <p14:tracePt t="10724" x="5259388" y="4886325"/>
          <p14:tracePt t="10732" x="5208588" y="4937125"/>
          <p14:tracePt t="10772" x="5199063" y="4937125"/>
          <p14:tracePt t="10981" x="5199063" y="4919663"/>
          <p14:tracePt t="10989" x="5191125" y="4911725"/>
          <p14:tracePt t="10996" x="5173663" y="4911725"/>
          <p14:tracePt t="11005" x="5165725" y="4911725"/>
          <p14:tracePt t="11012" x="5140325" y="4911725"/>
          <p14:tracePt t="11021" x="5046663" y="4852988"/>
          <p14:tracePt t="11028" x="4978400" y="4852988"/>
          <p14:tracePt t="11036" x="4826000" y="4852988"/>
          <p14:tracePt t="11044" x="4656138" y="4852988"/>
          <p14:tracePt t="11053" x="4460875" y="4852988"/>
          <p14:tracePt t="11060" x="4265613" y="4852988"/>
          <p14:tracePt t="11068" x="4060825" y="4852988"/>
          <p14:tracePt t="11076" x="3951288" y="4852988"/>
          <p14:tracePt t="11084" x="3832225" y="4852988"/>
          <p14:tracePt t="11092" x="3746500" y="4852988"/>
          <p14:tracePt t="11100" x="3678238" y="4852988"/>
          <p14:tracePt t="11108" x="3594100" y="4835525"/>
          <p14:tracePt t="11117" x="3551238" y="4818063"/>
          <p14:tracePt t="11124" x="3525838" y="4818063"/>
          <p14:tracePt t="11134" x="3457575" y="4818063"/>
          <p14:tracePt t="11140" x="3432175" y="4810125"/>
          <p14:tracePt t="11148" x="3398838" y="4810125"/>
          <p14:tracePt t="11156" x="3389313" y="4810125"/>
          <p14:tracePt t="11244" x="3381375" y="4810125"/>
          <p14:tracePt t="11252" x="3363913" y="4810125"/>
          <p14:tracePt t="11268" x="3338513" y="4810125"/>
          <p14:tracePt t="11283" x="3330575" y="4810125"/>
          <p14:tracePt t="11308" x="3313113" y="4810125"/>
          <p14:tracePt t="11573" x="3305175" y="4827588"/>
          <p14:tracePt t="11588" x="3305175" y="4852988"/>
          <p14:tracePt t="11596" x="3305175" y="4894263"/>
          <p14:tracePt t="11604" x="3305175" y="4919663"/>
          <p14:tracePt t="11612" x="3330575" y="4972050"/>
          <p14:tracePt t="11620" x="3330575" y="4997450"/>
          <p14:tracePt t="11628" x="3330575" y="5038725"/>
          <p14:tracePt t="11637" x="3338513" y="5073650"/>
          <p14:tracePt t="11644" x="3338513" y="5081588"/>
          <p14:tracePt t="11652" x="3338513" y="5106988"/>
          <p14:tracePt t="11750" x="3338513" y="5124450"/>
          <p14:tracePt t="11774" x="3322638" y="5124450"/>
          <p14:tracePt t="11782" x="3313113" y="5124450"/>
          <p14:tracePt t="11788" x="3270250" y="5124450"/>
          <p14:tracePt t="11796" x="3262313" y="5124450"/>
          <p14:tracePt t="11804" x="3236913" y="5116513"/>
          <p14:tracePt t="11812" x="3219450" y="5116513"/>
          <p14:tracePt t="11820" x="3211513" y="5106988"/>
          <p14:tracePt t="11828" x="3186113" y="5091113"/>
          <p14:tracePt t="11844" x="3135313" y="5056188"/>
          <p14:tracePt t="11853" x="3109913" y="5048250"/>
          <p14:tracePt t="11860" x="3059113" y="5030788"/>
          <p14:tracePt t="11868" x="3033713" y="5013325"/>
          <p14:tracePt t="11876" x="2940050" y="4979988"/>
          <p14:tracePt t="11892" x="2914650" y="4979988"/>
          <p14:tracePt t="11900" x="2889250" y="4962525"/>
          <p14:tracePt t="11948" x="2871788" y="4962525"/>
          <p14:tracePt t="11964" x="2846388" y="4962525"/>
          <p14:tracePt t="11980" x="2838450" y="4954588"/>
          <p14:tracePt t="11996" x="2820988" y="4954588"/>
          <p14:tracePt t="12004" x="2795588" y="4954588"/>
          <p14:tracePt t="12012" x="2770188" y="4954588"/>
          <p14:tracePt t="12021" x="2744788" y="4954588"/>
          <p14:tracePt t="12028" x="2701925" y="4954588"/>
          <p14:tracePt t="12037" x="2633663" y="4937125"/>
          <p14:tracePt t="12044" x="2590800" y="4937125"/>
          <p14:tracePt t="12052" x="2557463" y="4903788"/>
          <p14:tracePt t="12060" x="2549525" y="4903788"/>
          <p14:tracePt t="12068" x="2524125" y="4903788"/>
          <p14:tracePt t="12076" x="2489200" y="4903788"/>
          <p14:tracePt t="12084" x="2481263" y="4903788"/>
          <p14:tracePt t="12092" x="2471738" y="4903788"/>
          <p14:tracePt t="12101" x="2455863" y="4903788"/>
          <p14:tracePt t="12108" x="2446338" y="4894263"/>
          <p14:tracePt t="12117" x="2430463" y="4894263"/>
          <p14:tracePt t="12124" x="2420938" y="4894263"/>
          <p14:tracePt t="12134" x="2405063" y="4894263"/>
          <p14:tracePt t="12140" x="2395538" y="4894263"/>
          <p14:tracePt t="12148" x="2370138" y="4894263"/>
          <p14:tracePt t="12156" x="2344738" y="4878388"/>
          <p14:tracePt t="12204" x="2327275" y="4868863"/>
          <p14:tracePt t="12309" x="2286000" y="4868863"/>
          <p14:tracePt t="12320" x="2276475" y="4868863"/>
          <p14:tracePt t="12327" x="2260600" y="4868863"/>
          <p14:tracePt t="12333" x="2225675" y="4868863"/>
          <p14:tracePt t="12340" x="2208213" y="4868863"/>
          <p14:tracePt t="12348" x="2182813" y="4852988"/>
          <p14:tracePt t="12356" x="2157413" y="4835525"/>
          <p14:tracePt t="12364" x="2141538" y="4835525"/>
          <p14:tracePt t="12373" x="2132013" y="4835525"/>
          <p14:tracePt t="12380" x="2090738" y="4835525"/>
          <p14:tracePt t="12388" x="2081213" y="4827588"/>
          <p14:tracePt t="12396" x="2038350" y="4827588"/>
          <p14:tracePt t="12405" x="2022475" y="4827588"/>
          <p14:tracePt t="12413" x="2012950" y="4827588"/>
          <p14:tracePt t="12421" x="1971675" y="4827588"/>
          <p14:tracePt t="12436" x="1962150" y="4818063"/>
          <p14:tracePt t="12574" x="1946275" y="4802188"/>
          <p14:tracePt t="12589" x="1946275" y="4792663"/>
          <p14:tracePt t="12605" x="1946275" y="4775200"/>
          <p14:tracePt t="12628" x="1946275" y="4767263"/>
          <p14:tracePt t="12636" x="1946275" y="4749800"/>
          <p14:tracePt t="12676" x="1946275" y="4724400"/>
          <p14:tracePt t="12700" x="1936750" y="4716463"/>
          <p14:tracePt t="12716" x="1936750" y="4708525"/>
          <p14:tracePt t="12740" x="1920875" y="4691063"/>
          <p14:tracePt t="12764" x="1893888" y="4665663"/>
          <p14:tracePt t="12780" x="1885950" y="4648200"/>
          <p14:tracePt t="12829" x="1868488" y="4640263"/>
          <p14:tracePt t="12853" x="1860550" y="4630738"/>
          <p14:tracePt t="12868" x="1852613" y="4630738"/>
          <p14:tracePt t="12933" x="1835150" y="4630738"/>
          <p14:tracePt t="12941" x="1827213" y="4630738"/>
          <p14:tracePt t="13005" x="1809750" y="4630738"/>
          <p14:tracePt t="13044" x="1776413" y="4630738"/>
          <p14:tracePt t="13061" x="1758950" y="4630738"/>
          <p14:tracePt t="13076" x="1758950" y="4640263"/>
          <p14:tracePt t="13092" x="1766888" y="4657725"/>
          <p14:tracePt t="13108" x="1766888" y="4665663"/>
          <p14:tracePt t="13117" x="1776413" y="4683125"/>
          <p14:tracePt t="13124" x="1776413" y="4691063"/>
          <p14:tracePt t="13134" x="1784350" y="4708525"/>
          <p14:tracePt t="13148" x="1801813" y="4716463"/>
          <p14:tracePt t="13156" x="1809750" y="4716463"/>
          <p14:tracePt t="13164" x="1827213" y="4716463"/>
          <p14:tracePt t="13172" x="1835150" y="4724400"/>
          <p14:tracePt t="13180" x="1843088" y="4741863"/>
          <p14:tracePt t="13196" x="1878013" y="4767263"/>
          <p14:tracePt t="13212" x="1885950" y="4767263"/>
          <p14:tracePt t="13222" x="1903413" y="4775200"/>
          <p14:tracePt t="13236" x="1911350" y="4775200"/>
          <p14:tracePt t="13244" x="1954213" y="4792663"/>
          <p14:tracePt t="13268" x="1962150" y="4810125"/>
          <p14:tracePt t="13276" x="1979613" y="4810125"/>
          <p14:tracePt t="13283" x="1987550" y="4818063"/>
          <p14:tracePt t="13292" x="2005013" y="4827588"/>
          <p14:tracePt t="13300" x="2012950" y="4827588"/>
          <p14:tracePt t="13316" x="2038350" y="4827588"/>
          <p14:tracePt t="13324" x="2047875" y="4843463"/>
          <p14:tracePt t="13333" x="2065338" y="4843463"/>
          <p14:tracePt t="13340" x="2090738" y="4852988"/>
          <p14:tracePt t="13356" x="2098675" y="4852988"/>
          <p14:tracePt t="13364" x="2124075" y="4868863"/>
          <p14:tracePt t="13372" x="2141538" y="4868863"/>
          <p14:tracePt t="13380" x="2166938" y="4894263"/>
          <p14:tracePt t="13387" x="2192338" y="4894263"/>
          <p14:tracePt t="13396" x="2225675" y="4894263"/>
          <p14:tracePt t="13404" x="2235200" y="4894263"/>
          <p14:tracePt t="13412" x="2276475" y="4894263"/>
          <p14:tracePt t="13420" x="2286000" y="4894263"/>
          <p14:tracePt t="13428" x="2311400" y="4911725"/>
          <p14:tracePt t="13436" x="2336800" y="4911725"/>
          <p14:tracePt t="13444" x="2370138" y="4911725"/>
          <p14:tracePt t="13453" x="2395538" y="4911725"/>
          <p14:tracePt t="13459" x="2405063" y="4911725"/>
          <p14:tracePt t="13468" x="2420938" y="4911725"/>
          <p14:tracePt t="13475" x="2463800" y="4911725"/>
          <p14:tracePt t="13483" x="2471738" y="4911725"/>
          <p14:tracePt t="13492" x="2481263" y="4911725"/>
          <p14:tracePt t="13500" x="2497138" y="4911725"/>
          <p14:tracePt t="13508" x="2524125" y="4911725"/>
          <p14:tracePt t="13516" x="2532063" y="4911725"/>
          <p14:tracePt t="13533" x="2549525" y="4911725"/>
          <p14:tracePt t="13539" x="2557463" y="4911725"/>
          <p14:tracePt t="13564" x="2582863" y="4911725"/>
          <p14:tracePt t="13572" x="2600325" y="4911725"/>
          <p14:tracePt t="13587" x="2608263" y="4911725"/>
          <p14:tracePt t="13604" x="2616200" y="4911725"/>
          <p14:tracePt t="13620" x="2641600" y="4911725"/>
          <p14:tracePt t="13628" x="2659063" y="4911725"/>
          <p14:tracePt t="13636" x="2668588" y="4911725"/>
          <p14:tracePt t="13653" x="2684463" y="4911725"/>
          <p14:tracePt t="13668" x="2709863" y="4911725"/>
          <p14:tracePt t="13676" x="2719388" y="4903788"/>
          <p14:tracePt t="13692" x="2735263" y="4903788"/>
          <p14:tracePt t="13715" x="2744788" y="4903788"/>
          <p14:tracePt t="13733" x="2770188" y="4903788"/>
          <p14:tracePt t="13748" x="2795588" y="4903788"/>
          <p14:tracePt t="13756" x="2846388" y="4903788"/>
          <p14:tracePt t="13764" x="2854325" y="4903788"/>
          <p14:tracePt t="13772" x="2863850" y="4903788"/>
          <p14:tracePt t="13780" x="2905125" y="4903788"/>
          <p14:tracePt t="13788" x="2922588" y="4903788"/>
          <p14:tracePt t="13796" x="2930525" y="4903788"/>
          <p14:tracePt t="13804" x="2940050" y="4894263"/>
          <p14:tracePt t="13868" x="2973388" y="4878388"/>
          <p14:tracePt t="13892" x="2982913" y="4868863"/>
          <p14:tracePt t="13900" x="3008313" y="4843463"/>
          <p14:tracePt t="13908" x="3024188" y="4827588"/>
          <p14:tracePt t="13924" x="3049588" y="4802188"/>
          <p14:tracePt t="13933" x="3059113" y="4792663"/>
          <p14:tracePt t="13948" x="3059113" y="4767263"/>
          <p14:tracePt t="13956" x="3074988" y="4749800"/>
          <p14:tracePt t="13972" x="3084513" y="4741863"/>
          <p14:tracePt t="14012" x="3084513" y="4716463"/>
          <p14:tracePt t="14020" x="3117850" y="4683125"/>
          <p14:tracePt t="14028" x="3127375" y="4673600"/>
          <p14:tracePt t="14037" x="3127375" y="4657725"/>
          <p14:tracePt t="14044" x="3143250" y="4630738"/>
          <p14:tracePt t="14060" x="3152775" y="4605338"/>
          <p14:tracePt t="14068" x="3186113" y="4554538"/>
          <p14:tracePt t="14302" x="3186113" y="4564063"/>
          <p14:tracePt t="14310" x="3186113" y="4614863"/>
          <p14:tracePt t="14318" x="3178175" y="4648200"/>
          <p14:tracePt t="14325" x="3160713" y="4708525"/>
          <p14:tracePt t="14334" x="3160713" y="4775200"/>
          <p14:tracePt t="14340" x="3152775" y="4802188"/>
          <p14:tracePt t="14348" x="3152775" y="4818063"/>
          <p14:tracePt t="14476" x="3152775" y="4810125"/>
          <p14:tracePt t="14484" x="3152775" y="4802188"/>
          <p14:tracePt t="14492" x="3152775" y="4775200"/>
          <p14:tracePt t="14499" x="3152775" y="4724400"/>
          <p14:tracePt t="14508" x="3152775" y="4699000"/>
          <p14:tracePt t="14516" x="3152775" y="4673600"/>
          <p14:tracePt t="14524" x="3152775" y="4665663"/>
          <p14:tracePt t="14533" x="3152775" y="4648200"/>
          <p14:tracePt t="14539" x="3152775" y="4640263"/>
          <p14:tracePt t="14556" x="3152775" y="4614863"/>
          <p14:tracePt t="14587" x="3152775" y="4597400"/>
          <p14:tracePt t="14782" x="3152775" y="4572000"/>
          <p14:tracePt t="14790" x="3152775" y="4546600"/>
          <p14:tracePt t="15110" x="3152775" y="4521200"/>
          <p14:tracePt t="15134" x="3152775" y="4503738"/>
          <p14:tracePt t="15525" x="3152775" y="4495800"/>
          <p14:tracePt t="15540" x="3152775" y="4521200"/>
          <p14:tracePt t="15548" x="3152775" y="4589463"/>
          <p14:tracePt t="15556" x="3152775" y="4597400"/>
          <p14:tracePt t="15636" x="3152775" y="4614863"/>
          <p14:tracePt t="15653" x="3152775" y="4622800"/>
          <p14:tracePt t="15660" x="3152775" y="4648200"/>
          <p14:tracePt t="15668" x="3143250" y="4683125"/>
          <p14:tracePt t="15676" x="3143250" y="4691063"/>
          <p14:tracePt t="15684" x="3117850" y="4716463"/>
          <p14:tracePt t="15692" x="3109913" y="4749800"/>
          <p14:tracePt t="15708" x="3092450" y="4775200"/>
          <p14:tracePt t="15821" x="3092450" y="4784725"/>
          <p14:tracePt t="16357" x="3109913" y="4775200"/>
          <p14:tracePt t="16374" x="3109913" y="4759325"/>
          <p14:tracePt t="16388" x="3109913" y="4749800"/>
          <p14:tracePt t="16396" x="3117850" y="4733925"/>
          <p14:tracePt t="16621" x="3117850" y="4724400"/>
          <p14:tracePt t="16629" x="3117850" y="4699000"/>
          <p14:tracePt t="16636" x="3117850" y="4691063"/>
          <p14:tracePt t="16644" x="3117850" y="4673600"/>
          <p14:tracePt t="16653" x="3117850" y="4665663"/>
          <p14:tracePt t="16668" x="3100388" y="4605338"/>
          <p14:tracePt t="16676" x="3084513" y="4589463"/>
          <p14:tracePt t="16684" x="3059113" y="4579938"/>
          <p14:tracePt t="16692" x="3033713" y="4564063"/>
          <p14:tracePt t="16699" x="3016250" y="4554538"/>
          <p14:tracePt t="16708" x="2973388" y="4521200"/>
          <p14:tracePt t="16716" x="2965450" y="4521200"/>
          <p14:tracePt t="16724" x="2922588" y="4513263"/>
          <p14:tracePt t="16734" x="2897188" y="4513263"/>
          <p14:tracePt t="16740" x="2828925" y="4478338"/>
          <p14:tracePt t="16748" x="2803525" y="4478338"/>
          <p14:tracePt t="16756" x="2735263" y="4478338"/>
          <p14:tracePt t="16764" x="2693988" y="4478338"/>
          <p14:tracePt t="16772" x="2641600" y="4460875"/>
          <p14:tracePt t="16780" x="2582863" y="4460875"/>
          <p14:tracePt t="16788" x="2514600" y="4460875"/>
          <p14:tracePt t="16796" x="2455863" y="4460875"/>
          <p14:tracePt t="16804" x="2430463" y="4460875"/>
          <p14:tracePt t="16812" x="2379663" y="4460875"/>
          <p14:tracePt t="16820" x="2352675" y="4460875"/>
          <p14:tracePt t="16828" x="2311400" y="4460875"/>
          <p14:tracePt t="16836" x="2286000" y="4460875"/>
          <p14:tracePt t="16844" x="2217738" y="4460875"/>
          <p14:tracePt t="16853" x="2208213" y="4460875"/>
          <p14:tracePt t="16860" x="2166938" y="4460875"/>
          <p14:tracePt t="16869" x="2141538" y="4460875"/>
          <p14:tracePt t="16882" x="2124075" y="4460875"/>
          <p14:tracePt t="16892" x="2098675" y="4460875"/>
          <p14:tracePt t="16900" x="2090738" y="4460875"/>
          <p14:tracePt t="16908" x="2073275" y="4460875"/>
          <p14:tracePt t="16924" x="2047875" y="4460875"/>
          <p14:tracePt t="16933" x="2022475" y="4470400"/>
          <p14:tracePt t="16940" x="2012950" y="4478338"/>
          <p14:tracePt t="16948" x="1971675" y="4478338"/>
          <p14:tracePt t="16956" x="1936750" y="4495800"/>
          <p14:tracePt t="16964" x="1893888" y="4513263"/>
          <p14:tracePt t="16972" x="1843088" y="4538663"/>
          <p14:tracePt t="16980" x="1801813" y="4538663"/>
          <p14:tracePt t="16988" x="1733550" y="4554538"/>
          <p14:tracePt t="16996" x="1647825" y="4554538"/>
          <p14:tracePt t="17004" x="1622425" y="4572000"/>
          <p14:tracePt t="17012" x="1606550" y="4572000"/>
          <p14:tracePt t="17020" x="1579563" y="4572000"/>
          <p14:tracePt t="17069" x="1554163" y="4589463"/>
          <p14:tracePt t="17084" x="1538288" y="4614863"/>
          <p14:tracePt t="17092" x="1528763" y="4622800"/>
          <p14:tracePt t="17100" x="1528763" y="4640263"/>
          <p14:tracePt t="17108" x="1495425" y="4699000"/>
          <p14:tracePt t="17117" x="1495425" y="4741863"/>
          <p14:tracePt t="17124" x="1487488" y="4759325"/>
          <p14:tracePt t="17134" x="1487488" y="4767263"/>
          <p14:tracePt t="17140" x="1487488" y="4775200"/>
          <p14:tracePt t="17148" x="1487488" y="4802188"/>
          <p14:tracePt t="17156" x="1487488" y="4818063"/>
          <p14:tracePt t="17164" x="1487488" y="4843463"/>
          <p14:tracePt t="17172" x="1487488" y="4868863"/>
          <p14:tracePt t="17180" x="1487488" y="4886325"/>
          <p14:tracePt t="17196" x="1487488" y="4894263"/>
          <p14:tracePt t="17212" x="1495425" y="4903788"/>
          <p14:tracePt t="17220" x="1512888" y="4919663"/>
          <p14:tracePt t="17228" x="1520825" y="4946650"/>
          <p14:tracePt t="17244" x="1538288" y="4954588"/>
          <p14:tracePt t="17253" x="1546225" y="4954588"/>
          <p14:tracePt t="17260" x="1563688" y="4972050"/>
          <p14:tracePt t="17284" x="1589088" y="4979988"/>
          <p14:tracePt t="17292" x="1597025" y="4979988"/>
          <p14:tracePt t="17300" x="1614488" y="4979988"/>
          <p14:tracePt t="17308" x="1639888" y="4997450"/>
          <p14:tracePt t="17316" x="1665288" y="5013325"/>
          <p14:tracePt t="17324" x="1682750" y="5022850"/>
          <p14:tracePt t="17333" x="1690688" y="5022850"/>
          <p14:tracePt t="17340" x="1698625" y="5022850"/>
          <p14:tracePt t="17348" x="1741488" y="5022850"/>
          <p14:tracePt t="17356" x="1758950" y="5022850"/>
          <p14:tracePt t="17364" x="1801813" y="5022850"/>
          <p14:tracePt t="17372" x="1827213" y="5022850"/>
          <p14:tracePt t="17380" x="1835150" y="5022850"/>
          <p14:tracePt t="17388" x="1878013" y="5022850"/>
          <p14:tracePt t="17396" x="1903413" y="5022850"/>
          <p14:tracePt t="17404" x="1928813" y="5022850"/>
          <p14:tracePt t="17412" x="1946275" y="5022850"/>
          <p14:tracePt t="17421" x="1954213" y="5022850"/>
          <p14:tracePt t="17428" x="1971675" y="5022850"/>
          <p14:tracePt t="17437" x="1997075" y="5005388"/>
          <p14:tracePt t="17444" x="2022475" y="5005388"/>
          <p14:tracePt t="17453" x="2030413" y="4997450"/>
          <p14:tracePt t="17468" x="2055813" y="4997450"/>
          <p14:tracePt t="17532" x="2073275" y="4997450"/>
          <p14:tracePt t="17540" x="2081213" y="4997450"/>
          <p14:tracePt t="17550" x="2124075" y="4997450"/>
          <p14:tracePt t="17556" x="2132013" y="4997450"/>
          <p14:tracePt t="17564" x="2157413" y="4997450"/>
          <p14:tracePt t="17580" x="2192338" y="4997450"/>
          <p14:tracePt t="17588" x="2200275" y="4979988"/>
          <p14:tracePt t="17596" x="2217738" y="4979988"/>
          <p14:tracePt t="17604" x="2225675" y="4979988"/>
          <p14:tracePt t="17612" x="2268538" y="4979988"/>
          <p14:tracePt t="17620" x="2276475" y="4979988"/>
          <p14:tracePt t="17628" x="2319338" y="4954588"/>
          <p14:tracePt t="17637" x="2336800" y="4954588"/>
          <p14:tracePt t="17644" x="2344738" y="4954588"/>
          <p14:tracePt t="17653" x="2352675" y="4954588"/>
          <p14:tracePt t="17660" x="2395538" y="4954588"/>
          <p14:tracePt t="17668" x="2420938" y="4954588"/>
          <p14:tracePt t="17676" x="2455863" y="4954588"/>
          <p14:tracePt t="17684" x="2463800" y="4954588"/>
          <p14:tracePt t="17692" x="2471738" y="4954588"/>
          <p14:tracePt t="17700" x="2489200" y="4937125"/>
          <p14:tracePt t="17716" x="2514600" y="4937125"/>
          <p14:tracePt t="18069" x="2540000" y="4937125"/>
          <p14:tracePt t="18077" x="2590800" y="4929188"/>
          <p14:tracePt t="18085" x="2616200" y="4929188"/>
          <p14:tracePt t="18092" x="2659063" y="4929188"/>
          <p14:tracePt t="18099" x="2684463" y="4929188"/>
          <p14:tracePt t="18108" x="2709863" y="4929188"/>
          <p14:tracePt t="18116" x="2744788" y="4911725"/>
          <p14:tracePt t="18124" x="2770188" y="4911725"/>
          <p14:tracePt t="18133" x="2811463" y="4911725"/>
          <p14:tracePt t="18140" x="2846388" y="4878388"/>
          <p14:tracePt t="18149" x="2871788" y="4878388"/>
          <p14:tracePt t="18156" x="2897188" y="4878388"/>
          <p14:tracePt t="18164" x="2914650" y="4878388"/>
          <p14:tracePt t="18172" x="2940050" y="4878388"/>
          <p14:tracePt t="18182" x="2947988" y="4878388"/>
          <p14:tracePt t="18197" x="2965450" y="4878388"/>
          <p14:tracePt t="18205" x="2998788" y="4878388"/>
          <p14:tracePt t="18212" x="3033713" y="4878388"/>
          <p14:tracePt t="18220" x="3041650" y="4878388"/>
          <p14:tracePt t="18430" x="3067050" y="4878388"/>
          <p14:tracePt t="20155" x="3067050" y="4868863"/>
          <p14:tracePt t="20163" x="3067050" y="4860925"/>
          <p14:tracePt t="20172" x="3049588" y="4827588"/>
          <p14:tracePt t="20179" x="3049588" y="4818063"/>
          <p14:tracePt t="20188" x="3024188" y="4792663"/>
          <p14:tracePt t="20196" x="3008313" y="4759325"/>
          <p14:tracePt t="20203" x="2998788" y="4749800"/>
          <p14:tracePt t="20220" x="2998788" y="4741863"/>
          <p14:tracePt t="20227" x="2998788" y="4724400"/>
          <p14:tracePt t="20236" x="2982913" y="4716463"/>
          <p14:tracePt t="20243" x="2982913" y="4691063"/>
          <p14:tracePt t="20268" x="2982913" y="4673600"/>
          <p14:tracePt t="20275" x="2982913" y="4665663"/>
          <p14:tracePt t="20284" x="2982913" y="4640263"/>
          <p14:tracePt t="20421" x="2973388" y="4622800"/>
          <p14:tracePt t="20871" x="2947988" y="4622800"/>
          <p14:tracePt t="20876" x="2940050" y="4622800"/>
          <p14:tracePt t="20883" x="2897188" y="4622800"/>
          <p14:tracePt t="20892" x="2871788" y="4622800"/>
          <p14:tracePt t="20899" x="2803525" y="4605338"/>
          <p14:tracePt t="20908" x="2752725" y="4597400"/>
          <p14:tracePt t="20916" x="2727325" y="4597400"/>
          <p14:tracePt t="20924" x="2668588" y="4579938"/>
          <p14:tracePt t="20933" x="2633663" y="4579938"/>
          <p14:tracePt t="20940" x="2590800" y="4579938"/>
          <p14:tracePt t="20949" x="2540000" y="4564063"/>
          <p14:tracePt t="20956" x="2514600" y="4546600"/>
          <p14:tracePt t="20964" x="2506663" y="4546600"/>
          <p14:tracePt t="20972" x="2463800" y="4546600"/>
          <p14:tracePt t="20980" x="2446338" y="4546600"/>
          <p14:tracePt t="20988" x="2438400" y="4546600"/>
          <p14:tracePt t="20996" x="2413000" y="4538663"/>
          <p14:tracePt t="21004" x="2395538" y="4538663"/>
          <p14:tracePt t="21012" x="2387600" y="4538663"/>
          <p14:tracePt t="21019" x="2362200" y="4538663"/>
          <p14:tracePt t="21028" x="2336800" y="4538663"/>
          <p14:tracePt t="21036" x="2319338" y="4538663"/>
          <p14:tracePt t="21044" x="2293938" y="4538663"/>
          <p14:tracePt t="21052" x="2235200" y="4538663"/>
          <p14:tracePt t="21060" x="2217738" y="4538663"/>
          <p14:tracePt t="21068" x="2166938" y="4538663"/>
          <p14:tracePt t="21076" x="2149475" y="4538663"/>
          <p14:tracePt t="21084" x="2116138" y="4538663"/>
          <p14:tracePt t="21092" x="2081213" y="4538663"/>
          <p14:tracePt t="21099" x="2055813" y="4538663"/>
          <p14:tracePt t="21108" x="2030413" y="4538663"/>
          <p14:tracePt t="21124" x="2022475" y="4538663"/>
          <p14:tracePt t="21164" x="1997075" y="4538663"/>
          <p14:tracePt t="21172" x="1979613" y="4538663"/>
          <p14:tracePt t="21180" x="1954213" y="4538663"/>
          <p14:tracePt t="21188" x="1911350" y="4538663"/>
          <p14:tracePt t="21196" x="1843088" y="4538663"/>
          <p14:tracePt t="21204" x="1801813" y="4538663"/>
          <p14:tracePt t="21212" x="1716088" y="4538663"/>
          <p14:tracePt t="21220" x="1631950" y="4538663"/>
          <p14:tracePt t="21228" x="1563688" y="4538663"/>
          <p14:tracePt t="21237" x="1520825" y="4538663"/>
          <p14:tracePt t="21244" x="1503363" y="4538663"/>
          <p14:tracePt t="21413" x="1495425" y="4554538"/>
          <p14:tracePt t="21421" x="1477963" y="4564063"/>
          <p14:tracePt t="21429" x="1477963" y="4605338"/>
          <p14:tracePt t="21437" x="1477963" y="4630738"/>
          <p14:tracePt t="21444" x="1477963" y="4657725"/>
          <p14:tracePt t="21453" x="1470025" y="4691063"/>
          <p14:tracePt t="21469" x="1470025" y="4699000"/>
          <p14:tracePt t="21492" x="1470025" y="4724400"/>
          <p14:tracePt t="21532" x="1470025" y="4741863"/>
          <p14:tracePt t="21540" x="1470025" y="4767263"/>
          <p14:tracePt t="21556" x="1487488" y="4775200"/>
          <p14:tracePt t="21564" x="1495425" y="4792663"/>
          <p14:tracePt t="21572" x="1512888" y="4802188"/>
          <p14:tracePt t="21580" x="1520825" y="4810125"/>
          <p14:tracePt t="21596" x="1528763" y="4827588"/>
          <p14:tracePt t="21604" x="1546225" y="4835525"/>
          <p14:tracePt t="21612" x="1554163" y="4835525"/>
          <p14:tracePt t="21628" x="1589088" y="4860925"/>
          <p14:tracePt t="21652" x="1631950" y="4860925"/>
          <p14:tracePt t="21660" x="1639888" y="4878388"/>
          <p14:tracePt t="21676" x="1682750" y="4894263"/>
          <p14:tracePt t="21684" x="1698625" y="4894263"/>
          <p14:tracePt t="21692" x="1708150" y="4894263"/>
          <p14:tracePt t="21700" x="1749425" y="4894263"/>
          <p14:tracePt t="21708" x="1776413" y="4903788"/>
          <p14:tracePt t="21716" x="1827213" y="4903788"/>
          <p14:tracePt t="21724" x="1835150" y="4903788"/>
          <p14:tracePt t="21733" x="1893888" y="4903788"/>
          <p14:tracePt t="21740" x="1903413" y="4903788"/>
          <p14:tracePt t="21749" x="1962150" y="4937125"/>
          <p14:tracePt t="21756" x="1971675" y="4937125"/>
          <p14:tracePt t="21764" x="1997075" y="4937125"/>
          <p14:tracePt t="21772" x="2047875" y="4937125"/>
          <p14:tracePt t="21780" x="2073275" y="4946650"/>
          <p14:tracePt t="21788" x="2116138" y="4946650"/>
          <p14:tracePt t="21796" x="2149475" y="4946650"/>
          <p14:tracePt t="21804" x="2235200" y="4946650"/>
          <p14:tracePt t="21820" x="2260600" y="4946650"/>
          <p14:tracePt t="21828" x="2286000" y="4946650"/>
          <p14:tracePt t="21836" x="2293938" y="4946650"/>
          <p14:tracePt t="21844" x="2311400" y="4946650"/>
          <p14:tracePt t="21853" x="2336800" y="4946650"/>
          <p14:tracePt t="21860" x="2344738" y="4946650"/>
          <p14:tracePt t="21868" x="2362200" y="4946650"/>
          <p14:tracePt t="21876" x="2387600" y="4946650"/>
          <p14:tracePt t="21883" x="2395538" y="4946650"/>
          <p14:tracePt t="21892" x="2420938" y="4946650"/>
          <p14:tracePt t="21899" x="2446338" y="4946650"/>
          <p14:tracePt t="21908" x="2481263" y="4946650"/>
          <p14:tracePt t="21916" x="2524125" y="4946650"/>
          <p14:tracePt t="21924" x="2565400" y="4946650"/>
          <p14:tracePt t="21933" x="2616200" y="4946650"/>
          <p14:tracePt t="21939" x="2641600" y="4946650"/>
          <p14:tracePt t="21949" x="2668588" y="4946650"/>
          <p14:tracePt t="21956" x="2693988" y="4946650"/>
          <p14:tracePt t="21964" x="2744788" y="4946650"/>
          <p14:tracePt t="21972" x="2770188" y="4946650"/>
          <p14:tracePt t="21980" x="2828925" y="4946650"/>
          <p14:tracePt t="21988" x="2863850" y="4946650"/>
          <p14:tracePt t="21996" x="2905125" y="4946650"/>
          <p14:tracePt t="22004" x="2914650" y="4929188"/>
          <p14:tracePt t="22012" x="2955925" y="4929188"/>
          <p14:tracePt t="22019" x="2973388" y="4919663"/>
          <p14:tracePt t="22028" x="2998788" y="4919663"/>
          <p14:tracePt t="22044" x="3059113" y="4903788"/>
          <p14:tracePt t="22053" x="3059113" y="4894263"/>
          <p14:tracePt t="22060" x="3092450" y="4860925"/>
          <p14:tracePt t="22068" x="3100388" y="4860925"/>
          <p14:tracePt t="22076" x="3109913" y="4852988"/>
          <p14:tracePt t="22084" x="3127375" y="4843463"/>
          <p14:tracePt t="22092" x="3152775" y="4810125"/>
          <p14:tracePt t="22100" x="3160713" y="4802188"/>
          <p14:tracePt t="22108" x="3178175" y="4784725"/>
          <p14:tracePt t="22115" x="3186113" y="4775200"/>
          <p14:tracePt t="22124" x="3211513" y="4749800"/>
          <p14:tracePt t="22132" x="3228975" y="4716463"/>
          <p14:tracePt t="22140" x="3244850" y="4708525"/>
          <p14:tracePt t="22149" x="3254375" y="4683125"/>
          <p14:tracePt t="22156" x="3254375" y="4665663"/>
          <p14:tracePt t="22164" x="3270250" y="4657725"/>
          <p14:tracePt t="22172" x="3270250" y="4630738"/>
          <p14:tracePt t="22180" x="3270250" y="4622800"/>
          <p14:tracePt t="22188" x="3270250" y="4605338"/>
          <p14:tracePt t="22196" x="3270250" y="4597400"/>
          <p14:tracePt t="22204" x="3270250" y="4554538"/>
          <p14:tracePt t="22212" x="3270250" y="4546600"/>
          <p14:tracePt t="22219" x="3270250" y="4529138"/>
          <p14:tracePt t="22228" x="3270250" y="4503738"/>
          <p14:tracePt t="22236" x="3270250" y="4495800"/>
          <p14:tracePt t="22244" x="3262313" y="4478338"/>
          <p14:tracePt t="22252" x="3254375" y="4470400"/>
          <p14:tracePt t="22269" x="3236913" y="4470400"/>
          <p14:tracePt t="22276" x="3211513" y="4445000"/>
          <p14:tracePt t="22284" x="3168650" y="4427538"/>
          <p14:tracePt t="22292" x="3135313" y="4410075"/>
          <p14:tracePt t="22300" x="3092450" y="4410075"/>
          <p14:tracePt t="22308" x="3024188" y="4410075"/>
          <p14:tracePt t="22316" x="2940050" y="4394200"/>
          <p14:tracePt t="22324" x="2879725" y="4394200"/>
          <p14:tracePt t="22333" x="2811463" y="4394200"/>
          <p14:tracePt t="22340" x="2752725" y="4394200"/>
          <p14:tracePt t="22349" x="2668588" y="4394200"/>
          <p14:tracePt t="22356" x="2600325" y="4394200"/>
          <p14:tracePt t="22364" x="2514600" y="4394200"/>
          <p14:tracePt t="22372" x="2455863" y="4394200"/>
          <p14:tracePt t="22380" x="2387600" y="4376738"/>
          <p14:tracePt t="22388" x="2362200" y="4376738"/>
          <p14:tracePt t="22396" x="2293938" y="4376738"/>
          <p14:tracePt t="22404" x="2235200" y="4376738"/>
          <p14:tracePt t="22412" x="2208213" y="4359275"/>
          <p14:tracePt t="22420" x="2192338" y="4351338"/>
          <p14:tracePt t="22428" x="2166938" y="4351338"/>
          <p14:tracePt t="22436" x="2157413" y="4351338"/>
          <p14:tracePt t="22444" x="2132013" y="4351338"/>
          <p14:tracePt t="22453" x="2081213" y="4351338"/>
          <p14:tracePt t="22460" x="2055813" y="4351338"/>
          <p14:tracePt t="22469" x="1997075" y="4351338"/>
          <p14:tracePt t="22476" x="1979613" y="4351338"/>
          <p14:tracePt t="22484" x="1936750" y="4351338"/>
          <p14:tracePt t="22492" x="1928813" y="4351338"/>
          <p14:tracePt t="22500" x="1903413" y="4351338"/>
          <p14:tracePt t="22508" x="1878013" y="4351338"/>
          <p14:tracePt t="22516" x="1852613" y="4351338"/>
          <p14:tracePt t="22524" x="1817688" y="4351338"/>
          <p14:tracePt t="22533" x="1792288" y="4359275"/>
          <p14:tracePt t="22549" x="1766888" y="4368800"/>
          <p14:tracePt t="22564" x="1749425" y="4368800"/>
          <p14:tracePt t="22572" x="1741488" y="4384675"/>
          <p14:tracePt t="22580" x="1716088" y="4394200"/>
          <p14:tracePt t="22596" x="1698625" y="4410075"/>
          <p14:tracePt t="22612" x="1690688" y="4435475"/>
          <p14:tracePt t="22620" x="1673225" y="4445000"/>
          <p14:tracePt t="22628" x="1647825" y="4478338"/>
          <p14:tracePt t="22644" x="1639888" y="4486275"/>
          <p14:tracePt t="22653" x="1622425" y="4513263"/>
          <p14:tracePt t="22660" x="1614488" y="4529138"/>
          <p14:tracePt t="22669" x="1597025" y="4538663"/>
          <p14:tracePt t="22676" x="1597025" y="4546600"/>
          <p14:tracePt t="22684" x="1589088" y="4572000"/>
          <p14:tracePt t="22692" x="1589088" y="4589463"/>
          <p14:tracePt t="22700" x="1589088" y="4614863"/>
          <p14:tracePt t="22724" x="1589088" y="4622800"/>
          <p14:tracePt t="22748" x="1589088" y="4648200"/>
          <p14:tracePt t="22764" x="1589088" y="4665663"/>
          <p14:tracePt t="22772" x="1589088" y="4673600"/>
          <p14:tracePt t="22788" x="1589088" y="4691063"/>
          <p14:tracePt t="22796" x="1589088" y="4724400"/>
          <p14:tracePt t="22804" x="1589088" y="4741863"/>
          <p14:tracePt t="22812" x="1597025" y="4741863"/>
          <p14:tracePt t="22821" x="1614488" y="4749800"/>
          <p14:tracePt t="22828" x="1622425" y="4767263"/>
          <p14:tracePt t="22837" x="1647825" y="4767263"/>
          <p14:tracePt t="22844" x="1673225" y="4767263"/>
          <p14:tracePt t="22853" x="1708150" y="4792663"/>
          <p14:tracePt t="22867" x="1758950" y="4810125"/>
          <p14:tracePt t="22876" x="1801813" y="4810125"/>
          <p14:tracePt t="22884" x="1827213" y="4810125"/>
          <p14:tracePt t="22892" x="1843088" y="4810125"/>
          <p14:tracePt t="22900" x="1878013" y="4827588"/>
          <p14:tracePt t="22908" x="1893888" y="4827588"/>
          <p14:tracePt t="22924" x="1903413" y="4827588"/>
          <p14:tracePt t="22933" x="1928813" y="4827588"/>
          <p14:tracePt t="22940" x="1962150" y="4835525"/>
          <p14:tracePt t="22972" x="1971675" y="4835525"/>
          <p14:tracePt t="22980" x="2012950" y="4835525"/>
          <p14:tracePt t="22988" x="2038350" y="4835525"/>
          <p14:tracePt t="22996" x="2065338" y="4835525"/>
          <p14:tracePt t="23004" x="2116138" y="4835525"/>
          <p14:tracePt t="23012" x="2157413" y="4835525"/>
          <p14:tracePt t="23021" x="2182813" y="4835525"/>
          <p14:tracePt t="23028" x="2235200" y="4835525"/>
          <p14:tracePt t="23037" x="2260600" y="4835525"/>
          <p14:tracePt t="23044" x="2286000" y="4835525"/>
          <p14:tracePt t="23053" x="2311400" y="4835525"/>
          <p14:tracePt t="23060" x="2336800" y="4835525"/>
          <p14:tracePt t="23068" x="2387600" y="4835525"/>
          <p14:tracePt t="23076" x="2395538" y="4835525"/>
          <p14:tracePt t="23084" x="2438400" y="4835525"/>
          <p14:tracePt t="23092" x="2446338" y="4835525"/>
          <p14:tracePt t="23099" x="2489200" y="4835525"/>
          <p14:tracePt t="23108" x="2506663" y="4835525"/>
          <p14:tracePt t="23115" x="2514600" y="4835525"/>
          <p14:tracePt t="23124" x="2524125" y="4835525"/>
          <p14:tracePt t="23132" x="2549525" y="4835525"/>
          <p14:tracePt t="23140" x="2565400" y="4835525"/>
          <p14:tracePt t="23149" x="2574925" y="4835525"/>
          <p14:tracePt t="23156" x="2590800" y="4835525"/>
          <p14:tracePt t="23164" x="2616200" y="4835525"/>
          <p14:tracePt t="23172" x="2641600" y="4835525"/>
          <p14:tracePt t="23180" x="2676525" y="4802188"/>
          <p14:tracePt t="23188" x="2701925" y="4784725"/>
          <p14:tracePt t="23204" x="2709863" y="4775200"/>
          <p14:tracePt t="23212" x="2727325" y="4775200"/>
          <p14:tracePt t="23220" x="2770188" y="4759325"/>
          <p14:tracePt t="23237" x="2795588" y="4733925"/>
          <p14:tracePt t="23244" x="2811463" y="4716463"/>
          <p14:tracePt t="23253" x="2838450" y="4708525"/>
          <p14:tracePt t="23276" x="2846388" y="4691063"/>
          <p14:tracePt t="23292" x="2863850" y="4683125"/>
          <p14:tracePt t="23316" x="2863850" y="4673600"/>
          <p14:tracePt t="23340" x="2863850" y="4657725"/>
          <p14:tracePt t="23356" x="2863850" y="4648200"/>
          <p14:tracePt t="23364" x="2863850" y="4622800"/>
          <p14:tracePt t="23372" x="2871788" y="4605338"/>
          <p14:tracePt t="23404" x="2871788" y="4597400"/>
          <p14:tracePt t="23428" x="2871788" y="4579938"/>
          <p14:tracePt t="23453" x="2871788" y="4554538"/>
          <p14:tracePt t="23468" x="2863850" y="4529138"/>
          <p14:tracePt t="23476" x="2854325" y="4521200"/>
          <p14:tracePt t="23484" x="2811463" y="4503738"/>
          <p14:tracePt t="23492" x="2786063" y="4470400"/>
          <p14:tracePt t="23499" x="2752725" y="4460875"/>
          <p14:tracePt t="23508" x="2709863" y="4460875"/>
          <p14:tracePt t="23515" x="2693988" y="4445000"/>
          <p14:tracePt t="23524" x="2684463" y="4445000"/>
          <p14:tracePt t="23532" x="2641600" y="4445000"/>
          <p14:tracePt t="23540" x="2616200" y="4435475"/>
          <p14:tracePt t="23549" x="2565400" y="4435475"/>
          <p14:tracePt t="23556" x="2524125" y="4435475"/>
          <p14:tracePt t="23564" x="2497138" y="4435475"/>
          <p14:tracePt t="23572" x="2430463" y="4402138"/>
          <p14:tracePt t="23580" x="2405063" y="4402138"/>
          <p14:tracePt t="23588" x="2352675" y="4402138"/>
          <p14:tracePt t="23596" x="2311400" y="4402138"/>
          <p14:tracePt t="23603" x="2268538" y="4402138"/>
          <p14:tracePt t="23612" x="2217738" y="4402138"/>
          <p14:tracePt t="23620" x="2157413" y="4402138"/>
          <p14:tracePt t="23628" x="2116138" y="4402138"/>
          <p14:tracePt t="23636" x="2065338" y="4402138"/>
          <p14:tracePt t="23644" x="2022475" y="4402138"/>
          <p14:tracePt t="23653" x="1997075" y="4402138"/>
          <p14:tracePt t="23660" x="1962150" y="4402138"/>
          <p14:tracePt t="23668" x="1936750" y="4402138"/>
          <p14:tracePt t="23684" x="1928813" y="4402138"/>
          <p14:tracePt t="23740" x="1885950" y="4402138"/>
          <p14:tracePt t="23749" x="1860550" y="4402138"/>
          <p14:tracePt t="23756" x="1817688" y="4402138"/>
          <p14:tracePt t="23764" x="1784350" y="4402138"/>
          <p14:tracePt t="23772" x="1741488" y="4402138"/>
          <p14:tracePt t="23780" x="1733550" y="4402138"/>
          <p14:tracePt t="23788" x="1716088" y="4402138"/>
          <p14:tracePt t="23796" x="1673225" y="4419600"/>
          <p14:tracePt t="23804" x="1665288" y="4427538"/>
          <p14:tracePt t="23812" x="1639888" y="4452938"/>
          <p14:tracePt t="23828" x="1606550" y="4486275"/>
          <p14:tracePt t="23837" x="1597025" y="4495800"/>
          <p14:tracePt t="23844" x="1579563" y="4521200"/>
          <p14:tracePt t="23860" x="1579563" y="4538663"/>
          <p14:tracePt t="23869" x="1579563" y="4546600"/>
          <p14:tracePt t="23882" x="1579563" y="4589463"/>
          <p14:tracePt t="23885" x="1579563" y="4597400"/>
          <p14:tracePt t="23892" x="1579563" y="4640263"/>
          <p14:tracePt t="23900" x="1579563" y="4657725"/>
          <p14:tracePt t="23908" x="1579563" y="4665663"/>
          <p14:tracePt t="23916" x="1579563" y="4683125"/>
          <p14:tracePt t="23956" x="1579563" y="4708525"/>
          <p14:tracePt t="23972" x="1589088" y="4733925"/>
          <p14:tracePt t="23980" x="1597025" y="4741863"/>
          <p14:tracePt t="23988" x="1614488" y="4759325"/>
          <p14:tracePt t="23996" x="1622425" y="4759325"/>
          <p14:tracePt t="24004" x="1647825" y="4784725"/>
          <p14:tracePt t="24012" x="1673225" y="4784725"/>
          <p14:tracePt t="24020" x="1690688" y="4784725"/>
          <p14:tracePt t="24028" x="1716088" y="4802188"/>
          <p14:tracePt t="24037" x="1741488" y="4802188"/>
          <p14:tracePt t="24044" x="1758950" y="4810125"/>
          <p14:tracePt t="24053" x="1809750" y="4810125"/>
          <p14:tracePt t="24060" x="1827213" y="4810125"/>
          <p14:tracePt t="24069" x="1860550" y="4810125"/>
          <p14:tracePt t="24076" x="1893888" y="4827588"/>
          <p14:tracePt t="24084" x="1936750" y="4827588"/>
          <p14:tracePt t="24092" x="1971675" y="4852988"/>
          <p14:tracePt t="24099" x="1997075" y="4852988"/>
          <p14:tracePt t="24108" x="2005013" y="4852988"/>
          <p14:tracePt t="24115" x="2030413" y="4852988"/>
          <p14:tracePt t="24124" x="2081213" y="4852988"/>
          <p14:tracePt t="24132" x="2090738" y="4852988"/>
          <p14:tracePt t="24140" x="2132013" y="4852988"/>
          <p14:tracePt t="24149" x="2141538" y="4852988"/>
          <p14:tracePt t="24156" x="2166938" y="4852988"/>
          <p14:tracePt t="24164" x="2200275" y="4852988"/>
          <p14:tracePt t="24172" x="2225675" y="4852988"/>
          <p14:tracePt t="24180" x="2235200" y="4852988"/>
          <p14:tracePt t="24188" x="2276475" y="4852988"/>
          <p14:tracePt t="24196" x="2301875" y="4852988"/>
          <p14:tracePt t="24204" x="2327275" y="4852988"/>
          <p14:tracePt t="24212" x="2362200" y="4852988"/>
          <p14:tracePt t="24220" x="2370138" y="4852988"/>
          <p14:tracePt t="24228" x="2395538" y="4852988"/>
          <p14:tracePt t="24236" x="2420938" y="4852988"/>
          <p14:tracePt t="24244" x="2438400" y="4852988"/>
          <p14:tracePt t="24252" x="2481263" y="4852988"/>
          <p14:tracePt t="24260" x="2506663" y="4868863"/>
          <p14:tracePt t="24268" x="2549525" y="4868863"/>
          <p14:tracePt t="24276" x="2574925" y="4868863"/>
          <p14:tracePt t="24284" x="2608263" y="4868863"/>
          <p14:tracePt t="24292" x="2633663" y="4868863"/>
          <p14:tracePt t="24300" x="2641600" y="4868863"/>
          <p14:tracePt t="24308" x="2684463" y="4868863"/>
          <p14:tracePt t="24315" x="2701925" y="4868863"/>
          <p14:tracePt t="24324" x="2709863" y="4868863"/>
          <p14:tracePt t="24332" x="2735263" y="4868863"/>
          <p14:tracePt t="24340" x="2744788" y="4868863"/>
          <p14:tracePt t="24349" x="2760663" y="4868863"/>
          <p14:tracePt t="24364" x="2770188" y="4868863"/>
          <p14:tracePt t="24372" x="2811463" y="4860925"/>
          <p14:tracePt t="24380" x="2828925" y="4860925"/>
          <p14:tracePt t="24388" x="2838450" y="4852988"/>
          <p14:tracePt t="24396" x="2863850" y="4852988"/>
          <p14:tracePt t="24412" x="2871788" y="4852988"/>
          <p14:tracePt t="24428" x="2905125" y="4835525"/>
          <p14:tracePt t="24444" x="2930525" y="4827588"/>
          <p14:tracePt t="24460" x="2955925" y="4792663"/>
          <p14:tracePt t="24476" x="2973388" y="4784725"/>
          <p14:tracePt t="24492" x="2982913" y="4767263"/>
          <p14:tracePt t="24500" x="2982913" y="4724400"/>
          <p14:tracePt t="24509" x="3016250" y="4699000"/>
          <p14:tracePt t="24532" x="3016250" y="4673600"/>
          <p14:tracePt t="24540" x="3016250" y="4657725"/>
          <p14:tracePt t="24556" x="3016250" y="4648200"/>
          <p14:tracePt t="24572" x="3016250" y="4630738"/>
          <p14:tracePt t="24588" x="3016250" y="4605338"/>
          <p14:tracePt t="24604" x="3016250" y="4597400"/>
          <p14:tracePt t="24612" x="3016250" y="4589463"/>
          <p14:tracePt t="24621" x="3008313" y="4554538"/>
          <p14:tracePt t="24628" x="2998788" y="4546600"/>
          <p14:tracePt t="24637" x="2955925" y="4521200"/>
          <p14:tracePt t="24644" x="2922588" y="4486275"/>
          <p14:tracePt t="24653" x="2838450" y="4452938"/>
          <p14:tracePt t="24660" x="2803525" y="4435475"/>
          <p14:tracePt t="24669" x="2760663" y="4419600"/>
          <p14:tracePt t="24676" x="2693988" y="4402138"/>
          <p14:tracePt t="24684" x="2651125" y="4376738"/>
          <p14:tracePt t="24692" x="2616200" y="4376738"/>
          <p14:tracePt t="24700" x="2574925" y="4376738"/>
          <p14:tracePt t="24708" x="2549525" y="4359275"/>
          <p14:tracePt t="24716" x="2497138" y="4359275"/>
          <p14:tracePt t="24724" x="2471738" y="4359275"/>
          <p14:tracePt t="24733" x="2413000" y="4359275"/>
          <p14:tracePt t="24740" x="2387600" y="4359275"/>
          <p14:tracePt t="24749" x="2319338" y="4359275"/>
          <p14:tracePt t="24756" x="2260600" y="4359275"/>
          <p14:tracePt t="24764" x="2225675" y="4359275"/>
          <p14:tracePt t="24772" x="2182813" y="4359275"/>
          <p14:tracePt t="24780" x="2124075" y="4359275"/>
          <p14:tracePt t="24788" x="2073275" y="4359275"/>
          <p14:tracePt t="24796" x="2012950" y="4359275"/>
          <p14:tracePt t="24804" x="1946275" y="4359275"/>
          <p14:tracePt t="24812" x="1885950" y="4359275"/>
          <p14:tracePt t="24820" x="1835150" y="4359275"/>
          <p14:tracePt t="24828" x="1792288" y="4368800"/>
          <p14:tracePt t="24837" x="1776413" y="4368800"/>
          <p14:tracePt t="24844" x="1766888" y="4368800"/>
          <p14:tracePt t="24917" x="1741488" y="4368800"/>
          <p14:tracePt t="24935" x="1733550" y="4368800"/>
          <p14:tracePt t="24944" x="1716088" y="4368800"/>
          <p14:tracePt t="24952" x="1708150" y="4368800"/>
          <p14:tracePt t="24959" x="1647825" y="4394200"/>
          <p14:tracePt t="24965" x="1631950" y="4410075"/>
          <p14:tracePt t="24972" x="1606550" y="4452938"/>
          <p14:tracePt t="24981" x="1579563" y="4478338"/>
          <p14:tracePt t="24988" x="1563688" y="4495800"/>
          <p14:tracePt t="24996" x="1554163" y="4521200"/>
          <p14:tracePt t="25005" x="1520825" y="4564063"/>
          <p14:tracePt t="25012" x="1520825" y="4579938"/>
          <p14:tracePt t="25020" x="1503363" y="4589463"/>
          <p14:tracePt t="25037" x="1503363" y="4605338"/>
          <p14:tracePt t="25053" x="1503363" y="4630738"/>
          <p14:tracePt t="25069" x="1503363" y="4640263"/>
          <p14:tracePt t="25076" x="1503363" y="4657725"/>
          <p14:tracePt t="25092" x="1503363" y="4665663"/>
          <p14:tracePt t="25099" x="1503363" y="4708525"/>
          <p14:tracePt t="25108" x="1503363" y="4716463"/>
          <p14:tracePt t="25116" x="1503363" y="4733925"/>
          <p14:tracePt t="25124" x="1503363" y="4759325"/>
          <p14:tracePt t="25133" x="1512888" y="4784725"/>
          <p14:tracePt t="25156" x="1528763" y="4792663"/>
          <p14:tracePt t="25246" x="1538288" y="4792663"/>
          <p14:tracePt t="25853" x="1563688" y="4792663"/>
          <p14:tracePt t="25892" x="1571625" y="4792663"/>
          <p14:tracePt t="25957" x="1589088" y="4810125"/>
          <p14:tracePt t="26013" x="1589088" y="4818063"/>
          <p14:tracePt t="26029" x="1589088" y="4835525"/>
          <p14:tracePt t="26414" x="1579563" y="4843463"/>
          <p14:tracePt t="26445" x="1571625" y="4843463"/>
          <p14:tracePt t="26830" x="1563688" y="4860925"/>
          <p14:tracePt t="26836" x="1579563" y="4868863"/>
          <p14:tracePt t="26844" x="1579563" y="4886325"/>
          <p14:tracePt t="26868" x="1589088" y="4894263"/>
          <p14:tracePt t="26924" x="1606550" y="4903788"/>
          <p14:tracePt t="26931" x="1614488" y="4919663"/>
          <p14:tracePt t="26940" x="1639888" y="4919663"/>
          <p14:tracePt t="26948" x="1647825" y="4919663"/>
          <p14:tracePt t="26956" x="1708150" y="4919663"/>
          <p14:tracePt t="26965" x="1733550" y="4937125"/>
          <p14:tracePt t="26972" x="1801813" y="4937125"/>
          <p14:tracePt t="26980" x="1860550" y="4937125"/>
          <p14:tracePt t="26988" x="1893888" y="4962525"/>
          <p14:tracePt t="26996" x="1954213" y="4962525"/>
          <p14:tracePt t="27004" x="2005013" y="4962525"/>
          <p14:tracePt t="27012" x="2030413" y="4979988"/>
          <p14:tracePt t="27020" x="2047875" y="4979988"/>
          <p14:tracePt t="27028" x="2081213" y="4979988"/>
          <p14:tracePt t="27036" x="2098675" y="4987925"/>
          <p14:tracePt t="27052" x="2106613" y="4987925"/>
          <p14:tracePt t="27116" x="2132013" y="4987925"/>
          <p14:tracePt t="27124" x="2149475" y="4987925"/>
          <p14:tracePt t="27132" x="2174875" y="4987925"/>
          <p14:tracePt t="27140" x="2217738" y="4987925"/>
          <p14:tracePt t="27149" x="2243138" y="4987925"/>
          <p14:tracePt t="27156" x="2293938" y="4987925"/>
          <p14:tracePt t="27165" x="2336800" y="4962525"/>
          <p14:tracePt t="27172" x="2352675" y="4962525"/>
          <p14:tracePt t="27180" x="2379663" y="4962525"/>
          <p14:tracePt t="27188" x="2420938" y="4954588"/>
          <p14:tracePt t="27196" x="2446338" y="4954588"/>
          <p14:tracePt t="27204" x="2514600" y="4954588"/>
          <p14:tracePt t="27212" x="2574925" y="4937125"/>
          <p14:tracePt t="27220" x="2608263" y="4937125"/>
          <p14:tracePt t="27228" x="2651125" y="4937125"/>
          <p14:tracePt t="27333" x="2659063" y="4919663"/>
          <p14:tracePt t="27501" x="2693988" y="4911725"/>
          <p14:tracePt t="27509" x="2701925" y="4894263"/>
          <p14:tracePt t="27517" x="2709863" y="4886325"/>
          <p14:tracePt t="27532" x="2727325" y="4886325"/>
          <p14:tracePt t="27540" x="2752725" y="4868863"/>
          <p14:tracePt t="27549" x="2778125" y="4860925"/>
          <p14:tracePt t="27556" x="2811463" y="4860925"/>
          <p14:tracePt t="27565" x="2838450" y="4827588"/>
          <p14:tracePt t="27572" x="2889250" y="4792663"/>
          <p14:tracePt t="27580" x="2897188" y="4784725"/>
          <p14:tracePt t="27588" x="2922588" y="4784725"/>
          <p14:tracePt t="27596" x="2955925" y="4767263"/>
          <p14:tracePt t="27604" x="2965450" y="4759325"/>
          <p14:tracePt t="27612" x="2973388" y="4741863"/>
          <p14:tracePt t="27620" x="2990850" y="4741863"/>
          <p14:tracePt t="27693" x="2998788" y="4733925"/>
          <p14:tracePt t="27845" x="2998788" y="4724400"/>
          <p14:tracePt t="27854" x="2998788" y="4708525"/>
          <p14:tracePt t="27861" x="2998788" y="4683125"/>
          <p14:tracePt t="27876" x="2982913" y="4630738"/>
          <p14:tracePt t="27892" x="2947988" y="4605338"/>
          <p14:tracePt t="27900" x="2940050" y="4589463"/>
          <p14:tracePt t="27908" x="2905125" y="4579938"/>
          <p14:tracePt t="27924" x="2879725" y="4579938"/>
          <p14:tracePt t="27932" x="2854325" y="4564063"/>
          <p14:tracePt t="27940" x="2803525" y="4546600"/>
          <p14:tracePt t="27949" x="2778125" y="4538663"/>
          <p14:tracePt t="27956" x="2709863" y="4521200"/>
          <p14:tracePt t="27965" x="2701925" y="4521200"/>
          <p14:tracePt t="27972" x="2641600" y="4503738"/>
          <p14:tracePt t="27980" x="2633663" y="4503738"/>
          <p14:tracePt t="27988" x="2600325" y="4478338"/>
          <p14:tracePt t="28028" x="2590800" y="4478338"/>
          <p14:tracePt t="28036" x="2565400" y="4460875"/>
          <p14:tracePt t="28084" x="2549525" y="4452938"/>
          <p14:tracePt t="28093" x="2524125" y="4452938"/>
          <p14:tracePt t="28100" x="2514600" y="4435475"/>
          <p14:tracePt t="28108" x="2506663" y="4427538"/>
          <p14:tracePt t="28117" x="2471738" y="4402138"/>
          <p14:tracePt t="28124" x="2463800" y="4384675"/>
          <p14:tracePt t="28133" x="2455863" y="4376738"/>
          <p14:tracePt t="28140" x="2420938" y="4351338"/>
          <p14:tracePt t="28149" x="2379663" y="4333875"/>
          <p14:tracePt t="28156" x="2344738" y="4316413"/>
          <p14:tracePt t="28166" x="2260600" y="4265613"/>
          <p14:tracePt t="28172" x="2192338" y="4249738"/>
          <p14:tracePt t="28181" x="2149475" y="4249738"/>
          <p14:tracePt t="28189" x="2081213" y="4232275"/>
          <p14:tracePt t="28196" x="2012950" y="4232275"/>
          <p14:tracePt t="28205" x="1954213" y="4214813"/>
          <p14:tracePt t="28212" x="1868488" y="4214813"/>
          <p14:tracePt t="28220" x="1817688" y="4214813"/>
          <p14:tracePt t="28228" x="1776413" y="4181475"/>
          <p14:tracePt t="28238" x="1724025" y="4181475"/>
          <p14:tracePt t="28244" x="1716088" y="4181475"/>
          <p14:tracePt t="28260" x="1698625" y="4181475"/>
          <p14:tracePt t="28268" x="1665288" y="4171950"/>
          <p14:tracePt t="28276" x="1647825" y="4171950"/>
          <p14:tracePt t="28285" x="1606550" y="4171950"/>
          <p14:tracePt t="28292" x="1597025" y="4171950"/>
          <p14:tracePt t="28300" x="1571625" y="4171950"/>
          <p14:tracePt t="28308" x="1538288" y="4156075"/>
          <p14:tracePt t="28326" x="1528763" y="4156075"/>
          <p14:tracePt t="28398" x="1520825" y="4156075"/>
          <p14:tracePt t="28405" x="1503363" y="4156075"/>
          <p14:tracePt t="28414" x="1477963" y="4156075"/>
          <p14:tracePt t="28422" x="1470025" y="4146550"/>
          <p14:tracePt t="28428" x="1444625" y="4146550"/>
          <p14:tracePt t="28437" x="1409700" y="4146550"/>
          <p14:tracePt t="28444" x="1384300" y="4146550"/>
          <p14:tracePt t="28453" x="1358900" y="4146550"/>
          <p14:tracePt t="28460" x="1317625" y="4146550"/>
          <p14:tracePt t="28469" x="1249363" y="4146550"/>
          <p14:tracePt t="28477" x="1189038" y="4146550"/>
          <p14:tracePt t="28484" x="1163638" y="4146550"/>
          <p14:tracePt t="28492" x="1095375" y="4146550"/>
          <p14:tracePt t="28500" x="1036638" y="4146550"/>
          <p14:tracePt t="28508" x="985838" y="4146550"/>
          <p14:tracePt t="28516" x="925513" y="4146550"/>
          <p14:tracePt t="28524" x="858838" y="4146550"/>
          <p14:tracePt t="28533" x="798513" y="4146550"/>
          <p14:tracePt t="28540" x="773113" y="4146550"/>
          <p14:tracePt t="28549" x="704850" y="4146550"/>
          <p14:tracePt t="28556" x="696913" y="4146550"/>
          <p14:tracePt t="28694" x="679450" y="4146550"/>
          <p14:tracePt t="28709" x="654050" y="4146550"/>
          <p14:tracePt t="28719" x="646113" y="4146550"/>
          <p14:tracePt t="28732" x="628650" y="4146550"/>
          <p14:tracePt t="28772" x="620713" y="4146550"/>
          <p14:tracePt t="28780" x="611188" y="4146550"/>
          <p14:tracePt t="28788" x="611188" y="4171950"/>
          <p14:tracePt t="28796" x="577850" y="4206875"/>
          <p14:tracePt t="28804" x="560388" y="4265613"/>
          <p14:tracePt t="28812" x="560388" y="4283075"/>
          <p14:tracePt t="28821" x="560388" y="4333875"/>
          <p14:tracePt t="28828" x="544513" y="4384675"/>
          <p14:tracePt t="28837" x="534988" y="4410075"/>
          <p14:tracePt t="28844" x="534988" y="4435475"/>
          <p14:tracePt t="28853" x="534988" y="4470400"/>
          <p14:tracePt t="28860" x="534988" y="4478338"/>
          <p14:tracePt t="28868" x="534988" y="4486275"/>
          <p14:tracePt t="28876" x="534988" y="4513263"/>
          <p14:tracePt t="28884" x="534988" y="4529138"/>
          <p14:tracePt t="28900" x="534988" y="4538663"/>
          <p14:tracePt t="28908" x="534988" y="4554538"/>
          <p14:tracePt t="28924" x="534988" y="4589463"/>
          <p14:tracePt t="28932" x="534988" y="4605338"/>
          <p14:tracePt t="28948" x="534988" y="4648200"/>
          <p14:tracePt t="28956" x="552450" y="4673600"/>
          <p14:tracePt t="28981" x="577850" y="4699000"/>
          <p14:tracePt t="28988" x="585788" y="4724400"/>
          <p14:tracePt t="29005" x="603250" y="4741863"/>
          <p14:tracePt t="29012" x="611188" y="4741863"/>
          <p14:tracePt t="29028" x="636588" y="4749800"/>
          <p14:tracePt t="29052" x="688975" y="4749800"/>
          <p14:tracePt t="29060" x="730250" y="4767263"/>
          <p14:tracePt t="29085" x="781050" y="4767263"/>
          <p14:tracePt t="29093" x="790575" y="4767263"/>
          <p14:tracePt t="29100" x="831850" y="4792663"/>
          <p14:tracePt t="29108" x="841375" y="4792663"/>
          <p14:tracePt t="29116" x="858838" y="4792663"/>
          <p14:tracePt t="29124" x="866775" y="4792663"/>
          <p14:tracePt t="29133" x="909638" y="4792663"/>
          <p14:tracePt t="29140" x="917575" y="4792663"/>
          <p14:tracePt t="29150" x="960438" y="4792663"/>
          <p14:tracePt t="29156" x="976313" y="4792663"/>
          <p14:tracePt t="29166" x="985838" y="4792663"/>
          <p14:tracePt t="29172" x="993775" y="4792663"/>
          <p14:tracePt t="29181" x="1019175" y="4792663"/>
          <p14:tracePt t="29188" x="1054100" y="4792663"/>
          <p14:tracePt t="29196" x="1095375" y="4775200"/>
          <p14:tracePt t="29205" x="1130300" y="4775200"/>
          <p14:tracePt t="29213" x="1198563" y="4741863"/>
          <p14:tracePt t="29220" x="1239838" y="4708525"/>
          <p14:tracePt t="29228" x="1282700" y="4708525"/>
          <p14:tracePt t="29237" x="1333500" y="4691063"/>
          <p14:tracePt t="29244" x="1358900" y="4673600"/>
          <p14:tracePt t="29253" x="1376363" y="4648200"/>
          <p14:tracePt t="29260" x="1409700" y="4630738"/>
          <p14:tracePt t="29268" x="1435100" y="4622800"/>
          <p14:tracePt t="29276" x="1444625" y="4605338"/>
          <p14:tracePt t="29293" x="1477963" y="4579938"/>
          <p14:tracePt t="29300" x="1487488" y="4579938"/>
          <p14:tracePt t="29308" x="1495425" y="4572000"/>
          <p14:tracePt t="29324" x="1495425" y="4554538"/>
          <p14:tracePt t="29333" x="1512888" y="4529138"/>
          <p14:tracePt t="29340" x="1520825" y="4521200"/>
          <p14:tracePt t="29356" x="1554163" y="4478338"/>
          <p14:tracePt t="29373" x="1554163" y="4460875"/>
          <p14:tracePt t="29381" x="1554163" y="4452938"/>
          <p14:tracePt t="29389" x="1554163" y="4435475"/>
          <p14:tracePt t="29396" x="1563688" y="4427538"/>
          <p14:tracePt t="29405" x="1563688" y="4402138"/>
          <p14:tracePt t="29421" x="1563688" y="4394200"/>
          <p14:tracePt t="29428" x="1563688" y="4376738"/>
          <p14:tracePt t="29444" x="1563688" y="4351338"/>
          <p14:tracePt t="29460" x="1546225" y="4325938"/>
          <p14:tracePt t="29476" x="1528763" y="4308475"/>
          <p14:tracePt t="29508" x="1503363" y="4300538"/>
          <p14:tracePt t="29516" x="1495425" y="4300538"/>
          <p14:tracePt t="29524" x="1477963" y="4300538"/>
          <p14:tracePt t="29533" x="1470025" y="4283075"/>
          <p14:tracePt t="29541" x="1444625" y="4283075"/>
          <p14:tracePt t="29550" x="1419225" y="4283075"/>
          <p14:tracePt t="29556" x="1350963" y="4283075"/>
          <p14:tracePt t="29566" x="1325563" y="4283075"/>
          <p14:tracePt t="29573" x="1274763" y="4249738"/>
          <p14:tracePt t="29581" x="1249363" y="4249738"/>
          <p14:tracePt t="29588" x="1223963" y="4249738"/>
          <p14:tracePt t="29596" x="1181100" y="4249738"/>
          <p14:tracePt t="29605" x="1130300" y="4249738"/>
          <p14:tracePt t="29612" x="1104900" y="4249738"/>
          <p14:tracePt t="29621" x="1062038" y="4249738"/>
          <p14:tracePt t="29628" x="1036638" y="4249738"/>
          <p14:tracePt t="29637" x="1003300" y="4249738"/>
          <p14:tracePt t="29644" x="993775" y="4249738"/>
          <p14:tracePt t="29653" x="985838" y="4249738"/>
          <p14:tracePt t="29669" x="968375" y="4249738"/>
          <p14:tracePt t="29684" x="925513" y="4249738"/>
          <p14:tracePt t="29693" x="917575" y="4249738"/>
          <p14:tracePt t="29700" x="874713" y="4249738"/>
          <p14:tracePt t="29708" x="849313" y="4249738"/>
          <p14:tracePt t="29717" x="806450" y="4249738"/>
          <p14:tracePt t="29724" x="790575" y="4249738"/>
          <p14:tracePt t="29733" x="781050" y="4249738"/>
          <p14:tracePt t="29740" x="765175" y="4249738"/>
          <p14:tracePt t="29749" x="739775" y="4249738"/>
          <p14:tracePt t="29756" x="730250" y="4249738"/>
          <p14:tracePt t="29766" x="722313" y="4249738"/>
          <p14:tracePt t="29772" x="679450" y="4249738"/>
          <p14:tracePt t="29781" x="661988" y="4249738"/>
          <p14:tracePt t="29788" x="654050" y="4257675"/>
          <p14:tracePt t="29796" x="636588" y="4257675"/>
          <p14:tracePt t="29805" x="611188" y="4265613"/>
          <p14:tracePt t="29813" x="603250" y="4265613"/>
          <p14:tracePt t="29821" x="585788" y="4283075"/>
          <p14:tracePt t="29837" x="577850" y="4291013"/>
          <p14:tracePt t="29844" x="569913" y="4308475"/>
          <p14:tracePt t="29860" x="534988" y="4316413"/>
          <p14:tracePt t="29900" x="534988" y="4333875"/>
          <p14:tracePt t="29925" x="534988" y="4359275"/>
          <p14:tracePt t="29933" x="534988" y="4368800"/>
          <p14:tracePt t="29949" x="534988" y="4394200"/>
          <p14:tracePt t="29957" x="534988" y="4419600"/>
          <p14:tracePt t="29965" x="534988" y="4435475"/>
          <p14:tracePt t="29973" x="534988" y="4445000"/>
          <p14:tracePt t="29981" x="534988" y="4486275"/>
          <p14:tracePt t="29989" x="534988" y="4495800"/>
          <p14:tracePt t="30004" x="544513" y="4513263"/>
          <p14:tracePt t="30012" x="552450" y="4521200"/>
          <p14:tracePt t="30028" x="569913" y="4546600"/>
          <p14:tracePt t="30044" x="595313" y="4579938"/>
          <p14:tracePt t="30060" x="611188" y="4589463"/>
          <p14:tracePt t="30085" x="620713" y="4589463"/>
          <p14:tracePt t="30100" x="661988" y="4605338"/>
          <p14:tracePt t="30124" x="679450" y="4605338"/>
          <p14:tracePt t="30140" x="722313" y="4630738"/>
          <p14:tracePt t="30156" x="730250" y="4630738"/>
          <p14:tracePt t="30165" x="755650" y="4630738"/>
          <p14:tracePt t="30172" x="781050" y="4630738"/>
          <p14:tracePt t="30188" x="798513" y="4630738"/>
          <p14:tracePt t="30196" x="806450" y="4630738"/>
          <p14:tracePt t="30204" x="815975" y="4630738"/>
          <p14:tracePt t="30213" x="841375" y="4630738"/>
          <p14:tracePt t="30220" x="874713" y="4630738"/>
          <p14:tracePt t="30228" x="884238" y="4630738"/>
          <p14:tracePt t="30237" x="909638" y="4630738"/>
          <p14:tracePt t="30244" x="925513" y="4630738"/>
          <p14:tracePt t="30252" x="950913" y="4630738"/>
          <p14:tracePt t="30260" x="993775" y="4630738"/>
          <p14:tracePt t="30276" x="1003300" y="4630738"/>
          <p14:tracePt t="30284" x="1044575" y="4630738"/>
          <p14:tracePt t="30292" x="1062038" y="4630738"/>
          <p14:tracePt t="30300" x="1112838" y="4630738"/>
          <p14:tracePt t="30308" x="1130300" y="4630738"/>
          <p14:tracePt t="30316" x="1138238" y="4630738"/>
          <p14:tracePt t="30324" x="1147763" y="4630738"/>
          <p14:tracePt t="30332" x="1173163" y="4630738"/>
          <p14:tracePt t="30340" x="1206500" y="4630738"/>
          <p14:tracePt t="30356" x="1249363" y="4630738"/>
          <p14:tracePt t="30366" x="1265238" y="4614863"/>
          <p14:tracePt t="30381" x="1274763" y="4614863"/>
          <p14:tracePt t="30388" x="1317625" y="4605338"/>
          <p14:tracePt t="30397" x="1325563" y="4605338"/>
          <p14:tracePt t="30405" x="1343025" y="4605338"/>
          <p14:tracePt t="30412" x="1384300" y="4572000"/>
          <p14:tracePt t="30428" x="1409700" y="4572000"/>
          <p14:tracePt t="30437" x="1419225" y="4564063"/>
          <p14:tracePt t="30541" x="1444625" y="4564063"/>
          <p14:tracePt t="30565" x="1462088" y="4564063"/>
          <p14:tracePt t="30581" x="1470025" y="4564063"/>
          <p14:tracePt t="30597" x="1487488" y="4564063"/>
          <p14:tracePt t="30613" x="1520825" y="4579938"/>
          <p14:tracePt t="30628" x="1538288" y="4579938"/>
          <p14:tracePt t="30644" x="1546225" y="4589463"/>
          <p14:tracePt t="30653" x="1563688" y="4614863"/>
          <p14:tracePt t="30661" x="1563688" y="4665663"/>
          <p14:tracePt t="30669" x="1563688" y="4691063"/>
          <p14:tracePt t="30676" x="1563688" y="4716463"/>
          <p14:tracePt t="30893" x="1563688" y="4733925"/>
          <p14:tracePt t="30925" x="1546225" y="4733925"/>
          <p14:tracePt t="30949" x="1528763" y="4741863"/>
          <p14:tracePt t="30967" x="1528763" y="4749800"/>
          <p14:tracePt t="31356" x="1538288" y="4767263"/>
          <p14:tracePt t="31685" x="1546225" y="4759325"/>
          <p14:tracePt t="32349" x="1546225" y="4749800"/>
          <p14:tracePt t="32367" x="1546225" y="4724400"/>
          <p14:tracePt t="32381" x="1546225" y="4716463"/>
          <p14:tracePt t="32452" x="1546225" y="4699000"/>
          <p14:tracePt t="32973" x="1563688" y="4691063"/>
          <p14:tracePt t="33053" x="1571625" y="4673600"/>
          <p14:tracePt t="33061" x="1597025" y="4683125"/>
          <p14:tracePt t="33069" x="1631950" y="4708525"/>
          <p14:tracePt t="33077" x="1657350" y="4741863"/>
          <p14:tracePt t="33084" x="1673225" y="4749800"/>
          <p14:tracePt t="33100" x="1716088" y="4749800"/>
          <p14:tracePt t="33108" x="1852613" y="4810125"/>
          <p14:tracePt t="33116" x="1860550" y="4810125"/>
          <p14:tracePt t="33309" x="1860550" y="4868863"/>
          <p14:tracePt t="33341" x="1885950" y="4860925"/>
          <p14:tracePt t="33350" x="1920875" y="4843463"/>
          <p14:tracePt t="33356" x="1928813" y="4843463"/>
          <p14:tracePt t="33412" x="1928813" y="4852988"/>
          <p14:tracePt t="33629" x="1928813" y="4860925"/>
          <p14:tracePt t="33676" x="1928813" y="4878388"/>
          <p14:tracePt t="33692" x="1946275" y="4886325"/>
          <p14:tracePt t="33700" x="1954213" y="4929188"/>
          <p14:tracePt t="33708" x="1971675" y="4937125"/>
          <p14:tracePt t="33716" x="1997075" y="4972050"/>
          <p14:tracePt t="33732" x="2005013" y="4979988"/>
          <p14:tracePt t="33756" x="2038350" y="5005388"/>
          <p14:tracePt t="33780" x="2065338" y="5022850"/>
          <p14:tracePt t="33788" x="2090738" y="5022850"/>
          <p14:tracePt t="33796" x="2116138" y="5022850"/>
          <p14:tracePt t="33804" x="2166938" y="5022850"/>
          <p14:tracePt t="33812" x="2192338" y="5038725"/>
          <p14:tracePt t="33820" x="2208213" y="5038725"/>
          <p14:tracePt t="33828" x="2243138" y="5038725"/>
          <p14:tracePt t="33836" x="2276475" y="5038725"/>
          <p14:tracePt t="33844" x="2319338" y="5038725"/>
          <p14:tracePt t="33852" x="2362200" y="5048250"/>
          <p14:tracePt t="33860" x="2413000" y="5064125"/>
          <p14:tracePt t="33868" x="2455863" y="5081588"/>
          <p14:tracePt t="33876" x="2489200" y="5081588"/>
          <p14:tracePt t="33884" x="2497138" y="5081588"/>
          <p14:tracePt t="33892" x="2540000" y="5081588"/>
          <p14:tracePt t="33908" x="2549525" y="5081588"/>
          <p14:tracePt t="33916" x="2565400" y="5081588"/>
          <p14:tracePt t="33948" x="2574925" y="5099050"/>
          <p14:tracePt t="33964" x="2582863" y="5099050"/>
          <p14:tracePt t="34541" x="2600325" y="5099050"/>
          <p14:tracePt t="34550" x="2608263" y="5099050"/>
          <p14:tracePt t="34556" x="2651125" y="5099050"/>
          <p14:tracePt t="34565" x="2684463" y="5073650"/>
          <p14:tracePt t="34572" x="2693988" y="5064125"/>
          <p14:tracePt t="34581" x="2735263" y="5048250"/>
          <p14:tracePt t="34588" x="2760663" y="5030788"/>
          <p14:tracePt t="34596" x="2795588" y="5030788"/>
          <p14:tracePt t="34604" x="2838450" y="4997450"/>
          <p14:tracePt t="34612" x="2871788" y="4987925"/>
          <p14:tracePt t="34620" x="2897188" y="4987925"/>
          <p14:tracePt t="34628" x="2940050" y="4987925"/>
          <p14:tracePt t="34636" x="2990850" y="4972050"/>
          <p14:tracePt t="34644" x="3049588" y="4972050"/>
          <p14:tracePt t="34652" x="3135313" y="4954588"/>
          <p14:tracePt t="34660" x="3186113" y="4954588"/>
          <p14:tracePt t="34669" x="3211513" y="4954588"/>
          <p14:tracePt t="34676" x="3254375" y="4954588"/>
          <p14:tracePt t="34684" x="3305175" y="4919663"/>
          <p14:tracePt t="34829" x="3330575" y="4919663"/>
          <p14:tracePt t="34837" x="3348038" y="4929188"/>
          <p14:tracePt t="34844" x="3355975" y="4937125"/>
          <p14:tracePt t="34853" x="3373438" y="4979988"/>
          <p14:tracePt t="34881" x="3414713" y="5022850"/>
          <p14:tracePt t="35069" x="3406775" y="5005388"/>
          <p14:tracePt t="35077" x="3389313" y="4972050"/>
          <p14:tracePt t="35084" x="3373438" y="4929188"/>
          <p14:tracePt t="35092" x="3330575" y="4878388"/>
          <p14:tracePt t="35100" x="3313113" y="4827588"/>
          <p14:tracePt t="35108" x="3279775" y="4802188"/>
          <p14:tracePt t="35115" x="3270250" y="4749800"/>
          <p14:tracePt t="35124" x="3254375" y="4741863"/>
          <p14:tracePt t="35132" x="3244850" y="4733925"/>
          <p14:tracePt t="35140" x="3228975" y="4716463"/>
          <p14:tracePt t="35156" x="3219450" y="4716463"/>
          <p14:tracePt t="35188" x="3203575" y="4716463"/>
          <p14:tracePt t="35212" x="3194050" y="4716463"/>
          <p14:tracePt t="35533" x="3228975" y="4691063"/>
          <p14:tracePt t="35564" x="3254375" y="4691063"/>
          <p14:tracePt t="35573" x="3279775" y="4691063"/>
          <p14:tracePt t="35583" x="3338513" y="4691063"/>
          <p14:tracePt t="35588" x="3373438" y="4691063"/>
          <p14:tracePt t="35597" x="3414713" y="4673600"/>
          <p14:tracePt t="35605" x="3441700" y="4673600"/>
          <p14:tracePt t="35612" x="3492500" y="4673600"/>
          <p14:tracePt t="35620" x="3500438" y="4673600"/>
          <p14:tracePt t="35628" x="3517900" y="4673600"/>
          <p14:tracePt t="35644" x="3543300" y="4665663"/>
          <p14:tracePt t="35652" x="3551238" y="4665663"/>
          <p14:tracePt t="35660" x="3576638" y="4665663"/>
          <p14:tracePt t="35668" x="3619500" y="4665663"/>
          <p14:tracePt t="35676" x="3636963" y="4648200"/>
          <p14:tracePt t="35684" x="3644900" y="4648200"/>
          <p14:tracePt t="35692" x="3687763" y="4648200"/>
          <p14:tracePt t="35700" x="3713163" y="4648200"/>
          <p14:tracePt t="35708" x="3763963" y="4648200"/>
          <p14:tracePt t="35716" x="3771900" y="4648200"/>
          <p14:tracePt t="35724" x="3814763" y="4648200"/>
          <p14:tracePt t="35732" x="3857625" y="4648200"/>
          <p14:tracePt t="35740" x="3883025" y="4648200"/>
          <p14:tracePt t="35748" x="3933825" y="4648200"/>
          <p14:tracePt t="35756" x="3976688" y="4648200"/>
          <p14:tracePt t="35764" x="4027488" y="4614863"/>
          <p14:tracePt t="35772" x="4035425" y="4605338"/>
          <p14:tracePt t="35853" x="4052888" y="4605338"/>
          <p14:tracePt t="35872" x="4060825" y="4605338"/>
          <p14:tracePt t="35878" x="4070350" y="4605338"/>
          <p14:tracePt t="35884" x="4111625" y="4605338"/>
          <p14:tracePt t="35892" x="4129088" y="4605338"/>
          <p14:tracePt t="35900" x="4162425" y="4589463"/>
          <p14:tracePt t="35908" x="4179888" y="4589463"/>
          <p14:tracePt t="35916" x="4187825" y="4589463"/>
          <p14:tracePt t="35924" x="4230688" y="4589463"/>
          <p14:tracePt t="35932" x="4248150" y="4589463"/>
          <p14:tracePt t="35940" x="4273550" y="4589463"/>
          <p14:tracePt t="35947" x="4332288" y="4589463"/>
          <p14:tracePt t="35956" x="4400550" y="4589463"/>
          <p14:tracePt t="35964" x="4460875" y="4589463"/>
          <p14:tracePt t="35972" x="4503738" y="4589463"/>
          <p14:tracePt t="35981" x="4554538" y="4589463"/>
          <p14:tracePt t="35988" x="4562475" y="4589463"/>
          <p14:tracePt t="35996" x="4605338" y="4579938"/>
          <p14:tracePt t="36004" x="4613275" y="4579938"/>
          <p14:tracePt t="36019" x="4630738" y="4579938"/>
          <p14:tracePt t="36028" x="4638675" y="4564063"/>
          <p14:tracePt t="36262" x="4656138" y="4554538"/>
          <p14:tracePt t="36269" x="4664075" y="4554538"/>
          <p14:tracePt t="36292" x="4681538" y="4554538"/>
          <p14:tracePt t="36324" x="4689475" y="4554538"/>
          <p14:tracePt t="36557" x="4699000" y="4554538"/>
          <p14:tracePt t="36573" x="4714875" y="4554538"/>
          <p14:tracePt t="36581" x="4714875" y="4597400"/>
          <p14:tracePt t="36588" x="4714875" y="4605338"/>
          <p14:tracePt t="36596" x="4714875" y="4622800"/>
          <p14:tracePt t="36604" x="4714875" y="4630738"/>
          <p14:tracePt t="36741" x="4714875" y="4657725"/>
          <p14:tracePt t="36829" x="4714875" y="4673600"/>
          <p14:tracePt t="36837" x="4706938" y="4683125"/>
          <p14:tracePt t="36845" x="4699000" y="4683125"/>
          <p14:tracePt t="36852" x="4673600" y="4683125"/>
          <p14:tracePt t="36908" x="4664075" y="4683125"/>
          <p14:tracePt t="37509" x="4630738" y="4683125"/>
          <p14:tracePt t="37516" x="4605338" y="4673600"/>
          <p14:tracePt t="37524" x="4595813" y="4673600"/>
          <p14:tracePt t="37532" x="4554538" y="4648200"/>
          <p14:tracePt t="37540" x="4529138" y="4648200"/>
          <p14:tracePt t="37547" x="4460875" y="4648200"/>
          <p14:tracePt t="37556" x="4418013" y="4630738"/>
          <p14:tracePt t="37564" x="4384675" y="4630738"/>
          <p14:tracePt t="37572" x="4341813" y="4630738"/>
          <p14:tracePt t="37581" x="4298950" y="4630738"/>
          <p14:tracePt t="37588" x="4214813" y="4630738"/>
          <p14:tracePt t="37596" x="4162425" y="4630738"/>
          <p14:tracePt t="37604" x="4078288" y="4630738"/>
          <p14:tracePt t="37612" x="3992563" y="4630738"/>
          <p14:tracePt t="37620" x="3908425" y="4630738"/>
          <p14:tracePt t="37628" x="3814763" y="4630738"/>
          <p14:tracePt t="37636" x="3729038" y="4630738"/>
          <p14:tracePt t="37644" x="3644900" y="4630738"/>
          <p14:tracePt t="37652" x="3619500" y="4630738"/>
          <p14:tracePt t="37660" x="3568700" y="4630738"/>
          <p14:tracePt t="37668" x="3508375" y="4630738"/>
          <p14:tracePt t="37676" x="3492500" y="4630738"/>
          <p14:tracePt t="37684" x="3467100" y="4605338"/>
          <p14:tracePt t="37829" x="3441700" y="4605338"/>
          <p14:tracePt t="37861" x="3432175" y="4605338"/>
          <p14:tracePt t="37870" x="3414713" y="4605338"/>
          <p14:tracePt t="37876" x="3406775" y="4614863"/>
          <p14:tracePt t="37884" x="3381375" y="4622800"/>
          <p14:tracePt t="37892" x="3348038" y="4640263"/>
          <p14:tracePt t="37901" x="3330575" y="4665663"/>
          <p14:tracePt t="37908" x="3305175" y="4683125"/>
          <p14:tracePt t="37916" x="3270250" y="4716463"/>
          <p14:tracePt t="37924" x="3262313" y="4741863"/>
          <p14:tracePt t="37940" x="3244850" y="4749800"/>
          <p14:tracePt t="38109" x="3244850" y="4767263"/>
          <p14:tracePt t="38117" x="3244850" y="4792663"/>
          <p14:tracePt t="38132" x="3270250" y="4818063"/>
          <p14:tracePt t="38140" x="3279775" y="4818063"/>
          <p14:tracePt t="38149" x="3297238" y="4818063"/>
          <p14:tracePt t="38156" x="3305175" y="4835525"/>
          <p14:tracePt t="38165" x="3348038" y="4843463"/>
          <p14:tracePt t="38172" x="3355975" y="4843463"/>
          <p14:tracePt t="38188" x="3373438" y="4843463"/>
          <p14:tracePt t="38196" x="3414713" y="4860925"/>
          <p14:tracePt t="38204" x="3424238" y="4868863"/>
          <p14:tracePt t="38252" x="3441700" y="4868863"/>
          <p14:tracePt t="38260" x="3492500" y="4886325"/>
          <p14:tracePt t="38268" x="3508375" y="4886325"/>
          <p14:tracePt t="38276" x="3551238" y="4886325"/>
          <p14:tracePt t="38284" x="3559175" y="4886325"/>
          <p14:tracePt t="38292" x="3602038" y="4886325"/>
          <p14:tracePt t="38300" x="3627438" y="4903788"/>
          <p14:tracePt t="38316" x="3644900" y="4903788"/>
          <p14:tracePt t="38340" x="3678238" y="4903788"/>
          <p14:tracePt t="38347" x="3695700" y="4903788"/>
          <p14:tracePt t="38356" x="3703638" y="4903788"/>
          <p14:tracePt t="38364" x="3746500" y="4903788"/>
          <p14:tracePt t="38372" x="3763963" y="4903788"/>
          <p14:tracePt t="38381" x="3771900" y="4903788"/>
          <p14:tracePt t="38387" x="3814763" y="4894263"/>
          <p14:tracePt t="38398" x="3822700" y="4886325"/>
          <p14:tracePt t="38405" x="3840163" y="4886325"/>
          <p14:tracePt t="38420" x="3865563" y="4886325"/>
          <p14:tracePt t="38429" x="3873500" y="4886325"/>
          <p14:tracePt t="38436" x="3890963" y="4886325"/>
          <p14:tracePt t="38452" x="3900488" y="4868863"/>
          <p14:tracePt t="38476" x="3925888" y="4868863"/>
          <p14:tracePt t="38484" x="3933825" y="4868863"/>
          <p14:tracePt t="38492" x="3951288" y="4868863"/>
          <p14:tracePt t="38500" x="3959225" y="4868863"/>
          <p14:tracePt t="38508" x="4002088" y="4868863"/>
          <p14:tracePt t="38516" x="4010025" y="4868863"/>
          <p14:tracePt t="38524" x="4044950" y="4860925"/>
          <p14:tracePt t="38532" x="4052888" y="4860925"/>
          <p14:tracePt t="38540" x="4060825" y="4860925"/>
          <p14:tracePt t="38548" x="4078288" y="4860925"/>
          <p14:tracePt t="38564" x="4121150" y="4860925"/>
          <p14:tracePt t="38572" x="4129088" y="4860925"/>
          <p14:tracePt t="38581" x="4146550" y="4860925"/>
          <p14:tracePt t="38588" x="4154488" y="4843463"/>
          <p14:tracePt t="38597" x="4179888" y="4843463"/>
          <p14:tracePt t="38604" x="4205288" y="4835525"/>
          <p14:tracePt t="38612" x="4222750" y="4818063"/>
          <p14:tracePt t="38620" x="4248150" y="4810125"/>
          <p14:tracePt t="38628" x="4256088" y="4810125"/>
          <p14:tracePt t="38636" x="4281488" y="4810125"/>
          <p14:tracePt t="38644" x="4349750" y="4810125"/>
          <p14:tracePt t="38652" x="4392613" y="4792663"/>
          <p14:tracePt t="38660" x="4425950" y="4792663"/>
          <p14:tracePt t="38668" x="4451350" y="4792663"/>
          <p14:tracePt t="38676" x="4476750" y="4792663"/>
          <p14:tracePt t="38684" x="4503738" y="4775200"/>
          <p14:tracePt t="38764" x="4537075" y="4749800"/>
          <p14:tracePt t="38773" x="4545013" y="4749800"/>
          <p14:tracePt t="38783" x="4562475" y="4733925"/>
          <p14:tracePt t="38797" x="4570413" y="4724400"/>
          <p14:tracePt t="38805" x="4587875" y="4708525"/>
          <p14:tracePt t="38813" x="4595813" y="4708525"/>
          <p14:tracePt t="38821" x="4621213" y="4683125"/>
          <p14:tracePt t="38837" x="4638675" y="4673600"/>
          <p14:tracePt t="38884" x="4638675" y="4657725"/>
          <p14:tracePt t="38924" x="4638675" y="4630738"/>
          <p14:tracePt t="38932" x="4638675" y="4622800"/>
          <p14:tracePt t="38956" x="4638675" y="4605338"/>
          <p14:tracePt t="38965" x="4630738" y="4597400"/>
          <p14:tracePt t="38972" x="4621213" y="4589463"/>
          <p14:tracePt t="38982" x="4605338" y="4589463"/>
          <p14:tracePt t="38988" x="4554538" y="4572000"/>
          <p14:tracePt t="38999" x="4519613" y="4538663"/>
          <p14:tracePt t="39005" x="4494213" y="4538663"/>
          <p14:tracePt t="39013" x="4443413" y="4529138"/>
          <p14:tracePt t="39020" x="4384675" y="4529138"/>
          <p14:tracePt t="39028" x="4341813" y="4529138"/>
          <p14:tracePt t="39036" x="4291013" y="4529138"/>
          <p14:tracePt t="39044" x="4248150" y="4529138"/>
          <p14:tracePt t="39053" x="4222750" y="4529138"/>
          <p14:tracePt t="39060" x="4171950" y="4529138"/>
          <p14:tracePt t="39068" x="4146550" y="4529138"/>
          <p14:tracePt t="39076" x="4121150" y="4529138"/>
          <p14:tracePt t="39084" x="4078288" y="4529138"/>
          <p14:tracePt t="39092" x="4027488" y="4529138"/>
          <p14:tracePt t="39101" x="4002088" y="4529138"/>
          <p14:tracePt t="39108" x="3941763" y="4529138"/>
          <p14:tracePt t="39116" x="3890963" y="4529138"/>
          <p14:tracePt t="39124" x="3865563" y="4529138"/>
          <p14:tracePt t="39132" x="3822700" y="4529138"/>
          <p14:tracePt t="39140" x="3797300" y="4529138"/>
          <p14:tracePt t="39147" x="3746500" y="4529138"/>
          <p14:tracePt t="39156" x="3721100" y="4529138"/>
          <p14:tracePt t="39164" x="3713163" y="4529138"/>
          <p14:tracePt t="39181" x="3687763" y="4529138"/>
          <p14:tracePt t="39253" x="3636963" y="4529138"/>
          <p14:tracePt t="39261" x="3594100" y="4529138"/>
          <p14:tracePt t="39269" x="3568700" y="4529138"/>
          <p14:tracePt t="39276" x="3517900" y="4529138"/>
          <p14:tracePt t="39285" x="3492500" y="4546600"/>
          <p14:tracePt t="39309" x="3467100" y="4546600"/>
          <p14:tracePt t="39357" x="3449638" y="4564063"/>
          <p14:tracePt t="39373" x="3441700" y="4572000"/>
          <p14:tracePt t="39382" x="3424238" y="4572000"/>
          <p14:tracePt t="39388" x="3398838" y="4579938"/>
          <p14:tracePt t="39396" x="3389313" y="4597400"/>
          <p14:tracePt t="39404" x="3373438" y="4605338"/>
          <p14:tracePt t="39460" x="3363913" y="4622800"/>
          <p14:tracePt t="39516" x="3348038" y="4630738"/>
          <p14:tracePt t="39637" x="3348038" y="4657725"/>
          <p14:tracePt t="39645" x="3355975" y="4673600"/>
          <p14:tracePt t="39660" x="3381375" y="4699000"/>
          <p14:tracePt t="39668" x="3414713" y="4716463"/>
          <p14:tracePt t="39676" x="3457575" y="4716463"/>
          <p14:tracePt t="39685" x="3482975" y="4741863"/>
          <p14:tracePt t="39692" x="3500438" y="4741863"/>
          <p14:tracePt t="39701" x="3525838" y="4741863"/>
          <p14:tracePt t="39708" x="3533775" y="4759325"/>
          <p14:tracePt t="39716" x="3576638" y="4759325"/>
          <p14:tracePt t="39724" x="3594100" y="4759325"/>
          <p14:tracePt t="39732" x="3602038" y="4759325"/>
          <p14:tracePt t="39740" x="3611563" y="4759325"/>
          <p14:tracePt t="39748" x="3636963" y="4759325"/>
          <p14:tracePt t="39756" x="3652838" y="4759325"/>
          <p14:tracePt t="39765" x="3678238" y="4759325"/>
          <p14:tracePt t="39772" x="3721100" y="4759325"/>
          <p14:tracePt t="39781" x="3746500" y="4759325"/>
          <p14:tracePt t="39788" x="3814763" y="4759325"/>
          <p14:tracePt t="39797" x="3822700" y="4759325"/>
          <p14:tracePt t="39804" x="3883025" y="4759325"/>
          <p14:tracePt t="39812" x="3941763" y="4759325"/>
          <p14:tracePt t="39820" x="3976688" y="4759325"/>
          <p14:tracePt t="39828" x="4035425" y="4759325"/>
          <p14:tracePt t="39836" x="4103688" y="4759325"/>
          <p14:tracePt t="39844" x="4129088" y="4759325"/>
          <p14:tracePt t="39852" x="4171950" y="4759325"/>
          <p14:tracePt t="39860" x="4197350" y="4759325"/>
          <p14:tracePt t="39868" x="4222750" y="4759325"/>
          <p14:tracePt t="39876" x="4256088" y="4759325"/>
          <p14:tracePt t="39884" x="4298950" y="4759325"/>
          <p14:tracePt t="39892" x="4324350" y="4749800"/>
          <p14:tracePt t="39900" x="4341813" y="4749800"/>
          <p14:tracePt t="39908" x="4367213" y="4733925"/>
          <p14:tracePt t="39924" x="4392613" y="4724400"/>
          <p14:tracePt t="39948" x="4410075" y="4724400"/>
          <p14:tracePt t="40054" x="4451350" y="4708525"/>
          <p14:tracePt t="40061" x="4460875" y="4708525"/>
          <p14:tracePt t="40069" x="4486275" y="4683125"/>
          <p14:tracePt t="40076" x="4503738" y="4683125"/>
          <p14:tracePt t="40085" x="4545013" y="4683125"/>
          <p14:tracePt t="40093" x="4587875" y="4683125"/>
          <p14:tracePt t="40101" x="4613275" y="4683125"/>
          <p14:tracePt t="40108" x="4664075" y="4699000"/>
          <p14:tracePt t="40116" x="4689475" y="4733925"/>
          <p14:tracePt t="40124" x="4706938" y="4759325"/>
          <p14:tracePt t="40132" x="4706938" y="4775200"/>
          <p14:tracePt t="40140" x="4706938" y="4818063"/>
          <p14:tracePt t="40148" x="4706938" y="4827588"/>
          <p14:tracePt t="40156" x="4714875" y="4852988"/>
          <p14:tracePt t="40164" x="4732338" y="4852988"/>
          <p14:tracePt t="40172" x="4740275" y="4878388"/>
          <p14:tracePt t="40181" x="4740275" y="4894263"/>
          <p14:tracePt t="40422" x="4757738" y="4886325"/>
          <p14:tracePt t="40429" x="4757738" y="4878388"/>
          <p14:tracePt t="40437" x="4757738" y="4835525"/>
          <p14:tracePt t="40444" x="4732338" y="4810125"/>
          <p14:tracePt t="40452" x="4689475" y="4810125"/>
          <p14:tracePt t="40460" x="4664075" y="4810125"/>
          <p14:tracePt t="40469" x="4595813" y="4810125"/>
          <p14:tracePt t="40476" x="4570413" y="4810125"/>
          <p14:tracePt t="40484" x="4562475" y="4810125"/>
          <p14:tracePt t="40492" x="4537075" y="4810125"/>
          <p14:tracePt t="41685" x="4519613" y="4810125"/>
          <p14:tracePt t="41716" x="4511675" y="4810125"/>
          <p14:tracePt t="41748" x="4494213" y="4810125"/>
          <p14:tracePt t="41756" x="4468813" y="4810125"/>
          <p14:tracePt t="41772" x="4443413" y="4792663"/>
          <p14:tracePt t="41788" x="4410075" y="4775200"/>
          <p14:tracePt t="41797" x="4384675" y="4775200"/>
          <p14:tracePt t="41804" x="4359275" y="4775200"/>
          <p14:tracePt t="41812" x="4316413" y="4775200"/>
          <p14:tracePt t="41820" x="4281488" y="4749800"/>
          <p14:tracePt t="41828" x="4256088" y="4749800"/>
          <p14:tracePt t="41836" x="4230688" y="4749800"/>
          <p14:tracePt t="41844" x="4214813" y="4749800"/>
          <p14:tracePt t="41852" x="4171950" y="4733925"/>
          <p14:tracePt t="41860" x="4111625" y="4716463"/>
          <p14:tracePt t="41868" x="4060825" y="4708525"/>
          <p14:tracePt t="41880" x="4017963" y="4673600"/>
          <p14:tracePt t="41884" x="3925888" y="4657725"/>
          <p14:tracePt t="41892" x="3840163" y="4657725"/>
          <p14:tracePt t="41901" x="3721100" y="4630738"/>
          <p14:tracePt t="41908" x="3568700" y="4589463"/>
          <p14:tracePt t="41916" x="3449638" y="4554538"/>
          <p14:tracePt t="41924" x="3330575" y="4513263"/>
          <p14:tracePt t="41932" x="3279775" y="4495800"/>
          <p14:tracePt t="41940" x="3236913" y="4478338"/>
          <p14:tracePt t="41948" x="3186113" y="4460875"/>
          <p14:tracePt t="41956" x="3143250" y="4445000"/>
          <p14:tracePt t="41964" x="3092450" y="4435475"/>
          <p14:tracePt t="41972" x="3049588" y="4419600"/>
          <p14:tracePt t="41980" x="2998788" y="4384675"/>
          <p14:tracePt t="41988" x="2973388" y="4368800"/>
          <p14:tracePt t="41997" x="2940050" y="4359275"/>
          <p14:tracePt t="42012" x="2914650" y="4325938"/>
          <p14:tracePt t="42028" x="2897188" y="4316413"/>
          <p14:tracePt t="42036" x="2871788" y="4300538"/>
          <p14:tracePt t="42044" x="2863850" y="4291013"/>
          <p14:tracePt t="42052" x="2846388" y="4275138"/>
          <p14:tracePt t="42060" x="2838450" y="4265613"/>
          <p14:tracePt t="42068" x="2811463" y="4240213"/>
          <p14:tracePt t="42076" x="2778125" y="4224338"/>
          <p14:tracePt t="42084" x="2709863" y="4189413"/>
          <p14:tracePt t="42092" x="2668588" y="4156075"/>
          <p14:tracePt t="42101" x="2616200" y="4138613"/>
          <p14:tracePt t="42108" x="2524125" y="4087813"/>
          <p14:tracePt t="42116" x="2463800" y="4070350"/>
          <p14:tracePt t="42124" x="2387600" y="4011613"/>
          <p14:tracePt t="42132" x="2319338" y="4011613"/>
          <p14:tracePt t="42140" x="2276475" y="4002088"/>
          <p14:tracePt t="42147" x="2208213" y="4002088"/>
          <p14:tracePt t="42156" x="2149475" y="4002088"/>
          <p14:tracePt t="42163" x="2081213" y="3986213"/>
          <p14:tracePt t="42172" x="2038350" y="3986213"/>
          <p14:tracePt t="42180" x="1971675" y="3986213"/>
          <p14:tracePt t="42188" x="1911350" y="3986213"/>
          <p14:tracePt t="42197" x="1852613" y="3986213"/>
          <p14:tracePt t="42204" x="1766888" y="3986213"/>
          <p14:tracePt t="42212" x="1698625" y="3986213"/>
          <p14:tracePt t="42220" x="1639888" y="3986213"/>
          <p14:tracePt t="42228" x="1554163" y="3986213"/>
          <p14:tracePt t="42236" x="1487488" y="3986213"/>
          <p14:tracePt t="42244" x="1444625" y="3986213"/>
          <p14:tracePt t="42252" x="1419225" y="3986213"/>
          <p14:tracePt t="42260" x="1401763" y="3986213"/>
          <p14:tracePt t="42267" x="1376363" y="3986213"/>
          <p14:tracePt t="42284" x="1368425" y="3986213"/>
          <p14:tracePt t="42300" x="1350963" y="3986213"/>
          <p14:tracePt t="42308" x="1325563" y="3968750"/>
          <p14:tracePt t="42316" x="1317625" y="3968750"/>
          <p14:tracePt t="42333" x="1300163" y="3968750"/>
          <p14:tracePt t="42340" x="1290638" y="3960813"/>
          <p14:tracePt t="42356" x="1274763" y="3943350"/>
          <p14:tracePt t="42453" x="1239838" y="3935413"/>
          <p14:tracePt t="42469" x="1206500" y="3917950"/>
          <p14:tracePt t="42477" x="1163638" y="3917950"/>
          <p14:tracePt t="42485" x="1130300" y="3900488"/>
          <p14:tracePt t="42492" x="1044575" y="3867150"/>
          <p14:tracePt t="42500" x="1019175" y="3867150"/>
          <p14:tracePt t="42508" x="968375" y="3867150"/>
          <p14:tracePt t="42516" x="909638" y="3849688"/>
          <p14:tracePt t="42524" x="892175" y="3849688"/>
          <p14:tracePt t="42532" x="841375" y="3849688"/>
          <p14:tracePt t="42540" x="790575" y="3849688"/>
          <p14:tracePt t="42548" x="765175" y="3849688"/>
          <p14:tracePt t="42556" x="722313" y="3849688"/>
          <p14:tracePt t="42564" x="696913" y="3849688"/>
          <p14:tracePt t="42572" x="679450" y="3849688"/>
          <p14:tracePt t="42581" x="654050" y="3849688"/>
          <p14:tracePt t="42604" x="646113" y="3849688"/>
          <p14:tracePt t="42612" x="628650" y="3841750"/>
          <p14:tracePt t="42652" x="620713" y="3841750"/>
          <p14:tracePt t="42660" x="603250" y="3824288"/>
          <p14:tracePt t="42750" x="603250" y="3816350"/>
          <p14:tracePt t="42774" x="603250" y="3798888"/>
          <p14:tracePt t="42788" x="603250" y="3790950"/>
          <p14:tracePt t="42797" x="603250" y="3781425"/>
          <p14:tracePt t="42804" x="611188" y="3748088"/>
          <p14:tracePt t="42813" x="620713" y="3738563"/>
          <p14:tracePt t="42820" x="636588" y="3730625"/>
          <p14:tracePt t="42828" x="646113" y="3730625"/>
          <p14:tracePt t="42836" x="661988" y="3713163"/>
          <p14:tracePt t="42844" x="688975" y="3713163"/>
          <p14:tracePt t="42853" x="714375" y="3697288"/>
          <p14:tracePt t="42860" x="730250" y="3697288"/>
          <p14:tracePt t="42869" x="765175" y="3697288"/>
          <p14:tracePt t="42876" x="781050" y="3697288"/>
          <p14:tracePt t="42884" x="831850" y="3697288"/>
          <p14:tracePt t="42892" x="866775" y="3697288"/>
          <p14:tracePt t="42901" x="909638" y="3697288"/>
          <p14:tracePt t="42908" x="968375" y="3697288"/>
          <p14:tracePt t="42916" x="1003300" y="3697288"/>
          <p14:tracePt t="42924" x="1062038" y="3697288"/>
          <p14:tracePt t="42932" x="1087438" y="3697288"/>
          <p14:tracePt t="42940" x="1138238" y="3697288"/>
          <p14:tracePt t="42948" x="1147763" y="3697288"/>
          <p14:tracePt t="42956" x="1155700" y="3697288"/>
          <p14:tracePt t="42965" x="1181100" y="3697288"/>
          <p14:tracePt t="42973" x="1198563" y="3697288"/>
          <p14:tracePt t="42988" x="1206500" y="3697288"/>
          <p14:tracePt t="43013" x="1223963" y="3697288"/>
          <p14:tracePt t="43028" x="1265238" y="3705225"/>
          <p14:tracePt t="43044" x="1274763" y="3705225"/>
          <p14:tracePt t="43053" x="1300163" y="3722688"/>
          <p14:tracePt t="43060" x="1317625" y="3730625"/>
          <p14:tracePt t="43069" x="1325563" y="3748088"/>
          <p14:tracePt t="43085" x="1333500" y="3748088"/>
          <p14:tracePt t="43117" x="1350963" y="3756025"/>
          <p14:tracePt t="43140" x="1358900" y="3763963"/>
          <p14:tracePt t="43148" x="1376363" y="3763963"/>
          <p14:tracePt t="43164" x="1401763" y="3798888"/>
          <p14:tracePt t="43172" x="1419225" y="3824288"/>
          <p14:tracePt t="43188" x="1427163" y="3867150"/>
          <p14:tracePt t="43204" x="1427163" y="3883025"/>
          <p14:tracePt t="43260" x="1427163" y="3892550"/>
          <p14:tracePt t="43300" x="1427163" y="3917950"/>
          <p14:tracePt t="43365" x="1427163" y="3935413"/>
          <p14:tracePt t="43374" x="1427163" y="3943350"/>
          <p14:tracePt t="43398" x="1427163" y="3960813"/>
          <p14:tracePt t="43405" x="1401763" y="3960813"/>
          <p14:tracePt t="43413" x="1393825" y="3960813"/>
          <p14:tracePt t="43421" x="1350963" y="3960813"/>
          <p14:tracePt t="43428" x="1333500" y="3960813"/>
          <p14:tracePt t="43436" x="1325563" y="3960813"/>
          <p14:tracePt t="43444" x="1317625" y="3960813"/>
          <p14:tracePt t="43452" x="1290638" y="3960813"/>
          <p14:tracePt t="43460" x="1274763" y="3960813"/>
          <p14:tracePt t="43468" x="1265238" y="3960813"/>
          <p14:tracePt t="43484" x="1249363" y="3968750"/>
          <p14:tracePt t="43524" x="1206500" y="3968750"/>
          <p14:tracePt t="43532" x="1198563" y="3968750"/>
          <p14:tracePt t="43540" x="1173163" y="3986213"/>
          <p14:tracePt t="43548" x="1120775" y="3994150"/>
          <p14:tracePt t="43556" x="1112838" y="3994150"/>
          <p14:tracePt t="43564" x="1087438" y="3994150"/>
          <p14:tracePt t="43572" x="1062038" y="3994150"/>
          <p14:tracePt t="43588" x="1044575" y="3994150"/>
          <p14:tracePt t="43644" x="1019175" y="3994150"/>
          <p14:tracePt t="43653" x="1011238" y="3994150"/>
          <p14:tracePt t="43661" x="993775" y="3994150"/>
          <p14:tracePt t="43676" x="985838" y="3994150"/>
          <p14:tracePt t="43685" x="960438" y="3994150"/>
          <p14:tracePt t="43693" x="950913" y="3994150"/>
          <p14:tracePt t="43709" x="925513" y="3994150"/>
          <p14:tracePt t="43741" x="892175" y="3994150"/>
          <p14:tracePt t="43757" x="884238" y="3994150"/>
          <p14:tracePt t="43789" x="874713" y="3994150"/>
          <p14:tracePt t="43805" x="858838" y="3994150"/>
          <p14:tracePt t="43837" x="831850" y="3994150"/>
          <p14:tracePt t="43844" x="823913" y="3994150"/>
          <p14:tracePt t="43893" x="806450" y="3986213"/>
          <p14:tracePt t="43933" x="806450" y="3960813"/>
          <p14:tracePt t="43941" x="806450" y="3943350"/>
          <p14:tracePt t="43948" x="806450" y="3935413"/>
          <p14:tracePt t="43956" x="806450" y="3917950"/>
          <p14:tracePt t="43966" x="806450" y="3892550"/>
          <p14:tracePt t="43973" x="806450" y="3883025"/>
          <p14:tracePt t="43982" x="806450" y="3867150"/>
          <p14:tracePt t="43998" x="806450" y="3857625"/>
          <p14:tracePt t="44036" x="815975" y="3849688"/>
          <p14:tracePt t="44149" x="823913" y="3849688"/>
          <p14:tracePt t="44157" x="849313" y="3832225"/>
          <p14:tracePt t="44174" x="866775" y="3824288"/>
          <p14:tracePt t="44182" x="874713" y="3824288"/>
          <p14:tracePt t="44188" x="884238" y="3824288"/>
          <p14:tracePt t="44197" x="917575" y="3824288"/>
          <p14:tracePt t="44203" x="942975" y="3824288"/>
          <p14:tracePt t="44212" x="968375" y="3824288"/>
          <p14:tracePt t="44219" x="1011238" y="3824288"/>
          <p14:tracePt t="44227" x="1044575" y="3824288"/>
          <p14:tracePt t="44235" x="1069975" y="3824288"/>
          <p14:tracePt t="44243" x="1095375" y="3824288"/>
          <p14:tracePt t="44252" x="1104900" y="3824288"/>
          <p14:tracePt t="44259" x="1130300" y="3824288"/>
          <p14:tracePt t="44276" x="1147763" y="3824288"/>
          <p14:tracePt t="44292" x="1155700" y="3824288"/>
          <p14:tracePt t="44308" x="1173163" y="3824288"/>
          <p14:tracePt t="44317" x="1198563" y="3824288"/>
          <p14:tracePt t="44324" x="1206500" y="3841750"/>
          <p14:tracePt t="44333" x="1223963" y="3841750"/>
          <p14:tracePt t="44348" x="1231900" y="3841750"/>
          <p14:tracePt t="44356" x="1257300" y="3849688"/>
          <p14:tracePt t="44387" x="1274763" y="3849688"/>
          <p14:tracePt t="44403" x="1282700" y="3849688"/>
          <p14:tracePt t="44412" x="1290638" y="3849688"/>
          <p14:tracePt t="44420" x="1333500" y="3849688"/>
          <p14:tracePt t="44427" x="1350963" y="3867150"/>
          <p14:tracePt t="44435" x="1358900" y="3875088"/>
          <p14:tracePt t="44452" x="1384300" y="3892550"/>
          <p14:tracePt t="44539" x="1401763" y="3900488"/>
          <p14:tracePt t="44555" x="1401763" y="3925888"/>
          <p14:tracePt t="44572" x="1401763" y="3935413"/>
          <p14:tracePt t="44580" x="1401763" y="3951288"/>
          <p14:tracePt t="44596" x="1401763" y="3960813"/>
          <p14:tracePt t="44603" x="1393825" y="3976688"/>
          <p14:tracePt t="44619" x="1393825" y="3986213"/>
          <p14:tracePt t="44627" x="1384300" y="4002088"/>
          <p14:tracePt t="44644" x="1368425" y="4011613"/>
          <p14:tracePt t="44669" x="1358900" y="4011613"/>
          <p14:tracePt t="44676" x="1343025" y="4019550"/>
          <p14:tracePt t="44780" x="1350963" y="4052888"/>
          <p14:tracePt t="44788" x="1358900" y="4062413"/>
          <p14:tracePt t="44796" x="1376363" y="4070350"/>
          <p14:tracePt t="44812" x="1401763" y="4105275"/>
          <p14:tracePt t="44844" x="1427163" y="4105275"/>
          <p14:tracePt t="44852" x="1477963" y="4105275"/>
          <p14:tracePt t="44860" x="1503363" y="4105275"/>
          <p14:tracePt t="44868" x="1563688" y="4105275"/>
          <p14:tracePt t="44876" x="1614488" y="4105275"/>
          <p14:tracePt t="44885" x="1657350" y="4113213"/>
          <p14:tracePt t="44892" x="1724025" y="4130675"/>
          <p14:tracePt t="44900" x="1766888" y="4146550"/>
          <p14:tracePt t="44908" x="1817688" y="4164013"/>
          <p14:tracePt t="44916" x="1860550" y="4181475"/>
          <p14:tracePt t="44924" x="1893888" y="4206875"/>
          <p14:tracePt t="44933" x="1911350" y="4240213"/>
          <p14:tracePt t="44940" x="1954213" y="4291013"/>
          <p14:tracePt t="45158" x="1971675" y="4316413"/>
          <p14:tracePt t="45167" x="1997075" y="4316413"/>
          <p14:tracePt t="45188" x="2022475" y="4316413"/>
          <p14:tracePt t="45197" x="2073275" y="4316413"/>
          <p14:tracePt t="45212" x="2081213" y="4325938"/>
          <p14:tracePt t="45228" x="2081213" y="4341813"/>
          <p14:tracePt t="45236" x="2081213" y="4351338"/>
          <p14:tracePt t="45244" x="2081213" y="4368800"/>
          <p14:tracePt t="45260" x="2098675" y="4394200"/>
          <p14:tracePt t="45267" x="2106613" y="4394200"/>
          <p14:tracePt t="45276" x="2149475" y="4394200"/>
          <p14:tracePt t="45292" x="2208213" y="4394200"/>
          <p14:tracePt t="45300" x="2243138" y="4402138"/>
          <p14:tracePt t="45308" x="2251075" y="4419600"/>
          <p14:tracePt t="45316" x="2293938" y="4419600"/>
          <p14:tracePt t="45324" x="2319338" y="4419600"/>
          <p14:tracePt t="45332" x="2344738" y="4419600"/>
          <p14:tracePt t="45340" x="2379663" y="4435475"/>
          <p14:tracePt t="45348" x="2387600" y="4435475"/>
          <p14:tracePt t="45355" x="2430463" y="4435475"/>
          <p14:tracePt t="45363" x="2455863" y="4435475"/>
          <p14:tracePt t="45372" x="2524125" y="4435475"/>
          <p14:tracePt t="45380" x="2582863" y="4435475"/>
          <p14:tracePt t="45387" x="2651125" y="4452938"/>
          <p14:tracePt t="45397" x="2676525" y="4452938"/>
          <p14:tracePt t="45404" x="2744788" y="4460875"/>
          <p14:tracePt t="45412" x="2752725" y="4460875"/>
          <p14:tracePt t="45420" x="2795588" y="4460875"/>
          <p14:tracePt t="45427" x="2828925" y="4495800"/>
          <p14:tracePt t="45452" x="2838450" y="4495800"/>
          <p14:tracePt t="45460" x="2879725" y="4513263"/>
          <p14:tracePt t="45475" x="2889250" y="4513263"/>
          <p14:tracePt t="45484" x="2914650" y="4521200"/>
          <p14:tracePt t="45492" x="2947988" y="4554538"/>
          <p14:tracePt t="45501" x="2982913" y="4579938"/>
          <p14:tracePt t="45524" x="3008313" y="4579938"/>
          <p14:tracePt t="45533" x="3016250" y="4597400"/>
          <p14:tracePt t="45547" x="3033713" y="4597400"/>
          <p14:tracePt t="45742" x="3041650" y="4605338"/>
          <p14:tracePt t="45752" x="3084513" y="4605338"/>
          <p14:tracePt t="45757" x="3092450" y="4605338"/>
          <p14:tracePt t="45772" x="3109913" y="4605338"/>
          <p14:tracePt t="45780" x="3135313" y="4605338"/>
          <p14:tracePt t="45788" x="3160713" y="4605338"/>
          <p14:tracePt t="45797" x="3228975" y="4648200"/>
          <p14:tracePt t="45804" x="3322638" y="4683125"/>
          <p14:tracePt t="45814" x="3414713" y="4708525"/>
          <p14:tracePt t="45820" x="3533775" y="4724400"/>
          <p14:tracePt t="45828" x="3602038" y="4741863"/>
          <p14:tracePt t="45836" x="3662363" y="4741863"/>
          <p14:tracePt t="45844" x="3695700" y="4741863"/>
          <p14:tracePt t="45852" x="3756025" y="4741863"/>
          <p14:tracePt t="45863" x="3781425" y="4741863"/>
          <p14:tracePt t="45868" x="3832225" y="4741863"/>
          <p14:tracePt t="45876" x="3857625" y="4741863"/>
          <p14:tracePt t="45884" x="3916363" y="4741863"/>
          <p14:tracePt t="45892" x="3967163" y="4759325"/>
          <p14:tracePt t="45901" x="4010025" y="4759325"/>
          <p14:tracePt t="45908" x="4078288" y="4775200"/>
          <p14:tracePt t="45916" x="4086225" y="4775200"/>
          <p14:tracePt t="45924" x="4111625" y="4775200"/>
          <p14:tracePt t="45933" x="4137025" y="4775200"/>
          <p14:tracePt t="45940" x="4154488" y="4775200"/>
          <p14:tracePt t="45947" x="4197350" y="4775200"/>
          <p14:tracePt t="45956" x="4222750" y="4775200"/>
          <p14:tracePt t="45964" x="4281488" y="4775200"/>
          <p14:tracePt t="45972" x="4332288" y="4775200"/>
          <p14:tracePt t="45980" x="4418013" y="4775200"/>
          <p14:tracePt t="45988" x="4460875" y="4775200"/>
          <p14:tracePt t="45997" x="4503738" y="4775200"/>
          <p14:tracePt t="46004" x="4570413" y="4775200"/>
          <p14:tracePt t="46014" x="4613275" y="4775200"/>
          <p14:tracePt t="46020" x="4699000" y="4775200"/>
          <p14:tracePt t="46028" x="4765675" y="4775200"/>
          <p14:tracePt t="46036" x="4826000" y="4775200"/>
          <p14:tracePt t="46044" x="4894263" y="4775200"/>
          <p14:tracePt t="46052" x="4935538" y="4775200"/>
          <p14:tracePt t="46060" x="4978400" y="4775200"/>
          <p14:tracePt t="46068" x="5003800" y="4775200"/>
          <p14:tracePt t="46076" x="5038725" y="4775200"/>
          <p14:tracePt t="46084" x="5046663" y="4775200"/>
          <p14:tracePt t="46093" x="5072063" y="4775200"/>
          <p14:tracePt t="46100" x="5097463" y="4775200"/>
          <p14:tracePt t="46116" x="5132388" y="4775200"/>
          <p14:tracePt t="46132" x="5140325" y="4775200"/>
          <p14:tracePt t="46246" x="5148263" y="4784725"/>
          <p14:tracePt t="46404" x="5132388" y="4784725"/>
          <p14:tracePt t="46415" x="5106988" y="4784725"/>
          <p14:tracePt t="46422" x="5097463" y="4784725"/>
          <p14:tracePt t="46429" x="5072063" y="4784725"/>
          <p14:tracePt t="46437" x="5054600" y="4784725"/>
          <p14:tracePt t="46452" x="5046663" y="4767263"/>
          <p14:tracePt t="46460" x="5029200" y="4759325"/>
          <p14:tracePt t="46476" x="5021263" y="4741863"/>
          <p14:tracePt t="46485" x="4995863" y="4733925"/>
          <p14:tracePt t="46492" x="4978400" y="4733925"/>
          <p14:tracePt t="46500" x="4970463" y="4716463"/>
          <p14:tracePt t="46508" x="4962525" y="4708525"/>
          <p14:tracePt t="46517" x="4945063" y="4691063"/>
          <p14:tracePt t="46524" x="4935538" y="4691063"/>
          <p14:tracePt t="46532" x="4919663" y="4683125"/>
          <p14:tracePt t="46556" x="4910138" y="4673600"/>
          <p14:tracePt t="46588" x="4894263" y="4648200"/>
          <p14:tracePt t="46604" x="4868863" y="4614863"/>
          <p14:tracePt t="47052" x="4868863" y="4605338"/>
          <p14:tracePt t="47060" x="4851400" y="4589463"/>
          <p14:tracePt t="47068" x="4851400" y="4579938"/>
          <p14:tracePt t="47076" x="4851400" y="4564063"/>
          <p14:tracePt t="47084" x="4851400" y="4554538"/>
          <p14:tracePt t="47100" x="4843463" y="4538663"/>
          <p14:tracePt t="47117" x="4843463" y="4513263"/>
          <p14:tracePt t="47221" x="4833938" y="4503738"/>
          <p14:tracePt t="47309" x="4818063" y="4521200"/>
          <p14:tracePt t="47325" x="4808538" y="4538663"/>
          <p14:tracePt t="47644" x="4876800" y="4579938"/>
          <p14:tracePt t="47652" x="4884738" y="4579938"/>
          <p14:tracePt t="47660" x="4927600" y="4579938"/>
          <p14:tracePt t="47668" x="4953000" y="4579938"/>
          <p14:tracePt t="47676" x="5021263" y="4579938"/>
          <p14:tracePt t="47684" x="5029200" y="4579938"/>
          <p14:tracePt t="47692" x="5046663" y="4579938"/>
          <p14:tracePt t="47700" x="5054600" y="4579938"/>
          <p14:tracePt t="47708" x="5072063" y="4579938"/>
          <p14:tracePt t="47716" x="5080000" y="4579938"/>
          <p14:tracePt t="47837" x="5089525" y="4579938"/>
          <p14:tracePt t="47845" x="5132388" y="4564063"/>
          <p14:tracePt t="47853" x="5157788" y="4564063"/>
          <p14:tracePt t="47860" x="5173663" y="4564063"/>
          <p14:tracePt t="47868" x="5183188" y="4554538"/>
          <p14:tracePt t="47880" x="5224463" y="4538663"/>
          <p14:tracePt t="47892" x="5241925" y="4538663"/>
          <p14:tracePt t="47900" x="5276850" y="4538663"/>
          <p14:tracePt t="47908" x="5310188" y="4521200"/>
          <p14:tracePt t="47916" x="5353050" y="4513263"/>
          <p14:tracePt t="47924" x="5386388" y="4495800"/>
          <p14:tracePt t="47933" x="5446713" y="4495800"/>
          <p14:tracePt t="47940" x="5513388" y="4495800"/>
          <p14:tracePt t="47948" x="5573713" y="4495800"/>
          <p14:tracePt t="47956" x="5616575" y="4495800"/>
          <p14:tracePt t="47963" x="5667375" y="4495800"/>
          <p14:tracePt t="47972" x="5726113" y="4495800"/>
          <p14:tracePt t="47980" x="5761038" y="4495800"/>
          <p14:tracePt t="47988" x="5802313" y="4495800"/>
          <p14:tracePt t="47996" x="5827713" y="4495800"/>
          <p14:tracePt t="48004" x="5837238" y="4495800"/>
          <p14:tracePt t="48020" x="5862638" y="4495800"/>
          <p14:tracePt t="48101" x="5880100" y="4495800"/>
          <p14:tracePt t="48109" x="5888038" y="4495800"/>
          <p14:tracePt t="48117" x="5946775" y="4495800"/>
          <p14:tracePt t="48124" x="5972175" y="4495800"/>
          <p14:tracePt t="48132" x="6040438" y="4495800"/>
          <p14:tracePt t="48140" x="6065838" y="4495800"/>
          <p14:tracePt t="48148" x="6091238" y="4495800"/>
          <p14:tracePt t="48156" x="6116638" y="4495800"/>
          <p14:tracePt t="48164" x="6142038" y="4495800"/>
          <p14:tracePt t="48172" x="6176963" y="4495800"/>
          <p14:tracePt t="48180" x="6184900" y="4495800"/>
          <p14:tracePt t="48188" x="6210300" y="4495800"/>
          <p14:tracePt t="48197" x="6219825" y="4495800"/>
          <p14:tracePt t="48204" x="6235700" y="4495800"/>
          <p14:tracePt t="48500" x="6219825" y="4495800"/>
          <p14:tracePt t="48508" x="6108700" y="4495800"/>
          <p14:tracePt t="48516" x="5997575" y="4495800"/>
          <p14:tracePt t="48524" x="5880100" y="4495800"/>
          <p14:tracePt t="48533" x="5794375" y="4495800"/>
          <p14:tracePt t="48540" x="5743575" y="4495800"/>
          <p14:tracePt t="48548" x="5700713" y="4495800"/>
          <p14:tracePt t="48556" x="5675313" y="4495800"/>
          <p14:tracePt t="48564" x="5632450" y="4495800"/>
          <p14:tracePt t="48572" x="5599113" y="4495800"/>
          <p14:tracePt t="48580" x="5538788" y="4495800"/>
          <p14:tracePt t="48588" x="5497513" y="4495800"/>
          <p14:tracePt t="48597" x="5462588" y="4495800"/>
          <p14:tracePt t="48604" x="5454650" y="4495800"/>
          <p14:tracePt t="48614" x="5429250" y="4495800"/>
          <p14:tracePt t="48620" x="5403850" y="4495800"/>
          <p14:tracePt t="48636" x="5386388" y="4495800"/>
          <p14:tracePt t="48734" x="5360988" y="4495800"/>
          <p14:tracePt t="48741" x="5353050" y="4495800"/>
          <p14:tracePt t="48750" x="5327650" y="4495800"/>
          <p14:tracePt t="48758" x="5276850" y="4513263"/>
          <p14:tracePt t="48764" x="5249863" y="4513263"/>
          <p14:tracePt t="48772" x="5208588" y="4513263"/>
          <p14:tracePt t="48780" x="5122863" y="4513263"/>
          <p14:tracePt t="48788" x="5054600" y="4529138"/>
          <p14:tracePt t="48797" x="5013325" y="4529138"/>
          <p14:tracePt t="48804" x="4945063" y="4546600"/>
          <p14:tracePt t="48814" x="4884738" y="4546600"/>
          <p14:tracePt t="48820" x="4868863" y="4546600"/>
          <p14:tracePt t="48828" x="4826000" y="4546600"/>
          <p14:tracePt t="48836" x="4818063" y="4546600"/>
          <p14:tracePt t="49030" x="4843463" y="4546600"/>
          <p14:tracePt t="49037" x="4876800" y="4546600"/>
          <p14:tracePt t="49046" x="4935538" y="4546600"/>
          <p14:tracePt t="49053" x="4962525" y="4546600"/>
          <p14:tracePt t="49060" x="5046663" y="4546600"/>
          <p14:tracePt t="49068" x="5114925" y="4546600"/>
          <p14:tracePt t="49076" x="5173663" y="4546600"/>
          <p14:tracePt t="49084" x="5241925" y="4546600"/>
          <p14:tracePt t="49092" x="5284788" y="4546600"/>
          <p14:tracePt t="49100" x="5343525" y="4546600"/>
          <p14:tracePt t="49108" x="5429250" y="4546600"/>
          <p14:tracePt t="49117" x="5462588" y="4546600"/>
          <p14:tracePt t="49124" x="5522913" y="4546600"/>
          <p14:tracePt t="49133" x="5565775" y="4546600"/>
          <p14:tracePt t="49140" x="5581650" y="4546600"/>
          <p14:tracePt t="49149" x="5591175" y="4546600"/>
          <p14:tracePt t="49156" x="5632450" y="4546600"/>
          <p14:tracePt t="49172" x="5649913" y="4546600"/>
          <p14:tracePt t="49180" x="5657850" y="4546600"/>
          <p14:tracePt t="49188" x="5700713" y="4546600"/>
          <p14:tracePt t="49197" x="5726113" y="4546600"/>
          <p14:tracePt t="49204" x="5819775" y="4579938"/>
          <p14:tracePt t="49214" x="5862638" y="4579938"/>
          <p14:tracePt t="49220" x="5888038" y="4597400"/>
          <p14:tracePt t="49228" x="5956300" y="4597400"/>
          <p14:tracePt t="49237" x="6015038" y="4597400"/>
          <p14:tracePt t="49244" x="6040438" y="4597400"/>
          <p14:tracePt t="49252" x="6108700" y="4597400"/>
          <p14:tracePt t="49260" x="6134100" y="4597400"/>
          <p14:tracePt t="49268" x="6176963" y="4597400"/>
          <p14:tracePt t="49276" x="6210300" y="4597400"/>
          <p14:tracePt t="49284" x="6253163" y="4597400"/>
          <p14:tracePt t="49292" x="6311900" y="4597400"/>
          <p14:tracePt t="49300" x="6364288" y="4597400"/>
          <p14:tracePt t="49308" x="6423025" y="4597400"/>
          <p14:tracePt t="49316" x="6508750" y="4597400"/>
          <p14:tracePt t="49324" x="6600825" y="4614863"/>
          <p14:tracePt t="49333" x="6669088" y="4614863"/>
          <p14:tracePt t="49340" x="6729413" y="4614863"/>
          <p14:tracePt t="49348" x="6813550" y="4614863"/>
          <p14:tracePt t="49356" x="6856413" y="4614863"/>
          <p14:tracePt t="49363" x="6907213" y="4614863"/>
          <p14:tracePt t="49372" x="6932613" y="4614863"/>
          <p14:tracePt t="50006" x="6942138" y="4614863"/>
          <p14:tracePt t="50060" x="6942138" y="4597400"/>
          <p14:tracePt t="50068" x="6915150" y="4589463"/>
          <p14:tracePt t="50076" x="6899275" y="4572000"/>
          <p14:tracePt t="50093" x="6889750" y="4564063"/>
          <p14:tracePt t="50101" x="6831013" y="4513263"/>
          <p14:tracePt t="50116" x="6813550" y="4503738"/>
          <p14:tracePt t="50140" x="6788150" y="4503738"/>
          <p14:tracePt t="50188" x="6780213" y="4495800"/>
          <p14:tracePt t="50197" x="6754813" y="4460875"/>
          <p14:tracePt t="50204" x="6719888" y="4452938"/>
          <p14:tracePt t="50213" x="6711950" y="4435475"/>
          <p14:tracePt t="50220" x="6694488" y="4427538"/>
          <p14:tracePt t="50228" x="6653213" y="4394200"/>
          <p14:tracePt t="50236" x="6610350" y="4368800"/>
          <p14:tracePt t="50244" x="6575425" y="4351338"/>
          <p14:tracePt t="50253" x="6550025" y="4316413"/>
          <p14:tracePt t="50260" x="6534150" y="4316413"/>
          <p14:tracePt t="50268" x="6499225" y="4308475"/>
          <p14:tracePt t="50285" x="6465888" y="4291013"/>
          <p14:tracePt t="50301" x="6423025" y="4275138"/>
          <p14:tracePt t="50308" x="6389688" y="4265613"/>
          <p14:tracePt t="50316" x="6380163" y="4249738"/>
          <p14:tracePt t="50324" x="6354763" y="4240213"/>
          <p14:tracePt t="50340" x="6321425" y="4224338"/>
          <p14:tracePt t="50348" x="6296025" y="4206875"/>
          <p14:tracePt t="50356" x="6245225" y="4171950"/>
          <p14:tracePt t="50364" x="6202363" y="4164013"/>
          <p14:tracePt t="50373" x="6134100" y="4130675"/>
          <p14:tracePt t="50380" x="6083300" y="4113213"/>
          <p14:tracePt t="50388" x="6040438" y="4079875"/>
          <p14:tracePt t="50396" x="5972175" y="4062413"/>
          <p14:tracePt t="50404" x="5905500" y="4044950"/>
          <p14:tracePt t="50413" x="5786438" y="4002088"/>
          <p14:tracePt t="50420" x="5641975" y="3986213"/>
          <p14:tracePt t="50428" x="5411788" y="3960813"/>
          <p14:tracePt t="50436" x="5292725" y="3960813"/>
          <p14:tracePt t="50444" x="5122863" y="3960813"/>
          <p14:tracePt t="50452" x="5038725" y="3960813"/>
          <p14:tracePt t="50460" x="5029200" y="3960813"/>
          <p14:tracePt t="50757" x="4970463" y="3960813"/>
          <p14:tracePt t="50766" x="4902200" y="3943350"/>
          <p14:tracePt t="50773" x="4808538" y="3883025"/>
          <p14:tracePt t="50779" x="4689475" y="3883025"/>
          <p14:tracePt t="50788" x="4570413" y="3883025"/>
          <p14:tracePt t="50796" x="4435475" y="3883025"/>
          <p14:tracePt t="50804" x="4281488" y="3867150"/>
          <p14:tracePt t="50813" x="4162425" y="3849688"/>
          <p14:tracePt t="50820" x="4044950" y="3806825"/>
          <p14:tracePt t="50828" x="3925888" y="3781425"/>
          <p14:tracePt t="50836" x="3857625" y="3773488"/>
          <p14:tracePt t="50843" x="3763963" y="3748088"/>
          <p14:tracePt t="50852" x="3695700" y="3713163"/>
          <p14:tracePt t="50860" x="3627438" y="3679825"/>
          <p14:tracePt t="50868" x="3559175" y="3662363"/>
          <p14:tracePt t="50876" x="3517900" y="3629025"/>
          <p14:tracePt t="50884" x="3424238" y="3594100"/>
          <p14:tracePt t="50892" x="3363913" y="3594100"/>
          <p14:tracePt t="50900" x="3297238" y="3578225"/>
          <p14:tracePt t="50908" x="3203575" y="3543300"/>
          <p14:tracePt t="50916" x="3109913" y="3527425"/>
          <p14:tracePt t="50924" x="2990850" y="3527425"/>
          <p14:tracePt t="50933" x="2922588" y="3509963"/>
          <p14:tracePt t="50940" x="2803525" y="3484563"/>
          <p14:tracePt t="50948" x="2744788" y="3484563"/>
          <p14:tracePt t="50956" x="2676525" y="3449638"/>
          <p14:tracePt t="50963" x="2633663" y="3449638"/>
          <p14:tracePt t="50972" x="2549525" y="3449638"/>
          <p14:tracePt t="50979" x="2497138" y="3441700"/>
          <p14:tracePt t="50988" x="2471738" y="3441700"/>
          <p14:tracePt t="50996" x="2413000" y="3441700"/>
          <p14:tracePt t="51004" x="2362200" y="3424238"/>
          <p14:tracePt t="51013" x="2336800" y="3424238"/>
          <p14:tracePt t="51020" x="2286000" y="3424238"/>
          <p14:tracePt t="51028" x="2276475" y="3424238"/>
          <p14:tracePt t="51044" x="2268538" y="3424238"/>
          <p14:tracePt t="51060" x="2235200" y="3408363"/>
          <p14:tracePt t="51189" x="2225675" y="3408363"/>
          <p14:tracePt t="51204" x="2217738" y="3416300"/>
          <p14:tracePt t="51228" x="2200275" y="3424238"/>
          <p14:tracePt t="51244" x="2192338" y="3433763"/>
          <p14:tracePt t="51308" x="2174875" y="3449638"/>
          <p14:tracePt t="51341" x="2166938" y="3449638"/>
          <p14:tracePt t="52078" x="2157413" y="3459163"/>
          <p14:tracePt t="52093" x="2141538" y="3475038"/>
          <p14:tracePt t="52101" x="2141538" y="3484563"/>
          <p14:tracePt t="52108" x="2132013" y="3492500"/>
          <p14:tracePt t="52117" x="2116138" y="3527425"/>
          <p14:tracePt t="52124" x="2090738" y="3552825"/>
          <p14:tracePt t="52133" x="2073275" y="3586163"/>
          <p14:tracePt t="52140" x="2055813" y="3594100"/>
          <p14:tracePt t="52220" x="2047875" y="3603625"/>
          <p14:tracePt t="52229" x="2047875" y="3619500"/>
          <p14:tracePt t="52260" x="2038350" y="3629025"/>
          <p14:tracePt t="52268" x="2005013" y="3629025"/>
          <p14:tracePt t="52276" x="1997075" y="3611563"/>
          <p14:tracePt t="52284" x="1954213" y="3603625"/>
          <p14:tracePt t="52292" x="1885950" y="3543300"/>
          <p14:tracePt t="52301" x="1860550" y="3535363"/>
          <p14:tracePt t="52308" x="1784350" y="3484563"/>
          <p14:tracePt t="52317" x="1758950" y="3467100"/>
          <p14:tracePt t="52324" x="1690688" y="3449638"/>
          <p14:tracePt t="52333" x="1597025" y="3433763"/>
          <p14:tracePt t="52340" x="1528763" y="3373438"/>
          <p14:tracePt t="52348" x="1495425" y="3365500"/>
          <p14:tracePt t="52356" x="1470025" y="3365500"/>
          <p14:tracePt t="52372" x="1462088" y="3348038"/>
          <p14:tracePt t="52420" x="1444625" y="3340100"/>
          <p14:tracePt t="52549" x="1452563" y="3322638"/>
          <p14:tracePt t="52557" x="1462088" y="3340100"/>
          <p14:tracePt t="52572" x="1512888" y="3355975"/>
          <p14:tracePt t="52580" x="1538288" y="3390900"/>
          <p14:tracePt t="52596" x="1554163" y="3390900"/>
          <p14:tracePt t="52604" x="1563688" y="3398838"/>
          <p14:tracePt t="52636" x="1589088" y="3416300"/>
          <p14:tracePt t="52668" x="1589088" y="3441700"/>
          <p14:tracePt t="52676" x="1589088" y="3449638"/>
          <p14:tracePt t="52684" x="1589088" y="3467100"/>
          <p14:tracePt t="52692" x="1589088" y="3492500"/>
          <p14:tracePt t="52700" x="1589088" y="3502025"/>
          <p14:tracePt t="52716" x="1589088" y="3517900"/>
          <p14:tracePt t="52733" x="1589088" y="3527425"/>
          <p14:tracePt t="52902" x="1589088" y="3509963"/>
          <p14:tracePt t="52909" x="1589088" y="3502025"/>
          <p14:tracePt t="52917" x="1571625" y="3475038"/>
          <p14:tracePt t="52924" x="1571625" y="3459163"/>
          <p14:tracePt t="52933" x="1571625" y="3449638"/>
          <p14:tracePt t="52948" x="1571625" y="3441700"/>
          <p14:tracePt t="52956" x="1571625" y="3416300"/>
          <p14:tracePt t="52980" x="1571625" y="3398838"/>
          <p14:tracePt t="52988" x="1571625" y="3390900"/>
          <p14:tracePt t="53094" x="1563688" y="3408363"/>
          <p14:tracePt t="53102" x="1563688" y="3449638"/>
          <p14:tracePt t="53109" x="1563688" y="3475038"/>
          <p14:tracePt t="53118" x="1563688" y="3492500"/>
          <p14:tracePt t="53133" x="1546225" y="3535363"/>
          <p14:tracePt t="53381" x="1528763" y="3543300"/>
          <p14:tracePt t="53629" x="1554163" y="3568700"/>
          <p14:tracePt t="53644" x="1554163" y="3586163"/>
          <p14:tracePt t="53654" x="1563688" y="3594100"/>
          <p14:tracePt t="53661" x="1589088" y="3619500"/>
          <p14:tracePt t="53668" x="1606550" y="3654425"/>
          <p14:tracePt t="53676" x="1606550" y="3662363"/>
          <p14:tracePt t="53684" x="1622425" y="3687763"/>
          <p14:tracePt t="53692" x="1622425" y="3722688"/>
          <p14:tracePt t="53700" x="1631950" y="3730625"/>
          <p14:tracePt t="53708" x="1631950" y="3738563"/>
          <p14:tracePt t="53917" x="1631950" y="3730625"/>
          <p14:tracePt t="53925" x="1631950" y="3713163"/>
          <p14:tracePt t="53933" x="1631950" y="3671888"/>
          <p14:tracePt t="53940" x="1631950" y="3662363"/>
          <p14:tracePt t="53964" x="1631950" y="3646488"/>
          <p14:tracePt t="54061" x="1631950" y="3619500"/>
          <p14:tracePt t="54102" x="1665288" y="3594100"/>
          <p14:tracePt t="55133" x="1639888" y="3603625"/>
          <p14:tracePt t="55141" x="1614488" y="3603625"/>
          <p14:tracePt t="55156" x="1606550" y="3603625"/>
          <p14:tracePt t="55365" x="1606550" y="3611563"/>
          <p14:tracePt t="55373" x="1606550" y="3619500"/>
          <p14:tracePt t="55381" x="1606550" y="3646488"/>
          <p14:tracePt t="55388" x="1589088" y="3697288"/>
          <p14:tracePt t="55452" x="1589088" y="3705225"/>
          <p14:tracePt t="55492" x="1606550" y="3705225"/>
          <p14:tracePt t="55597" x="1614488" y="3705225"/>
          <p14:tracePt t="55605" x="1639888" y="3705225"/>
          <p14:tracePt t="55620" x="1647825" y="3705225"/>
          <p14:tracePt t="55629" x="1673225" y="3705225"/>
          <p14:tracePt t="55636" x="1708150" y="3705225"/>
          <p14:tracePt t="55644" x="1716088" y="3705225"/>
          <p14:tracePt t="55652" x="1724025" y="3705225"/>
          <p14:tracePt t="55660" x="1766888" y="3679825"/>
          <p14:tracePt t="55668" x="1801813" y="3662363"/>
          <p14:tracePt t="55676" x="1809750" y="3654425"/>
          <p14:tracePt t="55692" x="1827213" y="3636963"/>
          <p14:tracePt t="56116" x="1827213" y="3654425"/>
          <p14:tracePt t="56180" x="1827213" y="3671888"/>
          <p14:tracePt t="56196" x="1817688" y="3679825"/>
          <p14:tracePt t="56261" x="1817688" y="3687763"/>
          <p14:tracePt t="56581" x="1827213" y="3705225"/>
          <p14:tracePt t="56589" x="1852613" y="3705225"/>
          <p14:tracePt t="56598" x="1936750" y="3705225"/>
          <p14:tracePt t="56604" x="1997075" y="3705225"/>
          <p14:tracePt t="56613" x="2081213" y="3705225"/>
          <p14:tracePt t="56620" x="2208213" y="3748088"/>
          <p14:tracePt t="56629" x="2268538" y="3748088"/>
          <p14:tracePt t="56636" x="2379663" y="3763963"/>
          <p14:tracePt t="56644" x="2438400" y="3763963"/>
          <p14:tracePt t="56652" x="2489200" y="3763963"/>
          <p14:tracePt t="56660" x="2549525" y="3763963"/>
          <p14:tracePt t="56668" x="2565400" y="3763963"/>
          <p14:tracePt t="56676" x="2616200" y="3763963"/>
          <p14:tracePt t="56684" x="2668588" y="3763963"/>
          <p14:tracePt t="56692" x="2676525" y="3763963"/>
          <p14:tracePt t="56740" x="2684463" y="3763963"/>
          <p14:tracePt t="56749" x="2719388" y="3773488"/>
          <p14:tracePt t="56756" x="2727325" y="3773488"/>
          <p14:tracePt t="56764" x="2735263" y="3773488"/>
          <p14:tracePt t="56772" x="2803525" y="3824288"/>
          <p14:tracePt t="56780" x="2828925" y="3824288"/>
          <p14:tracePt t="56788" x="2871788" y="3841750"/>
          <p14:tracePt t="56796" x="2922588" y="3849688"/>
          <p14:tracePt t="56804" x="2982913" y="3849688"/>
          <p14:tracePt t="56812" x="3100388" y="3908425"/>
          <p14:tracePt t="56820" x="3143250" y="3908425"/>
          <p14:tracePt t="56829" x="3228975" y="3908425"/>
          <p14:tracePt t="56836" x="3348038" y="3925888"/>
          <p14:tracePt t="56844" x="3457575" y="3925888"/>
          <p14:tracePt t="56852" x="3636963" y="3976688"/>
          <p14:tracePt t="56860" x="3814763" y="3994150"/>
          <p14:tracePt t="56868" x="4044950" y="4044950"/>
          <p14:tracePt t="56879" x="4240213" y="4062413"/>
          <p14:tracePt t="56884" x="4570413" y="4138613"/>
          <p14:tracePt t="56892" x="4859338" y="4214813"/>
          <p14:tracePt t="56901" x="5233988" y="4316413"/>
          <p14:tracePt t="56908" x="5632450" y="4435475"/>
          <p14:tracePt t="56917" x="5921375" y="4460875"/>
          <p14:tracePt t="56924" x="6151563" y="4478338"/>
          <p14:tracePt t="56932" x="6321425" y="4521200"/>
          <p14:tracePt t="56941" x="6415088" y="4521200"/>
          <p14:tracePt t="56948" x="6440488" y="4521200"/>
          <p14:tracePt t="56956" x="6465888" y="4521200"/>
          <p14:tracePt t="57052" x="6448425" y="4521200"/>
          <p14:tracePt t="57061" x="6423025" y="4503738"/>
          <p14:tracePt t="57076" x="6423025" y="4478338"/>
          <p14:tracePt t="57085" x="6415088" y="4470400"/>
          <p14:tracePt t="57093" x="6397625" y="4445000"/>
          <p14:tracePt t="57101" x="6364288" y="4376738"/>
          <p14:tracePt t="57108" x="6338888" y="4341813"/>
          <p14:tracePt t="57117" x="6303963" y="4300538"/>
          <p14:tracePt t="57124" x="6253163" y="4224338"/>
          <p14:tracePt t="57133" x="6176963" y="4146550"/>
          <p14:tracePt t="57140" x="6075363" y="4087813"/>
          <p14:tracePt t="57149" x="5972175" y="4011613"/>
          <p14:tracePt t="57156" x="5880100" y="3968750"/>
          <p14:tracePt t="57164" x="5751513" y="3883025"/>
          <p14:tracePt t="57172" x="5700713" y="3883025"/>
          <p14:tracePt t="57179" x="5675313" y="3867150"/>
          <p14:tracePt t="57188" x="5624513" y="3867150"/>
          <p14:tracePt t="57196" x="5616575" y="3867150"/>
          <p14:tracePt t="57204" x="5607050" y="3867150"/>
          <p14:tracePt t="57212" x="5591175" y="3867150"/>
          <p14:tracePt t="57220" x="5565775" y="3867150"/>
          <p14:tracePt t="57229" x="5556250" y="3867150"/>
          <p14:tracePt t="57236" x="5538788" y="3867150"/>
          <p14:tracePt t="57244" x="5530850" y="3867150"/>
          <p14:tracePt t="57252" x="5487988" y="3875088"/>
          <p14:tracePt t="57260" x="5480050" y="3883025"/>
          <p14:tracePt t="57268" x="5462588" y="3917950"/>
          <p14:tracePt t="57276" x="5462588" y="3960813"/>
          <p14:tracePt t="57284" x="5462588" y="3968750"/>
          <p14:tracePt t="57292" x="5462588" y="3986213"/>
          <p14:tracePt t="57300" x="5462588" y="3994150"/>
          <p14:tracePt t="57308" x="5462588" y="4019550"/>
          <p14:tracePt t="57316" x="5462588" y="4037013"/>
          <p14:tracePt t="57324" x="5462588" y="4044950"/>
          <p14:tracePt t="57333" x="5480050" y="4070350"/>
          <p14:tracePt t="57340" x="5530850" y="4105275"/>
          <p14:tracePt t="57349" x="5556250" y="4105275"/>
          <p14:tracePt t="57356" x="5607050" y="4121150"/>
          <p14:tracePt t="57364" x="5632450" y="4121150"/>
          <p14:tracePt t="57372" x="5641975" y="4121150"/>
          <p14:tracePt t="57380" x="5657850" y="4121150"/>
          <p14:tracePt t="57388" x="5683250" y="4121150"/>
          <p14:tracePt t="57462" x="5692775" y="4113213"/>
          <p14:tracePt t="57469" x="5692775" y="4105275"/>
          <p14:tracePt t="57478" x="5657850" y="4062413"/>
          <p14:tracePt t="57486" x="5616575" y="4044950"/>
          <p14:tracePt t="57494" x="5565775" y="4027488"/>
          <p14:tracePt t="57501" x="5538788" y="4027488"/>
          <p14:tracePt t="57509" x="5487988" y="4011613"/>
          <p14:tracePt t="57516" x="5462588" y="4011613"/>
          <p14:tracePt t="57524" x="5454650" y="4011613"/>
          <p14:tracePt t="57605" x="5437188" y="4019550"/>
          <p14:tracePt t="57623" x="5446713" y="4027488"/>
          <p14:tracePt t="57633" x="5454650" y="4044950"/>
          <p14:tracePt t="57638" x="5480050" y="4052888"/>
          <p14:tracePt t="57645" x="5530850" y="4052888"/>
          <p14:tracePt t="57653" x="5556250" y="4052888"/>
          <p14:tracePt t="57661" x="5565775" y="4052888"/>
          <p14:tracePt t="57668" x="5591175" y="4052888"/>
          <p14:tracePt t="57765" x="5513388" y="4052888"/>
          <p14:tracePt t="57774" x="5454650" y="4052888"/>
          <p14:tracePt t="57782" x="5437188" y="4052888"/>
          <p14:tracePt t="57909" x="5446713" y="4052888"/>
          <p14:tracePt t="57916" x="5454650" y="4052888"/>
          <p14:tracePt t="57924" x="5462588" y="4052888"/>
          <p14:tracePt t="58109" x="5480050" y="4052888"/>
          <p14:tracePt t="58117" x="5522913" y="4052888"/>
          <p14:tracePt t="58125" x="5548313" y="4052888"/>
          <p14:tracePt t="58133" x="5591175" y="4052888"/>
          <p14:tracePt t="58140" x="5657850" y="4052888"/>
          <p14:tracePt t="58149" x="5718175" y="4052888"/>
          <p14:tracePt t="58156" x="5786438" y="4052888"/>
          <p14:tracePt t="58164" x="5870575" y="4052888"/>
          <p14:tracePt t="58172" x="5956300" y="4052888"/>
          <p14:tracePt t="58180" x="6049963" y="4027488"/>
          <p14:tracePt t="58188" x="6100763" y="4027488"/>
          <p14:tracePt t="58197" x="6159500" y="4027488"/>
          <p14:tracePt t="58204" x="6245225" y="4011613"/>
          <p14:tracePt t="58214" x="6278563" y="3994150"/>
          <p14:tracePt t="58220" x="6338888" y="3994150"/>
          <p14:tracePt t="58229" x="6364288" y="3994150"/>
          <p14:tracePt t="58236" x="6415088" y="3994150"/>
          <p14:tracePt t="58244" x="6440488" y="3976688"/>
          <p14:tracePt t="58260" x="6465888" y="3976688"/>
          <p14:tracePt t="58268" x="6499225" y="3976688"/>
          <p14:tracePt t="58276" x="6559550" y="3976688"/>
          <p14:tracePt t="58284" x="6600825" y="3976688"/>
          <p14:tracePt t="58292" x="6694488" y="4027488"/>
          <p14:tracePt t="58300" x="6762750" y="4044950"/>
          <p14:tracePt t="58308" x="6856413" y="4062413"/>
          <p14:tracePt t="58317" x="6950075" y="4079875"/>
          <p14:tracePt t="58324" x="6992938" y="4079875"/>
          <p14:tracePt t="58333" x="7051675" y="4079875"/>
          <p14:tracePt t="58340" x="7102475" y="4079875"/>
          <p14:tracePt t="58348" x="7145338" y="4079875"/>
          <p14:tracePt t="58356" x="7170738" y="4079875"/>
          <p14:tracePt t="58364" x="7221538" y="4079875"/>
          <p14:tracePt t="58372" x="7289800" y="4113213"/>
          <p14:tracePt t="58379" x="7332663" y="4113213"/>
          <p14:tracePt t="58388" x="7373938" y="4113213"/>
          <p14:tracePt t="58396" x="7442200" y="4113213"/>
          <p14:tracePt t="58404" x="7451725" y="4113213"/>
          <p14:tracePt t="58413" x="7467600" y="4113213"/>
          <p14:tracePt t="58420" x="7477125" y="4113213"/>
          <p14:tracePt t="58437" x="7502525" y="4113213"/>
          <p14:tracePt t="58452" x="7510463" y="4113213"/>
          <p14:tracePt t="58518" x="7527925" y="4113213"/>
          <p14:tracePt t="58525" x="7570788" y="4113213"/>
          <p14:tracePt t="58534" x="7578725" y="4113213"/>
          <p14:tracePt t="58542" x="7596188" y="4113213"/>
          <p14:tracePt t="58548" x="7604125" y="4113213"/>
          <p14:tracePt t="58581" x="7629525" y="4113213"/>
          <p14:tracePt t="58620" x="7637463" y="4113213"/>
          <p14:tracePt t="58636" x="7672388" y="4130675"/>
          <p14:tracePt t="58653" x="7697788" y="4130675"/>
          <p14:tracePt t="58661" x="7705725" y="4130675"/>
          <p14:tracePt t="58668" x="7723188" y="4130675"/>
          <p14:tracePt t="58862" x="7715250" y="4130675"/>
          <p14:tracePt t="58876" x="7705725" y="4130675"/>
          <p14:tracePt t="58892" x="7688263" y="4130675"/>
          <p14:tracePt t="58900" x="7662863" y="4130675"/>
          <p14:tracePt t="58908" x="7637463" y="4130675"/>
          <p14:tracePt t="58916" x="7596188" y="4130675"/>
          <p14:tracePt t="58924" x="7545388" y="4130675"/>
          <p14:tracePt t="58932" x="7459663" y="4130675"/>
          <p14:tracePt t="58940" x="7400925" y="4130675"/>
          <p14:tracePt t="58949" x="7340600" y="4130675"/>
          <p14:tracePt t="58956" x="7307263" y="4130675"/>
          <p14:tracePt t="58964" x="7281863" y="4130675"/>
          <p14:tracePt t="58997" x="7272338" y="4130675"/>
          <p14:tracePt t="59068" x="7256463" y="4130675"/>
          <p14:tracePt t="59076" x="7246938" y="4130675"/>
          <p14:tracePt t="59084" x="7204075" y="4121150"/>
          <p14:tracePt t="59092" x="7196138" y="4113213"/>
          <p14:tracePt t="59100" x="7153275" y="4095750"/>
          <p14:tracePt t="59108" x="7137400" y="4095750"/>
          <p14:tracePt t="59116" x="7077075" y="4052888"/>
          <p14:tracePt t="59124" x="7069138" y="4052888"/>
          <p14:tracePt t="59132" x="7043738" y="4037013"/>
          <p14:tracePt t="59294" x="7043738" y="4052888"/>
          <p14:tracePt t="59302" x="7043738" y="4062413"/>
          <p14:tracePt t="59310" x="7043738" y="4105275"/>
          <p14:tracePt t="59317" x="7026275" y="4130675"/>
          <p14:tracePt t="59324" x="6975475" y="4181475"/>
          <p14:tracePt t="59333" x="6967538" y="4181475"/>
          <p14:tracePt t="59340" x="6950075" y="4181475"/>
          <p14:tracePt t="59551" x="6950075" y="4197350"/>
          <p14:tracePt t="59572" x="6958013" y="4224338"/>
          <p14:tracePt t="59604" x="6915150" y="4249738"/>
          <p14:tracePt t="59612" x="6889750" y="4265613"/>
          <p14:tracePt t="59628" x="6856413" y="4283075"/>
          <p14:tracePt t="59636" x="6831013" y="4300538"/>
          <p14:tracePt t="59652" x="6813550" y="4300538"/>
          <p14:tracePt t="59660" x="6788150" y="4300538"/>
          <p14:tracePt t="59668" x="6762750" y="4300538"/>
          <p14:tracePt t="59676" x="6754813" y="4300538"/>
          <p14:tracePt t="59684" x="6711950" y="4300538"/>
          <p14:tracePt t="59692" x="6686550" y="4300538"/>
          <p14:tracePt t="59700" x="6635750" y="4325938"/>
          <p14:tracePt t="59708" x="6626225" y="4325938"/>
          <p14:tracePt t="59716" x="6610350" y="4325938"/>
          <p14:tracePt t="59724" x="6575425" y="4341813"/>
          <p14:tracePt t="59732" x="6559550" y="4341813"/>
          <p14:tracePt t="59748" x="6550025" y="4341813"/>
          <p14:tracePt t="59870" x="6524625" y="4333875"/>
          <p14:tracePt t="59877" x="6491288" y="4308475"/>
          <p14:tracePt t="59884" x="6456363" y="4257675"/>
          <p14:tracePt t="59892" x="6456363" y="4232275"/>
          <p14:tracePt t="59900" x="6405563" y="4181475"/>
          <p14:tracePt t="59908" x="6380163" y="4156075"/>
          <p14:tracePt t="59916" x="6329363" y="4087813"/>
          <p14:tracePt t="59924" x="6296025" y="4052888"/>
          <p14:tracePt t="59932" x="6245225" y="3986213"/>
          <p14:tracePt t="59940" x="6202363" y="3968750"/>
          <p14:tracePt t="59948" x="6167438" y="3951288"/>
          <p14:tracePt t="59956" x="6142038" y="3925888"/>
          <p14:tracePt t="59964" x="6108700" y="3908425"/>
          <p14:tracePt t="59972" x="6100763" y="3908425"/>
          <p14:tracePt t="59980" x="6083300" y="3908425"/>
          <p14:tracePt t="60004" x="6057900" y="3908425"/>
          <p14:tracePt t="60012" x="6049963" y="3908425"/>
          <p14:tracePt t="60020" x="6032500" y="3908425"/>
          <p14:tracePt t="60060" x="6024563" y="3892550"/>
          <p14:tracePt t="60084" x="5997575" y="3892550"/>
          <p14:tracePt t="60108" x="5972175" y="3892550"/>
          <p14:tracePt t="60116" x="5956300" y="3892550"/>
          <p14:tracePt t="60124" x="5946775" y="3883025"/>
          <p14:tracePt t="60133" x="5938838" y="3875088"/>
          <p14:tracePt t="60140" x="5913438" y="3875088"/>
          <p14:tracePt t="60149" x="5895975" y="3857625"/>
          <p14:tracePt t="60156" x="5837238" y="3849688"/>
          <p14:tracePt t="60164" x="5827713" y="3849688"/>
          <p14:tracePt t="60172" x="5802313" y="3849688"/>
          <p14:tracePt t="60180" x="5794375" y="3832225"/>
          <p14:tracePt t="60188" x="5776913" y="3832225"/>
          <p14:tracePt t="60454" x="5768975" y="3832225"/>
          <p14:tracePt t="60462" x="5708650" y="3832225"/>
          <p14:tracePt t="60468" x="5624513" y="3832225"/>
          <p14:tracePt t="60476" x="5538788" y="3832225"/>
          <p14:tracePt t="60484" x="5421313" y="3832225"/>
          <p14:tracePt t="60492" x="5276850" y="3832225"/>
          <p14:tracePt t="60500" x="5132388" y="3790950"/>
          <p14:tracePt t="60508" x="5114925" y="3790950"/>
          <p14:tracePt t="60516" x="5089525" y="3790950"/>
          <p14:tracePt t="60540" x="5080000" y="3790950"/>
          <p14:tracePt t="60556" x="5072063" y="3790950"/>
          <p14:tracePt t="60564" x="5054600" y="3790950"/>
          <p14:tracePt t="60572" x="5029200" y="3790950"/>
          <p14:tracePt t="60580" x="5003800" y="3816350"/>
          <p14:tracePt t="60588" x="4987925" y="3857625"/>
          <p14:tracePt t="60596" x="4962525" y="3857625"/>
          <p14:tracePt t="60604" x="4945063" y="3875088"/>
          <p14:tracePt t="60830" x="4902200" y="3883025"/>
          <p14:tracePt t="60836" x="4859338" y="3883025"/>
          <p14:tracePt t="60845" x="4843463" y="3883025"/>
          <p14:tracePt t="60860" x="4851400" y="3883025"/>
          <p14:tracePt t="60868" x="4859338" y="3883025"/>
          <p14:tracePt t="60876" x="4876800" y="3883025"/>
          <p14:tracePt t="60895" x="4876800" y="3867150"/>
          <p14:tracePt t="60900" x="4884738" y="3857625"/>
          <p14:tracePt t="60908" x="4902200" y="3857625"/>
          <p14:tracePt t="60916" x="4927600" y="3892550"/>
          <p14:tracePt t="60924" x="4953000" y="3900488"/>
          <p14:tracePt t="60933" x="5003800" y="3900488"/>
          <p14:tracePt t="60940" x="5029200" y="3935413"/>
          <p14:tracePt t="61044" x="5054600" y="3935413"/>
          <p14:tracePt t="61053" x="5089525" y="3951288"/>
          <p14:tracePt t="61061" x="5097463" y="3960813"/>
          <p14:tracePt t="61086" x="5140325" y="3976688"/>
          <p14:tracePt t="61093" x="5148263" y="3986213"/>
          <p14:tracePt t="61550" x="5132388" y="3951288"/>
          <p14:tracePt t="61556" x="5122863" y="3943350"/>
          <p14:tracePt t="61612" x="5097463" y="3943350"/>
          <p14:tracePt t="61620" x="5072063" y="3951288"/>
          <p14:tracePt t="61629" x="5054600" y="3951288"/>
          <p14:tracePt t="61636" x="5029200" y="3960813"/>
          <p14:tracePt t="61645" x="4978400" y="3994150"/>
          <p14:tracePt t="61652" x="4935538" y="4027488"/>
          <p14:tracePt t="61660" x="4902200" y="4037013"/>
          <p14:tracePt t="61668" x="4894263" y="4052888"/>
          <p14:tracePt t="61676" x="4894263" y="4062413"/>
          <p14:tracePt t="61805" x="4894263" y="4079875"/>
          <p14:tracePt t="61894" x="4894263" y="4087813"/>
          <p14:tracePt t="61909" x="4894263" y="4130675"/>
          <p14:tracePt t="61916" x="4894263" y="4138613"/>
          <p14:tracePt t="61924" x="4910138" y="4156075"/>
          <p14:tracePt t="61932" x="4962525" y="4171950"/>
          <p14:tracePt t="61948" x="5046663" y="4224338"/>
          <p14:tracePt t="61964" x="5122863" y="4257675"/>
          <p14:tracePt t="61980" x="5165725" y="4257675"/>
          <p14:tracePt t="61995" x="5173663" y="4275138"/>
          <p14:tracePt t="62004" x="5208588" y="4300538"/>
          <p14:tracePt t="62027" x="5249863" y="4316413"/>
          <p14:tracePt t="62052" x="5267325" y="4316413"/>
          <p14:tracePt t="62060" x="5302250" y="4325938"/>
          <p14:tracePt t="62068" x="5318125" y="4325938"/>
          <p14:tracePt t="62076" x="5343525" y="4325938"/>
          <p14:tracePt t="62084" x="5386388" y="4341813"/>
          <p14:tracePt t="62100" x="5421313" y="4341813"/>
          <p14:tracePt t="62108" x="5480050" y="4359275"/>
          <p14:tracePt t="62116" x="5497513" y="4376738"/>
          <p14:tracePt t="62124" x="5522913" y="4376738"/>
          <p14:tracePt t="62132" x="5548313" y="4376738"/>
          <p14:tracePt t="62140" x="5573713" y="4384675"/>
          <p14:tracePt t="62148" x="5591175" y="4384675"/>
          <p14:tracePt t="62156" x="5599113" y="4384675"/>
          <p14:tracePt t="62165" x="5657850" y="4402138"/>
          <p14:tracePt t="62172" x="5683250" y="4419600"/>
          <p14:tracePt t="62180" x="5735638" y="4419600"/>
          <p14:tracePt t="62188" x="5761038" y="4445000"/>
          <p14:tracePt t="62196" x="5827713" y="4460875"/>
          <p14:tracePt t="62204" x="5837238" y="4460875"/>
          <p14:tracePt t="62212" x="5880100" y="4460875"/>
          <p14:tracePt t="62228" x="5888038" y="4460875"/>
          <p14:tracePt t="62310" x="5905500" y="4460875"/>
          <p14:tracePt t="62317" x="5913438" y="4460875"/>
          <p14:tracePt t="62325" x="5956300" y="4460875"/>
          <p14:tracePt t="62333" x="5972175" y="4460875"/>
          <p14:tracePt t="62341" x="5981700" y="4460875"/>
          <p14:tracePt t="62349" x="5989638" y="4445000"/>
          <p14:tracePt t="62356" x="6007100" y="4445000"/>
          <p14:tracePt t="62364" x="6015038" y="4445000"/>
          <p14:tracePt t="62380" x="6032500" y="4435475"/>
          <p14:tracePt t="62412" x="6040438" y="4427538"/>
          <p14:tracePt t="62420" x="6040438" y="4410075"/>
          <p14:tracePt t="62436" x="6057900" y="4384675"/>
          <p14:tracePt t="62460" x="6083300" y="4333875"/>
          <p14:tracePt t="62476" x="6100763" y="4325938"/>
          <p14:tracePt t="62532" x="6100763" y="4316413"/>
          <p14:tracePt t="62540" x="6100763" y="4300538"/>
          <p14:tracePt t="62565" x="6100763" y="4275138"/>
          <p14:tracePt t="62572" x="6100763" y="4265613"/>
          <p14:tracePt t="62580" x="6100763" y="4249738"/>
          <p14:tracePt t="62596" x="6100763" y="4240213"/>
          <p14:tracePt t="62620" x="6100763" y="4214813"/>
          <p14:tracePt t="62652" x="6100763" y="4197350"/>
          <p14:tracePt t="62668" x="6100763" y="4189413"/>
          <p14:tracePt t="62700" x="6091238" y="4181475"/>
          <p14:tracePt t="62708" x="6091238" y="4146550"/>
          <p14:tracePt t="62724" x="6091238" y="4138613"/>
          <p14:tracePt t="62733" x="6091238" y="4130675"/>
          <p14:tracePt t="62765" x="6091238" y="4113213"/>
          <p14:tracePt t="62796" x="6091238" y="4087813"/>
          <p14:tracePt t="62812" x="6091238" y="4079875"/>
          <p14:tracePt t="63229" x="6091238" y="4062413"/>
          <p14:tracePt t="63342" x="6083300" y="4052888"/>
          <p14:tracePt t="64892" x="6075363" y="4044950"/>
          <p14:tracePt t="64924" x="6075363" y="4070350"/>
          <p14:tracePt t="64932" x="6075363" y="4087813"/>
          <p14:tracePt t="64948" x="6091238" y="4130675"/>
          <p14:tracePt t="64964" x="6176963" y="4146550"/>
          <p14:tracePt t="64972" x="6245225" y="4146550"/>
          <p14:tracePt t="64980" x="6253163" y="4146550"/>
          <p14:tracePt t="65213" x="6235700" y="4156075"/>
          <p14:tracePt t="65221" x="6219825" y="4156075"/>
          <p14:tracePt t="65284" x="6210300" y="4138613"/>
          <p14:tracePt t="65293" x="6202363" y="4138613"/>
          <p14:tracePt t="65301" x="6184900" y="4138613"/>
          <p14:tracePt t="65308" x="6176963" y="4138613"/>
          <p14:tracePt t="65317" x="6151563" y="4130675"/>
          <p14:tracePt t="65485" x="6134100" y="4113213"/>
          <p14:tracePt t="65694" x="6134100" y="4105275"/>
          <p14:tracePt t="65973" x="6142038" y="4105275"/>
          <p14:tracePt t="65981" x="6151563" y="4121150"/>
          <p14:tracePt t="66157" x="6159500" y="4121150"/>
          <p14:tracePt t="66164" x="6176963" y="4121150"/>
          <p14:tracePt t="66173" x="6184900" y="4121150"/>
          <p14:tracePt t="66228" x="6167438" y="4121150"/>
          <p14:tracePt t="66236" x="6126163" y="4121150"/>
          <p14:tracePt t="66244" x="6116638" y="4121150"/>
          <p14:tracePt t="66252" x="6100763" y="4121150"/>
          <p14:tracePt t="66261" x="6057900" y="4121150"/>
          <p14:tracePt t="66268" x="6032500" y="4121150"/>
          <p14:tracePt t="66276" x="5989638" y="4113213"/>
          <p14:tracePt t="66284" x="5956300" y="4095750"/>
          <p14:tracePt t="66292" x="5888038" y="4044950"/>
          <p14:tracePt t="66300" x="5811838" y="3994150"/>
          <p14:tracePt t="66308" x="5751513" y="3976688"/>
          <p14:tracePt t="66316" x="5649913" y="3935413"/>
          <p14:tracePt t="66324" x="5522913" y="3875088"/>
          <p14:tracePt t="66332" x="5368925" y="3781425"/>
          <p14:tracePt t="66340" x="5284788" y="3763963"/>
          <p14:tracePt t="66349" x="5106988" y="3722688"/>
          <p14:tracePt t="66356" x="4953000" y="3654425"/>
          <p14:tracePt t="66365" x="4833938" y="3636963"/>
          <p14:tracePt t="66372" x="4681538" y="3594100"/>
          <p14:tracePt t="66380" x="4562475" y="3552825"/>
          <p14:tracePt t="66388" x="4494213" y="3535363"/>
          <p14:tracePt t="66396" x="4435475" y="3535363"/>
          <p14:tracePt t="66404" x="4341813" y="3517900"/>
          <p14:tracePt t="66411" x="4273550" y="3484563"/>
          <p14:tracePt t="66420" x="4230688" y="3484563"/>
          <p14:tracePt t="66429" x="4162425" y="3484563"/>
          <p14:tracePt t="66436" x="4103688" y="3484563"/>
          <p14:tracePt t="66445" x="4052888" y="3467100"/>
          <p14:tracePt t="66452" x="3992563" y="3467100"/>
          <p14:tracePt t="66462" x="3925888" y="3449638"/>
          <p14:tracePt t="66468" x="3840163" y="3449638"/>
          <p14:tracePt t="66476" x="3814763" y="3449638"/>
          <p14:tracePt t="66484" x="3746500" y="3449638"/>
          <p14:tracePt t="66492" x="3687763" y="3449638"/>
          <p14:tracePt t="66500" x="3662363" y="3449638"/>
          <p14:tracePt t="66508" x="3611563" y="3449638"/>
          <p14:tracePt t="66516" x="3586163" y="3449638"/>
          <p14:tracePt t="66524" x="3559175" y="3449638"/>
          <p14:tracePt t="66532" x="3543300" y="3449638"/>
          <p14:tracePt t="66540" x="3533775" y="3449638"/>
          <p14:tracePt t="66549" x="3525838" y="3449638"/>
          <p14:tracePt t="66565" x="3500438" y="3449638"/>
          <p14:tracePt t="66580" x="3482975" y="3449638"/>
          <p14:tracePt t="66588" x="3475038" y="3449638"/>
          <p14:tracePt t="66596" x="3398838" y="3459163"/>
          <p14:tracePt t="66604" x="3381375" y="3475038"/>
          <p14:tracePt t="66612" x="3355975" y="3475038"/>
          <p14:tracePt t="66620" x="3330575" y="3475038"/>
          <p14:tracePt t="66629" x="3270250" y="3475038"/>
          <p14:tracePt t="66636" x="3236913" y="3475038"/>
          <p14:tracePt t="66645" x="3194050" y="3492500"/>
          <p14:tracePt t="66652" x="3168650" y="3502025"/>
          <p14:tracePt t="66661" x="3117850" y="3502025"/>
          <p14:tracePt t="66668" x="3109913" y="3502025"/>
          <p14:tracePt t="66676" x="3084513" y="3517900"/>
          <p14:tracePt t="67045" x="3084513" y="3527425"/>
          <p14:tracePt t="67053" x="3084513" y="3543300"/>
          <p14:tracePt t="67064" x="3109913" y="3543300"/>
          <p14:tracePt t="67070" x="3135313" y="3543300"/>
          <p14:tracePt t="67076" x="3186113" y="3543300"/>
          <p14:tracePt t="67084" x="3244850" y="3543300"/>
          <p14:tracePt t="67092" x="3297238" y="3552825"/>
          <p14:tracePt t="67100" x="3355975" y="3568700"/>
          <p14:tracePt t="67108" x="3424238" y="3568700"/>
          <p14:tracePt t="67116" x="3508375" y="3568700"/>
          <p14:tracePt t="67124" x="3594100" y="3568700"/>
          <p14:tracePt t="67132" x="3619500" y="3568700"/>
          <p14:tracePt t="67140" x="3687763" y="3568700"/>
          <p14:tracePt t="67148" x="3729038" y="3586163"/>
          <p14:tracePt t="67156" x="3756025" y="3586163"/>
          <p14:tracePt t="67164" x="3806825" y="3586163"/>
          <p14:tracePt t="67172" x="3814763" y="3586163"/>
          <p14:tracePt t="67181" x="3840163" y="3603625"/>
          <p14:tracePt t="67188" x="3857625" y="3611563"/>
          <p14:tracePt t="67252" x="3865563" y="3611563"/>
          <p14:tracePt t="67262" x="3883025" y="3611563"/>
          <p14:tracePt t="67268" x="3908425" y="3611563"/>
          <p14:tracePt t="67277" x="3951288" y="3629025"/>
          <p14:tracePt t="67293" x="3976688" y="3629025"/>
          <p14:tracePt t="67301" x="4027488" y="3646488"/>
          <p14:tracePt t="67309" x="4052888" y="3646488"/>
          <p14:tracePt t="67317" x="4111625" y="3646488"/>
          <p14:tracePt t="67324" x="4129088" y="3646488"/>
          <p14:tracePt t="67333" x="4171950" y="3646488"/>
          <p14:tracePt t="67340" x="4197350" y="3646488"/>
          <p14:tracePt t="67348" x="4240213" y="3662363"/>
          <p14:tracePt t="67356" x="4256088" y="3662363"/>
          <p14:tracePt t="67365" x="4265613" y="3662363"/>
          <p14:tracePt t="67372" x="4306888" y="3662363"/>
          <p14:tracePt t="67454" x="4332288" y="3671888"/>
          <p14:tracePt t="67464" x="4349750" y="3687763"/>
          <p14:tracePt t="67471" x="4375150" y="3687763"/>
          <p14:tracePt t="67478" x="4400550" y="3705225"/>
          <p14:tracePt t="67493" x="4425950" y="3705225"/>
          <p14:tracePt t="67501" x="4443413" y="3705225"/>
          <p14:tracePt t="67564" x="4451350" y="3713163"/>
          <p14:tracePt t="67573" x="4468813" y="3722688"/>
          <p14:tracePt t="67580" x="4468813" y="3738563"/>
          <p14:tracePt t="67588" x="4476750" y="3748088"/>
          <p14:tracePt t="67596" x="4503738" y="3773488"/>
          <p14:tracePt t="67604" x="4519613" y="3806825"/>
          <p14:tracePt t="67613" x="4519613" y="3816350"/>
          <p14:tracePt t="67620" x="4519613" y="3832225"/>
          <p14:tracePt t="67628" x="4529138" y="3841750"/>
          <p14:tracePt t="67652" x="4529138" y="3867150"/>
          <p14:tracePt t="67661" x="4529138" y="3883025"/>
          <p14:tracePt t="67676" x="4545013" y="3892550"/>
          <p14:tracePt t="67684" x="4545013" y="3900488"/>
          <p14:tracePt t="67692" x="4545013" y="3943350"/>
          <p14:tracePt t="67700" x="4545013" y="3968750"/>
          <p14:tracePt t="67708" x="4545013" y="4002088"/>
          <p14:tracePt t="67716" x="4545013" y="4011613"/>
          <p14:tracePt t="67724" x="4545013" y="4019550"/>
          <p14:tracePt t="67732" x="4545013" y="4044950"/>
          <p14:tracePt t="67740" x="4545013" y="4079875"/>
          <p14:tracePt t="67748" x="4545013" y="4087813"/>
          <p14:tracePt t="67756" x="4545013" y="4113213"/>
          <p14:tracePt t="67765" x="4545013" y="4138613"/>
          <p14:tracePt t="67772" x="4545013" y="4171950"/>
          <p14:tracePt t="67780" x="4545013" y="4214813"/>
          <p14:tracePt t="67788" x="4545013" y="4240213"/>
          <p14:tracePt t="67796" x="4545013" y="4265613"/>
          <p14:tracePt t="67804" x="4545013" y="4291013"/>
          <p14:tracePt t="67812" x="4545013" y="4308475"/>
          <p14:tracePt t="67820" x="4545013" y="4351338"/>
          <p14:tracePt t="67828" x="4545013" y="4376738"/>
          <p14:tracePt t="67845" x="4545013" y="4402138"/>
          <p14:tracePt t="67852" x="4545013" y="4410075"/>
          <p14:tracePt t="67878" x="4545013" y="4427538"/>
          <p14:tracePt t="67901" x="4545013" y="4435475"/>
          <p14:tracePt t="67916" x="4545013" y="4460875"/>
          <p14:tracePt t="67933" x="4545013" y="4478338"/>
          <p14:tracePt t="67940" x="4545013" y="4486275"/>
          <p14:tracePt t="67949" x="4545013" y="4503738"/>
          <p14:tracePt t="67956" x="4545013" y="4538663"/>
          <p14:tracePt t="67965" x="4545013" y="4554538"/>
          <p14:tracePt t="67972" x="4545013" y="4597400"/>
          <p14:tracePt t="67980" x="4545013" y="4605338"/>
          <p14:tracePt t="67988" x="4545013" y="4614863"/>
          <p14:tracePt t="67996" x="4545013" y="4630738"/>
          <p14:tracePt t="68004" x="4545013" y="4673600"/>
          <p14:tracePt t="68254" x="4570413" y="4648200"/>
          <p14:tracePt t="68264" x="4570413" y="4622800"/>
          <p14:tracePt t="68271" x="4587875" y="4572000"/>
          <p14:tracePt t="68276" x="4587875" y="4546600"/>
          <p14:tracePt t="68284" x="4605338" y="4521200"/>
          <p14:tracePt t="68293" x="4605338" y="4503738"/>
          <p14:tracePt t="68308" x="4605338" y="4478338"/>
          <p14:tracePt t="68574" x="4605338" y="4452938"/>
          <p14:tracePt t="68581" x="4605338" y="4410075"/>
          <p14:tracePt t="68589" x="4605338" y="4394200"/>
          <p14:tracePt t="68599" x="4595813" y="4359275"/>
          <p14:tracePt t="68605" x="4570413" y="4308475"/>
          <p14:tracePt t="68612" x="4554538" y="4257675"/>
          <p14:tracePt t="68620" x="4503738" y="4214813"/>
          <p14:tracePt t="68628" x="4425950" y="4156075"/>
          <p14:tracePt t="68636" x="4332288" y="4095750"/>
          <p14:tracePt t="68645" x="4230688" y="4037013"/>
          <p14:tracePt t="68652" x="4111625" y="3994150"/>
          <p14:tracePt t="68661" x="3984625" y="3935413"/>
          <p14:tracePt t="68668" x="3865563" y="3917950"/>
          <p14:tracePt t="68676" x="3771900" y="3900488"/>
          <p14:tracePt t="68684" x="3602038" y="3900488"/>
          <p14:tracePt t="68692" x="3517900" y="3900488"/>
          <p14:tracePt t="68700" x="3424238" y="3900488"/>
          <p14:tracePt t="68708" x="3313113" y="3900488"/>
          <p14:tracePt t="68716" x="3219450" y="3900488"/>
          <p14:tracePt t="68724" x="3135313" y="3900488"/>
          <p14:tracePt t="68732" x="3074988" y="3900488"/>
          <p14:tracePt t="68740" x="2990850" y="3900488"/>
          <p14:tracePt t="68748" x="2897188" y="3900488"/>
          <p14:tracePt t="68756" x="2811463" y="3900488"/>
          <p14:tracePt t="68765" x="2752725" y="3900488"/>
          <p14:tracePt t="68772" x="2719388" y="3900488"/>
          <p14:tracePt t="68780" x="2659063" y="3900488"/>
          <p14:tracePt t="68788" x="2608263" y="3935413"/>
          <p14:tracePt t="68796" x="2600325" y="3935413"/>
          <p14:tracePt t="68804" x="2574925" y="3935413"/>
          <p14:tracePt t="68812" x="2524125" y="3935413"/>
          <p14:tracePt t="68820" x="2514600" y="3935413"/>
          <p14:tracePt t="68836" x="2497138" y="3935413"/>
          <p14:tracePt t="68957" x="2463800" y="3935413"/>
          <p14:tracePt t="68965" x="2446338" y="3935413"/>
          <p14:tracePt t="68972" x="2438400" y="3935413"/>
          <p14:tracePt t="68980" x="2379663" y="3935413"/>
          <p14:tracePt t="68988" x="2319338" y="3925888"/>
          <p14:tracePt t="68996" x="2286000" y="3925888"/>
          <p14:tracePt t="69004" x="2243138" y="3908425"/>
          <p14:tracePt t="69012" x="2192338" y="3892550"/>
          <p14:tracePt t="69020" x="2149475" y="3892550"/>
          <p14:tracePt t="69028" x="2098675" y="3867150"/>
          <p14:tracePt t="69036" x="2073275" y="3849688"/>
          <p14:tracePt t="69045" x="2065338" y="3849688"/>
          <p14:tracePt t="69052" x="2030413" y="3832225"/>
          <p14:tracePt t="69062" x="2005013" y="3832225"/>
          <p14:tracePt t="69068" x="1997075" y="3832225"/>
          <p14:tracePt t="69174" x="1979613" y="3832225"/>
          <p14:tracePt t="69325" x="1954213" y="3824288"/>
          <p14:tracePt t="69341" x="1946275" y="3824288"/>
          <p14:tracePt t="69357" x="1928813" y="3806825"/>
          <p14:tracePt t="69364" x="1920875" y="3798888"/>
          <p14:tracePt t="69372" x="1911350" y="3790950"/>
          <p14:tracePt t="69380" x="1878013" y="3773488"/>
          <p14:tracePt t="69387" x="1868488" y="3763963"/>
          <p14:tracePt t="69395" x="1860550" y="3748088"/>
          <p14:tracePt t="69404" x="1843088" y="3738563"/>
          <p14:tracePt t="69510" x="1835150" y="3722688"/>
          <p14:tracePt t="69789" x="1860550" y="3722688"/>
          <p14:tracePt t="69805" x="1878013" y="3730625"/>
          <p14:tracePt t="70054" x="1878013" y="3738563"/>
          <p14:tracePt t="70076" x="1878013" y="3756025"/>
          <p14:tracePt t="70877" x="1868488" y="3763963"/>
          <p14:tracePt t="70885" x="1860550" y="3773488"/>
          <p14:tracePt t="70896" x="1843088" y="3790950"/>
          <p14:tracePt t="70908" x="1835150" y="3798888"/>
          <p14:tracePt t="70924" x="1827213" y="3798888"/>
          <p14:tracePt t="70932" x="1809750" y="3816350"/>
          <p14:tracePt t="70940" x="1801813" y="3816350"/>
          <p14:tracePt t="70956" x="1776413" y="3816350"/>
          <p14:tracePt t="70964" x="1758950" y="3824288"/>
          <p14:tracePt t="71485" x="1766888" y="3824288"/>
          <p14:tracePt t="71541" x="1766888" y="3806825"/>
          <p14:tracePt t="73036" x="1766888" y="3798888"/>
          <p14:tracePt t="73621" x="1776413" y="3781425"/>
          <p14:tracePt t="74093" x="1776413" y="3773488"/>
          <p14:tracePt t="74101" x="1776413" y="3748088"/>
          <p14:tracePt t="74109" x="1758950" y="3713163"/>
          <p14:tracePt t="74117" x="1741488" y="3705225"/>
          <p14:tracePt t="74124" x="1741488" y="3679825"/>
          <p14:tracePt t="74132" x="1724025" y="3654425"/>
          <p14:tracePt t="74140" x="1716088" y="3636963"/>
          <p14:tracePt t="74148" x="1682750" y="3578225"/>
          <p14:tracePt t="74156" x="1673225" y="3568700"/>
          <p14:tracePt t="74164" x="1673225" y="3527425"/>
          <p14:tracePt t="74172" x="1665288" y="3509963"/>
          <p14:tracePt t="74180" x="1647825" y="3502025"/>
          <p14:tracePt t="74188" x="1639888" y="3441700"/>
          <p14:tracePt t="74197" x="1622425" y="3433763"/>
          <p14:tracePt t="74204" x="1606550" y="3390900"/>
          <p14:tracePt t="74213" x="1597025" y="3365500"/>
          <p14:tracePt t="74220" x="1579563" y="3314700"/>
          <p14:tracePt t="74228" x="1528763" y="3263900"/>
          <p14:tracePt t="74236" x="1528763" y="3254375"/>
          <p14:tracePt t="74244" x="1528763" y="3246438"/>
          <p14:tracePt t="74260" x="1520825" y="3211513"/>
          <p14:tracePt t="74292" x="1503363" y="3203575"/>
          <p14:tracePt t="74324" x="1503363" y="3195638"/>
          <p14:tracePt t="74364" x="1477963" y="3178175"/>
          <p14:tracePt t="74372" x="1470025" y="3178175"/>
          <p14:tracePt t="74380" x="1452563" y="3178175"/>
          <p14:tracePt t="74388" x="1409700" y="3160713"/>
          <p14:tracePt t="74396" x="1401763" y="3152775"/>
          <p14:tracePt t="74404" x="1343025" y="3135313"/>
          <p14:tracePt t="74413" x="1317625" y="3109913"/>
          <p14:tracePt t="74420" x="1265238" y="3094038"/>
          <p14:tracePt t="74428" x="1257300" y="3076575"/>
          <p14:tracePt t="74436" x="1239838" y="3076575"/>
          <p14:tracePt t="74452" x="1189038" y="3076575"/>
          <p14:tracePt t="74460" x="1155700" y="3067050"/>
          <p14:tracePt t="74468" x="1112838" y="3067050"/>
          <p14:tracePt t="74477" x="1069975" y="3067050"/>
          <p14:tracePt t="74484" x="1036638" y="3067050"/>
          <p14:tracePt t="74492" x="1028700" y="3067050"/>
          <p14:tracePt t="74653" x="1044575" y="3067050"/>
          <p14:tracePt t="74662" x="1069975" y="3067050"/>
          <p14:tracePt t="74669" x="1120775" y="3067050"/>
          <p14:tracePt t="74678" x="1147763" y="3067050"/>
          <p14:tracePt t="74684" x="1206500" y="3067050"/>
          <p14:tracePt t="74693" x="1257300" y="3067050"/>
          <p14:tracePt t="74700" x="1282700" y="3067050"/>
          <p14:tracePt t="74708" x="1343025" y="3067050"/>
          <p14:tracePt t="74716" x="1368425" y="3067050"/>
          <p14:tracePt t="74724" x="1435100" y="3067050"/>
          <p14:tracePt t="74732" x="1444625" y="3067050"/>
          <p14:tracePt t="74740" x="1487488" y="3067050"/>
          <p14:tracePt t="74749" x="1512888" y="3067050"/>
          <p14:tracePt t="74756" x="1563688" y="3067050"/>
          <p14:tracePt t="74765" x="1571625" y="3067050"/>
          <p14:tracePt t="74772" x="1589088" y="3067050"/>
          <p14:tracePt t="75173" x="1614488" y="3067050"/>
          <p14:tracePt t="75181" x="1657350" y="3076575"/>
          <p14:tracePt t="75196" x="1673225" y="3084513"/>
          <p14:tracePt t="75204" x="1673225" y="3127375"/>
          <p14:tracePt t="75212" x="1698625" y="3170238"/>
          <p14:tracePt t="75228" x="1716088" y="3170238"/>
          <p14:tracePt t="75468" x="1716088" y="3186113"/>
          <p14:tracePt t="75484" x="1724025" y="3195638"/>
          <p14:tracePt t="75540" x="1708150" y="3211513"/>
          <p14:tracePt t="75548" x="1673225" y="3238500"/>
          <p14:tracePt t="75556" x="1665288" y="3254375"/>
          <p14:tracePt t="75748" x="1665288" y="3263900"/>
          <p14:tracePt t="75756" x="1698625" y="3289300"/>
          <p14:tracePt t="75764" x="1724025" y="3322638"/>
          <p14:tracePt t="75772" x="1741488" y="3330575"/>
          <p14:tracePt t="75780" x="1766888" y="3348038"/>
          <p14:tracePt t="75788" x="1809750" y="3382963"/>
          <p14:tracePt t="75796" x="1827213" y="3390900"/>
          <p14:tracePt t="75804" x="1852613" y="3416300"/>
          <p14:tracePt t="75812" x="1868488" y="3449638"/>
          <p14:tracePt t="75820" x="1893888" y="3492500"/>
          <p14:tracePt t="75828" x="1911350" y="3527425"/>
          <p14:tracePt t="75836" x="1928813" y="3552825"/>
          <p14:tracePt t="75844" x="1946275" y="3586163"/>
          <p14:tracePt t="75852" x="1946275" y="3594100"/>
          <p14:tracePt t="75861" x="1946275" y="3603625"/>
          <p14:tracePt t="75940" x="1954213" y="3619500"/>
          <p14:tracePt t="76021" x="1962150" y="3619500"/>
          <p14:tracePt t="76092" x="1979613" y="3611563"/>
          <p14:tracePt t="76100" x="1987550" y="3603625"/>
          <p14:tracePt t="76156" x="1987550" y="3594100"/>
          <p14:tracePt t="76172" x="2005013" y="3578225"/>
          <p14:tracePt t="76197" x="2005013" y="3535363"/>
          <p14:tracePt t="76204" x="2012950" y="3527425"/>
          <p14:tracePt t="76212" x="2012950" y="3517900"/>
          <p14:tracePt t="76220" x="2012950" y="3492500"/>
          <p14:tracePt t="76228" x="2012950" y="3459163"/>
          <p14:tracePt t="76243" x="2012950" y="3416300"/>
          <p14:tracePt t="76252" x="2012950" y="3408363"/>
          <p14:tracePt t="76268" x="2012950" y="3390900"/>
          <p14:tracePt t="76277" x="2012950" y="3382963"/>
          <p14:tracePt t="76284" x="2012950" y="3355975"/>
          <p14:tracePt t="76300" x="2012950" y="3340100"/>
          <p14:tracePt t="76429" x="2012950" y="3330575"/>
          <p14:tracePt t="76725" x="2022475" y="3314700"/>
          <p14:tracePt t="76734" x="2038350" y="3314700"/>
          <p14:tracePt t="76740" x="2047875" y="3314700"/>
          <p14:tracePt t="76749" x="2090738" y="3314700"/>
          <p14:tracePt t="76756" x="2132013" y="3314700"/>
          <p14:tracePt t="76764" x="2200275" y="3314700"/>
          <p14:tracePt t="76772" x="2260600" y="3314700"/>
          <p14:tracePt t="76780" x="2344738" y="3314700"/>
          <p14:tracePt t="76788" x="2438400" y="3314700"/>
          <p14:tracePt t="76796" x="2497138" y="3314700"/>
          <p14:tracePt t="76804" x="2582863" y="3314700"/>
          <p14:tracePt t="76812" x="2668588" y="3314700"/>
          <p14:tracePt t="76820" x="2760663" y="3314700"/>
          <p14:tracePt t="76827" x="2846388" y="3314700"/>
          <p14:tracePt t="76836" x="2889250" y="3314700"/>
          <p14:tracePt t="76844" x="2973388" y="3314700"/>
          <p14:tracePt t="76852" x="3041650" y="3314700"/>
          <p14:tracePt t="76860" x="3100388" y="3314700"/>
          <p14:tracePt t="76868" x="3135313" y="3314700"/>
          <p14:tracePt t="76877" x="3178175" y="3314700"/>
          <p14:tracePt t="76884" x="3236913" y="3314700"/>
          <p14:tracePt t="76892" x="3287713" y="3314700"/>
          <p14:tracePt t="76899" x="3373438" y="3314700"/>
          <p14:tracePt t="76908" x="3432175" y="3314700"/>
          <p14:tracePt t="76916" x="3517900" y="3314700"/>
          <p14:tracePt t="76924" x="3602038" y="3314700"/>
          <p14:tracePt t="76932" x="3703638" y="3348038"/>
          <p14:tracePt t="76940" x="3814763" y="3348038"/>
          <p14:tracePt t="76948" x="3933825" y="3365500"/>
          <p14:tracePt t="76956" x="4002088" y="3365500"/>
          <p14:tracePt t="76964" x="4111625" y="3382963"/>
          <p14:tracePt t="76972" x="4205288" y="3408363"/>
          <p14:tracePt t="76980" x="4316413" y="3408363"/>
          <p14:tracePt t="76988" x="4443413" y="3441700"/>
          <p14:tracePt t="76996" x="4587875" y="3467100"/>
          <p14:tracePt t="77004" x="4757738" y="3484563"/>
          <p14:tracePt t="77012" x="4935538" y="3509963"/>
          <p14:tracePt t="77020" x="5132388" y="3552825"/>
          <p14:tracePt t="77027" x="5335588" y="3578225"/>
          <p14:tracePt t="77036" x="5538788" y="3603625"/>
          <p14:tracePt t="77044" x="5657850" y="3619500"/>
          <p14:tracePt t="77052" x="5743575" y="3619500"/>
          <p14:tracePt t="77060" x="5837238" y="3654425"/>
          <p14:tracePt t="77068" x="5853113" y="3654425"/>
          <p14:tracePt t="77077" x="5880100" y="3654425"/>
          <p14:tracePt t="77214" x="5837238" y="3654425"/>
          <p14:tracePt t="77221" x="5811838" y="3654425"/>
          <p14:tracePt t="77230" x="5768975" y="3654425"/>
          <p14:tracePt t="77237" x="5743575" y="3654425"/>
          <p14:tracePt t="77245" x="5726113" y="3654425"/>
          <p14:tracePt t="77252" x="5683250" y="3654425"/>
          <p14:tracePt t="77260" x="5657850" y="3654425"/>
          <p14:tracePt t="77268" x="5616575" y="3654425"/>
          <p14:tracePt t="77277" x="5565775" y="3671888"/>
          <p14:tracePt t="77284" x="5522913" y="3671888"/>
          <p14:tracePt t="77292" x="5480050" y="3687763"/>
          <p14:tracePt t="77300" x="5429250" y="3705225"/>
          <p14:tracePt t="77308" x="5403850" y="3730625"/>
          <p14:tracePt t="77316" x="5368925" y="3763963"/>
          <p14:tracePt t="77324" x="5276850" y="3798888"/>
          <p14:tracePt t="77332" x="5249863" y="3849688"/>
          <p14:tracePt t="77340" x="5199063" y="3900488"/>
          <p14:tracePt t="77348" x="5097463" y="3960813"/>
          <p14:tracePt t="77356" x="5046663" y="4027488"/>
          <p14:tracePt t="77364" x="4987925" y="4105275"/>
          <p14:tracePt t="77373" x="4945063" y="4138613"/>
          <p14:tracePt t="77380" x="4910138" y="4164013"/>
          <p14:tracePt t="77388" x="4902200" y="4181475"/>
          <p14:tracePt t="77517" x="4902200" y="4206875"/>
          <p14:tracePt t="77526" x="4927600" y="4206875"/>
          <p14:tracePt t="77534" x="4995863" y="4240213"/>
          <p14:tracePt t="77540" x="5046663" y="4257675"/>
          <p14:tracePt t="77549" x="5173663" y="4257675"/>
          <p14:tracePt t="77556" x="5241925" y="4275138"/>
          <p14:tracePt t="77564" x="5302250" y="4275138"/>
          <p14:tracePt t="77572" x="5368925" y="4275138"/>
          <p14:tracePt t="77580" x="5411788" y="4283075"/>
          <p14:tracePt t="77588" x="5462588" y="4283075"/>
          <p14:tracePt t="77596" x="5505450" y="4283075"/>
          <p14:tracePt t="77604" x="5599113" y="4325938"/>
          <p14:tracePt t="77613" x="5683250" y="4325938"/>
          <p14:tracePt t="77620" x="5768975" y="4325938"/>
          <p14:tracePt t="77628" x="5862638" y="4325938"/>
          <p14:tracePt t="77636" x="5946775" y="4325938"/>
          <p14:tracePt t="77643" x="6057900" y="4325938"/>
          <p14:tracePt t="77652" x="6126163" y="4316413"/>
          <p14:tracePt t="77660" x="6142038" y="4300538"/>
          <p14:tracePt t="77668" x="6194425" y="4291013"/>
          <p14:tracePt t="77692" x="6210300" y="4275138"/>
          <p14:tracePt t="77724" x="6210300" y="4265613"/>
          <p14:tracePt t="77732" x="6210300" y="4249738"/>
          <p14:tracePt t="77740" x="6210300" y="4240213"/>
          <p14:tracePt t="77748" x="6210300" y="4197350"/>
          <p14:tracePt t="77756" x="6202363" y="4189413"/>
          <p14:tracePt t="77764" x="6194425" y="4171950"/>
          <p14:tracePt t="77772" x="6176963" y="4164013"/>
          <p14:tracePt t="77781" x="6167438" y="4138613"/>
          <p14:tracePt t="77788" x="6159500" y="4121150"/>
          <p14:tracePt t="77796" x="6100763" y="4095750"/>
          <p14:tracePt t="77804" x="6065838" y="4062413"/>
          <p14:tracePt t="77812" x="6015038" y="4037013"/>
          <p14:tracePt t="77820" x="5956300" y="4019550"/>
          <p14:tracePt t="77828" x="5921375" y="3986213"/>
          <p14:tracePt t="77836" x="5895975" y="3968750"/>
          <p14:tracePt t="77844" x="5845175" y="3951288"/>
          <p14:tracePt t="77852" x="5837238" y="3951288"/>
          <p14:tracePt t="77860" x="5811838" y="3943350"/>
          <p14:tracePt t="77877" x="5776913" y="3943350"/>
          <p14:tracePt t="77895" x="5761038" y="3943350"/>
          <p14:tracePt t="77900" x="5718175" y="3943350"/>
          <p14:tracePt t="77908" x="5700713" y="3943350"/>
          <p14:tracePt t="77917" x="5692775" y="3943350"/>
          <p14:tracePt t="77924" x="5649913" y="3943350"/>
          <p14:tracePt t="77932" x="5624513" y="3943350"/>
          <p14:tracePt t="77940" x="5581650" y="3943350"/>
          <p14:tracePt t="77948" x="5497513" y="3943350"/>
          <p14:tracePt t="77956" x="5446713" y="3943350"/>
          <p14:tracePt t="77964" x="5360988" y="3943350"/>
          <p14:tracePt t="77972" x="5249863" y="3943350"/>
          <p14:tracePt t="77981" x="5080000" y="3943350"/>
          <p14:tracePt t="77988" x="4910138" y="3943350"/>
          <p14:tracePt t="77996" x="4740275" y="3943350"/>
          <p14:tracePt t="78004" x="4537075" y="3943350"/>
          <p14:tracePt t="78012" x="4332288" y="3900488"/>
          <p14:tracePt t="78020" x="4162425" y="3900488"/>
          <p14:tracePt t="78028" x="4017963" y="3875088"/>
          <p14:tracePt t="78036" x="3908425" y="3875088"/>
          <p14:tracePt t="78045" x="3729038" y="3857625"/>
          <p14:tracePt t="78052" x="3636963" y="3832225"/>
          <p14:tracePt t="78061" x="3576638" y="3832225"/>
          <p14:tracePt t="78068" x="3508375" y="3798888"/>
          <p14:tracePt t="78077" x="3414713" y="3781425"/>
          <p14:tracePt t="78084" x="3355975" y="3781425"/>
          <p14:tracePt t="78093" x="3287713" y="3763963"/>
          <p14:tracePt t="78101" x="3270250" y="3763963"/>
          <p14:tracePt t="78108" x="3236913" y="3756025"/>
          <p14:tracePt t="78116" x="3186113" y="3722688"/>
          <p14:tracePt t="78124" x="3160713" y="3722688"/>
          <p14:tracePt t="78132" x="3109913" y="3705225"/>
          <p14:tracePt t="78140" x="3024188" y="3687763"/>
          <p14:tracePt t="78149" x="2897188" y="3629025"/>
          <p14:tracePt t="78156" x="2838450" y="3629025"/>
          <p14:tracePt t="78164" x="2701925" y="3586163"/>
          <p14:tracePt t="78172" x="2608263" y="3568700"/>
          <p14:tracePt t="78181" x="2514600" y="3535363"/>
          <p14:tracePt t="78188" x="2430463" y="3535363"/>
          <p14:tracePt t="78196" x="2336800" y="3509963"/>
          <p14:tracePt t="78204" x="2286000" y="3509963"/>
          <p14:tracePt t="78212" x="2243138" y="3502025"/>
          <p14:tracePt t="78220" x="2174875" y="3502025"/>
          <p14:tracePt t="78228" x="2149475" y="3502025"/>
          <p14:tracePt t="78236" x="2141538" y="3502025"/>
          <p14:tracePt t="78245" x="2116138" y="3502025"/>
          <p14:tracePt t="78252" x="2098675" y="3502025"/>
          <p14:tracePt t="78317" x="2090738" y="3502025"/>
          <p14:tracePt t="78326" x="2073275" y="3502025"/>
          <p14:tracePt t="78334" x="2038350" y="3502025"/>
          <p14:tracePt t="78343" x="2005013" y="3502025"/>
          <p14:tracePt t="78349" x="1946275" y="3502025"/>
          <p14:tracePt t="78356" x="1860550" y="3502025"/>
          <p14:tracePt t="78365" x="1801813" y="3502025"/>
          <p14:tracePt t="78372" x="1733550" y="3502025"/>
          <p14:tracePt t="78381" x="1724025" y="3502025"/>
          <p14:tracePt t="78388" x="1698625" y="3502025"/>
          <p14:tracePt t="78396" x="1665288" y="3502025"/>
          <p14:tracePt t="78404" x="1657350" y="3502025"/>
          <p14:tracePt t="78412" x="1631950" y="3502025"/>
          <p14:tracePt t="78420" x="1606550" y="3502025"/>
          <p14:tracePt t="78428" x="1589088" y="3502025"/>
          <p14:tracePt t="78436" x="1579563" y="3502025"/>
          <p14:tracePt t="78444" x="1538288" y="3484563"/>
          <p14:tracePt t="78452" x="1528763" y="3484563"/>
          <p14:tracePt t="78460" x="1512888" y="3484563"/>
          <p14:tracePt t="78509" x="1487488" y="3459163"/>
          <p14:tracePt t="78517" x="1462088" y="3459163"/>
          <p14:tracePt t="78525" x="1444625" y="3459163"/>
          <p14:tracePt t="78533" x="1409700" y="3459163"/>
          <p14:tracePt t="78542" x="1376363" y="3459163"/>
          <p14:tracePt t="78549" x="1368425" y="3459163"/>
          <p14:tracePt t="78558" x="1325563" y="3441700"/>
          <p14:tracePt t="78565" x="1300163" y="3441700"/>
          <p14:tracePt t="78573" x="1249363" y="3441700"/>
          <p14:tracePt t="78580" x="1189038" y="3441700"/>
          <p14:tracePt t="78589" x="1147763" y="3441700"/>
          <p14:tracePt t="78596" x="1079500" y="3441700"/>
          <p14:tracePt t="78605" x="993775" y="3441700"/>
          <p14:tracePt t="78612" x="909638" y="3441700"/>
          <p14:tracePt t="78621" x="841375" y="3441700"/>
          <p14:tracePt t="78630" x="815975" y="3441700"/>
          <p14:tracePt t="78637" x="773113" y="3441700"/>
          <p14:tracePt t="78782" x="755650" y="3441700"/>
          <p14:tracePt t="78807" x="755650" y="3459163"/>
          <p14:tracePt t="78814" x="765175" y="3484563"/>
          <p14:tracePt t="78820" x="773113" y="3484563"/>
          <p14:tracePt t="78828" x="823913" y="3527425"/>
          <p14:tracePt t="78836" x="849313" y="3527425"/>
          <p14:tracePt t="78845" x="892175" y="3527425"/>
          <p14:tracePt t="78852" x="917575" y="3543300"/>
          <p14:tracePt t="78861" x="985838" y="3560763"/>
          <p14:tracePt t="78868" x="1011238" y="3560763"/>
          <p14:tracePt t="78877" x="1062038" y="3560763"/>
          <p14:tracePt t="78895" x="1138238" y="3586163"/>
          <p14:tracePt t="78900" x="1147763" y="3586163"/>
          <p14:tracePt t="78918" x="1155700" y="3586163"/>
          <p14:tracePt t="78924" x="1181100" y="3586163"/>
          <p14:tracePt t="78940" x="1198563" y="3586163"/>
          <p14:tracePt t="78949" x="1223963" y="3586163"/>
          <p14:tracePt t="78956" x="1249363" y="3586163"/>
          <p14:tracePt t="78965" x="1274763" y="3603625"/>
          <p14:tracePt t="78972" x="1290638" y="3603625"/>
          <p14:tracePt t="78981" x="1317625" y="3603625"/>
          <p14:tracePt t="78988" x="1325563" y="3611563"/>
          <p14:tracePt t="78996" x="1350963" y="3611563"/>
          <p14:tracePt t="79004" x="1384300" y="3611563"/>
          <p14:tracePt t="79012" x="1409700" y="3629025"/>
          <p14:tracePt t="79021" x="1419225" y="3629025"/>
          <p14:tracePt t="79028" x="1444625" y="3629025"/>
          <p14:tracePt t="79036" x="1477963" y="3629025"/>
          <p14:tracePt t="79045" x="1503363" y="3646488"/>
          <p14:tracePt t="79053" x="1528763" y="3662363"/>
          <p14:tracePt t="79068" x="1546225" y="3671888"/>
          <p14:tracePt t="79134" x="1554163" y="3671888"/>
          <p14:tracePt t="79142" x="1579563" y="3671888"/>
          <p14:tracePt t="79149" x="1597025" y="3671888"/>
          <p14:tracePt t="79165" x="1606550" y="3671888"/>
          <p14:tracePt t="79204" x="1647825" y="3654425"/>
          <p14:tracePt t="79220" x="1657350" y="3636963"/>
          <p14:tracePt t="79237" x="1690688" y="3629025"/>
          <p14:tracePt t="79253" x="1698625" y="3594100"/>
          <p14:tracePt t="79284" x="1733550" y="3586163"/>
          <p14:tracePt t="79301" x="1741488" y="3568700"/>
          <p14:tracePt t="79333" x="1741488" y="3543300"/>
          <p14:tracePt t="79341" x="1741488" y="3535363"/>
          <p14:tracePt t="79349" x="1741488" y="3509963"/>
          <p14:tracePt t="79372" x="1741488" y="3484563"/>
          <p14:tracePt t="79381" x="1724025" y="3467100"/>
          <p14:tracePt t="79388" x="1724025" y="3459163"/>
          <p14:tracePt t="79396" x="1724025" y="3441700"/>
          <p14:tracePt t="79404" x="1716088" y="3433763"/>
          <p14:tracePt t="79420" x="1690688" y="3408363"/>
          <p14:tracePt t="79436" x="1673225" y="3408363"/>
          <p14:tracePt t="79444" x="1665288" y="3408363"/>
          <p14:tracePt t="79452" x="1647825" y="3408363"/>
          <p14:tracePt t="79460" x="1606550" y="3408363"/>
          <p14:tracePt t="79468" x="1579563" y="3408363"/>
          <p14:tracePt t="79477" x="1554163" y="3408363"/>
          <p14:tracePt t="79484" x="1528763" y="3408363"/>
          <p14:tracePt t="79492" x="1512888" y="3408363"/>
          <p14:tracePt t="79500" x="1487488" y="3408363"/>
          <p14:tracePt t="79508" x="1462088" y="3408363"/>
          <p14:tracePt t="79516" x="1452563" y="3408363"/>
          <p14:tracePt t="79524" x="1409700" y="3408363"/>
          <p14:tracePt t="79532" x="1384300" y="3408363"/>
          <p14:tracePt t="79540" x="1333500" y="3408363"/>
          <p14:tracePt t="79548" x="1274763" y="3408363"/>
          <p14:tracePt t="79556" x="1249363" y="3408363"/>
          <p14:tracePt t="79564" x="1198563" y="3408363"/>
          <p14:tracePt t="79572" x="1173163" y="3408363"/>
          <p14:tracePt t="79581" x="1130300" y="3424238"/>
          <p14:tracePt t="79588" x="1112838" y="3424238"/>
          <p14:tracePt t="79597" x="1104900" y="3424238"/>
          <p14:tracePt t="79604" x="1087438" y="3424238"/>
          <p14:tracePt t="79613" x="1062038" y="3424238"/>
          <p14:tracePt t="79620" x="1054100" y="3441700"/>
          <p14:tracePt t="79636" x="1036638" y="3441700"/>
          <p14:tracePt t="79701" x="1028700" y="3449638"/>
          <p14:tracePt t="79749" x="1028700" y="3459163"/>
          <p14:tracePt t="79765" x="1028700" y="3492500"/>
          <p14:tracePt t="79781" x="1028700" y="3517900"/>
          <p14:tracePt t="79788" x="1028700" y="3527425"/>
          <p14:tracePt t="79797" x="1028700" y="3543300"/>
          <p14:tracePt t="79804" x="1028700" y="3552825"/>
          <p14:tracePt t="79820" x="1028700" y="3578225"/>
          <p14:tracePt t="79844" x="1028700" y="3586163"/>
          <p14:tracePt t="79868" x="1028700" y="3603625"/>
          <p14:tracePt t="79878" x="1028700" y="3611563"/>
          <p14:tracePt t="79884" x="1044575" y="3629025"/>
          <p14:tracePt t="79924" x="1069975" y="3654425"/>
          <p14:tracePt t="79964" x="1095375" y="3654425"/>
          <p14:tracePt t="79981" x="1112838" y="3654425"/>
          <p14:tracePt t="79989" x="1120775" y="3654425"/>
          <p14:tracePt t="79997" x="1130300" y="3662363"/>
          <p14:tracePt t="80020" x="1163638" y="3662363"/>
          <p14:tracePt t="80028" x="1189038" y="3662363"/>
          <p14:tracePt t="80036" x="1198563" y="3662363"/>
          <p14:tracePt t="80045" x="1239838" y="3662363"/>
          <p14:tracePt t="80052" x="1265238" y="3662363"/>
          <p14:tracePt t="80061" x="1290638" y="3662363"/>
          <p14:tracePt t="80068" x="1308100" y="3662363"/>
          <p14:tracePt t="80078" x="1333500" y="3662363"/>
          <p14:tracePt t="80084" x="1358900" y="3662363"/>
          <p14:tracePt t="80095" x="1368425" y="3662363"/>
          <p14:tracePt t="80100" x="1384300" y="3662363"/>
          <p14:tracePt t="80109" x="1393825" y="3662363"/>
          <p14:tracePt t="80118" x="1419225" y="3662363"/>
          <p14:tracePt t="80124" x="1435100" y="3662363"/>
          <p14:tracePt t="80133" x="1444625" y="3662363"/>
          <p14:tracePt t="80149" x="1462088" y="3662363"/>
          <p14:tracePt t="80181" x="1470025" y="3646488"/>
          <p14:tracePt t="80188" x="1477963" y="3646488"/>
          <p14:tracePt t="80204" x="1495425" y="3646488"/>
          <p14:tracePt t="80213" x="1520825" y="3636963"/>
          <p14:tracePt t="80236" x="1546225" y="3636963"/>
          <p14:tracePt t="80244" x="1563688" y="3636963"/>
          <p14:tracePt t="80461" x="1571625" y="3636963"/>
          <p14:tracePt t="80469" x="1597025" y="3619500"/>
          <p14:tracePt t="80480" x="1614488" y="3619500"/>
          <p14:tracePt t="80486" x="1639888" y="3619500"/>
          <p14:tracePt t="80501" x="1665288" y="3619500"/>
          <p14:tracePt t="80508" x="1690688" y="3611563"/>
          <p14:tracePt t="80516" x="1708150" y="3594100"/>
          <p14:tracePt t="80764" x="1708150" y="3603625"/>
          <p14:tracePt t="80772" x="1708150" y="3611563"/>
          <p14:tracePt t="80813" x="1741488" y="3611563"/>
          <p14:tracePt t="80821" x="1758950" y="3611563"/>
          <p14:tracePt t="81053" x="1801813" y="3578225"/>
          <p14:tracePt t="81069" x="1801813" y="3568700"/>
          <p14:tracePt t="81085" x="1809750" y="3552825"/>
          <p14:tracePt t="81292" x="1809750" y="3527425"/>
          <p14:tracePt t="81356" x="1809750" y="3517900"/>
          <p14:tracePt t="81372" x="1792288" y="3492500"/>
          <p14:tracePt t="81380" x="1792288" y="3475038"/>
          <p14:tracePt t="81388" x="1766888" y="3449638"/>
          <p14:tracePt t="81412" x="1749425" y="3398838"/>
          <p14:tracePt t="81419" x="1749425" y="3390900"/>
          <p14:tracePt t="81428" x="1741488" y="3365500"/>
          <p14:tracePt t="81452" x="1741488" y="3340100"/>
          <p14:tracePt t="81508" x="1741488" y="3322638"/>
          <p14:tracePt t="81516" x="1741488" y="3314700"/>
          <p14:tracePt t="81524" x="1741488" y="3297238"/>
          <p14:tracePt t="81532" x="1741488" y="3271838"/>
          <p14:tracePt t="81548" x="1741488" y="3263900"/>
          <p14:tracePt t="81732" x="1741488" y="3254375"/>
          <p14:tracePt t="81901" x="1741488" y="3238500"/>
          <p14:tracePt t="81908" x="1766888" y="3254375"/>
          <p14:tracePt t="81924" x="1801813" y="3271838"/>
          <p14:tracePt t="81932" x="1809750" y="3271838"/>
          <p14:tracePt t="81964" x="1835150" y="3314700"/>
          <p14:tracePt t="81972" x="1835150" y="3322638"/>
          <p14:tracePt t="81980" x="1852613" y="3355975"/>
          <p14:tracePt t="81988" x="1860550" y="3365500"/>
          <p14:tracePt t="81996" x="1878013" y="3365500"/>
          <p14:tracePt t="82004" x="1885950" y="3365500"/>
          <p14:tracePt t="82134" x="1885950" y="3373438"/>
          <p14:tracePt t="82150" x="1946275" y="3408363"/>
          <p14:tracePt t="82157" x="1997075" y="3424238"/>
          <p14:tracePt t="82164" x="2038350" y="3441700"/>
          <p14:tracePt t="82172" x="2055813" y="3441700"/>
          <p14:tracePt t="82196" x="2065338" y="3433763"/>
          <p14:tracePt t="82302" x="2047875" y="3424238"/>
          <p14:tracePt t="82318" x="2047875" y="3408363"/>
          <p14:tracePt t="82324" x="2047875" y="3398838"/>
          <p14:tracePt t="82332" x="2047875" y="3382963"/>
          <p14:tracePt t="82340" x="2047875" y="3355975"/>
          <p14:tracePt t="82348" x="2055813" y="3330575"/>
          <p14:tracePt t="82356" x="2055813" y="3322638"/>
          <p14:tracePt t="82363" x="2073275" y="3279775"/>
          <p14:tracePt t="82372" x="2073275" y="3254375"/>
          <p14:tracePt t="82380" x="2081213" y="3203575"/>
          <p14:tracePt t="82388" x="2081213" y="3195638"/>
          <p14:tracePt t="82396" x="2098675" y="3160713"/>
          <p14:tracePt t="82404" x="2116138" y="3135313"/>
          <p14:tracePt t="82413" x="2124075" y="3109913"/>
          <p14:tracePt t="82436" x="2124075" y="3076575"/>
          <p14:tracePt t="82443" x="2141538" y="3067050"/>
          <p14:tracePt t="82566" x="2166938" y="3051175"/>
          <p14:tracePt t="82574" x="2174875" y="3051175"/>
          <p14:tracePt t="82580" x="2192338" y="3051175"/>
          <p14:tracePt t="82588" x="2200275" y="3051175"/>
          <p14:tracePt t="82596" x="2225675" y="3051175"/>
          <p14:tracePt t="82604" x="2243138" y="3051175"/>
          <p14:tracePt t="82613" x="2268538" y="3051175"/>
          <p14:tracePt t="82620" x="2293938" y="3051175"/>
          <p14:tracePt t="82684" x="2301875" y="3051175"/>
          <p14:tracePt t="82694" x="2319338" y="3051175"/>
          <p14:tracePt t="82885" x="2327275" y="3051175"/>
          <p14:tracePt t="82894" x="2387600" y="3051175"/>
          <p14:tracePt t="82900" x="2430463" y="3051175"/>
          <p14:tracePt t="82940" x="2438400" y="3041650"/>
          <p14:tracePt t="83062" x="2438400" y="3000375"/>
          <p14:tracePt t="83117" x="2420938" y="2974975"/>
          <p14:tracePt t="83149" x="2413000" y="2957513"/>
          <p14:tracePt t="83181" x="2387600" y="2932113"/>
          <p14:tracePt t="83196" x="2370138" y="2922588"/>
          <p14:tracePt t="83213" x="2362200" y="2906713"/>
          <p14:tracePt t="83220" x="2336800" y="2906713"/>
          <p14:tracePt t="83228" x="2319338" y="2897188"/>
          <p14:tracePt t="83236" x="2293938" y="2881313"/>
          <p14:tracePt t="83243" x="2286000" y="2871788"/>
          <p14:tracePt t="83268" x="2268538" y="2871788"/>
          <p14:tracePt t="83276" x="2260600" y="2871788"/>
          <p14:tracePt t="83284" x="2235200" y="2855913"/>
          <p14:tracePt t="83300" x="2200275" y="2846388"/>
          <p14:tracePt t="83308" x="2174875" y="2830513"/>
          <p14:tracePt t="83324" x="2132013" y="2830513"/>
          <p14:tracePt t="83332" x="2081213" y="2813050"/>
          <p14:tracePt t="83340" x="2073275" y="2805113"/>
          <p14:tracePt t="83348" x="2030413" y="2787650"/>
          <p14:tracePt t="83356" x="2012950" y="2787650"/>
          <p14:tracePt t="83364" x="1987550" y="2787650"/>
          <p14:tracePt t="83372" x="1962150" y="2787650"/>
          <p14:tracePt t="83388" x="1954213" y="2787650"/>
          <p14:tracePt t="83396" x="1936750" y="2778125"/>
          <p14:tracePt t="83436" x="1928813" y="2778125"/>
          <p14:tracePt t="83452" x="1911350" y="2778125"/>
          <p14:tracePt t="83459" x="1903413" y="2778125"/>
          <p14:tracePt t="83662" x="1893888" y="2778125"/>
          <p14:tracePt t="83679" x="1868488" y="2778125"/>
          <p14:tracePt t="83685" x="1852613" y="2778125"/>
          <p14:tracePt t="83693" x="1843088" y="2778125"/>
          <p14:tracePt t="83700" x="1801813" y="2778125"/>
          <p14:tracePt t="83708" x="1776413" y="2778125"/>
          <p14:tracePt t="83716" x="1724025" y="2778125"/>
          <p14:tracePt t="83724" x="1682750" y="2778125"/>
          <p14:tracePt t="83732" x="1639888" y="2778125"/>
          <p14:tracePt t="83740" x="1606550" y="2795588"/>
          <p14:tracePt t="83748" x="1563688" y="2795588"/>
          <p14:tracePt t="83756" x="1546225" y="2795588"/>
          <p14:tracePt t="83764" x="1538288" y="2795588"/>
          <p14:tracePt t="83788" x="1495425" y="2795588"/>
          <p14:tracePt t="83804" x="1487488" y="2795588"/>
          <p14:tracePt t="83813" x="1470025" y="2795588"/>
          <p14:tracePt t="83820" x="1444625" y="2795588"/>
          <p14:tracePt t="83836" x="1419225" y="2795588"/>
          <p14:tracePt t="83843" x="1409700" y="2795588"/>
          <p14:tracePt t="83859" x="1376363" y="2795588"/>
          <p14:tracePt t="83868" x="1368425" y="2778125"/>
          <p14:tracePt t="83884" x="1358900" y="2770188"/>
          <p14:tracePt t="83902" x="1333500" y="2752725"/>
          <p14:tracePt t="83917" x="1300163" y="2727325"/>
          <p14:tracePt t="83925" x="1249363" y="2693988"/>
          <p14:tracePt t="83933" x="1206500" y="2676525"/>
          <p14:tracePt t="83940" x="1189038" y="2668588"/>
          <p14:tracePt t="83949" x="1163638" y="2651125"/>
          <p14:tracePt t="83956" x="1138238" y="2633663"/>
          <p14:tracePt t="83964" x="1095375" y="2633663"/>
          <p14:tracePt t="83972" x="1062038" y="2625725"/>
          <p14:tracePt t="83980" x="1054100" y="2625725"/>
          <p14:tracePt t="83988" x="1028700" y="2625725"/>
          <p14:tracePt t="84094" x="993775" y="2608263"/>
          <p14:tracePt t="84135" x="985838" y="2592388"/>
          <p14:tracePt t="84172" x="968375" y="2582863"/>
          <p14:tracePt t="84220" x="968375" y="2574925"/>
          <p14:tracePt t="84244" x="968375" y="2549525"/>
          <p14:tracePt t="84253" x="968375" y="2532063"/>
          <p14:tracePt t="84276" x="968375" y="2524125"/>
          <p14:tracePt t="84284" x="968375" y="2506663"/>
          <p14:tracePt t="84357" x="968375" y="2481263"/>
          <p14:tracePt t="84388" x="993775" y="2455863"/>
          <p14:tracePt t="84404" x="1036638" y="2438400"/>
          <p14:tracePt t="84429" x="1054100" y="2430463"/>
          <p14:tracePt t="84476" x="1062038" y="2430463"/>
          <p14:tracePt t="84484" x="1079500" y="2430463"/>
          <p14:tracePt t="84496" x="1087438" y="2430463"/>
          <p14:tracePt t="84509" x="1104900" y="2430463"/>
          <p14:tracePt t="84525" x="1112838" y="2430463"/>
          <p14:tracePt t="84533" x="1155700" y="2397125"/>
          <p14:tracePt t="84556" x="1163638" y="2397125"/>
          <p14:tracePt t="84565" x="1189038" y="2397125"/>
          <p14:tracePt t="84573" x="1206500" y="2397125"/>
          <p14:tracePt t="84581" x="1214438" y="2397125"/>
          <p14:tracePt t="84588" x="1231900" y="2397125"/>
          <p14:tracePt t="84597" x="1257300" y="2397125"/>
          <p14:tracePt t="84604" x="1265238" y="2387600"/>
          <p14:tracePt t="84613" x="1290638" y="2387600"/>
          <p14:tracePt t="84620" x="1333500" y="2387600"/>
          <p14:tracePt t="84628" x="1350963" y="2387600"/>
          <p14:tracePt t="84636" x="1358900" y="2371725"/>
          <p14:tracePt t="84643" x="1384300" y="2371725"/>
          <p14:tracePt t="84652" x="1401763" y="2371725"/>
          <p14:tracePt t="84660" x="1409700" y="2371725"/>
          <p14:tracePt t="84676" x="1427163" y="2371725"/>
          <p14:tracePt t="84694" x="1452563" y="2371725"/>
          <p14:tracePt t="84700" x="1462088" y="2371725"/>
          <p14:tracePt t="84740" x="1470025" y="2371725"/>
          <p14:tracePt t="84748" x="1512888" y="2371725"/>
          <p14:tracePt t="84764" x="1528763" y="2371725"/>
          <p14:tracePt t="84780" x="1538288" y="2371725"/>
          <p14:tracePt t="84796" x="1554163" y="2371725"/>
          <p14:tracePt t="84804" x="1563688" y="2379663"/>
          <p14:tracePt t="84813" x="1571625" y="2387600"/>
          <p14:tracePt t="84820" x="1589088" y="2387600"/>
          <p14:tracePt t="84836" x="1597025" y="2387600"/>
          <p14:tracePt t="84852" x="1614488" y="2387600"/>
          <p14:tracePt t="84868" x="1639888" y="2387600"/>
          <p14:tracePt t="84884" x="1647825" y="2387600"/>
          <p14:tracePt t="84900" x="1665288" y="2405063"/>
          <p14:tracePt t="84998" x="1690688" y="2413000"/>
          <p14:tracePt t="85023" x="1698625" y="2430463"/>
          <p14:tracePt t="85030" x="1708150" y="2438400"/>
          <p14:tracePt t="85036" x="1724025" y="2463800"/>
          <p14:tracePt t="85052" x="1733550" y="2481263"/>
          <p14:tracePt t="85060" x="1733550" y="2506663"/>
          <p14:tracePt t="85068" x="1733550" y="2532063"/>
          <p14:tracePt t="85076" x="1733550" y="2541588"/>
          <p14:tracePt t="85084" x="1733550" y="2566988"/>
          <p14:tracePt t="85094" x="1733550" y="2582863"/>
          <p14:tracePt t="85148" x="1733550" y="2592388"/>
          <p14:tracePt t="85173" x="1733550" y="2608263"/>
          <p14:tracePt t="85180" x="1733550" y="2633663"/>
          <p14:tracePt t="85196" x="1733550" y="2643188"/>
          <p14:tracePt t="85268" x="1733550" y="2651125"/>
          <p14:tracePt t="85277" x="1733550" y="2668588"/>
          <p14:tracePt t="85284" x="1724025" y="2676525"/>
          <p14:tracePt t="85294" x="1708150" y="2676525"/>
          <p14:tracePt t="85300" x="1698625" y="2676525"/>
          <p14:tracePt t="85309" x="1682750" y="2676525"/>
          <p14:tracePt t="85316" x="1657350" y="2676525"/>
          <p14:tracePt t="85325" x="1647825" y="2676525"/>
          <p14:tracePt t="85333" x="1606550" y="2676525"/>
          <p14:tracePt t="85340" x="1579563" y="2676525"/>
          <p14:tracePt t="85348" x="1538288" y="2676525"/>
          <p14:tracePt t="85356" x="1487488" y="2676525"/>
          <p14:tracePt t="85365" x="1444625" y="2676525"/>
          <p14:tracePt t="85373" x="1427163" y="2676525"/>
          <p14:tracePt t="85388" x="1393825" y="2676525"/>
          <p14:tracePt t="85397" x="1376363" y="2676525"/>
          <p14:tracePt t="85404" x="1350963" y="2676525"/>
          <p14:tracePt t="85412" x="1290638" y="2676525"/>
          <p14:tracePt t="85420" x="1223963" y="2676525"/>
          <p14:tracePt t="85428" x="1198563" y="2676525"/>
          <p14:tracePt t="85437" x="1155700" y="2676525"/>
          <p14:tracePt t="85444" x="1130300" y="2676525"/>
          <p14:tracePt t="85452" x="1079500" y="2676525"/>
          <p14:tracePt t="85517" x="1069975" y="2676525"/>
          <p14:tracePt t="85541" x="1054100" y="2676525"/>
          <p14:tracePt t="85557" x="1028700" y="2676525"/>
          <p14:tracePt t="85565" x="1019175" y="2660650"/>
          <p14:tracePt t="85572" x="1003300" y="2651125"/>
          <p14:tracePt t="85588" x="993775" y="2643188"/>
          <p14:tracePt t="85654" x="985838" y="2625725"/>
          <p14:tracePt t="85701" x="985838" y="2600325"/>
          <p14:tracePt t="85717" x="985838" y="2592388"/>
          <p14:tracePt t="85732" x="985838" y="2574925"/>
          <p14:tracePt t="85748" x="985838" y="2566988"/>
          <p14:tracePt t="85829" x="985838" y="2541588"/>
          <p14:tracePt t="85853" x="985838" y="2524125"/>
          <p14:tracePt t="85885" x="985838" y="2516188"/>
          <p14:tracePt t="85902" x="985838" y="2506663"/>
          <p14:tracePt t="85908" x="993775" y="2489200"/>
          <p14:tracePt t="85925" x="1011238" y="2489200"/>
          <p14:tracePt t="85940" x="1019175" y="2489200"/>
          <p14:tracePt t="85948" x="1044575" y="2481263"/>
          <p14:tracePt t="85980" x="1062038" y="2463800"/>
          <p14:tracePt t="85997" x="1069975" y="2455863"/>
          <p14:tracePt t="86004" x="1087438" y="2455863"/>
          <p14:tracePt t="86013" x="1095375" y="2455863"/>
          <p14:tracePt t="86020" x="1120775" y="2455863"/>
          <p14:tracePt t="86028" x="1138238" y="2438400"/>
          <p14:tracePt t="86044" x="1163638" y="2430463"/>
          <p14:tracePt t="86052" x="1189038" y="2430463"/>
          <p14:tracePt t="86060" x="1198563" y="2430463"/>
          <p14:tracePt t="86077" x="1214438" y="2430463"/>
          <p14:tracePt t="86084" x="1223963" y="2430463"/>
          <p14:tracePt t="86100" x="1249363" y="2430463"/>
          <p14:tracePt t="86110" x="1265238" y="2430463"/>
          <p14:tracePt t="86116" x="1274763" y="2430463"/>
          <p14:tracePt t="86140" x="1300163" y="2405063"/>
          <p14:tracePt t="86148" x="1317625" y="2405063"/>
          <p14:tracePt t="86164" x="1325563" y="2405063"/>
          <p14:tracePt t="86172" x="1343025" y="2405063"/>
          <p14:tracePt t="86180" x="1376363" y="2405063"/>
          <p14:tracePt t="86188" x="1393825" y="2405063"/>
          <p14:tracePt t="86197" x="1401763" y="2405063"/>
          <p14:tracePt t="86204" x="1419225" y="2405063"/>
          <p14:tracePt t="86213" x="1427163" y="2405063"/>
          <p14:tracePt t="86220" x="1435100" y="2405063"/>
          <p14:tracePt t="86228" x="1452563" y="2405063"/>
          <p14:tracePt t="86236" x="1462088" y="2413000"/>
          <p14:tracePt t="86268" x="1477963" y="2413000"/>
          <p14:tracePt t="86284" x="1503363" y="2413000"/>
          <p14:tracePt t="86324" x="1512888" y="2413000"/>
          <p14:tracePt t="86333" x="1538288" y="2430463"/>
          <p14:tracePt t="86341" x="1563688" y="2430463"/>
          <p14:tracePt t="86349" x="1597025" y="2463800"/>
          <p14:tracePt t="86404" x="1622425" y="2473325"/>
          <p14:tracePt t="86413" x="1657350" y="2489200"/>
          <p14:tracePt t="86477" x="1665288" y="2498725"/>
          <p14:tracePt t="86557" x="1708150" y="2498725"/>
          <p14:tracePt t="86581" x="1724025" y="2498725"/>
          <p14:tracePt t="86604" x="1733550" y="2498725"/>
          <p14:tracePt t="86644" x="1741488" y="2498725"/>
          <p14:tracePt t="86668" x="1766888" y="2498725"/>
          <p14:tracePt t="86676" x="1801813" y="2532063"/>
          <p14:tracePt t="86692" x="1809750" y="2541588"/>
          <p14:tracePt t="86709" x="1827213" y="2557463"/>
          <p14:tracePt t="86732" x="1835150" y="2566988"/>
          <p14:tracePt t="86756" x="1852613" y="2582863"/>
          <p14:tracePt t="86804" x="1852613" y="2592388"/>
          <p14:tracePt t="86828" x="1827213" y="2617788"/>
          <p14:tracePt t="86836" x="1817688" y="2633663"/>
          <p14:tracePt t="86844" x="1776413" y="2643188"/>
          <p14:tracePt t="86852" x="1766888" y="2660650"/>
          <p14:tracePt t="86860" x="1741488" y="2660650"/>
          <p14:tracePt t="86868" x="1724025" y="2668588"/>
          <p14:tracePt t="86884" x="1698625" y="2686050"/>
          <p14:tracePt t="86901" x="1673225" y="2686050"/>
          <p14:tracePt t="86910" x="1631950" y="2686050"/>
          <p14:tracePt t="86916" x="1579563" y="2686050"/>
          <p14:tracePt t="86924" x="1554163" y="2686050"/>
          <p14:tracePt t="86932" x="1495425" y="2686050"/>
          <p14:tracePt t="86940" x="1444625" y="2686050"/>
          <p14:tracePt t="86948" x="1401763" y="2686050"/>
          <p14:tracePt t="86956" x="1333500" y="2686050"/>
          <p14:tracePt t="86964" x="1290638" y="2686050"/>
          <p14:tracePt t="86972" x="1265238" y="2686050"/>
          <p14:tracePt t="86981" x="1223963" y="2686050"/>
          <p14:tracePt t="86988" x="1189038" y="2686050"/>
          <p14:tracePt t="86996" x="1147763" y="2686050"/>
          <p14:tracePt t="87004" x="1138238" y="2686050"/>
          <p14:tracePt t="87013" x="1112838" y="2686050"/>
          <p14:tracePt t="87020" x="1062038" y="2686050"/>
          <p14:tracePt t="87028" x="1054100" y="2686050"/>
          <p14:tracePt t="87036" x="1036638" y="2686050"/>
          <p14:tracePt t="87044" x="1011238" y="2686050"/>
          <p14:tracePt t="87052" x="985838" y="2686050"/>
          <p14:tracePt t="87068" x="976313" y="2686050"/>
          <p14:tracePt t="87077" x="950913" y="2686050"/>
          <p14:tracePt t="87094" x="935038" y="2686050"/>
          <p14:tracePt t="87229" x="925513" y="2676525"/>
          <p14:tracePt t="87245" x="925513" y="2651125"/>
          <p14:tracePt t="87261" x="925513" y="2608263"/>
          <p14:tracePt t="87269" x="925513" y="2592388"/>
          <p14:tracePt t="87276" x="925513" y="2582863"/>
          <p14:tracePt t="87284" x="925513" y="2574925"/>
          <p14:tracePt t="87293" x="925513" y="2532063"/>
          <p14:tracePt t="87309" x="942975" y="2516188"/>
          <p14:tracePt t="87340" x="950913" y="2506663"/>
          <p14:tracePt t="87380" x="968375" y="2489200"/>
          <p14:tracePt t="87389" x="976313" y="2489200"/>
          <p14:tracePt t="87397" x="1003300" y="2463800"/>
          <p14:tracePt t="87413" x="1003300" y="2455863"/>
          <p14:tracePt t="87421" x="1019175" y="2438400"/>
          <p14:tracePt t="87436" x="1028700" y="2413000"/>
          <p14:tracePt t="87444" x="1044575" y="2405063"/>
          <p14:tracePt t="87453" x="1054100" y="2405063"/>
          <p14:tracePt t="87461" x="1069975" y="2387600"/>
          <p14:tracePt t="87477" x="1079500" y="2387600"/>
          <p14:tracePt t="87484" x="1104900" y="2387600"/>
          <p14:tracePt t="87501" x="1120775" y="2387600"/>
          <p14:tracePt t="87511" x="1130300" y="2387600"/>
          <p14:tracePt t="87517" x="1173163" y="2387600"/>
          <p14:tracePt t="87524" x="1198563" y="2387600"/>
          <p14:tracePt t="87533" x="1206500" y="2387600"/>
          <p14:tracePt t="87541" x="1265238" y="2387600"/>
          <p14:tracePt t="87549" x="1274763" y="2387600"/>
          <p14:tracePt t="87556" x="1317625" y="2387600"/>
          <p14:tracePt t="87565" x="1343025" y="2387600"/>
          <p14:tracePt t="87573" x="1393825" y="2387600"/>
          <p14:tracePt t="87581" x="1452563" y="2387600"/>
          <p14:tracePt t="87588" x="1477963" y="2387600"/>
          <p14:tracePt t="87596" x="1546225" y="2387600"/>
          <p14:tracePt t="87604" x="1554163" y="2387600"/>
          <p14:tracePt t="87613" x="1597025" y="2387600"/>
          <p14:tracePt t="87620" x="1622425" y="2387600"/>
          <p14:tracePt t="87628" x="1647825" y="2387600"/>
          <p14:tracePt t="87636" x="1682750" y="2387600"/>
          <p14:tracePt t="87644" x="1690688" y="2387600"/>
          <p14:tracePt t="87652" x="1708150" y="2387600"/>
          <p14:tracePt t="87660" x="1716088" y="2379663"/>
          <p14:tracePt t="87774" x="1741488" y="2379663"/>
          <p14:tracePt t="87781" x="1749425" y="2379663"/>
          <p14:tracePt t="87790" x="1766888" y="2379663"/>
          <p14:tracePt t="87804" x="1792288" y="2379663"/>
          <p14:tracePt t="87812" x="1801813" y="2379663"/>
          <p14:tracePt t="87828" x="1817688" y="2379663"/>
          <p14:tracePt t="87844" x="1843088" y="2387600"/>
          <p14:tracePt t="87916" x="1868488" y="2413000"/>
          <p14:tracePt t="87948" x="1885950" y="2430463"/>
          <p14:tracePt t="87980" x="1893888" y="2438400"/>
          <p14:tracePt t="87988" x="1893888" y="2447925"/>
          <p14:tracePt t="88013" x="1893888" y="2463800"/>
          <p14:tracePt t="88020" x="1893888" y="2489200"/>
          <p14:tracePt t="88028" x="1893888" y="2516188"/>
          <p14:tracePt t="88036" x="1893888" y="2532063"/>
          <p14:tracePt t="88044" x="1893888" y="2557463"/>
          <p14:tracePt t="88053" x="1893888" y="2582863"/>
          <p14:tracePt t="88068" x="1893888" y="2592388"/>
          <p14:tracePt t="88124" x="1893888" y="2608263"/>
          <p14:tracePt t="88133" x="1893888" y="2617788"/>
          <p14:tracePt t="88140" x="1893888" y="2625725"/>
          <p14:tracePt t="88149" x="1852613" y="2660650"/>
          <p14:tracePt t="88165" x="1809750" y="2660650"/>
          <p14:tracePt t="88172" x="1776413" y="2668588"/>
          <p14:tracePt t="88181" x="1733550" y="2668588"/>
          <p14:tracePt t="88188" x="1716088" y="2668588"/>
          <p14:tracePt t="88196" x="1665288" y="2686050"/>
          <p14:tracePt t="88204" x="1631950" y="2686050"/>
          <p14:tracePt t="88214" x="1589088" y="2701925"/>
          <p14:tracePt t="88220" x="1563688" y="2701925"/>
          <p14:tracePt t="88228" x="1512888" y="2701925"/>
          <p14:tracePt t="88237" x="1487488" y="2701925"/>
          <p14:tracePt t="88245" x="1427163" y="2719388"/>
          <p14:tracePt t="88253" x="1376363" y="2736850"/>
          <p14:tracePt t="88260" x="1333500" y="2752725"/>
          <p14:tracePt t="88268" x="1300163" y="2752725"/>
          <p14:tracePt t="88277" x="1239838" y="2762250"/>
          <p14:tracePt t="88284" x="1206500" y="2762250"/>
          <p14:tracePt t="88295" x="1147763" y="2762250"/>
          <p14:tracePt t="88300" x="1120775" y="2762250"/>
          <p14:tracePt t="88310" x="1054100" y="2778125"/>
          <p14:tracePt t="88316" x="1028700" y="2778125"/>
          <p14:tracePt t="88325" x="985838" y="2778125"/>
          <p14:tracePt t="88333" x="935038" y="2778125"/>
          <p14:tracePt t="88341" x="909638" y="2778125"/>
          <p14:tracePt t="88348" x="884238" y="2778125"/>
          <p14:tracePt t="88356" x="841375" y="2778125"/>
          <p14:tracePt t="88365" x="806450" y="2778125"/>
          <p14:tracePt t="88373" x="781050" y="2778125"/>
          <p14:tracePt t="88381" x="773113" y="2778125"/>
          <p14:tracePt t="88436" x="755650" y="2778125"/>
          <p14:tracePt t="88478" x="747713" y="2778125"/>
          <p14:tracePt t="88503" x="730250" y="2762250"/>
          <p14:tracePt t="88549" x="730250" y="2752725"/>
          <p14:tracePt t="88589" x="730250" y="2744788"/>
          <p14:tracePt t="88604" x="730250" y="2727325"/>
          <p14:tracePt t="88718" x="739775" y="2719388"/>
          <p14:tracePt t="88726" x="747713" y="2719388"/>
          <p14:tracePt t="88734" x="773113" y="2719388"/>
          <p14:tracePt t="88741" x="773113" y="2770188"/>
          <p14:tracePt t="88749" x="790575" y="2830513"/>
          <p14:tracePt t="88756" x="806450" y="2881313"/>
          <p14:tracePt t="88764" x="806450" y="2922588"/>
          <p14:tracePt t="88772" x="866775" y="3016250"/>
          <p14:tracePt t="88780" x="866775" y="3076575"/>
          <p14:tracePt t="88788" x="866775" y="3160713"/>
          <p14:tracePt t="88796" x="866775" y="3228975"/>
          <p14:tracePt t="88804" x="866775" y="3340100"/>
          <p14:tracePt t="88813" x="866775" y="3449638"/>
          <p14:tracePt t="88820" x="866775" y="3568700"/>
          <p14:tracePt t="88828" x="866775" y="3654425"/>
          <p14:tracePt t="88836" x="884238" y="3748088"/>
          <p14:tracePt t="88844" x="900113" y="3816350"/>
          <p14:tracePt t="88852" x="900113" y="3824288"/>
          <p14:tracePt t="88860" x="900113" y="3849688"/>
          <p14:tracePt t="88925" x="917575" y="3900488"/>
          <p14:tracePt t="88933" x="942975" y="3943350"/>
          <p14:tracePt t="88941" x="960438" y="3976688"/>
          <p14:tracePt t="88949" x="976313" y="4037013"/>
          <p14:tracePt t="88957" x="1028700" y="4113213"/>
          <p14:tracePt t="88966" x="1044575" y="4138613"/>
          <p14:tracePt t="88973" x="1062038" y="4189413"/>
          <p14:tracePt t="88982" x="1095375" y="4214813"/>
          <p14:tracePt t="88989" x="1104900" y="4232275"/>
          <p14:tracePt t="89029" x="1120775" y="4257675"/>
          <p14:tracePt t="89037" x="1130300" y="4265613"/>
          <p14:tracePt t="89044" x="1147763" y="4291013"/>
          <p14:tracePt t="89053" x="1173163" y="4325938"/>
          <p14:tracePt t="89061" x="1206500" y="4376738"/>
          <p14:tracePt t="89069" x="1257300" y="4445000"/>
          <p14:tracePt t="89077" x="1265238" y="4452938"/>
          <p14:tracePt t="89084" x="1282700" y="4478338"/>
          <p14:tracePt t="89095" x="1317625" y="4529138"/>
          <p14:tracePt t="89101" x="1325563" y="4554538"/>
          <p14:tracePt t="89110" x="1343025" y="4572000"/>
          <p14:tracePt t="89118" x="1350963" y="4579938"/>
          <p14:tracePt t="89125" x="1368425" y="4579938"/>
          <p14:tracePt t="89213" x="1358900" y="4564063"/>
          <p14:tracePt t="89221" x="1350963" y="4554538"/>
          <p14:tracePt t="89230" x="1282700" y="4486275"/>
          <p14:tracePt t="89239" x="1239838" y="4478338"/>
          <p14:tracePt t="89246" x="1223963" y="4460875"/>
          <p14:tracePt t="89254" x="1181100" y="4419600"/>
          <p14:tracePt t="89263" x="1138238" y="4384675"/>
          <p14:tracePt t="89269" x="1104900" y="4376738"/>
          <p14:tracePt t="89292" x="1095375" y="4376738"/>
          <p14:tracePt t="89309" x="1087438" y="4376738"/>
          <p14:tracePt t="89332" x="1069975" y="4376738"/>
          <p14:tracePt t="89340" x="1044575" y="4376738"/>
          <p14:tracePt t="89348" x="1019175" y="4376738"/>
          <p14:tracePt t="89364" x="1003300" y="4376738"/>
          <p14:tracePt t="89373" x="976313" y="4376738"/>
          <p14:tracePt t="89397" x="968375" y="4394200"/>
          <p14:tracePt t="89404" x="950913" y="4402138"/>
          <p14:tracePt t="89413" x="942975" y="4410075"/>
          <p14:tracePt t="89436" x="942975" y="4427538"/>
          <p14:tracePt t="89453" x="942975" y="4452938"/>
          <p14:tracePt t="89468" x="968375" y="4478338"/>
          <p14:tracePt t="89484" x="976313" y="4495800"/>
          <p14:tracePt t="89495" x="985838" y="4503738"/>
          <p14:tracePt t="89500" x="1003300" y="4521200"/>
          <p14:tracePt t="89510" x="1028700" y="4529138"/>
          <p14:tracePt t="89516" x="1079500" y="4546600"/>
          <p14:tracePt t="89525" x="1104900" y="4546600"/>
          <p14:tracePt t="89533" x="1163638" y="4546600"/>
          <p14:tracePt t="89540" x="1189038" y="4546600"/>
          <p14:tracePt t="89548" x="1282700" y="4564063"/>
          <p14:tracePt t="89556" x="1325563" y="4564063"/>
          <p14:tracePt t="89565" x="1350963" y="4564063"/>
          <p14:tracePt t="89573" x="1401763" y="4564063"/>
          <p14:tracePt t="89581" x="1427163" y="4564063"/>
          <p14:tracePt t="89588" x="1435100" y="4564063"/>
          <p14:tracePt t="89597" x="1495425" y="4546600"/>
          <p14:tracePt t="89604" x="1512888" y="4529138"/>
          <p14:tracePt t="89620" x="1520825" y="4521200"/>
          <p14:tracePt t="89628" x="1546225" y="4495800"/>
          <p14:tracePt t="89636" x="1546225" y="4478338"/>
          <p14:tracePt t="89645" x="1563688" y="4452938"/>
          <p14:tracePt t="89660" x="1563688" y="4427538"/>
          <p14:tracePt t="89668" x="1563688" y="4402138"/>
          <p14:tracePt t="89677" x="1563688" y="4384675"/>
          <p14:tracePt t="89684" x="1563688" y="4359275"/>
          <p14:tracePt t="89695" x="1563688" y="4333875"/>
          <p14:tracePt t="89700" x="1563688" y="4325938"/>
          <p14:tracePt t="89710" x="1563688" y="4300538"/>
          <p14:tracePt t="89716" x="1554163" y="4265613"/>
          <p14:tracePt t="89725" x="1546225" y="4257675"/>
          <p14:tracePt t="89733" x="1528763" y="4240213"/>
          <p14:tracePt t="89749" x="1503363" y="4214813"/>
          <p14:tracePt t="89756" x="1495425" y="4214813"/>
          <p14:tracePt t="89765" x="1477963" y="4214813"/>
          <p14:tracePt t="89781" x="1470025" y="4214813"/>
          <p14:tracePt t="89796" x="1444625" y="4214813"/>
          <p14:tracePt t="89804" x="1427163" y="4214813"/>
          <p14:tracePt t="89876" x="1419225" y="4224338"/>
          <p14:tracePt t="89908" x="1435100" y="4232275"/>
          <p14:tracePt t="89916" x="1495425" y="4232275"/>
          <p14:tracePt t="89925" x="1579563" y="4232275"/>
          <p14:tracePt t="89933" x="1631950" y="4232275"/>
          <p14:tracePt t="89941" x="1673225" y="4232275"/>
          <p14:tracePt t="89948" x="1716088" y="4232275"/>
          <p14:tracePt t="89956" x="1733550" y="4232275"/>
          <p14:tracePt t="89981" x="1741488" y="4232275"/>
          <p14:tracePt t="90013" x="1741488" y="4214813"/>
          <p14:tracePt t="90020" x="1724025" y="4214813"/>
          <p14:tracePt t="90029" x="1690688" y="4214813"/>
          <p14:tracePt t="90036" x="1673225" y="4214813"/>
          <p14:tracePt t="90061" x="1665288" y="4214813"/>
          <p14:tracePt t="90237" x="1647825" y="4214813"/>
          <p14:tracePt t="90245" x="1589088" y="4240213"/>
          <p14:tracePt t="90276" x="1563688" y="4214813"/>
          <p14:tracePt t="90284" x="1563688" y="4189413"/>
          <p14:tracePt t="90293" x="1563688" y="4164013"/>
          <p14:tracePt t="90332" x="1563688" y="4138613"/>
          <p14:tracePt t="90340" x="1563688" y="4070350"/>
          <p14:tracePt t="90348" x="1563688" y="4044950"/>
          <p14:tracePt t="90356" x="1563688" y="3976688"/>
          <p14:tracePt t="90364" x="1563688" y="3892550"/>
          <p14:tracePt t="90372" x="1563688" y="3832225"/>
          <p14:tracePt t="90381" x="1563688" y="3790950"/>
          <p14:tracePt t="90388" x="1563688" y="3738563"/>
          <p14:tracePt t="90397" x="1563688" y="3697288"/>
          <p14:tracePt t="90404" x="1571625" y="3646488"/>
          <p14:tracePt t="90413" x="1571625" y="3603625"/>
          <p14:tracePt t="90420" x="1571625" y="3578225"/>
          <p14:tracePt t="90428" x="1606550" y="3484563"/>
          <p14:tracePt t="90436" x="1606550" y="3459163"/>
          <p14:tracePt t="90444" x="1622425" y="3416300"/>
          <p14:tracePt t="90452" x="1639888" y="3365500"/>
          <p14:tracePt t="90460" x="1639888" y="3340100"/>
          <p14:tracePt t="90468" x="1647825" y="3297238"/>
          <p14:tracePt t="90476" x="1647825" y="3279775"/>
          <p14:tracePt t="90484" x="1647825" y="3271838"/>
          <p14:tracePt t="90494" x="1647825" y="3246438"/>
          <p14:tracePt t="90500" x="1682750" y="3211513"/>
          <p14:tracePt t="90516" x="1716088" y="3160713"/>
          <p14:tracePt t="90524" x="1716088" y="3152775"/>
          <p14:tracePt t="90533" x="1724025" y="3127375"/>
          <p14:tracePt t="90540" x="1758950" y="3094038"/>
          <p14:tracePt t="90548" x="1776413" y="3067050"/>
          <p14:tracePt t="90556" x="1784350" y="3041650"/>
          <p14:tracePt t="90564" x="1784350" y="3025775"/>
          <p14:tracePt t="90572" x="1801813" y="3000375"/>
          <p14:tracePt t="90588" x="1801813" y="2990850"/>
          <p14:tracePt t="90597" x="1827213" y="2957513"/>
          <p14:tracePt t="90604" x="1827213" y="2949575"/>
          <p14:tracePt t="90613" x="1827213" y="2922588"/>
          <p14:tracePt t="90733" x="1827213" y="2914650"/>
          <p14:tracePt t="90742" x="1809750" y="2914650"/>
          <p14:tracePt t="90749" x="1766888" y="2914650"/>
          <p14:tracePt t="90758" x="1724025" y="2881313"/>
          <p14:tracePt t="90765" x="1657350" y="2881313"/>
          <p14:tracePt t="90772" x="1597025" y="2881313"/>
          <p14:tracePt t="90781" x="1546225" y="2881313"/>
          <p14:tracePt t="90788" x="1487488" y="2863850"/>
          <p14:tracePt t="90797" x="1435100" y="2863850"/>
          <p14:tracePt t="90804" x="1376363" y="2863850"/>
          <p14:tracePt t="90813" x="1350963" y="2863850"/>
          <p14:tracePt t="90820" x="1300163" y="2846388"/>
          <p14:tracePt t="90828" x="1290638" y="2846388"/>
          <p14:tracePt t="90836" x="1249363" y="2846388"/>
          <p14:tracePt t="90844" x="1239838" y="2846388"/>
          <p14:tracePt t="90852" x="1223963" y="2838450"/>
          <p14:tracePt t="90860" x="1181100" y="2838450"/>
          <p14:tracePt t="90877" x="1173163" y="2838450"/>
          <p14:tracePt t="90884" x="1163638" y="2838450"/>
          <p14:tracePt t="90894" x="1130300" y="2805113"/>
          <p14:tracePt t="90900" x="1120775" y="2805113"/>
          <p14:tracePt t="90910" x="1112838" y="2795588"/>
          <p14:tracePt t="90924" x="1079500" y="2778125"/>
          <p14:tracePt t="90940" x="1069975" y="2770188"/>
          <p14:tracePt t="90956" x="1062038" y="2770188"/>
          <p14:tracePt t="90964" x="1028700" y="2752725"/>
          <p14:tracePt t="90973" x="1028700" y="2744788"/>
          <p14:tracePt t="90981" x="1028700" y="2736850"/>
          <p14:tracePt t="90988" x="1019175" y="2719388"/>
          <p14:tracePt t="90997" x="1019175" y="2711450"/>
          <p14:tracePt t="91004" x="1019175" y="2686050"/>
          <p14:tracePt t="91013" x="1011238" y="2668588"/>
          <p14:tracePt t="91020" x="1011238" y="2660650"/>
          <p14:tracePt t="91028" x="1011238" y="2617788"/>
          <p14:tracePt t="91044" x="1011238" y="2608263"/>
          <p14:tracePt t="91052" x="1011238" y="2566988"/>
          <p14:tracePt t="91060" x="1011238" y="2541588"/>
          <p14:tracePt t="91068" x="1011238" y="2524125"/>
          <p14:tracePt t="91076" x="1011238" y="2481263"/>
          <p14:tracePt t="91084" x="1011238" y="2473325"/>
          <p14:tracePt t="91100" x="1011238" y="2463800"/>
          <p14:tracePt t="91110" x="1011238" y="2438400"/>
          <p14:tracePt t="91117" x="1011238" y="2422525"/>
          <p14:tracePt t="91124" x="1011238" y="2413000"/>
          <p14:tracePt t="91133" x="1011238" y="2397125"/>
          <p14:tracePt t="91148" x="1011238" y="2371725"/>
          <p14:tracePt t="91165" x="1011238" y="2344738"/>
          <p14:tracePt t="91180" x="1028700" y="2328863"/>
          <p14:tracePt t="91188" x="1036638" y="2319338"/>
          <p14:tracePt t="91197" x="1062038" y="2303463"/>
          <p14:tracePt t="91204" x="1079500" y="2293938"/>
          <p14:tracePt t="91220" x="1087438" y="2293938"/>
          <p14:tracePt t="91228" x="1112838" y="2278063"/>
          <p14:tracePt t="91252" x="1130300" y="2278063"/>
          <p14:tracePt t="91259" x="1155700" y="2278063"/>
          <p14:tracePt t="91268" x="1181100" y="2278063"/>
          <p14:tracePt t="91276" x="1189038" y="2278063"/>
          <p14:tracePt t="91285" x="1231900" y="2278063"/>
          <p14:tracePt t="91293" x="1249363" y="2278063"/>
          <p14:tracePt t="91300" x="1300163" y="2278063"/>
          <p14:tracePt t="91310" x="1368425" y="2278063"/>
          <p14:tracePt t="91316" x="1409700" y="2278063"/>
          <p14:tracePt t="91324" x="1470025" y="2278063"/>
          <p14:tracePt t="91332" x="1520825" y="2278063"/>
          <p14:tracePt t="91340" x="1563688" y="2278063"/>
          <p14:tracePt t="91348" x="1606550" y="2278063"/>
          <p14:tracePt t="91356" x="1639888" y="2278063"/>
          <p14:tracePt t="91364" x="1665288" y="2278063"/>
          <p14:tracePt t="91372" x="1690688" y="2278063"/>
          <p14:tracePt t="91389" x="1698625" y="2278063"/>
          <p14:tracePt t="91420" x="1724025" y="2278063"/>
          <p14:tracePt t="91445" x="1741488" y="2278063"/>
          <p14:tracePt t="91452" x="1749425" y="2278063"/>
          <p14:tracePt t="91460" x="1766888" y="2278063"/>
          <p14:tracePt t="91468" x="1792288" y="2278063"/>
          <p14:tracePt t="91476" x="1801813" y="2278063"/>
          <p14:tracePt t="91484" x="1817688" y="2278063"/>
          <p14:tracePt t="91493" x="1827213" y="2278063"/>
          <p14:tracePt t="91500" x="1852613" y="2286000"/>
          <p14:tracePt t="91509" x="1868488" y="2286000"/>
          <p14:tracePt t="91516" x="1878013" y="2293938"/>
          <p14:tracePt t="91540" x="1885950" y="2293938"/>
          <p14:tracePt t="91557" x="1928813" y="2311400"/>
          <p14:tracePt t="91566" x="1946275" y="2311400"/>
          <p14:tracePt t="91572" x="1954213" y="2319338"/>
          <p14:tracePt t="91579" x="1979613" y="2319338"/>
          <p14:tracePt t="91588" x="2012950" y="2354263"/>
          <p14:tracePt t="91596" x="2022475" y="2362200"/>
          <p14:tracePt t="91604" x="2081213" y="2379663"/>
          <p14:tracePt t="91612" x="2124075" y="2397125"/>
          <p14:tracePt t="91620" x="2157413" y="2397125"/>
          <p14:tracePt t="91629" x="2243138" y="2397125"/>
          <p14:tracePt t="91636" x="2286000" y="2430463"/>
          <p14:tracePt t="91644" x="2319338" y="2438400"/>
          <p14:tracePt t="91652" x="2379663" y="2455863"/>
          <p14:tracePt t="91659" x="2471738" y="2481263"/>
          <p14:tracePt t="91668" x="2600325" y="2541588"/>
          <p14:tracePt t="91676" x="2803525" y="2582863"/>
          <p14:tracePt t="91684" x="3033713" y="2633663"/>
          <p14:tracePt t="91692" x="3287713" y="2651125"/>
          <p14:tracePt t="91700" x="3551238" y="2752725"/>
          <p14:tracePt t="91709" x="3806825" y="2770188"/>
          <p14:tracePt t="91716" x="4060825" y="2820988"/>
          <p14:tracePt t="91724" x="4291013" y="2863850"/>
          <p14:tracePt t="91732" x="4519613" y="2914650"/>
          <p14:tracePt t="91740" x="4749800" y="2914650"/>
          <p14:tracePt t="91748" x="5038725" y="3008313"/>
          <p14:tracePt t="91756" x="5267325" y="3059113"/>
          <p14:tracePt t="91764" x="5530850" y="3152775"/>
          <p14:tracePt t="91772" x="5735638" y="3170238"/>
          <p14:tracePt t="91780" x="5913438" y="3238500"/>
          <p14:tracePt t="91788" x="6007100" y="3254375"/>
          <p14:tracePt t="91797" x="6091238" y="3254375"/>
          <p14:tracePt t="91804" x="6142038" y="3289300"/>
          <p14:tracePt t="91812" x="6151563" y="3305175"/>
          <p14:tracePt t="91820" x="6176963" y="3314700"/>
          <p14:tracePt t="91828" x="6227763" y="3348038"/>
          <p14:tracePt t="91836" x="6296025" y="3416300"/>
          <p14:tracePt t="91844" x="6372225" y="3492500"/>
          <p14:tracePt t="91852" x="6456363" y="3594100"/>
          <p14:tracePt t="91860" x="6559550" y="3679825"/>
          <p14:tracePt t="91868" x="6661150" y="3738563"/>
          <p14:tracePt t="91876" x="6762750" y="3824288"/>
          <p14:tracePt t="91884" x="6881813" y="3883025"/>
          <p14:tracePt t="91893" x="6983413" y="3917950"/>
          <p14:tracePt t="91900" x="7102475" y="3986213"/>
          <p14:tracePt t="91909" x="7204075" y="4019550"/>
          <p14:tracePt t="91916" x="7297738" y="4044950"/>
          <p14:tracePt t="91924" x="7340600" y="4070350"/>
          <p14:tracePt t="91932" x="7426325" y="4087813"/>
          <p14:tracePt t="91940" x="7442200" y="4105275"/>
          <p14:tracePt t="91948" x="7451725" y="4105275"/>
          <p14:tracePt t="91956" x="7493000" y="4113213"/>
          <p14:tracePt t="91964" x="7527925" y="4130675"/>
          <p14:tracePt t="91972" x="7535863" y="4146550"/>
          <p14:tracePt t="92062" x="7561263" y="4146550"/>
          <p14:tracePt t="92071" x="7629525" y="4156075"/>
          <p14:tracePt t="92080" x="7672388" y="4171950"/>
          <p14:tracePt t="92086" x="7756525" y="4171950"/>
          <p14:tracePt t="92093" x="7842250" y="4171950"/>
          <p14:tracePt t="92100" x="7935913" y="4171950"/>
          <p14:tracePt t="92109" x="7977188" y="4171950"/>
          <p14:tracePt t="92116" x="8004175" y="4171950"/>
          <p14:tracePt t="92164" x="8020050" y="4171950"/>
          <p14:tracePt t="92172" x="8020050" y="4146550"/>
          <p14:tracePt t="92180" x="8012113" y="4095750"/>
          <p14:tracePt t="92188" x="7961313" y="4052888"/>
          <p14:tracePt t="92197" x="7951788" y="4037013"/>
          <p14:tracePt t="92204" x="7935913" y="4011613"/>
          <p14:tracePt t="92213" x="7885113" y="3960813"/>
          <p14:tracePt t="92220" x="7859713" y="3935413"/>
          <p14:tracePt t="92229" x="7824788" y="3900488"/>
          <p14:tracePt t="92236" x="7799388" y="3883025"/>
          <p14:tracePt t="92245" x="7705725" y="3849688"/>
          <p14:tracePt t="92252" x="7662863" y="3849688"/>
          <p14:tracePt t="92260" x="7596188" y="3832225"/>
          <p14:tracePt t="92268" x="7570788" y="3832225"/>
          <p14:tracePt t="92276" x="7485063" y="3832225"/>
          <p14:tracePt t="92284" x="7426325" y="3832225"/>
          <p14:tracePt t="92293" x="7358063" y="3832225"/>
          <p14:tracePt t="92300" x="7315200" y="3857625"/>
          <p14:tracePt t="92310" x="7246938" y="3857625"/>
          <p14:tracePt t="92316" x="7178675" y="3875088"/>
          <p14:tracePt t="92324" x="7153275" y="3892550"/>
          <p14:tracePt t="92332" x="7127875" y="3892550"/>
          <p14:tracePt t="92340" x="7094538" y="3900488"/>
          <p14:tracePt t="92356" x="7085013" y="3917950"/>
          <p14:tracePt t="92414" x="7043738" y="3925888"/>
          <p14:tracePt t="92429" x="7018338" y="3960813"/>
          <p14:tracePt t="92438" x="6967538" y="4011613"/>
          <p14:tracePt t="92445" x="6915150" y="4062413"/>
          <p14:tracePt t="92452" x="6848475" y="4095750"/>
          <p14:tracePt t="92460" x="6797675" y="4121150"/>
          <p14:tracePt t="92468" x="6711950" y="4164013"/>
          <p14:tracePt t="92476" x="6661150" y="4189413"/>
          <p14:tracePt t="92484" x="6635750" y="4206875"/>
          <p14:tracePt t="92582" x="6618288" y="4224338"/>
          <p14:tracePt t="92598" x="6635750" y="4249738"/>
          <p14:tracePt t="92607" x="6653213" y="4257675"/>
          <p14:tracePt t="92615" x="6694488" y="4257675"/>
          <p14:tracePt t="92621" x="6780213" y="4275138"/>
          <p14:tracePt t="92629" x="6838950" y="4275138"/>
          <p14:tracePt t="92636" x="6889750" y="4275138"/>
          <p14:tracePt t="92644" x="6950075" y="4275138"/>
          <p14:tracePt t="92652" x="7018338" y="4275138"/>
          <p14:tracePt t="92660" x="7077075" y="4275138"/>
          <p14:tracePt t="92668" x="7162800" y="4275138"/>
          <p14:tracePt t="92675" x="7204075" y="4275138"/>
          <p14:tracePt t="92684" x="7315200" y="4275138"/>
          <p14:tracePt t="92692" x="7358063" y="4275138"/>
          <p14:tracePt t="92700" x="7442200" y="4275138"/>
          <p14:tracePt t="92710" x="7535863" y="4265613"/>
          <p14:tracePt t="92716" x="7637463" y="4224338"/>
          <p14:tracePt t="92725" x="7680325" y="4214813"/>
          <p14:tracePt t="92732" x="7773988" y="4171950"/>
          <p14:tracePt t="92740" x="7842250" y="4138613"/>
          <p14:tracePt t="92748" x="7885113" y="4121150"/>
          <p14:tracePt t="92756" x="7951788" y="4113213"/>
          <p14:tracePt t="92764" x="8020050" y="4095750"/>
          <p14:tracePt t="92772" x="8062913" y="4062413"/>
          <p14:tracePt t="92780" x="8113713" y="4044950"/>
          <p14:tracePt t="92796" x="8121650" y="4044950"/>
          <p14:tracePt t="92829" x="8139113" y="4037013"/>
          <p14:tracePt t="92853" x="8139113" y="4011613"/>
          <p14:tracePt t="92860" x="8139113" y="3976688"/>
          <p14:tracePt t="92877" x="8139113" y="3968750"/>
          <p14:tracePt t="92879" x="8139113" y="3943350"/>
          <p14:tracePt t="92885" x="8131175" y="3892550"/>
          <p14:tracePt t="92901" x="8096250" y="3849688"/>
          <p14:tracePt t="92911" x="8070850" y="3816350"/>
          <p14:tracePt t="92918" x="8054975" y="3806825"/>
          <p14:tracePt t="92925" x="7994650" y="3763963"/>
          <p14:tracePt t="92934" x="7926388" y="3722688"/>
          <p14:tracePt t="92942" x="7773988" y="3662363"/>
          <p14:tracePt t="92951" x="7637463" y="3552825"/>
          <p14:tracePt t="92956" x="7442200" y="3509963"/>
          <p14:tracePt t="92964" x="7229475" y="3390900"/>
          <p14:tracePt t="92972" x="6967538" y="3322638"/>
          <p14:tracePt t="92980" x="6686550" y="3271838"/>
          <p14:tracePt t="92988" x="6311900" y="3160713"/>
          <p14:tracePt t="92996" x="5905500" y="3051175"/>
          <p14:tracePt t="93004" x="5591175" y="3025775"/>
          <p14:tracePt t="93013" x="5241925" y="3000375"/>
          <p14:tracePt t="93020" x="4987925" y="2957513"/>
          <p14:tracePt t="93028" x="4783138" y="2957513"/>
          <p14:tracePt t="93036" x="4587875" y="2957513"/>
          <p14:tracePt t="93044" x="4476750" y="2957513"/>
          <p14:tracePt t="93052" x="4359275" y="2965450"/>
          <p14:tracePt t="93060" x="4179888" y="2965450"/>
          <p14:tracePt t="93068" x="4060825" y="2982913"/>
          <p14:tracePt t="93076" x="3976688" y="3000375"/>
          <p14:tracePt t="93084" x="3883025" y="3000375"/>
          <p14:tracePt t="93092" x="3763963" y="3041650"/>
          <p14:tracePt t="93100" x="3721100" y="3041650"/>
          <p14:tracePt t="93109" x="3652838" y="3041650"/>
          <p14:tracePt t="93116" x="3611563" y="3041650"/>
          <p14:tracePt t="93126" x="3543300" y="3041650"/>
          <p14:tracePt t="93132" x="3500438" y="3041650"/>
          <p14:tracePt t="93140" x="3414713" y="3041650"/>
          <p14:tracePt t="93148" x="3373438" y="3041650"/>
          <p14:tracePt t="93156" x="3305175" y="3041650"/>
          <p14:tracePt t="93164" x="3244850" y="3041650"/>
          <p14:tracePt t="93172" x="3211513" y="3041650"/>
          <p14:tracePt t="93180" x="3168650" y="3033713"/>
          <p14:tracePt t="93188" x="3143250" y="3033713"/>
          <p14:tracePt t="93196" x="3074988" y="3016250"/>
          <p14:tracePt t="93204" x="3016250" y="3016250"/>
          <p14:tracePt t="93213" x="2947988" y="3008313"/>
          <p14:tracePt t="93220" x="2897188" y="2990850"/>
          <p14:tracePt t="93229" x="2854325" y="2957513"/>
          <p14:tracePt t="93236" x="2786063" y="2957513"/>
          <p14:tracePt t="93244" x="2744788" y="2940050"/>
          <p14:tracePt t="93252" x="2676525" y="2922588"/>
          <p14:tracePt t="93260" x="2582863" y="2889250"/>
          <p14:tracePt t="93268" x="2514600" y="2889250"/>
          <p14:tracePt t="93276" x="2455863" y="2871788"/>
          <p14:tracePt t="93284" x="2362200" y="2871788"/>
          <p14:tracePt t="93292" x="2301875" y="2855913"/>
          <p14:tracePt t="93300" x="2182813" y="2855913"/>
          <p14:tracePt t="93309" x="2073275" y="2855913"/>
          <p14:tracePt t="93316" x="1954213" y="2855913"/>
          <p14:tracePt t="93324" x="1784350" y="2855913"/>
          <p14:tracePt t="93332" x="1639888" y="2855913"/>
          <p14:tracePt t="93340" x="1528763" y="2855913"/>
          <p14:tracePt t="93348" x="1435100" y="2855913"/>
          <p14:tracePt t="93356" x="1350963" y="2855913"/>
          <p14:tracePt t="93364" x="1290638" y="2855913"/>
          <p14:tracePt t="93372" x="1223963" y="2855913"/>
          <p14:tracePt t="93380" x="1198563" y="2855913"/>
          <p14:tracePt t="93388" x="1147763" y="2855913"/>
          <p14:tracePt t="93404" x="1120775" y="2838450"/>
          <p14:tracePt t="93413" x="1095375" y="2838450"/>
          <p14:tracePt t="93420" x="1079500" y="2838450"/>
          <p14:tracePt t="93429" x="1054100" y="2813050"/>
          <p14:tracePt t="93444" x="1011238" y="2795588"/>
          <p14:tracePt t="93452" x="976313" y="2770188"/>
          <p14:tracePt t="93468" x="935038" y="2752725"/>
          <p14:tracePt t="93476" x="917575" y="2736850"/>
          <p14:tracePt t="93484" x="909638" y="2727325"/>
          <p14:tracePt t="93493" x="866775" y="2686050"/>
          <p14:tracePt t="93509" x="849313" y="2668588"/>
          <p14:tracePt t="93532" x="841375" y="2643188"/>
          <p14:tracePt t="93540" x="823913" y="2600325"/>
          <p14:tracePt t="93556" x="823913" y="2582863"/>
          <p14:tracePt t="93572" x="823913" y="2557463"/>
          <p14:tracePt t="93581" x="823913" y="2532063"/>
          <p14:tracePt t="93588" x="823913" y="2524125"/>
          <p14:tracePt t="93597" x="823913" y="2506663"/>
          <p14:tracePt t="93604" x="823913" y="2481263"/>
          <p14:tracePt t="93613" x="823913" y="2473325"/>
          <p14:tracePt t="93620" x="823913" y="2455863"/>
          <p14:tracePt t="93629" x="858838" y="2430463"/>
          <p14:tracePt t="93644" x="884238" y="2405063"/>
          <p14:tracePt t="93652" x="900113" y="2387600"/>
          <p14:tracePt t="93660" x="909638" y="2387600"/>
          <p14:tracePt t="93700" x="917575" y="2387600"/>
          <p14:tracePt t="93717" x="942975" y="2387600"/>
          <p14:tracePt t="93727" x="993775" y="2387600"/>
          <p14:tracePt t="93733" x="1019175" y="2387600"/>
          <p14:tracePt t="93742" x="1062038" y="2387600"/>
          <p14:tracePt t="93749" x="1095375" y="2387600"/>
          <p14:tracePt t="93757" x="1138238" y="2387600"/>
          <p14:tracePt t="93766" x="1198563" y="2387600"/>
          <p14:tracePt t="93773" x="1231900" y="2387600"/>
          <p14:tracePt t="93782" x="1317625" y="2387600"/>
          <p14:tracePt t="93789" x="1358900" y="2387600"/>
          <p14:tracePt t="93797" x="1401763" y="2387600"/>
          <p14:tracePt t="93804" x="1487488" y="2387600"/>
          <p14:tracePt t="93813" x="1554163" y="2387600"/>
          <p14:tracePt t="93820" x="1639888" y="2387600"/>
          <p14:tracePt t="93829" x="1698625" y="2387600"/>
          <p14:tracePt t="93836" x="1784350" y="2387600"/>
          <p14:tracePt t="93844" x="1852613" y="2387600"/>
          <p14:tracePt t="93852" x="1893888" y="2387600"/>
          <p14:tracePt t="93860" x="1936750" y="2387600"/>
          <p14:tracePt t="93877" x="2012950" y="2387600"/>
          <p14:tracePt t="93941" x="2022475" y="2387600"/>
          <p14:tracePt t="93957" x="2038350" y="2387600"/>
          <p14:tracePt t="93974" x="2065338" y="2387600"/>
          <p14:tracePt t="93981" x="2073275" y="2387600"/>
          <p14:tracePt t="94182" x="2081213" y="2397125"/>
          <p14:tracePt t="94190" x="2081213" y="2447925"/>
          <p14:tracePt t="94197" x="2081213" y="2463800"/>
          <p14:tracePt t="94208" x="2081213" y="2489200"/>
          <p14:tracePt t="94213" x="2098675" y="2532063"/>
          <p14:tracePt t="94220" x="2098675" y="2549525"/>
          <p14:tracePt t="94494" x="2157413" y="2557463"/>
          <p14:tracePt t="94502" x="2182813" y="2557463"/>
          <p14:tracePt t="94512" x="2200275" y="2541588"/>
          <p14:tracePt t="94519" x="2225675" y="2541588"/>
          <p14:tracePt t="94525" x="2362200" y="2633663"/>
          <p14:tracePt t="94532" x="2574925" y="2744788"/>
          <p14:tracePt t="94540" x="2955925" y="2881313"/>
          <p14:tracePt t="94548" x="3475038" y="3051175"/>
          <p14:tracePt t="94556" x="3951288" y="3203575"/>
          <p14:tracePt t="94564" x="4230688" y="3203575"/>
          <p14:tracePt t="94572" x="4400550" y="3203575"/>
          <p14:tracePt t="94580" x="4486275" y="3203575"/>
          <p14:tracePt t="94588" x="4630738" y="3203575"/>
          <p14:tracePt t="94597" x="4749800" y="3203575"/>
          <p14:tracePt t="94604" x="4808538" y="3203575"/>
          <p14:tracePt t="94613" x="4894263" y="3203575"/>
          <p14:tracePt t="94620" x="4987925" y="3203575"/>
          <p14:tracePt t="94629" x="5122863" y="3203575"/>
          <p14:tracePt t="94636" x="5216525" y="3203575"/>
          <p14:tracePt t="94644" x="5327650" y="3203575"/>
          <p14:tracePt t="94652" x="5472113" y="3195638"/>
          <p14:tracePt t="94660" x="5649913" y="3170238"/>
          <p14:tracePt t="94668" x="5819775" y="3152775"/>
          <p14:tracePt t="94676" x="6024563" y="3101975"/>
          <p14:tracePt t="94684" x="6227763" y="3084513"/>
          <p14:tracePt t="94692" x="6423025" y="3084513"/>
          <p14:tracePt t="94700" x="6626225" y="3059113"/>
          <p14:tracePt t="94709" x="6823075" y="3041650"/>
          <p14:tracePt t="94716" x="7026275" y="2990850"/>
          <p14:tracePt t="94725" x="7196138" y="2990850"/>
          <p14:tracePt t="94732" x="7400925" y="2974975"/>
          <p14:tracePt t="94740" x="7604125" y="2949575"/>
          <p14:tracePt t="94748" x="7799388" y="2922588"/>
          <p14:tracePt t="94756" x="7977188" y="2881313"/>
          <p14:tracePt t="94764" x="8207375" y="2855913"/>
          <p14:tracePt t="94772" x="8291513" y="2855913"/>
          <p14:tracePt t="94780" x="8435975" y="2838450"/>
          <p14:tracePt t="94788" x="8555038" y="2838450"/>
          <p14:tracePt t="94796" x="8699500" y="2838450"/>
          <p14:tracePt t="94804" x="8869363" y="2838450"/>
          <p14:tracePt t="94812" x="8980488" y="2838450"/>
          <p14:tracePt t="94820" x="9183688" y="2838450"/>
          <p14:tracePt t="94828" x="9294813" y="2838450"/>
          <p14:tracePt t="94836" x="9380538" y="2838450"/>
          <p14:tracePt t="94844" x="9498013" y="2838450"/>
          <p14:tracePt t="94852" x="9558338" y="2838450"/>
          <p14:tracePt t="94860" x="9626600" y="2838450"/>
          <p14:tracePt t="94876" x="9915525" y="2897188"/>
          <p14:tracePt t="94884" x="10059988" y="2940050"/>
          <p14:tracePt t="94893" x="10237788" y="3033713"/>
          <p14:tracePt t="94900" x="10390188" y="3076575"/>
          <p14:tracePt t="94909" x="10509250" y="3109913"/>
          <p14:tracePt t="94916" x="10663238" y="3152775"/>
          <p14:tracePt t="94925" x="10815638" y="3246438"/>
          <p14:tracePt t="94932" x="10960100" y="3246438"/>
          <p14:tracePt t="94940" x="11163300" y="3263900"/>
          <p14:tracePt t="94948" x="11393488" y="3314700"/>
          <p14:tracePt t="94956" x="11674475" y="3340100"/>
          <p14:tracePt t="94964" x="11928475" y="3355975"/>
          <p14:tracePt t="94972" x="12123738" y="3355975"/>
          <p14:tracePt t="96612" x="11996738" y="4257675"/>
          <p14:tracePt t="96620" x="11920538" y="4316413"/>
          <p14:tracePt t="96629" x="11844338" y="4394200"/>
          <p14:tracePt t="96636" x="11766550" y="4470400"/>
          <p14:tracePt t="96644" x="11690350" y="4521200"/>
          <p14:tracePt t="96652" x="11588750" y="4630738"/>
          <p14:tracePt t="96660" x="11503025" y="4733925"/>
          <p14:tracePt t="96668" x="11426825" y="4810125"/>
          <p14:tracePt t="96676" x="11350625" y="4886325"/>
          <p14:tracePt t="96684" x="11299825" y="4954588"/>
          <p14:tracePt t="96692" x="11223625" y="5038725"/>
          <p14:tracePt t="96700" x="11147425" y="5116513"/>
          <p14:tracePt t="96709" x="11112500" y="5141913"/>
          <p14:tracePt t="96716" x="11061700" y="5192713"/>
          <p14:tracePt t="96725" x="11053763" y="5200650"/>
          <p14:tracePt t="96732" x="11036300" y="5226050"/>
          <p14:tracePt t="96740" x="11028363" y="5260975"/>
          <p14:tracePt t="96748" x="10977563" y="5294313"/>
          <p14:tracePt t="96756" x="10960100" y="5337175"/>
          <p14:tracePt t="96764" x="10942638" y="5362575"/>
          <p14:tracePt t="96772" x="10917238" y="5413375"/>
          <p14:tracePt t="96780" x="10883900" y="5446713"/>
          <p14:tracePt t="96788" x="10833100" y="5489575"/>
          <p14:tracePt t="96796" x="10807700" y="5540375"/>
          <p14:tracePt t="96804" x="10790238" y="5540375"/>
          <p14:tracePt t="96836" x="10782300" y="5540375"/>
          <p14:tracePt t="96844" x="10721975" y="5540375"/>
          <p14:tracePt t="96852" x="10696575" y="5540375"/>
          <p14:tracePt t="96861" x="10612438" y="5540375"/>
          <p14:tracePt t="96875" x="10526713" y="5540375"/>
          <p14:tracePt t="96876" x="10433050" y="5540375"/>
          <p14:tracePt t="96884" x="10263188" y="5540375"/>
          <p14:tracePt t="96892" x="10093325" y="5524500"/>
          <p14:tracePt t="96900" x="9898063" y="5524500"/>
          <p14:tracePt t="96908" x="9566275" y="5456238"/>
          <p14:tracePt t="96916" x="9345613" y="5456238"/>
          <p14:tracePt t="96925" x="9091613" y="5456238"/>
          <p14:tracePt t="96932" x="8894763" y="5456238"/>
          <p14:tracePt t="96940" x="8750300" y="5456238"/>
          <p14:tracePt t="96948" x="8605838" y="5456238"/>
          <p14:tracePt t="96956" x="8462963" y="5456238"/>
          <p14:tracePt t="96964" x="8318500" y="5430838"/>
          <p14:tracePt t="96972" x="8139113" y="5413375"/>
          <p14:tracePt t="96980" x="8029575" y="5413375"/>
          <p14:tracePt t="96988" x="7910513" y="5413375"/>
          <p14:tracePt t="96995" x="7705725" y="5345113"/>
          <p14:tracePt t="97004" x="7621588" y="5345113"/>
          <p14:tracePt t="97012" x="7502525" y="5319713"/>
          <p14:tracePt t="97020" x="7358063" y="5302250"/>
          <p14:tracePt t="97028" x="7178675" y="5260975"/>
          <p14:tracePt t="97036" x="6975475" y="5235575"/>
          <p14:tracePt t="97045" x="6780213" y="5208588"/>
          <p14:tracePt t="97052" x="6516688" y="5141913"/>
          <p14:tracePt t="97059" x="6286500" y="5099050"/>
          <p14:tracePt t="97068" x="6083300" y="5022850"/>
          <p14:tracePt t="97075" x="5938838" y="5005388"/>
          <p14:tracePt t="97084" x="5845175" y="4987925"/>
          <p14:tracePt t="97091" x="5819775" y="4987925"/>
          <p14:tracePt t="97100" x="5802313" y="4972050"/>
          <p14:tracePt t="97325" x="5802313" y="4987925"/>
          <p14:tracePt t="97333" x="5802313" y="5022850"/>
          <p14:tracePt t="97342" x="5802313" y="5064125"/>
          <p14:tracePt t="97349" x="5802313" y="5091113"/>
          <p14:tracePt t="97356" x="5802313" y="5141913"/>
          <p14:tracePt t="97364" x="5802313" y="5167313"/>
          <p14:tracePt t="97372" x="5802313" y="5208588"/>
          <p14:tracePt t="97380" x="5802313" y="5235575"/>
          <p14:tracePt t="97388" x="5802313" y="5286375"/>
          <p14:tracePt t="97444" x="5794375" y="5294313"/>
          <p14:tracePt t="97453" x="5776913" y="5294313"/>
          <p14:tracePt t="97460" x="5726113" y="5294313"/>
          <p14:tracePt t="97469" x="5675313" y="5294313"/>
          <p14:tracePt t="97477" x="5649913" y="5286375"/>
          <p14:tracePt t="97484" x="5641975" y="5276850"/>
          <p14:tracePt t="97493" x="5616575" y="5276850"/>
          <p14:tracePt t="97500" x="5599113" y="5260975"/>
          <p14:tracePt t="97532" x="5591175" y="5251450"/>
          <p14:tracePt t="97942" x="5591175" y="5243513"/>
          <p14:tracePt t="97974" x="5607050" y="5243513"/>
          <p14:tracePt t="97982" x="5616575" y="5226050"/>
          <p14:tracePt t="98117" x="5616575" y="5235575"/>
          <p14:tracePt t="98128" x="5616575" y="5260975"/>
          <p14:tracePt t="98134" x="5616575" y="5302250"/>
          <p14:tracePt t="98140" x="5616575" y="5311775"/>
          <p14:tracePt t="98148" x="5616575" y="5353050"/>
          <p14:tracePt t="98364" x="5624513" y="5370513"/>
          <p14:tracePt t="98372" x="5657850" y="5380038"/>
          <p14:tracePt t="98380" x="5735638" y="5380038"/>
          <p14:tracePt t="98388" x="5786438" y="5395913"/>
          <p14:tracePt t="98396" x="5845175" y="5395913"/>
          <p14:tracePt t="98404" x="5913438" y="5395913"/>
          <p14:tracePt t="98412" x="5972175" y="5395913"/>
          <p14:tracePt t="98420" x="6040438" y="5395913"/>
          <p14:tracePt t="98428" x="6083300" y="5395913"/>
          <p14:tracePt t="98436" x="6151563" y="5395913"/>
          <p14:tracePt t="98444" x="6194425" y="5395913"/>
          <p14:tracePt t="98452" x="6278563" y="5413375"/>
          <p14:tracePt t="98461" x="6380163" y="5456238"/>
          <p14:tracePt t="98468" x="6440488" y="5472113"/>
          <p14:tracePt t="98476" x="6542088" y="5507038"/>
          <p14:tracePt t="98484" x="6661150" y="5565775"/>
          <p14:tracePt t="98491" x="6762750" y="5608638"/>
          <p14:tracePt t="98500" x="6864350" y="5694363"/>
          <p14:tracePt t="98508" x="6967538" y="5770563"/>
          <p14:tracePt t="98516" x="7008813" y="5803900"/>
          <p14:tracePt t="98524" x="7102475" y="5854700"/>
          <p14:tracePt t="98532" x="7170738" y="5872163"/>
          <p14:tracePt t="98541" x="7239000" y="5889625"/>
          <p14:tracePt t="98547" x="7297738" y="5889625"/>
          <p14:tracePt t="98556" x="7340600" y="5889625"/>
          <p14:tracePt t="98564" x="7408863" y="5889625"/>
          <p14:tracePt t="98572" x="7451725" y="5889625"/>
          <p14:tracePt t="98580" x="7485063" y="5889625"/>
          <p14:tracePt t="98588" x="7527925" y="5854700"/>
          <p14:tracePt t="98596" x="7545388" y="5838825"/>
          <p14:tracePt t="98604" x="7586663" y="5829300"/>
          <p14:tracePt t="98612" x="7612063" y="5829300"/>
          <p14:tracePt t="98620" x="7637463" y="5813425"/>
          <p14:tracePt t="98628" x="7723188" y="5813425"/>
          <p14:tracePt t="98636" x="7807325" y="5813425"/>
          <p14:tracePt t="98644" x="7977188" y="5813425"/>
          <p14:tracePt t="98652" x="8181975" y="5813425"/>
          <p14:tracePt t="98660" x="8326438" y="5813425"/>
          <p14:tracePt t="98668" x="8496300" y="5813425"/>
          <p14:tracePt t="98675" x="8632825" y="5813425"/>
          <p14:tracePt t="98684" x="8759825" y="5821363"/>
          <p14:tracePt t="98691" x="8843963" y="5821363"/>
          <p14:tracePt t="98700" x="8929688" y="5821363"/>
          <p14:tracePt t="98708" x="8997950" y="5821363"/>
          <p14:tracePt t="98716" x="9039225" y="5821363"/>
          <p14:tracePt t="99004" x="9023350" y="5821363"/>
          <p14:tracePt t="99020" x="8997950" y="5821363"/>
          <p14:tracePt t="99028" x="8937625" y="5821363"/>
          <p14:tracePt t="99036" x="8828088" y="5821363"/>
          <p14:tracePt t="99044" x="8683625" y="5821363"/>
          <p14:tracePt t="99052" x="8453438" y="5897563"/>
          <p14:tracePt t="99060" x="8139113" y="5915025"/>
          <p14:tracePt t="99068" x="7824788" y="5965825"/>
          <p14:tracePt t="99076" x="7510463" y="5991225"/>
          <p14:tracePt t="99084" x="7289800" y="5991225"/>
          <p14:tracePt t="99092" x="7059613" y="5991225"/>
          <p14:tracePt t="99100" x="6950075" y="5991225"/>
          <p14:tracePt t="99108" x="6856413" y="5983288"/>
          <p14:tracePt t="99116" x="6788150" y="5983288"/>
          <p14:tracePt t="99125" x="6745288" y="5965825"/>
          <p14:tracePt t="99132" x="6729413" y="5965825"/>
          <p14:tracePt t="99141" x="6719888" y="5957888"/>
          <p14:tracePt t="99148" x="6704013" y="5957888"/>
          <p14:tracePt t="99156" x="6678613" y="5957888"/>
          <p14:tracePt t="99164" x="6669088" y="5922963"/>
          <p14:tracePt t="99172" x="6669088" y="5915025"/>
          <p14:tracePt t="99180" x="6653213" y="5872163"/>
          <p14:tracePt t="99188" x="6653213" y="5846763"/>
          <p14:tracePt t="99196" x="6635750" y="5753100"/>
          <p14:tracePt t="99204" x="6635750" y="5727700"/>
          <p14:tracePt t="99212" x="6635750" y="5684838"/>
          <p14:tracePt t="99220" x="6635750" y="5616575"/>
          <p14:tracePt t="99228" x="6635750" y="5557838"/>
          <p14:tracePt t="99236" x="6635750" y="5532438"/>
          <p14:tracePt t="99245" x="6635750" y="5481638"/>
          <p14:tracePt t="99252" x="6635750" y="5472113"/>
          <p14:tracePt t="99261" x="6635750" y="5456238"/>
          <p14:tracePt t="99269" x="6635750" y="5446713"/>
          <p14:tracePt t="99366" x="6635750" y="5421313"/>
          <p14:tracePt t="99374" x="6635750" y="5413375"/>
          <p14:tracePt t="99381" x="6635750" y="5395913"/>
          <p14:tracePt t="99404" x="6643688" y="5370513"/>
          <p14:tracePt t="99412" x="6669088" y="5337175"/>
          <p14:tracePt t="99428" x="6686550" y="5327650"/>
          <p14:tracePt t="99435" x="6719888" y="5311775"/>
          <p14:tracePt t="99444" x="6770688" y="5302250"/>
          <p14:tracePt t="99452" x="6838950" y="5268913"/>
          <p14:tracePt t="99460" x="6864350" y="5268913"/>
          <p14:tracePt t="99467" x="6915150" y="5235575"/>
          <p14:tracePt t="99480" x="6958013" y="5218113"/>
          <p14:tracePt t="99486" x="6975475" y="5218113"/>
          <p14:tracePt t="99496" x="6983413" y="5208588"/>
          <p14:tracePt t="99503" x="6992938" y="5192713"/>
          <p14:tracePt t="99892" x="7026275" y="5192713"/>
          <p14:tracePt t="99900" x="7085013" y="5192713"/>
          <p14:tracePt t="99908" x="7170738" y="5175250"/>
          <p14:tracePt t="99916" x="7239000" y="5157788"/>
          <p14:tracePt t="99925" x="7366000" y="5099050"/>
          <p14:tracePt t="99932" x="7510463" y="5056188"/>
          <p14:tracePt t="99941" x="7604125" y="5038725"/>
          <p14:tracePt t="99948" x="7705725" y="4979988"/>
          <p14:tracePt t="99956" x="7885113" y="4886325"/>
          <p14:tracePt t="99964" x="8113713" y="4843463"/>
          <p14:tracePt t="99972" x="8377238" y="4767263"/>
          <p14:tracePt t="99980" x="8632825" y="4699000"/>
          <p14:tracePt t="99988" x="8972550" y="4597400"/>
          <p14:tracePt t="99996" x="9294813" y="4546600"/>
          <p14:tracePt t="100004" x="9583738" y="4478338"/>
          <p14:tracePt t="100012" x="9839325" y="4376738"/>
          <p14:tracePt t="100020" x="10067925" y="4333875"/>
          <p14:tracePt t="100029" x="10220325" y="4265613"/>
          <p14:tracePt t="100036" x="10399713" y="4224338"/>
          <p14:tracePt t="100045" x="10483850" y="4224338"/>
          <p14:tracePt t="100052" x="10585450" y="4189413"/>
          <p14:tracePt t="100060" x="10612438" y="4171950"/>
          <p14:tracePt t="100068" x="10637838" y="4171950"/>
          <p14:tracePt t="100076" x="10653713" y="4171950"/>
          <p14:tracePt t="100133" x="10663238" y="4156075"/>
          <p14:tracePt t="100302" x="10688638" y="4156075"/>
          <p14:tracePt t="100312" x="10798175" y="4156075"/>
          <p14:tracePt t="100317" x="10823575" y="4130675"/>
          <p14:tracePt t="100326" x="10841038" y="4019550"/>
          <p14:tracePt t="100332" x="10883900" y="3900488"/>
          <p14:tracePt t="100342" x="10934700" y="3883025"/>
          <p14:tracePt t="100348" x="11018838" y="3883025"/>
          <p14:tracePt t="100356" x="11061700" y="3883025"/>
          <p14:tracePt t="100364" x="11198225" y="3908425"/>
          <p14:tracePt t="100372" x="11291888" y="3951288"/>
          <p14:tracePt t="100380" x="11461750" y="3951288"/>
          <p14:tracePt t="100388" x="11580813" y="3968750"/>
          <p14:tracePt t="100396" x="11674475" y="3968750"/>
          <p14:tracePt t="100404" x="11758613" y="3968750"/>
          <p14:tracePt t="100412" x="11844338" y="3968750"/>
          <p14:tracePt t="100420" x="11936413" y="3968750"/>
          <p14:tracePt t="100428" x="11996738" y="3960813"/>
          <p14:tracePt t="100436" x="12065000" y="3960813"/>
          <p14:tracePt t="100444" x="12149138" y="3908425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Stres a biologický systém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18</a:t>
            </a:fld>
            <a:endParaRPr lang="cs-CZ" altLang="cs-CZ" noProof="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70" y="1188726"/>
            <a:ext cx="7119879" cy="516616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890525" y="6437392"/>
            <a:ext cx="2951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převzato: Bláha – Obecná </a:t>
            </a:r>
            <a:r>
              <a:rPr lang="cs-CZ" sz="1200" dirty="0" err="1"/>
              <a:t>ekotoxikologie</a:t>
            </a:r>
            <a:endParaRPr lang="en-GB" sz="1200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8802814" y="4086610"/>
            <a:ext cx="3249911" cy="2304141"/>
          </a:xfrm>
        </p:spPr>
        <p:txBody>
          <a:bodyPr/>
          <a:lstStyle/>
          <a:p>
            <a:r>
              <a:rPr lang="cs-CZ" sz="2000" dirty="0"/>
              <a:t>toto platí obecně </a:t>
            </a:r>
          </a:p>
          <a:p>
            <a:r>
              <a:rPr lang="cs-CZ" sz="2000" dirty="0"/>
              <a:t>tedy na úrovni</a:t>
            </a:r>
          </a:p>
          <a:p>
            <a:pPr lvl="1"/>
            <a:r>
              <a:rPr lang="cs-CZ" sz="1600" dirty="0"/>
              <a:t>jedince</a:t>
            </a:r>
          </a:p>
          <a:p>
            <a:pPr lvl="1"/>
            <a:r>
              <a:rPr lang="cs-CZ" sz="1600" dirty="0"/>
              <a:t>i populace</a:t>
            </a:r>
          </a:p>
          <a:p>
            <a:pPr lvl="1"/>
            <a:r>
              <a:rPr lang="cs-CZ" sz="1600" dirty="0"/>
              <a:t>i </a:t>
            </a:r>
            <a:r>
              <a:rPr lang="cs-CZ" sz="1600" dirty="0" err="1"/>
              <a:t>společnstva</a:t>
            </a:r>
            <a:endParaRPr lang="cs-CZ" sz="1600" dirty="0"/>
          </a:p>
          <a:p>
            <a:pPr lvl="1"/>
            <a:r>
              <a:rPr lang="cs-CZ" sz="1600" dirty="0"/>
              <a:t>i celého ekosystému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118400848"/>
      </p:ext>
    </p:extLst>
  </p:cSld>
  <p:clrMapOvr>
    <a:masterClrMapping/>
  </p:clrMapOvr>
  <p:transition advTm="85366"/>
  <p:extLst>
    <p:ext uri="{3A86A75C-4F4B-4683-9AE1-C65F6400EC91}">
      <p14:laserTraceLst xmlns:p14="http://schemas.microsoft.com/office/powerpoint/2010/main">
        <p14:tracePtLst>
          <p14:tracePt t="585" x="11860213" y="2922588"/>
          <p14:tracePt t="593" x="11733213" y="2863850"/>
          <p14:tracePt t="600" x="11563350" y="2813050"/>
          <p14:tracePt t="609" x="11410950" y="2770188"/>
          <p14:tracePt t="616" x="11317288" y="2736850"/>
          <p14:tracePt t="625" x="11241088" y="2701925"/>
          <p14:tracePt t="632" x="11231563" y="2686050"/>
          <p14:tracePt t="640" x="11206163" y="2676525"/>
          <p14:tracePt t="648" x="11172825" y="2660650"/>
          <p14:tracePt t="656" x="11147425" y="2643188"/>
          <p14:tracePt t="664" x="11122025" y="2633663"/>
          <p14:tracePt t="672" x="11104563" y="2617788"/>
          <p14:tracePt t="680" x="11096625" y="2608263"/>
          <p14:tracePt t="688" x="11079163" y="2592388"/>
          <p14:tracePt t="696" x="11036300" y="2549525"/>
          <p14:tracePt t="705" x="11028363" y="2541588"/>
          <p14:tracePt t="712" x="10985500" y="2516188"/>
          <p14:tracePt t="720" x="10952163" y="2481263"/>
          <p14:tracePt t="729" x="10883900" y="2430463"/>
          <p14:tracePt t="736" x="10807700" y="2371725"/>
          <p14:tracePt t="745" x="10714038" y="2336800"/>
          <p14:tracePt t="752" x="10637838" y="2278063"/>
          <p14:tracePt t="760" x="10577513" y="2260600"/>
          <p14:tracePt t="768" x="10552113" y="2260600"/>
          <p14:tracePt t="969" x="10534650" y="2260600"/>
          <p14:tracePt t="1049" x="10526713" y="2260600"/>
          <p14:tracePt t="1546" x="10509250" y="2260600"/>
          <p14:tracePt t="1554" x="10483850" y="2260600"/>
          <p14:tracePt t="1561" x="10458450" y="2260600"/>
          <p14:tracePt t="1568" x="10390188" y="2268538"/>
          <p14:tracePt t="1576" x="10364788" y="2303463"/>
          <p14:tracePt t="1585" x="10331450" y="2319338"/>
          <p14:tracePt t="1592" x="10245725" y="2336800"/>
          <p14:tracePt t="1600" x="10169525" y="2387600"/>
          <p14:tracePt t="1608" x="10126663" y="2405063"/>
          <p14:tracePt t="1616" x="10034588" y="2438400"/>
          <p14:tracePt t="1625" x="10009188" y="2473325"/>
          <p14:tracePt t="1632" x="9983788" y="2473325"/>
          <p14:tracePt t="1826" x="9983788" y="2481263"/>
          <p14:tracePt t="1834" x="10017125" y="2541588"/>
          <p14:tracePt t="1841" x="10101263" y="2541588"/>
          <p14:tracePt t="1848" x="10204450" y="2516188"/>
          <p14:tracePt t="1857" x="10263188" y="2516188"/>
          <p14:tracePt t="1864" x="10298113" y="2481263"/>
          <p14:tracePt t="1875" x="10306050" y="2455863"/>
          <p14:tracePt t="1978" x="10306050" y="2438400"/>
          <p14:tracePt t="2009" x="10306050" y="2430463"/>
          <p14:tracePt t="2040" x="10306050" y="2387600"/>
          <p14:tracePt t="2057" x="10288588" y="2379663"/>
          <p14:tracePt t="2064" x="10263188" y="2319338"/>
          <p14:tracePt t="2080" x="10245725" y="2286000"/>
          <p14:tracePt t="2097" x="10245725" y="2260600"/>
          <p14:tracePt t="2104" x="10237788" y="2252663"/>
          <p14:tracePt t="2120" x="10220325" y="2235200"/>
          <p14:tracePt t="2129" x="10194925" y="2209800"/>
          <p14:tracePt t="2137" x="10179050" y="2184400"/>
          <p14:tracePt t="2145" x="10179050" y="2166938"/>
          <p14:tracePt t="2152" x="10169525" y="2159000"/>
          <p14:tracePt t="2160" x="10153650" y="2116138"/>
          <p14:tracePt t="2168" x="10126663" y="2082800"/>
          <p14:tracePt t="2176" x="10110788" y="2039938"/>
          <p14:tracePt t="2184" x="10093325" y="2014538"/>
          <p14:tracePt t="2192" x="10093325" y="1979613"/>
          <p14:tracePt t="2200" x="10085388" y="1954213"/>
          <p14:tracePt t="2210" x="10067925" y="1938338"/>
          <p14:tracePt t="2217" x="10042525" y="1928813"/>
          <p14:tracePt t="2232" x="10042525" y="1911350"/>
          <p14:tracePt t="2338" x="10042525" y="1920875"/>
          <p14:tracePt t="2346" x="10042525" y="1971675"/>
          <p14:tracePt t="2354" x="10025063" y="2039938"/>
          <p14:tracePt t="2365" x="10017125" y="2055813"/>
          <p14:tracePt t="2370" x="9999663" y="2065338"/>
          <p14:tracePt t="2376" x="9974263" y="2065338"/>
          <p14:tracePt t="2416" x="9966325" y="2065338"/>
          <p14:tracePt t="2626" x="10050463" y="2098675"/>
          <p14:tracePt t="2634" x="10101263" y="2090738"/>
          <p14:tracePt t="2646" x="10255250" y="2073275"/>
          <p14:tracePt t="2649" x="10339388" y="2073275"/>
          <p14:tracePt t="2657" x="10374313" y="2073275"/>
          <p14:tracePt t="2664" x="10415588" y="2073275"/>
          <p14:tracePt t="2769" x="10425113" y="2055813"/>
          <p14:tracePt t="2785" x="10425113" y="2047875"/>
          <p14:tracePt t="2796" x="10425113" y="2030413"/>
          <p14:tracePt t="2802" x="10425113" y="2022475"/>
          <p14:tracePt t="2809" x="10425113" y="1979613"/>
          <p14:tracePt t="2816" x="10407650" y="1971675"/>
          <p14:tracePt t="2825" x="10364788" y="1938338"/>
          <p14:tracePt t="2832" x="10298113" y="1870075"/>
          <p14:tracePt t="2840" x="10194925" y="1809750"/>
          <p14:tracePt t="2848" x="10067925" y="1751013"/>
          <p14:tracePt t="2857" x="9890125" y="1682750"/>
          <p14:tracePt t="2864" x="9694863" y="1631950"/>
          <p14:tracePt t="2875" x="9353550" y="1530350"/>
          <p14:tracePt t="2880" x="9124950" y="1462088"/>
          <p14:tracePt t="2888" x="8836025" y="1419225"/>
          <p14:tracePt t="2897" x="8529638" y="1419225"/>
          <p14:tracePt t="2904" x="8301038" y="1393825"/>
          <p14:tracePt t="2913" x="8070850" y="1325563"/>
          <p14:tracePt t="2920" x="7842250" y="1300163"/>
          <p14:tracePt t="2929" x="7672388" y="1300163"/>
          <p14:tracePt t="2936" x="7477125" y="1300163"/>
          <p14:tracePt t="2945" x="7272338" y="1300163"/>
          <p14:tracePt t="2952" x="7137400" y="1300163"/>
          <p14:tracePt t="2960" x="7018338" y="1300163"/>
          <p14:tracePt t="2968" x="6899275" y="1300163"/>
          <p14:tracePt t="2976" x="6788150" y="1300163"/>
          <p14:tracePt t="2984" x="6719888" y="1300163"/>
          <p14:tracePt t="2992" x="6678613" y="1300163"/>
          <p14:tracePt t="3000" x="6618288" y="1300163"/>
          <p14:tracePt t="3008" x="6567488" y="1300163"/>
          <p14:tracePt t="3016" x="6483350" y="1300163"/>
          <p14:tracePt t="3025" x="6423025" y="1300163"/>
          <p14:tracePt t="3032" x="6354763" y="1300163"/>
          <p14:tracePt t="3040" x="6270625" y="1300163"/>
          <p14:tracePt t="3048" x="6210300" y="1300163"/>
          <p14:tracePt t="3057" x="6126163" y="1300163"/>
          <p14:tracePt t="3064" x="6040438" y="1300163"/>
          <p14:tracePt t="3072" x="5946775" y="1300163"/>
          <p14:tracePt t="3080" x="5862638" y="1300163"/>
          <p14:tracePt t="3088" x="5743575" y="1300163"/>
          <p14:tracePt t="3096" x="5657850" y="1300163"/>
          <p14:tracePt t="3105" x="5573713" y="1300163"/>
          <p14:tracePt t="3112" x="5429250" y="1300163"/>
          <p14:tracePt t="3120" x="5310188" y="1300163"/>
          <p14:tracePt t="3129" x="5199063" y="1300163"/>
          <p14:tracePt t="3137" x="5054600" y="1300163"/>
          <p14:tracePt t="3145" x="4884738" y="1300163"/>
          <p14:tracePt t="3152" x="4689475" y="1300163"/>
          <p14:tracePt t="3160" x="4545013" y="1300163"/>
          <p14:tracePt t="3168" x="4316413" y="1300163"/>
          <p14:tracePt t="3176" x="4146550" y="1300163"/>
          <p14:tracePt t="3184" x="3951288" y="1300163"/>
          <p14:tracePt t="3192" x="3721100" y="1300163"/>
          <p14:tracePt t="3200" x="3500438" y="1300163"/>
          <p14:tracePt t="3208" x="3270250" y="1300163"/>
          <p14:tracePt t="3216" x="3016250" y="1300163"/>
          <p14:tracePt t="3225" x="2795588" y="1300163"/>
          <p14:tracePt t="3232" x="2565400" y="1300163"/>
          <p14:tracePt t="3240" x="2395538" y="1300163"/>
          <p14:tracePt t="3248" x="2225675" y="1300163"/>
          <p14:tracePt t="3257" x="2055813" y="1300163"/>
          <p14:tracePt t="3264" x="1936750" y="1282700"/>
          <p14:tracePt t="3272" x="1817688" y="1282700"/>
          <p14:tracePt t="3280" x="1733550" y="1282700"/>
          <p14:tracePt t="3288" x="1622425" y="1282700"/>
          <p14:tracePt t="3296" x="1528763" y="1282700"/>
          <p14:tracePt t="3304" x="1444625" y="1282700"/>
          <p14:tracePt t="3313" x="1358900" y="1282700"/>
          <p14:tracePt t="3320" x="1214438" y="1282700"/>
          <p14:tracePt t="3329" x="1095375" y="1282700"/>
          <p14:tracePt t="3336" x="1011238" y="1282700"/>
          <p14:tracePt t="3345" x="866775" y="1282700"/>
          <p14:tracePt t="3352" x="722313" y="1282700"/>
          <p14:tracePt t="3360" x="577850" y="1292225"/>
          <p14:tracePt t="3368" x="373063" y="1360488"/>
          <p14:tracePt t="3376" x="255588" y="1360488"/>
          <p14:tracePt t="3384" x="212725" y="1360488"/>
          <p14:tracePt t="3392" x="203200" y="1376363"/>
          <p14:tracePt t="3408" x="187325" y="1376363"/>
          <p14:tracePt t="3642" x="187325" y="1368425"/>
          <p14:tracePt t="3659" x="195263" y="1360488"/>
          <p14:tracePt t="3667" x="220663" y="1360488"/>
          <p14:tracePt t="3673" x="246063" y="1343025"/>
          <p14:tracePt t="3680" x="263525" y="1343025"/>
          <p14:tracePt t="3689" x="271463" y="1343025"/>
          <p14:tracePt t="3696" x="314325" y="1343025"/>
          <p14:tracePt t="3704" x="357188" y="1343025"/>
          <p14:tracePt t="3712" x="441325" y="1350963"/>
          <p14:tracePt t="3720" x="534988" y="1368425"/>
          <p14:tracePt t="3728" x="628650" y="1385888"/>
          <p14:tracePt t="3736" x="747713" y="1385888"/>
          <p14:tracePt t="3745" x="790575" y="1401763"/>
          <p14:tracePt t="3752" x="858838" y="1401763"/>
          <p14:tracePt t="3761" x="866775" y="1401763"/>
          <p14:tracePt t="3768" x="909638" y="1401763"/>
          <p14:tracePt t="3776" x="935038" y="1401763"/>
          <p14:tracePt t="3784" x="1003300" y="1401763"/>
          <p14:tracePt t="3792" x="1062038" y="1436688"/>
          <p14:tracePt t="3800" x="1155700" y="1436688"/>
          <p14:tracePt t="3808" x="1274763" y="1462088"/>
          <p14:tracePt t="3816" x="1393825" y="1477963"/>
          <p14:tracePt t="3825" x="1477963" y="1477963"/>
          <p14:tracePt t="3832" x="1571625" y="1495425"/>
          <p14:tracePt t="3841" x="1631950" y="1495425"/>
          <p14:tracePt t="3848" x="1698625" y="1495425"/>
          <p14:tracePt t="3857" x="1758950" y="1495425"/>
          <p14:tracePt t="3864" x="1827213" y="1495425"/>
          <p14:tracePt t="3872" x="1911350" y="1495425"/>
          <p14:tracePt t="3880" x="1971675" y="1495425"/>
          <p14:tracePt t="3888" x="2038350" y="1495425"/>
          <p14:tracePt t="3897" x="2098675" y="1495425"/>
          <p14:tracePt t="3905" x="2149475" y="1495425"/>
          <p14:tracePt t="3912" x="2192338" y="1495425"/>
          <p14:tracePt t="3920" x="2200275" y="1495425"/>
          <p14:tracePt t="4106" x="2217738" y="1504950"/>
          <p14:tracePt t="4115" x="2217738" y="1520825"/>
          <p14:tracePt t="4121" x="2208213" y="1530350"/>
          <p14:tracePt t="4352" x="2182813" y="1530350"/>
          <p14:tracePt t="4360" x="2174875" y="1530350"/>
          <p14:tracePt t="4417" x="2149475" y="1530350"/>
          <p14:tracePt t="4425" x="2141538" y="1530350"/>
          <p14:tracePt t="4432" x="2124075" y="1546225"/>
          <p14:tracePt t="4779" x="2116138" y="1571625"/>
          <p14:tracePt t="4784" x="2098675" y="1581150"/>
          <p14:tracePt t="4792" x="2098675" y="1606550"/>
          <p14:tracePt t="4800" x="2098675" y="1657350"/>
          <p14:tracePt t="4808" x="2098675" y="1665288"/>
          <p14:tracePt t="4816" x="2106613" y="1682750"/>
          <p14:tracePt t="4825" x="2116138" y="1690688"/>
          <p14:tracePt t="4832" x="2124075" y="1700213"/>
          <p14:tracePt t="4841" x="2141538" y="1716088"/>
          <p14:tracePt t="4880" x="2149475" y="1716088"/>
          <p14:tracePt t="5050" x="2149475" y="1725613"/>
          <p14:tracePt t="5058" x="2116138" y="1725613"/>
          <p14:tracePt t="5065" x="2090738" y="1758950"/>
          <p14:tracePt t="5072" x="2047875" y="1758950"/>
          <p14:tracePt t="5080" x="2030413" y="1758950"/>
          <p14:tracePt t="5137" x="1987550" y="1766888"/>
          <p14:tracePt t="5145" x="1979613" y="1801813"/>
          <p14:tracePt t="5336" x="1946275" y="1819275"/>
          <p14:tracePt t="7049" x="1946275" y="1844675"/>
          <p14:tracePt t="7066" x="1946275" y="1870075"/>
          <p14:tracePt t="7072" x="1987550" y="1920875"/>
          <p14:tracePt t="7081" x="2022475" y="1963738"/>
          <p14:tracePt t="7088" x="2073275" y="2055813"/>
          <p14:tracePt t="7096" x="2174875" y="2141538"/>
          <p14:tracePt t="7104" x="2276475" y="2200275"/>
          <p14:tracePt t="7112" x="2344738" y="2252663"/>
          <p14:tracePt t="7120" x="2524125" y="2319338"/>
          <p14:tracePt t="7128" x="2616200" y="2336800"/>
          <p14:tracePt t="7136" x="2760663" y="2362200"/>
          <p14:tracePt t="7145" x="2854325" y="2379663"/>
          <p14:tracePt t="7152" x="2947988" y="2379663"/>
          <p14:tracePt t="7161" x="3016250" y="2413000"/>
          <p14:tracePt t="7168" x="3041650" y="2413000"/>
          <p14:tracePt t="7177" x="3109913" y="2413000"/>
          <p14:tracePt t="7184" x="3135313" y="2413000"/>
          <p14:tracePt t="7192" x="3143250" y="2413000"/>
          <p14:tracePt t="7200" x="3186113" y="2405063"/>
          <p14:tracePt t="7216" x="3203575" y="2405063"/>
          <p14:tracePt t="7288" x="3211513" y="2397125"/>
          <p14:tracePt t="7304" x="3194050" y="2379663"/>
          <p14:tracePt t="7320" x="3168650" y="2379663"/>
          <p14:tracePt t="7328" x="3135313" y="2354263"/>
          <p14:tracePt t="7337" x="3127375" y="2336800"/>
          <p14:tracePt t="7345" x="3109913" y="2336800"/>
          <p14:tracePt t="7352" x="3100388" y="2328863"/>
          <p14:tracePt t="7361" x="3059113" y="2311400"/>
          <p14:tracePt t="7376" x="3008313" y="2286000"/>
          <p14:tracePt t="7384" x="2982913" y="2268538"/>
          <p14:tracePt t="7392" x="2965450" y="2252663"/>
          <p14:tracePt t="7400" x="2930525" y="2243138"/>
          <p14:tracePt t="7408" x="2879725" y="2192338"/>
          <p14:tracePt t="7417" x="2811463" y="2192338"/>
          <p14:tracePt t="7424" x="2744788" y="2159000"/>
          <p14:tracePt t="7432" x="2701925" y="2124075"/>
          <p14:tracePt t="7441" x="2651125" y="2116138"/>
          <p14:tracePt t="7448" x="2582863" y="2082800"/>
          <p14:tracePt t="7457" x="2540000" y="2030413"/>
          <p14:tracePt t="7464" x="2489200" y="1997075"/>
          <p14:tracePt t="7472" x="2438400" y="1946275"/>
          <p14:tracePt t="7480" x="2430463" y="1938338"/>
          <p14:tracePt t="7488" x="2387600" y="1911350"/>
          <p14:tracePt t="7496" x="2352675" y="1878013"/>
          <p14:tracePt t="7504" x="2327275" y="1844675"/>
          <p14:tracePt t="7512" x="2311400" y="1835150"/>
          <p14:tracePt t="7520" x="2286000" y="1809750"/>
          <p14:tracePt t="7536" x="2260600" y="1793875"/>
          <p14:tracePt t="7544" x="2225675" y="1776413"/>
          <p14:tracePt t="7552" x="2217738" y="1776413"/>
          <p14:tracePt t="7561" x="2192338" y="1751013"/>
          <p14:tracePt t="7616" x="2157413" y="1751013"/>
          <p14:tracePt t="7624" x="2149475" y="1751013"/>
          <p14:tracePt t="7632" x="2124075" y="1751013"/>
          <p14:tracePt t="7641" x="2098675" y="1751013"/>
          <p14:tracePt t="7648" x="2073275" y="1751013"/>
          <p14:tracePt t="7656" x="2022475" y="1751013"/>
          <p14:tracePt t="7664" x="2012950" y="1751013"/>
          <p14:tracePt t="7672" x="1987550" y="1751013"/>
          <p14:tracePt t="7680" x="1962150" y="1751013"/>
          <p14:tracePt t="7688" x="1946275" y="1751013"/>
          <p14:tracePt t="7696" x="1920875" y="1751013"/>
          <p14:tracePt t="7712" x="1893888" y="1751013"/>
          <p14:tracePt t="7720" x="1868488" y="1733550"/>
          <p14:tracePt t="7776" x="1852613" y="1733550"/>
          <p14:tracePt t="7784" x="1792288" y="1733550"/>
          <p14:tracePt t="7792" x="1733550" y="1733550"/>
          <p14:tracePt t="7800" x="1673225" y="1733550"/>
          <p14:tracePt t="7808" x="1589088" y="1733550"/>
          <p14:tracePt t="7816" x="1495425" y="1751013"/>
          <p14:tracePt t="7825" x="1401763" y="1766888"/>
          <p14:tracePt t="7832" x="1274763" y="1809750"/>
          <p14:tracePt t="7841" x="1249363" y="1809750"/>
          <p14:tracePt t="7848" x="1206500" y="1835150"/>
          <p14:tracePt t="7864" x="1189038" y="1835150"/>
          <p14:tracePt t="8065" x="1181100" y="1852613"/>
          <p14:tracePt t="8073" x="1087438" y="1870075"/>
          <p14:tracePt t="8083" x="968375" y="1870075"/>
          <p14:tracePt t="8088" x="925513" y="1870075"/>
          <p14:tracePt t="8096" x="892175" y="1870075"/>
          <p14:tracePt t="8105" x="884238" y="1870075"/>
          <p14:tracePt t="8152" x="874713" y="1878013"/>
          <p14:tracePt t="8537" x="858838" y="1878013"/>
          <p14:tracePt t="9824" x="858838" y="1903413"/>
          <p14:tracePt t="9848" x="884238" y="1938338"/>
          <p14:tracePt t="10321" x="874713" y="1938338"/>
          <p14:tracePt t="10361" x="866775" y="1938338"/>
          <p14:tracePt t="10553" x="849313" y="1938338"/>
          <p14:tracePt t="10561" x="841375" y="1938338"/>
          <p14:tracePt t="11049" x="798513" y="1946275"/>
          <p14:tracePt t="11060" x="730250" y="1979613"/>
          <p14:tracePt t="11067" x="722313" y="1979613"/>
          <p14:tracePt t="11073" x="679450" y="1979613"/>
          <p14:tracePt t="11080" x="671513" y="1979613"/>
          <p14:tracePt t="11089" x="611188" y="1979613"/>
          <p14:tracePt t="11096" x="603250" y="1979613"/>
          <p14:tracePt t="11289" x="603250" y="1963738"/>
          <p14:tracePt t="11297" x="628650" y="1963738"/>
          <p14:tracePt t="11305" x="654050" y="1963738"/>
          <p14:tracePt t="11337" x="671513" y="1971675"/>
          <p14:tracePt t="11345" x="671513" y="1979613"/>
          <p14:tracePt t="11353" x="671513" y="1997075"/>
          <p14:tracePt t="11360" x="671513" y="2005013"/>
          <p14:tracePt t="11465" x="679450" y="2022475"/>
          <p14:tracePt t="11553" x="688975" y="2022475"/>
          <p14:tracePt t="11578" x="704850" y="2014538"/>
          <p14:tracePt t="11584" x="714375" y="1989138"/>
          <p14:tracePt t="11600" x="730250" y="1979613"/>
          <p14:tracePt t="11608" x="739775" y="1963738"/>
          <p14:tracePt t="11616" x="755650" y="1954213"/>
          <p14:tracePt t="11625" x="765175" y="1928813"/>
          <p14:tracePt t="11632" x="798513" y="1895475"/>
          <p14:tracePt t="11641" x="806450" y="1885950"/>
          <p14:tracePt t="11648" x="823913" y="1870075"/>
          <p14:tracePt t="11658" x="831850" y="1844675"/>
          <p14:tracePt t="11664" x="849313" y="1835150"/>
          <p14:tracePt t="11672" x="874713" y="1801813"/>
          <p14:tracePt t="11688" x="884238" y="1793875"/>
          <p14:tracePt t="11753" x="900113" y="1784350"/>
          <p14:tracePt t="11761" x="909638" y="1784350"/>
          <p14:tracePt t="11777" x="925513" y="1784350"/>
          <p14:tracePt t="11785" x="935038" y="1784350"/>
          <p14:tracePt t="11792" x="942975" y="1784350"/>
          <p14:tracePt t="11800" x="985838" y="1784350"/>
          <p14:tracePt t="11808" x="1019175" y="1784350"/>
          <p14:tracePt t="11817" x="1079500" y="1784350"/>
          <p14:tracePt t="11824" x="1147763" y="1801813"/>
          <p14:tracePt t="11832" x="1189038" y="1819275"/>
          <p14:tracePt t="11841" x="1257300" y="1835150"/>
          <p14:tracePt t="11848" x="1325563" y="1852613"/>
          <p14:tracePt t="11858" x="1368425" y="1870075"/>
          <p14:tracePt t="11864" x="1384300" y="1878013"/>
          <p14:tracePt t="11875" x="1393825" y="1878013"/>
          <p14:tracePt t="14225" x="1401763" y="1878013"/>
          <p14:tracePt t="14280" x="1427163" y="1878013"/>
          <p14:tracePt t="14328" x="1444625" y="1878013"/>
          <p14:tracePt t="14361" x="1452563" y="1878013"/>
          <p14:tracePt t="14401" x="1470025" y="1878013"/>
          <p14:tracePt t="14408" x="1477963" y="1895475"/>
          <p14:tracePt t="14417" x="1495425" y="1895475"/>
          <p14:tracePt t="14449" x="1503363" y="1903413"/>
          <p14:tracePt t="14473" x="1528763" y="1920875"/>
          <p14:tracePt t="15728" x="1528763" y="1928813"/>
          <p14:tracePt t="15752" x="1512888" y="1928813"/>
          <p14:tracePt t="15768" x="1503363" y="1928813"/>
          <p14:tracePt t="15873" x="1487488" y="1928813"/>
          <p14:tracePt t="15888" x="1462088" y="1928813"/>
          <p14:tracePt t="15976" x="1452563" y="1928813"/>
          <p14:tracePt t="16441" x="1444625" y="1938338"/>
          <p14:tracePt t="16449" x="1444625" y="1954213"/>
          <p14:tracePt t="16460" x="1444625" y="1963738"/>
          <p14:tracePt t="16466" x="1452563" y="1989138"/>
          <p14:tracePt t="16473" x="1470025" y="1989138"/>
          <p14:tracePt t="16480" x="1495425" y="1989138"/>
          <p14:tracePt t="16488" x="1503363" y="1989138"/>
          <p14:tracePt t="16512" x="1528763" y="1989138"/>
          <p14:tracePt t="16721" x="1528763" y="2005013"/>
          <p14:tracePt t="16737" x="1571625" y="1997075"/>
          <p14:tracePt t="16745" x="1589088" y="1989138"/>
          <p14:tracePt t="21200" x="1614488" y="2005013"/>
          <p14:tracePt t="21216" x="1614488" y="2047875"/>
          <p14:tracePt t="21224" x="1614488" y="2073275"/>
          <p14:tracePt t="21232" x="1614488" y="2090738"/>
          <p14:tracePt t="21240" x="1614488" y="2116138"/>
          <p14:tracePt t="21248" x="1614488" y="2124075"/>
          <p14:tracePt t="21257" x="1606550" y="2149475"/>
          <p14:tracePt t="21264" x="1579563" y="2184400"/>
          <p14:tracePt t="21273" x="1579563" y="2192338"/>
          <p14:tracePt t="21520" x="1579563" y="2209800"/>
          <p14:tracePt t="21544" x="1597025" y="2209800"/>
          <p14:tracePt t="21553" x="1639888" y="2184400"/>
          <p14:tracePt t="22105" x="1657350" y="2184400"/>
          <p14:tracePt t="22113" x="1665288" y="2184400"/>
          <p14:tracePt t="22121" x="1690688" y="2184400"/>
          <p14:tracePt t="22129" x="1716088" y="2184400"/>
          <p14:tracePt t="22136" x="1733550" y="2184400"/>
          <p14:tracePt t="22144" x="1758950" y="2184400"/>
          <p14:tracePt t="22152" x="1766888" y="2184400"/>
          <p14:tracePt t="22168" x="1784350" y="2184400"/>
          <p14:tracePt t="22177" x="1792288" y="2184400"/>
          <p14:tracePt t="22216" x="1809750" y="2174875"/>
          <p14:tracePt t="22353" x="1809750" y="2192338"/>
          <p14:tracePt t="22361" x="1809750" y="2200275"/>
          <p14:tracePt t="22369" x="1809750" y="2243138"/>
          <p14:tracePt t="22377" x="1809750" y="2252663"/>
          <p14:tracePt t="22384" x="1809750" y="2278063"/>
          <p14:tracePt t="22393" x="1801813" y="2293938"/>
          <p14:tracePt t="22400" x="1801813" y="2319338"/>
          <p14:tracePt t="22408" x="1801813" y="2328863"/>
          <p14:tracePt t="22417" x="1776413" y="2354263"/>
          <p14:tracePt t="22432" x="1776413" y="2371725"/>
          <p14:tracePt t="22440" x="1776413" y="2379663"/>
          <p14:tracePt t="22456" x="1776413" y="2397125"/>
          <p14:tracePt t="22473" x="1766888" y="2405063"/>
          <p14:tracePt t="22504" x="1766888" y="2430463"/>
          <p14:tracePt t="22512" x="1766888" y="2438400"/>
          <p14:tracePt t="22649" x="1766888" y="2430463"/>
          <p14:tracePt t="22664" x="1766888" y="2405063"/>
          <p14:tracePt t="22673" x="1766888" y="2387600"/>
          <p14:tracePt t="22704" x="1776413" y="2379663"/>
          <p14:tracePt t="22720" x="1792288" y="2379663"/>
          <p14:tracePt t="22728" x="1817688" y="2379663"/>
          <p14:tracePt t="22736" x="1827213" y="2379663"/>
          <p14:tracePt t="22744" x="1843088" y="2379663"/>
          <p14:tracePt t="22760" x="1843088" y="2397125"/>
          <p14:tracePt t="22768" x="1843088" y="2405063"/>
          <p14:tracePt t="22784" x="1843088" y="2413000"/>
          <p14:tracePt t="22985" x="1878013" y="2413000"/>
          <p14:tracePt t="22992" x="1911350" y="2413000"/>
          <p14:tracePt t="23000" x="1936750" y="2397125"/>
          <p14:tracePt t="23009" x="1936750" y="2371725"/>
          <p14:tracePt t="23032" x="1954213" y="2354263"/>
          <p14:tracePt t="23121" x="1962150" y="2354263"/>
          <p14:tracePt t="23129" x="1987550" y="2371725"/>
          <p14:tracePt t="23145" x="2005013" y="2405063"/>
          <p14:tracePt t="23160" x="2022475" y="2447925"/>
          <p14:tracePt t="23168" x="2030413" y="2463800"/>
          <p14:tracePt t="23177" x="2047875" y="2473325"/>
          <p14:tracePt t="23193" x="2055813" y="2516188"/>
          <p14:tracePt t="23200" x="2055813" y="2524125"/>
          <p14:tracePt t="23208" x="2073275" y="2541588"/>
          <p14:tracePt t="23273" x="2081213" y="2541588"/>
          <p14:tracePt t="23289" x="2106613" y="2541588"/>
          <p14:tracePt t="23297" x="2124075" y="2541588"/>
          <p14:tracePt t="23305" x="2182813" y="2516188"/>
          <p14:tracePt t="23313" x="2243138" y="2498725"/>
          <p14:tracePt t="23321" x="2293938" y="2473325"/>
          <p14:tracePt t="23329" x="2362200" y="2422525"/>
          <p14:tracePt t="23337" x="2532063" y="2422525"/>
          <p14:tracePt t="23345" x="2676525" y="2397125"/>
          <p14:tracePt t="23352" x="2905125" y="2354263"/>
          <p14:tracePt t="23360" x="3168650" y="2328863"/>
          <p14:tracePt t="23368" x="3414713" y="2328863"/>
          <p14:tracePt t="23377" x="3695700" y="2328863"/>
          <p14:tracePt t="23384" x="3951288" y="2328863"/>
          <p14:tracePt t="23393" x="4230688" y="2328863"/>
          <p14:tracePt t="23400" x="4486275" y="2328863"/>
          <p14:tracePt t="23408" x="4740275" y="2328863"/>
          <p14:tracePt t="23416" x="4935538" y="2328863"/>
          <p14:tracePt t="23424" x="5080000" y="2328863"/>
          <p14:tracePt t="23432" x="5173663" y="2311400"/>
          <p14:tracePt t="23440" x="5241925" y="2293938"/>
          <p14:tracePt t="23448" x="5249863" y="2293938"/>
          <p14:tracePt t="23457" x="5292725" y="2278063"/>
          <p14:tracePt t="23464" x="5302250" y="2268538"/>
          <p14:tracePt t="23474" x="5318125" y="2243138"/>
          <p14:tracePt t="23480" x="5327650" y="2227263"/>
          <p14:tracePt t="23488" x="5360988" y="2184400"/>
          <p14:tracePt t="23504" x="5368925" y="2174875"/>
          <p14:tracePt t="23520" x="5386388" y="2133600"/>
          <p14:tracePt t="23536" x="5386388" y="2124075"/>
          <p14:tracePt t="23544" x="5386388" y="2108200"/>
          <p14:tracePt t="23552" x="5394325" y="2098675"/>
          <p14:tracePt t="23561" x="5394325" y="2055813"/>
          <p14:tracePt t="23568" x="5429250" y="2022475"/>
          <p14:tracePt t="23577" x="5437188" y="1997075"/>
          <p14:tracePt t="23584" x="5437188" y="1989138"/>
          <p14:tracePt t="23592" x="5437188" y="1963738"/>
          <p14:tracePt t="23600" x="5437188" y="1911350"/>
          <p14:tracePt t="23608" x="5454650" y="1885950"/>
          <p14:tracePt t="23616" x="5454650" y="1860550"/>
          <p14:tracePt t="23624" x="5454650" y="1827213"/>
          <p14:tracePt t="23632" x="5454650" y="1766888"/>
          <p14:tracePt t="23640" x="5454650" y="1741488"/>
          <p14:tracePt t="23648" x="5429250" y="1649413"/>
          <p14:tracePt t="23657" x="5411788" y="1606550"/>
          <p14:tracePt t="23664" x="5378450" y="1538288"/>
          <p14:tracePt t="23673" x="5327650" y="1462088"/>
          <p14:tracePt t="23680" x="5267325" y="1385888"/>
          <p14:tracePt t="23688" x="5191125" y="1308100"/>
          <p14:tracePt t="23696" x="5114925" y="1231900"/>
          <p14:tracePt t="23704" x="5064125" y="1181100"/>
          <p14:tracePt t="23712" x="5021263" y="1155700"/>
          <p14:tracePt t="23720" x="4970463" y="1104900"/>
          <p14:tracePt t="23728" x="4935538" y="1069975"/>
          <p14:tracePt t="23736" x="4894263" y="1062038"/>
          <p14:tracePt t="23744" x="4876800" y="1044575"/>
          <p14:tracePt t="23752" x="4826000" y="1028700"/>
          <p14:tracePt t="23768" x="4791075" y="1003300"/>
          <p14:tracePt t="23777" x="4749800" y="985838"/>
          <p14:tracePt t="23784" x="4699000" y="985838"/>
          <p14:tracePt t="23793" x="4656138" y="968375"/>
          <p14:tracePt t="23800" x="4605338" y="968375"/>
          <p14:tracePt t="23808" x="4545013" y="952500"/>
          <p14:tracePt t="23816" x="4494213" y="952500"/>
          <p14:tracePt t="23824" x="4451350" y="952500"/>
          <p14:tracePt t="23833" x="4425950" y="952500"/>
          <p14:tracePt t="23840" x="4384675" y="952500"/>
          <p14:tracePt t="23848" x="4367213" y="952500"/>
          <p14:tracePt t="23857" x="4359275" y="952500"/>
          <p14:tracePt t="23874" x="4316413" y="925513"/>
          <p14:tracePt t="23880" x="4306888" y="925513"/>
          <p14:tracePt t="23888" x="4265613" y="925513"/>
          <p14:tracePt t="23897" x="4230688" y="909638"/>
          <p14:tracePt t="23904" x="4187825" y="909638"/>
          <p14:tracePt t="23913" x="4179888" y="909638"/>
          <p14:tracePt t="23929" x="4162425" y="909638"/>
          <p14:tracePt t="23936" x="4154488" y="909638"/>
          <p14:tracePt t="23944" x="4111625" y="909638"/>
          <p14:tracePt t="23952" x="4086225" y="909638"/>
          <p14:tracePt t="23960" x="4017963" y="909638"/>
          <p14:tracePt t="23968" x="3959225" y="909638"/>
          <p14:tracePt t="23978" x="3908425" y="909638"/>
          <p14:tracePt t="23986" x="3848100" y="909638"/>
          <p14:tracePt t="23994" x="3806825" y="909638"/>
          <p14:tracePt t="24005" x="3771900" y="909638"/>
          <p14:tracePt t="24009" x="3729038" y="909638"/>
          <p14:tracePt t="24027" x="3721100" y="909638"/>
          <p14:tracePt t="24040" x="3695700" y="917575"/>
          <p14:tracePt t="24050" x="3662363" y="917575"/>
          <p14:tracePt t="24060" x="3636963" y="935038"/>
          <p14:tracePt t="24074" x="3586163" y="952500"/>
          <p14:tracePt t="24080" x="3559175" y="960438"/>
          <p14:tracePt t="24088" x="3492500" y="993775"/>
          <p14:tracePt t="24096" x="3482975" y="1011238"/>
          <p14:tracePt t="24104" x="3457575" y="1011238"/>
          <p14:tracePt t="24112" x="3424238" y="1019175"/>
          <p14:tracePt t="24120" x="3414713" y="1036638"/>
          <p14:tracePt t="24128" x="3355975" y="1062038"/>
          <p14:tracePt t="24136" x="3338513" y="1079500"/>
          <p14:tracePt t="24144" x="3313113" y="1104900"/>
          <p14:tracePt t="24153" x="3287713" y="1122363"/>
          <p14:tracePt t="24162" x="3270250" y="1130300"/>
          <p14:tracePt t="24168" x="3262313" y="1138238"/>
          <p14:tracePt t="24184" x="3254375" y="1155700"/>
          <p14:tracePt t="24193" x="3236913" y="1181100"/>
          <p14:tracePt t="24201" x="3228975" y="1189038"/>
          <p14:tracePt t="24211" x="3211513" y="1223963"/>
          <p14:tracePt t="24219" x="3194050" y="1249363"/>
          <p14:tracePt t="24227" x="3168650" y="1282700"/>
          <p14:tracePt t="24240" x="3152775" y="1325563"/>
          <p14:tracePt t="24248" x="3135313" y="1350963"/>
          <p14:tracePt t="24257" x="3135313" y="1368425"/>
          <p14:tracePt t="24265" x="3135313" y="1411288"/>
          <p14:tracePt t="24276" x="3135313" y="1436688"/>
          <p14:tracePt t="24282" x="3135313" y="1477963"/>
          <p14:tracePt t="24290" x="3135313" y="1546225"/>
          <p14:tracePt t="24298" x="3127375" y="1555750"/>
          <p14:tracePt t="24305" x="3127375" y="1581150"/>
          <p14:tracePt t="24313" x="3127375" y="1606550"/>
          <p14:tracePt t="24321" x="3092450" y="1639888"/>
          <p14:tracePt t="24379" x="3092450" y="1649413"/>
          <p14:tracePt t="24385" x="3092450" y="1674813"/>
          <p14:tracePt t="24393" x="3100388" y="1690688"/>
          <p14:tracePt t="24402" x="3100388" y="1700213"/>
          <p14:tracePt t="24409" x="3100388" y="1716088"/>
          <p14:tracePt t="24418" x="3109913" y="1741488"/>
          <p14:tracePt t="24427" x="3127375" y="1766888"/>
          <p14:tracePt t="24443" x="3160713" y="1819275"/>
          <p14:tracePt t="24459" x="3168650" y="1844675"/>
          <p14:tracePt t="24476" x="3168650" y="1860550"/>
          <p14:tracePt t="24489" x="3186113" y="1895475"/>
          <p14:tracePt t="24506" x="3194050" y="1911350"/>
          <p14:tracePt t="24522" x="3228975" y="1938338"/>
          <p14:tracePt t="24529" x="3270250" y="1989138"/>
          <p14:tracePt t="24538" x="3305175" y="2014538"/>
          <p14:tracePt t="24547" x="3355975" y="2065338"/>
          <p14:tracePt t="24554" x="3398838" y="2098675"/>
          <p14:tracePt t="24563" x="3467100" y="2116138"/>
          <p14:tracePt t="24570" x="3492500" y="2141538"/>
          <p14:tracePt t="24578" x="3508375" y="2159000"/>
          <p14:tracePt t="24584" x="3551238" y="2166938"/>
          <p14:tracePt t="24601" x="3576638" y="2200275"/>
          <p14:tracePt t="24609" x="3611563" y="2217738"/>
          <p14:tracePt t="24618" x="3678238" y="2252663"/>
          <p14:tracePt t="24627" x="3703638" y="2252663"/>
          <p14:tracePt t="24634" x="3789363" y="2286000"/>
          <p14:tracePt t="24642" x="3822700" y="2311400"/>
          <p14:tracePt t="24649" x="3865563" y="2311400"/>
          <p14:tracePt t="24657" x="3883025" y="2311400"/>
          <p14:tracePt t="24664" x="3933825" y="2311400"/>
          <p14:tracePt t="24677" x="3951288" y="2311400"/>
          <p14:tracePt t="24683" x="4002088" y="2328863"/>
          <p14:tracePt t="24692" x="4070350" y="2328863"/>
          <p14:tracePt t="24698" x="4162425" y="2362200"/>
          <p14:tracePt t="24706" x="4171950" y="2362200"/>
          <p14:tracePt t="24714" x="4248150" y="2362200"/>
          <p14:tracePt t="24721" x="4359275" y="2362200"/>
          <p14:tracePt t="24729" x="4425950" y="2362200"/>
          <p14:tracePt t="24737" x="4486275" y="2362200"/>
          <p14:tracePt t="24746" x="4554538" y="2362200"/>
          <p14:tracePt t="24753" x="4579938" y="2362200"/>
          <p14:tracePt t="24762" x="4621213" y="2362200"/>
          <p14:tracePt t="24770" x="4638675" y="2362200"/>
          <p14:tracePt t="24810" x="4646613" y="2362200"/>
          <p14:tracePt t="24818" x="4656138" y="2362200"/>
          <p14:tracePt t="24827" x="4673600" y="2344738"/>
          <p14:tracePt t="24835" x="4681538" y="2336800"/>
          <p14:tracePt t="24848" x="4714875" y="2311400"/>
          <p14:tracePt t="24861" x="4724400" y="2293938"/>
          <p14:tracePt t="24866" x="4749800" y="2235200"/>
          <p14:tracePt t="24876" x="4783138" y="2209800"/>
          <p14:tracePt t="24881" x="4833938" y="2159000"/>
          <p14:tracePt t="24888" x="4884738" y="2108200"/>
          <p14:tracePt t="24896" x="4894263" y="2082800"/>
          <p14:tracePt t="24906" x="4945063" y="2030413"/>
          <p14:tracePt t="24914" x="4978400" y="1989138"/>
          <p14:tracePt t="24921" x="4987925" y="1954213"/>
          <p14:tracePt t="24929" x="5021263" y="1928813"/>
          <p14:tracePt t="24945" x="5029200" y="1911350"/>
          <p14:tracePt t="24954" x="5046663" y="1870075"/>
          <p14:tracePt t="24962" x="5064125" y="1844675"/>
          <p14:tracePt t="24968" x="5072063" y="1827213"/>
          <p14:tracePt t="24977" x="5089525" y="1819275"/>
          <p14:tracePt t="24985" x="5097463" y="1793875"/>
          <p14:tracePt t="24994" x="5097463" y="1784350"/>
          <p14:tracePt t="25002" x="5114925" y="1766888"/>
          <p14:tracePt t="25010" x="5140325" y="1725613"/>
          <p14:tracePt t="25017" x="5157788" y="1700213"/>
          <p14:tracePt t="25025" x="5157788" y="1674813"/>
          <p14:tracePt t="25032" x="5165725" y="1622425"/>
          <p14:tracePt t="25040" x="5183188" y="1581150"/>
          <p14:tracePt t="25048" x="5183188" y="1546225"/>
          <p14:tracePt t="25062" x="5183188" y="1504950"/>
          <p14:tracePt t="25065" x="5183188" y="1477963"/>
          <p14:tracePt t="25076" x="5183188" y="1427163"/>
          <p14:tracePt t="25082" x="5183188" y="1401763"/>
          <p14:tracePt t="25092" x="5183188" y="1376363"/>
          <p14:tracePt t="25098" x="5183188" y="1333500"/>
          <p14:tracePt t="25105" x="5183188" y="1308100"/>
          <p14:tracePt t="25114" x="5183188" y="1292225"/>
          <p14:tracePt t="25120" x="5183188" y="1266825"/>
          <p14:tracePt t="25128" x="5183188" y="1241425"/>
          <p14:tracePt t="25137" x="5183188" y="1206500"/>
          <p14:tracePt t="25146" x="5183188" y="1198563"/>
          <p14:tracePt t="25153" x="5148263" y="1173163"/>
          <p14:tracePt t="25161" x="5140325" y="1155700"/>
          <p14:tracePt t="25168" x="5122863" y="1147763"/>
          <p14:tracePt t="25177" x="5114925" y="1122363"/>
          <p14:tracePt t="25185" x="5097463" y="1122363"/>
          <p14:tracePt t="25192" x="5072063" y="1096963"/>
          <p14:tracePt t="25200" x="5046663" y="1079500"/>
          <p14:tracePt t="25208" x="5003800" y="1079500"/>
          <p14:tracePt t="25216" x="4953000" y="1062038"/>
          <p14:tracePt t="25224" x="4927600" y="1044575"/>
          <p14:tracePt t="25233" x="4859338" y="1044575"/>
          <p14:tracePt t="25244" x="4818063" y="1019175"/>
          <p14:tracePt t="25251" x="4800600" y="1003300"/>
          <p14:tracePt t="25260" x="4757738" y="993775"/>
          <p14:tracePt t="25266" x="4749800" y="993775"/>
          <p14:tracePt t="25275" x="4724400" y="993775"/>
          <p14:tracePt t="25281" x="4656138" y="977900"/>
          <p14:tracePt t="25289" x="4630738" y="942975"/>
          <p14:tracePt t="25297" x="4579938" y="942975"/>
          <p14:tracePt t="25304" x="4537075" y="925513"/>
          <p14:tracePt t="25313" x="4486275" y="917575"/>
          <p14:tracePt t="25321" x="4425950" y="917575"/>
          <p14:tracePt t="25331" x="4375150" y="917575"/>
          <p14:tracePt t="25339" x="4316413" y="900113"/>
          <p14:tracePt t="25347" x="4298950" y="900113"/>
          <p14:tracePt t="25353" x="4248150" y="900113"/>
          <p14:tracePt t="25361" x="4179888" y="900113"/>
          <p14:tracePt t="25368" x="4111625" y="866775"/>
          <p14:tracePt t="25379" x="4086225" y="866775"/>
          <p14:tracePt t="25385" x="4044950" y="866775"/>
          <p14:tracePt t="25394" x="4017963" y="866775"/>
          <p14:tracePt t="25403" x="3967163" y="866775"/>
          <p14:tracePt t="25409" x="3941763" y="866775"/>
          <p14:tracePt t="25416" x="3900488" y="866775"/>
          <p14:tracePt t="25424" x="3848100" y="866775"/>
          <p14:tracePt t="25433" x="3806825" y="866775"/>
          <p14:tracePt t="25446" x="3781425" y="866775"/>
          <p14:tracePt t="25450" x="3713163" y="866775"/>
          <p14:tracePt t="25462" x="3652838" y="866775"/>
          <p14:tracePt t="25466" x="3568700" y="874713"/>
          <p14:tracePt t="25474" x="3533775" y="874713"/>
          <p14:tracePt t="25481" x="3475038" y="892175"/>
          <p14:tracePt t="25494" x="3406775" y="909638"/>
          <p14:tracePt t="25513" x="3398838" y="909638"/>
          <p14:tracePt t="25538" x="3363913" y="935038"/>
          <p14:tracePt t="25546" x="3355975" y="935038"/>
          <p14:tracePt t="25554" x="3330575" y="942975"/>
          <p14:tracePt t="25569" x="3279775" y="960438"/>
          <p14:tracePt t="25577" x="3236913" y="993775"/>
          <p14:tracePt t="25584" x="3186113" y="1028700"/>
          <p14:tracePt t="25595" x="3117850" y="1062038"/>
          <p14:tracePt t="25601" x="3074988" y="1087438"/>
          <p14:tracePt t="25609" x="3041650" y="1104900"/>
          <p14:tracePt t="25618" x="3033713" y="1112838"/>
          <p14:tracePt t="25628" x="3016250" y="1130300"/>
          <p14:tracePt t="25642" x="3008313" y="1130300"/>
          <p14:tracePt t="25656" x="2965450" y="1173163"/>
          <p14:tracePt t="25666" x="2947988" y="1181100"/>
          <p14:tracePt t="25677" x="2940050" y="1198563"/>
          <p14:tracePt t="25683" x="2922588" y="1223963"/>
          <p14:tracePt t="25689" x="2897188" y="1249363"/>
          <p14:tracePt t="25698" x="2879725" y="1317625"/>
          <p14:tracePt t="25704" x="2846388" y="1385888"/>
          <p14:tracePt t="25712" x="2828925" y="1436688"/>
          <p14:tracePt t="25722" x="2795588" y="1477963"/>
          <p14:tracePt t="25730" x="2778125" y="1530350"/>
          <p14:tracePt t="25737" x="2778125" y="1555750"/>
          <p14:tracePt t="25745" x="2778125" y="1597025"/>
          <p14:tracePt t="25752" x="2778125" y="1614488"/>
          <p14:tracePt t="25762" x="2778125" y="1622425"/>
          <p14:tracePt t="25770" x="2778125" y="1639888"/>
          <p14:tracePt t="25776" x="2778125" y="1665288"/>
          <p14:tracePt t="25785" x="2778125" y="1674813"/>
          <p14:tracePt t="25793" x="2778125" y="1690688"/>
          <p14:tracePt t="25800" x="2778125" y="1725613"/>
          <p14:tracePt t="25809" x="2778125" y="1758950"/>
          <p14:tracePt t="25817" x="2778125" y="1766888"/>
          <p14:tracePt t="25824" x="2778125" y="1809750"/>
          <p14:tracePt t="25834" x="2778125" y="1835150"/>
          <p14:tracePt t="25845" x="2803525" y="1885950"/>
          <p14:tracePt t="25851" x="2803525" y="1911350"/>
          <p14:tracePt t="25859" x="2820988" y="1938338"/>
          <p14:tracePt t="25864" x="2838450" y="1971675"/>
          <p14:tracePt t="25889" x="2846388" y="1997075"/>
          <p14:tracePt t="25898" x="2846388" y="2014538"/>
          <p14:tracePt t="25906" x="2871788" y="2039938"/>
          <p14:tracePt t="25915" x="2889250" y="2047875"/>
          <p14:tracePt t="25930" x="2897188" y="2065338"/>
          <p14:tracePt t="25937" x="2914650" y="2073275"/>
          <p14:tracePt t="25945" x="2940050" y="2090738"/>
          <p14:tracePt t="25953" x="2947988" y="2098675"/>
          <p14:tracePt t="25961" x="2965450" y="2108200"/>
          <p14:tracePt t="25970" x="3008313" y="2124075"/>
          <p14:tracePt t="25984" x="3033713" y="2159000"/>
          <p14:tracePt t="25992" x="3067050" y="2166938"/>
          <p14:tracePt t="26001" x="3092450" y="2184400"/>
          <p14:tracePt t="26011" x="3135313" y="2200275"/>
          <p14:tracePt t="26019" x="3186113" y="2235200"/>
          <p14:tracePt t="26027" x="3254375" y="2268538"/>
          <p14:tracePt t="26033" x="3322638" y="2268538"/>
          <p14:tracePt t="26041" x="3381375" y="2278063"/>
          <p14:tracePt t="26049" x="3449638" y="2319338"/>
          <p14:tracePt t="26058" x="3517900" y="2336800"/>
          <p14:tracePt t="26065" x="3586163" y="2344738"/>
          <p14:tracePt t="26075" x="3611563" y="2344738"/>
          <p14:tracePt t="26081" x="3652838" y="2344738"/>
          <p14:tracePt t="26094" x="3703638" y="2362200"/>
          <p14:tracePt t="26097" x="3746500" y="2362200"/>
          <p14:tracePt t="26106" x="3814763" y="2397125"/>
          <p14:tracePt t="26116" x="3883025" y="2413000"/>
          <p14:tracePt t="26121" x="3992563" y="2413000"/>
          <p14:tracePt t="26129" x="4086225" y="2430463"/>
          <p14:tracePt t="26138" x="4179888" y="2430463"/>
          <p14:tracePt t="26146" x="4298950" y="2455863"/>
          <p14:tracePt t="26154" x="4359275" y="2455863"/>
          <p14:tracePt t="26161" x="4451350" y="2489200"/>
          <p14:tracePt t="26169" x="4511675" y="2489200"/>
          <p14:tracePt t="26177" x="4595813" y="2489200"/>
          <p14:tracePt t="26184" x="4621213" y="2489200"/>
          <p14:tracePt t="26193" x="4673600" y="2489200"/>
          <p14:tracePt t="26201" x="4699000" y="2489200"/>
          <p14:tracePt t="26209" x="4740275" y="2489200"/>
          <p14:tracePt t="26225" x="4757738" y="2489200"/>
          <p14:tracePt t="26234" x="4765675" y="2489200"/>
          <p14:tracePt t="26241" x="4791075" y="2481263"/>
          <p14:tracePt t="26249" x="4826000" y="2455863"/>
          <p14:tracePt t="26257" x="4833938" y="2438400"/>
          <p14:tracePt t="26277" x="4851400" y="2413000"/>
          <p14:tracePt t="26283" x="4859338" y="2405063"/>
          <p14:tracePt t="26294" x="4876800" y="2405063"/>
          <p14:tracePt t="26298" x="4919663" y="2379663"/>
          <p14:tracePt t="26305" x="4945063" y="2344738"/>
          <p14:tracePt t="26312" x="4962525" y="2336800"/>
          <p14:tracePt t="26323" x="4987925" y="2319338"/>
          <p14:tracePt t="26329" x="5054600" y="2286000"/>
          <p14:tracePt t="26337" x="5064125" y="2278063"/>
          <p14:tracePt t="26345" x="5072063" y="2278063"/>
          <p14:tracePt t="26352" x="5106988" y="2260600"/>
          <p14:tracePt t="26361" x="5132388" y="2243138"/>
          <p14:tracePt t="26368" x="5140325" y="2243138"/>
          <p14:tracePt t="26378" x="5165725" y="2243138"/>
          <p14:tracePt t="26386" x="5199063" y="2217738"/>
          <p14:tracePt t="26395" x="5208588" y="2200275"/>
          <p14:tracePt t="26409" x="5224463" y="2200275"/>
          <p14:tracePt t="26418" x="5233988" y="2192338"/>
          <p14:tracePt t="26426" x="5249863" y="2174875"/>
          <p14:tracePt t="26443" x="5259388" y="2149475"/>
          <p14:tracePt t="26460" x="5259388" y="2141538"/>
          <p14:tracePt t="26467" x="5259388" y="2133600"/>
          <p14:tracePt t="26477" x="5259388" y="2098675"/>
          <p14:tracePt t="26482" x="5259388" y="2090738"/>
          <p14:tracePt t="26490" x="5259388" y="2065338"/>
          <p14:tracePt t="26498" x="5259388" y="2039938"/>
          <p14:tracePt t="26507" x="5259388" y="2022475"/>
          <p14:tracePt t="26522" x="5259388" y="2014538"/>
          <p14:tracePt t="26530" x="5259388" y="2005013"/>
          <p14:tracePt t="26537" x="5259388" y="1979613"/>
          <p14:tracePt t="26554" x="5259388" y="1963738"/>
          <p14:tracePt t="26561" x="5259388" y="1954213"/>
          <p14:tracePt t="26594" x="5259388" y="1938338"/>
          <p14:tracePt t="26658" x="5276850" y="1954213"/>
          <p14:tracePt t="26666" x="5284788" y="1954213"/>
          <p14:tracePt t="26698" x="5302250" y="1971675"/>
          <p14:tracePt t="26929" x="5310188" y="1971675"/>
          <p14:tracePt t="26937" x="5353050" y="1971675"/>
          <p14:tracePt t="26946" x="5360988" y="1963738"/>
          <p14:tracePt t="26953" x="5421313" y="1954213"/>
          <p14:tracePt t="26961" x="5429250" y="1954213"/>
          <p14:tracePt t="26968" x="5446713" y="1954213"/>
          <p14:tracePt t="27042" x="5472113" y="1954213"/>
          <p14:tracePt t="27090" x="5480050" y="1938338"/>
          <p14:tracePt t="27116" x="5497513" y="1928813"/>
          <p14:tracePt t="27218" x="5497513" y="1911350"/>
          <p14:tracePt t="27794" x="5462588" y="1938338"/>
          <p14:tracePt t="27801" x="5411788" y="1938338"/>
          <p14:tracePt t="27808" x="5353050" y="1938338"/>
          <p14:tracePt t="27816" x="5343525" y="1938338"/>
          <p14:tracePt t="27824" x="5310188" y="1963738"/>
          <p14:tracePt t="28048" x="5302250" y="1963738"/>
          <p14:tracePt t="28055" x="5259388" y="1954213"/>
          <p14:tracePt t="28064" x="5216525" y="1954213"/>
          <p14:tracePt t="28080" x="5216525" y="1946275"/>
          <p14:tracePt t="28136" x="5216525" y="1928813"/>
          <p14:tracePt t="28144" x="5191125" y="1938338"/>
          <p14:tracePt t="28152" x="5173663" y="1946275"/>
          <p14:tracePt t="28161" x="5165725" y="1963738"/>
          <p14:tracePt t="28232" x="5132388" y="2005013"/>
          <p14:tracePt t="28240" x="5132388" y="2030413"/>
          <p14:tracePt t="28248" x="5122863" y="2039938"/>
          <p14:tracePt t="28256" x="5122863" y="2055813"/>
          <p14:tracePt t="28264" x="5114925" y="2065338"/>
          <p14:tracePt t="28273" x="5114925" y="2082800"/>
          <p14:tracePt t="28280" x="5114925" y="2090738"/>
          <p14:tracePt t="28289" x="5097463" y="2116138"/>
          <p14:tracePt t="28296" x="5097463" y="2141538"/>
          <p14:tracePt t="28304" x="5089525" y="2159000"/>
          <p14:tracePt t="28312" x="5072063" y="2166938"/>
          <p14:tracePt t="28320" x="5064125" y="2184400"/>
          <p14:tracePt t="28328" x="5064125" y="2227263"/>
          <p14:tracePt t="28336" x="5046663" y="2235200"/>
          <p14:tracePt t="28344" x="5038725" y="2278063"/>
          <p14:tracePt t="28353" x="5038725" y="2286000"/>
          <p14:tracePt t="28360" x="5013325" y="2311400"/>
          <p14:tracePt t="28368" x="4995863" y="2362200"/>
          <p14:tracePt t="28384" x="4978400" y="2371725"/>
          <p14:tracePt t="28400" x="4978400" y="2387600"/>
          <p14:tracePt t="28473" x="4978400" y="2413000"/>
          <p14:tracePt t="28481" x="4978400" y="2422525"/>
          <p14:tracePt t="28498" x="4978400" y="2447925"/>
          <p14:tracePt t="28505" x="4978400" y="2498725"/>
          <p14:tracePt t="28512" x="4978400" y="2506663"/>
          <p14:tracePt t="28520" x="4978400" y="2549525"/>
          <p14:tracePt t="28529" x="4978400" y="2557463"/>
          <p14:tracePt t="28536" x="4978400" y="2574925"/>
          <p14:tracePt t="28544" x="4978400" y="2608263"/>
          <p14:tracePt t="28552" x="4978400" y="2625725"/>
          <p14:tracePt t="28568" x="4978400" y="2633663"/>
          <p14:tracePt t="28642" x="4978400" y="2651125"/>
          <p14:tracePt t="28659" x="4978400" y="2676525"/>
          <p14:tracePt t="28675" x="5003800" y="2701925"/>
          <p14:tracePt t="28682" x="5021263" y="2736850"/>
          <p14:tracePt t="28689" x="5021263" y="2744788"/>
          <p14:tracePt t="28696" x="5021263" y="2762250"/>
          <p14:tracePt t="28712" x="5021263" y="2770188"/>
          <p14:tracePt t="28720" x="5029200" y="2778125"/>
          <p14:tracePt t="28728" x="5029200" y="2805113"/>
          <p14:tracePt t="28736" x="5029200" y="2838450"/>
          <p14:tracePt t="28744" x="5038725" y="2846388"/>
          <p14:tracePt t="28752" x="5064125" y="2846388"/>
          <p14:tracePt t="28760" x="5080000" y="2846388"/>
          <p14:tracePt t="28961" x="5080000" y="2863850"/>
          <p14:tracePt t="28985" x="5080000" y="2871788"/>
          <p14:tracePt t="29009" x="5072063" y="2881313"/>
          <p14:tracePt t="29025" x="5046663" y="2897188"/>
          <p14:tracePt t="29032" x="5038725" y="2906713"/>
          <p14:tracePt t="29040" x="5021263" y="2922588"/>
          <p14:tracePt t="29048" x="5013325" y="2932113"/>
          <p14:tracePt t="29056" x="5003800" y="2949575"/>
          <p14:tracePt t="29104" x="4987925" y="2957513"/>
          <p14:tracePt t="29120" x="4962525" y="2982913"/>
          <p14:tracePt t="29128" x="4953000" y="2982913"/>
          <p14:tracePt t="29136" x="4919663" y="3008313"/>
          <p14:tracePt t="29144" x="4894263" y="3041650"/>
          <p14:tracePt t="29152" x="4843463" y="3059113"/>
          <p14:tracePt t="29160" x="4800600" y="3076575"/>
          <p14:tracePt t="29168" x="4783138" y="3084513"/>
          <p14:tracePt t="29176" x="4757738" y="3109913"/>
          <p14:tracePt t="29184" x="4749800" y="3109913"/>
          <p14:tracePt t="29192" x="4724400" y="3127375"/>
          <p14:tracePt t="29200" x="4689475" y="3144838"/>
          <p14:tracePt t="29209" x="4664075" y="3152775"/>
          <p14:tracePt t="29216" x="4638675" y="3152775"/>
          <p14:tracePt t="29225" x="4587875" y="3152775"/>
          <p14:tracePt t="29232" x="4579938" y="3170238"/>
          <p14:tracePt t="29240" x="4537075" y="3178175"/>
          <p14:tracePt t="29248" x="4529138" y="3178175"/>
          <p14:tracePt t="29256" x="4494213" y="3178175"/>
          <p14:tracePt t="29264" x="4451350" y="3195638"/>
          <p14:tracePt t="29272" x="4425950" y="3211513"/>
          <p14:tracePt t="29281" x="4410075" y="3221038"/>
          <p14:tracePt t="29289" x="4400550" y="3221038"/>
          <p14:tracePt t="29296" x="4384675" y="3221038"/>
          <p14:tracePt t="29304" x="4375150" y="3221038"/>
          <p14:tracePt t="29328" x="4359275" y="3221038"/>
          <p14:tracePt t="29344" x="4324350" y="3221038"/>
          <p14:tracePt t="29360" x="4291013" y="3221038"/>
          <p14:tracePt t="29368" x="4248150" y="3221038"/>
          <p14:tracePt t="29384" x="4222750" y="3221038"/>
          <p14:tracePt t="29392" x="4197350" y="3221038"/>
          <p14:tracePt t="29400" x="4162425" y="3238500"/>
          <p14:tracePt t="29409" x="4154488" y="3238500"/>
          <p14:tracePt t="29416" x="4129088" y="3254375"/>
          <p14:tracePt t="29424" x="4103688" y="3254375"/>
          <p14:tracePt t="29432" x="4052888" y="3263900"/>
          <p14:tracePt t="29440" x="4010025" y="3279775"/>
          <p14:tracePt t="29448" x="3959225" y="3314700"/>
          <p14:tracePt t="29456" x="3908425" y="3348038"/>
          <p14:tracePt t="29464" x="3865563" y="3365500"/>
          <p14:tracePt t="29472" x="3832225" y="3390900"/>
          <p14:tracePt t="29480" x="3806825" y="3408363"/>
          <p14:tracePt t="29489" x="3738563" y="3424238"/>
          <p14:tracePt t="29496" x="3713163" y="3449638"/>
          <p14:tracePt t="29504" x="3695700" y="3467100"/>
          <p14:tracePt t="29560" x="3687763" y="3475038"/>
          <p14:tracePt t="29578" x="3662363" y="3492500"/>
          <p14:tracePt t="29729" x="3670300" y="3449638"/>
          <p14:tracePt t="29738" x="3678238" y="3424238"/>
          <p14:tracePt t="29747" x="3678238" y="3398838"/>
          <p14:tracePt t="29753" x="3678238" y="3348038"/>
          <p14:tracePt t="29761" x="3695700" y="3305175"/>
          <p14:tracePt t="29768" x="3695700" y="3279775"/>
          <p14:tracePt t="29776" x="3695700" y="3246438"/>
          <p14:tracePt t="29784" x="3695700" y="3221038"/>
          <p14:tracePt t="29793" x="3695700" y="3195638"/>
          <p14:tracePt t="29800" x="3695700" y="3170238"/>
          <p14:tracePt t="29809" x="3695700" y="3144838"/>
          <p14:tracePt t="29816" x="3729038" y="3109913"/>
          <p14:tracePt t="29824" x="3729038" y="3084513"/>
          <p14:tracePt t="29832" x="3746500" y="3016250"/>
          <p14:tracePt t="29840" x="3746500" y="3008313"/>
          <p14:tracePt t="29848" x="3746500" y="2965450"/>
          <p14:tracePt t="29856" x="3746500" y="2940050"/>
          <p14:tracePt t="29864" x="3746500" y="2889250"/>
          <p14:tracePt t="29873" x="3746500" y="2863850"/>
          <p14:tracePt t="29889" x="3746500" y="2795588"/>
          <p14:tracePt t="29896" x="3746500" y="2744788"/>
          <p14:tracePt t="29904" x="3746500" y="2736850"/>
          <p14:tracePt t="29912" x="3738563" y="2719388"/>
          <p14:tracePt t="29920" x="3729038" y="2693988"/>
          <p14:tracePt t="29928" x="3729038" y="2686050"/>
          <p14:tracePt t="29936" x="3713163" y="2660650"/>
          <p14:tracePt t="29944" x="3703638" y="2643188"/>
          <p14:tracePt t="29952" x="3670300" y="2617788"/>
          <p14:tracePt t="29961" x="3662363" y="2608263"/>
          <p14:tracePt t="29969" x="3636963" y="2566988"/>
          <p14:tracePt t="29977" x="3586163" y="2532063"/>
          <p14:tracePt t="29984" x="3551238" y="2498725"/>
          <p14:tracePt t="29993" x="3543300" y="2489200"/>
          <p14:tracePt t="30000" x="3517900" y="2463800"/>
          <p14:tracePt t="30009" x="3467100" y="2430463"/>
          <p14:tracePt t="30016" x="3441700" y="2413000"/>
          <p14:tracePt t="30024" x="3424238" y="2405063"/>
          <p14:tracePt t="30032" x="3398838" y="2379663"/>
          <p14:tracePt t="30040" x="3389313" y="2362200"/>
          <p14:tracePt t="30048" x="3373438" y="2354263"/>
          <p14:tracePt t="30056" x="3348038" y="2328863"/>
          <p14:tracePt t="30064" x="3322638" y="2311400"/>
          <p14:tracePt t="30080" x="3305175" y="2311400"/>
          <p14:tracePt t="30089" x="3297238" y="2311400"/>
          <p14:tracePt t="30097" x="3279775" y="2303463"/>
          <p14:tracePt t="30104" x="3254375" y="2286000"/>
          <p14:tracePt t="30120" x="3244850" y="2286000"/>
          <p14:tracePt t="30128" x="3236913" y="2286000"/>
          <p14:tracePt t="30160" x="3219450" y="2278063"/>
          <p14:tracePt t="30209" x="3211513" y="2260600"/>
          <p14:tracePt t="30314" x="3194050" y="2260600"/>
          <p14:tracePt t="30330" x="3186113" y="2260600"/>
          <p14:tracePt t="30338" x="3143250" y="2260600"/>
          <p14:tracePt t="30345" x="3135313" y="2260600"/>
          <p14:tracePt t="30360" x="3109913" y="2260600"/>
          <p14:tracePt t="30368" x="3074988" y="2243138"/>
          <p14:tracePt t="30392" x="3067050" y="2243138"/>
          <p14:tracePt t="30642" x="3067050" y="2235200"/>
          <p14:tracePt t="30689" x="3067050" y="2209800"/>
          <p14:tracePt t="30769" x="3049588" y="2200275"/>
          <p14:tracePt t="30785" x="3016250" y="2200275"/>
          <p14:tracePt t="30792" x="2998788" y="2200275"/>
          <p14:tracePt t="30800" x="2973388" y="2200275"/>
          <p14:tracePt t="30816" x="2947988" y="2217738"/>
          <p14:tracePt t="30825" x="2930525" y="2217738"/>
          <p14:tracePt t="30832" x="2905125" y="2227263"/>
          <p14:tracePt t="30848" x="2897188" y="2227263"/>
          <p14:tracePt t="30856" x="2879725" y="2227263"/>
          <p14:tracePt t="30889" x="2871788" y="2227263"/>
          <p14:tracePt t="30896" x="2854325" y="2243138"/>
          <p14:tracePt t="30906" x="2846388" y="2268538"/>
          <p14:tracePt t="30921" x="2828925" y="2311400"/>
          <p14:tracePt t="30928" x="2828925" y="2362200"/>
          <p14:tracePt t="30936" x="2795588" y="2430463"/>
          <p14:tracePt t="30944" x="2778125" y="2524125"/>
          <p14:tracePt t="30952" x="2760663" y="2582863"/>
          <p14:tracePt t="30960" x="2744788" y="2651125"/>
          <p14:tracePt t="30968" x="2709863" y="2701925"/>
          <p14:tracePt t="30976" x="2693988" y="2727325"/>
          <p14:tracePt t="30984" x="2693988" y="2744788"/>
          <p14:tracePt t="30993" x="2693988" y="2770188"/>
          <p14:tracePt t="31001" x="2693988" y="2813050"/>
          <p14:tracePt t="31009" x="2693988" y="2820988"/>
          <p14:tracePt t="31016" x="2693988" y="2863850"/>
          <p14:tracePt t="31025" x="2693988" y="2881313"/>
          <p14:tracePt t="31032" x="2693988" y="2906713"/>
          <p14:tracePt t="31040" x="2693988" y="2949575"/>
          <p14:tracePt t="31048" x="2693988" y="3008313"/>
          <p14:tracePt t="31056" x="2693988" y="3041650"/>
          <p14:tracePt t="31064" x="2693988" y="3084513"/>
          <p14:tracePt t="31072" x="2719388" y="3135313"/>
          <p14:tracePt t="31080" x="2735263" y="3144838"/>
          <p14:tracePt t="31089" x="2770188" y="3144838"/>
          <p14:tracePt t="31097" x="2803525" y="3211513"/>
          <p14:tracePt t="31105" x="2838450" y="3228975"/>
          <p14:tracePt t="31112" x="2879725" y="3238500"/>
          <p14:tracePt t="31120" x="2897188" y="3254375"/>
          <p14:tracePt t="31128" x="2905125" y="3263900"/>
          <p14:tracePt t="31136" x="2930525" y="3263900"/>
          <p14:tracePt t="31144" x="2965450" y="3279775"/>
          <p14:tracePt t="31152" x="2990850" y="3297238"/>
          <p14:tracePt t="31160" x="3041650" y="3322638"/>
          <p14:tracePt t="31168" x="3084513" y="3340100"/>
          <p14:tracePt t="31176" x="3152775" y="3373438"/>
          <p14:tracePt t="31184" x="3203575" y="3408363"/>
          <p14:tracePt t="31193" x="3270250" y="3441700"/>
          <p14:tracePt t="31200" x="3389313" y="3484563"/>
          <p14:tracePt t="31209" x="3543300" y="3568700"/>
          <p14:tracePt t="31216" x="3695700" y="3636963"/>
          <p14:tracePt t="31225" x="3848100" y="3679825"/>
          <p14:tracePt t="31232" x="3967163" y="3738563"/>
          <p14:tracePt t="31240" x="4086225" y="3763963"/>
          <p14:tracePt t="31248" x="4214813" y="3798888"/>
          <p14:tracePt t="31256" x="4240213" y="3816350"/>
          <p14:tracePt t="31264" x="4291013" y="3832225"/>
          <p14:tracePt t="31362" x="4316413" y="3832225"/>
          <p14:tracePt t="31378" x="4324350" y="3832225"/>
          <p14:tracePt t="31387" x="4384675" y="3832225"/>
          <p14:tracePt t="31392" x="4410075" y="3832225"/>
          <p14:tracePt t="31400" x="4451350" y="3832225"/>
          <p14:tracePt t="31409" x="4503738" y="3849688"/>
          <p14:tracePt t="31416" x="4545013" y="3867150"/>
          <p14:tracePt t="31425" x="4579938" y="3867150"/>
          <p14:tracePt t="31432" x="4638675" y="3867150"/>
          <p14:tracePt t="31440" x="4681538" y="3867150"/>
          <p14:tracePt t="31448" x="4714875" y="3867150"/>
          <p14:tracePt t="31456" x="4775200" y="3867150"/>
          <p14:tracePt t="31464" x="4791075" y="3867150"/>
          <p14:tracePt t="31472" x="4843463" y="3867150"/>
          <p14:tracePt t="31480" x="4859338" y="3867150"/>
          <p14:tracePt t="31489" x="4868863" y="3867150"/>
          <p14:tracePt t="31496" x="4910138" y="3857625"/>
          <p14:tracePt t="31505" x="4919663" y="3849688"/>
          <p14:tracePt t="31512" x="4935538" y="3832225"/>
          <p14:tracePt t="31520" x="4945063" y="3806825"/>
          <p14:tracePt t="31528" x="4945063" y="3781425"/>
          <p14:tracePt t="31537" x="4945063" y="3756025"/>
          <p14:tracePt t="31544" x="4962525" y="3722688"/>
          <p14:tracePt t="31552" x="4978400" y="3679825"/>
          <p14:tracePt t="31560" x="4978400" y="3629025"/>
          <p14:tracePt t="31568" x="4995863" y="3586163"/>
          <p14:tracePt t="31577" x="4995863" y="3502025"/>
          <p14:tracePt t="31584" x="4995863" y="3433763"/>
          <p14:tracePt t="31593" x="5013325" y="3373438"/>
          <p14:tracePt t="31600" x="5013325" y="3305175"/>
          <p14:tracePt t="31609" x="5013325" y="3279775"/>
          <p14:tracePt t="31616" x="5013325" y="3221038"/>
          <p14:tracePt t="31625" x="5013325" y="3186113"/>
          <p14:tracePt t="31632" x="5013325" y="3144838"/>
          <p14:tracePt t="31641" x="5013325" y="3135313"/>
          <p14:tracePt t="31648" x="4987925" y="3094038"/>
          <p14:tracePt t="31656" x="4978400" y="3059113"/>
          <p14:tracePt t="31664" x="4962525" y="3051175"/>
          <p14:tracePt t="31680" x="4953000" y="3033713"/>
          <p14:tracePt t="31689" x="4927600" y="3008313"/>
          <p14:tracePt t="31696" x="4910138" y="3000375"/>
          <p14:tracePt t="31706" x="4902200" y="2982913"/>
          <p14:tracePt t="31713" x="4884738" y="2974975"/>
          <p14:tracePt t="31720" x="4876800" y="2949575"/>
          <p14:tracePt t="31728" x="4843463" y="2932113"/>
          <p14:tracePt t="31737" x="4818063" y="2906713"/>
          <p14:tracePt t="31745" x="4765675" y="2855913"/>
          <p14:tracePt t="31753" x="4740275" y="2838450"/>
          <p14:tracePt t="31761" x="4689475" y="2820988"/>
          <p14:tracePt t="31768" x="4638675" y="2795588"/>
          <p14:tracePt t="31777" x="4595813" y="2778125"/>
          <p14:tracePt t="31784" x="4545013" y="2762250"/>
          <p14:tracePt t="31793" x="4486275" y="2744788"/>
          <p14:tracePt t="31800" x="4435475" y="2711450"/>
          <p14:tracePt t="31808" x="4410075" y="2711450"/>
          <p14:tracePt t="31817" x="4400550" y="2701925"/>
          <p14:tracePt t="31824" x="4384675" y="2701925"/>
          <p14:tracePt t="31832" x="4375150" y="2701925"/>
          <p14:tracePt t="31954" x="4359275" y="2701925"/>
          <p14:tracePt t="31962" x="4359275" y="2727325"/>
          <p14:tracePt t="31970" x="4367213" y="2778125"/>
          <p14:tracePt t="31977" x="4400550" y="2820988"/>
          <p14:tracePt t="31984" x="4435475" y="2871788"/>
          <p14:tracePt t="31993" x="4476750" y="2906713"/>
          <p14:tracePt t="32009" x="4511675" y="2914650"/>
          <p14:tracePt t="32016" x="4537075" y="2932113"/>
          <p14:tracePt t="32024" x="4545013" y="2932113"/>
          <p14:tracePt t="32032" x="4579938" y="2949575"/>
          <p14:tracePt t="32040" x="4630738" y="3016250"/>
          <p14:tracePt t="32057" x="4638675" y="3016250"/>
          <p14:tracePt t="32241" x="4656138" y="3041650"/>
          <p14:tracePt t="32256" x="4699000" y="3059113"/>
          <p14:tracePt t="32264" x="4783138" y="3059113"/>
          <p14:tracePt t="32272" x="4800600" y="3059113"/>
          <p14:tracePt t="32280" x="4808538" y="3059113"/>
          <p14:tracePt t="32328" x="4826000" y="3084513"/>
          <p14:tracePt t="32336" x="4826000" y="3094038"/>
          <p14:tracePt t="32352" x="4826000" y="3109913"/>
          <p14:tracePt t="32360" x="4826000" y="3135313"/>
          <p14:tracePt t="32377" x="4826000" y="3144838"/>
          <p14:tracePt t="32393" x="4826000" y="3160713"/>
          <p14:tracePt t="32410" x="4826000" y="3170238"/>
          <p14:tracePt t="32416" x="4826000" y="3195638"/>
          <p14:tracePt t="32425" x="4826000" y="3221038"/>
          <p14:tracePt t="32440" x="4826000" y="3238500"/>
          <p14:tracePt t="32448" x="4826000" y="3263900"/>
          <p14:tracePt t="32464" x="4826000" y="3271838"/>
          <p14:tracePt t="32480" x="4826000" y="3289300"/>
          <p14:tracePt t="32496" x="4818063" y="3314700"/>
          <p14:tracePt t="32506" x="4800600" y="3340100"/>
          <p14:tracePt t="32512" x="4791075" y="3355975"/>
          <p14:tracePt t="32520" x="4783138" y="3365500"/>
          <p14:tracePt t="32810" x="4765675" y="3373438"/>
          <p14:tracePt t="32833" x="4765675" y="3355975"/>
          <p14:tracePt t="32840" x="4765675" y="3348038"/>
          <p14:tracePt t="32848" x="4757738" y="3340100"/>
          <p14:tracePt t="32856" x="4757738" y="3322638"/>
          <p14:tracePt t="32864" x="4757738" y="3297238"/>
          <p14:tracePt t="32872" x="4757738" y="3289300"/>
          <p14:tracePt t="32888" x="4740275" y="3271838"/>
          <p14:tracePt t="32896" x="4732338" y="3263900"/>
          <p14:tracePt t="34320" x="4714875" y="3263900"/>
          <p14:tracePt t="34344" x="4706938" y="3263900"/>
          <p14:tracePt t="34360" x="4699000" y="3263900"/>
          <p14:tracePt t="34384" x="4699000" y="3279775"/>
          <p14:tracePt t="34400" x="4699000" y="3289300"/>
          <p14:tracePt t="34424" x="4699000" y="3305175"/>
          <p14:tracePt t="34489" x="4699000" y="3330575"/>
          <p14:tracePt t="34496" x="4699000" y="3340100"/>
          <p14:tracePt t="34512" x="4699000" y="3348038"/>
          <p14:tracePt t="34593" x="4681538" y="3365500"/>
          <p14:tracePt t="34609" x="4673600" y="3365500"/>
          <p14:tracePt t="34625" x="4656138" y="3365500"/>
          <p14:tracePt t="34632" x="4646613" y="3365500"/>
          <p14:tracePt t="34640" x="4630738" y="3355975"/>
          <p14:tracePt t="34648" x="4587875" y="3314700"/>
          <p14:tracePt t="34656" x="4579938" y="3305175"/>
          <p14:tracePt t="34664" x="4562475" y="3279775"/>
          <p14:tracePt t="34671" x="4537075" y="3228975"/>
          <p14:tracePt t="34680" x="4503738" y="3186113"/>
          <p14:tracePt t="34688" x="4486275" y="3135313"/>
          <p14:tracePt t="34696" x="4451350" y="3084513"/>
          <p14:tracePt t="34706" x="4443413" y="3059113"/>
          <p14:tracePt t="34712" x="4425950" y="3033713"/>
          <p14:tracePt t="34720" x="4425950" y="3000375"/>
          <p14:tracePt t="34728" x="4410075" y="2974975"/>
          <p14:tracePt t="34736" x="4410075" y="2965450"/>
          <p14:tracePt t="34752" x="4400550" y="2932113"/>
          <p14:tracePt t="34760" x="4384675" y="2922588"/>
          <p14:tracePt t="34768" x="4384675" y="2914650"/>
          <p14:tracePt t="34784" x="4384675" y="2897188"/>
          <p14:tracePt t="35457" x="4375150" y="2906713"/>
          <p14:tracePt t="35472" x="4375150" y="2914650"/>
          <p14:tracePt t="35593" x="4375150" y="2922588"/>
          <p14:tracePt t="35601" x="4375150" y="2965450"/>
          <p14:tracePt t="35824" x="4384675" y="3000375"/>
          <p14:tracePt t="37713" x="4384675" y="2990850"/>
          <p14:tracePt t="37761" x="4392613" y="2982913"/>
          <p14:tracePt t="37769" x="4400550" y="2982913"/>
          <p14:tracePt t="37777" x="4460875" y="2982913"/>
          <p14:tracePt t="37784" x="4545013" y="2982913"/>
          <p14:tracePt t="37792" x="4656138" y="2982913"/>
          <p14:tracePt t="37800" x="4749800" y="2982913"/>
          <p14:tracePt t="37808" x="4833938" y="2982913"/>
          <p14:tracePt t="37817" x="4902200" y="2982913"/>
          <p14:tracePt t="37824" x="4910138" y="2982913"/>
          <p14:tracePt t="37832" x="4953000" y="3000375"/>
          <p14:tracePt t="38096" x="4910138" y="3000375"/>
          <p14:tracePt t="38104" x="4894263" y="3000375"/>
          <p14:tracePt t="38112" x="4884738" y="3000375"/>
          <p14:tracePt t="38136" x="4884738" y="2982913"/>
          <p14:tracePt t="38144" x="4884738" y="2974975"/>
          <p14:tracePt t="38160" x="4868863" y="2957513"/>
          <p14:tracePt t="38273" x="4859338" y="2949575"/>
          <p14:tracePt t="38337" x="4851400" y="2949575"/>
          <p14:tracePt t="38344" x="4833938" y="2949575"/>
          <p14:tracePt t="38352" x="4808538" y="2949575"/>
          <p14:tracePt t="38360" x="4783138" y="2949575"/>
          <p14:tracePt t="38369" x="4775200" y="2949575"/>
          <p14:tracePt t="38376" x="4757738" y="2949575"/>
          <p14:tracePt t="38384" x="4749800" y="2949575"/>
          <p14:tracePt t="38448" x="4724400" y="2949575"/>
          <p14:tracePt t="38456" x="4689475" y="2949575"/>
          <p14:tracePt t="38465" x="4646613" y="2949575"/>
          <p14:tracePt t="38472" x="4605338" y="2949575"/>
          <p14:tracePt t="38481" x="4554538" y="2949575"/>
          <p14:tracePt t="38490" x="4545013" y="2949575"/>
          <p14:tracePt t="38728" x="4537075" y="2949575"/>
          <p14:tracePt t="38921" x="4494213" y="2949575"/>
          <p14:tracePt t="38937" x="4476750" y="2949575"/>
          <p14:tracePt t="38945" x="4451350" y="2949575"/>
          <p14:tracePt t="38953" x="4443413" y="2949575"/>
          <p14:tracePt t="38969" x="4418013" y="2932113"/>
          <p14:tracePt t="38977" x="4400550" y="2922588"/>
          <p14:tracePt t="39000" x="4392613" y="2914650"/>
          <p14:tracePt t="39321" x="4359275" y="2855913"/>
          <p14:tracePt t="39329" x="4349750" y="2838450"/>
          <p14:tracePt t="39338" x="4349750" y="2830513"/>
          <p14:tracePt t="39345" x="4332288" y="2787650"/>
          <p14:tracePt t="39352" x="4324350" y="2736850"/>
          <p14:tracePt t="39360" x="4291013" y="2693988"/>
          <p14:tracePt t="39368" x="4256088" y="2600325"/>
          <p14:tracePt t="39376" x="4240213" y="2574925"/>
          <p14:tracePt t="39384" x="4205288" y="2506663"/>
          <p14:tracePt t="39392" x="4187825" y="2438400"/>
          <p14:tracePt t="39400" x="4154488" y="2387600"/>
          <p14:tracePt t="39408" x="4121150" y="2344738"/>
          <p14:tracePt t="39416" x="4095750" y="2293938"/>
          <p14:tracePt t="39425" x="4060825" y="2268538"/>
          <p14:tracePt t="39432" x="4010025" y="2217738"/>
          <p14:tracePt t="39440" x="3984625" y="2184400"/>
          <p14:tracePt t="39448" x="3951288" y="2159000"/>
          <p14:tracePt t="39457" x="3925888" y="2124075"/>
          <p14:tracePt t="39464" x="3857625" y="2108200"/>
          <p14:tracePt t="39480" x="3814763" y="2090738"/>
          <p14:tracePt t="39488" x="3797300" y="2090738"/>
          <p14:tracePt t="39496" x="3771900" y="2065338"/>
          <p14:tracePt t="39505" x="3746500" y="2065338"/>
          <p14:tracePt t="39512" x="3713163" y="2055813"/>
          <p14:tracePt t="39521" x="3687763" y="2039938"/>
          <p14:tracePt t="39537" x="3662363" y="2039938"/>
          <p14:tracePt t="39544" x="3611563" y="2039938"/>
          <p14:tracePt t="39552" x="3586163" y="2022475"/>
          <p14:tracePt t="39560" x="3500438" y="2005013"/>
          <p14:tracePt t="39568" x="3449638" y="1989138"/>
          <p14:tracePt t="39576" x="3406775" y="1971675"/>
          <p14:tracePt t="39584" x="3338513" y="1971675"/>
          <p14:tracePt t="39592" x="3279775" y="1971675"/>
          <p14:tracePt t="39600" x="3211513" y="1971675"/>
          <p14:tracePt t="39608" x="3168650" y="1971675"/>
          <p14:tracePt t="39616" x="3084513" y="1971675"/>
          <p14:tracePt t="39624" x="3016250" y="1971675"/>
          <p14:tracePt t="39632" x="2955925" y="1971675"/>
          <p14:tracePt t="39641" x="2897188" y="1971675"/>
          <p14:tracePt t="39648" x="2846388" y="1971675"/>
          <p14:tracePt t="39656" x="2820988" y="1971675"/>
          <p14:tracePt t="39664" x="2778125" y="1971675"/>
          <p14:tracePt t="39672" x="2744788" y="1971675"/>
          <p14:tracePt t="39680" x="2719388" y="1971675"/>
          <p14:tracePt t="39688" x="2709863" y="1971675"/>
          <p14:tracePt t="39696" x="2668588" y="1971675"/>
          <p14:tracePt t="39705" x="2641600" y="1971675"/>
          <p14:tracePt t="39712" x="2616200" y="1971675"/>
          <p14:tracePt t="39721" x="2582863" y="1971675"/>
          <p14:tracePt t="39728" x="2540000" y="1971675"/>
          <p14:tracePt t="39736" x="2514600" y="1979613"/>
          <p14:tracePt t="39744" x="2497138" y="1979613"/>
          <p14:tracePt t="39752" x="2471738" y="1997075"/>
          <p14:tracePt t="39760" x="2446338" y="2005013"/>
          <p14:tracePt t="39768" x="2379663" y="2039938"/>
          <p14:tracePt t="39776" x="2362200" y="2055813"/>
          <p14:tracePt t="39784" x="2352675" y="2065338"/>
          <p14:tracePt t="39792" x="2311400" y="2065338"/>
          <p14:tracePt t="39800" x="2301875" y="2082800"/>
          <p14:tracePt t="39808" x="2260600" y="2090738"/>
          <p14:tracePt t="39825" x="2225675" y="2124075"/>
          <p14:tracePt t="39832" x="2217738" y="2133600"/>
          <p14:tracePt t="39841" x="2192338" y="2159000"/>
          <p14:tracePt t="39848" x="2157413" y="2209800"/>
          <p14:tracePt t="39856" x="2124075" y="2278063"/>
          <p14:tracePt t="39864" x="2090738" y="2311400"/>
          <p14:tracePt t="39872" x="2055813" y="2379663"/>
          <p14:tracePt t="39888" x="2005013" y="2516188"/>
          <p14:tracePt t="39896" x="1997075" y="2541588"/>
          <p14:tracePt t="39905" x="1997075" y="2549525"/>
          <p14:tracePt t="39912" x="1997075" y="2574925"/>
          <p14:tracePt t="39921" x="1997075" y="2608263"/>
          <p14:tracePt t="39928" x="1997075" y="2617788"/>
          <p14:tracePt t="39936" x="1997075" y="2660650"/>
          <p14:tracePt t="39944" x="1997075" y="2668588"/>
          <p14:tracePt t="39952" x="1997075" y="2711450"/>
          <p14:tracePt t="39960" x="1997075" y="2736850"/>
          <p14:tracePt t="39968" x="1997075" y="2787650"/>
          <p14:tracePt t="39976" x="1997075" y="2813050"/>
          <p14:tracePt t="39984" x="1997075" y="2855913"/>
          <p14:tracePt t="39992" x="2012950" y="2889250"/>
          <p14:tracePt t="40000" x="2030413" y="2914650"/>
          <p14:tracePt t="40008" x="2030413" y="2957513"/>
          <p14:tracePt t="40016" x="2047875" y="2990850"/>
          <p14:tracePt t="40025" x="2073275" y="3041650"/>
          <p14:tracePt t="40032" x="2090738" y="3051175"/>
          <p14:tracePt t="40048" x="2116138" y="3076575"/>
          <p14:tracePt t="40056" x="2132013" y="3109913"/>
          <p14:tracePt t="40064" x="2157413" y="3119438"/>
          <p14:tracePt t="40072" x="2166938" y="3135313"/>
          <p14:tracePt t="40080" x="2200275" y="3160713"/>
          <p14:tracePt t="40088" x="2243138" y="3195638"/>
          <p14:tracePt t="40096" x="2268538" y="3195638"/>
          <p14:tracePt t="40105" x="2301875" y="3203575"/>
          <p14:tracePt t="40121" x="2370138" y="3221038"/>
          <p14:tracePt t="40128" x="2395538" y="3254375"/>
          <p14:tracePt t="40144" x="2463800" y="3271838"/>
          <p14:tracePt t="40160" x="2506663" y="3271838"/>
          <p14:tracePt t="40168" x="2532063" y="3271838"/>
          <p14:tracePt t="40176" x="2549525" y="3271838"/>
          <p14:tracePt t="40184" x="2590800" y="3279775"/>
          <p14:tracePt t="40192" x="2616200" y="3279775"/>
          <p14:tracePt t="40200" x="2684463" y="3314700"/>
          <p14:tracePt t="40208" x="2693988" y="3314700"/>
          <p14:tracePt t="40216" x="2735263" y="3314700"/>
          <p14:tracePt t="40232" x="2744788" y="3314700"/>
          <p14:tracePt t="40241" x="2760663" y="3314700"/>
          <p14:tracePt t="40248" x="2803525" y="3314700"/>
          <p14:tracePt t="40257" x="2828925" y="3330575"/>
          <p14:tracePt t="40264" x="2854325" y="3330575"/>
          <p14:tracePt t="40272" x="2879725" y="3330575"/>
          <p14:tracePt t="40280" x="2930525" y="3348038"/>
          <p14:tracePt t="40288" x="2955925" y="3348038"/>
          <p14:tracePt t="40296" x="3024188" y="3348038"/>
          <p14:tracePt t="40305" x="3067050" y="3348038"/>
          <p14:tracePt t="40312" x="3127375" y="3348038"/>
          <p14:tracePt t="40321" x="3194050" y="3348038"/>
          <p14:tracePt t="40328" x="3254375" y="3348038"/>
          <p14:tracePt t="40336" x="3322638" y="3348038"/>
          <p14:tracePt t="40344" x="3348038" y="3348038"/>
          <p14:tracePt t="40352" x="3414713" y="3348038"/>
          <p14:tracePt t="40360" x="3441700" y="3348038"/>
          <p14:tracePt t="40368" x="3482975" y="3348038"/>
          <p14:tracePt t="40376" x="3508375" y="3340100"/>
          <p14:tracePt t="40384" x="3525838" y="3330575"/>
          <p14:tracePt t="40392" x="3551238" y="3314700"/>
          <p14:tracePt t="40400" x="3602038" y="3279775"/>
          <p14:tracePt t="40408" x="3644900" y="3254375"/>
          <p14:tracePt t="40416" x="3678238" y="3221038"/>
          <p14:tracePt t="40425" x="3721100" y="3186113"/>
          <p14:tracePt t="40432" x="3756025" y="3160713"/>
          <p14:tracePt t="40441" x="3822700" y="3084513"/>
          <p14:tracePt t="40448" x="3857625" y="3041650"/>
          <p14:tracePt t="40456" x="3908425" y="2990850"/>
          <p14:tracePt t="40464" x="3916363" y="2982913"/>
          <p14:tracePt t="40472" x="3967163" y="2914650"/>
          <p14:tracePt t="40480" x="3976688" y="2906713"/>
          <p14:tracePt t="40488" x="3992563" y="2863850"/>
          <p14:tracePt t="40496" x="4017963" y="2838450"/>
          <p14:tracePt t="40512" x="4035425" y="2787650"/>
          <p14:tracePt t="40521" x="4035425" y="2778125"/>
          <p14:tracePt t="40528" x="4052888" y="2762250"/>
          <p14:tracePt t="40536" x="4052888" y="2719388"/>
          <p14:tracePt t="40544" x="4052888" y="2711450"/>
          <p14:tracePt t="40552" x="4052888" y="2668588"/>
          <p14:tracePt t="40560" x="4052888" y="2660650"/>
          <p14:tracePt t="40568" x="4052888" y="2633663"/>
          <p14:tracePt t="40576" x="4052888" y="2608263"/>
          <p14:tracePt t="40584" x="4052888" y="2574925"/>
          <p14:tracePt t="40592" x="4052888" y="2532063"/>
          <p14:tracePt t="40600" x="4052888" y="2524125"/>
          <p14:tracePt t="40608" x="4052888" y="2506663"/>
          <p14:tracePt t="40616" x="4052888" y="2463800"/>
          <p14:tracePt t="40625" x="4052888" y="2455863"/>
          <p14:tracePt t="40632" x="4027488" y="2413000"/>
          <p14:tracePt t="40640" x="4002088" y="2379663"/>
          <p14:tracePt t="40648" x="3984625" y="2371725"/>
          <p14:tracePt t="40656" x="3976688" y="2344738"/>
          <p14:tracePt t="40664" x="3925888" y="2311400"/>
          <p14:tracePt t="40672" x="3916363" y="2303463"/>
          <p14:tracePt t="40680" x="3890963" y="2286000"/>
          <p14:tracePt t="40688" x="3822700" y="2268538"/>
          <p14:tracePt t="40696" x="3756025" y="2252663"/>
          <p14:tracePt t="40705" x="3713163" y="2243138"/>
          <p14:tracePt t="40712" x="3662363" y="2227263"/>
          <p14:tracePt t="40721" x="3636963" y="2209800"/>
          <p14:tracePt t="40728" x="3586163" y="2209800"/>
          <p14:tracePt t="40737" x="3576638" y="2209800"/>
          <p14:tracePt t="40744" x="3533775" y="2192338"/>
          <p14:tracePt t="40752" x="3508375" y="2192338"/>
          <p14:tracePt t="40760" x="3500438" y="2192338"/>
          <p14:tracePt t="40768" x="3457575" y="2192338"/>
          <p14:tracePt t="40776" x="3432175" y="2192338"/>
          <p14:tracePt t="40784" x="3381375" y="2166938"/>
          <p14:tracePt t="40792" x="3355975" y="2166938"/>
          <p14:tracePt t="40800" x="3305175" y="2166938"/>
          <p14:tracePt t="40808" x="3279775" y="2166938"/>
          <p14:tracePt t="40816" x="3236913" y="2166938"/>
          <p14:tracePt t="40825" x="3211513" y="2166938"/>
          <p14:tracePt t="40832" x="3194050" y="2166938"/>
          <p14:tracePt t="40841" x="3168650" y="2166938"/>
          <p14:tracePt t="40848" x="3160713" y="2166938"/>
          <p14:tracePt t="40856" x="3143250" y="2166938"/>
          <p14:tracePt t="40864" x="3135313" y="2166938"/>
          <p14:tracePt t="40880" x="3092450" y="2166938"/>
          <p14:tracePt t="40888" x="3084513" y="2166938"/>
          <p14:tracePt t="40896" x="3067050" y="2166938"/>
          <p14:tracePt t="40905" x="3041650" y="2166938"/>
          <p14:tracePt t="40912" x="3016250" y="2166938"/>
          <p14:tracePt t="40922" x="2973388" y="2166938"/>
          <p14:tracePt t="40928" x="2947988" y="2166938"/>
          <p14:tracePt t="40937" x="2897188" y="2166938"/>
          <p14:tracePt t="40944" x="2871788" y="2166938"/>
          <p14:tracePt t="40952" x="2828925" y="2166938"/>
          <p14:tracePt t="40960" x="2795588" y="2166938"/>
          <p14:tracePt t="40976" x="2786063" y="2166938"/>
          <p14:tracePt t="40992" x="2760663" y="2166938"/>
          <p14:tracePt t="41000" x="2744788" y="2166938"/>
          <p14:tracePt t="41008" x="2719388" y="2184400"/>
          <p14:tracePt t="41017" x="2693988" y="2184400"/>
          <p14:tracePt t="41025" x="2684463" y="2192338"/>
          <p14:tracePt t="41032" x="2641600" y="2227263"/>
          <p14:tracePt t="41040" x="2608263" y="2235200"/>
          <p14:tracePt t="41048" x="2582863" y="2252663"/>
          <p14:tracePt t="41064" x="2532063" y="2268538"/>
          <p14:tracePt t="41072" x="2506663" y="2293938"/>
          <p14:tracePt t="41080" x="2471738" y="2311400"/>
          <p14:tracePt t="41089" x="2446338" y="2344738"/>
          <p14:tracePt t="41096" x="2395538" y="2371725"/>
          <p14:tracePt t="41105" x="2352675" y="2405063"/>
          <p14:tracePt t="41112" x="2319338" y="2422525"/>
          <p14:tracePt t="41121" x="2293938" y="2447925"/>
          <p14:tracePt t="41128" x="2276475" y="2463800"/>
          <p14:tracePt t="41137" x="2276475" y="2473325"/>
          <p14:tracePt t="41144" x="2268538" y="2489200"/>
          <p14:tracePt t="41152" x="2268538" y="2516188"/>
          <p14:tracePt t="41160" x="2251075" y="2524125"/>
          <p14:tracePt t="41168" x="2243138" y="2541588"/>
          <p14:tracePt t="41184" x="2243138" y="2566988"/>
          <p14:tracePt t="41192" x="2225675" y="2592388"/>
          <p14:tracePt t="41200" x="2225675" y="2600325"/>
          <p14:tracePt t="41209" x="2225675" y="2643188"/>
          <p14:tracePt t="41216" x="2225675" y="2668588"/>
          <p14:tracePt t="41225" x="2225675" y="2701925"/>
          <p14:tracePt t="41232" x="2225675" y="2711450"/>
          <p14:tracePt t="41241" x="2225675" y="2736850"/>
          <p14:tracePt t="41248" x="2225675" y="2778125"/>
          <p14:tracePt t="41256" x="2225675" y="2813050"/>
          <p14:tracePt t="41264" x="2235200" y="2838450"/>
          <p14:tracePt t="41272" x="2260600" y="2871788"/>
          <p14:tracePt t="41280" x="2276475" y="2897188"/>
          <p14:tracePt t="41289" x="2293938" y="2897188"/>
          <p14:tracePt t="41296" x="2319338" y="2922588"/>
          <p14:tracePt t="41305" x="2327275" y="2940050"/>
          <p14:tracePt t="41312" x="2344738" y="2949575"/>
          <p14:tracePt t="41321" x="2352675" y="2957513"/>
          <p14:tracePt t="41328" x="2379663" y="2990850"/>
          <p14:tracePt t="41336" x="2395538" y="3000375"/>
          <p14:tracePt t="41344" x="2438400" y="3016250"/>
          <p14:tracePt t="41352" x="2446338" y="3025775"/>
          <p14:tracePt t="41361" x="2471738" y="3041650"/>
          <p14:tracePt t="41368" x="2506663" y="3051175"/>
          <p14:tracePt t="41376" x="2532063" y="3067050"/>
          <p14:tracePt t="41384" x="2574925" y="3084513"/>
          <p14:tracePt t="41393" x="2608263" y="3084513"/>
          <p14:tracePt t="41400" x="2651125" y="3084513"/>
          <p14:tracePt t="41409" x="2709863" y="3084513"/>
          <p14:tracePt t="41417" x="2744788" y="3101975"/>
          <p14:tracePt t="41425" x="2786063" y="3101975"/>
          <p14:tracePt t="41432" x="2811463" y="3101975"/>
          <p14:tracePt t="41440" x="2879725" y="3101975"/>
          <p14:tracePt t="41448" x="2889250" y="3101975"/>
          <p14:tracePt t="41456" x="2947988" y="3101975"/>
          <p14:tracePt t="41465" x="2973388" y="3101975"/>
          <p14:tracePt t="41472" x="3041650" y="3101975"/>
          <p14:tracePt t="41480" x="3084513" y="3101975"/>
          <p14:tracePt t="41488" x="3092450" y="3101975"/>
          <p14:tracePt t="41497" x="3135313" y="3101975"/>
          <p14:tracePt t="41505" x="3203575" y="3094038"/>
          <p14:tracePt t="41512" x="3228975" y="3094038"/>
          <p14:tracePt t="41522" x="3254375" y="3094038"/>
          <p14:tracePt t="41528" x="3287713" y="3076575"/>
          <p14:tracePt t="41537" x="3330575" y="3041650"/>
          <p14:tracePt t="41544" x="3381375" y="3025775"/>
          <p14:tracePt t="41552" x="3406775" y="3016250"/>
          <p14:tracePt t="41560" x="3457575" y="3016250"/>
          <p14:tracePt t="41568" x="3500438" y="2982913"/>
          <p14:tracePt t="41576" x="3551238" y="2949575"/>
          <p14:tracePt t="41584" x="3576638" y="2940050"/>
          <p14:tracePt t="41593" x="3602038" y="2940050"/>
          <p14:tracePt t="41600" x="3636963" y="2906713"/>
          <p14:tracePt t="41609" x="3644900" y="2897188"/>
          <p14:tracePt t="41616" x="3670300" y="2881313"/>
          <p14:tracePt t="41625" x="3703638" y="2863850"/>
          <p14:tracePt t="41632" x="3746500" y="2838450"/>
          <p14:tracePt t="41641" x="3797300" y="2805113"/>
          <p14:tracePt t="41648" x="3848100" y="2787650"/>
          <p14:tracePt t="41665" x="3857625" y="2778125"/>
          <p14:tracePt t="41672" x="3865563" y="2762250"/>
          <p14:tracePt t="41680" x="3883025" y="2752725"/>
          <p14:tracePt t="41689" x="3890963" y="2736850"/>
          <p14:tracePt t="41696" x="3908425" y="2727325"/>
          <p14:tracePt t="41705" x="3916363" y="2711450"/>
          <p14:tracePt t="41712" x="3916363" y="2686050"/>
          <p14:tracePt t="41722" x="3916363" y="2676525"/>
          <p14:tracePt t="41728" x="3916363" y="2617788"/>
          <p14:tracePt t="41737" x="3916363" y="2574925"/>
          <p14:tracePt t="41744" x="3916363" y="2549525"/>
          <p14:tracePt t="41752" x="3916363" y="2506663"/>
          <p14:tracePt t="41760" x="3908425" y="2455863"/>
          <p14:tracePt t="41768" x="3900488" y="2430463"/>
          <p14:tracePt t="41776" x="3865563" y="2397125"/>
          <p14:tracePt t="41784" x="3832225" y="2371725"/>
          <p14:tracePt t="41792" x="3806825" y="2336800"/>
          <p14:tracePt t="41800" x="3771900" y="2303463"/>
          <p14:tracePt t="41808" x="3746500" y="2293938"/>
          <p14:tracePt t="41817" x="3713163" y="2260600"/>
          <p14:tracePt t="41825" x="3670300" y="2243138"/>
          <p14:tracePt t="41832" x="3619500" y="2227263"/>
          <p14:tracePt t="41840" x="3533775" y="2209800"/>
          <p14:tracePt t="41848" x="3508375" y="2184400"/>
          <p14:tracePt t="41856" x="3441700" y="2166938"/>
          <p14:tracePt t="41865" x="3414713" y="2166938"/>
          <p14:tracePt t="41872" x="3348038" y="2149475"/>
          <p14:tracePt t="41880" x="3279775" y="2133600"/>
          <p14:tracePt t="41889" x="3254375" y="2133600"/>
          <p14:tracePt t="41896" x="3186113" y="2098675"/>
          <p14:tracePt t="41905" x="3143250" y="2098675"/>
          <p14:tracePt t="41913" x="3117850" y="2098675"/>
          <p14:tracePt t="41921" x="3049588" y="2098675"/>
          <p14:tracePt t="41928" x="2990850" y="2098675"/>
          <p14:tracePt t="41937" x="2955925" y="2098675"/>
          <p14:tracePt t="41944" x="2897188" y="2098675"/>
          <p14:tracePt t="41952" x="2828925" y="2098675"/>
          <p14:tracePt t="41960" x="2803525" y="2098675"/>
          <p14:tracePt t="41968" x="2795588" y="2098675"/>
          <p14:tracePt t="41976" x="2770188" y="2098675"/>
          <p14:tracePt t="41992" x="2752725" y="2098675"/>
          <p14:tracePt t="42000" x="2744788" y="2098675"/>
          <p14:tracePt t="42009" x="2735263" y="2098675"/>
          <p14:tracePt t="42016" x="2709863" y="2098675"/>
          <p14:tracePt t="42025" x="2676525" y="2098675"/>
          <p14:tracePt t="42032" x="2633663" y="2098675"/>
          <p14:tracePt t="42041" x="2608263" y="2098675"/>
          <p14:tracePt t="42048" x="2557463" y="2098675"/>
          <p14:tracePt t="42056" x="2549525" y="2098675"/>
          <p14:tracePt t="42064" x="2506663" y="2108200"/>
          <p14:tracePt t="42072" x="2463800" y="2124075"/>
          <p14:tracePt t="42080" x="2430463" y="2133600"/>
          <p14:tracePt t="42088" x="2387600" y="2166938"/>
          <p14:tracePt t="42097" x="2370138" y="2174875"/>
          <p14:tracePt t="42105" x="2311400" y="2209800"/>
          <p14:tracePt t="42112" x="2243138" y="2260600"/>
          <p14:tracePt t="42121" x="2208213" y="2293938"/>
          <p14:tracePt t="42128" x="2157413" y="2344738"/>
          <p14:tracePt t="42144" x="2132013" y="2387600"/>
          <p14:tracePt t="42152" x="2132013" y="2405063"/>
          <p14:tracePt t="42160" x="2116138" y="2413000"/>
          <p14:tracePt t="42168" x="2116138" y="2455863"/>
          <p14:tracePt t="42176" x="2116138" y="2481263"/>
          <p14:tracePt t="42184" x="2116138" y="2532063"/>
          <p14:tracePt t="42193" x="2116138" y="2557463"/>
          <p14:tracePt t="42200" x="2116138" y="2600325"/>
          <p14:tracePt t="42209" x="2116138" y="2625725"/>
          <p14:tracePt t="42216" x="2116138" y="2676525"/>
          <p14:tracePt t="42225" x="2116138" y="2701925"/>
          <p14:tracePt t="42232" x="2124075" y="2711450"/>
          <p14:tracePt t="42240" x="2132013" y="2752725"/>
          <p14:tracePt t="42248" x="2149475" y="2770188"/>
          <p14:tracePt t="42257" x="2174875" y="2778125"/>
          <p14:tracePt t="42264" x="2200275" y="2795588"/>
          <p14:tracePt t="42272" x="2235200" y="2838450"/>
          <p14:tracePt t="42280" x="2243138" y="2855913"/>
          <p14:tracePt t="42288" x="2286000" y="2863850"/>
          <p14:tracePt t="42296" x="2301875" y="2897188"/>
          <p14:tracePt t="42305" x="2311400" y="2906713"/>
          <p14:tracePt t="42312" x="2336800" y="2922588"/>
          <p14:tracePt t="42322" x="2352675" y="2922588"/>
          <p14:tracePt t="42329" x="2379663" y="2932113"/>
          <p14:tracePt t="42337" x="2387600" y="2949575"/>
          <p14:tracePt t="42344" x="2420938" y="2974975"/>
          <p14:tracePt t="42352" x="2430463" y="2974975"/>
          <p14:tracePt t="42360" x="2438400" y="2982913"/>
          <p14:tracePt t="42368" x="2481263" y="2982913"/>
          <p14:tracePt t="42376" x="2514600" y="3000375"/>
          <p14:tracePt t="42385" x="2540000" y="3033713"/>
          <p14:tracePt t="42392" x="2557463" y="3033713"/>
          <p14:tracePt t="42400" x="2582863" y="3033713"/>
          <p14:tracePt t="42409" x="2590800" y="3041650"/>
          <p14:tracePt t="42416" x="2616200" y="3041650"/>
          <p14:tracePt t="42425" x="2651125" y="3059113"/>
          <p14:tracePt t="42432" x="2693988" y="3059113"/>
          <p14:tracePt t="42440" x="2719388" y="3059113"/>
          <p14:tracePt t="42448" x="2744788" y="3076575"/>
          <p14:tracePt t="42456" x="2760663" y="3076575"/>
          <p14:tracePt t="42464" x="2770188" y="3076575"/>
          <p14:tracePt t="42472" x="2786063" y="3076575"/>
          <p14:tracePt t="42480" x="2846388" y="3101975"/>
          <p14:tracePt t="42497" x="2889250" y="3101975"/>
          <p14:tracePt t="42505" x="2897188" y="3101975"/>
          <p14:tracePt t="42513" x="2914650" y="3109913"/>
          <p14:tracePt t="42521" x="2922588" y="3109913"/>
          <p14:tracePt t="42528" x="2947988" y="3109913"/>
          <p14:tracePt t="42537" x="2965450" y="3109913"/>
          <p14:tracePt t="42544" x="2973388" y="3127375"/>
          <p14:tracePt t="42552" x="3016250" y="3127375"/>
          <p14:tracePt t="42560" x="3041650" y="3127375"/>
          <p14:tracePt t="42568" x="3092450" y="3127375"/>
          <p14:tracePt t="42576" x="3135313" y="3127375"/>
          <p14:tracePt t="42584" x="3178175" y="3127375"/>
          <p14:tracePt t="42593" x="3194050" y="3127375"/>
          <p14:tracePt t="42600" x="3228975" y="3127375"/>
          <p14:tracePt t="42609" x="3244850" y="3127375"/>
          <p14:tracePt t="42616" x="3270250" y="3127375"/>
          <p14:tracePt t="42625" x="3297238" y="3127375"/>
          <p14:tracePt t="42632" x="3322638" y="3127375"/>
          <p14:tracePt t="42640" x="3338513" y="3127375"/>
          <p14:tracePt t="42648" x="3373438" y="3127375"/>
          <p14:tracePt t="42656" x="3406775" y="3101975"/>
          <p14:tracePt t="42664" x="3457575" y="3094038"/>
          <p14:tracePt t="42680" x="3482975" y="3076575"/>
          <p14:tracePt t="42689" x="3508375" y="3076575"/>
          <p14:tracePt t="42697" x="3525838" y="3059113"/>
          <p14:tracePt t="42705" x="3551238" y="3033713"/>
          <p14:tracePt t="42712" x="3576638" y="3016250"/>
          <p14:tracePt t="42721" x="3611563" y="3008313"/>
          <p14:tracePt t="42728" x="3652838" y="2957513"/>
          <p14:tracePt t="42737" x="3687763" y="2922588"/>
          <p14:tracePt t="42744" x="3695700" y="2914650"/>
          <p14:tracePt t="42752" x="3738563" y="2871788"/>
          <p14:tracePt t="42760" x="3771900" y="2855913"/>
          <p14:tracePt t="42768" x="3806825" y="2813050"/>
          <p14:tracePt t="42776" x="3814763" y="2795588"/>
          <p14:tracePt t="42785" x="3822700" y="2787650"/>
          <p14:tracePt t="42793" x="3840163" y="2762250"/>
          <p14:tracePt t="42800" x="3857625" y="2727325"/>
          <p14:tracePt t="42809" x="3857625" y="2719388"/>
          <p14:tracePt t="42816" x="3857625" y="2693988"/>
          <p14:tracePt t="42825" x="3857625" y="2676525"/>
          <p14:tracePt t="42832" x="3857625" y="2668588"/>
          <p14:tracePt t="42840" x="3857625" y="2625725"/>
          <p14:tracePt t="42848" x="3857625" y="2617788"/>
          <p14:tracePt t="42857" x="3857625" y="2592388"/>
          <p14:tracePt t="42864" x="3857625" y="2566988"/>
          <p14:tracePt t="42872" x="3857625" y="2532063"/>
          <p14:tracePt t="42889" x="3857625" y="2463800"/>
          <p14:tracePt t="42896" x="3857625" y="2447925"/>
          <p14:tracePt t="42905" x="3857625" y="2413000"/>
          <p14:tracePt t="42912" x="3848100" y="2397125"/>
          <p14:tracePt t="42922" x="3822700" y="2371725"/>
          <p14:tracePt t="42928" x="3789363" y="2336800"/>
          <p14:tracePt t="42937" x="3781425" y="2311400"/>
          <p14:tracePt t="42944" x="3746500" y="2293938"/>
          <p14:tracePt t="42952" x="3721100" y="2286000"/>
          <p14:tracePt t="42960" x="3687763" y="2252663"/>
          <p14:tracePt t="42968" x="3662363" y="2252663"/>
          <p14:tracePt t="42976" x="3652838" y="2243138"/>
          <p14:tracePt t="42984" x="3611563" y="2227263"/>
          <p14:tracePt t="42992" x="3586163" y="2227263"/>
          <p14:tracePt t="43000" x="3533775" y="2227263"/>
          <p14:tracePt t="43009" x="3508375" y="2227263"/>
          <p14:tracePt t="43017" x="3441700" y="2192338"/>
          <p14:tracePt t="43025" x="3398838" y="2192338"/>
          <p14:tracePt t="43032" x="3313113" y="2174875"/>
          <p14:tracePt t="43040" x="3262313" y="2174875"/>
          <p14:tracePt t="43048" x="3219450" y="2159000"/>
          <p14:tracePt t="43057" x="3152775" y="2159000"/>
          <p14:tracePt t="43065" x="3067050" y="2159000"/>
          <p14:tracePt t="43072" x="2982913" y="2159000"/>
          <p14:tracePt t="43080" x="2940050" y="2159000"/>
          <p14:tracePt t="43088" x="2871788" y="2159000"/>
          <p14:tracePt t="43097" x="2846388" y="2159000"/>
          <p14:tracePt t="43105" x="2820988" y="2159000"/>
          <p14:tracePt t="43112" x="2795588" y="2159000"/>
          <p14:tracePt t="43121" x="2744788" y="2159000"/>
          <p14:tracePt t="43128" x="2719388" y="2159000"/>
          <p14:tracePt t="43137" x="2676525" y="2159000"/>
          <p14:tracePt t="43144" x="2641600" y="2159000"/>
          <p14:tracePt t="43152" x="2600325" y="2159000"/>
          <p14:tracePt t="43160" x="2590800" y="2159000"/>
          <p14:tracePt t="43176" x="2574925" y="2159000"/>
          <p14:tracePt t="43200" x="2549525" y="2174875"/>
          <p14:tracePt t="43208" x="2540000" y="2174875"/>
          <p14:tracePt t="43216" x="2506663" y="2192338"/>
          <p14:tracePt t="43225" x="2481263" y="2192338"/>
          <p14:tracePt t="43232" x="2471738" y="2200275"/>
          <p14:tracePt t="43240" x="2455863" y="2200275"/>
          <p14:tracePt t="43248" x="2446338" y="2217738"/>
          <p14:tracePt t="43264" x="2405063" y="2260600"/>
          <p14:tracePt t="43272" x="2395538" y="2268538"/>
          <p14:tracePt t="43280" x="2362200" y="2311400"/>
          <p14:tracePt t="43288" x="2362200" y="2336800"/>
          <p14:tracePt t="43296" x="2327275" y="2405063"/>
          <p14:tracePt t="43305" x="2311400" y="2455863"/>
          <p14:tracePt t="43312" x="2301875" y="2463800"/>
          <p14:tracePt t="43321" x="2301875" y="2481263"/>
          <p14:tracePt t="43328" x="2286000" y="2506663"/>
          <p14:tracePt t="43410" x="2286000" y="2516188"/>
          <p14:tracePt t="43418" x="2286000" y="2541588"/>
          <p14:tracePt t="43426" x="2286000" y="2592388"/>
          <p14:tracePt t="43436" x="2251075" y="2676525"/>
          <p14:tracePt t="43441" x="2251075" y="2719388"/>
          <p14:tracePt t="43448" x="2251075" y="2787650"/>
          <p14:tracePt t="43456" x="2251075" y="2830513"/>
          <p14:tracePt t="43464" x="2251075" y="2846388"/>
          <p14:tracePt t="43472" x="2260600" y="2855913"/>
          <p14:tracePt t="43489" x="2311400" y="2855913"/>
          <p14:tracePt t="43497" x="2327275" y="2855913"/>
          <p14:tracePt t="43505" x="2379663" y="2846388"/>
          <p14:tracePt t="43770" x="2395538" y="2838450"/>
          <p14:tracePt t="43786" x="2420938" y="2838450"/>
          <p14:tracePt t="43793" x="2446338" y="2846388"/>
          <p14:tracePt t="43800" x="2463800" y="2871788"/>
          <p14:tracePt t="43808" x="2463800" y="2914650"/>
          <p14:tracePt t="43816" x="2455863" y="2982913"/>
          <p14:tracePt t="43825" x="2455863" y="3067050"/>
          <p14:tracePt t="43832" x="2455863" y="3119438"/>
          <p14:tracePt t="43841" x="2438400" y="3178175"/>
          <p14:tracePt t="43848" x="2420938" y="3228975"/>
          <p14:tracePt t="43857" x="2420938" y="3238500"/>
          <p14:tracePt t="43872" x="2420938" y="3263900"/>
          <p14:tracePt t="43880" x="2420938" y="3305175"/>
          <p14:tracePt t="43888" x="2420938" y="3314700"/>
          <p14:tracePt t="43896" x="2420938" y="3330575"/>
          <p14:tracePt t="43905" x="2413000" y="3373438"/>
          <p14:tracePt t="43936" x="2413000" y="3382963"/>
          <p14:tracePt t="43977" x="2413000" y="3398838"/>
          <p14:tracePt t="44058" x="2430463" y="3408363"/>
          <p14:tracePt t="44066" x="2438400" y="3408363"/>
          <p14:tracePt t="44089" x="2446338" y="3408363"/>
          <p14:tracePt t="44105" x="2489200" y="3408363"/>
          <p14:tracePt t="44112" x="2506663" y="3408363"/>
          <p14:tracePt t="44122" x="2514600" y="3408363"/>
          <p14:tracePt t="44128" x="2524125" y="3408363"/>
          <p14:tracePt t="44139" x="2549525" y="3408363"/>
          <p14:tracePt t="44153" x="2565400" y="3408363"/>
          <p14:tracePt t="44208" x="2574925" y="3408363"/>
          <p14:tracePt t="44217" x="2600325" y="3424238"/>
          <p14:tracePt t="44225" x="2616200" y="3433763"/>
          <p14:tracePt t="44232" x="2625725" y="3433763"/>
          <p14:tracePt t="44240" x="2641600" y="3433763"/>
          <p14:tracePt t="44248" x="2651125" y="3433763"/>
          <p14:tracePt t="44273" x="2676525" y="3433763"/>
          <p14:tracePt t="44289" x="2693988" y="3433763"/>
          <p14:tracePt t="44297" x="2719388" y="3449638"/>
          <p14:tracePt t="44313" x="2803525" y="3484563"/>
          <p14:tracePt t="44321" x="2838450" y="3509963"/>
          <p14:tracePt t="44328" x="2879725" y="3527425"/>
          <p14:tracePt t="44336" x="2930525" y="3543300"/>
          <p14:tracePt t="44344" x="2955925" y="3560763"/>
          <p14:tracePt t="44352" x="2982913" y="3560763"/>
          <p14:tracePt t="44360" x="2998788" y="3560763"/>
          <p14:tracePt t="44368" x="3041650" y="3586163"/>
          <p14:tracePt t="44595" x="3041650" y="3568700"/>
          <p14:tracePt t="44754" x="3033713" y="3560763"/>
          <p14:tracePt t="44787" x="3033713" y="3578225"/>
          <p14:tracePt t="44795" x="3033713" y="3586163"/>
          <p14:tracePt t="44801" x="3024188" y="3603625"/>
          <p14:tracePt t="44816" x="3008313" y="3611563"/>
          <p14:tracePt t="44840" x="2998788" y="3619500"/>
          <p14:tracePt t="44848" x="2998788" y="3636963"/>
          <p14:tracePt t="44857" x="2990850" y="3662363"/>
          <p14:tracePt t="44872" x="2973388" y="3671888"/>
          <p14:tracePt t="44889" x="2965450" y="3687763"/>
          <p14:tracePt t="44994" x="2947988" y="3687763"/>
          <p14:tracePt t="45034" x="2940050" y="3687763"/>
          <p14:tracePt t="45050" x="2922588" y="3697288"/>
          <p14:tracePt t="45059" x="2922588" y="3713163"/>
          <p14:tracePt t="45065" x="2914650" y="3738563"/>
          <p14:tracePt t="45080" x="2914650" y="3763963"/>
          <p14:tracePt t="45088" x="2879725" y="3798888"/>
          <p14:tracePt t="45096" x="2879725" y="3806825"/>
          <p14:tracePt t="45104" x="2871788" y="3816350"/>
          <p14:tracePt t="45128" x="2871788" y="3832225"/>
          <p14:tracePt t="46017" x="2854325" y="3824288"/>
          <p14:tracePt t="46121" x="2828925" y="3824288"/>
          <p14:tracePt t="46241" x="2803525" y="3849688"/>
          <p14:tracePt t="46257" x="2803525" y="3857625"/>
          <p14:tracePt t="46265" x="2803525" y="3875088"/>
          <p14:tracePt t="46272" x="2803525" y="3900488"/>
          <p14:tracePt t="46280" x="2811463" y="3925888"/>
          <p14:tracePt t="46296" x="2820988" y="3976688"/>
          <p14:tracePt t="46304" x="2854325" y="4019550"/>
          <p14:tracePt t="46312" x="2889250" y="4087813"/>
          <p14:tracePt t="46321" x="2922588" y="4138613"/>
          <p14:tracePt t="46328" x="2973388" y="4206875"/>
          <p14:tracePt t="46338" x="3008313" y="4257675"/>
          <p14:tracePt t="46344" x="3059113" y="4325938"/>
          <p14:tracePt t="46352" x="3084513" y="4359275"/>
          <p14:tracePt t="46360" x="3143250" y="4427538"/>
          <p14:tracePt t="46368" x="3152775" y="4435475"/>
          <p14:tracePt t="46376" x="3178175" y="4478338"/>
          <p14:tracePt t="46384" x="3211513" y="4513263"/>
          <p14:tracePt t="46392" x="3262313" y="4554538"/>
          <p14:tracePt t="46400" x="3287713" y="4572000"/>
          <p14:tracePt t="46408" x="3322638" y="4589463"/>
          <p14:tracePt t="46416" x="3381375" y="4622800"/>
          <p14:tracePt t="46424" x="3432175" y="4673600"/>
          <p14:tracePt t="46432" x="3482975" y="4683125"/>
          <p14:tracePt t="46441" x="3525838" y="4716463"/>
          <p14:tracePt t="46448" x="3576638" y="4733925"/>
          <p14:tracePt t="46457" x="3602038" y="4733925"/>
          <p14:tracePt t="46464" x="3627438" y="4749800"/>
          <p14:tracePt t="46472" x="3695700" y="4749800"/>
          <p14:tracePt t="46480" x="3703638" y="4749800"/>
          <p14:tracePt t="46488" x="3738563" y="4759325"/>
          <p14:tracePt t="46496" x="3746500" y="4759325"/>
          <p14:tracePt t="46537" x="3756025" y="4759325"/>
          <p14:tracePt t="46544" x="3771900" y="4759325"/>
          <p14:tracePt t="46552" x="3797300" y="4759325"/>
          <p14:tracePt t="46560" x="3822700" y="4759325"/>
          <p14:tracePt t="46568" x="3857625" y="4724400"/>
          <p14:tracePt t="46576" x="3873500" y="4683125"/>
          <p14:tracePt t="46585" x="3916363" y="4648200"/>
          <p14:tracePt t="46592" x="3951288" y="4597400"/>
          <p14:tracePt t="46600" x="4027488" y="4503738"/>
          <p14:tracePt t="46608" x="4095750" y="4452938"/>
          <p14:tracePt t="46616" x="4197350" y="4368800"/>
          <p14:tracePt t="46625" x="4273550" y="4333875"/>
          <p14:tracePt t="46632" x="4367213" y="4275138"/>
          <p14:tracePt t="46641" x="4468813" y="4214813"/>
          <p14:tracePt t="46648" x="4562475" y="4197350"/>
          <p14:tracePt t="46657" x="4613275" y="4164013"/>
          <p14:tracePt t="46665" x="4638675" y="4146550"/>
          <p14:tracePt t="46672" x="4646613" y="4146550"/>
          <p14:tracePt t="46680" x="4689475" y="4146550"/>
          <p14:tracePt t="46688" x="4706938" y="4146550"/>
          <p14:tracePt t="46704" x="4714875" y="4146550"/>
          <p14:tracePt t="46777" x="4740275" y="4146550"/>
          <p14:tracePt t="46785" x="4749800" y="4146550"/>
          <p14:tracePt t="46801" x="4783138" y="4156075"/>
          <p14:tracePt t="46809" x="4791075" y="4164013"/>
          <p14:tracePt t="46817" x="4818063" y="4197350"/>
          <p14:tracePt t="46825" x="4851400" y="4240213"/>
          <p14:tracePt t="46833" x="4868863" y="4275138"/>
          <p14:tracePt t="46841" x="4902200" y="4341813"/>
          <p14:tracePt t="46848" x="4910138" y="4351338"/>
          <p14:tracePt t="46865" x="4910138" y="4394200"/>
          <p14:tracePt t="46872" x="4910138" y="4419600"/>
          <p14:tracePt t="46880" x="4910138" y="4445000"/>
          <p14:tracePt t="46889" x="4910138" y="4460875"/>
          <p14:tracePt t="47002" x="4910138" y="4470400"/>
          <p14:tracePt t="47009" x="4894263" y="4478338"/>
          <p14:tracePt t="47033" x="4851400" y="4521200"/>
          <p14:tracePt t="47041" x="4843463" y="4521200"/>
          <p14:tracePt t="47048" x="4818063" y="4554538"/>
          <p14:tracePt t="47057" x="4765675" y="4564063"/>
          <p14:tracePt t="47064" x="4714875" y="4614863"/>
          <p14:tracePt t="47072" x="4706938" y="4648200"/>
          <p14:tracePt t="47080" x="4673600" y="4691063"/>
          <p14:tracePt t="47088" x="4638675" y="4759325"/>
          <p14:tracePt t="47097" x="4605338" y="4792663"/>
          <p14:tracePt t="47104" x="4570413" y="4860925"/>
          <p14:tracePt t="47113" x="4554538" y="4919663"/>
          <p14:tracePt t="47121" x="4511675" y="4972050"/>
          <p14:tracePt t="47128" x="4494213" y="5022850"/>
          <p14:tracePt t="47139" x="4476750" y="5081588"/>
          <p14:tracePt t="47144" x="4443413" y="5132388"/>
          <p14:tracePt t="47153" x="4425950" y="5183188"/>
          <p14:tracePt t="47161" x="4425950" y="5192713"/>
          <p14:tracePt t="47168" x="4425950" y="5235575"/>
          <p14:tracePt t="47177" x="4418013" y="5260975"/>
          <p14:tracePt t="47200" x="4418013" y="5286375"/>
          <p14:tracePt t="47290" x="4418013" y="5302250"/>
          <p14:tracePt t="47308" x="4418013" y="5311775"/>
          <p14:tracePt t="47317" x="4418013" y="5327650"/>
          <p14:tracePt t="47324" x="4418013" y="5353050"/>
          <p14:tracePt t="47329" x="4418013" y="5380038"/>
          <p14:tracePt t="47339" x="4418013" y="5387975"/>
          <p14:tracePt t="47345" x="4418013" y="5430838"/>
          <p14:tracePt t="47353" x="4418013" y="5456238"/>
          <p14:tracePt t="47361" x="4418013" y="5507038"/>
          <p14:tracePt t="47368" x="4418013" y="5514975"/>
          <p14:tracePt t="47634" x="4418013" y="5524500"/>
          <p14:tracePt t="47642" x="4418013" y="5583238"/>
          <p14:tracePt t="47650" x="4418013" y="5626100"/>
          <p14:tracePt t="47658" x="4400550" y="5659438"/>
          <p14:tracePt t="47664" x="4384675" y="5668963"/>
          <p14:tracePt t="47672" x="4375150" y="5668963"/>
          <p14:tracePt t="47680" x="4367213" y="5668963"/>
          <p14:tracePt t="47858" x="4349750" y="5668963"/>
          <p14:tracePt t="47874" x="4349750" y="5684838"/>
          <p14:tracePt t="47882" x="4349750" y="5694363"/>
          <p14:tracePt t="47904" x="4359275" y="5651500"/>
          <p14:tracePt t="47912" x="4384675" y="5651500"/>
          <p14:tracePt t="47920" x="4392613" y="5651500"/>
          <p14:tracePt t="47928" x="4435475" y="5651500"/>
          <p14:tracePt t="47938" x="4529138" y="5676900"/>
          <p14:tracePt t="47944" x="4621213" y="5694363"/>
          <p14:tracePt t="47952" x="4740275" y="5735638"/>
          <p14:tracePt t="47960" x="4859338" y="5753100"/>
          <p14:tracePt t="47968" x="4927600" y="5753100"/>
          <p14:tracePt t="47976" x="4987925" y="5753100"/>
          <p14:tracePt t="47984" x="5013325" y="5753100"/>
          <p14:tracePt t="47992" x="5080000" y="5727700"/>
          <p14:tracePt t="48000" x="5097463" y="5719763"/>
          <p14:tracePt t="48008" x="5122863" y="5702300"/>
          <p14:tracePt t="48016" x="5165725" y="5659438"/>
          <p14:tracePt t="48025" x="5183188" y="5641975"/>
          <p14:tracePt t="48032" x="5224463" y="5600700"/>
          <p14:tracePt t="48041" x="5233988" y="5591175"/>
          <p14:tracePt t="48048" x="5249863" y="5532438"/>
          <p14:tracePt t="48057" x="5249863" y="5524500"/>
          <p14:tracePt t="48064" x="5276850" y="5481638"/>
          <p14:tracePt t="48072" x="5276850" y="5430838"/>
          <p14:tracePt t="48080" x="5292725" y="5370513"/>
          <p14:tracePt t="48088" x="5292725" y="5276850"/>
          <p14:tracePt t="48096" x="5310188" y="5218113"/>
          <p14:tracePt t="48104" x="5310188" y="5183188"/>
          <p14:tracePt t="48112" x="5327650" y="5099050"/>
          <p14:tracePt t="48121" x="5327650" y="5038725"/>
          <p14:tracePt t="48128" x="5378450" y="4962525"/>
          <p14:tracePt t="48138" x="5394325" y="4937125"/>
          <p14:tracePt t="48144" x="5411788" y="4894263"/>
          <p14:tracePt t="48152" x="5462588" y="4843463"/>
          <p14:tracePt t="48160" x="5472113" y="4827588"/>
          <p14:tracePt t="48168" x="5497513" y="4802188"/>
          <p14:tracePt t="48176" x="5530850" y="4775200"/>
          <p14:tracePt t="48184" x="5581650" y="4724400"/>
          <p14:tracePt t="48192" x="5607050" y="4708525"/>
          <p14:tracePt t="48201" x="5700713" y="4657725"/>
          <p14:tracePt t="48208" x="5743575" y="4622800"/>
          <p14:tracePt t="48216" x="5819775" y="4572000"/>
          <p14:tracePt t="48224" x="5862638" y="4538663"/>
          <p14:tracePt t="48232" x="5913438" y="4521200"/>
          <p14:tracePt t="48241" x="5981700" y="4486275"/>
          <p14:tracePt t="48248" x="6007100" y="4486275"/>
          <p14:tracePt t="48257" x="6032500" y="4470400"/>
          <p14:tracePt t="48264" x="6100763" y="4460875"/>
          <p14:tracePt t="48272" x="6159500" y="4460875"/>
          <p14:tracePt t="48280" x="6227763" y="4460875"/>
          <p14:tracePt t="48288" x="6270625" y="4460875"/>
          <p14:tracePt t="48296" x="6354763" y="4460875"/>
          <p14:tracePt t="48304" x="6499225" y="4460875"/>
          <p14:tracePt t="48312" x="6618288" y="4460875"/>
          <p14:tracePt t="48321" x="6704013" y="4460875"/>
          <p14:tracePt t="48328" x="6823075" y="4460875"/>
          <p14:tracePt t="48338" x="6907213" y="4460875"/>
          <p14:tracePt t="48344" x="6967538" y="4460875"/>
          <p14:tracePt t="48352" x="7059613" y="4486275"/>
          <p14:tracePt t="48360" x="7153275" y="4521200"/>
          <p14:tracePt t="48368" x="7307263" y="4614863"/>
          <p14:tracePt t="48376" x="7493000" y="4724400"/>
          <p14:tracePt t="48384" x="7646988" y="4792663"/>
          <p14:tracePt t="48392" x="7773988" y="4903788"/>
          <p14:tracePt t="48400" x="7900988" y="4987925"/>
          <p14:tracePt t="48408" x="8004175" y="5064125"/>
          <p14:tracePt t="48416" x="8088313" y="5167313"/>
          <p14:tracePt t="48424" x="8174038" y="5319713"/>
          <p14:tracePt t="48432" x="8283575" y="5481638"/>
          <p14:tracePt t="48441" x="8369300" y="5608638"/>
          <p14:tracePt t="48448" x="8478838" y="5761038"/>
          <p14:tracePt t="48457" x="8521700" y="5915025"/>
          <p14:tracePt t="48464" x="8580438" y="6008688"/>
          <p14:tracePt t="48472" x="8597900" y="6076950"/>
          <p14:tracePt t="48480" x="8597900" y="6084888"/>
          <p14:tracePt t="48496" x="8597900" y="6102350"/>
          <p14:tracePt t="48522" x="8564563" y="6143625"/>
          <p14:tracePt t="48530" x="8555038" y="6143625"/>
          <p14:tracePt t="48542" x="8478838" y="6161088"/>
          <p14:tracePt t="48547" x="8334375" y="6161088"/>
          <p14:tracePt t="48555" x="8215313" y="6161088"/>
          <p14:tracePt t="48561" x="8020050" y="6178550"/>
          <p14:tracePt t="48569" x="7850188" y="6178550"/>
          <p14:tracePt t="48578" x="7612063" y="6254750"/>
          <p14:tracePt t="48585" x="7332663" y="6272213"/>
          <p14:tracePt t="48593" x="7162800" y="6297613"/>
          <p14:tracePt t="48600" x="6958013" y="6297613"/>
          <p14:tracePt t="48609" x="6848475" y="6297613"/>
          <p14:tracePt t="48617" x="6678613" y="6297613"/>
          <p14:tracePt t="48625" x="6584950" y="6297613"/>
          <p14:tracePt t="48632" x="6473825" y="6297613"/>
          <p14:tracePt t="48641" x="6389688" y="6297613"/>
          <p14:tracePt t="48648" x="6296025" y="6297613"/>
          <p14:tracePt t="48657" x="6235700" y="6297613"/>
          <p14:tracePt t="48664" x="6210300" y="6297613"/>
          <p14:tracePt t="48746" x="6194425" y="6288088"/>
          <p14:tracePt t="48755" x="6184900" y="6262688"/>
          <p14:tracePt t="48763" x="6167438" y="6254750"/>
          <p14:tracePt t="48770" x="6159500" y="6229350"/>
          <p14:tracePt t="48778" x="6126163" y="6178550"/>
          <p14:tracePt t="48786" x="6091238" y="6161088"/>
          <p14:tracePt t="48794" x="6049963" y="6118225"/>
          <p14:tracePt t="48801" x="5972175" y="6084888"/>
          <p14:tracePt t="48809" x="5853113" y="6042025"/>
          <p14:tracePt t="48816" x="5735638" y="6016625"/>
          <p14:tracePt t="48825" x="5616575" y="5999163"/>
          <p14:tracePt t="48832" x="5462588" y="5932488"/>
          <p14:tracePt t="48841" x="5368925" y="5915025"/>
          <p14:tracePt t="48848" x="5249863" y="5897563"/>
          <p14:tracePt t="48856" x="5208588" y="5897563"/>
          <p14:tracePt t="48864" x="5183188" y="5897563"/>
          <p14:tracePt t="48872" x="5165725" y="5897563"/>
          <p14:tracePt t="48888" x="5157788" y="5897563"/>
          <p14:tracePt t="48929" x="5140325" y="5897563"/>
          <p14:tracePt t="48945" x="5132388" y="5932488"/>
          <p14:tracePt t="48953" x="5132388" y="5991225"/>
          <p14:tracePt t="48962" x="5132388" y="6059488"/>
          <p14:tracePt t="48970" x="5132388" y="6084888"/>
          <p14:tracePt t="48978" x="5132388" y="6127750"/>
          <p14:tracePt t="48985" x="5132388" y="6143625"/>
          <p14:tracePt t="48994" x="5132388" y="6153150"/>
          <p14:tracePt t="49001" x="5165725" y="6169025"/>
          <p14:tracePt t="49202" x="5106988" y="6186488"/>
          <p14:tracePt t="49211" x="5013325" y="6221413"/>
          <p14:tracePt t="49219" x="4919663" y="6221413"/>
          <p14:tracePt t="49226" x="4859338" y="6211888"/>
          <p14:tracePt t="49232" x="4791075" y="6211888"/>
          <p14:tracePt t="49241" x="4783138" y="6211888"/>
          <p14:tracePt t="49249" x="4757738" y="6211888"/>
          <p14:tracePt t="49257" x="4740275" y="6211888"/>
          <p14:tracePt t="49264" x="4732338" y="6211888"/>
          <p14:tracePt t="49272" x="4689475" y="6203950"/>
          <p14:tracePt t="49280" x="4681538" y="6186488"/>
          <p14:tracePt t="49312" x="4664075" y="6178550"/>
          <p14:tracePt t="49321" x="4664075" y="6161088"/>
          <p14:tracePt t="49328" x="4664075" y="6153150"/>
          <p14:tracePt t="49338" x="4656138" y="6143625"/>
          <p14:tracePt t="49344" x="4638675" y="6127750"/>
          <p14:tracePt t="49353" x="4638675" y="6102350"/>
          <p14:tracePt t="49361" x="4613275" y="6076950"/>
          <p14:tracePt t="49369" x="4595813" y="6059488"/>
          <p14:tracePt t="49377" x="4587875" y="6016625"/>
          <p14:tracePt t="49384" x="4570413" y="6008688"/>
          <p14:tracePt t="49393" x="4545013" y="5948363"/>
          <p14:tracePt t="49400" x="4511675" y="5915025"/>
          <p14:tracePt t="49408" x="4486275" y="5889625"/>
          <p14:tracePt t="49416" x="4451350" y="5854700"/>
          <p14:tracePt t="49425" x="4425950" y="5829300"/>
          <p14:tracePt t="49432" x="4410075" y="5795963"/>
          <p14:tracePt t="49441" x="4392613" y="5788025"/>
          <p14:tracePt t="49448" x="4367213" y="5761038"/>
          <p14:tracePt t="49457" x="4359275" y="5745163"/>
          <p14:tracePt t="49472" x="4332288" y="5719763"/>
          <p14:tracePt t="49488" x="4316413" y="5710238"/>
          <p14:tracePt t="49503" x="4306888" y="5694363"/>
          <p14:tracePt t="49528" x="4291013" y="5684838"/>
          <p14:tracePt t="49537" x="4281488" y="5668963"/>
          <p14:tracePt t="49576" x="4273550" y="5659438"/>
          <p14:tracePt t="49810" x="4256088" y="5659438"/>
          <p14:tracePt t="50034" x="4179888" y="5641975"/>
          <p14:tracePt t="50042" x="4129088" y="5565775"/>
          <p14:tracePt t="50048" x="4078288" y="5524500"/>
          <p14:tracePt t="50057" x="4017963" y="5446713"/>
          <p14:tracePt t="50065" x="3992563" y="5395913"/>
          <p14:tracePt t="50072" x="3933825" y="5286375"/>
          <p14:tracePt t="50080" x="3916363" y="5235575"/>
          <p14:tracePt t="50088" x="3916363" y="5149850"/>
          <p14:tracePt t="50097" x="3916363" y="5091113"/>
          <p14:tracePt t="50104" x="3916363" y="5005388"/>
          <p14:tracePt t="50113" x="3916363" y="4946650"/>
          <p14:tracePt t="50126" x="3916363" y="4894263"/>
          <p14:tracePt t="50129" x="3916363" y="4835525"/>
          <p14:tracePt t="50139" x="3916363" y="4767263"/>
          <p14:tracePt t="50145" x="3925888" y="4708525"/>
          <p14:tracePt t="50154" x="3967163" y="4554538"/>
          <p14:tracePt t="50160" x="3984625" y="4486275"/>
          <p14:tracePt t="50168" x="4017963" y="4394200"/>
          <p14:tracePt t="50176" x="4044950" y="4275138"/>
          <p14:tracePt t="50184" x="4086225" y="4121150"/>
          <p14:tracePt t="50192" x="4129088" y="4002088"/>
          <p14:tracePt t="50200" x="4146550" y="3883025"/>
          <p14:tracePt t="50208" x="4162425" y="3763963"/>
          <p14:tracePt t="50216" x="4179888" y="3671888"/>
          <p14:tracePt t="50224" x="4222750" y="3603625"/>
          <p14:tracePt t="50232" x="4230688" y="3552825"/>
          <p14:tracePt t="50241" x="4248150" y="3509963"/>
          <p14:tracePt t="50248" x="4265613" y="3459163"/>
          <p14:tracePt t="50258" x="4298950" y="3416300"/>
          <p14:tracePt t="50264" x="4306888" y="3398838"/>
          <p14:tracePt t="50272" x="4324350" y="3390900"/>
          <p14:tracePt t="50280" x="4324350" y="3382963"/>
          <p14:tracePt t="50289" x="4332288" y="3365500"/>
          <p14:tracePt t="50304" x="4341813" y="3355975"/>
          <p14:tracePt t="50328" x="4359275" y="3355975"/>
          <p14:tracePt t="50344" x="4367213" y="3340100"/>
          <p14:tracePt t="50360" x="4410075" y="3314700"/>
          <p14:tracePt t="50368" x="4435475" y="3314700"/>
          <p14:tracePt t="50376" x="4503738" y="3297238"/>
          <p14:tracePt t="50384" x="4595813" y="3279775"/>
          <p14:tracePt t="50393" x="4656138" y="3279775"/>
          <p14:tracePt t="50400" x="4689475" y="3263900"/>
          <p14:tracePt t="50410" x="4749800" y="3263900"/>
          <p14:tracePt t="50416" x="4783138" y="3238500"/>
          <p14:tracePt t="50432" x="4791075" y="3221038"/>
          <p14:tracePt t="50530" x="4791075" y="3211513"/>
          <p14:tracePt t="50540" x="4791075" y="3186113"/>
          <p14:tracePt t="50547" x="4791075" y="3160713"/>
          <p14:tracePt t="50558" x="4791075" y="3109913"/>
          <p14:tracePt t="50564" x="4749800" y="3041650"/>
          <p14:tracePt t="50571" x="4714875" y="2990850"/>
          <p14:tracePt t="50578" x="4646613" y="2922588"/>
          <p14:tracePt t="50586" x="4613275" y="2889250"/>
          <p14:tracePt t="50593" x="4587875" y="2863850"/>
          <p14:tracePt t="50600" x="4554538" y="2830513"/>
          <p14:tracePt t="50632" x="4554538" y="2820988"/>
          <p14:tracePt t="50641" x="4545013" y="2805113"/>
          <p14:tracePt t="50648" x="4529138" y="2805113"/>
          <p14:tracePt t="50657" x="4519613" y="2805113"/>
          <p14:tracePt t="50664" x="4494213" y="2805113"/>
          <p14:tracePt t="50680" x="4468813" y="2805113"/>
          <p14:tracePt t="50688" x="4451350" y="2805113"/>
          <p14:tracePt t="50704" x="4425950" y="2805113"/>
          <p14:tracePt t="50712" x="4418013" y="2813050"/>
          <p14:tracePt t="50721" x="4375150" y="2820988"/>
          <p14:tracePt t="50728" x="4367213" y="2838450"/>
          <p14:tracePt t="50738" x="4324350" y="2846388"/>
          <p14:tracePt t="50744" x="4291013" y="2863850"/>
          <p14:tracePt t="50752" x="4248150" y="2881313"/>
          <p14:tracePt t="50760" x="4197350" y="2914650"/>
          <p14:tracePt t="50769" x="4154488" y="2932113"/>
          <p14:tracePt t="50777" x="4103688" y="2940050"/>
          <p14:tracePt t="50785" x="4060825" y="2957513"/>
          <p14:tracePt t="50793" x="4010025" y="2990850"/>
          <p14:tracePt t="50800" x="3984625" y="3008313"/>
          <p14:tracePt t="50809" x="3933825" y="3025775"/>
          <p14:tracePt t="50817" x="3890963" y="3033713"/>
          <p14:tracePt t="50825" x="3840163" y="3067050"/>
          <p14:tracePt t="50832" x="3832225" y="3067050"/>
          <p14:tracePt t="50841" x="3789363" y="3067050"/>
          <p14:tracePt t="50848" x="3721100" y="3084513"/>
          <p14:tracePt t="50873" x="3695700" y="3084513"/>
          <p14:tracePt t="50946" x="3687763" y="3084513"/>
          <p14:tracePt t="50957" x="3662363" y="3084513"/>
          <p14:tracePt t="50964" x="3644900" y="3084513"/>
          <p14:tracePt t="50972" x="3619500" y="3101975"/>
          <p14:tracePt t="50978" x="3594100" y="3101975"/>
          <p14:tracePt t="50986" x="3576638" y="3101975"/>
          <p14:tracePt t="51009" x="3551238" y="3101975"/>
          <p14:tracePt t="51017" x="3508375" y="3101975"/>
          <p14:tracePt t="51025" x="3482975" y="3101975"/>
          <p14:tracePt t="51033" x="3414713" y="3101975"/>
          <p14:tracePt t="51041" x="3373438" y="3101975"/>
          <p14:tracePt t="51049" x="3348038" y="3076575"/>
          <p14:tracePt t="51057" x="3330575" y="3067050"/>
          <p14:tracePt t="51065" x="3322638" y="3051175"/>
          <p14:tracePt t="51074" x="3322638" y="3025775"/>
          <p14:tracePt t="51081" x="3322638" y="3000375"/>
          <p14:tracePt t="51090" x="3322638" y="2957513"/>
          <p14:tracePt t="51097" x="3322638" y="2940050"/>
          <p14:tracePt t="51105" x="3322638" y="2914650"/>
          <p14:tracePt t="51113" x="3322638" y="2855913"/>
          <p14:tracePt t="51122" x="3322638" y="2838450"/>
          <p14:tracePt t="51129" x="3322638" y="2795588"/>
          <p14:tracePt t="51139" x="3322638" y="2770188"/>
          <p14:tracePt t="51145" x="3322638" y="2744788"/>
          <p14:tracePt t="51153" x="3322638" y="2719388"/>
          <p14:tracePt t="51161" x="3322638" y="2701925"/>
          <p14:tracePt t="51169" x="3322638" y="2676525"/>
          <p14:tracePt t="51178" x="3322638" y="2668588"/>
          <p14:tracePt t="51185" x="3322638" y="2660650"/>
          <p14:tracePt t="51201" x="3322638" y="2643188"/>
          <p14:tracePt t="51217" x="3322638" y="2617788"/>
          <p14:tracePt t="51225" x="3322638" y="2608263"/>
          <p14:tracePt t="51233" x="3305175" y="2592388"/>
          <p14:tracePt t="51241" x="3297238" y="2582863"/>
          <p14:tracePt t="51248" x="3279775" y="2566988"/>
          <p14:tracePt t="51257" x="3270250" y="2566988"/>
          <p14:tracePt t="51265" x="3262313" y="2557463"/>
          <p14:tracePt t="51273" x="3244850" y="2549525"/>
          <p14:tracePt t="51281" x="3219450" y="2549525"/>
          <p14:tracePt t="51289" x="3194050" y="2532063"/>
          <p14:tracePt t="51297" x="3178175" y="2532063"/>
          <p14:tracePt t="51305" x="3168650" y="2532063"/>
          <p14:tracePt t="51313" x="3143250" y="2532063"/>
          <p14:tracePt t="51322" x="3074988" y="2532063"/>
          <p14:tracePt t="51329" x="3016250" y="2532063"/>
          <p14:tracePt t="51339" x="2990850" y="2532063"/>
          <p14:tracePt t="51345" x="2922588" y="2532063"/>
          <p14:tracePt t="51355" x="2863850" y="2541588"/>
          <p14:tracePt t="51361" x="2811463" y="2574925"/>
          <p14:tracePt t="51369" x="2760663" y="2582863"/>
          <p14:tracePt t="51378" x="2719388" y="2617788"/>
          <p14:tracePt t="51385" x="2684463" y="2633663"/>
          <p14:tracePt t="51401" x="2676525" y="2643188"/>
          <p14:tracePt t="51409" x="2668588" y="2660650"/>
          <p14:tracePt t="51425" x="2668588" y="2668588"/>
          <p14:tracePt t="51433" x="2633663" y="2693988"/>
          <p14:tracePt t="51441" x="2625725" y="2711450"/>
          <p14:tracePt t="51449" x="2625725" y="2736850"/>
          <p14:tracePt t="51457" x="2608263" y="2762250"/>
          <p14:tracePt t="51465" x="2590800" y="2830513"/>
          <p14:tracePt t="51474" x="2590800" y="2855913"/>
          <p14:tracePt t="51481" x="2590800" y="2922588"/>
          <p14:tracePt t="51490" x="2590800" y="2965450"/>
          <p14:tracePt t="51497" x="2590800" y="3008313"/>
          <p14:tracePt t="51505" x="2590800" y="3059113"/>
          <p14:tracePt t="51513" x="2590800" y="3084513"/>
          <p14:tracePt t="51523" x="2590800" y="3127375"/>
          <p14:tracePt t="51529" x="2590800" y="3152775"/>
          <p14:tracePt t="51538" x="2600325" y="3203575"/>
          <p14:tracePt t="51545" x="2616200" y="3228975"/>
          <p14:tracePt t="51553" x="2651125" y="3279775"/>
          <p14:tracePt t="51562" x="2659063" y="3305175"/>
          <p14:tracePt t="51569" x="2676525" y="3355975"/>
          <p14:tracePt t="51578" x="2752725" y="3449638"/>
          <p14:tracePt t="51585" x="2803525" y="3492500"/>
          <p14:tracePt t="51593" x="2828925" y="3543300"/>
          <p14:tracePt t="51601" x="2905125" y="3662363"/>
          <p14:tracePt t="51611" x="2947988" y="3756025"/>
          <p14:tracePt t="51618" x="3109913" y="3892550"/>
          <p14:tracePt t="51626" x="3236913" y="4019550"/>
          <p14:tracePt t="51632" x="3313113" y="4079875"/>
          <p14:tracePt t="51641" x="3363913" y="4156075"/>
          <p14:tracePt t="51649" x="3441700" y="4232275"/>
          <p14:tracePt t="51657" x="3457575" y="4240213"/>
          <p14:tracePt t="51665" x="3482975" y="4283075"/>
          <p14:tracePt t="51673" x="3517900" y="4316413"/>
          <p14:tracePt t="51681" x="3517900" y="4341813"/>
          <p14:tracePt t="51691" x="3525838" y="4384675"/>
          <p14:tracePt t="51698" x="3559175" y="4419600"/>
          <p14:tracePt t="51704" x="3576638" y="4445000"/>
          <p14:tracePt t="51713" x="3602038" y="4495800"/>
          <p14:tracePt t="51724" x="3636963" y="4538663"/>
          <p14:tracePt t="51730" x="3652838" y="4554538"/>
          <p14:tracePt t="51738" x="3678238" y="4579938"/>
          <p14:tracePt t="51745" x="3729038" y="4630738"/>
          <p14:tracePt t="51752" x="3738563" y="4640263"/>
          <p14:tracePt t="51770" x="3746500" y="4657725"/>
          <p14:tracePt t="51794" x="3781425" y="4699000"/>
          <p14:tracePt t="51809" x="3797300" y="4741863"/>
          <p14:tracePt t="51817" x="3822700" y="4775200"/>
          <p14:tracePt t="51825" x="3873500" y="4843463"/>
          <p14:tracePt t="51834" x="3959225" y="4946650"/>
          <p14:tracePt t="51841" x="4010025" y="4997450"/>
          <p14:tracePt t="51849" x="4078288" y="5048250"/>
          <p14:tracePt t="51857" x="4179888" y="5132388"/>
          <p14:tracePt t="51865" x="4273550" y="5149850"/>
          <p14:tracePt t="51874" x="4324350" y="5167313"/>
          <p14:tracePt t="51881" x="4332288" y="5167313"/>
          <p14:tracePt t="51912" x="4349750" y="5167313"/>
          <p14:tracePt t="51921" x="4384675" y="5167313"/>
          <p14:tracePt t="51928" x="4400550" y="5167313"/>
          <p14:tracePt t="51938" x="4443413" y="5167313"/>
          <p14:tracePt t="51945" x="4468813" y="5157788"/>
          <p14:tracePt t="51957" x="4476750" y="5157788"/>
          <p14:tracePt t="51970" x="4519613" y="5141913"/>
          <p14:tracePt t="52146" x="4503738" y="5116513"/>
          <p14:tracePt t="52321" x="4486275" y="5099050"/>
          <p14:tracePt t="54960" x="4519613" y="5073650"/>
          <p14:tracePt t="54968" x="4579938" y="4962525"/>
          <p14:tracePt t="54976" x="4664075" y="4810125"/>
          <p14:tracePt t="54984" x="4732338" y="4572000"/>
          <p14:tracePt t="54992" x="4732338" y="4513263"/>
          <p14:tracePt t="55000" x="4757738" y="4427538"/>
          <p14:tracePt t="55008" x="4757738" y="4333875"/>
          <p14:tracePt t="55016" x="4757738" y="4249738"/>
          <p14:tracePt t="55024" x="4757738" y="4181475"/>
          <p14:tracePt t="55032" x="4757738" y="4171950"/>
          <p14:tracePt t="55040" x="4757738" y="4130675"/>
          <p14:tracePt t="55048" x="4749800" y="4105275"/>
          <p14:tracePt t="55056" x="4749800" y="4052888"/>
          <p14:tracePt t="55064" x="4749800" y="4011613"/>
          <p14:tracePt t="55073" x="4732338" y="3900488"/>
          <p14:tracePt t="55080" x="4706938" y="3781425"/>
          <p14:tracePt t="55088" x="4706938" y="3636963"/>
          <p14:tracePt t="55096" x="4706938" y="3467100"/>
          <p14:tracePt t="55104" x="4706938" y="3355975"/>
          <p14:tracePt t="55112" x="4706938" y="3238500"/>
          <p14:tracePt t="55120" x="4706938" y="3127375"/>
          <p14:tracePt t="55128" x="4706938" y="3059113"/>
          <p14:tracePt t="55137" x="4706938" y="2974975"/>
          <p14:tracePt t="55144" x="4706938" y="2889250"/>
          <p14:tracePt t="55153" x="4706938" y="2770188"/>
          <p14:tracePt t="55160" x="4740275" y="2625725"/>
          <p14:tracePt t="55168" x="4740275" y="2532063"/>
          <p14:tracePt t="55176" x="4740275" y="2397125"/>
          <p14:tracePt t="55184" x="4740275" y="2227263"/>
          <p14:tracePt t="55192" x="4740275" y="2108200"/>
          <p14:tracePt t="55200" x="4740275" y="1989138"/>
          <p14:tracePt t="55208" x="4740275" y="1903413"/>
          <p14:tracePt t="55216" x="4740275" y="1860550"/>
          <p14:tracePt t="55224" x="4740275" y="1844675"/>
          <p14:tracePt t="55264" x="4740275" y="1835150"/>
          <p14:tracePt t="55273" x="4732338" y="1835150"/>
          <p14:tracePt t="55281" x="4689475" y="1835150"/>
          <p14:tracePt t="55288" x="4664075" y="1835150"/>
          <p14:tracePt t="55296" x="4595813" y="1835150"/>
          <p14:tracePt t="55304" x="4554538" y="1835150"/>
          <p14:tracePt t="55312" x="4519613" y="1835150"/>
          <p14:tracePt t="55320" x="4511675" y="1835150"/>
          <p14:tracePt t="55328" x="4468813" y="1844675"/>
          <p14:tracePt t="55337" x="4443413" y="1852613"/>
          <p14:tracePt t="55344" x="4392613" y="1870075"/>
          <p14:tracePt t="55354" x="4367213" y="1903413"/>
          <p14:tracePt t="55360" x="4316413" y="1971675"/>
          <p14:tracePt t="55368" x="4298950" y="2039938"/>
          <p14:tracePt t="55376" x="4273550" y="2124075"/>
          <p14:tracePt t="55384" x="4256088" y="2217738"/>
          <p14:tracePt t="55392" x="4256088" y="2311400"/>
          <p14:tracePt t="55400" x="4256088" y="2354263"/>
          <p14:tracePt t="55408" x="4256088" y="2379663"/>
          <p14:tracePt t="55489" x="4248150" y="2397125"/>
          <p14:tracePt t="55513" x="4230688" y="2387600"/>
          <p14:tracePt t="55521" x="4222750" y="2362200"/>
          <p14:tracePt t="55528" x="4222750" y="2336800"/>
          <p14:tracePt t="55537" x="4222750" y="2293938"/>
          <p14:tracePt t="55544" x="4222750" y="2260600"/>
          <p14:tracePt t="55553" x="4222750" y="2217738"/>
          <p14:tracePt t="55560" x="4222750" y="2159000"/>
          <p14:tracePt t="55568" x="4222750" y="2124075"/>
          <p14:tracePt t="55576" x="4222750" y="2082800"/>
          <p14:tracePt t="55584" x="4222750" y="2073275"/>
          <p14:tracePt t="55592" x="4222750" y="2055813"/>
          <p14:tracePt t="55608" x="4222750" y="2047875"/>
          <p14:tracePt t="55672" x="4222750" y="2005013"/>
          <p14:tracePt t="55713" x="4222750" y="1989138"/>
          <p14:tracePt t="55737" x="4222750" y="1979613"/>
          <p14:tracePt t="55816" x="4222750" y="1997075"/>
          <p14:tracePt t="55824" x="4222750" y="2039938"/>
          <p14:tracePt t="55832" x="4205288" y="2108200"/>
          <p14:tracePt t="55841" x="4205288" y="2149475"/>
          <p14:tracePt t="55848" x="4205288" y="2217738"/>
          <p14:tracePt t="55857" x="4205288" y="2227263"/>
          <p14:tracePt t="55864" x="4197350" y="2243138"/>
          <p14:tracePt t="55953" x="4179888" y="2252663"/>
          <p14:tracePt t="55969" x="4154488" y="2268538"/>
          <p14:tracePt t="55978" x="4146550" y="2268538"/>
          <p14:tracePt t="55985" x="4086225" y="2268538"/>
          <p14:tracePt t="55992" x="4035425" y="2293938"/>
          <p14:tracePt t="56000" x="4027488" y="2311400"/>
          <p14:tracePt t="56008" x="3984625" y="2328863"/>
          <p14:tracePt t="56016" x="3933825" y="2354263"/>
          <p14:tracePt t="56024" x="3908425" y="2387600"/>
          <p14:tracePt t="56032" x="3857625" y="2422525"/>
          <p14:tracePt t="56041" x="3814763" y="2463800"/>
          <p14:tracePt t="56048" x="3763963" y="2498725"/>
          <p14:tracePt t="56057" x="3670300" y="2549525"/>
          <p14:tracePt t="56064" x="3543300" y="2643188"/>
          <p14:tracePt t="56073" x="3500438" y="2668588"/>
          <p14:tracePt t="56080" x="3381375" y="2727325"/>
          <p14:tracePt t="56088" x="3373438" y="2736850"/>
          <p14:tracePt t="56096" x="3355975" y="2752725"/>
          <p14:tracePt t="56104" x="3330575" y="2762250"/>
          <p14:tracePt t="56329" x="3338513" y="2795588"/>
          <p14:tracePt t="56339" x="3348038" y="2805113"/>
          <p14:tracePt t="56345" x="3406775" y="2838450"/>
          <p14:tracePt t="56354" x="3508375" y="2914650"/>
          <p14:tracePt t="56360" x="3559175" y="2965450"/>
          <p14:tracePt t="56368" x="3627438" y="2982913"/>
          <p14:tracePt t="56376" x="3670300" y="3000375"/>
          <p14:tracePt t="56384" x="3703638" y="3016250"/>
          <p14:tracePt t="56392" x="3746500" y="3041650"/>
          <p14:tracePt t="56408" x="3763963" y="3059113"/>
          <p14:tracePt t="56488" x="3746500" y="3059113"/>
          <p14:tracePt t="56496" x="3678238" y="3076575"/>
          <p14:tracePt t="56512" x="3670300" y="3084513"/>
          <p14:tracePt t="56520" x="3652838" y="3084513"/>
          <p14:tracePt t="56528" x="3611563" y="3101975"/>
          <p14:tracePt t="56537" x="3602038" y="3109913"/>
          <p14:tracePt t="56553" x="3586163" y="3109913"/>
          <p14:tracePt t="56568" x="3559175" y="3109913"/>
          <p14:tracePt t="56640" x="3551238" y="3127375"/>
          <p14:tracePt t="56664" x="3543300" y="3127375"/>
          <p14:tracePt t="56673" x="3525838" y="3127375"/>
          <p14:tracePt t="56681" x="3500438" y="3135313"/>
          <p14:tracePt t="56688" x="3492500" y="3135313"/>
          <p14:tracePt t="56696" x="3475038" y="3152775"/>
          <p14:tracePt t="56704" x="3467100" y="3152775"/>
          <p14:tracePt t="56712" x="3449638" y="3160713"/>
          <p14:tracePt t="56752" x="3449638" y="3186113"/>
          <p14:tracePt t="56760" x="3449638" y="3228975"/>
          <p14:tracePt t="56768" x="3449638" y="3279775"/>
          <p14:tracePt t="56776" x="3449638" y="3365500"/>
          <p14:tracePt t="56784" x="3449638" y="3475038"/>
          <p14:tracePt t="56792" x="3449638" y="3646488"/>
          <p14:tracePt t="56800" x="3449638" y="3738563"/>
          <p14:tracePt t="56808" x="3449638" y="3824288"/>
          <p14:tracePt t="56816" x="3449638" y="3908425"/>
          <p14:tracePt t="56824" x="3449638" y="3951288"/>
          <p14:tracePt t="56832" x="3441700" y="4002088"/>
          <p14:tracePt t="56848" x="3424238" y="4011613"/>
          <p14:tracePt t="56936" x="3441700" y="4027488"/>
          <p14:tracePt t="56953" x="3457575" y="4037013"/>
          <p14:tracePt t="56960" x="3482975" y="4070350"/>
          <p14:tracePt t="56968" x="3492500" y="4079875"/>
          <p14:tracePt t="56984" x="3508375" y="4079875"/>
          <p14:tracePt t="56992" x="3533775" y="4079875"/>
          <p14:tracePt t="57090" x="3543300" y="4087813"/>
          <p14:tracePt t="57098" x="3543300" y="4113213"/>
          <p14:tracePt t="57106" x="3559175" y="4164013"/>
          <p14:tracePt t="57115" x="3559175" y="4189413"/>
          <p14:tracePt t="57124" x="3559175" y="4257675"/>
          <p14:tracePt t="57130" x="3559175" y="4316413"/>
          <p14:tracePt t="57137" x="3576638" y="4351338"/>
          <p14:tracePt t="57144" x="3594100" y="4394200"/>
          <p14:tracePt t="57153" x="3602038" y="4419600"/>
          <p14:tracePt t="57160" x="3619500" y="4435475"/>
          <p14:tracePt t="57849" x="3619500" y="4460875"/>
          <p14:tracePt t="57856" x="3619500" y="4486275"/>
          <p14:tracePt t="57864" x="3619500" y="4503738"/>
          <p14:tracePt t="57872" x="3611563" y="4538663"/>
          <p14:tracePt t="57880" x="3611563" y="4572000"/>
          <p14:tracePt t="57888" x="3611563" y="4597400"/>
          <p14:tracePt t="57896" x="3611563" y="4622800"/>
          <p14:tracePt t="57904" x="3611563" y="4665663"/>
          <p14:tracePt t="57912" x="3611563" y="4716463"/>
          <p14:tracePt t="57920" x="3611563" y="4759325"/>
          <p14:tracePt t="57928" x="3611563" y="4784725"/>
          <p14:tracePt t="57936" x="3611563" y="4835525"/>
          <p14:tracePt t="57944" x="3611563" y="4860925"/>
          <p14:tracePt t="57953" x="3619500" y="4886325"/>
          <p14:tracePt t="57960" x="3627438" y="4903788"/>
          <p14:tracePt t="57969" x="3627438" y="4911725"/>
          <p14:tracePt t="57976" x="3644900" y="4919663"/>
          <p14:tracePt t="58000" x="3644900" y="4946650"/>
          <p14:tracePt t="58008" x="3652838" y="4962525"/>
          <p14:tracePt t="58016" x="3652838" y="4972050"/>
          <p14:tracePt t="58024" x="3652838" y="5013325"/>
          <p14:tracePt t="58032" x="3652838" y="5038725"/>
          <p14:tracePt t="58040" x="3652838" y="5106988"/>
          <p14:tracePt t="58048" x="3652838" y="5149850"/>
          <p14:tracePt t="58056" x="3644900" y="5183188"/>
          <p14:tracePt t="58064" x="3644900" y="5208588"/>
          <p14:tracePt t="58072" x="3636963" y="5218113"/>
          <p14:tracePt t="58080" x="3611563" y="5243513"/>
          <p14:tracePt t="58088" x="3611563" y="5260975"/>
          <p14:tracePt t="58296" x="3586163" y="5251450"/>
          <p14:tracePt t="58304" x="3586163" y="5243513"/>
          <p14:tracePt t="58312" x="3586163" y="5226050"/>
          <p14:tracePt t="58320" x="3586163" y="5200650"/>
          <p14:tracePt t="58328" x="3586163" y="5116513"/>
          <p14:tracePt t="58337" x="3586163" y="5030788"/>
          <p14:tracePt t="58344" x="3586163" y="4946650"/>
          <p14:tracePt t="58376" x="3586163" y="4929188"/>
          <p14:tracePt t="58384" x="3586163" y="4894263"/>
          <p14:tracePt t="58392" x="3586163" y="4843463"/>
          <p14:tracePt t="58400" x="3586163" y="4784725"/>
          <p14:tracePt t="58408" x="3586163" y="4699000"/>
          <p14:tracePt t="58416" x="3586163" y="4630738"/>
          <p14:tracePt t="58424" x="3586163" y="4589463"/>
          <p14:tracePt t="58432" x="3586163" y="4503738"/>
          <p14:tracePt t="58440" x="3586163" y="4419600"/>
          <p14:tracePt t="58448" x="3586163" y="4351338"/>
          <p14:tracePt t="58457" x="3586163" y="4283075"/>
          <p14:tracePt t="58464" x="3602038" y="4240213"/>
          <p14:tracePt t="58473" x="3619500" y="4189413"/>
          <p14:tracePt t="58480" x="3619500" y="4146550"/>
          <p14:tracePt t="58488" x="3636963" y="4105275"/>
          <p14:tracePt t="58504" x="3636963" y="4052888"/>
          <p14:tracePt t="58520" x="3644900" y="4044950"/>
          <p14:tracePt t="58706" x="3678238" y="4027488"/>
          <p14:tracePt t="58722" x="3687763" y="4027488"/>
          <p14:tracePt t="58729" x="3713163" y="4052888"/>
          <p14:tracePt t="58736" x="3729038" y="4062413"/>
          <p14:tracePt t="58744" x="3738563" y="4121150"/>
          <p14:tracePt t="58753" x="3771900" y="4146550"/>
          <p14:tracePt t="58760" x="3806825" y="4240213"/>
          <p14:tracePt t="58769" x="3865563" y="4333875"/>
          <p14:tracePt t="58776" x="3883025" y="4427538"/>
          <p14:tracePt t="58784" x="3916363" y="4503738"/>
          <p14:tracePt t="58792" x="3951288" y="4546600"/>
          <p14:tracePt t="58800" x="3984625" y="4597400"/>
          <p14:tracePt t="58808" x="4017963" y="4640263"/>
          <p14:tracePt t="58816" x="4027488" y="4673600"/>
          <p14:tracePt t="58824" x="4027488" y="4699000"/>
          <p14:tracePt t="58832" x="4027488" y="4708525"/>
          <p14:tracePt t="58840" x="4027488" y="4724400"/>
          <p14:tracePt t="58864" x="4027488" y="4733925"/>
          <p14:tracePt t="59329" x="4027488" y="4749800"/>
          <p14:tracePt t="59345" x="4002088" y="4775200"/>
          <p14:tracePt t="59385" x="3984625" y="4784725"/>
          <p14:tracePt t="59400" x="3976688" y="4784725"/>
          <p14:tracePt t="59440" x="3959225" y="4784725"/>
          <p14:tracePt t="59457" x="3951288" y="4802188"/>
          <p14:tracePt t="59497" x="3941763" y="4802188"/>
          <p14:tracePt t="59521" x="3908425" y="4802188"/>
          <p14:tracePt t="59537" x="3900488" y="4802188"/>
          <p14:tracePt t="59544" x="3890963" y="4802188"/>
          <p14:tracePt t="59553" x="3865563" y="4810125"/>
          <p14:tracePt t="59560" x="3848100" y="4810125"/>
          <p14:tracePt t="59569" x="3840163" y="4810125"/>
          <p14:tracePt t="59576" x="3822700" y="4810125"/>
          <p14:tracePt t="59584" x="3781425" y="4810125"/>
          <p14:tracePt t="59592" x="3771900" y="4810125"/>
          <p14:tracePt t="59600" x="3746500" y="4810125"/>
          <p14:tracePt t="59608" x="3703638" y="4802188"/>
          <p14:tracePt t="59616" x="3652838" y="4759325"/>
          <p14:tracePt t="59624" x="3619500" y="4741863"/>
          <p14:tracePt t="59632" x="3594100" y="4724400"/>
          <p14:tracePt t="59640" x="3543300" y="4699000"/>
          <p14:tracePt t="59648" x="3517900" y="4683125"/>
          <p14:tracePt t="59657" x="3467100" y="4665663"/>
          <p14:tracePt t="59664" x="3457575" y="4657725"/>
          <p14:tracePt t="59673" x="3398838" y="4605338"/>
          <p14:tracePt t="59680" x="3381375" y="4605338"/>
          <p14:tracePt t="59689" x="3373438" y="4597400"/>
          <p14:tracePt t="59697" x="3330575" y="4579938"/>
          <p14:tracePt t="59704" x="3322638" y="4572000"/>
          <p14:tracePt t="59712" x="3305175" y="4554538"/>
          <p14:tracePt t="59720" x="3297238" y="4546600"/>
          <p14:tracePt t="59728" x="3279775" y="4529138"/>
          <p14:tracePt t="59736" x="3270250" y="4529138"/>
          <p14:tracePt t="59753" x="3244850" y="4521200"/>
          <p14:tracePt t="59985" x="3219450" y="4521200"/>
          <p14:tracePt t="60018" x="3203575" y="4521200"/>
          <p14:tracePt t="60033" x="3194050" y="4521200"/>
          <p14:tracePt t="60049" x="3178175" y="4521200"/>
          <p14:tracePt t="60073" x="3152775" y="4521200"/>
          <p14:tracePt t="60088" x="3143250" y="4521200"/>
          <p14:tracePt t="60104" x="3117850" y="4521200"/>
          <p14:tracePt t="60160" x="3067050" y="4538663"/>
          <p14:tracePt t="60185" x="3067050" y="4554538"/>
          <p14:tracePt t="60192" x="3059113" y="4564063"/>
          <p14:tracePt t="60552" x="3059113" y="4579938"/>
          <p14:tracePt t="60577" x="3059113" y="4589463"/>
          <p14:tracePt t="60584" x="3041650" y="4589463"/>
          <p14:tracePt t="60600" x="3016250" y="4589463"/>
          <p14:tracePt t="60608" x="3008313" y="4589463"/>
          <p14:tracePt t="60849" x="3041650" y="4554538"/>
          <p14:tracePt t="60872" x="3041650" y="4546600"/>
          <p14:tracePt t="60896" x="3041650" y="4529138"/>
          <p14:tracePt t="60912" x="3033713" y="4521200"/>
          <p14:tracePt t="60928" x="3008313" y="4513263"/>
          <p14:tracePt t="60936" x="2982913" y="4478338"/>
          <p14:tracePt t="60944" x="2965450" y="4470400"/>
          <p14:tracePt t="60952" x="2922588" y="4402138"/>
          <p14:tracePt t="60960" x="2905125" y="4394200"/>
          <p14:tracePt t="60969" x="2863850" y="4333875"/>
          <p14:tracePt t="60976" x="2828925" y="4283075"/>
          <p14:tracePt t="60984" x="2811463" y="4257675"/>
          <p14:tracePt t="60992" x="2760663" y="4164013"/>
          <p14:tracePt t="61000" x="2701925" y="4087813"/>
          <p14:tracePt t="61008" x="2676525" y="4062413"/>
          <p14:tracePt t="61016" x="2641600" y="3994150"/>
          <p14:tracePt t="61024" x="2590800" y="3943350"/>
          <p14:tracePt t="61032" x="2590800" y="3935413"/>
          <p14:tracePt t="61040" x="2582863" y="3917950"/>
          <p14:tracePt t="61056" x="2565400" y="3908425"/>
          <p14:tracePt t="61241" x="2565400" y="3867150"/>
          <p14:tracePt t="61249" x="2565400" y="3849688"/>
          <p14:tracePt t="61257" x="2565400" y="3841750"/>
          <p14:tracePt t="61264" x="2565400" y="3816350"/>
          <p14:tracePt t="61272" x="2565400" y="3806825"/>
          <p14:tracePt t="61280" x="2565400" y="3790950"/>
          <p14:tracePt t="61289" x="2565400" y="3781425"/>
          <p14:tracePt t="61296" x="2565400" y="3756025"/>
          <p14:tracePt t="61449" x="2565400" y="3790950"/>
          <p14:tracePt t="61465" x="2565400" y="3798888"/>
          <p14:tracePt t="61472" x="2565400" y="3816350"/>
          <p14:tracePt t="61489" x="2574925" y="3824288"/>
          <p14:tracePt t="61536" x="2582863" y="3824288"/>
          <p14:tracePt t="61585" x="2600325" y="3824288"/>
          <p14:tracePt t="61625" x="2608263" y="3824288"/>
          <p14:tracePt t="61688" x="2616200" y="3824288"/>
          <p14:tracePt t="61696" x="2633663" y="3824288"/>
          <p14:tracePt t="61728" x="2633663" y="3806825"/>
          <p14:tracePt t="61866" x="2616200" y="3798888"/>
          <p14:tracePt t="61872" x="2582863" y="3806825"/>
          <p14:tracePt t="61880" x="2574925" y="3816350"/>
          <p14:tracePt t="61888" x="2514600" y="3832225"/>
          <p14:tracePt t="61905" x="2471738" y="3849688"/>
          <p14:tracePt t="61912" x="2438400" y="3875088"/>
          <p14:tracePt t="61920" x="2430463" y="3892550"/>
          <p14:tracePt t="61929" x="2413000" y="3900488"/>
          <p14:tracePt t="61936" x="2370138" y="3925888"/>
          <p14:tracePt t="61944" x="2362200" y="3960813"/>
          <p14:tracePt t="61952" x="2344738" y="4002088"/>
          <p14:tracePt t="61960" x="2327275" y="4052888"/>
          <p14:tracePt t="61969" x="2311400" y="4079875"/>
          <p14:tracePt t="61976" x="2311400" y="4105275"/>
          <p14:tracePt t="61984" x="2293938" y="4156075"/>
          <p14:tracePt t="62000" x="2293938" y="4164013"/>
          <p14:tracePt t="62024" x="2293938" y="4181475"/>
          <p14:tracePt t="62064" x="2301875" y="4189413"/>
          <p14:tracePt t="62088" x="2327275" y="4189413"/>
          <p14:tracePt t="62097" x="2395538" y="4164013"/>
          <p14:tracePt t="62104" x="2420938" y="4130675"/>
          <p14:tracePt t="62112" x="2497138" y="4044950"/>
          <p14:tracePt t="62120" x="2557463" y="3968750"/>
          <p14:tracePt t="62128" x="2574925" y="3900488"/>
          <p14:tracePt t="62136" x="2608263" y="3832225"/>
          <p14:tracePt t="62144" x="2641600" y="3738563"/>
          <p14:tracePt t="62153" x="2659063" y="3687763"/>
          <p14:tracePt t="62160" x="2676525" y="3619500"/>
          <p14:tracePt t="62171" x="2693988" y="3560763"/>
          <p14:tracePt t="62176" x="2727325" y="3484563"/>
          <p14:tracePt t="62185" x="2760663" y="3441700"/>
          <p14:tracePt t="62192" x="2778125" y="3390900"/>
          <p14:tracePt t="62209" x="2778125" y="3382963"/>
          <p14:tracePt t="62217" x="2803525" y="3355975"/>
          <p14:tracePt t="62225" x="2803525" y="3340100"/>
          <p14:tracePt t="62232" x="2811463" y="3314700"/>
          <p14:tracePt t="62257" x="2828925" y="3289300"/>
          <p14:tracePt t="62273" x="2828925" y="3271838"/>
          <p14:tracePt t="62280" x="2846388" y="3263900"/>
          <p14:tracePt t="62296" x="2846388" y="3246438"/>
          <p14:tracePt t="62304" x="2871788" y="3221038"/>
          <p14:tracePt t="62312" x="2879725" y="3211513"/>
          <p14:tracePt t="62321" x="2897188" y="3186113"/>
          <p14:tracePt t="62328" x="2922588" y="3170238"/>
          <p14:tracePt t="62336" x="2973388" y="3119438"/>
          <p14:tracePt t="62344" x="3024188" y="3067050"/>
          <p14:tracePt t="62353" x="3100388" y="2990850"/>
          <p14:tracePt t="62360" x="3168650" y="2940050"/>
          <p14:tracePt t="62370" x="3270250" y="2855913"/>
          <p14:tracePt t="62376" x="3432175" y="2744788"/>
          <p14:tracePt t="62384" x="3533775" y="2643188"/>
          <p14:tracePt t="62392" x="3636963" y="2557463"/>
          <p14:tracePt t="62400" x="3713163" y="2506663"/>
          <p14:tracePt t="62408" x="3738563" y="2489200"/>
          <p14:tracePt t="62416" x="3771900" y="2455863"/>
          <p14:tracePt t="62424" x="3781425" y="2447925"/>
          <p14:tracePt t="62497" x="3797300" y="2447925"/>
          <p14:tracePt t="62504" x="3789363" y="2481263"/>
          <p14:tracePt t="62513" x="3789363" y="2506663"/>
          <p14:tracePt t="62520" x="3789363" y="2516188"/>
          <p14:tracePt t="62528" x="3771900" y="2574925"/>
          <p14:tracePt t="62536" x="3763963" y="2600325"/>
          <p14:tracePt t="62544" x="3763963" y="2736850"/>
          <p14:tracePt t="62553" x="3729038" y="2778125"/>
          <p14:tracePt t="62560" x="3729038" y="2863850"/>
          <p14:tracePt t="62569" x="3729038" y="2914650"/>
          <p14:tracePt t="62576" x="3729038" y="2940050"/>
          <p14:tracePt t="62585" x="3729038" y="2965450"/>
          <p14:tracePt t="62592" x="3738563" y="2990850"/>
          <p14:tracePt t="62681" x="3746500" y="3008313"/>
          <p14:tracePt t="62698" x="3771900" y="3016250"/>
          <p14:tracePt t="62705" x="3806825" y="3051175"/>
          <p14:tracePt t="62713" x="3814763" y="3059113"/>
          <p14:tracePt t="62722" x="3857625" y="3101975"/>
          <p14:tracePt t="62728" x="3890963" y="3152775"/>
          <p14:tracePt t="62736" x="3908425" y="3203575"/>
          <p14:tracePt t="62744" x="3959225" y="3271838"/>
          <p14:tracePt t="62752" x="3992563" y="3314700"/>
          <p14:tracePt t="62760" x="4017963" y="3348038"/>
          <p14:tracePt t="62769" x="4052888" y="3398838"/>
          <p14:tracePt t="62776" x="4070350" y="3424238"/>
          <p14:tracePt t="62784" x="4095750" y="3475038"/>
          <p14:tracePt t="62792" x="4111625" y="3484563"/>
          <p14:tracePt t="62800" x="4121150" y="3509963"/>
          <p14:tracePt t="62816" x="4121150" y="3527425"/>
          <p14:tracePt t="62824" x="4121150" y="3552825"/>
          <p14:tracePt t="62832" x="4137025" y="3578225"/>
          <p14:tracePt t="62840" x="4171950" y="3671888"/>
          <p14:tracePt t="62848" x="4187825" y="3730625"/>
          <p14:tracePt t="62857" x="4230688" y="3883025"/>
          <p14:tracePt t="62864" x="4273550" y="4002088"/>
          <p14:tracePt t="62873" x="4316413" y="4206875"/>
          <p14:tracePt t="62880" x="4384675" y="4333875"/>
          <p14:tracePt t="62888" x="4494213" y="4486275"/>
          <p14:tracePt t="62896" x="4529138" y="4538663"/>
          <p14:tracePt t="62904" x="4579938" y="4630738"/>
          <p14:tracePt t="62912" x="4638675" y="4699000"/>
          <p14:tracePt t="62928" x="4664075" y="4716463"/>
          <p14:tracePt t="63074" x="4646613" y="4716463"/>
          <p14:tracePt t="63082" x="4621213" y="4716463"/>
          <p14:tracePt t="63089" x="4595813" y="4733925"/>
          <p14:tracePt t="63097" x="4579938" y="4733925"/>
          <p14:tracePt t="63112" x="4537075" y="4733925"/>
          <p14:tracePt t="63120" x="4529138" y="4733925"/>
          <p14:tracePt t="63128" x="4486275" y="4733925"/>
          <p14:tracePt t="63136" x="4476750" y="4733925"/>
          <p14:tracePt t="63144" x="4451350" y="4733925"/>
          <p14:tracePt t="63153" x="4400550" y="4733925"/>
          <p14:tracePt t="63160" x="4375150" y="4733925"/>
          <p14:tracePt t="63169" x="4349750" y="4733925"/>
          <p14:tracePt t="63177" x="4324350" y="4733925"/>
          <p14:tracePt t="63184" x="4306888" y="4733925"/>
          <p14:tracePt t="63192" x="4256088" y="4733925"/>
          <p14:tracePt t="63200" x="4222750" y="4741863"/>
          <p14:tracePt t="63208" x="4197350" y="4759325"/>
          <p14:tracePt t="63216" x="4187825" y="4775200"/>
          <p14:tracePt t="63225" x="4171950" y="4775200"/>
          <p14:tracePt t="63232" x="4129088" y="4784725"/>
          <p14:tracePt t="63241" x="4121150" y="4802188"/>
          <p14:tracePt t="63257" x="4095750" y="4810125"/>
          <p14:tracePt t="63264" x="4060825" y="4827588"/>
          <p14:tracePt t="63273" x="4052888" y="4835525"/>
          <p14:tracePt t="63280" x="4027488" y="4852988"/>
          <p14:tracePt t="63289" x="3992563" y="4868863"/>
          <p14:tracePt t="63304" x="3967163" y="4894263"/>
          <p14:tracePt t="63352" x="3967163" y="4911725"/>
          <p14:tracePt t="63360" x="3967163" y="4919663"/>
          <p14:tracePt t="63368" x="3967163" y="4946650"/>
          <p14:tracePt t="63376" x="3967163" y="4954588"/>
          <p14:tracePt t="63385" x="3967163" y="4972050"/>
          <p14:tracePt t="63392" x="3967163" y="4979988"/>
          <p14:tracePt t="63400" x="3967163" y="5005388"/>
          <p14:tracePt t="63408" x="3967163" y="5022850"/>
          <p14:tracePt t="63416" x="3984625" y="5022850"/>
          <p14:tracePt t="63432" x="3992563" y="5030788"/>
          <p14:tracePt t="63440" x="4035425" y="5030788"/>
          <p14:tracePt t="63448" x="4078288" y="5030788"/>
          <p14:tracePt t="63456" x="4146550" y="5030788"/>
          <p14:tracePt t="63464" x="4230688" y="5030788"/>
          <p14:tracePt t="63472" x="4316413" y="5030788"/>
          <p14:tracePt t="63480" x="4400550" y="5030788"/>
          <p14:tracePt t="63489" x="4494213" y="5030788"/>
          <p14:tracePt t="63496" x="4554538" y="5030788"/>
          <p14:tracePt t="63505" x="4638675" y="5030788"/>
          <p14:tracePt t="63512" x="4724400" y="5030788"/>
          <p14:tracePt t="63520" x="4818063" y="5030788"/>
          <p14:tracePt t="63528" x="4910138" y="5048250"/>
          <p14:tracePt t="63535" x="4970463" y="5048250"/>
          <p14:tracePt t="63544" x="4995863" y="5048250"/>
          <p14:tracePt t="63552" x="5013325" y="5048250"/>
          <p14:tracePt t="63560" x="5038725" y="5048250"/>
          <p14:tracePt t="63592" x="5046663" y="5064125"/>
          <p14:tracePt t="63600" x="5064125" y="5073650"/>
          <p14:tracePt t="63608" x="5072063" y="5099050"/>
          <p14:tracePt t="63744" x="5054600" y="5116513"/>
          <p14:tracePt t="63752" x="4970463" y="5116513"/>
          <p14:tracePt t="63760" x="4826000" y="5116513"/>
          <p14:tracePt t="63768" x="4656138" y="5116513"/>
          <p14:tracePt t="63776" x="4460875" y="5116513"/>
          <p14:tracePt t="63784" x="4256088" y="5116513"/>
          <p14:tracePt t="63792" x="4086225" y="5116513"/>
          <p14:tracePt t="63800" x="3832225" y="5116513"/>
          <p14:tracePt t="63808" x="3586163" y="5116513"/>
          <p14:tracePt t="63816" x="3330575" y="5116513"/>
          <p14:tracePt t="63824" x="3100388" y="5116513"/>
          <p14:tracePt t="63832" x="2955925" y="5116513"/>
          <p14:tracePt t="63840" x="2871788" y="5116513"/>
          <p14:tracePt t="63848" x="2778125" y="5081588"/>
          <p14:tracePt t="63856" x="2760663" y="5073650"/>
          <p14:tracePt t="63869" x="2735263" y="5073650"/>
          <p14:tracePt t="63880" x="2727325" y="5064125"/>
          <p14:tracePt t="63896" x="2709863" y="5048250"/>
          <p14:tracePt t="63905" x="2709863" y="5038725"/>
          <p14:tracePt t="63985" x="2709863" y="5022850"/>
          <p14:tracePt t="63993" x="2709863" y="5013325"/>
          <p14:tracePt t="64017" x="2709863" y="5005388"/>
          <p14:tracePt t="64026" x="2709863" y="4979988"/>
          <p14:tracePt t="64033" x="2709863" y="4962525"/>
          <p14:tracePt t="64041" x="2709863" y="4937125"/>
          <p14:tracePt t="64048" x="2719388" y="4911725"/>
          <p14:tracePt t="64057" x="2719388" y="4894263"/>
          <p14:tracePt t="64064" x="2719388" y="4886325"/>
          <p14:tracePt t="64073" x="2719388" y="4843463"/>
          <p14:tracePt t="64080" x="2719388" y="4818063"/>
          <p14:tracePt t="64088" x="2719388" y="4802188"/>
          <p14:tracePt t="64096" x="2719388" y="4767263"/>
          <p14:tracePt t="64105" x="2701925" y="4749800"/>
          <p14:tracePt t="64112" x="2701925" y="4708525"/>
          <p14:tracePt t="64128" x="2701925" y="4699000"/>
          <p14:tracePt t="64144" x="2701925" y="4691063"/>
          <p14:tracePt t="64217" x="2701925" y="4716463"/>
          <p14:tracePt t="64225" x="2770188" y="4792663"/>
          <p14:tracePt t="64233" x="2811463" y="4810125"/>
          <p14:tracePt t="64241" x="2879725" y="4827588"/>
          <p14:tracePt t="64249" x="2955925" y="4878388"/>
          <p14:tracePt t="64258" x="2982913" y="4894263"/>
          <p14:tracePt t="64265" x="3092450" y="4911725"/>
          <p14:tracePt t="64273" x="3092450" y="4919663"/>
          <p14:tracePt t="64280" x="3100388" y="4937125"/>
          <p14:tracePt t="64474" x="3100388" y="4946650"/>
          <p14:tracePt t="64482" x="3127375" y="4946650"/>
          <p14:tracePt t="64489" x="3178175" y="4946650"/>
          <p14:tracePt t="64528" x="3168650" y="4929188"/>
          <p14:tracePt t="64536" x="3160713" y="4929188"/>
          <p14:tracePt t="64544" x="3143250" y="4929188"/>
          <p14:tracePt t="64882" x="3109913" y="4929188"/>
          <p14:tracePt t="64889" x="3092450" y="4929188"/>
          <p14:tracePt t="64896" x="3041650" y="4929188"/>
          <p14:tracePt t="64904" x="3024188" y="4929188"/>
          <p14:tracePt t="64912" x="2998788" y="4919663"/>
          <p14:tracePt t="64920" x="2973388" y="4919663"/>
          <p14:tracePt t="64928" x="2955925" y="4903788"/>
          <p14:tracePt t="64944" x="2947988" y="4903788"/>
          <p14:tracePt t="64952" x="2940050" y="4894263"/>
          <p14:tracePt t="64960" x="2922588" y="4878388"/>
          <p14:tracePt t="64976" x="2914650" y="4868863"/>
          <p14:tracePt t="64992" x="2889250" y="4843463"/>
          <p14:tracePt t="65008" x="2889250" y="4827588"/>
          <p14:tracePt t="65024" x="2871788" y="4818063"/>
          <p14:tracePt t="65032" x="2871788" y="4810125"/>
          <p14:tracePt t="65048" x="2871788" y="4792663"/>
          <p14:tracePt t="65056" x="2871788" y="4767263"/>
          <p14:tracePt t="65080" x="2871788" y="4759325"/>
          <p14:tracePt t="65089" x="2871788" y="4741863"/>
          <p14:tracePt t="65096" x="2871788" y="4733925"/>
          <p14:tracePt t="65105" x="2871788" y="4708525"/>
          <p14:tracePt t="65112" x="2871788" y="4691063"/>
          <p14:tracePt t="65120" x="2871788" y="4665663"/>
          <p14:tracePt t="65128" x="2871788" y="4640263"/>
          <p14:tracePt t="65136" x="2871788" y="4630738"/>
          <p14:tracePt t="65144" x="2871788" y="4614863"/>
          <p14:tracePt t="65152" x="2871788" y="4605338"/>
          <p14:tracePt t="65160" x="2871788" y="4564063"/>
          <p14:tracePt t="65169" x="2871788" y="4554538"/>
          <p14:tracePt t="65176" x="2871788" y="4513263"/>
          <p14:tracePt t="65185" x="2863850" y="4495800"/>
          <p14:tracePt t="65192" x="2863850" y="4486275"/>
          <p14:tracePt t="65200" x="2863850" y="4478338"/>
          <p14:tracePt t="65208" x="2863850" y="4452938"/>
          <p14:tracePt t="65224" x="2863850" y="4435475"/>
          <p14:tracePt t="65330" x="2846388" y="4410075"/>
          <p14:tracePt t="65340" x="2838450" y="4402138"/>
          <p14:tracePt t="65355" x="2838450" y="4384675"/>
          <p14:tracePt t="65369" x="2838450" y="4376738"/>
          <p14:tracePt t="65392" x="2820988" y="4351338"/>
          <p14:tracePt t="65424" x="2820988" y="4316413"/>
          <p14:tracePt t="65457" x="2820988" y="4308475"/>
          <p14:tracePt t="65464" x="2811463" y="4300538"/>
          <p14:tracePt t="65649" x="2786063" y="4300538"/>
          <p14:tracePt t="65666" x="2770188" y="4300538"/>
          <p14:tracePt t="65690" x="2760663" y="4300538"/>
          <p14:tracePt t="65892" x="2778125" y="4316413"/>
          <p14:tracePt t="65898" x="2838450" y="4316413"/>
          <p14:tracePt t="65904" x="2922588" y="4316413"/>
          <p14:tracePt t="65912" x="2955925" y="4316413"/>
          <p14:tracePt t="65920" x="2998788" y="4308475"/>
          <p14:tracePt t="65928" x="2998788" y="4291013"/>
          <p14:tracePt t="65936" x="2998788" y="4240213"/>
          <p14:tracePt t="65944" x="2998788" y="4224338"/>
          <p14:tracePt t="65952" x="2998788" y="4214813"/>
          <p14:tracePt t="66042" x="2998788" y="4189413"/>
          <p14:tracePt t="66210" x="2998788" y="4232275"/>
          <p14:tracePt t="66218" x="2998788" y="4249738"/>
          <p14:tracePt t="66225" x="2998788" y="4300538"/>
          <p14:tracePt t="66232" x="2982913" y="4333875"/>
          <p14:tracePt t="66240" x="2982913" y="4376738"/>
          <p14:tracePt t="66248" x="2982913" y="4384675"/>
          <p14:tracePt t="66256" x="2982913" y="4410075"/>
          <p14:tracePt t="66264" x="2982913" y="4427538"/>
          <p14:tracePt t="66410" x="2973388" y="4435475"/>
          <p14:tracePt t="66425" x="2955925" y="4435475"/>
          <p14:tracePt t="66432" x="2947988" y="4435475"/>
          <p14:tracePt t="66440" x="2930525" y="4435475"/>
          <p14:tracePt t="66448" x="2905125" y="4419600"/>
          <p14:tracePt t="66456" x="2879725" y="4402138"/>
          <p14:tracePt t="66464" x="2846388" y="4376738"/>
          <p14:tracePt t="66472" x="2820988" y="4341813"/>
          <p14:tracePt t="66480" x="2770188" y="4291013"/>
          <p14:tracePt t="66489" x="2735263" y="4265613"/>
          <p14:tracePt t="66496" x="2668588" y="4214813"/>
          <p14:tracePt t="66504" x="2616200" y="4181475"/>
          <p14:tracePt t="66512" x="2590800" y="4130675"/>
          <p14:tracePt t="66520" x="2557463" y="4105275"/>
          <p14:tracePt t="66528" x="2524125" y="4037013"/>
          <p14:tracePt t="66536" x="2506663" y="4002088"/>
          <p14:tracePt t="66544" x="2481263" y="3960813"/>
          <p14:tracePt t="66560" x="2481263" y="3943350"/>
          <p14:tracePt t="66568" x="2481263" y="3917950"/>
          <p14:tracePt t="66576" x="2481263" y="3908425"/>
          <p14:tracePt t="66585" x="2481263" y="3892550"/>
          <p14:tracePt t="66592" x="2481263" y="3883025"/>
          <p14:tracePt t="66600" x="2481263" y="3857625"/>
          <p14:tracePt t="66624" x="2481263" y="3849688"/>
          <p14:tracePt t="66632" x="2481263" y="3832225"/>
          <p14:tracePt t="66640" x="2481263" y="3824288"/>
          <p14:tracePt t="66656" x="2481263" y="3781425"/>
          <p14:tracePt t="66664" x="2497138" y="3763963"/>
          <p14:tracePt t="66672" x="2524125" y="3756025"/>
          <p14:tracePt t="66680" x="2549525" y="3738563"/>
          <p14:tracePt t="66696" x="2600325" y="3705225"/>
          <p14:tracePt t="66705" x="2608263" y="3697288"/>
          <p14:tracePt t="66737" x="2633663" y="3679825"/>
          <p14:tracePt t="66760" x="2651125" y="3671888"/>
          <p14:tracePt t="66784" x="2659063" y="3671888"/>
          <p14:tracePt t="66800" x="2676525" y="3662363"/>
          <p14:tracePt t="66817" x="2684463" y="3629025"/>
          <p14:tracePt t="66832" x="2701925" y="3619500"/>
          <p14:tracePt t="66841" x="2709863" y="3594100"/>
          <p14:tracePt t="66848" x="2727325" y="3586163"/>
          <p14:tracePt t="66857" x="2735263" y="3568700"/>
          <p14:tracePt t="66864" x="2752725" y="3560763"/>
          <p14:tracePt t="66873" x="2760663" y="3543300"/>
          <p14:tracePt t="66881" x="2770188" y="3535363"/>
          <p14:tracePt t="66888" x="2786063" y="3517900"/>
          <p14:tracePt t="66897" x="2795588" y="3509963"/>
          <p14:tracePt t="66904" x="2811463" y="3502025"/>
          <p14:tracePt t="66920" x="2820988" y="3484563"/>
          <p14:tracePt t="66936" x="2828925" y="3475038"/>
          <p14:tracePt t="66985" x="2846388" y="3459163"/>
          <p14:tracePt t="66992" x="2854325" y="3459163"/>
          <p14:tracePt t="67008" x="2871788" y="3459163"/>
          <p14:tracePt t="67017" x="2879725" y="3459163"/>
          <p14:tracePt t="67024" x="2905125" y="3459163"/>
          <p14:tracePt t="67032" x="2922588" y="3459163"/>
          <p14:tracePt t="67041" x="2947988" y="3467100"/>
          <p14:tracePt t="67049" x="2990850" y="3484563"/>
          <p14:tracePt t="67057" x="3008313" y="3484563"/>
          <p14:tracePt t="67065" x="3033713" y="3509963"/>
          <p14:tracePt t="67074" x="3074988" y="3543300"/>
          <p14:tracePt t="67080" x="3109913" y="3552825"/>
          <p14:tracePt t="67089" x="3117850" y="3552825"/>
          <p14:tracePt t="67097" x="3143250" y="3568700"/>
          <p14:tracePt t="67113" x="3160713" y="3578225"/>
          <p14:tracePt t="67120" x="3160713" y="3594100"/>
          <p14:tracePt t="67129" x="3168650" y="3603625"/>
          <p14:tracePt t="67136" x="3194050" y="3619500"/>
          <p14:tracePt t="67144" x="3194050" y="3646488"/>
          <p14:tracePt t="67153" x="3211513" y="3654425"/>
          <p14:tracePt t="67160" x="3219450" y="3671888"/>
          <p14:tracePt t="67185" x="3236913" y="3697288"/>
          <p14:tracePt t="67192" x="3254375" y="3738563"/>
          <p14:tracePt t="67201" x="3262313" y="3756025"/>
          <p14:tracePt t="67208" x="3262313" y="3781425"/>
          <p14:tracePt t="67217" x="3279775" y="3806825"/>
          <p14:tracePt t="67225" x="3297238" y="3857625"/>
          <p14:tracePt t="67232" x="3297238" y="3883025"/>
          <p14:tracePt t="67240" x="3297238" y="3925888"/>
          <p14:tracePt t="67248" x="3297238" y="3976688"/>
          <p14:tracePt t="67257" x="3297238" y="4002088"/>
          <p14:tracePt t="67264" x="3297238" y="4011613"/>
          <p14:tracePt t="67273" x="3297238" y="4027488"/>
          <p14:tracePt t="67280" x="3297238" y="4037013"/>
          <p14:tracePt t="67288" x="3297238" y="4062413"/>
          <p14:tracePt t="67297" x="3297238" y="4079875"/>
          <p14:tracePt t="67305" x="3297238" y="4087813"/>
          <p14:tracePt t="67312" x="3297238" y="4095750"/>
          <p14:tracePt t="67320" x="3297238" y="4138613"/>
          <p14:tracePt t="67328" x="3297238" y="4164013"/>
          <p14:tracePt t="67336" x="3254375" y="4214813"/>
          <p14:tracePt t="67344" x="3219450" y="4265613"/>
          <p14:tracePt t="67353" x="3186113" y="4333875"/>
          <p14:tracePt t="67361" x="3135313" y="4384675"/>
          <p14:tracePt t="67369" x="3109913" y="4410075"/>
          <p14:tracePt t="67376" x="3092450" y="4435475"/>
          <p14:tracePt t="67386" x="3084513" y="4452938"/>
          <p14:tracePt t="67392" x="3084513" y="4460875"/>
          <p14:tracePt t="67401" x="3067050" y="4478338"/>
          <p14:tracePt t="67408" x="3059113" y="4478338"/>
          <p14:tracePt t="67417" x="3041650" y="4486275"/>
          <p14:tracePt t="67432" x="3033713" y="4486275"/>
          <p14:tracePt t="67440" x="2990850" y="4513263"/>
          <p14:tracePt t="67448" x="2982913" y="4529138"/>
          <p14:tracePt t="67457" x="2955925" y="4529138"/>
          <p14:tracePt t="67465" x="2905125" y="4529138"/>
          <p14:tracePt t="67473" x="2879725" y="4529138"/>
          <p14:tracePt t="67480" x="2838450" y="4529138"/>
          <p14:tracePt t="67489" x="2820988" y="4529138"/>
          <p14:tracePt t="67497" x="2786063" y="4529138"/>
          <p14:tracePt t="67537" x="2770188" y="4529138"/>
          <p14:tracePt t="67553" x="2760663" y="4529138"/>
          <p14:tracePt t="67560" x="2744788" y="4529138"/>
          <p14:tracePt t="67569" x="2719388" y="4529138"/>
          <p14:tracePt t="67577" x="2709863" y="4529138"/>
          <p14:tracePt t="67587" x="2684463" y="4529138"/>
          <p14:tracePt t="67592" x="2633663" y="4503738"/>
          <p14:tracePt t="67601" x="2625725" y="4495800"/>
          <p14:tracePt t="67609" x="2600325" y="4470400"/>
          <p14:tracePt t="67617" x="2565400" y="4435475"/>
          <p14:tracePt t="67625" x="2532063" y="4368800"/>
          <p14:tracePt t="67633" x="2524125" y="4359275"/>
          <p14:tracePt t="67642" x="2471738" y="4275138"/>
          <p14:tracePt t="67649" x="2455863" y="4232275"/>
          <p14:tracePt t="67658" x="2438400" y="4181475"/>
          <p14:tracePt t="67665" x="2438400" y="4138613"/>
          <p14:tracePt t="67673" x="2413000" y="4105275"/>
          <p14:tracePt t="67681" x="2413000" y="4062413"/>
          <p14:tracePt t="67688" x="2395538" y="4037013"/>
          <p14:tracePt t="67697" x="2395538" y="3986213"/>
          <p14:tracePt t="67705" x="2395538" y="3976688"/>
          <p14:tracePt t="67713" x="2395538" y="3960813"/>
          <p14:tracePt t="67720" x="2395538" y="3935413"/>
          <p14:tracePt t="67728" x="2395538" y="3925888"/>
          <p14:tracePt t="67736" x="2395538" y="3908425"/>
          <p14:tracePt t="67745" x="2395538" y="3900488"/>
          <p14:tracePt t="67753" x="2395538" y="3875088"/>
          <p14:tracePt t="67761" x="2395538" y="3867150"/>
          <p14:tracePt t="67770" x="2395538" y="3849688"/>
          <p14:tracePt t="67777" x="2395538" y="3806825"/>
          <p14:tracePt t="67786" x="2395538" y="3798888"/>
          <p14:tracePt t="67792" x="2395538" y="3790950"/>
          <p14:tracePt t="67808" x="2395538" y="3773488"/>
          <p14:tracePt t="67817" x="2413000" y="3763963"/>
          <p14:tracePt t="67825" x="2413000" y="3748088"/>
          <p14:tracePt t="67889" x="2420938" y="3722688"/>
          <p14:tracePt t="67905" x="2455863" y="3705225"/>
          <p14:tracePt t="67913" x="2463800" y="3697288"/>
          <p14:tracePt t="67929" x="2489200" y="3671888"/>
          <p14:tracePt t="67937" x="2506663" y="3654425"/>
          <p14:tracePt t="67954" x="2532063" y="3646488"/>
          <p14:tracePt t="67962" x="2557463" y="3629025"/>
          <p14:tracePt t="67977" x="2590800" y="3603625"/>
          <p14:tracePt t="67986" x="2600325" y="3603625"/>
          <p14:tracePt t="67992" x="2616200" y="3586163"/>
          <p14:tracePt t="68000" x="2641600" y="3578225"/>
          <p14:tracePt t="68008" x="2651125" y="3578225"/>
          <p14:tracePt t="68017" x="2684463" y="3560763"/>
          <p14:tracePt t="68090" x="2693988" y="3560763"/>
          <p14:tracePt t="68113" x="2719388" y="3560763"/>
          <p14:tracePt t="68129" x="2744788" y="3560763"/>
          <p14:tracePt t="68139" x="2760663" y="3560763"/>
          <p14:tracePt t="68146" x="2786063" y="3560763"/>
          <p14:tracePt t="68152" x="2795588" y="3560763"/>
          <p14:tracePt t="68160" x="2803525" y="3560763"/>
          <p14:tracePt t="68169" x="2820988" y="3560763"/>
          <p14:tracePt t="68176" x="2863850" y="3560763"/>
          <p14:tracePt t="68200" x="2871788" y="3560763"/>
          <p14:tracePt t="68240" x="2897188" y="3568700"/>
          <p14:tracePt t="68248" x="2914650" y="3568700"/>
          <p14:tracePt t="68264" x="2940050" y="3594100"/>
          <p14:tracePt t="68288" x="2947988" y="3603625"/>
          <p14:tracePt t="68337" x="2965450" y="3619500"/>
          <p14:tracePt t="68345" x="2973388" y="3662363"/>
          <p14:tracePt t="68353" x="3008313" y="3687763"/>
          <p14:tracePt t="68361" x="3016250" y="3697288"/>
          <p14:tracePt t="68371" x="3033713" y="3713163"/>
          <p14:tracePt t="68378" x="3033713" y="3738563"/>
          <p14:tracePt t="68388" x="3059113" y="3763963"/>
          <p14:tracePt t="68394" x="3074988" y="3781425"/>
          <p14:tracePt t="68401" x="3084513" y="3806825"/>
          <p14:tracePt t="68408" x="3100388" y="3857625"/>
          <p14:tracePt t="68417" x="3135313" y="3900488"/>
          <p14:tracePt t="68432" x="3135313" y="3943350"/>
          <p14:tracePt t="68440" x="3135313" y="3976688"/>
          <p14:tracePt t="68449" x="3135313" y="4019550"/>
          <p14:tracePt t="68457" x="3135313" y="4044950"/>
          <p14:tracePt t="68465" x="3135313" y="4070350"/>
          <p14:tracePt t="68473" x="3135313" y="4087813"/>
          <p14:tracePt t="68480" x="3135313" y="4113213"/>
          <p14:tracePt t="68489" x="3135313" y="4156075"/>
          <p14:tracePt t="68497" x="3135313" y="4171950"/>
          <p14:tracePt t="68505" x="3135313" y="4181475"/>
          <p14:tracePt t="68513" x="3135313" y="4206875"/>
          <p14:tracePt t="68520" x="3135313" y="4249738"/>
          <p14:tracePt t="68528" x="3135313" y="4283075"/>
          <p14:tracePt t="68537" x="3135313" y="4308475"/>
          <p14:tracePt t="68544" x="3135313" y="4316413"/>
          <p14:tracePt t="68552" x="3127375" y="4359275"/>
          <p14:tracePt t="68665" x="3109913" y="4394200"/>
          <p14:tracePt t="68681" x="3100388" y="4419600"/>
          <p14:tracePt t="68688" x="3084513" y="4427538"/>
          <p14:tracePt t="68697" x="3074988" y="4445000"/>
          <p14:tracePt t="68704" x="3067050" y="4452938"/>
          <p14:tracePt t="68753" x="3049588" y="4452938"/>
          <p14:tracePt t="68770" x="3008313" y="4452938"/>
          <p14:tracePt t="68777" x="2998788" y="4452938"/>
          <p14:tracePt t="68787" x="2982913" y="4452938"/>
          <p14:tracePt t="68792" x="2955925" y="4452938"/>
          <p14:tracePt t="68801" x="2947988" y="4452938"/>
          <p14:tracePt t="68809" x="2940050" y="4452938"/>
          <p14:tracePt t="68848" x="2922588" y="4452938"/>
          <p14:tracePt t="68865" x="2914650" y="4470400"/>
          <p14:tracePt t="68872" x="2889250" y="4478338"/>
          <p14:tracePt t="68881" x="2871788" y="4513263"/>
          <p14:tracePt t="68888" x="2871788" y="4521200"/>
          <p14:tracePt t="68897" x="2854325" y="4546600"/>
          <p14:tracePt t="68904" x="2846388" y="4564063"/>
          <p14:tracePt t="68913" x="2803525" y="4589463"/>
          <p14:tracePt t="68921" x="2752725" y="4605338"/>
          <p14:tracePt t="68929" x="2727325" y="4605338"/>
          <p14:tracePt t="68936" x="2719388" y="4605338"/>
          <p14:tracePt t="69162" x="2701925" y="4605338"/>
          <p14:tracePt t="69185" x="2709863" y="4589463"/>
          <p14:tracePt t="69193" x="2709863" y="4572000"/>
          <p14:tracePt t="69201" x="2709863" y="4564063"/>
          <p14:tracePt t="69217" x="2709863" y="4546600"/>
          <p14:tracePt t="69224" x="2684463" y="4546600"/>
          <p14:tracePt t="69232" x="2633663" y="4589463"/>
          <p14:tracePt t="69240" x="2557463" y="4648200"/>
          <p14:tracePt t="69248" x="2481263" y="4699000"/>
          <p14:tracePt t="69256" x="2471738" y="4716463"/>
          <p14:tracePt t="69338" x="2471738" y="4724400"/>
          <p14:tracePt t="69346" x="2471738" y="4733925"/>
          <p14:tracePt t="69355" x="2471738" y="4749800"/>
          <p14:tracePt t="69362" x="2471738" y="4792663"/>
          <p14:tracePt t="69370" x="2471738" y="4818063"/>
          <p14:tracePt t="69778" x="2471738" y="4827588"/>
          <p14:tracePt t="69788" x="2497138" y="4827588"/>
          <p14:tracePt t="69795" x="2549525" y="4827588"/>
          <p14:tracePt t="69800" x="2574925" y="4827588"/>
          <p14:tracePt t="69808" x="2616200" y="4827588"/>
          <p14:tracePt t="69817" x="2668588" y="4818063"/>
          <p14:tracePt t="69824" x="2693988" y="4810125"/>
          <p14:tracePt t="69832" x="2744788" y="4792663"/>
          <p14:tracePt t="69840" x="2770188" y="4792663"/>
          <p14:tracePt t="69848" x="2795588" y="4792663"/>
          <p14:tracePt t="69868" x="2871788" y="4759325"/>
          <p14:tracePt t="69872" x="2879725" y="4759325"/>
          <p14:tracePt t="69880" x="2914650" y="4759325"/>
          <p14:tracePt t="69896" x="2922588" y="4759325"/>
          <p14:tracePt t="69952" x="2930525" y="4759325"/>
          <p14:tracePt t="69976" x="2947988" y="4759325"/>
          <p14:tracePt t="69985" x="2973388" y="4759325"/>
          <p14:tracePt t="69992" x="2998788" y="4759325"/>
          <p14:tracePt t="70464" x="2982913" y="4749800"/>
          <p14:tracePt t="70914" x="2982913" y="4733925"/>
          <p14:tracePt t="70984" x="2990850" y="4724400"/>
          <p14:tracePt t="71008" x="3008313" y="4708525"/>
          <p14:tracePt t="71041" x="3008313" y="4683125"/>
          <p14:tracePt t="71057" x="3008313" y="4673600"/>
          <p14:tracePt t="71073" x="3008313" y="4657725"/>
          <p14:tracePt t="71096" x="3008313" y="4648200"/>
          <p14:tracePt t="71105" x="2990850" y="4622800"/>
          <p14:tracePt t="71120" x="2973388" y="4605338"/>
          <p14:tracePt t="71136" x="2965450" y="4597400"/>
          <p14:tracePt t="71176" x="2922588" y="4579938"/>
          <p14:tracePt t="71200" x="2854325" y="4564063"/>
          <p14:tracePt t="71208" x="2846388" y="4564063"/>
          <p14:tracePt t="71216" x="2820988" y="4538663"/>
          <p14:tracePt t="71232" x="2786063" y="4538663"/>
          <p14:tracePt t="71240" x="2778125" y="4538663"/>
          <p14:tracePt t="71248" x="2770188" y="4529138"/>
          <p14:tracePt t="71264" x="2752725" y="4529138"/>
          <p14:tracePt t="71361" x="2727325" y="4529138"/>
          <p14:tracePt t="71384" x="2719388" y="4529138"/>
          <p14:tracePt t="71393" x="2701925" y="4529138"/>
          <p14:tracePt t="71408" x="2693988" y="4529138"/>
          <p14:tracePt t="71432" x="2668588" y="4529138"/>
          <p14:tracePt t="71448" x="2651125" y="4513263"/>
          <p14:tracePt t="71456" x="2641600" y="4513263"/>
          <p14:tracePt t="71464" x="2633663" y="4513263"/>
          <p14:tracePt t="71472" x="2608263" y="4513263"/>
          <p14:tracePt t="71480" x="2574925" y="4513263"/>
          <p14:tracePt t="71489" x="2565400" y="4513263"/>
          <p14:tracePt t="71496" x="2524125" y="4513263"/>
          <p14:tracePt t="71512" x="2514600" y="4513263"/>
          <p14:tracePt t="71520" x="2455863" y="4521200"/>
          <p14:tracePt t="71528" x="2446338" y="4529138"/>
          <p14:tracePt t="71536" x="2413000" y="4564063"/>
          <p14:tracePt t="71544" x="2405063" y="4572000"/>
          <p14:tracePt t="71552" x="2362200" y="4614863"/>
          <p14:tracePt t="71560" x="2327275" y="4648200"/>
          <p14:tracePt t="71568" x="2301875" y="4673600"/>
          <p14:tracePt t="71576" x="2286000" y="4767263"/>
          <p14:tracePt t="71585" x="2286000" y="4792663"/>
          <p14:tracePt t="71592" x="2268538" y="4818063"/>
          <p14:tracePt t="71602" x="2268538" y="4868863"/>
          <p14:tracePt t="71608" x="2268538" y="4911725"/>
          <p14:tracePt t="71616" x="2268538" y="4919663"/>
          <p14:tracePt t="71624" x="2268538" y="4962525"/>
          <p14:tracePt t="71632" x="2268538" y="4987925"/>
          <p14:tracePt t="71640" x="2268538" y="5005388"/>
          <p14:tracePt t="71648" x="2268538" y="5030788"/>
          <p14:tracePt t="71672" x="2268538" y="5038725"/>
          <p14:tracePt t="71680" x="2301875" y="5064125"/>
          <p14:tracePt t="71696" x="2311400" y="5064125"/>
          <p14:tracePt t="71705" x="2327275" y="5081588"/>
          <p14:tracePt t="71712" x="2352675" y="5106988"/>
          <p14:tracePt t="71720" x="2379663" y="5124450"/>
          <p14:tracePt t="71728" x="2395538" y="5124450"/>
          <p14:tracePt t="71736" x="2430463" y="5132388"/>
          <p14:tracePt t="71744" x="2446338" y="5149850"/>
          <p14:tracePt t="71752" x="2455863" y="5149850"/>
          <p14:tracePt t="71760" x="2497138" y="5175250"/>
          <p14:tracePt t="71768" x="2514600" y="5175250"/>
          <p14:tracePt t="71776" x="2540000" y="5175250"/>
          <p14:tracePt t="71785" x="2565400" y="5192713"/>
          <p14:tracePt t="71792" x="2590800" y="5192713"/>
          <p14:tracePt t="71801" x="2616200" y="5192713"/>
          <p14:tracePt t="71816" x="2633663" y="5192713"/>
          <p14:tracePt t="71824" x="2641600" y="5192713"/>
          <p14:tracePt t="71832" x="2659063" y="5200650"/>
          <p14:tracePt t="71840" x="2684463" y="5200650"/>
          <p14:tracePt t="71848" x="2709863" y="5200650"/>
          <p14:tracePt t="71856" x="2735263" y="5200650"/>
          <p14:tracePt t="71864" x="2760663" y="5200650"/>
          <p14:tracePt t="71872" x="2795588" y="5200650"/>
          <p14:tracePt t="71880" x="2838450" y="5200650"/>
          <p14:tracePt t="71889" x="2863850" y="5200650"/>
          <p14:tracePt t="71897" x="2889250" y="5200650"/>
          <p14:tracePt t="71904" x="2905125" y="5200650"/>
          <p14:tracePt t="71912" x="2930525" y="5200650"/>
          <p14:tracePt t="71921" x="2973388" y="5200650"/>
          <p14:tracePt t="71928" x="2990850" y="5200650"/>
          <p14:tracePt t="71936" x="3024188" y="5183188"/>
          <p14:tracePt t="71944" x="3059113" y="5167313"/>
          <p14:tracePt t="71952" x="3067050" y="5167313"/>
          <p14:tracePt t="71960" x="3109913" y="5157788"/>
          <p14:tracePt t="71968" x="3127375" y="5141913"/>
          <p14:tracePt t="71976" x="3152775" y="5116513"/>
          <p14:tracePt t="71985" x="3178175" y="5081588"/>
          <p14:tracePt t="71992" x="3228975" y="5064125"/>
          <p14:tracePt t="72001" x="3254375" y="5038725"/>
          <p14:tracePt t="72008" x="3287713" y="5005388"/>
          <p14:tracePt t="72017" x="3297238" y="4997450"/>
          <p14:tracePt t="72024" x="3338513" y="4954588"/>
          <p14:tracePt t="72041" x="3355975" y="4903788"/>
          <p14:tracePt t="72048" x="3355975" y="4894263"/>
          <p14:tracePt t="72056" x="3373438" y="4868863"/>
          <p14:tracePt t="72064" x="3373438" y="4827588"/>
          <p14:tracePt t="72072" x="3398838" y="4792663"/>
          <p14:tracePt t="72088" x="3398838" y="4767263"/>
          <p14:tracePt t="72096" x="3398838" y="4741863"/>
          <p14:tracePt t="72105" x="3398838" y="4724400"/>
          <p14:tracePt t="72112" x="3398838" y="4683125"/>
          <p14:tracePt t="72121" x="3398838" y="4657725"/>
          <p14:tracePt t="72128" x="3381375" y="4630738"/>
          <p14:tracePt t="72137" x="3381375" y="4614863"/>
          <p14:tracePt t="72144" x="3363913" y="4589463"/>
          <p14:tracePt t="72152" x="3363913" y="4564063"/>
          <p14:tracePt t="72160" x="3355975" y="4546600"/>
          <p14:tracePt t="72168" x="3348038" y="4538663"/>
          <p14:tracePt t="72176" x="3330575" y="4529138"/>
          <p14:tracePt t="72185" x="3322638" y="4513263"/>
          <p14:tracePt t="72192" x="3305175" y="4503738"/>
          <p14:tracePt t="72201" x="3279775" y="4470400"/>
          <p14:tracePt t="72208" x="3254375" y="4460875"/>
          <p14:tracePt t="72217" x="3203575" y="4460875"/>
          <p14:tracePt t="72224" x="3178175" y="4445000"/>
          <p14:tracePt t="72232" x="3109913" y="4445000"/>
          <p14:tracePt t="72240" x="3067050" y="4410075"/>
          <p14:tracePt t="72248" x="3033713" y="4402138"/>
          <p14:tracePt t="72256" x="2990850" y="4402138"/>
          <p14:tracePt t="72264" x="2982913" y="4402138"/>
          <p14:tracePt t="72272" x="2955925" y="4384675"/>
          <p14:tracePt t="72288" x="2922588" y="4384675"/>
          <p14:tracePt t="72296" x="2914650" y="4384675"/>
          <p14:tracePt t="72305" x="2897188" y="4376738"/>
          <p14:tracePt t="72312" x="2863850" y="4376738"/>
          <p14:tracePt t="72321" x="2828925" y="4376738"/>
          <p14:tracePt t="72328" x="2786063" y="4376738"/>
          <p14:tracePt t="72336" x="2744788" y="4376738"/>
          <p14:tracePt t="72344" x="2676525" y="4376738"/>
          <p14:tracePt t="72352" x="2616200" y="4376738"/>
          <p14:tracePt t="72360" x="2549525" y="4376738"/>
          <p14:tracePt t="72368" x="2524125" y="4376738"/>
          <p14:tracePt t="72377" x="2463800" y="4376738"/>
          <p14:tracePt t="72385" x="2446338" y="4376738"/>
          <p14:tracePt t="72392" x="2438400" y="4376738"/>
          <p14:tracePt t="72401" x="2413000" y="4376738"/>
          <p14:tracePt t="72424" x="2395538" y="4376738"/>
          <p14:tracePt t="72432" x="2387600" y="4376738"/>
          <p14:tracePt t="72448" x="2379663" y="4376738"/>
          <p14:tracePt t="72464" x="2362200" y="4384675"/>
          <p14:tracePt t="72472" x="2336800" y="4427538"/>
          <p14:tracePt t="72480" x="2319338" y="4460875"/>
          <p14:tracePt t="72488" x="2301875" y="4503738"/>
          <p14:tracePt t="72496" x="2293938" y="4538663"/>
          <p14:tracePt t="72505" x="2293938" y="4564063"/>
          <p14:tracePt t="72512" x="2276475" y="4648200"/>
          <p14:tracePt t="72521" x="2260600" y="4665663"/>
          <p14:tracePt t="72528" x="2243138" y="4716463"/>
          <p14:tracePt t="72536" x="2243138" y="4767263"/>
          <p14:tracePt t="72544" x="2235200" y="4792663"/>
          <p14:tracePt t="72552" x="2235200" y="4835525"/>
          <p14:tracePt t="72560" x="2235200" y="4868863"/>
          <p14:tracePt t="72568" x="2235200" y="4911725"/>
          <p14:tracePt t="72576" x="2235200" y="4937125"/>
          <p14:tracePt t="72585" x="2235200" y="4962525"/>
          <p14:tracePt t="72592" x="2235200" y="4997450"/>
          <p14:tracePt t="72601" x="2235200" y="5038725"/>
          <p14:tracePt t="72608" x="2235200" y="5081588"/>
          <p14:tracePt t="72617" x="2235200" y="5132388"/>
          <p14:tracePt t="72624" x="2235200" y="5141913"/>
          <p14:tracePt t="72632" x="2235200" y="5167313"/>
          <p14:tracePt t="72640" x="2235200" y="5192713"/>
          <p14:tracePt t="72648" x="2235200" y="5208588"/>
          <p14:tracePt t="72680" x="2235200" y="5218113"/>
          <p14:tracePt t="72689" x="2235200" y="5226050"/>
          <p14:tracePt t="72705" x="2251075" y="5243513"/>
          <p14:tracePt t="72713" x="2260600" y="5243513"/>
          <p14:tracePt t="72728" x="2286000" y="5251450"/>
          <p14:tracePt t="72736" x="2301875" y="5268913"/>
          <p14:tracePt t="72744" x="2311400" y="5268913"/>
          <p14:tracePt t="72752" x="2319338" y="5276850"/>
          <p14:tracePt t="72776" x="2352675" y="5294313"/>
          <p14:tracePt t="72785" x="2379663" y="5294313"/>
          <p14:tracePt t="72792" x="2387600" y="5302250"/>
          <p14:tracePt t="72802" x="2405063" y="5302250"/>
          <p14:tracePt t="72817" x="2430463" y="5302250"/>
          <p14:tracePt t="72824" x="2438400" y="5302250"/>
          <p14:tracePt t="72832" x="2463800" y="5319713"/>
          <p14:tracePt t="72840" x="2481263" y="5327650"/>
          <p14:tracePt t="72848" x="2489200" y="5327650"/>
          <p14:tracePt t="72856" x="2497138" y="5327650"/>
          <p14:tracePt t="72869" x="2514600" y="5327650"/>
          <p14:tracePt t="72872" x="2557463" y="5327650"/>
          <p14:tracePt t="72880" x="2565400" y="5327650"/>
          <p14:tracePt t="72888" x="2590800" y="5327650"/>
          <p14:tracePt t="72896" x="2633663" y="5327650"/>
          <p14:tracePt t="72905" x="2651125" y="5327650"/>
          <p14:tracePt t="72912" x="2659063" y="5327650"/>
          <p14:tracePt t="72920" x="2684463" y="5327650"/>
          <p14:tracePt t="72928" x="2719388" y="5327650"/>
          <p14:tracePt t="72952" x="2727325" y="5327650"/>
          <p14:tracePt t="73202" x="2752725" y="5311775"/>
          <p14:tracePt t="73210" x="2778125" y="5311775"/>
          <p14:tracePt t="73217" x="2795588" y="5311775"/>
          <p14:tracePt t="73225" x="2803525" y="5302250"/>
          <p14:tracePt t="73232" x="2820988" y="5302250"/>
          <p14:tracePt t="73248" x="2828925" y="5286375"/>
          <p14:tracePt t="73256" x="2846388" y="5276850"/>
          <p14:tracePt t="73264" x="2854325" y="5260975"/>
          <p14:tracePt t="73272" x="2863850" y="5251450"/>
          <p14:tracePt t="73289" x="2879725" y="5235575"/>
          <p14:tracePt t="73296" x="2905125" y="5208588"/>
          <p14:tracePt t="73305" x="2914650" y="5200650"/>
          <p14:tracePt t="73328" x="2930525" y="5183188"/>
          <p14:tracePt t="73961" x="2922588" y="5157788"/>
          <p14:tracePt t="73970" x="2897188" y="5116513"/>
          <p14:tracePt t="73977" x="2879725" y="5099050"/>
          <p14:tracePt t="73985" x="2871788" y="5091113"/>
          <p14:tracePt t="73992" x="2871788" y="5073650"/>
          <p14:tracePt t="74001" x="2854325" y="5048250"/>
          <p14:tracePt t="74008" x="2854325" y="5022850"/>
          <p14:tracePt t="74016" x="2846388" y="5013325"/>
          <p14:tracePt t="74024" x="2820988" y="4979988"/>
          <p14:tracePt t="74040" x="2803525" y="4972050"/>
          <p14:tracePt t="74048" x="2803525" y="4962525"/>
          <p14:tracePt t="74056" x="2795588" y="4937125"/>
          <p14:tracePt t="74072" x="2778125" y="4919663"/>
          <p14:tracePt t="74088" x="2770188" y="4911725"/>
          <p14:tracePt t="74096" x="2744788" y="4894263"/>
          <p14:tracePt t="74112" x="2727325" y="4886325"/>
          <p14:tracePt t="74121" x="2719388" y="4868863"/>
          <p14:tracePt t="74128" x="2701925" y="4868863"/>
          <p14:tracePt t="74136" x="2676525" y="4860925"/>
          <p14:tracePt t="74152" x="2633663" y="4843463"/>
          <p14:tracePt t="74160" x="2616200" y="4843463"/>
          <p14:tracePt t="74168" x="2590800" y="4818063"/>
          <p14:tracePt t="74176" x="2565400" y="4818063"/>
          <p14:tracePt t="74185" x="2532063" y="4802188"/>
          <p14:tracePt t="74201" x="2506663" y="4802188"/>
          <p14:tracePt t="74208" x="2497138" y="4792663"/>
          <p14:tracePt t="74216" x="2481263" y="4792663"/>
          <p14:tracePt t="74224" x="2471738" y="4792663"/>
          <p14:tracePt t="74232" x="2430463" y="4792663"/>
          <p14:tracePt t="74240" x="2420938" y="4775200"/>
          <p14:tracePt t="74248" x="2344738" y="4741863"/>
          <p14:tracePt t="74256" x="2311400" y="4716463"/>
          <p14:tracePt t="74264" x="2286000" y="4716463"/>
          <p14:tracePt t="74272" x="2251075" y="4699000"/>
          <p14:tracePt t="74280" x="2208213" y="4699000"/>
          <p14:tracePt t="74288" x="2174875" y="4673600"/>
          <p14:tracePt t="74296" x="2132013" y="4657725"/>
          <p14:tracePt t="74304" x="2081213" y="4640263"/>
          <p14:tracePt t="74321" x="2055813" y="4622800"/>
          <p14:tracePt t="74328" x="2047875" y="4614863"/>
          <p14:tracePt t="74336" x="2030413" y="4597400"/>
          <p14:tracePt t="74352" x="2022475" y="4589463"/>
          <p14:tracePt t="74368" x="2005013" y="4579938"/>
          <p14:tracePt t="74376" x="1979613" y="4564063"/>
          <p14:tracePt t="74385" x="1971675" y="4554538"/>
          <p14:tracePt t="74392" x="1928813" y="4521200"/>
          <p14:tracePt t="74401" x="1911350" y="4513263"/>
          <p14:tracePt t="74417" x="1903413" y="4495800"/>
          <p14:tracePt t="74432" x="1893888" y="4486275"/>
          <p14:tracePt t="74448" x="1860550" y="4460875"/>
          <p14:tracePt t="74464" x="1852613" y="4445000"/>
          <p14:tracePt t="74481" x="1835150" y="4419600"/>
          <p14:tracePt t="74489" x="1827213" y="4394200"/>
          <p14:tracePt t="74497" x="1792288" y="4359275"/>
          <p14:tracePt t="74505" x="1766888" y="4333875"/>
          <p14:tracePt t="74512" x="1749425" y="4316413"/>
          <p14:tracePt t="74521" x="1724025" y="4291013"/>
          <p14:tracePt t="74528" x="1690688" y="4265613"/>
          <p14:tracePt t="74536" x="1690688" y="4249738"/>
          <p14:tracePt t="74545" x="1682750" y="4240213"/>
          <p14:tracePt t="74552" x="1657350" y="4224338"/>
          <p14:tracePt t="74568" x="1639888" y="4197350"/>
          <p14:tracePt t="74585" x="1631950" y="4197350"/>
          <p14:tracePt t="74592" x="1606550" y="4181475"/>
          <p14:tracePt t="74602" x="1554163" y="4164013"/>
          <p14:tracePt t="74617" x="1495425" y="4164013"/>
          <p14:tracePt t="74624" x="1444625" y="4164013"/>
          <p14:tracePt t="74632" x="1419225" y="4156075"/>
          <p14:tracePt t="74640" x="1350963" y="4156075"/>
          <p14:tracePt t="74648" x="1325563" y="4156075"/>
          <p14:tracePt t="74656" x="1239838" y="4113213"/>
          <p14:tracePt t="74664" x="1189038" y="4113213"/>
          <p14:tracePt t="74672" x="1130300" y="4095750"/>
          <p14:tracePt t="74680" x="1095375" y="4095750"/>
          <p14:tracePt t="74689" x="1054100" y="4095750"/>
          <p14:tracePt t="74697" x="1011238" y="4095750"/>
          <p14:tracePt t="74705" x="960438" y="4095750"/>
          <p14:tracePt t="74712" x="935038" y="4095750"/>
          <p14:tracePt t="74720" x="892175" y="4095750"/>
          <p14:tracePt t="74728" x="866775" y="4095750"/>
          <p14:tracePt t="74736" x="798513" y="4095750"/>
          <p14:tracePt t="74744" x="739775" y="4095750"/>
          <p14:tracePt t="74752" x="671513" y="4095750"/>
          <p14:tracePt t="74760" x="646113" y="4095750"/>
          <p14:tracePt t="74769" x="585788" y="4095750"/>
          <p14:tracePt t="74777" x="552450" y="4095750"/>
          <p14:tracePt t="74785" x="509588" y="4095750"/>
          <p14:tracePt t="74792" x="501650" y="4105275"/>
          <p14:tracePt t="74802" x="484188" y="4105275"/>
          <p14:tracePt t="74808" x="441325" y="4105275"/>
          <p14:tracePt t="74818" x="433388" y="4113213"/>
          <p14:tracePt t="74849" x="425450" y="4113213"/>
          <p14:tracePt t="74858" x="407988" y="4130675"/>
          <p14:tracePt t="74869" x="400050" y="4130675"/>
          <p14:tracePt t="74872" x="382588" y="4138613"/>
          <p14:tracePt t="74881" x="357188" y="4164013"/>
          <p14:tracePt t="74889" x="347663" y="4181475"/>
          <p14:tracePt t="74897" x="314325" y="4206875"/>
          <p14:tracePt t="74905" x="306388" y="4249738"/>
          <p14:tracePt t="74913" x="288925" y="4300538"/>
          <p14:tracePt t="74921" x="288925" y="4325938"/>
          <p14:tracePt t="74928" x="288925" y="4368800"/>
          <p14:tracePt t="74936" x="288925" y="4419600"/>
          <p14:tracePt t="74944" x="288925" y="4445000"/>
          <p14:tracePt t="74952" x="288925" y="4452938"/>
          <p14:tracePt t="74960" x="288925" y="4478338"/>
          <p14:tracePt t="74968" x="288925" y="4513263"/>
          <p14:tracePt t="74976" x="288925" y="4538663"/>
          <p14:tracePt t="74984" x="288925" y="4546600"/>
          <p14:tracePt t="74992" x="288925" y="4589463"/>
          <p14:tracePt t="75001" x="288925" y="4605338"/>
          <p14:tracePt t="75008" x="288925" y="4614863"/>
          <p14:tracePt t="75016" x="288925" y="4657725"/>
          <p14:tracePt t="75024" x="322263" y="4683125"/>
          <p14:tracePt t="75040" x="357188" y="4749800"/>
          <p14:tracePt t="75048" x="390525" y="4784725"/>
          <p14:tracePt t="75056" x="400050" y="4810125"/>
          <p14:tracePt t="75064" x="415925" y="4827588"/>
          <p14:tracePt t="75072" x="441325" y="4852988"/>
          <p14:tracePt t="75081" x="466725" y="4886325"/>
          <p14:tracePt t="75088" x="501650" y="4911725"/>
          <p14:tracePt t="75096" x="527050" y="4929188"/>
          <p14:tracePt t="75105" x="560388" y="4954588"/>
          <p14:tracePt t="75112" x="585788" y="4972050"/>
          <p14:tracePt t="75120" x="620713" y="4972050"/>
          <p14:tracePt t="75128" x="646113" y="4987925"/>
          <p14:tracePt t="75136" x="654050" y="4987925"/>
          <p14:tracePt t="75152" x="671513" y="4987925"/>
          <p14:tracePt t="75160" x="679450" y="4987925"/>
          <p14:tracePt t="75168" x="696913" y="4987925"/>
          <p14:tracePt t="75176" x="722313" y="4987925"/>
          <p14:tracePt t="75185" x="747713" y="4987925"/>
          <p14:tracePt t="75192" x="790575" y="4987925"/>
          <p14:tracePt t="75202" x="841375" y="4987925"/>
          <p14:tracePt t="75208" x="900113" y="4987925"/>
          <p14:tracePt t="75217" x="968375" y="4987925"/>
          <p14:tracePt t="75224" x="993775" y="4987925"/>
          <p14:tracePt t="75233" x="1036638" y="4987925"/>
          <p14:tracePt t="75240" x="1062038" y="4987925"/>
          <p14:tracePt t="75248" x="1112838" y="4987925"/>
          <p14:tracePt t="75257" x="1138238" y="4987925"/>
          <p14:tracePt t="75264" x="1181100" y="4987925"/>
          <p14:tracePt t="75273" x="1206500" y="4987925"/>
          <p14:tracePt t="75280" x="1257300" y="4987925"/>
          <p14:tracePt t="75289" x="1317625" y="4987925"/>
          <p14:tracePt t="75297" x="1368425" y="4987925"/>
          <p14:tracePt t="75305" x="1427163" y="4987925"/>
          <p14:tracePt t="75312" x="1495425" y="5005388"/>
          <p14:tracePt t="75321" x="1520825" y="5005388"/>
          <p14:tracePt t="75329" x="1579563" y="5005388"/>
          <p14:tracePt t="75336" x="1647825" y="5005388"/>
          <p14:tracePt t="75344" x="1673225" y="5005388"/>
          <p14:tracePt t="75352" x="1758950" y="5005388"/>
          <p14:tracePt t="75360" x="1817688" y="5005388"/>
          <p14:tracePt t="75369" x="1868488" y="5005388"/>
          <p14:tracePt t="75377" x="1893888" y="5005388"/>
          <p14:tracePt t="75385" x="1903413" y="5005388"/>
          <p14:tracePt t="75392" x="1928813" y="5005388"/>
          <p14:tracePt t="75466" x="1962150" y="5005388"/>
          <p14:tracePt t="75481" x="2005013" y="5005388"/>
          <p14:tracePt t="75490" x="2012950" y="5005388"/>
          <p14:tracePt t="75498" x="2038350" y="5005388"/>
          <p14:tracePt t="75505" x="2090738" y="5005388"/>
          <p14:tracePt t="75512" x="2116138" y="5005388"/>
          <p14:tracePt t="75528" x="2132013" y="5030788"/>
          <p14:tracePt t="75536" x="2132013" y="5048250"/>
          <p14:tracePt t="75544" x="2174875" y="5056188"/>
          <p14:tracePt t="75552" x="2182813" y="5056188"/>
          <p14:tracePt t="75560" x="2192338" y="5056188"/>
          <p14:tracePt t="75762" x="2217738" y="5056188"/>
          <p14:tracePt t="75772" x="2301875" y="5056188"/>
          <p14:tracePt t="75778" x="2336800" y="5056188"/>
          <p14:tracePt t="75788" x="2362200" y="5056188"/>
          <p14:tracePt t="75794" x="2370138" y="5056188"/>
          <p14:tracePt t="75808" x="2387600" y="5038725"/>
          <p14:tracePt t="75817" x="2395538" y="5038725"/>
          <p14:tracePt t="75824" x="2420938" y="5038725"/>
          <p14:tracePt t="75832" x="2446338" y="5048250"/>
          <p14:tracePt t="75840" x="2514600" y="5064125"/>
          <p14:tracePt t="75848" x="2532063" y="5064125"/>
          <p14:tracePt t="75856" x="2565400" y="5064125"/>
          <p14:tracePt t="75864" x="2600325" y="5064125"/>
          <p14:tracePt t="75872" x="2608263" y="5064125"/>
          <p14:tracePt t="75885" x="2651125" y="5064125"/>
          <p14:tracePt t="75889" x="2659063" y="5064125"/>
          <p14:tracePt t="75896" x="2676525" y="5064125"/>
          <p14:tracePt t="75904" x="2709863" y="5064125"/>
          <p14:tracePt t="75928" x="2727325" y="5064125"/>
          <p14:tracePt t="76034" x="2752725" y="5048250"/>
          <p14:tracePt t="76050" x="2778125" y="5048250"/>
          <p14:tracePt t="76059" x="2811463" y="5030788"/>
          <p14:tracePt t="76072" x="2838450" y="5030788"/>
          <p14:tracePt t="76080" x="2846388" y="5022850"/>
          <p14:tracePt t="76112" x="2863850" y="5022850"/>
          <p14:tracePt t="76128" x="2871788" y="5022850"/>
          <p14:tracePt t="76137" x="2914650" y="5005388"/>
          <p14:tracePt t="76152" x="2922588" y="5005388"/>
          <p14:tracePt t="76160" x="2955925" y="4979988"/>
          <p14:tracePt t="76168" x="2965450" y="4962525"/>
          <p14:tracePt t="76184" x="2973388" y="4962525"/>
          <p14:tracePt t="76282" x="2990850" y="4954588"/>
          <p14:tracePt t="76554" x="2982913" y="4937125"/>
          <p14:tracePt t="76578" x="2973388" y="4937125"/>
          <p14:tracePt t="76593" x="2965450" y="4937125"/>
          <p14:tracePt t="76601" x="2879725" y="4894263"/>
          <p14:tracePt t="76617" x="2838450" y="4894263"/>
          <p14:tracePt t="76624" x="2811463" y="4894263"/>
          <p14:tracePt t="76632" x="2760663" y="4894263"/>
          <p14:tracePt t="76640" x="2701925" y="4894263"/>
          <p14:tracePt t="76648" x="2616200" y="4894263"/>
          <p14:tracePt t="76656" x="2532063" y="4894263"/>
          <p14:tracePt t="76664" x="2413000" y="4903788"/>
          <p14:tracePt t="76672" x="2319338" y="4919663"/>
          <p14:tracePt t="76680" x="2200275" y="4946650"/>
          <p14:tracePt t="76688" x="2073275" y="5005388"/>
          <p14:tracePt t="76696" x="1979613" y="5022850"/>
          <p14:tracePt t="76704" x="1885950" y="5038725"/>
          <p14:tracePt t="76712" x="1827213" y="5056188"/>
          <p14:tracePt t="76721" x="1758950" y="5073650"/>
          <p14:tracePt t="76728" x="1741488" y="5091113"/>
          <p14:tracePt t="76737" x="1716088" y="5099050"/>
          <p14:tracePt t="76800" x="1716088" y="5116513"/>
          <p14:tracePt t="76808" x="1716088" y="5141913"/>
          <p14:tracePt t="76818" x="1716088" y="5149850"/>
          <p14:tracePt t="76824" x="1690688" y="5175250"/>
          <p14:tracePt t="76833" x="1639888" y="5226050"/>
          <p14:tracePt t="76842" x="1597025" y="5243513"/>
          <p14:tracePt t="76848" x="1528763" y="5276850"/>
          <p14:tracePt t="76857" x="1477963" y="5294313"/>
          <p14:tracePt t="76864" x="1409700" y="5345113"/>
          <p14:tracePt t="76875" x="1368425" y="5345113"/>
          <p14:tracePt t="76880" x="1350963" y="5353050"/>
          <p14:tracePt t="76888" x="1300163" y="5353050"/>
          <p14:tracePt t="76897" x="1282700" y="5353050"/>
          <p14:tracePt t="76905" x="1249363" y="5353050"/>
          <p14:tracePt t="76912" x="1214438" y="5387975"/>
          <p14:tracePt t="76920" x="1173163" y="5387975"/>
          <p14:tracePt t="76928" x="1138238" y="5387975"/>
          <p14:tracePt t="76937" x="1095375" y="5387975"/>
          <p14:tracePt t="76945" x="1054100" y="5387975"/>
          <p14:tracePt t="76952" x="985838" y="5387975"/>
          <p14:tracePt t="76960" x="900113" y="5387975"/>
          <p14:tracePt t="76968" x="841375" y="5387975"/>
          <p14:tracePt t="76976" x="773113" y="5405438"/>
          <p14:tracePt t="76984" x="730250" y="5405438"/>
          <p14:tracePt t="76992" x="661988" y="5421313"/>
          <p14:tracePt t="77001" x="654050" y="5421313"/>
          <p14:tracePt t="77008" x="611188" y="5421313"/>
          <p14:tracePt t="77017" x="585788" y="5430838"/>
          <p14:tracePt t="77024" x="534988" y="5464175"/>
          <p14:tracePt t="77032" x="484188" y="5497513"/>
          <p14:tracePt t="77040" x="476250" y="5497513"/>
          <p14:tracePt t="77048" x="458788" y="5507038"/>
          <p14:tracePt t="77064" x="450850" y="5524500"/>
          <p14:tracePt t="77080" x="450850" y="5532438"/>
          <p14:tracePt t="77104" x="450850" y="5549900"/>
          <p14:tracePt t="77112" x="450850" y="5557838"/>
          <p14:tracePt t="77137" x="450850" y="5583238"/>
          <p14:tracePt t="77144" x="450850" y="5591175"/>
          <p14:tracePt t="77152" x="450850" y="5616575"/>
          <p14:tracePt t="77168" x="450850" y="5651500"/>
          <p14:tracePt t="77176" x="450850" y="5676900"/>
          <p14:tracePt t="77185" x="458788" y="5702300"/>
          <p14:tracePt t="77192" x="458788" y="5753100"/>
          <p14:tracePt t="77208" x="458788" y="5761038"/>
          <p14:tracePt t="77217" x="458788" y="5788025"/>
          <p14:tracePt t="77314" x="458788" y="5795963"/>
          <p14:tracePt t="77330" x="458788" y="5813425"/>
          <p14:tracePt t="77498" x="466725" y="5821363"/>
          <p14:tracePt t="77514" x="484188" y="5838825"/>
          <p14:tracePt t="77521" x="492125" y="5846763"/>
          <p14:tracePt t="77528" x="517525" y="5889625"/>
          <p14:tracePt t="77536" x="534988" y="5922963"/>
          <p14:tracePt t="77544" x="534988" y="5965825"/>
          <p14:tracePt t="77552" x="534988" y="6024563"/>
          <p14:tracePt t="77560" x="476250" y="6059488"/>
          <p14:tracePt t="77568" x="450850" y="6059488"/>
          <p14:tracePt t="77784" x="484188" y="6034088"/>
          <p14:tracePt t="77792" x="527050" y="6016625"/>
          <p14:tracePt t="77800" x="544513" y="6016625"/>
          <p14:tracePt t="77808" x="552450" y="6016625"/>
          <p14:tracePt t="77817" x="552450" y="5999163"/>
          <p14:tracePt t="77824" x="569913" y="5991225"/>
          <p14:tracePt t="77856" x="595313" y="5991225"/>
          <p14:tracePt t="77864" x="654050" y="5991225"/>
          <p14:tracePt t="77872" x="722313" y="5991225"/>
          <p14:tracePt t="77883" x="747713" y="5991225"/>
          <p14:tracePt t="77888" x="806450" y="5991225"/>
          <p14:tracePt t="77896" x="874713" y="5991225"/>
          <p14:tracePt t="77905" x="900113" y="5991225"/>
          <p14:tracePt t="77912" x="942975" y="5991225"/>
          <p14:tracePt t="77921" x="968375" y="5991225"/>
          <p14:tracePt t="77928" x="985838" y="5991225"/>
          <p14:tracePt t="77937" x="1011238" y="5965825"/>
          <p14:tracePt t="77952" x="1019175" y="5965825"/>
          <p14:tracePt t="77960" x="1054100" y="5965825"/>
          <p14:tracePt t="77967" x="1112838" y="5991225"/>
          <p14:tracePt t="77976" x="1214438" y="6049963"/>
          <p14:tracePt t="77984" x="1282700" y="6084888"/>
          <p14:tracePt t="77992" x="1358900" y="6135688"/>
          <p14:tracePt t="78000" x="1452563" y="6178550"/>
          <p14:tracePt t="78008" x="1528763" y="6229350"/>
          <p14:tracePt t="78017" x="1597025" y="6246813"/>
          <p14:tracePt t="78024" x="1682750" y="6246813"/>
          <p14:tracePt t="78032" x="1827213" y="6272213"/>
          <p14:tracePt t="78040" x="1920875" y="6272213"/>
          <p14:tracePt t="78048" x="1962150" y="6272213"/>
          <p14:tracePt t="78056" x="2047875" y="6272213"/>
          <p14:tracePt t="78064" x="2132013" y="6272213"/>
          <p14:tracePt t="78072" x="2225675" y="6272213"/>
          <p14:tracePt t="78080" x="2268538" y="6272213"/>
          <p14:tracePt t="78088" x="2311400" y="6272213"/>
          <p14:tracePt t="78096" x="2362200" y="6272213"/>
          <p14:tracePt t="78104" x="2405063" y="6272213"/>
          <p14:tracePt t="78112" x="2430463" y="6246813"/>
          <p14:tracePt t="78121" x="2497138" y="6229350"/>
          <p14:tracePt t="78128" x="2514600" y="6229350"/>
          <p14:tracePt t="78137" x="2524125" y="6221413"/>
          <p14:tracePt t="78144" x="2565400" y="6203950"/>
          <p14:tracePt t="78160" x="2574925" y="6203950"/>
          <p14:tracePt t="78168" x="2590800" y="6203950"/>
          <p14:tracePt t="78176" x="2616200" y="6203950"/>
          <p14:tracePt t="78184" x="2625725" y="6203950"/>
          <p14:tracePt t="78192" x="2651125" y="6203950"/>
          <p14:tracePt t="78201" x="2701925" y="6203950"/>
          <p14:tracePt t="78208" x="2744788" y="6203950"/>
          <p14:tracePt t="78217" x="2803525" y="6203950"/>
          <p14:tracePt t="78224" x="2889250" y="6203950"/>
          <p14:tracePt t="78232" x="2955925" y="6203950"/>
          <p14:tracePt t="78240" x="3041650" y="6203950"/>
          <p14:tracePt t="78248" x="3127375" y="6203950"/>
          <p14:tracePt t="78256" x="3211513" y="6203950"/>
          <p14:tracePt t="78264" x="3330575" y="6221413"/>
          <p14:tracePt t="78272" x="3424238" y="6221413"/>
          <p14:tracePt t="78280" x="3482975" y="6221413"/>
          <p14:tracePt t="78288" x="3551238" y="6221413"/>
          <p14:tracePt t="78296" x="3611563" y="6221413"/>
          <p14:tracePt t="78304" x="3652838" y="6221413"/>
          <p14:tracePt t="78312" x="3703638" y="6221413"/>
          <p14:tracePt t="78321" x="3729038" y="6221413"/>
          <p14:tracePt t="78328" x="3771900" y="6221413"/>
          <p14:tracePt t="78337" x="3840163" y="6254750"/>
          <p14:tracePt t="78344" x="3857625" y="6262688"/>
          <p14:tracePt t="78352" x="3908425" y="6280150"/>
          <p14:tracePt t="78360" x="3941763" y="6288088"/>
          <p14:tracePt t="78368" x="3984625" y="6288088"/>
          <p14:tracePt t="78376" x="4070350" y="6288088"/>
          <p14:tracePt t="78384" x="4086225" y="6288088"/>
          <p14:tracePt t="78401" x="4095750" y="6288088"/>
          <p14:tracePt t="78408" x="4103688" y="6288088"/>
          <p14:tracePt t="78640" x="4162425" y="6288088"/>
          <p14:tracePt t="78648" x="4205288" y="6288088"/>
          <p14:tracePt t="78656" x="4222750" y="6288088"/>
          <p14:tracePt t="78664" x="4230688" y="6288088"/>
          <p14:tracePt t="78672" x="4265613" y="6254750"/>
          <p14:tracePt t="78680" x="4291013" y="6246813"/>
          <p14:tracePt t="78689" x="4316413" y="6246813"/>
          <p14:tracePt t="78696" x="4359275" y="6246813"/>
          <p14:tracePt t="78705" x="4392613" y="6246813"/>
          <p14:tracePt t="78712" x="4435475" y="6246813"/>
          <p14:tracePt t="78721" x="4460875" y="6246813"/>
          <p14:tracePt t="78728" x="4486275" y="6246813"/>
          <p14:tracePt t="78737" x="4503738" y="6246813"/>
          <p14:tracePt t="78834" x="4511675" y="6229350"/>
          <p14:tracePt t="78842" x="4529138" y="6229350"/>
          <p14:tracePt t="78851" x="4554538" y="6221413"/>
          <p14:tracePt t="78868" x="4579938" y="6186488"/>
          <p14:tracePt t="79074" x="4595813" y="6178550"/>
          <p14:tracePt t="79209" x="4595813" y="6161088"/>
          <p14:tracePt t="79281" x="4595813" y="6135688"/>
          <p14:tracePt t="79289" x="4595813" y="6127750"/>
          <p14:tracePt t="79321" x="4595813" y="6110288"/>
          <p14:tracePt t="80098" x="4595813" y="6102350"/>
          <p14:tracePt t="80104" x="4595813" y="6076950"/>
          <p14:tracePt t="80112" x="4587875" y="6067425"/>
          <p14:tracePt t="80121" x="4579938" y="6049963"/>
          <p14:tracePt t="80144" x="4579938" y="6042025"/>
          <p14:tracePt t="80160" x="4562475" y="6016625"/>
          <p14:tracePt t="80168" x="4562475" y="5999163"/>
          <p14:tracePt t="80176" x="4554538" y="5991225"/>
          <p14:tracePt t="80184" x="4554538" y="5973763"/>
          <p14:tracePt t="80201" x="4554538" y="5948363"/>
          <p14:tracePt t="80208" x="4537075" y="5922963"/>
          <p14:tracePt t="80218" x="4537075" y="5915025"/>
          <p14:tracePt t="80224" x="4537075" y="5872163"/>
          <p14:tracePt t="80232" x="4537075" y="5854700"/>
          <p14:tracePt t="80240" x="4537075" y="5846763"/>
          <p14:tracePt t="80248" x="4537075" y="5803900"/>
          <p14:tracePt t="80256" x="4537075" y="5745163"/>
          <p14:tracePt t="80264" x="4537075" y="5710238"/>
          <p14:tracePt t="80272" x="4537075" y="5668963"/>
          <p14:tracePt t="80280" x="4537075" y="5641975"/>
          <p14:tracePt t="80288" x="4537075" y="5600700"/>
          <p14:tracePt t="80296" x="4537075" y="5565775"/>
          <p14:tracePt t="80304" x="4537075" y="5507038"/>
          <p14:tracePt t="80312" x="4545013" y="5472113"/>
          <p14:tracePt t="80320" x="4579938" y="5405438"/>
          <p14:tracePt t="80328" x="4613275" y="5362575"/>
          <p14:tracePt t="80337" x="4664075" y="5294313"/>
          <p14:tracePt t="80344" x="4699000" y="5243513"/>
          <p14:tracePt t="80352" x="4765675" y="5175250"/>
          <p14:tracePt t="80360" x="4800600" y="5099050"/>
          <p14:tracePt t="80368" x="4876800" y="5022850"/>
          <p14:tracePt t="80376" x="4927600" y="4972050"/>
          <p14:tracePt t="80384" x="5029200" y="4911725"/>
          <p14:tracePt t="80392" x="5072063" y="4868863"/>
          <p14:tracePt t="80400" x="5132388" y="4767263"/>
          <p14:tracePt t="80408" x="5216525" y="4691063"/>
          <p14:tracePt t="80417" x="5241925" y="4657725"/>
          <p14:tracePt t="80424" x="5310188" y="4605338"/>
          <p14:tracePt t="80432" x="5411788" y="4546600"/>
          <p14:tracePt t="80440" x="5487988" y="4495800"/>
          <p14:tracePt t="80448" x="5591175" y="4410075"/>
          <p14:tracePt t="80456" x="5649913" y="4394200"/>
          <p14:tracePt t="80464" x="5726113" y="4316413"/>
          <p14:tracePt t="80472" x="5827713" y="4283075"/>
          <p14:tracePt t="80480" x="5895975" y="4240213"/>
          <p14:tracePt t="80488" x="5972175" y="4189413"/>
          <p14:tracePt t="80496" x="6040438" y="4130675"/>
          <p14:tracePt t="80504" x="6075363" y="4121150"/>
          <p14:tracePt t="80512" x="6167438" y="4062413"/>
          <p14:tracePt t="80520" x="6176963" y="4052888"/>
          <p14:tracePt t="80528" x="6202363" y="4027488"/>
          <p14:tracePt t="80537" x="6253163" y="3976688"/>
          <p14:tracePt t="80544" x="6261100" y="3960813"/>
          <p14:tracePt t="80553" x="6286500" y="3951288"/>
          <p14:tracePt t="80560" x="6286500" y="3943350"/>
          <p14:tracePt t="80567" x="6303963" y="3925888"/>
          <p14:tracePt t="80576" x="6311900" y="3917950"/>
          <p14:tracePt t="80592" x="6329363" y="3900488"/>
          <p14:tracePt t="80601" x="6389688" y="3857625"/>
          <p14:tracePt t="80608" x="6415088" y="3841750"/>
          <p14:tracePt t="80617" x="6524625" y="3824288"/>
          <p14:tracePt t="80624" x="6643688" y="3806825"/>
          <p14:tracePt t="80632" x="6823075" y="3756025"/>
          <p14:tracePt t="80640" x="7077075" y="3756025"/>
          <p14:tracePt t="80648" x="7272338" y="3738563"/>
          <p14:tracePt t="80656" x="7535863" y="3713163"/>
          <p14:tracePt t="80664" x="7756525" y="3687763"/>
          <p14:tracePt t="80672" x="7935913" y="3629025"/>
          <p14:tracePt t="80680" x="8080375" y="3629025"/>
          <p14:tracePt t="80688" x="8174038" y="3603625"/>
          <p14:tracePt t="80696" x="8266113" y="3586163"/>
          <p14:tracePt t="80704" x="8308975" y="3552825"/>
          <p14:tracePt t="80712" x="8326438" y="3552825"/>
          <p14:tracePt t="80842" x="8334375" y="3543300"/>
          <p14:tracePt t="81425" x="8334375" y="3535363"/>
          <p14:tracePt t="81433" x="8308975" y="3517900"/>
          <p14:tracePt t="81441" x="8199438" y="3517900"/>
          <p14:tracePt t="81448" x="8080375" y="3475038"/>
          <p14:tracePt t="81456" x="7961313" y="3459163"/>
          <p14:tracePt t="81464" x="7816850" y="3459163"/>
          <p14:tracePt t="81472" x="7621588" y="3459163"/>
          <p14:tracePt t="81480" x="7416800" y="3459163"/>
          <p14:tracePt t="81488" x="7196138" y="3459163"/>
          <p14:tracePt t="81496" x="6967538" y="3459163"/>
          <p14:tracePt t="81504" x="6770688" y="3459163"/>
          <p14:tracePt t="81512" x="6600825" y="3459163"/>
          <p14:tracePt t="81521" x="6397625" y="3459163"/>
          <p14:tracePt t="81528" x="6261100" y="3459163"/>
          <p14:tracePt t="81537" x="6116638" y="3459163"/>
          <p14:tracePt t="81544" x="5997575" y="3459163"/>
          <p14:tracePt t="81552" x="5938838" y="3459163"/>
          <p14:tracePt t="81560" x="5913438" y="3459163"/>
          <p14:tracePt t="81568" x="5845175" y="3459163"/>
          <p14:tracePt t="81576" x="5837238" y="3459163"/>
          <p14:tracePt t="81584" x="5794375" y="3459163"/>
          <p14:tracePt t="81592" x="5776913" y="3459163"/>
          <p14:tracePt t="81600" x="5743575" y="3459163"/>
          <p14:tracePt t="81608" x="5657850" y="3459163"/>
          <p14:tracePt t="81618" x="5607050" y="3459163"/>
          <p14:tracePt t="81624" x="5548313" y="3459163"/>
          <p14:tracePt t="81632" x="5437188" y="3484563"/>
          <p14:tracePt t="81640" x="5208588" y="3535363"/>
          <p14:tracePt t="81648" x="4995863" y="3603625"/>
          <p14:tracePt t="81656" x="4800600" y="3646488"/>
          <p14:tracePt t="81664" x="4537075" y="3738563"/>
          <p14:tracePt t="81672" x="4273550" y="3816350"/>
          <p14:tracePt t="81680" x="4044950" y="3883025"/>
          <p14:tracePt t="81688" x="3840163" y="3925888"/>
          <p14:tracePt t="81696" x="3636963" y="3968750"/>
          <p14:tracePt t="81704" x="3457575" y="4037013"/>
          <p14:tracePt t="81712" x="3313113" y="4079875"/>
          <p14:tracePt t="81721" x="3160713" y="4105275"/>
          <p14:tracePt t="81728" x="2930525" y="4171950"/>
          <p14:tracePt t="81737" x="2693988" y="4265613"/>
          <p14:tracePt t="81744" x="2524125" y="4291013"/>
          <p14:tracePt t="81752" x="2370138" y="4376738"/>
          <p14:tracePt t="81760" x="2217738" y="4445000"/>
          <p14:tracePt t="81768" x="2116138" y="4546600"/>
          <p14:tracePt t="81776" x="2038350" y="4597400"/>
          <p14:tracePt t="81784" x="1936750" y="4657725"/>
          <p14:tracePt t="81792" x="1893888" y="4708525"/>
          <p14:tracePt t="81800" x="1860550" y="4741863"/>
          <p14:tracePt t="81808" x="1835150" y="4767263"/>
          <p14:tracePt t="81817" x="1801813" y="4802188"/>
          <p14:tracePt t="81824" x="1766888" y="4827588"/>
          <p14:tracePt t="81832" x="1724025" y="4860925"/>
          <p14:tracePt t="81840" x="1708150" y="4878388"/>
          <p14:tracePt t="81848" x="1647825" y="4903788"/>
          <p14:tracePt t="81856" x="1622425" y="4937125"/>
          <p14:tracePt t="81864" x="1571625" y="4979988"/>
          <p14:tracePt t="81872" x="1528763" y="4997450"/>
          <p14:tracePt t="81884" x="1477963" y="5030788"/>
          <p14:tracePt t="81888" x="1427163" y="5081588"/>
          <p14:tracePt t="81896" x="1358900" y="5116513"/>
          <p14:tracePt t="81905" x="1350963" y="5116513"/>
          <p14:tracePt t="81912" x="1308100" y="5141913"/>
          <p14:tracePt t="81921" x="1257300" y="5175250"/>
          <p14:tracePt t="81937" x="1231900" y="5175250"/>
          <p14:tracePt t="81952" x="1214438" y="5175250"/>
          <p14:tracePt t="81968" x="1189038" y="5183188"/>
          <p14:tracePt t="82000" x="1147763" y="5183188"/>
          <p14:tracePt t="82008" x="1112838" y="5218113"/>
          <p14:tracePt t="82018" x="1104900" y="5226050"/>
          <p14:tracePt t="82024" x="1079500" y="5243513"/>
          <p14:tracePt t="82032" x="1062038" y="5251450"/>
          <p14:tracePt t="82040" x="1011238" y="5268913"/>
          <p14:tracePt t="82048" x="976313" y="5302250"/>
          <p14:tracePt t="82056" x="950913" y="5327650"/>
          <p14:tracePt t="82064" x="900113" y="5380038"/>
          <p14:tracePt t="82072" x="849313" y="5413375"/>
          <p14:tracePt t="82080" x="849313" y="5421313"/>
          <p14:tracePt t="82088" x="841375" y="5430838"/>
          <p14:tracePt t="82178" x="841375" y="5446713"/>
          <p14:tracePt t="82186" x="858838" y="5446713"/>
          <p14:tracePt t="82193" x="892175" y="5446713"/>
          <p14:tracePt t="82203" x="942975" y="5446713"/>
          <p14:tracePt t="82209" x="1003300" y="5446713"/>
          <p14:tracePt t="82218" x="1054100" y="5446713"/>
          <p14:tracePt t="82224" x="1079500" y="5446713"/>
          <p14:tracePt t="82233" x="1120775" y="5446713"/>
          <p14:tracePt t="82240" x="1163638" y="5446713"/>
          <p14:tracePt t="82248" x="1198563" y="5446713"/>
          <p14:tracePt t="82257" x="1223963" y="5446713"/>
          <p14:tracePt t="82264" x="1231900" y="5438775"/>
          <p14:tracePt t="82273" x="1274763" y="5430838"/>
          <p14:tracePt t="82280" x="1290638" y="5430838"/>
          <p14:tracePt t="82289" x="1325563" y="5430838"/>
          <p14:tracePt t="82305" x="1343025" y="5430838"/>
          <p14:tracePt t="82312" x="1350963" y="5413375"/>
          <p14:tracePt t="82321" x="1393825" y="5413375"/>
          <p14:tracePt t="82328" x="1435100" y="5413375"/>
          <p14:tracePt t="82337" x="1487488" y="5413375"/>
          <p14:tracePt t="82344" x="1546225" y="5413375"/>
          <p14:tracePt t="82352" x="1657350" y="5395913"/>
          <p14:tracePt t="82360" x="1682750" y="5395913"/>
          <p14:tracePt t="82368" x="1749425" y="5395913"/>
          <p14:tracePt t="82376" x="1776413" y="5370513"/>
          <p14:tracePt t="82384" x="1792288" y="5370513"/>
          <p14:tracePt t="82392" x="1801813" y="5370513"/>
          <p14:tracePt t="82401" x="1817688" y="5353050"/>
          <p14:tracePt t="82457" x="1843088" y="5353050"/>
          <p14:tracePt t="82465" x="1868488" y="5353050"/>
          <p14:tracePt t="82473" x="1878013" y="5353050"/>
          <p14:tracePt t="82480" x="1893888" y="5345113"/>
          <p14:tracePt t="82489" x="1936750" y="5345113"/>
          <p14:tracePt t="82505" x="1946275" y="5345113"/>
          <p14:tracePt t="82642" x="1928813" y="5345113"/>
          <p14:tracePt t="82650" x="1835150" y="5370513"/>
          <p14:tracePt t="82657" x="1827213" y="5387975"/>
          <p14:tracePt t="82664" x="1733550" y="5395913"/>
          <p14:tracePt t="82672" x="1682750" y="5413375"/>
          <p14:tracePt t="82680" x="1597025" y="5413375"/>
          <p14:tracePt t="82688" x="1503363" y="5456238"/>
          <p14:tracePt t="82696" x="1419225" y="5456238"/>
          <p14:tracePt t="82704" x="1350963" y="5456238"/>
          <p14:tracePt t="82712" x="1290638" y="5456238"/>
          <p14:tracePt t="82721" x="1257300" y="5456238"/>
          <p14:tracePt t="82744" x="1249363" y="5446713"/>
          <p14:tracePt t="82777" x="1239838" y="5438775"/>
          <p14:tracePt t="82801" x="1239838" y="5413375"/>
          <p14:tracePt t="82809" x="1239838" y="5395913"/>
          <p14:tracePt t="82819" x="1239838" y="5387975"/>
          <p14:tracePt t="82825" x="1239838" y="5345113"/>
          <p14:tracePt t="82833" x="1239838" y="5319713"/>
          <p14:tracePt t="82841" x="1239838" y="5294313"/>
          <p14:tracePt t="82849" x="1239838" y="5268913"/>
          <p14:tracePt t="82857" x="1239838" y="5200650"/>
          <p14:tracePt t="82865" x="1239838" y="5157788"/>
          <p14:tracePt t="82884" x="1239838" y="5081588"/>
          <p14:tracePt t="82994" x="1257300" y="5073650"/>
          <p14:tracePt t="83004" x="1308100" y="5038725"/>
          <p14:tracePt t="83011" x="1393825" y="5022850"/>
          <p14:tracePt t="83018" x="1538288" y="5022850"/>
          <p14:tracePt t="83024" x="1708150" y="5022850"/>
          <p14:tracePt t="83032" x="1878013" y="4997450"/>
          <p14:tracePt t="83040" x="2055813" y="4979988"/>
          <p14:tracePt t="83048" x="2286000" y="4929188"/>
          <p14:tracePt t="83056" x="2514600" y="4911725"/>
          <p14:tracePt t="83064" x="2709863" y="4886325"/>
          <p14:tracePt t="83072" x="2965450" y="4860925"/>
          <p14:tracePt t="83080" x="3228975" y="4818063"/>
          <p14:tracePt t="83088" x="3424238" y="4767263"/>
          <p14:tracePt t="83096" x="3713163" y="4699000"/>
          <p14:tracePt t="83104" x="3951288" y="4630738"/>
          <p14:tracePt t="83112" x="4205288" y="4554538"/>
          <p14:tracePt t="83121" x="4435475" y="4513263"/>
          <p14:tracePt t="83128" x="4699000" y="4419600"/>
          <p14:tracePt t="83137" x="4987925" y="4341813"/>
          <p14:tracePt t="83144" x="5191125" y="4275138"/>
          <p14:tracePt t="83152" x="5446713" y="4206875"/>
          <p14:tracePt t="83160" x="5624513" y="4164013"/>
          <p14:tracePt t="83168" x="5802313" y="4095750"/>
          <p14:tracePt t="83176" x="5895975" y="4079875"/>
          <p14:tracePt t="83183" x="5989638" y="4037013"/>
          <p14:tracePt t="83192" x="6024563" y="4011613"/>
          <p14:tracePt t="83200" x="6032500" y="3994150"/>
          <p14:tracePt t="83208" x="6057900" y="3986213"/>
          <p14:tracePt t="83224" x="6091238" y="3951288"/>
          <p14:tracePt t="83240" x="6126163" y="3908425"/>
          <p14:tracePt t="83248" x="6151563" y="3892550"/>
          <p14:tracePt t="83256" x="6184900" y="3857625"/>
          <p14:tracePt t="83264" x="6210300" y="3832225"/>
          <p14:tracePt t="83272" x="6278563" y="3798888"/>
          <p14:tracePt t="83280" x="6303963" y="3781425"/>
          <p14:tracePt t="83288" x="6372225" y="3748088"/>
          <p14:tracePt t="83305" x="6389688" y="3748088"/>
          <p14:tracePt t="83312" x="6397625" y="3738563"/>
          <p14:tracePt t="83321" x="6415088" y="3722688"/>
          <p14:tracePt t="83337" x="6423025" y="3713163"/>
          <p14:tracePt t="83344" x="6448425" y="3697288"/>
          <p14:tracePt t="83353" x="6542088" y="3679825"/>
          <p14:tracePt t="83360" x="6661150" y="3636963"/>
          <p14:tracePt t="83368" x="6864350" y="3619500"/>
          <p14:tracePt t="83376" x="7119938" y="3594100"/>
          <p14:tracePt t="83384" x="7467600" y="3568700"/>
          <p14:tracePt t="83392" x="7731125" y="3502025"/>
          <p14:tracePt t="83400" x="7926388" y="3475038"/>
          <p14:tracePt t="83408" x="8045450" y="3475038"/>
          <p14:tracePt t="83417" x="8139113" y="3459163"/>
          <p14:tracePt t="83424" x="8164513" y="3424238"/>
          <p14:tracePt t="84073" x="8181975" y="3416300"/>
          <p14:tracePt t="84473" x="8189913" y="3390900"/>
          <p14:tracePt t="84481" x="8240713" y="3355975"/>
          <p14:tracePt t="84489" x="8343900" y="3355975"/>
          <p14:tracePt t="84496" x="8496300" y="3340100"/>
          <p14:tracePt t="84504" x="8716963" y="3340100"/>
          <p14:tracePt t="84512" x="8921750" y="3340100"/>
          <p14:tracePt t="84520" x="9117013" y="3314700"/>
          <p14:tracePt t="84528" x="9345613" y="3314700"/>
          <p14:tracePt t="84537" x="9515475" y="3314700"/>
          <p14:tracePt t="84544" x="9796463" y="3314700"/>
          <p14:tracePt t="84553" x="10075863" y="3314700"/>
          <p14:tracePt t="84560" x="10425113" y="3289300"/>
          <p14:tracePt t="84568" x="10782300" y="3289300"/>
          <p14:tracePt t="84576" x="11155363" y="3238500"/>
          <p14:tracePt t="84584" x="11410950" y="3238500"/>
          <p14:tracePt t="84592" x="11690350" y="3238500"/>
          <p14:tracePt t="84600" x="11920538" y="3238500"/>
          <p14:tracePt t="84608" x="12098338" y="3186113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Stres a biologický systém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19</a:t>
            </a:fld>
            <a:endParaRPr lang="cs-CZ" altLang="cs-CZ" noProof="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02" y="1195754"/>
            <a:ext cx="7301155" cy="5060128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749848" y="6464313"/>
            <a:ext cx="2951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převzato: Bláha – Obecná </a:t>
            </a:r>
            <a:r>
              <a:rPr lang="cs-CZ" sz="1200" dirty="0" err="1"/>
              <a:t>ekotoxikologie</a:t>
            </a:r>
            <a:endParaRPr lang="en-GB" sz="1200" dirty="0"/>
          </a:p>
        </p:txBody>
      </p:sp>
      <p:sp>
        <p:nvSpPr>
          <p:cNvPr id="8" name="Zástupný symbol pro obsah 2"/>
          <p:cNvSpPr>
            <a:spLocks noGrp="1"/>
          </p:cNvSpPr>
          <p:nvPr>
            <p:ph idx="1"/>
          </p:nvPr>
        </p:nvSpPr>
        <p:spPr>
          <a:xfrm>
            <a:off x="8802814" y="4086610"/>
            <a:ext cx="3249911" cy="2304141"/>
          </a:xfrm>
        </p:spPr>
        <p:txBody>
          <a:bodyPr/>
          <a:lstStyle/>
          <a:p>
            <a:r>
              <a:rPr lang="cs-CZ" sz="2000" dirty="0"/>
              <a:t>toto platí obecně </a:t>
            </a:r>
          </a:p>
          <a:p>
            <a:r>
              <a:rPr lang="cs-CZ" sz="2000" dirty="0"/>
              <a:t>tedy na úrovni</a:t>
            </a:r>
          </a:p>
          <a:p>
            <a:pPr lvl="1"/>
            <a:r>
              <a:rPr lang="cs-CZ" sz="1600" dirty="0"/>
              <a:t>jedince</a:t>
            </a:r>
          </a:p>
          <a:p>
            <a:pPr lvl="1"/>
            <a:r>
              <a:rPr lang="cs-CZ" sz="1600" dirty="0"/>
              <a:t>i populace</a:t>
            </a:r>
          </a:p>
          <a:p>
            <a:pPr lvl="1"/>
            <a:r>
              <a:rPr lang="cs-CZ" sz="1600" dirty="0"/>
              <a:t>i </a:t>
            </a:r>
            <a:r>
              <a:rPr lang="cs-CZ" sz="1600" dirty="0" err="1"/>
              <a:t>společnstva</a:t>
            </a:r>
            <a:endParaRPr lang="cs-CZ" sz="1600" dirty="0"/>
          </a:p>
          <a:p>
            <a:pPr lvl="1"/>
            <a:r>
              <a:rPr lang="cs-CZ" sz="1600" dirty="0"/>
              <a:t>i celého ekosystému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192883022"/>
      </p:ext>
    </p:extLst>
  </p:cSld>
  <p:clrMapOvr>
    <a:masterClrMapping/>
  </p:clrMapOvr>
  <p:transition advTm="85552"/>
  <p:extLst>
    <p:ext uri="{3A86A75C-4F4B-4683-9AE1-C65F6400EC91}">
      <p14:laserTraceLst xmlns:p14="http://schemas.microsoft.com/office/powerpoint/2010/main">
        <p14:tracePtLst>
          <p14:tracePt t="1051" x="11852275" y="3101975"/>
          <p14:tracePt t="1058" x="11699875" y="3059113"/>
          <p14:tracePt t="1066" x="11580813" y="3041650"/>
          <p14:tracePt t="1074" x="11436350" y="3025775"/>
          <p14:tracePt t="1082" x="11350625" y="3025775"/>
          <p14:tracePt t="1090" x="11256963" y="3000375"/>
          <p14:tracePt t="1098" x="11172825" y="3000375"/>
          <p14:tracePt t="1106" x="11079163" y="3000375"/>
          <p14:tracePt t="1114" x="10993438" y="3000375"/>
          <p14:tracePt t="1121" x="10934700" y="3000375"/>
          <p14:tracePt t="1130" x="10866438" y="3000375"/>
          <p14:tracePt t="1138" x="10807700" y="3000375"/>
          <p14:tracePt t="1146" x="10721975" y="3000375"/>
          <p14:tracePt t="1154" x="10628313" y="3000375"/>
          <p14:tracePt t="1162" x="10544175" y="3000375"/>
          <p14:tracePt t="1170" x="10399713" y="3000375"/>
          <p14:tracePt t="1178" x="10204450" y="3000375"/>
          <p14:tracePt t="1185" x="10009188" y="3000375"/>
          <p14:tracePt t="1194" x="9839325" y="3000375"/>
          <p14:tracePt t="1201" x="9634538" y="3000375"/>
          <p14:tracePt t="1210" x="9523413" y="3000375"/>
          <p14:tracePt t="1217" x="9380538" y="3000375"/>
          <p14:tracePt t="1226" x="9294813" y="3000375"/>
          <p14:tracePt t="1234" x="9201150" y="3000375"/>
          <p14:tracePt t="1242" x="9158288" y="3000375"/>
          <p14:tracePt t="1251" x="9099550" y="3000375"/>
          <p14:tracePt t="1258" x="9031288" y="3000375"/>
          <p14:tracePt t="1266" x="8988425" y="3000375"/>
          <p14:tracePt t="1274" x="8937625" y="3000375"/>
          <p14:tracePt t="1282" x="8878888" y="3000375"/>
          <p14:tracePt t="1289" x="8853488" y="3000375"/>
          <p14:tracePt t="1298" x="8802688" y="3000375"/>
          <p14:tracePt t="1306" x="8777288" y="3000375"/>
          <p14:tracePt t="1314" x="8734425" y="3000375"/>
          <p14:tracePt t="1321" x="8683625" y="3008313"/>
          <p14:tracePt t="1330" x="8674100" y="3008313"/>
          <p14:tracePt t="1370" x="8658225" y="3008313"/>
          <p14:tracePt t="1378" x="8648700" y="3025775"/>
          <p14:tracePt t="1394" x="8648700" y="3033713"/>
          <p14:tracePt t="1401" x="8632825" y="3059113"/>
          <p14:tracePt t="1410" x="8632825" y="3109913"/>
          <p14:tracePt t="1417" x="8605838" y="3152775"/>
          <p14:tracePt t="1426" x="8529638" y="3203575"/>
          <p14:tracePt t="1435" x="8462963" y="3238500"/>
          <p14:tracePt t="1442" x="8308975" y="3305175"/>
          <p14:tracePt t="1451" x="8283575" y="3340100"/>
          <p14:tracePt t="1458" x="8266113" y="3340100"/>
          <p14:tracePt t="1466" x="8199438" y="3340100"/>
          <p14:tracePt t="1474" x="8181975" y="3340100"/>
          <p14:tracePt t="1803" x="8174038" y="3330575"/>
          <p14:tracePt t="1811" x="8156575" y="3330575"/>
          <p14:tracePt t="1826" x="8147050" y="3330575"/>
          <p14:tracePt t="1842" x="8139113" y="3330575"/>
          <p14:tracePt t="1858" x="8113713" y="3330575"/>
          <p14:tracePt t="1914" x="8096250" y="3330575"/>
          <p14:tracePt t="1938" x="8088313" y="3330575"/>
          <p14:tracePt t="1955" x="8070850" y="3322638"/>
          <p14:tracePt t="1971" x="8062913" y="3305175"/>
          <p14:tracePt t="1986" x="8045450" y="3305175"/>
          <p14:tracePt t="2170" x="8037513" y="3297238"/>
          <p14:tracePt t="2803" x="8029575" y="3297238"/>
          <p14:tracePt t="2810" x="8012113" y="3297238"/>
          <p14:tracePt t="2874" x="7986713" y="3297238"/>
          <p14:tracePt t="2890" x="7977188" y="3297238"/>
          <p14:tracePt t="2898" x="7961313" y="3314700"/>
          <p14:tracePt t="2906" x="7951788" y="3322638"/>
          <p14:tracePt t="2914" x="7867650" y="3373438"/>
          <p14:tracePt t="2922" x="7824788" y="3390900"/>
          <p14:tracePt t="2930" x="7731125" y="3424238"/>
          <p14:tracePt t="2938" x="7604125" y="3509963"/>
          <p14:tracePt t="2946" x="7434263" y="3535363"/>
          <p14:tracePt t="2955" x="7426325" y="3535363"/>
          <p14:tracePt t="3171" x="7426325" y="3560763"/>
          <p14:tracePt t="3179" x="7426325" y="3552825"/>
          <p14:tracePt t="3291" x="7434263" y="3543300"/>
          <p14:tracePt t="3386" x="7434263" y="3527425"/>
          <p14:tracePt t="3490" x="7426325" y="3517900"/>
          <p14:tracePt t="3618" x="7426325" y="3502025"/>
          <p14:tracePt t="4003" x="7416800" y="3475038"/>
          <p14:tracePt t="4020" x="7408863" y="3467100"/>
          <p14:tracePt t="4035" x="7408863" y="3449638"/>
          <p14:tracePt t="4042" x="7400925" y="3441700"/>
          <p14:tracePt t="4066" x="7383463" y="3433763"/>
          <p14:tracePt t="4098" x="7373938" y="3408363"/>
          <p14:tracePt t="4106" x="7358063" y="3390900"/>
          <p14:tracePt t="4114" x="7358063" y="3382963"/>
          <p14:tracePt t="4122" x="7348538" y="3365500"/>
          <p14:tracePt t="4211" x="7332663" y="3355975"/>
          <p14:tracePt t="4250" x="7307263" y="3373438"/>
          <p14:tracePt t="4258" x="7297738" y="3373438"/>
          <p14:tracePt t="4266" x="7272338" y="3398838"/>
          <p14:tracePt t="4274" x="7256463" y="3416300"/>
          <p14:tracePt t="4507" x="7264400" y="3416300"/>
          <p14:tracePt t="4513" x="7297738" y="3416300"/>
          <p14:tracePt t="4522" x="7315200" y="3416300"/>
          <p14:tracePt t="4554" x="7307263" y="3416300"/>
          <p14:tracePt t="4561" x="7264400" y="3424238"/>
          <p14:tracePt t="4570" x="7221538" y="3475038"/>
          <p14:tracePt t="4578" x="7188200" y="3492500"/>
          <p14:tracePt t="4586" x="7145338" y="3517900"/>
          <p14:tracePt t="4594" x="7127875" y="3535363"/>
          <p14:tracePt t="4601" x="7102475" y="3543300"/>
          <p14:tracePt t="4642" x="7094538" y="3560763"/>
          <p14:tracePt t="4650" x="7077075" y="3560763"/>
          <p14:tracePt t="4658" x="7069138" y="3560763"/>
          <p14:tracePt t="4666" x="7051675" y="3560763"/>
          <p14:tracePt t="4674" x="7018338" y="3560763"/>
          <p14:tracePt t="4682" x="6932613" y="3560763"/>
          <p14:tracePt t="4690" x="6899275" y="3560763"/>
          <p14:tracePt t="4698" x="6838950" y="3560763"/>
          <p14:tracePt t="4706" x="6754813" y="3560763"/>
          <p14:tracePt t="4713" x="6694488" y="3560763"/>
          <p14:tracePt t="4722" x="6610350" y="3560763"/>
          <p14:tracePt t="4730" x="6542088" y="3560763"/>
          <p14:tracePt t="4738" x="6456363" y="3560763"/>
          <p14:tracePt t="4746" x="6397625" y="3560763"/>
          <p14:tracePt t="4754" x="6346825" y="3560763"/>
          <p14:tracePt t="4762" x="6338888" y="3560763"/>
          <p14:tracePt t="4770" x="6296025" y="3560763"/>
          <p14:tracePt t="4778" x="6270625" y="3552825"/>
          <p14:tracePt t="4786" x="6219825" y="3552825"/>
          <p14:tracePt t="4794" x="6194425" y="3552825"/>
          <p14:tracePt t="4801" x="6167438" y="3527425"/>
          <p14:tracePt t="4810" x="6134100" y="3527425"/>
          <p14:tracePt t="4817" x="6091238" y="3509963"/>
          <p14:tracePt t="4826" x="6040438" y="3492500"/>
          <p14:tracePt t="4834" x="5997575" y="3475038"/>
          <p14:tracePt t="4842" x="5964238" y="3449638"/>
          <p14:tracePt t="4851" x="5938838" y="3433763"/>
          <p14:tracePt t="4858" x="5888038" y="3398838"/>
          <p14:tracePt t="4866" x="5802313" y="3348038"/>
          <p14:tracePt t="4874" x="5751513" y="3314700"/>
          <p14:tracePt t="4882" x="5700713" y="3263900"/>
          <p14:tracePt t="4889" x="5657850" y="3228975"/>
          <p14:tracePt t="4898" x="5581650" y="3178175"/>
          <p14:tracePt t="4905" x="5513388" y="3144838"/>
          <p14:tracePt t="4914" x="5462588" y="3094038"/>
          <p14:tracePt t="4921" x="5394325" y="3059113"/>
          <p14:tracePt t="4930" x="5292725" y="3000375"/>
          <p14:tracePt t="4938" x="5233988" y="2982913"/>
          <p14:tracePt t="4946" x="5132388" y="2906713"/>
          <p14:tracePt t="4954" x="5038725" y="2881313"/>
          <p14:tracePt t="4962" x="4945063" y="2881313"/>
          <p14:tracePt t="4970" x="4833938" y="2881313"/>
          <p14:tracePt t="4978" x="4765675" y="2881313"/>
          <p14:tracePt t="4986" x="4681538" y="2881313"/>
          <p14:tracePt t="4994" x="4656138" y="2881313"/>
          <p14:tracePt t="5249" x="4630738" y="2871788"/>
          <p14:tracePt t="5258" x="4613275" y="2871788"/>
          <p14:tracePt t="5267" x="4570413" y="2838450"/>
          <p14:tracePt t="5274" x="4529138" y="2830513"/>
          <p14:tracePt t="5282" x="4460875" y="2770188"/>
          <p14:tracePt t="5290" x="4425950" y="2744788"/>
          <p14:tracePt t="5298" x="4384675" y="2727325"/>
          <p14:tracePt t="5306" x="4306888" y="2676525"/>
          <p14:tracePt t="5314" x="4248150" y="2660650"/>
          <p14:tracePt t="5322" x="4179888" y="2625725"/>
          <p14:tracePt t="5330" x="4103688" y="2592388"/>
          <p14:tracePt t="5337" x="4060825" y="2557463"/>
          <p14:tracePt t="5345" x="3984625" y="2506663"/>
          <p14:tracePt t="5354" x="3941763" y="2473325"/>
          <p14:tracePt t="5362" x="3848100" y="2422525"/>
          <p14:tracePt t="5370" x="3797300" y="2387600"/>
          <p14:tracePt t="5378" x="3729038" y="2311400"/>
          <p14:tracePt t="5386" x="3678238" y="2286000"/>
          <p14:tracePt t="5394" x="3611563" y="2235200"/>
          <p14:tracePt t="5401" x="3492500" y="2192338"/>
          <p14:tracePt t="5410" x="3363913" y="2124075"/>
          <p14:tracePt t="5418" x="3270250" y="2090738"/>
          <p14:tracePt t="5426" x="3143250" y="2022475"/>
          <p14:tracePt t="5434" x="3024188" y="2005013"/>
          <p14:tracePt t="5442" x="2897188" y="1920875"/>
          <p14:tracePt t="5450" x="2828925" y="1903413"/>
          <p14:tracePt t="5458" x="2760663" y="1870075"/>
          <p14:tracePt t="5467" x="2709863" y="1835150"/>
          <p14:tracePt t="5474" x="2641600" y="1801813"/>
          <p14:tracePt t="5482" x="2600325" y="1776413"/>
          <p14:tracePt t="5490" x="2565400" y="1741488"/>
          <p14:tracePt t="5498" x="2540000" y="1708150"/>
          <p14:tracePt t="5505" x="2489200" y="1682750"/>
          <p14:tracePt t="5514" x="2481263" y="1665288"/>
          <p14:tracePt t="5521" x="2420938" y="1639888"/>
          <p14:tracePt t="5530" x="2387600" y="1606550"/>
          <p14:tracePt t="5538" x="2362200" y="1597025"/>
          <p14:tracePt t="5546" x="2327275" y="1581150"/>
          <p14:tracePt t="5554" x="2301875" y="1546225"/>
          <p14:tracePt t="5562" x="2251075" y="1530350"/>
          <p14:tracePt t="5570" x="2243138" y="1530350"/>
          <p14:tracePt t="5578" x="2200275" y="1520825"/>
          <p14:tracePt t="5586" x="2182813" y="1504950"/>
          <p14:tracePt t="5594" x="2132013" y="1495425"/>
          <p14:tracePt t="5601" x="2116138" y="1477963"/>
          <p14:tracePt t="5610" x="2106613" y="1470025"/>
          <p14:tracePt t="5626" x="2081213" y="1470025"/>
          <p14:tracePt t="5650" x="2065338" y="1470025"/>
          <p14:tracePt t="5658" x="2055813" y="1452563"/>
          <p14:tracePt t="5666" x="2047875" y="1452563"/>
          <p14:tracePt t="5674" x="2012950" y="1444625"/>
          <p14:tracePt t="5682" x="1987550" y="1444625"/>
          <p14:tracePt t="5690" x="1979613" y="1444625"/>
          <p14:tracePt t="5698" x="1954213" y="1444625"/>
          <p14:tracePt t="5706" x="1920875" y="1411288"/>
          <p14:tracePt t="5721" x="1911350" y="1411288"/>
          <p14:tracePt t="5730" x="1885950" y="1411288"/>
          <p14:tracePt t="5754" x="1868488" y="1411288"/>
          <p14:tracePt t="5802" x="1860550" y="1401763"/>
          <p14:tracePt t="5817" x="1835150" y="1385888"/>
          <p14:tracePt t="5826" x="1817688" y="1385888"/>
          <p14:tracePt t="5835" x="1792288" y="1376363"/>
          <p14:tracePt t="5842" x="1766888" y="1343025"/>
          <p14:tracePt t="5851" x="1733550" y="1333500"/>
          <p14:tracePt t="5858" x="1708150" y="1317625"/>
          <p14:tracePt t="5866" x="1657350" y="1300163"/>
          <p14:tracePt t="5885" x="1622425" y="1274763"/>
          <p14:tracePt t="5891" x="1589088" y="1257300"/>
          <p14:tracePt t="5898" x="1563688" y="1257300"/>
          <p14:tracePt t="5907" x="1538288" y="1249363"/>
          <p14:tracePt t="5914" x="1520825" y="1249363"/>
          <p14:tracePt t="5923" x="1495425" y="1231900"/>
          <p14:tracePt t="5930" x="1470025" y="1231900"/>
          <p14:tracePt t="5938" x="1462088" y="1231900"/>
          <p14:tracePt t="5946" x="1419225" y="1206500"/>
          <p14:tracePt t="5962" x="1401763" y="1206500"/>
          <p14:tracePt t="5986" x="1393825" y="1206500"/>
          <p14:tracePt t="5994" x="1376363" y="1206500"/>
          <p14:tracePt t="6002" x="1343025" y="1206500"/>
          <p14:tracePt t="6010" x="1308100" y="1206500"/>
          <p14:tracePt t="6018" x="1265238" y="1206500"/>
          <p14:tracePt t="6026" x="1239838" y="1206500"/>
          <p14:tracePt t="6034" x="1198563" y="1206500"/>
          <p14:tracePt t="6042" x="1147763" y="1206500"/>
          <p14:tracePt t="6051" x="1087438" y="1206500"/>
          <p14:tracePt t="6058" x="1036638" y="1206500"/>
          <p14:tracePt t="6067" x="1011238" y="1206500"/>
          <p14:tracePt t="6074" x="968375" y="1206500"/>
          <p14:tracePt t="6082" x="950913" y="1206500"/>
          <p14:tracePt t="6090" x="942975" y="1206500"/>
          <p14:tracePt t="6098" x="917575" y="1223963"/>
          <p14:tracePt t="6106" x="900113" y="1223963"/>
          <p14:tracePt t="6122" x="892175" y="1223963"/>
          <p14:tracePt t="6130" x="866775" y="1249363"/>
          <p14:tracePt t="6138" x="849313" y="1257300"/>
          <p14:tracePt t="6146" x="806450" y="1292225"/>
          <p14:tracePt t="6155" x="798513" y="1300163"/>
          <p14:tracePt t="6162" x="781050" y="1325563"/>
          <p14:tracePt t="6171" x="755650" y="1343025"/>
          <p14:tracePt t="6178" x="747713" y="1350963"/>
          <p14:tracePt t="6218" x="730250" y="1393825"/>
          <p14:tracePt t="6226" x="722313" y="1411288"/>
          <p14:tracePt t="6242" x="671513" y="1470025"/>
          <p14:tracePt t="6258" x="661988" y="1477963"/>
          <p14:tracePt t="6266" x="646113" y="1520825"/>
          <p14:tracePt t="6274" x="646113" y="1538288"/>
          <p14:tracePt t="6282" x="620713" y="1563688"/>
          <p14:tracePt t="6290" x="603250" y="1606550"/>
          <p14:tracePt t="6298" x="585788" y="1639888"/>
          <p14:tracePt t="6306" x="585788" y="1665288"/>
          <p14:tracePt t="6314" x="544513" y="1716088"/>
          <p14:tracePt t="6322" x="544513" y="1741488"/>
          <p14:tracePt t="6330" x="527050" y="1766888"/>
          <p14:tracePt t="6338" x="509588" y="1801813"/>
          <p14:tracePt t="6355" x="509588" y="1809750"/>
          <p14:tracePt t="6362" x="509588" y="1819275"/>
          <p14:tracePt t="6371" x="501650" y="1835150"/>
          <p14:tracePt t="6386" x="501650" y="1844675"/>
          <p14:tracePt t="6402" x="501650" y="1870075"/>
          <p14:tracePt t="6417" x="484188" y="1903413"/>
          <p14:tracePt t="6435" x="476250" y="1911350"/>
          <p14:tracePt t="6458" x="458788" y="1954213"/>
          <p14:tracePt t="6466" x="458788" y="1963738"/>
          <p14:tracePt t="6474" x="458788" y="1979613"/>
          <p14:tracePt t="6482" x="441325" y="2022475"/>
          <p14:tracePt t="6490" x="433388" y="2065338"/>
          <p14:tracePt t="6498" x="433388" y="2082800"/>
          <p14:tracePt t="6506" x="433388" y="2090738"/>
          <p14:tracePt t="6588" x="433388" y="2108200"/>
          <p14:tracePt t="6603" x="433388" y="2116138"/>
          <p14:tracePt t="6628" x="441325" y="2116138"/>
          <p14:tracePt t="6650" x="458788" y="2116138"/>
          <p14:tracePt t="6674" x="466725" y="2124075"/>
          <p14:tracePt t="6682" x="484188" y="2124075"/>
          <p14:tracePt t="6706" x="509588" y="2124075"/>
          <p14:tracePt t="7827" x="517525" y="2124075"/>
          <p14:tracePt t="7833" x="534988" y="2124075"/>
          <p14:tracePt t="7842" x="544513" y="2124075"/>
          <p14:tracePt t="7865" x="569913" y="2124075"/>
          <p14:tracePt t="7882" x="577850" y="2124075"/>
          <p14:tracePt t="7889" x="595313" y="2124075"/>
          <p14:tracePt t="7906" x="603250" y="2124075"/>
          <p14:tracePt t="7914" x="628650" y="2124075"/>
          <p14:tracePt t="7922" x="646113" y="2124075"/>
          <p14:tracePt t="7937" x="654050" y="2124075"/>
          <p14:tracePt t="8010" x="671513" y="2124075"/>
          <p14:tracePt t="8026" x="704850" y="2141538"/>
          <p14:tracePt t="8050" x="722313" y="2149475"/>
          <p14:tracePt t="9171" x="730250" y="2149475"/>
          <p14:tracePt t="9259" x="773113" y="2166938"/>
          <p14:tracePt t="9274" x="790575" y="2174875"/>
          <p14:tracePt t="9282" x="798513" y="2217738"/>
          <p14:tracePt t="9290" x="831850" y="2235200"/>
          <p14:tracePt t="9298" x="858838" y="2252663"/>
          <p14:tracePt t="9306" x="874713" y="2260600"/>
          <p14:tracePt t="9314" x="909638" y="2260600"/>
          <p14:tracePt t="9322" x="942975" y="2278063"/>
          <p14:tracePt t="9330" x="985838" y="2311400"/>
          <p14:tracePt t="9338" x="1003300" y="2311400"/>
          <p14:tracePt t="9346" x="1011238" y="2319338"/>
          <p14:tracePt t="9354" x="1069975" y="2336800"/>
          <p14:tracePt t="9362" x="1079500" y="2336800"/>
          <p14:tracePt t="9370" x="1112838" y="2362200"/>
          <p14:tracePt t="9378" x="1138238" y="2379663"/>
          <p14:tracePt t="9386" x="1163638" y="2387600"/>
          <p14:tracePt t="9394" x="1181100" y="2387600"/>
          <p14:tracePt t="9402" x="1189038" y="2405063"/>
          <p14:tracePt t="9426" x="1214438" y="2413000"/>
          <p14:tracePt t="9466" x="1231900" y="2430463"/>
          <p14:tracePt t="9482" x="1257300" y="2455863"/>
          <p14:tracePt t="9498" x="1265238" y="2463800"/>
          <p14:tracePt t="9506" x="1282700" y="2481263"/>
          <p14:tracePt t="9514" x="1325563" y="2524125"/>
          <p14:tracePt t="9522" x="1333500" y="2532063"/>
          <p14:tracePt t="9530" x="1350963" y="2557463"/>
          <p14:tracePt t="9538" x="1368425" y="2592388"/>
          <p14:tracePt t="9546" x="1376363" y="2600325"/>
          <p14:tracePt t="9555" x="1401763" y="2625725"/>
          <p14:tracePt t="9691" x="1419225" y="2643188"/>
          <p14:tracePt t="9707" x="1452563" y="2651125"/>
          <p14:tracePt t="9714" x="1470025" y="2668588"/>
          <p14:tracePt t="9722" x="1477963" y="2668588"/>
          <p14:tracePt t="9730" x="1520825" y="2693988"/>
          <p14:tracePt t="9738" x="1554163" y="2711450"/>
          <p14:tracePt t="9746" x="1597025" y="2727325"/>
          <p14:tracePt t="9754" x="1631950" y="2736850"/>
          <p14:tracePt t="9762" x="1657350" y="2736850"/>
          <p14:tracePt t="9778" x="1682750" y="2752725"/>
          <p14:tracePt t="9786" x="1698625" y="2787650"/>
          <p14:tracePt t="9802" x="1741488" y="2787650"/>
          <p14:tracePt t="9810" x="1766888" y="2787650"/>
          <p14:tracePt t="9979" x="1784350" y="2787650"/>
          <p14:tracePt t="9987" x="1827213" y="2787650"/>
          <p14:tracePt t="9995" x="1911350" y="2770188"/>
          <p14:tracePt t="10002" x="1954213" y="2770188"/>
          <p14:tracePt t="10139" x="2005013" y="2795588"/>
          <p14:tracePt t="10147" x="2047875" y="2813050"/>
          <p14:tracePt t="10155" x="2081213" y="2813050"/>
          <p14:tracePt t="10162" x="2141538" y="2830513"/>
          <p14:tracePt t="10170" x="2192338" y="2863850"/>
          <p14:tracePt t="10178" x="2217738" y="2863850"/>
          <p14:tracePt t="10186" x="2260600" y="2863850"/>
          <p14:tracePt t="10194" x="2311400" y="2881313"/>
          <p14:tracePt t="10202" x="2352675" y="2881313"/>
          <p14:tracePt t="10210" x="2420938" y="2881313"/>
          <p14:tracePt t="10217" x="2463800" y="2889250"/>
          <p14:tracePt t="10226" x="2514600" y="2889250"/>
          <p14:tracePt t="10233" x="2540000" y="2889250"/>
          <p14:tracePt t="10242" x="2582863" y="2889250"/>
          <p14:tracePt t="10250" x="2590800" y="2889250"/>
          <p14:tracePt t="10258" x="2608263" y="2889250"/>
          <p14:tracePt t="10290" x="2633663" y="2889250"/>
          <p14:tracePt t="10298" x="2659063" y="2906713"/>
          <p14:tracePt t="10306" x="2676525" y="2932113"/>
          <p14:tracePt t="10314" x="2727325" y="2965450"/>
          <p14:tracePt t="10322" x="2770188" y="3000375"/>
          <p14:tracePt t="10330" x="2803525" y="3016250"/>
          <p14:tracePt t="10337" x="2811463" y="3025775"/>
          <p14:tracePt t="10346" x="2871788" y="3067050"/>
          <p14:tracePt t="10354" x="2889250" y="3084513"/>
          <p14:tracePt t="10362" x="2947988" y="3109913"/>
          <p14:tracePt t="10370" x="2955925" y="3109913"/>
          <p14:tracePt t="10378" x="2982913" y="3144838"/>
          <p14:tracePt t="10386" x="3016250" y="3152775"/>
          <p14:tracePt t="10394" x="3024188" y="3170238"/>
          <p14:tracePt t="10450" x="3049588" y="3178175"/>
          <p14:tracePt t="10467" x="3084513" y="3195638"/>
          <p14:tracePt t="10474" x="3092450" y="3203575"/>
          <p14:tracePt t="10482" x="3109913" y="3221038"/>
          <p14:tracePt t="10490" x="3135313" y="3246438"/>
          <p14:tracePt t="10498" x="3143250" y="3246438"/>
          <p14:tracePt t="10506" x="3168650" y="3263900"/>
          <p14:tracePt t="10514" x="3203575" y="3271838"/>
          <p14:tracePt t="10522" x="3228975" y="3289300"/>
          <p14:tracePt t="10628" x="3262313" y="3305175"/>
          <p14:tracePt t="10637" x="3287713" y="3314700"/>
          <p14:tracePt t="10644" x="3313113" y="3348038"/>
          <p14:tracePt t="10652" x="3348038" y="3348038"/>
          <p14:tracePt t="10658" x="3355975" y="3348038"/>
          <p14:tracePt t="10667" x="3381375" y="3348038"/>
          <p14:tracePt t="10674" x="3406775" y="3348038"/>
          <p14:tracePt t="10682" x="3424238" y="3348038"/>
          <p14:tracePt t="10690" x="3432175" y="3348038"/>
          <p14:tracePt t="10698" x="3449638" y="3348038"/>
          <p14:tracePt t="10787" x="3475038" y="3340100"/>
          <p14:tracePt t="10796" x="3500438" y="3330575"/>
          <p14:tracePt t="10803" x="3533775" y="3297238"/>
          <p14:tracePt t="10812" x="3559175" y="3271838"/>
          <p14:tracePt t="10818" x="3594100" y="3238500"/>
          <p14:tracePt t="10826" x="3602038" y="3228975"/>
          <p14:tracePt t="10833" x="3627438" y="3195638"/>
          <p14:tracePt t="10842" x="3644900" y="3186113"/>
          <p14:tracePt t="10850" x="3662363" y="3144838"/>
          <p14:tracePt t="10858" x="3670300" y="3119438"/>
          <p14:tracePt t="10867" x="3670300" y="3094038"/>
          <p14:tracePt t="10874" x="3703638" y="3041650"/>
          <p14:tracePt t="10890" x="3703638" y="3000375"/>
          <p14:tracePt t="10898" x="3713163" y="2982913"/>
          <p14:tracePt t="10914" x="3713163" y="2974975"/>
          <p14:tracePt t="11098" x="3713163" y="2990850"/>
          <p14:tracePt t="11187" x="3713163" y="3000375"/>
          <p14:tracePt t="11203" x="3703638" y="3000375"/>
          <p14:tracePt t="11210" x="3644900" y="2990850"/>
          <p14:tracePt t="11218" x="3627438" y="2982913"/>
          <p14:tracePt t="11233" x="3619500" y="2965450"/>
          <p14:tracePt t="11242" x="3611563" y="2957513"/>
          <p14:tracePt t="11250" x="3576638" y="2932113"/>
          <p14:tracePt t="11258" x="3568700" y="2914650"/>
          <p14:tracePt t="11266" x="3568700" y="2906713"/>
          <p14:tracePt t="11274" x="3551238" y="2881313"/>
          <p14:tracePt t="11282" x="3543300" y="2863850"/>
          <p14:tracePt t="11290" x="3525838" y="2838450"/>
          <p14:tracePt t="11298" x="3517900" y="2830513"/>
          <p14:tracePt t="11603" x="3508375" y="2830513"/>
          <p14:tracePt t="11611" x="3475038" y="2830513"/>
          <p14:tracePt t="11619" x="3475038" y="2863850"/>
          <p14:tracePt t="11626" x="3475038" y="2871788"/>
          <p14:tracePt t="11634" x="3475038" y="2914650"/>
          <p14:tracePt t="11650" x="3475038" y="2922588"/>
          <p14:tracePt t="11763" x="3467100" y="2940050"/>
          <p14:tracePt t="11770" x="3457575" y="2949575"/>
          <p14:tracePt t="11778" x="3441700" y="2974975"/>
          <p14:tracePt t="11786" x="3406775" y="3008313"/>
          <p14:tracePt t="11802" x="3398838" y="3016250"/>
          <p14:tracePt t="11809" x="3389313" y="3033713"/>
          <p14:tracePt t="11825" x="3373438" y="3041650"/>
          <p14:tracePt t="11833" x="3363913" y="3067050"/>
          <p14:tracePt t="11850" x="3348038" y="3084513"/>
          <p14:tracePt t="11866" x="3338513" y="3127375"/>
          <p14:tracePt t="11874" x="3322638" y="3135313"/>
          <p14:tracePt t="11884" x="3313113" y="3144838"/>
          <p14:tracePt t="11890" x="3297238" y="3178175"/>
          <p14:tracePt t="11898" x="3279775" y="3203575"/>
          <p14:tracePt t="11905" x="3254375" y="3228975"/>
          <p14:tracePt t="11922" x="3254375" y="3246438"/>
          <p14:tracePt t="11929" x="3236913" y="3254375"/>
          <p14:tracePt t="12075" x="3244850" y="3271838"/>
          <p14:tracePt t="12086" x="3254375" y="3263900"/>
          <p14:tracePt t="12091" x="3254375" y="3254375"/>
          <p14:tracePt t="12098" x="3270250" y="3238500"/>
          <p14:tracePt t="12106" x="3270250" y="3211513"/>
          <p14:tracePt t="12114" x="3279775" y="3186113"/>
          <p14:tracePt t="12122" x="3279775" y="3178175"/>
          <p14:tracePt t="12130" x="3297238" y="3101975"/>
          <p14:tracePt t="12138" x="3313113" y="3067050"/>
          <p14:tracePt t="12146" x="3313113" y="3041650"/>
          <p14:tracePt t="12154" x="3313113" y="3000375"/>
          <p14:tracePt t="12162" x="3313113" y="2965450"/>
          <p14:tracePt t="12170" x="3313113" y="2957513"/>
          <p14:tracePt t="12178" x="3313113" y="2932113"/>
          <p14:tracePt t="12194" x="3305175" y="2889250"/>
          <p14:tracePt t="12226" x="3297238" y="2871788"/>
          <p14:tracePt t="12233" x="3297238" y="2863850"/>
          <p14:tracePt t="12250" x="3279775" y="2846388"/>
          <p14:tracePt t="12258" x="3270250" y="2838450"/>
          <p14:tracePt t="12267" x="3254375" y="2820988"/>
          <p14:tracePt t="12283" x="3228975" y="2787650"/>
          <p14:tracePt t="12298" x="3219450" y="2770188"/>
          <p14:tracePt t="12338" x="3203575" y="2770188"/>
          <p14:tracePt t="12394" x="3194050" y="2762250"/>
          <p14:tracePt t="12426" x="3178175" y="2744788"/>
          <p14:tracePt t="12547" x="3143250" y="2744788"/>
          <p14:tracePt t="12555" x="3109913" y="2744788"/>
          <p14:tracePt t="12564" x="3100388" y="2744788"/>
          <p14:tracePt t="12571" x="3074988" y="2744788"/>
          <p14:tracePt t="12578" x="3067050" y="2744788"/>
          <p14:tracePt t="12642" x="3049588" y="2744788"/>
          <p14:tracePt t="12650" x="3008313" y="2744788"/>
          <p14:tracePt t="12658" x="2982913" y="2744788"/>
          <p14:tracePt t="12666" x="2973388" y="2744788"/>
          <p14:tracePt t="12674" x="2914650" y="2744788"/>
          <p14:tracePt t="12683" x="2905125" y="2744788"/>
          <p14:tracePt t="12690" x="2863850" y="2744788"/>
          <p14:tracePt t="12698" x="2838450" y="2744788"/>
          <p14:tracePt t="12706" x="2786063" y="2744788"/>
          <p14:tracePt t="12714" x="2778125" y="2744788"/>
          <p14:tracePt t="12722" x="2770188" y="2744788"/>
          <p14:tracePt t="12770" x="2744788" y="2744788"/>
          <p14:tracePt t="12778" x="2727325" y="2752725"/>
          <p14:tracePt t="12786" x="2701925" y="2778125"/>
          <p14:tracePt t="12794" x="2684463" y="2787650"/>
          <p14:tracePt t="12802" x="2676525" y="2805113"/>
          <p14:tracePt t="12810" x="2668588" y="2805113"/>
          <p14:tracePt t="12818" x="2651125" y="2813050"/>
          <p14:tracePt t="12826" x="2625725" y="2830513"/>
          <p14:tracePt t="12890" x="2616200" y="2838450"/>
          <p14:tracePt t="12898" x="2600325" y="2855913"/>
          <p14:tracePt t="12906" x="2590800" y="2863850"/>
          <p14:tracePt t="12914" x="2574925" y="2889250"/>
          <p14:tracePt t="12922" x="2565400" y="2906713"/>
          <p14:tracePt t="12930" x="2524125" y="2949575"/>
          <p14:tracePt t="12938" x="2489200" y="2990850"/>
          <p14:tracePt t="12946" x="2481263" y="3008313"/>
          <p14:tracePt t="12954" x="2463800" y="3016250"/>
          <p14:tracePt t="12962" x="2438400" y="3033713"/>
          <p14:tracePt t="12986" x="2438400" y="3041650"/>
          <p14:tracePt t="12994" x="2430463" y="3051175"/>
          <p14:tracePt t="13010" x="2430463" y="3067050"/>
          <p14:tracePt t="13018" x="2395538" y="3127375"/>
          <p14:tracePt t="13026" x="2395538" y="3135313"/>
          <p14:tracePt t="13033" x="2387600" y="3178175"/>
          <p14:tracePt t="13042" x="2387600" y="3203575"/>
          <p14:tracePt t="13050" x="2387600" y="3271838"/>
          <p14:tracePt t="13058" x="2370138" y="3330575"/>
          <p14:tracePt t="13067" x="2370138" y="3365500"/>
          <p14:tracePt t="13074" x="2370138" y="3424238"/>
          <p14:tracePt t="13083" x="2352675" y="3459163"/>
          <p14:tracePt t="13090" x="2352675" y="3502025"/>
          <p14:tracePt t="13098" x="2352675" y="3543300"/>
          <p14:tracePt t="13114" x="2352675" y="3560763"/>
          <p14:tracePt t="13122" x="2352675" y="3586163"/>
          <p14:tracePt t="13146" x="2352675" y="3611563"/>
          <p14:tracePt t="13154" x="2352675" y="3619500"/>
          <p14:tracePt t="13162" x="2352675" y="3636963"/>
          <p14:tracePt t="13170" x="2352675" y="3646488"/>
          <p14:tracePt t="13178" x="2370138" y="3687763"/>
          <p14:tracePt t="13187" x="2379663" y="3697288"/>
          <p14:tracePt t="13194" x="2379663" y="3713163"/>
          <p14:tracePt t="13202" x="2395538" y="3738563"/>
          <p14:tracePt t="13210" x="2413000" y="3763963"/>
          <p14:tracePt t="13226" x="2420938" y="3798888"/>
          <p14:tracePt t="13233" x="2420938" y="3806825"/>
          <p14:tracePt t="13242" x="2438400" y="3824288"/>
          <p14:tracePt t="13250" x="2463800" y="3849688"/>
          <p14:tracePt t="13282" x="2471738" y="3857625"/>
          <p14:tracePt t="13298" x="2506663" y="3883025"/>
          <p14:tracePt t="13306" x="2514600" y="3883025"/>
          <p14:tracePt t="13314" x="2524125" y="3900488"/>
          <p14:tracePt t="13322" x="2540000" y="3900488"/>
          <p14:tracePt t="13330" x="2549525" y="3908425"/>
          <p14:tracePt t="13338" x="2565400" y="3908425"/>
          <p14:tracePt t="13346" x="2608263" y="3908425"/>
          <p14:tracePt t="13355" x="2633663" y="3925888"/>
          <p14:tracePt t="13362" x="2659063" y="3925888"/>
          <p14:tracePt t="13371" x="2727325" y="3960813"/>
          <p14:tracePt t="13378" x="2752725" y="3960813"/>
          <p14:tracePt t="13387" x="2803525" y="3960813"/>
          <p14:tracePt t="13394" x="2828925" y="3960813"/>
          <p14:tracePt t="13402" x="2854325" y="3960813"/>
          <p14:tracePt t="13410" x="2879725" y="3960813"/>
          <p14:tracePt t="13418" x="2897188" y="3960813"/>
          <p14:tracePt t="13426" x="2930525" y="3960813"/>
          <p14:tracePt t="13434" x="2965450" y="3960813"/>
          <p14:tracePt t="13442" x="2990850" y="3960813"/>
          <p14:tracePt t="13451" x="3016250" y="3951288"/>
          <p14:tracePt t="13458" x="3067050" y="3935413"/>
          <p14:tracePt t="13468" x="3092450" y="3925888"/>
          <p14:tracePt t="13474" x="3127375" y="3908425"/>
          <p14:tracePt t="13490" x="3152775" y="3883025"/>
          <p14:tracePt t="13498" x="3168650" y="3867150"/>
          <p14:tracePt t="13506" x="3194050" y="3857625"/>
          <p14:tracePt t="13514" x="3219450" y="3841750"/>
          <p14:tracePt t="13522" x="3236913" y="3824288"/>
          <p14:tracePt t="13530" x="3270250" y="3798888"/>
          <p14:tracePt t="13539" x="3305175" y="3798888"/>
          <p14:tracePt t="13546" x="3348038" y="3748088"/>
          <p14:tracePt t="13555" x="3381375" y="3722688"/>
          <p14:tracePt t="13562" x="3424238" y="3705225"/>
          <p14:tracePt t="13571" x="3475038" y="3671888"/>
          <p14:tracePt t="13578" x="3508375" y="3646488"/>
          <p14:tracePt t="13586" x="3551238" y="3594100"/>
          <p14:tracePt t="13594" x="3586163" y="3578225"/>
          <p14:tracePt t="13602" x="3627438" y="3543300"/>
          <p14:tracePt t="13610" x="3644900" y="3535363"/>
          <p14:tracePt t="13619" x="3670300" y="3509963"/>
          <p14:tracePt t="13626" x="3678238" y="3492500"/>
          <p14:tracePt t="13633" x="3713163" y="3484563"/>
          <p14:tracePt t="13642" x="3713163" y="3467100"/>
          <p14:tracePt t="13651" x="3738563" y="3441700"/>
          <p14:tracePt t="13667" x="3746500" y="3433763"/>
          <p14:tracePt t="13674" x="3746500" y="3408363"/>
          <p14:tracePt t="13683" x="3746500" y="3382963"/>
          <p14:tracePt t="13690" x="3746500" y="3365500"/>
          <p14:tracePt t="13698" x="3746500" y="3340100"/>
          <p14:tracePt t="13706" x="3746500" y="3314700"/>
          <p14:tracePt t="13714" x="3746500" y="3305175"/>
          <p14:tracePt t="13722" x="3746500" y="3263900"/>
          <p14:tracePt t="13730" x="3746500" y="3238500"/>
          <p14:tracePt t="13738" x="3746500" y="3186113"/>
          <p14:tracePt t="13746" x="3746500" y="3178175"/>
          <p14:tracePt t="13755" x="3746500" y="3135313"/>
          <p14:tracePt t="13762" x="3729038" y="3101975"/>
          <p14:tracePt t="13771" x="3713163" y="3059113"/>
          <p14:tracePt t="13778" x="3695700" y="3033713"/>
          <p14:tracePt t="13786" x="3644900" y="2957513"/>
          <p14:tracePt t="13794" x="3636963" y="2949575"/>
          <p14:tracePt t="13802" x="3586163" y="2889250"/>
          <p14:tracePt t="13810" x="3559175" y="2855913"/>
          <p14:tracePt t="13818" x="3525838" y="2813050"/>
          <p14:tracePt t="13826" x="3500438" y="2795588"/>
          <p14:tracePt t="13833" x="3467100" y="2762250"/>
          <p14:tracePt t="13842" x="3432175" y="2719388"/>
          <p14:tracePt t="13850" x="3363913" y="2686050"/>
          <p14:tracePt t="13858" x="3322638" y="2651125"/>
          <p14:tracePt t="13867" x="3287713" y="2633663"/>
          <p14:tracePt t="13874" x="3262313" y="2625725"/>
          <p14:tracePt t="13883" x="3254375" y="2625725"/>
          <p14:tracePt t="13890" x="3211513" y="2625725"/>
          <p14:tracePt t="13898" x="3194050" y="2608263"/>
          <p14:tracePt t="13906" x="3160713" y="2608263"/>
          <p14:tracePt t="13915" x="3127375" y="2608263"/>
          <p14:tracePt t="13922" x="3084513" y="2608263"/>
          <p14:tracePt t="13930" x="3041650" y="2608263"/>
          <p14:tracePt t="13938" x="2955925" y="2608263"/>
          <p14:tracePt t="13946" x="2863850" y="2608263"/>
          <p14:tracePt t="13955" x="2803525" y="2617788"/>
          <p14:tracePt t="13962" x="2676525" y="2660650"/>
          <p14:tracePt t="13971" x="2633663" y="2676525"/>
          <p14:tracePt t="13978" x="2540000" y="2693988"/>
          <p14:tracePt t="13987" x="2532063" y="2693988"/>
          <p14:tracePt t="13994" x="2489200" y="2701925"/>
          <p14:tracePt t="14002" x="2481263" y="2701925"/>
          <p14:tracePt t="14010" x="2455863" y="2719388"/>
          <p14:tracePt t="14018" x="2438400" y="2727325"/>
          <p14:tracePt t="14026" x="2430463" y="2727325"/>
          <p14:tracePt t="14034" x="2413000" y="2744788"/>
          <p14:tracePt t="14050" x="2405063" y="2752725"/>
          <p14:tracePt t="14058" x="2387600" y="2770188"/>
          <p14:tracePt t="14067" x="2362200" y="2795588"/>
          <p14:tracePt t="14074" x="2319338" y="2846388"/>
          <p14:tracePt t="14084" x="2301875" y="2889250"/>
          <p14:tracePt t="14090" x="2225675" y="2982913"/>
          <p14:tracePt t="14098" x="2208213" y="3033713"/>
          <p14:tracePt t="14106" x="2157413" y="3101975"/>
          <p14:tracePt t="14115" x="2141538" y="3127375"/>
          <p14:tracePt t="14123" x="2124075" y="3160713"/>
          <p14:tracePt t="14130" x="2116138" y="3221038"/>
          <p14:tracePt t="14138" x="2098675" y="3238500"/>
          <p14:tracePt t="14155" x="2098675" y="3263900"/>
          <p14:tracePt t="14162" x="2098675" y="3271838"/>
          <p14:tracePt t="14171" x="2098675" y="3297238"/>
          <p14:tracePt t="14178" x="2098675" y="3322638"/>
          <p14:tracePt t="14187" x="2098675" y="3355975"/>
          <p14:tracePt t="14200" x="2098675" y="3398838"/>
          <p14:tracePt t="14203" x="2098675" y="3441700"/>
          <p14:tracePt t="14210" x="2098675" y="3492500"/>
          <p14:tracePt t="14218" x="2098675" y="3535363"/>
          <p14:tracePt t="14226" x="2098675" y="3560763"/>
          <p14:tracePt t="14234" x="2098675" y="3586163"/>
          <p14:tracePt t="14242" x="2106613" y="3636963"/>
          <p14:tracePt t="14251" x="2124075" y="3662363"/>
          <p14:tracePt t="14258" x="2124075" y="3713163"/>
          <p14:tracePt t="14268" x="2141538" y="3756025"/>
          <p14:tracePt t="14274" x="2166938" y="3806825"/>
          <p14:tracePt t="14290" x="2182813" y="3816350"/>
          <p14:tracePt t="14298" x="2192338" y="3824288"/>
          <p14:tracePt t="14306" x="2235200" y="3875088"/>
          <p14:tracePt t="14322" x="2251075" y="3883025"/>
          <p14:tracePt t="14338" x="2260600" y="3892550"/>
          <p14:tracePt t="14354" x="2286000" y="3925888"/>
          <p14:tracePt t="14362" x="2301875" y="3925888"/>
          <p14:tracePt t="14378" x="2327275" y="3925888"/>
          <p14:tracePt t="14386" x="2370138" y="3925888"/>
          <p14:tracePt t="14394" x="2395538" y="3925888"/>
          <p14:tracePt t="14402" x="2481263" y="3925888"/>
          <p14:tracePt t="14410" x="2549525" y="3925888"/>
          <p14:tracePt t="14417" x="2633663" y="3925888"/>
          <p14:tracePt t="14426" x="2719388" y="3925888"/>
          <p14:tracePt t="14434" x="2786063" y="3917950"/>
          <p14:tracePt t="14442" x="2828925" y="3900488"/>
          <p14:tracePt t="14451" x="2871788" y="3900488"/>
          <p14:tracePt t="14458" x="2940050" y="3883025"/>
          <p14:tracePt t="14467" x="2973388" y="3849688"/>
          <p14:tracePt t="14474" x="3016250" y="3832225"/>
          <p14:tracePt t="14484" x="3033713" y="3824288"/>
          <p14:tracePt t="14490" x="3109913" y="3773488"/>
          <p14:tracePt t="14498" x="3143250" y="3748088"/>
          <p14:tracePt t="14506" x="3186113" y="3730625"/>
          <p14:tracePt t="14514" x="3236913" y="3679825"/>
          <p14:tracePt t="14522" x="3262313" y="3671888"/>
          <p14:tracePt t="14530" x="3313113" y="3636963"/>
          <p14:tracePt t="14539" x="3338513" y="3603625"/>
          <p14:tracePt t="14546" x="3373438" y="3560763"/>
          <p14:tracePt t="14554" x="3406775" y="3527425"/>
          <p14:tracePt t="14562" x="3441700" y="3459163"/>
          <p14:tracePt t="14571" x="3441700" y="3449638"/>
          <p14:tracePt t="14578" x="3449638" y="3433763"/>
          <p14:tracePt t="14586" x="3449638" y="3390900"/>
          <p14:tracePt t="14595" x="3449638" y="3365500"/>
          <p14:tracePt t="14602" x="3482975" y="3322638"/>
          <p14:tracePt t="14610" x="3482975" y="3305175"/>
          <p14:tracePt t="14617" x="3482975" y="3263900"/>
          <p14:tracePt t="14626" x="3482975" y="3254375"/>
          <p14:tracePt t="14634" x="3482975" y="3195638"/>
          <p14:tracePt t="14642" x="3482975" y="3186113"/>
          <p14:tracePt t="14650" x="3457575" y="3127375"/>
          <p14:tracePt t="14658" x="3449638" y="3101975"/>
          <p14:tracePt t="14667" x="3389313" y="3025775"/>
          <p14:tracePt t="14674" x="3381375" y="3016250"/>
          <p14:tracePt t="14683" x="3363913" y="2990850"/>
          <p14:tracePt t="14690" x="3338513" y="2940050"/>
          <p14:tracePt t="14698" x="3322638" y="2914650"/>
          <p14:tracePt t="14706" x="3305175" y="2881313"/>
          <p14:tracePt t="14714" x="3297238" y="2871788"/>
          <p14:tracePt t="14722" x="3270250" y="2846388"/>
          <p14:tracePt t="14730" x="3219450" y="2813050"/>
          <p14:tracePt t="14739" x="3194050" y="2795588"/>
          <p14:tracePt t="14746" x="3160713" y="2787650"/>
          <p14:tracePt t="14755" x="3074988" y="2770188"/>
          <p14:tracePt t="14762" x="3024188" y="2736850"/>
          <p14:tracePt t="14770" x="2940050" y="2736850"/>
          <p14:tracePt t="14778" x="2854325" y="2736850"/>
          <p14:tracePt t="14787" x="2811463" y="2736850"/>
          <p14:tracePt t="14794" x="2744788" y="2736850"/>
          <p14:tracePt t="14802" x="2684463" y="2736850"/>
          <p14:tracePt t="14810" x="2633663" y="2736850"/>
          <p14:tracePt t="14818" x="2608263" y="2736850"/>
          <p14:tracePt t="14826" x="2565400" y="2736850"/>
          <p14:tracePt t="14834" x="2514600" y="2744788"/>
          <p14:tracePt t="14842" x="2489200" y="2744788"/>
          <p14:tracePt t="14850" x="2463800" y="2752725"/>
          <p14:tracePt t="14858" x="2446338" y="2752725"/>
          <p14:tracePt t="14867" x="2405063" y="2770188"/>
          <p14:tracePt t="14874" x="2362200" y="2805113"/>
          <p14:tracePt t="14884" x="2311400" y="2830513"/>
          <p14:tracePt t="14890" x="2243138" y="2863850"/>
          <p14:tracePt t="14898" x="2217738" y="2897188"/>
          <p14:tracePt t="14906" x="2166938" y="2949575"/>
          <p14:tracePt t="14915" x="2149475" y="2990850"/>
          <p14:tracePt t="14922" x="2116138" y="3059113"/>
          <p14:tracePt t="14930" x="2065338" y="3109913"/>
          <p14:tracePt t="14939" x="2055813" y="3160713"/>
          <p14:tracePt t="14946" x="2038350" y="3203575"/>
          <p14:tracePt t="14955" x="2005013" y="3271838"/>
          <p14:tracePt t="14962" x="1987550" y="3297238"/>
          <p14:tracePt t="14971" x="1987550" y="3365500"/>
          <p14:tracePt t="14978" x="1971675" y="3390900"/>
          <p14:tracePt t="14986" x="1971675" y="3441700"/>
          <p14:tracePt t="14994" x="1971675" y="3467100"/>
          <p14:tracePt t="15002" x="1971675" y="3492500"/>
          <p14:tracePt t="15010" x="1971675" y="3517900"/>
          <p14:tracePt t="15018" x="1971675" y="3535363"/>
          <p14:tracePt t="15026" x="1971675" y="3560763"/>
          <p14:tracePt t="15034" x="1971675" y="3568700"/>
          <p14:tracePt t="15042" x="1971675" y="3586163"/>
          <p14:tracePt t="15050" x="1971675" y="3594100"/>
          <p14:tracePt t="15058" x="1971675" y="3636963"/>
          <p14:tracePt t="15067" x="1971675" y="3646488"/>
          <p14:tracePt t="15074" x="1971675" y="3662363"/>
          <p14:tracePt t="15100" x="1997075" y="3798888"/>
          <p14:tracePt t="15106" x="2012950" y="3841750"/>
          <p14:tracePt t="15114" x="2030413" y="3867150"/>
          <p14:tracePt t="15123" x="2047875" y="3917950"/>
          <p14:tracePt t="15138" x="2116138" y="3968750"/>
          <p14:tracePt t="15146" x="2141538" y="3986213"/>
          <p14:tracePt t="15155" x="2157413" y="3986213"/>
          <p14:tracePt t="15162" x="2182813" y="4011613"/>
          <p14:tracePt t="15171" x="2225675" y="4011613"/>
          <p14:tracePt t="15178" x="2243138" y="4011613"/>
          <p14:tracePt t="15186" x="2286000" y="4027488"/>
          <p14:tracePt t="15194" x="2311400" y="4037013"/>
          <p14:tracePt t="15202" x="2370138" y="4037013"/>
          <p14:tracePt t="15210" x="2405063" y="4052888"/>
          <p14:tracePt t="15218" x="2489200" y="4087813"/>
          <p14:tracePt t="15226" x="2608263" y="4087813"/>
          <p14:tracePt t="15233" x="2727325" y="4087813"/>
          <p14:tracePt t="15242" x="2863850" y="4087813"/>
          <p14:tracePt t="15251" x="2982913" y="4087813"/>
          <p14:tracePt t="15258" x="3127375" y="4079875"/>
          <p14:tracePt t="15267" x="3254375" y="4037013"/>
          <p14:tracePt t="15274" x="3322638" y="4002088"/>
          <p14:tracePt t="15283" x="3363913" y="3986213"/>
          <p14:tracePt t="15290" x="3414713" y="3968750"/>
          <p14:tracePt t="15298" x="3441700" y="3960813"/>
          <p14:tracePt t="15306" x="3457575" y="3908425"/>
          <p14:tracePt t="15315" x="3482975" y="3892550"/>
          <p14:tracePt t="15322" x="3500438" y="3883025"/>
          <p14:tracePt t="15330" x="3525838" y="3857625"/>
          <p14:tracePt t="15339" x="3559175" y="3824288"/>
          <p14:tracePt t="15346" x="3568700" y="3798888"/>
          <p14:tracePt t="15355" x="3568700" y="3773488"/>
          <p14:tracePt t="15362" x="3586163" y="3722688"/>
          <p14:tracePt t="15371" x="3586163" y="3713163"/>
          <p14:tracePt t="15378" x="3586163" y="3687763"/>
          <p14:tracePt t="15386" x="3602038" y="3619500"/>
          <p14:tracePt t="15394" x="3636963" y="3586163"/>
          <p14:tracePt t="15402" x="3636963" y="3543300"/>
          <p14:tracePt t="15410" x="3636963" y="3502025"/>
          <p14:tracePt t="15418" x="3636963" y="3475038"/>
          <p14:tracePt t="15426" x="3636963" y="3459163"/>
          <p14:tracePt t="15434" x="3636963" y="3416300"/>
          <p14:tracePt t="15442" x="3636963" y="3408363"/>
          <p14:tracePt t="15451" x="3636963" y="3390900"/>
          <p14:tracePt t="15458" x="3636963" y="3365500"/>
          <p14:tracePt t="15474" x="3636963" y="3355975"/>
          <p14:tracePt t="15484" x="3636963" y="3348038"/>
          <p14:tracePt t="15498" x="3636963" y="3330575"/>
          <p14:tracePt t="15506" x="3636963" y="3305175"/>
          <p14:tracePt t="15522" x="3636963" y="3297238"/>
          <p14:tracePt t="15530" x="3627438" y="3279775"/>
          <p14:tracePt t="15546" x="3627438" y="3271838"/>
          <p14:tracePt t="15555" x="3619500" y="3246438"/>
          <p14:tracePt t="15562" x="3619500" y="3228975"/>
          <p14:tracePt t="15571" x="3619500" y="3203575"/>
          <p14:tracePt t="15578" x="3602038" y="3160713"/>
          <p14:tracePt t="15587" x="3602038" y="3144838"/>
          <p14:tracePt t="15594" x="3586163" y="3119438"/>
          <p14:tracePt t="15602" x="3576638" y="3094038"/>
          <p14:tracePt t="15610" x="3559175" y="3059113"/>
          <p14:tracePt t="15618" x="3559175" y="3033713"/>
          <p14:tracePt t="15626" x="3543300" y="3008313"/>
          <p14:tracePt t="15634" x="3543300" y="2990850"/>
          <p14:tracePt t="15642" x="3517900" y="2932113"/>
          <p14:tracePt t="15650" x="3500438" y="2922588"/>
          <p14:tracePt t="15658" x="3475038" y="2897188"/>
          <p14:tracePt t="15667" x="3467100" y="2881313"/>
          <p14:tracePt t="15674" x="3449638" y="2871788"/>
          <p14:tracePt t="15684" x="3424238" y="2855913"/>
          <p14:tracePt t="15690" x="3414713" y="2846388"/>
          <p14:tracePt t="15698" x="3355975" y="2830513"/>
          <p14:tracePt t="15706" x="3348038" y="2820988"/>
          <p14:tracePt t="15715" x="3330575" y="2805113"/>
          <p14:tracePt t="15722" x="3322638" y="2805113"/>
          <p14:tracePt t="15730" x="3297238" y="2805113"/>
          <p14:tracePt t="15738" x="3279775" y="2795588"/>
          <p14:tracePt t="15746" x="3254375" y="2795588"/>
          <p14:tracePt t="15754" x="3244850" y="2795588"/>
          <p14:tracePt t="15762" x="3219450" y="2778125"/>
          <p14:tracePt t="15771" x="3168650" y="2778125"/>
          <p14:tracePt t="15778" x="3143250" y="2778125"/>
          <p14:tracePt t="15786" x="3100388" y="2752725"/>
          <p14:tracePt t="15794" x="3033713" y="2752725"/>
          <p14:tracePt t="15802" x="3008313" y="2752725"/>
          <p14:tracePt t="15810" x="2940050" y="2752725"/>
          <p14:tracePt t="15818" x="2879725" y="2752725"/>
          <p14:tracePt t="15826" x="2854325" y="2752725"/>
          <p14:tracePt t="15834" x="2786063" y="2752725"/>
          <p14:tracePt t="15842" x="2778125" y="2752725"/>
          <p14:tracePt t="15850" x="2760663" y="2752725"/>
          <p14:tracePt t="15923" x="2735263" y="2752725"/>
          <p14:tracePt t="15940" x="2709863" y="2752725"/>
          <p14:tracePt t="15996" x="2701925" y="2752725"/>
          <p14:tracePt t="16005" x="2684463" y="2770188"/>
          <p14:tracePt t="16022" x="2659063" y="2813050"/>
          <p14:tracePt t="16030" x="2641600" y="2838450"/>
          <p14:tracePt t="16037" x="2641600" y="2863850"/>
          <p14:tracePt t="16044" x="2625725" y="2914650"/>
          <p14:tracePt t="16051" x="2625725" y="2974975"/>
          <p14:tracePt t="16058" x="2616200" y="3041650"/>
          <p14:tracePt t="16067" x="2574925" y="3109913"/>
          <p14:tracePt t="16074" x="2565400" y="3152775"/>
          <p14:tracePt t="16083" x="2549525" y="3221038"/>
          <p14:tracePt t="16098" x="2549525" y="3238500"/>
          <p14:tracePt t="16106" x="2549525" y="3263900"/>
          <p14:tracePt t="16163" x="2549525" y="3271838"/>
          <p14:tracePt t="16179" x="2549525" y="3279775"/>
          <p14:tracePt t="16189" x="2549525" y="3297238"/>
          <p14:tracePt t="16204" x="2549525" y="3340100"/>
          <p14:tracePt t="16214" x="2549525" y="3365500"/>
          <p14:tracePt t="16220" x="2549525" y="3390900"/>
          <p14:tracePt t="16226" x="2549525" y="3416300"/>
          <p14:tracePt t="16234" x="2565400" y="3433763"/>
          <p14:tracePt t="16250" x="2574925" y="3459163"/>
          <p14:tracePt t="16267" x="2590800" y="3467100"/>
          <p14:tracePt t="16284" x="2616200" y="3467100"/>
          <p14:tracePt t="16290" x="2641600" y="3502025"/>
          <p14:tracePt t="16322" x="2659063" y="3502025"/>
          <p14:tracePt t="16532" x="2684463" y="3517900"/>
          <p14:tracePt t="16548" x="2693988" y="3517900"/>
          <p14:tracePt t="16586" x="2693988" y="3527425"/>
          <p14:tracePt t="16594" x="2693988" y="3535363"/>
          <p14:tracePt t="16602" x="2693988" y="3552825"/>
          <p14:tracePt t="16618" x="2693988" y="3560763"/>
          <p14:tracePt t="16634" x="2693988" y="3586163"/>
          <p14:tracePt t="16642" x="2693988" y="3603625"/>
          <p14:tracePt t="16658" x="2693988" y="3629025"/>
          <p14:tracePt t="16666" x="2693988" y="3654425"/>
          <p14:tracePt t="16674" x="2693988" y="3662363"/>
          <p14:tracePt t="16683" x="2676525" y="3705225"/>
          <p14:tracePt t="16690" x="2676525" y="3756025"/>
          <p14:tracePt t="16698" x="2676525" y="3798888"/>
          <p14:tracePt t="16706" x="2668588" y="3824288"/>
          <p14:tracePt t="16714" x="2668588" y="3875088"/>
          <p14:tracePt t="16722" x="2668588" y="3900488"/>
          <p14:tracePt t="16730" x="2668588" y="3908425"/>
          <p14:tracePt t="16738" x="2668588" y="3935413"/>
          <p14:tracePt t="16746" x="2668588" y="3951288"/>
          <p14:tracePt t="16762" x="2633663" y="3976688"/>
          <p14:tracePt t="16932" x="2625725" y="3976688"/>
          <p14:tracePt t="16940" x="2616200" y="3960813"/>
          <p14:tracePt t="16946" x="2616200" y="3935413"/>
          <p14:tracePt t="16955" x="2616200" y="3908425"/>
          <p14:tracePt t="16962" x="2616200" y="3892550"/>
          <p14:tracePt t="16970" x="2616200" y="3867150"/>
          <p14:tracePt t="16978" x="2616200" y="3806825"/>
          <p14:tracePt t="16986" x="2600325" y="3756025"/>
          <p14:tracePt t="16994" x="2600325" y="3730625"/>
          <p14:tracePt t="17002" x="2582863" y="3671888"/>
          <p14:tracePt t="17010" x="2565400" y="3654425"/>
          <p14:tracePt t="17017" x="2557463" y="3594100"/>
          <p14:tracePt t="17026" x="2557463" y="3586163"/>
          <p14:tracePt t="17034" x="2557463" y="3543300"/>
          <p14:tracePt t="17042" x="2540000" y="3517900"/>
          <p14:tracePt t="17050" x="2532063" y="3502025"/>
          <p14:tracePt t="17058" x="2532063" y="3467100"/>
          <p14:tracePt t="17066" x="2497138" y="3433763"/>
          <p14:tracePt t="17074" x="2481263" y="3408363"/>
          <p14:tracePt t="17083" x="2471738" y="3373438"/>
          <p14:tracePt t="17090" x="2438400" y="3348038"/>
          <p14:tracePt t="17098" x="2430463" y="3330575"/>
          <p14:tracePt t="17106" x="2395538" y="3289300"/>
          <p14:tracePt t="17114" x="2387600" y="3263900"/>
          <p14:tracePt t="17122" x="2352675" y="3211513"/>
          <p14:tracePt t="17130" x="2336800" y="3186113"/>
          <p14:tracePt t="17137" x="2319338" y="3152775"/>
          <p14:tracePt t="17146" x="2311400" y="3109913"/>
          <p14:tracePt t="17154" x="2276475" y="3076575"/>
          <p14:tracePt t="17162" x="2268538" y="3067050"/>
          <p14:tracePt t="17170" x="2251075" y="3025775"/>
          <p14:tracePt t="17186" x="2243138" y="3016250"/>
          <p14:tracePt t="17194" x="2225675" y="2990850"/>
          <p14:tracePt t="17210" x="2192338" y="2957513"/>
          <p14:tracePt t="17218" x="2182813" y="2949575"/>
          <p14:tracePt t="17315" x="2157413" y="2932113"/>
          <p14:tracePt t="17330" x="2124075" y="2914650"/>
          <p14:tracePt t="17338" x="2116138" y="2914650"/>
          <p14:tracePt t="17346" x="2090738" y="2889250"/>
          <p14:tracePt t="17354" x="2055813" y="2871788"/>
          <p14:tracePt t="17362" x="2012950" y="2863850"/>
          <p14:tracePt t="17370" x="1987550" y="2846388"/>
          <p14:tracePt t="17378" x="1936750" y="2846388"/>
          <p14:tracePt t="17386" x="1911350" y="2830513"/>
          <p14:tracePt t="17394" x="1878013" y="2805113"/>
          <p14:tracePt t="17410" x="1868488" y="2805113"/>
          <p14:tracePt t="17418" x="1852613" y="2805113"/>
          <p14:tracePt t="17466" x="1843088" y="2805113"/>
          <p14:tracePt t="17490" x="1835150" y="2805113"/>
          <p14:tracePt t="17539" x="1809750" y="2805113"/>
          <p14:tracePt t="17546" x="1776413" y="2805113"/>
          <p14:tracePt t="17556" x="1733550" y="2805113"/>
          <p14:tracePt t="17563" x="1724025" y="2805113"/>
          <p14:tracePt t="17570" x="1708150" y="2805113"/>
          <p14:tracePt t="17578" x="1665288" y="2805113"/>
          <p14:tracePt t="17586" x="1639888" y="2805113"/>
          <p14:tracePt t="17594" x="1597025" y="2805113"/>
          <p14:tracePt t="17603" x="1563688" y="2787650"/>
          <p14:tracePt t="17610" x="1520825" y="2787650"/>
          <p14:tracePt t="17618" x="1512888" y="2787650"/>
          <p14:tracePt t="17626" x="1487488" y="2787650"/>
          <p14:tracePt t="17634" x="1452563" y="2787650"/>
          <p14:tracePt t="17642" x="1427163" y="2787650"/>
          <p14:tracePt t="17650" x="1419225" y="2787650"/>
          <p14:tracePt t="17658" x="1393825" y="2787650"/>
          <p14:tracePt t="17674" x="1376363" y="2787650"/>
          <p14:tracePt t="17683" x="1368425" y="2787650"/>
          <p14:tracePt t="17690" x="1350963" y="2787650"/>
          <p14:tracePt t="17698" x="1325563" y="2787650"/>
          <p14:tracePt t="17706" x="1300163" y="2770188"/>
          <p14:tracePt t="17714" x="1282700" y="2744788"/>
          <p14:tracePt t="17722" x="1239838" y="2744788"/>
          <p14:tracePt t="17730" x="1214438" y="2744788"/>
          <p14:tracePt t="17738" x="1147763" y="2744788"/>
          <p14:tracePt t="17746" x="1138238" y="2744788"/>
          <p14:tracePt t="17754" x="1095375" y="2744788"/>
          <p14:tracePt t="17762" x="1069975" y="2727325"/>
          <p14:tracePt t="17778" x="1036638" y="2727325"/>
          <p14:tracePt t="17794" x="1011238" y="2727325"/>
          <p14:tracePt t="17810" x="985838" y="2727325"/>
          <p14:tracePt t="17818" x="942975" y="2727325"/>
          <p14:tracePt t="17826" x="892175" y="2727325"/>
          <p14:tracePt t="17834" x="866775" y="2727325"/>
          <p14:tracePt t="17842" x="823913" y="2727325"/>
          <p14:tracePt t="17850" x="806450" y="2727325"/>
          <p14:tracePt t="17858" x="730250" y="2736850"/>
          <p14:tracePt t="17867" x="636588" y="2770188"/>
          <p14:tracePt t="17874" x="611188" y="2770188"/>
          <p14:tracePt t="17883" x="527050" y="2770188"/>
          <p14:tracePt t="17890" x="458788" y="2787650"/>
          <p14:tracePt t="17898" x="415925" y="2787650"/>
          <p14:tracePt t="17906" x="390525" y="2787650"/>
          <p14:tracePt t="17914" x="357188" y="2820988"/>
          <p14:tracePt t="17964" x="347663" y="2820988"/>
          <p14:tracePt t="17987" x="331788" y="2830513"/>
          <p14:tracePt t="18003" x="322263" y="2846388"/>
          <p14:tracePt t="18012" x="306388" y="2855913"/>
          <p14:tracePt t="18018" x="296863" y="2881313"/>
          <p14:tracePt t="18026" x="280988" y="2897188"/>
          <p14:tracePt t="18034" x="255588" y="2922588"/>
          <p14:tracePt t="18042" x="246063" y="2932113"/>
          <p14:tracePt t="18049" x="246063" y="2949575"/>
          <p14:tracePt t="18058" x="230188" y="2974975"/>
          <p14:tracePt t="18082" x="230188" y="3016250"/>
          <p14:tracePt t="18098" x="230188" y="3033713"/>
          <p14:tracePt t="18114" x="238125" y="3059113"/>
          <p14:tracePt t="18122" x="255588" y="3084513"/>
          <p14:tracePt t="18130" x="263525" y="3084513"/>
          <p14:tracePt t="18138" x="288925" y="3101975"/>
          <p14:tracePt t="18146" x="331788" y="3101975"/>
          <p14:tracePt t="18154" x="365125" y="3101975"/>
          <p14:tracePt t="18162" x="407988" y="3119438"/>
          <p14:tracePt t="18171" x="492125" y="3119438"/>
          <p14:tracePt t="18178" x="560388" y="3119438"/>
          <p14:tracePt t="18187" x="603250" y="3119438"/>
          <p14:tracePt t="18194" x="661988" y="3119438"/>
          <p14:tracePt t="18202" x="730250" y="3119438"/>
          <p14:tracePt t="18210" x="755650" y="3119438"/>
          <p14:tracePt t="18218" x="823913" y="3119438"/>
          <p14:tracePt t="18226" x="866775" y="3119438"/>
          <p14:tracePt t="18234" x="874713" y="3119438"/>
          <p14:tracePt t="18242" x="900113" y="3119438"/>
          <p14:tracePt t="18250" x="935038" y="3119438"/>
          <p14:tracePt t="18258" x="942975" y="3119438"/>
          <p14:tracePt t="18267" x="968375" y="3119438"/>
          <p14:tracePt t="18274" x="1011238" y="3119438"/>
          <p14:tracePt t="18283" x="1044575" y="3119438"/>
          <p14:tracePt t="18290" x="1069975" y="3119438"/>
          <p14:tracePt t="18298" x="1095375" y="3119438"/>
          <p14:tracePt t="18306" x="1104900" y="3119438"/>
          <p14:tracePt t="18315" x="1163638" y="3119438"/>
          <p14:tracePt t="18322" x="1173163" y="3119438"/>
          <p14:tracePt t="18330" x="1214438" y="3119438"/>
          <p14:tracePt t="18338" x="1231900" y="3119438"/>
          <p14:tracePt t="18346" x="1265238" y="3119438"/>
          <p14:tracePt t="18354" x="1282700" y="3119438"/>
          <p14:tracePt t="18370" x="1308100" y="3119438"/>
          <p14:tracePt t="18378" x="1350963" y="3127375"/>
          <p14:tracePt t="18394" x="1384300" y="3144838"/>
          <p14:tracePt t="18403" x="1384300" y="3152775"/>
          <p14:tracePt t="18410" x="1393825" y="3170238"/>
          <p14:tracePt t="18418" x="1409700" y="3178175"/>
          <p14:tracePt t="18426" x="1419225" y="3195638"/>
          <p14:tracePt t="18450" x="1427163" y="3203575"/>
          <p14:tracePt t="18458" x="1444625" y="3221038"/>
          <p14:tracePt t="18474" x="1452563" y="3228975"/>
          <p14:tracePt t="18483" x="1470025" y="3238500"/>
          <p14:tracePt t="18490" x="1495425" y="3254375"/>
          <p14:tracePt t="18498" x="1495425" y="3263900"/>
          <p14:tracePt t="18506" x="1503363" y="3279775"/>
          <p14:tracePt t="18514" x="1520825" y="3289300"/>
          <p14:tracePt t="18522" x="1528763" y="3289300"/>
          <p14:tracePt t="18530" x="1554163" y="3289300"/>
          <p14:tracePt t="18538" x="1571625" y="3289300"/>
          <p14:tracePt t="18546" x="1606550" y="3305175"/>
          <p14:tracePt t="18554" x="1639888" y="3322638"/>
          <p14:tracePt t="18562" x="1665288" y="3322638"/>
          <p14:tracePt t="18570" x="1673225" y="3322638"/>
          <p14:tracePt t="18578" x="1708150" y="3348038"/>
          <p14:tracePt t="18594" x="1716088" y="3355975"/>
          <p14:tracePt t="18603" x="1741488" y="3373438"/>
          <p14:tracePt t="18610" x="1758950" y="3382963"/>
          <p14:tracePt t="18618" x="1784350" y="3408363"/>
          <p14:tracePt t="18626" x="1809750" y="3424238"/>
          <p14:tracePt t="18634" x="1843088" y="3459163"/>
          <p14:tracePt t="18642" x="1911350" y="3509963"/>
          <p14:tracePt t="18650" x="1962150" y="3527425"/>
          <p14:tracePt t="18658" x="1987550" y="3535363"/>
          <p14:tracePt t="18666" x="2073275" y="3535363"/>
          <p14:tracePt t="18674" x="2081213" y="3535363"/>
          <p14:tracePt t="18868" x="2081213" y="3578225"/>
          <p14:tracePt t="18876" x="2081213" y="3603625"/>
          <p14:tracePt t="18886" x="2081213" y="3654425"/>
          <p14:tracePt t="18891" x="2081213" y="3679825"/>
          <p14:tracePt t="18898" x="2098675" y="3722688"/>
          <p14:tracePt t="18906" x="2132013" y="3773488"/>
          <p14:tracePt t="18914" x="2157413" y="3806825"/>
          <p14:tracePt t="18922" x="2182813" y="3917950"/>
          <p14:tracePt t="18930" x="2225675" y="4062413"/>
          <p14:tracePt t="18937" x="2243138" y="4206875"/>
          <p14:tracePt t="18946" x="2268538" y="4359275"/>
          <p14:tracePt t="18953" x="2286000" y="4503738"/>
          <p14:tracePt t="18962" x="2344738" y="4622800"/>
          <p14:tracePt t="18970" x="2387600" y="4775200"/>
          <p14:tracePt t="18978" x="2455863" y="4903788"/>
          <p14:tracePt t="18986" x="2471738" y="4946650"/>
          <p14:tracePt t="18994" x="2489200" y="5013325"/>
          <p14:tracePt t="19003" x="2514600" y="5064125"/>
          <p14:tracePt t="19010" x="2514600" y="5091113"/>
          <p14:tracePt t="19019" x="2514600" y="5099050"/>
          <p14:tracePt t="19116" x="2514600" y="5124450"/>
          <p14:tracePt t="19141" x="2514600" y="5141913"/>
          <p14:tracePt t="19171" x="2514600" y="5149850"/>
          <p14:tracePt t="19178" x="2497138" y="5157788"/>
          <p14:tracePt t="19186" x="2489200" y="5175250"/>
          <p14:tracePt t="19194" x="2481263" y="5175250"/>
          <p14:tracePt t="19202" x="2463800" y="5183188"/>
          <p14:tracePt t="19274" x="2463800" y="5200650"/>
          <p14:tracePt t="19299" x="2455863" y="5208588"/>
          <p14:tracePt t="19434" x="2455863" y="5226050"/>
          <p14:tracePt t="19449" x="2481263" y="5226050"/>
          <p14:tracePt t="19458" x="2532063" y="5226050"/>
          <p14:tracePt t="19466" x="2574925" y="5200650"/>
          <p14:tracePt t="19474" x="2625725" y="5167313"/>
          <p14:tracePt t="19483" x="2668588" y="5149850"/>
          <p14:tracePt t="19490" x="2701925" y="5124450"/>
          <p14:tracePt t="19500" x="2709863" y="5106988"/>
          <p14:tracePt t="19724" x="2752725" y="5099050"/>
          <p14:tracePt t="19733" x="2770188" y="5099050"/>
          <p14:tracePt t="19739" x="2778125" y="5106988"/>
          <p14:tracePt t="19762" x="2838450" y="5106988"/>
          <p14:tracePt t="19770" x="2846388" y="5106988"/>
          <p14:tracePt t="19850" x="2846388" y="5124450"/>
          <p14:tracePt t="19858" x="2854325" y="5132388"/>
          <p14:tracePt t="19867" x="2871788" y="5132388"/>
          <p14:tracePt t="19907" x="2879725" y="5116513"/>
          <p14:tracePt t="19915" x="2871788" y="5056188"/>
          <p14:tracePt t="19922" x="2863850" y="5005388"/>
          <p14:tracePt t="19930" x="2828925" y="4937125"/>
          <p14:tracePt t="19938" x="2811463" y="4929188"/>
          <p14:tracePt t="19946" x="2803525" y="4903788"/>
          <p14:tracePt t="19955" x="2770188" y="4852988"/>
          <p14:tracePt t="19962" x="2752725" y="4802188"/>
          <p14:tracePt t="19971" x="2727325" y="4775200"/>
          <p14:tracePt t="19986" x="2727325" y="4749800"/>
          <p14:tracePt t="19994" x="2709863" y="4733925"/>
          <p14:tracePt t="20003" x="2709863" y="4724400"/>
          <p14:tracePt t="20010" x="2709863" y="4708525"/>
          <p14:tracePt t="20018" x="2701925" y="4683125"/>
          <p14:tracePt t="20026" x="2701925" y="4673600"/>
          <p14:tracePt t="20034" x="2684463" y="4648200"/>
          <p14:tracePt t="20042" x="2651125" y="4614863"/>
          <p14:tracePt t="20050" x="2641600" y="4589463"/>
          <p14:tracePt t="20058" x="2625725" y="4554538"/>
          <p14:tracePt t="20066" x="2574925" y="4486275"/>
          <p14:tracePt t="20074" x="2557463" y="4478338"/>
          <p14:tracePt t="20083" x="2532063" y="4435475"/>
          <p14:tracePt t="20090" x="2506663" y="4402138"/>
          <p14:tracePt t="20099" x="2471738" y="4376738"/>
          <p14:tracePt t="20106" x="2463800" y="4359275"/>
          <p14:tracePt t="20115" x="2430463" y="4333875"/>
          <p14:tracePt t="20122" x="2420938" y="4308475"/>
          <p14:tracePt t="20130" x="2370138" y="4275138"/>
          <p14:tracePt t="20138" x="2352675" y="4240213"/>
          <p14:tracePt t="20146" x="2327275" y="4214813"/>
          <p14:tracePt t="20154" x="2293938" y="4164013"/>
          <p14:tracePt t="20162" x="2260600" y="4138613"/>
          <p14:tracePt t="20170" x="2251075" y="4087813"/>
          <p14:tracePt t="20178" x="2235200" y="4027488"/>
          <p14:tracePt t="20186" x="2200275" y="3994150"/>
          <p14:tracePt t="20194" x="2200275" y="3968750"/>
          <p14:tracePt t="20202" x="2182813" y="3917950"/>
          <p14:tracePt t="20210" x="2182813" y="3857625"/>
          <p14:tracePt t="20218" x="2182813" y="3832225"/>
          <p14:tracePt t="20226" x="2182813" y="3748088"/>
          <p14:tracePt t="20234" x="2182813" y="3679825"/>
          <p14:tracePt t="20242" x="2182813" y="3654425"/>
          <p14:tracePt t="20249" x="2182813" y="3611563"/>
          <p14:tracePt t="20258" x="2192338" y="3560763"/>
          <p14:tracePt t="20267" x="2208213" y="3535363"/>
          <p14:tracePt t="20274" x="2225675" y="3502025"/>
          <p14:tracePt t="20289" x="2235200" y="3459163"/>
          <p14:tracePt t="20330" x="2251075" y="3441700"/>
          <p14:tracePt t="20346" x="2293938" y="3449638"/>
          <p14:tracePt t="20353" x="2301875" y="3459163"/>
          <p14:tracePt t="20361" x="2344738" y="3492500"/>
          <p14:tracePt t="20369" x="2395538" y="3535363"/>
          <p14:tracePt t="20378" x="2446338" y="3611563"/>
          <p14:tracePt t="20386" x="2489200" y="3705225"/>
          <p14:tracePt t="20394" x="2549525" y="3832225"/>
          <p14:tracePt t="20402" x="2574925" y="3951288"/>
          <p14:tracePt t="20410" x="2616200" y="4156075"/>
          <p14:tracePt t="20418" x="2633663" y="4249738"/>
          <p14:tracePt t="20426" x="2651125" y="4368800"/>
          <p14:tracePt t="20433" x="2651125" y="4452938"/>
          <p14:tracePt t="20442" x="2651125" y="4503738"/>
          <p14:tracePt t="20449" x="2651125" y="4529138"/>
          <p14:tracePt t="20458" x="2651125" y="4554538"/>
          <p14:tracePt t="20490" x="2633663" y="4589463"/>
          <p14:tracePt t="20628" x="2616200" y="4597400"/>
          <p14:tracePt t="20638" x="2625725" y="4605338"/>
          <p14:tracePt t="20644" x="2651125" y="4640263"/>
          <p14:tracePt t="20653" x="2684463" y="4665663"/>
          <p14:tracePt t="20659" x="2693988" y="4683125"/>
          <p14:tracePt t="20666" x="2735263" y="4724400"/>
          <p14:tracePt t="20674" x="2744788" y="4733925"/>
          <p14:tracePt t="20682" x="2778125" y="4792663"/>
          <p14:tracePt t="20698" x="2795588" y="4843463"/>
          <p14:tracePt t="20714" x="2803525" y="4868863"/>
          <p14:tracePt t="20722" x="2803525" y="4878388"/>
          <p14:tracePt t="20730" x="2803525" y="4919663"/>
          <p14:tracePt t="20739" x="2803525" y="4946650"/>
          <p14:tracePt t="20746" x="2803525" y="4997450"/>
          <p14:tracePt t="20754" x="2803525" y="5056188"/>
          <p14:tracePt t="20762" x="2803525" y="5106988"/>
          <p14:tracePt t="20770" x="2803525" y="5167313"/>
          <p14:tracePt t="20778" x="2803525" y="5208588"/>
          <p14:tracePt t="20786" x="2803525" y="5243513"/>
          <p14:tracePt t="20794" x="2803525" y="5251450"/>
          <p14:tracePt t="20802" x="2803525" y="5276850"/>
          <p14:tracePt t="20810" x="2803525" y="5286375"/>
          <p14:tracePt t="20819" x="2803525" y="5302250"/>
          <p14:tracePt t="20834" x="2803525" y="5311775"/>
          <p14:tracePt t="20842" x="2803525" y="5353050"/>
          <p14:tracePt t="20849" x="2803525" y="5421313"/>
          <p14:tracePt t="20858" x="2803525" y="5464175"/>
          <p14:tracePt t="20865" x="2803525" y="5489575"/>
          <p14:tracePt t="20883" x="2752725" y="5549900"/>
          <p14:tracePt t="20890" x="2744788" y="5583238"/>
          <p14:tracePt t="20906" x="2744788" y="5591175"/>
          <p14:tracePt t="21107" x="2744788" y="5575300"/>
          <p14:tracePt t="21123" x="2744788" y="5565775"/>
          <p14:tracePt t="21130" x="2735263" y="5540375"/>
          <p14:tracePt t="21146" x="2709863" y="5549900"/>
          <p14:tracePt t="21162" x="2693988" y="5591175"/>
          <p14:tracePt t="21210" x="2684463" y="5600700"/>
          <p14:tracePt t="21404" x="2668588" y="5600700"/>
          <p14:tracePt t="21683" x="2668588" y="5591175"/>
          <p14:tracePt t="21691" x="2668588" y="5575300"/>
          <p14:tracePt t="21700" x="2668588" y="5549900"/>
          <p14:tracePt t="21706" x="2668588" y="5540375"/>
          <p14:tracePt t="21714" x="2668588" y="5514975"/>
          <p14:tracePt t="21722" x="2668588" y="5464175"/>
          <p14:tracePt t="21730" x="2668588" y="5456238"/>
          <p14:tracePt t="21738" x="2676525" y="5413375"/>
          <p14:tracePt t="21746" x="2676525" y="5405438"/>
          <p14:tracePt t="21754" x="2676525" y="5362575"/>
          <p14:tracePt t="21762" x="2676525" y="5337175"/>
          <p14:tracePt t="21770" x="2709863" y="5302250"/>
          <p14:tracePt t="21794" x="2709863" y="5276850"/>
          <p14:tracePt t="22332" x="2719388" y="5276850"/>
          <p14:tracePt t="22372" x="2719388" y="5302250"/>
          <p14:tracePt t="22378" x="2719388" y="5319713"/>
          <p14:tracePt t="22394" x="2719388" y="5327650"/>
          <p14:tracePt t="22410" x="2719388" y="5353050"/>
          <p14:tracePt t="22418" x="2719388" y="5370513"/>
          <p14:tracePt t="22426" x="2719388" y="5380038"/>
          <p14:tracePt t="22434" x="2719388" y="5405438"/>
          <p14:tracePt t="22442" x="2719388" y="5430838"/>
          <p14:tracePt t="22449" x="2709863" y="5464175"/>
          <p14:tracePt t="22458" x="2709863" y="5472113"/>
          <p14:tracePt t="22465" x="2701925" y="5532438"/>
          <p14:tracePt t="22474" x="2701925" y="5557838"/>
          <p14:tracePt t="22482" x="2701925" y="5583238"/>
          <p14:tracePt t="22490" x="2684463" y="5600700"/>
          <p14:tracePt t="22499" x="2684463" y="5608638"/>
          <p14:tracePt t="22506" x="2684463" y="5634038"/>
          <p14:tracePt t="22514" x="2676525" y="5651500"/>
          <p14:tracePt t="22529" x="2641600" y="5684838"/>
          <p14:tracePt t="22538" x="2641600" y="5702300"/>
          <p14:tracePt t="22546" x="2633663" y="5727700"/>
          <p14:tracePt t="22562" x="2616200" y="5735638"/>
          <p14:tracePt t="22569" x="2616200" y="5778500"/>
          <p14:tracePt t="22577" x="2616200" y="5795963"/>
          <p14:tracePt t="22586" x="2616200" y="5803900"/>
          <p14:tracePt t="22594" x="2616200" y="5829300"/>
          <p14:tracePt t="22610" x="2616200" y="5846763"/>
          <p14:tracePt t="22642" x="2616200" y="5854700"/>
          <p14:tracePt t="22658" x="2616200" y="5864225"/>
          <p14:tracePt t="22665" x="2616200" y="5889625"/>
          <p14:tracePt t="22674" x="2616200" y="5905500"/>
          <p14:tracePt t="22682" x="2608263" y="5932488"/>
          <p14:tracePt t="22690" x="2608263" y="5973763"/>
          <p14:tracePt t="22699" x="2549525" y="6067425"/>
          <p14:tracePt t="22706" x="2540000" y="6135688"/>
          <p14:tracePt t="22714" x="2514600" y="6229350"/>
          <p14:tracePt t="22722" x="2481263" y="6297613"/>
          <p14:tracePt t="22730" x="2463800" y="6338888"/>
          <p14:tracePt t="22738" x="2430463" y="6407150"/>
          <p14:tracePt t="22746" x="2405063" y="6442075"/>
          <p14:tracePt t="22762" x="2387600" y="6450013"/>
          <p14:tracePt t="22835" x="2379663" y="6450013"/>
          <p14:tracePt t="22843" x="2352675" y="6450013"/>
          <p14:tracePt t="22851" x="2344738" y="6450013"/>
          <p14:tracePt t="22858" x="2311400" y="6407150"/>
          <p14:tracePt t="22867" x="2311400" y="6399213"/>
          <p14:tracePt t="22874" x="2301875" y="6338888"/>
          <p14:tracePt t="22883" x="2260600" y="6211888"/>
          <p14:tracePt t="22890" x="2260600" y="6169025"/>
          <p14:tracePt t="22899" x="2243138" y="6127750"/>
          <p14:tracePt t="22906" x="2225675" y="6076950"/>
          <p14:tracePt t="22914" x="2208213" y="6008688"/>
          <p14:tracePt t="22922" x="2208213" y="5999163"/>
          <p14:tracePt t="22930" x="2200275" y="5973763"/>
          <p14:tracePt t="22938" x="2182813" y="5940425"/>
          <p14:tracePt t="22946" x="2182813" y="5932488"/>
          <p14:tracePt t="22962" x="2174875" y="5922963"/>
          <p14:tracePt t="22986" x="2174875" y="5897563"/>
          <p14:tracePt t="23010" x="2157413" y="5864225"/>
          <p14:tracePt t="23035" x="2141538" y="5854700"/>
          <p14:tracePt t="23124" x="2141538" y="5829300"/>
          <p14:tracePt t="23131" x="2141538" y="5813425"/>
          <p14:tracePt t="23139" x="2141538" y="5803900"/>
          <p14:tracePt t="23146" x="2141538" y="5788025"/>
          <p14:tracePt t="23154" x="2141538" y="5761038"/>
          <p14:tracePt t="23162" x="2141538" y="5753100"/>
          <p14:tracePt t="23169" x="2141538" y="5745163"/>
          <p14:tracePt t="23178" x="2141538" y="5727700"/>
          <p14:tracePt t="23186" x="2141538" y="5702300"/>
          <p14:tracePt t="23202" x="2141538" y="5694363"/>
          <p14:tracePt t="23210" x="2141538" y="5676900"/>
          <p14:tracePt t="23226" x="2132013" y="5626100"/>
          <p14:tracePt t="23234" x="2116138" y="5626100"/>
          <p14:tracePt t="23242" x="2106613" y="5608638"/>
          <p14:tracePt t="23274" x="2065338" y="5600700"/>
          <p14:tracePt t="23282" x="2055813" y="5600700"/>
          <p14:tracePt t="23299" x="2022475" y="5583238"/>
          <p14:tracePt t="23306" x="1997075" y="5583238"/>
          <p14:tracePt t="23314" x="1971675" y="5583238"/>
          <p14:tracePt t="23322" x="1962150" y="5583238"/>
          <p14:tracePt t="23330" x="1936750" y="5583238"/>
          <p14:tracePt t="23346" x="1920875" y="5583238"/>
          <p14:tracePt t="23362" x="1911350" y="5583238"/>
          <p14:tracePt t="23370" x="1885950" y="5591175"/>
          <p14:tracePt t="23378" x="1852613" y="5600700"/>
          <p14:tracePt t="23386" x="1827213" y="5634038"/>
          <p14:tracePt t="23402" x="1809750" y="5641975"/>
          <p14:tracePt t="23410" x="1801813" y="5659438"/>
          <p14:tracePt t="23418" x="1784350" y="5668963"/>
          <p14:tracePt t="23426" x="1784350" y="5684838"/>
          <p14:tracePt t="23434" x="1784350" y="5694363"/>
          <p14:tracePt t="23443" x="1784350" y="5735638"/>
          <p14:tracePt t="23450" x="1784350" y="5745163"/>
          <p14:tracePt t="23458" x="1784350" y="5761038"/>
          <p14:tracePt t="23466" x="1784350" y="5795963"/>
          <p14:tracePt t="23474" x="1784350" y="5829300"/>
          <p14:tracePt t="23482" x="1784350" y="5889625"/>
          <p14:tracePt t="23490" x="1784350" y="5905500"/>
          <p14:tracePt t="23499" x="1784350" y="5915025"/>
          <p14:tracePt t="23506" x="1784350" y="5940425"/>
          <p14:tracePt t="23514" x="1784350" y="5948363"/>
          <p14:tracePt t="23538" x="1792288" y="5983288"/>
          <p14:tracePt t="23570" x="1809750" y="6008688"/>
          <p14:tracePt t="23586" x="1809750" y="6016625"/>
          <p14:tracePt t="23594" x="1817688" y="6034088"/>
          <p14:tracePt t="23603" x="1843088" y="6059488"/>
          <p14:tracePt t="23610" x="1860550" y="6067425"/>
          <p14:tracePt t="23626" x="1868488" y="6102350"/>
          <p14:tracePt t="23642" x="1885950" y="6110288"/>
          <p14:tracePt t="23658" x="1893888" y="6118225"/>
          <p14:tracePt t="23666" x="1920875" y="6135688"/>
          <p14:tracePt t="23683" x="1936750" y="6143625"/>
          <p14:tracePt t="23699" x="1962150" y="6143625"/>
          <p14:tracePt t="23706" x="1987550" y="6143625"/>
          <p14:tracePt t="23714" x="2030413" y="6143625"/>
          <p14:tracePt t="23722" x="2065338" y="6161088"/>
          <p14:tracePt t="23730" x="2106613" y="6161088"/>
          <p14:tracePt t="23738" x="2132013" y="6161088"/>
          <p14:tracePt t="23746" x="2182813" y="6161088"/>
          <p14:tracePt t="23754" x="2208213" y="6161088"/>
          <p14:tracePt t="23762" x="2251075" y="6161088"/>
          <p14:tracePt t="23770" x="2276475" y="6161088"/>
          <p14:tracePt t="23778" x="2293938" y="6161088"/>
          <p14:tracePt t="23787" x="2327275" y="6161088"/>
          <p14:tracePt t="23794" x="2344738" y="6161088"/>
          <p14:tracePt t="23803" x="2387600" y="6161088"/>
          <p14:tracePt t="23810" x="2413000" y="6161088"/>
          <p14:tracePt t="23818" x="2438400" y="6135688"/>
          <p14:tracePt t="23826" x="2471738" y="6135688"/>
          <p14:tracePt t="23834" x="2497138" y="6110288"/>
          <p14:tracePt t="23842" x="2514600" y="6059488"/>
          <p14:tracePt t="23850" x="2524125" y="6059488"/>
          <p14:tracePt t="23858" x="2557463" y="6034088"/>
          <p14:tracePt t="23866" x="2565400" y="6008688"/>
          <p14:tracePt t="23874" x="2582863" y="5973763"/>
          <p14:tracePt t="23883" x="2600325" y="5915025"/>
          <p14:tracePt t="23899" x="2625725" y="5846763"/>
          <p14:tracePt t="23906" x="2625725" y="5795963"/>
          <p14:tracePt t="23914" x="2625725" y="5770563"/>
          <p14:tracePt t="23922" x="2641600" y="5745163"/>
          <p14:tracePt t="23930" x="2641600" y="5710238"/>
          <p14:tracePt t="23938" x="2641600" y="5684838"/>
          <p14:tracePt t="23946" x="2641600" y="5641975"/>
          <p14:tracePt t="23954" x="2641600" y="5616575"/>
          <p14:tracePt t="23962" x="2641600" y="5591175"/>
          <p14:tracePt t="23970" x="2641600" y="5575300"/>
          <p14:tracePt t="23978" x="2625725" y="5532438"/>
          <p14:tracePt t="23986" x="2608263" y="5524500"/>
          <p14:tracePt t="23994" x="2582863" y="5497513"/>
          <p14:tracePt t="24002" x="2565400" y="5481638"/>
          <p14:tracePt t="24010" x="2557463" y="5456238"/>
          <p14:tracePt t="24018" x="2540000" y="5446713"/>
          <p14:tracePt t="24042" x="2514600" y="5430838"/>
          <p14:tracePt t="24050" x="2489200" y="5430838"/>
          <p14:tracePt t="24066" x="2463800" y="5430838"/>
          <p14:tracePt t="24074" x="2420938" y="5430838"/>
          <p14:tracePt t="24090" x="2387600" y="5413375"/>
          <p14:tracePt t="24099" x="2362200" y="5413375"/>
          <p14:tracePt t="24106" x="2319338" y="5413375"/>
          <p14:tracePt t="24114" x="2286000" y="5413375"/>
          <p14:tracePt t="24122" x="2260600" y="5413375"/>
          <p14:tracePt t="24130" x="2217738" y="5413375"/>
          <p14:tracePt t="24138" x="2192338" y="5413375"/>
          <p14:tracePt t="24146" x="2106613" y="5413375"/>
          <p14:tracePt t="24154" x="2055813" y="5413375"/>
          <p14:tracePt t="24162" x="2030413" y="5413375"/>
          <p14:tracePt t="24170" x="2022475" y="5413375"/>
          <p14:tracePt t="24178" x="1997075" y="5413375"/>
          <p14:tracePt t="24235" x="1979613" y="5413375"/>
          <p14:tracePt t="24243" x="1971675" y="5413375"/>
          <p14:tracePt t="24252" x="1962150" y="5413375"/>
          <p14:tracePt t="24270" x="1920875" y="5413375"/>
          <p14:tracePt t="24275" x="1893888" y="5413375"/>
          <p14:tracePt t="24282" x="1817688" y="5456238"/>
          <p14:tracePt t="24290" x="1776413" y="5472113"/>
          <p14:tracePt t="24300" x="1724025" y="5507038"/>
          <p14:tracePt t="24306" x="1682750" y="5540375"/>
          <p14:tracePt t="24314" x="1614488" y="5575300"/>
          <p14:tracePt t="24322" x="1579563" y="5600700"/>
          <p14:tracePt t="24330" x="1571625" y="5616575"/>
          <p14:tracePt t="24338" x="1554163" y="5626100"/>
          <p14:tracePt t="24370" x="1554163" y="5641975"/>
          <p14:tracePt t="24378" x="1554163" y="5651500"/>
          <p14:tracePt t="24386" x="1554163" y="5659438"/>
          <p14:tracePt t="24394" x="1554163" y="5684838"/>
          <p14:tracePt t="24402" x="1554163" y="5719763"/>
          <p14:tracePt t="24410" x="1538288" y="5745163"/>
          <p14:tracePt t="24418" x="1528763" y="5753100"/>
          <p14:tracePt t="24442" x="1528763" y="5813425"/>
          <p14:tracePt t="24450" x="1528763" y="5829300"/>
          <p14:tracePt t="24458" x="1528763" y="5854700"/>
          <p14:tracePt t="24466" x="1528763" y="5864225"/>
          <p14:tracePt t="24474" x="1528763" y="5889625"/>
          <p14:tracePt t="24482" x="1528763" y="5915025"/>
          <p14:tracePt t="24490" x="1528763" y="5932488"/>
          <p14:tracePt t="24506" x="1538288" y="5957888"/>
          <p14:tracePt t="24514" x="1546225" y="5965825"/>
          <p14:tracePt t="24522" x="1554163" y="5983288"/>
          <p14:tracePt t="24530" x="1589088" y="6008688"/>
          <p14:tracePt t="24546" x="1597025" y="6016625"/>
          <p14:tracePt t="24554" x="1614488" y="6034088"/>
          <p14:tracePt t="24562" x="1639888" y="6034088"/>
          <p14:tracePt t="24570" x="1647825" y="6042025"/>
          <p14:tracePt t="24578" x="1665288" y="6067425"/>
          <p14:tracePt t="24610" x="1673225" y="6067425"/>
          <p14:tracePt t="24618" x="1698625" y="6084888"/>
          <p14:tracePt t="24635" x="1724025" y="6092825"/>
          <p14:tracePt t="24642" x="1741488" y="6092825"/>
          <p14:tracePt t="24650" x="1766888" y="6127750"/>
          <p14:tracePt t="24658" x="1784350" y="6127750"/>
          <p14:tracePt t="24674" x="1792288" y="6135688"/>
          <p14:tracePt t="24690" x="1801813" y="6135688"/>
          <p14:tracePt t="24699" x="1827213" y="6135688"/>
          <p14:tracePt t="24716" x="1843088" y="6135688"/>
          <p14:tracePt t="24722" x="1868488" y="6153150"/>
          <p14:tracePt t="24738" x="1893888" y="6153150"/>
          <p14:tracePt t="24746" x="1911350" y="6153150"/>
          <p14:tracePt t="24754" x="1920875" y="6153150"/>
          <p14:tracePt t="24770" x="1928813" y="6153150"/>
          <p14:tracePt t="24778" x="1954213" y="6153150"/>
          <p14:tracePt t="24786" x="1971675" y="6153150"/>
          <p14:tracePt t="24794" x="1979613" y="6153150"/>
          <p14:tracePt t="24803" x="1997075" y="6153150"/>
          <p14:tracePt t="24818" x="2022475" y="6153150"/>
          <p14:tracePt t="24842" x="2030413" y="6153150"/>
          <p14:tracePt t="24850" x="2047875" y="6153150"/>
          <p14:tracePt t="24866" x="2055813" y="6153150"/>
          <p14:tracePt t="24874" x="2081213" y="6153150"/>
          <p14:tracePt t="24882" x="2090738" y="6153150"/>
          <p14:tracePt t="24900" x="2149475" y="6153150"/>
          <p14:tracePt t="24916" x="2157413" y="6153150"/>
          <p14:tracePt t="24922" x="2174875" y="6153150"/>
          <p14:tracePt t="24938" x="2182813" y="6153150"/>
          <p14:tracePt t="24946" x="2208213" y="6127750"/>
          <p14:tracePt t="24954" x="2225675" y="6118225"/>
          <p14:tracePt t="24962" x="2251075" y="6102350"/>
          <p14:tracePt t="24970" x="2276475" y="6059488"/>
          <p14:tracePt t="24978" x="2293938" y="6042025"/>
          <p14:tracePt t="24986" x="2301875" y="6034088"/>
          <p14:tracePt t="24994" x="2319338" y="6024563"/>
          <p14:tracePt t="25002" x="2319338" y="6008688"/>
          <p14:tracePt t="25010" x="2327275" y="5983288"/>
          <p14:tracePt t="25018" x="2344738" y="5915025"/>
          <p14:tracePt t="25026" x="2362200" y="5905500"/>
          <p14:tracePt t="25034" x="2362200" y="5897563"/>
          <p14:tracePt t="25042" x="2370138" y="5864225"/>
          <p14:tracePt t="25049" x="2370138" y="5838825"/>
          <p14:tracePt t="25058" x="2387600" y="5795963"/>
          <p14:tracePt t="25066" x="2387600" y="5778500"/>
          <p14:tracePt t="25074" x="2387600" y="5770563"/>
          <p14:tracePt t="25082" x="2387600" y="5753100"/>
          <p14:tracePt t="25090" x="2387600" y="5719763"/>
          <p14:tracePt t="25099" x="2395538" y="5702300"/>
          <p14:tracePt t="25106" x="2395538" y="5694363"/>
          <p14:tracePt t="25122" x="2395538" y="5668963"/>
          <p14:tracePt t="25130" x="2395538" y="5651500"/>
          <p14:tracePt t="25138" x="2395538" y="5641975"/>
          <p14:tracePt t="25146" x="2395538" y="5600700"/>
          <p14:tracePt t="25154" x="2395538" y="5591175"/>
          <p14:tracePt t="25162" x="2395538" y="5575300"/>
          <p14:tracePt t="25171" x="2395538" y="5565775"/>
          <p14:tracePt t="25178" x="2395538" y="5540375"/>
          <p14:tracePt t="25186" x="2395538" y="5507038"/>
          <p14:tracePt t="25202" x="2362200" y="5481638"/>
          <p14:tracePt t="25210" x="2352675" y="5464175"/>
          <p14:tracePt t="25218" x="2336800" y="5456238"/>
          <p14:tracePt t="25251" x="2327275" y="5446713"/>
          <p14:tracePt t="25258" x="2301875" y="5430838"/>
          <p14:tracePt t="25266" x="2286000" y="5430838"/>
          <p14:tracePt t="25274" x="2276475" y="5430838"/>
          <p14:tracePt t="25282" x="2251075" y="5430838"/>
          <p14:tracePt t="25290" x="2235200" y="5430838"/>
          <p14:tracePt t="25299" x="2225675" y="5430838"/>
          <p14:tracePt t="25306" x="2182813" y="5430838"/>
          <p14:tracePt t="25314" x="2174875" y="5430838"/>
          <p14:tracePt t="25322" x="2157413" y="5430838"/>
          <p14:tracePt t="25346" x="2149475" y="5430838"/>
          <p14:tracePt t="25353" x="2124075" y="5430838"/>
          <p14:tracePt t="25370" x="2116138" y="5430838"/>
          <p14:tracePt t="25386" x="2098675" y="5430838"/>
          <p14:tracePt t="25394" x="2090738" y="5430838"/>
          <p14:tracePt t="25402" x="2065338" y="5430838"/>
          <p14:tracePt t="25410" x="2047875" y="5430838"/>
          <p14:tracePt t="25426" x="2038350" y="5430838"/>
          <p14:tracePt t="25435" x="2022475" y="5430838"/>
          <p14:tracePt t="25474" x="2012950" y="5464175"/>
          <p14:tracePt t="25490" x="1979613" y="5489575"/>
          <p14:tracePt t="25499" x="1971675" y="5524500"/>
          <p14:tracePt t="25506" x="1954213" y="5565775"/>
          <p14:tracePt t="25522" x="1936750" y="5616575"/>
          <p14:tracePt t="25530" x="1936750" y="5626100"/>
          <p14:tracePt t="25538" x="1911350" y="5651500"/>
          <p14:tracePt t="25546" x="1893888" y="5684838"/>
          <p14:tracePt t="25554" x="1893888" y="5694363"/>
          <p14:tracePt t="25562" x="1893888" y="5735638"/>
          <p14:tracePt t="25571" x="1885950" y="5745163"/>
          <p14:tracePt t="25619" x="1885950" y="5761038"/>
          <p14:tracePt t="25626" x="1885950" y="5788025"/>
          <p14:tracePt t="25634" x="1885950" y="5795963"/>
          <p14:tracePt t="25642" x="1885950" y="5821363"/>
          <p14:tracePt t="25650" x="1885950" y="5846763"/>
          <p14:tracePt t="25658" x="1885950" y="5897563"/>
          <p14:tracePt t="25666" x="1885950" y="5922963"/>
          <p14:tracePt t="25674" x="1885950" y="5932488"/>
          <p14:tracePt t="25683" x="1885950" y="5957888"/>
          <p14:tracePt t="25690" x="1885950" y="6008688"/>
          <p14:tracePt t="25700" x="1885950" y="6034088"/>
          <p14:tracePt t="25707" x="1885950" y="6059488"/>
          <p14:tracePt t="25714" x="1885950" y="6067425"/>
          <p14:tracePt t="25787" x="1885950" y="6084888"/>
          <p14:tracePt t="25811" x="1885950" y="6092825"/>
          <p14:tracePt t="25819" x="1893888" y="6110288"/>
          <p14:tracePt t="25859" x="1911350" y="6118225"/>
          <p14:tracePt t="25868" x="1920875" y="6135688"/>
          <p14:tracePt t="25890" x="1946275" y="6135688"/>
          <p14:tracePt t="25898" x="1971675" y="6135688"/>
          <p14:tracePt t="25906" x="1987550" y="6143625"/>
          <p14:tracePt t="25915" x="2012950" y="6143625"/>
          <p14:tracePt t="25922" x="2022475" y="6153150"/>
          <p14:tracePt t="25930" x="2038350" y="6153150"/>
          <p14:tracePt t="25938" x="2065338" y="6169025"/>
          <p14:tracePt t="25946" x="2090738" y="6169025"/>
          <p14:tracePt t="25954" x="2106613" y="6169025"/>
          <p14:tracePt t="25962" x="2141538" y="6194425"/>
          <p14:tracePt t="25978" x="2174875" y="6194425"/>
          <p14:tracePt t="25994" x="2217738" y="6186488"/>
          <p14:tracePt t="26002" x="2251075" y="6178550"/>
          <p14:tracePt t="26010" x="2293938" y="6127750"/>
          <p14:tracePt t="26018" x="2344738" y="6110288"/>
          <p14:tracePt t="26026" x="2370138" y="6084888"/>
          <p14:tracePt t="26035" x="2420938" y="6034088"/>
          <p14:tracePt t="26042" x="2420938" y="6016625"/>
          <p14:tracePt t="26052" x="2438400" y="5983288"/>
          <p14:tracePt t="26061" x="2438400" y="5965825"/>
          <p14:tracePt t="26070" x="2446338" y="5940425"/>
          <p14:tracePt t="26075" x="2463800" y="5932488"/>
          <p14:tracePt t="26083" x="2463800" y="5905500"/>
          <p14:tracePt t="26090" x="2463800" y="5889625"/>
          <p14:tracePt t="26099" x="2463800" y="5846763"/>
          <p14:tracePt t="26106" x="2463800" y="5838825"/>
          <p14:tracePt t="26116" x="2463800" y="5821363"/>
          <p14:tracePt t="26122" x="2463800" y="5795963"/>
          <p14:tracePt t="26130" x="2463800" y="5788025"/>
          <p14:tracePt t="26138" x="2455863" y="5761038"/>
          <p14:tracePt t="26146" x="2438400" y="5727700"/>
          <p14:tracePt t="26154" x="2430463" y="5719763"/>
          <p14:tracePt t="26162" x="2430463" y="5710238"/>
          <p14:tracePt t="26170" x="2413000" y="5676900"/>
          <p14:tracePt t="26186" x="2387600" y="5651500"/>
          <p14:tracePt t="26194" x="2370138" y="5641975"/>
          <p14:tracePt t="26210" x="2362200" y="5626100"/>
          <p14:tracePt t="26898" x="2352675" y="5626100"/>
          <p14:tracePt t="27139" x="2336800" y="5616575"/>
          <p14:tracePt t="27147" x="2336800" y="5600700"/>
          <p14:tracePt t="27170" x="2336800" y="5591175"/>
          <p14:tracePt t="27178" x="2336800" y="5575300"/>
          <p14:tracePt t="27186" x="2336800" y="5565775"/>
          <p14:tracePt t="27202" x="2336800" y="5524500"/>
          <p14:tracePt t="27210" x="2327275" y="5497513"/>
          <p14:tracePt t="27226" x="2311400" y="5464175"/>
          <p14:tracePt t="27235" x="2293938" y="5456238"/>
          <p14:tracePt t="27242" x="2268538" y="5430838"/>
          <p14:tracePt t="27258" x="2260600" y="5413375"/>
          <p14:tracePt t="27266" x="2260600" y="5405438"/>
          <p14:tracePt t="27282" x="2243138" y="5387975"/>
          <p14:tracePt t="27306" x="2235200" y="5380038"/>
          <p14:tracePt t="27322" x="2208213" y="5380038"/>
          <p14:tracePt t="27330" x="2192338" y="5370513"/>
          <p14:tracePt t="27378" x="2182813" y="5353050"/>
          <p14:tracePt t="27410" x="2157413" y="5353050"/>
          <p14:tracePt t="27418" x="2149475" y="5353050"/>
          <p14:tracePt t="27426" x="2132013" y="5353050"/>
          <p14:tracePt t="27435" x="2124075" y="5353050"/>
          <p14:tracePt t="27442" x="2098675" y="5353050"/>
          <p14:tracePt t="27449" x="2073275" y="5353050"/>
          <p14:tracePt t="27458" x="2055813" y="5353050"/>
          <p14:tracePt t="27465" x="2012950" y="5353050"/>
          <p14:tracePt t="27474" x="1987550" y="5353050"/>
          <p14:tracePt t="27482" x="1946275" y="5353050"/>
          <p14:tracePt t="27490" x="1928813" y="5353050"/>
          <p14:tracePt t="27498" x="1920875" y="5353050"/>
          <p14:tracePt t="27505" x="1893888" y="5353050"/>
          <p14:tracePt t="27586" x="1878013" y="5353050"/>
          <p14:tracePt t="27603" x="1868488" y="5353050"/>
          <p14:tracePt t="27610" x="1860550" y="5353050"/>
          <p14:tracePt t="27618" x="1835150" y="5353050"/>
          <p14:tracePt t="27626" x="1817688" y="5362575"/>
          <p14:tracePt t="27635" x="1792288" y="5405438"/>
          <p14:tracePt t="27642" x="1776413" y="5413375"/>
          <p14:tracePt t="27658" x="1749425" y="5472113"/>
          <p14:tracePt t="27665" x="1749425" y="5481638"/>
          <p14:tracePt t="27674" x="1733550" y="5507038"/>
          <p14:tracePt t="27681" x="1733550" y="5524500"/>
          <p14:tracePt t="27722" x="1733550" y="5532438"/>
          <p14:tracePt t="27730" x="1733550" y="5549900"/>
          <p14:tracePt t="27738" x="1733550" y="5575300"/>
          <p14:tracePt t="27746" x="1733550" y="5583238"/>
          <p14:tracePt t="27754" x="1733550" y="5600700"/>
          <p14:tracePt t="27762" x="1733550" y="5608638"/>
          <p14:tracePt t="27770" x="1733550" y="5634038"/>
          <p14:tracePt t="27778" x="1733550" y="5641975"/>
          <p14:tracePt t="27785" x="1733550" y="5659438"/>
          <p14:tracePt t="27794" x="1733550" y="5668963"/>
          <p14:tracePt t="27802" x="1733550" y="5710238"/>
          <p14:tracePt t="27810" x="1733550" y="5727700"/>
          <p14:tracePt t="27818" x="1733550" y="5735638"/>
          <p14:tracePt t="27826" x="1733550" y="5761038"/>
          <p14:tracePt t="27914" x="1733550" y="5770563"/>
          <p14:tracePt t="27923" x="1733550" y="5788025"/>
          <p14:tracePt t="27931" x="1733550" y="5795963"/>
          <p14:tracePt t="27939" x="1733550" y="5821363"/>
          <p14:tracePt t="27955" x="1741488" y="5854700"/>
          <p14:tracePt t="27971" x="1758950" y="5864225"/>
          <p14:tracePt t="27978" x="1758950" y="5889625"/>
          <p14:tracePt t="27987" x="1766888" y="5905500"/>
          <p14:tracePt t="28002" x="1784350" y="5932488"/>
          <p14:tracePt t="28019" x="1809750" y="5957888"/>
          <p14:tracePt t="28026" x="1827213" y="5973763"/>
          <p14:tracePt t="28035" x="1827213" y="5983288"/>
          <p14:tracePt t="28042" x="1835150" y="5999163"/>
          <p14:tracePt t="28050" x="1852613" y="6024563"/>
          <p14:tracePt t="28058" x="1878013" y="6049963"/>
          <p14:tracePt t="28066" x="1885950" y="6067425"/>
          <p14:tracePt t="28074" x="1920875" y="6092825"/>
          <p14:tracePt t="28090" x="1946275" y="6118225"/>
          <p14:tracePt t="28099" x="1962150" y="6135688"/>
          <p14:tracePt t="28106" x="1971675" y="6143625"/>
          <p14:tracePt t="28138" x="1997075" y="6143625"/>
          <p14:tracePt t="28154" x="2012950" y="6143625"/>
          <p14:tracePt t="28186" x="2038350" y="6169025"/>
          <p14:tracePt t="28202" x="2065338" y="6169025"/>
          <p14:tracePt t="28218" x="2073275" y="6169025"/>
          <p14:tracePt t="28226" x="2090738" y="6169025"/>
          <p14:tracePt t="28235" x="2098675" y="6186488"/>
          <p14:tracePt t="28242" x="2141538" y="6186488"/>
          <p14:tracePt t="28250" x="2149475" y="6186488"/>
          <p14:tracePt t="28258" x="2192338" y="6186488"/>
          <p14:tracePt t="28265" x="2208213" y="6186488"/>
          <p14:tracePt t="28274" x="2235200" y="6186488"/>
          <p14:tracePt t="28282" x="2260600" y="6186488"/>
          <p14:tracePt t="28290" x="2268538" y="6186488"/>
          <p14:tracePt t="28298" x="2293938" y="6186488"/>
          <p14:tracePt t="28306" x="2327275" y="6178550"/>
          <p14:tracePt t="28316" x="2336800" y="6178550"/>
          <p14:tracePt t="28322" x="2362200" y="6169025"/>
          <p14:tracePt t="28330" x="2395538" y="6153150"/>
          <p14:tracePt t="28338" x="2420938" y="6135688"/>
          <p14:tracePt t="28346" x="2455863" y="6110288"/>
          <p14:tracePt t="28354" x="2463800" y="6076950"/>
          <p14:tracePt t="28370" x="2497138" y="6067425"/>
          <p14:tracePt t="28378" x="2497138" y="6049963"/>
          <p14:tracePt t="28386" x="2506663" y="6024563"/>
          <p14:tracePt t="28394" x="2506663" y="6016625"/>
          <p14:tracePt t="28402" x="2506663" y="5991225"/>
          <p14:tracePt t="28410" x="2506663" y="5973763"/>
          <p14:tracePt t="28418" x="2506663" y="5932488"/>
          <p14:tracePt t="28426" x="2506663" y="5889625"/>
          <p14:tracePt t="28435" x="2506663" y="5880100"/>
          <p14:tracePt t="28442" x="2506663" y="5838825"/>
          <p14:tracePt t="28449" x="2506663" y="5821363"/>
          <p14:tracePt t="28458" x="2506663" y="5778500"/>
          <p14:tracePt t="28465" x="2506663" y="5753100"/>
          <p14:tracePt t="28474" x="2489200" y="5710238"/>
          <p14:tracePt t="28482" x="2489200" y="5676900"/>
          <p14:tracePt t="28490" x="2471738" y="5634038"/>
          <p14:tracePt t="28499" x="2455863" y="5608638"/>
          <p14:tracePt t="28506" x="2438400" y="5575300"/>
          <p14:tracePt t="28515" x="2413000" y="5532438"/>
          <p14:tracePt t="28522" x="2395538" y="5514975"/>
          <p14:tracePt t="28530" x="2387600" y="5507038"/>
          <p14:tracePt t="28546" x="2370138" y="5481638"/>
          <p14:tracePt t="28554" x="2362200" y="5464175"/>
          <p14:tracePt t="28562" x="2344738" y="5464175"/>
          <p14:tracePt t="28569" x="2336800" y="5456238"/>
          <p14:tracePt t="28594" x="2327275" y="5456238"/>
          <p14:tracePt t="28602" x="2311400" y="5438775"/>
          <p14:tracePt t="28610" x="2301875" y="5438775"/>
          <p14:tracePt t="28618" x="2286000" y="5438775"/>
          <p14:tracePt t="28635" x="2276475" y="5438775"/>
          <p14:tracePt t="28642" x="2260600" y="5438775"/>
          <p14:tracePt t="28658" x="2200275" y="5413375"/>
          <p14:tracePt t="28665" x="2192338" y="5413375"/>
          <p14:tracePt t="28674" x="2166938" y="5413375"/>
          <p14:tracePt t="28682" x="2157413" y="5395913"/>
          <p14:tracePt t="28690" x="2132013" y="5395913"/>
          <p14:tracePt t="28699" x="2081213" y="5395913"/>
          <p14:tracePt t="28706" x="2073275" y="5395913"/>
          <p14:tracePt t="28715" x="2055813" y="5395913"/>
          <p14:tracePt t="28722" x="2030413" y="5395913"/>
          <p14:tracePt t="28730" x="2005013" y="5387975"/>
          <p14:tracePt t="28745" x="1997075" y="5387975"/>
          <p14:tracePt t="28753" x="1971675" y="5387975"/>
          <p14:tracePt t="28762" x="1954213" y="5387975"/>
          <p14:tracePt t="28794" x="1946275" y="5387975"/>
          <p14:tracePt t="28809" x="1928813" y="5387975"/>
          <p14:tracePt t="28850" x="1903413" y="5387975"/>
          <p14:tracePt t="28874" x="1878013" y="5387975"/>
          <p14:tracePt t="28882" x="1878013" y="5421313"/>
          <p14:tracePt t="28890" x="1860550" y="5430838"/>
          <p14:tracePt t="28898" x="1860550" y="5456238"/>
          <p14:tracePt t="28906" x="1852613" y="5464175"/>
          <p14:tracePt t="28916" x="1852613" y="5481638"/>
          <p14:tracePt t="28922" x="1835150" y="5507038"/>
          <p14:tracePt t="28938" x="1827213" y="5514975"/>
          <p14:tracePt t="28946" x="1827213" y="5532438"/>
          <p14:tracePt t="28954" x="1827213" y="5540375"/>
          <p14:tracePt t="28962" x="1817688" y="5557838"/>
          <p14:tracePt t="28970" x="1817688" y="5600700"/>
          <p14:tracePt t="28978" x="1817688" y="5608638"/>
          <p14:tracePt t="28985" x="1801813" y="5634038"/>
          <p14:tracePt t="28994" x="1801813" y="5641975"/>
          <p14:tracePt t="29002" x="1801813" y="5684838"/>
          <p14:tracePt t="29010" x="1801813" y="5710238"/>
          <p14:tracePt t="29018" x="1801813" y="5745163"/>
          <p14:tracePt t="29026" x="1801813" y="5770563"/>
          <p14:tracePt t="29035" x="1801813" y="5778500"/>
          <p14:tracePt t="29042" x="1801813" y="5795963"/>
          <p14:tracePt t="29050" x="1801813" y="5803900"/>
          <p14:tracePt t="29058" x="1801813" y="5821363"/>
          <p14:tracePt t="29114" x="1801813" y="5846763"/>
          <p14:tracePt t="29132" x="1801813" y="5854700"/>
          <p14:tracePt t="29140" x="1801813" y="5864225"/>
          <p14:tracePt t="29156" x="1801813" y="5880100"/>
          <p14:tracePt t="29162" x="1817688" y="5905500"/>
          <p14:tracePt t="29178" x="1835150" y="5915025"/>
          <p14:tracePt t="29187" x="1860550" y="5948363"/>
          <p14:tracePt t="29219" x="1885950" y="5957888"/>
          <p14:tracePt t="29235" x="1903413" y="5957888"/>
          <p14:tracePt t="29242" x="1928813" y="5973763"/>
          <p14:tracePt t="29258" x="1936750" y="5983288"/>
          <p14:tracePt t="29282" x="1954213" y="5983288"/>
          <p14:tracePt t="29290" x="1962150" y="5983288"/>
          <p14:tracePt t="29304" x="1971675" y="5983288"/>
          <p14:tracePt t="29307" x="1987550" y="5999163"/>
          <p14:tracePt t="29321" x="2012950" y="5999163"/>
          <p14:tracePt t="29331" x="2022475" y="5999163"/>
          <p14:tracePt t="29338" x="2038350" y="5999163"/>
          <p14:tracePt t="29354" x="2065338" y="5999163"/>
          <p14:tracePt t="29370" x="2073275" y="5999163"/>
          <p14:tracePt t="29378" x="2090738" y="5999163"/>
          <p14:tracePt t="29394" x="2098675" y="5999163"/>
          <p14:tracePt t="29402" x="2124075" y="5999163"/>
          <p14:tracePt t="29410" x="2141538" y="5999163"/>
          <p14:tracePt t="29419" x="2166938" y="5999163"/>
          <p14:tracePt t="29426" x="2192338" y="5999163"/>
          <p14:tracePt t="29434" x="2217738" y="5999163"/>
          <p14:tracePt t="29442" x="2225675" y="5999163"/>
          <p14:tracePt t="29450" x="2251075" y="5999163"/>
          <p14:tracePt t="29458" x="2286000" y="5991225"/>
          <p14:tracePt t="29466" x="2293938" y="5983288"/>
          <p14:tracePt t="29482" x="2336800" y="5965825"/>
          <p14:tracePt t="29490" x="2352675" y="5957888"/>
          <p14:tracePt t="29506" x="2362200" y="5940425"/>
          <p14:tracePt t="29516" x="2370138" y="5915025"/>
          <p14:tracePt t="29522" x="2405063" y="5889625"/>
          <p14:tracePt t="29530" x="2405063" y="5854700"/>
          <p14:tracePt t="29538" x="2413000" y="5846763"/>
          <p14:tracePt t="29554" x="2413000" y="5829300"/>
          <p14:tracePt t="29562" x="2430463" y="5803900"/>
          <p14:tracePt t="29570" x="2430463" y="5795963"/>
          <p14:tracePt t="29578" x="2430463" y="5778500"/>
          <p14:tracePt t="29586" x="2430463" y="5770563"/>
          <p14:tracePt t="29594" x="2446338" y="5745163"/>
          <p14:tracePt t="29603" x="2446338" y="5735638"/>
          <p14:tracePt t="29610" x="2446338" y="5719763"/>
          <p14:tracePt t="29618" x="2446338" y="5710238"/>
          <p14:tracePt t="29626" x="2446338" y="5668963"/>
          <p14:tracePt t="29634" x="2446338" y="5651500"/>
          <p14:tracePt t="29642" x="2446338" y="5626100"/>
          <p14:tracePt t="29650" x="2446338" y="5600700"/>
          <p14:tracePt t="29658" x="2446338" y="5575300"/>
          <p14:tracePt t="29674" x="2446338" y="5549900"/>
          <p14:tracePt t="29682" x="2446338" y="5532438"/>
          <p14:tracePt t="29690" x="2438400" y="5507038"/>
          <p14:tracePt t="29699" x="2405063" y="5481638"/>
          <p14:tracePt t="29716" x="2395538" y="5446713"/>
          <p14:tracePt t="29730" x="2379663" y="5438775"/>
          <p14:tracePt t="29746" x="2352675" y="5438775"/>
          <p14:tracePt t="29754" x="2344738" y="5438775"/>
          <p14:tracePt t="29770" x="2319338" y="5421313"/>
          <p14:tracePt t="29778" x="2301875" y="5413375"/>
          <p14:tracePt t="29786" x="2293938" y="5395913"/>
          <p14:tracePt t="29794" x="2268538" y="5395913"/>
          <p14:tracePt t="29803" x="2251075" y="5395913"/>
          <p14:tracePt t="29810" x="2225675" y="5395913"/>
          <p14:tracePt t="29818" x="2217738" y="5395913"/>
          <p14:tracePt t="29826" x="2208213" y="5395913"/>
          <p14:tracePt t="29835" x="2192338" y="5395913"/>
          <p14:tracePt t="29842" x="2149475" y="5395913"/>
          <p14:tracePt t="29850" x="2141538" y="5395913"/>
          <p14:tracePt t="29858" x="2132013" y="5395913"/>
          <p14:tracePt t="29866" x="2106613" y="5395913"/>
          <p14:tracePt t="29882" x="2090738" y="5395913"/>
          <p14:tracePt t="29955" x="2081213" y="5395913"/>
          <p14:tracePt t="29963" x="2065338" y="5395913"/>
          <p14:tracePt t="29971" x="2038350" y="5395913"/>
          <p14:tracePt t="29979" x="2030413" y="5395913"/>
          <p14:tracePt t="29995" x="2012950" y="5395913"/>
          <p14:tracePt t="30003" x="2005013" y="5395913"/>
          <p14:tracePt t="30018" x="1979613" y="5395913"/>
          <p14:tracePt t="30043" x="1971675" y="5405438"/>
          <p14:tracePt t="30051" x="1954213" y="5413375"/>
          <p14:tracePt t="30059" x="1946275" y="5438775"/>
          <p14:tracePt t="30067" x="1928813" y="5472113"/>
          <p14:tracePt t="30074" x="1893888" y="5514975"/>
          <p14:tracePt t="30083" x="1878013" y="5549900"/>
          <p14:tracePt t="30090" x="1843088" y="5616575"/>
          <p14:tracePt t="30099" x="1809750" y="5684838"/>
          <p14:tracePt t="30106" x="1792288" y="5735638"/>
          <p14:tracePt t="30116" x="1784350" y="5778500"/>
          <p14:tracePt t="30122" x="1766888" y="5813425"/>
          <p14:tracePt t="30130" x="1766888" y="5838825"/>
          <p14:tracePt t="30138" x="1766888" y="5846763"/>
          <p14:tracePt t="30154" x="1749425" y="5889625"/>
          <p14:tracePt t="30170" x="1741488" y="5897563"/>
          <p14:tracePt t="30194" x="1741488" y="5915025"/>
          <p14:tracePt t="30210" x="1741488" y="5940425"/>
          <p14:tracePt t="30218" x="1741488" y="5965825"/>
          <p14:tracePt t="30226" x="1741488" y="5983288"/>
          <p14:tracePt t="30235" x="1741488" y="6034088"/>
          <p14:tracePt t="30242" x="1741488" y="6049963"/>
          <p14:tracePt t="30250" x="1741488" y="6059488"/>
          <p14:tracePt t="30266" x="1741488" y="6067425"/>
          <p14:tracePt t="30306" x="1741488" y="6092825"/>
          <p14:tracePt t="30322" x="1741488" y="6110288"/>
          <p14:tracePt t="30330" x="1741488" y="6135688"/>
          <p14:tracePt t="30346" x="1758950" y="6143625"/>
          <p14:tracePt t="30355" x="1766888" y="6161088"/>
          <p14:tracePt t="30362" x="1784350" y="6169025"/>
          <p14:tracePt t="30370" x="1792288" y="6169025"/>
          <p14:tracePt t="30378" x="1809750" y="6169025"/>
          <p14:tracePt t="30387" x="1817688" y="6169025"/>
          <p14:tracePt t="30394" x="1860550" y="6169025"/>
          <p14:tracePt t="30410" x="1885950" y="6186488"/>
          <p14:tracePt t="30418" x="1911350" y="6186488"/>
          <p14:tracePt t="30426" x="1946275" y="6186488"/>
          <p14:tracePt t="30434" x="1954213" y="6186488"/>
          <p14:tracePt t="30458" x="1979613" y="6186488"/>
          <p14:tracePt t="30467" x="2005013" y="6186488"/>
          <p14:tracePt t="30474" x="2038350" y="6178550"/>
          <p14:tracePt t="30483" x="2081213" y="6161088"/>
          <p14:tracePt t="30500" x="2132013" y="6153150"/>
          <p14:tracePt t="30506" x="2157413" y="6135688"/>
          <p14:tracePt t="30522" x="2208213" y="6102350"/>
          <p14:tracePt t="30530" x="2217738" y="6102350"/>
          <p14:tracePt t="30538" x="2225675" y="6092825"/>
          <p14:tracePt t="30546" x="2243138" y="6092825"/>
          <p14:tracePt t="30554" x="2286000" y="6076950"/>
          <p14:tracePt t="30578" x="2293938" y="6067425"/>
          <p14:tracePt t="30594" x="2311400" y="6067425"/>
          <p14:tracePt t="30603" x="2336800" y="6034088"/>
          <p14:tracePt t="30610" x="2344738" y="6024563"/>
          <p14:tracePt t="30819" x="2362200" y="6016625"/>
          <p14:tracePt t="30843" x="2395538" y="6016625"/>
          <p14:tracePt t="30850" x="2430463" y="6016625"/>
          <p14:tracePt t="30858" x="2438400" y="6016625"/>
          <p14:tracePt t="30865" x="2463800" y="6016625"/>
          <p14:tracePt t="30874" x="2481263" y="6016625"/>
          <p14:tracePt t="30890" x="2489200" y="6016625"/>
          <p14:tracePt t="31146" x="2497138" y="6016625"/>
          <p14:tracePt t="31154" x="2540000" y="6042025"/>
          <p14:tracePt t="31162" x="2574925" y="6042025"/>
          <p14:tracePt t="31170" x="2600325" y="6042025"/>
          <p14:tracePt t="31178" x="2608263" y="6042025"/>
          <p14:tracePt t="31210" x="2608263" y="6024563"/>
          <p14:tracePt t="31234" x="2590800" y="6024563"/>
          <p14:tracePt t="31490" x="2582863" y="6016625"/>
          <p14:tracePt t="31506" x="2582863" y="5991225"/>
          <p14:tracePt t="31514" x="2582863" y="5965825"/>
          <p14:tracePt t="31521" x="2582863" y="5915025"/>
          <p14:tracePt t="31529" x="2582863" y="5905500"/>
          <p14:tracePt t="31537" x="2582863" y="5880100"/>
          <p14:tracePt t="31545" x="2582863" y="5838825"/>
          <p14:tracePt t="31553" x="2582863" y="5803900"/>
          <p14:tracePt t="31570" x="2582863" y="5761038"/>
          <p14:tracePt t="31578" x="2582863" y="5753100"/>
          <p14:tracePt t="31586" x="2582863" y="5710238"/>
          <p14:tracePt t="31594" x="2582863" y="5694363"/>
          <p14:tracePt t="31601" x="2582863" y="5684838"/>
          <p14:tracePt t="31610" x="2582863" y="5641975"/>
          <p14:tracePt t="31618" x="2582863" y="5634038"/>
          <p14:tracePt t="31634" x="2582863" y="5616575"/>
          <p14:tracePt t="31642" x="2582863" y="5608638"/>
          <p14:tracePt t="31650" x="2582863" y="5565775"/>
          <p14:tracePt t="31658" x="2582863" y="5481638"/>
          <p14:tracePt t="31665" x="2582863" y="5421313"/>
          <p14:tracePt t="31674" x="2582863" y="5370513"/>
          <p14:tracePt t="31681" x="2608263" y="5286375"/>
          <p14:tracePt t="31690" x="2668588" y="5183188"/>
          <p14:tracePt t="31698" x="2752725" y="5056188"/>
          <p14:tracePt t="31706" x="2854325" y="4954588"/>
          <p14:tracePt t="31714" x="2965450" y="4852988"/>
          <p14:tracePt t="31722" x="3092450" y="4741863"/>
          <p14:tracePt t="31731" x="3194050" y="4630738"/>
          <p14:tracePt t="31738" x="3297238" y="4554538"/>
          <p14:tracePt t="31746" x="3398838" y="4470400"/>
          <p14:tracePt t="31754" x="3500438" y="4410075"/>
          <p14:tracePt t="31762" x="3551238" y="4359275"/>
          <p14:tracePt t="31770" x="3652838" y="4283075"/>
          <p14:tracePt t="31778" x="3687763" y="4214813"/>
          <p14:tracePt t="31786" x="3713163" y="4197350"/>
          <p14:tracePt t="31794" x="3729038" y="4181475"/>
          <p14:tracePt t="31802" x="3738563" y="4171950"/>
          <p14:tracePt t="31876" x="3756025" y="4164013"/>
          <p14:tracePt t="31939" x="3756025" y="4146550"/>
          <p14:tracePt t="31947" x="3756025" y="4138613"/>
          <p14:tracePt t="31962" x="3756025" y="4121150"/>
          <p14:tracePt t="31970" x="3756025" y="4095750"/>
          <p14:tracePt t="31978" x="3746500" y="4070350"/>
          <p14:tracePt t="31987" x="3713163" y="4037013"/>
          <p14:tracePt t="31994" x="3703638" y="4011613"/>
          <p14:tracePt t="32002" x="3687763" y="3986213"/>
          <p14:tracePt t="32010" x="3670300" y="3917950"/>
          <p14:tracePt t="32019" x="3636963" y="3883025"/>
          <p14:tracePt t="32026" x="3636963" y="3857625"/>
          <p14:tracePt t="32035" x="3636963" y="3832225"/>
          <p14:tracePt t="32042" x="3636963" y="3790950"/>
          <p14:tracePt t="32050" x="3636963" y="3773488"/>
          <p14:tracePt t="32058" x="3636963" y="3730625"/>
          <p14:tracePt t="32074" x="3636963" y="3722688"/>
          <p14:tracePt t="32419" x="3644900" y="3738563"/>
          <p14:tracePt t="32427" x="3644900" y="3763963"/>
          <p14:tracePt t="32436" x="3644900" y="3790950"/>
          <p14:tracePt t="32443" x="3644900" y="3841750"/>
          <p14:tracePt t="32450" x="3644900" y="3867150"/>
          <p14:tracePt t="32458" x="3644900" y="3908425"/>
          <p14:tracePt t="32465" x="3644900" y="3943350"/>
          <p14:tracePt t="32474" x="3662363" y="3986213"/>
          <p14:tracePt t="32481" x="3662363" y="4011613"/>
          <p14:tracePt t="32490" x="3678238" y="4044950"/>
          <p14:tracePt t="32498" x="3678238" y="4070350"/>
          <p14:tracePt t="32506" x="3678238" y="4079875"/>
          <p14:tracePt t="32515" x="3678238" y="4095750"/>
          <p14:tracePt t="32522" x="3678238" y="4138613"/>
          <p14:tracePt t="32531" x="3678238" y="4164013"/>
          <p14:tracePt t="32538" x="3678238" y="4206875"/>
          <p14:tracePt t="32546" x="3687763" y="4214813"/>
          <p14:tracePt t="32554" x="3687763" y="4257675"/>
          <p14:tracePt t="32562" x="3687763" y="4275138"/>
          <p14:tracePt t="32586" x="3687763" y="4283075"/>
          <p14:tracePt t="32610" x="3687763" y="4300538"/>
          <p14:tracePt t="32626" x="3687763" y="4325938"/>
          <p14:tracePt t="32642" x="3687763" y="4333875"/>
          <p14:tracePt t="32658" x="3695700" y="4341813"/>
          <p14:tracePt t="32665" x="3713163" y="4359275"/>
          <p14:tracePt t="33043" x="3721100" y="4359275"/>
          <p14:tracePt t="33051" x="3781425" y="4376738"/>
          <p14:tracePt t="33058" x="3840163" y="4376738"/>
          <p14:tracePt t="33066" x="3908425" y="4402138"/>
          <p14:tracePt t="33074" x="3976688" y="4402138"/>
          <p14:tracePt t="33081" x="4060825" y="4445000"/>
          <p14:tracePt t="33090" x="4111625" y="4445000"/>
          <p14:tracePt t="33098" x="4171950" y="4460875"/>
          <p14:tracePt t="33106" x="4222750" y="4486275"/>
          <p14:tracePt t="33122" x="4265613" y="4486275"/>
          <p14:tracePt t="33131" x="4298950" y="4503738"/>
          <p14:tracePt t="33187" x="4324350" y="4495800"/>
          <p14:tracePt t="33195" x="4341813" y="4486275"/>
          <p14:tracePt t="33203" x="4349750" y="4478338"/>
          <p14:tracePt t="33210" x="4367213" y="4460875"/>
          <p14:tracePt t="33219" x="4367213" y="4452938"/>
          <p14:tracePt t="33242" x="4375150" y="4435475"/>
          <p14:tracePt t="33427" x="4375150" y="4427538"/>
          <p14:tracePt t="33443" x="4375150" y="4384675"/>
          <p14:tracePt t="33458" x="4375150" y="4376738"/>
          <p14:tracePt t="33465" x="4375150" y="4316413"/>
          <p14:tracePt t="33474" x="4375150" y="4308475"/>
          <p14:tracePt t="33481" x="4375150" y="4291013"/>
          <p14:tracePt t="33530" x="4375150" y="4283075"/>
          <p14:tracePt t="33538" x="4375150" y="4224338"/>
          <p14:tracePt t="33546" x="4375150" y="4214813"/>
          <p14:tracePt t="33554" x="4375150" y="4171950"/>
          <p14:tracePt t="33562" x="4375150" y="4146550"/>
          <p14:tracePt t="33570" x="4375150" y="4095750"/>
          <p14:tracePt t="33578" x="4375150" y="4087813"/>
          <p14:tracePt t="33594" x="4375150" y="4044950"/>
          <p14:tracePt t="33601" x="4375150" y="4037013"/>
          <p14:tracePt t="33610" x="4375150" y="4019550"/>
          <p14:tracePt t="33618" x="4375150" y="3976688"/>
          <p14:tracePt t="33626" x="4410075" y="3951288"/>
          <p14:tracePt t="33634" x="4410075" y="3935413"/>
          <p14:tracePt t="33642" x="4418013" y="3925888"/>
          <p14:tracePt t="33650" x="4418013" y="3917950"/>
          <p14:tracePt t="33658" x="4418013" y="3900488"/>
          <p14:tracePt t="33665" x="4435475" y="3892550"/>
          <p14:tracePt t="33697" x="4443413" y="3875088"/>
          <p14:tracePt t="33714" x="4460875" y="3867150"/>
          <p14:tracePt t="33738" x="4511675" y="3849688"/>
          <p14:tracePt t="33746" x="4545013" y="3832225"/>
          <p14:tracePt t="33754" x="4605338" y="3832225"/>
          <p14:tracePt t="33762" x="4630738" y="3832225"/>
          <p14:tracePt t="33770" x="4681538" y="3824288"/>
          <p14:tracePt t="33778" x="4706938" y="3824288"/>
          <p14:tracePt t="33785" x="4724400" y="3824288"/>
          <p14:tracePt t="33794" x="4757738" y="3806825"/>
          <p14:tracePt t="33801" x="4791075" y="3790950"/>
          <p14:tracePt t="33818" x="4800600" y="3781425"/>
          <p14:tracePt t="33825" x="4818063" y="3763963"/>
          <p14:tracePt t="33834" x="4843463" y="3756025"/>
          <p14:tracePt t="33850" x="4851400" y="3738563"/>
          <p14:tracePt t="33859" x="4868863" y="3730625"/>
          <p14:tracePt t="33871" x="4868863" y="3722688"/>
          <p14:tracePt t="33875" x="4894263" y="3687763"/>
          <p14:tracePt t="33906" x="4894263" y="3679825"/>
          <p14:tracePt t="33915" x="4894263" y="3654425"/>
          <p14:tracePt t="33931" x="4894263" y="3646488"/>
          <p14:tracePt t="33938" x="4894263" y="3629025"/>
          <p14:tracePt t="33946" x="4894263" y="3619500"/>
          <p14:tracePt t="33954" x="4894263" y="3560763"/>
          <p14:tracePt t="33962" x="4884738" y="3552825"/>
          <p14:tracePt t="33970" x="4826000" y="3502025"/>
          <p14:tracePt t="33978" x="4818063" y="3492500"/>
          <p14:tracePt t="33986" x="4800600" y="3475038"/>
          <p14:tracePt t="33994" x="4749800" y="3467100"/>
          <p14:tracePt t="34002" x="4732338" y="3433763"/>
          <p14:tracePt t="34010" x="4706938" y="3433763"/>
          <p14:tracePt t="34019" x="4689475" y="3433763"/>
          <p14:tracePt t="34026" x="4664075" y="3433763"/>
          <p14:tracePt t="34035" x="4621213" y="3433763"/>
          <p14:tracePt t="34042" x="4613275" y="3433763"/>
          <p14:tracePt t="34050" x="4595813" y="3433763"/>
          <p14:tracePt t="34058" x="4554538" y="3433763"/>
          <p14:tracePt t="34066" x="4529138" y="3433763"/>
          <p14:tracePt t="34074" x="4486275" y="3433763"/>
          <p14:tracePt t="34082" x="4460875" y="3433763"/>
          <p14:tracePt t="34090" x="4410075" y="3441700"/>
          <p14:tracePt t="34098" x="4400550" y="3441700"/>
          <p14:tracePt t="34106" x="4384675" y="3459163"/>
          <p14:tracePt t="34115" x="4341813" y="3467100"/>
          <p14:tracePt t="34122" x="4332288" y="3467100"/>
          <p14:tracePt t="34131" x="4291013" y="3502025"/>
          <p14:tracePt t="34138" x="4265613" y="3509963"/>
          <p14:tracePt t="34146" x="4248150" y="3527425"/>
          <p14:tracePt t="34154" x="4222750" y="3527425"/>
          <p14:tracePt t="34162" x="4197350" y="3535363"/>
          <p14:tracePt t="34170" x="4179888" y="3568700"/>
          <p14:tracePt t="34186" x="4154488" y="3586163"/>
          <p14:tracePt t="34194" x="4121150" y="3594100"/>
          <p14:tracePt t="34210" x="4111625" y="3611563"/>
          <p14:tracePt t="34218" x="4095750" y="3619500"/>
          <p14:tracePt t="34226" x="4070350" y="3646488"/>
          <p14:tracePt t="34235" x="4060825" y="3662363"/>
          <p14:tracePt t="34250" x="4044950" y="3671888"/>
          <p14:tracePt t="34258" x="4017963" y="3671888"/>
          <p14:tracePt t="34266" x="4010025" y="3687763"/>
          <p14:tracePt t="34290" x="4010025" y="3697288"/>
          <p14:tracePt t="34306" x="4010025" y="3705225"/>
          <p14:tracePt t="34315" x="4010025" y="3722688"/>
          <p14:tracePt t="34322" x="4010025" y="3748088"/>
          <p14:tracePt t="34331" x="4010025" y="3773488"/>
          <p14:tracePt t="34338" x="3992563" y="3798888"/>
          <p14:tracePt t="34346" x="3992563" y="3832225"/>
          <p14:tracePt t="34354" x="3992563" y="3841750"/>
          <p14:tracePt t="34362" x="3992563" y="3857625"/>
          <p14:tracePt t="34370" x="3984625" y="3867150"/>
          <p14:tracePt t="34378" x="3984625" y="3875088"/>
          <p14:tracePt t="34386" x="3984625" y="3892550"/>
          <p14:tracePt t="34394" x="3984625" y="3917950"/>
          <p14:tracePt t="34410" x="3984625" y="3943350"/>
          <p14:tracePt t="34418" x="3984625" y="3951288"/>
          <p14:tracePt t="34426" x="3984625" y="3976688"/>
          <p14:tracePt t="34435" x="3984625" y="4011613"/>
          <p14:tracePt t="34442" x="3984625" y="4019550"/>
          <p14:tracePt t="34450" x="3984625" y="4044950"/>
          <p14:tracePt t="34458" x="3984625" y="4070350"/>
          <p14:tracePt t="34466" x="3984625" y="4087813"/>
          <p14:tracePt t="34474" x="3984625" y="4095750"/>
          <p14:tracePt t="34482" x="3984625" y="4113213"/>
          <p14:tracePt t="34490" x="3984625" y="4146550"/>
          <p14:tracePt t="34498" x="4002088" y="4164013"/>
          <p14:tracePt t="34515" x="4002088" y="4206875"/>
          <p14:tracePt t="34522" x="4010025" y="4232275"/>
          <p14:tracePt t="34538" x="4027488" y="4240213"/>
          <p14:tracePt t="34546" x="4035425" y="4275138"/>
          <p14:tracePt t="34569" x="4052888" y="4300538"/>
          <p14:tracePt t="34586" x="4070350" y="4308475"/>
          <p14:tracePt t="34610" x="4078288" y="4325938"/>
          <p14:tracePt t="34634" x="4095750" y="4351338"/>
          <p14:tracePt t="34658" x="4121150" y="4351338"/>
          <p14:tracePt t="34666" x="4129088" y="4351338"/>
          <p14:tracePt t="34674" x="4146550" y="4351338"/>
          <p14:tracePt t="34681" x="4154488" y="4351338"/>
          <p14:tracePt t="34690" x="4179888" y="4351338"/>
          <p14:tracePt t="34699" x="4187825" y="4351338"/>
          <p14:tracePt t="34706" x="4205288" y="4359275"/>
          <p14:tracePt t="34722" x="4214813" y="4359275"/>
          <p14:tracePt t="34738" x="4256088" y="4359275"/>
          <p14:tracePt t="34746" x="4273550" y="4359275"/>
          <p14:tracePt t="34754" x="4281488" y="4359275"/>
          <p14:tracePt t="34762" x="4306888" y="4376738"/>
          <p14:tracePt t="34770" x="4324350" y="4376738"/>
          <p14:tracePt t="34778" x="4332288" y="4376738"/>
          <p14:tracePt t="34787" x="4392613" y="4376738"/>
          <p14:tracePt t="34794" x="4418013" y="4376738"/>
          <p14:tracePt t="34802" x="4460875" y="4376738"/>
          <p14:tracePt t="34810" x="4529138" y="4376738"/>
          <p14:tracePt t="34819" x="4554538" y="4376738"/>
          <p14:tracePt t="34826" x="4595813" y="4376738"/>
          <p14:tracePt t="34835" x="4638675" y="4376738"/>
          <p14:tracePt t="34842" x="4673600" y="4376738"/>
          <p14:tracePt t="34850" x="4681538" y="4376738"/>
          <p14:tracePt t="34866" x="4689475" y="4376738"/>
          <p14:tracePt t="34906" x="4706938" y="4376738"/>
          <p14:tracePt t="34915" x="4732338" y="4376738"/>
          <p14:tracePt t="34931" x="4740275" y="4376738"/>
          <p14:tracePt t="34938" x="4765675" y="4376738"/>
          <p14:tracePt t="34946" x="4800600" y="4351338"/>
          <p14:tracePt t="34954" x="4826000" y="4325938"/>
          <p14:tracePt t="34962" x="4859338" y="4308475"/>
          <p14:tracePt t="34970" x="4884738" y="4291013"/>
          <p14:tracePt t="34978" x="4919663" y="4265613"/>
          <p14:tracePt t="34986" x="4927600" y="4249738"/>
          <p14:tracePt t="34994" x="4927600" y="4224338"/>
          <p14:tracePt t="35002" x="4978400" y="4181475"/>
          <p14:tracePt t="35010" x="4987925" y="4164013"/>
          <p14:tracePt t="35019" x="5003800" y="4138613"/>
          <p14:tracePt t="35026" x="5038725" y="4095750"/>
          <p14:tracePt t="35036" x="5046663" y="4079875"/>
          <p14:tracePt t="35042" x="5064125" y="4052888"/>
          <p14:tracePt t="35050" x="5064125" y="4044950"/>
          <p14:tracePt t="35058" x="5072063" y="4011613"/>
          <p14:tracePt t="35066" x="5072063" y="4002088"/>
          <p14:tracePt t="35074" x="5089525" y="3960813"/>
          <p14:tracePt t="35081" x="5097463" y="3951288"/>
          <p14:tracePt t="35090" x="5097463" y="3935413"/>
          <p14:tracePt t="35098" x="5097463" y="3908425"/>
          <p14:tracePt t="35106" x="5097463" y="3883025"/>
          <p14:tracePt t="35115" x="5097463" y="3875088"/>
          <p14:tracePt t="35122" x="5097463" y="3857625"/>
          <p14:tracePt t="35131" x="5097463" y="3816350"/>
          <p14:tracePt t="35138" x="5097463" y="3806825"/>
          <p14:tracePt t="35146" x="5097463" y="3781425"/>
          <p14:tracePt t="35154" x="5097463" y="3756025"/>
          <p14:tracePt t="35162" x="5097463" y="3722688"/>
          <p14:tracePt t="35170" x="5080000" y="3713163"/>
          <p14:tracePt t="35178" x="5072063" y="3705225"/>
          <p14:tracePt t="35187" x="5046663" y="3662363"/>
          <p14:tracePt t="35202" x="5029200" y="3646488"/>
          <p14:tracePt t="35210" x="5021263" y="3646488"/>
          <p14:tracePt t="35219" x="4978400" y="3636963"/>
          <p14:tracePt t="35226" x="4962525" y="3636963"/>
          <p14:tracePt t="35234" x="4902200" y="3603625"/>
          <p14:tracePt t="35242" x="4876800" y="3603625"/>
          <p14:tracePt t="35250" x="4818063" y="3586163"/>
          <p14:tracePt t="35258" x="4765675" y="3586163"/>
          <p14:tracePt t="35266" x="4681538" y="3586163"/>
          <p14:tracePt t="35274" x="4638675" y="3586163"/>
          <p14:tracePt t="35281" x="4570413" y="3586163"/>
          <p14:tracePt t="35290" x="4511675" y="3586163"/>
          <p14:tracePt t="35298" x="4425950" y="3586163"/>
          <p14:tracePt t="35306" x="4400550" y="3586163"/>
          <p14:tracePt t="35315" x="4332288" y="3586163"/>
          <p14:tracePt t="35322" x="4291013" y="3586163"/>
          <p14:tracePt t="35331" x="4281488" y="3586163"/>
          <p14:tracePt t="35346" x="4265613" y="3586163"/>
          <p14:tracePt t="35354" x="4256088" y="3586163"/>
          <p14:tracePt t="35378" x="4214813" y="3586163"/>
          <p14:tracePt t="35386" x="4197350" y="3586163"/>
          <p14:tracePt t="35394" x="4187825" y="3586163"/>
          <p14:tracePt t="35493" x="4162425" y="3586163"/>
          <p14:tracePt t="35522" x="4154488" y="3586163"/>
          <p14:tracePt t="35538" x="4121150" y="3594100"/>
          <p14:tracePt t="35554" x="4121150" y="3603625"/>
          <p14:tracePt t="35562" x="4111625" y="3646488"/>
          <p14:tracePt t="35570" x="4078288" y="3697288"/>
          <p14:tracePt t="35578" x="4078288" y="3722688"/>
          <p14:tracePt t="35586" x="4078288" y="3763963"/>
          <p14:tracePt t="35594" x="4060825" y="3832225"/>
          <p14:tracePt t="35603" x="4060825" y="3875088"/>
          <p14:tracePt t="35610" x="4060825" y="3900488"/>
          <p14:tracePt t="35619" x="4060825" y="3917950"/>
          <p14:tracePt t="35626" x="4060825" y="3960813"/>
          <p14:tracePt t="35635" x="4060825" y="3968750"/>
          <p14:tracePt t="35642" x="4060825" y="3976688"/>
          <p14:tracePt t="35658" x="4060825" y="4019550"/>
          <p14:tracePt t="35675" x="4060825" y="4037013"/>
          <p14:tracePt t="35787" x="4070350" y="4044950"/>
          <p14:tracePt t="35803" x="4078288" y="4052888"/>
          <p14:tracePt t="35811" x="4086225" y="4052888"/>
          <p14:tracePt t="35818" x="4121150" y="4087813"/>
          <p14:tracePt t="35826" x="4129088" y="4095750"/>
          <p14:tracePt t="35835" x="4146550" y="4113213"/>
          <p14:tracePt t="35842" x="4154488" y="4121150"/>
          <p14:tracePt t="35858" x="4197350" y="4146550"/>
          <p14:tracePt t="35866" x="4205288" y="4146550"/>
          <p14:tracePt t="35874" x="4222750" y="4164013"/>
          <p14:tracePt t="35898" x="4248150" y="4164013"/>
          <p14:tracePt t="35922" x="4256088" y="4164013"/>
          <p14:tracePt t="35931" x="4281488" y="4171950"/>
          <p14:tracePt t="35979" x="4332288" y="4189413"/>
          <p14:tracePt t="35987" x="4332288" y="4197350"/>
          <p14:tracePt t="35995" x="4359275" y="4232275"/>
          <p14:tracePt t="36027" x="4359275" y="4240213"/>
          <p14:tracePt t="36035" x="4359275" y="4300538"/>
          <p14:tracePt t="36058" x="4359275" y="4308475"/>
          <p14:tracePt t="36291" x="4341813" y="4333875"/>
          <p14:tracePt t="36300" x="4324350" y="4351338"/>
          <p14:tracePt t="36309" x="4298950" y="4427538"/>
          <p14:tracePt t="36316" x="4240213" y="4503738"/>
          <p14:tracePt t="36322" x="4187825" y="4546600"/>
          <p14:tracePt t="36332" x="4146550" y="4597400"/>
          <p14:tracePt t="36346" x="4129088" y="4614863"/>
          <p14:tracePt t="36531" x="4129088" y="4622800"/>
          <p14:tracePt t="36547" x="4129088" y="4683125"/>
          <p14:tracePt t="36556" x="4129088" y="4724400"/>
          <p14:tracePt t="36562" x="4129088" y="4749800"/>
          <p14:tracePt t="36570" x="4129088" y="4818063"/>
          <p14:tracePt t="36578" x="4137025" y="4843463"/>
          <p14:tracePt t="36586" x="4137025" y="4868863"/>
          <p14:tracePt t="36594" x="4154488" y="4903788"/>
          <p14:tracePt t="36602" x="4162425" y="4911725"/>
          <p14:tracePt t="36610" x="4171950" y="4929188"/>
          <p14:tracePt t="36802" x="4171950" y="4937125"/>
          <p14:tracePt t="36810" x="4171950" y="4946650"/>
          <p14:tracePt t="36818" x="4171950" y="4972050"/>
          <p14:tracePt t="36826" x="4171950" y="5038725"/>
          <p14:tracePt t="36835" x="4171950" y="5081588"/>
          <p14:tracePt t="36842" x="4171950" y="5106988"/>
          <p14:tracePt t="36850" x="4171950" y="5157788"/>
          <p14:tracePt t="36858" x="4171950" y="5183188"/>
          <p14:tracePt t="36866" x="4171950" y="5200650"/>
          <p14:tracePt t="36874" x="4154488" y="5208588"/>
          <p14:tracePt t="36882" x="4154488" y="5218113"/>
          <p14:tracePt t="37075" x="4162425" y="5218113"/>
          <p14:tracePt t="37083" x="4171950" y="5208588"/>
          <p14:tracePt t="37090" x="4179888" y="5192713"/>
          <p14:tracePt t="37114" x="4179888" y="5183188"/>
          <p14:tracePt t="37170" x="4197350" y="5167313"/>
          <p14:tracePt t="37178" x="4222750" y="5183188"/>
          <p14:tracePt t="37186" x="4256088" y="5218113"/>
          <p14:tracePt t="37193" x="4265613" y="5226050"/>
          <p14:tracePt t="37210" x="4273550" y="5243513"/>
          <p14:tracePt t="37217" x="4306888" y="5251450"/>
          <p14:tracePt t="37226" x="4316413" y="5268913"/>
          <p14:tracePt t="37234" x="4341813" y="5276850"/>
          <p14:tracePt t="37242" x="4392613" y="5294313"/>
          <p14:tracePt t="37250" x="4418013" y="5311775"/>
          <p14:tracePt t="37258" x="4460875" y="5311775"/>
          <p14:tracePt t="37266" x="4529138" y="5311775"/>
          <p14:tracePt t="37274" x="4595813" y="5327650"/>
          <p14:tracePt t="37281" x="4621213" y="5327650"/>
          <p14:tracePt t="37290" x="4664075" y="5327650"/>
          <p14:tracePt t="37297" x="4689475" y="5345113"/>
          <p14:tracePt t="37483" x="4724400" y="5345113"/>
          <p14:tracePt t="37500" x="4732338" y="5345113"/>
          <p14:tracePt t="37507" x="4749800" y="5345113"/>
          <p14:tracePt t="37515" x="4757738" y="5345113"/>
          <p14:tracePt t="37531" x="4783138" y="5345113"/>
          <p14:tracePt t="37538" x="4808538" y="5353050"/>
          <p14:tracePt t="37562" x="4826000" y="5353050"/>
          <p14:tracePt t="37658" x="4868863" y="5353050"/>
          <p14:tracePt t="37666" x="4894263" y="5370513"/>
          <p14:tracePt t="37674" x="4919663" y="5387975"/>
          <p14:tracePt t="37681" x="4953000" y="5395913"/>
          <p14:tracePt t="37706" x="4962525" y="5395913"/>
          <p14:tracePt t="37722" x="4987925" y="5395913"/>
          <p14:tracePt t="37813" x="5003800" y="5395913"/>
          <p14:tracePt t="37820" x="4995863" y="5370513"/>
          <p14:tracePt t="37826" x="4978400" y="5337175"/>
          <p14:tracePt t="37835" x="4970463" y="5311775"/>
          <p14:tracePt t="37842" x="4953000" y="5243513"/>
          <p14:tracePt t="37850" x="4935538" y="5235575"/>
          <p14:tracePt t="37858" x="4927600" y="5208588"/>
          <p14:tracePt t="37866" x="4927600" y="5192713"/>
          <p14:tracePt t="37874" x="4910138" y="5167313"/>
          <p14:tracePt t="37882" x="4910138" y="5157788"/>
          <p14:tracePt t="37890" x="4902200" y="5116513"/>
          <p14:tracePt t="37898" x="4884738" y="5091113"/>
          <p14:tracePt t="37906" x="4868863" y="5056188"/>
          <p14:tracePt t="37914" x="4851400" y="5013325"/>
          <p14:tracePt t="37922" x="4851400" y="4979988"/>
          <p14:tracePt t="37931" x="4843463" y="4954588"/>
          <p14:tracePt t="37938" x="4843463" y="4929188"/>
          <p14:tracePt t="37946" x="4843463" y="4903788"/>
          <p14:tracePt t="37954" x="4826000" y="4868863"/>
          <p14:tracePt t="37962" x="4808538" y="4810125"/>
          <p14:tracePt t="37986" x="4732338" y="4733925"/>
          <p14:tracePt t="37994" x="4699000" y="4699000"/>
          <p14:tracePt t="38002" x="4689475" y="4691063"/>
          <p14:tracePt t="38026" x="4664075" y="4657725"/>
          <p14:tracePt t="38042" x="4646613" y="4657725"/>
          <p14:tracePt t="38058" x="4621213" y="4657725"/>
          <p14:tracePt t="38066" x="4562475" y="4640263"/>
          <p14:tracePt t="38074" x="4494213" y="4622800"/>
          <p14:tracePt t="38081" x="4451350" y="4614863"/>
          <p14:tracePt t="38089" x="4384675" y="4614863"/>
          <p14:tracePt t="38097" x="4316413" y="4579938"/>
          <p14:tracePt t="38106" x="4306888" y="4564063"/>
          <p14:tracePt t="38114" x="4291013" y="4564063"/>
          <p14:tracePt t="38146" x="4265613" y="4564063"/>
          <p14:tracePt t="38154" x="4256088" y="4564063"/>
          <p14:tracePt t="38169" x="4240213" y="4554538"/>
          <p14:tracePt t="38307" x="4248150" y="4572000"/>
          <p14:tracePt t="38319" x="4256088" y="4579938"/>
          <p14:tracePt t="38324" x="4256088" y="4597400"/>
          <p14:tracePt t="38333" x="4273550" y="4622800"/>
          <p14:tracePt t="38339" x="4281488" y="4630738"/>
          <p14:tracePt t="38346" x="4298950" y="4657725"/>
          <p14:tracePt t="38353" x="4316413" y="4691063"/>
          <p14:tracePt t="38362" x="4324350" y="4699000"/>
          <p14:tracePt t="38370" x="4332288" y="4716463"/>
          <p14:tracePt t="38378" x="4349750" y="4724400"/>
          <p14:tracePt t="38386" x="4359275" y="4741863"/>
          <p14:tracePt t="38394" x="4384675" y="4749800"/>
          <p14:tracePt t="38401" x="4400550" y="4767263"/>
          <p14:tracePt t="38409" x="4410075" y="4775200"/>
          <p14:tracePt t="38418" x="4435475" y="4802188"/>
          <p14:tracePt t="38426" x="4451350" y="4818063"/>
          <p14:tracePt t="38434" x="4460875" y="4827588"/>
          <p14:tracePt t="38442" x="4476750" y="4835525"/>
          <p14:tracePt t="38458" x="4486275" y="4852988"/>
          <p14:tracePt t="38465" x="4503738" y="4852988"/>
          <p14:tracePt t="38474" x="4511675" y="4860925"/>
          <p14:tracePt t="38490" x="4519613" y="4860925"/>
          <p14:tracePt t="38497" x="4554538" y="4894263"/>
          <p14:tracePt t="38506" x="4579938" y="4903788"/>
          <p14:tracePt t="38514" x="4587875" y="4903788"/>
          <p14:tracePt t="38522" x="4630738" y="4919663"/>
          <p14:tracePt t="38531" x="4664075" y="4919663"/>
          <p14:tracePt t="38538" x="4724400" y="4937125"/>
          <p14:tracePt t="38546" x="4826000" y="4972050"/>
          <p14:tracePt t="38554" x="4833938" y="4972050"/>
          <p14:tracePt t="38562" x="4876800" y="4987925"/>
          <p14:tracePt t="38570" x="4919663" y="5005388"/>
          <p14:tracePt t="38578" x="4935538" y="5005388"/>
          <p14:tracePt t="38586" x="4978400" y="5005388"/>
          <p14:tracePt t="38594" x="5021263" y="5005388"/>
          <p14:tracePt t="38602" x="5046663" y="5013325"/>
          <p14:tracePt t="38610" x="5080000" y="5013325"/>
          <p14:tracePt t="38618" x="5122863" y="5030788"/>
          <p14:tracePt t="38626" x="5148263" y="5048250"/>
          <p14:tracePt t="38634" x="5183188" y="5064125"/>
          <p14:tracePt t="38642" x="5191125" y="5064125"/>
          <p14:tracePt t="38650" x="5216525" y="5064125"/>
          <p14:tracePt t="38658" x="5249863" y="5073650"/>
          <p14:tracePt t="38666" x="5292725" y="5091113"/>
          <p14:tracePt t="38674" x="5310188" y="5091113"/>
          <p14:tracePt t="38681" x="5335588" y="5091113"/>
          <p14:tracePt t="38690" x="5394325" y="5091113"/>
          <p14:tracePt t="38697" x="5411788" y="5091113"/>
          <p14:tracePt t="38706" x="5462588" y="5106988"/>
          <p14:tracePt t="38812" x="5462588" y="5099050"/>
          <p14:tracePt t="38820" x="5446713" y="5048250"/>
          <p14:tracePt t="38827" x="5368925" y="5005388"/>
          <p14:tracePt t="38834" x="5276850" y="4946650"/>
          <p14:tracePt t="38842" x="5208588" y="4929188"/>
          <p14:tracePt t="38850" x="5140325" y="4894263"/>
          <p14:tracePt t="38858" x="5106988" y="4886325"/>
          <p14:tracePt t="38867" x="5064125" y="4868863"/>
          <p14:tracePt t="38875" x="5038725" y="4852988"/>
          <p14:tracePt t="38890" x="5021263" y="4852988"/>
          <p14:tracePt t="38899" x="5013325" y="4852988"/>
          <p14:tracePt t="38906" x="4987925" y="4852988"/>
          <p14:tracePt t="38915" x="4970463" y="4852988"/>
          <p14:tracePt t="38922" x="4945063" y="4852988"/>
          <p14:tracePt t="38932" x="4902200" y="4852988"/>
          <p14:tracePt t="38938" x="4876800" y="4852988"/>
          <p14:tracePt t="38946" x="4826000" y="4852988"/>
          <p14:tracePt t="38954" x="4800600" y="4852988"/>
          <p14:tracePt t="38962" x="4740275" y="4852988"/>
          <p14:tracePt t="38970" x="4689475" y="4852988"/>
          <p14:tracePt t="38978" x="4681538" y="4852988"/>
          <p14:tracePt t="38987" x="4664075" y="4852988"/>
          <p14:tracePt t="38994" x="4656138" y="4852988"/>
          <p14:tracePt t="39010" x="4613275" y="4835525"/>
          <p14:tracePt t="39035" x="4605338" y="4827588"/>
          <p14:tracePt t="39042" x="4587875" y="4818063"/>
          <p14:tracePt t="39051" x="4579938" y="4802188"/>
          <p14:tracePt t="39058" x="4554538" y="4792663"/>
          <p14:tracePt t="39067" x="4537075" y="4792663"/>
          <p14:tracePt t="39074" x="4511675" y="4775200"/>
          <p14:tracePt t="39082" x="4486275" y="4775200"/>
          <p14:tracePt t="39090" x="4451350" y="4741863"/>
          <p14:tracePt t="39098" x="4425950" y="4741863"/>
          <p14:tracePt t="39106" x="4400550" y="4733925"/>
          <p14:tracePt t="39115" x="4384675" y="4716463"/>
          <p14:tracePt t="39131" x="4375150" y="4716463"/>
          <p14:tracePt t="39138" x="4349750" y="4708525"/>
          <p14:tracePt t="39186" x="4324350" y="4708525"/>
          <p14:tracePt t="39194" x="4291013" y="4708525"/>
          <p14:tracePt t="39202" x="4281488" y="4708525"/>
          <p14:tracePt t="39210" x="4273550" y="4708525"/>
          <p14:tracePt t="39218" x="4256088" y="4708525"/>
          <p14:tracePt t="39226" x="4230688" y="4708525"/>
          <p14:tracePt t="39235" x="4187825" y="4733925"/>
          <p14:tracePt t="39242" x="4187825" y="4741863"/>
          <p14:tracePt t="39251" x="4171950" y="4749800"/>
          <p14:tracePt t="39274" x="4171950" y="4792663"/>
          <p14:tracePt t="39281" x="4171950" y="4843463"/>
          <p14:tracePt t="39290" x="4171950" y="4886325"/>
          <p14:tracePt t="39298" x="4171950" y="4911725"/>
          <p14:tracePt t="39306" x="4171950" y="4954588"/>
          <p14:tracePt t="39315" x="4171950" y="4987925"/>
          <p14:tracePt t="39322" x="4171950" y="5013325"/>
          <p14:tracePt t="39332" x="4179888" y="5022850"/>
          <p14:tracePt t="39338" x="4179888" y="5038725"/>
          <p14:tracePt t="39346" x="4187825" y="5048250"/>
          <p14:tracePt t="39354" x="4197350" y="5056188"/>
          <p14:tracePt t="39370" x="4230688" y="5091113"/>
          <p14:tracePt t="39378" x="4256088" y="5099050"/>
          <p14:tracePt t="39386" x="4281488" y="5099050"/>
          <p14:tracePt t="39394" x="4298950" y="5116513"/>
          <p14:tracePt t="39402" x="4332288" y="5116513"/>
          <p14:tracePt t="39410" x="4367213" y="5116513"/>
          <p14:tracePt t="39419" x="4392613" y="5132388"/>
          <p14:tracePt t="39426" x="4400550" y="5132388"/>
          <p14:tracePt t="39435" x="4418013" y="5132388"/>
          <p14:tracePt t="39442" x="4460875" y="5157788"/>
          <p14:tracePt t="39451" x="4486275" y="5157788"/>
          <p14:tracePt t="39458" x="4529138" y="5157788"/>
          <p14:tracePt t="39466" x="4545013" y="5157788"/>
          <p14:tracePt t="39474" x="4570413" y="5167313"/>
          <p14:tracePt t="39482" x="4613275" y="5167313"/>
          <p14:tracePt t="39490" x="4630738" y="5167313"/>
          <p14:tracePt t="39498" x="4673600" y="5167313"/>
          <p14:tracePt t="39506" x="4699000" y="5183188"/>
          <p14:tracePt t="39515" x="4740275" y="5183188"/>
          <p14:tracePt t="39522" x="4775200" y="5200650"/>
          <p14:tracePt t="39532" x="4859338" y="5235575"/>
          <p14:tracePt t="39538" x="4884738" y="5235575"/>
          <p14:tracePt t="39546" x="4953000" y="5251450"/>
          <p14:tracePt t="39554" x="4995863" y="5251450"/>
          <p14:tracePt t="39562" x="5029200" y="5251450"/>
          <p14:tracePt t="39570" x="5072063" y="5251450"/>
          <p14:tracePt t="39578" x="5097463" y="5251450"/>
          <p14:tracePt t="39586" x="5148263" y="5251450"/>
          <p14:tracePt t="39594" x="5173663" y="5251450"/>
          <p14:tracePt t="39602" x="5199063" y="5251450"/>
          <p14:tracePt t="39610" x="5224463" y="5251450"/>
          <p14:tracePt t="39619" x="5292725" y="5251450"/>
          <p14:tracePt t="39626" x="5353050" y="5268913"/>
          <p14:tracePt t="39635" x="5403850" y="5286375"/>
          <p14:tracePt t="39642" x="5487988" y="5302250"/>
          <p14:tracePt t="39650" x="5556250" y="5337175"/>
          <p14:tracePt t="39658" x="5607050" y="5337175"/>
          <p14:tracePt t="39666" x="5649913" y="5353050"/>
          <p14:tracePt t="39674" x="5675313" y="5353050"/>
          <p14:tracePt t="39682" x="5708650" y="5353050"/>
          <p14:tracePt t="39690" x="5718175" y="5353050"/>
          <p14:tracePt t="39698" x="5743575" y="5353050"/>
          <p14:tracePt t="39938" x="5768975" y="5353050"/>
          <p14:tracePt t="39948" x="5802313" y="5421313"/>
          <p14:tracePt t="39954" x="5845175" y="5540375"/>
          <p14:tracePt t="39963" x="5921375" y="5600700"/>
          <p14:tracePt t="39970" x="5930900" y="5608638"/>
          <p14:tracePt t="39978" x="5930900" y="5616575"/>
          <p14:tracePt t="39994" x="5930900" y="5634038"/>
          <p14:tracePt t="40156" x="5853113" y="5702300"/>
          <p14:tracePt t="40163" x="5827713" y="5727700"/>
          <p14:tracePt t="40172" x="5794375" y="5761038"/>
          <p14:tracePt t="40178" x="5751513" y="5735638"/>
          <p14:tracePt t="40186" x="5683250" y="5684838"/>
          <p14:tracePt t="40194" x="5607050" y="5651500"/>
          <p14:tracePt t="40202" x="5548313" y="5651500"/>
          <p14:tracePt t="40210" x="5497513" y="5651500"/>
          <p14:tracePt t="40218" x="5411788" y="5659438"/>
          <p14:tracePt t="40226" x="5241925" y="5676900"/>
          <p14:tracePt t="40234" x="5097463" y="5702300"/>
          <p14:tracePt t="40242" x="4978400" y="5719763"/>
          <p14:tracePt t="40250" x="4859338" y="5719763"/>
          <p14:tracePt t="40258" x="4775200" y="5719763"/>
          <p14:tracePt t="40266" x="4681538" y="5719763"/>
          <p14:tracePt t="40274" x="4638675" y="5719763"/>
          <p14:tracePt t="40282" x="4595813" y="5719763"/>
          <p14:tracePt t="40290" x="4562475" y="5719763"/>
          <p14:tracePt t="40297" x="4519613" y="5719763"/>
          <p14:tracePt t="40306" x="4494213" y="5710238"/>
          <p14:tracePt t="40314" x="4476750" y="5702300"/>
          <p14:tracePt t="40321" x="4451350" y="5684838"/>
          <p14:tracePt t="40330" x="4443413" y="5676900"/>
          <p14:tracePt t="40337" x="4425950" y="5676900"/>
          <p14:tracePt t="40345" x="4418013" y="5659438"/>
          <p14:tracePt t="40353" x="4400550" y="5659438"/>
          <p14:tracePt t="40386" x="4392613" y="5651500"/>
          <p14:tracePt t="40394" x="4375150" y="5626100"/>
          <p14:tracePt t="40402" x="4367213" y="5608638"/>
          <p14:tracePt t="40410" x="4359275" y="5600700"/>
          <p14:tracePt t="40418" x="4324350" y="5540375"/>
          <p14:tracePt t="40426" x="4316413" y="5532438"/>
          <p14:tracePt t="40434" x="4291013" y="5497513"/>
          <p14:tracePt t="40442" x="4291013" y="5489575"/>
          <p14:tracePt t="40450" x="4256088" y="5446713"/>
          <p14:tracePt t="40466" x="4256088" y="5438775"/>
          <p14:tracePt t="40474" x="4256088" y="5421313"/>
          <p14:tracePt t="40490" x="4248150" y="5413375"/>
          <p14:tracePt t="40530" x="4248150" y="5370513"/>
          <p14:tracePt t="40538" x="4248150" y="5362575"/>
          <p14:tracePt t="40547" x="4248150" y="5345113"/>
          <p14:tracePt t="40554" x="4265613" y="5286375"/>
          <p14:tracePt t="40562" x="4265613" y="5276850"/>
          <p14:tracePt t="40570" x="4281488" y="5235575"/>
          <p14:tracePt t="40578" x="4291013" y="5226050"/>
          <p14:tracePt t="40586" x="4291013" y="5200650"/>
          <p14:tracePt t="40594" x="4306888" y="5132388"/>
          <p14:tracePt t="40601" x="4316413" y="5124450"/>
          <p14:tracePt t="40610" x="4316413" y="5099050"/>
          <p14:tracePt t="40618" x="4332288" y="5064125"/>
          <p14:tracePt t="40626" x="4349750" y="5005388"/>
          <p14:tracePt t="40634" x="4349750" y="4987925"/>
          <p14:tracePt t="40642" x="4349750" y="4979988"/>
          <p14:tracePt t="40650" x="4349750" y="4937125"/>
          <p14:tracePt t="40658" x="4349750" y="4919663"/>
          <p14:tracePt t="40666" x="4349750" y="4886325"/>
          <p14:tracePt t="40674" x="4349750" y="4868863"/>
          <p14:tracePt t="40681" x="4349750" y="4860925"/>
          <p14:tracePt t="40690" x="4349750" y="4843463"/>
          <p14:tracePt t="40697" x="4349750" y="4818063"/>
          <p14:tracePt t="40722" x="4349750" y="4810125"/>
          <p14:tracePt t="40986" x="4332288" y="4810125"/>
          <p14:tracePt t="40994" x="4306888" y="4784725"/>
          <p14:tracePt t="41010" x="4291013" y="4749800"/>
          <p14:tracePt t="41017" x="4256088" y="4708525"/>
          <p14:tracePt t="41026" x="4248150" y="4657725"/>
          <p14:tracePt t="41042" x="4230688" y="4630738"/>
          <p14:tracePt t="41050" x="4214813" y="4614863"/>
          <p14:tracePt t="41058" x="4205288" y="4589463"/>
          <p14:tracePt t="41066" x="4187825" y="4579938"/>
          <p14:tracePt t="41082" x="4162425" y="4564063"/>
          <p14:tracePt t="41226" x="4162425" y="4589463"/>
          <p14:tracePt t="41234" x="4162425" y="4597400"/>
          <p14:tracePt t="41242" x="4162425" y="4605338"/>
          <p14:tracePt t="41250" x="4162425" y="4648200"/>
          <p14:tracePt t="41258" x="4187825" y="4683125"/>
          <p14:tracePt t="41266" x="4197350" y="4691063"/>
          <p14:tracePt t="41274" x="4214813" y="4708525"/>
          <p14:tracePt t="41282" x="4222750" y="4716463"/>
          <p14:tracePt t="41290" x="4265613" y="4759325"/>
          <p14:tracePt t="41298" x="4281488" y="4767263"/>
          <p14:tracePt t="41306" x="4291013" y="4784725"/>
          <p14:tracePt t="41314" x="4316413" y="4792663"/>
          <p14:tracePt t="41322" x="4332288" y="4810125"/>
          <p14:tracePt t="41330" x="4341813" y="4835525"/>
          <p14:tracePt t="41338" x="4392613" y="4868863"/>
          <p14:tracePt t="41347" x="4418013" y="4894263"/>
          <p14:tracePt t="41354" x="4468813" y="4946650"/>
          <p14:tracePt t="41362" x="4503738" y="4979988"/>
          <p14:tracePt t="41370" x="4529138" y="5005388"/>
          <p14:tracePt t="41378" x="4562475" y="5038725"/>
          <p14:tracePt t="41386" x="4587875" y="5048250"/>
          <p14:tracePt t="41394" x="4621213" y="5064125"/>
          <p14:tracePt t="41402" x="4646613" y="5099050"/>
          <p14:tracePt t="41410" x="4681538" y="5106988"/>
          <p14:tracePt t="41418" x="4689475" y="5124450"/>
          <p14:tracePt t="41426" x="4732338" y="5149850"/>
          <p14:tracePt t="41434" x="4757738" y="5167313"/>
          <p14:tracePt t="41442" x="4791075" y="5192713"/>
          <p14:tracePt t="41450" x="4833938" y="5192713"/>
          <p14:tracePt t="41458" x="4868863" y="5226050"/>
          <p14:tracePt t="41466" x="4894263" y="5226050"/>
          <p14:tracePt t="41474" x="4919663" y="5243513"/>
          <p14:tracePt t="41490" x="4935538" y="5243513"/>
          <p14:tracePt t="41497" x="4978400" y="5243513"/>
          <p14:tracePt t="41506" x="4987925" y="5243513"/>
          <p14:tracePt t="41514" x="5046663" y="5243513"/>
          <p14:tracePt t="41522" x="5072063" y="5251450"/>
          <p14:tracePt t="41530" x="5140325" y="5251450"/>
          <p14:tracePt t="41538" x="5199063" y="5268913"/>
          <p14:tracePt t="41547" x="5267325" y="5268913"/>
          <p14:tracePt t="41554" x="5335588" y="5302250"/>
          <p14:tracePt t="41562" x="5378450" y="5319713"/>
          <p14:tracePt t="41570" x="5462588" y="5337175"/>
          <p14:tracePt t="41578" x="5530850" y="5353050"/>
          <p14:tracePt t="41586" x="5616575" y="5353050"/>
          <p14:tracePt t="41594" x="5649913" y="5353050"/>
          <p14:tracePt t="41602" x="5708650" y="5353050"/>
          <p14:tracePt t="41610" x="5751513" y="5353050"/>
          <p14:tracePt t="41618" x="5802313" y="5353050"/>
          <p14:tracePt t="41626" x="5827713" y="5353050"/>
          <p14:tracePt t="41634" x="5837238" y="5353050"/>
          <p14:tracePt t="41875" x="5786438" y="5387975"/>
          <p14:tracePt t="41882" x="5743575" y="5387975"/>
          <p14:tracePt t="41890" x="5616575" y="5387975"/>
          <p14:tracePt t="41899" x="5472113" y="5387975"/>
          <p14:tracePt t="41906" x="5276850" y="5387975"/>
          <p14:tracePt t="41915" x="5021263" y="5370513"/>
          <p14:tracePt t="41922" x="4818063" y="5345113"/>
          <p14:tracePt t="41931" x="4587875" y="5319713"/>
          <p14:tracePt t="41938" x="4468813" y="5286375"/>
          <p14:tracePt t="41947" x="4400550" y="5268913"/>
          <p14:tracePt t="41954" x="4375150" y="5268913"/>
          <p14:tracePt t="41986" x="4349750" y="5268913"/>
          <p14:tracePt t="42002" x="4316413" y="5251450"/>
          <p14:tracePt t="42026" x="4306888" y="5243513"/>
          <p14:tracePt t="42035" x="4291013" y="5226050"/>
          <p14:tracePt t="42050" x="4281488" y="5200650"/>
          <p14:tracePt t="42140" x="4265613" y="5200650"/>
          <p14:tracePt t="42156" x="4256088" y="5200650"/>
          <p14:tracePt t="42170" x="4214813" y="5208588"/>
          <p14:tracePt t="42178" x="4162425" y="5276850"/>
          <p14:tracePt t="42186" x="4086225" y="5353050"/>
          <p14:tracePt t="42194" x="4010025" y="5430838"/>
          <p14:tracePt t="42202" x="3916363" y="5430838"/>
          <p14:tracePt t="42210" x="3857625" y="5446713"/>
          <p14:tracePt t="42218" x="3806825" y="5446713"/>
          <p14:tracePt t="42226" x="3746500" y="5446713"/>
          <p14:tracePt t="42242" x="3738563" y="5446713"/>
          <p14:tracePt t="42452" x="3763963" y="5430838"/>
          <p14:tracePt t="42506" x="3763963" y="5413375"/>
          <p14:tracePt t="42514" x="3781425" y="5405438"/>
          <p14:tracePt t="42651" x="3781425" y="5387975"/>
          <p14:tracePt t="42659" x="3789363" y="5380038"/>
          <p14:tracePt t="42788" x="3789363" y="5370513"/>
          <p14:tracePt t="42796" x="3789363" y="5353050"/>
          <p14:tracePt t="42810" x="3789363" y="5327650"/>
          <p14:tracePt t="42818" x="3789363" y="5302250"/>
          <p14:tracePt t="42826" x="3789363" y="5260975"/>
          <p14:tracePt t="42834" x="3789363" y="5226050"/>
          <p14:tracePt t="42842" x="3789363" y="5183188"/>
          <p14:tracePt t="42850" x="3789363" y="5157788"/>
          <p14:tracePt t="42858" x="3822700" y="5124450"/>
          <p14:tracePt t="42866" x="3840163" y="5064125"/>
          <p14:tracePt t="42874" x="3848100" y="5048250"/>
          <p14:tracePt t="42882" x="3865563" y="5005388"/>
          <p14:tracePt t="42890" x="3890963" y="4979988"/>
          <p14:tracePt t="42897" x="3908425" y="4962525"/>
          <p14:tracePt t="42906" x="3916363" y="4937125"/>
          <p14:tracePt t="42913" x="3951288" y="4894263"/>
          <p14:tracePt t="42922" x="3967163" y="4878388"/>
          <p14:tracePt t="42930" x="3976688" y="4878388"/>
          <p14:tracePt t="42938" x="4002088" y="4852988"/>
          <p14:tracePt t="42947" x="4017963" y="4852988"/>
          <p14:tracePt t="42954" x="4052888" y="4835525"/>
          <p14:tracePt t="42964" x="4121150" y="4835525"/>
          <p14:tracePt t="42975" x="4162425" y="4818063"/>
          <p14:tracePt t="42979" x="4248150" y="4818063"/>
          <p14:tracePt t="42986" x="4281488" y="4818063"/>
          <p14:tracePt t="42994" x="4324350" y="4818063"/>
          <p14:tracePt t="43002" x="4349750" y="4818063"/>
          <p14:tracePt t="43018" x="4367213" y="4818063"/>
          <p14:tracePt t="43026" x="4392613" y="4818063"/>
          <p14:tracePt t="43034" x="4400550" y="4818063"/>
          <p14:tracePt t="43042" x="4425950" y="4843463"/>
          <p14:tracePt t="43099" x="4443413" y="4868863"/>
          <p14:tracePt t="43116" x="4468813" y="4903788"/>
          <p14:tracePt t="43126" x="4468813" y="4929188"/>
          <p14:tracePt t="43132" x="4529138" y="4997450"/>
          <p14:tracePt t="43138" x="4570413" y="5030788"/>
          <p14:tracePt t="43148" x="4664075" y="5064125"/>
          <p14:tracePt t="43154" x="4765675" y="5149850"/>
          <p14:tracePt t="43162" x="4894263" y="5208588"/>
          <p14:tracePt t="43170" x="4978400" y="5208588"/>
          <p14:tracePt t="43178" x="5072063" y="5226050"/>
          <p14:tracePt t="43186" x="5216525" y="5226050"/>
          <p14:tracePt t="43194" x="5327650" y="5226050"/>
          <p14:tracePt t="43202" x="5522913" y="5226050"/>
          <p14:tracePt t="43210" x="5692775" y="5226050"/>
          <p14:tracePt t="43219" x="5956300" y="5192713"/>
          <p14:tracePt t="43226" x="6210300" y="5141913"/>
          <p14:tracePt t="43235" x="6448425" y="5048250"/>
          <p14:tracePt t="43242" x="6678613" y="4954588"/>
          <p14:tracePt t="43251" x="6831013" y="4911725"/>
          <p14:tracePt t="43258" x="7008813" y="4843463"/>
          <p14:tracePt t="43266" x="7102475" y="4827588"/>
          <p14:tracePt t="43274" x="7196138" y="4792663"/>
          <p14:tracePt t="43282" x="7246938" y="4741863"/>
          <p14:tracePt t="43290" x="7315200" y="4708525"/>
          <p14:tracePt t="43298" x="7340600" y="4691063"/>
          <p14:tracePt t="43338" x="7340600" y="4683125"/>
          <p14:tracePt t="43354" x="7340600" y="4665663"/>
          <p14:tracePt t="43362" x="7340600" y="4657725"/>
          <p14:tracePt t="43370" x="7340600" y="4630738"/>
          <p14:tracePt t="43378" x="7340600" y="4614863"/>
          <p14:tracePt t="43386" x="7340600" y="4589463"/>
          <p14:tracePt t="43394" x="7340600" y="4546600"/>
          <p14:tracePt t="43402" x="7340600" y="4521200"/>
          <p14:tracePt t="43410" x="7340600" y="4470400"/>
          <p14:tracePt t="43418" x="7340600" y="4445000"/>
          <p14:tracePt t="43426" x="7281863" y="4376738"/>
          <p14:tracePt t="43435" x="7264400" y="4308475"/>
          <p14:tracePt t="43442" x="7213600" y="4232275"/>
          <p14:tracePt t="43451" x="7196138" y="4206875"/>
          <p14:tracePt t="43458" x="7162800" y="4138613"/>
          <p14:tracePt t="43466" x="7085013" y="4062413"/>
          <p14:tracePt t="43474" x="7051675" y="4011613"/>
          <p14:tracePt t="43482" x="6983413" y="3960813"/>
          <p14:tracePt t="43490" x="6942138" y="3925888"/>
          <p14:tracePt t="43497" x="6848475" y="3875088"/>
          <p14:tracePt t="43506" x="6797675" y="3857625"/>
          <p14:tracePt t="43514" x="6754813" y="3841750"/>
          <p14:tracePt t="43522" x="6669088" y="3841750"/>
          <p14:tracePt t="43531" x="6600825" y="3824288"/>
          <p14:tracePt t="43538" x="6516688" y="3824288"/>
          <p14:tracePt t="43547" x="6430963" y="3824288"/>
          <p14:tracePt t="43554" x="6338888" y="3824288"/>
          <p14:tracePt t="43562" x="6253163" y="3824288"/>
          <p14:tracePt t="43571" x="6134100" y="3824288"/>
          <p14:tracePt t="43578" x="6049963" y="3824288"/>
          <p14:tracePt t="43586" x="5989638" y="3824288"/>
          <p14:tracePt t="43595" x="5895975" y="3832225"/>
          <p14:tracePt t="43602" x="5837238" y="3832225"/>
          <p14:tracePt t="43610" x="5768975" y="3892550"/>
          <p14:tracePt t="43618" x="5718175" y="3892550"/>
          <p14:tracePt t="43626" x="5657850" y="3892550"/>
          <p14:tracePt t="43635" x="5591175" y="3900488"/>
          <p14:tracePt t="43642" x="5522913" y="3917950"/>
          <p14:tracePt t="43650" x="5480050" y="3951288"/>
          <p14:tracePt t="43658" x="5411788" y="3968750"/>
          <p14:tracePt t="43666" x="5368925" y="3986213"/>
          <p14:tracePt t="43674" x="5335588" y="4002088"/>
          <p14:tracePt t="43682" x="5310188" y="4011613"/>
          <p14:tracePt t="43690" x="5259388" y="4062413"/>
          <p14:tracePt t="43698" x="5208588" y="4113213"/>
          <p14:tracePt t="43706" x="5080000" y="4197350"/>
          <p14:tracePt t="43714" x="5021263" y="4325938"/>
          <p14:tracePt t="43722" x="4970463" y="4368800"/>
          <p14:tracePt t="43731" x="4884738" y="4470400"/>
          <p14:tracePt t="43738" x="4851400" y="4546600"/>
          <p14:tracePt t="43747" x="4833938" y="4605338"/>
          <p14:tracePt t="43754" x="4800600" y="4683125"/>
          <p14:tracePt t="43762" x="4783138" y="4775200"/>
          <p14:tracePt t="43770" x="4783138" y="4860925"/>
          <p14:tracePt t="43778" x="4765675" y="4929188"/>
          <p14:tracePt t="43786" x="4765675" y="5013325"/>
          <p14:tracePt t="43794" x="4749800" y="5056188"/>
          <p14:tracePt t="43802" x="4749800" y="5106988"/>
          <p14:tracePt t="43810" x="4749800" y="5167313"/>
          <p14:tracePt t="43818" x="4749800" y="5183188"/>
          <p14:tracePt t="43826" x="4749800" y="5208588"/>
          <p14:tracePt t="43835" x="4749800" y="5235575"/>
          <p14:tracePt t="43842" x="4749800" y="5260975"/>
          <p14:tracePt t="43851" x="4749800" y="5268913"/>
          <p14:tracePt t="43858" x="4749800" y="5311775"/>
          <p14:tracePt t="43866" x="4757738" y="5327650"/>
          <p14:tracePt t="43874" x="4800600" y="5387975"/>
          <p14:tracePt t="43882" x="4818063" y="5413375"/>
          <p14:tracePt t="43890" x="4868863" y="5464175"/>
          <p14:tracePt t="43898" x="4894263" y="5497513"/>
          <p14:tracePt t="43906" x="4945063" y="5507038"/>
          <p14:tracePt t="43914" x="4987925" y="5540375"/>
          <p14:tracePt t="43922" x="5021263" y="5557838"/>
          <p14:tracePt t="43931" x="5064125" y="5591175"/>
          <p14:tracePt t="43938" x="5089525" y="5591175"/>
          <p14:tracePt t="43947" x="5140325" y="5634038"/>
          <p14:tracePt t="43954" x="5173663" y="5651500"/>
          <p14:tracePt t="43962" x="5216525" y="5702300"/>
          <p14:tracePt t="43970" x="5267325" y="5735638"/>
          <p14:tracePt t="43978" x="5335588" y="5803900"/>
          <p14:tracePt t="43986" x="5437188" y="5838825"/>
          <p14:tracePt t="43994" x="5538788" y="5922963"/>
          <p14:tracePt t="44002" x="5641975" y="6024563"/>
          <p14:tracePt t="44015" x="5743575" y="6110288"/>
          <p14:tracePt t="44019" x="5811838" y="6143625"/>
          <p14:tracePt t="44026" x="5913438" y="6203950"/>
          <p14:tracePt t="44034" x="6007100" y="6246813"/>
          <p14:tracePt t="44042" x="6134100" y="6330950"/>
          <p14:tracePt t="44050" x="6235700" y="6391275"/>
          <p14:tracePt t="44058" x="6303963" y="6424613"/>
          <p14:tracePt t="44066" x="6372225" y="6457950"/>
          <p14:tracePt t="44074" x="6423025" y="6492875"/>
          <p14:tracePt t="44082" x="6430963" y="6500813"/>
          <p14:tracePt t="44090" x="6473825" y="6518275"/>
          <p14:tracePt t="44106" x="6491288" y="6526213"/>
          <p14:tracePt t="44122" x="6499225" y="6543675"/>
          <p14:tracePt t="44138" x="6516688" y="6551613"/>
          <p14:tracePt t="44154" x="6524625" y="6551613"/>
          <p14:tracePt t="44163" x="6534150" y="6561138"/>
          <p14:tracePt t="44178" x="6567488" y="6561138"/>
          <p14:tracePt t="44187" x="6592888" y="6561138"/>
          <p14:tracePt t="44203" x="6600825" y="6561138"/>
          <p14:tracePt t="44249" x="6600825" y="6586538"/>
          <p14:tracePt t="44258" x="6559550" y="6662738"/>
          <p14:tracePt t="44267" x="6491288" y="6815138"/>
          <p14:tracePt t="44594" x="5616575" y="6756400"/>
          <p14:tracePt t="44601" x="5548313" y="6696075"/>
          <p14:tracePt t="44610" x="5394325" y="6611938"/>
          <p14:tracePt t="44618" x="5267325" y="6551613"/>
          <p14:tracePt t="44626" x="5165725" y="6467475"/>
          <p14:tracePt t="44634" x="5064125" y="6381750"/>
          <p14:tracePt t="44642" x="4910138" y="6297613"/>
          <p14:tracePt t="44650" x="4783138" y="6211888"/>
          <p14:tracePt t="44658" x="4681538" y="6127750"/>
          <p14:tracePt t="44666" x="4554538" y="6067425"/>
          <p14:tracePt t="44674" x="4476750" y="5991225"/>
          <p14:tracePt t="44681" x="4349750" y="5905500"/>
          <p14:tracePt t="44690" x="4316413" y="5872163"/>
          <p14:tracePt t="44697" x="4205288" y="5795963"/>
          <p14:tracePt t="44706" x="4129088" y="5745163"/>
          <p14:tracePt t="44713" x="4052888" y="5684838"/>
          <p14:tracePt t="44722" x="3951288" y="5608638"/>
          <p14:tracePt t="44730" x="3883025" y="5549900"/>
          <p14:tracePt t="44738" x="3848100" y="5524500"/>
          <p14:tracePt t="44746" x="3781425" y="5464175"/>
          <p14:tracePt t="44754" x="3729038" y="5438775"/>
          <p14:tracePt t="44763" x="3703638" y="5421313"/>
          <p14:tracePt t="44770" x="3652838" y="5370513"/>
          <p14:tracePt t="44786" x="3644900" y="5370513"/>
          <p14:tracePt t="44794" x="3627438" y="5370513"/>
          <p14:tracePt t="44923" x="3602038" y="5362575"/>
          <p14:tracePt t="44931" x="3594100" y="5362575"/>
          <p14:tracePt t="44948" x="3576638" y="5362575"/>
          <p14:tracePt t="44954" x="3568700" y="5345113"/>
          <p14:tracePt t="44971" x="3551238" y="5345113"/>
          <p14:tracePt t="44986" x="3543300" y="5337175"/>
          <p14:tracePt t="45396" x="3543300" y="5311775"/>
          <p14:tracePt t="45411" x="3543300" y="5294313"/>
          <p14:tracePt t="46115" x="3543300" y="5286375"/>
          <p14:tracePt t="46140" x="3559175" y="5286375"/>
          <p14:tracePt t="46162" x="3568700" y="5286375"/>
          <p14:tracePt t="46170" x="3586163" y="5286375"/>
          <p14:tracePt t="46186" x="3594100" y="5286375"/>
          <p14:tracePt t="46202" x="3636963" y="5286375"/>
          <p14:tracePt t="46210" x="3662363" y="5268913"/>
          <p14:tracePt t="46218" x="3678238" y="5260975"/>
          <p14:tracePt t="46226" x="3721100" y="5243513"/>
          <p14:tracePt t="46282" x="3729038" y="5235575"/>
          <p14:tracePt t="46290" x="3756025" y="5218113"/>
          <p14:tracePt t="46298" x="3789363" y="5192713"/>
          <p14:tracePt t="46338" x="3797300" y="5175250"/>
          <p14:tracePt t="47922" x="3822700" y="5175250"/>
          <p14:tracePt t="47938" x="3848100" y="5175250"/>
          <p14:tracePt t="47947" x="3865563" y="5175250"/>
          <p14:tracePt t="47954" x="3890963" y="5175250"/>
          <p14:tracePt t="47964" x="3900488" y="5175250"/>
          <p14:tracePt t="47970" x="3916363" y="5175250"/>
          <p14:tracePt t="47978" x="3925888" y="5175250"/>
          <p14:tracePt t="47986" x="3984625" y="5149850"/>
          <p14:tracePt t="47994" x="4035425" y="5116513"/>
          <p14:tracePt t="48002" x="4060825" y="5099050"/>
          <p14:tracePt t="48010" x="4129088" y="5081588"/>
          <p14:tracePt t="48018" x="4154488" y="5073650"/>
          <p14:tracePt t="48235" x="4205288" y="5038725"/>
          <p14:tracePt t="48243" x="4230688" y="5022850"/>
          <p14:tracePt t="48251" x="4256088" y="5022850"/>
          <p14:tracePt t="48258" x="4273550" y="5022850"/>
          <p14:tracePt t="48411" x="4281488" y="5013325"/>
          <p14:tracePt t="48443" x="4281488" y="4987925"/>
          <p14:tracePt t="49083" x="4281488" y="5013325"/>
          <p14:tracePt t="49091" x="4281488" y="5048250"/>
          <p14:tracePt t="53979" x="4265613" y="5056188"/>
          <p14:tracePt t="54050" x="4256088" y="5056188"/>
          <p14:tracePt t="54067" x="4230688" y="5056188"/>
          <p14:tracePt t="54083" x="4214813" y="5056188"/>
          <p14:tracePt t="54090" x="4205288" y="5073650"/>
          <p14:tracePt t="65835" x="4162425" y="5073650"/>
          <p14:tracePt t="65851" x="4154488" y="5073650"/>
          <p14:tracePt t="65867" x="4137025" y="5073650"/>
          <p14:tracePt t="65875" x="4129088" y="5073650"/>
          <p14:tracePt t="65883" x="4103688" y="5073650"/>
          <p14:tracePt t="65894" x="4052888" y="5099050"/>
          <p14:tracePt t="65898" x="4027488" y="5116513"/>
          <p14:tracePt t="65906" x="4002088" y="5116513"/>
          <p14:tracePt t="65915" x="3951288" y="5132388"/>
          <p14:tracePt t="65922" x="3908425" y="5132388"/>
          <p14:tracePt t="65930" x="3857625" y="5149850"/>
          <p14:tracePt t="65938" x="3848100" y="5149850"/>
          <p14:tracePt t="65945" x="3806825" y="5192713"/>
          <p14:tracePt t="65954" x="3756025" y="5192713"/>
          <p14:tracePt t="65961" x="3729038" y="5200650"/>
          <p14:tracePt t="65970" x="3703638" y="5218113"/>
          <p14:tracePt t="65978" x="3652838" y="5251450"/>
          <p14:tracePt t="65986" x="3627438" y="5268913"/>
          <p14:tracePt t="65995" x="3559175" y="5276850"/>
          <p14:tracePt t="66002" x="3441700" y="5319713"/>
          <p14:tracePt t="66011" x="3389313" y="5353050"/>
          <p14:tracePt t="66018" x="3348038" y="5353050"/>
          <p14:tracePt t="66026" x="3313113" y="5370513"/>
          <p14:tracePt t="66034" x="3305175" y="5370513"/>
          <p14:tracePt t="66106" x="3287713" y="5370513"/>
          <p14:tracePt t="66115" x="3279775" y="5380038"/>
          <p14:tracePt t="66122" x="3254375" y="5380038"/>
          <p14:tracePt t="66130" x="3228975" y="5380038"/>
          <p14:tracePt t="66138" x="3194050" y="5395913"/>
          <p14:tracePt t="66210" x="3168650" y="5421313"/>
          <p14:tracePt t="66218" x="3152775" y="5438775"/>
          <p14:tracePt t="66234" x="3143250" y="5446713"/>
          <p14:tracePt t="66339" x="3143250" y="5464175"/>
          <p14:tracePt t="66363" x="3143250" y="5472113"/>
          <p14:tracePt t="66394" x="3143250" y="5481638"/>
          <p14:tracePt t="66402" x="3143250" y="5497513"/>
          <p14:tracePt t="66412" x="3143250" y="5524500"/>
          <p14:tracePt t="66691" x="3143250" y="5532438"/>
          <p14:tracePt t="66699" x="3143250" y="5549900"/>
          <p14:tracePt t="66706" x="3143250" y="5557838"/>
          <p14:tracePt t="66714" x="3143250" y="5600700"/>
          <p14:tracePt t="66722" x="3160713" y="5626100"/>
          <p14:tracePt t="66730" x="3178175" y="5659438"/>
          <p14:tracePt t="66738" x="3211513" y="5710238"/>
          <p14:tracePt t="66754" x="3211513" y="5753100"/>
          <p14:tracePt t="66770" x="3211513" y="5761038"/>
          <p14:tracePt t="67058" x="3244850" y="5761038"/>
          <p14:tracePt t="67066" x="3297238" y="5761038"/>
          <p14:tracePt t="67082" x="3305175" y="5761038"/>
          <p14:tracePt t="67347" x="3287713" y="5761038"/>
          <p14:tracePt t="67387" x="3279775" y="5778500"/>
          <p14:tracePt t="67397" x="3254375" y="5788025"/>
          <p14:tracePt t="67403" x="3236913" y="5803900"/>
          <p14:tracePt t="67411" x="3211513" y="5829300"/>
          <p14:tracePt t="67418" x="3203575" y="5838825"/>
          <p14:tracePt t="67426" x="3186113" y="5854700"/>
          <p14:tracePt t="67434" x="3160713" y="5880100"/>
          <p14:tracePt t="67442" x="3152775" y="5889625"/>
          <p14:tracePt t="67458" x="3135313" y="5905500"/>
          <p14:tracePt t="69298" x="3127375" y="5897563"/>
          <p14:tracePt t="69322" x="3127375" y="5889625"/>
          <p14:tracePt t="69346" x="3127375" y="5880100"/>
          <p14:tracePt t="69361" x="3127375" y="5864225"/>
          <p14:tracePt t="69435" x="3109913" y="5838825"/>
          <p14:tracePt t="69666" x="3109913" y="5829300"/>
          <p14:tracePt t="69674" x="3109913" y="5813425"/>
          <p14:tracePt t="69698" x="3117850" y="5788025"/>
          <p14:tracePt t="69706" x="3117850" y="5778500"/>
          <p14:tracePt t="69722" x="3117850" y="5761038"/>
          <p14:tracePt t="69738" x="3117850" y="5753100"/>
          <p14:tracePt t="69754" x="3117850" y="5735638"/>
          <p14:tracePt t="69777" x="3117850" y="5710238"/>
          <p14:tracePt t="69786" x="3117850" y="5702300"/>
          <p14:tracePt t="69802" x="3127375" y="5684838"/>
          <p14:tracePt t="69810" x="3127375" y="5676900"/>
          <p14:tracePt t="69818" x="3127375" y="5651500"/>
          <p14:tracePt t="69826" x="3127375" y="5641975"/>
          <p14:tracePt t="69841" x="3127375" y="5626100"/>
          <p14:tracePt t="69850" x="3127375" y="5616575"/>
          <p14:tracePt t="69906" x="3143250" y="5600700"/>
          <p14:tracePt t="83026" x="3135313" y="5600700"/>
          <p14:tracePt t="83035" x="3127375" y="5600700"/>
          <p14:tracePt t="83044" x="3109913" y="5600700"/>
          <p14:tracePt t="83050" x="3084513" y="5575300"/>
          <p14:tracePt t="83155" x="3074988" y="5575300"/>
          <p14:tracePt t="83186" x="3059113" y="5497513"/>
          <p14:tracePt t="83194" x="3152775" y="5395913"/>
          <p14:tracePt t="83202" x="3279775" y="5327650"/>
          <p14:tracePt t="83210" x="3406775" y="5226050"/>
          <p14:tracePt t="83218" x="3508375" y="5167313"/>
          <p14:tracePt t="83226" x="3662363" y="5073650"/>
          <p14:tracePt t="83234" x="3763963" y="5013325"/>
          <p14:tracePt t="83243" x="3865563" y="4954588"/>
          <p14:tracePt t="83250" x="3916363" y="4886325"/>
          <p14:tracePt t="83258" x="3992563" y="4810125"/>
          <p14:tracePt t="83266" x="4027488" y="4733925"/>
          <p14:tracePt t="83274" x="4103688" y="4657725"/>
          <p14:tracePt t="83282" x="4179888" y="4579938"/>
          <p14:tracePt t="83290" x="4281488" y="4503738"/>
          <p14:tracePt t="83297" x="4359275" y="4445000"/>
          <p14:tracePt t="83306" x="4486275" y="4333875"/>
          <p14:tracePt t="83313" x="4613275" y="4275138"/>
          <p14:tracePt t="83322" x="4884738" y="4130675"/>
          <p14:tracePt t="83330" x="5122863" y="3986213"/>
          <p14:tracePt t="83338" x="5421313" y="3857625"/>
          <p14:tracePt t="83346" x="5862638" y="3636963"/>
          <p14:tracePt t="83354" x="6253163" y="3552825"/>
          <p14:tracePt t="83363" x="6567488" y="3424238"/>
          <p14:tracePt t="83370" x="6873875" y="3322638"/>
          <p14:tracePt t="83378" x="7077075" y="3254375"/>
          <p14:tracePt t="83386" x="7256463" y="3186113"/>
          <p14:tracePt t="83393" x="7383463" y="3127375"/>
          <p14:tracePt t="83402" x="7502525" y="3084513"/>
          <p14:tracePt t="83409" x="7629525" y="3025775"/>
          <p14:tracePt t="83418" x="7799388" y="2974975"/>
          <p14:tracePt t="83426" x="7951788" y="2932113"/>
          <p14:tracePt t="83434" x="8045450" y="2914650"/>
          <p14:tracePt t="83443" x="8189913" y="2914650"/>
          <p14:tracePt t="83450" x="8334375" y="2897188"/>
          <p14:tracePt t="83458" x="8420100" y="2897188"/>
          <p14:tracePt t="83466" x="8589963" y="2897188"/>
          <p14:tracePt t="83474" x="8759825" y="2897188"/>
          <p14:tracePt t="83482" x="9039225" y="2897188"/>
          <p14:tracePt t="83490" x="9269413" y="2897188"/>
          <p14:tracePt t="83498" x="9439275" y="2897188"/>
          <p14:tracePt t="83506" x="9583738" y="2897188"/>
          <p14:tracePt t="83514" x="9761538" y="2830513"/>
          <p14:tracePt t="83522" x="9829800" y="2795588"/>
          <p14:tracePt t="83530" x="9847263" y="2778125"/>
          <p14:tracePt t="83747" x="9898063" y="2778125"/>
          <p14:tracePt t="83755" x="9991725" y="2744788"/>
          <p14:tracePt t="83762" x="10186988" y="2744788"/>
          <p14:tracePt t="83770" x="10331450" y="2744788"/>
          <p14:tracePt t="83778" x="10374313" y="2727325"/>
          <p14:tracePt t="83786" x="10390188" y="2719388"/>
          <p14:tracePt t="83793" x="10442575" y="2719388"/>
          <p14:tracePt t="83802" x="10552113" y="2719388"/>
          <p14:tracePt t="83810" x="10729913" y="2805113"/>
          <p14:tracePt t="83818" x="10968038" y="2914650"/>
          <p14:tracePt t="83826" x="11282363" y="3101975"/>
          <p14:tracePt t="83834" x="11512550" y="3170238"/>
          <p14:tracePt t="83843" x="11725275" y="3263900"/>
          <p14:tracePt t="83850" x="11928475" y="3355975"/>
          <p14:tracePt t="83858" x="12106275" y="3398838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Stresory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294967295"/>
          </p:nvPr>
        </p:nvSpPr>
        <p:spPr>
          <a:xfrm>
            <a:off x="11817350" y="6477000"/>
            <a:ext cx="374650" cy="252413"/>
          </a:xfrm>
        </p:spPr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327290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0"/>
    </mc:Choice>
    <mc:Fallback xmlns="">
      <p:transition spd="slow" advTm="66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Stres a biologický systém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20</a:t>
            </a:fld>
            <a:endParaRPr lang="cs-CZ" altLang="cs-CZ" noProof="0" dirty="0"/>
          </a:p>
        </p:txBody>
      </p:sp>
      <p:sp>
        <p:nvSpPr>
          <p:cNvPr id="7" name="TextovéPole 6"/>
          <p:cNvSpPr txBox="1"/>
          <p:nvPr/>
        </p:nvSpPr>
        <p:spPr>
          <a:xfrm>
            <a:off x="5232169" y="6451814"/>
            <a:ext cx="2951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převzato: Bláha – Obecná </a:t>
            </a:r>
            <a:r>
              <a:rPr lang="cs-CZ" sz="1200" dirty="0" err="1"/>
              <a:t>ekotoxikologie</a:t>
            </a:r>
            <a:endParaRPr lang="en-GB" sz="12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25" y="992692"/>
            <a:ext cx="7653878" cy="5217030"/>
          </a:xfrm>
          <a:prstGeom prst="rect">
            <a:avLst/>
          </a:prstGeom>
        </p:spPr>
      </p:pic>
      <p:sp>
        <p:nvSpPr>
          <p:cNvPr id="8" name="Zástupný symbol pro obsah 2"/>
          <p:cNvSpPr>
            <a:spLocks noGrp="1"/>
          </p:cNvSpPr>
          <p:nvPr>
            <p:ph idx="1"/>
          </p:nvPr>
        </p:nvSpPr>
        <p:spPr>
          <a:xfrm>
            <a:off x="8802814" y="4086610"/>
            <a:ext cx="3249911" cy="2304141"/>
          </a:xfrm>
        </p:spPr>
        <p:txBody>
          <a:bodyPr/>
          <a:lstStyle/>
          <a:p>
            <a:r>
              <a:rPr lang="cs-CZ" sz="2000" dirty="0"/>
              <a:t>toto platí obecně </a:t>
            </a:r>
          </a:p>
          <a:p>
            <a:r>
              <a:rPr lang="cs-CZ" sz="2000" dirty="0"/>
              <a:t>tedy na úrovni</a:t>
            </a:r>
          </a:p>
          <a:p>
            <a:pPr lvl="1"/>
            <a:r>
              <a:rPr lang="cs-CZ" sz="1600" dirty="0"/>
              <a:t>jedince</a:t>
            </a:r>
          </a:p>
          <a:p>
            <a:pPr lvl="1"/>
            <a:r>
              <a:rPr lang="cs-CZ" sz="1600" dirty="0"/>
              <a:t>i populace</a:t>
            </a:r>
          </a:p>
          <a:p>
            <a:pPr lvl="1"/>
            <a:r>
              <a:rPr lang="cs-CZ" sz="1600" dirty="0"/>
              <a:t>i </a:t>
            </a:r>
            <a:r>
              <a:rPr lang="cs-CZ" sz="1600" dirty="0" err="1"/>
              <a:t>společnstva</a:t>
            </a:r>
            <a:endParaRPr lang="cs-CZ" sz="1600" dirty="0"/>
          </a:p>
          <a:p>
            <a:pPr lvl="1"/>
            <a:r>
              <a:rPr lang="cs-CZ" sz="1600" dirty="0"/>
              <a:t>i celého ekosystému</a:t>
            </a:r>
            <a:endParaRPr lang="en-GB" sz="1600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6FF9CAE7-C108-4062-98DF-06D5860130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497023"/>
      </p:ext>
    </p:extLst>
  </p:cSld>
  <p:clrMapOvr>
    <a:masterClrMapping/>
  </p:clrMapOvr>
  <p:transition advTm="45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Udržování rovnováhy ve stresu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zpětná vazba</a:t>
            </a:r>
            <a:r>
              <a:rPr lang="cs-CZ" dirty="0"/>
              <a:t>: podnět „akce“ (stresor) vyvolá „reakci“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21</a:t>
            </a:fld>
            <a:endParaRPr lang="cs-CZ" altLang="cs-CZ" noProof="0" dirty="0"/>
          </a:p>
        </p:txBody>
      </p:sp>
      <p:grpSp>
        <p:nvGrpSpPr>
          <p:cNvPr id="5" name="Skupina 4"/>
          <p:cNvGrpSpPr/>
          <p:nvPr/>
        </p:nvGrpSpPr>
        <p:grpSpPr>
          <a:xfrm>
            <a:off x="2156855" y="2024343"/>
            <a:ext cx="6122987" cy="1938992"/>
            <a:chOff x="2106613" y="1592264"/>
            <a:chExt cx="6122987" cy="1938992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2106613" y="1592264"/>
              <a:ext cx="6122987" cy="1938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cs-CZ" altLang="en-US" sz="2400" dirty="0">
                  <a:solidFill>
                    <a:schemeClr val="tx1"/>
                  </a:solidFill>
                </a:rPr>
                <a:t>pozitivní = nárůst „B“ způsobuje nárůst „A“ </a:t>
              </a: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cs-CZ" altLang="en-US" sz="2400" dirty="0">
                  <a:solidFill>
                    <a:schemeClr val="tx1"/>
                  </a:solidFill>
                </a:rPr>
                <a:t>	A+		        B+</a:t>
              </a: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endParaRPr lang="cs-CZ" altLang="en-US" sz="2400" dirty="0">
                <a:solidFill>
                  <a:schemeClr val="tx1"/>
                </a:solidFill>
              </a:endParaRP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cs-CZ" altLang="en-US" sz="2400" dirty="0">
                  <a:solidFill>
                    <a:schemeClr val="tx1"/>
                  </a:solidFill>
                </a:rPr>
                <a:t>negativní = nárůst „B“ způsobuje pokles „A“</a:t>
              </a: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cs-CZ" altLang="en-US" sz="2400" dirty="0">
                  <a:solidFill>
                    <a:schemeClr val="tx1"/>
                  </a:solidFill>
                </a:rPr>
                <a:t>	A-		        B+</a:t>
              </a: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3773994" y="2178819"/>
              <a:ext cx="1113270" cy="76200"/>
              <a:chOff x="1824" y="1632"/>
              <a:chExt cx="960" cy="48"/>
            </a:xfrm>
          </p:grpSpPr>
          <p:sp>
            <p:nvSpPr>
              <p:cNvPr id="11" name="Line 6"/>
              <p:cNvSpPr>
                <a:spLocks noChangeShapeType="1"/>
              </p:cNvSpPr>
              <p:nvPr/>
            </p:nvSpPr>
            <p:spPr bwMode="auto">
              <a:xfrm>
                <a:off x="1824" y="1632"/>
                <a:ext cx="9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2" name="Line 7"/>
              <p:cNvSpPr>
                <a:spLocks noChangeShapeType="1"/>
              </p:cNvSpPr>
              <p:nvPr/>
            </p:nvSpPr>
            <p:spPr bwMode="auto">
              <a:xfrm flipH="1">
                <a:off x="1824" y="1680"/>
                <a:ext cx="91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8" name="Group 8"/>
            <p:cNvGrpSpPr>
              <a:grpSpLocks/>
            </p:cNvGrpSpPr>
            <p:nvPr/>
          </p:nvGrpSpPr>
          <p:grpSpPr bwMode="auto">
            <a:xfrm>
              <a:off x="3843844" y="3194819"/>
              <a:ext cx="1113270" cy="76200"/>
              <a:chOff x="1868" y="1360"/>
              <a:chExt cx="960" cy="48"/>
            </a:xfrm>
          </p:grpSpPr>
          <p:sp>
            <p:nvSpPr>
              <p:cNvPr id="9" name="Line 9"/>
              <p:cNvSpPr>
                <a:spLocks noChangeShapeType="1"/>
              </p:cNvSpPr>
              <p:nvPr/>
            </p:nvSpPr>
            <p:spPr bwMode="auto">
              <a:xfrm>
                <a:off x="1868" y="1360"/>
                <a:ext cx="9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0" name="Line 10"/>
              <p:cNvSpPr>
                <a:spLocks noChangeShapeType="1"/>
              </p:cNvSpPr>
              <p:nvPr/>
            </p:nvSpPr>
            <p:spPr bwMode="auto">
              <a:xfrm flipH="1">
                <a:off x="1868" y="1408"/>
                <a:ext cx="91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88212911"/>
      </p:ext>
    </p:extLst>
  </p:cSld>
  <p:clrMapOvr>
    <a:masterClrMapping/>
  </p:clrMapOvr>
  <p:transition advTm="61287"/>
  <p:extLst>
    <p:ext uri="{3A86A75C-4F4B-4683-9AE1-C65F6400EC91}">
      <p14:laserTraceLst xmlns:p14="http://schemas.microsoft.com/office/powerpoint/2010/main">
        <p14:tracePtLst>
          <p14:tracePt t="1076" x="1579563" y="1325563"/>
          <p14:tracePt t="1093" x="1571625" y="1308100"/>
          <p14:tracePt t="1100" x="1546225" y="1300163"/>
          <p14:tracePt t="1109" x="1520825" y="1300163"/>
          <p14:tracePt t="1116" x="1452563" y="1266825"/>
          <p14:tracePt t="1124" x="1401763" y="1249363"/>
          <p14:tracePt t="1132" x="1317625" y="1216025"/>
          <p14:tracePt t="1140" x="1265238" y="1198563"/>
          <p14:tracePt t="1148" x="1239838" y="1163638"/>
          <p14:tracePt t="1156" x="1189038" y="1130300"/>
          <p14:tracePt t="1164" x="1138238" y="1122363"/>
          <p14:tracePt t="1172" x="1138238" y="1087438"/>
          <p14:tracePt t="1180" x="1112838" y="1062038"/>
          <p14:tracePt t="1188" x="1079500" y="1028700"/>
          <p14:tracePt t="1196" x="1069975" y="1003300"/>
          <p14:tracePt t="1204" x="1019175" y="952500"/>
          <p14:tracePt t="1220" x="1003300" y="925513"/>
          <p14:tracePt t="1228" x="993775" y="909638"/>
          <p14:tracePt t="1236" x="968375" y="900113"/>
          <p14:tracePt t="1244" x="950913" y="866775"/>
          <p14:tracePt t="1268" x="935038" y="858838"/>
          <p14:tracePt t="1429" x="909638" y="858838"/>
          <p14:tracePt t="1444" x="900113" y="858838"/>
          <p14:tracePt t="1452" x="892175" y="858838"/>
          <p14:tracePt t="1460" x="849313" y="858838"/>
          <p14:tracePt t="1468" x="831850" y="858838"/>
          <p14:tracePt t="1475" x="781050" y="858838"/>
          <p14:tracePt t="1484" x="755650" y="858838"/>
          <p14:tracePt t="1492" x="704850" y="858838"/>
          <p14:tracePt t="1500" x="696913" y="858838"/>
          <p14:tracePt t="1509" x="671513" y="858838"/>
          <p14:tracePt t="1516" x="636588" y="874713"/>
          <p14:tracePt t="2405" x="646113" y="874713"/>
          <p14:tracePt t="2411" x="755650" y="892175"/>
          <p14:tracePt t="2419" x="849313" y="917575"/>
          <p14:tracePt t="2428" x="935038" y="917575"/>
          <p14:tracePt t="2436" x="1028700" y="935038"/>
          <p14:tracePt t="2444" x="1079500" y="952500"/>
          <p14:tracePt t="2452" x="1087438" y="960438"/>
          <p14:tracePt t="2459" x="1104900" y="985838"/>
          <p14:tracePt t="2468" x="1112838" y="1003300"/>
          <p14:tracePt t="2484" x="1130300" y="1003300"/>
          <p14:tracePt t="2492" x="1138238" y="1036638"/>
          <p14:tracePt t="2500" x="1138238" y="1054100"/>
          <p14:tracePt t="2709" x="1138238" y="1062038"/>
          <p14:tracePt t="2773" x="1155700" y="1079500"/>
          <p14:tracePt t="2781" x="1147763" y="1087438"/>
          <p14:tracePt t="2788" x="1138238" y="1087438"/>
          <p14:tracePt t="2820" x="1120775" y="1087438"/>
          <p14:tracePt t="2828" x="1112838" y="1087438"/>
          <p14:tracePt t="2876" x="1087438" y="1069975"/>
          <p14:tracePt t="2892" x="1069975" y="1069975"/>
          <p14:tracePt t="2924" x="1044575" y="1062038"/>
          <p14:tracePt t="3317" x="1036638" y="1044575"/>
          <p14:tracePt t="3348" x="1019175" y="1036638"/>
          <p14:tracePt t="3356" x="1019175" y="1019175"/>
          <p14:tracePt t="3372" x="1019175" y="1011238"/>
          <p14:tracePt t="3629" x="993775" y="985838"/>
          <p14:tracePt t="3637" x="985838" y="968375"/>
          <p14:tracePt t="3652" x="968375" y="960438"/>
          <p14:tracePt t="3668" x="960438" y="942975"/>
          <p14:tracePt t="3740" x="950913" y="935038"/>
          <p14:tracePt t="3828" x="917575" y="909638"/>
          <p14:tracePt t="3837" x="909638" y="892175"/>
          <p14:tracePt t="3852" x="884238" y="884238"/>
          <p14:tracePt t="3868" x="866775" y="884238"/>
          <p14:tracePt t="3876" x="858838" y="884238"/>
          <p14:tracePt t="3891" x="849313" y="884238"/>
          <p14:tracePt t="3900" x="815975" y="884238"/>
          <p14:tracePt t="3908" x="806450" y="884238"/>
          <p14:tracePt t="3916" x="798513" y="866775"/>
          <p14:tracePt t="3925" x="781050" y="866775"/>
          <p14:tracePt t="3932" x="755650" y="866775"/>
          <p14:tracePt t="3939" x="747713" y="866775"/>
          <p14:tracePt t="3948" x="730250" y="866775"/>
          <p14:tracePt t="3956" x="722313" y="866775"/>
          <p14:tracePt t="4269" x="679450" y="874713"/>
          <p14:tracePt t="4279" x="679450" y="884238"/>
          <p14:tracePt t="4284" x="679450" y="900113"/>
          <p14:tracePt t="4340" x="679450" y="909638"/>
          <p14:tracePt t="13771" x="679450" y="925513"/>
          <p14:tracePt t="13811" x="696913" y="935038"/>
          <p14:tracePt t="14043" x="739775" y="935038"/>
          <p14:tracePt t="14051" x="747713" y="935038"/>
          <p14:tracePt t="14067" x="773113" y="960438"/>
          <p14:tracePt t="14076" x="790575" y="960438"/>
          <p14:tracePt t="14092" x="798513" y="960438"/>
          <p14:tracePt t="14107" x="823913" y="977900"/>
          <p14:tracePt t="14115" x="849313" y="977900"/>
          <p14:tracePt t="14124" x="900113" y="977900"/>
          <p14:tracePt t="14131" x="942975" y="993775"/>
          <p14:tracePt t="14141" x="976313" y="993775"/>
          <p14:tracePt t="14147" x="1036638" y="993775"/>
          <p14:tracePt t="14155" x="1104900" y="1011238"/>
          <p14:tracePt t="14163" x="1189038" y="1011238"/>
          <p14:tracePt t="14171" x="1214438" y="1011238"/>
          <p14:tracePt t="14179" x="1308100" y="1044575"/>
          <p14:tracePt t="14187" x="1368425" y="1044575"/>
          <p14:tracePt t="14195" x="1435100" y="1044575"/>
          <p14:tracePt t="14203" x="1546225" y="1062038"/>
          <p14:tracePt t="14211" x="1589088" y="1062038"/>
          <p14:tracePt t="14219" x="1698625" y="1062038"/>
          <p14:tracePt t="14228" x="1817688" y="1079500"/>
          <p14:tracePt t="14235" x="1903413" y="1104900"/>
          <p14:tracePt t="14245" x="1997075" y="1104900"/>
          <p14:tracePt t="14251" x="2116138" y="1138238"/>
          <p14:tracePt t="14261" x="2208213" y="1155700"/>
          <p14:tracePt t="14267" x="2362200" y="1249363"/>
          <p14:tracePt t="14276" x="2481263" y="1249363"/>
          <p14:tracePt t="14283" x="2600325" y="1266825"/>
          <p14:tracePt t="14291" x="2744788" y="1292225"/>
          <p14:tracePt t="14299" x="2922588" y="1360488"/>
          <p14:tracePt t="14307" x="3067050" y="1376363"/>
          <p14:tracePt t="14315" x="3211513" y="1376363"/>
          <p14:tracePt t="14324" x="3305175" y="1393825"/>
          <p14:tracePt t="14331" x="3449638" y="1419225"/>
          <p14:tracePt t="14341" x="3533775" y="1419225"/>
          <p14:tracePt t="14347" x="3636963" y="1452563"/>
          <p14:tracePt t="14356" x="3721100" y="1452563"/>
          <p14:tracePt t="14363" x="3789363" y="1470025"/>
          <p14:tracePt t="14371" x="3797300" y="1470025"/>
          <p14:tracePt t="14475" x="3840163" y="1462088"/>
          <p14:tracePt t="14491" x="3865563" y="1452563"/>
          <p14:tracePt t="14500" x="3916363" y="1436688"/>
          <p14:tracePt t="14507" x="3925888" y="1419225"/>
          <p14:tracePt t="14515" x="3951288" y="1411288"/>
          <p14:tracePt t="14524" x="3984625" y="1376363"/>
          <p14:tracePt t="14531" x="4010025" y="1376363"/>
          <p14:tracePt t="14541" x="4044950" y="1350963"/>
          <p14:tracePt t="14547" x="4070350" y="1350963"/>
          <p14:tracePt t="14556" x="4103688" y="1317625"/>
          <p14:tracePt t="14563" x="4111625" y="1308100"/>
          <p14:tracePt t="14683" x="4121150" y="1308100"/>
          <p14:tracePt t="14963" x="4137025" y="1292225"/>
          <p14:tracePt t="15011" x="4137025" y="1266825"/>
          <p14:tracePt t="15019" x="4137025" y="1257300"/>
          <p14:tracePt t="15028" x="4137025" y="1249363"/>
          <p14:tracePt t="15045" x="4137025" y="1231900"/>
          <p14:tracePt t="15067" x="4137025" y="1206500"/>
          <p14:tracePt t="15259" x="4146550" y="1198563"/>
          <p14:tracePt t="15267" x="4171950" y="1198563"/>
          <p14:tracePt t="15277" x="4187825" y="1198563"/>
          <p14:tracePt t="15283" x="4214813" y="1198563"/>
          <p14:tracePt t="15291" x="4256088" y="1198563"/>
          <p14:tracePt t="15299" x="4367213" y="1198563"/>
          <p14:tracePt t="15307" x="4425950" y="1198563"/>
          <p14:tracePt t="15315" x="4511675" y="1198563"/>
          <p14:tracePt t="15324" x="4579938" y="1198563"/>
          <p14:tracePt t="15331" x="4605338" y="1198563"/>
          <p14:tracePt t="15341" x="4646613" y="1198563"/>
          <p14:tracePt t="15347" x="4664075" y="1198563"/>
          <p14:tracePt t="15355" x="4673600" y="1198563"/>
          <p14:tracePt t="15459" x="4689475" y="1198563"/>
          <p14:tracePt t="15467" x="4724400" y="1198563"/>
          <p14:tracePt t="15477" x="4757738" y="1198563"/>
          <p14:tracePt t="15483" x="4800600" y="1189038"/>
          <p14:tracePt t="15524" x="4808538" y="1189038"/>
          <p14:tracePt t="15749" x="4808538" y="1181100"/>
          <p14:tracePt t="15758" x="4808538" y="1138238"/>
          <p14:tracePt t="15766" x="4818063" y="1112838"/>
          <p14:tracePt t="15775" x="4876800" y="1096963"/>
          <p14:tracePt t="15781" x="4910138" y="1079500"/>
          <p14:tracePt t="15788" x="4953000" y="1079500"/>
          <p14:tracePt t="15796" x="4970463" y="1079500"/>
          <p14:tracePt t="15819" x="4978400" y="1079500"/>
          <p14:tracePt t="15828" x="4987925" y="1069975"/>
          <p14:tracePt t="16262" x="5003800" y="1054100"/>
          <p14:tracePt t="16707" x="5013325" y="1054100"/>
          <p14:tracePt t="16715" x="5029200" y="1054100"/>
          <p14:tracePt t="16723" x="5038725" y="1054100"/>
          <p14:tracePt t="16731" x="5064125" y="1054100"/>
          <p14:tracePt t="16740" x="5097463" y="1062038"/>
          <p14:tracePt t="16747" x="5122863" y="1062038"/>
          <p14:tracePt t="16755" x="5165725" y="1062038"/>
          <p14:tracePt t="16763" x="5233988" y="1079500"/>
          <p14:tracePt t="16771" x="5292725" y="1079500"/>
          <p14:tracePt t="16779" x="5318125" y="1079500"/>
          <p14:tracePt t="16787" x="5368925" y="1096963"/>
          <p14:tracePt t="16796" x="5378450" y="1096963"/>
          <p14:tracePt t="16803" x="5394325" y="1096963"/>
          <p14:tracePt t="16811" x="5403850" y="1096963"/>
          <p14:tracePt t="17156" x="5421313" y="1104900"/>
          <p14:tracePt t="17164" x="5462588" y="1130300"/>
          <p14:tracePt t="17172" x="5522913" y="1147763"/>
          <p14:tracePt t="17180" x="5616575" y="1173163"/>
          <p14:tracePt t="17188" x="5735638" y="1206500"/>
          <p14:tracePt t="17196" x="5853113" y="1231900"/>
          <p14:tracePt t="17204" x="6032500" y="1274763"/>
          <p14:tracePt t="17212" x="6184900" y="1317625"/>
          <p14:tracePt t="17220" x="6354763" y="1333500"/>
          <p14:tracePt t="17228" x="6440488" y="1333500"/>
          <p14:tracePt t="17236" x="6567488" y="1360488"/>
          <p14:tracePt t="17244" x="6678613" y="1360488"/>
          <p14:tracePt t="17252" x="6780213" y="1419225"/>
          <p14:tracePt t="17261" x="6838950" y="1436688"/>
          <p14:tracePt t="17267" x="6856413" y="1436688"/>
          <p14:tracePt t="17277" x="6881813" y="1444625"/>
          <p14:tracePt t="17283" x="6932613" y="1462088"/>
          <p14:tracePt t="17291" x="6958013" y="1462088"/>
          <p14:tracePt t="17299" x="6983413" y="1495425"/>
          <p14:tracePt t="17307" x="7000875" y="1504950"/>
          <p14:tracePt t="17315" x="7051675" y="1520825"/>
          <p14:tracePt t="17323" x="7069138" y="1530350"/>
          <p14:tracePt t="17332" x="7145338" y="1581150"/>
          <p14:tracePt t="17340" x="7162800" y="1589088"/>
          <p14:tracePt t="17348" x="7221538" y="1639888"/>
          <p14:tracePt t="17357" x="7264400" y="1665288"/>
          <p14:tracePt t="17364" x="7340600" y="1725613"/>
          <p14:tracePt t="17371" x="7434263" y="1784350"/>
          <p14:tracePt t="17380" x="7535863" y="1860550"/>
          <p14:tracePt t="17388" x="7646988" y="1963738"/>
          <p14:tracePt t="17395" x="7773988" y="2073275"/>
          <p14:tracePt t="17403" x="7900988" y="2184400"/>
          <p14:tracePt t="17412" x="8012113" y="2286000"/>
          <p14:tracePt t="17419" x="8139113" y="2397125"/>
          <p14:tracePt t="17428" x="8326438" y="2532063"/>
          <p14:tracePt t="17435" x="8428038" y="2617788"/>
          <p14:tracePt t="17444" x="8555038" y="2727325"/>
          <p14:tracePt t="17451" x="8683625" y="2787650"/>
          <p14:tracePt t="17460" x="8691563" y="2795588"/>
          <p14:tracePt t="17467" x="8767763" y="2813050"/>
          <p14:tracePt t="17715" x="8777288" y="2813050"/>
          <p14:tracePt t="17723" x="8818563" y="2813050"/>
          <p14:tracePt t="17731" x="8886825" y="2813050"/>
          <p14:tracePt t="17740" x="8894763" y="2813050"/>
          <p14:tracePt t="17787" x="8912225" y="2813050"/>
          <p14:tracePt t="17804" x="8912225" y="2838450"/>
          <p14:tracePt t="18005" x="8912225" y="2855913"/>
          <p14:tracePt t="18012" x="8912225" y="2863850"/>
          <p14:tracePt t="18036" x="8912225" y="2871788"/>
          <p14:tracePt t="18052" x="8912225" y="2906713"/>
          <p14:tracePt t="18060" x="8904288" y="2914650"/>
          <p14:tracePt t="18068" x="8878888" y="2940050"/>
          <p14:tracePt t="18076" x="8869363" y="2957513"/>
          <p14:tracePt t="18084" x="8853488" y="2982913"/>
          <p14:tracePt t="18091" x="8843963" y="2990850"/>
          <p14:tracePt t="18101" x="8810625" y="3008313"/>
          <p14:tracePt t="18108" x="8785225" y="3016250"/>
          <p14:tracePt t="18117" x="8750300" y="3067050"/>
          <p14:tracePt t="18132" x="8742363" y="3067050"/>
          <p14:tracePt t="18142" x="8724900" y="3076575"/>
          <p14:tracePt t="18158" x="8716963" y="3094038"/>
          <p14:tracePt t="18172" x="8691563" y="3119438"/>
          <p14:tracePt t="18180" x="8674100" y="3119438"/>
          <p14:tracePt t="18188" x="8666163" y="3127375"/>
          <p14:tracePt t="18332" x="8683625" y="3127375"/>
          <p14:tracePt t="18348" x="8691563" y="3127375"/>
          <p14:tracePt t="18364" x="8734425" y="3109913"/>
          <p14:tracePt t="18774" x="8734425" y="3101975"/>
          <p14:tracePt t="18781" x="8734425" y="3094038"/>
          <p14:tracePt t="18796" x="8716963" y="3059113"/>
          <p14:tracePt t="18804" x="8709025" y="3051175"/>
          <p14:tracePt t="18811" x="8683625" y="3033713"/>
          <p14:tracePt t="18820" x="8648700" y="3033713"/>
          <p14:tracePt t="18828" x="8605838" y="3025775"/>
          <p14:tracePt t="18836" x="8572500" y="2990850"/>
          <p14:tracePt t="18844" x="8547100" y="2990850"/>
          <p14:tracePt t="18852" x="8539163" y="2990850"/>
          <p14:tracePt t="18860" x="8513763" y="2990850"/>
          <p14:tracePt t="18868" x="8478838" y="2990850"/>
          <p14:tracePt t="18877" x="8453438" y="2974975"/>
          <p14:tracePt t="18884" x="8445500" y="2974975"/>
          <p14:tracePt t="18892" x="8402638" y="2974975"/>
          <p14:tracePt t="18900" x="8377238" y="2974975"/>
          <p14:tracePt t="18907" x="8326438" y="2965450"/>
          <p14:tracePt t="18916" x="8301038" y="2965450"/>
          <p14:tracePt t="18924" x="8258175" y="2965450"/>
          <p14:tracePt t="18932" x="8224838" y="2965450"/>
          <p14:tracePt t="18940" x="8181975" y="2949575"/>
          <p14:tracePt t="18948" x="8156575" y="2949575"/>
          <p14:tracePt t="18956" x="8105775" y="2949575"/>
          <p14:tracePt t="18963" x="8080375" y="2949575"/>
          <p14:tracePt t="18972" x="8020050" y="2949575"/>
          <p14:tracePt t="18980" x="7969250" y="2949575"/>
          <p14:tracePt t="18988" x="7961313" y="2949575"/>
          <p14:tracePt t="18996" x="7935913" y="2949575"/>
          <p14:tracePt t="19004" x="7867650" y="2949575"/>
          <p14:tracePt t="19012" x="7824788" y="2949575"/>
          <p14:tracePt t="19020" x="7781925" y="2949575"/>
          <p14:tracePt t="19028" x="7715250" y="2949575"/>
          <p14:tracePt t="19036" x="7629525" y="2906713"/>
          <p14:tracePt t="19044" x="7561263" y="2906713"/>
          <p14:tracePt t="19052" x="7477125" y="2906713"/>
          <p14:tracePt t="19060" x="7391400" y="2906713"/>
          <p14:tracePt t="19068" x="7307263" y="2906713"/>
          <p14:tracePt t="19077" x="7213600" y="2906713"/>
          <p14:tracePt t="19084" x="7102475" y="2906713"/>
          <p14:tracePt t="19092" x="6983413" y="2906713"/>
          <p14:tracePt t="19100" x="6873875" y="2906713"/>
          <p14:tracePt t="19107" x="6754813" y="2906713"/>
          <p14:tracePt t="19116" x="6643688" y="2906713"/>
          <p14:tracePt t="19123" x="6550025" y="2906713"/>
          <p14:tracePt t="19132" x="6456363" y="2889250"/>
          <p14:tracePt t="19140" x="6346825" y="2889250"/>
          <p14:tracePt t="19148" x="6253163" y="2889250"/>
          <p14:tracePt t="19157" x="6194425" y="2889250"/>
          <p14:tracePt t="19163" x="6108700" y="2889250"/>
          <p14:tracePt t="19171" x="6024563" y="2889250"/>
          <p14:tracePt t="19180" x="5930900" y="2889250"/>
          <p14:tracePt t="19188" x="5845175" y="2889250"/>
          <p14:tracePt t="19196" x="5761038" y="2889250"/>
          <p14:tracePt t="19204" x="5667375" y="2889250"/>
          <p14:tracePt t="19212" x="5607050" y="2889250"/>
          <p14:tracePt t="19220" x="5565775" y="2889250"/>
          <p14:tracePt t="19227" x="5497513" y="2889250"/>
          <p14:tracePt t="19236" x="5437188" y="2889250"/>
          <p14:tracePt t="19244" x="5353050" y="2889250"/>
          <p14:tracePt t="19252" x="5233988" y="2889250"/>
          <p14:tracePt t="19260" x="5173663" y="2889250"/>
          <p14:tracePt t="19268" x="5064125" y="2889250"/>
          <p14:tracePt t="19277" x="5003800" y="2889250"/>
          <p14:tracePt t="19284" x="4919663" y="2889250"/>
          <p14:tracePt t="19292" x="4851400" y="2889250"/>
          <p14:tracePt t="19300" x="4826000" y="2889250"/>
          <p14:tracePt t="19307" x="4783138" y="2889250"/>
          <p14:tracePt t="19316" x="4732338" y="2889250"/>
          <p14:tracePt t="19323" x="4689475" y="2889250"/>
          <p14:tracePt t="19332" x="4621213" y="2889250"/>
          <p14:tracePt t="19340" x="4579938" y="2889250"/>
          <p14:tracePt t="19348" x="4519613" y="2889250"/>
          <p14:tracePt t="19357" x="4451350" y="2889250"/>
          <p14:tracePt t="19364" x="4367213" y="2889250"/>
          <p14:tracePt t="19372" x="4306888" y="2889250"/>
          <p14:tracePt t="19380" x="4197350" y="2889250"/>
          <p14:tracePt t="19388" x="4078288" y="2889250"/>
          <p14:tracePt t="19396" x="3967163" y="2889250"/>
          <p14:tracePt t="19404" x="3873500" y="2871788"/>
          <p14:tracePt t="19411" x="3756025" y="2871788"/>
          <p14:tracePt t="19420" x="3644900" y="2871788"/>
          <p14:tracePt t="19428" x="3559175" y="2871788"/>
          <p14:tracePt t="19436" x="3467100" y="2855913"/>
          <p14:tracePt t="19444" x="3348038" y="2855913"/>
          <p14:tracePt t="19452" x="3254375" y="2813050"/>
          <p14:tracePt t="19460" x="3168650" y="2813050"/>
          <p14:tracePt t="19468" x="3074988" y="2813050"/>
          <p14:tracePt t="19477" x="2990850" y="2813050"/>
          <p14:tracePt t="19484" x="2871788" y="2813050"/>
          <p14:tracePt t="19493" x="2786063" y="2813050"/>
          <p14:tracePt t="19500" x="2701925" y="2813050"/>
          <p14:tracePt t="19507" x="2582863" y="2813050"/>
          <p14:tracePt t="19516" x="2524125" y="2813050"/>
          <p14:tracePt t="19523" x="2438400" y="2813050"/>
          <p14:tracePt t="19531" x="2370138" y="2813050"/>
          <p14:tracePt t="19540" x="2286000" y="2813050"/>
          <p14:tracePt t="19548" x="2260600" y="2813050"/>
          <p14:tracePt t="19557" x="2192338" y="2820988"/>
          <p14:tracePt t="19564" x="2132013" y="2838450"/>
          <p14:tracePt t="19572" x="2065338" y="2855913"/>
          <p14:tracePt t="19579" x="2012950" y="2889250"/>
          <p14:tracePt t="19588" x="1946275" y="2922588"/>
          <p14:tracePt t="19596" x="1878013" y="2957513"/>
          <p14:tracePt t="19603" x="1852613" y="2990850"/>
          <p14:tracePt t="19611" x="1784350" y="3025775"/>
          <p14:tracePt t="19620" x="1733550" y="3051175"/>
          <p14:tracePt t="19627" x="1682750" y="3084513"/>
          <p14:tracePt t="19636" x="1639888" y="3101975"/>
          <p14:tracePt t="19644" x="1606550" y="3127375"/>
          <p14:tracePt t="19651" x="1563688" y="3160713"/>
          <p14:tracePt t="19660" x="1546225" y="3178175"/>
          <p14:tracePt t="19676" x="1538288" y="3186113"/>
          <p14:tracePt t="19684" x="1538288" y="3195638"/>
          <p14:tracePt t="19691" x="1520825" y="3228975"/>
          <p14:tracePt t="19707" x="1520825" y="3254375"/>
          <p14:tracePt t="19716" x="1520825" y="3263900"/>
          <p14:tracePt t="19723" x="1520825" y="3279775"/>
          <p14:tracePt t="19732" x="1520825" y="3314700"/>
          <p14:tracePt t="19740" x="1520825" y="3330575"/>
          <p14:tracePt t="19748" x="1520825" y="3355975"/>
          <p14:tracePt t="19757" x="1520825" y="3398838"/>
          <p14:tracePt t="19764" x="1520825" y="3424238"/>
          <p14:tracePt t="19772" x="1520825" y="3459163"/>
          <p14:tracePt t="19780" x="1520825" y="3467100"/>
          <p14:tracePt t="19788" x="1520825" y="3527425"/>
          <p14:tracePt t="19796" x="1520825" y="3552825"/>
          <p14:tracePt t="19804" x="1520825" y="3594100"/>
          <p14:tracePt t="19811" x="1520825" y="3646488"/>
          <p14:tracePt t="19820" x="1520825" y="3705225"/>
          <p14:tracePt t="19827" x="1520825" y="3748088"/>
          <p14:tracePt t="19836" x="1520825" y="3816350"/>
          <p14:tracePt t="19844" x="1528763" y="3875088"/>
          <p14:tracePt t="19852" x="1563688" y="3951288"/>
          <p14:tracePt t="19860" x="1579563" y="3960813"/>
          <p14:tracePt t="19867" x="1589088" y="4002088"/>
          <p14:tracePt t="19877" x="1606550" y="4011613"/>
          <p14:tracePt t="19884" x="1606550" y="4027488"/>
          <p14:tracePt t="19892" x="1614488" y="4037013"/>
          <p14:tracePt t="19900" x="1631950" y="4052888"/>
          <p14:tracePt t="19907" x="1639888" y="4062413"/>
          <p14:tracePt t="19932" x="1657350" y="4079875"/>
          <p14:tracePt t="19948" x="1690688" y="4087813"/>
          <p14:tracePt t="19957" x="1708150" y="4105275"/>
          <p14:tracePt t="19964" x="1749425" y="4130675"/>
          <p14:tracePt t="19972" x="1776413" y="4146550"/>
          <p14:tracePt t="19980" x="1843088" y="4164013"/>
          <p14:tracePt t="19990" x="1868488" y="4171950"/>
          <p14:tracePt t="19996" x="1962150" y="4206875"/>
          <p14:tracePt t="20004" x="1987550" y="4206875"/>
          <p14:tracePt t="20012" x="2012950" y="4224338"/>
          <p14:tracePt t="20020" x="2065338" y="4224338"/>
          <p14:tracePt t="20028" x="2090738" y="4240213"/>
          <p14:tracePt t="20036" x="2157413" y="4257675"/>
          <p14:tracePt t="20044" x="2225675" y="4291013"/>
          <p14:tracePt t="20052" x="2268538" y="4291013"/>
          <p14:tracePt t="20060" x="2362200" y="4308475"/>
          <p14:tracePt t="20068" x="2481263" y="4351338"/>
          <p14:tracePt t="20076" x="2608263" y="4394200"/>
          <p14:tracePt t="20084" x="2727325" y="4410075"/>
          <p14:tracePt t="20092" x="2846388" y="4452938"/>
          <p14:tracePt t="20100" x="3016250" y="4452938"/>
          <p14:tracePt t="20107" x="3135313" y="4495800"/>
          <p14:tracePt t="20116" x="3287713" y="4513263"/>
          <p14:tracePt t="20123" x="3457575" y="4513263"/>
          <p14:tracePt t="20132" x="3602038" y="4529138"/>
          <p14:tracePt t="20140" x="3746500" y="4529138"/>
          <p14:tracePt t="20148" x="3890963" y="4529138"/>
          <p14:tracePt t="20157" x="4002088" y="4529138"/>
          <p14:tracePt t="20164" x="4146550" y="4529138"/>
          <p14:tracePt t="20172" x="4256088" y="4529138"/>
          <p14:tracePt t="20180" x="4375150" y="4529138"/>
          <p14:tracePt t="20188" x="4519613" y="4529138"/>
          <p14:tracePt t="20196" x="4664075" y="4529138"/>
          <p14:tracePt t="20203" x="4800600" y="4529138"/>
          <p14:tracePt t="20212" x="4945063" y="4529138"/>
          <p14:tracePt t="20220" x="5114925" y="4529138"/>
          <p14:tracePt t="20227" x="5259388" y="4529138"/>
          <p14:tracePt t="20236" x="5403850" y="4529138"/>
          <p14:tracePt t="20244" x="5522913" y="4529138"/>
          <p14:tracePt t="20252" x="5607050" y="4529138"/>
          <p14:tracePt t="20260" x="5751513" y="4529138"/>
          <p14:tracePt t="20268" x="5837238" y="4529138"/>
          <p14:tracePt t="20277" x="5921375" y="4529138"/>
          <p14:tracePt t="20284" x="5989638" y="4529138"/>
          <p14:tracePt t="20292" x="6049963" y="4529138"/>
          <p14:tracePt t="20300" x="6134100" y="4529138"/>
          <p14:tracePt t="20307" x="6202363" y="4529138"/>
          <p14:tracePt t="20316" x="6303963" y="4529138"/>
          <p14:tracePt t="20323" x="6397625" y="4529138"/>
          <p14:tracePt t="20332" x="6483350" y="4529138"/>
          <p14:tracePt t="20340" x="6661150" y="4495800"/>
          <p14:tracePt t="20348" x="6780213" y="4478338"/>
          <p14:tracePt t="20357" x="6899275" y="4460875"/>
          <p14:tracePt t="20364" x="6992938" y="4435475"/>
          <p14:tracePt t="20372" x="7085013" y="4376738"/>
          <p14:tracePt t="20380" x="7153275" y="4376738"/>
          <p14:tracePt t="20388" x="7178675" y="4368800"/>
          <p14:tracePt t="20396" x="7229475" y="4351338"/>
          <p14:tracePt t="20404" x="7256463" y="4316413"/>
          <p14:tracePt t="20412" x="7289800" y="4308475"/>
          <p14:tracePt t="20420" x="7315200" y="4291013"/>
          <p14:tracePt t="20427" x="7366000" y="4275138"/>
          <p14:tracePt t="20436" x="7434263" y="4240213"/>
          <p14:tracePt t="20444" x="7527925" y="4206875"/>
          <p14:tracePt t="20452" x="7570788" y="4189413"/>
          <p14:tracePt t="20461" x="7705725" y="4146550"/>
          <p14:tracePt t="20468" x="7832725" y="4105275"/>
          <p14:tracePt t="20476" x="7951788" y="4044950"/>
          <p14:tracePt t="20484" x="8054975" y="4011613"/>
          <p14:tracePt t="20492" x="8147050" y="3951288"/>
          <p14:tracePt t="20500" x="8224838" y="3908425"/>
          <p14:tracePt t="20508" x="8250238" y="3900488"/>
          <p14:tracePt t="20516" x="8291513" y="3883025"/>
          <p14:tracePt t="20523" x="8326438" y="3849688"/>
          <p14:tracePt t="20532" x="8359775" y="3824288"/>
          <p14:tracePt t="20540" x="8402638" y="3773488"/>
          <p14:tracePt t="20548" x="8470900" y="3756025"/>
          <p14:tracePt t="20557" x="8513763" y="3738563"/>
          <p14:tracePt t="20564" x="8605838" y="3705225"/>
          <p14:tracePt t="20572" x="8658225" y="3687763"/>
          <p14:tracePt t="20580" x="8699500" y="3671888"/>
          <p14:tracePt t="20588" x="8767763" y="3654425"/>
          <p14:tracePt t="20596" x="8810625" y="3629025"/>
          <p14:tracePt t="20604" x="8828088" y="3611563"/>
          <p14:tracePt t="20620" x="8836025" y="3611563"/>
          <p14:tracePt t="20644" x="8861425" y="3603625"/>
          <p14:tracePt t="20652" x="8878888" y="3586163"/>
          <p14:tracePt t="20661" x="8878888" y="3578225"/>
          <p14:tracePt t="20668" x="8886825" y="3552825"/>
          <p14:tracePt t="20677" x="8886825" y="3535363"/>
          <p14:tracePt t="20684" x="8912225" y="3509963"/>
          <p14:tracePt t="20691" x="8912225" y="3502025"/>
          <p14:tracePt t="20700" x="8912225" y="3475038"/>
          <p14:tracePt t="20707" x="8912225" y="3441700"/>
          <p14:tracePt t="20716" x="8912225" y="3433763"/>
          <p14:tracePt t="20724" x="8912225" y="3408363"/>
          <p14:tracePt t="20731" x="8912225" y="3398838"/>
          <p14:tracePt t="20740" x="8912225" y="3373438"/>
          <p14:tracePt t="20748" x="8912225" y="3340100"/>
          <p14:tracePt t="20757" x="8912225" y="3314700"/>
          <p14:tracePt t="20764" x="8912225" y="3289300"/>
          <p14:tracePt t="20772" x="8912225" y="3279775"/>
          <p14:tracePt t="20788" x="8912225" y="3238500"/>
          <p14:tracePt t="20804" x="8912225" y="3221038"/>
          <p14:tracePt t="20812" x="8912225" y="3195638"/>
          <p14:tracePt t="20820" x="8894763" y="3170238"/>
          <p14:tracePt t="20828" x="8886825" y="3152775"/>
          <p14:tracePt t="20836" x="8886825" y="3144838"/>
          <p14:tracePt t="20932" x="8869363" y="3101975"/>
          <p14:tracePt t="20948" x="8861425" y="3101975"/>
          <p14:tracePt t="20964" x="8843963" y="3101975"/>
          <p14:tracePt t="20980" x="8836025" y="3101975"/>
          <p14:tracePt t="20988" x="8793163" y="3101975"/>
          <p14:tracePt t="20995" x="8767763" y="3101975"/>
          <p14:tracePt t="21004" x="8683625" y="3101975"/>
          <p14:tracePt t="21011" x="8589963" y="3084513"/>
          <p14:tracePt t="21020" x="8420100" y="3059113"/>
          <p14:tracePt t="21028" x="8215313" y="3041650"/>
          <p14:tracePt t="21036" x="8037513" y="2974975"/>
          <p14:tracePt t="21044" x="7756525" y="2949575"/>
          <p14:tracePt t="21052" x="7426325" y="2871788"/>
          <p14:tracePt t="21061" x="7119938" y="2846388"/>
          <p14:tracePt t="21068" x="6719888" y="2795588"/>
          <p14:tracePt t="21077" x="6364288" y="2795588"/>
          <p14:tracePt t="21084" x="6015038" y="2795588"/>
          <p14:tracePt t="21092" x="5667375" y="2795588"/>
          <p14:tracePt t="21100" x="5259388" y="2795588"/>
          <p14:tracePt t="21107" x="4902200" y="2795588"/>
          <p14:tracePt t="21116" x="4656138" y="2795588"/>
          <p14:tracePt t="21123" x="4425950" y="2795588"/>
          <p14:tracePt t="21131" x="4256088" y="2795588"/>
          <p14:tracePt t="21140" x="4111625" y="2813050"/>
          <p14:tracePt t="21148" x="3959225" y="2855913"/>
          <p14:tracePt t="21157" x="3873500" y="2855913"/>
          <p14:tracePt t="21164" x="3822700" y="2863850"/>
          <p14:tracePt t="21172" x="3781425" y="2863850"/>
          <p14:tracePt t="21180" x="3771900" y="2863850"/>
          <p14:tracePt t="21188" x="3756025" y="2863850"/>
          <p14:tracePt t="21220" x="3729038" y="2863850"/>
          <p14:tracePt t="21228" x="3721100" y="2863850"/>
          <p14:tracePt t="21236" x="3695700" y="2881313"/>
          <p14:tracePt t="21244" x="3670300" y="2881313"/>
          <p14:tracePt t="21252" x="3636963" y="2897188"/>
          <p14:tracePt t="21260" x="3594100" y="2897188"/>
          <p14:tracePt t="21268" x="3559175" y="2922588"/>
          <p14:tracePt t="21277" x="3551238" y="2922588"/>
          <p14:tracePt t="21284" x="3475038" y="2957513"/>
          <p14:tracePt t="21292" x="3424238" y="2957513"/>
          <p14:tracePt t="21300" x="3313113" y="2990850"/>
          <p14:tracePt t="21308" x="3219450" y="3008313"/>
          <p14:tracePt t="21316" x="3100388" y="3051175"/>
          <p14:tracePt t="21323" x="2930525" y="3051175"/>
          <p14:tracePt t="21332" x="2838450" y="3067050"/>
          <p14:tracePt t="21340" x="2719388" y="3094038"/>
          <p14:tracePt t="21348" x="2651125" y="3109913"/>
          <p14:tracePt t="21357" x="2625725" y="3109913"/>
          <p14:tracePt t="21364" x="2557463" y="3127375"/>
          <p14:tracePt t="21389" x="2549525" y="3127375"/>
          <p14:tracePt t="21396" x="2524125" y="3127375"/>
          <p14:tracePt t="21404" x="2506663" y="3127375"/>
          <p14:tracePt t="21420" x="2497138" y="3127375"/>
          <p14:tracePt t="21428" x="2489200" y="3127375"/>
          <p14:tracePt t="21444" x="2463800" y="3127375"/>
          <p14:tracePt t="21460" x="2446338" y="3127375"/>
          <p14:tracePt t="21468" x="2420938" y="3127375"/>
          <p14:tracePt t="21477" x="2395538" y="3135313"/>
          <p14:tracePt t="21484" x="2379663" y="3135313"/>
          <p14:tracePt t="21492" x="2370138" y="3152775"/>
          <p14:tracePt t="21500" x="2352675" y="3152775"/>
          <p14:tracePt t="21516" x="2327275" y="3152775"/>
          <p14:tracePt t="21527" x="2319338" y="3178175"/>
          <p14:tracePt t="21545" x="2301875" y="3195638"/>
          <p14:tracePt t="21561" x="2293938" y="3203575"/>
          <p14:tracePt t="21567" x="2276475" y="3211513"/>
          <p14:tracePt t="21612" x="2276475" y="3228975"/>
          <p14:tracePt t="21628" x="2276475" y="3238500"/>
          <p14:tracePt t="21645" x="2276475" y="3254375"/>
          <p14:tracePt t="21661" x="2276475" y="3263900"/>
          <p14:tracePt t="21726" x="2276475" y="3305175"/>
          <p14:tracePt t="21733" x="2286000" y="3314700"/>
          <p14:tracePt t="21750" x="2293938" y="3340100"/>
          <p14:tracePt t="21757" x="2327275" y="3373438"/>
          <p14:tracePt t="21772" x="2362200" y="3408363"/>
          <p14:tracePt t="21780" x="2387600" y="3433763"/>
          <p14:tracePt t="21788" x="2405063" y="3449638"/>
          <p14:tracePt t="21796" x="2413000" y="3502025"/>
          <p14:tracePt t="21804" x="2430463" y="3535363"/>
          <p14:tracePt t="21812" x="2481263" y="3603625"/>
          <p14:tracePt t="21819" x="2497138" y="3646488"/>
          <p14:tracePt t="21827" x="2514600" y="3697288"/>
          <p14:tracePt t="21837" x="2540000" y="3748088"/>
          <p14:tracePt t="21844" x="2557463" y="3790950"/>
          <p14:tracePt t="21851" x="2600325" y="3883025"/>
          <p14:tracePt t="21861" x="2625725" y="3925888"/>
          <p14:tracePt t="21867" x="2659063" y="3994150"/>
          <p14:tracePt t="21876" x="2719388" y="4095750"/>
          <p14:tracePt t="21883" x="2760663" y="4189413"/>
          <p14:tracePt t="21891" x="2846388" y="4341813"/>
          <p14:tracePt t="21899" x="2940050" y="4495800"/>
          <p14:tracePt t="21907" x="2990850" y="4572000"/>
          <p14:tracePt t="21915" x="3049588" y="4673600"/>
          <p14:tracePt t="21923" x="3109913" y="4741863"/>
          <p14:tracePt t="21931" x="3135313" y="4775200"/>
          <p14:tracePt t="21940" x="3168650" y="4810125"/>
          <p14:tracePt t="22022" x="3168650" y="4802188"/>
          <p14:tracePt t="22044" x="3168650" y="4792663"/>
          <p14:tracePt t="22052" x="3168650" y="4749800"/>
          <p14:tracePt t="22062" x="3160713" y="4733925"/>
          <p14:tracePt t="22070" x="3135313" y="4708525"/>
          <p14:tracePt t="22076" x="3109913" y="4699000"/>
          <p14:tracePt t="22085" x="3092450" y="4665663"/>
          <p14:tracePt t="22092" x="3041650" y="4648200"/>
          <p14:tracePt t="22100" x="3033713" y="4640263"/>
          <p14:tracePt t="22108" x="2990850" y="4622800"/>
          <p14:tracePt t="22116" x="2982913" y="4614863"/>
          <p14:tracePt t="22136" x="2965450" y="4597400"/>
          <p14:tracePt t="22172" x="2940050" y="4597400"/>
          <p14:tracePt t="22180" x="2930525" y="4597400"/>
          <p14:tracePt t="22196" x="2914650" y="4597400"/>
          <p14:tracePt t="22204" x="2889250" y="4605338"/>
          <p14:tracePt t="22212" x="2879725" y="4605338"/>
          <p14:tracePt t="22222" x="2863850" y="4614863"/>
          <p14:tracePt t="22326" x="2871788" y="4589463"/>
          <p14:tracePt t="22334" x="2905125" y="4538663"/>
          <p14:tracePt t="22344" x="2955925" y="4445000"/>
          <p14:tracePt t="22352" x="2990850" y="4419600"/>
          <p14:tracePt t="22359" x="3041650" y="4325938"/>
          <p14:tracePt t="22372" x="3059113" y="4275138"/>
          <p14:tracePt t="22380" x="3059113" y="4265613"/>
          <p14:tracePt t="22388" x="3059113" y="4249738"/>
          <p14:tracePt t="22444" x="3059113" y="4224338"/>
          <p14:tracePt t="22500" x="3059113" y="4214813"/>
          <p14:tracePt t="22516" x="3059113" y="4206875"/>
          <p14:tracePt t="22550" x="3059113" y="4189413"/>
          <p14:tracePt t="22558" x="3041650" y="4189413"/>
          <p14:tracePt t="22565" x="3033713" y="4189413"/>
          <p14:tracePt t="22573" x="3016250" y="4189413"/>
          <p14:tracePt t="22582" x="2990850" y="4189413"/>
          <p14:tracePt t="22589" x="2982913" y="4189413"/>
          <p14:tracePt t="22645" x="2973388" y="4189413"/>
          <p14:tracePt t="22653" x="2955925" y="4189413"/>
          <p14:tracePt t="22668" x="2930525" y="4189413"/>
          <p14:tracePt t="22677" x="2922588" y="4189413"/>
          <p14:tracePt t="22740" x="2905125" y="4189413"/>
          <p14:tracePt t="22764" x="2897188" y="4197350"/>
          <p14:tracePt t="22780" x="2879725" y="4206875"/>
          <p14:tracePt t="23358" x="2889250" y="4214813"/>
          <p14:tracePt t="23366" x="2930525" y="4214813"/>
          <p14:tracePt t="23373" x="2998788" y="4189413"/>
          <p14:tracePt t="23380" x="3024188" y="4164013"/>
          <p14:tracePt t="23388" x="3092450" y="4113213"/>
          <p14:tracePt t="23396" x="3127375" y="4079875"/>
          <p14:tracePt t="23404" x="3178175" y="4044950"/>
          <p14:tracePt t="23412" x="3219450" y="4002088"/>
          <p14:tracePt t="23419" x="3254375" y="3968750"/>
          <p14:tracePt t="23428" x="3279775" y="3943350"/>
          <p14:tracePt t="23436" x="3313113" y="3925888"/>
          <p14:tracePt t="23444" x="3330575" y="3892550"/>
          <p14:tracePt t="23460" x="3338513" y="3867150"/>
          <p14:tracePt t="23661" x="3322638" y="3908425"/>
          <p14:tracePt t="23669" x="3305175" y="3917950"/>
          <p14:tracePt t="23676" x="3244850" y="3960813"/>
          <p14:tracePt t="23684" x="3211513" y="3994150"/>
          <p14:tracePt t="23692" x="3178175" y="4062413"/>
          <p14:tracePt t="23700" x="3135313" y="4095750"/>
          <p14:tracePt t="23707" x="3100388" y="4138613"/>
          <p14:tracePt t="23716" x="3074988" y="4156075"/>
          <p14:tracePt t="23724" x="3059113" y="4164013"/>
          <p14:tracePt t="23732" x="3033713" y="4164013"/>
          <p14:tracePt t="23740" x="3024188" y="4181475"/>
          <p14:tracePt t="23780" x="3008313" y="4189413"/>
          <p14:tracePt t="23796" x="2998788" y="4189413"/>
          <p14:tracePt t="23998" x="2998788" y="4171950"/>
          <p14:tracePt t="24005" x="3016250" y="4164013"/>
          <p14:tracePt t="24013" x="3067050" y="4113213"/>
          <p14:tracePt t="24020" x="3168650" y="4027488"/>
          <p14:tracePt t="24028" x="3203575" y="4002088"/>
          <p14:tracePt t="24036" x="3244850" y="3951288"/>
          <p14:tracePt t="24044" x="3297238" y="3917950"/>
          <p14:tracePt t="24052" x="3305175" y="3908425"/>
          <p14:tracePt t="24061" x="3348038" y="3867150"/>
          <p14:tracePt t="24076" x="3363913" y="3849688"/>
          <p14:tracePt t="24198" x="3355975" y="3857625"/>
          <p14:tracePt t="24206" x="3348038" y="3867150"/>
          <p14:tracePt t="24213" x="3322638" y="3892550"/>
          <p14:tracePt t="24220" x="3305175" y="3908425"/>
          <p14:tracePt t="24227" x="3262313" y="3951288"/>
          <p14:tracePt t="24236" x="3236913" y="3968750"/>
          <p14:tracePt t="24244" x="3228975" y="3976688"/>
          <p14:tracePt t="24252" x="3194050" y="4002088"/>
          <p14:tracePt t="24533" x="3168650" y="4002088"/>
          <p14:tracePt t="24541" x="3160713" y="4002088"/>
          <p14:tracePt t="24548" x="3143250" y="4002088"/>
          <p14:tracePt t="24557" x="3135313" y="4002088"/>
          <p14:tracePt t="24564" x="3092450" y="4002088"/>
          <p14:tracePt t="24573" x="3033713" y="4002088"/>
          <p14:tracePt t="24580" x="2982913" y="4019550"/>
          <p14:tracePt t="24588" x="2897188" y="4019550"/>
          <p14:tracePt t="24596" x="2828925" y="4037013"/>
          <p14:tracePt t="24604" x="2786063" y="4037013"/>
          <p14:tracePt t="24611" x="2744788" y="4037013"/>
          <p14:tracePt t="24620" x="2693988" y="4037013"/>
          <p14:tracePt t="24627" x="2684463" y="4037013"/>
          <p14:tracePt t="24894" x="2701925" y="4037013"/>
          <p14:tracePt t="24909" x="2709863" y="4037013"/>
          <p14:tracePt t="24916" x="2735263" y="4037013"/>
          <p14:tracePt t="24924" x="2786063" y="4011613"/>
          <p14:tracePt t="24939" x="2871788" y="3976688"/>
          <p14:tracePt t="24948" x="2922588" y="3960813"/>
          <p14:tracePt t="24957" x="2947988" y="3935413"/>
          <p14:tracePt t="24964" x="3016250" y="3900488"/>
          <p14:tracePt t="24973" x="3067050" y="3883025"/>
          <p14:tracePt t="24990" x="3160713" y="3816350"/>
          <p14:tracePt t="24996" x="3194050" y="3798888"/>
          <p14:tracePt t="25004" x="3219450" y="3773488"/>
          <p14:tracePt t="25012" x="3254375" y="3756025"/>
          <p14:tracePt t="25020" x="3279775" y="3748088"/>
          <p14:tracePt t="25027" x="3305175" y="3748088"/>
          <p14:tracePt t="25036" x="3322638" y="3730625"/>
          <p14:tracePt t="25044" x="3330575" y="3730625"/>
          <p14:tracePt t="25052" x="3373438" y="3705225"/>
          <p14:tracePt t="25060" x="3389313" y="3687763"/>
          <p14:tracePt t="25068" x="3398838" y="3687763"/>
          <p14:tracePt t="25076" x="3424238" y="3687763"/>
          <p14:tracePt t="25084" x="3441700" y="3679825"/>
          <p14:tracePt t="25092" x="3449638" y="3671888"/>
          <p14:tracePt t="25116" x="3475038" y="3636963"/>
          <p14:tracePt t="25220" x="3475038" y="3646488"/>
          <p14:tracePt t="25228" x="3475038" y="3654425"/>
          <p14:tracePt t="25244" x="3475038" y="3679825"/>
          <p14:tracePt t="25252" x="3475038" y="3697288"/>
          <p14:tracePt t="25469" x="3475038" y="3705225"/>
          <p14:tracePt t="25493" x="3500438" y="3730625"/>
          <p14:tracePt t="25500" x="3517900" y="3763963"/>
          <p14:tracePt t="25588" x="3533775" y="3773488"/>
          <p14:tracePt t="25604" x="3533775" y="3816350"/>
          <p14:tracePt t="25612" x="3533775" y="3824288"/>
          <p14:tracePt t="25628" x="3533775" y="3841750"/>
          <p14:tracePt t="25636" x="3533775" y="3883025"/>
          <p14:tracePt t="25652" x="3533775" y="3892550"/>
          <p14:tracePt t="25667" x="3533775" y="3900488"/>
          <p14:tracePt t="25677" x="3543300" y="3925888"/>
          <p14:tracePt t="25684" x="3543300" y="3943350"/>
          <p14:tracePt t="25692" x="3568700" y="3968750"/>
          <p14:tracePt t="25708" x="3586163" y="3986213"/>
          <p14:tracePt t="25716" x="3594100" y="3994150"/>
          <p14:tracePt t="25723" x="3619500" y="3994150"/>
          <p14:tracePt t="25732" x="3644900" y="3994150"/>
          <p14:tracePt t="25739" x="3695700" y="4027488"/>
          <p14:tracePt t="25748" x="3738563" y="4027488"/>
          <p14:tracePt t="25757" x="3789363" y="4027488"/>
          <p14:tracePt t="25764" x="3848100" y="4027488"/>
          <p14:tracePt t="25773" x="3873500" y="4027488"/>
          <p14:tracePt t="25780" x="3941763" y="4019550"/>
          <p14:tracePt t="25788" x="3967163" y="4019550"/>
          <p14:tracePt t="25796" x="4017963" y="4002088"/>
          <p14:tracePt t="25804" x="4060825" y="3986213"/>
          <p14:tracePt t="25812" x="4086225" y="3986213"/>
          <p14:tracePt t="25820" x="4121150" y="3986213"/>
          <p14:tracePt t="25828" x="4179888" y="3986213"/>
          <p14:tracePt t="25836" x="4248150" y="3986213"/>
          <p14:tracePt t="25844" x="4306888" y="3986213"/>
          <p14:tracePt t="25852" x="4316413" y="3986213"/>
          <p14:tracePt t="25860" x="4332288" y="3986213"/>
          <p14:tracePt t="25868" x="4341813" y="3986213"/>
          <p14:tracePt t="25877" x="4367213" y="3986213"/>
          <p14:tracePt t="25884" x="4384675" y="3994150"/>
          <p14:tracePt t="25892" x="4392613" y="4002088"/>
          <p14:tracePt t="25900" x="4392613" y="4027488"/>
          <p14:tracePt t="25940" x="4392613" y="4037013"/>
          <p14:tracePt t="26124" x="4435475" y="4037013"/>
          <p14:tracePt t="26132" x="4486275" y="4019550"/>
          <p14:tracePt t="26140" x="4503738" y="3968750"/>
          <p14:tracePt t="26148" x="4519613" y="3908425"/>
          <p14:tracePt t="26157" x="4562475" y="3875088"/>
          <p14:tracePt t="26164" x="4613275" y="3857625"/>
          <p14:tracePt t="26173" x="4673600" y="3857625"/>
          <p14:tracePt t="26180" x="4765675" y="3841750"/>
          <p14:tracePt t="26188" x="4876800" y="3841750"/>
          <p14:tracePt t="26196" x="4995863" y="3841750"/>
          <p14:tracePt t="26204" x="5080000" y="3824288"/>
          <p14:tracePt t="26212" x="5173663" y="3824288"/>
          <p14:tracePt t="26219" x="5292725" y="3798888"/>
          <p14:tracePt t="26228" x="5353050" y="3798888"/>
          <p14:tracePt t="26236" x="5437188" y="3798888"/>
          <p14:tracePt t="26243" x="5530850" y="3798888"/>
          <p14:tracePt t="26252" x="5649913" y="3763963"/>
          <p14:tracePt t="26260" x="5692775" y="3763963"/>
          <p14:tracePt t="26268" x="5802313" y="3763963"/>
          <p14:tracePt t="26277" x="5888038" y="3763963"/>
          <p14:tracePt t="26283" x="6007100" y="3763963"/>
          <p14:tracePt t="26292" x="6151563" y="3763963"/>
          <p14:tracePt t="26300" x="6261100" y="3763963"/>
          <p14:tracePt t="26308" x="6354763" y="3763963"/>
          <p14:tracePt t="26316" x="6440488" y="3738563"/>
          <p14:tracePt t="26323" x="6559550" y="3722688"/>
          <p14:tracePt t="26332" x="6626225" y="3705225"/>
          <p14:tracePt t="26339" x="6694488" y="3671888"/>
          <p14:tracePt t="26348" x="6788150" y="3654425"/>
          <p14:tracePt t="26356" x="6881813" y="3636963"/>
          <p14:tracePt t="26364" x="6975475" y="3619500"/>
          <p14:tracePt t="26373" x="7069138" y="3578225"/>
          <p14:tracePt t="26380" x="7188200" y="3560763"/>
          <p14:tracePt t="26388" x="7256463" y="3560763"/>
          <p14:tracePt t="26396" x="7297738" y="3543300"/>
          <p14:tracePt t="26404" x="7366000" y="3543300"/>
          <p14:tracePt t="26412" x="7373938" y="3527425"/>
          <p14:tracePt t="26436" x="7391400" y="3517900"/>
          <p14:tracePt t="26574" x="7400925" y="3517900"/>
          <p14:tracePt t="26581" x="7426325" y="3527425"/>
          <p14:tracePt t="26588" x="7467600" y="3527425"/>
          <p14:tracePt t="26596" x="7502525" y="3535363"/>
          <p14:tracePt t="26604" x="7545388" y="3535363"/>
          <p14:tracePt t="26612" x="7596188" y="3535363"/>
          <p14:tracePt t="26620" x="7662863" y="3568700"/>
          <p14:tracePt t="26628" x="7672388" y="3568700"/>
          <p14:tracePt t="26636" x="7731125" y="3568700"/>
          <p14:tracePt t="26643" x="7773988" y="3568700"/>
          <p14:tracePt t="26652" x="7816850" y="3568700"/>
          <p14:tracePt t="26660" x="7867650" y="3568700"/>
          <p14:tracePt t="26668" x="7875588" y="3568700"/>
          <p14:tracePt t="26676" x="7885113" y="3568700"/>
          <p14:tracePt t="26684" x="7910513" y="3568700"/>
          <p14:tracePt t="26692" x="7943850" y="3568700"/>
          <p14:tracePt t="26700" x="7986713" y="3552825"/>
          <p14:tracePt t="26708" x="8020050" y="3552825"/>
          <p14:tracePt t="26716" x="8105775" y="3492500"/>
          <p14:tracePt t="26723" x="8121650" y="3484563"/>
          <p14:tracePt t="26732" x="8164513" y="3467100"/>
          <p14:tracePt t="26739" x="8174038" y="3459163"/>
          <p14:tracePt t="26772" x="8189913" y="3433763"/>
          <p14:tracePt t="26812" x="8189913" y="3416300"/>
          <p14:tracePt t="26821" x="8164513" y="3373438"/>
          <p14:tracePt t="26829" x="8080375" y="3322638"/>
          <p14:tracePt t="26837" x="7951788" y="3254375"/>
          <p14:tracePt t="26845" x="7832725" y="3238500"/>
          <p14:tracePt t="26853" x="7688263" y="3221038"/>
          <p14:tracePt t="26861" x="7570788" y="3195638"/>
          <p14:tracePt t="26868" x="7451725" y="3195638"/>
          <p14:tracePt t="26876" x="7332663" y="3195638"/>
          <p14:tracePt t="26884" x="7246938" y="3195638"/>
          <p14:tracePt t="26892" x="7162800" y="3195638"/>
          <p14:tracePt t="26900" x="7094538" y="3195638"/>
          <p14:tracePt t="26908" x="7034213" y="3195638"/>
          <p14:tracePt t="26916" x="6967538" y="3195638"/>
          <p14:tracePt t="26924" x="6881813" y="3195638"/>
          <p14:tracePt t="26932" x="6838950" y="3195638"/>
          <p14:tracePt t="26940" x="6780213" y="3195638"/>
          <p14:tracePt t="26948" x="6711950" y="3195638"/>
          <p14:tracePt t="26957" x="6669088" y="3195638"/>
          <p14:tracePt t="26964" x="6618288" y="3195638"/>
          <p14:tracePt t="26973" x="6559550" y="3195638"/>
          <p14:tracePt t="26980" x="6542088" y="3195638"/>
          <p14:tracePt t="26990" x="6534150" y="3195638"/>
          <p14:tracePt t="26996" x="6491288" y="3195638"/>
          <p14:tracePt t="27012" x="6483350" y="3195638"/>
          <p14:tracePt t="27028" x="6465888" y="3195638"/>
          <p14:tracePt t="27036" x="6430963" y="3186113"/>
          <p14:tracePt t="27044" x="6397625" y="3170238"/>
          <p14:tracePt t="27052" x="6338888" y="3170238"/>
          <p14:tracePt t="27060" x="6270625" y="3170238"/>
          <p14:tracePt t="27068" x="6184900" y="3170238"/>
          <p14:tracePt t="27077" x="6100763" y="3170238"/>
          <p14:tracePt t="27084" x="6015038" y="3170238"/>
          <p14:tracePt t="27092" x="5921375" y="3170238"/>
          <p14:tracePt t="27100" x="5837238" y="3170238"/>
          <p14:tracePt t="27108" x="5751513" y="3170238"/>
          <p14:tracePt t="27116" x="5683250" y="3170238"/>
          <p14:tracePt t="27123" x="5599113" y="3170238"/>
          <p14:tracePt t="27132" x="5556250" y="3170238"/>
          <p14:tracePt t="27141" x="5487988" y="3178175"/>
          <p14:tracePt t="27147" x="5429250" y="3178175"/>
          <p14:tracePt t="27156" x="5360988" y="3195638"/>
          <p14:tracePt t="27163" x="5335588" y="3195638"/>
          <p14:tracePt t="27173" x="5292725" y="3195638"/>
          <p14:tracePt t="27179" x="5276850" y="3195638"/>
          <p14:tracePt t="27187" x="5267325" y="3203575"/>
          <p14:tracePt t="27235" x="5249863" y="3203575"/>
          <p14:tracePt t="27243" x="5241925" y="3221038"/>
          <p14:tracePt t="27252" x="5224463" y="3228975"/>
          <p14:tracePt t="27284" x="5216525" y="3238500"/>
          <p14:tracePt t="27300" x="5208588" y="3254375"/>
          <p14:tracePt t="27316" x="5208588" y="3279775"/>
          <p14:tracePt t="27332" x="5208588" y="3305175"/>
          <p14:tracePt t="27339" x="5208588" y="3322638"/>
          <p14:tracePt t="27348" x="5208588" y="3348038"/>
          <p14:tracePt t="27364" x="5208588" y="3355975"/>
          <p14:tracePt t="27372" x="5208588" y="3365500"/>
          <p14:tracePt t="27380" x="5208588" y="3408363"/>
          <p14:tracePt t="27388" x="5208588" y="3433763"/>
          <p14:tracePt t="27396" x="5208588" y="3449638"/>
          <p14:tracePt t="27404" x="5208588" y="3492500"/>
          <p14:tracePt t="27412" x="5208588" y="3517900"/>
          <p14:tracePt t="27420" x="5208588" y="3543300"/>
          <p14:tracePt t="27428" x="5208588" y="3552825"/>
          <p14:tracePt t="27436" x="5208588" y="3568700"/>
          <p14:tracePt t="27452" x="5208588" y="3578225"/>
          <p14:tracePt t="27468" x="5208588" y="3603625"/>
          <p14:tracePt t="27476" x="5208588" y="3619500"/>
          <p14:tracePt t="27492" x="5208588" y="3629025"/>
          <p14:tracePt t="27500" x="5208588" y="3646488"/>
          <p14:tracePt t="27508" x="5208588" y="3671888"/>
          <p14:tracePt t="27516" x="5208588" y="3697288"/>
          <p14:tracePt t="27523" x="5208588" y="3738563"/>
          <p14:tracePt t="27532" x="5208588" y="3763963"/>
          <p14:tracePt t="27539" x="5208588" y="3781425"/>
          <p14:tracePt t="27556" x="5208588" y="3824288"/>
          <p14:tracePt t="27564" x="5208588" y="3832225"/>
          <p14:tracePt t="27573" x="5216525" y="3841750"/>
          <p14:tracePt t="27604" x="5216525" y="3867150"/>
          <p14:tracePt t="27612" x="5233988" y="3883025"/>
          <p14:tracePt t="27644" x="5241925" y="3892550"/>
          <p14:tracePt t="27660" x="5259388" y="3908425"/>
          <p14:tracePt t="27701" x="5284788" y="3917950"/>
          <p14:tracePt t="27709" x="5310188" y="3951288"/>
          <p14:tracePt t="27717" x="5327650" y="3951288"/>
          <p14:tracePt t="27726" x="5335588" y="3951288"/>
          <p14:tracePt t="27732" x="5360988" y="3960813"/>
          <p14:tracePt t="27748" x="5429250" y="3976688"/>
          <p14:tracePt t="27764" x="5472113" y="3994150"/>
          <p14:tracePt t="27773" x="5522913" y="4044950"/>
          <p14:tracePt t="27780" x="5573713" y="4062413"/>
          <p14:tracePt t="27788" x="5616575" y="4079875"/>
          <p14:tracePt t="27796" x="5667375" y="4087813"/>
          <p14:tracePt t="27804" x="5675313" y="4105275"/>
          <p14:tracePt t="27812" x="5735638" y="4113213"/>
          <p14:tracePt t="27820" x="5776913" y="4113213"/>
          <p14:tracePt t="27836" x="5794375" y="4113213"/>
          <p14:tracePt t="27843" x="5802313" y="4113213"/>
          <p14:tracePt t="27900" x="5811838" y="4113213"/>
          <p14:tracePt t="27908" x="5837238" y="4113213"/>
          <p14:tracePt t="27915" x="5870575" y="4113213"/>
          <p14:tracePt t="27924" x="5930900" y="4113213"/>
          <p14:tracePt t="27931" x="5956300" y="4113213"/>
          <p14:tracePt t="27939" x="6024563" y="4113213"/>
          <p14:tracePt t="27948" x="6065838" y="4113213"/>
          <p14:tracePt t="27956" x="6100763" y="4113213"/>
          <p14:tracePt t="27964" x="6108700" y="4113213"/>
          <p14:tracePt t="27972" x="6151563" y="4113213"/>
          <p14:tracePt t="27989" x="6176963" y="4095750"/>
          <p14:tracePt t="27996" x="6210300" y="4095750"/>
          <p14:tracePt t="28004" x="6227763" y="4087813"/>
          <p14:tracePt t="28011" x="6235700" y="4087813"/>
          <p14:tracePt t="28020" x="6278563" y="4070350"/>
          <p14:tracePt t="28027" x="6296025" y="4062413"/>
          <p14:tracePt t="28044" x="6303963" y="4037013"/>
          <p14:tracePt t="28051" x="6321425" y="4019550"/>
          <p14:tracePt t="28060" x="6329363" y="4011613"/>
          <p14:tracePt t="28067" x="6338888" y="3994150"/>
          <p14:tracePt t="28077" x="6338888" y="3968750"/>
          <p14:tracePt t="28083" x="6354763" y="3960813"/>
          <p14:tracePt t="28100" x="6354763" y="3935413"/>
          <p14:tracePt t="28108" x="6364288" y="3925888"/>
          <p14:tracePt t="28141" x="6364288" y="3908425"/>
          <p14:tracePt t="28148" x="6364288" y="3883025"/>
          <p14:tracePt t="28156" x="6364288" y="3857625"/>
          <p14:tracePt t="28164" x="6364288" y="3832225"/>
          <p14:tracePt t="28172" x="6364288" y="3806825"/>
          <p14:tracePt t="28180" x="6364288" y="3756025"/>
          <p14:tracePt t="28188" x="6364288" y="3713163"/>
          <p14:tracePt t="28195" x="6364288" y="3687763"/>
          <p14:tracePt t="28204" x="6338888" y="3619500"/>
          <p14:tracePt t="28220" x="6311900" y="3568700"/>
          <p14:tracePt t="28227" x="6311900" y="3560763"/>
          <p14:tracePt t="28236" x="6296025" y="3535363"/>
          <p14:tracePt t="28244" x="6286500" y="3517900"/>
          <p14:tracePt t="28260" x="6253163" y="3492500"/>
          <p14:tracePt t="28276" x="6227763" y="3475038"/>
          <p14:tracePt t="28283" x="6176963" y="3459163"/>
          <p14:tracePt t="28292" x="6167438" y="3459163"/>
          <p14:tracePt t="28300" x="6126163" y="3459163"/>
          <p14:tracePt t="28307" x="6100763" y="3449638"/>
          <p14:tracePt t="28316" x="6032500" y="3416300"/>
          <p14:tracePt t="28323" x="5981700" y="3416300"/>
          <p14:tracePt t="28331" x="5956300" y="3398838"/>
          <p14:tracePt t="28339" x="5946775" y="3398838"/>
          <p14:tracePt t="28348" x="5888038" y="3382963"/>
          <p14:tracePt t="28364" x="5880100" y="3382963"/>
          <p14:tracePt t="28372" x="5853113" y="3382963"/>
          <p14:tracePt t="28379" x="5819775" y="3382963"/>
          <p14:tracePt t="28388" x="5761038" y="3382963"/>
          <p14:tracePt t="28396" x="5735638" y="3382963"/>
          <p14:tracePt t="28403" x="5683250" y="3382963"/>
          <p14:tracePt t="28412" x="5624513" y="3382963"/>
          <p14:tracePt t="28420" x="5599113" y="3382963"/>
          <p14:tracePt t="28428" x="5548313" y="3382963"/>
          <p14:tracePt t="28436" x="5522913" y="3382963"/>
          <p14:tracePt t="28444" x="5480050" y="3382963"/>
          <p14:tracePt t="28452" x="5429250" y="3382963"/>
          <p14:tracePt t="28460" x="5403850" y="3382963"/>
          <p14:tracePt t="28468" x="5378450" y="3382963"/>
          <p14:tracePt t="28476" x="5343525" y="3408363"/>
          <p14:tracePt t="28484" x="5335588" y="3408363"/>
          <p14:tracePt t="28492" x="5292725" y="3416300"/>
          <p14:tracePt t="28508" x="5249863" y="3449638"/>
          <p14:tracePt t="28516" x="5216525" y="3467100"/>
          <p14:tracePt t="28523" x="5208588" y="3475038"/>
          <p14:tracePt t="28532" x="5173663" y="3517900"/>
          <p14:tracePt t="28539" x="5165725" y="3535363"/>
          <p14:tracePt t="28548" x="5165725" y="3543300"/>
          <p14:tracePt t="28556" x="5165725" y="3560763"/>
          <p14:tracePt t="28564" x="5165725" y="3568700"/>
          <p14:tracePt t="28573" x="5165725" y="3594100"/>
          <p14:tracePt t="28579" x="5165725" y="3619500"/>
          <p14:tracePt t="28588" x="5165725" y="3636963"/>
          <p14:tracePt t="28596" x="5165725" y="3662363"/>
          <p14:tracePt t="28604" x="5165725" y="3687763"/>
          <p14:tracePt t="28612" x="5165725" y="3697288"/>
          <p14:tracePt t="28620" x="5173663" y="3738563"/>
          <p14:tracePt t="28636" x="5173663" y="3763963"/>
          <p14:tracePt t="28643" x="5183188" y="3798888"/>
          <p14:tracePt t="28660" x="5216525" y="3824288"/>
          <p14:tracePt t="28676" x="5241925" y="3857625"/>
          <p14:tracePt t="28692" x="5276850" y="3883025"/>
          <p14:tracePt t="28708" x="5302250" y="3900488"/>
          <p14:tracePt t="28723" x="5318125" y="3900488"/>
          <p14:tracePt t="28740" x="5343525" y="3917950"/>
          <p14:tracePt t="28756" x="5368925" y="3917950"/>
          <p14:tracePt t="28764" x="5394325" y="3917950"/>
          <p14:tracePt t="28773" x="5411788" y="3917950"/>
          <p14:tracePt t="28780" x="5454650" y="3917950"/>
          <p14:tracePt t="28788" x="5513388" y="3935413"/>
          <p14:tracePt t="28796" x="5538788" y="3935413"/>
          <p14:tracePt t="28804" x="5624513" y="3935413"/>
          <p14:tracePt t="28812" x="5726113" y="3968750"/>
          <p14:tracePt t="28820" x="5811838" y="3968750"/>
          <p14:tracePt t="28828" x="5905500" y="3986213"/>
          <p14:tracePt t="28836" x="5972175" y="4002088"/>
          <p14:tracePt t="28843" x="6057900" y="4002088"/>
          <p14:tracePt t="28852" x="6142038" y="4002088"/>
          <p14:tracePt t="28860" x="6210300" y="4019550"/>
          <p14:tracePt t="28868" x="6235700" y="4019550"/>
          <p14:tracePt t="28876" x="6303963" y="4019550"/>
          <p14:tracePt t="28884" x="6329363" y="4052888"/>
          <p14:tracePt t="28892" x="6354763" y="4052888"/>
          <p14:tracePt t="28900" x="6372225" y="4052888"/>
          <p14:tracePt t="28908" x="6380163" y="4052888"/>
          <p14:tracePt t="28916" x="6423025" y="4052888"/>
          <p14:tracePt t="28923" x="6448425" y="4052888"/>
          <p14:tracePt t="28932" x="6465888" y="4052888"/>
          <p14:tracePt t="28939" x="6499225" y="4052888"/>
          <p14:tracePt t="28948" x="6534150" y="4052888"/>
          <p14:tracePt t="28956" x="6592888" y="4044950"/>
          <p14:tracePt t="28964" x="6643688" y="4044950"/>
          <p14:tracePt t="28972" x="6669088" y="4027488"/>
          <p14:tracePt t="28980" x="6694488" y="4027488"/>
          <p14:tracePt t="28988" x="6745288" y="4011613"/>
          <p14:tracePt t="28996" x="6770688" y="4002088"/>
          <p14:tracePt t="29004" x="6788150" y="3986213"/>
          <p14:tracePt t="29012" x="6797675" y="3986213"/>
          <p14:tracePt t="29023" x="6823075" y="3986213"/>
          <p14:tracePt t="29028" x="6848475" y="3986213"/>
          <p14:tracePt t="29036" x="6864350" y="3976688"/>
          <p14:tracePt t="29044" x="6873875" y="3976688"/>
          <p14:tracePt t="29060" x="6889750" y="3976688"/>
          <p14:tracePt t="29140" x="6899275" y="3976688"/>
          <p14:tracePt t="29164" x="6907213" y="3976688"/>
          <p14:tracePt t="29173" x="6924675" y="3994150"/>
          <p14:tracePt t="29180" x="6950075" y="4019550"/>
          <p14:tracePt t="29188" x="7018338" y="4087813"/>
          <p14:tracePt t="29196" x="7051675" y="4138613"/>
          <p14:tracePt t="29204" x="7102475" y="4206875"/>
          <p14:tracePt t="29212" x="7145338" y="4300538"/>
          <p14:tracePt t="29220" x="7178675" y="4351338"/>
          <p14:tracePt t="29228" x="7178675" y="4410075"/>
          <p14:tracePt t="29236" x="7178675" y="4427538"/>
          <p14:tracePt t="29252" x="7178675" y="4435475"/>
          <p14:tracePt t="29476" x="7162800" y="4435475"/>
          <p14:tracePt t="29572" x="7170738" y="4435475"/>
          <p14:tracePt t="29590" x="7188200" y="4435475"/>
          <p14:tracePt t="29604" x="7196138" y="4435475"/>
          <p14:tracePt t="29636" x="7213600" y="4435475"/>
          <p14:tracePt t="29644" x="7221538" y="4435475"/>
          <p14:tracePt t="29652" x="7239000" y="4419600"/>
          <p14:tracePt t="29661" x="7239000" y="4410075"/>
          <p14:tracePt t="29668" x="7246938" y="4402138"/>
          <p14:tracePt t="29700" x="7256463" y="4384675"/>
          <p14:tracePt t="29780" x="7272338" y="4376738"/>
          <p14:tracePt t="29844" x="7272338" y="4359275"/>
          <p14:tracePt t="29860" x="7281863" y="4351338"/>
          <p14:tracePt t="30757" x="7297738" y="4341813"/>
          <p14:tracePt t="31805" x="7297738" y="4300538"/>
          <p14:tracePt t="31813" x="7297738" y="4283075"/>
          <p14:tracePt t="31821" x="7297738" y="4257675"/>
          <p14:tracePt t="31829" x="7297738" y="4232275"/>
          <p14:tracePt t="31836" x="7297738" y="4206875"/>
          <p14:tracePt t="31845" x="7297738" y="4164013"/>
          <p14:tracePt t="31852" x="7297738" y="4130675"/>
          <p14:tracePt t="31860" x="7297738" y="4121150"/>
          <p14:tracePt t="31868" x="7297738" y="4079875"/>
          <p14:tracePt t="31876" x="7297738" y="4070350"/>
          <p14:tracePt t="31883" x="7297738" y="4052888"/>
          <p14:tracePt t="31900" x="7289800" y="4027488"/>
          <p14:tracePt t="31924" x="7289800" y="4002088"/>
          <p14:tracePt t="31932" x="7281863" y="3986213"/>
          <p14:tracePt t="31941" x="7281863" y="3960813"/>
          <p14:tracePt t="31948" x="7264400" y="3935413"/>
          <p14:tracePt t="31956" x="7264400" y="3925888"/>
          <p14:tracePt t="31964" x="7229475" y="3867150"/>
          <p14:tracePt t="31972" x="7229475" y="3849688"/>
          <p14:tracePt t="31980" x="7229475" y="3824288"/>
          <p14:tracePt t="31989" x="7229475" y="3798888"/>
          <p14:tracePt t="31996" x="7229475" y="3790950"/>
          <p14:tracePt t="32004" x="7229475" y="3763963"/>
          <p14:tracePt t="32011" x="7229475" y="3748088"/>
          <p14:tracePt t="32020" x="7229475" y="3738563"/>
          <p14:tracePt t="32043" x="7229475" y="3722688"/>
          <p14:tracePt t="32051" x="7229475" y="3697288"/>
          <p14:tracePt t="32067" x="7229475" y="3687763"/>
          <p14:tracePt t="32076" x="7229475" y="3671888"/>
          <p14:tracePt t="32083" x="7229475" y="3662363"/>
          <p14:tracePt t="32092" x="7229475" y="3636963"/>
          <p14:tracePt t="32099" x="7229475" y="3629025"/>
          <p14:tracePt t="32115" x="7229475" y="3611563"/>
          <p14:tracePt t="32131" x="7221538" y="3603625"/>
          <p14:tracePt t="32147" x="7213600" y="3586163"/>
          <p14:tracePt t="32156" x="7196138" y="3560763"/>
          <p14:tracePt t="32164" x="7188200" y="3552825"/>
          <p14:tracePt t="32172" x="7153275" y="3535363"/>
          <p14:tracePt t="32180" x="7094538" y="3517900"/>
          <p14:tracePt t="32188" x="7026275" y="3484563"/>
          <p14:tracePt t="32196" x="6975475" y="3467100"/>
          <p14:tracePt t="32204" x="6932613" y="3449638"/>
          <p14:tracePt t="32212" x="6899275" y="3449638"/>
          <p14:tracePt t="32220" x="6873875" y="3441700"/>
          <p14:tracePt t="32227" x="6864350" y="3441700"/>
          <p14:tracePt t="32236" x="6848475" y="3441700"/>
          <p14:tracePt t="32437" x="6864350" y="3441700"/>
          <p14:tracePt t="32444" x="6881813" y="3441700"/>
          <p14:tracePt t="32452" x="6932613" y="3424238"/>
          <p14:tracePt t="32461" x="6950075" y="3416300"/>
          <p14:tracePt t="32468" x="6958013" y="3398838"/>
          <p14:tracePt t="32516" x="6958013" y="3390900"/>
          <p14:tracePt t="32532" x="6958013" y="3365500"/>
          <p14:tracePt t="32539" x="6950075" y="3330575"/>
          <p14:tracePt t="32563" x="6942138" y="3305175"/>
          <p14:tracePt t="32572" x="6907213" y="3271838"/>
          <p14:tracePt t="32580" x="6899275" y="3263900"/>
          <p14:tracePt t="32604" x="6873875" y="3263900"/>
          <p14:tracePt t="32612" x="6856413" y="3254375"/>
          <p14:tracePt t="32619" x="6813550" y="3254375"/>
          <p14:tracePt t="32627" x="6770688" y="3238500"/>
          <p14:tracePt t="32636" x="6661150" y="3238500"/>
          <p14:tracePt t="32644" x="6600825" y="3238500"/>
          <p14:tracePt t="32652" x="6516688" y="3238500"/>
          <p14:tracePt t="32660" x="6448425" y="3238500"/>
          <p14:tracePt t="32668" x="6346825" y="3238500"/>
          <p14:tracePt t="32676" x="6253163" y="3221038"/>
          <p14:tracePt t="32684" x="6159500" y="3195638"/>
          <p14:tracePt t="32692" x="6040438" y="3195638"/>
          <p14:tracePt t="32699" x="5905500" y="3195638"/>
          <p14:tracePt t="32709" x="5811838" y="3195638"/>
          <p14:tracePt t="32716" x="5768975" y="3195638"/>
          <p14:tracePt t="32724" x="5708650" y="3195638"/>
          <p14:tracePt t="32732" x="5657850" y="3195638"/>
          <p14:tracePt t="32739" x="5616575" y="3195638"/>
          <p14:tracePt t="32748" x="5573713" y="3195638"/>
          <p14:tracePt t="32755" x="5538788" y="3195638"/>
          <p14:tracePt t="32764" x="5480050" y="3195638"/>
          <p14:tracePt t="32772" x="5394325" y="3203575"/>
          <p14:tracePt t="32780" x="5302250" y="3203575"/>
          <p14:tracePt t="32789" x="5183188" y="3228975"/>
          <p14:tracePt t="32796" x="5089525" y="3246438"/>
          <p14:tracePt t="32804" x="5029200" y="3246438"/>
          <p14:tracePt t="32812" x="4962525" y="3246438"/>
          <p14:tracePt t="32820" x="4935538" y="3279775"/>
          <p14:tracePt t="33012" x="4935538" y="3289300"/>
          <p14:tracePt t="33020" x="4978400" y="3314700"/>
          <p14:tracePt t="33028" x="5046663" y="3348038"/>
          <p14:tracePt t="33036" x="5114925" y="3382963"/>
          <p14:tracePt t="33044" x="5208588" y="3408363"/>
          <p14:tracePt t="33052" x="5310188" y="3467100"/>
          <p14:tracePt t="33061" x="5403850" y="3484563"/>
          <p14:tracePt t="33068" x="5487988" y="3484563"/>
          <p14:tracePt t="33077" x="5556250" y="3484563"/>
          <p14:tracePt t="33084" x="5581650" y="3484563"/>
          <p14:tracePt t="33092" x="5591175" y="3484563"/>
          <p14:tracePt t="33172" x="5632450" y="3484563"/>
          <p14:tracePt t="33180" x="5657850" y="3484563"/>
          <p14:tracePt t="33189" x="5726113" y="3484563"/>
          <p14:tracePt t="33196" x="5786438" y="3502025"/>
          <p14:tracePt t="33204" x="5819775" y="3502025"/>
          <p14:tracePt t="33212" x="5905500" y="3535363"/>
          <p14:tracePt t="33220" x="5946775" y="3535363"/>
          <p14:tracePt t="33228" x="5997575" y="3552825"/>
          <p14:tracePt t="33236" x="6024563" y="3552825"/>
          <p14:tracePt t="33244" x="6075363" y="3568700"/>
          <p14:tracePt t="33252" x="6116638" y="3578225"/>
          <p14:tracePt t="33260" x="6167438" y="3629025"/>
          <p14:tracePt t="33268" x="6194425" y="3662363"/>
          <p14:tracePt t="33276" x="6253163" y="3730625"/>
          <p14:tracePt t="33284" x="6278563" y="3773488"/>
          <p14:tracePt t="33292" x="6278563" y="3841750"/>
          <p14:tracePt t="33300" x="6296025" y="3849688"/>
          <p14:tracePt t="33492" x="6303963" y="3849688"/>
          <p14:tracePt t="33524" x="6235700" y="3781425"/>
          <p14:tracePt t="33532" x="6108700" y="3738563"/>
          <p14:tracePt t="33540" x="5938838" y="3738563"/>
          <p14:tracePt t="33548" x="5743575" y="3738563"/>
          <p14:tracePt t="33555" x="5454650" y="3798888"/>
          <p14:tracePt t="33563" x="5064125" y="3824288"/>
          <p14:tracePt t="33572" x="4613275" y="3917950"/>
          <p14:tracePt t="33580" x="4298950" y="3943350"/>
          <p14:tracePt t="33589" x="4078288" y="3960813"/>
          <p14:tracePt t="33596" x="3933825" y="3960813"/>
          <p14:tracePt t="33604" x="3865563" y="3960813"/>
          <p14:tracePt t="33612" x="3857625" y="3960813"/>
          <p14:tracePt t="33620" x="3832225" y="3960813"/>
          <p14:tracePt t="33636" x="3814763" y="3960813"/>
          <p14:tracePt t="33644" x="3806825" y="3960813"/>
          <p14:tracePt t="33652" x="3797300" y="3960813"/>
          <p14:tracePt t="33676" x="3781425" y="3960813"/>
          <p14:tracePt t="33684" x="3771900" y="3951288"/>
          <p14:tracePt t="33700" x="3756025" y="3935413"/>
          <p14:tracePt t="33740" x="3746500" y="3925888"/>
          <p14:tracePt t="33748" x="3729038" y="3908425"/>
          <p14:tracePt t="33755" x="3721100" y="3900488"/>
          <p14:tracePt t="33764" x="3695700" y="3883025"/>
          <p14:tracePt t="33772" x="3644900" y="3857625"/>
          <p14:tracePt t="33780" x="3636963" y="3857625"/>
          <p14:tracePt t="33788" x="3619500" y="3857625"/>
          <p14:tracePt t="33796" x="3611563" y="3841750"/>
          <p14:tracePt t="33820" x="3586163" y="3832225"/>
          <p14:tracePt t="33827" x="3551238" y="3798888"/>
          <p14:tracePt t="33844" x="3533775" y="3756025"/>
          <p14:tracePt t="33853" x="3533775" y="3738563"/>
          <p14:tracePt t="33861" x="3525838" y="3713163"/>
          <p14:tracePt t="33870" x="3525838" y="3687763"/>
          <p14:tracePt t="33877" x="3508375" y="3671888"/>
          <p14:tracePt t="33884" x="3508375" y="3662363"/>
          <p14:tracePt t="33908" x="3482975" y="3636963"/>
          <p14:tracePt t="33925" x="3482975" y="3619500"/>
          <p14:tracePt t="33940" x="3475038" y="3594100"/>
          <p14:tracePt t="33956" x="3457575" y="3586163"/>
          <p14:tracePt t="33964" x="3449638" y="3568700"/>
          <p14:tracePt t="33988" x="3406775" y="3543300"/>
          <p14:tracePt t="33989" x="3363913" y="3527425"/>
          <p14:tracePt t="33996" x="3348038" y="3527425"/>
          <p14:tracePt t="34004" x="3305175" y="3517900"/>
          <p14:tracePt t="34012" x="3297238" y="3517900"/>
          <p14:tracePt t="34020" x="3270250" y="3502025"/>
          <p14:tracePt t="34028" x="3254375" y="3502025"/>
          <p14:tracePt t="34036" x="3244850" y="3492500"/>
          <p14:tracePt t="34044" x="3236913" y="3475038"/>
          <p14:tracePt t="34052" x="3219450" y="3475038"/>
          <p14:tracePt t="34067" x="3211513" y="3475038"/>
          <p14:tracePt t="34076" x="3194050" y="3475038"/>
          <p14:tracePt t="34084" x="3168650" y="3475038"/>
          <p14:tracePt t="34092" x="3143250" y="3475038"/>
          <p14:tracePt t="34099" x="3135313" y="3475038"/>
          <p14:tracePt t="34108" x="3092450" y="3475038"/>
          <p14:tracePt t="34115" x="3067050" y="3475038"/>
          <p14:tracePt t="34123" x="3033713" y="3475038"/>
          <p14:tracePt t="34132" x="3024188" y="3484563"/>
          <p14:tracePt t="34139" x="3016250" y="3492500"/>
          <p14:tracePt t="34148" x="2998788" y="3517900"/>
          <p14:tracePt t="34155" x="2982913" y="3568700"/>
          <p14:tracePt t="34163" x="2947988" y="3636963"/>
          <p14:tracePt t="34172" x="2930525" y="3697288"/>
          <p14:tracePt t="34180" x="2930525" y="3763963"/>
          <p14:tracePt t="34188" x="2922588" y="3790950"/>
          <p14:tracePt t="34196" x="2922588" y="3806825"/>
          <p14:tracePt t="34204" x="2922588" y="3832225"/>
          <p14:tracePt t="34211" x="2922588" y="3857625"/>
          <p14:tracePt t="34220" x="2922588" y="3867150"/>
          <p14:tracePt t="34227" x="2922588" y="3908425"/>
          <p14:tracePt t="34236" x="2940050" y="3925888"/>
          <p14:tracePt t="34243" x="2965450" y="3935413"/>
          <p14:tracePt t="34252" x="3008313" y="3951288"/>
          <p14:tracePt t="34260" x="3041650" y="3986213"/>
          <p14:tracePt t="34268" x="3084513" y="3986213"/>
          <p14:tracePt t="34276" x="3117850" y="3994150"/>
          <p14:tracePt t="34283" x="3160713" y="3994150"/>
          <p14:tracePt t="34292" x="3203575" y="4011613"/>
          <p14:tracePt t="34300" x="3254375" y="4011613"/>
          <p14:tracePt t="34308" x="3338513" y="4011613"/>
          <p14:tracePt t="34316" x="3398838" y="4011613"/>
          <p14:tracePt t="34324" x="3508375" y="4027488"/>
          <p14:tracePt t="34331" x="3576638" y="4027488"/>
          <p14:tracePt t="34339" x="3636963" y="4027488"/>
          <p14:tracePt t="34348" x="3662363" y="4027488"/>
          <p14:tracePt t="34355" x="3713163" y="4027488"/>
          <p14:tracePt t="34364" x="3738563" y="4027488"/>
          <p14:tracePt t="34372" x="3763963" y="4027488"/>
          <p14:tracePt t="34380" x="3806825" y="4027488"/>
          <p14:tracePt t="34389" x="3822700" y="4027488"/>
          <p14:tracePt t="34396" x="3848100" y="4027488"/>
          <p14:tracePt t="34404" x="3873500" y="4011613"/>
          <p14:tracePt t="34411" x="3890963" y="3976688"/>
          <p14:tracePt t="34420" x="3890963" y="3951288"/>
          <p14:tracePt t="34428" x="3890963" y="3908425"/>
          <p14:tracePt t="34435" x="3890963" y="3867150"/>
          <p14:tracePt t="34444" x="3890963" y="3816350"/>
          <p14:tracePt t="34452" x="3890963" y="3756025"/>
          <p14:tracePt t="34459" x="3848100" y="3679825"/>
          <p14:tracePt t="34468" x="3814763" y="3654425"/>
          <p14:tracePt t="34476" x="3763963" y="3586163"/>
          <p14:tracePt t="34484" x="3729038" y="3535363"/>
          <p14:tracePt t="34492" x="3687763" y="3502025"/>
          <p14:tracePt t="34500" x="3636963" y="3492500"/>
          <p14:tracePt t="34509" x="3594100" y="3441700"/>
          <p14:tracePt t="34516" x="3559175" y="3424238"/>
          <p14:tracePt t="34524" x="3517900" y="3408363"/>
          <p14:tracePt t="34532" x="3492500" y="3408363"/>
          <p14:tracePt t="34539" x="3441700" y="3390900"/>
          <p14:tracePt t="34548" x="3414713" y="3390900"/>
          <p14:tracePt t="34555" x="3389313" y="3390900"/>
          <p14:tracePt t="34564" x="3338513" y="3390900"/>
          <p14:tracePt t="34572" x="3254375" y="3390900"/>
          <p14:tracePt t="34580" x="3228975" y="3390900"/>
          <p14:tracePt t="34588" x="3186113" y="3390900"/>
          <p14:tracePt t="34596" x="3168650" y="3390900"/>
          <p14:tracePt t="34604" x="3160713" y="3390900"/>
          <p14:tracePt t="34620" x="3152775" y="3390900"/>
          <p14:tracePt t="34627" x="3135313" y="3398838"/>
          <p14:tracePt t="34636" x="3109913" y="3408363"/>
          <p14:tracePt t="34644" x="3092450" y="3441700"/>
          <p14:tracePt t="34659" x="3092450" y="3502025"/>
          <p14:tracePt t="34667" x="3092450" y="3517900"/>
          <p14:tracePt t="34676" x="3067050" y="3578225"/>
          <p14:tracePt t="34684" x="3067050" y="3586163"/>
          <p14:tracePt t="34692" x="3033713" y="3662363"/>
          <p14:tracePt t="34708" x="3016250" y="3713163"/>
          <p14:tracePt t="34716" x="3008313" y="3738563"/>
          <p14:tracePt t="34740" x="3008313" y="3756025"/>
          <p14:tracePt t="34748" x="3008313" y="3781425"/>
          <p14:tracePt t="34755" x="3008313" y="3806825"/>
          <p14:tracePt t="34764" x="3008313" y="3816350"/>
          <p14:tracePt t="34780" x="3024188" y="3875088"/>
          <p14:tracePt t="34788" x="3033713" y="3892550"/>
          <p14:tracePt t="34796" x="3067050" y="3935413"/>
          <p14:tracePt t="34804" x="3092450" y="3960813"/>
          <p14:tracePt t="34811" x="3109913" y="3976688"/>
          <p14:tracePt t="34820" x="3117850" y="3986213"/>
          <p14:tracePt t="34827" x="3160713" y="4011613"/>
          <p14:tracePt t="34836" x="3178175" y="4027488"/>
          <p14:tracePt t="34844" x="3203575" y="4070350"/>
          <p14:tracePt t="34852" x="3228975" y="4079875"/>
          <p14:tracePt t="34868" x="3262313" y="4095750"/>
          <p14:tracePt t="34876" x="3287713" y="4095750"/>
          <p14:tracePt t="34884" x="3313113" y="4113213"/>
          <p14:tracePt t="34892" x="3330575" y="4113213"/>
          <p14:tracePt t="34900" x="3355975" y="4113213"/>
          <p14:tracePt t="34908" x="3363913" y="4113213"/>
          <p14:tracePt t="34916" x="3389313" y="4113213"/>
          <p14:tracePt t="34924" x="3414713" y="4113213"/>
          <p14:tracePt t="34932" x="3432175" y="4113213"/>
          <p14:tracePt t="34939" x="3441700" y="4113213"/>
          <p14:tracePt t="34948" x="3467100" y="4113213"/>
          <p14:tracePt t="34956" x="3517900" y="4113213"/>
          <p14:tracePt t="34964" x="3525838" y="4113213"/>
          <p14:tracePt t="34972" x="3568700" y="4113213"/>
          <p14:tracePt t="34980" x="3594100" y="4113213"/>
          <p14:tracePt t="34989" x="3619500" y="4113213"/>
          <p14:tracePt t="34996" x="3644900" y="4113213"/>
          <p14:tracePt t="35004" x="3662363" y="4113213"/>
          <p14:tracePt t="35011" x="3687763" y="4113213"/>
          <p14:tracePt t="35020" x="3695700" y="4113213"/>
          <p14:tracePt t="35028" x="3713163" y="4113213"/>
          <p14:tracePt t="35036" x="3721100" y="4113213"/>
          <p14:tracePt t="35043" x="3746500" y="4105275"/>
          <p14:tracePt t="35052" x="3763963" y="4095750"/>
          <p14:tracePt t="35076" x="3763963" y="4079875"/>
          <p14:tracePt t="35100" x="3763963" y="4070350"/>
          <p14:tracePt t="35116" x="3763963" y="4062413"/>
          <p14:tracePt t="35132" x="3763963" y="4037013"/>
          <p14:tracePt t="35341" x="3771900" y="4019550"/>
          <p14:tracePt t="35349" x="3781425" y="4027488"/>
          <p14:tracePt t="35356" x="3781425" y="4079875"/>
          <p14:tracePt t="35372" x="3781425" y="4113213"/>
          <p14:tracePt t="35389" x="3763963" y="4113213"/>
          <p14:tracePt t="35605" x="3738563" y="4113213"/>
          <p14:tracePt t="35620" x="3713163" y="4113213"/>
          <p14:tracePt t="35630" x="3687763" y="4087813"/>
          <p14:tracePt t="35636" x="3670300" y="4037013"/>
          <p14:tracePt t="35644" x="3619500" y="3994150"/>
          <p14:tracePt t="35652" x="3611563" y="3976688"/>
          <p14:tracePt t="35659" x="3576638" y="3951288"/>
          <p14:tracePt t="35668" x="3551238" y="3925888"/>
          <p14:tracePt t="35676" x="3517900" y="3892550"/>
          <p14:tracePt t="35684" x="3449638" y="3824288"/>
          <p14:tracePt t="35692" x="3348038" y="3713163"/>
          <p14:tracePt t="35700" x="3262313" y="3611563"/>
          <p14:tracePt t="35709" x="3178175" y="3509963"/>
          <p14:tracePt t="35716" x="3127375" y="3441700"/>
          <p14:tracePt t="35724" x="3041650" y="3305175"/>
          <p14:tracePt t="35732" x="2955925" y="3203575"/>
          <p14:tracePt t="35739" x="2905125" y="3135313"/>
          <p14:tracePt t="35748" x="2820988" y="3033713"/>
          <p14:tracePt t="35755" x="2744788" y="2974975"/>
          <p14:tracePt t="35764" x="2709863" y="2906713"/>
          <p14:tracePt t="35772" x="2659063" y="2830513"/>
          <p14:tracePt t="35780" x="2625725" y="2805113"/>
          <p14:tracePt t="35789" x="2574925" y="2752725"/>
          <p14:tracePt t="35796" x="2549525" y="2701925"/>
          <p14:tracePt t="35804" x="2514600" y="2676525"/>
          <p14:tracePt t="35812" x="2506663" y="2660650"/>
          <p14:tracePt t="35820" x="2506663" y="2651125"/>
          <p14:tracePt t="35908" x="2489200" y="2643188"/>
          <p14:tracePt t="35932" x="2481263" y="2625725"/>
          <p14:tracePt t="35940" x="2463800" y="2625725"/>
          <p14:tracePt t="35948" x="2438400" y="2633663"/>
          <p14:tracePt t="35955" x="2395538" y="2651125"/>
          <p14:tracePt t="35964" x="2344738" y="2693988"/>
          <p14:tracePt t="35972" x="2268538" y="2752725"/>
          <p14:tracePt t="35980" x="2243138" y="2778125"/>
          <p14:tracePt t="35989" x="2208213" y="2813050"/>
          <p14:tracePt t="36118" x="2182813" y="2805113"/>
          <p14:tracePt t="36125" x="2182813" y="2778125"/>
          <p14:tracePt t="36133" x="2182813" y="2736850"/>
          <p14:tracePt t="36142" x="2166938" y="2701925"/>
          <p14:tracePt t="36148" x="2132013" y="2660650"/>
          <p14:tracePt t="36155" x="2124075" y="2625725"/>
          <p14:tracePt t="36164" x="2124075" y="2582863"/>
          <p14:tracePt t="36172" x="2106613" y="2557463"/>
          <p14:tracePt t="36180" x="2090738" y="2489200"/>
          <p14:tracePt t="36188" x="2038350" y="2413000"/>
          <p14:tracePt t="36196" x="2022475" y="2371725"/>
          <p14:tracePt t="36204" x="2022475" y="2336800"/>
          <p14:tracePt t="36212" x="2005013" y="2311400"/>
          <p14:tracePt t="36220" x="1971675" y="2227263"/>
          <p14:tracePt t="36228" x="1954213" y="2159000"/>
          <p14:tracePt t="36236" x="1954213" y="2141538"/>
          <p14:tracePt t="36244" x="1954213" y="2116138"/>
          <p14:tracePt t="36252" x="1936750" y="2090738"/>
          <p14:tracePt t="36260" x="1936750" y="2047875"/>
          <p14:tracePt t="36268" x="1936750" y="2030413"/>
          <p14:tracePt t="36276" x="1936750" y="2022475"/>
          <p14:tracePt t="36284" x="1936750" y="2005013"/>
          <p14:tracePt t="36292" x="1936750" y="1979613"/>
          <p14:tracePt t="36348" x="1936750" y="1971675"/>
          <p14:tracePt t="36356" x="1954213" y="1954213"/>
          <p14:tracePt t="36364" x="1971675" y="1946275"/>
          <p14:tracePt t="36372" x="2012950" y="1928813"/>
          <p14:tracePt t="36379" x="2055813" y="1885950"/>
          <p14:tracePt t="36388" x="2090738" y="1885950"/>
          <p14:tracePt t="36396" x="2132013" y="1852613"/>
          <p14:tracePt t="36405" x="2243138" y="1835150"/>
          <p14:tracePt t="36412" x="2276475" y="1801813"/>
          <p14:tracePt t="36420" x="2362200" y="1801813"/>
          <p14:tracePt t="36427" x="2420938" y="1784350"/>
          <p14:tracePt t="36436" x="2514600" y="1784350"/>
          <p14:tracePt t="36444" x="2557463" y="1784350"/>
          <p14:tracePt t="36452" x="2684463" y="1784350"/>
          <p14:tracePt t="36460" x="2803525" y="1784350"/>
          <p14:tracePt t="36468" x="2914650" y="1784350"/>
          <p14:tracePt t="36476" x="3143250" y="1784350"/>
          <p14:tracePt t="36484" x="3322638" y="1819275"/>
          <p14:tracePt t="36492" x="3543300" y="1819275"/>
          <p14:tracePt t="36500" x="3797300" y="1819275"/>
          <p14:tracePt t="36508" x="4052888" y="1819275"/>
          <p14:tracePt t="36516" x="4273550" y="1819275"/>
          <p14:tracePt t="36525" x="4476750" y="1819275"/>
          <p14:tracePt t="36532" x="4646613" y="1819275"/>
          <p14:tracePt t="36539" x="4843463" y="1819275"/>
          <p14:tracePt t="36548" x="5013325" y="1819275"/>
          <p14:tracePt t="36555" x="5157788" y="1819275"/>
          <p14:tracePt t="36564" x="5327650" y="1819275"/>
          <p14:tracePt t="36572" x="5472113" y="1819275"/>
          <p14:tracePt t="36580" x="5641975" y="1819275"/>
          <p14:tracePt t="36588" x="5837238" y="1819275"/>
          <p14:tracePt t="36595" x="6015038" y="1844675"/>
          <p14:tracePt t="36605" x="6184900" y="1860550"/>
          <p14:tracePt t="36612" x="6354763" y="1860550"/>
          <p14:tracePt t="36620" x="6524625" y="1860550"/>
          <p14:tracePt t="36628" x="6729413" y="1860550"/>
          <p14:tracePt t="36635" x="6864350" y="1860550"/>
          <p14:tracePt t="36644" x="7034213" y="1860550"/>
          <p14:tracePt t="36652" x="7153275" y="1860550"/>
          <p14:tracePt t="36659" x="7323138" y="1860550"/>
          <p14:tracePt t="36668" x="7442200" y="1860550"/>
          <p14:tracePt t="36676" x="7553325" y="1860550"/>
          <p14:tracePt t="36684" x="7672388" y="1860550"/>
          <p14:tracePt t="36692" x="7731125" y="1860550"/>
          <p14:tracePt t="36700" x="7799388" y="1860550"/>
          <p14:tracePt t="36708" x="7859713" y="1860550"/>
          <p14:tracePt t="36716" x="7943850" y="1860550"/>
          <p14:tracePt t="36724" x="7969250" y="1860550"/>
          <p14:tracePt t="36732" x="8020050" y="1860550"/>
          <p14:tracePt t="36740" x="8062913" y="1860550"/>
          <p14:tracePt t="36748" x="8105775" y="1860550"/>
          <p14:tracePt t="36755" x="8156575" y="1860550"/>
          <p14:tracePt t="36764" x="8215313" y="1860550"/>
          <p14:tracePt t="36772" x="8283575" y="1860550"/>
          <p14:tracePt t="36780" x="8343900" y="1878013"/>
          <p14:tracePt t="36788" x="8420100" y="1911350"/>
          <p14:tracePt t="36796" x="8428038" y="1911350"/>
          <p14:tracePt t="36805" x="8435975" y="1911350"/>
          <p14:tracePt t="36868" x="8453438" y="1911350"/>
          <p14:tracePt t="36893" x="8478838" y="1911350"/>
          <p14:tracePt t="36900" x="8488363" y="1928813"/>
          <p14:tracePt t="36908" x="8513763" y="1954213"/>
          <p14:tracePt t="36916" x="8529638" y="1979613"/>
          <p14:tracePt t="36924" x="8564563" y="2014538"/>
          <p14:tracePt t="36932" x="8580438" y="2065338"/>
          <p14:tracePt t="36941" x="8580438" y="2073275"/>
          <p14:tracePt t="36948" x="8589963" y="2116138"/>
          <p14:tracePt t="36957" x="8589963" y="2124075"/>
          <p14:tracePt t="36974" x="8605838" y="2217738"/>
          <p14:tracePt t="36980" x="8605838" y="2227263"/>
          <p14:tracePt t="36990" x="8605838" y="2252663"/>
          <p14:tracePt t="36998" x="8605838" y="2286000"/>
          <p14:tracePt t="37007" x="8597900" y="2344738"/>
          <p14:tracePt t="37012" x="8597900" y="2371725"/>
          <p14:tracePt t="37020" x="8580438" y="2438400"/>
          <p14:tracePt t="37029" x="8572500" y="2455863"/>
          <p14:tracePt t="37037" x="8555038" y="2481263"/>
          <p14:tracePt t="37045" x="8547100" y="2506663"/>
          <p14:tracePt t="37052" x="8529638" y="2557463"/>
          <p14:tracePt t="37062" x="8513763" y="2582863"/>
          <p14:tracePt t="37068" x="8504238" y="2592388"/>
          <p14:tracePt t="37076" x="8470900" y="2625725"/>
          <p14:tracePt t="37084" x="8428038" y="2668588"/>
          <p14:tracePt t="37092" x="8377238" y="2719388"/>
          <p14:tracePt t="37100" x="8326438" y="2736850"/>
          <p14:tracePt t="37108" x="8258175" y="2770188"/>
          <p14:tracePt t="37116" x="8215313" y="2820988"/>
          <p14:tracePt t="37124" x="8139113" y="2855913"/>
          <p14:tracePt t="37131" x="8070850" y="2906713"/>
          <p14:tracePt t="37139" x="8004175" y="2922588"/>
          <p14:tracePt t="37148" x="7969250" y="2957513"/>
          <p14:tracePt t="37155" x="7943850" y="2974975"/>
          <p14:tracePt t="37164" x="7935913" y="2982913"/>
          <p14:tracePt t="37172" x="7918450" y="2990850"/>
          <p14:tracePt t="37180" x="7859713" y="3008313"/>
          <p14:tracePt t="37188" x="7850188" y="3008313"/>
          <p14:tracePt t="37196" x="7807325" y="3033713"/>
          <p14:tracePt t="37206" x="7799388" y="3033713"/>
          <p14:tracePt t="37212" x="7740650" y="3051175"/>
          <p14:tracePt t="37220" x="7715250" y="3051175"/>
          <p14:tracePt t="37228" x="7646988" y="3067050"/>
          <p14:tracePt t="37236" x="7586663" y="3067050"/>
          <p14:tracePt t="37244" x="7535863" y="3084513"/>
          <p14:tracePt t="37252" x="7451725" y="3084513"/>
          <p14:tracePt t="37261" x="7307263" y="3084513"/>
          <p14:tracePt t="37268" x="7196138" y="3084513"/>
          <p14:tracePt t="37277" x="7077075" y="3084513"/>
          <p14:tracePt t="37284" x="6907213" y="3084513"/>
          <p14:tracePt t="37292" x="6686550" y="3084513"/>
          <p14:tracePt t="37299" x="6456363" y="3084513"/>
          <p14:tracePt t="37308" x="6202363" y="3084513"/>
          <p14:tracePt t="37315" x="5981700" y="3084513"/>
          <p14:tracePt t="37324" x="5751513" y="3084513"/>
          <p14:tracePt t="37331" x="5548313" y="3067050"/>
          <p14:tracePt t="37339" x="5378450" y="3025775"/>
          <p14:tracePt t="37347" x="5199063" y="3000375"/>
          <p14:tracePt t="37355" x="5089525" y="3000375"/>
          <p14:tracePt t="37363" x="4919663" y="3000375"/>
          <p14:tracePt t="37371" x="4775200" y="3000375"/>
          <p14:tracePt t="37379" x="4595813" y="2982913"/>
          <p14:tracePt t="37388" x="4460875" y="2982913"/>
          <p14:tracePt t="37395" x="4281488" y="2957513"/>
          <p14:tracePt t="37403" x="4137025" y="2914650"/>
          <p14:tracePt t="37411" x="4017963" y="2897188"/>
          <p14:tracePt t="37419" x="3873500" y="2897188"/>
          <p14:tracePt t="37427" x="3729038" y="2881313"/>
          <p14:tracePt t="37435" x="3586163" y="2881313"/>
          <p14:tracePt t="37443" x="3441700" y="2881313"/>
          <p14:tracePt t="37451" x="3348038" y="2855913"/>
          <p14:tracePt t="37459" x="3228975" y="2820988"/>
          <p14:tracePt t="37467" x="3178175" y="2820988"/>
          <p14:tracePt t="37476" x="3135313" y="2820988"/>
          <p14:tracePt t="37483" x="3092450" y="2820988"/>
          <p14:tracePt t="37492" x="3067050" y="2820988"/>
          <p14:tracePt t="37499" x="2998788" y="2820988"/>
          <p14:tracePt t="37509" x="2955925" y="2820988"/>
          <p14:tracePt t="37515" x="2930525" y="2820988"/>
          <p14:tracePt t="37524" x="2879725" y="2820988"/>
          <p14:tracePt t="37532" x="2820988" y="2820988"/>
          <p14:tracePt t="37540" x="2752725" y="2820988"/>
          <p14:tracePt t="37548" x="2668588" y="2820988"/>
          <p14:tracePt t="37558" x="2608263" y="2820988"/>
          <p14:tracePt t="37566" x="2497138" y="2820988"/>
          <p14:tracePt t="37573" x="2438400" y="2820988"/>
          <p14:tracePt t="37580" x="2370138" y="2805113"/>
          <p14:tracePt t="37588" x="2344738" y="2805113"/>
          <p14:tracePt t="37596" x="2319338" y="2805113"/>
          <p14:tracePt t="37605" x="2301875" y="2805113"/>
          <p14:tracePt t="37627" x="2293938" y="2805113"/>
          <p14:tracePt t="37636" x="2268538" y="2787650"/>
          <p14:tracePt t="37644" x="2251075" y="2778125"/>
          <p14:tracePt t="37652" x="2243138" y="2778125"/>
          <p14:tracePt t="37660" x="2217738" y="2762250"/>
          <p14:tracePt t="37668" x="2200275" y="2736850"/>
          <p14:tracePt t="37676" x="2166938" y="2701925"/>
          <p14:tracePt t="37684" x="2098675" y="2633663"/>
          <p14:tracePt t="37692" x="2047875" y="2600325"/>
          <p14:tracePt t="37700" x="2038350" y="2549525"/>
          <p14:tracePt t="37708" x="2038350" y="2524125"/>
          <p14:tracePt t="37716" x="2005013" y="2498725"/>
          <p14:tracePt t="37725" x="1997075" y="2481263"/>
          <p14:tracePt t="37732" x="1997075" y="2455863"/>
          <p14:tracePt t="37740" x="1997075" y="2430463"/>
          <p14:tracePt t="37748" x="1997075" y="2422525"/>
          <p14:tracePt t="37755" x="1979613" y="2379663"/>
          <p14:tracePt t="37772" x="1979613" y="2362200"/>
          <p14:tracePt t="37780" x="1979613" y="2354263"/>
          <p14:tracePt t="37788" x="1979613" y="2328863"/>
          <p14:tracePt t="37796" x="1979613" y="2311400"/>
          <p14:tracePt t="37805" x="1979613" y="2303463"/>
          <p14:tracePt t="37811" x="1979613" y="2293938"/>
          <p14:tracePt t="37820" x="1979613" y="2268538"/>
          <p14:tracePt t="37828" x="1962150" y="2235200"/>
          <p14:tracePt t="37836" x="1962150" y="2227263"/>
          <p14:tracePt t="37844" x="1962150" y="2200275"/>
          <p14:tracePt t="37851" x="1962150" y="2184400"/>
          <p14:tracePt t="37860" x="1962150" y="2159000"/>
          <p14:tracePt t="37868" x="1962150" y="2133600"/>
          <p14:tracePt t="37891" x="1962150" y="2108200"/>
          <p14:tracePt t="37940" x="1971675" y="2082800"/>
          <p14:tracePt t="37948" x="1997075" y="2047875"/>
          <p14:tracePt t="37963" x="2012950" y="2039938"/>
          <p14:tracePt t="37988" x="2022475" y="2022475"/>
          <p14:tracePt t="37996" x="2065338" y="2022475"/>
          <p14:tracePt t="38005" x="2081213" y="2014538"/>
          <p14:tracePt t="38012" x="2116138" y="2014538"/>
          <p14:tracePt t="38020" x="2166938" y="1979613"/>
          <p14:tracePt t="38028" x="2208213" y="1979613"/>
          <p14:tracePt t="38036" x="2235200" y="1979613"/>
          <p14:tracePt t="38044" x="2286000" y="1963738"/>
          <p14:tracePt t="38052" x="2311400" y="1963738"/>
          <p14:tracePt t="38059" x="2395538" y="1963738"/>
          <p14:tracePt t="38067" x="2463800" y="1963738"/>
          <p14:tracePt t="38076" x="2549525" y="1963738"/>
          <p14:tracePt t="38084" x="2659063" y="1963738"/>
          <p14:tracePt t="38092" x="2744788" y="1963738"/>
          <p14:tracePt t="38100" x="2889250" y="1963738"/>
          <p14:tracePt t="38108" x="3008313" y="1963738"/>
          <p14:tracePt t="38115" x="3067050" y="1963738"/>
          <p14:tracePt t="38124" x="3203575" y="1946275"/>
          <p14:tracePt t="38132" x="3398838" y="1946275"/>
          <p14:tracePt t="38140" x="3576638" y="1920875"/>
          <p14:tracePt t="38148" x="3797300" y="1920875"/>
          <p14:tracePt t="38156" x="4078288" y="1920875"/>
          <p14:tracePt t="38164" x="4256088" y="1878013"/>
          <p14:tracePt t="38172" x="4451350" y="1878013"/>
          <p14:tracePt t="38180" x="4681538" y="1878013"/>
          <p14:tracePt t="38188" x="4910138" y="1852613"/>
          <p14:tracePt t="38196" x="5106988" y="1852613"/>
          <p14:tracePt t="38205" x="5276850" y="1835150"/>
          <p14:tracePt t="38211" x="5446713" y="1835150"/>
          <p14:tracePt t="38220" x="5649913" y="1809750"/>
          <p14:tracePt t="38228" x="5768975" y="1809750"/>
          <p14:tracePt t="38235" x="5938838" y="1809750"/>
          <p14:tracePt t="38243" x="6083300" y="1809750"/>
          <p14:tracePt t="38252" x="6227763" y="1766888"/>
          <p14:tracePt t="38260" x="6372225" y="1751013"/>
          <p14:tracePt t="38268" x="6550025" y="1725613"/>
          <p14:tracePt t="38276" x="6719888" y="1708150"/>
          <p14:tracePt t="38284" x="6805613" y="1708150"/>
          <p14:tracePt t="38292" x="6899275" y="1708150"/>
          <p14:tracePt t="38300" x="7043738" y="1708150"/>
          <p14:tracePt t="38308" x="7137400" y="1665288"/>
          <p14:tracePt t="38316" x="7229475" y="1649413"/>
          <p14:tracePt t="38324" x="7315200" y="1649413"/>
          <p14:tracePt t="38332" x="7408863" y="1631950"/>
          <p14:tracePt t="38339" x="7477125" y="1614488"/>
          <p14:tracePt t="38348" x="7518400" y="1614488"/>
          <p14:tracePt t="38355" x="7578725" y="1614488"/>
          <p14:tracePt t="38364" x="7596188" y="1614488"/>
          <p14:tracePt t="38372" x="7604125" y="1597025"/>
          <p14:tracePt t="38412" x="7621588" y="1589088"/>
          <p14:tracePt t="38420" x="7629525" y="1589088"/>
          <p14:tracePt t="38428" x="7646988" y="1589088"/>
          <p14:tracePt t="38436" x="7654925" y="1589088"/>
          <p14:tracePt t="38443" x="7662863" y="1589088"/>
          <p14:tracePt t="38452" x="7705725" y="1589088"/>
          <p14:tracePt t="38459" x="7756525" y="1614488"/>
          <p14:tracePt t="38468" x="7799388" y="1614488"/>
          <p14:tracePt t="38476" x="7893050" y="1665288"/>
          <p14:tracePt t="38484" x="8012113" y="1690688"/>
          <p14:tracePt t="38492" x="8156575" y="1708150"/>
          <p14:tracePt t="38500" x="8275638" y="1725613"/>
          <p14:tracePt t="38508" x="8394700" y="1725613"/>
          <p14:tracePt t="38516" x="8435975" y="1758950"/>
          <p14:tracePt t="38524" x="8470900" y="1758950"/>
          <p14:tracePt t="38532" x="8478838" y="1758950"/>
          <p14:tracePt t="38540" x="8504238" y="1758950"/>
          <p14:tracePt t="38604" x="8513763" y="1776413"/>
          <p14:tracePt t="38612" x="8529638" y="1784350"/>
          <p14:tracePt t="38619" x="8539163" y="1793875"/>
          <p14:tracePt t="38628" x="8539163" y="1809750"/>
          <p14:tracePt t="38636" x="8555038" y="1819275"/>
          <p14:tracePt t="38644" x="8580438" y="1878013"/>
          <p14:tracePt t="38652" x="8597900" y="1911350"/>
          <p14:tracePt t="38660" x="8597900" y="1954213"/>
          <p14:tracePt t="38668" x="8605838" y="1963738"/>
          <p14:tracePt t="38676" x="8605838" y="2022475"/>
          <p14:tracePt t="38684" x="8605838" y="2047875"/>
          <p14:tracePt t="38692" x="8605838" y="2116138"/>
          <p14:tracePt t="38700" x="8605838" y="2124075"/>
          <p14:tracePt t="38708" x="8605838" y="2166938"/>
          <p14:tracePt t="38716" x="8572500" y="2217738"/>
          <p14:tracePt t="38724" x="8555038" y="2227263"/>
          <p14:tracePt t="38732" x="8529638" y="2252663"/>
          <p14:tracePt t="38740" x="8513763" y="2268538"/>
          <p14:tracePt t="38748" x="8504238" y="2278063"/>
          <p14:tracePt t="38756" x="8496300" y="2293938"/>
          <p14:tracePt t="38772" x="8478838" y="2319338"/>
          <p14:tracePt t="38779" x="8470900" y="2328863"/>
          <p14:tracePt t="38788" x="8445500" y="2344738"/>
          <p14:tracePt t="38796" x="8428038" y="2344738"/>
          <p14:tracePt t="38805" x="8385175" y="2354263"/>
          <p14:tracePt t="38812" x="8359775" y="2371725"/>
          <p14:tracePt t="38820" x="8326438" y="2405063"/>
          <p14:tracePt t="38828" x="8318500" y="2405063"/>
          <p14:tracePt t="38836" x="8275638" y="2413000"/>
          <p14:tracePt t="38844" x="8250238" y="2430463"/>
          <p14:tracePt t="38860" x="8215313" y="2455863"/>
          <p14:tracePt t="38868" x="8207375" y="2473325"/>
          <p14:tracePt t="38876" x="8189913" y="2481263"/>
          <p14:tracePt t="38884" x="8181975" y="2498725"/>
          <p14:tracePt t="38892" x="8147050" y="2524125"/>
          <p14:tracePt t="38900" x="8139113" y="2532063"/>
          <p14:tracePt t="38909" x="8131175" y="2532063"/>
          <p14:tracePt t="38916" x="8113713" y="2549525"/>
          <p14:tracePt t="38924" x="8105775" y="2549525"/>
          <p14:tracePt t="38932" x="8062913" y="2557463"/>
          <p14:tracePt t="38939" x="8037513" y="2557463"/>
          <p14:tracePt t="38948" x="7986713" y="2592388"/>
          <p14:tracePt t="38956" x="7943850" y="2592388"/>
          <p14:tracePt t="38964" x="7875588" y="2608263"/>
          <p14:tracePt t="38973" x="7832725" y="2608263"/>
          <p14:tracePt t="38980" x="7799388" y="2625725"/>
          <p14:tracePt t="39020" x="7791450" y="2625725"/>
          <p14:tracePt t="39028" x="7766050" y="2633663"/>
          <p14:tracePt t="39036" x="7740650" y="2633663"/>
          <p14:tracePt t="39044" x="7688263" y="2668588"/>
          <p14:tracePt t="39052" x="7646988" y="2686050"/>
          <p14:tracePt t="39060" x="7578725" y="2686050"/>
          <p14:tracePt t="39068" x="7510463" y="2701925"/>
          <p14:tracePt t="39076" x="7485063" y="2711450"/>
          <p14:tracePt t="39084" x="7416800" y="2711450"/>
          <p14:tracePt t="39092" x="7358063" y="2711450"/>
          <p14:tracePt t="39100" x="7297738" y="2711450"/>
          <p14:tracePt t="39108" x="7246938" y="2711450"/>
          <p14:tracePt t="39116" x="7188200" y="2711450"/>
          <p14:tracePt t="39125" x="7137400" y="2711450"/>
          <p14:tracePt t="39132" x="7112000" y="2711450"/>
          <p14:tracePt t="39140" x="7069138" y="2711450"/>
          <p14:tracePt t="39148" x="7051675" y="2711450"/>
          <p14:tracePt t="39156" x="7043738" y="2711450"/>
          <p14:tracePt t="39164" x="7034213" y="2711450"/>
          <p14:tracePt t="39172" x="7008813" y="2711450"/>
          <p14:tracePt t="39236" x="6992938" y="2711450"/>
          <p14:tracePt t="39252" x="6967538" y="2727325"/>
          <p14:tracePt t="39260" x="6958013" y="2736850"/>
          <p14:tracePt t="39268" x="6924675" y="2778125"/>
          <p14:tracePt t="39276" x="6924675" y="2830513"/>
          <p14:tracePt t="39284" x="6907213" y="2889250"/>
          <p14:tracePt t="39292" x="6873875" y="3016250"/>
          <p14:tracePt t="39300" x="6813550" y="3119438"/>
          <p14:tracePt t="39308" x="6745288" y="3263900"/>
          <p14:tracePt t="39316" x="6711950" y="3297238"/>
          <p14:tracePt t="39325" x="6618288" y="3373438"/>
          <p14:tracePt t="39332" x="6592888" y="3398838"/>
          <p14:tracePt t="39549" x="6592888" y="3416300"/>
          <p14:tracePt t="39588" x="6610350" y="3416300"/>
          <p14:tracePt t="39596" x="6635750" y="3416300"/>
          <p14:tracePt t="39668" x="6661150" y="3408363"/>
          <p14:tracePt t="39676" x="6694488" y="3373438"/>
          <p14:tracePt t="39684" x="6704013" y="3365500"/>
          <p14:tracePt t="39693" x="6745288" y="3322638"/>
          <p14:tracePt t="39700" x="6780213" y="3305175"/>
          <p14:tracePt t="39709" x="6788150" y="3297238"/>
          <p14:tracePt t="39716" x="6831013" y="3279775"/>
          <p14:tracePt t="39725" x="6864350" y="3254375"/>
          <p14:tracePt t="39732" x="6873875" y="3238500"/>
          <p14:tracePt t="39748" x="6899275" y="3228975"/>
          <p14:tracePt t="39756" x="6932613" y="3211513"/>
          <p14:tracePt t="39764" x="7018338" y="3178175"/>
          <p14:tracePt t="39771" x="7051675" y="3160713"/>
          <p14:tracePt t="39780" x="7137400" y="3144838"/>
          <p14:tracePt t="39788" x="7178675" y="3127375"/>
          <p14:tracePt t="39796" x="7272338" y="3109913"/>
          <p14:tracePt t="39805" x="7340600" y="3076575"/>
          <p14:tracePt t="39812" x="7434263" y="3059113"/>
          <p14:tracePt t="39820" x="7493000" y="3059113"/>
          <p14:tracePt t="39828" x="7604125" y="3059113"/>
          <p14:tracePt t="39836" x="7697788" y="3041650"/>
          <p14:tracePt t="39844" x="7791450" y="3000375"/>
          <p14:tracePt t="39852" x="7859713" y="3000375"/>
          <p14:tracePt t="39860" x="7900988" y="2982913"/>
          <p14:tracePt t="39868" x="7926388" y="2982913"/>
          <p14:tracePt t="39875" x="7951788" y="2982913"/>
          <p14:tracePt t="39884" x="8004175" y="2982913"/>
          <p14:tracePt t="39900" x="8012113" y="2982913"/>
          <p14:tracePt t="39948" x="8029575" y="2982913"/>
          <p14:tracePt t="39956" x="8062913" y="2982913"/>
          <p14:tracePt t="39964" x="8096250" y="2982913"/>
          <p14:tracePt t="39971" x="8156575" y="2982913"/>
          <p14:tracePt t="39980" x="8224838" y="2990850"/>
          <p14:tracePt t="39988" x="8283575" y="2990850"/>
          <p14:tracePt t="40006" x="8420100" y="3008313"/>
          <p14:tracePt t="40012" x="8478838" y="3008313"/>
          <p14:tracePt t="40020" x="8589963" y="3025775"/>
          <p14:tracePt t="40027" x="8683625" y="3025775"/>
          <p14:tracePt t="40036" x="8767763" y="3025775"/>
          <p14:tracePt t="40044" x="8828088" y="3025775"/>
          <p14:tracePt t="40052" x="8894763" y="3025775"/>
          <p14:tracePt t="40060" x="8921750" y="3025775"/>
          <p14:tracePt t="40308" x="8937625" y="3025775"/>
          <p14:tracePt t="40748" x="8929688" y="3016250"/>
          <p14:tracePt t="40756" x="8921750" y="3016250"/>
          <p14:tracePt t="40764" x="8894763" y="3000375"/>
          <p14:tracePt t="40773" x="8843963" y="3000375"/>
          <p14:tracePt t="40780" x="8818563" y="2982913"/>
          <p14:tracePt t="40790" x="8767763" y="2965450"/>
          <p14:tracePt t="40900" x="8759825" y="2965450"/>
          <p14:tracePt t="40908" x="8734425" y="2965450"/>
          <p14:tracePt t="40916" x="8648700" y="2965450"/>
          <p14:tracePt t="40924" x="8580438" y="2965450"/>
          <p14:tracePt t="40932" x="8572500" y="2965450"/>
          <p14:tracePt t="41094" x="8564563" y="2974975"/>
          <p14:tracePt t="41101" x="8547100" y="2974975"/>
          <p14:tracePt t="41108" x="8539163" y="2974975"/>
          <p14:tracePt t="41116" x="8504238" y="3016250"/>
          <p14:tracePt t="41124" x="8496300" y="3041650"/>
          <p14:tracePt t="41132" x="8462963" y="3109913"/>
          <p14:tracePt t="41139" x="8445500" y="3127375"/>
          <p14:tracePt t="41148" x="8402638" y="3170238"/>
          <p14:tracePt t="41155" x="8377238" y="3170238"/>
          <p14:tracePt t="41164" x="8291513" y="3186113"/>
          <p14:tracePt t="41172" x="8275638" y="3195638"/>
          <p14:tracePt t="41196" x="8266113" y="3195638"/>
          <p14:tracePt t="41358" x="8266113" y="3221038"/>
          <p14:tracePt t="41375" x="8301038" y="3221038"/>
          <p14:tracePt t="41383" x="8326438" y="3221038"/>
          <p14:tracePt t="41420" x="8301038" y="3221038"/>
          <p14:tracePt t="41427" x="8258175" y="3238500"/>
          <p14:tracePt t="41436" x="8207375" y="3254375"/>
          <p14:tracePt t="41444" x="8147050" y="3254375"/>
          <p14:tracePt t="41452" x="8062913" y="3254375"/>
          <p14:tracePt t="41460" x="7943850" y="3254375"/>
          <p14:tracePt t="41468" x="7859713" y="3254375"/>
          <p14:tracePt t="41476" x="7766050" y="3254375"/>
          <p14:tracePt t="41484" x="7654925" y="3254375"/>
          <p14:tracePt t="41492" x="7535863" y="3254375"/>
          <p14:tracePt t="41500" x="7416800" y="3221038"/>
          <p14:tracePt t="41508" x="7272338" y="3203575"/>
          <p14:tracePt t="41516" x="7069138" y="3178175"/>
          <p14:tracePt t="41525" x="6838950" y="3152775"/>
          <p14:tracePt t="41532" x="6635750" y="3109913"/>
          <p14:tracePt t="41540" x="6380163" y="3084513"/>
          <p14:tracePt t="41548" x="6184900" y="3067050"/>
          <p14:tracePt t="41556" x="5956300" y="3041650"/>
          <p14:tracePt t="41564" x="5726113" y="3041650"/>
          <p14:tracePt t="41571" x="5505450" y="3041650"/>
          <p14:tracePt t="41580" x="5302250" y="3041650"/>
          <p14:tracePt t="41588" x="5106988" y="3041650"/>
          <p14:tracePt t="41596" x="4910138" y="3041650"/>
          <p14:tracePt t="41605" x="4740275" y="3041650"/>
          <p14:tracePt t="41612" x="4646613" y="3041650"/>
          <p14:tracePt t="41620" x="4562475" y="3041650"/>
          <p14:tracePt t="41628" x="4537075" y="3041650"/>
          <p14:tracePt t="41676" x="4511675" y="3041650"/>
          <p14:tracePt t="41774" x="4494213" y="3041650"/>
          <p14:tracePt t="41781" x="4486275" y="3041650"/>
          <p14:tracePt t="41794" x="4443413" y="3041650"/>
          <p14:tracePt t="41796" x="4435475" y="3041650"/>
          <p14:tracePt t="41805" x="4410075" y="3041650"/>
          <p14:tracePt t="41812" x="4359275" y="3041650"/>
          <p14:tracePt t="41820" x="4316413" y="3008313"/>
          <p14:tracePt t="41828" x="4281488" y="3008313"/>
          <p14:tracePt t="41836" x="4256088" y="3008313"/>
          <p14:tracePt t="41844" x="4214813" y="2990850"/>
          <p14:tracePt t="41860" x="4197350" y="2982913"/>
          <p14:tracePt t="41876" x="4187825" y="2982913"/>
          <p14:tracePt t="41883" x="4162425" y="2965450"/>
          <p14:tracePt t="41892" x="4146550" y="2957513"/>
          <p14:tracePt t="41899" x="4121150" y="2932113"/>
          <p14:tracePt t="41924" x="4095750" y="2897188"/>
          <p14:tracePt t="41940" x="4078288" y="2871788"/>
          <p14:tracePt t="41947" x="4060825" y="2855913"/>
          <p14:tracePt t="41956" x="4060825" y="2820988"/>
          <p14:tracePt t="41963" x="4052888" y="2805113"/>
          <p14:tracePt t="41971" x="4052888" y="2795588"/>
          <p14:tracePt t="41988" x="4044950" y="2778125"/>
          <p14:tracePt t="42019" x="4044950" y="2752725"/>
          <p14:tracePt t="42244" x="4044950" y="2744788"/>
          <p14:tracePt t="42259" x="4052888" y="2727325"/>
          <p14:tracePt t="42268" x="4070350" y="2727325"/>
          <p14:tracePt t="42275" x="4078288" y="2719388"/>
          <p14:tracePt t="42292" x="4103688" y="2701925"/>
          <p14:tracePt t="42301" x="4137025" y="2701925"/>
          <p14:tracePt t="42308" x="4162425" y="2676525"/>
          <p14:tracePt t="42331" x="4179888" y="2660650"/>
          <p14:tracePt t="42371" x="4187825" y="2660650"/>
          <p14:tracePt t="42387" x="4197350" y="2660650"/>
          <p14:tracePt t="42396" x="4214813" y="2660650"/>
          <p14:tracePt t="42404" x="4256088" y="2660650"/>
          <p14:tracePt t="42412" x="4265613" y="2651125"/>
          <p14:tracePt t="42420" x="4273550" y="2651125"/>
          <p14:tracePt t="42428" x="4291013" y="2651125"/>
          <p14:tracePt t="42436" x="4316413" y="2633663"/>
          <p14:tracePt t="42444" x="4349750" y="2608263"/>
          <p14:tracePt t="42452" x="4359275" y="2592388"/>
          <p14:tracePt t="42468" x="4367213" y="2582863"/>
          <p14:tracePt t="42500" x="4367213" y="2574925"/>
          <p14:tracePt t="42508" x="4367213" y="2549525"/>
          <p14:tracePt t="42524" x="4367213" y="2532063"/>
          <p14:tracePt t="42532" x="4367213" y="2524125"/>
          <p14:tracePt t="42548" x="4367213" y="2498725"/>
          <p14:tracePt t="42555" x="4367213" y="2481263"/>
          <p14:tracePt t="42564" x="4367213" y="2473325"/>
          <p14:tracePt t="42580" x="4341813" y="2447925"/>
          <p14:tracePt t="42604" x="4324350" y="2447925"/>
          <p14:tracePt t="42612" x="4316413" y="2447925"/>
          <p14:tracePt t="42621" x="4291013" y="2447925"/>
          <p14:tracePt t="42628" x="4281488" y="2447925"/>
          <p14:tracePt t="42636" x="4265613" y="2447925"/>
          <p14:tracePt t="42667" x="4256088" y="2447925"/>
          <p14:tracePt t="42806" x="4230688" y="2447925"/>
          <p14:tracePt t="42812" x="4214813" y="2447925"/>
          <p14:tracePt t="42823" x="4205288" y="2447925"/>
          <p14:tracePt t="42837" x="4187825" y="2447925"/>
          <p14:tracePt t="42852" x="4162425" y="2447925"/>
          <p14:tracePt t="42860" x="4154488" y="2447925"/>
          <p14:tracePt t="42876" x="4146550" y="2447925"/>
          <p14:tracePt t="42884" x="4129088" y="2447925"/>
          <p14:tracePt t="42916" x="4103688" y="2447925"/>
          <p14:tracePt t="42932" x="4095750" y="2430463"/>
          <p14:tracePt t="42972" x="4078288" y="2422525"/>
          <p14:tracePt t="42988" x="4070350" y="2405063"/>
          <p14:tracePt t="42996" x="4052888" y="2379663"/>
          <p14:tracePt t="43012" x="4052888" y="2371725"/>
          <p14:tracePt t="43020" x="4052888" y="2354263"/>
          <p14:tracePt t="43036" x="4044950" y="2344738"/>
          <p14:tracePt t="43324" x="4070350" y="2344738"/>
          <p14:tracePt t="43340" x="4086225" y="2344738"/>
          <p14:tracePt t="43364" x="4095750" y="2344738"/>
          <p14:tracePt t="43388" x="4111625" y="2344738"/>
          <p14:tracePt t="43405" x="4137025" y="2344738"/>
          <p14:tracePt t="43412" x="4146550" y="2344738"/>
          <p14:tracePt t="43428" x="4154488" y="2344738"/>
          <p14:tracePt t="43436" x="4171950" y="2344738"/>
          <p14:tracePt t="43444" x="4179888" y="2362200"/>
          <p14:tracePt t="43460" x="4197350" y="2362200"/>
          <p14:tracePt t="43484" x="4222750" y="2371725"/>
          <p14:tracePt t="43516" x="4230688" y="2387600"/>
          <p14:tracePt t="43669" x="4230688" y="2371725"/>
          <p14:tracePt t="43676" x="4230688" y="2354263"/>
          <p14:tracePt t="43684" x="4230688" y="2344738"/>
          <p14:tracePt t="43692" x="4230688" y="2303463"/>
          <p14:tracePt t="43700" x="4230688" y="2278063"/>
          <p14:tracePt t="43708" x="4230688" y="2235200"/>
          <p14:tracePt t="43716" x="4230688" y="2217738"/>
          <p14:tracePt t="43725" x="4230688" y="2192338"/>
          <p14:tracePt t="43732" x="4230688" y="2149475"/>
          <p14:tracePt t="43740" x="4230688" y="2133600"/>
          <p14:tracePt t="43748" x="4230688" y="2124075"/>
          <p14:tracePt t="43756" x="4230688" y="2098675"/>
          <p14:tracePt t="43764" x="4230688" y="2090738"/>
          <p14:tracePt t="43780" x="4230688" y="2073275"/>
          <p14:tracePt t="43827" x="4273550" y="2055813"/>
          <p14:tracePt t="43836" x="4291013" y="2055813"/>
          <p14:tracePt t="43844" x="4341813" y="2055813"/>
          <p14:tracePt t="43852" x="4410075" y="2055813"/>
          <p14:tracePt t="43860" x="4494213" y="2055813"/>
          <p14:tracePt t="43868" x="4537075" y="2055813"/>
          <p14:tracePt t="43876" x="4595813" y="2055813"/>
          <p14:tracePt t="43884" x="4664075" y="2055813"/>
          <p14:tracePt t="43892" x="4689475" y="2055813"/>
          <p14:tracePt t="43900" x="4740275" y="2047875"/>
          <p14:tracePt t="43908" x="4765675" y="2047875"/>
          <p14:tracePt t="43916" x="4808538" y="2047875"/>
          <p14:tracePt t="43924" x="4826000" y="2047875"/>
          <p14:tracePt t="43931" x="4833938" y="2047875"/>
          <p14:tracePt t="43939" x="4859338" y="2047875"/>
          <p14:tracePt t="43947" x="4868863" y="2047875"/>
          <p14:tracePt t="43955" x="4894263" y="2047875"/>
          <p14:tracePt t="43963" x="4927600" y="2047875"/>
          <p14:tracePt t="43971" x="4935538" y="2047875"/>
          <p14:tracePt t="43988" x="4962525" y="2073275"/>
          <p14:tracePt t="44005" x="4970463" y="2090738"/>
          <p14:tracePt t="44011" x="4987925" y="2090738"/>
          <p14:tracePt t="44020" x="4995863" y="2098675"/>
          <p14:tracePt t="44027" x="5013325" y="2108200"/>
          <p14:tracePt t="44043" x="5013325" y="2124075"/>
          <p14:tracePt t="44051" x="5021263" y="2149475"/>
          <p14:tracePt t="44059" x="5021263" y="2159000"/>
          <p14:tracePt t="44067" x="5021263" y="2184400"/>
          <p14:tracePt t="44075" x="5021263" y="2217738"/>
          <p14:tracePt t="44099" x="5021263" y="2227263"/>
          <p14:tracePt t="44150" x="5021263" y="2252663"/>
          <p14:tracePt t="44158" x="5021263" y="2268538"/>
          <p14:tracePt t="44165" x="5021263" y="2293938"/>
          <p14:tracePt t="44171" x="5003800" y="2303463"/>
          <p14:tracePt t="44181" x="4978400" y="2328863"/>
          <p14:tracePt t="44191" x="4970463" y="2344738"/>
          <p14:tracePt t="44197" x="4953000" y="2344738"/>
          <p14:tracePt t="44221" x="4945063" y="2344738"/>
          <p14:tracePt t="44229" x="4919663" y="2354263"/>
          <p14:tracePt t="44238" x="4868863" y="2354263"/>
          <p14:tracePt t="44246" x="4783138" y="2371725"/>
          <p14:tracePt t="44252" x="4757738" y="2371725"/>
          <p14:tracePt t="44260" x="4673600" y="2371725"/>
          <p14:tracePt t="44270" x="4605338" y="2371725"/>
          <p14:tracePt t="44278" x="4545013" y="2371725"/>
          <p14:tracePt t="44285" x="4486275" y="2371725"/>
          <p14:tracePt t="44294" x="4392613" y="2413000"/>
          <p14:tracePt t="44302" x="4367213" y="2413000"/>
          <p14:tracePt t="44308" x="4316413" y="2413000"/>
          <p14:tracePt t="44317" x="4291013" y="2413000"/>
          <p14:tracePt t="44325" x="4265613" y="2422525"/>
          <p14:tracePt t="44333" x="4248150" y="2422525"/>
          <p14:tracePt t="44341" x="4222750" y="2422525"/>
          <p14:tracePt t="44350" x="4197350" y="2422525"/>
          <p14:tracePt t="44357" x="4171950" y="2422525"/>
          <p14:tracePt t="44366" x="4146550" y="2422525"/>
          <p14:tracePt t="44373" x="4121150" y="2422525"/>
          <p14:tracePt t="44380" x="4086225" y="2422525"/>
          <p14:tracePt t="44389" x="4078288" y="2422525"/>
          <p14:tracePt t="44396" x="4052888" y="2422525"/>
          <p14:tracePt t="44409" x="4044950" y="2422525"/>
          <p14:tracePt t="44413" x="4010025" y="2422525"/>
          <p14:tracePt t="44429" x="3967163" y="2405063"/>
          <p14:tracePt t="44437" x="3951288" y="2405063"/>
          <p14:tracePt t="44445" x="3941763" y="2387600"/>
          <p14:tracePt t="44454" x="3916363" y="2379663"/>
          <p14:tracePt t="44462" x="3883025" y="2362200"/>
          <p14:tracePt t="44470" x="3873500" y="2354263"/>
          <p14:tracePt t="44477" x="3865563" y="2336800"/>
          <p14:tracePt t="44516" x="3832225" y="2311400"/>
          <p14:tracePt t="44531" x="3832225" y="2303463"/>
          <p14:tracePt t="44547" x="3832225" y="2286000"/>
          <p14:tracePt t="44573" x="3832225" y="2278063"/>
          <p14:tracePt t="44581" x="3832225" y="2260600"/>
          <p14:tracePt t="44606" x="3832225" y="2235200"/>
          <p14:tracePt t="46683" x="3840163" y="2227263"/>
          <p14:tracePt t="46763" x="3848100" y="2227263"/>
          <p14:tracePt t="46779" x="3873500" y="2227263"/>
          <p14:tracePt t="46796" x="3908425" y="2209800"/>
          <p14:tracePt t="46820" x="3916363" y="2209800"/>
          <p14:tracePt t="46844" x="3941763" y="2209800"/>
          <p14:tracePt t="46868" x="3959225" y="2209800"/>
          <p14:tracePt t="46876" x="3967163" y="2209800"/>
          <p14:tracePt t="46884" x="3976688" y="2209800"/>
          <p14:tracePt t="46892" x="4002088" y="2209800"/>
          <p14:tracePt t="46900" x="4017963" y="2209800"/>
          <p14:tracePt t="46908" x="4044950" y="2209800"/>
          <p14:tracePt t="46916" x="4070350" y="2209800"/>
          <p14:tracePt t="46924" x="4086225" y="2209800"/>
          <p14:tracePt t="46932" x="4095750" y="2209800"/>
          <p14:tracePt t="46940" x="4103688" y="2209800"/>
          <p14:tracePt t="46957" x="4129088" y="2209800"/>
          <p14:tracePt t="47189" x="4146550" y="2209800"/>
          <p14:tracePt t="47301" x="4154488" y="2200275"/>
          <p14:tracePt t="47325" x="4154488" y="2184400"/>
          <p14:tracePt t="47340" x="4154488" y="2174875"/>
          <p14:tracePt t="47356" x="4154488" y="2149475"/>
          <p14:tracePt t="47372" x="4154488" y="2108200"/>
          <p14:tracePt t="47437" x="4137025" y="2073275"/>
          <p14:tracePt t="47781" x="4146550" y="2073275"/>
          <p14:tracePt t="47796" x="4171950" y="2082800"/>
          <p14:tracePt t="47820" x="4171950" y="2141538"/>
          <p14:tracePt t="47828" x="4171950" y="2192338"/>
          <p14:tracePt t="47836" x="4171950" y="2252663"/>
          <p14:tracePt t="47844" x="4171950" y="2268538"/>
          <p14:tracePt t="47860" x="4171950" y="2278063"/>
          <p14:tracePt t="48053" x="4171950" y="2303463"/>
          <p14:tracePt t="48077" x="4197350" y="2293938"/>
          <p14:tracePt t="48085" x="4205288" y="2293938"/>
          <p14:tracePt t="48093" x="4222750" y="2293938"/>
          <p14:tracePt t="48156" x="4230688" y="2286000"/>
          <p14:tracePt t="48172" x="4248150" y="2268538"/>
          <p14:tracePt t="48188" x="4273550" y="2260600"/>
          <p14:tracePt t="48204" x="4273550" y="2243138"/>
          <p14:tracePt t="48221" x="4281488" y="2217738"/>
          <p14:tracePt t="48237" x="4281488" y="2192338"/>
          <p14:tracePt t="48244" x="4281488" y="2184400"/>
          <p14:tracePt t="48252" x="4298950" y="2166938"/>
          <p14:tracePt t="48260" x="4306888" y="2141538"/>
          <p14:tracePt t="48268" x="4306888" y="2133600"/>
          <p14:tracePt t="48276" x="4324350" y="2108200"/>
          <p14:tracePt t="48284" x="4332288" y="2090738"/>
          <p14:tracePt t="48292" x="4332288" y="2065338"/>
          <p14:tracePt t="48300" x="4349750" y="2055813"/>
          <p14:tracePt t="48316" x="4349750" y="2039938"/>
          <p14:tracePt t="48332" x="4359275" y="2014538"/>
          <p14:tracePt t="48340" x="4359275" y="2005013"/>
          <p14:tracePt t="48348" x="4375150" y="1989138"/>
          <p14:tracePt t="48372" x="4384675" y="1979613"/>
          <p14:tracePt t="48380" x="4400550" y="1963738"/>
          <p14:tracePt t="48389" x="4410075" y="1954213"/>
          <p14:tracePt t="48405" x="4435475" y="1928813"/>
          <p14:tracePt t="48412" x="4451350" y="1928813"/>
          <p14:tracePt t="48421" x="4460875" y="1928813"/>
          <p14:tracePt t="48428" x="4486275" y="1911350"/>
          <p14:tracePt t="48444" x="4511675" y="1911350"/>
          <p14:tracePt t="48452" x="4529138" y="1911350"/>
          <p14:tracePt t="48460" x="4554538" y="1903413"/>
          <p14:tracePt t="48468" x="4595813" y="1903413"/>
          <p14:tracePt t="48476" x="4664075" y="1903413"/>
          <p14:tracePt t="48484" x="4689475" y="1903413"/>
          <p14:tracePt t="48492" x="4775200" y="1903413"/>
          <p14:tracePt t="48500" x="4859338" y="1903413"/>
          <p14:tracePt t="48508" x="4927600" y="1903413"/>
          <p14:tracePt t="48516" x="5013325" y="1903413"/>
          <p14:tracePt t="48525" x="5097463" y="1903413"/>
          <p14:tracePt t="48532" x="5183188" y="1903413"/>
          <p14:tracePt t="48540" x="5276850" y="1903413"/>
          <p14:tracePt t="48548" x="5360988" y="1903413"/>
          <p14:tracePt t="48556" x="5446713" y="1903413"/>
          <p14:tracePt t="48564" x="5513388" y="1903413"/>
          <p14:tracePt t="48572" x="5538788" y="1903413"/>
          <p14:tracePt t="48580" x="5581650" y="1903413"/>
          <p14:tracePt t="48588" x="5632450" y="1903413"/>
          <p14:tracePt t="48596" x="5657850" y="1903413"/>
          <p14:tracePt t="48605" x="5683250" y="1903413"/>
          <p14:tracePt t="48612" x="5700713" y="1903413"/>
          <p14:tracePt t="48621" x="5735638" y="1903413"/>
          <p14:tracePt t="48628" x="5751513" y="1903413"/>
          <p14:tracePt t="48636" x="5761038" y="1903413"/>
          <p14:tracePt t="48644" x="5786438" y="1903413"/>
          <p14:tracePt t="48652" x="5811838" y="1903413"/>
          <p14:tracePt t="48660" x="5862638" y="1903413"/>
          <p14:tracePt t="48668" x="5905500" y="1903413"/>
          <p14:tracePt t="48676" x="5930900" y="1903413"/>
          <p14:tracePt t="48684" x="5981700" y="1870075"/>
          <p14:tracePt t="48693" x="6007100" y="1852613"/>
          <p14:tracePt t="48700" x="6032500" y="1852613"/>
          <p14:tracePt t="48708" x="6083300" y="1852613"/>
          <p14:tracePt t="48716" x="6091238" y="1852613"/>
          <p14:tracePt t="48878" x="6108700" y="1844675"/>
          <p14:tracePt t="49013" x="6142038" y="1844675"/>
          <p14:tracePt t="49023" x="6194425" y="1844675"/>
          <p14:tracePt t="49029" x="6278563" y="1827213"/>
          <p14:tracePt t="49036" x="6364288" y="1827213"/>
          <p14:tracePt t="49044" x="6483350" y="1827213"/>
          <p14:tracePt t="49052" x="6600825" y="1827213"/>
          <p14:tracePt t="49060" x="6661150" y="1827213"/>
          <p14:tracePt t="49068" x="6770688" y="1827213"/>
          <p14:tracePt t="49076" x="6831013" y="1827213"/>
          <p14:tracePt t="49084" x="6942138" y="1827213"/>
          <p14:tracePt t="49092" x="7051675" y="1827213"/>
          <p14:tracePt t="49100" x="7145338" y="1827213"/>
          <p14:tracePt t="49108" x="7256463" y="1827213"/>
          <p14:tracePt t="49116" x="7373938" y="1827213"/>
          <p14:tracePt t="49125" x="7459663" y="1827213"/>
          <p14:tracePt t="49132" x="7527925" y="1827213"/>
          <p14:tracePt t="49140" x="7586663" y="1827213"/>
          <p14:tracePt t="49148" x="7654925" y="1827213"/>
          <p14:tracePt t="49156" x="7680325" y="1827213"/>
          <p14:tracePt t="49164" x="7723188" y="1827213"/>
          <p14:tracePt t="49171" x="7748588" y="1827213"/>
          <p14:tracePt t="49180" x="7799388" y="1827213"/>
          <p14:tracePt t="49188" x="7807325" y="1827213"/>
          <p14:tracePt t="49196" x="7816850" y="1827213"/>
          <p14:tracePt t="49204" x="7832725" y="1827213"/>
          <p14:tracePt t="49269" x="7859713" y="1827213"/>
          <p14:tracePt t="49277" x="7885113" y="1827213"/>
          <p14:tracePt t="49285" x="7926388" y="1827213"/>
          <p14:tracePt t="49293" x="7943850" y="1827213"/>
          <p14:tracePt t="49301" x="7969250" y="1827213"/>
          <p14:tracePt t="49332" x="7994650" y="1827213"/>
          <p14:tracePt t="49340" x="8012113" y="1827213"/>
          <p14:tracePt t="49348" x="8020050" y="1827213"/>
          <p14:tracePt t="49356" x="8029575" y="1827213"/>
          <p14:tracePt t="49364" x="8062913" y="1860550"/>
          <p14:tracePt t="49371" x="8088313" y="1870075"/>
          <p14:tracePt t="49380" x="8105775" y="1903413"/>
          <p14:tracePt t="49388" x="8156575" y="1971675"/>
          <p14:tracePt t="49396" x="8174038" y="1997075"/>
          <p14:tracePt t="49404" x="8199438" y="2030413"/>
          <p14:tracePt t="49412" x="8232775" y="2098675"/>
          <p14:tracePt t="49421" x="8250238" y="2108200"/>
          <p14:tracePt t="49428" x="8258175" y="2124075"/>
          <p14:tracePt t="49438" x="8275638" y="2149475"/>
          <p14:tracePt t="49460" x="8275638" y="2159000"/>
          <p14:tracePt t="49476" x="8275638" y="2174875"/>
          <p14:tracePt t="49484" x="8275638" y="2200275"/>
          <p14:tracePt t="49500" x="8275638" y="2209800"/>
          <p14:tracePt t="49508" x="8275638" y="2227263"/>
          <p14:tracePt t="49516" x="8275638" y="2235200"/>
          <p14:tracePt t="49525" x="8275638" y="2260600"/>
          <p14:tracePt t="49532" x="8275638" y="2278063"/>
          <p14:tracePt t="49541" x="8275638" y="2286000"/>
          <p14:tracePt t="49548" x="8275638" y="2293938"/>
          <p14:tracePt t="49556" x="8275638" y="2336800"/>
          <p14:tracePt t="49564" x="8275638" y="2354263"/>
          <p14:tracePt t="49572" x="8275638" y="2362200"/>
          <p14:tracePt t="49580" x="8275638" y="2405063"/>
          <p14:tracePt t="49589" x="8275638" y="2413000"/>
          <p14:tracePt t="49596" x="8275638" y="2430463"/>
          <p14:tracePt t="49612" x="8266113" y="2438400"/>
          <p14:tracePt t="49621" x="8258175" y="2463800"/>
          <p14:tracePt t="49628" x="8240713" y="2481263"/>
          <p14:tracePt t="49636" x="8232775" y="2481263"/>
          <p14:tracePt t="49644" x="8215313" y="2481263"/>
          <p14:tracePt t="49652" x="8181975" y="2481263"/>
          <p14:tracePt t="49660" x="8147050" y="2489200"/>
          <p14:tracePt t="49668" x="8105775" y="2489200"/>
          <p14:tracePt t="49676" x="8037513" y="2489200"/>
          <p14:tracePt t="49684" x="8012113" y="2506663"/>
          <p14:tracePt t="49692" x="7943850" y="2506663"/>
          <p14:tracePt t="49700" x="7900988" y="2524125"/>
          <p14:tracePt t="49708" x="7832725" y="2541588"/>
          <p14:tracePt t="49716" x="7773988" y="2557463"/>
          <p14:tracePt t="49725" x="7680325" y="2574925"/>
          <p14:tracePt t="49732" x="7553325" y="2633663"/>
          <p14:tracePt t="49740" x="7434263" y="2660650"/>
          <p14:tracePt t="49748" x="7315200" y="2660650"/>
          <p14:tracePt t="49756" x="7170738" y="2676525"/>
          <p14:tracePt t="49764" x="7059613" y="2676525"/>
          <p14:tracePt t="49772" x="6907213" y="2701925"/>
          <p14:tracePt t="49780" x="6788150" y="2736850"/>
          <p14:tracePt t="49788" x="6669088" y="2736850"/>
          <p14:tracePt t="49796" x="6499225" y="2736850"/>
          <p14:tracePt t="49804" x="6389688" y="2736850"/>
          <p14:tracePt t="49812" x="6270625" y="2736850"/>
          <p14:tracePt t="49821" x="6184900" y="2736850"/>
          <p14:tracePt t="49828" x="6116638" y="2736850"/>
          <p14:tracePt t="49836" x="6091238" y="2752725"/>
          <p14:tracePt t="49844" x="6065838" y="2752725"/>
          <p14:tracePt t="49876" x="6049963" y="2752725"/>
          <p14:tracePt t="49884" x="6040438" y="2752725"/>
          <p14:tracePt t="49892" x="6032500" y="2752725"/>
          <p14:tracePt t="49908" x="6007100" y="2752725"/>
          <p14:tracePt t="49916" x="5989638" y="2752725"/>
          <p14:tracePt t="49925" x="5964238" y="2752725"/>
          <p14:tracePt t="49932" x="5938838" y="2736850"/>
          <p14:tracePt t="49941" x="5888038" y="2701925"/>
          <p14:tracePt t="49948" x="5853113" y="2676525"/>
          <p14:tracePt t="49956" x="5811838" y="2643188"/>
          <p14:tracePt t="49964" x="5761038" y="2625725"/>
          <p14:tracePt t="49972" x="5718175" y="2574925"/>
          <p14:tracePt t="49989" x="5675313" y="2549525"/>
          <p14:tracePt t="49996" x="5632450" y="2524125"/>
          <p14:tracePt t="50006" x="5616575" y="2524125"/>
          <p14:tracePt t="50013" x="5573713" y="2489200"/>
          <p14:tracePt t="50021" x="5565775" y="2489200"/>
          <p14:tracePt t="50036" x="5538788" y="2481263"/>
          <p14:tracePt t="50068" x="5505450" y="2463800"/>
          <p14:tracePt t="50077" x="5497513" y="2455863"/>
          <p14:tracePt t="50084" x="5487988" y="2438400"/>
          <p14:tracePt t="50100" x="5472113" y="2438400"/>
          <p14:tracePt t="50125" x="5462588" y="2430463"/>
          <p14:tracePt t="50141" x="5437188" y="2430463"/>
          <p14:tracePt t="50148" x="5421313" y="2422525"/>
          <p14:tracePt t="50165" x="5411788" y="2405063"/>
          <p14:tracePt t="50172" x="5394325" y="2397125"/>
          <p14:tracePt t="50189" x="5386388" y="2379663"/>
          <p14:tracePt t="50238" x="5378450" y="2354263"/>
          <p14:tracePt t="50244" x="5360988" y="2344738"/>
          <p14:tracePt t="50253" x="5353050" y="2328863"/>
          <p14:tracePt t="50262" x="5353050" y="2319338"/>
          <p14:tracePt t="50268" x="5353050" y="2303463"/>
          <p14:tracePt t="50277" x="5353050" y="2278063"/>
          <p14:tracePt t="50284" x="5353050" y="2268538"/>
          <p14:tracePt t="50300" x="5353050" y="2260600"/>
          <p14:tracePt t="50332" x="5353050" y="2243138"/>
          <p14:tracePt t="50381" x="5353050" y="2217738"/>
          <p14:tracePt t="50389" x="5368925" y="2209800"/>
          <p14:tracePt t="50405" x="5378450" y="2192338"/>
          <p14:tracePt t="50429" x="5386388" y="2184400"/>
          <p14:tracePt t="50461" x="5403850" y="2166938"/>
          <p14:tracePt t="50468" x="5411788" y="2166938"/>
          <p14:tracePt t="50477" x="5437188" y="2166938"/>
          <p14:tracePt t="50485" x="5487988" y="2141538"/>
          <p14:tracePt t="50493" x="5513388" y="2141538"/>
          <p14:tracePt t="50500" x="5556250" y="2141538"/>
          <p14:tracePt t="50508" x="5591175" y="2124075"/>
          <p14:tracePt t="50516" x="5649913" y="2124075"/>
          <p14:tracePt t="50524" x="5700713" y="2124075"/>
          <p14:tracePt t="50532" x="5743575" y="2108200"/>
          <p14:tracePt t="50540" x="5786438" y="2108200"/>
          <p14:tracePt t="50548" x="5819775" y="2108200"/>
          <p14:tracePt t="50556" x="5845175" y="2108200"/>
          <p14:tracePt t="50564" x="5888038" y="2108200"/>
          <p14:tracePt t="50572" x="5913438" y="2108200"/>
          <p14:tracePt t="50580" x="5946775" y="2108200"/>
          <p14:tracePt t="50588" x="5956300" y="2108200"/>
          <p14:tracePt t="50596" x="5981700" y="2098675"/>
          <p14:tracePt t="50604" x="5997575" y="2098675"/>
          <p14:tracePt t="50612" x="6024563" y="2098675"/>
          <p14:tracePt t="50621" x="6049963" y="2098675"/>
          <p14:tracePt t="50628" x="6075363" y="2082800"/>
          <p14:tracePt t="50638" x="6091238" y="2065338"/>
          <p14:tracePt t="50644" x="6116638" y="2065338"/>
          <p14:tracePt t="50652" x="6142038" y="2065338"/>
          <p14:tracePt t="50660" x="6184900" y="2065338"/>
          <p14:tracePt t="50667" x="6227763" y="2065338"/>
          <p14:tracePt t="50676" x="6296025" y="2065338"/>
          <p14:tracePt t="50684" x="6380163" y="2065338"/>
          <p14:tracePt t="50691" x="6465888" y="2065338"/>
          <p14:tracePt t="50700" x="6559550" y="2065338"/>
          <p14:tracePt t="50708" x="6669088" y="2065338"/>
          <p14:tracePt t="50716" x="6788150" y="2065338"/>
          <p14:tracePt t="50724" x="6899275" y="2065338"/>
          <p14:tracePt t="50732" x="6992938" y="2065338"/>
          <p14:tracePt t="50741" x="7102475" y="2065338"/>
          <p14:tracePt t="50747" x="7221538" y="2065338"/>
          <p14:tracePt t="50756" x="7307263" y="2065338"/>
          <p14:tracePt t="50764" x="7391400" y="2065338"/>
          <p14:tracePt t="50771" x="7459663" y="2065338"/>
          <p14:tracePt t="50780" x="7518400" y="2065338"/>
          <p14:tracePt t="50787" x="7570788" y="2065338"/>
          <p14:tracePt t="50796" x="7629525" y="2065338"/>
          <p14:tracePt t="50803" x="7672388" y="2065338"/>
          <p14:tracePt t="50812" x="7705725" y="2065338"/>
          <p14:tracePt t="50820" x="7748588" y="2065338"/>
          <p14:tracePt t="50828" x="7773988" y="2073275"/>
          <p14:tracePt t="50837" x="7791450" y="2073275"/>
          <p14:tracePt t="50844" x="7832725" y="2073275"/>
          <p14:tracePt t="50852" x="7859713" y="2090738"/>
          <p14:tracePt t="50860" x="7885113" y="2090738"/>
          <p14:tracePt t="50868" x="7935913" y="2108200"/>
          <p14:tracePt t="50876" x="8004175" y="2141538"/>
          <p14:tracePt t="50892" x="8045450" y="2141538"/>
          <p14:tracePt t="50900" x="8070850" y="2149475"/>
          <p14:tracePt t="50908" x="8121650" y="2149475"/>
          <p14:tracePt t="50924" x="8131175" y="2166938"/>
          <p14:tracePt t="50941" x="8156575" y="2174875"/>
          <p14:tracePt t="50956" x="8174038" y="2192338"/>
          <p14:tracePt t="50964" x="8199438" y="2235200"/>
          <p14:tracePt t="50987" x="8215313" y="2303463"/>
          <p14:tracePt t="50989" x="8232775" y="2354263"/>
          <p14:tracePt t="50996" x="8250238" y="2422525"/>
          <p14:tracePt t="51005" x="8275638" y="2463800"/>
          <p14:tracePt t="51012" x="8275638" y="2489200"/>
          <p14:tracePt t="51021" x="8291513" y="2541588"/>
          <p14:tracePt t="51028" x="8291513" y="2582863"/>
          <p14:tracePt t="51038" x="8308975" y="2617788"/>
          <p14:tracePt t="51043" x="8308975" y="2660650"/>
          <p14:tracePt t="51052" x="8308975" y="2686050"/>
          <p14:tracePt t="51060" x="8308975" y="2711450"/>
          <p14:tracePt t="51068" x="8308975" y="2744788"/>
          <p14:tracePt t="51076" x="8308975" y="2787650"/>
          <p14:tracePt t="51084" x="8308975" y="2795588"/>
          <p14:tracePt t="51166" x="8308975" y="2813050"/>
          <p14:tracePt t="51174" x="8308975" y="2820988"/>
          <p14:tracePt t="51181" x="8308975" y="2863850"/>
          <p14:tracePt t="51192" x="8343900" y="2914650"/>
          <p14:tracePt t="51199" x="8377238" y="2982913"/>
          <p14:tracePt t="51205" x="8385175" y="3025775"/>
          <p14:tracePt t="51212" x="8385175" y="3067050"/>
          <p14:tracePt t="51221" x="8385175" y="3101975"/>
          <p14:tracePt t="51228" x="8385175" y="3109913"/>
          <p14:tracePt t="51236" x="8402638" y="3119438"/>
          <p14:tracePt t="51453" x="8394700" y="3135313"/>
          <p14:tracePt t="51461" x="8385175" y="3135313"/>
          <p14:tracePt t="51469" x="8359775" y="3144838"/>
          <p14:tracePt t="51477" x="8343900" y="3160713"/>
          <p14:tracePt t="51493" x="8334375" y="3152775"/>
          <p14:tracePt t="51500" x="8308975" y="3127375"/>
          <p14:tracePt t="51509" x="8283575" y="3127375"/>
          <p14:tracePt t="51516" x="8232775" y="3101975"/>
          <p14:tracePt t="51524" x="8207375" y="3101975"/>
          <p14:tracePt t="51532" x="8181975" y="3101975"/>
          <p14:tracePt t="51540" x="8164513" y="3101975"/>
          <p14:tracePt t="51548" x="8156575" y="3101975"/>
          <p14:tracePt t="51556" x="8139113" y="3101975"/>
          <p14:tracePt t="51621" x="8131175" y="3084513"/>
          <p14:tracePt t="51629" x="8121650" y="3084513"/>
          <p14:tracePt t="51642" x="8105775" y="3084513"/>
          <p14:tracePt t="51652" x="8096250" y="3076575"/>
          <p14:tracePt t="51798" x="8037513" y="3059113"/>
          <p14:tracePt t="51814" x="8029575" y="3059113"/>
          <p14:tracePt t="51824" x="7986713" y="3033713"/>
          <p14:tracePt t="51838" x="7951788" y="3016250"/>
          <p14:tracePt t="51852" x="7926388" y="3000375"/>
          <p14:tracePt t="51860" x="7893050" y="2990850"/>
          <p14:tracePt t="51868" x="7850188" y="2957513"/>
          <p14:tracePt t="51876" x="7799388" y="2922588"/>
          <p14:tracePt t="51884" x="7773988" y="2906713"/>
          <p14:tracePt t="51892" x="7705725" y="2871788"/>
          <p14:tracePt t="51900" x="7672388" y="2863850"/>
          <p14:tracePt t="51908" x="7629525" y="2830513"/>
          <p14:tracePt t="51916" x="7578725" y="2795588"/>
          <p14:tracePt t="51924" x="7553325" y="2787650"/>
          <p14:tracePt t="51932" x="7485063" y="2752725"/>
          <p14:tracePt t="51948" x="7467600" y="2719388"/>
          <p14:tracePt t="52309" x="7459663" y="2711450"/>
          <p14:tracePt t="52764" x="7434263" y="2711450"/>
          <p14:tracePt t="52780" x="7400925" y="2711450"/>
          <p14:tracePt t="52787" x="7358063" y="2719388"/>
          <p14:tracePt t="52796" x="7289800" y="2727325"/>
          <p14:tracePt t="52803" x="7170738" y="2752725"/>
          <p14:tracePt t="52812" x="7085013" y="2752725"/>
          <p14:tracePt t="52820" x="6967538" y="2770188"/>
          <p14:tracePt t="52828" x="6848475" y="2770188"/>
          <p14:tracePt t="52837" x="6704013" y="2813050"/>
          <p14:tracePt t="52844" x="6610350" y="2830513"/>
          <p14:tracePt t="52852" x="6491288" y="2855913"/>
          <p14:tracePt t="52860" x="6372225" y="2855913"/>
          <p14:tracePt t="52868" x="6202363" y="2871788"/>
          <p14:tracePt t="52876" x="6083300" y="2871788"/>
          <p14:tracePt t="52884" x="5938838" y="2940050"/>
          <p14:tracePt t="52892" x="5819775" y="2940050"/>
          <p14:tracePt t="52900" x="5700713" y="2957513"/>
          <p14:tracePt t="52908" x="5616575" y="2957513"/>
          <p14:tracePt t="52916" x="5522913" y="2974975"/>
          <p14:tracePt t="52924" x="5472113" y="2974975"/>
          <p14:tracePt t="52932" x="5411788" y="2974975"/>
          <p14:tracePt t="52940" x="5343525" y="2974975"/>
          <p14:tracePt t="52948" x="5302250" y="3008313"/>
          <p14:tracePt t="52956" x="5259388" y="3008313"/>
          <p14:tracePt t="52964" x="5241925" y="3008313"/>
          <p14:tracePt t="52972" x="5183188" y="3025775"/>
          <p14:tracePt t="52987" x="5140325" y="3025775"/>
          <p14:tracePt t="53004" x="5097463" y="3033713"/>
          <p14:tracePt t="53012" x="5054600" y="3033713"/>
          <p14:tracePt t="53020" x="5029200" y="3033713"/>
          <p14:tracePt t="53028" x="4987925" y="3033713"/>
          <p14:tracePt t="53037" x="4953000" y="3051175"/>
          <p14:tracePt t="53044" x="4894263" y="3051175"/>
          <p14:tracePt t="53052" x="4826000" y="3084513"/>
          <p14:tracePt t="53060" x="4765675" y="3084513"/>
          <p14:tracePt t="53068" x="4732338" y="3084513"/>
          <p14:tracePt t="53076" x="4673600" y="3101975"/>
          <p14:tracePt t="53084" x="4638675" y="3101975"/>
          <p14:tracePt t="53092" x="4595813" y="3101975"/>
          <p14:tracePt t="53100" x="4587875" y="3101975"/>
          <p14:tracePt t="53107" x="4570413" y="3101975"/>
          <p14:tracePt t="53116" x="4545013" y="3101975"/>
          <p14:tracePt t="53124" x="4537075" y="3109913"/>
          <p14:tracePt t="53396" x="4511675" y="3109913"/>
          <p14:tracePt t="53403" x="4400550" y="3109913"/>
          <p14:tracePt t="53412" x="4291013" y="3109913"/>
          <p14:tracePt t="53420" x="4146550" y="3109913"/>
          <p14:tracePt t="53428" x="4027488" y="3109913"/>
          <p14:tracePt t="53437" x="3883025" y="3109913"/>
          <p14:tracePt t="53444" x="3771900" y="3109913"/>
          <p14:tracePt t="53452" x="3687763" y="3109913"/>
          <p14:tracePt t="53460" x="3594100" y="3109913"/>
          <p14:tracePt t="53468" x="3586163" y="3109913"/>
          <p14:tracePt t="53476" x="3568700" y="3109913"/>
          <p14:tracePt t="53700" x="3543300" y="3109913"/>
          <p14:tracePt t="53860" x="3551238" y="3109913"/>
          <p14:tracePt t="53868" x="3594100" y="3109913"/>
          <p14:tracePt t="53876" x="3652838" y="3109913"/>
          <p14:tracePt t="53884" x="3662363" y="3109913"/>
          <p14:tracePt t="53892" x="3695700" y="3109913"/>
          <p14:tracePt t="53900" x="3721100" y="3109913"/>
          <p14:tracePt t="53940" x="3729038" y="3109913"/>
          <p14:tracePt t="53972" x="3746500" y="3109913"/>
          <p14:tracePt t="53980" x="3756025" y="3109913"/>
          <p14:tracePt t="53987" x="3814763" y="3127375"/>
          <p14:tracePt t="53996" x="3822700" y="3144838"/>
          <p14:tracePt t="54004" x="3840163" y="3152775"/>
          <p14:tracePt t="54012" x="3848100" y="3152775"/>
          <p14:tracePt t="54020" x="3873500" y="3170238"/>
          <p14:tracePt t="54038" x="3916363" y="3170238"/>
          <p14:tracePt t="54044" x="3951288" y="3170238"/>
          <p14:tracePt t="54052" x="3959225" y="3178175"/>
          <p14:tracePt t="54060" x="4017963" y="3195638"/>
          <p14:tracePt t="54269" x="4044950" y="3221038"/>
          <p14:tracePt t="54316" x="4044950" y="3238500"/>
          <p14:tracePt t="54324" x="4017963" y="3246438"/>
          <p14:tracePt t="54332" x="3984625" y="3263900"/>
          <p14:tracePt t="54340" x="3976688" y="3289300"/>
          <p14:tracePt t="54348" x="3941763" y="3289300"/>
          <p14:tracePt t="54357" x="3933825" y="3289300"/>
          <p14:tracePt t="54364" x="3925888" y="3289300"/>
          <p14:tracePt t="54372" x="3900488" y="3289300"/>
          <p14:tracePt t="54380" x="3883025" y="3289300"/>
          <p14:tracePt t="54388" x="3873500" y="3289300"/>
          <p14:tracePt t="54404" x="3857625" y="3289300"/>
          <p14:tracePt t="54412" x="3832225" y="3289300"/>
          <p14:tracePt t="54421" x="3822700" y="3289300"/>
          <p14:tracePt t="54437" x="3806825" y="3289300"/>
          <p14:tracePt t="54444" x="3797300" y="3289300"/>
          <p14:tracePt t="54452" x="3756025" y="3289300"/>
          <p14:tracePt t="54468" x="3729038" y="3271838"/>
          <p14:tracePt t="54476" x="3703638" y="3271838"/>
          <p14:tracePt t="54484" x="3652838" y="3254375"/>
          <p14:tracePt t="54492" x="3602038" y="3221038"/>
          <p14:tracePt t="54500" x="3576638" y="3211513"/>
          <p14:tracePt t="54508" x="3533775" y="3211513"/>
          <p14:tracePt t="54516" x="3500438" y="3195638"/>
          <p14:tracePt t="54548" x="3475038" y="3178175"/>
          <p14:tracePt t="54572" x="3441700" y="3152775"/>
          <p14:tracePt t="54596" x="3432175" y="3135313"/>
          <p14:tracePt t="54612" x="3414713" y="3127375"/>
          <p14:tracePt t="54628" x="3406775" y="3109913"/>
          <p14:tracePt t="54638" x="3398838" y="3101975"/>
          <p14:tracePt t="54644" x="3381375" y="3094038"/>
          <p14:tracePt t="54668" x="3381375" y="3076575"/>
          <p14:tracePt t="54676" x="3373438" y="3067050"/>
          <p14:tracePt t="54716" x="3355975" y="3051175"/>
          <p14:tracePt t="54724" x="3330575" y="3041650"/>
          <p14:tracePt t="54740" x="3322638" y="3025775"/>
          <p14:tracePt t="55012" x="3322638" y="3016250"/>
          <p14:tracePt t="55037" x="3338513" y="3016250"/>
          <p14:tracePt t="55056" x="3373438" y="3016250"/>
          <p14:tracePt t="55062" x="3406775" y="3041650"/>
          <p14:tracePt t="55068" x="3406775" y="3067050"/>
          <p14:tracePt t="55076" x="3424238" y="3109913"/>
          <p14:tracePt t="55198" x="3432175" y="3109913"/>
          <p14:tracePt t="55213" x="3432175" y="3094038"/>
          <p14:tracePt t="55223" x="3432175" y="3084513"/>
          <p14:tracePt t="55229" x="3432175" y="3059113"/>
          <p14:tracePt t="55237" x="3432175" y="3051175"/>
          <p14:tracePt t="55244" x="3432175" y="3033713"/>
          <p14:tracePt t="55260" x="3432175" y="3025775"/>
          <p14:tracePt t="55268" x="3432175" y="3000375"/>
          <p14:tracePt t="55291" x="3432175" y="2982913"/>
          <p14:tracePt t="55390" x="3449638" y="2990850"/>
          <p14:tracePt t="55398" x="3508375" y="3051175"/>
          <p14:tracePt t="55407" x="3559175" y="3101975"/>
          <p14:tracePt t="55414" x="3594100" y="3144838"/>
          <p14:tracePt t="55420" x="3619500" y="3160713"/>
          <p14:tracePt t="55428" x="3619500" y="3186113"/>
          <p14:tracePt t="55437" x="3636963" y="3238500"/>
          <p14:tracePt t="55444" x="3644900" y="3238500"/>
          <p14:tracePt t="55452" x="3670300" y="3238500"/>
          <p14:tracePt t="55460" x="3687763" y="3238500"/>
          <p14:tracePt t="55669" x="3695700" y="3246438"/>
          <p14:tracePt t="55676" x="3771900" y="3246438"/>
          <p14:tracePt t="55684" x="3865563" y="3238500"/>
          <p14:tracePt t="55692" x="3873500" y="3228975"/>
          <p14:tracePt t="55700" x="3890963" y="3203575"/>
          <p14:tracePt t="55708" x="3916363" y="3170238"/>
          <p14:tracePt t="55716" x="3941763" y="3170238"/>
          <p14:tracePt t="55725" x="4010025" y="3170238"/>
          <p14:tracePt t="55732" x="4070350" y="3170238"/>
          <p14:tracePt t="55740" x="4179888" y="3170238"/>
          <p14:tracePt t="55748" x="4298950" y="3170238"/>
          <p14:tracePt t="55757" x="4468813" y="3127375"/>
          <p14:tracePt t="55764" x="4587875" y="3101975"/>
          <p14:tracePt t="55772" x="4706938" y="3101975"/>
          <p14:tracePt t="55780" x="4851400" y="3101975"/>
          <p14:tracePt t="55788" x="4995863" y="3084513"/>
          <p14:tracePt t="55796" x="5114925" y="3067050"/>
          <p14:tracePt t="55803" x="5310188" y="3067050"/>
          <p14:tracePt t="55812" x="5480050" y="3067050"/>
          <p14:tracePt t="55820" x="5599113" y="3067050"/>
          <p14:tracePt t="55828" x="5708650" y="3067050"/>
          <p14:tracePt t="55837" x="5827713" y="3067050"/>
          <p14:tracePt t="55844" x="5946775" y="3067050"/>
          <p14:tracePt t="55853" x="6057900" y="3067050"/>
          <p14:tracePt t="55860" x="6142038" y="3067050"/>
          <p14:tracePt t="55868" x="6235700" y="3067050"/>
          <p14:tracePt t="55876" x="6380163" y="3067050"/>
          <p14:tracePt t="55884" x="6491288" y="3067050"/>
          <p14:tracePt t="55892" x="6635750" y="3067050"/>
          <p14:tracePt t="55900" x="6780213" y="3067050"/>
          <p14:tracePt t="55908" x="6975475" y="3067050"/>
          <p14:tracePt t="55916" x="7094538" y="3067050"/>
          <p14:tracePt t="55924" x="7264400" y="3067050"/>
          <p14:tracePt t="55932" x="7348538" y="3067050"/>
          <p14:tracePt t="55941" x="7434263" y="3067050"/>
          <p14:tracePt t="55948" x="7485063" y="3033713"/>
          <p14:tracePt t="55957" x="7545388" y="3033713"/>
          <p14:tracePt t="55963" x="7612063" y="3016250"/>
          <p14:tracePt t="55972" x="7637463" y="3016250"/>
          <p14:tracePt t="55980" x="7705725" y="3016250"/>
          <p14:tracePt t="55987" x="7748588" y="3000375"/>
          <p14:tracePt t="56003" x="7859713" y="2982913"/>
          <p14:tracePt t="56012" x="7943850" y="2982913"/>
          <p14:tracePt t="56020" x="8012113" y="2982913"/>
          <p14:tracePt t="56028" x="8113713" y="2982913"/>
          <p14:tracePt t="56037" x="8207375" y="2982913"/>
          <p14:tracePt t="56044" x="8318500" y="2982913"/>
          <p14:tracePt t="56053" x="8462963" y="2982913"/>
          <p14:tracePt t="56060" x="8580438" y="2982913"/>
          <p14:tracePt t="56068" x="8648700" y="3033713"/>
          <p14:tracePt t="56076" x="8716963" y="3033713"/>
          <p14:tracePt t="56084" x="8759825" y="3051175"/>
          <p14:tracePt t="56132" x="8759825" y="3059113"/>
          <p14:tracePt t="56318" x="8793163" y="3008313"/>
          <p14:tracePt t="56326" x="8853488" y="3008313"/>
          <p14:tracePt t="56333" x="8937625" y="2990850"/>
          <p14:tracePt t="56342" x="9039225" y="2932113"/>
          <p14:tracePt t="56348" x="9074150" y="2914650"/>
          <p14:tracePt t="56357" x="9099550" y="2906713"/>
          <p14:tracePt t="56364" x="9158288" y="2906713"/>
          <p14:tracePt t="56372" x="9244013" y="2906713"/>
          <p14:tracePt t="56379" x="9413875" y="2906713"/>
          <p14:tracePt t="56387" x="9617075" y="2914650"/>
          <p14:tracePt t="56395" x="9812338" y="2914650"/>
          <p14:tracePt t="56403" x="9991725" y="2957513"/>
          <p14:tracePt t="56412" x="10136188" y="2982913"/>
          <p14:tracePt t="56420" x="10229850" y="2982913"/>
          <p14:tracePt t="56428" x="10313988" y="2982913"/>
          <p14:tracePt t="56436" x="10356850" y="2982913"/>
          <p14:tracePt t="56444" x="10407650" y="2982913"/>
          <p14:tracePt t="56453" x="10467975" y="2982913"/>
          <p14:tracePt t="56460" x="10620375" y="2982913"/>
          <p14:tracePt t="56468" x="10764838" y="2982913"/>
          <p14:tracePt t="56476" x="10993438" y="2982913"/>
          <p14:tracePt t="56484" x="11188700" y="2982913"/>
          <p14:tracePt t="56492" x="11444288" y="2982913"/>
          <p14:tracePt t="56500" x="11639550" y="2982913"/>
          <p14:tracePt t="56508" x="11834813" y="2982913"/>
          <p14:tracePt t="56516" x="11988800" y="3000375"/>
          <p14:tracePt t="56524" x="12158663" y="3000375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Kontaminanty v terestrickém ekosystému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294967295"/>
          </p:nvPr>
        </p:nvSpPr>
        <p:spPr>
          <a:xfrm>
            <a:off x="11817350" y="6477000"/>
            <a:ext cx="374650" cy="252413"/>
          </a:xfrm>
        </p:spPr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22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48940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02"/>
    </mc:Choice>
    <mc:Fallback xmlns="">
      <p:transition spd="slow" advTm="27502"/>
    </mc:Fallback>
  </mc:AlternateContent>
  <p:extLst>
    <p:ext uri="{3A86A75C-4F4B-4683-9AE1-C65F6400EC91}">
      <p14:laserTraceLst xmlns:p14="http://schemas.microsoft.com/office/powerpoint/2010/main">
        <p14:tracePtLst>
          <p14:tracePt t="2105" x="12022138" y="2736850"/>
          <p14:tracePt t="2113" x="11920538" y="2693988"/>
          <p14:tracePt t="2121" x="11776075" y="2651125"/>
          <p14:tracePt t="2129" x="11631613" y="2633663"/>
          <p14:tracePt t="2136" x="11426825" y="2566988"/>
          <p14:tracePt t="2144" x="11274425" y="2524125"/>
          <p14:tracePt t="2152" x="11096625" y="2481263"/>
          <p14:tracePt t="2160" x="10952163" y="2438400"/>
          <p14:tracePt t="2169" x="10833100" y="2413000"/>
          <p14:tracePt t="2176" x="10628313" y="2344738"/>
          <p14:tracePt t="2185" x="10501313" y="2303463"/>
          <p14:tracePt t="2192" x="10331450" y="2303463"/>
          <p14:tracePt t="2202" x="10212388" y="2268538"/>
          <p14:tracePt t="2209" x="10093325" y="2243138"/>
          <p14:tracePt t="2216" x="9948863" y="2243138"/>
          <p14:tracePt t="2224" x="9898063" y="2243138"/>
          <p14:tracePt t="2232" x="9855200" y="2243138"/>
          <p14:tracePt t="2240" x="9847263" y="2243138"/>
          <p14:tracePt t="2249" x="9829800" y="2243138"/>
          <p14:tracePt t="2256" x="9786938" y="2252663"/>
          <p14:tracePt t="2264" x="9761538" y="2268538"/>
          <p14:tracePt t="2272" x="9626600" y="2303463"/>
          <p14:tracePt t="2280" x="9482138" y="2344738"/>
          <p14:tracePt t="2289" x="9277350" y="2371725"/>
          <p14:tracePt t="2296" x="9132888" y="2387600"/>
          <p14:tracePt t="2305" x="8963025" y="2387600"/>
          <p14:tracePt t="2312" x="8947150" y="2387600"/>
          <p14:tracePt t="2321" x="8921750" y="2387600"/>
          <p14:tracePt t="2578" x="9005888" y="2344738"/>
          <p14:tracePt t="2587" x="9074150" y="2344738"/>
          <p14:tracePt t="2593" x="9158288" y="2344738"/>
          <p14:tracePt t="2601" x="9201150" y="2344738"/>
          <p14:tracePt t="2609" x="9226550" y="2344738"/>
          <p14:tracePt t="2617" x="9277350" y="2354263"/>
          <p14:tracePt t="2624" x="9302750" y="2354263"/>
          <p14:tracePt t="2633" x="9345613" y="2362200"/>
          <p14:tracePt t="2640" x="9371013" y="2362200"/>
          <p14:tracePt t="2649" x="9421813" y="2362200"/>
          <p14:tracePt t="2657" x="9507538" y="2387600"/>
          <p14:tracePt t="2665" x="9626600" y="2405063"/>
          <p14:tracePt t="2673" x="9753600" y="2447925"/>
          <p14:tracePt t="2680" x="9898063" y="2489200"/>
          <p14:tracePt t="2689" x="10075863" y="2532063"/>
          <p14:tracePt t="2697" x="10245725" y="2549525"/>
          <p14:tracePt t="2705" x="10425113" y="2600325"/>
          <p14:tracePt t="2713" x="10628313" y="2668588"/>
          <p14:tracePt t="2720" x="10883900" y="2711450"/>
          <p14:tracePt t="2729" x="11096625" y="2778125"/>
          <p14:tracePt t="2737" x="11350625" y="2855913"/>
          <p14:tracePt t="2745" x="11520488" y="2871788"/>
          <p14:tracePt t="2752" x="11699875" y="2940050"/>
          <p14:tracePt t="2761" x="11911013" y="3008313"/>
          <p14:tracePt t="2769" x="12080875" y="3051175"/>
          <p14:tracePt t="4409" x="11860213" y="4095750"/>
          <p14:tracePt t="4417" x="11622088" y="4002088"/>
          <p14:tracePt t="4425" x="11317288" y="3849688"/>
          <p14:tracePt t="4432" x="11002963" y="3722688"/>
          <p14:tracePt t="4440" x="10688638" y="3586163"/>
          <p14:tracePt t="4449" x="10306050" y="3416300"/>
          <p14:tracePt t="4456" x="9991725" y="3289300"/>
          <p14:tracePt t="4464" x="9710738" y="3238500"/>
          <p14:tracePt t="4472" x="9447213" y="3144838"/>
          <p14:tracePt t="4480" x="9193213" y="3067050"/>
          <p14:tracePt t="4489" x="8929688" y="3025775"/>
          <p14:tracePt t="4496" x="8674100" y="2974975"/>
          <p14:tracePt t="4505" x="8470900" y="2932113"/>
          <p14:tracePt t="4513" x="8275638" y="2932113"/>
          <p14:tracePt t="4521" x="8096250" y="2889250"/>
          <p14:tracePt t="4529" x="7986713" y="2889250"/>
          <p14:tracePt t="4536" x="7885113" y="2846388"/>
          <p14:tracePt t="4544" x="7824788" y="2830513"/>
          <p14:tracePt t="4552" x="7773988" y="2820988"/>
          <p14:tracePt t="4560" x="7731125" y="2820988"/>
          <p14:tracePt t="4568" x="7705725" y="2820988"/>
          <p14:tracePt t="4585" x="7637463" y="2805113"/>
          <p14:tracePt t="4593" x="7621588" y="2805113"/>
          <p14:tracePt t="4601" x="7570788" y="2805113"/>
          <p14:tracePt t="4608" x="7477125" y="2846388"/>
          <p14:tracePt t="4616" x="7408863" y="2863850"/>
          <p14:tracePt t="4624" x="7289800" y="2906713"/>
          <p14:tracePt t="4632" x="7196138" y="2940050"/>
          <p14:tracePt t="4640" x="7077075" y="2965450"/>
          <p14:tracePt t="4649" x="7026275" y="2965450"/>
          <p14:tracePt t="4656" x="6942138" y="2982913"/>
          <p14:tracePt t="4664" x="6881813" y="2982913"/>
          <p14:tracePt t="4672" x="6864350" y="2982913"/>
          <p14:tracePt t="4680" x="6813550" y="2982913"/>
          <p14:tracePt t="4689" x="6797675" y="2982913"/>
          <p14:tracePt t="4874" x="6788150" y="2982913"/>
          <p14:tracePt t="4945" x="6770688" y="2982913"/>
          <p14:tracePt t="5322" x="6788150" y="2982913"/>
          <p14:tracePt t="5329" x="6805613" y="2982913"/>
          <p14:tracePt t="5337" x="6813550" y="2990850"/>
          <p14:tracePt t="5344" x="6838950" y="2990850"/>
          <p14:tracePt t="5352" x="6864350" y="2990850"/>
          <p14:tracePt t="5360" x="6881813" y="2990850"/>
          <p14:tracePt t="5881" x="6924675" y="3025775"/>
          <p14:tracePt t="5888" x="6950075" y="3025775"/>
          <p14:tracePt t="5896" x="6992938" y="3025775"/>
          <p14:tracePt t="5905" x="7059613" y="3025775"/>
          <p14:tracePt t="5912" x="7102475" y="3025775"/>
          <p14:tracePt t="5921" x="7229475" y="3025775"/>
          <p14:tracePt t="5928" x="7348538" y="3025775"/>
          <p14:tracePt t="5936" x="7493000" y="3025775"/>
          <p14:tracePt t="5944" x="7688263" y="3025775"/>
          <p14:tracePt t="5952" x="7885113" y="3025775"/>
          <p14:tracePt t="5960" x="8113713" y="3025775"/>
          <p14:tracePt t="5968" x="8308975" y="3025775"/>
          <p14:tracePt t="5976" x="8478838" y="3025775"/>
          <p14:tracePt t="5985" x="8709025" y="3025775"/>
          <p14:tracePt t="5992" x="8929688" y="3025775"/>
          <p14:tracePt t="6001" x="9132888" y="3025775"/>
          <p14:tracePt t="6009" x="9328150" y="3025775"/>
          <p14:tracePt t="6017" x="9498013" y="3025775"/>
          <p14:tracePt t="6024" x="9642475" y="3025775"/>
          <p14:tracePt t="6032" x="9728200" y="3025775"/>
          <p14:tracePt t="6041" x="9753600" y="3025775"/>
          <p14:tracePt t="6048" x="9804400" y="3025775"/>
          <p14:tracePt t="6056" x="9812338" y="3025775"/>
          <p14:tracePt t="6064" x="9872663" y="3016250"/>
          <p14:tracePt t="6072" x="9898063" y="3016250"/>
          <p14:tracePt t="6080" x="9966325" y="3016250"/>
          <p14:tracePt t="6088" x="10050463" y="3000375"/>
          <p14:tracePt t="6096" x="10136188" y="3000375"/>
          <p14:tracePt t="6105" x="10229850" y="3000375"/>
          <p14:tracePt t="6112" x="10288588" y="3000375"/>
          <p14:tracePt t="6121" x="10348913" y="3000375"/>
          <p14:tracePt t="6129" x="10399713" y="3000375"/>
          <p14:tracePt t="6136" x="10458450" y="2982913"/>
          <p14:tracePt t="6144" x="10526713" y="2982913"/>
          <p14:tracePt t="6152" x="10620375" y="2949575"/>
          <p14:tracePt t="6160" x="10704513" y="2932113"/>
          <p14:tracePt t="6168" x="10772775" y="2932113"/>
          <p14:tracePt t="6176" x="10815638" y="2932113"/>
          <p14:tracePt t="6185" x="10866438" y="2914650"/>
          <p14:tracePt t="6192" x="10909300" y="2914650"/>
          <p14:tracePt t="6201" x="10952163" y="2914650"/>
          <p14:tracePt t="6209" x="11018838" y="2897188"/>
          <p14:tracePt t="6217" x="11104563" y="2897188"/>
          <p14:tracePt t="6224" x="11172825" y="2897188"/>
          <p14:tracePt t="6233" x="11215688" y="2897188"/>
          <p14:tracePt t="6240" x="11282363" y="2897188"/>
          <p14:tracePt t="6248" x="11325225" y="2897188"/>
          <p14:tracePt t="6256" x="11350625" y="2897188"/>
          <p14:tracePt t="6264" x="11418888" y="2881313"/>
          <p14:tracePt t="6272" x="11426825" y="2863850"/>
          <p14:tracePt t="6321" x="11444288" y="2863850"/>
          <p14:tracePt t="6328" x="11477625" y="2863850"/>
          <p14:tracePt t="6344" x="11495088" y="2855913"/>
          <p14:tracePt t="6513" x="11503025" y="2855913"/>
          <p14:tracePt t="6521" x="11530013" y="2855913"/>
          <p14:tracePt t="6529" x="11563350" y="2863850"/>
          <p14:tracePt t="6537" x="11631613" y="2897188"/>
          <p14:tracePt t="6545" x="11750675" y="2957513"/>
          <p14:tracePt t="6552" x="11844338" y="2957513"/>
          <p14:tracePt t="6560" x="11953875" y="2957513"/>
          <p14:tracePt t="6568" x="12047538" y="2957513"/>
          <p14:tracePt t="6576" x="12141200" y="2949575"/>
          <p14:tracePt t="6584" x="12149138" y="2940050"/>
          <p14:tracePt t="6840" x="12149138" y="2922588"/>
          <p14:tracePt t="6848" x="12080875" y="2922588"/>
          <p14:tracePt t="6856" x="11988800" y="2889250"/>
          <p14:tracePt t="6864" x="11961813" y="2889250"/>
          <p14:tracePt t="6884" x="11920538" y="2889250"/>
          <p14:tracePt t="6896" x="11877675" y="2871788"/>
          <p14:tracePt t="6904" x="11860213" y="2871788"/>
          <p14:tracePt t="6912" x="11826875" y="2871788"/>
          <p14:tracePt t="6921" x="11809413" y="2871788"/>
          <p14:tracePt t="6928" x="11801475" y="2871788"/>
          <p14:tracePt t="6953" x="11784013" y="2871788"/>
          <p14:tracePt t="12041" x="11776075" y="2871788"/>
          <p14:tracePt t="12049" x="11776075" y="2889250"/>
          <p14:tracePt t="12057" x="11750675" y="2914650"/>
          <p14:tracePt t="12065" x="11733213" y="2940050"/>
          <p14:tracePt t="12073" x="11733213" y="2957513"/>
          <p14:tracePt t="12080" x="11725275" y="2965450"/>
          <p14:tracePt t="12089" x="11725275" y="2990850"/>
          <p14:tracePt t="12097" x="11725275" y="3000375"/>
          <p14:tracePt t="12105" x="11707813" y="3016250"/>
          <p14:tracePt t="12112" x="11707813" y="3025775"/>
          <p14:tracePt t="12121" x="11699875" y="3041650"/>
          <p14:tracePt t="12129" x="11682413" y="3051175"/>
          <p14:tracePt t="12137" x="11682413" y="3067050"/>
          <p14:tracePt t="12753" x="11682413" y="3059113"/>
          <p14:tracePt t="12761" x="11682413" y="3016250"/>
          <p14:tracePt t="12769" x="11682413" y="3008313"/>
          <p14:tracePt t="12784" x="11682413" y="3000375"/>
          <p14:tracePt t="12792" x="11682413" y="2982913"/>
          <p14:tracePt t="13673" x="11690350" y="3000375"/>
          <p14:tracePt t="13681" x="11690350" y="3016250"/>
          <p14:tracePt t="13689" x="11707813" y="3067050"/>
          <p14:tracePt t="13697" x="11715750" y="3101975"/>
          <p14:tracePt t="13706" x="11766550" y="3170238"/>
          <p14:tracePt t="13713" x="11766550" y="3211513"/>
          <p14:tracePt t="13721" x="11766550" y="3246438"/>
          <p14:tracePt t="13737" x="11766550" y="3289300"/>
          <p14:tracePt t="13744" x="11766550" y="3314700"/>
          <p14:tracePt t="13752" x="11766550" y="3348038"/>
          <p14:tracePt t="14160" x="11750675" y="3340100"/>
          <p14:tracePt t="14185" x="11750675" y="3330575"/>
          <p14:tracePt t="14193" x="11741150" y="3305175"/>
          <p14:tracePt t="14201" x="11725275" y="3289300"/>
          <p14:tracePt t="14209" x="11725275" y="3263900"/>
          <p14:tracePt t="14219" x="11682413" y="3211513"/>
          <p14:tracePt t="14233" x="11682413" y="3170238"/>
          <p14:tracePt t="14240" x="11664950" y="3160713"/>
          <p14:tracePt t="14249" x="11647488" y="3101975"/>
          <p14:tracePt t="14256" x="11647488" y="3084513"/>
          <p14:tracePt t="14265" x="11622088" y="3051175"/>
          <p14:tracePt t="14272" x="11622088" y="3016250"/>
          <p14:tracePt t="14280" x="11606213" y="2990850"/>
          <p14:tracePt t="14289" x="11606213" y="2965450"/>
          <p14:tracePt t="14297" x="11606213" y="2949575"/>
          <p14:tracePt t="14305" x="11606213" y="2940050"/>
          <p14:tracePt t="14313" x="11596688" y="2914650"/>
          <p14:tracePt t="14329" x="11596688" y="2889250"/>
          <p14:tracePt t="15833" x="11596688" y="2871788"/>
          <p14:tracePt t="15850" x="11622088" y="2881313"/>
          <p14:tracePt t="26585" x="11639550" y="2889250"/>
          <p14:tracePt t="26593" x="11664950" y="2906713"/>
          <p14:tracePt t="26602" x="11690350" y="2914650"/>
          <p14:tracePt t="26609" x="11725275" y="2932113"/>
          <p14:tracePt t="26617" x="11766550" y="2965450"/>
          <p14:tracePt t="26625" x="11784013" y="2965450"/>
          <p14:tracePt t="26633" x="11826875" y="2990850"/>
          <p14:tracePt t="26640" x="11920538" y="3067050"/>
          <p14:tracePt t="26650" x="11928475" y="3076575"/>
          <p14:tracePt t="26656" x="11988800" y="3109913"/>
          <p14:tracePt t="26665" x="12022138" y="3135313"/>
          <p14:tracePt t="26672" x="12065000" y="3170238"/>
          <p14:tracePt t="26680" x="12115800" y="3203575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Znečišťující látky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cs-CZ" dirty="0"/>
              <a:t>polutanty – prvky či látky přirozeného či antropogenního původu, jejichž koncentrace se stala přirozeně, či vlivem člověka zvýšenou natolik, že působí škodlivé účinky – poškození zdraví organismů či fungování společenstev a ekosystémů</a:t>
            </a:r>
          </a:p>
          <a:p>
            <a:pPr>
              <a:lnSpc>
                <a:spcPct val="90000"/>
              </a:lnSpc>
              <a:defRPr/>
            </a:pPr>
            <a:r>
              <a:rPr lang="cs-CZ" dirty="0"/>
              <a:t>kontaminanty – zvýšená koncentrace nad přirozené hodnoty</a:t>
            </a:r>
          </a:p>
          <a:p>
            <a:pPr>
              <a:lnSpc>
                <a:spcPct val="90000"/>
              </a:lnSpc>
              <a:defRPr/>
            </a:pPr>
            <a:r>
              <a:rPr lang="cs-CZ" dirty="0"/>
              <a:t>cizorodé látky (</a:t>
            </a:r>
            <a:r>
              <a:rPr lang="cs-CZ" dirty="0" err="1"/>
              <a:t>xenobiotika</a:t>
            </a:r>
            <a:r>
              <a:rPr lang="cs-CZ" dirty="0"/>
              <a:t>) – ty, které nemají přirozený původ</a:t>
            </a:r>
          </a:p>
          <a:p>
            <a:endParaRPr lang="cs-CZ" dirty="0"/>
          </a:p>
          <a:p>
            <a:r>
              <a:rPr lang="cs-CZ" sz="3600" b="1" dirty="0">
                <a:solidFill>
                  <a:srgbClr val="FF0000"/>
                </a:solidFill>
              </a:rPr>
              <a:t>více o jednotlivých skupinách látek:</a:t>
            </a:r>
          </a:p>
          <a:p>
            <a:pPr lvl="1"/>
            <a:r>
              <a:rPr lang="cs-CZ" sz="3200" b="1" dirty="0">
                <a:solidFill>
                  <a:srgbClr val="FF0000"/>
                </a:solidFill>
              </a:rPr>
              <a:t>Environmental </a:t>
            </a:r>
            <a:r>
              <a:rPr lang="cs-CZ" sz="3200" b="1" dirty="0" err="1">
                <a:solidFill>
                  <a:srgbClr val="FF0000"/>
                </a:solidFill>
              </a:rPr>
              <a:t>pollutants</a:t>
            </a:r>
            <a:r>
              <a:rPr lang="cs-CZ" sz="3200" b="1" dirty="0">
                <a:solidFill>
                  <a:srgbClr val="FF0000"/>
                </a:solidFill>
              </a:rPr>
              <a:t> (Melymuk)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23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4089092310"/>
      </p:ext>
    </p:extLst>
  </p:cSld>
  <p:clrMapOvr>
    <a:masterClrMapping/>
  </p:clrMapOvr>
  <p:transition advTm="100111"/>
  <p:extLst>
    <p:ext uri="{3A86A75C-4F4B-4683-9AE1-C65F6400EC91}">
      <p14:laserTraceLst xmlns:p14="http://schemas.microsoft.com/office/powerpoint/2010/main">
        <p14:tracePtLst>
          <p14:tracePt t="1060" x="12166600" y="4368800"/>
          <p14:tracePt t="1068" x="12166600" y="4376738"/>
          <p14:tracePt t="1077" x="12149138" y="4402138"/>
          <p14:tracePt t="1084" x="12133263" y="4452938"/>
          <p14:tracePt t="1092" x="12098338" y="4521200"/>
          <p14:tracePt t="1100" x="12080875" y="4564063"/>
          <p14:tracePt t="1107" x="12030075" y="4673600"/>
          <p14:tracePt t="1116" x="11961813" y="4827588"/>
          <p14:tracePt t="1124" x="11903075" y="4929188"/>
          <p14:tracePt t="1132" x="11860213" y="5073650"/>
          <p14:tracePt t="1140" x="11801475" y="5200650"/>
          <p14:tracePt t="1148" x="11801475" y="5268913"/>
          <p14:tracePt t="1157" x="11801475" y="5353050"/>
          <p14:tracePt t="1164" x="11801475" y="5395913"/>
          <p14:tracePt t="1171" x="11801475" y="5405438"/>
          <p14:tracePt t="1188" x="11784013" y="5421313"/>
          <p14:tracePt t="1196" x="11758613" y="5430838"/>
          <p14:tracePt t="1204" x="11750675" y="5430838"/>
          <p14:tracePt t="1212" x="11733213" y="5430838"/>
          <p14:tracePt t="1397" x="11690350" y="5464175"/>
          <p14:tracePt t="1413" x="11555413" y="5464175"/>
          <p14:tracePt t="1421" x="11487150" y="5464175"/>
          <p14:tracePt t="1428" x="11444288" y="5481638"/>
          <p14:tracePt t="1436" x="11376025" y="5456238"/>
          <p14:tracePt t="1444" x="11360150" y="5438775"/>
          <p14:tracePt t="1452" x="11299825" y="5395913"/>
          <p14:tracePt t="1573" x="11291888" y="5387975"/>
          <p14:tracePt t="1598" x="11274425" y="5370513"/>
          <p14:tracePt t="1908" x="11266488" y="5370513"/>
          <p14:tracePt t="2293" x="11299825" y="5395913"/>
          <p14:tracePt t="2299" x="11342688" y="5405438"/>
          <p14:tracePt t="2307" x="11436350" y="5446713"/>
          <p14:tracePt t="2316" x="11477625" y="5446713"/>
          <p14:tracePt t="2323" x="11537950" y="5446713"/>
          <p14:tracePt t="2332" x="11555413" y="5446713"/>
          <p14:tracePt t="2340" x="11563350" y="5446713"/>
          <p14:tracePt t="2357" x="11580813" y="5446713"/>
          <p14:tracePt t="2541" x="11588750" y="5446713"/>
          <p14:tracePt t="2549" x="11614150" y="5438775"/>
          <p14:tracePt t="2560" x="11647488" y="5438775"/>
          <p14:tracePt t="2566" x="11674475" y="5438775"/>
          <p14:tracePt t="2580" x="11682413" y="5413375"/>
          <p14:tracePt t="2588" x="11682413" y="5395913"/>
          <p14:tracePt t="2596" x="11674475" y="5387975"/>
          <p14:tracePt t="2611" x="11647488" y="5387975"/>
          <p14:tracePt t="2789" x="11631613" y="5387975"/>
          <p14:tracePt t="7181" x="11639550" y="5370513"/>
          <p14:tracePt t="7189" x="11664950" y="5345113"/>
          <p14:tracePt t="7204" x="11690350" y="5302250"/>
          <p14:tracePt t="7212" x="11707813" y="5268913"/>
          <p14:tracePt t="7220" x="11725275" y="5260975"/>
          <p14:tracePt t="7228" x="11733213" y="5235575"/>
          <p14:tracePt t="7244" x="11766550" y="5200650"/>
          <p14:tracePt t="7381" x="11766550" y="5192713"/>
          <p14:tracePt t="7469" x="11766550" y="5175250"/>
          <p14:tracePt t="7477" x="11766550" y="5149850"/>
          <p14:tracePt t="7492" x="11766550" y="5106988"/>
          <p14:tracePt t="7500" x="11758613" y="5073650"/>
          <p14:tracePt t="7507" x="11758613" y="5064125"/>
          <p14:tracePt t="7516" x="11758613" y="5056188"/>
          <p14:tracePt t="7523" x="11758613" y="5038725"/>
          <p14:tracePt t="7669" x="11758613" y="5013325"/>
          <p14:tracePt t="7700" x="11750675" y="5005388"/>
          <p14:tracePt t="7732" x="11733213" y="4987925"/>
          <p14:tracePt t="7805" x="11725275" y="4979988"/>
          <p14:tracePt t="7821" x="11707813" y="4962525"/>
          <p14:tracePt t="7852" x="11682413" y="4937125"/>
          <p14:tracePt t="7876" x="11639550" y="4937125"/>
          <p14:tracePt t="7884" x="11622088" y="4929188"/>
          <p14:tracePt t="7892" x="11614150" y="4929188"/>
          <p14:tracePt t="7907" x="11571288" y="4911725"/>
          <p14:tracePt t="7916" x="11563350" y="4903788"/>
          <p14:tracePt t="7923" x="11545888" y="4903788"/>
          <p14:tracePt t="7932" x="11520488" y="4868863"/>
          <p14:tracePt t="7940" x="11512550" y="4868863"/>
          <p14:tracePt t="7957" x="11495088" y="4868863"/>
          <p14:tracePt t="7988" x="11487150" y="4860925"/>
          <p14:tracePt t="7996" x="11461750" y="4860925"/>
          <p14:tracePt t="8004" x="11444288" y="4852988"/>
          <p14:tracePt t="8012" x="11436350" y="4835525"/>
          <p14:tracePt t="8020" x="11418888" y="4827588"/>
          <p14:tracePt t="8028" x="11393488" y="4810125"/>
          <p14:tracePt t="8036" x="11385550" y="4802188"/>
          <p14:tracePt t="8044" x="11376025" y="4784725"/>
          <p14:tracePt t="8052" x="11360150" y="4775200"/>
          <p14:tracePt t="8068" x="11350625" y="4767263"/>
          <p14:tracePt t="8132" x="11333163" y="4749800"/>
          <p14:tracePt t="8252" x="11325225" y="4749800"/>
          <p14:tracePt t="8261" x="11307763" y="4749800"/>
          <p14:tracePt t="8268" x="11299825" y="4749800"/>
          <p14:tracePt t="8276" x="11274425" y="4749800"/>
          <p14:tracePt t="8284" x="11266488" y="4749800"/>
          <p14:tracePt t="8291" x="11249025" y="4749800"/>
          <p14:tracePt t="8307" x="11241088" y="4759325"/>
          <p14:tracePt t="8316" x="11215688" y="4759325"/>
          <p14:tracePt t="8323" x="11198225" y="4759325"/>
          <p14:tracePt t="8332" x="11188700" y="4759325"/>
          <p14:tracePt t="8340" x="11172825" y="4767263"/>
          <p14:tracePt t="8357" x="11147425" y="4767263"/>
          <p14:tracePt t="8364" x="11137900" y="4775200"/>
          <p14:tracePt t="8404" x="11112500" y="4810125"/>
          <p14:tracePt t="8420" x="11096625" y="4818063"/>
          <p14:tracePt t="8492" x="11096625" y="4827588"/>
          <p14:tracePt t="8500" x="11087100" y="4868863"/>
          <p14:tracePt t="8508" x="11071225" y="4886325"/>
          <p14:tracePt t="8516" x="11071225" y="4894263"/>
          <p14:tracePt t="8525" x="11061700" y="4937125"/>
          <p14:tracePt t="8532" x="11061700" y="4946650"/>
          <p14:tracePt t="8541" x="11061700" y="4962525"/>
          <p14:tracePt t="8548" x="11061700" y="4987925"/>
          <p14:tracePt t="8620" x="11061700" y="4997450"/>
          <p14:tracePt t="8636" x="11044238" y="5022850"/>
          <p14:tracePt t="8652" x="11028363" y="5073650"/>
          <p14:tracePt t="8668" x="11018838" y="5099050"/>
          <p14:tracePt t="8676" x="11002963" y="5099050"/>
          <p14:tracePt t="8684" x="10993438" y="5116513"/>
          <p14:tracePt t="9861" x="10993438" y="5157788"/>
          <p14:tracePt t="9870" x="10993438" y="5167313"/>
          <p14:tracePt t="9916" x="11010900" y="5167313"/>
          <p14:tracePt t="10133" x="10985500" y="5183188"/>
          <p14:tracePt t="10142" x="10977563" y="5183188"/>
          <p14:tracePt t="10149" x="10934700" y="5175250"/>
          <p14:tracePt t="10156" x="10934700" y="5167313"/>
          <p14:tracePt t="10188" x="10934700" y="5149850"/>
          <p14:tracePt t="10196" x="10926763" y="5124450"/>
          <p14:tracePt t="10236" x="10909300" y="5116513"/>
          <p14:tracePt t="10260" x="10901363" y="5099050"/>
          <p14:tracePt t="10268" x="10883900" y="5091113"/>
          <p14:tracePt t="10284" x="10874375" y="5091113"/>
          <p14:tracePt t="10292" x="10858500" y="5073650"/>
          <p14:tracePt t="10300" x="10848975" y="5064125"/>
          <p14:tracePt t="10308" x="10807700" y="5038725"/>
          <p14:tracePt t="10316" x="10798175" y="5022850"/>
          <p14:tracePt t="10324" x="10756900" y="4979988"/>
          <p14:tracePt t="10332" x="10721975" y="4954588"/>
          <p14:tracePt t="10340" x="10696575" y="4919663"/>
          <p14:tracePt t="10348" x="10645775" y="4886325"/>
          <p14:tracePt t="10357" x="10645775" y="4878388"/>
          <p14:tracePt t="10364" x="10620375" y="4852988"/>
          <p14:tracePt t="10373" x="10585450" y="4818063"/>
          <p14:tracePt t="10380" x="10577513" y="4810125"/>
          <p14:tracePt t="10388" x="10560050" y="4792663"/>
          <p14:tracePt t="10741" x="10560050" y="4802188"/>
          <p14:tracePt t="10749" x="10544175" y="4878388"/>
          <p14:tracePt t="10759" x="10544175" y="4962525"/>
          <p14:tracePt t="10766" x="10509250" y="5056188"/>
          <p14:tracePt t="10773" x="10509250" y="5073650"/>
          <p14:tracePt t="10779" x="10501313" y="5081588"/>
          <p14:tracePt t="10804" x="10483850" y="5099050"/>
          <p14:tracePt t="11092" x="10483850" y="5124450"/>
          <p14:tracePt t="11101" x="10483850" y="5132388"/>
          <p14:tracePt t="11116" x="10475913" y="5132388"/>
          <p14:tracePt t="11124" x="10450513" y="5116513"/>
          <p14:tracePt t="11164" x="10433050" y="5099050"/>
          <p14:tracePt t="11253" x="10425113" y="5099050"/>
          <p14:tracePt t="11269" x="10407650" y="5091113"/>
          <p14:tracePt t="11284" x="10382250" y="5064125"/>
          <p14:tracePt t="15556" x="10374313" y="5048250"/>
          <p14:tracePt t="18021" x="10356850" y="5038725"/>
          <p14:tracePt t="18029" x="10348913" y="4997450"/>
          <p14:tracePt t="18037" x="10331450" y="4987925"/>
          <p14:tracePt t="18044" x="10323513" y="4972050"/>
          <p14:tracePt t="18052" x="10306050" y="4962525"/>
          <p14:tracePt t="18060" x="10298113" y="4946650"/>
          <p14:tracePt t="18068" x="10280650" y="4903788"/>
          <p14:tracePt t="18084" x="10255250" y="4878388"/>
          <p14:tracePt t="18092" x="10237788" y="4843463"/>
          <p14:tracePt t="18108" x="10229850" y="4835525"/>
          <p14:tracePt t="18116" x="10212388" y="4775200"/>
          <p14:tracePt t="18124" x="10179050" y="4749800"/>
          <p14:tracePt t="18132" x="10179050" y="4699000"/>
          <p14:tracePt t="18140" x="10153650" y="4657725"/>
          <p14:tracePt t="18148" x="10136188" y="4622800"/>
          <p14:tracePt t="18156" x="10118725" y="4597400"/>
          <p14:tracePt t="18164" x="10101263" y="4572000"/>
          <p14:tracePt t="18173" x="10075863" y="4538663"/>
          <p14:tracePt t="18196" x="10042525" y="4486275"/>
          <p14:tracePt t="18204" x="10017125" y="4486275"/>
          <p14:tracePt t="18212" x="9931400" y="4486275"/>
          <p14:tracePt t="18220" x="9812338" y="4470400"/>
          <p14:tracePt t="18228" x="9642475" y="4452938"/>
          <p14:tracePt t="18236" x="9523413" y="4452938"/>
          <p14:tracePt t="18244" x="9405938" y="4452938"/>
          <p14:tracePt t="18252" x="9380538" y="4452938"/>
          <p14:tracePt t="18275" x="9371013" y="4452938"/>
          <p14:tracePt t="18461" x="9371013" y="4470400"/>
          <p14:tracePt t="18476" x="9388475" y="4460875"/>
          <p14:tracePt t="18508" x="9396413" y="4452938"/>
          <p14:tracePt t="18741" x="9413875" y="4435475"/>
          <p14:tracePt t="18748" x="9439275" y="4435475"/>
          <p14:tracePt t="18757" x="9482138" y="4435475"/>
          <p14:tracePt t="18764" x="9523413" y="4445000"/>
          <p14:tracePt t="18772" x="9591675" y="4478338"/>
          <p14:tracePt t="18780" x="9659938" y="4495800"/>
          <p14:tracePt t="18796" x="9667875" y="4495800"/>
          <p14:tracePt t="18804" x="9685338" y="4495800"/>
          <p14:tracePt t="18884" x="9694863" y="4503738"/>
          <p14:tracePt t="19677" x="9677400" y="4503738"/>
          <p14:tracePt t="19684" x="9652000" y="4486275"/>
          <p14:tracePt t="19693" x="9617075" y="4452938"/>
          <p14:tracePt t="19700" x="9550400" y="4419600"/>
          <p14:tracePt t="19708" x="9456738" y="4359275"/>
          <p14:tracePt t="19716" x="9269413" y="4249738"/>
          <p14:tracePt t="19723" x="9056688" y="4130675"/>
          <p14:tracePt t="19732" x="8828088" y="4011613"/>
          <p14:tracePt t="19739" x="8555038" y="3867150"/>
          <p14:tracePt t="19748" x="8291513" y="3748088"/>
          <p14:tracePt t="19755" x="8088313" y="3654425"/>
          <p14:tracePt t="19764" x="7875588" y="3560763"/>
          <p14:tracePt t="19772" x="7731125" y="3517900"/>
          <p14:tracePt t="19780" x="7553325" y="3449638"/>
          <p14:tracePt t="19788" x="7426325" y="3390900"/>
          <p14:tracePt t="19796" x="7297738" y="3305175"/>
          <p14:tracePt t="19804" x="7094538" y="3238500"/>
          <p14:tracePt t="19812" x="6831013" y="3186113"/>
          <p14:tracePt t="19820" x="6550025" y="3119438"/>
          <p14:tracePt t="19827" x="6235700" y="3119438"/>
          <p14:tracePt t="19836" x="5895975" y="3119438"/>
          <p14:tracePt t="19843" x="5616575" y="3119438"/>
          <p14:tracePt t="19852" x="5548313" y="3119438"/>
          <p14:tracePt t="20092" x="5556250" y="3119438"/>
          <p14:tracePt t="20101" x="5565775" y="3119438"/>
          <p14:tracePt t="20108" x="5591175" y="3101975"/>
          <p14:tracePt t="20124" x="5591175" y="3059113"/>
          <p14:tracePt t="20132" x="5591175" y="3051175"/>
          <p14:tracePt t="20140" x="5591175" y="3033713"/>
          <p14:tracePt t="20148" x="5565775" y="3025775"/>
          <p14:tracePt t="20156" x="5548313" y="3025775"/>
          <p14:tracePt t="20164" x="5513388" y="3025775"/>
          <p14:tracePt t="20172" x="5480050" y="2990850"/>
          <p14:tracePt t="20179" x="5472113" y="2990850"/>
          <p14:tracePt t="20189" x="5411788" y="2974975"/>
          <p14:tracePt t="20196" x="5378450" y="2949575"/>
          <p14:tracePt t="20204" x="5335588" y="2914650"/>
          <p14:tracePt t="20212" x="5302250" y="2889250"/>
          <p14:tracePt t="20220" x="5224463" y="2744788"/>
          <p14:tracePt t="20228" x="5140325" y="2643188"/>
          <p14:tracePt t="20236" x="5038725" y="2541588"/>
          <p14:tracePt t="20244" x="4935538" y="2438400"/>
          <p14:tracePt t="20252" x="4800600" y="2303463"/>
          <p14:tracePt t="20260" x="4706938" y="2243138"/>
          <p14:tracePt t="20268" x="4545013" y="2133600"/>
          <p14:tracePt t="20276" x="4392613" y="2022475"/>
          <p14:tracePt t="20284" x="4154488" y="1903413"/>
          <p14:tracePt t="20292" x="3976688" y="1835150"/>
          <p14:tracePt t="20300" x="3771900" y="1725613"/>
          <p14:tracePt t="20308" x="3594100" y="1657350"/>
          <p14:tracePt t="20316" x="3467100" y="1589088"/>
          <p14:tracePt t="20324" x="3313113" y="1530350"/>
          <p14:tracePt t="20332" x="3186113" y="1487488"/>
          <p14:tracePt t="20339" x="3067050" y="1470025"/>
          <p14:tracePt t="20348" x="2973388" y="1411288"/>
          <p14:tracePt t="20355" x="2940050" y="1393825"/>
          <p14:tracePt t="20363" x="2897188" y="1376363"/>
          <p14:tracePt t="20371" x="2863850" y="1360488"/>
          <p14:tracePt t="20380" x="2838450" y="1350963"/>
          <p14:tracePt t="20389" x="2811463" y="1333500"/>
          <p14:tracePt t="20396" x="2760663" y="1333500"/>
          <p14:tracePt t="20404" x="2735263" y="1317625"/>
          <p14:tracePt t="20412" x="2668588" y="1317625"/>
          <p14:tracePt t="20420" x="2659063" y="1308100"/>
          <p14:tracePt t="20428" x="2600325" y="1308100"/>
          <p14:tracePt t="20436" x="2557463" y="1274763"/>
          <p14:tracePt t="20444" x="2506663" y="1257300"/>
          <p14:tracePt t="20451" x="2446338" y="1241425"/>
          <p14:tracePt t="20460" x="2430463" y="1231900"/>
          <p14:tracePt t="20468" x="2405063" y="1231900"/>
          <p14:tracePt t="20475" x="2362200" y="1198563"/>
          <p14:tracePt t="20484" x="2327275" y="1181100"/>
          <p14:tracePt t="20500" x="2301875" y="1173163"/>
          <p14:tracePt t="20524" x="2286000" y="1173163"/>
          <p14:tracePt t="20532" x="2260600" y="1173163"/>
          <p14:tracePt t="20548" x="2235200" y="1173163"/>
          <p14:tracePt t="20555" x="2225675" y="1155700"/>
          <p14:tracePt t="20564" x="2166938" y="1147763"/>
          <p14:tracePt t="20572" x="2157413" y="1130300"/>
          <p14:tracePt t="20579" x="2098675" y="1104900"/>
          <p14:tracePt t="20588" x="2081213" y="1104900"/>
          <p14:tracePt t="20596" x="2038350" y="1087438"/>
          <p14:tracePt t="20605" x="2030413" y="1087438"/>
          <p14:tracePt t="20612" x="1987550" y="1087438"/>
          <p14:tracePt t="20620" x="1962150" y="1069975"/>
          <p14:tracePt t="20628" x="1946275" y="1062038"/>
          <p14:tracePt t="20636" x="1920875" y="1062038"/>
          <p14:tracePt t="20644" x="1893888" y="1062038"/>
          <p14:tracePt t="20652" x="1852613" y="1062038"/>
          <p14:tracePt t="20660" x="1801813" y="1044575"/>
          <p14:tracePt t="20668" x="1776413" y="1044575"/>
          <p14:tracePt t="20675" x="1749425" y="1044575"/>
          <p14:tracePt t="20684" x="1698625" y="1044575"/>
          <p14:tracePt t="20692" x="1673225" y="1044575"/>
          <p14:tracePt t="20700" x="1631950" y="1044575"/>
          <p14:tracePt t="20708" x="1589088" y="1044575"/>
          <p14:tracePt t="20716" x="1554163" y="1044575"/>
          <p14:tracePt t="20724" x="1528763" y="1044575"/>
          <p14:tracePt t="20732" x="1520825" y="1044575"/>
          <p14:tracePt t="20796" x="1495425" y="1044575"/>
          <p14:tracePt t="20821" x="1477963" y="1044575"/>
          <p14:tracePt t="20845" x="1452563" y="1044575"/>
          <p14:tracePt t="20852" x="1444625" y="1054100"/>
          <p14:tracePt t="20861" x="1419225" y="1062038"/>
          <p14:tracePt t="20868" x="1384300" y="1079500"/>
          <p14:tracePt t="20888" x="1317625" y="1130300"/>
          <p14:tracePt t="20892" x="1308100" y="1138238"/>
          <p14:tracePt t="20900" x="1249363" y="1173163"/>
          <p14:tracePt t="20907" x="1155700" y="1173163"/>
          <p14:tracePt t="20916" x="1087438" y="1223963"/>
          <p14:tracePt t="20923" x="1054100" y="1257300"/>
          <p14:tracePt t="20932" x="985838" y="1308100"/>
          <p14:tracePt t="20939" x="917575" y="1343025"/>
          <p14:tracePt t="20948" x="866775" y="1376363"/>
          <p14:tracePt t="20955" x="823913" y="1393825"/>
          <p14:tracePt t="20964" x="755650" y="1427163"/>
          <p14:tracePt t="20972" x="704850" y="1462088"/>
          <p14:tracePt t="20980" x="679450" y="1470025"/>
          <p14:tracePt t="20989" x="628650" y="1487488"/>
          <p14:tracePt t="20996" x="603250" y="1487488"/>
          <p14:tracePt t="21004" x="585788" y="1504950"/>
          <p14:tracePt t="21027" x="577850" y="1504950"/>
          <p14:tracePt t="21044" x="569913" y="1512888"/>
          <p14:tracePt t="21051" x="552450" y="1520825"/>
          <p14:tracePt t="21059" x="544513" y="1538288"/>
          <p14:tracePt t="21100" x="527050" y="1546225"/>
          <p14:tracePt t="21124" x="517525" y="1571625"/>
          <p14:tracePt t="21140" x="517525" y="1589088"/>
          <p14:tracePt t="21148" x="501650" y="1614488"/>
          <p14:tracePt t="21164" x="501650" y="1639888"/>
          <p14:tracePt t="21171" x="501650" y="1657350"/>
          <p14:tracePt t="21180" x="501650" y="1682750"/>
          <p14:tracePt t="21188" x="501650" y="1708150"/>
          <p14:tracePt t="21195" x="476250" y="1733550"/>
          <p14:tracePt t="21203" x="476250" y="1751013"/>
          <p14:tracePt t="21212" x="476250" y="1793875"/>
          <p14:tracePt t="21220" x="458788" y="1801813"/>
          <p14:tracePt t="21228" x="458788" y="1844675"/>
          <p14:tracePt t="21236" x="441325" y="1870075"/>
          <p14:tracePt t="21244" x="441325" y="1885950"/>
          <p14:tracePt t="21252" x="441325" y="1920875"/>
          <p14:tracePt t="21260" x="433388" y="1938338"/>
          <p14:tracePt t="21284" x="433388" y="1946275"/>
          <p14:tracePt t="21292" x="433388" y="1971675"/>
          <p14:tracePt t="21300" x="433388" y="1989138"/>
          <p14:tracePt t="21308" x="390525" y="2030413"/>
          <p14:tracePt t="21316" x="288925" y="2090738"/>
          <p14:tracePt t="21324" x="161925" y="2174875"/>
          <p14:tracePt t="21332" x="17463" y="2217738"/>
          <p14:tracePt t="23837" x="17463" y="2217738"/>
          <p14:tracePt t="23844" x="33338" y="2227263"/>
          <p14:tracePt t="23852" x="58738" y="2227263"/>
          <p14:tracePt t="23861" x="68263" y="2227263"/>
          <p14:tracePt t="23872" x="85725" y="2227263"/>
          <p14:tracePt t="23876" x="93663" y="2227263"/>
          <p14:tracePt t="23884" x="136525" y="2227263"/>
          <p14:tracePt t="23892" x="144463" y="2227263"/>
          <p14:tracePt t="23900" x="161925" y="2235200"/>
          <p14:tracePt t="23916" x="187325" y="2235200"/>
          <p14:tracePt t="23932" x="195263" y="2235200"/>
          <p14:tracePt t="23948" x="220663" y="2252663"/>
          <p14:tracePt t="40228" x="238125" y="2260600"/>
          <p14:tracePt t="43581" x="238125" y="2278063"/>
          <p14:tracePt t="43588" x="238125" y="2286000"/>
          <p14:tracePt t="43604" x="238125" y="2293938"/>
          <p14:tracePt t="43612" x="238125" y="2311400"/>
          <p14:tracePt t="43620" x="238125" y="2336800"/>
          <p14:tracePt t="43628" x="238125" y="2362200"/>
          <p14:tracePt t="43636" x="238125" y="2379663"/>
          <p14:tracePt t="43644" x="246063" y="2387600"/>
          <p14:tracePt t="43653" x="263525" y="2397125"/>
          <p14:tracePt t="43660" x="263525" y="2413000"/>
          <p14:tracePt t="43676" x="263525" y="2422525"/>
          <p14:tracePt t="43684" x="263525" y="2438400"/>
          <p14:tracePt t="43692" x="263525" y="2463800"/>
          <p14:tracePt t="43700" x="263525" y="2473325"/>
          <p14:tracePt t="43716" x="271463" y="2481263"/>
          <p14:tracePt t="43739" x="271463" y="2498725"/>
          <p14:tracePt t="43796" x="271463" y="2524125"/>
          <p14:tracePt t="43805" x="271463" y="2532063"/>
          <p14:tracePt t="43812" x="271463" y="2549525"/>
          <p14:tracePt t="43820" x="288925" y="2557463"/>
          <p14:tracePt t="43837" x="288925" y="2582863"/>
          <p14:tracePt t="43853" x="296863" y="2600325"/>
          <p14:tracePt t="48301" x="296863" y="2532063"/>
          <p14:tracePt t="48308" x="357188" y="2430463"/>
          <p14:tracePt t="48316" x="373063" y="2311400"/>
          <p14:tracePt t="48324" x="390525" y="2217738"/>
          <p14:tracePt t="48332" x="433388" y="2098675"/>
          <p14:tracePt t="48340" x="450850" y="2047875"/>
          <p14:tracePt t="48348" x="450850" y="1989138"/>
          <p14:tracePt t="48356" x="466725" y="1938338"/>
          <p14:tracePt t="48364" x="466725" y="1878013"/>
          <p14:tracePt t="48372" x="484188" y="1809750"/>
          <p14:tracePt t="48380" x="517525" y="1766888"/>
          <p14:tracePt t="48389" x="534988" y="1700213"/>
          <p14:tracePt t="48396" x="569913" y="1606550"/>
          <p14:tracePt t="48403" x="603250" y="1538288"/>
          <p14:tracePt t="48411" x="620713" y="1520825"/>
          <p14:tracePt t="48419" x="628650" y="1477963"/>
          <p14:tracePt t="48428" x="646113" y="1452563"/>
          <p14:tracePt t="48436" x="646113" y="1401763"/>
          <p14:tracePt t="48444" x="646113" y="1393825"/>
          <p14:tracePt t="48452" x="671513" y="1368425"/>
          <p14:tracePt t="48460" x="671513" y="1350963"/>
          <p14:tracePt t="48469" x="671513" y="1325563"/>
          <p14:tracePt t="48621" x="671513" y="1350963"/>
          <p14:tracePt t="48629" x="671513" y="1436688"/>
          <p14:tracePt t="48638" x="671513" y="1520825"/>
          <p14:tracePt t="48645" x="671513" y="1631950"/>
          <p14:tracePt t="48654" x="696913" y="1809750"/>
          <p14:tracePt t="48660" x="714375" y="1903413"/>
          <p14:tracePt t="48668" x="730250" y="1963738"/>
          <p14:tracePt t="48676" x="765175" y="2014538"/>
          <p14:tracePt t="48684" x="798513" y="2108200"/>
          <p14:tracePt t="48692" x="815975" y="2149475"/>
          <p14:tracePt t="48700" x="841375" y="2200275"/>
          <p14:tracePt t="48708" x="858838" y="2209800"/>
          <p14:tracePt t="48716" x="866775" y="2235200"/>
          <p14:tracePt t="48724" x="884238" y="2268538"/>
          <p14:tracePt t="48732" x="884238" y="2278063"/>
          <p14:tracePt t="48740" x="892175" y="2293938"/>
          <p14:tracePt t="48764" x="909638" y="2303463"/>
          <p14:tracePt t="48780" x="917575" y="2303463"/>
          <p14:tracePt t="48788" x="960438" y="2303463"/>
          <p14:tracePt t="48795" x="1003300" y="2303463"/>
          <p14:tracePt t="48803" x="1069975" y="2278063"/>
          <p14:tracePt t="48812" x="1155700" y="2174875"/>
          <p14:tracePt t="48819" x="1173163" y="2124075"/>
          <p14:tracePt t="48828" x="1189038" y="2082800"/>
          <p14:tracePt t="48836" x="1223963" y="1989138"/>
          <p14:tracePt t="48844" x="1239838" y="1946275"/>
          <p14:tracePt t="48852" x="1274763" y="1852613"/>
          <p14:tracePt t="48860" x="1274763" y="1809750"/>
          <p14:tracePt t="48870" x="1333500" y="1700213"/>
          <p14:tracePt t="48876" x="1343025" y="1649413"/>
          <p14:tracePt t="48884" x="1358900" y="1606550"/>
          <p14:tracePt t="48892" x="1376363" y="1538288"/>
          <p14:tracePt t="48900" x="1409700" y="1504950"/>
          <p14:tracePt t="49061" x="1401763" y="1495425"/>
          <p14:tracePt t="49071" x="1393825" y="1470025"/>
          <p14:tracePt t="49077" x="1376363" y="1436688"/>
          <p14:tracePt t="49092" x="1343025" y="1411288"/>
          <p14:tracePt t="49100" x="1333500" y="1393825"/>
          <p14:tracePt t="49109" x="1325563" y="1385888"/>
          <p14:tracePt t="49125" x="1282700" y="1343025"/>
          <p14:tracePt t="49148" x="1265238" y="1343025"/>
          <p14:tracePt t="49157" x="1257300" y="1333500"/>
          <p14:tracePt t="49164" x="1231900" y="1317625"/>
          <p14:tracePt t="49172" x="1214438" y="1317625"/>
          <p14:tracePt t="49180" x="1206500" y="1317625"/>
          <p14:tracePt t="49188" x="1163638" y="1317625"/>
          <p14:tracePt t="49196" x="1155700" y="1317625"/>
          <p14:tracePt t="49204" x="1138238" y="1317625"/>
          <p14:tracePt t="49212" x="1130300" y="1317625"/>
          <p14:tracePt t="49219" x="1087438" y="1317625"/>
          <p14:tracePt t="49228" x="1062038" y="1317625"/>
          <p14:tracePt t="49236" x="1036638" y="1317625"/>
          <p14:tracePt t="49244" x="1019175" y="1317625"/>
          <p14:tracePt t="49253" x="1011238" y="1317625"/>
          <p14:tracePt t="49260" x="993775" y="1317625"/>
          <p14:tracePt t="49276" x="968375" y="1317625"/>
          <p14:tracePt t="49292" x="960438" y="1317625"/>
          <p14:tracePt t="49324" x="935038" y="1325563"/>
          <p14:tracePt t="49332" x="917575" y="1333500"/>
          <p14:tracePt t="49348" x="909638" y="1343025"/>
          <p14:tracePt t="49372" x="884238" y="1376363"/>
          <p14:tracePt t="49388" x="866775" y="1376363"/>
          <p14:tracePt t="49396" x="858838" y="1385888"/>
          <p14:tracePt t="49403" x="841375" y="1401763"/>
          <p14:tracePt t="49412" x="831850" y="1411288"/>
          <p14:tracePt t="49419" x="831850" y="1419225"/>
          <p14:tracePt t="49428" x="823913" y="1436688"/>
          <p14:tracePt t="49460" x="806450" y="1444625"/>
          <p14:tracePt t="49484" x="798513" y="1462088"/>
          <p14:tracePt t="49500" x="781050" y="1504950"/>
          <p14:tracePt t="49508" x="773113" y="1512888"/>
          <p14:tracePt t="49516" x="755650" y="1520825"/>
          <p14:tracePt t="49532" x="747713" y="1546225"/>
          <p14:tracePt t="49556" x="730250" y="1563688"/>
          <p14:tracePt t="49612" x="730250" y="1571625"/>
          <p14:tracePt t="49709" x="730250" y="1614488"/>
          <p14:tracePt t="49741" x="730250" y="1631950"/>
          <p14:tracePt t="49757" x="730250" y="1639888"/>
          <p14:tracePt t="49780" x="730250" y="1649413"/>
          <p14:tracePt t="49788" x="739775" y="1690688"/>
          <p14:tracePt t="49796" x="765175" y="1708150"/>
          <p14:tracePt t="49804" x="815975" y="1725613"/>
          <p14:tracePt t="49812" x="874713" y="1741488"/>
          <p14:tracePt t="49820" x="942975" y="1741488"/>
          <p14:tracePt t="49828" x="1036638" y="1793875"/>
          <p14:tracePt t="49836" x="1095375" y="1809750"/>
          <p14:tracePt t="49844" x="1189038" y="1827213"/>
          <p14:tracePt t="49853" x="1257300" y="1827213"/>
          <p14:tracePt t="49860" x="1300163" y="1860550"/>
          <p14:tracePt t="49869" x="1393825" y="1878013"/>
          <p14:tracePt t="49876" x="1435100" y="1878013"/>
          <p14:tracePt t="49884" x="1495425" y="1878013"/>
          <p14:tracePt t="49892" x="1563688" y="1878013"/>
          <p14:tracePt t="49900" x="1622425" y="1878013"/>
          <p14:tracePt t="49908" x="1708150" y="1878013"/>
          <p14:tracePt t="49916" x="1776413" y="1878013"/>
          <p14:tracePt t="49924" x="1860550" y="1870075"/>
          <p14:tracePt t="49932" x="1878013" y="1870075"/>
          <p14:tracePt t="49940" x="1903413" y="1870075"/>
          <p14:tracePt t="49996" x="1911350" y="1860550"/>
          <p14:tracePt t="50085" x="1971675" y="1860550"/>
          <p14:tracePt t="50093" x="2073275" y="1860550"/>
          <p14:tracePt t="50101" x="2192338" y="1860550"/>
          <p14:tracePt t="50108" x="2336800" y="1860550"/>
          <p14:tracePt t="50116" x="2506663" y="1860550"/>
          <p14:tracePt t="50135" x="2930525" y="1860550"/>
          <p14:tracePt t="50140" x="3067050" y="1860550"/>
          <p14:tracePt t="50148" x="3270250" y="1860550"/>
          <p14:tracePt t="50157" x="3441700" y="1860550"/>
          <p14:tracePt t="50164" x="3551238" y="1860550"/>
          <p14:tracePt t="50172" x="3644900" y="1860550"/>
          <p14:tracePt t="50180" x="3703638" y="1844675"/>
          <p14:tracePt t="50187" x="3721100" y="1827213"/>
          <p14:tracePt t="50220" x="3729038" y="1819275"/>
          <p14:tracePt t="50228" x="3729038" y="1801813"/>
          <p14:tracePt t="50236" x="3729038" y="1793875"/>
          <p14:tracePt t="50244" x="3721100" y="1733550"/>
          <p14:tracePt t="50253" x="3695700" y="1708150"/>
          <p14:tracePt t="50260" x="3602038" y="1649413"/>
          <p14:tracePt t="50269" x="3533775" y="1614488"/>
          <p14:tracePt t="50276" x="3432175" y="1555750"/>
          <p14:tracePt t="50284" x="3363913" y="1520825"/>
          <p14:tracePt t="50292" x="3236913" y="1462088"/>
          <p14:tracePt t="50300" x="3143250" y="1419225"/>
          <p14:tracePt t="50308" x="3049588" y="1401763"/>
          <p14:tracePt t="50316" x="2922588" y="1343025"/>
          <p14:tracePt t="50324" x="2803525" y="1300163"/>
          <p14:tracePt t="50332" x="2709863" y="1257300"/>
          <p14:tracePt t="50340" x="2659063" y="1257300"/>
          <p14:tracePt t="50348" x="2616200" y="1241425"/>
          <p14:tracePt t="50356" x="2600325" y="1241425"/>
          <p14:tracePt t="50364" x="2590800" y="1241425"/>
          <p14:tracePt t="50373" x="2574925" y="1241425"/>
          <p14:tracePt t="50388" x="2565400" y="1231900"/>
          <p14:tracePt t="50427" x="2557463" y="1231900"/>
          <p14:tracePt t="50444" x="2540000" y="1231900"/>
          <p14:tracePt t="50452" x="2532063" y="1231900"/>
          <p14:tracePt t="50460" x="2489200" y="1231900"/>
          <p14:tracePt t="50469" x="2463800" y="1231900"/>
          <p14:tracePt t="50476" x="2395538" y="1257300"/>
          <p14:tracePt t="50484" x="2327275" y="1274763"/>
          <p14:tracePt t="50492" x="2217738" y="1274763"/>
          <p14:tracePt t="50500" x="2149475" y="1292225"/>
          <p14:tracePt t="50508" x="2055813" y="1308100"/>
          <p14:tracePt t="50516" x="1971675" y="1308100"/>
          <p14:tracePt t="50524" x="1868488" y="1350963"/>
          <p14:tracePt t="50532" x="1758950" y="1350963"/>
          <p14:tracePt t="50540" x="1665288" y="1368425"/>
          <p14:tracePt t="50547" x="1579563" y="1368425"/>
          <p14:tracePt t="50556" x="1462088" y="1385888"/>
          <p14:tracePt t="50564" x="1368425" y="1385888"/>
          <p14:tracePt t="50572" x="1274763" y="1401763"/>
          <p14:tracePt t="50580" x="1214438" y="1401763"/>
          <p14:tracePt t="50588" x="1104900" y="1401763"/>
          <p14:tracePt t="50596" x="1044575" y="1401763"/>
          <p14:tracePt t="50603" x="960438" y="1401763"/>
          <p14:tracePt t="50612" x="892175" y="1401763"/>
          <p14:tracePt t="50619" x="849313" y="1401763"/>
          <p14:tracePt t="50628" x="806450" y="1401763"/>
          <p14:tracePt t="50636" x="739775" y="1401763"/>
          <p14:tracePt t="50644" x="714375" y="1401763"/>
          <p14:tracePt t="50652" x="704850" y="1401763"/>
          <p14:tracePt t="50660" x="661988" y="1401763"/>
          <p14:tracePt t="50692" x="646113" y="1401763"/>
          <p14:tracePt t="50741" x="636588" y="1401763"/>
          <p14:tracePt t="50757" x="611188" y="1401763"/>
          <p14:tracePt t="50765" x="603250" y="1401763"/>
          <p14:tracePt t="50772" x="585788" y="1419225"/>
          <p14:tracePt t="50780" x="577850" y="1444625"/>
          <p14:tracePt t="50788" x="517525" y="1512888"/>
          <p14:tracePt t="50796" x="509588" y="1520825"/>
          <p14:tracePt t="50804" x="509588" y="1563688"/>
          <p14:tracePt t="50812" x="492125" y="1597025"/>
          <p14:tracePt t="50819" x="492125" y="1639888"/>
          <p14:tracePt t="50828" x="492125" y="1682750"/>
          <p14:tracePt t="50836" x="492125" y="1733550"/>
          <p14:tracePt t="50844" x="492125" y="1741488"/>
          <p14:tracePt t="50853" x="492125" y="1751013"/>
          <p14:tracePt t="50860" x="492125" y="1793875"/>
          <p14:tracePt t="50886" x="492125" y="1809750"/>
          <p14:tracePt t="50997" x="492125" y="1819275"/>
          <p14:tracePt t="51006" x="501650" y="1835150"/>
          <p14:tracePt t="51013" x="509588" y="1844675"/>
          <p14:tracePt t="51023" x="517525" y="1852613"/>
          <p14:tracePt t="51037" x="534988" y="1870075"/>
          <p14:tracePt t="51045" x="544513" y="1878013"/>
          <p14:tracePt t="51053" x="560388" y="1920875"/>
          <p14:tracePt t="51060" x="595313" y="1954213"/>
          <p14:tracePt t="51069" x="603250" y="1963738"/>
          <p14:tracePt t="51076" x="646113" y="2005013"/>
          <p14:tracePt t="51084" x="654050" y="2005013"/>
          <p14:tracePt t="51092" x="671513" y="2022475"/>
          <p14:tracePt t="51100" x="696913" y="2022475"/>
          <p14:tracePt t="51108" x="704850" y="2030413"/>
          <p14:tracePt t="51156" x="661988" y="2030413"/>
          <p14:tracePt t="51164" x="611188" y="2030413"/>
          <p14:tracePt t="51173" x="552450" y="2030413"/>
          <p14:tracePt t="51180" x="509588" y="2030413"/>
          <p14:tracePt t="51204" x="492125" y="2030413"/>
          <p14:tracePt t="51413" x="450850" y="2055813"/>
          <p14:tracePt t="51422" x="425450" y="2055813"/>
          <p14:tracePt t="51429" x="415925" y="2055813"/>
          <p14:tracePt t="51438" x="400050" y="2055813"/>
          <p14:tracePt t="51460" x="357188" y="2055813"/>
          <p14:tracePt t="51500" x="347663" y="2039938"/>
          <p14:tracePt t="51990" x="373063" y="2039938"/>
          <p14:tracePt t="51997" x="400050" y="2039938"/>
          <p14:tracePt t="52004" x="433388" y="2065338"/>
          <p14:tracePt t="56492" x="501650" y="2022475"/>
          <p14:tracePt t="56501" x="534988" y="1946275"/>
          <p14:tracePt t="56509" x="552450" y="1903413"/>
          <p14:tracePt t="56516" x="585788" y="1852613"/>
          <p14:tracePt t="56525" x="603250" y="1793875"/>
          <p14:tracePt t="56532" x="620713" y="1741488"/>
          <p14:tracePt t="56540" x="620713" y="1716088"/>
          <p14:tracePt t="56548" x="628650" y="1682750"/>
          <p14:tracePt t="56556" x="628650" y="1657350"/>
          <p14:tracePt t="56564" x="661988" y="1614488"/>
          <p14:tracePt t="56572" x="661988" y="1581150"/>
          <p14:tracePt t="56580" x="679450" y="1571625"/>
          <p14:tracePt t="56588" x="688975" y="1512888"/>
          <p14:tracePt t="56596" x="704850" y="1452563"/>
          <p14:tracePt t="56605" x="739775" y="1419225"/>
          <p14:tracePt t="56612" x="747713" y="1393825"/>
          <p14:tracePt t="56620" x="765175" y="1376363"/>
          <p14:tracePt t="56628" x="773113" y="1350963"/>
          <p14:tracePt t="56644" x="806450" y="1325563"/>
          <p14:tracePt t="56772" x="815975" y="1308100"/>
          <p14:tracePt t="56788" x="831850" y="1325563"/>
          <p14:tracePt t="56796" x="849313" y="1393825"/>
          <p14:tracePt t="56804" x="866775" y="1512888"/>
          <p14:tracePt t="56812" x="884238" y="1555750"/>
          <p14:tracePt t="56820" x="917575" y="1674813"/>
          <p14:tracePt t="56828" x="917575" y="1784350"/>
          <p14:tracePt t="56835" x="917575" y="1903413"/>
          <p14:tracePt t="56844" x="942975" y="2022475"/>
          <p14:tracePt t="56852" x="942975" y="2047875"/>
          <p14:tracePt t="56860" x="942975" y="2108200"/>
          <p14:tracePt t="56868" x="968375" y="2141538"/>
          <p14:tracePt t="56876" x="985838" y="2149475"/>
          <p14:tracePt t="56885" x="985838" y="2174875"/>
          <p14:tracePt t="56902" x="993775" y="2209800"/>
          <p14:tracePt t="56916" x="993775" y="2252663"/>
          <p14:tracePt t="56923" x="1011238" y="2286000"/>
          <p14:tracePt t="56932" x="1011238" y="2311400"/>
          <p14:tracePt t="56940" x="1028700" y="2336800"/>
          <p14:tracePt t="56948" x="1036638" y="2354263"/>
          <p14:tracePt t="56956" x="1036638" y="2379663"/>
          <p14:tracePt t="56964" x="1054100" y="2387600"/>
          <p14:tracePt t="57012" x="1062038" y="2387600"/>
          <p14:tracePt t="57020" x="1104900" y="2354263"/>
          <p14:tracePt t="57028" x="1104900" y="2311400"/>
          <p14:tracePt t="57035" x="1120775" y="2217738"/>
          <p14:tracePt t="57044" x="1120775" y="2159000"/>
          <p14:tracePt t="57052" x="1120775" y="2073275"/>
          <p14:tracePt t="57060" x="1138238" y="2005013"/>
          <p14:tracePt t="57069" x="1138238" y="1920875"/>
          <p14:tracePt t="57076" x="1155700" y="1870075"/>
          <p14:tracePt t="57085" x="1155700" y="1809750"/>
          <p14:tracePt t="57092" x="1189038" y="1741488"/>
          <p14:tracePt t="57100" x="1189038" y="1716088"/>
          <p14:tracePt t="57107" x="1189038" y="1665288"/>
          <p14:tracePt t="57124" x="1189038" y="1657350"/>
          <p14:tracePt t="57140" x="1189038" y="1649413"/>
          <p14:tracePt t="57261" x="1189038" y="1674813"/>
          <p14:tracePt t="57270" x="1189038" y="1784350"/>
          <p14:tracePt t="57277" x="1189038" y="1928813"/>
          <p14:tracePt t="57287" x="1189038" y="2098675"/>
          <p14:tracePt t="57292" x="1189038" y="2268538"/>
          <p14:tracePt t="57300" x="1189038" y="2413000"/>
          <p14:tracePt t="57307" x="1189038" y="2498725"/>
          <p14:tracePt t="57316" x="1189038" y="2643188"/>
          <p14:tracePt t="57324" x="1189038" y="2668588"/>
          <p14:tracePt t="57332" x="1189038" y="2711450"/>
          <p14:tracePt t="57340" x="1189038" y="2744788"/>
          <p14:tracePt t="57348" x="1189038" y="2752725"/>
          <p14:tracePt t="57364" x="1189038" y="2778125"/>
          <p14:tracePt t="57380" x="1189038" y="2795588"/>
          <p14:tracePt t="57396" x="1189038" y="2805113"/>
          <p14:tracePt t="57404" x="1189038" y="2813050"/>
          <p14:tracePt t="57412" x="1189038" y="2838450"/>
          <p14:tracePt t="57420" x="1189038" y="2855913"/>
          <p14:tracePt t="57428" x="1189038" y="2881313"/>
          <p14:tracePt t="57435" x="1189038" y="2889250"/>
          <p14:tracePt t="57571" x="1173163" y="2889250"/>
          <p14:tracePt t="57580" x="1147763" y="2914650"/>
          <p14:tracePt t="57588" x="1138238" y="2914650"/>
          <p14:tracePt t="57628" x="1120775" y="2914650"/>
          <p14:tracePt t="57635" x="1079500" y="2914650"/>
          <p14:tracePt t="57644" x="1054100" y="2914650"/>
          <p14:tracePt t="57651" x="1011238" y="2914650"/>
          <p14:tracePt t="57660" x="976313" y="2881313"/>
          <p14:tracePt t="57668" x="942975" y="2830513"/>
          <p14:tracePt t="57676" x="900113" y="2787650"/>
          <p14:tracePt t="57685" x="858838" y="2711450"/>
          <p14:tracePt t="57691" x="858838" y="2668588"/>
          <p14:tracePt t="57700" x="806450" y="2574925"/>
          <p14:tracePt t="57708" x="790575" y="2516188"/>
          <p14:tracePt t="57716" x="773113" y="2447925"/>
          <p14:tracePt t="57724" x="739775" y="2354263"/>
          <p14:tracePt t="57732" x="722313" y="2303463"/>
          <p14:tracePt t="57739" x="704850" y="2235200"/>
          <p14:tracePt t="57747" x="688975" y="2192338"/>
          <p14:tracePt t="57756" x="688975" y="2166938"/>
          <p14:tracePt t="57764" x="688975" y="2116138"/>
          <p14:tracePt t="57772" x="688975" y="2108200"/>
          <p14:tracePt t="57861" x="679450" y="2098675"/>
          <p14:tracePt t="57872" x="636588" y="2133600"/>
          <p14:tracePt t="57879" x="577850" y="2200275"/>
          <p14:tracePt t="57888" x="544513" y="2252663"/>
          <p14:tracePt t="57894" x="501650" y="2286000"/>
          <p14:tracePt t="57900" x="407988" y="2303463"/>
          <p14:tracePt t="57908" x="271463" y="2303463"/>
          <p14:tracePt t="57916" x="169863" y="2362200"/>
          <p14:tracePt t="57924" x="101600" y="2362200"/>
          <p14:tracePt t="57932" x="93663" y="2362200"/>
          <p14:tracePt t="57940" x="50800" y="2362200"/>
          <p14:tracePt t="58101" x="7938" y="2379663"/>
          <p14:tracePt t="58109" x="7938" y="2405063"/>
          <p14:tracePt t="58157" x="7938" y="2447925"/>
          <p14:tracePt t="59141" x="101600" y="2932113"/>
          <p14:tracePt t="59150" x="161925" y="2949575"/>
          <p14:tracePt t="59156" x="255588" y="2965450"/>
          <p14:tracePt t="59164" x="331788" y="3000375"/>
          <p14:tracePt t="59172" x="415925" y="3000375"/>
          <p14:tracePt t="59180" x="527050" y="3000375"/>
          <p14:tracePt t="59188" x="620713" y="3016250"/>
          <p14:tracePt t="59196" x="714375" y="3016250"/>
          <p14:tracePt t="59204" x="798513" y="3016250"/>
          <p14:tracePt t="59212" x="823913" y="3016250"/>
          <p14:tracePt t="59220" x="892175" y="3016250"/>
          <p14:tracePt t="59228" x="935038" y="3016250"/>
          <p14:tracePt t="59235" x="960438" y="3016250"/>
          <p14:tracePt t="59244" x="976313" y="3033713"/>
          <p14:tracePt t="59251" x="1003300" y="3033713"/>
          <p14:tracePt t="59260" x="1028700" y="3033713"/>
          <p14:tracePt t="59268" x="1036638" y="3033713"/>
          <p14:tracePt t="59275" x="1079500" y="3041650"/>
          <p14:tracePt t="59285" x="1087438" y="3041650"/>
          <p14:tracePt t="59332" x="1104900" y="3041650"/>
          <p14:tracePt t="59340" x="1130300" y="3041650"/>
          <p14:tracePt t="59348" x="1138238" y="3041650"/>
          <p14:tracePt t="59356" x="1163638" y="3041650"/>
          <p14:tracePt t="59364" x="1231900" y="3041650"/>
          <p14:tracePt t="59372" x="1317625" y="3076575"/>
          <p14:tracePt t="59380" x="1384300" y="3094038"/>
          <p14:tracePt t="59388" x="1470025" y="3094038"/>
          <p14:tracePt t="59396" x="1589088" y="3119438"/>
          <p14:tracePt t="59404" x="1682750" y="3119438"/>
          <p14:tracePt t="59412" x="1766888" y="3119438"/>
          <p14:tracePt t="59420" x="1885950" y="3119438"/>
          <p14:tracePt t="59428" x="2030413" y="3135313"/>
          <p14:tracePt t="59435" x="2149475" y="3160713"/>
          <p14:tracePt t="59444" x="2243138" y="3178175"/>
          <p14:tracePt t="59452" x="2336800" y="3195638"/>
          <p14:tracePt t="59460" x="2420938" y="3195638"/>
          <p14:tracePt t="59468" x="2489200" y="3211513"/>
          <p14:tracePt t="59476" x="2574925" y="3228975"/>
          <p14:tracePt t="59485" x="2625725" y="3228975"/>
          <p14:tracePt t="59492" x="2668588" y="3228975"/>
          <p14:tracePt t="59500" x="2719388" y="3246438"/>
          <p14:tracePt t="59508" x="2760663" y="3263900"/>
          <p14:tracePt t="59516" x="2811463" y="3271838"/>
          <p14:tracePt t="59524" x="2820988" y="3271838"/>
          <p14:tracePt t="59532" x="2846388" y="3289300"/>
          <p14:tracePt t="59580" x="2871788" y="3289300"/>
          <p14:tracePt t="59588" x="2889250" y="3289300"/>
          <p14:tracePt t="59596" x="2940050" y="3289300"/>
          <p14:tracePt t="59604" x="2973388" y="3289300"/>
          <p14:tracePt t="59612" x="3016250" y="3305175"/>
          <p14:tracePt t="59620" x="3024188" y="3305175"/>
          <p14:tracePt t="59628" x="3059113" y="3305175"/>
          <p14:tracePt t="59717" x="3084513" y="3305175"/>
          <p14:tracePt t="59725" x="3092450" y="3305175"/>
          <p14:tracePt t="59757" x="3109913" y="3305175"/>
          <p14:tracePt t="59765" x="3117850" y="3305175"/>
          <p14:tracePt t="59788" x="3127375" y="3297238"/>
          <p14:tracePt t="59804" x="3152775" y="3297238"/>
          <p14:tracePt t="59812" x="3186113" y="3289300"/>
          <p14:tracePt t="59820" x="3194050" y="3271838"/>
          <p14:tracePt t="59828" x="3219450" y="3271838"/>
          <p14:tracePt t="59836" x="3236913" y="3263900"/>
          <p14:tracePt t="59908" x="3244850" y="3246438"/>
          <p14:tracePt t="59924" x="3287713" y="3238500"/>
          <p14:tracePt t="59932" x="3297238" y="3221038"/>
          <p14:tracePt t="59940" x="3313113" y="3195638"/>
          <p14:tracePt t="60004" x="3313113" y="3152775"/>
          <p14:tracePt t="60012" x="3313113" y="3144838"/>
          <p14:tracePt t="60020" x="3313113" y="3119438"/>
          <p14:tracePt t="60028" x="3313113" y="3067050"/>
          <p14:tracePt t="60036" x="3270250" y="3016250"/>
          <p14:tracePt t="60044" x="3194050" y="2940050"/>
          <p14:tracePt t="60052" x="3067050" y="2855913"/>
          <p14:tracePt t="60060" x="2998788" y="2820988"/>
          <p14:tracePt t="60068" x="2897188" y="2762250"/>
          <p14:tracePt t="60076" x="2838450" y="2762250"/>
          <p14:tracePt t="60085" x="2803525" y="2752725"/>
          <p14:tracePt t="60092" x="2744788" y="2736850"/>
          <p14:tracePt t="60100" x="2709863" y="2701925"/>
          <p14:tracePt t="60108" x="2668588" y="2686050"/>
          <p14:tracePt t="60116" x="2633663" y="2686050"/>
          <p14:tracePt t="60124" x="2608263" y="2693988"/>
          <p14:tracePt t="60131" x="2582863" y="2693988"/>
          <p14:tracePt t="60140" x="2514600" y="2693988"/>
          <p14:tracePt t="60148" x="2455863" y="2693988"/>
          <p14:tracePt t="60156" x="2370138" y="2711450"/>
          <p14:tracePt t="60164" x="2319338" y="2711450"/>
          <p14:tracePt t="60172" x="2235200" y="2727325"/>
          <p14:tracePt t="60180" x="2149475" y="2727325"/>
          <p14:tracePt t="60188" x="2055813" y="2744788"/>
          <p14:tracePt t="60196" x="1962150" y="2744788"/>
          <p14:tracePt t="60204" x="1868488" y="2787650"/>
          <p14:tracePt t="60212" x="1801813" y="2805113"/>
          <p14:tracePt t="60220" x="1741488" y="2805113"/>
          <p14:tracePt t="60228" x="1673225" y="2805113"/>
          <p14:tracePt t="60235" x="1647825" y="2813050"/>
          <p14:tracePt t="60244" x="1606550" y="2813050"/>
          <p14:tracePt t="60252" x="1579563" y="2813050"/>
          <p14:tracePt t="60260" x="1546225" y="2830513"/>
          <p14:tracePt t="60268" x="1520825" y="2830513"/>
          <p14:tracePt t="60276" x="1487488" y="2846388"/>
          <p14:tracePt t="60285" x="1462088" y="2855913"/>
          <p14:tracePt t="60292" x="1452563" y="2871788"/>
          <p14:tracePt t="60300" x="1427163" y="2871788"/>
          <p14:tracePt t="60308" x="1393825" y="2871788"/>
          <p14:tracePt t="60316" x="1368425" y="2889250"/>
          <p14:tracePt t="60372" x="1325563" y="2889250"/>
          <p14:tracePt t="60380" x="1308100" y="2889250"/>
          <p14:tracePt t="60388" x="1300163" y="2889250"/>
          <p14:tracePt t="60396" x="1274763" y="2889250"/>
          <p14:tracePt t="60404" x="1249363" y="2889250"/>
          <p14:tracePt t="60412" x="1181100" y="2889250"/>
          <p14:tracePt t="60420" x="1155700" y="2897188"/>
          <p14:tracePt t="60428" x="1104900" y="2932113"/>
          <p14:tracePt t="60436" x="1079500" y="2932113"/>
          <p14:tracePt t="60444" x="1011238" y="2949575"/>
          <p14:tracePt t="60452" x="985838" y="2965450"/>
          <p14:tracePt t="60532" x="960438" y="2965450"/>
          <p14:tracePt t="60572" x="942975" y="2974975"/>
          <p14:tracePt t="60580" x="942975" y="3000375"/>
          <p14:tracePt t="60589" x="942975" y="3025775"/>
          <p14:tracePt t="60596" x="942975" y="3094038"/>
          <p14:tracePt t="60604" x="942975" y="3152775"/>
          <p14:tracePt t="60612" x="950913" y="3221038"/>
          <p14:tracePt t="60620" x="950913" y="3263900"/>
          <p14:tracePt t="60628" x="909638" y="3340100"/>
          <p14:tracePt t="60635" x="815975" y="3373438"/>
          <p14:tracePt t="60644" x="781050" y="3373438"/>
          <p14:tracePt t="60653" x="739775" y="3373438"/>
          <p14:tracePt t="60660" x="696913" y="3373438"/>
          <p14:tracePt t="60845" x="679450" y="3373438"/>
          <p14:tracePt t="60856" x="679450" y="3398838"/>
          <p14:tracePt t="60862" x="620713" y="3398838"/>
          <p14:tracePt t="60876" x="603250" y="3408363"/>
          <p14:tracePt t="60885" x="595313" y="3408363"/>
          <p14:tracePt t="60892" x="552450" y="3408363"/>
          <p14:tracePt t="60900" x="544513" y="3408363"/>
          <p14:tracePt t="60908" x="527050" y="3408363"/>
          <p14:tracePt t="60916" x="484188" y="3408363"/>
          <p14:tracePt t="60924" x="441325" y="3433763"/>
          <p14:tracePt t="60932" x="407988" y="3441700"/>
          <p14:tracePt t="60940" x="382588" y="3475038"/>
          <p14:tracePt t="60972" x="365125" y="3484563"/>
          <p14:tracePt t="61012" x="357188" y="3484563"/>
          <p14:tracePt t="61028" x="347663" y="3484563"/>
          <p14:tracePt t="61036" x="331788" y="3467100"/>
          <p14:tracePt t="61052" x="322263" y="3441700"/>
          <p14:tracePt t="61060" x="322263" y="3433763"/>
          <p14:tracePt t="61068" x="322263" y="3416300"/>
          <p14:tracePt t="61076" x="322263" y="3408363"/>
          <p14:tracePt t="61085" x="306388" y="3365500"/>
          <p14:tracePt t="61100" x="306388" y="3355975"/>
          <p14:tracePt t="61108" x="306388" y="3340100"/>
          <p14:tracePt t="61116" x="306388" y="3330575"/>
          <p14:tracePt t="61124" x="306388" y="3289300"/>
          <p14:tracePt t="61132" x="306388" y="3263900"/>
          <p14:tracePt t="61140" x="306388" y="3221038"/>
          <p14:tracePt t="61148" x="306388" y="3186113"/>
          <p14:tracePt t="61157" x="306388" y="3144838"/>
          <p14:tracePt t="61164" x="306388" y="3135313"/>
          <p14:tracePt t="61172" x="306388" y="3119438"/>
          <p14:tracePt t="61180" x="306388" y="3094038"/>
          <p14:tracePt t="61188" x="306388" y="3084513"/>
          <p14:tracePt t="61196" x="306388" y="3067050"/>
          <p14:tracePt t="61212" x="306388" y="3059113"/>
          <p14:tracePt t="61244" x="306388" y="3041650"/>
          <p14:tracePt t="61252" x="306388" y="3033713"/>
          <p14:tracePt t="61438" x="306388" y="3025775"/>
          <p14:tracePt t="61501" x="322263" y="3025775"/>
          <p14:tracePt t="64052" x="331788" y="3033713"/>
          <p14:tracePt t="64078" x="331788" y="3059113"/>
          <p14:tracePt t="64085" x="331788" y="3076575"/>
          <p14:tracePt t="64101" x="331788" y="3084513"/>
          <p14:tracePt t="65316" x="331788" y="3127375"/>
          <p14:tracePt t="65324" x="331788" y="3144838"/>
          <p14:tracePt t="65332" x="331788" y="3170238"/>
          <p14:tracePt t="65340" x="331788" y="3195638"/>
          <p14:tracePt t="65348" x="347663" y="3238500"/>
          <p14:tracePt t="65356" x="347663" y="3271838"/>
          <p14:tracePt t="65364" x="365125" y="3314700"/>
          <p14:tracePt t="65372" x="415925" y="3330575"/>
          <p14:tracePt t="65380" x="415925" y="3355975"/>
          <p14:tracePt t="65388" x="425450" y="3390900"/>
          <p14:tracePt t="65404" x="425450" y="3433763"/>
          <p14:tracePt t="65412" x="441325" y="3475038"/>
          <p14:tracePt t="65421" x="441325" y="3509963"/>
          <p14:tracePt t="65428" x="441325" y="3535363"/>
          <p14:tracePt t="65436" x="441325" y="3594100"/>
          <p14:tracePt t="65444" x="458788" y="3662363"/>
          <p14:tracePt t="65451" x="458788" y="3748088"/>
          <p14:tracePt t="65460" x="476250" y="3841750"/>
          <p14:tracePt t="65467" x="509588" y="3892550"/>
          <p14:tracePt t="65476" x="509588" y="3917950"/>
          <p14:tracePt t="65484" x="544513" y="3943350"/>
          <p14:tracePt t="65492" x="577850" y="4011613"/>
          <p14:tracePt t="65501" x="585788" y="4027488"/>
          <p14:tracePt t="65508" x="595313" y="4052888"/>
          <p14:tracePt t="65516" x="595313" y="4062413"/>
          <p14:tracePt t="65524" x="611188" y="4087813"/>
          <p14:tracePt t="65532" x="646113" y="4121150"/>
          <p14:tracePt t="65540" x="654050" y="4146550"/>
          <p14:tracePt t="65548" x="688975" y="4181475"/>
          <p14:tracePt t="65556" x="714375" y="4214813"/>
          <p14:tracePt t="65564" x="730250" y="4224338"/>
          <p14:tracePt t="65571" x="739775" y="4224338"/>
          <p14:tracePt t="65580" x="781050" y="4224338"/>
          <p14:tracePt t="65588" x="798513" y="4232275"/>
          <p14:tracePt t="65596" x="849313" y="4232275"/>
          <p14:tracePt t="65604" x="884238" y="4249738"/>
          <p14:tracePt t="65612" x="968375" y="4283075"/>
          <p14:tracePt t="65621" x="1112838" y="4283075"/>
          <p14:tracePt t="65628" x="1231900" y="4308475"/>
          <p14:tracePt t="65636" x="1343025" y="4308475"/>
          <p14:tracePt t="65644" x="1520825" y="4308475"/>
          <p14:tracePt t="65651" x="1690688" y="4308475"/>
          <p14:tracePt t="65660" x="1885950" y="4308475"/>
          <p14:tracePt t="65667" x="2081213" y="4308475"/>
          <p14:tracePt t="65676" x="2311400" y="4308475"/>
          <p14:tracePt t="65684" x="2506663" y="4308475"/>
          <p14:tracePt t="65692" x="2701925" y="4308475"/>
          <p14:tracePt t="65701" x="2905125" y="4308475"/>
          <p14:tracePt t="65708" x="3100388" y="4308475"/>
          <p14:tracePt t="65716" x="3270250" y="4308475"/>
          <p14:tracePt t="65724" x="3414713" y="4308475"/>
          <p14:tracePt t="65732" x="3611563" y="4308475"/>
          <p14:tracePt t="65740" x="3756025" y="4308475"/>
          <p14:tracePt t="65748" x="3951288" y="4308475"/>
          <p14:tracePt t="65756" x="4154488" y="4308475"/>
          <p14:tracePt t="65764" x="4349750" y="4308475"/>
          <p14:tracePt t="65771" x="4519613" y="4308475"/>
          <p14:tracePt t="65780" x="4664075" y="4308475"/>
          <p14:tracePt t="65788" x="4775200" y="4308475"/>
          <p14:tracePt t="65796" x="4868863" y="4308475"/>
          <p14:tracePt t="65804" x="4953000" y="4308475"/>
          <p14:tracePt t="65812" x="4978400" y="4308475"/>
          <p14:tracePt t="65821" x="5003800" y="4308475"/>
          <p14:tracePt t="65868" x="5021263" y="4308475"/>
          <p14:tracePt t="65876" x="5046663" y="4300538"/>
          <p14:tracePt t="65885" x="5089525" y="4300538"/>
          <p14:tracePt t="65892" x="5157788" y="4283075"/>
          <p14:tracePt t="65901" x="5199063" y="4265613"/>
          <p14:tracePt t="65908" x="5267325" y="4249738"/>
          <p14:tracePt t="65916" x="5302250" y="4240213"/>
          <p14:tracePt t="65924" x="5327650" y="4206875"/>
          <p14:tracePt t="65932" x="5343525" y="4197350"/>
          <p14:tracePt t="65940" x="5353050" y="4181475"/>
          <p14:tracePt t="65948" x="5368925" y="4156075"/>
          <p14:tracePt t="65956" x="5378450" y="4113213"/>
          <p14:tracePt t="65964" x="5411788" y="4062413"/>
          <p14:tracePt t="65972" x="5429250" y="4037013"/>
          <p14:tracePt t="65980" x="5446713" y="3943350"/>
          <p14:tracePt t="65988" x="5446713" y="3935413"/>
          <p14:tracePt t="65996" x="5446713" y="3892550"/>
          <p14:tracePt t="66004" x="5446713" y="3832225"/>
          <p14:tracePt t="66012" x="5421313" y="3738563"/>
          <p14:tracePt t="66021" x="5360988" y="3636963"/>
          <p14:tracePt t="66028" x="5302250" y="3543300"/>
          <p14:tracePt t="66035" x="5224463" y="3467100"/>
          <p14:tracePt t="66044" x="5173663" y="3416300"/>
          <p14:tracePt t="66052" x="5072063" y="3330575"/>
          <p14:tracePt t="66060" x="4995863" y="3279775"/>
          <p14:tracePt t="66068" x="4970463" y="3246438"/>
          <p14:tracePt t="66075" x="4919663" y="3203575"/>
          <p14:tracePt t="66084" x="4902200" y="3186113"/>
          <p14:tracePt t="66092" x="4876800" y="3186113"/>
          <p14:tracePt t="66108" x="4851400" y="3170238"/>
          <p14:tracePt t="66132" x="4833938" y="3170238"/>
          <p14:tracePt t="66140" x="4800600" y="3170238"/>
          <p14:tracePt t="66148" x="4732338" y="3170238"/>
          <p14:tracePt t="66156" x="4646613" y="3170238"/>
          <p14:tracePt t="66164" x="4537075" y="3170238"/>
          <p14:tracePt t="66172" x="4443413" y="3170238"/>
          <p14:tracePt t="66180" x="4306888" y="3170238"/>
          <p14:tracePt t="66188" x="4103688" y="3170238"/>
          <p14:tracePt t="66196" x="3908425" y="3170238"/>
          <p14:tracePt t="66204" x="3678238" y="3170238"/>
          <p14:tracePt t="66212" x="3432175" y="3170238"/>
          <p14:tracePt t="66221" x="3117850" y="3170238"/>
          <p14:tracePt t="66228" x="2838450" y="3170238"/>
          <p14:tracePt t="66236" x="2532063" y="3170238"/>
          <p14:tracePt t="66244" x="2251075" y="3170238"/>
          <p14:tracePt t="66251" x="1903413" y="3170238"/>
          <p14:tracePt t="66260" x="1657350" y="3170238"/>
          <p14:tracePt t="66268" x="1427163" y="3170238"/>
          <p14:tracePt t="66276" x="1198563" y="3170238"/>
          <p14:tracePt t="66285" x="1087438" y="3170238"/>
          <p14:tracePt t="66292" x="917575" y="3170238"/>
          <p14:tracePt t="66301" x="773113" y="3170238"/>
          <p14:tracePt t="66308" x="688975" y="3170238"/>
          <p14:tracePt t="66316" x="595313" y="3170238"/>
          <p14:tracePt t="66324" x="552450" y="3170238"/>
          <p14:tracePt t="66340" x="527050" y="3160713"/>
          <p14:tracePt t="66429" x="527050" y="3211513"/>
          <p14:tracePt t="66436" x="527050" y="3322638"/>
          <p14:tracePt t="66445" x="527050" y="3382963"/>
          <p14:tracePt t="66454" x="527050" y="3467100"/>
          <p14:tracePt t="66462" x="509588" y="3502025"/>
          <p14:tracePt t="66469" x="476250" y="3543300"/>
          <p14:tracePt t="66693" x="484188" y="3527425"/>
          <p14:tracePt t="66703" x="484188" y="3484563"/>
          <p14:tracePt t="66717" x="476250" y="3467100"/>
          <p14:tracePt t="66725" x="466725" y="3467100"/>
          <p14:tracePt t="66732" x="441325" y="3475038"/>
          <p14:tracePt t="66740" x="407988" y="3560763"/>
          <p14:tracePt t="66748" x="407988" y="3611563"/>
          <p14:tracePt t="66755" x="407988" y="3619500"/>
          <p14:tracePt t="66764" x="407988" y="3629025"/>
          <p14:tracePt t="66771" x="407988" y="3646488"/>
          <p14:tracePt t="66780" x="407988" y="3687763"/>
          <p14:tracePt t="66787" x="407988" y="3713163"/>
          <p14:tracePt t="66796" x="425450" y="3781425"/>
          <p14:tracePt t="66804" x="476250" y="3832225"/>
          <p14:tracePt t="66812" x="492125" y="3951288"/>
          <p14:tracePt t="66820" x="534988" y="4044950"/>
          <p14:tracePt t="66828" x="577850" y="4164013"/>
          <p14:tracePt t="66835" x="611188" y="4265613"/>
          <p14:tracePt t="66844" x="628650" y="4351338"/>
          <p14:tracePt t="66851" x="671513" y="4452938"/>
          <p14:tracePt t="66867" x="679450" y="4460875"/>
          <p14:tracePt t="67004" x="696913" y="4445000"/>
          <p14:tracePt t="67012" x="696913" y="4435475"/>
          <p14:tracePt t="67021" x="696913" y="4419600"/>
          <p14:tracePt t="67028" x="696913" y="4384675"/>
          <p14:tracePt t="67036" x="696913" y="4368800"/>
          <p14:tracePt t="67044" x="696913" y="4359275"/>
          <p14:tracePt t="67051" x="696913" y="4333875"/>
          <p14:tracePt t="67060" x="696913" y="4316413"/>
          <p14:tracePt t="67068" x="696913" y="4308475"/>
          <p14:tracePt t="67157" x="679450" y="4283075"/>
          <p14:tracePt t="68605" x="646113" y="4249738"/>
          <p14:tracePt t="70876" x="628650" y="4224338"/>
          <p14:tracePt t="70892" x="603250" y="4171950"/>
          <p14:tracePt t="70900" x="585788" y="4130675"/>
          <p14:tracePt t="70908" x="585788" y="4079875"/>
          <p14:tracePt t="70916" x="569913" y="4037013"/>
          <p14:tracePt t="70924" x="569913" y="4011613"/>
          <p14:tracePt t="70932" x="552450" y="3960813"/>
          <p14:tracePt t="70940" x="552450" y="3935413"/>
          <p14:tracePt t="70948" x="517525" y="3883025"/>
          <p14:tracePt t="70956" x="509588" y="3857625"/>
          <p14:tracePt t="70964" x="509588" y="3841750"/>
          <p14:tracePt t="70971" x="509588" y="3816350"/>
          <p14:tracePt t="70980" x="509588" y="3806825"/>
          <p14:tracePt t="71028" x="492125" y="3798888"/>
          <p14:tracePt t="73476" x="492125" y="3806825"/>
          <p14:tracePt t="73485" x="492125" y="3849688"/>
          <p14:tracePt t="73492" x="492125" y="3867150"/>
          <p14:tracePt t="73500" x="492125" y="3917950"/>
          <p14:tracePt t="73508" x="517525" y="3951288"/>
          <p14:tracePt t="73517" x="517525" y="3960813"/>
          <p14:tracePt t="73524" x="527050" y="3986213"/>
          <p14:tracePt t="73532" x="527050" y="4002088"/>
          <p14:tracePt t="74676" x="527050" y="4011613"/>
          <p14:tracePt t="75157" x="527050" y="4027488"/>
          <p14:tracePt t="75165" x="527050" y="4052888"/>
          <p14:tracePt t="75173" x="527050" y="4079875"/>
          <p14:tracePt t="75180" x="527050" y="4087813"/>
          <p14:tracePt t="75188" x="527050" y="4113213"/>
          <p14:tracePt t="75196" x="527050" y="4130675"/>
          <p14:tracePt t="75220" x="527050" y="4138613"/>
          <p14:tracePt t="75973" x="527050" y="4121150"/>
          <p14:tracePt t="75989" x="527050" y="4113213"/>
          <p14:tracePt t="75996" x="527050" y="4087813"/>
          <p14:tracePt t="76004" x="527050" y="4070350"/>
          <p14:tracePt t="76012" x="527050" y="4062413"/>
          <p14:tracePt t="76020" x="527050" y="4052888"/>
          <p14:tracePt t="76028" x="527050" y="4027488"/>
          <p14:tracePt t="76036" x="527050" y="4011613"/>
          <p14:tracePt t="76060" x="527050" y="4002088"/>
          <p14:tracePt t="77109" x="517525" y="4002088"/>
          <p14:tracePt t="77118" x="517525" y="4019550"/>
          <p14:tracePt t="77125" x="517525" y="4052888"/>
          <p14:tracePt t="77132" x="517525" y="4087813"/>
          <p14:tracePt t="77140" x="517525" y="4130675"/>
          <p14:tracePt t="77156" x="517525" y="4138613"/>
          <p14:tracePt t="77204" x="517525" y="4156075"/>
          <p14:tracePt t="77452" x="544513" y="4146550"/>
          <p14:tracePt t="77460" x="560388" y="4138613"/>
          <p14:tracePt t="77468" x="569913" y="4121150"/>
          <p14:tracePt t="77476" x="577850" y="4113213"/>
          <p14:tracePt t="77540" x="595313" y="4105275"/>
          <p14:tracePt t="77685" x="603250" y="4087813"/>
          <p14:tracePt t="77693" x="628650" y="4087813"/>
          <p14:tracePt t="77702" x="654050" y="4087813"/>
          <p14:tracePt t="77709" x="722313" y="4087813"/>
          <p14:tracePt t="77717" x="747713" y="4095750"/>
          <p14:tracePt t="77723" x="815975" y="4113213"/>
          <p14:tracePt t="77733" x="909638" y="4130675"/>
          <p14:tracePt t="77740" x="1036638" y="4189413"/>
          <p14:tracePt t="77748" x="1120775" y="4206875"/>
          <p14:tracePt t="77756" x="1300163" y="4275138"/>
          <p14:tracePt t="77764" x="1477963" y="4275138"/>
          <p14:tracePt t="77772" x="1647825" y="4300538"/>
          <p14:tracePt t="77780" x="1817688" y="4300538"/>
          <p14:tracePt t="77788" x="1962150" y="4300538"/>
          <p14:tracePt t="77796" x="2157413" y="4300538"/>
          <p14:tracePt t="77804" x="2243138" y="4300538"/>
          <p14:tracePt t="77811" x="2362200" y="4291013"/>
          <p14:tracePt t="77820" x="2463800" y="4249738"/>
          <p14:tracePt t="77828" x="2557463" y="4232275"/>
          <p14:tracePt t="77836" x="2616200" y="4214813"/>
          <p14:tracePt t="77844" x="2633663" y="4197350"/>
          <p14:tracePt t="77852" x="2641600" y="4189413"/>
          <p14:tracePt t="77860" x="2668588" y="4189413"/>
          <p14:tracePt t="77997" x="2684463" y="4181475"/>
          <p14:tracePt t="78029" x="2659063" y="4164013"/>
          <p14:tracePt t="78036" x="2549525" y="4130675"/>
          <p14:tracePt t="78044" x="2430463" y="4105275"/>
          <p14:tracePt t="78052" x="2319338" y="4105275"/>
          <p14:tracePt t="78060" x="2141538" y="4062413"/>
          <p14:tracePt t="78068" x="1997075" y="4062413"/>
          <p14:tracePt t="78076" x="1878013" y="4019550"/>
          <p14:tracePt t="78083" x="1758950" y="4002088"/>
          <p14:tracePt t="78092" x="1708150" y="4002088"/>
          <p14:tracePt t="78099" x="1622425" y="4002088"/>
          <p14:tracePt t="78108" x="1597025" y="4002088"/>
          <p14:tracePt t="78117" x="1554163" y="4002088"/>
          <p14:tracePt t="78124" x="1528763" y="4002088"/>
          <p14:tracePt t="78133" x="1477963" y="4002088"/>
          <p14:tracePt t="78140" x="1452563" y="4002088"/>
          <p14:tracePt t="78148" x="1393825" y="4002088"/>
          <p14:tracePt t="78156" x="1368425" y="4002088"/>
          <p14:tracePt t="78164" x="1333500" y="4002088"/>
          <p14:tracePt t="78172" x="1325563" y="4002088"/>
          <p14:tracePt t="78180" x="1282700" y="4002088"/>
          <p14:tracePt t="78228" x="1274763" y="4002088"/>
          <p14:tracePt t="78244" x="1257300" y="4002088"/>
          <p14:tracePt t="78276" x="1249363" y="4019550"/>
          <p14:tracePt t="78292" x="1231900" y="4027488"/>
          <p14:tracePt t="78308" x="1223963" y="4044950"/>
          <p14:tracePt t="78317" x="1214438" y="4052888"/>
          <p14:tracePt t="78324" x="1198563" y="4079875"/>
          <p14:tracePt t="78333" x="1181100" y="4130675"/>
          <p14:tracePt t="78340" x="1163638" y="4156075"/>
          <p14:tracePt t="78348" x="1138238" y="4206875"/>
          <p14:tracePt t="78356" x="1120775" y="4249738"/>
          <p14:tracePt t="78364" x="1104900" y="4300538"/>
          <p14:tracePt t="78372" x="1087438" y="4325938"/>
          <p14:tracePt t="78388" x="1087438" y="4376738"/>
          <p14:tracePt t="78396" x="1087438" y="4384675"/>
          <p14:tracePt t="78412" x="1087438" y="4427538"/>
          <p14:tracePt t="78420" x="1087438" y="4435475"/>
          <p14:tracePt t="78428" x="1087438" y="4495800"/>
          <p14:tracePt t="78436" x="1087438" y="4503738"/>
          <p14:tracePt t="78444" x="1087438" y="4521200"/>
          <p14:tracePt t="78452" x="1087438" y="4529138"/>
          <p14:tracePt t="78460" x="1087438" y="4554538"/>
          <p14:tracePt t="78484" x="1087438" y="4564063"/>
          <p14:tracePt t="78508" x="1087438" y="4579938"/>
          <p14:tracePt t="78516" x="1087438" y="4589463"/>
          <p14:tracePt t="78532" x="1087438" y="4614863"/>
          <p14:tracePt t="78540" x="1087438" y="4630738"/>
          <p14:tracePt t="78548" x="1120775" y="4673600"/>
          <p14:tracePt t="78556" x="1155700" y="4699000"/>
          <p14:tracePt t="78564" x="1223963" y="4716463"/>
          <p14:tracePt t="78572" x="1290638" y="4749800"/>
          <p14:tracePt t="78580" x="1368425" y="4810125"/>
          <p14:tracePt t="78588" x="1452563" y="4827588"/>
          <p14:tracePt t="78596" x="1554163" y="4886325"/>
          <p14:tracePt t="78604" x="1708150" y="4929188"/>
          <p14:tracePt t="78612" x="1792288" y="4929188"/>
          <p14:tracePt t="78620" x="1997075" y="4997450"/>
          <p14:tracePt t="78628" x="2166938" y="5022850"/>
          <p14:tracePt t="78636" x="2311400" y="5022850"/>
          <p14:tracePt t="78644" x="2514600" y="5038725"/>
          <p14:tracePt t="78652" x="2684463" y="5038725"/>
          <p14:tracePt t="78660" x="2879725" y="5038725"/>
          <p14:tracePt t="78667" x="3084513" y="5038725"/>
          <p14:tracePt t="78676" x="3279775" y="5038725"/>
          <p14:tracePt t="78683" x="3449638" y="5038725"/>
          <p14:tracePt t="78692" x="3644900" y="5038725"/>
          <p14:tracePt t="78699" x="3873500" y="5038725"/>
          <p14:tracePt t="78708" x="4095750" y="5038725"/>
          <p14:tracePt t="78716" x="4298950" y="5038725"/>
          <p14:tracePt t="78724" x="4443413" y="5038725"/>
          <p14:tracePt t="78733" x="4638675" y="5038725"/>
          <p14:tracePt t="78740" x="4808538" y="5038725"/>
          <p14:tracePt t="78748" x="4953000" y="5038725"/>
          <p14:tracePt t="78756" x="5122863" y="5038725"/>
          <p14:tracePt t="78764" x="5267325" y="5038725"/>
          <p14:tracePt t="78772" x="5437188" y="5038725"/>
          <p14:tracePt t="78780" x="5573713" y="5038725"/>
          <p14:tracePt t="78787" x="5667375" y="5038725"/>
          <p14:tracePt t="78796" x="5751513" y="5038725"/>
          <p14:tracePt t="78804" x="5956300" y="5005388"/>
          <p14:tracePt t="78812" x="6075363" y="4987925"/>
          <p14:tracePt t="78820" x="6194425" y="4987925"/>
          <p14:tracePt t="78828" x="6364288" y="4962525"/>
          <p14:tracePt t="78836" x="6508750" y="4962525"/>
          <p14:tracePt t="78844" x="6653213" y="4962525"/>
          <p14:tracePt t="78852" x="6788150" y="4962525"/>
          <p14:tracePt t="78860" x="6932613" y="4962525"/>
          <p14:tracePt t="78868" x="7077075" y="4962525"/>
          <p14:tracePt t="78876" x="7196138" y="4962525"/>
          <p14:tracePt t="78883" x="7307263" y="4962525"/>
          <p14:tracePt t="78892" x="7400925" y="4962525"/>
          <p14:tracePt t="78899" x="7535863" y="4962525"/>
          <p14:tracePt t="78908" x="7629525" y="4962525"/>
          <p14:tracePt t="78916" x="7740650" y="4962525"/>
          <p14:tracePt t="78924" x="7824788" y="4962525"/>
          <p14:tracePt t="78933" x="7943850" y="4962525"/>
          <p14:tracePt t="78940" x="8113713" y="4962525"/>
          <p14:tracePt t="78948" x="8258175" y="4962525"/>
          <p14:tracePt t="78956" x="8453438" y="4962525"/>
          <p14:tracePt t="78964" x="8597900" y="4962525"/>
          <p14:tracePt t="78972" x="8742363" y="4962525"/>
          <p14:tracePt t="78980" x="8861425" y="4946650"/>
          <p14:tracePt t="78988" x="8980488" y="4903788"/>
          <p14:tracePt t="78996" x="9099550" y="4903788"/>
          <p14:tracePt t="79004" x="9183688" y="4903788"/>
          <p14:tracePt t="79012" x="9277350" y="4886325"/>
          <p14:tracePt t="79020" x="9371013" y="4868863"/>
          <p14:tracePt t="79029" x="9456738" y="4868863"/>
          <p14:tracePt t="79037" x="9550400" y="4868863"/>
          <p14:tracePt t="79045" x="9609138" y="4852988"/>
          <p14:tracePt t="79052" x="9659938" y="4852988"/>
          <p14:tracePt t="79060" x="9667875" y="4852988"/>
          <p14:tracePt t="79149" x="9677400" y="4835525"/>
          <p14:tracePt t="79174" x="9677400" y="4827588"/>
          <p14:tracePt t="79197" x="9677400" y="4810125"/>
          <p14:tracePt t="79205" x="9677400" y="4802188"/>
          <p14:tracePt t="79212" x="9677400" y="4759325"/>
          <p14:tracePt t="79222" x="9677400" y="4749800"/>
          <p14:tracePt t="79228" x="9652000" y="4724400"/>
          <p14:tracePt t="79237" x="9601200" y="4708525"/>
          <p14:tracePt t="79244" x="9591675" y="4691063"/>
          <p14:tracePt t="79252" x="9575800" y="4683125"/>
          <p14:tracePt t="79260" x="9550400" y="4657725"/>
          <p14:tracePt t="79268" x="9523413" y="4622800"/>
          <p14:tracePt t="79276" x="9490075" y="4597400"/>
          <p14:tracePt t="79284" x="9464675" y="4579938"/>
          <p14:tracePt t="79292" x="9388475" y="4529138"/>
          <p14:tracePt t="79300" x="9345613" y="4495800"/>
          <p14:tracePt t="79308" x="9312275" y="4460875"/>
          <p14:tracePt t="79317" x="9269413" y="4419600"/>
          <p14:tracePt t="79324" x="9167813" y="4359275"/>
          <p14:tracePt t="79333" x="9074150" y="4316413"/>
          <p14:tracePt t="79340" x="8912225" y="4232275"/>
          <p14:tracePt t="79348" x="8793163" y="4164013"/>
          <p14:tracePt t="79356" x="8640763" y="4121150"/>
          <p14:tracePt t="79364" x="8462963" y="4062413"/>
          <p14:tracePt t="79372" x="8266113" y="4037013"/>
          <p14:tracePt t="79380" x="8113713" y="3994150"/>
          <p14:tracePt t="79388" x="8020050" y="3951288"/>
          <p14:tracePt t="79396" x="7926388" y="3951288"/>
          <p14:tracePt t="79404" x="7842250" y="3935413"/>
          <p14:tracePt t="79412" x="7773988" y="3917950"/>
          <p14:tracePt t="79421" x="7705725" y="3917950"/>
          <p14:tracePt t="79428" x="7621588" y="3917950"/>
          <p14:tracePt t="79436" x="7502525" y="3900488"/>
          <p14:tracePt t="79444" x="7416800" y="3900488"/>
          <p14:tracePt t="79452" x="7297738" y="3900488"/>
          <p14:tracePt t="79460" x="7188200" y="3900488"/>
          <p14:tracePt t="79468" x="7043738" y="3900488"/>
          <p14:tracePt t="79476" x="6864350" y="3857625"/>
          <p14:tracePt t="79484" x="6643688" y="3857625"/>
          <p14:tracePt t="79492" x="6440488" y="3832225"/>
          <p14:tracePt t="79500" x="6184900" y="3806825"/>
          <p14:tracePt t="79508" x="5905500" y="3806825"/>
          <p14:tracePt t="79517" x="5649913" y="3806825"/>
          <p14:tracePt t="79524" x="5454650" y="3806825"/>
          <p14:tracePt t="79533" x="5310188" y="3806825"/>
          <p14:tracePt t="79540" x="5165725" y="3806825"/>
          <p14:tracePt t="79548" x="4995863" y="3806825"/>
          <p14:tracePt t="79556" x="4826000" y="3806825"/>
          <p14:tracePt t="79564" x="4656138" y="3806825"/>
          <p14:tracePt t="79572" x="4511675" y="3806825"/>
          <p14:tracePt t="79580" x="4400550" y="3806825"/>
          <p14:tracePt t="79588" x="4281488" y="3806825"/>
          <p14:tracePt t="79596" x="4171950" y="3806825"/>
          <p14:tracePt t="79605" x="4027488" y="3806825"/>
          <p14:tracePt t="79612" x="3908425" y="3806825"/>
          <p14:tracePt t="79621" x="3797300" y="3806825"/>
          <p14:tracePt t="79628" x="3678238" y="3806825"/>
          <p14:tracePt t="79637" x="3508375" y="3806825"/>
          <p14:tracePt t="79644" x="3279775" y="3806825"/>
          <p14:tracePt t="79652" x="3084513" y="3806825"/>
          <p14:tracePt t="79660" x="2914650" y="3806825"/>
          <p14:tracePt t="79668" x="2744788" y="3806825"/>
          <p14:tracePt t="79676" x="2600325" y="3790950"/>
          <p14:tracePt t="79684" x="2420938" y="3748088"/>
          <p14:tracePt t="79692" x="2311400" y="3748088"/>
          <p14:tracePt t="79700" x="2217738" y="3748088"/>
          <p14:tracePt t="79708" x="2106613" y="3748088"/>
          <p14:tracePt t="79717" x="1936750" y="3748088"/>
          <p14:tracePt t="79724" x="1817688" y="3722688"/>
          <p14:tracePt t="79733" x="1665288" y="3705225"/>
          <p14:tracePt t="79740" x="1495425" y="3679825"/>
          <p14:tracePt t="79748" x="1401763" y="3646488"/>
          <p14:tracePt t="79756" x="1308100" y="3646488"/>
          <p14:tracePt t="79764" x="1223963" y="3629025"/>
          <p14:tracePt t="79772" x="1155700" y="3611563"/>
          <p14:tracePt t="79780" x="1087438" y="3611563"/>
          <p14:tracePt t="79788" x="1062038" y="3594100"/>
          <p14:tracePt t="79828" x="1028700" y="3603625"/>
          <p14:tracePt t="79836" x="1028700" y="3629025"/>
          <p14:tracePt t="79844" x="993775" y="3722688"/>
          <p14:tracePt t="79852" x="993775" y="3832225"/>
          <p14:tracePt t="79861" x="976313" y="3925888"/>
          <p14:tracePt t="79868" x="942975" y="3994150"/>
          <p14:tracePt t="79876" x="884238" y="4070350"/>
          <p14:tracePt t="79884" x="884238" y="4095750"/>
          <p14:tracePt t="79892" x="884238" y="4113213"/>
          <p14:tracePt t="79902" x="884238" y="4121150"/>
          <p14:tracePt t="80117" x="884238" y="4130675"/>
          <p14:tracePt t="80125" x="874713" y="4146550"/>
          <p14:tracePt t="80212" x="849313" y="4146550"/>
          <p14:tracePt t="80251" x="823913" y="4138613"/>
          <p14:tracePt t="80260" x="806450" y="4130675"/>
          <p14:tracePt t="80276" x="798513" y="4087813"/>
          <p14:tracePt t="80291" x="781050" y="4052888"/>
          <p14:tracePt t="80308" x="747713" y="4027488"/>
          <p14:tracePt t="80315" x="739775" y="4011613"/>
          <p14:tracePt t="80323" x="714375" y="3986213"/>
          <p14:tracePt t="80332" x="696913" y="3976688"/>
          <p14:tracePt t="80340" x="671513" y="3951288"/>
          <p14:tracePt t="80348" x="661988" y="3935413"/>
          <p14:tracePt t="80356" x="661988" y="3925888"/>
          <p14:tracePt t="80364" x="628650" y="3883025"/>
          <p14:tracePt t="80371" x="620713" y="3867150"/>
          <p14:tracePt t="80380" x="595313" y="3824288"/>
          <p14:tracePt t="80388" x="577850" y="3798888"/>
          <p14:tracePt t="80396" x="527050" y="3763963"/>
          <p14:tracePt t="80419" x="527050" y="3756025"/>
          <p14:tracePt t="80428" x="517525" y="3738563"/>
          <p14:tracePt t="82492" x="517525" y="3748088"/>
          <p14:tracePt t="82516" x="501650" y="3756025"/>
          <p14:tracePt t="82524" x="492125" y="3773488"/>
          <p14:tracePt t="82564" x="492125" y="3781425"/>
          <p14:tracePt t="83244" x="492125" y="3798888"/>
          <p14:tracePt t="83301" x="492125" y="3806825"/>
          <p14:tracePt t="83469" x="492125" y="3816350"/>
          <p14:tracePt t="83476" x="484188" y="3832225"/>
          <p14:tracePt t="83484" x="484188" y="3857625"/>
          <p14:tracePt t="83492" x="484188" y="3867150"/>
          <p14:tracePt t="83501" x="466725" y="3892550"/>
          <p14:tracePt t="83508" x="466725" y="3925888"/>
          <p14:tracePt t="83516" x="458788" y="3935413"/>
          <p14:tracePt t="83596" x="458788" y="3943350"/>
          <p14:tracePt t="83612" x="425450" y="4002088"/>
          <p14:tracePt t="83644" x="415925" y="4019550"/>
          <p14:tracePt t="83652" x="415925" y="4044950"/>
          <p14:tracePt t="83660" x="400050" y="4052888"/>
          <p14:tracePt t="83668" x="400050" y="4070350"/>
          <p14:tracePt t="83676" x="390525" y="4079875"/>
          <p14:tracePt t="83692" x="390525" y="4105275"/>
          <p14:tracePt t="83699" x="390525" y="4121150"/>
          <p14:tracePt t="83708" x="365125" y="4146550"/>
          <p14:tracePt t="83716" x="347663" y="4156075"/>
          <p14:tracePt t="83724" x="347663" y="4171950"/>
          <p14:tracePt t="83733" x="339725" y="4206875"/>
          <p14:tracePt t="83749" x="322263" y="4257675"/>
          <p14:tracePt t="83756" x="322263" y="4265613"/>
          <p14:tracePt t="83764" x="296863" y="4300538"/>
          <p14:tracePt t="83772" x="280988" y="4325938"/>
          <p14:tracePt t="83780" x="280988" y="4351338"/>
          <p14:tracePt t="83788" x="263525" y="4402138"/>
          <p14:tracePt t="83796" x="246063" y="4427538"/>
          <p14:tracePt t="83804" x="246063" y="4452938"/>
          <p14:tracePt t="83812" x="220663" y="4503738"/>
          <p14:tracePt t="83820" x="220663" y="4529138"/>
          <p14:tracePt t="83828" x="220663" y="4546600"/>
          <p14:tracePt t="83836" x="203200" y="4572000"/>
          <p14:tracePt t="83868" x="203200" y="4597400"/>
          <p14:tracePt t="83876" x="203200" y="4605338"/>
          <p14:tracePt t="83892" x="203200" y="4622800"/>
          <p14:tracePt t="83899" x="203200" y="4630738"/>
          <p14:tracePt t="83908" x="203200" y="4657725"/>
          <p14:tracePt t="83916" x="195263" y="4673600"/>
          <p14:tracePt t="83933" x="195263" y="4683125"/>
          <p14:tracePt t="83940" x="195263" y="4691063"/>
          <p14:tracePt t="83956" x="195263" y="4716463"/>
          <p14:tracePt t="83972" x="195263" y="4733925"/>
          <p14:tracePt t="83988" x="195263" y="4741863"/>
          <p14:tracePt t="84004" x="195263" y="4759325"/>
          <p14:tracePt t="84012" x="195263" y="4784725"/>
          <p14:tracePt t="84028" x="195263" y="4792663"/>
          <p14:tracePt t="84037" x="195263" y="4818063"/>
          <p14:tracePt t="84044" x="195263" y="4860925"/>
          <p14:tracePt t="84052" x="195263" y="4878388"/>
          <p14:tracePt t="84060" x="195263" y="4919663"/>
          <p14:tracePt t="84068" x="195263" y="4946650"/>
          <p14:tracePt t="84076" x="195263" y="5005388"/>
          <p14:tracePt t="84084" x="195263" y="5038725"/>
          <p14:tracePt t="84092" x="195263" y="5081588"/>
          <p14:tracePt t="84099" x="195263" y="5106988"/>
          <p14:tracePt t="84108" x="195263" y="5124450"/>
          <p14:tracePt t="84116" x="203200" y="5124450"/>
          <p14:tracePt t="84140" x="220663" y="5124450"/>
          <p14:tracePt t="84421" x="220663" y="5132388"/>
          <p14:tracePt t="84484" x="212725" y="5141913"/>
          <p14:tracePt t="85101" x="212725" y="5157788"/>
          <p14:tracePt t="85124" x="220663" y="5167313"/>
          <p14:tracePt t="85140" x="230188" y="5183188"/>
          <p14:tracePt t="85149" x="246063" y="5192713"/>
          <p14:tracePt t="85156" x="255588" y="5208588"/>
          <p14:tracePt t="85164" x="271463" y="5218113"/>
          <p14:tracePt t="85172" x="296863" y="5235575"/>
          <p14:tracePt t="85180" x="357188" y="5243513"/>
          <p14:tracePt t="85188" x="390525" y="5276850"/>
          <p14:tracePt t="85196" x="400050" y="5276850"/>
          <p14:tracePt t="85204" x="425450" y="5294313"/>
          <p14:tracePt t="85220" x="441325" y="5294313"/>
          <p14:tracePt t="85228" x="466725" y="5302250"/>
          <p14:tracePt t="85236" x="476250" y="5302250"/>
          <p14:tracePt t="85244" x="492125" y="5319713"/>
          <p14:tracePt t="85252" x="501650" y="5319713"/>
          <p14:tracePt t="85260" x="560388" y="5362575"/>
          <p14:tracePt t="85268" x="577850" y="5362575"/>
          <p14:tracePt t="85276" x="636588" y="5380038"/>
          <p14:tracePt t="85284" x="696913" y="5395913"/>
          <p14:tracePt t="85292" x="730250" y="5395913"/>
          <p14:tracePt t="85299" x="790575" y="5405438"/>
          <p14:tracePt t="85308" x="806450" y="5421313"/>
          <p14:tracePt t="85315" x="841375" y="5421313"/>
          <p14:tracePt t="85324" x="874713" y="5438775"/>
          <p14:tracePt t="85332" x="917575" y="5438775"/>
          <p14:tracePt t="85340" x="942975" y="5438775"/>
          <p14:tracePt t="85349" x="1011238" y="5446713"/>
          <p14:tracePt t="85356" x="1019175" y="5446713"/>
          <p14:tracePt t="85364" x="1062038" y="5446713"/>
          <p14:tracePt t="85372" x="1087438" y="5446713"/>
          <p14:tracePt t="85380" x="1155700" y="5446713"/>
          <p14:tracePt t="85388" x="1198563" y="5464175"/>
          <p14:tracePt t="85396" x="1249363" y="5464175"/>
          <p14:tracePt t="85404" x="1333500" y="5507038"/>
          <p14:tracePt t="85412" x="1384300" y="5507038"/>
          <p14:tracePt t="85420" x="1444625" y="5514975"/>
          <p14:tracePt t="85427" x="1495425" y="5514975"/>
          <p14:tracePt t="85436" x="1538288" y="5514975"/>
          <p14:tracePt t="85444" x="1563688" y="5532438"/>
          <p14:tracePt t="85452" x="1631950" y="5532438"/>
          <p14:tracePt t="85460" x="1698625" y="5549900"/>
          <p14:tracePt t="85468" x="1724025" y="5549900"/>
          <p14:tracePt t="85476" x="1809750" y="5583238"/>
          <p14:tracePt t="85483" x="1878013" y="5600700"/>
          <p14:tracePt t="85491" x="1971675" y="5616575"/>
          <p14:tracePt t="85499" x="2116138" y="5659438"/>
          <p14:tracePt t="85508" x="2243138" y="5702300"/>
          <p14:tracePt t="85516" x="2387600" y="5745163"/>
          <p14:tracePt t="85524" x="2590800" y="5795963"/>
          <p14:tracePt t="85532" x="2795588" y="5813425"/>
          <p14:tracePt t="85540" x="2965450" y="5838825"/>
          <p14:tracePt t="85549" x="3194050" y="5854700"/>
          <p14:tracePt t="85555" x="3389313" y="5854700"/>
          <p14:tracePt t="85564" x="3594100" y="5854700"/>
          <p14:tracePt t="85572" x="3738563" y="5854700"/>
          <p14:tracePt t="85580" x="3908425" y="5854700"/>
          <p14:tracePt t="85588" x="4044950" y="5854700"/>
          <p14:tracePt t="85596" x="4197350" y="5897563"/>
          <p14:tracePt t="85603" x="4341813" y="5897563"/>
          <p14:tracePt t="85612" x="4451350" y="5897563"/>
          <p14:tracePt t="85620" x="4570413" y="5897563"/>
          <p14:tracePt t="85628" x="4740275" y="5897563"/>
          <p14:tracePt t="85636" x="4859338" y="5897563"/>
          <p14:tracePt t="85644" x="5054600" y="5897563"/>
          <p14:tracePt t="85652" x="5259388" y="5922963"/>
          <p14:tracePt t="85660" x="5480050" y="5922963"/>
          <p14:tracePt t="85668" x="5624513" y="5922963"/>
          <p14:tracePt t="85676" x="5794375" y="5948363"/>
          <p14:tracePt t="85684" x="5913438" y="5948363"/>
          <p14:tracePt t="85692" x="5997575" y="5948363"/>
          <p14:tracePt t="85699" x="6065838" y="5948363"/>
          <p14:tracePt t="85708" x="6151563" y="5948363"/>
          <p14:tracePt t="85715" x="6176963" y="5948363"/>
          <p14:tracePt t="85724" x="6235700" y="5948363"/>
          <p14:tracePt t="85732" x="6303963" y="5948363"/>
          <p14:tracePt t="85740" x="6389688" y="5948363"/>
          <p14:tracePt t="85749" x="6448425" y="5948363"/>
          <p14:tracePt t="85756" x="6559550" y="5948363"/>
          <p14:tracePt t="85764" x="6704013" y="5948363"/>
          <p14:tracePt t="85772" x="6788150" y="5948363"/>
          <p14:tracePt t="85779" x="6932613" y="5948363"/>
          <p14:tracePt t="85788" x="7043738" y="5948363"/>
          <p14:tracePt t="85795" x="7137400" y="5948363"/>
          <p14:tracePt t="85804" x="7196138" y="5948363"/>
          <p14:tracePt t="85811" x="7246938" y="5948363"/>
          <p14:tracePt t="85819" x="7307263" y="5948363"/>
          <p14:tracePt t="85828" x="7358063" y="5922963"/>
          <p14:tracePt t="85835" x="7366000" y="5905500"/>
          <p14:tracePt t="85845" x="7391400" y="5905500"/>
          <p14:tracePt t="85853" x="7459663" y="5905500"/>
          <p14:tracePt t="85862" x="7502525" y="5905500"/>
          <p14:tracePt t="85869" x="7545388" y="5897563"/>
          <p14:tracePt t="85877" x="7596188" y="5897563"/>
          <p14:tracePt t="85884" x="7654925" y="5897563"/>
          <p14:tracePt t="85892" x="7705725" y="5880100"/>
          <p14:tracePt t="85899" x="7748588" y="5880100"/>
          <p14:tracePt t="85908" x="7799388" y="5864225"/>
          <p14:tracePt t="85916" x="7842250" y="5846763"/>
          <p14:tracePt t="85924" x="7850188" y="5846763"/>
          <p14:tracePt t="85932" x="7910513" y="5829300"/>
          <p14:tracePt t="85940" x="7926388" y="5829300"/>
          <p14:tracePt t="85949" x="7961313" y="5821363"/>
          <p14:tracePt t="85956" x="7977188" y="5821363"/>
          <p14:tracePt t="85964" x="8029575" y="5821363"/>
          <p14:tracePt t="85972" x="8096250" y="5803900"/>
          <p14:tracePt t="85980" x="8250238" y="5761038"/>
          <p14:tracePt t="85988" x="8334375" y="5761038"/>
          <p14:tracePt t="85996" x="8428038" y="5745163"/>
          <p14:tracePt t="86003" x="8547100" y="5719763"/>
          <p14:tracePt t="86012" x="8605838" y="5719763"/>
          <p14:tracePt t="86020" x="8716963" y="5719763"/>
          <p14:tracePt t="86028" x="8869363" y="5659438"/>
          <p14:tracePt t="86036" x="8980488" y="5659438"/>
          <p14:tracePt t="86044" x="9107488" y="5616575"/>
          <p14:tracePt t="86052" x="9218613" y="5616575"/>
          <p14:tracePt t="86060" x="9345613" y="5557838"/>
          <p14:tracePt t="86068" x="9464675" y="5532438"/>
          <p14:tracePt t="86076" x="9532938" y="5497513"/>
          <p14:tracePt t="86083" x="9601200" y="5481638"/>
          <p14:tracePt t="86092" x="9617075" y="5472113"/>
          <p14:tracePt t="86099" x="9626600" y="5456238"/>
          <p14:tracePt t="86108" x="9652000" y="5430838"/>
          <p14:tracePt t="86115" x="9685338" y="5413375"/>
          <p14:tracePt t="86124" x="9710738" y="5387975"/>
          <p14:tracePt t="86132" x="9728200" y="5370513"/>
          <p14:tracePt t="86149" x="9736138" y="5362575"/>
          <p14:tracePt t="86156" x="9753600" y="5337175"/>
          <p14:tracePt t="86164" x="9753600" y="5319713"/>
          <p14:tracePt t="86172" x="9761538" y="5311775"/>
          <p14:tracePt t="86180" x="9771063" y="5302250"/>
          <p14:tracePt t="86187" x="9771063" y="5286375"/>
          <p14:tracePt t="86204" x="9771063" y="5276850"/>
          <p14:tracePt t="86228" x="9771063" y="5251450"/>
          <p14:tracePt t="86236" x="9753600" y="5218113"/>
          <p14:tracePt t="86244" x="9745663" y="5208588"/>
          <p14:tracePt t="86252" x="9728200" y="5208588"/>
          <p14:tracePt t="86260" x="9720263" y="5192713"/>
          <p14:tracePt t="86269" x="9702800" y="5183188"/>
          <p14:tracePt t="86283" x="9667875" y="5167313"/>
          <p14:tracePt t="86292" x="9617075" y="5141913"/>
          <p14:tracePt t="86299" x="9550400" y="5124450"/>
          <p14:tracePt t="86308" x="9490075" y="5124450"/>
          <p14:tracePt t="86316" x="9405938" y="5124450"/>
          <p14:tracePt t="86324" x="9312275" y="5099050"/>
          <p14:tracePt t="86333" x="9167813" y="5081588"/>
          <p14:tracePt t="86340" x="8997950" y="5081588"/>
          <p14:tracePt t="86349" x="8853488" y="5081588"/>
          <p14:tracePt t="86356" x="8623300" y="5081588"/>
          <p14:tracePt t="86364" x="8402638" y="5081588"/>
          <p14:tracePt t="86372" x="8121650" y="5081588"/>
          <p14:tracePt t="86380" x="7842250" y="5081588"/>
          <p14:tracePt t="86387" x="7586663" y="5081588"/>
          <p14:tracePt t="86396" x="7281863" y="5081588"/>
          <p14:tracePt t="86404" x="7026275" y="5081588"/>
          <p14:tracePt t="86412" x="6745288" y="5081588"/>
          <p14:tracePt t="86420" x="6465888" y="5081588"/>
          <p14:tracePt t="86428" x="6210300" y="5081588"/>
          <p14:tracePt t="86437" x="5956300" y="5081588"/>
          <p14:tracePt t="86444" x="5667375" y="5030788"/>
          <p14:tracePt t="86453" x="5421313" y="5030788"/>
          <p14:tracePt t="86460" x="5165725" y="5030788"/>
          <p14:tracePt t="86468" x="4910138" y="5030788"/>
          <p14:tracePt t="86476" x="4605338" y="5030788"/>
          <p14:tracePt t="86484" x="4349750" y="5013325"/>
          <p14:tracePt t="86492" x="4121150" y="4962525"/>
          <p14:tracePt t="86499" x="3857625" y="4946650"/>
          <p14:tracePt t="86508" x="3662363" y="4919663"/>
          <p14:tracePt t="86515" x="3457575" y="4894263"/>
          <p14:tracePt t="86524" x="3313113" y="4878388"/>
          <p14:tracePt t="86532" x="3109913" y="4852988"/>
          <p14:tracePt t="86540" x="2914650" y="4835525"/>
          <p14:tracePt t="86549" x="2786063" y="4792663"/>
          <p14:tracePt t="86556" x="2676525" y="4792663"/>
          <p14:tracePt t="86564" x="2497138" y="4767263"/>
          <p14:tracePt t="86572" x="2379663" y="4749800"/>
          <p14:tracePt t="86580" x="2235200" y="4724400"/>
          <p14:tracePt t="86587" x="2166938" y="4716463"/>
          <p14:tracePt t="86596" x="2022475" y="4691063"/>
          <p14:tracePt t="86604" x="1911350" y="4691063"/>
          <p14:tracePt t="86612" x="1792288" y="4691063"/>
          <p14:tracePt t="86620" x="1708150" y="4691063"/>
          <p14:tracePt t="86628" x="1589088" y="4691063"/>
          <p14:tracePt t="86636" x="1477963" y="4691063"/>
          <p14:tracePt t="86644" x="1358900" y="4691063"/>
          <p14:tracePt t="86652" x="1249363" y="4691063"/>
          <p14:tracePt t="86660" x="1181100" y="4691063"/>
          <p14:tracePt t="86668" x="1120775" y="4691063"/>
          <p14:tracePt t="86676" x="1054100" y="4691063"/>
          <p14:tracePt t="86684" x="968375" y="4691063"/>
          <p14:tracePt t="86692" x="900113" y="4699000"/>
          <p14:tracePt t="86699" x="815975" y="4716463"/>
          <p14:tracePt t="86708" x="722313" y="4716463"/>
          <p14:tracePt t="86715" x="628650" y="4733925"/>
          <p14:tracePt t="86724" x="509588" y="4759325"/>
          <p14:tracePt t="86732" x="450850" y="4759325"/>
          <p14:tracePt t="86740" x="365125" y="4759325"/>
          <p14:tracePt t="86750" x="271463" y="4792663"/>
          <p14:tracePt t="86756" x="220663" y="4792663"/>
          <p14:tracePt t="86764" x="195263" y="4810125"/>
          <p14:tracePt t="86845" x="177800" y="4818063"/>
          <p14:tracePt t="86861" x="177800" y="4860925"/>
          <p14:tracePt t="86869" x="177800" y="4929188"/>
          <p14:tracePt t="86885" x="230188" y="5081588"/>
          <p14:tracePt t="86894" x="306388" y="5157788"/>
          <p14:tracePt t="86904" x="373063" y="5175250"/>
          <p14:tracePt t="86908" x="466725" y="5235575"/>
          <p14:tracePt t="86917" x="560388" y="5251450"/>
          <p14:tracePt t="86932" x="595313" y="5286375"/>
          <p14:tracePt t="86949" x="595313" y="5294313"/>
          <p14:tracePt t="87181" x="603250" y="5294313"/>
          <p14:tracePt t="91948" x="628650" y="5294313"/>
          <p14:tracePt t="91956" x="646113" y="5294313"/>
          <p14:tracePt t="91966" x="654050" y="5294313"/>
          <p14:tracePt t="91972" x="671513" y="5294313"/>
          <p14:tracePt t="91980" x="696913" y="5294313"/>
          <p14:tracePt t="91988" x="739775" y="5294313"/>
          <p14:tracePt t="91996" x="781050" y="5294313"/>
          <p14:tracePt t="92004" x="849313" y="5294313"/>
          <p14:tracePt t="92012" x="892175" y="5294313"/>
          <p14:tracePt t="92020" x="976313" y="5294313"/>
          <p14:tracePt t="92028" x="1062038" y="5294313"/>
          <p14:tracePt t="92036" x="1130300" y="5294313"/>
          <p14:tracePt t="92044" x="1214438" y="5294313"/>
          <p14:tracePt t="92052" x="1274763" y="5294313"/>
          <p14:tracePt t="92060" x="1343025" y="5294313"/>
          <p14:tracePt t="92068" x="1384300" y="5294313"/>
          <p14:tracePt t="92076" x="1452563" y="5294313"/>
          <p14:tracePt t="92084" x="1495425" y="5294313"/>
          <p14:tracePt t="92092" x="1520825" y="5294313"/>
          <p14:tracePt t="92100" x="1589088" y="5294313"/>
          <p14:tracePt t="92108" x="1647825" y="5294313"/>
          <p14:tracePt t="92115" x="1690688" y="5294313"/>
          <p14:tracePt t="92124" x="1776413" y="5294313"/>
          <p14:tracePt t="92132" x="1843088" y="5311775"/>
          <p14:tracePt t="92140" x="1962150" y="5311775"/>
          <p14:tracePt t="92149" x="2022475" y="5327650"/>
          <p14:tracePt t="92156" x="2116138" y="5345113"/>
          <p14:tracePt t="92165" x="2208213" y="5345113"/>
          <p14:tracePt t="92172" x="2327275" y="5387975"/>
          <p14:tracePt t="92180" x="2413000" y="5387975"/>
          <p14:tracePt t="92188" x="2506663" y="5387975"/>
          <p14:tracePt t="92196" x="2625725" y="5430838"/>
          <p14:tracePt t="92204" x="2744788" y="5430838"/>
          <p14:tracePt t="92212" x="2863850" y="5446713"/>
          <p14:tracePt t="92220" x="2930525" y="5481638"/>
          <p14:tracePt t="92228" x="2973388" y="5481638"/>
          <p14:tracePt t="92236" x="3059113" y="5481638"/>
          <p14:tracePt t="92244" x="3109913" y="5497513"/>
          <p14:tracePt t="92252" x="3168650" y="5497513"/>
          <p14:tracePt t="92260" x="3194050" y="5514975"/>
          <p14:tracePt t="92268" x="3228975" y="5514975"/>
          <p14:tracePt t="92276" x="3236913" y="5514975"/>
          <p14:tracePt t="92388" x="3203575" y="5514975"/>
          <p14:tracePt t="92397" x="3160713" y="5514975"/>
          <p14:tracePt t="92405" x="3074988" y="5514975"/>
          <p14:tracePt t="92412" x="2955925" y="5514975"/>
          <p14:tracePt t="92421" x="2820988" y="5514975"/>
          <p14:tracePt t="92428" x="2676525" y="5514975"/>
          <p14:tracePt t="92436" x="2471738" y="5514975"/>
          <p14:tracePt t="92444" x="2362200" y="5514975"/>
          <p14:tracePt t="92452" x="2217738" y="5514975"/>
          <p14:tracePt t="92460" x="2132013" y="5514975"/>
          <p14:tracePt t="92468" x="2081213" y="5514975"/>
          <p14:tracePt t="92476" x="2038350" y="5514975"/>
          <p14:tracePt t="92484" x="2012950" y="5514975"/>
          <p14:tracePt t="92492" x="1987550" y="5514975"/>
          <p14:tracePt t="92499" x="1962150" y="5514975"/>
          <p14:tracePt t="92653" x="1946275" y="5524500"/>
          <p14:tracePt t="92661" x="1946275" y="5540375"/>
          <p14:tracePt t="92669" x="1946275" y="5565775"/>
          <p14:tracePt t="92676" x="1946275" y="5608638"/>
          <p14:tracePt t="92684" x="1971675" y="5659438"/>
          <p14:tracePt t="92692" x="1987550" y="5745163"/>
          <p14:tracePt t="92700" x="1987550" y="5770563"/>
          <p14:tracePt t="92708" x="1987550" y="5803900"/>
          <p14:tracePt t="92731" x="1987550" y="5846763"/>
          <p14:tracePt t="92740" x="1979613" y="5854700"/>
          <p14:tracePt t="92949" x="1971675" y="5854700"/>
          <p14:tracePt t="92981" x="1971675" y="5880100"/>
          <p14:tracePt t="93021" x="1962150" y="5897563"/>
          <p14:tracePt t="93028" x="1946275" y="5905500"/>
          <p14:tracePt t="93044" x="1936750" y="5922963"/>
          <p14:tracePt t="93157" x="1920875" y="5915025"/>
          <p14:tracePt t="93173" x="1911350" y="5915025"/>
          <p14:tracePt t="93181" x="1903413" y="5905500"/>
          <p14:tracePt t="93204" x="1885950" y="5889625"/>
          <p14:tracePt t="93212" x="1860550" y="5880100"/>
          <p14:tracePt t="93220" x="1852613" y="5864225"/>
          <p14:tracePt t="93228" x="1817688" y="5838825"/>
          <p14:tracePt t="93236" x="1809750" y="5829300"/>
          <p14:tracePt t="93244" x="1784350" y="5795963"/>
          <p14:tracePt t="93252" x="1766888" y="5788025"/>
          <p14:tracePt t="93268" x="1758950" y="5745163"/>
          <p14:tracePt t="93276" x="1758950" y="5719763"/>
          <p14:tracePt t="93284" x="1724025" y="5684838"/>
          <p14:tracePt t="93292" x="1724025" y="5676900"/>
          <p14:tracePt t="93300" x="1724025" y="5651500"/>
          <p14:tracePt t="93308" x="1716088" y="5641975"/>
          <p14:tracePt t="93315" x="1716088" y="5616575"/>
          <p14:tracePt t="93324" x="1716088" y="5583238"/>
          <p14:tracePt t="93332" x="1716088" y="5575300"/>
          <p14:tracePt t="93348" x="1716088" y="5549900"/>
          <p14:tracePt t="93365" x="1716088" y="5532438"/>
          <p14:tracePt t="93388" x="1716088" y="5524500"/>
          <p14:tracePt t="93396" x="1733550" y="5497513"/>
          <p14:tracePt t="93404" x="1776413" y="5497513"/>
          <p14:tracePt t="93412" x="1843088" y="5497513"/>
          <p14:tracePt t="93420" x="1885950" y="5497513"/>
          <p14:tracePt t="93428" x="1971675" y="5497513"/>
          <p14:tracePt t="93436" x="2012950" y="5497513"/>
          <p14:tracePt t="93444" x="2065338" y="5497513"/>
          <p14:tracePt t="93452" x="2124075" y="5497513"/>
          <p14:tracePt t="93460" x="2192338" y="5497513"/>
          <p14:tracePt t="93468" x="2217738" y="5497513"/>
          <p14:tracePt t="93476" x="2243138" y="5497513"/>
          <p14:tracePt t="93508" x="2251075" y="5497513"/>
          <p14:tracePt t="93685" x="2243138" y="5497513"/>
          <p14:tracePt t="93692" x="2166938" y="5497513"/>
          <p14:tracePt t="93700" x="2124075" y="5497513"/>
          <p14:tracePt t="93708" x="2038350" y="5497513"/>
          <p14:tracePt t="93715" x="1987550" y="5497513"/>
          <p14:tracePt t="93724" x="1946275" y="5497513"/>
          <p14:tracePt t="93732" x="1903413" y="5497513"/>
          <p14:tracePt t="93740" x="1868488" y="5497513"/>
          <p14:tracePt t="93748" x="1860550" y="5497513"/>
          <p14:tracePt t="93756" x="1835150" y="5497513"/>
          <p14:tracePt t="93764" x="1809750" y="5497513"/>
          <p14:tracePt t="93772" x="1741488" y="5497513"/>
          <p14:tracePt t="93780" x="1673225" y="5532438"/>
          <p14:tracePt t="93788" x="1631950" y="5532438"/>
          <p14:tracePt t="93796" x="1563688" y="5549900"/>
          <p14:tracePt t="93804" x="1554163" y="5549900"/>
          <p14:tracePt t="93811" x="1512888" y="5549900"/>
          <p14:tracePt t="93820" x="1503363" y="5549900"/>
          <p14:tracePt t="93828" x="1470025" y="5565775"/>
          <p14:tracePt t="93868" x="1444625" y="5583238"/>
          <p14:tracePt t="93883" x="1435100" y="5591175"/>
          <p14:tracePt t="93892" x="1435100" y="5600700"/>
          <p14:tracePt t="93900" x="1419225" y="5616575"/>
          <p14:tracePt t="93915" x="1419225" y="5626100"/>
          <p14:tracePt t="93924" x="1419225" y="5651500"/>
          <p14:tracePt t="93932" x="1419225" y="5668963"/>
          <p14:tracePt t="93948" x="1419225" y="5676900"/>
          <p14:tracePt t="93956" x="1419225" y="5694363"/>
          <p14:tracePt t="93972" x="1419225" y="5719763"/>
          <p14:tracePt t="93980" x="1419225" y="5727700"/>
          <p14:tracePt t="93996" x="1419225" y="5735638"/>
          <p14:tracePt t="94004" x="1419225" y="5753100"/>
          <p14:tracePt t="94011" x="1427163" y="5813425"/>
          <p14:tracePt t="94020" x="1435100" y="5821363"/>
          <p14:tracePt t="94028" x="1477963" y="5846763"/>
          <p14:tracePt t="94035" x="1528763" y="5897563"/>
          <p14:tracePt t="94044" x="1597025" y="5915025"/>
          <p14:tracePt t="94052" x="1690688" y="5948363"/>
          <p14:tracePt t="94060" x="1784350" y="5991225"/>
          <p14:tracePt t="94068" x="1878013" y="6008688"/>
          <p14:tracePt t="94076" x="1946275" y="6042025"/>
          <p14:tracePt t="94084" x="2065338" y="6067425"/>
          <p14:tracePt t="94091" x="2157413" y="6084888"/>
          <p14:tracePt t="94100" x="2301875" y="6102350"/>
          <p14:tracePt t="94108" x="2481263" y="6143625"/>
          <p14:tracePt t="94115" x="2676525" y="6143625"/>
          <p14:tracePt t="94124" x="2914650" y="6194425"/>
          <p14:tracePt t="94131" x="3135313" y="6194425"/>
          <p14:tracePt t="94140" x="3414713" y="6194425"/>
          <p14:tracePt t="94148" x="3619500" y="6194425"/>
          <p14:tracePt t="94156" x="3865563" y="6194425"/>
          <p14:tracePt t="94165" x="4121150" y="6194425"/>
          <p14:tracePt t="94171" x="4349750" y="6153150"/>
          <p14:tracePt t="94181" x="4579938" y="6135688"/>
          <p14:tracePt t="94188" x="4783138" y="6110288"/>
          <p14:tracePt t="94196" x="5013325" y="6067425"/>
          <p14:tracePt t="94203" x="5183188" y="6042025"/>
          <p14:tracePt t="94212" x="5360988" y="6024563"/>
          <p14:tracePt t="94220" x="5505450" y="5999163"/>
          <p14:tracePt t="94228" x="5599113" y="5983288"/>
          <p14:tracePt t="94235" x="5708650" y="5983288"/>
          <p14:tracePt t="94244" x="5776913" y="5983288"/>
          <p14:tracePt t="94252" x="5802313" y="5983288"/>
          <p14:tracePt t="94260" x="5845175" y="5983288"/>
          <p14:tracePt t="94268" x="5870575" y="5983288"/>
          <p14:tracePt t="94276" x="5921375" y="5983288"/>
          <p14:tracePt t="94284" x="5964238" y="5983288"/>
          <p14:tracePt t="94291" x="6032500" y="5991225"/>
          <p14:tracePt t="94300" x="6091238" y="5991225"/>
          <p14:tracePt t="94308" x="6184900" y="6042025"/>
          <p14:tracePt t="94315" x="6253163" y="6076950"/>
          <p14:tracePt t="94323" x="6372225" y="6076950"/>
          <p14:tracePt t="94331" x="6516688" y="6118225"/>
          <p14:tracePt t="94340" x="6661150" y="6118225"/>
          <p14:tracePt t="94348" x="6805613" y="6118225"/>
          <p14:tracePt t="94356" x="6924675" y="6118225"/>
          <p14:tracePt t="94364" x="7094538" y="6118225"/>
          <p14:tracePt t="94372" x="7229475" y="6118225"/>
          <p14:tracePt t="94381" x="7373938" y="6118225"/>
          <p14:tracePt t="94388" x="7518400" y="6118225"/>
          <p14:tracePt t="94396" x="7604125" y="6118225"/>
          <p14:tracePt t="94404" x="7672388" y="6118225"/>
          <p14:tracePt t="94411" x="7756525" y="6118225"/>
          <p14:tracePt t="94420" x="7766050" y="6118225"/>
          <p14:tracePt t="94428" x="7781925" y="6118225"/>
          <p14:tracePt t="94484" x="7766050" y="6118225"/>
          <p14:tracePt t="94717" x="7748588" y="6118225"/>
          <p14:tracePt t="94725" x="7740650" y="6118225"/>
          <p14:tracePt t="94734" x="7723188" y="6092825"/>
          <p14:tracePt t="94741" x="7705725" y="6042025"/>
          <p14:tracePt t="94772" x="7697788" y="6034088"/>
          <p14:tracePt t="94796" x="7697788" y="6008688"/>
          <p14:tracePt t="94804" x="7688263" y="5999163"/>
          <p14:tracePt t="94828" x="7672388" y="5965825"/>
          <p14:tracePt t="94851" x="7654925" y="5922963"/>
          <p14:tracePt t="94868" x="7646988" y="5915025"/>
          <p14:tracePt t="94876" x="7621588" y="5880100"/>
          <p14:tracePt t="95236" x="7662863" y="5880100"/>
          <p14:tracePt t="95244" x="7723188" y="5880100"/>
          <p14:tracePt t="95251" x="7799388" y="5922963"/>
          <p14:tracePt t="95260" x="7867650" y="5965825"/>
          <p14:tracePt t="95268" x="7875588" y="5973763"/>
          <p14:tracePt t="95276" x="7900988" y="5991225"/>
          <p14:tracePt t="95308" x="7918450" y="5999163"/>
          <p14:tracePt t="95316" x="7926388" y="6008688"/>
          <p14:tracePt t="95347" x="7885113" y="6008688"/>
          <p14:tracePt t="95356" x="7859713" y="6008688"/>
          <p14:tracePt t="95364" x="7807325" y="6008688"/>
          <p14:tracePt t="95372" x="7766050" y="6008688"/>
          <p14:tracePt t="95381" x="7705725" y="6008688"/>
          <p14:tracePt t="95388" x="7637463" y="6008688"/>
          <p14:tracePt t="95396" x="7578725" y="6008688"/>
          <p14:tracePt t="95404" x="7527925" y="6008688"/>
          <p14:tracePt t="95412" x="7467600" y="6008688"/>
          <p14:tracePt t="95420" x="7383463" y="6008688"/>
          <p14:tracePt t="95428" x="7297738" y="6008688"/>
          <p14:tracePt t="95435" x="7178675" y="6008688"/>
          <p14:tracePt t="95444" x="7094538" y="6008688"/>
          <p14:tracePt t="95451" x="7026275" y="6008688"/>
          <p14:tracePt t="95460" x="6942138" y="5999163"/>
          <p14:tracePt t="95468" x="6889750" y="5991225"/>
          <p14:tracePt t="95476" x="6864350" y="5991225"/>
          <p14:tracePt t="95677" x="6881813" y="5991225"/>
          <p14:tracePt t="95685" x="6950075" y="5973763"/>
          <p14:tracePt t="95692" x="7018338" y="5957888"/>
          <p14:tracePt t="95700" x="7059613" y="5940425"/>
          <p14:tracePt t="95708" x="7127875" y="5905500"/>
          <p14:tracePt t="95715" x="7178675" y="5889625"/>
          <p14:tracePt t="95724" x="7221538" y="5872163"/>
          <p14:tracePt t="95731" x="7289800" y="5838825"/>
          <p14:tracePt t="95740" x="7358063" y="5803900"/>
          <p14:tracePt t="95747" x="7451725" y="5788025"/>
          <p14:tracePt t="95756" x="7527925" y="5727700"/>
          <p14:tracePt t="95764" x="7629525" y="5651500"/>
          <p14:tracePt t="95771" x="7731125" y="5591175"/>
          <p14:tracePt t="95781" x="7832725" y="5507038"/>
          <p14:tracePt t="95788" x="7900988" y="5456238"/>
          <p14:tracePt t="95796" x="7951788" y="5421313"/>
          <p14:tracePt t="95804" x="7986713" y="5387975"/>
          <p14:tracePt t="95811" x="8029575" y="5345113"/>
          <p14:tracePt t="95820" x="8045450" y="5327650"/>
          <p14:tracePt t="95828" x="8070850" y="5327650"/>
          <p14:tracePt t="95835" x="8096250" y="5302250"/>
          <p14:tracePt t="95843" x="8113713" y="5286375"/>
          <p14:tracePt t="95851" x="8139113" y="5286375"/>
          <p14:tracePt t="95860" x="8164513" y="5286375"/>
          <p14:tracePt t="95880" x="8224838" y="5286375"/>
          <p14:tracePt t="95884" x="8250238" y="5286375"/>
          <p14:tracePt t="95892" x="8291513" y="5286375"/>
          <p14:tracePt t="95899" x="8326438" y="5311775"/>
          <p14:tracePt t="95908" x="8385175" y="5327650"/>
          <p14:tracePt t="95915" x="8402638" y="5337175"/>
          <p14:tracePt t="95924" x="8453438" y="5337175"/>
          <p14:tracePt t="95931" x="8470900" y="5337175"/>
          <p14:tracePt t="95940" x="8521700" y="5327650"/>
          <p14:tracePt t="96133" x="8597900" y="5251450"/>
          <p14:tracePt t="96142" x="8666163" y="5251450"/>
          <p14:tracePt t="96149" x="8691563" y="5226050"/>
          <p14:tracePt t="96156" x="8709025" y="5175250"/>
          <p14:tracePt t="96165" x="8767763" y="5038725"/>
          <p14:tracePt t="96172" x="8818563" y="4997450"/>
          <p14:tracePt t="96181" x="8878888" y="4997450"/>
          <p14:tracePt t="96188" x="8988425" y="4972050"/>
          <p14:tracePt t="96196" x="9158288" y="4972050"/>
          <p14:tracePt t="96204" x="9413875" y="4972050"/>
          <p14:tracePt t="96212" x="9736138" y="4929188"/>
          <p14:tracePt t="96220" x="10017125" y="4903788"/>
          <p14:tracePt t="96228" x="10306050" y="4852988"/>
          <p14:tracePt t="96235" x="10501313" y="4810125"/>
          <p14:tracePt t="96243" x="10714038" y="4741863"/>
          <p14:tracePt t="96251" x="10891838" y="4673600"/>
          <p14:tracePt t="96260" x="11010900" y="4630738"/>
          <p14:tracePt t="96268" x="11137900" y="4572000"/>
          <p14:tracePt t="96276" x="11231563" y="4529138"/>
          <p14:tracePt t="96284" x="11360150" y="4470400"/>
          <p14:tracePt t="96291" x="11477625" y="4452938"/>
          <p14:tracePt t="96300" x="11545888" y="4419600"/>
          <p14:tracePt t="96308" x="11596688" y="4368800"/>
          <p14:tracePt t="96315" x="11639550" y="4351338"/>
          <p14:tracePt t="96324" x="11690350" y="4316413"/>
          <p14:tracePt t="96331" x="11699875" y="4308475"/>
          <p14:tracePt t="96340" x="11766550" y="4240213"/>
          <p14:tracePt t="96347" x="11776075" y="4232275"/>
          <p14:tracePt t="96356" x="11818938" y="4189413"/>
          <p14:tracePt t="96364" x="11852275" y="4138613"/>
          <p14:tracePt t="96371" x="11903075" y="4113213"/>
          <p14:tracePt t="96381" x="11911013" y="4062413"/>
          <p14:tracePt t="96388" x="11928475" y="4052888"/>
          <p14:tracePt t="96396" x="11928475" y="4027488"/>
          <p14:tracePt t="96404" x="11953875" y="3994150"/>
          <p14:tracePt t="96558" x="11971338" y="3986213"/>
          <p14:tracePt t="96572" x="11979275" y="3986213"/>
          <p14:tracePt t="96581" x="12022138" y="4002088"/>
          <p14:tracePt t="96588" x="12039600" y="4027488"/>
          <p14:tracePt t="96604" x="12055475" y="4062413"/>
          <p14:tracePt t="96612" x="12055475" y="4070350"/>
          <p14:tracePt t="96620" x="12055475" y="4079875"/>
          <p14:tracePt t="96844" x="12065000" y="4070350"/>
          <p14:tracePt t="96869" x="12072938" y="4070350"/>
          <p14:tracePt t="96876" x="12090400" y="4070350"/>
          <p14:tracePt t="96900" x="12098338" y="4070350"/>
          <p14:tracePt t="96964" x="12115800" y="4052888"/>
          <p14:tracePt t="96972" x="12123738" y="4027488"/>
          <p14:tracePt t="96983" x="12123738" y="4019550"/>
          <p14:tracePt t="96988" x="12158663" y="3976688"/>
          <p14:tracePt t="96997" x="12158663" y="3925888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Znečišťující látky – možné dělení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b="1" dirty="0" err="1"/>
              <a:t>záměrné</a:t>
            </a:r>
            <a:r>
              <a:rPr lang="en-GB" sz="2400" b="1" dirty="0"/>
              <a:t> </a:t>
            </a:r>
            <a:r>
              <a:rPr lang="en-GB" sz="2400" b="1" dirty="0" err="1"/>
              <a:t>vnášení</a:t>
            </a:r>
            <a:r>
              <a:rPr lang="en-GB" sz="2400" b="1" dirty="0"/>
              <a:t> </a:t>
            </a:r>
            <a:r>
              <a:rPr lang="en-GB" sz="2400" b="1" dirty="0" err="1"/>
              <a:t>toxických</a:t>
            </a:r>
            <a:r>
              <a:rPr lang="en-GB" sz="2400" b="1" dirty="0"/>
              <a:t> </a:t>
            </a:r>
            <a:r>
              <a:rPr lang="en-GB" sz="2400" b="1" dirty="0" err="1"/>
              <a:t>látek</a:t>
            </a:r>
            <a:r>
              <a:rPr lang="en-GB" sz="2400" b="1" dirty="0"/>
              <a:t> </a:t>
            </a:r>
            <a:r>
              <a:rPr lang="en-GB" sz="2400" b="1" dirty="0" err="1"/>
              <a:t>přímo</a:t>
            </a:r>
            <a:r>
              <a:rPr lang="en-GB" sz="2400" b="1" dirty="0"/>
              <a:t> do prostředí</a:t>
            </a:r>
            <a:r>
              <a:rPr lang="cs-CZ" sz="2400" b="1" dirty="0"/>
              <a:t> </a:t>
            </a:r>
            <a:r>
              <a:rPr lang="cs-CZ" sz="2400" dirty="0"/>
              <a:t>- </a:t>
            </a:r>
            <a:r>
              <a:rPr lang="en-GB" sz="2400" dirty="0" err="1"/>
              <a:t>pesticidy</a:t>
            </a:r>
            <a:r>
              <a:rPr lang="en-GB" sz="2400" dirty="0"/>
              <a:t> (</a:t>
            </a:r>
            <a:r>
              <a:rPr lang="en-GB" sz="2400" dirty="0" err="1"/>
              <a:t>insekticidy</a:t>
            </a:r>
            <a:r>
              <a:rPr lang="en-GB" sz="2400" dirty="0"/>
              <a:t>, </a:t>
            </a:r>
            <a:r>
              <a:rPr lang="en-GB" sz="2400" dirty="0" err="1"/>
              <a:t>herbicidy</a:t>
            </a:r>
            <a:r>
              <a:rPr lang="en-GB" sz="2400" dirty="0"/>
              <a:t>, </a:t>
            </a:r>
            <a:r>
              <a:rPr lang="en-GB" sz="2400" dirty="0" err="1"/>
              <a:t>fungicidy</a:t>
            </a:r>
            <a:r>
              <a:rPr lang="en-GB" sz="2400" dirty="0"/>
              <a:t>, </a:t>
            </a:r>
            <a:r>
              <a:rPr lang="en-GB" sz="2400" dirty="0" err="1"/>
              <a:t>rodenticidy</a:t>
            </a:r>
            <a:r>
              <a:rPr lang="en-GB" sz="2400" dirty="0"/>
              <a:t> ...)</a:t>
            </a:r>
          </a:p>
          <a:p>
            <a:r>
              <a:rPr lang="en-GB" sz="2400" b="1" dirty="0" err="1"/>
              <a:t>jiné</a:t>
            </a:r>
            <a:r>
              <a:rPr lang="en-GB" sz="2400" b="1" dirty="0"/>
              <a:t> </a:t>
            </a:r>
            <a:r>
              <a:rPr lang="en-GB" sz="2400" b="1" dirty="0" err="1"/>
              <a:t>vstupy</a:t>
            </a:r>
            <a:r>
              <a:rPr lang="en-GB" sz="2400" b="1" dirty="0"/>
              <a:t> </a:t>
            </a:r>
            <a:r>
              <a:rPr lang="en-GB" sz="2400" b="1" dirty="0" err="1"/>
              <a:t>čistých</a:t>
            </a:r>
            <a:r>
              <a:rPr lang="en-GB" sz="2400" b="1" dirty="0"/>
              <a:t> </a:t>
            </a:r>
            <a:r>
              <a:rPr lang="en-GB" sz="2400" b="1" dirty="0" err="1"/>
              <a:t>látek</a:t>
            </a:r>
            <a:r>
              <a:rPr lang="en-GB" sz="2400" b="1" dirty="0"/>
              <a:t> do prostředí </a:t>
            </a:r>
            <a:r>
              <a:rPr lang="cs-CZ" sz="2400" dirty="0"/>
              <a:t>- </a:t>
            </a:r>
            <a:r>
              <a:rPr lang="en-GB" sz="2400" dirty="0" err="1"/>
              <a:t>léčiva</a:t>
            </a:r>
            <a:r>
              <a:rPr lang="en-GB" sz="2400" dirty="0"/>
              <a:t> </a:t>
            </a:r>
            <a:r>
              <a:rPr lang="en-GB" sz="2400" dirty="0" err="1"/>
              <a:t>humánní</a:t>
            </a:r>
            <a:r>
              <a:rPr lang="en-GB" sz="2400" dirty="0"/>
              <a:t> a </a:t>
            </a:r>
            <a:r>
              <a:rPr lang="en-GB" sz="2400" dirty="0" err="1"/>
              <a:t>veterinární</a:t>
            </a:r>
            <a:r>
              <a:rPr lang="en-GB" sz="2400" dirty="0"/>
              <a:t> (</a:t>
            </a:r>
            <a:r>
              <a:rPr lang="en-GB" sz="2400" dirty="0" err="1"/>
              <a:t>antibiotika</a:t>
            </a:r>
            <a:r>
              <a:rPr lang="en-GB" sz="2400" dirty="0"/>
              <a:t> – </a:t>
            </a:r>
            <a:r>
              <a:rPr lang="en-GB" sz="2400" dirty="0" err="1"/>
              <a:t>přímá</a:t>
            </a:r>
            <a:r>
              <a:rPr lang="en-GB" sz="2400" dirty="0"/>
              <a:t> </a:t>
            </a:r>
            <a:r>
              <a:rPr lang="en-GB" sz="2400" dirty="0" err="1"/>
              <a:t>toxicita</a:t>
            </a:r>
            <a:r>
              <a:rPr lang="en-GB" sz="2400" dirty="0"/>
              <a:t> pro </a:t>
            </a:r>
            <a:r>
              <a:rPr lang="en-GB" sz="2400" dirty="0" err="1"/>
              <a:t>mikroorganismy</a:t>
            </a:r>
            <a:r>
              <a:rPr lang="en-GB" sz="2400" dirty="0"/>
              <a:t>, </a:t>
            </a:r>
            <a:r>
              <a:rPr lang="en-GB" sz="2400" dirty="0" err="1"/>
              <a:t>další</a:t>
            </a:r>
            <a:r>
              <a:rPr lang="en-GB" sz="2400" dirty="0"/>
              <a:t> </a:t>
            </a:r>
            <a:r>
              <a:rPr lang="en-GB" sz="2400" dirty="0" err="1"/>
              <a:t>látky</a:t>
            </a:r>
            <a:r>
              <a:rPr lang="en-GB" sz="2400" dirty="0"/>
              <a:t> – </a:t>
            </a:r>
            <a:r>
              <a:rPr lang="en-GB" sz="2400" dirty="0" err="1"/>
              <a:t>toxické</a:t>
            </a:r>
            <a:r>
              <a:rPr lang="en-GB" sz="2400" dirty="0"/>
              <a:t> </a:t>
            </a:r>
            <a:r>
              <a:rPr lang="en-GB" sz="2400" dirty="0" err="1"/>
              <a:t>efekty</a:t>
            </a:r>
            <a:r>
              <a:rPr lang="en-GB" sz="2400" dirty="0"/>
              <a:t> </a:t>
            </a:r>
            <a:r>
              <a:rPr lang="en-GB" sz="2400" dirty="0" err="1"/>
              <a:t>podle</a:t>
            </a:r>
            <a:r>
              <a:rPr lang="en-GB" sz="2400" dirty="0"/>
              <a:t> </a:t>
            </a:r>
            <a:r>
              <a:rPr lang="en-GB" sz="2400" dirty="0" err="1"/>
              <a:t>typu</a:t>
            </a:r>
            <a:r>
              <a:rPr lang="en-GB" sz="2400" dirty="0"/>
              <a:t> </a:t>
            </a:r>
            <a:r>
              <a:rPr lang="en-GB" sz="2400" dirty="0" err="1"/>
              <a:t>účinku</a:t>
            </a:r>
            <a:r>
              <a:rPr lang="en-GB" sz="2400" dirty="0"/>
              <a:t>)</a:t>
            </a:r>
          </a:p>
          <a:p>
            <a:r>
              <a:rPr lang="en-GB" sz="2400" b="1" dirty="0" err="1"/>
              <a:t>průmyslové</a:t>
            </a:r>
            <a:r>
              <a:rPr lang="en-GB" sz="2400" b="1" dirty="0"/>
              <a:t> </a:t>
            </a:r>
            <a:r>
              <a:rPr lang="en-GB" sz="2400" b="1" dirty="0" err="1"/>
              <a:t>výrobky</a:t>
            </a:r>
            <a:r>
              <a:rPr lang="en-GB" sz="2400" b="1" dirty="0"/>
              <a:t>, </a:t>
            </a:r>
            <a:r>
              <a:rPr lang="en-GB" sz="2400" b="1" dirty="0" err="1"/>
              <a:t>jejich</a:t>
            </a:r>
            <a:r>
              <a:rPr lang="en-GB" sz="2400" b="1" dirty="0"/>
              <a:t> </a:t>
            </a:r>
            <a:r>
              <a:rPr lang="en-GB" sz="2400" b="1" dirty="0" err="1"/>
              <a:t>součásti</a:t>
            </a:r>
            <a:r>
              <a:rPr lang="en-GB" sz="2400" b="1" dirty="0"/>
              <a:t>, </a:t>
            </a:r>
            <a:r>
              <a:rPr lang="en-GB" sz="2400" b="1" dirty="0" err="1"/>
              <a:t>vedlejší</a:t>
            </a:r>
            <a:r>
              <a:rPr lang="en-GB" sz="2400" b="1" dirty="0"/>
              <a:t> </a:t>
            </a:r>
            <a:r>
              <a:rPr lang="en-GB" sz="2400" b="1" dirty="0" err="1"/>
              <a:t>produkty</a:t>
            </a:r>
            <a:r>
              <a:rPr lang="en-GB" sz="2400" b="1" dirty="0"/>
              <a:t> </a:t>
            </a:r>
            <a:r>
              <a:rPr lang="en-GB" sz="2400" b="1" dirty="0" err="1"/>
              <a:t>výroby</a:t>
            </a:r>
            <a:r>
              <a:rPr lang="cs-CZ" sz="2400" b="1" dirty="0"/>
              <a:t> </a:t>
            </a:r>
            <a:r>
              <a:rPr lang="cs-CZ" sz="2400" dirty="0"/>
              <a:t>- </a:t>
            </a:r>
            <a:r>
              <a:rPr lang="en-GB" sz="2400" dirty="0" err="1"/>
              <a:t>kovy</a:t>
            </a:r>
            <a:r>
              <a:rPr lang="en-GB" sz="2400" dirty="0"/>
              <a:t>, </a:t>
            </a:r>
            <a:r>
              <a:rPr lang="en-GB" sz="2400" dirty="0" err="1"/>
              <a:t>plasty</a:t>
            </a:r>
            <a:r>
              <a:rPr lang="en-GB" sz="2400" dirty="0"/>
              <a:t>, </a:t>
            </a:r>
            <a:r>
              <a:rPr lang="en-GB" sz="2400" dirty="0" err="1"/>
              <a:t>ropa</a:t>
            </a:r>
            <a:r>
              <a:rPr lang="en-GB" sz="2400" dirty="0"/>
              <a:t>, </a:t>
            </a:r>
            <a:r>
              <a:rPr lang="en-GB" sz="2400" dirty="0" err="1"/>
              <a:t>stavby</a:t>
            </a:r>
            <a:r>
              <a:rPr lang="en-GB" sz="2400" dirty="0"/>
              <a:t>, </a:t>
            </a:r>
            <a:r>
              <a:rPr lang="en-GB" sz="2400" dirty="0" err="1"/>
              <a:t>elektronika</a:t>
            </a:r>
            <a:r>
              <a:rPr lang="en-GB" sz="2400" dirty="0"/>
              <a:t>, </a:t>
            </a:r>
            <a:r>
              <a:rPr lang="en-GB" sz="2400" dirty="0" err="1"/>
              <a:t>barvení</a:t>
            </a:r>
            <a:r>
              <a:rPr lang="en-GB" sz="2400" dirty="0"/>
              <a:t>, </a:t>
            </a:r>
            <a:r>
              <a:rPr lang="en-GB" sz="2400" dirty="0" err="1"/>
              <a:t>bělení</a:t>
            </a:r>
            <a:r>
              <a:rPr lang="en-GB" sz="2400" dirty="0"/>
              <a:t>, </a:t>
            </a:r>
            <a:r>
              <a:rPr lang="en-GB" sz="2400" dirty="0" err="1"/>
              <a:t>průmyslové</a:t>
            </a:r>
            <a:r>
              <a:rPr lang="en-GB" sz="2400" dirty="0"/>
              <a:t> </a:t>
            </a:r>
            <a:r>
              <a:rPr lang="en-GB" sz="2400" dirty="0" err="1"/>
              <a:t>plyny</a:t>
            </a:r>
            <a:r>
              <a:rPr lang="en-GB" sz="2400" dirty="0"/>
              <a:t> ....</a:t>
            </a:r>
          </a:p>
          <a:p>
            <a:r>
              <a:rPr lang="en-GB" sz="2400" b="1" dirty="0" err="1"/>
              <a:t>odpady</a:t>
            </a:r>
            <a:r>
              <a:rPr lang="en-GB" sz="2400" dirty="0"/>
              <a:t> </a:t>
            </a:r>
            <a:r>
              <a:rPr lang="cs-CZ" sz="2400" dirty="0"/>
              <a:t>- </a:t>
            </a:r>
            <a:r>
              <a:rPr lang="en-GB" sz="2400" dirty="0" err="1"/>
              <a:t>průmyslové</a:t>
            </a:r>
            <a:r>
              <a:rPr lang="en-GB" sz="2400" dirty="0"/>
              <a:t>, </a:t>
            </a:r>
            <a:r>
              <a:rPr lang="en-GB" sz="2400" dirty="0" err="1"/>
              <a:t>komunální</a:t>
            </a:r>
            <a:r>
              <a:rPr lang="en-GB" sz="2400" dirty="0"/>
              <a:t>, </a:t>
            </a:r>
            <a:r>
              <a:rPr lang="en-GB" sz="2400" dirty="0" err="1"/>
              <a:t>speciální</a:t>
            </a:r>
            <a:r>
              <a:rPr lang="en-GB" sz="2400" dirty="0"/>
              <a:t> (</a:t>
            </a:r>
            <a:r>
              <a:rPr lang="en-GB" sz="2400" dirty="0" err="1"/>
              <a:t>nemocnice</a:t>
            </a:r>
            <a:r>
              <a:rPr lang="en-GB" sz="2400" dirty="0"/>
              <a:t>) </a:t>
            </a:r>
            <a:r>
              <a:rPr lang="en-GB" sz="2400" dirty="0" err="1"/>
              <a:t>odpadní</a:t>
            </a:r>
            <a:r>
              <a:rPr lang="en-GB" sz="2400" dirty="0"/>
              <a:t> </a:t>
            </a:r>
            <a:r>
              <a:rPr lang="en-GB" sz="2400" dirty="0" err="1"/>
              <a:t>vody</a:t>
            </a:r>
            <a:r>
              <a:rPr lang="en-GB" sz="2400" dirty="0"/>
              <a:t>, </a:t>
            </a:r>
            <a:r>
              <a:rPr lang="en-GB" sz="2400" dirty="0" err="1"/>
              <a:t>pevný</a:t>
            </a:r>
            <a:r>
              <a:rPr lang="en-GB" sz="2400" dirty="0"/>
              <a:t> </a:t>
            </a:r>
            <a:r>
              <a:rPr lang="en-GB" sz="2400" dirty="0" err="1"/>
              <a:t>odpad</a:t>
            </a:r>
            <a:endParaRPr lang="en-GB" sz="2400" dirty="0"/>
          </a:p>
          <a:p>
            <a:r>
              <a:rPr lang="en-GB" sz="2400" b="1" dirty="0" err="1"/>
              <a:t>produkty</a:t>
            </a:r>
            <a:r>
              <a:rPr lang="en-GB" sz="2400" b="1" dirty="0"/>
              <a:t> </a:t>
            </a:r>
            <a:r>
              <a:rPr lang="en-GB" sz="2400" b="1" dirty="0" err="1"/>
              <a:t>spalování</a:t>
            </a:r>
            <a:r>
              <a:rPr lang="cs-CZ" sz="2400" b="1" dirty="0"/>
              <a:t> </a:t>
            </a:r>
            <a:r>
              <a:rPr lang="cs-CZ" sz="2400" dirty="0"/>
              <a:t>- </a:t>
            </a:r>
            <a:r>
              <a:rPr lang="en-GB" sz="2400" dirty="0" err="1"/>
              <a:t>spalování</a:t>
            </a:r>
            <a:r>
              <a:rPr lang="en-GB" sz="2400" dirty="0"/>
              <a:t> </a:t>
            </a:r>
            <a:r>
              <a:rPr lang="en-GB" sz="2400" dirty="0" err="1"/>
              <a:t>odpadů</a:t>
            </a:r>
            <a:r>
              <a:rPr lang="en-GB" sz="2400" dirty="0"/>
              <a:t>, </a:t>
            </a:r>
            <a:r>
              <a:rPr lang="en-GB" sz="2400" dirty="0" err="1"/>
              <a:t>doprava</a:t>
            </a:r>
            <a:r>
              <a:rPr lang="en-GB" sz="2400" dirty="0"/>
              <a:t>, </a:t>
            </a:r>
            <a:r>
              <a:rPr lang="en-GB" sz="2400" dirty="0" err="1"/>
              <a:t>výroba</a:t>
            </a:r>
            <a:r>
              <a:rPr lang="en-GB" sz="2400" dirty="0"/>
              <a:t> </a:t>
            </a:r>
            <a:r>
              <a:rPr lang="en-GB" sz="2400" dirty="0" err="1"/>
              <a:t>energie</a:t>
            </a:r>
            <a:r>
              <a:rPr lang="en-GB" sz="2400" dirty="0"/>
              <a:t> a </a:t>
            </a:r>
            <a:r>
              <a:rPr lang="en-GB" sz="2400" dirty="0" err="1"/>
              <a:t>tepla</a:t>
            </a:r>
            <a:endParaRPr lang="en-GB" sz="2400" dirty="0"/>
          </a:p>
          <a:p>
            <a:r>
              <a:rPr lang="en-GB" sz="2400" b="1" dirty="0" err="1"/>
              <a:t>zemědělská</a:t>
            </a:r>
            <a:r>
              <a:rPr lang="en-GB" sz="2400" b="1" dirty="0"/>
              <a:t> </a:t>
            </a:r>
            <a:r>
              <a:rPr lang="en-GB" sz="2400" b="1" dirty="0" err="1"/>
              <a:t>hnojiva</a:t>
            </a:r>
            <a:r>
              <a:rPr lang="cs-CZ" sz="2400" b="1" dirty="0"/>
              <a:t> </a:t>
            </a:r>
            <a:r>
              <a:rPr lang="cs-CZ" sz="2400" dirty="0"/>
              <a:t>- </a:t>
            </a:r>
            <a:r>
              <a:rPr lang="en-GB" sz="2400" dirty="0" err="1"/>
              <a:t>zvyšování</a:t>
            </a:r>
            <a:r>
              <a:rPr lang="en-GB" sz="2400" dirty="0"/>
              <a:t> </a:t>
            </a:r>
            <a:r>
              <a:rPr lang="en-GB" sz="2400" dirty="0" err="1"/>
              <a:t>kvality</a:t>
            </a:r>
            <a:r>
              <a:rPr lang="en-GB" sz="2400" dirty="0"/>
              <a:t> </a:t>
            </a:r>
            <a:r>
              <a:rPr lang="en-GB" sz="2400" dirty="0" err="1"/>
              <a:t>půdy</a:t>
            </a:r>
            <a:r>
              <a:rPr lang="en-GB" sz="2400" dirty="0"/>
              <a:t> -&gt; </a:t>
            </a:r>
            <a:r>
              <a:rPr lang="en-GB" sz="2400" dirty="0" err="1"/>
              <a:t>vedlejší</a:t>
            </a:r>
            <a:r>
              <a:rPr lang="en-GB" sz="2400" dirty="0"/>
              <a:t> </a:t>
            </a:r>
            <a:r>
              <a:rPr lang="en-GB" sz="2400" dirty="0" err="1"/>
              <a:t>efekty</a:t>
            </a:r>
            <a:r>
              <a:rPr lang="en-GB" sz="2400" dirty="0"/>
              <a:t> -&gt; </a:t>
            </a:r>
            <a:r>
              <a:rPr lang="en-GB" sz="2400" dirty="0" err="1"/>
              <a:t>eutrofizace</a:t>
            </a:r>
            <a:r>
              <a:rPr lang="en-GB" sz="2400" dirty="0"/>
              <a:t> </a:t>
            </a:r>
            <a:r>
              <a:rPr lang="en-GB" sz="2400" dirty="0" err="1"/>
              <a:t>vod</a:t>
            </a:r>
            <a:endParaRPr lang="en-GB" sz="2400" dirty="0"/>
          </a:p>
          <a:p>
            <a:endParaRPr lang="en-GB" sz="2400" dirty="0"/>
          </a:p>
          <a:p>
            <a:pPr lvl="1"/>
            <a:endParaRPr lang="en-GB" dirty="0"/>
          </a:p>
          <a:p>
            <a:endParaRPr lang="en-GB" sz="2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24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2010607240"/>
      </p:ext>
    </p:extLst>
  </p:cSld>
  <p:clrMapOvr>
    <a:masterClrMapping/>
  </p:clrMapOvr>
  <p:transition advTm="238084"/>
  <p:extLst>
    <p:ext uri="{3A86A75C-4F4B-4683-9AE1-C65F6400EC91}">
      <p14:laserTraceLst xmlns:p14="http://schemas.microsoft.com/office/powerpoint/2010/main">
        <p14:tracePtLst>
          <p14:tracePt t="825" x="11869738" y="3322638"/>
          <p14:tracePt t="832" x="11664950" y="3254375"/>
          <p14:tracePt t="841" x="11520488" y="3228975"/>
          <p14:tracePt t="848" x="11342688" y="3186113"/>
          <p14:tracePt t="857" x="11188700" y="3144838"/>
          <p14:tracePt t="864" x="11071225" y="3101975"/>
          <p14:tracePt t="873" x="10952163" y="3101975"/>
          <p14:tracePt t="881" x="10807700" y="3084513"/>
          <p14:tracePt t="889" x="10688638" y="3041650"/>
          <p14:tracePt t="898" x="10569575" y="3041650"/>
          <p14:tracePt t="905" x="10425113" y="3016250"/>
          <p14:tracePt t="913" x="10280650" y="3000375"/>
          <p14:tracePt t="921" x="10136188" y="3000375"/>
          <p14:tracePt t="929" x="9966325" y="2974975"/>
          <p14:tracePt t="937" x="9812338" y="2932113"/>
          <p14:tracePt t="945" x="9642475" y="2932113"/>
          <p14:tracePt t="953" x="9498013" y="2932113"/>
          <p14:tracePt t="961" x="9353550" y="2932113"/>
          <p14:tracePt t="969" x="9244013" y="2932113"/>
          <p14:tracePt t="977" x="9124950" y="2932113"/>
          <p14:tracePt t="985" x="8980488" y="2932113"/>
          <p14:tracePt t="993" x="8869363" y="2932113"/>
          <p14:tracePt t="1001" x="8785225" y="2932113"/>
          <p14:tracePt t="1009" x="8691563" y="2932113"/>
          <p14:tracePt t="1018" x="8666163" y="2932113"/>
          <p14:tracePt t="1025" x="8640763" y="2932113"/>
          <p14:tracePt t="1033" x="8572500" y="2932113"/>
          <p14:tracePt t="1041" x="8529638" y="2940050"/>
          <p14:tracePt t="1330" x="8589963" y="2957513"/>
          <p14:tracePt t="1338" x="8724900" y="2957513"/>
          <p14:tracePt t="1345" x="8843963" y="2957513"/>
          <p14:tracePt t="1353" x="8963025" y="2957513"/>
          <p14:tracePt t="1361" x="9107488" y="2906713"/>
          <p14:tracePt t="1369" x="9175750" y="2889250"/>
          <p14:tracePt t="1377" x="9226550" y="2871788"/>
          <p14:tracePt t="1385" x="9226550" y="2855913"/>
          <p14:tracePt t="1393" x="9226550" y="2830513"/>
          <p14:tracePt t="1402" x="9201150" y="2787650"/>
          <p14:tracePt t="1409" x="9183688" y="2752725"/>
          <p14:tracePt t="1418" x="9158288" y="2727325"/>
          <p14:tracePt t="1425" x="9091613" y="2693988"/>
          <p14:tracePt t="1433" x="9039225" y="2676525"/>
          <p14:tracePt t="1441" x="8929688" y="2643188"/>
          <p14:tracePt t="1449" x="8750300" y="2549525"/>
          <p14:tracePt t="1457" x="8623300" y="2463800"/>
          <p14:tracePt t="1465" x="8420100" y="2422525"/>
          <p14:tracePt t="1473" x="8266113" y="2354263"/>
          <p14:tracePt t="1481" x="8088313" y="2260600"/>
          <p14:tracePt t="1489" x="7961313" y="2200275"/>
          <p14:tracePt t="1498" x="7781925" y="2108200"/>
          <p14:tracePt t="1505" x="7688263" y="2090738"/>
          <p14:tracePt t="1514" x="7535863" y="2005013"/>
          <p14:tracePt t="1521" x="7408863" y="1920875"/>
          <p14:tracePt t="1529" x="7221538" y="1827213"/>
          <p14:tracePt t="1537" x="7102475" y="1766888"/>
          <p14:tracePt t="1545" x="7000875" y="1682750"/>
          <p14:tracePt t="1553" x="6873875" y="1622425"/>
          <p14:tracePt t="1561" x="6770688" y="1563688"/>
          <p14:tracePt t="1569" x="6669088" y="1504950"/>
          <p14:tracePt t="1577" x="6550025" y="1462088"/>
          <p14:tracePt t="1585" x="6397625" y="1376363"/>
          <p14:tracePt t="1593" x="6296025" y="1317625"/>
          <p14:tracePt t="1601" x="6176963" y="1274763"/>
          <p14:tracePt t="1609" x="6049963" y="1206500"/>
          <p14:tracePt t="1618" x="5905500" y="1163638"/>
          <p14:tracePt t="1625" x="5776913" y="1104900"/>
          <p14:tracePt t="1633" x="5649913" y="1062038"/>
          <p14:tracePt t="1641" x="5522913" y="977900"/>
          <p14:tracePt t="1648" x="5353050" y="935038"/>
          <p14:tracePt t="1657" x="5199063" y="866775"/>
          <p14:tracePt t="1665" x="5080000" y="849313"/>
          <p14:tracePt t="1673" x="4927600" y="781050"/>
          <p14:tracePt t="1681" x="4783138" y="765175"/>
          <p14:tracePt t="1689" x="4664075" y="765175"/>
          <p14:tracePt t="1698" x="4519613" y="739775"/>
          <p14:tracePt t="1705" x="4400550" y="722313"/>
          <p14:tracePt t="1714" x="4248150" y="679450"/>
          <p14:tracePt t="1721" x="4111625" y="679450"/>
          <p14:tracePt t="1729" x="3984625" y="663575"/>
          <p14:tracePt t="1737" x="3814763" y="636588"/>
          <p14:tracePt t="1745" x="3670300" y="620713"/>
          <p14:tracePt t="1753" x="3492500" y="577850"/>
          <p14:tracePt t="1761" x="3381375" y="577850"/>
          <p14:tracePt t="1769" x="3228975" y="552450"/>
          <p14:tracePt t="1777" x="3143250" y="534988"/>
          <p14:tracePt t="1785" x="3024188" y="519113"/>
          <p14:tracePt t="1793" x="2955925" y="519113"/>
          <p14:tracePt t="1801" x="2897188" y="519113"/>
          <p14:tracePt t="1809" x="2828925" y="519113"/>
          <p14:tracePt t="1818" x="2719388" y="476250"/>
          <p14:tracePt t="1825" x="2651125" y="458788"/>
          <p14:tracePt t="1833" x="2590800" y="458788"/>
          <p14:tracePt t="1841" x="2481263" y="441325"/>
          <p14:tracePt t="1849" x="2413000" y="441325"/>
          <p14:tracePt t="1857" x="2327275" y="425450"/>
          <p14:tracePt t="1865" x="2286000" y="425450"/>
          <p14:tracePt t="1873" x="2217738" y="425450"/>
          <p14:tracePt t="1881" x="2132013" y="425450"/>
          <p14:tracePt t="1889" x="2090738" y="425450"/>
          <p14:tracePt t="1898" x="2047875" y="425450"/>
          <p14:tracePt t="1905" x="1997075" y="425450"/>
          <p14:tracePt t="1914" x="1936750" y="425450"/>
          <p14:tracePt t="1921" x="1885950" y="425450"/>
          <p14:tracePt t="1929" x="1827213" y="425450"/>
          <p14:tracePt t="1937" x="1758950" y="425450"/>
          <p14:tracePt t="1945" x="1673225" y="425450"/>
          <p14:tracePt t="1953" x="1589088" y="425450"/>
          <p14:tracePt t="1961" x="1528763" y="425450"/>
          <p14:tracePt t="1969" x="1444625" y="425450"/>
          <p14:tracePt t="1977" x="1393825" y="425450"/>
          <p14:tracePt t="1985" x="1308100" y="425450"/>
          <p14:tracePt t="1993" x="1249363" y="433388"/>
          <p14:tracePt t="2001" x="1155700" y="433388"/>
          <p14:tracePt t="2009" x="1062038" y="466725"/>
          <p14:tracePt t="2018" x="1019175" y="466725"/>
          <p14:tracePt t="2025" x="968375" y="484188"/>
          <p14:tracePt t="2033" x="909638" y="484188"/>
          <p14:tracePt t="2041" x="841375" y="484188"/>
          <p14:tracePt t="2049" x="815975" y="484188"/>
          <p14:tracePt t="2057" x="773113" y="484188"/>
          <p14:tracePt t="2064" x="739775" y="501650"/>
          <p14:tracePt t="2073" x="714375" y="501650"/>
          <p14:tracePt t="2081" x="704850" y="501650"/>
          <p14:tracePt t="2089" x="688975" y="509588"/>
          <p14:tracePt t="2113" x="679450" y="509588"/>
          <p14:tracePt t="2129" x="661988" y="527050"/>
          <p14:tracePt t="2169" x="661988" y="534988"/>
          <p14:tracePt t="2186" x="636588" y="577850"/>
          <p14:tracePt t="2193" x="636588" y="595313"/>
          <p14:tracePt t="2202" x="636588" y="603250"/>
          <p14:tracePt t="2209" x="636588" y="628650"/>
          <p14:tracePt t="2217" x="636588" y="654050"/>
          <p14:tracePt t="2225" x="636588" y="679450"/>
          <p14:tracePt t="2233" x="636588" y="696913"/>
          <p14:tracePt t="2241" x="636588" y="722313"/>
          <p14:tracePt t="2249" x="636588" y="730250"/>
          <p14:tracePt t="2257" x="636588" y="747713"/>
          <p14:tracePt t="2265" x="636588" y="755650"/>
          <p14:tracePt t="2273" x="636588" y="781050"/>
          <p14:tracePt t="2281" x="636588" y="808038"/>
          <p14:tracePt t="2289" x="636588" y="823913"/>
          <p14:tracePt t="2298" x="661988" y="884238"/>
          <p14:tracePt t="2305" x="671513" y="892175"/>
          <p14:tracePt t="2314" x="714375" y="935038"/>
          <p14:tracePt t="2321" x="765175" y="952500"/>
          <p14:tracePt t="2329" x="806450" y="985838"/>
          <p14:tracePt t="2337" x="874713" y="1036638"/>
          <p14:tracePt t="2345" x="925513" y="1054100"/>
          <p14:tracePt t="2353" x="968375" y="1069975"/>
          <p14:tracePt t="2361" x="1036638" y="1104900"/>
          <p14:tracePt t="2369" x="1104900" y="1122363"/>
          <p14:tracePt t="2377" x="1173163" y="1138238"/>
          <p14:tracePt t="2385" x="1265238" y="1155700"/>
          <p14:tracePt t="2393" x="1384300" y="1189038"/>
          <p14:tracePt t="2401" x="1528763" y="1216025"/>
          <p14:tracePt t="2409" x="1682750" y="1231900"/>
          <p14:tracePt t="2418" x="1817688" y="1231900"/>
          <p14:tracePt t="2425" x="1987550" y="1231900"/>
          <p14:tracePt t="2433" x="2166938" y="1257300"/>
          <p14:tracePt t="2441" x="2362200" y="1257300"/>
          <p14:tracePt t="2449" x="2557463" y="1257300"/>
          <p14:tracePt t="2457" x="2786063" y="1257300"/>
          <p14:tracePt t="2465" x="3016250" y="1257300"/>
          <p14:tracePt t="2473" x="3262313" y="1257300"/>
          <p14:tracePt t="2481" x="3492500" y="1257300"/>
          <p14:tracePt t="2489" x="3713163" y="1257300"/>
          <p14:tracePt t="2498" x="3916363" y="1257300"/>
          <p14:tracePt t="2505" x="4137025" y="1257300"/>
          <p14:tracePt t="2515" x="4367213" y="1257300"/>
          <p14:tracePt t="2521" x="4562475" y="1257300"/>
          <p14:tracePt t="2529" x="4732338" y="1257300"/>
          <p14:tracePt t="2537" x="4902200" y="1257300"/>
          <p14:tracePt t="2545" x="5106988" y="1257300"/>
          <p14:tracePt t="2553" x="5276850" y="1257300"/>
          <p14:tracePt t="2561" x="5446713" y="1257300"/>
          <p14:tracePt t="2568" x="5616575" y="1257300"/>
          <p14:tracePt t="2577" x="5811838" y="1257300"/>
          <p14:tracePt t="2584" x="5981700" y="1257300"/>
          <p14:tracePt t="2593" x="6184900" y="1257300"/>
          <p14:tracePt t="2601" x="6321425" y="1257300"/>
          <p14:tracePt t="2609" x="6491288" y="1257300"/>
          <p14:tracePt t="2618" x="6610350" y="1257300"/>
          <p14:tracePt t="2625" x="6754813" y="1257300"/>
          <p14:tracePt t="2633" x="6899275" y="1257300"/>
          <p14:tracePt t="2641" x="7008813" y="1257300"/>
          <p14:tracePt t="2649" x="7153275" y="1257300"/>
          <p14:tracePt t="2657" x="7323138" y="1257300"/>
          <p14:tracePt t="2664" x="7467600" y="1257300"/>
          <p14:tracePt t="2673" x="7637463" y="1257300"/>
          <p14:tracePt t="2681" x="7781925" y="1257300"/>
          <p14:tracePt t="2689" x="7977188" y="1257300"/>
          <p14:tracePt t="2698" x="8147050" y="1257300"/>
          <p14:tracePt t="2705" x="8291513" y="1257300"/>
          <p14:tracePt t="2714" x="8462963" y="1257300"/>
          <p14:tracePt t="2721" x="8580438" y="1257300"/>
          <p14:tracePt t="2729" x="8666163" y="1257300"/>
          <p14:tracePt t="2737" x="8750300" y="1257300"/>
          <p14:tracePt t="2745" x="8777288" y="1257300"/>
          <p14:tracePt t="2753" x="8828088" y="1257300"/>
          <p14:tracePt t="2761" x="8853488" y="1257300"/>
          <p14:tracePt t="2769" x="8878888" y="1257300"/>
          <p14:tracePt t="2777" x="8904288" y="1257300"/>
          <p14:tracePt t="2785" x="8921750" y="1257300"/>
          <p14:tracePt t="2793" x="8972550" y="1257300"/>
          <p14:tracePt t="2801" x="9039225" y="1257300"/>
          <p14:tracePt t="2809" x="9124950" y="1257300"/>
          <p14:tracePt t="2818" x="9183688" y="1257300"/>
          <p14:tracePt t="2825" x="9269413" y="1257300"/>
          <p14:tracePt t="2833" x="9388475" y="1257300"/>
          <p14:tracePt t="2841" x="9498013" y="1257300"/>
          <p14:tracePt t="2849" x="9626600" y="1300163"/>
          <p14:tracePt t="2857" x="9771063" y="1300163"/>
          <p14:tracePt t="2864" x="9855200" y="1300163"/>
          <p14:tracePt t="2873" x="9898063" y="1300163"/>
          <p14:tracePt t="2881" x="9966325" y="1317625"/>
          <p14:tracePt t="2889" x="9974263" y="1317625"/>
          <p14:tracePt t="2913" x="9999663" y="1325563"/>
          <p14:tracePt t="2921" x="10017125" y="1325563"/>
          <p14:tracePt t="3091" x="10042525" y="1368425"/>
          <p14:tracePt t="3100" x="10101263" y="1462088"/>
          <p14:tracePt t="3107" x="10126663" y="1477963"/>
          <p14:tracePt t="3114" x="10212388" y="1495425"/>
          <p14:tracePt t="3131" x="10255250" y="1495425"/>
          <p14:tracePt t="3153" x="10263188" y="1495425"/>
          <p14:tracePt t="3185" x="10280650" y="1495425"/>
          <p14:tracePt t="3226" x="10306050" y="1495425"/>
          <p14:tracePt t="3291" x="10313988" y="1495425"/>
          <p14:tracePt t="3899" x="10339388" y="1477963"/>
          <p14:tracePt t="3906" x="10374313" y="1462088"/>
          <p14:tracePt t="3915" x="10399713" y="1444625"/>
          <p14:tracePt t="3921" x="10415588" y="1444625"/>
          <p14:tracePt t="3930" x="10458450" y="1427163"/>
          <p14:tracePt t="3938" x="10483850" y="1401763"/>
          <p14:tracePt t="3945" x="10509250" y="1385888"/>
          <p14:tracePt t="3953" x="10560050" y="1368425"/>
          <p14:tracePt t="3961" x="10602913" y="1360488"/>
          <p14:tracePt t="3969" x="10653713" y="1325563"/>
          <p14:tracePt t="3977" x="10704513" y="1308100"/>
          <p14:tracePt t="3984" x="10772775" y="1274763"/>
          <p14:tracePt t="3993" x="10798175" y="1241425"/>
          <p14:tracePt t="4001" x="10866438" y="1223963"/>
          <p14:tracePt t="4009" x="10934700" y="1189038"/>
          <p14:tracePt t="4017" x="10985500" y="1163638"/>
          <p14:tracePt t="4025" x="11028363" y="1147763"/>
          <p14:tracePt t="4033" x="11071225" y="1147763"/>
          <p14:tracePt t="4041" x="11104563" y="1130300"/>
          <p14:tracePt t="4048" x="11112500" y="1130300"/>
          <p14:tracePt t="4080" x="11172825" y="1104900"/>
          <p14:tracePt t="4089" x="11188700" y="1087438"/>
          <p14:tracePt t="4098" x="11215688" y="1087438"/>
          <p14:tracePt t="4105" x="11241088" y="1069975"/>
          <p14:tracePt t="4114" x="11256963" y="1062038"/>
          <p14:tracePt t="4121" x="11291888" y="1044575"/>
          <p14:tracePt t="14153" x="11282363" y="1044575"/>
          <p14:tracePt t="14161" x="11256963" y="1044575"/>
          <p14:tracePt t="14169" x="11241088" y="1044575"/>
          <p14:tracePt t="14177" x="11231563" y="1044575"/>
          <p14:tracePt t="14185" x="11206163" y="1054100"/>
          <p14:tracePt t="14193" x="11172825" y="1054100"/>
          <p14:tracePt t="14201" x="11163300" y="1054100"/>
          <p14:tracePt t="14209" x="11104563" y="1079500"/>
          <p14:tracePt t="14218" x="11079163" y="1079500"/>
          <p14:tracePt t="14225" x="11010900" y="1079500"/>
          <p14:tracePt t="14233" x="10968038" y="1096963"/>
          <p14:tracePt t="14241" x="10917238" y="1096963"/>
          <p14:tracePt t="14249" x="10874375" y="1112838"/>
          <p14:tracePt t="14257" x="10866438" y="1112838"/>
          <p14:tracePt t="14265" x="10823575" y="1112838"/>
          <p14:tracePt t="14313" x="10807700" y="1112838"/>
          <p14:tracePt t="14553" x="10798175" y="1112838"/>
          <p14:tracePt t="14561" x="10790238" y="1130300"/>
          <p14:tracePt t="14714" x="10772775" y="1130300"/>
          <p14:tracePt t="14722" x="10764838" y="1130300"/>
          <p14:tracePt t="14834" x="10747375" y="1122363"/>
          <p14:tracePt t="14842" x="10739438" y="1112838"/>
          <p14:tracePt t="14858" x="10739438" y="1096963"/>
          <p14:tracePt t="14865" x="10739438" y="1087438"/>
          <p14:tracePt t="14881" x="10739438" y="1069975"/>
          <p14:tracePt t="14889" x="10739438" y="1044575"/>
          <p14:tracePt t="14897" x="10739438" y="1036638"/>
          <p14:tracePt t="14905" x="10739438" y="1028700"/>
          <p14:tracePt t="14937" x="10739438" y="993775"/>
          <p14:tracePt t="14961" x="10756900" y="985838"/>
          <p14:tracePt t="14969" x="10764838" y="977900"/>
          <p14:tracePt t="14985" x="10807700" y="960438"/>
          <p14:tracePt t="14993" x="10891838" y="960438"/>
          <p14:tracePt t="15001" x="10917238" y="942975"/>
          <p14:tracePt t="15009" x="11053763" y="942975"/>
          <p14:tracePt t="15018" x="11223625" y="942975"/>
          <p14:tracePt t="15025" x="11393488" y="942975"/>
          <p14:tracePt t="15033" x="11537950" y="942975"/>
          <p14:tracePt t="15041" x="11707813" y="942975"/>
          <p14:tracePt t="15050" x="11852275" y="942975"/>
          <p14:tracePt t="15057" x="11988800" y="942975"/>
          <p14:tracePt t="15065" x="12080875" y="942975"/>
          <p14:tracePt t="15073" x="12166600" y="942975"/>
          <p14:tracePt t="229800" x="12133263" y="755650"/>
          <p14:tracePt t="229808" x="12106275" y="730250"/>
          <p14:tracePt t="230290" x="12072938" y="730250"/>
          <p14:tracePt t="230298" x="12065000" y="714375"/>
          <p14:tracePt t="230306" x="12039600" y="714375"/>
          <p14:tracePt t="230314" x="12004675" y="704850"/>
          <p14:tracePt t="230321" x="11920538" y="646113"/>
          <p14:tracePt t="230329" x="11818938" y="611188"/>
          <p14:tracePt t="230337" x="11776075" y="595313"/>
          <p14:tracePt t="230345" x="11682413" y="534988"/>
          <p14:tracePt t="230353" x="11580813" y="476250"/>
          <p14:tracePt t="230361" x="11537950" y="450850"/>
          <p14:tracePt t="230369" x="11520488" y="450850"/>
          <p14:tracePt t="230602" x="11512550" y="433388"/>
          <p14:tracePt t="230618" x="11512550" y="390525"/>
          <p14:tracePt t="230626" x="11512550" y="331788"/>
          <p14:tracePt t="230633" x="11503025" y="314325"/>
          <p14:tracePt t="230642" x="11503025" y="263525"/>
          <p14:tracePt t="230649" x="11503025" y="238125"/>
          <p14:tracePt t="230658" x="11487150" y="144463"/>
          <p14:tracePt t="230665" x="11469688" y="101600"/>
          <p14:tracePt t="230673" x="11410950" y="7938"/>
          <p14:tracePt t="231011" x="11741150" y="365125"/>
          <p14:tracePt t="231017" x="11903075" y="552450"/>
          <p14:tracePt t="231025" x="12141200" y="841375"/>
          <p14:tracePt t="231844" x="11503025" y="4257675"/>
          <p14:tracePt t="231849" x="11053763" y="3994150"/>
          <p14:tracePt t="231858" x="10772775" y="3849688"/>
          <p14:tracePt t="231864" x="10645775" y="3713163"/>
          <p14:tracePt t="231873" x="10569575" y="3679825"/>
          <p14:tracePt t="231881" x="10560050" y="3654425"/>
          <p14:tracePt t="231889" x="10493375" y="3619500"/>
          <p14:tracePt t="231897" x="10458450" y="3586163"/>
          <p14:tracePt t="231904" x="10433050" y="3552825"/>
          <p14:tracePt t="231913" x="10415588" y="3543300"/>
          <p14:tracePt t="231921" x="10390188" y="3517900"/>
          <p14:tracePt t="232130" x="10450513" y="3543300"/>
          <p14:tracePt t="232138" x="10526713" y="3594100"/>
          <p14:tracePt t="232146" x="10620375" y="3654425"/>
          <p14:tracePt t="232153" x="10696575" y="3713163"/>
          <p14:tracePt t="232161" x="10823575" y="3798888"/>
          <p14:tracePt t="232169" x="10874375" y="3849688"/>
          <p14:tracePt t="232178" x="10926763" y="3875088"/>
          <p14:tracePt t="232185" x="11010900" y="3917950"/>
          <p14:tracePt t="232192" x="11087100" y="3968750"/>
          <p14:tracePt t="232201" x="11215688" y="4052888"/>
          <p14:tracePt t="232208" x="11256963" y="4087813"/>
          <p14:tracePt t="232217" x="11333163" y="4156075"/>
          <p14:tracePt t="232225" x="11410950" y="4214813"/>
          <p14:tracePt t="232233" x="11452225" y="4249738"/>
          <p14:tracePt t="232241" x="11520488" y="4300538"/>
          <p14:tracePt t="232249" x="11555413" y="4308475"/>
          <p14:tracePt t="232258" x="11580813" y="4325938"/>
          <p14:tracePt t="232265" x="11596688" y="4325938"/>
          <p14:tracePt t="232378" x="11606213" y="4341813"/>
          <p14:tracePt t="232386" x="11606213" y="4368800"/>
          <p14:tracePt t="232394" x="11606213" y="4427538"/>
          <p14:tracePt t="232401" x="11639550" y="4495800"/>
          <p14:tracePt t="232410" x="11657013" y="4589463"/>
          <p14:tracePt t="232417" x="11699875" y="4708525"/>
          <p14:tracePt t="232425" x="11715750" y="4802188"/>
          <p14:tracePt t="232433" x="11733213" y="4894263"/>
          <p14:tracePt t="232442" x="11791950" y="4997450"/>
          <p14:tracePt t="232449" x="11852275" y="5064125"/>
          <p14:tracePt t="232459" x="11885613" y="5116513"/>
          <p14:tracePt t="232465" x="11911013" y="5149850"/>
          <p14:tracePt t="232473" x="11961813" y="5157788"/>
          <p14:tracePt t="232481" x="11971338" y="5175250"/>
          <p14:tracePt t="232513" x="11988800" y="5183188"/>
          <p14:tracePt t="232521" x="12014200" y="5183188"/>
          <p14:tracePt t="232529" x="12055475" y="5200650"/>
          <p14:tracePt t="232537" x="12106275" y="5218113"/>
          <p14:tracePt t="232545" x="12174538" y="5251450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Znečišťující látky – možné dělení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dle</a:t>
            </a:r>
            <a:r>
              <a:rPr lang="en-GB" b="1" dirty="0"/>
              <a:t> </a:t>
            </a:r>
            <a:r>
              <a:rPr lang="en-GB" b="1" dirty="0" err="1"/>
              <a:t>úmyslnost</a:t>
            </a:r>
            <a:r>
              <a:rPr lang="cs-CZ" b="1" dirty="0"/>
              <a:t>i</a:t>
            </a:r>
            <a:r>
              <a:rPr lang="en-GB" b="1" dirty="0"/>
              <a:t> </a:t>
            </a:r>
            <a:r>
              <a:rPr lang="en-GB" b="1" dirty="0" err="1"/>
              <a:t>šíření</a:t>
            </a:r>
            <a:r>
              <a:rPr lang="en-GB" b="1" dirty="0"/>
              <a:t> </a:t>
            </a:r>
            <a:r>
              <a:rPr lang="en-GB" b="1" dirty="0" err="1"/>
              <a:t>látky</a:t>
            </a:r>
            <a:r>
              <a:rPr lang="en-GB" b="1" dirty="0"/>
              <a:t> do prostředí: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 err="1"/>
              <a:t>záměrné</a:t>
            </a:r>
            <a:r>
              <a:rPr lang="en-GB" dirty="0"/>
              <a:t> </a:t>
            </a:r>
            <a:r>
              <a:rPr lang="en-GB" dirty="0" err="1"/>
              <a:t>šíření</a:t>
            </a:r>
            <a:r>
              <a:rPr lang="en-GB" dirty="0"/>
              <a:t> v prostředí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určitým</a:t>
            </a:r>
            <a:r>
              <a:rPr lang="en-GB" dirty="0"/>
              <a:t> </a:t>
            </a:r>
            <a:r>
              <a:rPr lang="en-GB" dirty="0" err="1"/>
              <a:t>cílem</a:t>
            </a:r>
            <a:r>
              <a:rPr lang="en-GB" dirty="0"/>
              <a:t> - „APLIKACE“</a:t>
            </a:r>
          </a:p>
          <a:p>
            <a:pPr marL="1238250" lvl="2" indent="-342900">
              <a:buFont typeface="+mj-lt"/>
              <a:buAutoNum type="alphaLcParenR"/>
            </a:pPr>
            <a:r>
              <a:rPr lang="cs-CZ" sz="1800" dirty="0"/>
              <a:t>kontaminant je látkou, kterou člověk šíří v prostředí za určitým cílem - příklady: pesticidy, hnojiva</a:t>
            </a:r>
          </a:p>
          <a:p>
            <a:pPr marL="1238250" lvl="2" indent="-342900">
              <a:buFont typeface="+mj-lt"/>
              <a:buAutoNum type="alphaLcParenR"/>
            </a:pPr>
            <a:r>
              <a:rPr lang="cs-CZ" sz="1800" dirty="0"/>
              <a:t>kontaminant není cílovou, ale vedlejší součástí látky, kterou člověk úmyslně šíří v prostředí na určitým cílem - příklady: Cd, </a:t>
            </a:r>
            <a:r>
              <a:rPr lang="cs-CZ" sz="1800" dirty="0" err="1"/>
              <a:t>Ra</a:t>
            </a:r>
            <a:r>
              <a:rPr lang="cs-CZ" sz="1800" dirty="0"/>
              <a:t> ve </a:t>
            </a:r>
            <a:r>
              <a:rPr lang="cs-CZ" sz="1800" dirty="0" err="1"/>
              <a:t>fosforečnanových</a:t>
            </a:r>
            <a:r>
              <a:rPr lang="cs-CZ" sz="1800" dirty="0"/>
              <a:t> hnojivech</a:t>
            </a:r>
            <a:endParaRPr lang="cs-CZ" sz="2400" dirty="0"/>
          </a:p>
          <a:p>
            <a:pPr marL="914400" lvl="1" indent="-457200">
              <a:buFont typeface="+mj-lt"/>
              <a:buAutoNum type="arabicPeriod" startAt="2"/>
            </a:pPr>
            <a:endParaRPr lang="en-GB" dirty="0"/>
          </a:p>
          <a:p>
            <a:r>
              <a:rPr lang="cs-CZ" dirty="0"/>
              <a:t>pro tyto znečišťující látky existuje relativně snadná možnost regulace, ale musí být zhodnocen vztah mezi přínosem a rizikem aplikace</a:t>
            </a:r>
          </a:p>
          <a:p>
            <a:endParaRPr lang="cs-CZ" dirty="0"/>
          </a:p>
          <a:p>
            <a:endParaRPr lang="en-GB" sz="3200" dirty="0"/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25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991893769"/>
      </p:ext>
    </p:extLst>
  </p:cSld>
  <p:clrMapOvr>
    <a:masterClrMapping/>
  </p:clrMapOvr>
  <p:transition advTm="100552"/>
  <p:extLst>
    <p:ext uri="{3A86A75C-4F4B-4683-9AE1-C65F6400EC91}">
      <p14:laserTraceLst xmlns:p14="http://schemas.microsoft.com/office/powerpoint/2010/main">
        <p14:tracePtLst>
          <p14:tracePt t="1843" x="12158663" y="1766888"/>
          <p14:tracePt t="1852" x="12098338" y="1766888"/>
          <p14:tracePt t="1859" x="12022138" y="1708150"/>
          <p14:tracePt t="1867" x="11903075" y="1690688"/>
          <p14:tracePt t="1875" x="11784013" y="1674813"/>
          <p14:tracePt t="1883" x="11725275" y="1657350"/>
          <p14:tracePt t="1891" x="11674475" y="1657350"/>
          <p14:tracePt t="1899" x="11631613" y="1639888"/>
          <p14:tracePt t="1907" x="11614150" y="1631950"/>
          <p14:tracePt t="1915" x="11614150" y="1614488"/>
          <p14:tracePt t="2116" x="11631613" y="1614488"/>
          <p14:tracePt t="2124" x="11682413" y="1597025"/>
          <p14:tracePt t="2131" x="11682413" y="1571625"/>
          <p14:tracePt t="2139" x="11707813" y="1555750"/>
          <p14:tracePt t="2356" x="11725275" y="1555750"/>
          <p14:tracePt t="2460" x="11733213" y="1546225"/>
          <p14:tracePt t="2483" x="11733213" y="1538288"/>
          <p14:tracePt t="2588" x="11733213" y="1512888"/>
          <p14:tracePt t="2916" x="11725275" y="1477963"/>
          <p14:tracePt t="2932" x="11715750" y="1477963"/>
          <p14:tracePt t="2939" x="11707813" y="1477963"/>
          <p14:tracePt t="2955" x="11690350" y="1477963"/>
          <p14:tracePt t="2963" x="11664950" y="1477963"/>
          <p14:tracePt t="2971" x="11657013" y="1477963"/>
          <p14:tracePt t="2979" x="11631613" y="1470025"/>
          <p14:tracePt t="4316" x="11614150" y="1470025"/>
          <p14:tracePt t="4324" x="11606213" y="1470025"/>
          <p14:tracePt t="5540" x="11588750" y="1470025"/>
          <p14:tracePt t="5548" x="11563350" y="1470025"/>
          <p14:tracePt t="5557" x="11537950" y="1470025"/>
          <p14:tracePt t="5564" x="11512550" y="1452563"/>
          <p14:tracePt t="5571" x="11444288" y="1452563"/>
          <p14:tracePt t="5579" x="11418888" y="1452563"/>
          <p14:tracePt t="5587" x="11376025" y="1452563"/>
          <p14:tracePt t="5595" x="11342688" y="1452563"/>
          <p14:tracePt t="5604" x="11299825" y="1419225"/>
          <p14:tracePt t="5611" x="11274425" y="1419225"/>
          <p14:tracePt t="5619" x="11223625" y="1419225"/>
          <p14:tracePt t="5627" x="11163300" y="1419225"/>
          <p14:tracePt t="5635" x="11112500" y="1419225"/>
          <p14:tracePt t="5643" x="11071225" y="1419225"/>
          <p14:tracePt t="5651" x="10985500" y="1419225"/>
          <p14:tracePt t="5659" x="10874375" y="1419225"/>
          <p14:tracePt t="5667" x="10782300" y="1419225"/>
          <p14:tracePt t="5675" x="10696575" y="1419225"/>
          <p14:tracePt t="5683" x="10628313" y="1444625"/>
          <p14:tracePt t="5691" x="10602913" y="1444625"/>
          <p14:tracePt t="5699" x="10569575" y="1462088"/>
          <p14:tracePt t="5715" x="10560050" y="1470025"/>
          <p14:tracePt t="5731" x="10560050" y="1487488"/>
          <p14:tracePt t="5739" x="10585450" y="1512888"/>
          <p14:tracePt t="5755" x="10585450" y="1555750"/>
          <p14:tracePt t="5770" x="10585450" y="1571625"/>
          <p14:tracePt t="6012" x="10612438" y="1571625"/>
          <p14:tracePt t="6060" x="10594975" y="1563688"/>
          <p14:tracePt t="6068" x="10526713" y="1563688"/>
          <p14:tracePt t="6076" x="10467975" y="1563688"/>
          <p14:tracePt t="6083" x="10356850" y="1546225"/>
          <p14:tracePt t="6091" x="10237788" y="1504950"/>
          <p14:tracePt t="6099" x="10118725" y="1487488"/>
          <p14:tracePt t="6107" x="9991725" y="1444625"/>
          <p14:tracePt t="6115" x="9898063" y="1427163"/>
          <p14:tracePt t="6124" x="9786938" y="1427163"/>
          <p14:tracePt t="6131" x="9634538" y="1385888"/>
          <p14:tracePt t="6139" x="9490075" y="1343025"/>
          <p14:tracePt t="6147" x="9371013" y="1317625"/>
          <p14:tracePt t="6155" x="9158288" y="1249363"/>
          <p14:tracePt t="6163" x="8988425" y="1206500"/>
          <p14:tracePt t="6171" x="8843963" y="1189038"/>
          <p14:tracePt t="6179" x="8691563" y="1122363"/>
          <p14:tracePt t="6187" x="8547100" y="1104900"/>
          <p14:tracePt t="6195" x="8428038" y="1104900"/>
          <p14:tracePt t="6203" x="8334375" y="1079500"/>
          <p14:tracePt t="6211" x="8215313" y="1044575"/>
          <p14:tracePt t="6219" x="8121650" y="1019175"/>
          <p14:tracePt t="6227" x="8004175" y="1003300"/>
          <p14:tracePt t="6235" x="7850188" y="960438"/>
          <p14:tracePt t="6243" x="7680325" y="942975"/>
          <p14:tracePt t="6251" x="7502525" y="917575"/>
          <p14:tracePt t="6259" x="7332663" y="892175"/>
          <p14:tracePt t="6267" x="7127875" y="874713"/>
          <p14:tracePt t="6275" x="6958013" y="874713"/>
          <p14:tracePt t="6283" x="6788150" y="874713"/>
          <p14:tracePt t="6291" x="6618288" y="833438"/>
          <p14:tracePt t="6299" x="6499225" y="833438"/>
          <p14:tracePt t="6307" x="6415088" y="833438"/>
          <p14:tracePt t="6315" x="6346825" y="833438"/>
          <p14:tracePt t="6323" x="6286500" y="833438"/>
          <p14:tracePt t="6331" x="6261100" y="833438"/>
          <p14:tracePt t="6339" x="6194425" y="833438"/>
          <p14:tracePt t="6347" x="6134100" y="833438"/>
          <p14:tracePt t="6354" x="6083300" y="833438"/>
          <p14:tracePt t="6363" x="6024563" y="833438"/>
          <p14:tracePt t="6370" x="5956300" y="841375"/>
          <p14:tracePt t="6379" x="5870575" y="841375"/>
          <p14:tracePt t="6387" x="5802313" y="849313"/>
          <p14:tracePt t="6395" x="5708650" y="874713"/>
          <p14:tracePt t="6403" x="5616575" y="909638"/>
          <p14:tracePt t="6411" x="5530850" y="909638"/>
          <p14:tracePt t="6420" x="5437188" y="925513"/>
          <p14:tracePt t="6427" x="5343525" y="925513"/>
          <p14:tracePt t="6435" x="5259388" y="952500"/>
          <p14:tracePt t="6443" x="5165725" y="968375"/>
          <p14:tracePt t="6451" x="5097463" y="968375"/>
          <p14:tracePt t="6459" x="5038725" y="968375"/>
          <p14:tracePt t="6467" x="4945063" y="1003300"/>
          <p14:tracePt t="6475" x="4876800" y="1019175"/>
          <p14:tracePt t="6483" x="4791075" y="1019175"/>
          <p14:tracePt t="6491" x="4732338" y="1019175"/>
          <p14:tracePt t="6499" x="4638675" y="1036638"/>
          <p14:tracePt t="6507" x="4529138" y="1036638"/>
          <p14:tracePt t="6515" x="4476750" y="1054100"/>
          <p14:tracePt t="6523" x="4392613" y="1087438"/>
          <p14:tracePt t="6531" x="4298950" y="1087438"/>
          <p14:tracePt t="6539" x="4256088" y="1104900"/>
          <p14:tracePt t="6547" x="4197350" y="1104900"/>
          <p14:tracePt t="6554" x="4146550" y="1122363"/>
          <p14:tracePt t="6563" x="4121150" y="1122363"/>
          <p14:tracePt t="6570" x="4103688" y="1122363"/>
          <p14:tracePt t="6579" x="4070350" y="1122363"/>
          <p14:tracePt t="6748" x="4070350" y="1130300"/>
          <p14:tracePt t="6757" x="4129088" y="1130300"/>
          <p14:tracePt t="6764" x="4230688" y="1130300"/>
          <p14:tracePt t="6773" x="4359275" y="1173163"/>
          <p14:tracePt t="6779" x="4529138" y="1189038"/>
          <p14:tracePt t="6788" x="4673600" y="1216025"/>
          <p14:tracePt t="6795" x="4843463" y="1216025"/>
          <p14:tracePt t="6806" x="5021263" y="1257300"/>
          <p14:tracePt t="6811" x="5191125" y="1282700"/>
          <p14:tracePt t="6822" x="5310188" y="1282700"/>
          <p14:tracePt t="6828" x="5505450" y="1282700"/>
          <p14:tracePt t="6836" x="5683250" y="1300163"/>
          <p14:tracePt t="6844" x="5853113" y="1300163"/>
          <p14:tracePt t="6851" x="6049963" y="1300163"/>
          <p14:tracePt t="6860" x="6245225" y="1300163"/>
          <p14:tracePt t="6867" x="6473825" y="1300163"/>
          <p14:tracePt t="6875" x="6704013" y="1300163"/>
          <p14:tracePt t="6883" x="6924675" y="1300163"/>
          <p14:tracePt t="6892" x="7153275" y="1300163"/>
          <p14:tracePt t="6899" x="7408863" y="1300163"/>
          <p14:tracePt t="6908" x="7629525" y="1300163"/>
          <p14:tracePt t="6915" x="7859713" y="1300163"/>
          <p14:tracePt t="6924" x="8054975" y="1300163"/>
          <p14:tracePt t="6931" x="8283575" y="1300163"/>
          <p14:tracePt t="6939" x="8529638" y="1300163"/>
          <p14:tracePt t="6948" x="8759825" y="1282700"/>
          <p14:tracePt t="6955" x="9013825" y="1266825"/>
          <p14:tracePt t="6963" x="9269413" y="1241425"/>
          <p14:tracePt t="6971" x="9472613" y="1173163"/>
          <p14:tracePt t="6979" x="9677400" y="1173163"/>
          <p14:tracePt t="6987" x="9855200" y="1130300"/>
          <p14:tracePt t="6995" x="9991725" y="1130300"/>
          <p14:tracePt t="7004" x="10110788" y="1104900"/>
          <p14:tracePt t="7011" x="10212388" y="1069975"/>
          <p14:tracePt t="7019" x="10298113" y="1069975"/>
          <p14:tracePt t="7027" x="10364788" y="1054100"/>
          <p14:tracePt t="7035" x="10483850" y="1036638"/>
          <p14:tracePt t="7043" x="10526713" y="1036638"/>
          <p14:tracePt t="7051" x="10612438" y="1036638"/>
          <p14:tracePt t="7059" x="10637838" y="1019175"/>
          <p14:tracePt t="7071" x="10671175" y="1019175"/>
          <p14:tracePt t="7076" x="10696575" y="985838"/>
          <p14:tracePt t="7091" x="10714038" y="985838"/>
          <p14:tracePt t="7099" x="10739438" y="977900"/>
          <p14:tracePt t="7108" x="10747375" y="977900"/>
          <p14:tracePt t="7117" x="10807700" y="942975"/>
          <p14:tracePt t="7123" x="10858500" y="917575"/>
          <p14:tracePt t="7131" x="10866438" y="900113"/>
          <p14:tracePt t="7139" x="10883900" y="900113"/>
          <p14:tracePt t="7236" x="10891838" y="892175"/>
          <p14:tracePt t="7244" x="10901363" y="892175"/>
          <p14:tracePt t="7252" x="10917238" y="874713"/>
          <p14:tracePt t="7260" x="10960100" y="866775"/>
          <p14:tracePt t="7268" x="10968038" y="849313"/>
          <p14:tracePt t="7276" x="10985500" y="841375"/>
          <p14:tracePt t="7292" x="11018838" y="823913"/>
          <p14:tracePt t="7299" x="11036300" y="815975"/>
          <p14:tracePt t="7308" x="11044238" y="815975"/>
          <p14:tracePt t="7315" x="11104563" y="781050"/>
          <p14:tracePt t="7324" x="11155363" y="765175"/>
          <p14:tracePt t="7331" x="11198225" y="765175"/>
          <p14:tracePt t="7339" x="11266488" y="755650"/>
          <p14:tracePt t="7347" x="11325225" y="755650"/>
          <p14:tracePt t="7355" x="11376025" y="739775"/>
          <p14:tracePt t="7363" x="11401425" y="739775"/>
          <p14:tracePt t="56172" x="11401425" y="773113"/>
          <p14:tracePt t="56179" x="11393488" y="781050"/>
          <p14:tracePt t="56187" x="11393488" y="823913"/>
          <p14:tracePt t="56195" x="11393488" y="841375"/>
          <p14:tracePt t="56227" x="11385550" y="849313"/>
          <p14:tracePt t="56636" x="11385550" y="866775"/>
          <p14:tracePt t="56644" x="11385550" y="900113"/>
          <p14:tracePt t="56651" x="11368088" y="952500"/>
          <p14:tracePt t="56659" x="11342688" y="977900"/>
          <p14:tracePt t="56667" x="11325225" y="1011238"/>
          <p14:tracePt t="56675" x="11325225" y="1054100"/>
          <p14:tracePt t="56683" x="11291888" y="1122363"/>
          <p14:tracePt t="56691" x="11291888" y="1147763"/>
          <p14:tracePt t="56699" x="11241088" y="1223963"/>
          <p14:tracePt t="56707" x="11223625" y="1231900"/>
          <p14:tracePt t="56715" x="11223625" y="1274763"/>
          <p14:tracePt t="58188" x="11231563" y="1266825"/>
          <p14:tracePt t="58196" x="11241088" y="1257300"/>
          <p14:tracePt t="58204" x="11241088" y="1249363"/>
          <p14:tracePt t="58219" x="11241088" y="1231900"/>
          <p14:tracePt t="58236" x="11241088" y="1223963"/>
          <p14:tracePt t="59116" x="11256963" y="1206500"/>
          <p14:tracePt t="59135" x="11282363" y="1216025"/>
          <p14:tracePt t="59140" x="11307763" y="1241425"/>
          <p14:tracePt t="59147" x="11325225" y="1257300"/>
          <p14:tracePt t="59155" x="11333163" y="1282700"/>
          <p14:tracePt t="59164" x="11350625" y="1308100"/>
          <p14:tracePt t="59171" x="11385550" y="1343025"/>
          <p14:tracePt t="59187" x="11393488" y="1368425"/>
          <p14:tracePt t="59195" x="11410950" y="1385888"/>
          <p14:tracePt t="59203" x="11418888" y="1393825"/>
          <p14:tracePt t="59219" x="11418888" y="1419225"/>
          <p14:tracePt t="59227" x="11418888" y="1436688"/>
          <p14:tracePt t="59236" x="11444288" y="1462088"/>
          <p14:tracePt t="59251" x="11461750" y="1470025"/>
          <p14:tracePt t="59684" x="11444288" y="1470025"/>
          <p14:tracePt t="59692" x="11376025" y="1462088"/>
          <p14:tracePt t="59700" x="11256963" y="1427163"/>
          <p14:tracePt t="59708" x="11104563" y="1401763"/>
          <p14:tracePt t="59716" x="10968038" y="1401763"/>
          <p14:tracePt t="59723" x="10764838" y="1401763"/>
          <p14:tracePt t="59732" x="10628313" y="1401763"/>
          <p14:tracePt t="59739" x="10509250" y="1401763"/>
          <p14:tracePt t="59747" x="10313988" y="1401763"/>
          <p14:tracePt t="59755" x="10194925" y="1411288"/>
          <p14:tracePt t="59762" x="9991725" y="1462088"/>
          <p14:tracePt t="59771" x="9812338" y="1530350"/>
          <p14:tracePt t="59779" x="9685338" y="1563688"/>
          <p14:tracePt t="59787" x="9540875" y="1589088"/>
          <p14:tracePt t="59795" x="9388475" y="1649413"/>
          <p14:tracePt t="59803" x="9294813" y="1674813"/>
          <p14:tracePt t="59811" x="9183688" y="1674813"/>
          <p14:tracePt t="59818" x="9150350" y="1682750"/>
          <p14:tracePt t="59827" x="9091613" y="1682750"/>
          <p14:tracePt t="59835" x="9048750" y="1682750"/>
          <p14:tracePt t="59843" x="9013825" y="1716088"/>
          <p14:tracePt t="59851" x="8972550" y="1716088"/>
          <p14:tracePt t="59859" x="8947150" y="1716088"/>
          <p14:tracePt t="59868" x="8878888" y="1716088"/>
          <p14:tracePt t="59875" x="8836025" y="1716088"/>
          <p14:tracePt t="59882" x="8785225" y="1716088"/>
          <p14:tracePt t="59891" x="8742363" y="1716088"/>
          <p14:tracePt t="59947" x="8734425" y="1716088"/>
          <p14:tracePt t="59955" x="8709025" y="1716088"/>
          <p14:tracePt t="59963" x="8658225" y="1716088"/>
          <p14:tracePt t="59971" x="8632825" y="1716088"/>
          <p14:tracePt t="59979" x="8589963" y="1716088"/>
          <p14:tracePt t="59987" x="8539163" y="1733550"/>
          <p14:tracePt t="59995" x="8478838" y="1733550"/>
          <p14:tracePt t="60002" x="8410575" y="1733550"/>
          <p14:tracePt t="60011" x="8351838" y="1733550"/>
          <p14:tracePt t="60019" x="8283575" y="1751013"/>
          <p14:tracePt t="60027" x="8258175" y="1751013"/>
          <p14:tracePt t="60035" x="8189913" y="1766888"/>
          <p14:tracePt t="60048" x="8131175" y="1766888"/>
          <p14:tracePt t="60051" x="8080375" y="1766888"/>
          <p14:tracePt t="60059" x="8037513" y="1809750"/>
          <p14:tracePt t="60067" x="8020050" y="1827213"/>
          <p14:tracePt t="60115" x="8012113" y="1827213"/>
          <p14:tracePt t="60132" x="7986713" y="1827213"/>
          <p14:tracePt t="60139" x="7969250" y="1835150"/>
          <p14:tracePt t="60163" x="7961313" y="1860550"/>
          <p14:tracePt t="60187" x="7961313" y="1878013"/>
          <p14:tracePt t="60195" x="7961313" y="1885950"/>
          <p14:tracePt t="60203" x="7961313" y="1911350"/>
          <p14:tracePt t="60211" x="7961313" y="1928813"/>
          <p14:tracePt t="60219" x="7961313" y="1938338"/>
          <p14:tracePt t="60227" x="7961313" y="1946275"/>
          <p14:tracePt t="60236" x="7961313" y="1989138"/>
          <p14:tracePt t="60243" x="7969250" y="2022475"/>
          <p14:tracePt t="60251" x="7977188" y="2030413"/>
          <p14:tracePt t="60259" x="7994650" y="2055813"/>
          <p14:tracePt t="60267" x="8037513" y="2090738"/>
          <p14:tracePt t="60275" x="8062913" y="2090738"/>
          <p14:tracePt t="60283" x="8096250" y="2108200"/>
          <p14:tracePt t="60291" x="8139113" y="2149475"/>
          <p14:tracePt t="60299" x="8174038" y="2149475"/>
          <p14:tracePt t="60307" x="8215313" y="2184400"/>
          <p14:tracePt t="60323" x="8283575" y="2217738"/>
          <p14:tracePt t="60333" x="8301038" y="2235200"/>
          <p14:tracePt t="60339" x="8326438" y="2235200"/>
          <p14:tracePt t="60349" x="8369300" y="2243138"/>
          <p14:tracePt t="60363" x="8394700" y="2243138"/>
          <p14:tracePt t="60371" x="8410575" y="2260600"/>
          <p14:tracePt t="60387" x="8435975" y="2286000"/>
          <p14:tracePt t="60395" x="8462963" y="2286000"/>
          <p14:tracePt t="60403" x="8496300" y="2303463"/>
          <p14:tracePt t="60411" x="8504238" y="2303463"/>
          <p14:tracePt t="60420" x="8547100" y="2311400"/>
          <p14:tracePt t="60427" x="8555038" y="2311400"/>
          <p14:tracePt t="60436" x="8589963" y="2328863"/>
          <p14:tracePt t="60443" x="8615363" y="2328863"/>
          <p14:tracePt t="60451" x="8640763" y="2328863"/>
          <p14:tracePt t="60459" x="8709025" y="2362200"/>
          <p14:tracePt t="60467" x="8767763" y="2362200"/>
          <p14:tracePt t="60476" x="8802688" y="2379663"/>
          <p14:tracePt t="60483" x="8886825" y="2379663"/>
          <p14:tracePt t="60491" x="8929688" y="2379663"/>
          <p14:tracePt t="60499" x="8997950" y="2379663"/>
          <p14:tracePt t="60507" x="9039225" y="2379663"/>
          <p14:tracePt t="60516" x="9124950" y="2379663"/>
          <p14:tracePt t="60523" x="9193213" y="2371725"/>
          <p14:tracePt t="60532" x="9251950" y="2354263"/>
          <p14:tracePt t="60539" x="9320213" y="2336800"/>
          <p14:tracePt t="60550" x="9371013" y="2319338"/>
          <p14:tracePt t="60555" x="9456738" y="2286000"/>
          <p14:tracePt t="60571" x="9507538" y="2268538"/>
          <p14:tracePt t="60579" x="9532938" y="2268538"/>
          <p14:tracePt t="60587" x="9558338" y="2252663"/>
          <p14:tracePt t="60595" x="9591675" y="2243138"/>
          <p14:tracePt t="60604" x="9617075" y="2227263"/>
          <p14:tracePt t="60611" x="9652000" y="2192338"/>
          <p14:tracePt t="60620" x="9659938" y="2184400"/>
          <p14:tracePt t="60627" x="9667875" y="2166938"/>
          <p14:tracePt t="60636" x="9694863" y="2166938"/>
          <p14:tracePt t="60643" x="9710738" y="2141538"/>
          <p14:tracePt t="60651" x="9728200" y="2133600"/>
          <p14:tracePt t="60659" x="9736138" y="2116138"/>
          <p14:tracePt t="60668" x="9745663" y="2108200"/>
          <p14:tracePt t="60675" x="9745663" y="2082800"/>
          <p14:tracePt t="60683" x="9779000" y="2047875"/>
          <p14:tracePt t="60700" x="9786938" y="2039938"/>
          <p14:tracePt t="60707" x="9821863" y="2022475"/>
          <p14:tracePt t="60715" x="9829800" y="1997075"/>
          <p14:tracePt t="60723" x="9847263" y="1979613"/>
          <p14:tracePt t="60739" x="9855200" y="1971675"/>
          <p14:tracePt t="60750" x="9872663" y="1946275"/>
          <p14:tracePt t="60755" x="9872663" y="1928813"/>
          <p14:tracePt t="60771" x="9872663" y="1920875"/>
          <p14:tracePt t="60779" x="9872663" y="1895475"/>
          <p14:tracePt t="60795" x="9872663" y="1870075"/>
          <p14:tracePt t="60811" x="9872663" y="1852613"/>
          <p14:tracePt t="60819" x="9847263" y="1827213"/>
          <p14:tracePt t="60827" x="9847263" y="1819275"/>
          <p14:tracePt t="60836" x="9847263" y="1801813"/>
          <p14:tracePt t="60843" x="9839325" y="1793875"/>
          <p14:tracePt t="60859" x="9821863" y="1751013"/>
          <p14:tracePt t="60876" x="9812338" y="1741488"/>
          <p14:tracePt t="60883" x="9786938" y="1741488"/>
          <p14:tracePt t="60891" x="9779000" y="1725613"/>
          <p14:tracePt t="60900" x="9720263" y="1725613"/>
          <p14:tracePt t="60907" x="9694863" y="1708150"/>
          <p14:tracePt t="60915" x="9642475" y="1708150"/>
          <p14:tracePt t="60923" x="9583738" y="1708150"/>
          <p14:tracePt t="60932" x="9532938" y="1682750"/>
          <p14:tracePt t="60939" x="9490075" y="1682750"/>
          <p14:tracePt t="60949" x="9421813" y="1682750"/>
          <p14:tracePt t="60955" x="9396413" y="1682750"/>
          <p14:tracePt t="60963" x="9328150" y="1665288"/>
          <p14:tracePt t="60971" x="9269413" y="1649413"/>
          <p14:tracePt t="60979" x="9236075" y="1649413"/>
          <p14:tracePt t="60987" x="9175750" y="1649413"/>
          <p14:tracePt t="60995" x="9107488" y="1631950"/>
          <p14:tracePt t="61004" x="9023350" y="1631950"/>
          <p14:tracePt t="61011" x="8972550" y="1597025"/>
          <p14:tracePt t="61020" x="8886825" y="1597025"/>
          <p14:tracePt t="61027" x="8843963" y="1597025"/>
          <p14:tracePt t="61036" x="8785225" y="1597025"/>
          <p14:tracePt t="61043" x="8734425" y="1597025"/>
          <p14:tracePt t="61051" x="8691563" y="1597025"/>
          <p14:tracePt t="61066" x="8623300" y="1597025"/>
          <p14:tracePt t="61067" x="8580438" y="1597025"/>
          <p14:tracePt t="61075" x="8521700" y="1597025"/>
          <p14:tracePt t="61083" x="8453438" y="1597025"/>
          <p14:tracePt t="61091" x="8369300" y="1597025"/>
          <p14:tracePt t="61099" x="8308975" y="1597025"/>
          <p14:tracePt t="61107" x="8258175" y="1597025"/>
          <p14:tracePt t="61115" x="8199438" y="1597025"/>
          <p14:tracePt t="61123" x="8113713" y="1597025"/>
          <p14:tracePt t="61132" x="8045450" y="1597025"/>
          <p14:tracePt t="61139" x="7986713" y="1597025"/>
          <p14:tracePt t="61149" x="7943850" y="1597025"/>
          <p14:tracePt t="61155" x="7910513" y="1606550"/>
          <p14:tracePt t="61163" x="7885113" y="1606550"/>
          <p14:tracePt t="61211" x="7875588" y="1606550"/>
          <p14:tracePt t="61235" x="7832725" y="1614488"/>
          <p14:tracePt t="61242" x="7816850" y="1631950"/>
          <p14:tracePt t="61251" x="7807325" y="1657350"/>
          <p14:tracePt t="61259" x="7791450" y="1665288"/>
          <p14:tracePt t="61275" x="7766050" y="1682750"/>
          <p14:tracePt t="61291" x="7756525" y="1690688"/>
          <p14:tracePt t="61298" x="7756525" y="1708150"/>
          <p14:tracePt t="61307" x="7756525" y="1716088"/>
          <p14:tracePt t="61315" x="7756525" y="1733550"/>
          <p14:tracePt t="61323" x="7740650" y="1741488"/>
          <p14:tracePt t="61339" x="7740650" y="1766888"/>
          <p14:tracePt t="61349" x="7740650" y="1784350"/>
          <p14:tracePt t="61355" x="7740650" y="1793875"/>
          <p14:tracePt t="61371" x="7740650" y="1801813"/>
          <p14:tracePt t="61379" x="7740650" y="1827213"/>
          <p14:tracePt t="61388" x="7740650" y="1844675"/>
          <p14:tracePt t="61404" x="7740650" y="1852613"/>
          <p14:tracePt t="61412" x="7740650" y="1870075"/>
          <p14:tracePt t="61420" x="7740650" y="1903413"/>
          <p14:tracePt t="61428" x="7748588" y="1954213"/>
          <p14:tracePt t="61436" x="7781925" y="1989138"/>
          <p14:tracePt t="61444" x="7807325" y="2014538"/>
          <p14:tracePt t="61451" x="7842250" y="2047875"/>
          <p14:tracePt t="61459" x="7893050" y="2090738"/>
          <p14:tracePt t="61468" x="7918450" y="2108200"/>
          <p14:tracePt t="61476" x="7969250" y="2141538"/>
          <p14:tracePt t="61483" x="7994650" y="2159000"/>
          <p14:tracePt t="61492" x="8020050" y="2166938"/>
          <p14:tracePt t="61500" x="8070850" y="2184400"/>
          <p14:tracePt t="61508" x="8105775" y="2217738"/>
          <p14:tracePt t="61517" x="8131175" y="2227263"/>
          <p14:tracePt t="61524" x="8156575" y="2243138"/>
          <p14:tracePt t="61534" x="8174038" y="2260600"/>
          <p14:tracePt t="61540" x="8199438" y="2260600"/>
          <p14:tracePt t="61550" x="8224838" y="2286000"/>
          <p14:tracePt t="61556" x="8240713" y="2293938"/>
          <p14:tracePt t="61564" x="8250238" y="2293938"/>
          <p14:tracePt t="61573" x="8275638" y="2311400"/>
          <p14:tracePt t="61579" x="8308975" y="2311400"/>
          <p14:tracePt t="61588" x="8377238" y="2344738"/>
          <p14:tracePt t="61595" x="8385175" y="2354263"/>
          <p14:tracePt t="61604" x="8428038" y="2371725"/>
          <p14:tracePt t="61612" x="8435975" y="2371725"/>
          <p14:tracePt t="61620" x="8478838" y="2387600"/>
          <p14:tracePt t="61628" x="8513763" y="2397125"/>
          <p14:tracePt t="61636" x="8521700" y="2397125"/>
          <p14:tracePt t="61643" x="8580438" y="2413000"/>
          <p14:tracePt t="61652" x="8623300" y="2430463"/>
          <p14:tracePt t="61659" x="8658225" y="2447925"/>
          <p14:tracePt t="61668" x="8716963" y="2447925"/>
          <p14:tracePt t="61676" x="8742363" y="2447925"/>
          <p14:tracePt t="61683" x="8810625" y="2463800"/>
          <p14:tracePt t="61691" x="8853488" y="2463800"/>
          <p14:tracePt t="61701" x="8878888" y="2463800"/>
          <p14:tracePt t="61708" x="8929688" y="2463800"/>
          <p14:tracePt t="61717" x="8955088" y="2463800"/>
          <p14:tracePt t="61723" x="9013825" y="2463800"/>
          <p14:tracePt t="61733" x="9048750" y="2463800"/>
          <p14:tracePt t="61740" x="9091613" y="2463800"/>
          <p14:tracePt t="61750" x="9150350" y="2463800"/>
          <p14:tracePt t="61756" x="9183688" y="2463800"/>
          <p14:tracePt t="61764" x="9226550" y="2463800"/>
          <p14:tracePt t="61772" x="9251950" y="2463800"/>
          <p14:tracePt t="61779" x="9302750" y="2463800"/>
          <p14:tracePt t="61789" x="9345613" y="2438400"/>
          <p14:tracePt t="61795" x="9396413" y="2422525"/>
          <p14:tracePt t="61804" x="9456738" y="2405063"/>
          <p14:tracePt t="61811" x="9507538" y="2387600"/>
          <p14:tracePt t="61820" x="9550400" y="2354263"/>
          <p14:tracePt t="61828" x="9601200" y="2328863"/>
          <p14:tracePt t="61836" x="9667875" y="2311400"/>
          <p14:tracePt t="61844" x="9710738" y="2293938"/>
          <p14:tracePt t="61853" x="9745663" y="2260600"/>
          <p14:tracePt t="61862" x="9771063" y="2252663"/>
          <p14:tracePt t="61869" x="9804400" y="2235200"/>
          <p14:tracePt t="61875" x="9829800" y="2200275"/>
          <p14:tracePt t="61883" x="9864725" y="2192338"/>
          <p14:tracePt t="61903" x="9872663" y="2174875"/>
          <p14:tracePt t="61908" x="9880600" y="2166938"/>
          <p14:tracePt t="61916" x="9923463" y="2149475"/>
          <p14:tracePt t="61923" x="9940925" y="2141538"/>
          <p14:tracePt t="61937" x="9948863" y="2124075"/>
          <p14:tracePt t="61940" x="9966325" y="2116138"/>
          <p14:tracePt t="61950" x="9991725" y="2090738"/>
          <p14:tracePt t="61956" x="9999663" y="2073275"/>
          <p14:tracePt t="61963" x="10025063" y="2047875"/>
          <p14:tracePt t="61971" x="10025063" y="2022475"/>
          <p14:tracePt t="61980" x="10059988" y="1989138"/>
          <p14:tracePt t="61997" x="10067925" y="1979613"/>
          <p14:tracePt t="62038" x="10067925" y="1954213"/>
          <p14:tracePt t="62045" x="10067925" y="1946275"/>
          <p14:tracePt t="62053" x="10067925" y="1928813"/>
          <p14:tracePt t="62061" x="10067925" y="1920875"/>
          <p14:tracePt t="62068" x="10067925" y="1895475"/>
          <p14:tracePt t="62085" x="10067925" y="1878013"/>
          <p14:tracePt t="62101" x="10067925" y="1870075"/>
          <p14:tracePt t="62117" x="10067925" y="1844675"/>
          <p14:tracePt t="62140" x="10050463" y="1827213"/>
          <p14:tracePt t="62151" x="10042525" y="1819275"/>
          <p14:tracePt t="62157" x="10034588" y="1801813"/>
          <p14:tracePt t="62165" x="9999663" y="1793875"/>
          <p14:tracePt t="62174" x="9991725" y="1776413"/>
          <p14:tracePt t="62181" x="9948863" y="1751013"/>
          <p14:tracePt t="62189" x="9923463" y="1733550"/>
          <p14:tracePt t="62195" x="9872663" y="1725613"/>
          <p14:tracePt t="62203" x="9829800" y="1708150"/>
          <p14:tracePt t="62211" x="9779000" y="1708150"/>
          <p14:tracePt t="62220" x="9753600" y="1674813"/>
          <p14:tracePt t="62229" x="9685338" y="1674813"/>
          <p14:tracePt t="62238" x="9626600" y="1657350"/>
          <p14:tracePt t="62245" x="9591675" y="1649413"/>
          <p14:tracePt t="62252" x="9532938" y="1649413"/>
          <p14:tracePt t="62259" x="9482138" y="1631950"/>
          <p14:tracePt t="62268" x="9439275" y="1631950"/>
          <p14:tracePt t="62275" x="9396413" y="1631950"/>
          <p14:tracePt t="62283" x="9363075" y="1631950"/>
          <p14:tracePt t="62291" x="9302750" y="1631950"/>
          <p14:tracePt t="62302" x="9261475" y="1631950"/>
          <p14:tracePt t="62309" x="9209088" y="1597025"/>
          <p14:tracePt t="62318" x="9142413" y="1597025"/>
          <p14:tracePt t="62325" x="9056688" y="1597025"/>
          <p14:tracePt t="62337" x="8972550" y="1581150"/>
          <p14:tracePt t="62339" x="8904288" y="1581150"/>
          <p14:tracePt t="62349" x="8793163" y="1581150"/>
          <p14:tracePt t="62355" x="8709025" y="1581150"/>
          <p14:tracePt t="62364" x="8623300" y="1581150"/>
          <p14:tracePt t="62372" x="8539163" y="1581150"/>
          <p14:tracePt t="62381" x="8445500" y="1581150"/>
          <p14:tracePt t="62388" x="8385175" y="1581150"/>
          <p14:tracePt t="62397" x="8334375" y="1581150"/>
          <p14:tracePt t="62404" x="8291513" y="1581150"/>
          <p14:tracePt t="62412" x="8250238" y="1581150"/>
          <p14:tracePt t="62419" x="8224838" y="1581150"/>
          <p14:tracePt t="62429" x="8174038" y="1581150"/>
          <p14:tracePt t="62437" x="8147050" y="1589088"/>
          <p14:tracePt t="62445" x="8131175" y="1589088"/>
          <p14:tracePt t="62452" x="8080375" y="1597025"/>
          <p14:tracePt t="62459" x="8062913" y="1597025"/>
          <p14:tracePt t="62468" x="8020050" y="1614488"/>
          <p14:tracePt t="62477" x="7994650" y="1614488"/>
          <p14:tracePt t="62488" x="7926388" y="1631950"/>
          <p14:tracePt t="62493" x="7885113" y="1665288"/>
          <p14:tracePt t="62500" x="7842250" y="1665288"/>
          <p14:tracePt t="62509" x="7791450" y="1674813"/>
          <p14:tracePt t="62518" x="7766050" y="1690688"/>
          <p14:tracePt t="62556" x="7731125" y="1690688"/>
          <p14:tracePt t="62574" x="7723188" y="1708150"/>
          <p14:tracePt t="62582" x="7697788" y="1733550"/>
          <p14:tracePt t="62588" x="7680325" y="1741488"/>
          <p14:tracePt t="62595" x="7654925" y="1758950"/>
          <p14:tracePt t="62605" x="7646988" y="1766888"/>
          <p14:tracePt t="62653" x="7646988" y="1784350"/>
          <p14:tracePt t="62661" x="7646988" y="1793875"/>
          <p14:tracePt t="62668" x="7646988" y="1801813"/>
          <p14:tracePt t="62683" x="7646988" y="1819275"/>
          <p14:tracePt t="62691" x="7646988" y="1844675"/>
          <p14:tracePt t="62704" x="7646988" y="1852613"/>
          <p14:tracePt t="62710" x="7646988" y="1870075"/>
          <p14:tracePt t="62719" x="7646988" y="1878013"/>
          <p14:tracePt t="62725" x="7646988" y="1920875"/>
          <p14:tracePt t="62732" x="7629525" y="1928813"/>
          <p14:tracePt t="62740" x="7629525" y="1946275"/>
          <p14:tracePt t="62754" x="7621588" y="1989138"/>
          <p14:tracePt t="62805" x="7621588" y="2014538"/>
          <p14:tracePt t="62812" x="7621588" y="2039938"/>
          <p14:tracePt t="62821" x="7621588" y="2047875"/>
          <p14:tracePt t="62831" x="7621588" y="2073275"/>
          <p14:tracePt t="62836" x="7621588" y="2108200"/>
          <p14:tracePt t="62843" x="7621588" y="2116138"/>
          <p14:tracePt t="62852" x="7621588" y="2133600"/>
          <p14:tracePt t="62860" x="7621588" y="2141538"/>
          <p14:tracePt t="62870" x="7621588" y="2166938"/>
          <p14:tracePt t="62878" x="7654925" y="2217738"/>
          <p14:tracePt t="62885" x="7672388" y="2227263"/>
          <p14:tracePt t="62891" x="7680325" y="2243138"/>
          <p14:tracePt t="62899" x="7705725" y="2268538"/>
          <p14:tracePt t="62909" x="7723188" y="2278063"/>
          <p14:tracePt t="62919" x="7756525" y="2293938"/>
          <p14:tracePt t="62927" x="7824788" y="2328863"/>
          <p14:tracePt t="62934" x="7859713" y="2328863"/>
          <p14:tracePt t="62940" x="7900988" y="2328863"/>
          <p14:tracePt t="62955" x="7943850" y="2328863"/>
          <p14:tracePt t="62957" x="7961313" y="2328863"/>
          <p14:tracePt t="62963" x="8004175" y="2328863"/>
          <p14:tracePt t="62971" x="8012113" y="2328863"/>
          <p14:tracePt t="62981" x="8037513" y="2328863"/>
          <p14:tracePt t="62988" x="8080375" y="2328863"/>
          <p14:tracePt t="62995" x="8096250" y="2328863"/>
          <p14:tracePt t="63003" x="8147050" y="2328863"/>
          <p14:tracePt t="63012" x="8215313" y="2328863"/>
          <p14:tracePt t="63020" x="8240713" y="2328863"/>
          <p14:tracePt t="63028" x="8351838" y="2328863"/>
          <p14:tracePt t="63035" x="8410575" y="2328863"/>
          <p14:tracePt t="63043" x="8496300" y="2328863"/>
          <p14:tracePt t="63054" x="8580438" y="2328863"/>
          <p14:tracePt t="63061" x="8648700" y="2328863"/>
          <p14:tracePt t="63067" x="8716963" y="2319338"/>
          <p14:tracePt t="63076" x="8759825" y="2303463"/>
          <p14:tracePt t="63087" x="8828088" y="2303463"/>
          <p14:tracePt t="63093" x="8869363" y="2286000"/>
          <p14:tracePt t="63099" x="8912225" y="2286000"/>
          <p14:tracePt t="63107" x="8963025" y="2286000"/>
          <p14:tracePt t="63115" x="8988425" y="2286000"/>
          <p14:tracePt t="63125" x="9031288" y="2286000"/>
          <p14:tracePt t="63135" x="9099550" y="2252663"/>
          <p14:tracePt t="63141" x="9117013" y="2252663"/>
          <p14:tracePt t="63150" x="9150350" y="2243138"/>
          <p14:tracePt t="63156" x="9218613" y="2243138"/>
          <p14:tracePt t="63164" x="9261475" y="2227263"/>
          <p14:tracePt t="63172" x="9312275" y="2209800"/>
          <p14:tracePt t="63179" x="9353550" y="2209800"/>
          <p14:tracePt t="63188" x="9447213" y="2174875"/>
          <p14:tracePt t="63195" x="9456738" y="2159000"/>
          <p14:tracePt t="63204" x="9532938" y="2141538"/>
          <p14:tracePt t="63211" x="9583738" y="2133600"/>
          <p14:tracePt t="63220" x="9694863" y="2090738"/>
          <p14:tracePt t="63229" x="9720263" y="2090738"/>
          <p14:tracePt t="63237" x="9771063" y="2073275"/>
          <p14:tracePt t="63245" x="9829800" y="2065338"/>
          <p14:tracePt t="63252" x="9880600" y="2047875"/>
          <p14:tracePt t="63259" x="9890125" y="2047875"/>
          <p14:tracePt t="63268" x="9915525" y="2014538"/>
          <p14:tracePt t="63283" x="9931400" y="2014538"/>
          <p14:tracePt t="63291" x="9940925" y="2005013"/>
          <p14:tracePt t="63525" x="9940925" y="2022475"/>
          <p14:tracePt t="63535" x="9966325" y="2030413"/>
          <p14:tracePt t="63552" x="9983788" y="2030413"/>
          <p14:tracePt t="63559" x="9991725" y="2065338"/>
          <p14:tracePt t="63565" x="10009188" y="2073275"/>
          <p14:tracePt t="63845" x="10017125" y="2082800"/>
          <p14:tracePt t="63853" x="10136188" y="2082800"/>
          <p14:tracePt t="63861" x="10306050" y="2073275"/>
          <p14:tracePt t="63867" x="10348913" y="2055813"/>
          <p14:tracePt t="63875" x="10415588" y="2022475"/>
          <p14:tracePt t="63883" x="10415588" y="1997075"/>
          <p14:tracePt t="63891" x="10493375" y="1920875"/>
          <p14:tracePt t="63899" x="10612438" y="1885950"/>
          <p14:tracePt t="63907" x="10764838" y="1844675"/>
          <p14:tracePt t="63915" x="10909300" y="1801813"/>
          <p14:tracePt t="63923" x="11028363" y="1801813"/>
          <p14:tracePt t="63932" x="11122025" y="1776413"/>
          <p14:tracePt t="63939" x="11215688" y="1758950"/>
          <p14:tracePt t="63949" x="11307763" y="1741488"/>
          <p14:tracePt t="63955" x="11333163" y="1716088"/>
          <p14:tracePt t="63963" x="11342688" y="1700213"/>
          <p14:tracePt t="63971" x="11360150" y="1690688"/>
          <p14:tracePt t="63987" x="11368088" y="1674813"/>
          <p14:tracePt t="63995" x="11368088" y="1665288"/>
          <p14:tracePt t="64003" x="11368088" y="1649413"/>
          <p14:tracePt t="64011" x="11368088" y="1622425"/>
          <p14:tracePt t="64019" x="11368088" y="1597025"/>
          <p14:tracePt t="64027" x="11368088" y="1589088"/>
          <p14:tracePt t="64043" x="11368088" y="1571625"/>
          <p14:tracePt t="64075" x="11368088" y="1563688"/>
          <p14:tracePt t="64108" x="11385550" y="1520825"/>
          <p14:tracePt t="64123" x="11385550" y="1512888"/>
          <p14:tracePt t="83828" x="11385550" y="1495425"/>
          <p14:tracePt t="83867" x="11368088" y="1495425"/>
          <p14:tracePt t="83907" x="11360150" y="1512888"/>
          <p14:tracePt t="83916" x="11360150" y="1530350"/>
          <p14:tracePt t="83923" x="11360150" y="1538288"/>
          <p14:tracePt t="83931" x="11360150" y="1581150"/>
          <p14:tracePt t="83939" x="11360150" y="1606550"/>
          <p14:tracePt t="83955" x="11360150" y="1631950"/>
          <p14:tracePt t="83963" x="11360150" y="1649413"/>
          <p14:tracePt t="83971" x="11342688" y="1657350"/>
          <p14:tracePt t="83987" x="11342688" y="1674813"/>
          <p14:tracePt t="84011" x="11342688" y="1700213"/>
          <p14:tracePt t="84019" x="11342688" y="1708150"/>
          <p14:tracePt t="84027" x="11342688" y="1725613"/>
          <p14:tracePt t="84852" x="11342688" y="1733550"/>
          <p14:tracePt t="84868" x="11342688" y="1776413"/>
          <p14:tracePt t="84876" x="11342688" y="1784350"/>
          <p14:tracePt t="84884" x="11350625" y="1844675"/>
          <p14:tracePt t="84891" x="11376025" y="1870075"/>
          <p14:tracePt t="84899" x="11393488" y="1903413"/>
          <p14:tracePt t="84907" x="11410950" y="1928813"/>
          <p14:tracePt t="84915" x="11410950" y="1946275"/>
          <p14:tracePt t="84923" x="11418888" y="1997075"/>
          <p14:tracePt t="84931" x="11452225" y="2030413"/>
          <p14:tracePt t="84939" x="11469688" y="2073275"/>
          <p14:tracePt t="84947" x="11487150" y="2124075"/>
          <p14:tracePt t="84955" x="11487150" y="2149475"/>
          <p14:tracePt t="84962" x="11537950" y="2217738"/>
          <p14:tracePt t="84971" x="11537950" y="2235200"/>
          <p14:tracePt t="84979" x="11545888" y="2260600"/>
          <p14:tracePt t="84987" x="11563350" y="2286000"/>
          <p14:tracePt t="84996" x="11563350" y="2319338"/>
          <p14:tracePt t="85011" x="11596688" y="2344738"/>
          <p14:tracePt t="85019" x="11596688" y="2362200"/>
          <p14:tracePt t="85027" x="11606213" y="2387600"/>
          <p14:tracePt t="85035" x="11622088" y="2430463"/>
          <p14:tracePt t="85043" x="11639550" y="2463800"/>
          <p14:tracePt t="85050" x="11690350" y="2549525"/>
          <p14:tracePt t="85059" x="11707813" y="2600325"/>
          <p14:tracePt t="85067" x="11741150" y="2643188"/>
          <p14:tracePt t="85075" x="11791950" y="2719388"/>
          <p14:tracePt t="85083" x="11809413" y="2762250"/>
          <p14:tracePt t="85091" x="11860213" y="2813050"/>
          <p14:tracePt t="85099" x="11869738" y="2838450"/>
          <p14:tracePt t="85107" x="11920538" y="2871788"/>
          <p14:tracePt t="85115" x="11936413" y="2897188"/>
          <p14:tracePt t="85123" x="11961813" y="2932113"/>
          <p14:tracePt t="85131" x="11979275" y="2940050"/>
          <p14:tracePt t="85139" x="12004675" y="2957513"/>
          <p14:tracePt t="85147" x="12030075" y="2990850"/>
          <p14:tracePt t="85155" x="12065000" y="3000375"/>
          <p14:tracePt t="85163" x="12090400" y="3033713"/>
          <p14:tracePt t="85171" x="12141200" y="3051175"/>
          <p14:tracePt t="85179" x="12149138" y="3076575"/>
          <p14:tracePt t="86107" x="12047538" y="2805113"/>
          <p14:tracePt t="86115" x="11971338" y="2752725"/>
          <p14:tracePt t="86123" x="11903075" y="2719388"/>
          <p14:tracePt t="86131" x="11885613" y="2719388"/>
          <p14:tracePt t="86139" x="11860213" y="2701925"/>
          <p14:tracePt t="86147" x="11809413" y="2651125"/>
          <p14:tracePt t="86155" x="11784013" y="2625725"/>
          <p14:tracePt t="86163" x="11733213" y="2574925"/>
          <p14:tracePt t="86171" x="11725275" y="2557463"/>
          <p14:tracePt t="86179" x="11682413" y="2516188"/>
          <p14:tracePt t="86187" x="11647488" y="2489200"/>
          <p14:tracePt t="86196" x="11614150" y="2422525"/>
          <p14:tracePt t="86203" x="11596688" y="2387600"/>
          <p14:tracePt t="86212" x="11545888" y="2319338"/>
          <p14:tracePt t="86219" x="11520488" y="2278063"/>
          <p14:tracePt t="86227" x="11487150" y="2227263"/>
          <p14:tracePt t="86235" x="11436350" y="2159000"/>
          <p14:tracePt t="86243" x="11401425" y="2124075"/>
          <p14:tracePt t="86251" x="11385550" y="2098675"/>
          <p14:tracePt t="86259" x="11368088" y="2030413"/>
          <p14:tracePt t="86267" x="11342688" y="1989138"/>
          <p14:tracePt t="86275" x="11307763" y="1954213"/>
          <p14:tracePt t="86283" x="11307763" y="1928813"/>
          <p14:tracePt t="86291" x="11291888" y="1895475"/>
          <p14:tracePt t="86299" x="11282363" y="1885950"/>
          <p14:tracePt t="86307" x="11256963" y="1844675"/>
          <p14:tracePt t="86315" x="11241088" y="1835150"/>
          <p14:tracePt t="86323" x="11241088" y="1819275"/>
          <p14:tracePt t="86379" x="11231563" y="1809750"/>
          <p14:tracePt t="87427" x="11188700" y="1852613"/>
          <p14:tracePt t="87435" x="11155363" y="1885950"/>
          <p14:tracePt t="87443" x="11002963" y="1885950"/>
          <p14:tracePt t="87451" x="10909300" y="1903413"/>
          <p14:tracePt t="87459" x="10823575" y="1920875"/>
          <p14:tracePt t="87467" x="10671175" y="1963738"/>
          <p14:tracePt t="87475" x="10671175" y="1979613"/>
          <p14:tracePt t="87748" x="10671175" y="1971675"/>
          <p14:tracePt t="87756" x="10663238" y="1963738"/>
          <p14:tracePt t="87765" x="10663238" y="1938338"/>
          <p14:tracePt t="87787" x="10663238" y="1920875"/>
          <p14:tracePt t="87796" x="10663238" y="1911350"/>
          <p14:tracePt t="87812" x="10663238" y="1895475"/>
          <p14:tracePt t="87819" x="10663238" y="1860550"/>
          <p14:tracePt t="87827" x="10696575" y="1809750"/>
          <p14:tracePt t="87835" x="10714038" y="1793875"/>
          <p14:tracePt t="87843" x="10739438" y="1766888"/>
          <p14:tracePt t="87851" x="10772775" y="1741488"/>
          <p14:tracePt t="87859" x="10782300" y="1708150"/>
          <p14:tracePt t="87923" x="10798175" y="1700213"/>
          <p14:tracePt t="87931" x="10807700" y="1682750"/>
          <p14:tracePt t="87939" x="10833100" y="1657350"/>
          <p14:tracePt t="87955" x="10866438" y="1631950"/>
          <p14:tracePt t="87962" x="10874375" y="1614488"/>
          <p14:tracePt t="87971" x="10891838" y="1614488"/>
          <p14:tracePt t="87979" x="10917238" y="1606550"/>
          <p14:tracePt t="87987" x="10926763" y="1606550"/>
          <p14:tracePt t="87995" x="10952163" y="1606550"/>
          <p14:tracePt t="88003" x="10968038" y="1606550"/>
          <p14:tracePt t="88059" x="10977563" y="1606550"/>
          <p14:tracePt t="88075" x="10993438" y="1606550"/>
          <p14:tracePt t="88083" x="11018838" y="1606550"/>
          <p14:tracePt t="88091" x="11028363" y="1606550"/>
          <p14:tracePt t="88107" x="11036300" y="1606550"/>
          <p14:tracePt t="88115" x="11053763" y="1606550"/>
          <p14:tracePt t="88123" x="11061700" y="1606550"/>
          <p14:tracePt t="88131" x="11079163" y="1606550"/>
          <p14:tracePt t="88147" x="11087100" y="1606550"/>
          <p14:tracePt t="88155" x="11096625" y="1606550"/>
          <p14:tracePt t="88162" x="11112500" y="1606550"/>
          <p14:tracePt t="88171" x="11137900" y="1606550"/>
          <p14:tracePt t="88178" x="11163300" y="1606550"/>
          <p14:tracePt t="88187" x="11180763" y="1606550"/>
          <p14:tracePt t="88195" x="11223625" y="1639888"/>
          <p14:tracePt t="88203" x="11266488" y="1657350"/>
          <p14:tracePt t="88212" x="11282363" y="1657350"/>
          <p14:tracePt t="88219" x="11307763" y="1665288"/>
          <p14:tracePt t="89628" x="11317288" y="1665288"/>
          <p14:tracePt t="89636" x="11342688" y="1665288"/>
          <p14:tracePt t="89644" x="11360150" y="1665288"/>
          <p14:tracePt t="89659" x="11368088" y="1665288"/>
          <p14:tracePt t="89667" x="11376025" y="1665288"/>
          <p14:tracePt t="89675" x="11401425" y="1665288"/>
          <p14:tracePt t="89691" x="11418888" y="1665288"/>
          <p14:tracePt t="89707" x="11426825" y="1665288"/>
          <p14:tracePt t="89723" x="11444288" y="1665288"/>
          <p14:tracePt t="92524" x="11469688" y="1665288"/>
          <p14:tracePt t="95068" x="11477625" y="1682750"/>
          <p14:tracePt t="95076" x="11477625" y="1690688"/>
          <p14:tracePt t="95087" x="11477625" y="1700213"/>
          <p14:tracePt t="95091" x="11477625" y="1725613"/>
          <p14:tracePt t="95099" x="11477625" y="1758950"/>
          <p14:tracePt t="95107" x="11477625" y="1784350"/>
          <p14:tracePt t="95123" x="11477625" y="1793875"/>
          <p14:tracePt t="95139" x="11477625" y="1819275"/>
          <p14:tracePt t="95155" x="11477625" y="1844675"/>
          <p14:tracePt t="95162" x="11477625" y="1860550"/>
          <p14:tracePt t="96524" x="11477625" y="1903413"/>
          <p14:tracePt t="96532" x="11477625" y="1989138"/>
          <p14:tracePt t="96540" x="11477625" y="2098675"/>
          <p14:tracePt t="96548" x="11477625" y="2293938"/>
          <p14:tracePt t="96555" x="11487150" y="2498725"/>
          <p14:tracePt t="96563" x="11563350" y="2727325"/>
          <p14:tracePt t="96571" x="11631613" y="2965450"/>
          <p14:tracePt t="96579" x="11674475" y="3195638"/>
          <p14:tracePt t="96587" x="11766550" y="3348038"/>
          <p14:tracePt t="96595" x="11852275" y="3502025"/>
          <p14:tracePt t="96603" x="11895138" y="3654425"/>
          <p14:tracePt t="96611" x="11945938" y="3697288"/>
          <p14:tracePt t="96619" x="11961813" y="3748088"/>
          <p14:tracePt t="96900" x="12004675" y="3748088"/>
          <p14:tracePt t="96908" x="12030075" y="3748088"/>
          <p14:tracePt t="96915" x="12115800" y="3738563"/>
          <p14:tracePt t="96923" x="12184063" y="3738563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Znečišťující látky – možné dělení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dle</a:t>
            </a:r>
            <a:r>
              <a:rPr lang="en-GB" b="1" dirty="0"/>
              <a:t> </a:t>
            </a:r>
            <a:r>
              <a:rPr lang="en-GB" b="1" dirty="0" err="1"/>
              <a:t>úmyslnost</a:t>
            </a:r>
            <a:r>
              <a:rPr lang="cs-CZ" b="1" dirty="0"/>
              <a:t>i</a:t>
            </a:r>
            <a:r>
              <a:rPr lang="en-GB" b="1" dirty="0"/>
              <a:t> </a:t>
            </a:r>
            <a:r>
              <a:rPr lang="en-GB" b="1" dirty="0" err="1"/>
              <a:t>šíření</a:t>
            </a:r>
            <a:r>
              <a:rPr lang="en-GB" b="1" dirty="0"/>
              <a:t> </a:t>
            </a:r>
            <a:r>
              <a:rPr lang="en-GB" b="1" dirty="0" err="1"/>
              <a:t>látky</a:t>
            </a:r>
            <a:r>
              <a:rPr lang="en-GB" b="1" dirty="0"/>
              <a:t> do prostředí:</a:t>
            </a:r>
          </a:p>
          <a:p>
            <a:pPr marL="914400" lvl="1" indent="-457200">
              <a:buFont typeface="+mj-lt"/>
              <a:buAutoNum type="arabicPeriod" startAt="2"/>
            </a:pPr>
            <a:r>
              <a:rPr lang="en-GB" dirty="0" err="1"/>
              <a:t>neúmyslné</a:t>
            </a:r>
            <a:r>
              <a:rPr lang="en-GB" dirty="0"/>
              <a:t> </a:t>
            </a:r>
            <a:r>
              <a:rPr lang="en-GB" dirty="0" err="1"/>
              <a:t>šíření</a:t>
            </a:r>
            <a:r>
              <a:rPr lang="en-GB" dirty="0"/>
              <a:t> do prostředí - „ÚNIK</a:t>
            </a:r>
            <a:endParaRPr lang="cs-CZ" dirty="0"/>
          </a:p>
          <a:p>
            <a:pPr lvl="2"/>
            <a:r>
              <a:rPr lang="cs-CZ" dirty="0"/>
              <a:t>možné klasifikace podle různých hledisek:</a:t>
            </a:r>
          </a:p>
          <a:p>
            <a:pPr lvl="2"/>
            <a:r>
              <a:rPr lang="cs-CZ" dirty="0"/>
              <a:t>podle skupenství: plynné - plynné emise, kapalné - odpadní vody, pevné - pevné odpady</a:t>
            </a:r>
          </a:p>
          <a:p>
            <a:pPr lvl="2"/>
            <a:r>
              <a:rPr lang="cs-CZ" dirty="0"/>
              <a:t>podle hospodářských odvětví (energetika, průmysl /hutní, </a:t>
            </a:r>
            <a:r>
              <a:rPr lang="cs-CZ" dirty="0" err="1"/>
              <a:t>strojírenský,chemický</a:t>
            </a:r>
            <a:r>
              <a:rPr lang="cs-CZ" dirty="0"/>
              <a:t>, stavební atd./, zemědělství a lesnictví, aj.)</a:t>
            </a:r>
          </a:p>
          <a:p>
            <a:pPr lvl="2"/>
            <a:r>
              <a:rPr lang="cs-CZ" dirty="0"/>
              <a:t>podle režimu uvolňování do prostředí: </a:t>
            </a:r>
          </a:p>
          <a:p>
            <a:pPr marL="1724025" lvl="3" indent="-285750">
              <a:buFont typeface="Arial" panose="020B0604020202020204" pitchFamily="34" charset="0"/>
              <a:buChar char="•"/>
            </a:pPr>
            <a:r>
              <a:rPr lang="cs-CZ" sz="1600" dirty="0"/>
              <a:t>havarijní: neplánované, nečekané úniky při selhání bezpečnostních opatření, </a:t>
            </a:r>
            <a:br>
              <a:rPr lang="cs-CZ" sz="1600" dirty="0"/>
            </a:br>
            <a:r>
              <a:rPr lang="cs-CZ" sz="1600" dirty="0"/>
              <a:t>tendence ke krátkodobé, ale extrémní zátěži</a:t>
            </a:r>
          </a:p>
          <a:p>
            <a:pPr marL="1724025" lvl="3" indent="-285750">
              <a:buFont typeface="Arial" panose="020B0604020202020204" pitchFamily="34" charset="0"/>
              <a:buChar char="•"/>
            </a:pPr>
            <a:r>
              <a:rPr lang="cs-CZ" sz="1600" dirty="0"/>
              <a:t>provozní: plánované, regulované, kontrolované úniky</a:t>
            </a:r>
            <a:br>
              <a:rPr lang="cs-CZ" sz="1600" dirty="0"/>
            </a:br>
            <a:r>
              <a:rPr lang="cs-CZ" sz="1600" dirty="0"/>
              <a:t>tendence k dlouhodobé, střední zátěži</a:t>
            </a:r>
            <a:endParaRPr lang="cs-CZ" dirty="0"/>
          </a:p>
          <a:p>
            <a:pPr lvl="2"/>
            <a:endParaRPr lang="cs-CZ" sz="1800" dirty="0"/>
          </a:p>
          <a:p>
            <a:pPr marL="1504950" lvl="2" indent="-342900"/>
            <a:endParaRPr lang="cs-CZ" dirty="0"/>
          </a:p>
          <a:p>
            <a:pPr lvl="2"/>
            <a:endParaRPr lang="cs-CZ" dirty="0"/>
          </a:p>
          <a:p>
            <a:pPr lvl="2"/>
            <a:endParaRPr lang="cs-CZ" dirty="0"/>
          </a:p>
          <a:p>
            <a:pPr lvl="2"/>
            <a:endParaRPr lang="cs-CZ" dirty="0"/>
          </a:p>
          <a:p>
            <a:endParaRPr lang="cs-CZ" dirty="0"/>
          </a:p>
          <a:p>
            <a:endParaRPr lang="en-GB" sz="3200" dirty="0"/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26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917681661"/>
      </p:ext>
    </p:extLst>
  </p:cSld>
  <p:clrMapOvr>
    <a:masterClrMapping/>
  </p:clrMapOvr>
  <p:transition advTm="70203"/>
  <p:extLst>
    <p:ext uri="{3A86A75C-4F4B-4683-9AE1-C65F6400EC91}">
      <p14:laserTraceLst xmlns:p14="http://schemas.microsoft.com/office/powerpoint/2010/main">
        <p14:tracePtLst>
          <p14:tracePt t="748" x="11961813" y="2397125"/>
          <p14:tracePt t="756" x="11826875" y="2286000"/>
          <p14:tracePt t="764" x="11758613" y="2252663"/>
          <p14:tracePt t="772" x="11606213" y="2141538"/>
          <p14:tracePt t="780" x="11477625" y="2073275"/>
          <p14:tracePt t="788" x="11376025" y="1997075"/>
          <p14:tracePt t="796" x="11249025" y="1954213"/>
          <p14:tracePt t="804" x="11188700" y="1938338"/>
          <p14:tracePt t="812" x="11137900" y="1903413"/>
          <p14:tracePt t="821" x="11071225" y="1885950"/>
          <p14:tracePt t="828" x="11028363" y="1878013"/>
          <p14:tracePt t="836" x="11002963" y="1860550"/>
          <p14:tracePt t="844" x="10985500" y="1860550"/>
          <p14:tracePt t="851" x="10960100" y="1860550"/>
          <p14:tracePt t="860" x="10934700" y="1844675"/>
          <p14:tracePt t="867" x="10917238" y="1835150"/>
          <p14:tracePt t="876" x="10874375" y="1835150"/>
          <p14:tracePt t="884" x="10866438" y="1819275"/>
          <p14:tracePt t="892" x="10807700" y="1819275"/>
          <p14:tracePt t="901" x="10782300" y="1809750"/>
          <p14:tracePt t="908" x="10714038" y="1793875"/>
          <p14:tracePt t="917" x="10671175" y="1758950"/>
          <p14:tracePt t="924" x="10653713" y="1758950"/>
          <p14:tracePt t="932" x="10645775" y="1758950"/>
          <p14:tracePt t="1573" x="10628313" y="1758950"/>
          <p14:tracePt t="1660" x="10628313" y="1776413"/>
          <p14:tracePt t="1668" x="10628313" y="1801813"/>
          <p14:tracePt t="1683" x="10628313" y="1827213"/>
          <p14:tracePt t="1692" x="10653713" y="1878013"/>
          <p14:tracePt t="1701" x="10671175" y="1938338"/>
          <p14:tracePt t="1708" x="10688638" y="1989138"/>
          <p14:tracePt t="1717" x="10704513" y="2055813"/>
          <p14:tracePt t="1724" x="10739438" y="2098675"/>
          <p14:tracePt t="1732" x="10807700" y="2149475"/>
          <p14:tracePt t="1740" x="10848975" y="2184400"/>
          <p14:tracePt t="1748" x="10883900" y="2184400"/>
          <p14:tracePt t="1756" x="10891838" y="2184400"/>
          <p14:tracePt t="1764" x="10901363" y="2192338"/>
          <p14:tracePt t="1772" x="10901363" y="2209800"/>
          <p14:tracePt t="1796" x="10960100" y="2235200"/>
          <p14:tracePt t="1804" x="10960100" y="2252663"/>
          <p14:tracePt t="1981" x="10960100" y="2243138"/>
          <p14:tracePt t="1988" x="10952163" y="2235200"/>
          <p14:tracePt t="1997" x="10934700" y="2227263"/>
          <p14:tracePt t="2005" x="10926763" y="2209800"/>
          <p14:tracePt t="6189" x="10909300" y="2209800"/>
          <p14:tracePt t="6197" x="10901363" y="2209800"/>
          <p14:tracePt t="6204" x="10891838" y="2209800"/>
          <p14:tracePt t="6212" x="10874375" y="2217738"/>
          <p14:tracePt t="6236" x="10874375" y="2227263"/>
          <p14:tracePt t="6244" x="10874375" y="2235200"/>
          <p14:tracePt t="6253" x="10874375" y="2260600"/>
          <p14:tracePt t="6299" x="10874375" y="2278063"/>
          <p14:tracePt t="6485" x="10874375" y="2286000"/>
          <p14:tracePt t="6493" x="10926763" y="2303463"/>
          <p14:tracePt t="6500" x="10926763" y="2286000"/>
          <p14:tracePt t="6508" x="10960100" y="2235200"/>
          <p14:tracePt t="6517" x="10960100" y="2227263"/>
          <p14:tracePt t="6533" x="10960100" y="2200275"/>
          <p14:tracePt t="6540" x="10952163" y="2184400"/>
          <p14:tracePt t="6548" x="10926763" y="2159000"/>
          <p14:tracePt t="6556" x="10909300" y="2133600"/>
          <p14:tracePt t="6564" x="10901363" y="2116138"/>
          <p14:tracePt t="6579" x="10883900" y="2108200"/>
          <p14:tracePt t="6588" x="10874375" y="2108200"/>
          <p14:tracePt t="6628" x="10866438" y="2090738"/>
          <p14:tracePt t="6636" x="10848975" y="2082800"/>
          <p14:tracePt t="6676" x="10841038" y="2065338"/>
          <p14:tracePt t="7285" x="10823575" y="2055813"/>
          <p14:tracePt t="7293" x="10815638" y="2055813"/>
          <p14:tracePt t="7302" x="10790238" y="2030413"/>
          <p14:tracePt t="7310" x="10756900" y="1997075"/>
          <p14:tracePt t="7317" x="10721975" y="1971675"/>
          <p14:tracePt t="7324" x="10663238" y="1938338"/>
          <p14:tracePt t="7333" x="10585450" y="1903413"/>
          <p14:tracePt t="7340" x="10560050" y="1885950"/>
          <p14:tracePt t="7348" x="10493375" y="1852613"/>
          <p14:tracePt t="7356" x="10475913" y="1852613"/>
          <p14:tracePt t="7364" x="10450513" y="1835150"/>
          <p14:tracePt t="7372" x="10407650" y="1835150"/>
          <p14:tracePt t="7380" x="10399713" y="1835150"/>
          <p14:tracePt t="7387" x="10382250" y="1827213"/>
          <p14:tracePt t="7396" x="10356850" y="1827213"/>
          <p14:tracePt t="7404" x="10331450" y="1827213"/>
          <p14:tracePt t="7412" x="10288588" y="1827213"/>
          <p14:tracePt t="7420" x="10255250" y="1827213"/>
          <p14:tracePt t="7428" x="10229850" y="1809750"/>
          <p14:tracePt t="7436" x="10204450" y="1809750"/>
          <p14:tracePt t="7444" x="10179050" y="1809750"/>
          <p14:tracePt t="7452" x="10126663" y="1809750"/>
          <p14:tracePt t="7460" x="10101263" y="1809750"/>
          <p14:tracePt t="7467" x="10034588" y="1776413"/>
          <p14:tracePt t="7476" x="10025063" y="1776413"/>
          <p14:tracePt t="7483" x="9999663" y="1776413"/>
          <p14:tracePt t="7492" x="9983788" y="1776413"/>
          <p14:tracePt t="7500" x="9974263" y="1776413"/>
          <p14:tracePt t="7508" x="9956800" y="1776413"/>
          <p14:tracePt t="7524" x="9931400" y="1776413"/>
          <p14:tracePt t="7533" x="9923463" y="1776413"/>
          <p14:tracePt t="7540" x="9906000" y="1776413"/>
          <p14:tracePt t="7548" x="9898063" y="1776413"/>
          <p14:tracePt t="7556" x="9855200" y="1776413"/>
          <p14:tracePt t="7564" x="9796463" y="1776413"/>
          <p14:tracePt t="7572" x="9745663" y="1776413"/>
          <p14:tracePt t="7580" x="9617075" y="1776413"/>
          <p14:tracePt t="7588" x="9532938" y="1776413"/>
          <p14:tracePt t="7596" x="9413875" y="1776413"/>
          <p14:tracePt t="7604" x="9269413" y="1776413"/>
          <p14:tracePt t="7612" x="9099550" y="1776413"/>
          <p14:tracePt t="7620" x="8904288" y="1776413"/>
          <p14:tracePt t="7628" x="8709025" y="1776413"/>
          <p14:tracePt t="7636" x="8539163" y="1776413"/>
          <p14:tracePt t="7644" x="8369300" y="1776413"/>
          <p14:tracePt t="7653" x="8199438" y="1776413"/>
          <p14:tracePt t="7660" x="8020050" y="1776413"/>
          <p14:tracePt t="7667" x="7885113" y="1776413"/>
          <p14:tracePt t="7676" x="7740650" y="1776413"/>
          <p14:tracePt t="7683" x="7621588" y="1776413"/>
          <p14:tracePt t="7692" x="7477125" y="1776413"/>
          <p14:tracePt t="7700" x="7391400" y="1776413"/>
          <p14:tracePt t="7708" x="7221538" y="1776413"/>
          <p14:tracePt t="7716" x="7112000" y="1776413"/>
          <p14:tracePt t="7724" x="6992938" y="1776413"/>
          <p14:tracePt t="7733" x="6873875" y="1776413"/>
          <p14:tracePt t="7740" x="6762750" y="1776413"/>
          <p14:tracePt t="7748" x="6678613" y="1776413"/>
          <p14:tracePt t="7756" x="6626225" y="1776413"/>
          <p14:tracePt t="7764" x="6600825" y="1776413"/>
          <p14:tracePt t="7772" x="6592888" y="1766888"/>
          <p14:tracePt t="7804" x="6575425" y="1766888"/>
          <p14:tracePt t="7820" x="6534150" y="1766888"/>
          <p14:tracePt t="7828" x="6508750" y="1751013"/>
          <p14:tracePt t="7837" x="6440488" y="1733550"/>
          <p14:tracePt t="7844" x="6397625" y="1700213"/>
          <p14:tracePt t="7852" x="6329363" y="1690688"/>
          <p14:tracePt t="7861" x="6261100" y="1674813"/>
          <p14:tracePt t="7870" x="6176963" y="1674813"/>
          <p14:tracePt t="7885" x="5989638" y="1614488"/>
          <p14:tracePt t="7892" x="5895975" y="1614488"/>
          <p14:tracePt t="7900" x="5837238" y="1614488"/>
          <p14:tracePt t="7908" x="5776913" y="1614488"/>
          <p14:tracePt t="7917" x="5743575" y="1614488"/>
          <p14:tracePt t="7924" x="5700713" y="1614488"/>
          <p14:tracePt t="7933" x="5692775" y="1614488"/>
          <p14:tracePt t="7940" x="5667375" y="1614488"/>
          <p14:tracePt t="7948" x="5632450" y="1614488"/>
          <p14:tracePt t="7988" x="5607050" y="1614488"/>
          <p14:tracePt t="8004" x="5581650" y="1622425"/>
          <p14:tracePt t="8012" x="5565775" y="1622425"/>
          <p14:tracePt t="8021" x="5556250" y="1631950"/>
          <p14:tracePt t="8028" x="5538788" y="1639888"/>
          <p14:tracePt t="8036" x="5513388" y="1674813"/>
          <p14:tracePt t="8044" x="5472113" y="1700213"/>
          <p14:tracePt t="8052" x="5421313" y="1751013"/>
          <p14:tracePt t="8060" x="5403850" y="1766888"/>
          <p14:tracePt t="8076" x="5394325" y="1776413"/>
          <p14:tracePt t="8084" x="5394325" y="1801813"/>
          <p14:tracePt t="8092" x="5394325" y="1827213"/>
          <p14:tracePt t="8100" x="5394325" y="1844675"/>
          <p14:tracePt t="8156" x="5394325" y="1870075"/>
          <p14:tracePt t="8173" x="5394325" y="1878013"/>
          <p14:tracePt t="8198" x="5394325" y="1895475"/>
          <p14:tracePt t="8205" x="5411788" y="1903413"/>
          <p14:tracePt t="8212" x="5421313" y="1911350"/>
          <p14:tracePt t="8228" x="5462588" y="1946275"/>
          <p14:tracePt t="8237" x="5513388" y="1971675"/>
          <p14:tracePt t="8244" x="5556250" y="1989138"/>
          <p14:tracePt t="8252" x="5607050" y="2022475"/>
          <p14:tracePt t="8260" x="5649913" y="2039938"/>
          <p14:tracePt t="8268" x="5700713" y="2039938"/>
          <p14:tracePt t="8276" x="5726113" y="2055813"/>
          <p14:tracePt t="8284" x="5794375" y="2090738"/>
          <p14:tracePt t="8292" x="5811838" y="2098675"/>
          <p14:tracePt t="8300" x="5853113" y="2116138"/>
          <p14:tracePt t="8308" x="5862638" y="2124075"/>
          <p14:tracePt t="8317" x="5870575" y="2124075"/>
          <p14:tracePt t="8324" x="5913438" y="2124075"/>
          <p14:tracePt t="8334" x="5981700" y="2124075"/>
          <p14:tracePt t="8340" x="6024563" y="2141538"/>
          <p14:tracePt t="8348" x="6049963" y="2141538"/>
          <p14:tracePt t="8356" x="6100763" y="2141538"/>
          <p14:tracePt t="8364" x="6142038" y="2141538"/>
          <p14:tracePt t="8372" x="6194425" y="2174875"/>
          <p14:tracePt t="8380" x="6235700" y="2174875"/>
          <p14:tracePt t="8388" x="6303963" y="2184400"/>
          <p14:tracePt t="8396" x="6311900" y="2184400"/>
          <p14:tracePt t="8404" x="6372225" y="2184400"/>
          <p14:tracePt t="8412" x="6380163" y="2184400"/>
          <p14:tracePt t="8421" x="6423025" y="2200275"/>
          <p14:tracePt t="8428" x="6430963" y="2200275"/>
          <p14:tracePt t="8437" x="6448425" y="2200275"/>
          <p14:tracePt t="8444" x="6491288" y="2200275"/>
          <p14:tracePt t="8452" x="6499225" y="2200275"/>
          <p14:tracePt t="8460" x="6508750" y="2200275"/>
          <p14:tracePt t="8468" x="6524625" y="2200275"/>
          <p14:tracePt t="8476" x="6550025" y="2200275"/>
          <p14:tracePt t="8484" x="6575425" y="2200275"/>
          <p14:tracePt t="8492" x="6643688" y="2200275"/>
          <p14:tracePt t="8501" x="6669088" y="2200275"/>
          <p14:tracePt t="8508" x="6711950" y="2200275"/>
          <p14:tracePt t="8518" x="6737350" y="2200275"/>
          <p14:tracePt t="8524" x="6788150" y="2200275"/>
          <p14:tracePt t="8534" x="6813550" y="2200275"/>
          <p14:tracePt t="8540" x="6838950" y="2200275"/>
          <p14:tracePt t="8548" x="6864350" y="2200275"/>
          <p14:tracePt t="8556" x="6881813" y="2200275"/>
          <p14:tracePt t="8572" x="6907213" y="2200275"/>
          <p14:tracePt t="8580" x="6915150" y="2200275"/>
          <p14:tracePt t="8596" x="6932613" y="2200275"/>
          <p14:tracePt t="8620" x="6942138" y="2200275"/>
          <p14:tracePt t="8628" x="6983413" y="2166938"/>
          <p14:tracePt t="8644" x="7018338" y="2133600"/>
          <p14:tracePt t="8652" x="7059613" y="2124075"/>
          <p14:tracePt t="8660" x="7094538" y="2090738"/>
          <p14:tracePt t="8668" x="7102475" y="2082800"/>
          <p14:tracePt t="8676" x="7112000" y="2065338"/>
          <p14:tracePt t="8684" x="7145338" y="2039938"/>
          <p14:tracePt t="8692" x="7153275" y="2030413"/>
          <p14:tracePt t="8700" x="7162800" y="2014538"/>
          <p14:tracePt t="8717" x="7196138" y="2005013"/>
          <p14:tracePt t="8789" x="7196138" y="1989138"/>
          <p14:tracePt t="8797" x="7196138" y="1979613"/>
          <p14:tracePt t="8805" x="7196138" y="1963738"/>
          <p14:tracePt t="8822" x="7196138" y="1954213"/>
          <p14:tracePt t="8837" x="7196138" y="1928813"/>
          <p14:tracePt t="8861" x="7196138" y="1920875"/>
          <p14:tracePt t="8868" x="7188200" y="1903413"/>
          <p14:tracePt t="8876" x="7178675" y="1895475"/>
          <p14:tracePt t="8884" x="7137400" y="1878013"/>
          <p14:tracePt t="8892" x="7069138" y="1844675"/>
          <p14:tracePt t="8902" x="7051675" y="1835150"/>
          <p14:tracePt t="8908" x="7000875" y="1835150"/>
          <p14:tracePt t="8918" x="6950075" y="1819275"/>
          <p14:tracePt t="8924" x="6907213" y="1801813"/>
          <p14:tracePt t="8934" x="6881813" y="1801813"/>
          <p14:tracePt t="8940" x="6831013" y="1801813"/>
          <p14:tracePt t="8948" x="6745288" y="1784350"/>
          <p14:tracePt t="8956" x="6719888" y="1766888"/>
          <p14:tracePt t="8964" x="6653213" y="1751013"/>
          <p14:tracePt t="8972" x="6610350" y="1733550"/>
          <p14:tracePt t="8980" x="6575425" y="1733550"/>
          <p14:tracePt t="8988" x="6534150" y="1725613"/>
          <p14:tracePt t="8996" x="6508750" y="1725613"/>
          <p14:tracePt t="9004" x="6456363" y="1690688"/>
          <p14:tracePt t="9012" x="6448425" y="1690688"/>
          <p14:tracePt t="9021" x="6423025" y="1690688"/>
          <p14:tracePt t="9028" x="6389688" y="1690688"/>
          <p14:tracePt t="9037" x="6364288" y="1690688"/>
          <p14:tracePt t="9044" x="6321425" y="1690688"/>
          <p14:tracePt t="9052" x="6303963" y="1690688"/>
          <p14:tracePt t="9060" x="6296025" y="1690688"/>
          <p14:tracePt t="9068" x="6286500" y="1690688"/>
          <p14:tracePt t="9084" x="6261100" y="1690688"/>
          <p14:tracePt t="9092" x="6245225" y="1690688"/>
          <p14:tracePt t="9100" x="6235700" y="1674813"/>
          <p14:tracePt t="9333" x="6253163" y="1674813"/>
          <p14:tracePt t="9342" x="6296025" y="1674813"/>
          <p14:tracePt t="9350" x="6321425" y="1674813"/>
          <p14:tracePt t="9356" x="6372225" y="1674813"/>
          <p14:tracePt t="9364" x="6380163" y="1674813"/>
          <p14:tracePt t="9372" x="6389688" y="1674813"/>
          <p14:tracePt t="9380" x="6405563" y="1674813"/>
          <p14:tracePt t="9388" x="6430963" y="1674813"/>
          <p14:tracePt t="9396" x="6456363" y="1674813"/>
          <p14:tracePt t="9412" x="6473825" y="1674813"/>
          <p14:tracePt t="9421" x="6508750" y="1674813"/>
          <p14:tracePt t="9428" x="6542088" y="1674813"/>
          <p14:tracePt t="9436" x="6550025" y="1674813"/>
          <p14:tracePt t="9676" x="6686550" y="1674813"/>
          <p14:tracePt t="9684" x="6856413" y="1657350"/>
          <p14:tracePt t="9692" x="7112000" y="1657350"/>
          <p14:tracePt t="9699" x="7204075" y="1639888"/>
          <p14:tracePt t="9708" x="7256463" y="1589088"/>
          <p14:tracePt t="9717" x="7358063" y="1504950"/>
          <p14:tracePt t="9724" x="7477125" y="1487488"/>
          <p14:tracePt t="9733" x="7646988" y="1487488"/>
          <p14:tracePt t="9740" x="7893050" y="1487488"/>
          <p14:tracePt t="9748" x="8156575" y="1530350"/>
          <p14:tracePt t="9756" x="8385175" y="1546225"/>
          <p14:tracePt t="9764" x="8632825" y="1546225"/>
          <p14:tracePt t="9771" x="8777288" y="1546225"/>
          <p14:tracePt t="9780" x="8947150" y="1546225"/>
          <p14:tracePt t="9788" x="9039225" y="1546225"/>
          <p14:tracePt t="9796" x="9099550" y="1546225"/>
          <p14:tracePt t="9804" x="9142413" y="1546225"/>
          <p14:tracePt t="9812" x="9193213" y="1546225"/>
          <p14:tracePt t="9820" x="9218613" y="1546225"/>
          <p14:tracePt t="9828" x="9269413" y="1520825"/>
          <p14:tracePt t="9836" x="9294813" y="1520825"/>
          <p14:tracePt t="9844" x="9302750" y="1512888"/>
          <p14:tracePt t="9884" x="9320213" y="1512888"/>
          <p14:tracePt t="9892" x="9328150" y="1512888"/>
          <p14:tracePt t="9900" x="9353550" y="1495425"/>
          <p14:tracePt t="9908" x="9405938" y="1487488"/>
          <p14:tracePt t="9917" x="9490075" y="1444625"/>
          <p14:tracePt t="9924" x="9609138" y="1427163"/>
          <p14:tracePt t="9933" x="9728200" y="1411288"/>
          <p14:tracePt t="9940" x="9872663" y="1385888"/>
          <p14:tracePt t="9948" x="9966325" y="1385888"/>
          <p14:tracePt t="9956" x="10009188" y="1360488"/>
          <p14:tracePt t="9964" x="10075863" y="1325563"/>
          <p14:tracePt t="9972" x="10093325" y="1325563"/>
          <p14:tracePt t="10141" x="10118725" y="1325563"/>
          <p14:tracePt t="10165" x="10126663" y="1308100"/>
          <p14:tracePt t="12341" x="10144125" y="1308100"/>
          <p14:tracePt t="12364" x="10153650" y="1317625"/>
          <p14:tracePt t="19629" x="10153650" y="1325563"/>
          <p14:tracePt t="19653" x="10153650" y="1333500"/>
          <p14:tracePt t="19684" x="10153650" y="1350963"/>
          <p14:tracePt t="19708" x="10153650" y="1360488"/>
          <p14:tracePt t="19724" x="10153650" y="1385888"/>
          <p14:tracePt t="19732" x="10153650" y="1401763"/>
          <p14:tracePt t="32292" x="10136188" y="1411288"/>
          <p14:tracePt t="32301" x="10085388" y="1427163"/>
          <p14:tracePt t="32308" x="10059988" y="1462088"/>
          <p14:tracePt t="32316" x="10025063" y="1504950"/>
          <p14:tracePt t="32324" x="9948863" y="1597025"/>
          <p14:tracePt t="32332" x="9915525" y="1665288"/>
          <p14:tracePt t="32340" x="9880600" y="1766888"/>
          <p14:tracePt t="32348" x="9847263" y="1835150"/>
          <p14:tracePt t="32356" x="9821863" y="1928813"/>
          <p14:tracePt t="32364" x="9779000" y="2073275"/>
          <p14:tracePt t="32372" x="9761538" y="2252663"/>
          <p14:tracePt t="32381" x="9736138" y="2397125"/>
          <p14:tracePt t="32388" x="9720263" y="2566988"/>
          <p14:tracePt t="32396" x="9720263" y="2711450"/>
          <p14:tracePt t="32404" x="9667875" y="2914650"/>
          <p14:tracePt t="32412" x="9667875" y="3119438"/>
          <p14:tracePt t="32420" x="9667875" y="3314700"/>
          <p14:tracePt t="32428" x="9667875" y="3459163"/>
          <p14:tracePt t="32436" x="9667875" y="3629025"/>
          <p14:tracePt t="32444" x="9667875" y="3738563"/>
          <p14:tracePt t="32452" x="9667875" y="3832225"/>
          <p14:tracePt t="32460" x="9667875" y="3892550"/>
          <p14:tracePt t="32468" x="9667875" y="3935413"/>
          <p14:tracePt t="32476" x="9667875" y="3968750"/>
          <p14:tracePt t="32484" x="9667875" y="3976688"/>
          <p14:tracePt t="32501" x="9667875" y="3986213"/>
          <p14:tracePt t="32508" x="9667875" y="4002088"/>
          <p14:tracePt t="32516" x="9677400" y="4027488"/>
          <p14:tracePt t="32524" x="9677400" y="4037013"/>
          <p14:tracePt t="32531" x="9677400" y="4052888"/>
          <p14:tracePt t="32540" x="9677400" y="4105275"/>
          <p14:tracePt t="32547" x="9677400" y="4171950"/>
          <p14:tracePt t="32556" x="9634538" y="4224338"/>
          <p14:tracePt t="32564" x="9601200" y="4291013"/>
          <p14:tracePt t="32572" x="9558338" y="4325938"/>
          <p14:tracePt t="32581" x="9490075" y="4359275"/>
          <p14:tracePt t="32588" x="9396413" y="4359275"/>
          <p14:tracePt t="32596" x="9371013" y="4368800"/>
          <p14:tracePt t="32604" x="9337675" y="4384675"/>
          <p14:tracePt t="32612" x="9328150" y="4384675"/>
          <p14:tracePt t="32821" x="9328150" y="4394200"/>
          <p14:tracePt t="32844" x="9363075" y="4394200"/>
          <p14:tracePt t="32852" x="9388475" y="4394200"/>
          <p14:tracePt t="32860" x="9405938" y="4359275"/>
          <p14:tracePt t="32867" x="9396413" y="4333875"/>
          <p14:tracePt t="32880" x="9380538" y="4308475"/>
          <p14:tracePt t="32908" x="9380538" y="4291013"/>
          <p14:tracePt t="32924" x="9380538" y="4283075"/>
          <p14:tracePt t="32931" x="9371013" y="4265613"/>
          <p14:tracePt t="32940" x="9371013" y="4232275"/>
          <p14:tracePt t="32947" x="9371013" y="4214813"/>
          <p14:tracePt t="32956" x="9337675" y="4171950"/>
          <p14:tracePt t="32964" x="9328150" y="4146550"/>
          <p14:tracePt t="32972" x="9312275" y="4079875"/>
          <p14:tracePt t="32981" x="9251950" y="4002088"/>
          <p14:tracePt t="32988" x="9201150" y="3935413"/>
          <p14:tracePt t="32997" x="9124950" y="3857625"/>
          <p14:tracePt t="33004" x="8963025" y="3722688"/>
          <p14:tracePt t="33012" x="8836025" y="3611563"/>
          <p14:tracePt t="33020" x="8674100" y="3502025"/>
          <p14:tracePt t="33028" x="8470900" y="3433763"/>
          <p14:tracePt t="33036" x="8301038" y="3390900"/>
          <p14:tracePt t="33044" x="8147050" y="3348038"/>
          <p14:tracePt t="33051" x="8029575" y="3305175"/>
          <p14:tracePt t="33060" x="7935913" y="3289300"/>
          <p14:tracePt t="33068" x="7859713" y="3254375"/>
          <p14:tracePt t="33076" x="7799388" y="3254375"/>
          <p14:tracePt t="33084" x="7715250" y="3238500"/>
          <p14:tracePt t="33092" x="7697788" y="3238500"/>
          <p14:tracePt t="33101" x="7604125" y="3221038"/>
          <p14:tracePt t="33108" x="7545388" y="3221038"/>
          <p14:tracePt t="33117" x="7493000" y="3221038"/>
          <p14:tracePt t="33124" x="7451725" y="3221038"/>
          <p14:tracePt t="33131" x="7400925" y="3203575"/>
          <p14:tracePt t="33140" x="7340600" y="3203575"/>
          <p14:tracePt t="33147" x="7289800" y="3170238"/>
          <p14:tracePt t="33156" x="7229475" y="3170238"/>
          <p14:tracePt t="33164" x="7162800" y="3170238"/>
          <p14:tracePt t="33172" x="7137400" y="3170238"/>
          <p14:tracePt t="33181" x="7094538" y="3170238"/>
          <p14:tracePt t="33188" x="7069138" y="3170238"/>
          <p14:tracePt t="33197" x="7000875" y="3170238"/>
          <p14:tracePt t="33204" x="6942138" y="3170238"/>
          <p14:tracePt t="33212" x="6848475" y="3152775"/>
          <p14:tracePt t="33220" x="6788150" y="3152775"/>
          <p14:tracePt t="33228" x="6745288" y="3152775"/>
          <p14:tracePt t="33236" x="6678613" y="3152775"/>
          <p14:tracePt t="33244" x="6618288" y="3152775"/>
          <p14:tracePt t="33252" x="6550025" y="3152775"/>
          <p14:tracePt t="33260" x="6465888" y="3152775"/>
          <p14:tracePt t="33268" x="6372225" y="3135313"/>
          <p14:tracePt t="33276" x="6329363" y="3119438"/>
          <p14:tracePt t="33284" x="6151563" y="3119438"/>
          <p14:tracePt t="33292" x="6057900" y="3076575"/>
          <p14:tracePt t="33300" x="5938838" y="3059113"/>
          <p14:tracePt t="33308" x="5888038" y="3059113"/>
          <p14:tracePt t="33316" x="5862638" y="3059113"/>
          <p14:tracePt t="33324" x="5837238" y="3059113"/>
          <p14:tracePt t="33380" x="5811838" y="3059113"/>
          <p14:tracePt t="33388" x="5761038" y="3059113"/>
          <p14:tracePt t="33398" x="5718175" y="3067050"/>
          <p14:tracePt t="33404" x="5649913" y="3084513"/>
          <p14:tracePt t="33412" x="5641975" y="3094038"/>
          <p14:tracePt t="33421" x="5616575" y="3094038"/>
          <p14:tracePt t="33428" x="5581650" y="3109913"/>
          <p14:tracePt t="33444" x="5573713" y="3109913"/>
          <p14:tracePt t="33453" x="5548313" y="3109913"/>
          <p14:tracePt t="33460" x="5497513" y="3144838"/>
          <p14:tracePt t="33469" x="5472113" y="3144838"/>
          <p14:tracePt t="33476" x="5446713" y="3152775"/>
          <p14:tracePt t="33485" x="5429250" y="3152775"/>
          <p14:tracePt t="33492" x="5386388" y="3170238"/>
          <p14:tracePt t="33501" x="5378450" y="3170238"/>
          <p14:tracePt t="33508" x="5368925" y="3170238"/>
          <p14:tracePt t="33516" x="5335588" y="3186113"/>
          <p14:tracePt t="33524" x="5310188" y="3195638"/>
          <p14:tracePt t="33533" x="5267325" y="3211513"/>
          <p14:tracePt t="33540" x="5249863" y="3228975"/>
          <p14:tracePt t="33549" x="5224463" y="3238500"/>
          <p14:tracePt t="33645" x="5216525" y="3254375"/>
          <p14:tracePt t="33669" x="5216525" y="3263900"/>
          <p14:tracePt t="33684" x="5216525" y="3271838"/>
          <p14:tracePt t="33692" x="5216525" y="3289300"/>
          <p14:tracePt t="33701" x="5216525" y="3297238"/>
          <p14:tracePt t="33708" x="5249863" y="3340100"/>
          <p14:tracePt t="33716" x="5259388" y="3355975"/>
          <p14:tracePt t="33724" x="5318125" y="3355975"/>
          <p14:tracePt t="33732" x="5360988" y="3382963"/>
          <p14:tracePt t="33740" x="5386388" y="3382963"/>
          <p14:tracePt t="33747" x="5454650" y="3416300"/>
          <p14:tracePt t="33756" x="5487988" y="3433763"/>
          <p14:tracePt t="33764" x="5530850" y="3449638"/>
          <p14:tracePt t="33772" x="5556250" y="3449638"/>
          <p14:tracePt t="33781" x="5624513" y="3449638"/>
          <p14:tracePt t="33788" x="5649913" y="3467100"/>
          <p14:tracePt t="33797" x="5700713" y="3484563"/>
          <p14:tracePt t="33804" x="5708650" y="3492500"/>
          <p14:tracePt t="33812" x="5726113" y="3502025"/>
          <p14:tracePt t="33828" x="5751513" y="3517900"/>
          <p14:tracePt t="33852" x="5776913" y="3535363"/>
          <p14:tracePt t="33868" x="5794375" y="3535363"/>
          <p14:tracePt t="33885" x="5837238" y="3543300"/>
          <p14:tracePt t="33900" x="5845175" y="3560763"/>
          <p14:tracePt t="33908" x="5853113" y="3568700"/>
          <p14:tracePt t="33916" x="5870575" y="3586163"/>
          <p14:tracePt t="33933" x="5880100" y="3586163"/>
          <p14:tracePt t="33940" x="5895975" y="3594100"/>
          <p14:tracePt t="33956" x="5938838" y="3619500"/>
          <p14:tracePt t="33966" x="5946775" y="3636963"/>
          <p14:tracePt t="33972" x="5956300" y="3636963"/>
          <p14:tracePt t="33983" x="5972175" y="3646488"/>
          <p14:tracePt t="33988" x="5981700" y="3646488"/>
          <p14:tracePt t="33997" x="6024563" y="3662363"/>
          <p14:tracePt t="34005" x="6057900" y="3687763"/>
          <p14:tracePt t="34012" x="6100763" y="3687763"/>
          <p14:tracePt t="34021" x="6167438" y="3705225"/>
          <p14:tracePt t="34028" x="6210300" y="3722688"/>
          <p14:tracePt t="34037" x="6261100" y="3738563"/>
          <p14:tracePt t="34044" x="6321425" y="3738563"/>
          <p14:tracePt t="34053" x="6372225" y="3773488"/>
          <p14:tracePt t="34060" x="6415088" y="3773488"/>
          <p14:tracePt t="34070" x="6483350" y="3790950"/>
          <p14:tracePt t="34076" x="6508750" y="3790950"/>
          <p14:tracePt t="34084" x="6575425" y="3790950"/>
          <p14:tracePt t="34092" x="6584950" y="3790950"/>
          <p14:tracePt t="34100" x="6626225" y="3790950"/>
          <p14:tracePt t="34108" x="6635750" y="3790950"/>
          <p14:tracePt t="34116" x="6661150" y="3798888"/>
          <p14:tracePt t="34125" x="6686550" y="3798888"/>
          <p14:tracePt t="34133" x="6719888" y="3798888"/>
          <p14:tracePt t="34140" x="6729413" y="3816350"/>
          <p14:tracePt t="34156" x="6754813" y="3816350"/>
          <p14:tracePt t="34166" x="6780213" y="3816350"/>
          <p14:tracePt t="34172" x="6797675" y="3816350"/>
          <p14:tracePt t="34181" x="6823075" y="3816350"/>
          <p14:tracePt t="34188" x="6831013" y="3816350"/>
          <p14:tracePt t="34197" x="6856413" y="3816350"/>
          <p14:tracePt t="34205" x="6907213" y="3816350"/>
          <p14:tracePt t="34212" x="6915150" y="3816350"/>
          <p14:tracePt t="34220" x="6958013" y="3816350"/>
          <p14:tracePt t="34228" x="6967538" y="3816350"/>
          <p14:tracePt t="34237" x="7008813" y="3841750"/>
          <p14:tracePt t="34244" x="7085013" y="3908425"/>
          <p14:tracePt t="34253" x="7162800" y="3986213"/>
          <p14:tracePt t="34260" x="7204075" y="4037013"/>
          <p14:tracePt t="34269" x="7239000" y="4070350"/>
          <p14:tracePt t="34284" x="7256463" y="4095750"/>
          <p14:tracePt t="34493" x="7213600" y="4095750"/>
          <p14:tracePt t="34501" x="7188200" y="4087813"/>
          <p14:tracePt t="34509" x="7162800" y="4079875"/>
          <p14:tracePt t="34518" x="7145338" y="4062413"/>
          <p14:tracePt t="34533" x="7137400" y="4037013"/>
          <p14:tracePt t="34541" x="7137400" y="4011613"/>
          <p14:tracePt t="34551" x="7137400" y="3986213"/>
          <p14:tracePt t="34579" x="7137400" y="3968750"/>
          <p14:tracePt t="34588" x="7178675" y="3968750"/>
          <p14:tracePt t="34596" x="7281863" y="3968750"/>
          <p14:tracePt t="34605" x="7400925" y="3968750"/>
          <p14:tracePt t="34613" x="7442200" y="3968750"/>
          <p14:tracePt t="34622" x="7493000" y="3968750"/>
          <p14:tracePt t="34628" x="7518400" y="3968750"/>
          <p14:tracePt t="34636" x="7561263" y="3968750"/>
          <p14:tracePt t="34645" x="7596188" y="3960813"/>
          <p14:tracePt t="34652" x="7637463" y="3960813"/>
          <p14:tracePt t="34660" x="7662863" y="3960813"/>
          <p14:tracePt t="34669" x="7731125" y="3960813"/>
          <p14:tracePt t="34676" x="7816850" y="3960813"/>
          <p14:tracePt t="34685" x="7875588" y="3960813"/>
          <p14:tracePt t="34692" x="7943850" y="3960813"/>
          <p14:tracePt t="34701" x="7986713" y="3960813"/>
          <p14:tracePt t="34708" x="8045450" y="3960813"/>
          <p14:tracePt t="34716" x="8131175" y="3960813"/>
          <p14:tracePt t="34724" x="8199438" y="3960813"/>
          <p14:tracePt t="34732" x="8258175" y="3960813"/>
          <p14:tracePt t="34740" x="8308975" y="3960813"/>
          <p14:tracePt t="34748" x="8394700" y="3960813"/>
          <p14:tracePt t="34756" x="8453438" y="3960813"/>
          <p14:tracePt t="34765" x="8521700" y="3960813"/>
          <p14:tracePt t="34772" x="8605838" y="3960813"/>
          <p14:tracePt t="34782" x="8648700" y="3960813"/>
          <p14:tracePt t="34788" x="8716963" y="3976688"/>
          <p14:tracePt t="34799" x="8810625" y="3994150"/>
          <p14:tracePt t="34805" x="8869363" y="4011613"/>
          <p14:tracePt t="34812" x="8921750" y="4011613"/>
          <p14:tracePt t="34821" x="8988425" y="4070350"/>
          <p14:tracePt t="34828" x="9031288" y="4079875"/>
          <p14:tracePt t="34837" x="9124950" y="4121150"/>
          <p14:tracePt t="34844" x="9150350" y="4146550"/>
          <p14:tracePt t="34853" x="9218613" y="4181475"/>
          <p14:tracePt t="34860" x="9251950" y="4214813"/>
          <p14:tracePt t="34869" x="9286875" y="4240213"/>
          <p14:tracePt t="34876" x="9328150" y="4257675"/>
          <p14:tracePt t="34885" x="9363075" y="4291013"/>
          <p14:tracePt t="34892" x="9405938" y="4316413"/>
          <p14:tracePt t="34900" x="9439275" y="4368800"/>
          <p14:tracePt t="34908" x="9464675" y="4402138"/>
          <p14:tracePt t="34916" x="9498013" y="4410075"/>
          <p14:tracePt t="34924" x="9523413" y="4445000"/>
          <p14:tracePt t="34932" x="9540875" y="4452938"/>
          <p14:tracePt t="34940" x="9566275" y="4513263"/>
          <p14:tracePt t="34948" x="9583738" y="4529138"/>
          <p14:tracePt t="34956" x="9591675" y="4572000"/>
          <p14:tracePt t="34965" x="9609138" y="4597400"/>
          <p14:tracePt t="34972" x="9642475" y="4665663"/>
          <p14:tracePt t="34982" x="9677400" y="4699000"/>
          <p14:tracePt t="34989" x="9728200" y="4784725"/>
          <p14:tracePt t="34998" x="9829800" y="4868863"/>
          <p14:tracePt t="35005" x="9898063" y="4903788"/>
          <p14:tracePt t="35012" x="9974263" y="4962525"/>
          <p14:tracePt t="35021" x="9999663" y="4972050"/>
          <p14:tracePt t="35029" x="10017125" y="5005388"/>
          <p14:tracePt t="35045" x="10017125" y="5013325"/>
          <p14:tracePt t="35053" x="10017125" y="5022850"/>
          <p14:tracePt t="35285" x="10017125" y="5038725"/>
          <p14:tracePt t="35325" x="10034588" y="5038725"/>
          <p14:tracePt t="35332" x="10067925" y="5038725"/>
          <p14:tracePt t="35341" x="10118725" y="5073650"/>
          <p14:tracePt t="35350" x="10153650" y="5116513"/>
          <p14:tracePt t="35356" x="10194925" y="5149850"/>
          <p14:tracePt t="35364" x="10245725" y="5183188"/>
          <p14:tracePt t="35372" x="10255250" y="5192713"/>
          <p14:tracePt t="35453" x="10280650" y="5192713"/>
          <p14:tracePt t="35973" x="10313988" y="5226050"/>
          <p14:tracePt t="35983" x="10348913" y="5268913"/>
          <p14:tracePt t="35990" x="10382250" y="5337175"/>
          <p14:tracePt t="35997" x="10407650" y="5387975"/>
          <p14:tracePt t="36004" x="10425113" y="5430838"/>
          <p14:tracePt t="36020" x="10425113" y="5481638"/>
          <p14:tracePt t="36028" x="10425113" y="5489575"/>
          <p14:tracePt t="36052" x="10425113" y="5507038"/>
          <p14:tracePt t="36269" x="10442575" y="5507038"/>
          <p14:tracePt t="36286" x="10450513" y="5497513"/>
          <p14:tracePt t="36292" x="10450513" y="5472113"/>
          <p14:tracePt t="36397" x="10450513" y="5464175"/>
          <p14:tracePt t="36413" x="10450513" y="5446713"/>
          <p14:tracePt t="36421" x="10450513" y="5438775"/>
          <p14:tracePt t="36532" x="10450513" y="5421313"/>
          <p14:tracePt t="36964" x="10450513" y="5395913"/>
          <p14:tracePt t="36972" x="10433050" y="5387975"/>
          <p14:tracePt t="36988" x="10390188" y="5370513"/>
          <p14:tracePt t="36998" x="10382250" y="5362575"/>
          <p14:tracePt t="37005" x="10364788" y="5345113"/>
          <p14:tracePt t="37012" x="10339388" y="5345113"/>
          <p14:tracePt t="37020" x="10313988" y="5345113"/>
          <p14:tracePt t="37028" x="10271125" y="5319713"/>
          <p14:tracePt t="37036" x="10220325" y="5319713"/>
          <p14:tracePt t="37044" x="10136188" y="5276850"/>
          <p14:tracePt t="37052" x="10085388" y="5268913"/>
          <p14:tracePt t="37060" x="9999663" y="5251450"/>
          <p14:tracePt t="37067" x="9872663" y="5208588"/>
          <p14:tracePt t="37076" x="9779000" y="5167313"/>
          <p14:tracePt t="37084" x="9634538" y="5149850"/>
          <p14:tracePt t="37092" x="9456738" y="5081588"/>
          <p14:tracePt t="37100" x="9337675" y="5064125"/>
          <p14:tracePt t="37108" x="9167813" y="5038725"/>
          <p14:tracePt t="37116" x="8963025" y="5013325"/>
          <p14:tracePt t="37124" x="8734425" y="4972050"/>
          <p14:tracePt t="37131" x="8529638" y="4946650"/>
          <p14:tracePt t="37140" x="8275638" y="4929188"/>
          <p14:tracePt t="37147" x="8105775" y="4903788"/>
          <p14:tracePt t="37156" x="7875588" y="4860925"/>
          <p14:tracePt t="37163" x="7646988" y="4835525"/>
          <p14:tracePt t="37172" x="7442200" y="4792663"/>
          <p14:tracePt t="37180" x="7213600" y="4741863"/>
          <p14:tracePt t="37188" x="7043738" y="4741863"/>
          <p14:tracePt t="37197" x="6864350" y="4724400"/>
          <p14:tracePt t="37204" x="6694488" y="4699000"/>
          <p14:tracePt t="37212" x="6550025" y="4683125"/>
          <p14:tracePt t="37220" x="6397625" y="4640263"/>
          <p14:tracePt t="37228" x="6253163" y="4614863"/>
          <p14:tracePt t="37236" x="6134100" y="4597400"/>
          <p14:tracePt t="37244" x="5930900" y="4572000"/>
          <p14:tracePt t="37252" x="5811838" y="4513263"/>
          <p14:tracePt t="37260" x="5632450" y="4470400"/>
          <p14:tracePt t="37268" x="5454650" y="4402138"/>
          <p14:tracePt t="37276" x="5360988" y="4384675"/>
          <p14:tracePt t="37284" x="5157788" y="4359275"/>
          <p14:tracePt t="37292" x="5064125" y="4325938"/>
          <p14:tracePt t="37300" x="4945063" y="4300538"/>
          <p14:tracePt t="37307" x="4851400" y="4265613"/>
          <p14:tracePt t="37316" x="4783138" y="4265613"/>
          <p14:tracePt t="37324" x="4699000" y="4249738"/>
          <p14:tracePt t="37331" x="4630738" y="4232275"/>
          <p14:tracePt t="37340" x="4570413" y="4232275"/>
          <p14:tracePt t="37347" x="4476750" y="4214813"/>
          <p14:tracePt t="37355" x="4332288" y="4189413"/>
          <p14:tracePt t="37363" x="4187825" y="4189413"/>
          <p14:tracePt t="37372" x="4052888" y="4189413"/>
          <p14:tracePt t="37380" x="3848100" y="4171950"/>
          <p14:tracePt t="37388" x="3619500" y="4171950"/>
          <p14:tracePt t="37397" x="3424238" y="4121150"/>
          <p14:tracePt t="37404" x="3160713" y="4079875"/>
          <p14:tracePt t="37412" x="2990850" y="4052888"/>
          <p14:tracePt t="37420" x="2820988" y="4052888"/>
          <p14:tracePt t="37427" x="2693988" y="4011613"/>
          <p14:tracePt t="37436" x="2600325" y="3994150"/>
          <p14:tracePt t="37444" x="2540000" y="3994150"/>
          <p14:tracePt t="37452" x="2497138" y="3994150"/>
          <p14:tracePt t="37460" x="2481263" y="3994150"/>
          <p14:tracePt t="37476" x="2471738" y="3994150"/>
          <p14:tracePt t="37492" x="2455863" y="3986213"/>
          <p14:tracePt t="37597" x="2471738" y="3986213"/>
          <p14:tracePt t="37605" x="2540000" y="3986213"/>
          <p14:tracePt t="37614" x="2625725" y="3986213"/>
          <p14:tracePt t="37622" x="2719388" y="4011613"/>
          <p14:tracePt t="37629" x="2803525" y="4011613"/>
          <p14:tracePt t="37636" x="2922588" y="4011613"/>
          <p14:tracePt t="37644" x="3008313" y="4011613"/>
          <p14:tracePt t="37652" x="3100388" y="4011613"/>
          <p14:tracePt t="37660" x="3236913" y="4011613"/>
          <p14:tracePt t="37668" x="3381375" y="4011613"/>
          <p14:tracePt t="37676" x="3500438" y="4011613"/>
          <p14:tracePt t="37684" x="3644900" y="4011613"/>
          <p14:tracePt t="37692" x="3814763" y="4011613"/>
          <p14:tracePt t="37701" x="3959225" y="4011613"/>
          <p14:tracePt t="37708" x="4154488" y="4011613"/>
          <p14:tracePt t="37717" x="4324350" y="4011613"/>
          <p14:tracePt t="37724" x="4494213" y="4011613"/>
          <p14:tracePt t="37732" x="4638675" y="4011613"/>
          <p14:tracePt t="37740" x="4783138" y="4011613"/>
          <p14:tracePt t="37748" x="4894263" y="4011613"/>
          <p14:tracePt t="37756" x="5072063" y="4037013"/>
          <p14:tracePt t="37764" x="5157788" y="4037013"/>
          <p14:tracePt t="37772" x="5241925" y="4037013"/>
          <p14:tracePt t="37781" x="5335588" y="4037013"/>
          <p14:tracePt t="37788" x="5394325" y="4037013"/>
          <p14:tracePt t="37797" x="5437188" y="4037013"/>
          <p14:tracePt t="37812" x="5472113" y="4037013"/>
          <p14:tracePt t="37966" x="5497513" y="4037013"/>
          <p14:tracePt t="37974" x="5538788" y="4037013"/>
          <p14:tracePt t="37984" x="5591175" y="4105275"/>
          <p14:tracePt t="37991" x="5726113" y="4240213"/>
          <p14:tracePt t="37997" x="5827713" y="4316413"/>
          <p14:tracePt t="38004" x="5930900" y="4402138"/>
          <p14:tracePt t="38012" x="6167438" y="4546600"/>
          <p14:tracePt t="38020" x="6338888" y="4589463"/>
          <p14:tracePt t="38028" x="6550025" y="4657725"/>
          <p14:tracePt t="38036" x="6754813" y="4724400"/>
          <p14:tracePt t="38044" x="6899275" y="4767263"/>
          <p14:tracePt t="38052" x="7000875" y="4802188"/>
          <p14:tracePt t="38060" x="7043738" y="4818063"/>
          <p14:tracePt t="38068" x="7119938" y="4894263"/>
          <p14:tracePt t="38076" x="7145338" y="4903788"/>
          <p14:tracePt t="38092" x="7153275" y="4903788"/>
          <p14:tracePt t="38293" x="7170738" y="4903788"/>
          <p14:tracePt t="38301" x="7229475" y="4903788"/>
          <p14:tracePt t="38309" x="7340600" y="4903788"/>
          <p14:tracePt t="38316" x="7391400" y="4886325"/>
          <p14:tracePt t="38324" x="7400925" y="4868863"/>
          <p14:tracePt t="38332" x="7416800" y="4843463"/>
          <p14:tracePt t="38340" x="7477125" y="4827588"/>
          <p14:tracePt t="38348" x="7629525" y="4886325"/>
          <p14:tracePt t="38356" x="7791450" y="5048250"/>
          <p14:tracePt t="38363" x="8029575" y="5167313"/>
          <p14:tracePt t="38372" x="8232775" y="5260975"/>
          <p14:tracePt t="38380" x="8470900" y="5353050"/>
          <p14:tracePt t="38388" x="8699500" y="5395913"/>
          <p14:tracePt t="38397" x="8853488" y="5464175"/>
          <p14:tracePt t="38404" x="8937625" y="5481638"/>
          <p14:tracePt t="38412" x="9031288" y="5497513"/>
          <p14:tracePt t="38420" x="9082088" y="5497513"/>
          <p14:tracePt t="38428" x="9091613" y="5507038"/>
          <p14:tracePt t="38550" x="9099550" y="5507038"/>
          <p14:tracePt t="40421" x="9074150" y="5507038"/>
          <p14:tracePt t="40429" x="9031288" y="5507038"/>
          <p14:tracePt t="40437" x="8997950" y="5514975"/>
          <p14:tracePt t="40445" x="8955088" y="5514975"/>
          <p14:tracePt t="40453" x="8904288" y="5532438"/>
          <p14:tracePt t="40460" x="8861425" y="5575300"/>
          <p14:tracePt t="40468" x="8810625" y="5591175"/>
          <p14:tracePt t="40476" x="8767763" y="5608638"/>
          <p14:tracePt t="40484" x="8699500" y="5626100"/>
          <p14:tracePt t="40492" x="8605838" y="5641975"/>
          <p14:tracePt t="40500" x="8521700" y="5641975"/>
          <p14:tracePt t="40508" x="8402638" y="5641975"/>
          <p14:tracePt t="40516" x="8318500" y="5641975"/>
          <p14:tracePt t="40524" x="8174038" y="5641975"/>
          <p14:tracePt t="40532" x="8029575" y="5641975"/>
          <p14:tracePt t="40540" x="7859713" y="5641975"/>
          <p14:tracePt t="40547" x="7715250" y="5641975"/>
          <p14:tracePt t="40556" x="7545388" y="5641975"/>
          <p14:tracePt t="40563" x="7408863" y="5641975"/>
          <p14:tracePt t="40572" x="7289800" y="5641975"/>
          <p14:tracePt t="40580" x="7145338" y="5641975"/>
          <p14:tracePt t="40588" x="7059613" y="5641975"/>
          <p14:tracePt t="40597" x="6942138" y="5641975"/>
          <p14:tracePt t="40604" x="6881813" y="5641975"/>
          <p14:tracePt t="40613" x="6797675" y="5641975"/>
          <p14:tracePt t="40620" x="6754813" y="5641975"/>
          <p14:tracePt t="40628" x="6686550" y="5641975"/>
          <p14:tracePt t="40636" x="6626225" y="5641975"/>
          <p14:tracePt t="40644" x="6559550" y="5641975"/>
          <p14:tracePt t="40652" x="6534150" y="5641975"/>
          <p14:tracePt t="40660" x="6491288" y="5641975"/>
          <p14:tracePt t="40668" x="6440488" y="5641975"/>
          <p14:tracePt t="40676" x="6397625" y="5641975"/>
          <p14:tracePt t="40684" x="6380163" y="5641975"/>
          <p14:tracePt t="40693" x="6372225" y="5641975"/>
          <p14:tracePt t="40701" x="6329363" y="5641975"/>
          <p14:tracePt t="40708" x="6303963" y="5641975"/>
          <p14:tracePt t="40717" x="6261100" y="5641975"/>
          <p14:tracePt t="40725" x="6235700" y="5641975"/>
          <p14:tracePt t="40732" x="6184900" y="5659438"/>
          <p14:tracePt t="40740" x="6159500" y="5659438"/>
          <p14:tracePt t="40748" x="6108700" y="5676900"/>
          <p14:tracePt t="40756" x="6100763" y="5676900"/>
          <p14:tracePt t="40763" x="6057900" y="5676900"/>
          <p14:tracePt t="40772" x="6015038" y="5676900"/>
          <p14:tracePt t="40780" x="5921375" y="5710238"/>
          <p14:tracePt t="40788" x="5880100" y="5710238"/>
          <p14:tracePt t="40796" x="5811838" y="5727700"/>
          <p14:tracePt t="40804" x="5726113" y="5727700"/>
          <p14:tracePt t="40813" x="5683250" y="5727700"/>
          <p14:tracePt t="40820" x="5616575" y="5727700"/>
          <p14:tracePt t="40828" x="5530850" y="5727700"/>
          <p14:tracePt t="40836" x="5472113" y="5727700"/>
          <p14:tracePt t="40844" x="5403850" y="5727700"/>
          <p14:tracePt t="40852" x="5318125" y="5727700"/>
          <p14:tracePt t="40860" x="5276850" y="5727700"/>
          <p14:tracePt t="40868" x="5191125" y="5745163"/>
          <p14:tracePt t="40876" x="5140325" y="5745163"/>
          <p14:tracePt t="40884" x="5080000" y="5745163"/>
          <p14:tracePt t="40892" x="5029200" y="5745163"/>
          <p14:tracePt t="40900" x="4987925" y="5745163"/>
          <p14:tracePt t="40908" x="4902200" y="5745163"/>
          <p14:tracePt t="40916" x="4843463" y="5745163"/>
          <p14:tracePt t="40924" x="4791075" y="5761038"/>
          <p14:tracePt t="40932" x="4706938" y="5761038"/>
          <p14:tracePt t="40940" x="4621213" y="5761038"/>
          <p14:tracePt t="40947" x="4554538" y="5761038"/>
          <p14:tracePt t="40956" x="4468813" y="5761038"/>
          <p14:tracePt t="40963" x="4410075" y="5761038"/>
          <p14:tracePt t="40972" x="4341813" y="5761038"/>
          <p14:tracePt t="40980" x="4316413" y="5761038"/>
          <p14:tracePt t="40988" x="4256088" y="5761038"/>
          <p14:tracePt t="40997" x="4171950" y="5761038"/>
          <p14:tracePt t="41004" x="4103688" y="5761038"/>
          <p14:tracePt t="41013" x="4017963" y="5761038"/>
          <p14:tracePt t="41020" x="3976688" y="5761038"/>
          <p14:tracePt t="41028" x="3933825" y="5761038"/>
          <p14:tracePt t="41036" x="3840163" y="5795963"/>
          <p14:tracePt t="41044" x="3781425" y="5795963"/>
          <p14:tracePt t="41052" x="3713163" y="5795963"/>
          <p14:tracePt t="41060" x="3652838" y="5795963"/>
          <p14:tracePt t="41068" x="3568700" y="5795963"/>
          <p14:tracePt t="41076" x="3475038" y="5795963"/>
          <p14:tracePt t="41084" x="3432175" y="5795963"/>
          <p14:tracePt t="41092" x="3373438" y="5795963"/>
          <p14:tracePt t="41100" x="3338513" y="5788025"/>
          <p14:tracePt t="41108" x="3279775" y="5770563"/>
          <p14:tracePt t="41117" x="3262313" y="5761038"/>
          <p14:tracePt t="41124" x="3211513" y="5761038"/>
          <p14:tracePt t="41132" x="3178175" y="5761038"/>
          <p14:tracePt t="41147" x="3117850" y="5761038"/>
          <p14:tracePt t="41148" x="3067050" y="5727700"/>
          <p14:tracePt t="41156" x="3041650" y="5727700"/>
          <p14:tracePt t="41164" x="2998788" y="5727700"/>
          <p14:tracePt t="41172" x="2965450" y="5710238"/>
          <p14:tracePt t="41180" x="2955925" y="5710238"/>
          <p14:tracePt t="41188" x="2897188" y="5710238"/>
          <p14:tracePt t="41197" x="2854325" y="5710238"/>
          <p14:tracePt t="41204" x="2803525" y="5702300"/>
          <p14:tracePt t="41213" x="2744788" y="5702300"/>
          <p14:tracePt t="41220" x="2701925" y="5702300"/>
          <p14:tracePt t="41228" x="2651125" y="5684838"/>
          <p14:tracePt t="41236" x="2608263" y="5684838"/>
          <p14:tracePt t="41244" x="2557463" y="5651500"/>
          <p14:tracePt t="41252" x="2532063" y="5651500"/>
          <p14:tracePt t="41260" x="2506663" y="5651500"/>
          <p14:tracePt t="41267" x="2455863" y="5634038"/>
          <p14:tracePt t="41284" x="2446338" y="5634038"/>
          <p14:tracePt t="41292" x="2430463" y="5634038"/>
          <p14:tracePt t="41301" x="2395538" y="5634038"/>
          <p14:tracePt t="41308" x="2379663" y="5634038"/>
          <p14:tracePt t="41317" x="2370138" y="5626100"/>
          <p14:tracePt t="41324" x="2344738" y="5626100"/>
          <p14:tracePt t="41493" x="2370138" y="5626100"/>
          <p14:tracePt t="41501" x="2420938" y="5651500"/>
          <p14:tracePt t="41516" x="2463800" y="5651500"/>
          <p14:tracePt t="41524" x="2481263" y="5651500"/>
          <p14:tracePt t="41532" x="2514600" y="5659438"/>
          <p14:tracePt t="41540" x="2549525" y="5659438"/>
          <p14:tracePt t="41548" x="2590800" y="5659438"/>
          <p14:tracePt t="41556" x="2616200" y="5659438"/>
          <p14:tracePt t="41563" x="2684463" y="5659438"/>
          <p14:tracePt t="41572" x="2744788" y="5676900"/>
          <p14:tracePt t="41580" x="2795588" y="5676900"/>
          <p14:tracePt t="41588" x="2854325" y="5694363"/>
          <p14:tracePt t="41597" x="2922588" y="5694363"/>
          <p14:tracePt t="41604" x="2947988" y="5694363"/>
          <p14:tracePt t="41613" x="3016250" y="5694363"/>
          <p14:tracePt t="41620" x="3074988" y="5694363"/>
          <p14:tracePt t="41628" x="3160713" y="5694363"/>
          <p14:tracePt t="41636" x="3219450" y="5694363"/>
          <p14:tracePt t="41644" x="3270250" y="5694363"/>
          <p14:tracePt t="41652" x="3330575" y="5694363"/>
          <p14:tracePt t="41660" x="3398838" y="5694363"/>
          <p14:tracePt t="41668" x="3457575" y="5694363"/>
          <p14:tracePt t="41676" x="3508375" y="5694363"/>
          <p14:tracePt t="41684" x="3594100" y="5745163"/>
          <p14:tracePt t="41692" x="3662363" y="5745163"/>
          <p14:tracePt t="41700" x="3746500" y="5745163"/>
          <p14:tracePt t="41708" x="3857625" y="5745163"/>
          <p14:tracePt t="41716" x="3925888" y="5745163"/>
          <p14:tracePt t="41724" x="4010025" y="5745163"/>
          <p14:tracePt t="41732" x="4095750" y="5745163"/>
          <p14:tracePt t="41740" x="4179888" y="5745163"/>
          <p14:tracePt t="41748" x="4248150" y="5745163"/>
          <p14:tracePt t="41756" x="4306888" y="5745163"/>
          <p14:tracePt t="41763" x="4359275" y="5745163"/>
          <p14:tracePt t="41772" x="4418013" y="5745163"/>
          <p14:tracePt t="41780" x="4486275" y="5745163"/>
          <p14:tracePt t="41788" x="4529138" y="5761038"/>
          <p14:tracePt t="41797" x="4595813" y="5761038"/>
          <p14:tracePt t="41804" x="4638675" y="5761038"/>
          <p14:tracePt t="41812" x="4664075" y="5761038"/>
          <p14:tracePt t="41820" x="4732338" y="5761038"/>
          <p14:tracePt t="41828" x="4791075" y="5761038"/>
          <p14:tracePt t="41836" x="4859338" y="5761038"/>
          <p14:tracePt t="41844" x="4884738" y="5761038"/>
          <p14:tracePt t="41852" x="4945063" y="5761038"/>
          <p14:tracePt t="41860" x="5029200" y="5761038"/>
          <p14:tracePt t="41868" x="5097463" y="5761038"/>
          <p14:tracePt t="41876" x="5140325" y="5761038"/>
          <p14:tracePt t="41884" x="5224463" y="5761038"/>
          <p14:tracePt t="41892" x="5292725" y="5761038"/>
          <p14:tracePt t="41901" x="5353050" y="5761038"/>
          <p14:tracePt t="41908" x="5411788" y="5761038"/>
          <p14:tracePt t="41916" x="5446713" y="5761038"/>
          <p14:tracePt t="41924" x="5487988" y="5761038"/>
          <p14:tracePt t="41932" x="5513388" y="5761038"/>
          <p14:tracePt t="41940" x="5530850" y="5761038"/>
          <p14:tracePt t="41948" x="5565775" y="5761038"/>
          <p14:tracePt t="41956" x="5581650" y="5761038"/>
          <p14:tracePt t="41963" x="5591175" y="5761038"/>
          <p14:tracePt t="41972" x="5649913" y="5761038"/>
          <p14:tracePt t="41980" x="5692775" y="5761038"/>
          <p14:tracePt t="41989" x="5743575" y="5761038"/>
          <p14:tracePt t="41997" x="5786438" y="5761038"/>
          <p14:tracePt t="42004" x="5794375" y="5761038"/>
          <p14:tracePt t="42013" x="5811838" y="5761038"/>
          <p14:tracePt t="42020" x="5853113" y="5761038"/>
          <p14:tracePt t="42028" x="5913438" y="5761038"/>
          <p14:tracePt t="42036" x="5938838" y="5761038"/>
          <p14:tracePt t="42044" x="6007100" y="5761038"/>
          <p14:tracePt t="42052" x="6032500" y="5745163"/>
          <p14:tracePt t="42060" x="6083300" y="5745163"/>
          <p14:tracePt t="42068" x="6167438" y="5727700"/>
          <p14:tracePt t="42076" x="6210300" y="5710238"/>
          <p14:tracePt t="42084" x="6303963" y="5694363"/>
          <p14:tracePt t="42092" x="6415088" y="5694363"/>
          <p14:tracePt t="42101" x="6516688" y="5651500"/>
          <p14:tracePt t="42108" x="6635750" y="5634038"/>
          <p14:tracePt t="42117" x="6745288" y="5634038"/>
          <p14:tracePt t="42124" x="6864350" y="5634038"/>
          <p14:tracePt t="42132" x="6950075" y="5634038"/>
          <p14:tracePt t="42140" x="7119938" y="5634038"/>
          <p14:tracePt t="42148" x="7239000" y="5634038"/>
          <p14:tracePt t="42156" x="7323138" y="5634038"/>
          <p14:tracePt t="42163" x="7434263" y="5634038"/>
          <p14:tracePt t="42172" x="7502525" y="5616575"/>
          <p14:tracePt t="42180" x="7553325" y="5616575"/>
          <p14:tracePt t="42188" x="7596188" y="5600700"/>
          <p14:tracePt t="42204" x="7621588" y="5600700"/>
          <p14:tracePt t="42214" x="7637463" y="5600700"/>
          <p14:tracePt t="42220" x="7662863" y="5591175"/>
          <p14:tracePt t="42228" x="7672388" y="5575300"/>
          <p14:tracePt t="42236" x="7688263" y="5575300"/>
          <p14:tracePt t="42244" x="7715250" y="5575300"/>
          <p14:tracePt t="42252" x="7723188" y="5575300"/>
          <p14:tracePt t="42260" x="7748588" y="5575300"/>
          <p14:tracePt t="42301" x="7773988" y="5557838"/>
          <p14:tracePt t="42308" x="7791450" y="5557838"/>
          <p14:tracePt t="42317" x="7832725" y="5549900"/>
          <p14:tracePt t="42324" x="7842250" y="5549900"/>
          <p14:tracePt t="42332" x="7900988" y="5532438"/>
          <p14:tracePt t="42341" x="7951788" y="5497513"/>
          <p14:tracePt t="42349" x="8020050" y="5464175"/>
          <p14:tracePt t="42356" x="8062913" y="5456238"/>
          <p14:tracePt t="42365" x="8113713" y="5421313"/>
          <p14:tracePt t="42372" x="8156575" y="5405438"/>
          <p14:tracePt t="42382" x="8189913" y="5387975"/>
          <p14:tracePt t="42388" x="8215313" y="5380038"/>
          <p14:tracePt t="42398" x="8240713" y="5380038"/>
          <p14:tracePt t="42404" x="8308975" y="5345113"/>
          <p14:tracePt t="42414" x="8326438" y="5327650"/>
          <p14:tracePt t="42429" x="8326438" y="5319713"/>
          <p14:tracePt t="42437" x="8334375" y="5294313"/>
          <p14:tracePt t="42444" x="8369300" y="5260975"/>
          <p14:tracePt t="42453" x="8369300" y="5251450"/>
          <p14:tracePt t="42461" x="8369300" y="5208588"/>
          <p14:tracePt t="42469" x="8369300" y="5192713"/>
          <p14:tracePt t="42476" x="8369300" y="5157788"/>
          <p14:tracePt t="42485" x="8369300" y="5124450"/>
          <p14:tracePt t="42492" x="8369300" y="5116513"/>
          <p14:tracePt t="42500" x="8369300" y="5091113"/>
          <p14:tracePt t="42509" x="8369300" y="5081588"/>
          <p14:tracePt t="42517" x="8369300" y="5064125"/>
          <p14:tracePt t="42524" x="8369300" y="5056188"/>
          <p14:tracePt t="42532" x="8359775" y="5038725"/>
          <p14:tracePt t="42541" x="8359775" y="5030788"/>
          <p14:tracePt t="42548" x="8334375" y="4987925"/>
          <p14:tracePt t="42564" x="8318500" y="4919663"/>
          <p14:tracePt t="42572" x="8308975" y="4911725"/>
          <p14:tracePt t="42582" x="8291513" y="4894263"/>
          <p14:tracePt t="42588" x="8266113" y="4868863"/>
          <p14:tracePt t="42598" x="8232775" y="4843463"/>
          <p14:tracePt t="42614" x="8207375" y="4792663"/>
          <p14:tracePt t="42629" x="8174038" y="4775200"/>
          <p14:tracePt t="42637" x="8164513" y="4775200"/>
          <p14:tracePt t="42644" x="8147050" y="4775200"/>
          <p14:tracePt t="42653" x="8139113" y="4767263"/>
          <p14:tracePt t="42661" x="8113713" y="4767263"/>
          <p14:tracePt t="42669" x="8105775" y="4767263"/>
          <p14:tracePt t="42685" x="8088313" y="4767263"/>
          <p14:tracePt t="42692" x="8080375" y="4767263"/>
          <p14:tracePt t="42917" x="8062913" y="4767263"/>
          <p14:tracePt t="42925" x="8062913" y="4784725"/>
          <p14:tracePt t="42934" x="8062913" y="4827588"/>
          <p14:tracePt t="42941" x="8070850" y="4868863"/>
          <p14:tracePt t="42948" x="8070850" y="4911725"/>
          <p14:tracePt t="42956" x="8070850" y="4946650"/>
          <p14:tracePt t="42964" x="8121650" y="5013325"/>
          <p14:tracePt t="42972" x="8121650" y="5038725"/>
          <p14:tracePt t="42980" x="8121650" y="5081588"/>
          <p14:tracePt t="42988" x="8139113" y="5116513"/>
          <p14:tracePt t="42997" x="8139113" y="5141913"/>
          <p14:tracePt t="43004" x="8139113" y="5167313"/>
          <p14:tracePt t="43013" x="8139113" y="5183188"/>
          <p14:tracePt t="43020" x="8139113" y="5208588"/>
          <p14:tracePt t="43060" x="8139113" y="5218113"/>
          <p14:tracePt t="43068" x="8139113" y="5226050"/>
          <p14:tracePt t="43084" x="8139113" y="5243513"/>
          <p14:tracePt t="43092" x="8139113" y="5268913"/>
          <p14:tracePt t="43108" x="8139113" y="5276850"/>
          <p14:tracePt t="43117" x="8139113" y="5294313"/>
          <p14:tracePt t="43181" x="8121650" y="5319713"/>
          <p14:tracePt t="43188" x="8105775" y="5362575"/>
          <p14:tracePt t="43198" x="8105775" y="5413375"/>
          <p14:tracePt t="43205" x="8105775" y="5421313"/>
          <p14:tracePt t="43215" x="8096250" y="5438775"/>
          <p14:tracePt t="43229" x="8096250" y="5446713"/>
          <p14:tracePt t="43277" x="8096250" y="5472113"/>
          <p14:tracePt t="43285" x="8096250" y="5489575"/>
          <p14:tracePt t="43292" x="8096250" y="5497513"/>
          <p14:tracePt t="43300" x="8096250" y="5507038"/>
          <p14:tracePt t="43308" x="8113713" y="5540375"/>
          <p14:tracePt t="43317" x="8113713" y="5549900"/>
          <p14:tracePt t="43324" x="8121650" y="5557838"/>
          <p14:tracePt t="43332" x="8121650" y="5575300"/>
          <p14:tracePt t="43340" x="8139113" y="5583238"/>
          <p14:tracePt t="44372" x="8164513" y="5583238"/>
          <p14:tracePt t="44404" x="8174038" y="5583238"/>
          <p14:tracePt t="44420" x="8181975" y="5583238"/>
          <p14:tracePt t="44428" x="8199438" y="5583238"/>
          <p14:tracePt t="44444" x="8224838" y="5583238"/>
          <p14:tracePt t="44541" x="8250238" y="5583238"/>
          <p14:tracePt t="44548" x="8266113" y="5583238"/>
          <p14:tracePt t="44557" x="8291513" y="5583238"/>
          <p14:tracePt t="44628" x="8318500" y="5549900"/>
          <p14:tracePt t="44644" x="8334375" y="5549900"/>
          <p14:tracePt t="44708" x="8359775" y="5549900"/>
          <p14:tracePt t="59292" x="8369300" y="5549900"/>
          <p14:tracePt t="59301" x="8385175" y="5549900"/>
          <p14:tracePt t="59308" x="8394700" y="5549900"/>
          <p14:tracePt t="59316" x="8435975" y="5549900"/>
          <p14:tracePt t="59324" x="8462963" y="5549900"/>
          <p14:tracePt t="59333" x="8504238" y="5549900"/>
          <p14:tracePt t="59340" x="8539163" y="5549900"/>
          <p14:tracePt t="59348" x="8580438" y="5549900"/>
          <p14:tracePt t="59356" x="8605838" y="5549900"/>
          <p14:tracePt t="59364" x="8648700" y="5549900"/>
          <p14:tracePt t="59372" x="8683625" y="5549900"/>
          <p14:tracePt t="59380" x="8742363" y="5549900"/>
          <p14:tracePt t="59388" x="8785225" y="5549900"/>
          <p14:tracePt t="59395" x="8818563" y="5532438"/>
          <p14:tracePt t="59404" x="8861425" y="5532438"/>
          <p14:tracePt t="59411" x="8886825" y="5532438"/>
          <p14:tracePt t="59420" x="8904288" y="5532438"/>
          <p14:tracePt t="59428" x="8963025" y="5524500"/>
          <p14:tracePt t="59436" x="8972550" y="5524500"/>
          <p14:tracePt t="59445" x="9013825" y="5524500"/>
          <p14:tracePt t="59452" x="9056688" y="5507038"/>
          <p14:tracePt t="59460" x="9082088" y="5507038"/>
          <p14:tracePt t="59468" x="9099550" y="5507038"/>
          <p14:tracePt t="59476" x="9107488" y="5507038"/>
          <p14:tracePt t="59492" x="9150350" y="5489575"/>
          <p14:tracePt t="59572" x="9167813" y="5481638"/>
          <p14:tracePt t="59589" x="9201150" y="5481638"/>
          <p14:tracePt t="59596" x="9236075" y="5481638"/>
          <p14:tracePt t="59604" x="9277350" y="5481638"/>
          <p14:tracePt t="59612" x="9302750" y="5481638"/>
          <p14:tracePt t="59620" x="9320213" y="5481638"/>
          <p14:tracePt t="59709" x="9345613" y="5481638"/>
          <p14:tracePt t="59716" x="9353550" y="5481638"/>
          <p14:tracePt t="59724" x="9363075" y="5481638"/>
          <p14:tracePt t="59733" x="9380538" y="5481638"/>
          <p14:tracePt t="59740" x="9405938" y="5464175"/>
          <p14:tracePt t="59749" x="9413875" y="5464175"/>
          <p14:tracePt t="59756" x="9439275" y="5464175"/>
          <p14:tracePt t="59765" x="9472613" y="5464175"/>
          <p14:tracePt t="59772" x="9482138" y="5456238"/>
          <p14:tracePt t="59788" x="9490075" y="5438775"/>
          <p14:tracePt t="59820" x="9507538" y="5438775"/>
          <p14:tracePt t="59836" x="9550400" y="5438775"/>
          <p14:tracePt t="59845" x="9575800" y="5438775"/>
          <p14:tracePt t="59852" x="9617075" y="5438775"/>
          <p14:tracePt t="59860" x="9685338" y="5438775"/>
          <p14:tracePt t="59868" x="9786938" y="5438775"/>
          <p14:tracePt t="59876" x="9855200" y="5438775"/>
          <p14:tracePt t="59884" x="9940925" y="5438775"/>
          <p14:tracePt t="59895" x="9966325" y="5438775"/>
          <p14:tracePt t="59900" x="9974263" y="5438775"/>
          <p14:tracePt t="59924" x="9991725" y="5438775"/>
          <p14:tracePt t="60165" x="9999663" y="5438775"/>
          <p14:tracePt t="60181" x="10042525" y="5438775"/>
          <p14:tracePt t="60188" x="10059988" y="5430838"/>
          <p14:tracePt t="60195" x="10059988" y="5413375"/>
          <p14:tracePt t="60204" x="10059988" y="5387975"/>
          <p14:tracePt t="60211" x="10059988" y="5345113"/>
          <p14:tracePt t="60300" x="10059988" y="5337175"/>
          <p14:tracePt t="60357" x="10059988" y="5319713"/>
          <p14:tracePt t="60389" x="10059988" y="5311775"/>
          <p14:tracePt t="60396" x="10059988" y="5294313"/>
          <p14:tracePt t="60501" x="10059988" y="5286375"/>
          <p14:tracePt t="60557" x="10059988" y="5276850"/>
          <p14:tracePt t="60717" x="10059988" y="5260975"/>
          <p14:tracePt t="61245" x="10059988" y="5235575"/>
          <p14:tracePt t="61252" x="10059988" y="5208588"/>
          <p14:tracePt t="61264" x="10059988" y="5200650"/>
          <p14:tracePt t="61269" x="10059988" y="5167313"/>
          <p14:tracePt t="61284" x="10059988" y="5157788"/>
          <p14:tracePt t="61291" x="10059988" y="5149850"/>
          <p14:tracePt t="61300" x="10059988" y="5132388"/>
          <p14:tracePt t="61308" x="10085388" y="5106988"/>
          <p14:tracePt t="61348" x="10085388" y="5099050"/>
          <p14:tracePt t="67157" x="10093325" y="5081588"/>
          <p14:tracePt t="67165" x="10110788" y="5091113"/>
          <p14:tracePt t="67173" x="10144125" y="5091113"/>
          <p14:tracePt t="67179" x="10161588" y="5099050"/>
          <p14:tracePt t="67188" x="10204450" y="5099050"/>
          <p14:tracePt t="67220" x="10144125" y="5132388"/>
          <p14:tracePt t="67227" x="10093325" y="5132388"/>
          <p14:tracePt t="67460" x="10153650" y="5149850"/>
          <p14:tracePt t="67468" x="10204450" y="5124450"/>
          <p14:tracePt t="67478" x="10212388" y="5116513"/>
          <p14:tracePt t="67492" x="10212388" y="5091113"/>
          <p14:tracePt t="67500" x="10212388" y="5073650"/>
          <p14:tracePt t="67508" x="10212388" y="5048250"/>
          <p14:tracePt t="67523" x="10212388" y="5038725"/>
          <p14:tracePt t="67547" x="10204450" y="5013325"/>
          <p14:tracePt t="67580" x="10204450" y="4987925"/>
          <p14:tracePt t="67597" x="10204450" y="4972050"/>
          <p14:tracePt t="67604" x="10204450" y="4962525"/>
          <p14:tracePt t="67612" x="10204450" y="4946650"/>
          <p14:tracePt t="67620" x="10204450" y="4903788"/>
          <p14:tracePt t="67627" x="10204450" y="4894263"/>
          <p14:tracePt t="67636" x="10204450" y="4886325"/>
          <p14:tracePt t="67644" x="10204450" y="4843463"/>
          <p14:tracePt t="67652" x="10204450" y="4827588"/>
          <p14:tracePt t="67660" x="10204450" y="4818063"/>
          <p14:tracePt t="67668" x="10204450" y="4775200"/>
          <p14:tracePt t="67684" x="10204450" y="4767263"/>
          <p14:tracePt t="67692" x="10204450" y="4749800"/>
          <p14:tracePt t="67708" x="10204450" y="4724400"/>
          <p14:tracePt t="67716" x="10204450" y="4716463"/>
          <p14:tracePt t="67724" x="10204450" y="4699000"/>
          <p14:tracePt t="67740" x="10204450" y="4691063"/>
          <p14:tracePt t="67747" x="10204450" y="4665663"/>
          <p14:tracePt t="67756" x="10204450" y="4657725"/>
          <p14:tracePt t="67764" x="10204450" y="4630738"/>
          <p14:tracePt t="67772" x="10204450" y="4597400"/>
          <p14:tracePt t="67780" x="10204450" y="4589463"/>
          <p14:tracePt t="67788" x="10204450" y="4579938"/>
          <p14:tracePt t="67796" x="10204450" y="4564063"/>
          <p14:tracePt t="67804" x="10204450" y="4538663"/>
          <p14:tracePt t="67811" x="10212388" y="4495800"/>
          <p14:tracePt t="67851" x="10229850" y="4460875"/>
          <p14:tracePt t="67860" x="10229850" y="4452938"/>
          <p14:tracePt t="67868" x="10245725" y="4427538"/>
          <p14:tracePt t="67884" x="10288588" y="4427538"/>
          <p14:tracePt t="67892" x="10313988" y="4427538"/>
          <p14:tracePt t="67900" x="10356850" y="4427538"/>
          <p14:tracePt t="67908" x="10374313" y="4427538"/>
          <p14:tracePt t="67932" x="10415588" y="4427538"/>
          <p14:tracePt t="67940" x="10425113" y="4427538"/>
          <p14:tracePt t="67948" x="10450513" y="4427538"/>
          <p14:tracePt t="68133" x="10475913" y="4410075"/>
          <p14:tracePt t="68142" x="10509250" y="4376738"/>
          <p14:tracePt t="68149" x="10518775" y="4368800"/>
          <p14:tracePt t="68156" x="10534650" y="4359275"/>
          <p14:tracePt t="68212" x="10544175" y="4359275"/>
          <p14:tracePt t="68220" x="10560050" y="4341813"/>
          <p14:tracePt t="68236" x="10569575" y="4333875"/>
          <p14:tracePt t="68268" x="10585450" y="4308475"/>
          <p14:tracePt t="68300" x="10585450" y="4291013"/>
          <p14:tracePt t="68308" x="10594975" y="4249738"/>
          <p14:tracePt t="68324" x="10628313" y="4224338"/>
          <p14:tracePt t="68332" x="10637838" y="4206875"/>
          <p14:tracePt t="68340" x="10653713" y="4197350"/>
          <p14:tracePt t="68348" x="10679113" y="4156075"/>
          <p14:tracePt t="68356" x="10688638" y="4138613"/>
          <p14:tracePt t="68364" x="10721975" y="4113213"/>
          <p14:tracePt t="68372" x="10729913" y="4087813"/>
          <p14:tracePt t="68388" x="10790238" y="4019550"/>
          <p14:tracePt t="68396" x="10833100" y="3986213"/>
          <p14:tracePt t="68404" x="10926763" y="3908425"/>
          <p14:tracePt t="68412" x="11028363" y="3849688"/>
          <p14:tracePt t="68420" x="11122025" y="3790950"/>
          <p14:tracePt t="68427" x="11249025" y="3730625"/>
          <p14:tracePt t="68436" x="11401425" y="3636963"/>
          <p14:tracePt t="68444" x="11469688" y="3619500"/>
          <p14:tracePt t="68452" x="11647488" y="3535363"/>
          <p14:tracePt t="68461" x="11776075" y="3492500"/>
          <p14:tracePt t="68468" x="11928475" y="3424238"/>
          <p14:tracePt t="68477" x="12098338" y="3382963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Osud a biodostupnost v půdě</a:t>
            </a:r>
            <a:br>
              <a:rPr lang="cs-CZ"/>
            </a:br>
            <a:r>
              <a:rPr lang="cs-CZ"/>
              <a:t>- úvod, koncepce, definice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294967295"/>
          </p:nvPr>
        </p:nvSpPr>
        <p:spPr>
          <a:xfrm>
            <a:off x="11817350" y="6477000"/>
            <a:ext cx="374650" cy="252413"/>
          </a:xfrm>
        </p:spPr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27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312018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10"/>
    </mc:Choice>
    <mc:Fallback xmlns="">
      <p:transition spd="slow" advTm="46310"/>
    </mc:Fallback>
  </mc:AlternateContent>
  <p:extLst>
    <p:ext uri="{3A86A75C-4F4B-4683-9AE1-C65F6400EC91}">
      <p14:laserTraceLst xmlns:p14="http://schemas.microsoft.com/office/powerpoint/2010/main">
        <p14:tracePtLst>
          <p14:tracePt t="600" x="12080875" y="2582863"/>
          <p14:tracePt t="608" x="12004675" y="2524125"/>
          <p14:tracePt t="616" x="11945938" y="2506663"/>
          <p14:tracePt t="623" x="11895138" y="2498725"/>
          <p14:tracePt t="631" x="11885613" y="2481263"/>
          <p14:tracePt t="640" x="11844338" y="2455863"/>
          <p14:tracePt t="647" x="11826875" y="2455863"/>
          <p14:tracePt t="655" x="11818938" y="2455863"/>
          <p14:tracePt t="663" x="11801475" y="2447925"/>
          <p14:tracePt t="687" x="11791950" y="2430463"/>
          <p14:tracePt t="711" x="11766550" y="2422525"/>
          <p14:tracePt t="727" x="11750675" y="2387600"/>
          <p14:tracePt t="735" x="11741150" y="2379663"/>
          <p14:tracePt t="751" x="11715750" y="2379663"/>
          <p14:tracePt t="759" x="11690350" y="2379663"/>
          <p14:tracePt t="767" x="11639550" y="2362200"/>
          <p14:tracePt t="775" x="11614150" y="2362200"/>
          <p14:tracePt t="783" x="11571288" y="2362200"/>
          <p14:tracePt t="791" x="11487150" y="2362200"/>
          <p14:tracePt t="800" x="11436350" y="2362200"/>
          <p14:tracePt t="807" x="11350625" y="2362200"/>
          <p14:tracePt t="816" x="11266488" y="2362200"/>
          <p14:tracePt t="823" x="11172825" y="2387600"/>
          <p14:tracePt t="831" x="11096625" y="2430463"/>
          <p14:tracePt t="840" x="11053763" y="2438400"/>
          <p14:tracePt t="847" x="11002963" y="2489200"/>
          <p14:tracePt t="879" x="10993438" y="2489200"/>
          <p14:tracePt t="1112" x="10968038" y="2489200"/>
          <p14:tracePt t="1128" x="10968038" y="2506663"/>
          <p14:tracePt t="1136" x="11010900" y="2506663"/>
          <p14:tracePt t="1143" x="11061700" y="2549525"/>
          <p14:tracePt t="1151" x="11087100" y="2549525"/>
          <p14:tracePt t="1200" x="11096625" y="2566988"/>
          <p14:tracePt t="1287" x="11096625" y="2574925"/>
          <p14:tracePt t="1296" x="11096625" y="2600325"/>
          <p14:tracePt t="1304" x="11096625" y="2625725"/>
          <p14:tracePt t="1312" x="11112500" y="2676525"/>
          <p14:tracePt t="1320" x="11112500" y="2701925"/>
          <p14:tracePt t="1328" x="11112500" y="2744788"/>
          <p14:tracePt t="1335" x="11112500" y="2778125"/>
          <p14:tracePt t="1343" x="11112500" y="2838450"/>
          <p14:tracePt t="1351" x="11112500" y="2846388"/>
          <p14:tracePt t="1360" x="11112500" y="2889250"/>
          <p14:tracePt t="1367" x="11104563" y="2922588"/>
          <p14:tracePt t="1376" x="11104563" y="2965450"/>
          <p14:tracePt t="1384" x="11096625" y="2974975"/>
          <p14:tracePt t="1391" x="11096625" y="3033713"/>
          <p14:tracePt t="1400" x="11079163" y="3059113"/>
          <p14:tracePt t="1407" x="11061700" y="3127375"/>
          <p14:tracePt t="1416" x="11044238" y="3221038"/>
          <p14:tracePt t="1423" x="11010900" y="3314700"/>
          <p14:tracePt t="1431" x="11010900" y="3330575"/>
          <p14:tracePt t="1440" x="10977563" y="3408363"/>
          <p14:tracePt t="1447" x="10977563" y="3467100"/>
          <p14:tracePt t="1455" x="10942638" y="3560763"/>
          <p14:tracePt t="1463" x="10926763" y="3629025"/>
          <p14:tracePt t="1471" x="10909300" y="3654425"/>
          <p14:tracePt t="1480" x="10909300" y="3662363"/>
          <p14:tracePt t="1487" x="10909300" y="3687763"/>
          <p14:tracePt t="1528" x="10909300" y="3705225"/>
          <p14:tracePt t="1535" x="10909300" y="3730625"/>
          <p14:tracePt t="1543" x="10917238" y="3816350"/>
          <p14:tracePt t="1551" x="10960100" y="3917950"/>
          <p14:tracePt t="1560" x="11018838" y="4037013"/>
          <p14:tracePt t="1568" x="11053763" y="4113213"/>
          <p14:tracePt t="1575" x="11071225" y="4171950"/>
          <p14:tracePt t="1584" x="11087100" y="4206875"/>
          <p14:tracePt t="1591" x="11096625" y="4206875"/>
          <p14:tracePt t="1608" x="11112500" y="4206875"/>
          <p14:tracePt t="1777" x="11122025" y="4206875"/>
          <p14:tracePt t="1793" x="11137900" y="4206875"/>
          <p14:tracePt t="1809" x="11147425" y="4171950"/>
          <p14:tracePt t="1816" x="11180763" y="4121150"/>
          <p14:tracePt t="1824" x="11215688" y="4079875"/>
          <p14:tracePt t="1831" x="11256963" y="4079875"/>
          <p14:tracePt t="1840" x="11368088" y="4079875"/>
          <p14:tracePt t="1847" x="11452225" y="4079875"/>
          <p14:tracePt t="1855" x="11622088" y="4079875"/>
          <p14:tracePt t="1863" x="11766550" y="4079875"/>
          <p14:tracePt t="1871" x="11877675" y="4079875"/>
          <p14:tracePt t="1880" x="12030075" y="4037013"/>
          <p14:tracePt t="1897" x="12133263" y="3976688"/>
          <p14:tracePt t="1898" x="12174538" y="3960813"/>
          <p14:tracePt t="8040" x="12106275" y="2906713"/>
          <p14:tracePt t="8048" x="12047538" y="2906713"/>
          <p14:tracePt t="8055" x="11979275" y="2889250"/>
          <p14:tracePt t="8063" x="11869738" y="2889250"/>
          <p14:tracePt t="8071" x="11776075" y="2871788"/>
          <p14:tracePt t="8079" x="11647488" y="2830513"/>
          <p14:tracePt t="8088" x="11530013" y="2795588"/>
          <p14:tracePt t="8096" x="11360150" y="2770188"/>
          <p14:tracePt t="8103" x="11241088" y="2752725"/>
          <p14:tracePt t="8113" x="11061700" y="2752725"/>
          <p14:tracePt t="8119" x="10917238" y="2711450"/>
          <p14:tracePt t="8128" x="10798175" y="2686050"/>
          <p14:tracePt t="8135" x="10653713" y="2668588"/>
          <p14:tracePt t="8143" x="10534650" y="2668588"/>
          <p14:tracePt t="8151" x="10450513" y="2668588"/>
          <p14:tracePt t="8160" x="10331450" y="2668588"/>
          <p14:tracePt t="8167" x="10245725" y="2668588"/>
          <p14:tracePt t="8175" x="10161588" y="2668588"/>
          <p14:tracePt t="8183" x="10067925" y="2668588"/>
          <p14:tracePt t="8191" x="9948863" y="2643188"/>
          <p14:tracePt t="8199" x="9829800" y="2608263"/>
          <p14:tracePt t="8208" x="9685338" y="2608263"/>
          <p14:tracePt t="8216" x="9566275" y="2582863"/>
          <p14:tracePt t="8223" x="9472613" y="2566988"/>
          <p14:tracePt t="8232" x="9363075" y="2566988"/>
          <p14:tracePt t="8239" x="9209088" y="2549525"/>
          <p14:tracePt t="8248" x="9117013" y="2506663"/>
          <p14:tracePt t="8255" x="9005888" y="2506663"/>
          <p14:tracePt t="8263" x="8912225" y="2489200"/>
          <p14:tracePt t="8271" x="8818563" y="2473325"/>
          <p14:tracePt t="8279" x="8699500" y="2473325"/>
          <p14:tracePt t="8287" x="8605838" y="2455863"/>
          <p14:tracePt t="8295" x="8488363" y="2413000"/>
          <p14:tracePt t="8303" x="8343900" y="2387600"/>
          <p14:tracePt t="8312" x="8164513" y="2371725"/>
          <p14:tracePt t="8320" x="7969250" y="2328863"/>
          <p14:tracePt t="8328" x="7705725" y="2278063"/>
          <p14:tracePt t="8335" x="7400925" y="2278063"/>
          <p14:tracePt t="8343" x="7119938" y="2252663"/>
          <p14:tracePt t="8351" x="6762750" y="2227263"/>
          <p14:tracePt t="8359" x="6372225" y="2141538"/>
          <p14:tracePt t="8367" x="6091238" y="2141538"/>
          <p14:tracePt t="8375" x="5827713" y="2098675"/>
          <p14:tracePt t="8383" x="5632450" y="2098675"/>
          <p14:tracePt t="8391" x="5353050" y="2098675"/>
          <p14:tracePt t="8399" x="5132388" y="2098675"/>
          <p14:tracePt t="8407" x="4902200" y="2098675"/>
          <p14:tracePt t="8416" x="4706938" y="2098675"/>
          <p14:tracePt t="8423" x="4503738" y="2098675"/>
          <p14:tracePt t="8432" x="4281488" y="2098675"/>
          <p14:tracePt t="8440" x="4078288" y="2098675"/>
          <p14:tracePt t="8448" x="3857625" y="2098675"/>
          <p14:tracePt t="8455" x="3627438" y="2098675"/>
          <p14:tracePt t="8463" x="3406775" y="2098675"/>
          <p14:tracePt t="8471" x="3203575" y="2098675"/>
          <p14:tracePt t="8479" x="2982913" y="2098675"/>
          <p14:tracePt t="8487" x="2786063" y="2098675"/>
          <p14:tracePt t="8496" x="2616200" y="2098675"/>
          <p14:tracePt t="8503" x="2413000" y="2098675"/>
          <p14:tracePt t="8512" x="2243138" y="2098675"/>
          <p14:tracePt t="8519" x="2073275" y="2098675"/>
          <p14:tracePt t="8529" x="1878013" y="2098675"/>
          <p14:tracePt t="8535" x="1673225" y="2098675"/>
          <p14:tracePt t="8543" x="1538288" y="2098675"/>
          <p14:tracePt t="8551" x="1368425" y="2098675"/>
          <p14:tracePt t="8560" x="1223963" y="2098675"/>
          <p14:tracePt t="8567" x="1054100" y="2098675"/>
          <p14:tracePt t="8575" x="909638" y="2098675"/>
          <p14:tracePt t="8583" x="739775" y="2098675"/>
          <p14:tracePt t="8591" x="620713" y="2098675"/>
          <p14:tracePt t="8600" x="527050" y="2108200"/>
          <p14:tracePt t="8608" x="415925" y="2108200"/>
          <p14:tracePt t="8616" x="322263" y="2149475"/>
          <p14:tracePt t="8623" x="230188" y="2166938"/>
          <p14:tracePt t="8632" x="101600" y="2209800"/>
          <p14:tracePt t="9120" x="212725" y="4878388"/>
          <p14:tracePt t="9129" x="365125" y="4894263"/>
          <p14:tracePt t="9135" x="484188" y="4919663"/>
          <p14:tracePt t="9144" x="628650" y="4919663"/>
          <p14:tracePt t="9151" x="747713" y="4954588"/>
          <p14:tracePt t="9160" x="917575" y="4979988"/>
          <p14:tracePt t="9168" x="1036638" y="4997450"/>
          <p14:tracePt t="9176" x="1239838" y="5022850"/>
          <p14:tracePt t="9184" x="1444625" y="5064125"/>
          <p14:tracePt t="9191" x="1614488" y="5091113"/>
          <p14:tracePt t="9200" x="1817688" y="5106988"/>
          <p14:tracePt t="9208" x="2022475" y="5132388"/>
          <p14:tracePt t="9216" x="2243138" y="5132388"/>
          <p14:tracePt t="9224" x="2471738" y="5132388"/>
          <p14:tracePt t="9232" x="2693988" y="5132388"/>
          <p14:tracePt t="9240" x="2897188" y="5132388"/>
          <p14:tracePt t="9248" x="3117850" y="5132388"/>
          <p14:tracePt t="9256" x="3287713" y="5132388"/>
          <p14:tracePt t="9263" x="3517900" y="5132388"/>
          <p14:tracePt t="9271" x="3746500" y="5116513"/>
          <p14:tracePt t="9279" x="4027488" y="5073650"/>
          <p14:tracePt t="9288" x="4281488" y="5073650"/>
          <p14:tracePt t="9296" x="4511675" y="5048250"/>
          <p14:tracePt t="9303" x="4765675" y="5048250"/>
          <p14:tracePt t="9312" x="4987925" y="5048250"/>
          <p14:tracePt t="9320" x="5241925" y="5048250"/>
          <p14:tracePt t="9329" x="5462588" y="5048250"/>
          <p14:tracePt t="9335" x="5692775" y="5048250"/>
          <p14:tracePt t="9344" x="5921375" y="5048250"/>
          <p14:tracePt t="9351" x="6116638" y="5022850"/>
          <p14:tracePt t="9360" x="6321425" y="5022850"/>
          <p14:tracePt t="9367" x="6542088" y="5005388"/>
          <p14:tracePt t="9376" x="6694488" y="4962525"/>
          <p14:tracePt t="9384" x="6864350" y="4962525"/>
          <p14:tracePt t="9392" x="6958013" y="4946650"/>
          <p14:tracePt t="9400" x="7051675" y="4919663"/>
          <p14:tracePt t="9408" x="7145338" y="4903788"/>
          <p14:tracePt t="9416" x="7264400" y="4860925"/>
          <p14:tracePt t="9423" x="7358063" y="4843463"/>
          <p14:tracePt t="9432" x="7477125" y="4802188"/>
          <p14:tracePt t="9440" x="7621588" y="4802188"/>
          <p14:tracePt t="9448" x="7740650" y="4767263"/>
          <p14:tracePt t="9456" x="7859713" y="4741863"/>
          <p14:tracePt t="9463" x="8037513" y="4741863"/>
          <p14:tracePt t="9471" x="8121650" y="4724400"/>
          <p14:tracePt t="9479" x="8240713" y="4708525"/>
          <p14:tracePt t="9488" x="8394700" y="4683125"/>
          <p14:tracePt t="9496" x="8478838" y="4665663"/>
          <p14:tracePt t="9503" x="8632825" y="4648200"/>
          <p14:tracePt t="9513" x="8750300" y="4622800"/>
          <p14:tracePt t="9520" x="8861425" y="4622800"/>
          <p14:tracePt t="9528" x="8988425" y="4564063"/>
          <p14:tracePt t="9535" x="9056688" y="4546600"/>
          <p14:tracePt t="9544" x="9117013" y="4529138"/>
          <p14:tracePt t="9551" x="9167813" y="4513263"/>
          <p14:tracePt t="9560" x="9193213" y="4513263"/>
          <p14:tracePt t="9567" x="9244013" y="4486275"/>
          <p14:tracePt t="9576" x="9251950" y="4470400"/>
          <p14:tracePt t="9584" x="9277350" y="4470400"/>
          <p14:tracePt t="9591" x="9294813" y="4470400"/>
          <p14:tracePt t="9600" x="9328150" y="4470400"/>
          <p14:tracePt t="9608" x="9439275" y="4470400"/>
          <p14:tracePt t="9616" x="9609138" y="4470400"/>
          <p14:tracePt t="9623" x="9779000" y="4470400"/>
          <p14:tracePt t="9632" x="9983788" y="4470400"/>
          <p14:tracePt t="9640" x="10179050" y="4470400"/>
          <p14:tracePt t="9648" x="10374313" y="4470400"/>
          <p14:tracePt t="9655" x="10415588" y="4470400"/>
          <p14:tracePt t="9663" x="10433050" y="4470400"/>
          <p14:tracePt t="9883" x="10442575" y="4470400"/>
          <p14:tracePt t="9889" x="10483850" y="4470400"/>
          <p14:tracePt t="9898" x="10526713" y="4470400"/>
          <p14:tracePt t="9920" x="10544175" y="4460875"/>
          <p14:tracePt t="9992" x="10552113" y="4460875"/>
          <p14:tracePt t="10000" x="10569575" y="4445000"/>
          <p14:tracePt t="10105" x="10569575" y="4435475"/>
          <p14:tracePt t="11312" x="10577513" y="4419600"/>
          <p14:tracePt t="11392" x="10594975" y="4427538"/>
          <p14:tracePt t="11417" x="10602913" y="4435475"/>
          <p14:tracePt t="16032" x="10612438" y="4435475"/>
          <p14:tracePt t="18816" x="10602913" y="4435475"/>
          <p14:tracePt t="31000" x="10620375" y="4435475"/>
          <p14:tracePt t="31008" x="10645775" y="4419600"/>
          <p14:tracePt t="31017" x="10663238" y="4402138"/>
          <p14:tracePt t="31024" x="10671175" y="4394200"/>
          <p14:tracePt t="44088" x="10679113" y="4394200"/>
          <p14:tracePt t="44096" x="10764838" y="4359275"/>
          <p14:tracePt t="44104" x="10807700" y="4308475"/>
          <p14:tracePt t="44112" x="10934700" y="4249738"/>
          <p14:tracePt t="44120" x="10968038" y="4214813"/>
          <p14:tracePt t="44128" x="11036300" y="4164013"/>
          <p14:tracePt t="44135" x="11129963" y="4130675"/>
          <p14:tracePt t="44144" x="11231563" y="4044950"/>
          <p14:tracePt t="44151" x="11333163" y="3986213"/>
          <p14:tracePt t="44159" x="11461750" y="3857625"/>
          <p14:tracePt t="44167" x="11563350" y="3798888"/>
          <p14:tracePt t="44176" x="11690350" y="3713163"/>
          <p14:tracePt t="44183" x="11766550" y="3636963"/>
          <p14:tracePt t="44192" x="11920538" y="3568700"/>
          <p14:tracePt t="44199" x="11953875" y="3535363"/>
          <p14:tracePt t="44208" x="12022138" y="3467100"/>
          <p14:tracePt t="44215" x="12055475" y="3433763"/>
          <p14:tracePt t="44223" x="12098338" y="3390900"/>
          <p14:tracePt t="44231" x="12133263" y="3355975"/>
          <p14:tracePt t="44240" x="12158663" y="3340100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Důsledky expozice v pevné matrici</a:t>
            </a:r>
          </a:p>
        </p:txBody>
      </p:sp>
      <p:sp>
        <p:nvSpPr>
          <p:cNvPr id="839683" name="Rectangle 3"/>
          <p:cNvSpPr>
            <a:spLocks noGrp="1" noChangeArrowheads="1"/>
          </p:cNvSpPr>
          <p:nvPr>
            <p:ph idx="1"/>
          </p:nvPr>
        </p:nvSpPr>
        <p:spPr>
          <a:xfrm>
            <a:off x="1828801" y="762001"/>
            <a:ext cx="8583613" cy="5646539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/>
              <a:t>Velké odlišnosti od </a:t>
            </a:r>
            <a:r>
              <a:rPr lang="cs-CZ" dirty="0" err="1"/>
              <a:t>akvatického</a:t>
            </a:r>
            <a:r>
              <a:rPr lang="cs-CZ" dirty="0"/>
              <a:t> prostředí (podobnost se sedimenty)</a:t>
            </a:r>
          </a:p>
          <a:p>
            <a:pPr eaLnBrk="1" hangingPunct="1">
              <a:defRPr/>
            </a:pPr>
            <a:r>
              <a:rPr lang="cs-CZ" dirty="0"/>
              <a:t>Pevné matrice jsou dosti </a:t>
            </a:r>
            <a:r>
              <a:rPr lang="cs-CZ" dirty="0">
                <a:solidFill>
                  <a:srgbClr val="FFFF00"/>
                </a:solidFill>
              </a:rPr>
              <a:t>heterogenní</a:t>
            </a:r>
          </a:p>
          <a:p>
            <a:pPr eaLnBrk="1" hangingPunct="1">
              <a:defRPr/>
            </a:pPr>
            <a:r>
              <a:rPr lang="cs-CZ" dirty="0"/>
              <a:t>Obsahuje vždy všechny tři fáze </a:t>
            </a:r>
            <a:r>
              <a:rPr lang="cs-CZ" dirty="0">
                <a:solidFill>
                  <a:srgbClr val="FFFF00"/>
                </a:solidFill>
              </a:rPr>
              <a:t>PEVNOU</a:t>
            </a:r>
            <a:r>
              <a:rPr lang="cs-CZ" dirty="0"/>
              <a:t>, KAPALNOU (pórová voda) a PLYN (vzduch)</a:t>
            </a:r>
          </a:p>
          <a:p>
            <a:pPr eaLnBrk="1" hangingPunct="1">
              <a:defRPr/>
            </a:pPr>
            <a:r>
              <a:rPr lang="cs-CZ" dirty="0"/>
              <a:t>Přítomnost pevné fáze zejména má významný vliv na </a:t>
            </a:r>
            <a:r>
              <a:rPr lang="cs-CZ" dirty="0">
                <a:solidFill>
                  <a:srgbClr val="FFFF00"/>
                </a:solidFill>
              </a:rPr>
              <a:t>OSUD a CHOVÁNÍ</a:t>
            </a:r>
            <a:r>
              <a:rPr lang="cs-CZ" dirty="0"/>
              <a:t> chemické látky</a:t>
            </a:r>
          </a:p>
          <a:p>
            <a:pPr eaLnBrk="1" hangingPunct="1">
              <a:defRPr/>
            </a:pPr>
            <a:r>
              <a:rPr lang="cs-CZ" dirty="0"/>
              <a:t>V závislosti na vlastnostech látky, vlastnostech půdy a čase dojde k </a:t>
            </a:r>
            <a:r>
              <a:rPr lang="cs-CZ" dirty="0">
                <a:solidFill>
                  <a:srgbClr val="FFFF00"/>
                </a:solidFill>
              </a:rPr>
              <a:t>DISTRIBUCI</a:t>
            </a:r>
            <a:r>
              <a:rPr lang="cs-CZ" dirty="0"/>
              <a:t> látky v půdě, případně vzniku </a:t>
            </a:r>
            <a:r>
              <a:rPr lang="cs-CZ" dirty="0">
                <a:solidFill>
                  <a:srgbClr val="FFFF00"/>
                </a:solidFill>
              </a:rPr>
              <a:t>SPECIÍ</a:t>
            </a:r>
          </a:p>
          <a:p>
            <a:pPr eaLnBrk="1" hangingPunct="1">
              <a:defRPr/>
            </a:pPr>
            <a:r>
              <a:rPr lang="cs-CZ" dirty="0"/>
              <a:t>Stěžejním procesem je </a:t>
            </a:r>
            <a:r>
              <a:rPr lang="cs-CZ" dirty="0">
                <a:solidFill>
                  <a:srgbClr val="FFFF00"/>
                </a:solidFill>
              </a:rPr>
              <a:t>SORPCE</a:t>
            </a:r>
            <a:r>
              <a:rPr lang="cs-CZ" dirty="0"/>
              <a:t> a důsledkem je klíčový faktor půdních testů (</a:t>
            </a:r>
            <a:r>
              <a:rPr lang="cs-CZ" dirty="0" err="1"/>
              <a:t>eko</a:t>
            </a:r>
            <a:r>
              <a:rPr lang="cs-CZ" dirty="0"/>
              <a:t>)toxicity – </a:t>
            </a:r>
            <a:r>
              <a:rPr lang="cs-CZ" dirty="0">
                <a:solidFill>
                  <a:srgbClr val="FFFF00"/>
                </a:solidFill>
              </a:rPr>
              <a:t>BIODOSTUPNOST</a:t>
            </a:r>
          </a:p>
          <a:p>
            <a:pPr eaLnBrk="1" hangingPunct="1">
              <a:defRPr/>
            </a:pPr>
            <a:r>
              <a:rPr lang="cs-CZ" dirty="0"/>
              <a:t>To vše má fatální důsledky pro </a:t>
            </a:r>
            <a:r>
              <a:rPr lang="cs-CZ" dirty="0">
                <a:solidFill>
                  <a:srgbClr val="FFFF00"/>
                </a:solidFill>
              </a:rPr>
              <a:t>výslednou toxicitu a riziko</a:t>
            </a:r>
          </a:p>
          <a:p>
            <a:pPr eaLnBrk="1" hangingPunct="1">
              <a:defRPr/>
            </a:pPr>
            <a:r>
              <a:rPr lang="cs-CZ" dirty="0"/>
              <a:t>Důsledkem je i</a:t>
            </a:r>
            <a:r>
              <a:rPr lang="cs-CZ" dirty="0">
                <a:solidFill>
                  <a:srgbClr val="FFFF00"/>
                </a:solidFill>
              </a:rPr>
              <a:t> ztížená extrapolace </a:t>
            </a:r>
            <a:r>
              <a:rPr lang="cs-CZ" dirty="0"/>
              <a:t>mezi půdami, z </a:t>
            </a:r>
            <a:r>
              <a:rPr lang="cs-CZ" dirty="0" err="1"/>
              <a:t>akvatických</a:t>
            </a:r>
            <a:r>
              <a:rPr lang="cs-CZ" dirty="0"/>
              <a:t> testů na půdní a z laboratorních testů na reálnou situaci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476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498"/>
    </mc:Choice>
    <mc:Fallback xmlns="">
      <p:transition spd="slow" advTm="210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9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9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39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39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39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39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39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39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39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39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39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39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6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396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396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6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396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396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683" grpId="0" build="p"/>
    </p:bldLst>
  </p:timing>
  <p:extLst>
    <p:ext uri="{3A86A75C-4F4B-4683-9AE1-C65F6400EC91}">
      <p14:laserTraceLst xmlns:p14="http://schemas.microsoft.com/office/powerpoint/2010/main">
        <p14:tracePtLst>
          <p14:tracePt t="2443" x="12098338" y="2957513"/>
          <p14:tracePt t="2451" x="12065000" y="2940050"/>
          <p14:tracePt t="2460" x="12039600" y="2922588"/>
          <p14:tracePt t="2467" x="11996738" y="2914650"/>
          <p14:tracePt t="2476" x="11961813" y="2881313"/>
          <p14:tracePt t="2483" x="11953875" y="2871788"/>
          <p14:tracePt t="2491" x="11911013" y="2855913"/>
          <p14:tracePt t="2499" x="11834813" y="2805113"/>
          <p14:tracePt t="2507" x="11826875" y="2787650"/>
          <p14:tracePt t="2515" x="11801475" y="2787650"/>
          <p14:tracePt t="2523" x="11776075" y="2778125"/>
          <p14:tracePt t="2531" x="11725275" y="2762250"/>
          <p14:tracePt t="2548" x="11699875" y="2762250"/>
          <p14:tracePt t="2795" x="11674475" y="2762250"/>
          <p14:tracePt t="2803" x="11657013" y="2762250"/>
          <p14:tracePt t="2835" x="11631613" y="2762250"/>
          <p14:tracePt t="2875" x="11606213" y="2762250"/>
          <p14:tracePt t="3309" x="11639550" y="2805113"/>
          <p14:tracePt t="3316" x="11664950" y="2820988"/>
          <p14:tracePt t="3325" x="11733213" y="2855913"/>
          <p14:tracePt t="3332" x="11766550" y="2889250"/>
          <p14:tracePt t="3339" x="11801475" y="2914650"/>
          <p14:tracePt t="3347" x="11801475" y="2957513"/>
          <p14:tracePt t="3355" x="11801475" y="2974975"/>
          <p14:tracePt t="3371" x="11801475" y="3033713"/>
          <p14:tracePt t="3379" x="11801475" y="3041650"/>
          <p14:tracePt t="3388" x="11801475" y="3051175"/>
          <p14:tracePt t="3588" x="11801475" y="3067050"/>
          <p14:tracePt t="3612" x="11801475" y="3076575"/>
          <p14:tracePt t="3652" x="11791950" y="3094038"/>
          <p14:tracePt t="10580" x="11801475" y="3144838"/>
          <p14:tracePt t="10588" x="11852275" y="3195638"/>
          <p14:tracePt t="10596" x="11928475" y="3271838"/>
          <p14:tracePt t="10604" x="11971338" y="3322638"/>
          <p14:tracePt t="10612" x="12055475" y="3424238"/>
          <p14:tracePt t="10619" x="12106275" y="3475038"/>
          <p14:tracePt t="10628" x="12184063" y="3527425"/>
          <p14:tracePt t="12172" x="12141200" y="2600325"/>
          <p14:tracePt t="12181" x="12106275" y="2566988"/>
          <p14:tracePt t="12188" x="12080875" y="2557463"/>
          <p14:tracePt t="12196" x="12065000" y="2541588"/>
          <p14:tracePt t="12204" x="12022138" y="2541588"/>
          <p14:tracePt t="12212" x="11979275" y="2516188"/>
          <p14:tracePt t="12932" x="11961813" y="2498725"/>
          <p14:tracePt t="12949" x="11953875" y="2498725"/>
          <p14:tracePt t="12956" x="11945938" y="2506663"/>
          <p14:tracePt t="12995" x="11911013" y="2516188"/>
          <p14:tracePt t="13003" x="11903075" y="2516188"/>
          <p14:tracePt t="13027" x="11895138" y="2524125"/>
          <p14:tracePt t="13035" x="11877675" y="2524125"/>
          <p14:tracePt t="13043" x="11852275" y="2557463"/>
          <p14:tracePt t="13051" x="11844338" y="2557463"/>
          <p14:tracePt t="13067" x="11826875" y="2566988"/>
          <p14:tracePt t="13276" x="11818938" y="2582863"/>
          <p14:tracePt t="13332" x="11801475" y="2608263"/>
          <p14:tracePt t="13341" x="11791950" y="2617788"/>
          <p14:tracePt t="13355" x="11776075" y="2643188"/>
          <p14:tracePt t="13363" x="11766550" y="2660650"/>
          <p14:tracePt t="13371" x="11741150" y="2686050"/>
          <p14:tracePt t="13379" x="11725275" y="2693988"/>
          <p14:tracePt t="13387" x="11699875" y="2736850"/>
          <p14:tracePt t="13395" x="11682413" y="2752725"/>
          <p14:tracePt t="13403" x="11674475" y="2778125"/>
          <p14:tracePt t="13412" x="11674475" y="2820988"/>
          <p14:tracePt t="13419" x="11657013" y="2838450"/>
          <p14:tracePt t="13428" x="11657013" y="2846388"/>
          <p14:tracePt t="13435" x="11631613" y="2889250"/>
          <p14:tracePt t="13467" x="11631613" y="2897188"/>
          <p14:tracePt t="26220" x="11639550" y="2914650"/>
          <p14:tracePt t="26228" x="11647488" y="2914650"/>
          <p14:tracePt t="26236" x="11674475" y="2922588"/>
          <p14:tracePt t="26244" x="11741150" y="2974975"/>
          <p14:tracePt t="26251" x="11791950" y="2990850"/>
          <p14:tracePt t="26260" x="11885613" y="3051175"/>
          <p14:tracePt t="26267" x="11979275" y="3109913"/>
          <p14:tracePt t="26275" x="12106275" y="3152775"/>
          <p14:tracePt t="26283" x="12166600" y="3170238"/>
          <p14:tracePt t="29516" x="12014200" y="2881313"/>
          <p14:tracePt t="29523" x="11834813" y="2863850"/>
          <p14:tracePt t="29531" x="11750675" y="2863850"/>
          <p14:tracePt t="29540" x="11733213" y="2863850"/>
          <p14:tracePt t="29556" x="11725275" y="2846388"/>
          <p14:tracePt t="29875" x="11715750" y="2838450"/>
          <p14:tracePt t="29884" x="11699875" y="2838450"/>
          <p14:tracePt t="29891" x="11674475" y="2838450"/>
          <p14:tracePt t="29899" x="11647488" y="2838450"/>
          <p14:tracePt t="29907" x="11580813" y="2838450"/>
          <p14:tracePt t="29915" x="11537950" y="2855913"/>
          <p14:tracePt t="29924" x="11512550" y="2855913"/>
          <p14:tracePt t="29931" x="11461750" y="2871788"/>
          <p14:tracePt t="29940" x="11452225" y="2881313"/>
          <p14:tracePt t="29947" x="11436350" y="2897188"/>
          <p14:tracePt t="29987" x="11426825" y="2906713"/>
          <p14:tracePt t="30636" x="11452225" y="2906713"/>
          <p14:tracePt t="30652" x="11469688" y="2922588"/>
          <p14:tracePt t="30708" x="11512550" y="2932113"/>
          <p14:tracePt t="30739" x="11520488" y="2949575"/>
          <p14:tracePt t="30763" x="11537950" y="2974975"/>
          <p14:tracePt t="30788" x="11545888" y="2982913"/>
          <p14:tracePt t="30836" x="11563350" y="3000375"/>
          <p14:tracePt t="30843" x="11571288" y="3008313"/>
          <p14:tracePt t="30851" x="11580813" y="3025775"/>
          <p14:tracePt t="30876" x="11596688" y="3033713"/>
          <p14:tracePt t="30883" x="11606213" y="3041650"/>
          <p14:tracePt t="30899" x="11622088" y="3059113"/>
          <p14:tracePt t="30907" x="11647488" y="3084513"/>
          <p14:tracePt t="30931" x="11657013" y="3084513"/>
          <p14:tracePt t="30940" x="11674475" y="3094038"/>
          <p14:tracePt t="31076" x="11682413" y="3094038"/>
          <p14:tracePt t="31084" x="11699875" y="3109913"/>
          <p14:tracePt t="31099" x="11707813" y="3119438"/>
          <p14:tracePt t="31172" x="11733213" y="3135313"/>
          <p14:tracePt t="31180" x="11750675" y="3144838"/>
          <p14:tracePt t="31188" x="11758613" y="3144838"/>
          <p14:tracePt t="31196" x="11766550" y="3160713"/>
          <p14:tracePt t="31236" x="11784013" y="3160713"/>
          <p14:tracePt t="31244" x="11791950" y="3170238"/>
          <p14:tracePt t="31317" x="11809413" y="3170238"/>
          <p14:tracePt t="38812" x="11809413" y="3195638"/>
          <p14:tracePt t="38829" x="11809413" y="3211513"/>
          <p14:tracePt t="38836" x="11809413" y="3221038"/>
          <p14:tracePt t="38844" x="11818938" y="3263900"/>
          <p14:tracePt t="38853" x="11834813" y="3271838"/>
          <p14:tracePt t="38860" x="11844338" y="3289300"/>
          <p14:tracePt t="38867" x="11860213" y="3330575"/>
          <p14:tracePt t="38876" x="11885613" y="3355975"/>
          <p14:tracePt t="38883" x="11903075" y="3373438"/>
          <p14:tracePt t="38892" x="11928475" y="3416300"/>
          <p14:tracePt t="38899" x="11979275" y="3441700"/>
          <p14:tracePt t="38907" x="11988800" y="3459163"/>
          <p14:tracePt t="38915" x="12004675" y="3467100"/>
          <p14:tracePt t="38923" x="12014200" y="3484563"/>
          <p14:tracePt t="38931" x="12039600" y="3492500"/>
          <p14:tracePt t="38939" x="12055475" y="3509963"/>
          <p14:tracePt t="38947" x="12080875" y="3517900"/>
          <p14:tracePt t="38956" x="12106275" y="3552825"/>
          <p14:tracePt t="38963" x="12158663" y="3578225"/>
          <p14:tracePt t="41340" x="12090400" y="3067050"/>
          <p14:tracePt t="41348" x="12065000" y="3067050"/>
          <p14:tracePt t="41356" x="12047538" y="3067050"/>
          <p14:tracePt t="41419" x="12039600" y="3067050"/>
          <p14:tracePt t="41468" x="12014200" y="3059113"/>
          <p14:tracePt t="41476" x="11996738" y="3059113"/>
          <p14:tracePt t="41484" x="11988800" y="3059113"/>
          <p14:tracePt t="41491" x="11971338" y="3059113"/>
          <p14:tracePt t="41540" x="11936413" y="3059113"/>
          <p14:tracePt t="41548" x="11920538" y="3051175"/>
          <p14:tracePt t="41556" x="11911013" y="3051175"/>
          <p14:tracePt t="41563" x="11869738" y="3051175"/>
          <p14:tracePt t="41574" x="11844338" y="3033713"/>
          <p14:tracePt t="41580" x="11826875" y="3016250"/>
          <p14:tracePt t="41595" x="11801475" y="3008313"/>
          <p14:tracePt t="41611" x="11791950" y="3008313"/>
          <p14:tracePt t="46652" x="11776075" y="3008313"/>
          <p14:tracePt t="47420" x="11791950" y="3008313"/>
          <p14:tracePt t="47428" x="11844338" y="3008313"/>
          <p14:tracePt t="47436" x="11869738" y="3025775"/>
          <p14:tracePt t="47444" x="11961813" y="3059113"/>
          <p14:tracePt t="47451" x="12055475" y="3119438"/>
          <p14:tracePt t="47459" x="12149138" y="3135313"/>
          <p14:tracePt t="48875" x="11979275" y="3502025"/>
          <p14:tracePt t="48883" x="11885613" y="3502025"/>
          <p14:tracePt t="48892" x="11801475" y="3502025"/>
          <p14:tracePt t="48899" x="11741150" y="3502025"/>
          <p14:tracePt t="48908" x="11690350" y="3502025"/>
          <p14:tracePt t="48915" x="11682413" y="3502025"/>
          <p14:tracePt t="48972" x="11657013" y="3502025"/>
          <p14:tracePt t="49022" x="11639550" y="3502025"/>
          <p14:tracePt t="49027" x="11639550" y="3475038"/>
          <p14:tracePt t="49035" x="11639550" y="3449638"/>
          <p14:tracePt t="49044" x="11639550" y="3398838"/>
          <p14:tracePt t="49051" x="11639550" y="3373438"/>
          <p14:tracePt t="49059" x="11639550" y="3314700"/>
          <p14:tracePt t="49067" x="11606213" y="3246438"/>
          <p14:tracePt t="49075" x="11596688" y="3211513"/>
          <p14:tracePt t="49083" x="11596688" y="3170238"/>
          <p14:tracePt t="49092" x="11580813" y="3135313"/>
          <p14:tracePt t="49108" x="11580813" y="3094038"/>
          <p14:tracePt t="49115" x="11571288" y="3084513"/>
          <p14:tracePt t="49123" x="11571288" y="3067050"/>
          <p14:tracePt t="49139" x="11555413" y="3059113"/>
          <p14:tracePt t="49148" x="11545888" y="3041650"/>
          <p14:tracePt t="49924" x="11520488" y="3041650"/>
          <p14:tracePt t="49932" x="11495088" y="3041650"/>
          <p14:tracePt t="49940" x="11477625" y="3041650"/>
          <p14:tracePt t="49948" x="11469688" y="3041650"/>
          <p14:tracePt t="49955" x="11444288" y="3016250"/>
          <p14:tracePt t="49971" x="11426825" y="3008313"/>
          <p14:tracePt t="49979" x="11418888" y="3008313"/>
          <p14:tracePt t="49989" x="11401425" y="3008313"/>
          <p14:tracePt t="49995" x="11393488" y="3008313"/>
          <p14:tracePt t="50027" x="11350625" y="3008313"/>
          <p14:tracePt t="50038" x="11291888" y="3008313"/>
          <p14:tracePt t="50043" x="11206163" y="3008313"/>
          <p14:tracePt t="50051" x="11188700" y="3008313"/>
          <p14:tracePt t="50060" x="11180763" y="3008313"/>
          <p14:tracePt t="50300" x="11215688" y="2990850"/>
          <p14:tracePt t="50308" x="11299825" y="2940050"/>
          <p14:tracePt t="50315" x="11426825" y="2897188"/>
          <p14:tracePt t="50323" x="11555413" y="2830513"/>
          <p14:tracePt t="50331" x="11647488" y="2795588"/>
          <p14:tracePt t="50339" x="11733213" y="2795588"/>
          <p14:tracePt t="50347" x="11758613" y="2795588"/>
          <p14:tracePt t="50355" x="11776075" y="2795588"/>
          <p14:tracePt t="50469" x="11784013" y="2787650"/>
          <p14:tracePt t="50485" x="11784013" y="2770188"/>
          <p14:tracePt t="51387" x="11784013" y="2762250"/>
          <p14:tracePt t="51404" x="11766550" y="2762250"/>
          <p14:tracePt t="51411" x="11758613" y="2762250"/>
          <p14:tracePt t="51419" x="11733213" y="2778125"/>
          <p14:tracePt t="51435" x="11707813" y="2778125"/>
          <p14:tracePt t="51443" x="11690350" y="2787650"/>
          <p14:tracePt t="51475" x="11682413" y="2787650"/>
          <p14:tracePt t="51483" x="11664950" y="2795588"/>
          <p14:tracePt t="51499" x="11639550" y="2830513"/>
          <p14:tracePt t="51508" x="11631613" y="2830513"/>
          <p14:tracePt t="51515" x="11614150" y="2838450"/>
          <p14:tracePt t="51540" x="11588750" y="2855913"/>
          <p14:tracePt t="51555" x="11580813" y="2855913"/>
          <p14:tracePt t="51660" x="11563350" y="2863850"/>
          <p14:tracePt t="51699" x="11537950" y="2889250"/>
          <p14:tracePt t="51731" x="11530013" y="2906713"/>
          <p14:tracePt t="54716" x="11512550" y="2914650"/>
          <p14:tracePt t="54804" x="11503025" y="2914650"/>
          <p14:tracePt t="55020" x="11487150" y="2914650"/>
          <p14:tracePt t="55029" x="11477625" y="2932113"/>
          <p14:tracePt t="55036" x="11452225" y="2957513"/>
          <p14:tracePt t="55044" x="11418888" y="2965450"/>
          <p14:tracePt t="55051" x="11410950" y="2982913"/>
          <p14:tracePt t="55059" x="11385550" y="2990850"/>
          <p14:tracePt t="55067" x="11333163" y="3041650"/>
          <p14:tracePt t="55075" x="11325225" y="3059113"/>
          <p14:tracePt t="55083" x="11299825" y="3067050"/>
          <p14:tracePt t="55092" x="11266488" y="3119438"/>
          <p14:tracePt t="55115" x="11249025" y="3127375"/>
          <p14:tracePt t="61100" x="11241088" y="3127375"/>
          <p14:tracePt t="61108" x="11198225" y="3109913"/>
          <p14:tracePt t="61116" x="11129963" y="3076575"/>
          <p14:tracePt t="61124" x="11036300" y="3033713"/>
          <p14:tracePt t="61131" x="10960100" y="3000375"/>
          <p14:tracePt t="61140" x="10901363" y="2982913"/>
          <p14:tracePt t="61148" x="10798175" y="2922588"/>
          <p14:tracePt t="61155" x="10729913" y="2906713"/>
          <p14:tracePt t="61163" x="10637838" y="2871788"/>
          <p14:tracePt t="61171" x="10518775" y="2830513"/>
          <p14:tracePt t="61179" x="10390188" y="2787650"/>
          <p14:tracePt t="61187" x="10271125" y="2770188"/>
          <p14:tracePt t="61195" x="10179050" y="2711450"/>
          <p14:tracePt t="61204" x="10059988" y="2693988"/>
          <p14:tracePt t="61211" x="9906000" y="2668588"/>
          <p14:tracePt t="61220" x="9786938" y="2608263"/>
          <p14:tracePt t="61227" x="9667875" y="2582863"/>
          <p14:tracePt t="61235" x="9515475" y="2541588"/>
          <p14:tracePt t="61243" x="9371013" y="2524125"/>
          <p14:tracePt t="61251" x="9251950" y="2506663"/>
          <p14:tracePt t="61259" x="9158288" y="2481263"/>
          <p14:tracePt t="61267" x="9091613" y="2481263"/>
          <p14:tracePt t="61275" x="9031288" y="2473325"/>
          <p14:tracePt t="61283" x="9005888" y="2473325"/>
          <p14:tracePt t="61291" x="8955088" y="2438400"/>
          <p14:tracePt t="61299" x="8947150" y="2438400"/>
          <p14:tracePt t="61308" x="8929688" y="2438400"/>
          <p14:tracePt t="61316" x="8921750" y="2422525"/>
          <p14:tracePt t="61324" x="8894763" y="2422525"/>
          <p14:tracePt t="61340" x="8861425" y="2422525"/>
          <p14:tracePt t="61347" x="8777288" y="2405063"/>
          <p14:tracePt t="61355" x="8658225" y="2387600"/>
          <p14:tracePt t="61363" x="8564563" y="2344738"/>
          <p14:tracePt t="61371" x="8435975" y="2311400"/>
          <p14:tracePt t="61379" x="8377238" y="2311400"/>
          <p14:tracePt t="61387" x="8240713" y="2286000"/>
          <p14:tracePt t="61395" x="8121650" y="2252663"/>
          <p14:tracePt t="61404" x="8029575" y="2209800"/>
          <p14:tracePt t="61411" x="7910513" y="2192338"/>
          <p14:tracePt t="61420" x="7731125" y="2124075"/>
          <p14:tracePt t="61427" x="7612063" y="2108200"/>
          <p14:tracePt t="61435" x="7493000" y="2082800"/>
          <p14:tracePt t="61443" x="7366000" y="2039938"/>
          <p14:tracePt t="61451" x="7196138" y="2039938"/>
          <p14:tracePt t="61459" x="7077075" y="2022475"/>
          <p14:tracePt t="61468" x="6958013" y="2005013"/>
          <p14:tracePt t="61475" x="6848475" y="2005013"/>
          <p14:tracePt t="61483" x="6729413" y="2005013"/>
          <p14:tracePt t="61491" x="6643688" y="2005013"/>
          <p14:tracePt t="61499" x="6550025" y="2005013"/>
          <p14:tracePt t="61508" x="6465888" y="2005013"/>
          <p14:tracePt t="61515" x="6380163" y="2005013"/>
          <p14:tracePt t="61524" x="6329363" y="2005013"/>
          <p14:tracePt t="61531" x="6270625" y="2005013"/>
          <p14:tracePt t="61540" x="6202363" y="2005013"/>
          <p14:tracePt t="61548" x="6194425" y="2005013"/>
          <p14:tracePt t="61555" x="6184900" y="2005013"/>
          <p14:tracePt t="61587" x="6159500" y="2005013"/>
          <p14:tracePt t="61595" x="6142038" y="2005013"/>
          <p14:tracePt t="61604" x="6134100" y="2005013"/>
          <p14:tracePt t="61716" x="6116638" y="2005013"/>
          <p14:tracePt t="61732" x="6116638" y="2022475"/>
          <p14:tracePt t="61748" x="6116638" y="2047875"/>
          <p14:tracePt t="61764" x="6142038" y="2116138"/>
          <p14:tracePt t="61771" x="6159500" y="2124075"/>
          <p14:tracePt t="61779" x="6167438" y="2133600"/>
          <p14:tracePt t="61787" x="6184900" y="2149475"/>
          <p14:tracePt t="61795" x="6227763" y="2192338"/>
          <p14:tracePt t="61804" x="6235700" y="2200275"/>
          <p14:tracePt t="61811" x="6278563" y="2200275"/>
          <p14:tracePt t="61820" x="6303963" y="2200275"/>
          <p14:tracePt t="61828" x="6354763" y="2235200"/>
          <p14:tracePt t="61835" x="6415088" y="2252663"/>
          <p14:tracePt t="61843" x="6440488" y="2252663"/>
          <p14:tracePt t="61851" x="6491288" y="2268538"/>
          <p14:tracePt t="61859" x="6516688" y="2286000"/>
          <p14:tracePt t="61868" x="6584950" y="2286000"/>
          <p14:tracePt t="61875" x="6626225" y="2293938"/>
          <p14:tracePt t="61883" x="6694488" y="2311400"/>
          <p14:tracePt t="61892" x="6788150" y="2328863"/>
          <p14:tracePt t="61899" x="6873875" y="2328863"/>
          <p14:tracePt t="61907" x="7018338" y="2354263"/>
          <p14:tracePt t="61915" x="7112000" y="2354263"/>
          <p14:tracePt t="61924" x="7229475" y="2371725"/>
          <p14:tracePt t="61931" x="7340600" y="2371725"/>
          <p14:tracePt t="61940" x="7485063" y="2397125"/>
          <p14:tracePt t="61948" x="7637463" y="2413000"/>
          <p14:tracePt t="61955" x="7781925" y="2413000"/>
          <p14:tracePt t="61963" x="7918450" y="2413000"/>
          <p14:tracePt t="61971" x="8062913" y="2413000"/>
          <p14:tracePt t="61979" x="8181975" y="2413000"/>
          <p14:tracePt t="61987" x="8326438" y="2413000"/>
          <p14:tracePt t="61995" x="8435975" y="2413000"/>
          <p14:tracePt t="62004" x="8580438" y="2413000"/>
          <p14:tracePt t="62021" x="8869363" y="2413000"/>
          <p14:tracePt t="62027" x="8980488" y="2413000"/>
          <p14:tracePt t="62036" x="9124950" y="2413000"/>
          <p14:tracePt t="62043" x="9269413" y="2413000"/>
          <p14:tracePt t="62051" x="9353550" y="2413000"/>
          <p14:tracePt t="62059" x="9439275" y="2413000"/>
          <p14:tracePt t="62067" x="9532938" y="2413000"/>
          <p14:tracePt t="62075" x="9591675" y="2413000"/>
          <p14:tracePt t="62084" x="9677400" y="2413000"/>
          <p14:tracePt t="62091" x="9720263" y="2413000"/>
          <p14:tracePt t="62099" x="9786938" y="2413000"/>
          <p14:tracePt t="62108" x="9847263" y="2413000"/>
          <p14:tracePt t="62115" x="9915525" y="2413000"/>
          <p14:tracePt t="62124" x="9974263" y="2413000"/>
          <p14:tracePt t="62131" x="10009188" y="2413000"/>
          <p14:tracePt t="62139" x="10050463" y="2413000"/>
          <p14:tracePt t="62147" x="10075863" y="2413000"/>
          <p14:tracePt t="62155" x="10118725" y="2413000"/>
          <p14:tracePt t="62163" x="10153650" y="2413000"/>
          <p14:tracePt t="62171" x="10194925" y="2413000"/>
          <p14:tracePt t="62179" x="10204450" y="2413000"/>
          <p14:tracePt t="62195" x="10220325" y="2413000"/>
          <p14:tracePt t="62227" x="10229850" y="2413000"/>
          <p14:tracePt t="62284" x="10245725" y="2413000"/>
          <p14:tracePt t="62332" x="10245725" y="2397125"/>
          <p14:tracePt t="62349" x="10186988" y="2354263"/>
          <p14:tracePt t="62357" x="10017125" y="2311400"/>
          <p14:tracePt t="62365" x="9786938" y="2286000"/>
          <p14:tracePt t="62371" x="9464675" y="2235200"/>
          <p14:tracePt t="62379" x="9048750" y="2209800"/>
          <p14:tracePt t="62387" x="8691563" y="2209800"/>
          <p14:tracePt t="62396" x="8343900" y="2209800"/>
          <p14:tracePt t="62404" x="8088313" y="2209800"/>
          <p14:tracePt t="62412" x="7918450" y="2209800"/>
          <p14:tracePt t="62421" x="7807325" y="2209800"/>
          <p14:tracePt t="62428" x="7740650" y="2209800"/>
          <p14:tracePt t="62436" x="7715250" y="2209800"/>
          <p14:tracePt t="62443" x="7705725" y="2209800"/>
          <p14:tracePt t="62452" x="7680325" y="2209800"/>
          <p14:tracePt t="62468" x="7662863" y="2209800"/>
          <p14:tracePt t="62637" x="7604125" y="2217738"/>
          <p14:tracePt t="62644" x="7493000" y="2217738"/>
          <p14:tracePt t="62653" x="7297738" y="2217738"/>
          <p14:tracePt t="62661" x="7145338" y="2235200"/>
          <p14:tracePt t="62669" x="6975475" y="2235200"/>
          <p14:tracePt t="62677" x="6838950" y="2235200"/>
          <p14:tracePt t="62683" x="6788150" y="2252663"/>
          <p14:tracePt t="62692" x="6780213" y="2252663"/>
          <p14:tracePt t="62715" x="6762750" y="2252663"/>
          <p14:tracePt t="62724" x="6754813" y="2252663"/>
          <p14:tracePt t="62740" x="6754813" y="2235200"/>
          <p14:tracePt t="62748" x="6754813" y="2227263"/>
          <p14:tracePt t="62756" x="6754813" y="2209800"/>
          <p14:tracePt t="62771" x="6754813" y="2184400"/>
          <p14:tracePt t="62876" x="6754813" y="2174875"/>
          <p14:tracePt t="62884" x="6780213" y="2174875"/>
          <p14:tracePt t="62892" x="6848475" y="2174875"/>
          <p14:tracePt t="62900" x="6907213" y="2174875"/>
          <p14:tracePt t="62908" x="6992938" y="2159000"/>
          <p14:tracePt t="62915" x="7112000" y="2159000"/>
          <p14:tracePt t="62924" x="7204075" y="2141538"/>
          <p14:tracePt t="62931" x="7297738" y="2116138"/>
          <p14:tracePt t="62940" x="7408863" y="2116138"/>
          <p14:tracePt t="62947" x="7535863" y="2082800"/>
          <p14:tracePt t="62955" x="7629525" y="2055813"/>
          <p14:tracePt t="62963" x="7715250" y="2055813"/>
          <p14:tracePt t="62971" x="7756525" y="2047875"/>
          <p14:tracePt t="62979" x="7791450" y="2047875"/>
          <p14:tracePt t="62987" x="7816850" y="2047875"/>
          <p14:tracePt t="62995" x="7842250" y="2030413"/>
          <p14:tracePt t="63220" x="7893050" y="2030413"/>
          <p14:tracePt t="63245" x="7900988" y="2030413"/>
          <p14:tracePt t="63308" x="7910513" y="2030413"/>
          <p14:tracePt t="63324" x="7910513" y="2047875"/>
          <p14:tracePt t="63332" x="7910513" y="2073275"/>
          <p14:tracePt t="63340" x="7910513" y="2082800"/>
          <p14:tracePt t="63348" x="7867650" y="2098675"/>
          <p14:tracePt t="63355" x="7799388" y="2133600"/>
          <p14:tracePt t="63363" x="7731125" y="2149475"/>
          <p14:tracePt t="63371" x="7688263" y="2149475"/>
          <p14:tracePt t="63379" x="7604125" y="2149475"/>
          <p14:tracePt t="63387" x="7485063" y="2166938"/>
          <p14:tracePt t="63395" x="7340600" y="2192338"/>
          <p14:tracePt t="63403" x="7170738" y="2192338"/>
          <p14:tracePt t="63411" x="6967538" y="2192338"/>
          <p14:tracePt t="63420" x="6719888" y="2192338"/>
          <p14:tracePt t="63427" x="6465888" y="2192338"/>
          <p14:tracePt t="63436" x="6210300" y="2192338"/>
          <p14:tracePt t="63443" x="5905500" y="2192338"/>
          <p14:tracePt t="63451" x="5649913" y="2192338"/>
          <p14:tracePt t="63459" x="5421313" y="2192338"/>
          <p14:tracePt t="63468" x="5114925" y="2192338"/>
          <p14:tracePt t="63475" x="4833938" y="2192338"/>
          <p14:tracePt t="63483" x="4579938" y="2174875"/>
          <p14:tracePt t="63491" x="4273550" y="2174875"/>
          <p14:tracePt t="63499" x="3992563" y="2174875"/>
          <p14:tracePt t="63508" x="3763963" y="2174875"/>
          <p14:tracePt t="63515" x="3533775" y="2174875"/>
          <p14:tracePt t="63524" x="3338513" y="2174875"/>
          <p14:tracePt t="63531" x="3254375" y="2174875"/>
          <p14:tracePt t="63540" x="3109913" y="2174875"/>
          <p14:tracePt t="63547" x="3067050" y="2174875"/>
          <p14:tracePt t="63555" x="3049588" y="2174875"/>
          <p14:tracePt t="63563" x="3024188" y="2174875"/>
          <p14:tracePt t="63645" x="3016250" y="2174875"/>
          <p14:tracePt t="63661" x="3016250" y="2192338"/>
          <p14:tracePt t="63669" x="3016250" y="2200275"/>
          <p14:tracePt t="63676" x="3016250" y="2209800"/>
          <p14:tracePt t="63683" x="2998788" y="2227263"/>
          <p14:tracePt t="63691" x="2990850" y="2268538"/>
          <p14:tracePt t="63699" x="2973388" y="2278063"/>
          <p14:tracePt t="63708" x="2965450" y="2293938"/>
          <p14:tracePt t="63715" x="2940050" y="2303463"/>
          <p14:tracePt t="63724" x="2889250" y="2336800"/>
          <p14:tracePt t="63731" x="2846388" y="2354263"/>
          <p14:tracePt t="63740" x="2795588" y="2354263"/>
          <p14:tracePt t="63747" x="2770188" y="2379663"/>
          <p14:tracePt t="63757" x="2752725" y="2413000"/>
          <p14:tracePt t="63933" x="2752725" y="2422525"/>
          <p14:tracePt t="63941" x="2778125" y="2422525"/>
          <p14:tracePt t="63949" x="2795588" y="2422525"/>
          <p14:tracePt t="63956" x="2803525" y="2422525"/>
          <p14:tracePt t="63964" x="2846388" y="2422525"/>
          <p14:tracePt t="63979" x="2879725" y="2438400"/>
          <p14:tracePt t="63996" x="2922588" y="2438400"/>
          <p14:tracePt t="64004" x="2930525" y="2447925"/>
          <p14:tracePt t="64011" x="2973388" y="2447925"/>
          <p14:tracePt t="64021" x="2998788" y="2463800"/>
          <p14:tracePt t="64027" x="3049588" y="2481263"/>
          <p14:tracePt t="64036" x="3092450" y="2481263"/>
          <p14:tracePt t="64044" x="3160713" y="2498725"/>
          <p14:tracePt t="64051" x="3219450" y="2498725"/>
          <p14:tracePt t="64059" x="3313113" y="2516188"/>
          <p14:tracePt t="64068" x="3338513" y="2516188"/>
          <p14:tracePt t="64075" x="3424238" y="2516188"/>
          <p14:tracePt t="64083" x="3533775" y="2516188"/>
          <p14:tracePt t="64092" x="3678238" y="2516188"/>
          <p14:tracePt t="64099" x="3771900" y="2516188"/>
          <p14:tracePt t="64108" x="3857625" y="2516188"/>
          <p14:tracePt t="64115" x="3967163" y="2516188"/>
          <p14:tracePt t="64124" x="4086225" y="2516188"/>
          <p14:tracePt t="64131" x="4171950" y="2516188"/>
          <p14:tracePt t="64139" x="4316413" y="2516188"/>
          <p14:tracePt t="64147" x="4460875" y="2516188"/>
          <p14:tracePt t="64155" x="4656138" y="2516188"/>
          <p14:tracePt t="64163" x="4859338" y="2516188"/>
          <p14:tracePt t="64171" x="5029200" y="2532063"/>
          <p14:tracePt t="64179" x="5208588" y="2600325"/>
          <p14:tracePt t="64187" x="5353050" y="2600325"/>
          <p14:tracePt t="64195" x="5522913" y="2600325"/>
          <p14:tracePt t="64204" x="5632450" y="2600325"/>
          <p14:tracePt t="64211" x="5751513" y="2600325"/>
          <p14:tracePt t="64220" x="5921375" y="2600325"/>
          <p14:tracePt t="64227" x="6065838" y="2600325"/>
          <p14:tracePt t="64237" x="6210300" y="2600325"/>
          <p14:tracePt t="64243" x="6354763" y="2600325"/>
          <p14:tracePt t="64251" x="6524625" y="2600325"/>
          <p14:tracePt t="64259" x="6661150" y="2600325"/>
          <p14:tracePt t="64267" x="6889750" y="2600325"/>
          <p14:tracePt t="64275" x="7085013" y="2600325"/>
          <p14:tracePt t="64283" x="7348538" y="2651125"/>
          <p14:tracePt t="64292" x="7629525" y="2719388"/>
          <p14:tracePt t="64299" x="7910513" y="2719388"/>
          <p14:tracePt t="64308" x="8174038" y="2770188"/>
          <p14:tracePt t="64315" x="8291513" y="2805113"/>
          <p14:tracePt t="64324" x="8410575" y="2778125"/>
          <p14:tracePt t="64331" x="8589963" y="2778125"/>
          <p14:tracePt t="64340" x="8648700" y="2778125"/>
          <p14:tracePt t="64517" x="8658225" y="2762250"/>
          <p14:tracePt t="64524" x="8683625" y="2762250"/>
          <p14:tracePt t="64533" x="8750300" y="2762250"/>
          <p14:tracePt t="64540" x="8836025" y="2762250"/>
          <p14:tracePt t="64548" x="8861425" y="2762250"/>
          <p14:tracePt t="64555" x="8894763" y="2752725"/>
          <p14:tracePt t="64563" x="8980488" y="2711450"/>
          <p14:tracePt t="64572" x="9175750" y="2711450"/>
          <p14:tracePt t="64579" x="9490075" y="2711450"/>
          <p14:tracePt t="64587" x="9855200" y="2787650"/>
          <p14:tracePt t="64595" x="10280650" y="2813050"/>
          <p14:tracePt t="64604" x="10653713" y="2863850"/>
          <p14:tracePt t="64611" x="10942638" y="2889250"/>
          <p14:tracePt t="64621" x="11223625" y="2889250"/>
          <p14:tracePt t="64628" x="11418888" y="2889250"/>
          <p14:tracePt t="64638" x="11563350" y="2889250"/>
          <p14:tracePt t="64643" x="11707813" y="2881313"/>
          <p14:tracePt t="64652" x="11852275" y="2881313"/>
          <p14:tracePt t="64659" x="11961813" y="2881313"/>
          <p14:tracePt t="64668" x="12141200" y="2855913"/>
          <p14:tracePt t="64932" x="12030075" y="2243138"/>
          <p14:tracePt t="64940" x="11903075" y="2159000"/>
          <p14:tracePt t="64947" x="11776075" y="2116138"/>
          <p14:tracePt t="64955" x="11631613" y="2073275"/>
          <p14:tracePt t="64963" x="11537950" y="2055813"/>
          <p14:tracePt t="64971" x="11503025" y="2039938"/>
          <p14:tracePt t="64979" x="11461750" y="2039938"/>
          <p14:tracePt t="64995" x="11436350" y="2039938"/>
          <p14:tracePt t="65019" x="11385550" y="2030413"/>
          <p14:tracePt t="66629" x="11385550" y="2065338"/>
          <p14:tracePt t="66644" x="11385550" y="2073275"/>
          <p14:tracePt t="66724" x="11385550" y="2090738"/>
          <p14:tracePt t="66732" x="11385550" y="2116138"/>
          <p14:tracePt t="66740" x="11385550" y="2124075"/>
          <p14:tracePt t="66748" x="11385550" y="2141538"/>
          <p14:tracePt t="66763" x="11385550" y="2149475"/>
          <p14:tracePt t="66771" x="11385550" y="2174875"/>
          <p14:tracePt t="66779" x="11385550" y="2192338"/>
          <p14:tracePt t="66787" x="11385550" y="2200275"/>
          <p14:tracePt t="66795" x="11385550" y="2243138"/>
          <p14:tracePt t="66804" x="11385550" y="2268538"/>
          <p14:tracePt t="66811" x="11376025" y="2311400"/>
          <p14:tracePt t="66820" x="11376025" y="2328863"/>
          <p14:tracePt t="66828" x="11376025" y="2379663"/>
          <p14:tracePt t="66837" x="11376025" y="2397125"/>
          <p14:tracePt t="66843" x="11376025" y="2422525"/>
          <p14:tracePt t="66852" x="11376025" y="2463800"/>
          <p14:tracePt t="66860" x="11376025" y="2489200"/>
          <p14:tracePt t="66867" x="11376025" y="2541588"/>
          <p14:tracePt t="66875" x="11376025" y="2549525"/>
          <p14:tracePt t="66883" x="11376025" y="2566988"/>
          <p14:tracePt t="66892" x="11376025" y="2600325"/>
          <p14:tracePt t="66899" x="11376025" y="2617788"/>
          <p14:tracePt t="66908" x="11376025" y="2625725"/>
          <p14:tracePt t="66915" x="11376025" y="2651125"/>
          <p14:tracePt t="66931" x="11360150" y="2686050"/>
          <p14:tracePt t="80987" x="11360150" y="2693988"/>
          <p14:tracePt t="80995" x="11360150" y="2752725"/>
          <p14:tracePt t="81004" x="11360150" y="2795588"/>
          <p14:tracePt t="81018" x="11385550" y="2846388"/>
          <p14:tracePt t="81019" x="11385550" y="2906713"/>
          <p14:tracePt t="81027" x="11385550" y="2990850"/>
          <p14:tracePt t="81035" x="11401425" y="3059113"/>
          <p14:tracePt t="81043" x="11401425" y="3119438"/>
          <p14:tracePt t="81052" x="11410950" y="3152775"/>
          <p14:tracePt t="81059" x="11410950" y="3178175"/>
          <p14:tracePt t="81069" x="11426825" y="3221038"/>
          <p14:tracePt t="81075" x="11444288" y="3254375"/>
          <p14:tracePt t="81083" x="11461750" y="3297238"/>
          <p14:tracePt t="81091" x="11469688" y="3330575"/>
          <p14:tracePt t="81099" x="11469688" y="3355975"/>
          <p14:tracePt t="81107" x="11487150" y="3382963"/>
          <p14:tracePt t="81115" x="11503025" y="3449638"/>
          <p14:tracePt t="81123" x="11537950" y="3502025"/>
          <p14:tracePt t="81131" x="11555413" y="3543300"/>
          <p14:tracePt t="81139" x="11563350" y="3611563"/>
          <p14:tracePt t="81147" x="11588750" y="3705225"/>
          <p14:tracePt t="81155" x="11622088" y="3798888"/>
          <p14:tracePt t="81163" x="11639550" y="3892550"/>
          <p14:tracePt t="81172" x="11639550" y="4002088"/>
          <p14:tracePt t="81179" x="11639550" y="4070350"/>
          <p14:tracePt t="81188" x="11639550" y="4156075"/>
          <p14:tracePt t="81196" x="11639550" y="4214813"/>
          <p14:tracePt t="81204" x="11639550" y="4232275"/>
          <p14:tracePt t="81227" x="11639550" y="4240213"/>
          <p14:tracePt t="81444" x="11664950" y="4257675"/>
          <p14:tracePt t="81453" x="11699875" y="4283075"/>
          <p14:tracePt t="81459" x="11784013" y="4275138"/>
          <p14:tracePt t="81468" x="11818938" y="4275138"/>
          <p14:tracePt t="81475" x="11826875" y="4275138"/>
          <p14:tracePt t="81483" x="11826875" y="4265613"/>
          <p14:tracePt t="81491" x="11826875" y="4240213"/>
          <p14:tracePt t="81499" x="11826875" y="4224338"/>
          <p14:tracePt t="81523" x="11826875" y="4214813"/>
          <p14:tracePt t="81531" x="11809413" y="4214813"/>
          <p14:tracePt t="81539" x="11801475" y="4214813"/>
          <p14:tracePt t="81547" x="11784013" y="4214813"/>
          <p14:tracePt t="81555" x="11776075" y="4214813"/>
          <p14:tracePt t="81611" x="11750675" y="4214813"/>
          <p14:tracePt t="81619" x="11733213" y="4214813"/>
          <p14:tracePt t="81628" x="11707813" y="4214813"/>
          <p14:tracePt t="81635" x="11647488" y="4214813"/>
          <p14:tracePt t="81643" x="11563350" y="4224338"/>
          <p14:tracePt t="81653" x="11469688" y="4224338"/>
          <p14:tracePt t="81659" x="11410950" y="4240213"/>
          <p14:tracePt t="81670" x="11282363" y="4283075"/>
          <p14:tracePt t="81676" x="11223625" y="4283075"/>
          <p14:tracePt t="81684" x="11112500" y="4300538"/>
          <p14:tracePt t="81691" x="11018838" y="4316413"/>
          <p14:tracePt t="81699" x="10901363" y="4333875"/>
          <p14:tracePt t="81707" x="10721975" y="4359275"/>
          <p14:tracePt t="81715" x="10577513" y="4427538"/>
          <p14:tracePt t="81724" x="10425113" y="4445000"/>
          <p14:tracePt t="81731" x="10280650" y="4486275"/>
          <p14:tracePt t="81739" x="10101263" y="4529138"/>
          <p14:tracePt t="81747" x="9931400" y="4554538"/>
          <p14:tracePt t="81756" x="9702800" y="4597400"/>
          <p14:tracePt t="81763" x="9498013" y="4597400"/>
          <p14:tracePt t="81772" x="9294813" y="4665663"/>
          <p14:tracePt t="81779" x="9074150" y="4665663"/>
          <p14:tracePt t="81788" x="8843963" y="4665663"/>
          <p14:tracePt t="81795" x="8615363" y="4665663"/>
          <p14:tracePt t="81803" x="8394700" y="4665663"/>
          <p14:tracePt t="81811" x="8139113" y="4665663"/>
          <p14:tracePt t="81819" x="7935913" y="4657725"/>
          <p14:tracePt t="81827" x="7740650" y="4630738"/>
          <p14:tracePt t="81835" x="7621588" y="4614863"/>
          <p14:tracePt t="81843" x="7502525" y="4589463"/>
          <p14:tracePt t="81852" x="7434263" y="4589463"/>
          <p14:tracePt t="81859" x="7366000" y="4554538"/>
          <p14:tracePt t="81869" x="7340600" y="4546600"/>
          <p14:tracePt t="81875" x="7272338" y="4529138"/>
          <p14:tracePt t="81891" x="7246938" y="4513263"/>
          <p14:tracePt t="81908" x="7196138" y="4495800"/>
          <p14:tracePt t="81923" x="7188200" y="4486275"/>
          <p14:tracePt t="81931" x="7178675" y="4470400"/>
          <p14:tracePt t="81939" x="7162800" y="4460875"/>
          <p14:tracePt t="82012" x="7137400" y="4445000"/>
          <p14:tracePt t="82022" x="7127875" y="4435475"/>
          <p14:tracePt t="82029" x="7094538" y="4410075"/>
          <p14:tracePt t="82036" x="7085013" y="4394200"/>
          <p14:tracePt t="82043" x="7043738" y="4384675"/>
          <p14:tracePt t="82052" x="6975475" y="4333875"/>
          <p14:tracePt t="82059" x="6881813" y="4291013"/>
          <p14:tracePt t="82069" x="6805613" y="4257675"/>
          <p14:tracePt t="82075" x="6711950" y="4214813"/>
          <p14:tracePt t="82083" x="6704013" y="4206875"/>
          <p14:tracePt t="82091" x="6643688" y="4189413"/>
          <p14:tracePt t="82099" x="6626225" y="4181475"/>
          <p14:tracePt t="82107" x="6600825" y="4156075"/>
          <p14:tracePt t="82115" x="6575425" y="4138613"/>
          <p14:tracePt t="82123" x="6542088" y="4121150"/>
          <p14:tracePt t="82131" x="6534150" y="4113213"/>
          <p14:tracePt t="82139" x="6524625" y="4095750"/>
          <p14:tracePt t="82148" x="6508750" y="4087813"/>
          <p14:tracePt t="82171" x="6483350" y="4070350"/>
          <p14:tracePt t="82195" x="6456363" y="4070350"/>
          <p14:tracePt t="82203" x="6440488" y="4070350"/>
          <p14:tracePt t="82300" x="6448425" y="4070350"/>
          <p14:tracePt t="82307" x="6491288" y="4070350"/>
          <p14:tracePt t="82316" x="6534150" y="4070350"/>
          <p14:tracePt t="82324" x="6592888" y="4070350"/>
          <p14:tracePt t="82331" x="6678613" y="4070350"/>
          <p14:tracePt t="82339" x="6745288" y="4070350"/>
          <p14:tracePt t="82347" x="6805613" y="4070350"/>
          <p14:tracePt t="82356" x="6915150" y="4070350"/>
          <p14:tracePt t="82363" x="7000875" y="4070350"/>
          <p14:tracePt t="82372" x="7094538" y="4070350"/>
          <p14:tracePt t="82379" x="7178675" y="4070350"/>
          <p14:tracePt t="82389" x="7289800" y="4070350"/>
          <p14:tracePt t="82396" x="7408863" y="4070350"/>
          <p14:tracePt t="82403" x="7553325" y="4070350"/>
          <p14:tracePt t="82411" x="7596188" y="4070350"/>
          <p14:tracePt t="82419" x="7662863" y="4070350"/>
          <p14:tracePt t="82427" x="7705725" y="4070350"/>
          <p14:tracePt t="82435" x="7715250" y="4070350"/>
          <p14:tracePt t="82724" x="7731125" y="4070350"/>
          <p14:tracePt t="82741" x="7740650" y="4070350"/>
          <p14:tracePt t="82748" x="7766050" y="4070350"/>
          <p14:tracePt t="82756" x="7781925" y="4070350"/>
          <p14:tracePt t="82763" x="7791450" y="4070350"/>
          <p14:tracePt t="82772" x="7807325" y="4070350"/>
          <p14:tracePt t="82779" x="7842250" y="4070350"/>
          <p14:tracePt t="82788" x="7859713" y="4070350"/>
          <p14:tracePt t="82804" x="7867650" y="4079875"/>
          <p14:tracePt t="82819" x="7893050" y="4079875"/>
          <p14:tracePt t="82827" x="7918450" y="4079875"/>
          <p14:tracePt t="82835" x="7935913" y="4079875"/>
          <p14:tracePt t="82843" x="7986713" y="4079875"/>
          <p14:tracePt t="82851" x="8037513" y="4113213"/>
          <p14:tracePt t="82859" x="8062913" y="4121150"/>
          <p14:tracePt t="82868" x="8113713" y="4121150"/>
          <p14:tracePt t="82875" x="8139113" y="4138613"/>
          <p14:tracePt t="82883" x="8189913" y="4189413"/>
          <p14:tracePt t="82891" x="8215313" y="4189413"/>
          <p14:tracePt t="82899" x="8250238" y="4197350"/>
          <p14:tracePt t="82923" x="8258175" y="4197350"/>
          <p14:tracePt t="82939" x="8266113" y="4197350"/>
          <p14:tracePt t="83173" x="8326438" y="4197350"/>
          <p14:tracePt t="83180" x="8369300" y="4197350"/>
          <p14:tracePt t="83188" x="8435975" y="4197350"/>
          <p14:tracePt t="83195" x="8445500" y="4197350"/>
          <p14:tracePt t="83203" x="8462963" y="4197350"/>
          <p14:tracePt t="83219" x="8470900" y="4197350"/>
          <p14:tracePt t="83227" x="8488363" y="4189413"/>
          <p14:tracePt t="83243" x="8496300" y="4189413"/>
          <p14:tracePt t="83251" x="8539163" y="4189413"/>
          <p14:tracePt t="83259" x="8547100" y="4189413"/>
          <p14:tracePt t="83268" x="8572500" y="4189413"/>
          <p14:tracePt t="83275" x="8623300" y="4189413"/>
          <p14:tracePt t="83283" x="8632825" y="4189413"/>
          <p14:tracePt t="83291" x="8674100" y="4206875"/>
          <p14:tracePt t="83299" x="8683625" y="4206875"/>
          <p14:tracePt t="83307" x="8699500" y="4206875"/>
          <p14:tracePt t="83315" x="8750300" y="4206875"/>
          <p14:tracePt t="83323" x="8785225" y="4206875"/>
          <p14:tracePt t="83331" x="8828088" y="4206875"/>
          <p14:tracePt t="83339" x="8886825" y="4206875"/>
          <p14:tracePt t="83347" x="8937625" y="4206875"/>
          <p14:tracePt t="83355" x="8997950" y="4206875"/>
          <p14:tracePt t="83363" x="9064625" y="4206875"/>
          <p14:tracePt t="83371" x="9124950" y="4206875"/>
          <p14:tracePt t="83379" x="9150350" y="4206875"/>
          <p14:tracePt t="83388" x="9236075" y="4206875"/>
          <p14:tracePt t="83395" x="9302750" y="4206875"/>
          <p14:tracePt t="83404" x="9405938" y="4206875"/>
          <p14:tracePt t="83411" x="9498013" y="4206875"/>
          <p14:tracePt t="83419" x="9617075" y="4189413"/>
          <p14:tracePt t="83427" x="9761538" y="4171950"/>
          <p14:tracePt t="83435" x="9880600" y="4171950"/>
          <p14:tracePt t="83444" x="9991725" y="4171950"/>
          <p14:tracePt t="83451" x="10110788" y="4156075"/>
          <p14:tracePt t="83459" x="10204450" y="4130675"/>
          <p14:tracePt t="83468" x="10374313" y="4130675"/>
          <p14:tracePt t="83475" x="10467975" y="4095750"/>
          <p14:tracePt t="83483" x="10585450" y="4079875"/>
          <p14:tracePt t="83491" x="10704513" y="4052888"/>
          <p14:tracePt t="83499" x="10833100" y="4011613"/>
          <p14:tracePt t="83507" x="10952163" y="3976688"/>
          <p14:tracePt t="83515" x="11018838" y="3943350"/>
          <p14:tracePt t="83523" x="11172825" y="3900488"/>
          <p14:tracePt t="83531" x="11291888" y="3857625"/>
          <p14:tracePt t="83539" x="11469688" y="3790950"/>
          <p14:tracePt t="83547" x="11707813" y="3738563"/>
          <p14:tracePt t="83555" x="11885613" y="3679825"/>
          <p14:tracePt t="83563" x="11945938" y="3662363"/>
          <p14:tracePt t="83572" x="12065000" y="3636963"/>
          <p14:tracePt t="83579" x="12158663" y="3619500"/>
          <p14:tracePt t="90243" x="12123738" y="3355975"/>
          <p14:tracePt t="90251" x="12072938" y="3340100"/>
          <p14:tracePt t="90259" x="12014200" y="3340100"/>
          <p14:tracePt t="90267" x="11920538" y="3305175"/>
          <p14:tracePt t="90275" x="11826875" y="3279775"/>
          <p14:tracePt t="90284" x="11766550" y="3279775"/>
          <p14:tracePt t="90291" x="11699875" y="3271838"/>
          <p14:tracePt t="90299" x="11674475" y="3271838"/>
          <p14:tracePt t="90307" x="11631613" y="3271838"/>
          <p14:tracePt t="90315" x="11580813" y="3254375"/>
          <p14:tracePt t="90323" x="11530013" y="3221038"/>
          <p14:tracePt t="90331" x="11503025" y="3221038"/>
          <p14:tracePt t="90339" x="11444288" y="3203575"/>
          <p14:tracePt t="90348" x="11368088" y="3170238"/>
          <p14:tracePt t="90355" x="11325225" y="3135313"/>
          <p14:tracePt t="90363" x="11291888" y="3127375"/>
          <p14:tracePt t="90372" x="11266488" y="3109913"/>
          <p14:tracePt t="90379" x="11223625" y="3109913"/>
          <p14:tracePt t="90388" x="11188700" y="3094038"/>
          <p14:tracePt t="90395" x="11163300" y="3067050"/>
          <p14:tracePt t="90404" x="11129963" y="3051175"/>
          <p14:tracePt t="90411" x="11122025" y="3051175"/>
          <p14:tracePt t="90443" x="11079163" y="3033713"/>
          <p14:tracePt t="90459" x="11061700" y="3008313"/>
          <p14:tracePt t="90467" x="11061700" y="2990850"/>
          <p14:tracePt t="90475" x="11053763" y="2982913"/>
          <p14:tracePt t="90499" x="11053763" y="2974975"/>
          <p14:tracePt t="90507" x="11036300" y="2932113"/>
          <p14:tracePt t="90523" x="11010900" y="2897188"/>
          <p14:tracePt t="90539" x="10993438" y="2855913"/>
          <p14:tracePt t="90547" x="10977563" y="2838450"/>
          <p14:tracePt t="90555" x="10977563" y="2830513"/>
          <p14:tracePt t="90563" x="10977563" y="2805113"/>
          <p14:tracePt t="90571" x="10952163" y="2752725"/>
          <p14:tracePt t="90579" x="10917238" y="2727325"/>
          <p14:tracePt t="90588" x="10883900" y="2676525"/>
          <p14:tracePt t="90595" x="10858500" y="2625725"/>
          <p14:tracePt t="90604" x="10823575" y="2600325"/>
          <p14:tracePt t="90611" x="10798175" y="2582863"/>
          <p14:tracePt t="90620" x="10782300" y="2574925"/>
          <p14:tracePt t="90628" x="10772775" y="2549525"/>
          <p14:tracePt t="90643" x="10756900" y="2532063"/>
          <p14:tracePt t="90659" x="10714038" y="2516188"/>
          <p14:tracePt t="90675" x="10704513" y="2506663"/>
          <p14:tracePt t="90684" x="10688638" y="2498725"/>
          <p14:tracePt t="90691" x="10679113" y="2481263"/>
          <p14:tracePt t="90699" x="10653713" y="2481263"/>
          <p14:tracePt t="90707" x="10628313" y="2463800"/>
          <p14:tracePt t="90715" x="10560050" y="2455863"/>
          <p14:tracePt t="90763" x="10544175" y="2455863"/>
          <p14:tracePt t="90829" x="10518775" y="2455863"/>
          <p14:tracePt t="90836" x="10493375" y="2438400"/>
          <p14:tracePt t="91037" x="10509250" y="2447925"/>
          <p14:tracePt t="91044" x="10585450" y="2498725"/>
          <p14:tracePt t="91053" x="10612438" y="2498725"/>
          <p14:tracePt t="91059" x="10653713" y="2516188"/>
          <p14:tracePt t="91067" x="10704513" y="2524125"/>
          <p14:tracePt t="91075" x="10714038" y="2524125"/>
          <p14:tracePt t="91084" x="10729913" y="2524125"/>
          <p14:tracePt t="91131" x="10739438" y="2524125"/>
          <p14:tracePt t="91148" x="10756900" y="2524125"/>
          <p14:tracePt t="91155" x="10782300" y="2524125"/>
          <p14:tracePt t="91164" x="10807700" y="2541588"/>
          <p14:tracePt t="91179" x="10848975" y="2541588"/>
          <p14:tracePt t="91188" x="10917238" y="2557463"/>
          <p14:tracePt t="91204" x="10926763" y="2566988"/>
          <p14:tracePt t="91211" x="10960100" y="2582863"/>
          <p14:tracePt t="91227" x="11002963" y="2582863"/>
          <p14:tracePt t="91235" x="11028363" y="2600325"/>
          <p14:tracePt t="91243" x="11044238" y="2600325"/>
          <p14:tracePt t="91251" x="11087100" y="2608263"/>
          <p14:tracePt t="91267" x="11112500" y="2608263"/>
          <p14:tracePt t="91284" x="11137900" y="2643188"/>
          <p14:tracePt t="91291" x="11155363" y="2643188"/>
          <p14:tracePt t="91299" x="11163300" y="2643188"/>
          <p14:tracePt t="91307" x="11180763" y="2643188"/>
          <p14:tracePt t="91315" x="11215688" y="2660650"/>
          <p14:tracePt t="91331" x="11231563" y="2660650"/>
          <p14:tracePt t="91355" x="11241088" y="2668588"/>
          <p14:tracePt t="91372" x="11266488" y="2668588"/>
          <p14:tracePt t="91379" x="11282363" y="2668588"/>
          <p14:tracePt t="91388" x="11291888" y="2668588"/>
          <p14:tracePt t="91395" x="11307763" y="2668588"/>
          <p14:tracePt t="91411" x="11333163" y="2686050"/>
          <p14:tracePt t="91427" x="11342688" y="2686050"/>
          <p14:tracePt t="91500" x="11360150" y="2686050"/>
          <p14:tracePt t="91509" x="11385550" y="2711450"/>
          <p14:tracePt t="91517" x="11393488" y="2711450"/>
          <p14:tracePt t="91524" x="11410950" y="2711450"/>
          <p14:tracePt t="91533" x="11418888" y="2711450"/>
          <p14:tracePt t="91540" x="11461750" y="2711450"/>
          <p14:tracePt t="91548" x="11469688" y="2711450"/>
          <p14:tracePt t="91555" x="11495088" y="2719388"/>
          <p14:tracePt t="91564" x="11530013" y="2719388"/>
          <p14:tracePt t="91571" x="11537950" y="2736850"/>
          <p14:tracePt t="91579" x="11545888" y="2736850"/>
          <p14:tracePt t="94883" x="11537950" y="2744788"/>
          <p14:tracePt t="94901" x="11520488" y="2762250"/>
          <p14:tracePt t="94908" x="11520488" y="2770188"/>
          <p14:tracePt t="94916" x="11512550" y="2778125"/>
          <p14:tracePt t="94932" x="11512550" y="2795588"/>
          <p14:tracePt t="94940" x="11495088" y="2805113"/>
          <p14:tracePt t="94948" x="11487150" y="2820988"/>
          <p14:tracePt t="94956" x="11487150" y="2830513"/>
          <p14:tracePt t="94963" x="11477625" y="2846388"/>
          <p14:tracePt t="94979" x="11477625" y="2855913"/>
          <p14:tracePt t="94988" x="11461750" y="2881313"/>
          <p14:tracePt t="95003" x="11461750" y="2889250"/>
          <p14:tracePt t="95017" x="11461750" y="2906713"/>
          <p14:tracePt t="95019" x="11452225" y="2914650"/>
          <p14:tracePt t="95035" x="11436350" y="2957513"/>
          <p14:tracePt t="95043" x="11418888" y="2974975"/>
          <p14:tracePt t="95051" x="11410950" y="2982913"/>
          <p14:tracePt t="95059" x="11393488" y="3008313"/>
          <p14:tracePt t="95067" x="11342688" y="3076575"/>
          <p14:tracePt t="95075" x="11333163" y="3109913"/>
          <p14:tracePt t="95084" x="11299825" y="3135313"/>
          <p14:tracePt t="95091" x="11266488" y="3228975"/>
          <p14:tracePt t="95100" x="11249025" y="3238500"/>
          <p14:tracePt t="95107" x="11249025" y="3254375"/>
          <p14:tracePt t="95115" x="11241088" y="3279775"/>
          <p14:tracePt t="100580" x="11223625" y="3238500"/>
          <p14:tracePt t="100588" x="11147425" y="3127375"/>
          <p14:tracePt t="100596" x="11036300" y="2974975"/>
          <p14:tracePt t="100604" x="10874375" y="2838450"/>
          <p14:tracePt t="100611" x="10721975" y="2701925"/>
          <p14:tracePt t="100620" x="10483850" y="2557463"/>
          <p14:tracePt t="100627" x="10245725" y="2438400"/>
          <p14:tracePt t="100636" x="9983788" y="2344738"/>
          <p14:tracePt t="100643" x="9753600" y="2227263"/>
          <p14:tracePt t="100651" x="9540875" y="2133600"/>
          <p14:tracePt t="100659" x="9277350" y="2014538"/>
          <p14:tracePt t="100667" x="9048750" y="1971675"/>
          <p14:tracePt t="100675" x="8843963" y="1920875"/>
          <p14:tracePt t="100683" x="8674100" y="1903413"/>
          <p14:tracePt t="100691" x="8555038" y="1903413"/>
          <p14:tracePt t="100699" x="8529638" y="1885950"/>
          <p14:tracePt t="100707" x="8478838" y="1885950"/>
          <p14:tracePt t="100716" x="8470900" y="1885950"/>
          <p14:tracePt t="100796" x="8462963" y="1885950"/>
          <p14:tracePt t="100803" x="8435975" y="1885950"/>
          <p14:tracePt t="100812" x="8402638" y="1885950"/>
          <p14:tracePt t="100820" x="8359775" y="1885950"/>
          <p14:tracePt t="100828" x="8301038" y="1885950"/>
          <p14:tracePt t="100836" x="8189913" y="1885950"/>
          <p14:tracePt t="100844" x="8096250" y="1920875"/>
          <p14:tracePt t="100852" x="7977188" y="1920875"/>
          <p14:tracePt t="100859" x="7859713" y="1938338"/>
          <p14:tracePt t="100867" x="7715250" y="1954213"/>
          <p14:tracePt t="100875" x="7570788" y="1954213"/>
          <p14:tracePt t="100884" x="7400925" y="1954213"/>
          <p14:tracePt t="100891" x="7229475" y="1954213"/>
          <p14:tracePt t="100901" x="7112000" y="1979613"/>
          <p14:tracePt t="100908" x="6967538" y="1979613"/>
          <p14:tracePt t="100917" x="6924675" y="1979613"/>
          <p14:tracePt t="100923" x="6873875" y="1979613"/>
          <p14:tracePt t="100932" x="6864350" y="1979613"/>
          <p14:tracePt t="100940" x="6856413" y="1979613"/>
          <p14:tracePt t="100979" x="6831013" y="1979613"/>
          <p14:tracePt t="100987" x="6797675" y="1979613"/>
          <p14:tracePt t="100995" x="6788150" y="1979613"/>
          <p14:tracePt t="101003" x="6745288" y="1979613"/>
          <p14:tracePt t="101011" x="6719888" y="1979613"/>
          <p14:tracePt t="101020" x="6653213" y="1971675"/>
          <p14:tracePt t="101033" x="6534150" y="1928813"/>
          <p14:tracePt t="101036" x="6483350" y="1928813"/>
          <p14:tracePt t="101043" x="6423025" y="1928813"/>
          <p14:tracePt t="101051" x="6380163" y="1928813"/>
          <p14:tracePt t="101059" x="6296025" y="1928813"/>
          <p14:tracePt t="101067" x="6227763" y="1928813"/>
          <p14:tracePt t="101075" x="6142038" y="1928813"/>
          <p14:tracePt t="101083" x="6083300" y="1911350"/>
          <p14:tracePt t="101091" x="6049963" y="1911350"/>
          <p14:tracePt t="101100" x="6007100" y="1911350"/>
          <p14:tracePt t="101107" x="5997575" y="1911350"/>
          <p14:tracePt t="101117" x="5981700" y="1911350"/>
          <p14:tracePt t="101123" x="5956300" y="1911350"/>
          <p14:tracePt t="101163" x="5946775" y="1920875"/>
          <p14:tracePt t="101179" x="5930900" y="1928813"/>
          <p14:tracePt t="101187" x="5921375" y="1938338"/>
          <p14:tracePt t="101203" x="5905500" y="1979613"/>
          <p14:tracePt t="101220" x="5905500" y="2005013"/>
          <p14:tracePt t="101227" x="5888038" y="2055813"/>
          <p14:tracePt t="101243" x="5880100" y="2065338"/>
          <p14:tracePt t="101251" x="5880100" y="2108200"/>
          <p14:tracePt t="101267" x="5880100" y="2124075"/>
          <p14:tracePt t="101275" x="5880100" y="2149475"/>
          <p14:tracePt t="101283" x="5880100" y="2192338"/>
          <p14:tracePt t="101291" x="5905500" y="2243138"/>
          <p14:tracePt t="101299" x="5930900" y="2268538"/>
          <p14:tracePt t="101307" x="5946775" y="2286000"/>
          <p14:tracePt t="101316" x="5997575" y="2293938"/>
          <p14:tracePt t="101323" x="6032500" y="2311400"/>
          <p14:tracePt t="101331" x="6100763" y="2344738"/>
          <p14:tracePt t="101339" x="6167438" y="2362200"/>
          <p14:tracePt t="101348" x="6194425" y="2362200"/>
          <p14:tracePt t="101355" x="6253163" y="2362200"/>
          <p14:tracePt t="101363" x="6278563" y="2362200"/>
          <p14:tracePt t="101371" x="6329363" y="2362200"/>
          <p14:tracePt t="101379" x="6354763" y="2362200"/>
          <p14:tracePt t="101387" x="6415088" y="2362200"/>
          <p14:tracePt t="101395" x="6448425" y="2362200"/>
          <p14:tracePt t="101403" x="6473825" y="2362200"/>
          <p14:tracePt t="101411" x="6499225" y="2354263"/>
          <p14:tracePt t="101420" x="6550025" y="2336800"/>
          <p14:tracePt t="101427" x="6592888" y="2319338"/>
          <p14:tracePt t="101436" x="6643688" y="2311400"/>
          <p14:tracePt t="101443" x="6704013" y="2293938"/>
          <p14:tracePt t="101451" x="6737350" y="2260600"/>
          <p14:tracePt t="101459" x="6780213" y="2243138"/>
          <p14:tracePt t="101467" x="6813550" y="2235200"/>
          <p14:tracePt t="101475" x="6881813" y="2200275"/>
          <p14:tracePt t="101483" x="6924675" y="2184400"/>
          <p14:tracePt t="101491" x="6942138" y="2166938"/>
          <p14:tracePt t="101499" x="6967538" y="2159000"/>
          <p14:tracePt t="101508" x="7008813" y="2124075"/>
          <p14:tracePt t="101539" x="7043738" y="2108200"/>
          <p14:tracePt t="101563" x="7043738" y="2098675"/>
          <p14:tracePt t="101571" x="7043738" y="2073275"/>
          <p14:tracePt t="101579" x="7043738" y="2047875"/>
          <p14:tracePt t="101587" x="7034213" y="2014538"/>
          <p14:tracePt t="101596" x="7008813" y="1989138"/>
          <p14:tracePt t="101604" x="6992938" y="1971675"/>
          <p14:tracePt t="101620" x="6983413" y="1920875"/>
          <p14:tracePt t="101635" x="6950075" y="1885950"/>
          <p14:tracePt t="101643" x="6942138" y="1885950"/>
          <p14:tracePt t="101651" x="6907213" y="1860550"/>
          <p14:tracePt t="101659" x="6864350" y="1844675"/>
          <p14:tracePt t="101667" x="6813550" y="1827213"/>
          <p14:tracePt t="101675" x="6788150" y="1809750"/>
          <p14:tracePt t="101683" x="6745288" y="1809750"/>
          <p14:tracePt t="101691" x="6694488" y="1801813"/>
          <p14:tracePt t="101699" x="6669088" y="1801813"/>
          <p14:tracePt t="101707" x="6626225" y="1801813"/>
          <p14:tracePt t="101716" x="6575425" y="1801813"/>
          <p14:tracePt t="101723" x="6550025" y="1801813"/>
          <p14:tracePt t="101731" x="6508750" y="1801813"/>
          <p14:tracePt t="101739" x="6473825" y="1801813"/>
          <p14:tracePt t="101747" x="6415088" y="1801813"/>
          <p14:tracePt t="101755" x="6372225" y="1801813"/>
          <p14:tracePt t="101763" x="6321425" y="1801813"/>
          <p14:tracePt t="101771" x="6261100" y="1801813"/>
          <p14:tracePt t="101779" x="6219825" y="1801813"/>
          <p14:tracePt t="101787" x="6184900" y="1801813"/>
          <p14:tracePt t="101795" x="6176963" y="1801813"/>
          <p14:tracePt t="101803" x="6134100" y="1801813"/>
          <p14:tracePt t="101812" x="6126163" y="1801813"/>
          <p14:tracePt t="101820" x="6108700" y="1801813"/>
          <p14:tracePt t="101828" x="6065838" y="1801813"/>
          <p14:tracePt t="101836" x="6040438" y="1801813"/>
          <p14:tracePt t="101844" x="6015038" y="1801813"/>
          <p14:tracePt t="101852" x="5989638" y="1801813"/>
          <p14:tracePt t="101859" x="5956300" y="1835150"/>
          <p14:tracePt t="101883" x="5946775" y="1835150"/>
          <p14:tracePt t="101899" x="5930900" y="1844675"/>
          <p14:tracePt t="101907" x="5921375" y="1860550"/>
          <p14:tracePt t="101916" x="5905500" y="1870075"/>
          <p14:tracePt t="101931" x="5895975" y="1885950"/>
          <p14:tracePt t="101939" x="5895975" y="1895475"/>
          <p14:tracePt t="101948" x="5888038" y="1903413"/>
          <p14:tracePt t="101955" x="5853113" y="1938338"/>
          <p14:tracePt t="101972" x="5853113" y="1946275"/>
          <p14:tracePt t="101979" x="5853113" y="1954213"/>
          <p14:tracePt t="101995" x="5853113" y="1971675"/>
          <p14:tracePt t="102003" x="5853113" y="1979613"/>
          <p14:tracePt t="102020" x="5862638" y="2022475"/>
          <p14:tracePt t="102027" x="5870575" y="2039938"/>
          <p14:tracePt t="102043" x="5888038" y="2047875"/>
          <p14:tracePt t="102051" x="5895975" y="2073275"/>
          <p14:tracePt t="102059" x="5930900" y="2108200"/>
          <p14:tracePt t="102067" x="5938838" y="2116138"/>
          <p14:tracePt t="102075" x="5972175" y="2141538"/>
          <p14:tracePt t="102083" x="5981700" y="2159000"/>
          <p14:tracePt t="102091" x="6007100" y="2166938"/>
          <p14:tracePt t="102100" x="6057900" y="2184400"/>
          <p14:tracePt t="102107" x="6083300" y="2200275"/>
          <p14:tracePt t="102115" x="6134100" y="2235200"/>
          <p14:tracePt t="102123" x="6176963" y="2243138"/>
          <p14:tracePt t="102131" x="6227763" y="2260600"/>
          <p14:tracePt t="102139" x="6286500" y="2260600"/>
          <p14:tracePt t="102148" x="6329363" y="2260600"/>
          <p14:tracePt t="102155" x="6397625" y="2278063"/>
          <p14:tracePt t="102163" x="6483350" y="2278063"/>
          <p14:tracePt t="102171" x="6550025" y="2278063"/>
          <p14:tracePt t="102179" x="6618288" y="2311400"/>
          <p14:tracePt t="102187" x="6661150" y="2311400"/>
          <p14:tracePt t="102195" x="6711950" y="2311400"/>
          <p14:tracePt t="102204" x="6719888" y="2311400"/>
          <p14:tracePt t="102211" x="6729413" y="2311400"/>
          <p14:tracePt t="102220" x="6754813" y="2311400"/>
          <p14:tracePt t="102268" x="6770688" y="2311400"/>
          <p14:tracePt t="102275" x="6780213" y="2311400"/>
          <p14:tracePt t="102443" x="6823075" y="2311400"/>
          <p14:tracePt t="102452" x="6848475" y="2311400"/>
          <p14:tracePt t="102459" x="6899275" y="2328863"/>
          <p14:tracePt t="102468" x="6942138" y="2344738"/>
          <p14:tracePt t="102475" x="6967538" y="2344738"/>
          <p14:tracePt t="102483" x="7000875" y="2362200"/>
          <p14:tracePt t="102491" x="7026275" y="2371725"/>
          <p14:tracePt t="102499" x="7059613" y="2405063"/>
          <p14:tracePt t="102507" x="7085013" y="2422525"/>
          <p14:tracePt t="102516" x="7137400" y="2422525"/>
          <p14:tracePt t="102523" x="7162800" y="2430463"/>
          <p14:tracePt t="102531" x="7204075" y="2430463"/>
          <p14:tracePt t="102539" x="7272338" y="2463800"/>
          <p14:tracePt t="102548" x="7323138" y="2463800"/>
          <p14:tracePt t="102555" x="7408863" y="2481263"/>
          <p14:tracePt t="102563" x="7518400" y="2481263"/>
          <p14:tracePt t="102571" x="7612063" y="2481263"/>
          <p14:tracePt t="102579" x="7756525" y="2481263"/>
          <p14:tracePt t="102587" x="7867650" y="2481263"/>
          <p14:tracePt t="102595" x="7961313" y="2498725"/>
          <p14:tracePt t="102604" x="8080375" y="2524125"/>
          <p14:tracePt t="102611" x="8164513" y="2524125"/>
          <p14:tracePt t="102620" x="8240713" y="2557463"/>
          <p14:tracePt t="102627" x="8359775" y="2574925"/>
          <p14:tracePt t="102636" x="8504238" y="2600325"/>
          <p14:tracePt t="102643" x="8623300" y="2643188"/>
          <p14:tracePt t="102651" x="8724900" y="2676525"/>
          <p14:tracePt t="102659" x="8785225" y="2693988"/>
          <p14:tracePt t="102667" x="8802688" y="2719388"/>
          <p14:tracePt t="102675" x="8836025" y="2770188"/>
          <p14:tracePt t="102683" x="8836025" y="2795588"/>
          <p14:tracePt t="102691" x="8861425" y="2813050"/>
          <p14:tracePt t="102707" x="8878888" y="2813050"/>
          <p14:tracePt t="102901" x="8886825" y="2820988"/>
          <p14:tracePt t="102909" x="8947150" y="2855913"/>
          <p14:tracePt t="102920" x="9175750" y="2855913"/>
          <p14:tracePt t="102927" x="9286875" y="2855913"/>
          <p14:tracePt t="102932" x="9490075" y="2949575"/>
          <p14:tracePt t="102939" x="9507538" y="2949575"/>
          <p14:tracePt t="102948" x="9515475" y="2949575"/>
          <p14:tracePt t="102955" x="9575800" y="2906713"/>
          <p14:tracePt t="102963" x="9667875" y="2906713"/>
          <p14:tracePt t="102971" x="9779000" y="2906713"/>
          <p14:tracePt t="102979" x="9948863" y="2906713"/>
          <p14:tracePt t="102987" x="10101263" y="2940050"/>
          <p14:tracePt t="102996" x="10220325" y="2965450"/>
          <p14:tracePt t="103016" x="10390188" y="3016250"/>
          <p14:tracePt t="103020" x="10433050" y="3016250"/>
          <p14:tracePt t="103028" x="10442575" y="3016250"/>
          <p14:tracePt t="103035" x="10458450" y="3016250"/>
          <p14:tracePt t="103051" x="10483850" y="3016250"/>
          <p14:tracePt t="103059" x="10509250" y="3016250"/>
          <p14:tracePt t="103067" x="10518775" y="3016250"/>
          <p14:tracePt t="103075" x="10560050" y="3008313"/>
          <p14:tracePt t="103091" x="10577513" y="3000375"/>
          <p14:tracePt t="103148" x="10620375" y="2982913"/>
          <p14:tracePt t="103155" x="10628313" y="2974975"/>
          <p14:tracePt t="103163" x="10637838" y="2957513"/>
          <p14:tracePt t="103171" x="10696575" y="2949575"/>
          <p14:tracePt t="103179" x="10764838" y="2932113"/>
          <p14:tracePt t="103187" x="10874375" y="2932113"/>
          <p14:tracePt t="103195" x="10942638" y="2914650"/>
          <p14:tracePt t="103204" x="11044238" y="2871788"/>
          <p14:tracePt t="103211" x="11087100" y="2855913"/>
          <p14:tracePt t="103220" x="11172825" y="2855913"/>
          <p14:tracePt t="103228" x="11215688" y="2855913"/>
          <p14:tracePt t="103236" x="11241088" y="2855913"/>
          <p14:tracePt t="103243" x="11325225" y="2855913"/>
          <p14:tracePt t="103251" x="11418888" y="2838450"/>
          <p14:tracePt t="103259" x="11512550" y="2838450"/>
          <p14:tracePt t="103267" x="11631613" y="2820988"/>
          <p14:tracePt t="103275" x="11690350" y="2820988"/>
          <p14:tracePt t="103283" x="11758613" y="2787650"/>
          <p14:tracePt t="103291" x="11776075" y="2770188"/>
          <p14:tracePt t="105868" x="11750675" y="2778125"/>
          <p14:tracePt t="105932" x="11725275" y="2778125"/>
          <p14:tracePt t="105957" x="11699875" y="2778125"/>
          <p14:tracePt t="105963" x="11647488" y="2795588"/>
          <p14:tracePt t="105979" x="11606213" y="2795588"/>
          <p14:tracePt t="105987" x="11580813" y="2805113"/>
          <p14:tracePt t="105996" x="11530013" y="2805113"/>
          <p14:tracePt t="106003" x="11520488" y="2820988"/>
          <p14:tracePt t="106011" x="11461750" y="2838450"/>
          <p14:tracePt t="106027" x="11452225" y="2846388"/>
          <p14:tracePt t="106036" x="11436350" y="2846388"/>
          <p14:tracePt t="106051" x="11410950" y="2863850"/>
          <p14:tracePt t="106059" x="11401425" y="2863850"/>
          <p14:tracePt t="106075" x="11385550" y="2871788"/>
          <p14:tracePt t="106083" x="11376025" y="2881313"/>
          <p14:tracePt t="106099" x="11350625" y="2881313"/>
          <p14:tracePt t="106108" x="11342688" y="2881313"/>
          <p14:tracePt t="106123" x="11325225" y="2881313"/>
          <p14:tracePt t="109731" x="11317288" y="2881313"/>
          <p14:tracePt t="110356" x="11299825" y="2881313"/>
          <p14:tracePt t="110364" x="11274425" y="2914650"/>
          <p14:tracePt t="110373" x="11256963" y="2974975"/>
          <p14:tracePt t="110380" x="11223625" y="3051175"/>
          <p14:tracePt t="110388" x="11188700" y="3094038"/>
          <p14:tracePt t="110395" x="11188700" y="3135313"/>
          <p14:tracePt t="110403" x="11188700" y="3152775"/>
          <p14:tracePt t="110435" x="11241088" y="3170238"/>
          <p14:tracePt t="110443" x="11325225" y="3170238"/>
          <p14:tracePt t="110452" x="11360150" y="3144838"/>
          <p14:tracePt t="110628" x="11350625" y="3144838"/>
          <p14:tracePt t="110636" x="11360150" y="3119438"/>
          <p14:tracePt t="110644" x="11401425" y="3119438"/>
          <p14:tracePt t="110892" x="11401425" y="3135313"/>
          <p14:tracePt t="110916" x="11401425" y="3152775"/>
          <p14:tracePt t="110996" x="11418888" y="3160713"/>
          <p14:tracePt t="111124" x="11410950" y="3160713"/>
          <p14:tracePt t="111133" x="11360150" y="3152775"/>
          <p14:tracePt t="111140" x="11325225" y="3127375"/>
          <p14:tracePt t="111148" x="11274425" y="3051175"/>
          <p14:tracePt t="111156" x="11172825" y="2949575"/>
          <p14:tracePt t="111163" x="11036300" y="2820988"/>
          <p14:tracePt t="111171" x="10934700" y="2736850"/>
          <p14:tracePt t="111179" x="10729913" y="2617788"/>
          <p14:tracePt t="111187" x="10544175" y="2506663"/>
          <p14:tracePt t="111195" x="10245725" y="2379663"/>
          <p14:tracePt t="111203" x="9966325" y="2227263"/>
          <p14:tracePt t="111211" x="9667875" y="2133600"/>
          <p14:tracePt t="111219" x="9380538" y="2108200"/>
          <p14:tracePt t="111227" x="9158288" y="2082800"/>
          <p14:tracePt t="111236" x="8955088" y="2039938"/>
          <p14:tracePt t="111243" x="8785225" y="2039938"/>
          <p14:tracePt t="111252" x="8615363" y="2039938"/>
          <p14:tracePt t="111259" x="8496300" y="2039938"/>
          <p14:tracePt t="111268" x="8377238" y="2039938"/>
          <p14:tracePt t="111275" x="8240713" y="2039938"/>
          <p14:tracePt t="111283" x="8121650" y="2047875"/>
          <p14:tracePt t="111291" x="7969250" y="2090738"/>
          <p14:tracePt t="111299" x="7850188" y="2133600"/>
          <p14:tracePt t="111307" x="7697788" y="2174875"/>
          <p14:tracePt t="111315" x="7604125" y="2192338"/>
          <p14:tracePt t="111323" x="7485063" y="2235200"/>
          <p14:tracePt t="111332" x="7391400" y="2278063"/>
          <p14:tracePt t="111339" x="7229475" y="2362200"/>
          <p14:tracePt t="111348" x="7085013" y="2405063"/>
          <p14:tracePt t="111355" x="6983413" y="2463800"/>
          <p14:tracePt t="111363" x="6856413" y="2524125"/>
          <p14:tracePt t="111371" x="6737350" y="2592388"/>
          <p14:tracePt t="111379" x="6610350" y="2651125"/>
          <p14:tracePt t="111387" x="6430963" y="2719388"/>
          <p14:tracePt t="111395" x="6303963" y="2805113"/>
          <p14:tracePt t="111403" x="6202363" y="2863850"/>
          <p14:tracePt t="111411" x="6075363" y="2922588"/>
          <p14:tracePt t="111419" x="6015038" y="2940050"/>
          <p14:tracePt t="111427" x="5981700" y="2974975"/>
          <p14:tracePt t="111435" x="5956300" y="3000375"/>
          <p14:tracePt t="111443" x="5921375" y="3033713"/>
          <p14:tracePt t="111459" x="5905500" y="3076575"/>
          <p14:tracePt t="111468" x="5895975" y="3094038"/>
          <p14:tracePt t="111475" x="5895975" y="3119438"/>
          <p14:tracePt t="111483" x="5895975" y="3160713"/>
          <p14:tracePt t="111491" x="5895975" y="3211513"/>
          <p14:tracePt t="111499" x="5895975" y="3271838"/>
          <p14:tracePt t="111507" x="5895975" y="3355975"/>
          <p14:tracePt t="111515" x="5895975" y="3441700"/>
          <p14:tracePt t="111523" x="5895975" y="3509963"/>
          <p14:tracePt t="111532" x="5895975" y="3594100"/>
          <p14:tracePt t="111539" x="5895975" y="3679825"/>
          <p14:tracePt t="111549" x="5895975" y="3763963"/>
          <p14:tracePt t="111555" x="5905500" y="3857625"/>
          <p14:tracePt t="111563" x="5921375" y="3951288"/>
          <p14:tracePt t="111571" x="5956300" y="4002088"/>
          <p14:tracePt t="111579" x="5972175" y="4044950"/>
          <p14:tracePt t="111587" x="5989638" y="4095750"/>
          <p14:tracePt t="111595" x="5997575" y="4121150"/>
          <p14:tracePt t="111603" x="6015038" y="4189413"/>
          <p14:tracePt t="111611" x="6032500" y="4214813"/>
          <p14:tracePt t="111619" x="6083300" y="4283075"/>
          <p14:tracePt t="111627" x="6091238" y="4300538"/>
          <p14:tracePt t="111636" x="6159500" y="4376738"/>
          <p14:tracePt t="111643" x="6245225" y="4478338"/>
          <p14:tracePt t="111652" x="6346825" y="4589463"/>
          <p14:tracePt t="111659" x="6405563" y="4657725"/>
          <p14:tracePt t="111667" x="6534150" y="4741863"/>
          <p14:tracePt t="111675" x="6626225" y="4802188"/>
          <p14:tracePt t="111683" x="6729413" y="4860925"/>
          <p14:tracePt t="111691" x="6831013" y="4919663"/>
          <p14:tracePt t="111699" x="6899275" y="4979988"/>
          <p14:tracePt t="111707" x="7026275" y="5038725"/>
          <p14:tracePt t="111715" x="7145338" y="5064125"/>
          <p14:tracePt t="111723" x="7264400" y="5081588"/>
          <p14:tracePt t="111732" x="7416800" y="5149850"/>
          <p14:tracePt t="111739" x="7561263" y="5167313"/>
          <p14:tracePt t="111747" x="7680325" y="5167313"/>
          <p14:tracePt t="111755" x="7824788" y="5167313"/>
          <p14:tracePt t="111763" x="7961313" y="5167313"/>
          <p14:tracePt t="111771" x="8080375" y="5167313"/>
          <p14:tracePt t="111779" x="8164513" y="5167313"/>
          <p14:tracePt t="111787" x="8308975" y="5167313"/>
          <p14:tracePt t="111795" x="8428038" y="5167313"/>
          <p14:tracePt t="111803" x="8513763" y="5157788"/>
          <p14:tracePt t="111811" x="8632825" y="5141913"/>
          <p14:tracePt t="111819" x="8759825" y="5099050"/>
          <p14:tracePt t="111827" x="8904288" y="5056188"/>
          <p14:tracePt t="111836" x="9031288" y="4987925"/>
          <p14:tracePt t="111843" x="9124950" y="4954588"/>
          <p14:tracePt t="111852" x="9277350" y="4911725"/>
          <p14:tracePt t="111859" x="9371013" y="4894263"/>
          <p14:tracePt t="111868" x="9472613" y="4810125"/>
          <p14:tracePt t="111875" x="9575800" y="4749800"/>
          <p14:tracePt t="111883" x="9667875" y="4716463"/>
          <p14:tracePt t="111891" x="9771063" y="4657725"/>
          <p14:tracePt t="111899" x="9812338" y="4622800"/>
          <p14:tracePt t="111907" x="9864725" y="4554538"/>
          <p14:tracePt t="111915" x="9940925" y="4478338"/>
          <p14:tracePt t="111923" x="9991725" y="4445000"/>
          <p14:tracePt t="111932" x="10025063" y="4394200"/>
          <p14:tracePt t="111939" x="10093325" y="4325938"/>
          <p14:tracePt t="111949" x="10126663" y="4275138"/>
          <p14:tracePt t="111955" x="10179050" y="4224338"/>
          <p14:tracePt t="111963" x="10204450" y="4197350"/>
          <p14:tracePt t="111971" x="10237788" y="4164013"/>
          <p14:tracePt t="111979" x="10263188" y="4138613"/>
          <p14:tracePt t="111987" x="10298113" y="4105275"/>
          <p14:tracePt t="111995" x="10331450" y="4062413"/>
          <p14:tracePt t="112100" x="10339388" y="4027488"/>
          <p14:tracePt t="112124" x="10374313" y="4027488"/>
          <p14:tracePt t="112180" x="10382250" y="4019550"/>
          <p14:tracePt t="112188" x="10399713" y="3994150"/>
          <p14:tracePt t="112196" x="10407650" y="3976688"/>
          <p14:tracePt t="112204" x="10425113" y="3951288"/>
          <p14:tracePt t="112227" x="10450513" y="3917950"/>
          <p14:tracePt t="112236" x="10475913" y="3917950"/>
          <p14:tracePt t="112243" x="10544175" y="3917950"/>
          <p14:tracePt t="112259" x="10612438" y="3943350"/>
          <p14:tracePt t="112267" x="10620375" y="3943350"/>
          <p14:tracePt t="112492" x="10645775" y="3943350"/>
          <p14:tracePt t="112501" x="10782300" y="3943350"/>
          <p14:tracePt t="112508" x="10807700" y="3943350"/>
          <p14:tracePt t="112515" x="10815638" y="3943350"/>
          <p14:tracePt t="112523" x="10815638" y="3867150"/>
          <p14:tracePt t="112532" x="10874375" y="3798888"/>
          <p14:tracePt t="112539" x="10917238" y="3748088"/>
          <p14:tracePt t="112549" x="10968038" y="3748088"/>
          <p14:tracePt t="112555" x="11010900" y="3748088"/>
          <p14:tracePt t="112563" x="11028363" y="3748088"/>
          <p14:tracePt t="112571" x="11036300" y="3748088"/>
          <p14:tracePt t="112595" x="11044238" y="3730625"/>
          <p14:tracePt t="112619" x="11044238" y="3722688"/>
          <p14:tracePt t="112693" x="11044238" y="3713163"/>
          <p14:tracePt t="112725" x="11061700" y="3679825"/>
          <p14:tracePt t="113077" x="11071225" y="3671888"/>
          <p14:tracePt t="114435" x="11087100" y="3662363"/>
          <p14:tracePt t="122219" x="11087100" y="3687763"/>
          <p14:tracePt t="122227" x="11087100" y="3697288"/>
          <p14:tracePt t="122235" x="11087100" y="3713163"/>
          <p14:tracePt t="122243" x="11087100" y="3722688"/>
          <p14:tracePt t="122252" x="11087100" y="3748088"/>
          <p14:tracePt t="122259" x="11087100" y="3763963"/>
          <p14:tracePt t="122275" x="11087100" y="3773488"/>
          <p14:tracePt t="122708" x="11096625" y="3790950"/>
          <p14:tracePt t="122715" x="11112500" y="3790950"/>
          <p14:tracePt t="122724" x="11155363" y="3798888"/>
          <p14:tracePt t="122739" x="11198225" y="3849688"/>
          <p14:tracePt t="122747" x="11215688" y="3857625"/>
          <p14:tracePt t="122771" x="11223625" y="3875088"/>
          <p14:tracePt t="122803" x="11241088" y="3875088"/>
          <p14:tracePt t="122995" x="11241088" y="3900488"/>
          <p14:tracePt t="123003" x="11198225" y="3917950"/>
          <p14:tracePt t="123868" x="11206163" y="3892550"/>
          <p14:tracePt t="150188" x="11215688" y="3883025"/>
          <p14:tracePt t="152372" x="11231563" y="3867150"/>
          <p14:tracePt t="152379" x="11231563" y="3857625"/>
          <p14:tracePt t="152388" x="11231563" y="3849688"/>
          <p14:tracePt t="152403" x="11231563" y="3824288"/>
          <p14:tracePt t="152411" x="11231563" y="3790950"/>
          <p14:tracePt t="152419" x="11231563" y="3781425"/>
          <p14:tracePt t="152428" x="11231563" y="3773488"/>
          <p14:tracePt t="152435" x="11231563" y="3756025"/>
          <p14:tracePt t="152445" x="11231563" y="3730625"/>
          <p14:tracePt t="152451" x="11231563" y="3722688"/>
          <p14:tracePt t="152468" x="11231563" y="3705225"/>
          <p14:tracePt t="152491" x="11231563" y="3697288"/>
          <p14:tracePt t="153259" x="11274425" y="3654425"/>
          <p14:tracePt t="153267" x="11299825" y="3654425"/>
          <p14:tracePt t="153275" x="11360150" y="3654425"/>
          <p14:tracePt t="153283" x="11426825" y="3654425"/>
          <p14:tracePt t="153291" x="11530013" y="3654425"/>
          <p14:tracePt t="153299" x="11733213" y="3654425"/>
          <p14:tracePt t="153307" x="11877675" y="3654425"/>
          <p14:tracePt t="153315" x="12072938" y="3629025"/>
          <p14:tracePt t="158004" x="11953875" y="3697288"/>
          <p14:tracePt t="158011" x="11852275" y="3756025"/>
          <p14:tracePt t="158019" x="11758613" y="3798888"/>
          <p14:tracePt t="158027" x="11631613" y="3857625"/>
          <p14:tracePt t="158035" x="11512550" y="3900488"/>
          <p14:tracePt t="158044" x="11385550" y="3960813"/>
          <p14:tracePt t="158051" x="11206163" y="4027488"/>
          <p14:tracePt t="158059" x="11079163" y="4087813"/>
          <p14:tracePt t="158067" x="10952163" y="4171950"/>
          <p14:tracePt t="158075" x="10858500" y="4214813"/>
          <p14:tracePt t="158083" x="10704513" y="4300538"/>
          <p14:tracePt t="158091" x="10602913" y="4359275"/>
          <p14:tracePt t="158099" x="10577513" y="4376738"/>
          <p14:tracePt t="158107" x="10526713" y="4410075"/>
          <p14:tracePt t="158115" x="10518775" y="4410075"/>
          <p14:tracePt t="158171" x="10501313" y="4419600"/>
          <p14:tracePt t="158180" x="10493375" y="4445000"/>
          <p14:tracePt t="158195" x="10493375" y="4460875"/>
          <p14:tracePt t="158203" x="10475913" y="4503738"/>
          <p14:tracePt t="158211" x="10475913" y="4513263"/>
          <p14:tracePt t="158219" x="10450513" y="4554538"/>
          <p14:tracePt t="158227" x="10433050" y="4605338"/>
          <p14:tracePt t="158235" x="10415588" y="4648200"/>
          <p14:tracePt t="158244" x="10407650" y="4673600"/>
          <p14:tracePt t="158251" x="10407650" y="4708525"/>
          <p14:tracePt t="158259" x="10407650" y="4733925"/>
          <p14:tracePt t="158267" x="10390188" y="4759325"/>
          <p14:tracePt t="158275" x="10374313" y="4775200"/>
          <p14:tracePt t="158283" x="10374313" y="4784725"/>
          <p14:tracePt t="158379" x="10374313" y="4802188"/>
          <p14:tracePt t="158492" x="10382250" y="4810125"/>
          <p14:tracePt t="158500" x="10390188" y="4810125"/>
          <p14:tracePt t="158509" x="10433050" y="4810125"/>
          <p14:tracePt t="158516" x="10442575" y="4810125"/>
          <p14:tracePt t="158523" x="10458450" y="4810125"/>
          <p14:tracePt t="158532" x="10483850" y="4810125"/>
          <p14:tracePt t="158555" x="10493375" y="4810125"/>
          <p14:tracePt t="158580" x="10509250" y="4810125"/>
          <p14:tracePt t="158587" x="10552113" y="4810125"/>
          <p14:tracePt t="158595" x="10560050" y="4810125"/>
          <p14:tracePt t="158603" x="10585450" y="4810125"/>
          <p14:tracePt t="158619" x="10637838" y="4802188"/>
          <p14:tracePt t="158635" x="10645775" y="4792663"/>
          <p14:tracePt t="158651" x="10653713" y="4775200"/>
          <p14:tracePt t="158659" x="10671175" y="4775200"/>
          <p14:tracePt t="158667" x="10696575" y="4775200"/>
          <p14:tracePt t="158683" x="10721975" y="4767263"/>
          <p14:tracePt t="158691" x="10747375" y="4767263"/>
          <p14:tracePt t="158707" x="10782300" y="4749800"/>
          <p14:tracePt t="158715" x="10790238" y="4749800"/>
          <p14:tracePt t="158723" x="10815638" y="4749800"/>
          <p14:tracePt t="158732" x="10848975" y="4716463"/>
          <p14:tracePt t="158755" x="10858500" y="4708525"/>
          <p14:tracePt t="158772" x="10874375" y="4708525"/>
          <p14:tracePt t="158779" x="10883900" y="4708525"/>
          <p14:tracePt t="158787" x="10901363" y="4691063"/>
          <p14:tracePt t="158795" x="10909300" y="4691063"/>
          <p14:tracePt t="158803" x="10934700" y="4683125"/>
          <p14:tracePt t="158811" x="10942638" y="4683125"/>
          <p14:tracePt t="158819" x="10977563" y="4657725"/>
          <p14:tracePt t="158827" x="10985500" y="4640263"/>
          <p14:tracePt t="158844" x="11010900" y="4630738"/>
          <p14:tracePt t="158851" x="11028363" y="4630738"/>
          <p14:tracePt t="158859" x="11053763" y="4614863"/>
          <p14:tracePt t="158867" x="11079163" y="4589463"/>
          <p14:tracePt t="158875" x="11096625" y="4589463"/>
          <p14:tracePt t="158884" x="11104563" y="4589463"/>
          <p14:tracePt t="158891" x="11122025" y="4572000"/>
          <p14:tracePt t="158899" x="11147425" y="4572000"/>
          <p14:tracePt t="158907" x="11155363" y="4572000"/>
          <p14:tracePt t="158915" x="11163300" y="4564063"/>
          <p14:tracePt t="158923" x="11180763" y="4546600"/>
          <p14:tracePt t="158939" x="11206163" y="4546600"/>
          <p14:tracePt t="158948" x="11215688" y="4538663"/>
          <p14:tracePt t="158955" x="11231563" y="4521200"/>
          <p14:tracePt t="158980" x="11241088" y="4513263"/>
          <p14:tracePt t="159029" x="11241088" y="4503738"/>
          <p14:tracePt t="159051" x="11256963" y="4486275"/>
          <p14:tracePt t="162509" x="11282363" y="4486275"/>
          <p14:tracePt t="162515" x="11291888" y="4486275"/>
          <p14:tracePt t="162523" x="11333163" y="4486275"/>
          <p14:tracePt t="162531" x="11360150" y="4486275"/>
          <p14:tracePt t="162539" x="11401425" y="4486275"/>
          <p14:tracePt t="162547" x="11436350" y="4460875"/>
          <p14:tracePt t="162555" x="11477625" y="4460875"/>
          <p14:tracePt t="162563" x="11512550" y="4460875"/>
          <p14:tracePt t="162571" x="11520488" y="4460875"/>
          <p14:tracePt t="162724" x="11530013" y="4445000"/>
          <p14:tracePt t="162732" x="11545888" y="4445000"/>
          <p14:tracePt t="164212" x="11537950" y="4445000"/>
          <p14:tracePt t="164516" x="11461750" y="4427538"/>
          <p14:tracePt t="164524" x="11291888" y="4410075"/>
          <p14:tracePt t="164532" x="11087100" y="4341813"/>
          <p14:tracePt t="164539" x="10917238" y="4341813"/>
          <p14:tracePt t="164548" x="10772775" y="4316413"/>
          <p14:tracePt t="164555" x="10721975" y="4316413"/>
          <p14:tracePt t="164564" x="10696575" y="4316413"/>
          <p14:tracePt t="164708" x="10688638" y="4316413"/>
          <p14:tracePt t="164716" x="10671175" y="4316413"/>
          <p14:tracePt t="164732" x="10663238" y="4316413"/>
          <p14:tracePt t="164748" x="10620375" y="4316413"/>
          <p14:tracePt t="164755" x="10612438" y="4316413"/>
          <p14:tracePt t="164764" x="10569575" y="4316413"/>
          <p14:tracePt t="164771" x="10544175" y="4316413"/>
          <p14:tracePt t="164780" x="10493375" y="4316413"/>
          <p14:tracePt t="164787" x="10433050" y="4316413"/>
          <p14:tracePt t="164796" x="10382250" y="4341813"/>
          <p14:tracePt t="164803" x="10323513" y="4341813"/>
          <p14:tracePt t="164811" x="10255250" y="4359275"/>
          <p14:tracePt t="164819" x="10212388" y="4359275"/>
          <p14:tracePt t="164827" x="10161588" y="4376738"/>
          <p14:tracePt t="164836" x="10101263" y="4376738"/>
          <p14:tracePt t="164843" x="10050463" y="4376738"/>
          <p14:tracePt t="164851" x="9991725" y="4394200"/>
          <p14:tracePt t="164860" x="9923463" y="4394200"/>
          <p14:tracePt t="164867" x="9864725" y="4394200"/>
          <p14:tracePt t="164876" x="9812338" y="4445000"/>
          <p14:tracePt t="164883" x="9786938" y="4445000"/>
          <p14:tracePt t="164891" x="9753600" y="4452938"/>
          <p14:tracePt t="164907" x="9710738" y="4470400"/>
          <p14:tracePt t="164915" x="9694863" y="4470400"/>
          <p14:tracePt t="164923" x="9667875" y="4495800"/>
          <p14:tracePt t="164931" x="9659938" y="4513263"/>
          <p14:tracePt t="164939" x="9642475" y="4513263"/>
          <p14:tracePt t="164947" x="9634538" y="4521200"/>
          <p14:tracePt t="164955" x="9609138" y="4538663"/>
          <p14:tracePt t="164963" x="9558338" y="4546600"/>
          <p14:tracePt t="164971" x="9532938" y="4564063"/>
          <p14:tracePt t="164980" x="9464675" y="4597400"/>
          <p14:tracePt t="164987" x="9413875" y="4614863"/>
          <p14:tracePt t="164995" x="9371013" y="4630738"/>
          <p14:tracePt t="165003" x="9320213" y="4665663"/>
          <p14:tracePt t="165011" x="9312275" y="4665663"/>
          <p14:tracePt t="165019" x="9269413" y="4673600"/>
          <p14:tracePt t="165027" x="9244013" y="4691063"/>
          <p14:tracePt t="165036" x="9226550" y="4691063"/>
          <p14:tracePt t="165044" x="9201150" y="4691063"/>
          <p14:tracePt t="165051" x="9175750" y="4716463"/>
          <p14:tracePt t="165075" x="9142413" y="4716463"/>
          <p14:tracePt t="165083" x="9099550" y="4716463"/>
          <p14:tracePt t="165091" x="9056688" y="4733925"/>
          <p14:tracePt t="165099" x="8988425" y="4733925"/>
          <p14:tracePt t="165107" x="8947150" y="4733925"/>
          <p14:tracePt t="165115" x="8878888" y="4749800"/>
          <p14:tracePt t="165123" x="8818563" y="4749800"/>
          <p14:tracePt t="165131" x="8785225" y="4767263"/>
          <p14:tracePt t="165139" x="8724900" y="4767263"/>
          <p14:tracePt t="165147" x="8699500" y="4767263"/>
          <p14:tracePt t="165155" x="8605838" y="4802188"/>
          <p14:tracePt t="165164" x="8564563" y="4802188"/>
          <p14:tracePt t="165172" x="8529638" y="4818063"/>
          <p14:tracePt t="165180" x="8488363" y="4818063"/>
          <p14:tracePt t="165188" x="8420100" y="4818063"/>
          <p14:tracePt t="165196" x="8394700" y="4818063"/>
          <p14:tracePt t="165203" x="8334375" y="4835525"/>
          <p14:tracePt t="165211" x="8318500" y="4835525"/>
          <p14:tracePt t="165219" x="8266113" y="4835525"/>
          <p14:tracePt t="165227" x="8199438" y="4852988"/>
          <p14:tracePt t="165235" x="8156575" y="4852988"/>
          <p14:tracePt t="165244" x="8020050" y="4852988"/>
          <p14:tracePt t="165251" x="7977188" y="4852988"/>
          <p14:tracePt t="165261" x="7842250" y="4852988"/>
          <p14:tracePt t="165268" x="7799388" y="4852988"/>
          <p14:tracePt t="165276" x="7672388" y="4852988"/>
          <p14:tracePt t="165283" x="7553325" y="4852988"/>
          <p14:tracePt t="165292" x="7493000" y="4852988"/>
          <p14:tracePt t="165299" x="7408863" y="4852988"/>
          <p14:tracePt t="165308" x="7358063" y="4852988"/>
          <p14:tracePt t="165316" x="7289800" y="4886325"/>
          <p14:tracePt t="165324" x="7204075" y="4903788"/>
          <p14:tracePt t="165333" x="7188200" y="4903788"/>
          <p14:tracePt t="165339" x="7137400" y="4903788"/>
          <p14:tracePt t="165348" x="7069138" y="4903788"/>
          <p14:tracePt t="165356" x="7043738" y="4919663"/>
          <p14:tracePt t="165364" x="6975475" y="4929188"/>
          <p14:tracePt t="165372" x="6932613" y="4929188"/>
          <p14:tracePt t="165380" x="6907213" y="4929188"/>
          <p14:tracePt t="165388" x="6813550" y="4954588"/>
          <p14:tracePt t="165395" x="6770688" y="4962525"/>
          <p14:tracePt t="165404" x="6737350" y="4979988"/>
          <p14:tracePt t="165411" x="6729413" y="4979988"/>
          <p14:tracePt t="165419" x="6686550" y="4997450"/>
          <p14:tracePt t="165468" x="6661150" y="4997450"/>
          <p14:tracePt t="165479" x="6610350" y="4997450"/>
          <p14:tracePt t="165485" x="6584950" y="4997450"/>
          <p14:tracePt t="165492" x="6524625" y="4997450"/>
          <p14:tracePt t="165500" x="6456363" y="4997450"/>
          <p14:tracePt t="165509" x="6448425" y="4997450"/>
          <p14:tracePt t="165516" x="6405563" y="4997450"/>
          <p14:tracePt t="165524" x="6364288" y="5013325"/>
          <p14:tracePt t="165533" x="6296025" y="5013325"/>
          <p14:tracePt t="165540" x="6235700" y="5013325"/>
          <p14:tracePt t="165548" x="6126163" y="5013325"/>
          <p14:tracePt t="165556" x="6007100" y="5048250"/>
          <p14:tracePt t="165564" x="5913438" y="5064125"/>
          <p14:tracePt t="165572" x="5819775" y="5064125"/>
          <p14:tracePt t="165581" x="5776913" y="5081588"/>
          <p14:tracePt t="165588" x="5761038" y="5081588"/>
          <p14:tracePt t="165596" x="5751513" y="5099050"/>
          <p14:tracePt t="165724" x="5751513" y="5106988"/>
          <p14:tracePt t="165732" x="5751513" y="5124450"/>
          <p14:tracePt t="165740" x="5751513" y="5132388"/>
          <p14:tracePt t="165748" x="5751513" y="5141913"/>
          <p14:tracePt t="165756" x="5751513" y="5167313"/>
          <p14:tracePt t="165764" x="5761038" y="5200650"/>
          <p14:tracePt t="165788" x="5768975" y="5200650"/>
          <p14:tracePt t="165795" x="5786438" y="5208588"/>
          <p14:tracePt t="165804" x="5794375" y="5226050"/>
          <p14:tracePt t="165820" x="5837238" y="5268913"/>
          <p14:tracePt t="165836" x="5845175" y="5268913"/>
          <p14:tracePt t="165845" x="5862638" y="5276850"/>
          <p14:tracePt t="165852" x="5888038" y="5276850"/>
          <p14:tracePt t="165862" x="5913438" y="5276850"/>
          <p14:tracePt t="165869" x="5956300" y="5276850"/>
          <p14:tracePt t="165879" x="5989638" y="5294313"/>
          <p14:tracePt t="165885" x="6032500" y="5294313"/>
          <p14:tracePt t="165892" x="6049963" y="5294313"/>
          <p14:tracePt t="165900" x="6075363" y="5294313"/>
          <p14:tracePt t="165908" x="6100763" y="5294313"/>
          <p14:tracePt t="165916" x="6108700" y="5302250"/>
          <p14:tracePt t="165924" x="6134100" y="5337175"/>
          <p14:tracePt t="165932" x="6167438" y="5337175"/>
          <p14:tracePt t="165939" x="6210300" y="5345113"/>
          <p14:tracePt t="165949" x="6235700" y="5345113"/>
          <p14:tracePt t="165956" x="6270625" y="5362575"/>
          <p14:tracePt t="165964" x="6311900" y="5362575"/>
          <p14:tracePt t="165972" x="6380163" y="5395913"/>
          <p14:tracePt t="165979" x="6405563" y="5395913"/>
          <p14:tracePt t="165988" x="6499225" y="5413375"/>
          <p14:tracePt t="165996" x="6559550" y="5413375"/>
          <p14:tracePt t="166004" x="6600825" y="5413375"/>
          <p14:tracePt t="166012" x="6653213" y="5430838"/>
          <p14:tracePt t="166029" x="6805613" y="5446713"/>
          <p14:tracePt t="166036" x="6889750" y="5481638"/>
          <p14:tracePt t="166045" x="6958013" y="5481638"/>
          <p14:tracePt t="166052" x="7043738" y="5497513"/>
          <p14:tracePt t="166061" x="7102475" y="5497513"/>
          <p14:tracePt t="166067" x="7170738" y="5514975"/>
          <p14:tracePt t="166076" x="7239000" y="5514975"/>
          <p14:tracePt t="166083" x="7297738" y="5514975"/>
          <p14:tracePt t="166092" x="7348538" y="5532438"/>
          <p14:tracePt t="166100" x="7434263" y="5565775"/>
          <p14:tracePt t="166108" x="7477125" y="5565775"/>
          <p14:tracePt t="166116" x="7545388" y="5565775"/>
          <p14:tracePt t="166124" x="7586663" y="5583238"/>
          <p14:tracePt t="166132" x="7654925" y="5583238"/>
          <p14:tracePt t="166140" x="7715250" y="5583238"/>
          <p14:tracePt t="166148" x="7781925" y="5583238"/>
          <p14:tracePt t="166156" x="7807325" y="5583238"/>
          <p14:tracePt t="166164" x="7816850" y="5583238"/>
          <p14:tracePt t="166172" x="7875588" y="5600700"/>
          <p14:tracePt t="166180" x="7893050" y="5600700"/>
          <p14:tracePt t="166188" x="7918450" y="5600700"/>
          <p14:tracePt t="166195" x="7943850" y="5600700"/>
          <p14:tracePt t="166204" x="8004175" y="5600700"/>
          <p14:tracePt t="166211" x="8088313" y="5600700"/>
          <p14:tracePt t="166220" x="8189913" y="5565775"/>
          <p14:tracePt t="166227" x="8308975" y="5549900"/>
          <p14:tracePt t="166236" x="8420100" y="5549900"/>
          <p14:tracePt t="166244" x="8539163" y="5532438"/>
          <p14:tracePt t="166252" x="8683625" y="5532438"/>
          <p14:tracePt t="166261" x="8802688" y="5532438"/>
          <p14:tracePt t="166268" x="8921750" y="5507038"/>
          <p14:tracePt t="166277" x="8980488" y="5507038"/>
          <p14:tracePt t="166283" x="9074150" y="5472113"/>
          <p14:tracePt t="166292" x="9132888" y="5456238"/>
          <p14:tracePt t="166299" x="9150350" y="5456238"/>
          <p14:tracePt t="166308" x="9193213" y="5456238"/>
          <p14:tracePt t="166316" x="9218613" y="5438775"/>
          <p14:tracePt t="166324" x="9261475" y="5430838"/>
          <p14:tracePt t="166333" x="9312275" y="5430838"/>
          <p14:tracePt t="166339" x="9380538" y="5370513"/>
          <p14:tracePt t="166348" x="9447213" y="5353050"/>
          <p14:tracePt t="166356" x="9507538" y="5337175"/>
          <p14:tracePt t="166364" x="9540875" y="5311775"/>
          <p14:tracePt t="166372" x="9591675" y="5294313"/>
          <p14:tracePt t="166380" x="9634538" y="5276850"/>
          <p14:tracePt t="166388" x="9642475" y="5268913"/>
          <p14:tracePt t="166396" x="9659938" y="5268913"/>
          <p14:tracePt t="166411" x="9685338" y="5251450"/>
          <p14:tracePt t="166420" x="9694863" y="5243513"/>
          <p14:tracePt t="166460" x="9710738" y="5226050"/>
          <p14:tracePt t="166468" x="9736138" y="5218113"/>
          <p14:tracePt t="166478" x="9745663" y="5200650"/>
          <p14:tracePt t="166485" x="9804400" y="5192713"/>
          <p14:tracePt t="166492" x="9821863" y="5175250"/>
          <p14:tracePt t="166509" x="9829800" y="5167313"/>
          <p14:tracePt t="166637" x="9855200" y="5167313"/>
          <p14:tracePt t="166652" x="9864725" y="5149850"/>
          <p14:tracePt t="166676" x="9880600" y="5149850"/>
          <p14:tracePt t="166684" x="9890125" y="5141913"/>
          <p14:tracePt t="166740" x="9915525" y="5141913"/>
          <p14:tracePt t="166748" x="9931400" y="5141913"/>
          <p14:tracePt t="166764" x="9956800" y="5149850"/>
          <p14:tracePt t="166772" x="10009188" y="5192713"/>
          <p14:tracePt t="166797" x="10017125" y="5192713"/>
          <p14:tracePt t="167045" x="10042525" y="5192713"/>
          <p14:tracePt t="167052" x="10101263" y="5192713"/>
          <p14:tracePt t="167060" x="10263188" y="5183188"/>
          <p14:tracePt t="167067" x="10407650" y="5141913"/>
          <p14:tracePt t="167076" x="10501313" y="5124450"/>
          <p14:tracePt t="167083" x="10569575" y="5091113"/>
          <p14:tracePt t="167091" x="10585450" y="5073650"/>
          <p14:tracePt t="167099" x="10585450" y="5064125"/>
          <p14:tracePt t="167115" x="10594975" y="5056188"/>
          <p14:tracePt t="167139" x="10612438" y="5056188"/>
          <p14:tracePt t="167147" x="10620375" y="5056188"/>
          <p14:tracePt t="167163" x="10637838" y="5056188"/>
          <p14:tracePt t="167180" x="10645775" y="5056188"/>
          <p14:tracePt t="167196" x="10704513" y="5022850"/>
          <p14:tracePt t="167228" x="10714038" y="5013325"/>
          <p14:tracePt t="167235" x="10729913" y="4997450"/>
          <p14:tracePt t="167243" x="10772775" y="4954588"/>
          <p14:tracePt t="167251" x="10782300" y="4929188"/>
          <p14:tracePt t="167259" x="10798175" y="4911725"/>
          <p14:tracePt t="167276" x="10798175" y="4886325"/>
          <p14:tracePt t="167283" x="10815638" y="4860925"/>
          <p14:tracePt t="167299" x="10823575" y="4843463"/>
          <p14:tracePt t="167307" x="10833100" y="4835525"/>
          <p14:tracePt t="167315" x="10848975" y="4810125"/>
          <p14:tracePt t="167323" x="10858500" y="4792663"/>
          <p14:tracePt t="167331" x="10858500" y="4767263"/>
          <p14:tracePt t="167339" x="10891838" y="4741863"/>
          <p14:tracePt t="167348" x="10909300" y="4708525"/>
          <p14:tracePt t="167355" x="10917238" y="4683125"/>
          <p14:tracePt t="167363" x="10934700" y="4657725"/>
          <p14:tracePt t="167371" x="10934700" y="4605338"/>
          <p14:tracePt t="167380" x="10968038" y="4564063"/>
          <p14:tracePt t="167387" x="10985500" y="4529138"/>
          <p14:tracePt t="167396" x="10993438" y="4503738"/>
          <p14:tracePt t="167403" x="11010900" y="4452938"/>
          <p14:tracePt t="167411" x="11010900" y="4427538"/>
          <p14:tracePt t="167419" x="11010900" y="4384675"/>
          <p14:tracePt t="167427" x="11044238" y="4351338"/>
          <p14:tracePt t="167435" x="11044238" y="4325938"/>
          <p14:tracePt t="167443" x="11053763" y="4300538"/>
          <p14:tracePt t="167451" x="11071225" y="4232275"/>
          <p14:tracePt t="167460" x="11071225" y="4224338"/>
          <p14:tracePt t="167467" x="11087100" y="4164013"/>
          <p14:tracePt t="167483" x="11122025" y="4130675"/>
          <p14:tracePt t="167491" x="11129963" y="4087813"/>
          <p14:tracePt t="167507" x="11129963" y="4070350"/>
          <p14:tracePt t="167515" x="11147425" y="4037013"/>
          <p14:tracePt t="167531" x="11147425" y="4019550"/>
          <p14:tracePt t="167555" x="11163300" y="3994150"/>
          <p14:tracePt t="167580" x="11188700" y="3994150"/>
          <p14:tracePt t="167588" x="11215688" y="3994150"/>
          <p14:tracePt t="167596" x="11256963" y="3994150"/>
          <p14:tracePt t="167603" x="11325225" y="3994150"/>
          <p14:tracePt t="167611" x="11368088" y="3994150"/>
          <p14:tracePt t="167619" x="11452225" y="3994150"/>
          <p14:tracePt t="167627" x="11477625" y="3994150"/>
          <p14:tracePt t="167636" x="11495088" y="3994150"/>
          <p14:tracePt t="167651" x="11503025" y="3994150"/>
          <p14:tracePt t="167860" x="11530013" y="3951288"/>
          <p14:tracePt t="167869" x="11545888" y="3951288"/>
          <p14:tracePt t="167879" x="11555413" y="3943350"/>
          <p14:tracePt t="167963" x="11555413" y="3925888"/>
          <p14:tracePt t="167980" x="11555413" y="3900488"/>
          <p14:tracePt t="167987" x="11555413" y="3892550"/>
          <p14:tracePt t="167996" x="11555413" y="3867150"/>
          <p14:tracePt t="168019" x="11555413" y="3832225"/>
          <p14:tracePt t="168027" x="11537950" y="3824288"/>
          <p14:tracePt t="168036" x="11537950" y="3816350"/>
          <p14:tracePt t="168043" x="11537950" y="3798888"/>
          <p14:tracePt t="168051" x="11530013" y="3738563"/>
          <p14:tracePt t="168067" x="11530013" y="3697288"/>
          <p14:tracePt t="168077" x="11530013" y="3687763"/>
          <p14:tracePt t="168083" x="11530013" y="3662363"/>
          <p14:tracePt t="168091" x="11530013" y="3611563"/>
          <p14:tracePt t="168099" x="11530013" y="3586163"/>
          <p14:tracePt t="168108" x="11530013" y="3543300"/>
          <p14:tracePt t="168115" x="11530013" y="3517900"/>
          <p14:tracePt t="168123" x="11530013" y="3484563"/>
          <p14:tracePt t="168131" x="11530013" y="3459163"/>
          <p14:tracePt t="168139" x="11530013" y="3416300"/>
          <p14:tracePt t="168148" x="11530013" y="3398838"/>
          <p14:tracePt t="168155" x="11530013" y="3373438"/>
          <p14:tracePt t="168164" x="11530013" y="3330575"/>
          <p14:tracePt t="168171" x="11530013" y="3322638"/>
          <p14:tracePt t="168180" x="11530013" y="3279775"/>
          <p14:tracePt t="168187" x="11530013" y="3246438"/>
          <p14:tracePt t="168195" x="11545888" y="3238500"/>
          <p14:tracePt t="168203" x="11571288" y="3195638"/>
          <p14:tracePt t="168211" x="11580813" y="3186113"/>
          <p14:tracePt t="168219" x="11596688" y="3170238"/>
          <p14:tracePt t="168227" x="11622088" y="3160713"/>
          <p14:tracePt t="168243" x="11647488" y="3144838"/>
          <p14:tracePt t="168251" x="11664950" y="3135313"/>
          <p14:tracePt t="168267" x="11690350" y="3119438"/>
          <p14:tracePt t="168299" x="11715750" y="3119438"/>
          <p14:tracePt t="168308" x="11784013" y="3127375"/>
          <p14:tracePt t="168316" x="11844338" y="3127375"/>
          <p14:tracePt t="168323" x="11928475" y="3127375"/>
          <p14:tracePt t="168332" x="12022138" y="3127375"/>
          <p14:tracePt t="168339" x="12080875" y="3127375"/>
          <p14:tracePt t="168348" x="12123738" y="3127375"/>
          <p14:tracePt t="173260" x="12149138" y="3883025"/>
          <p14:tracePt t="173267" x="12123738" y="3908425"/>
          <p14:tracePt t="173276" x="12047538" y="3986213"/>
          <p14:tracePt t="173283" x="12004675" y="4027488"/>
          <p14:tracePt t="173292" x="11953875" y="4079875"/>
          <p14:tracePt t="173299" x="11885613" y="4206875"/>
          <p14:tracePt t="173308" x="11809413" y="4283075"/>
          <p14:tracePt t="173315" x="11707813" y="4384675"/>
          <p14:tracePt t="173323" x="11606213" y="4470400"/>
          <p14:tracePt t="173331" x="11503025" y="4546600"/>
          <p14:tracePt t="173339" x="11426825" y="4622800"/>
          <p14:tracePt t="173347" x="11325225" y="4708525"/>
          <p14:tracePt t="173355" x="11223625" y="4810125"/>
          <p14:tracePt t="173364" x="11122025" y="4894263"/>
          <p14:tracePt t="173371" x="11087100" y="4929188"/>
          <p14:tracePt t="173379" x="10993438" y="5022850"/>
          <p14:tracePt t="173387" x="10942638" y="5064125"/>
          <p14:tracePt t="173396" x="10891838" y="5141913"/>
          <p14:tracePt t="173403" x="10858500" y="5175250"/>
          <p14:tracePt t="173412" x="10823575" y="5218113"/>
          <p14:tracePt t="173419" x="10782300" y="5268913"/>
          <p14:tracePt t="173427" x="10747375" y="5286375"/>
          <p14:tracePt t="173435" x="10729913" y="5311775"/>
          <p14:tracePt t="173443" x="10704513" y="5327650"/>
          <p14:tracePt t="173499" x="10688638" y="5353050"/>
          <p14:tracePt t="173508" x="10679113" y="5387975"/>
          <p14:tracePt t="173515" x="10628313" y="5430838"/>
          <p14:tracePt t="173523" x="10594975" y="5464175"/>
          <p14:tracePt t="173531" x="10544175" y="5532438"/>
          <p14:tracePt t="173539" x="10526713" y="5600700"/>
          <p14:tracePt t="173547" x="10526713" y="5641975"/>
          <p14:tracePt t="173555" x="10526713" y="5694363"/>
          <p14:tracePt t="173563" x="10526713" y="5719763"/>
          <p14:tracePt t="173571" x="10526713" y="5761038"/>
          <p14:tracePt t="173580" x="10518775" y="5795963"/>
          <p14:tracePt t="173587" x="10467975" y="5821363"/>
          <p14:tracePt t="173596" x="10374313" y="5864225"/>
          <p14:tracePt t="173603" x="10288588" y="5880100"/>
          <p14:tracePt t="173611" x="10220325" y="5880100"/>
          <p14:tracePt t="173619" x="10212388" y="5880100"/>
          <p14:tracePt t="173844" x="10280650" y="5854700"/>
          <p14:tracePt t="173851" x="10399713" y="5813425"/>
          <p14:tracePt t="173859" x="10467975" y="5813425"/>
          <p14:tracePt t="173867" x="10509250" y="5813425"/>
          <p14:tracePt t="173875" x="10560050" y="5788025"/>
          <p14:tracePt t="173883" x="10569575" y="5753100"/>
          <p14:tracePt t="173892" x="10602913" y="5727700"/>
          <p14:tracePt t="173899" x="10653713" y="5694363"/>
          <p14:tracePt t="173907" x="10714038" y="5676900"/>
          <p14:tracePt t="173915" x="10729913" y="5659438"/>
          <p14:tracePt t="173923" x="10782300" y="5651500"/>
          <p14:tracePt t="173931" x="10815638" y="5616575"/>
          <p14:tracePt t="173939" x="10858500" y="5583238"/>
          <p14:tracePt t="173947" x="10874375" y="5575300"/>
          <p14:tracePt t="173955" x="10883900" y="5565775"/>
          <p14:tracePt t="173963" x="10901363" y="5549900"/>
          <p14:tracePt t="173979" x="10926763" y="5507038"/>
          <p14:tracePt t="173995" x="10926763" y="5481638"/>
          <p14:tracePt t="174003" x="10926763" y="5456238"/>
          <p14:tracePt t="174012" x="10926763" y="5413375"/>
          <p14:tracePt t="174026" x="10926763" y="5395913"/>
          <p14:tracePt t="174027" x="10926763" y="5353050"/>
          <p14:tracePt t="174035" x="10926763" y="5327650"/>
          <p14:tracePt t="174043" x="10926763" y="5268913"/>
          <p14:tracePt t="174051" x="10926763" y="5183188"/>
          <p14:tracePt t="174059" x="10901363" y="5081588"/>
          <p14:tracePt t="174067" x="10858500" y="4962525"/>
          <p14:tracePt t="174075" x="10772775" y="4860925"/>
          <p14:tracePt t="174083" x="10714038" y="4733925"/>
          <p14:tracePt t="174092" x="10645775" y="4605338"/>
          <p14:tracePt t="174099" x="10594975" y="4538663"/>
          <p14:tracePt t="174108" x="10526713" y="4384675"/>
          <p14:tracePt t="174115" x="10467975" y="4232275"/>
          <p14:tracePt t="174123" x="10407650" y="4130675"/>
          <p14:tracePt t="174131" x="10382250" y="4044950"/>
          <p14:tracePt t="174139" x="10364788" y="3951288"/>
          <p14:tracePt t="174147" x="10331450" y="3849688"/>
          <p14:tracePt t="174156" x="10313988" y="3763963"/>
          <p14:tracePt t="174163" x="10271125" y="3662363"/>
          <p14:tracePt t="174171" x="10212388" y="3535363"/>
          <p14:tracePt t="174180" x="10093325" y="3355975"/>
          <p14:tracePt t="174187" x="10059988" y="3263900"/>
          <p14:tracePt t="174196" x="9991725" y="3135313"/>
          <p14:tracePt t="174203" x="9948863" y="3016250"/>
          <p14:tracePt t="174212" x="9839325" y="2830513"/>
          <p14:tracePt t="174219" x="9779000" y="2727325"/>
          <p14:tracePt t="174227" x="9694863" y="2600325"/>
          <p14:tracePt t="174235" x="9659938" y="2532063"/>
          <p14:tracePt t="174243" x="9558338" y="2430463"/>
          <p14:tracePt t="174251" x="9482138" y="2354263"/>
          <p14:tracePt t="174259" x="9405938" y="2278063"/>
          <p14:tracePt t="174267" x="9294813" y="2166938"/>
          <p14:tracePt t="174276" x="9226550" y="2116138"/>
          <p14:tracePt t="174283" x="9124950" y="2073275"/>
          <p14:tracePt t="174292" x="9056688" y="2022475"/>
          <p14:tracePt t="174299" x="8988425" y="2005013"/>
          <p14:tracePt t="174307" x="8886825" y="1946275"/>
          <p14:tracePt t="174315" x="8802688" y="1946275"/>
          <p14:tracePt t="174323" x="8674100" y="1903413"/>
          <p14:tracePt t="174331" x="8539163" y="1903413"/>
          <p14:tracePt t="174339" x="8420100" y="1903413"/>
          <p14:tracePt t="174347" x="8334375" y="1903413"/>
          <p14:tracePt t="174355" x="8240713" y="1903413"/>
          <p14:tracePt t="174363" x="8156575" y="1903413"/>
          <p14:tracePt t="174371" x="8096250" y="1903413"/>
          <p14:tracePt t="174379" x="8062913" y="1903413"/>
          <p14:tracePt t="174387" x="7994650" y="1928813"/>
          <p14:tracePt t="174396" x="7986713" y="1946275"/>
          <p14:tracePt t="174419" x="7943850" y="1971675"/>
          <p14:tracePt t="174427" x="7926388" y="1997075"/>
          <p14:tracePt t="174435" x="7918450" y="2065338"/>
          <p14:tracePt t="174443" x="7900988" y="2108200"/>
          <p14:tracePt t="174451" x="7900988" y="2192338"/>
          <p14:tracePt t="174459" x="7859713" y="2319338"/>
          <p14:tracePt t="174467" x="7859713" y="2430463"/>
          <p14:tracePt t="174476" x="7859713" y="2549525"/>
          <p14:tracePt t="174483" x="7832725" y="2693988"/>
          <p14:tracePt t="174492" x="7832725" y="2863850"/>
          <p14:tracePt t="174499" x="7816850" y="3008313"/>
          <p14:tracePt t="174507" x="7816850" y="3178175"/>
          <p14:tracePt t="174515" x="7816850" y="3322638"/>
          <p14:tracePt t="174523" x="7816850" y="3467100"/>
          <p14:tracePt t="174531" x="7816850" y="3611563"/>
          <p14:tracePt t="174539" x="7842250" y="3705225"/>
          <p14:tracePt t="174547" x="7885113" y="3832225"/>
          <p14:tracePt t="174555" x="7885113" y="3857625"/>
          <p14:tracePt t="174563" x="7943850" y="3951288"/>
          <p14:tracePt t="174571" x="7969250" y="3994150"/>
          <p14:tracePt t="174579" x="8029575" y="4087813"/>
          <p14:tracePt t="174587" x="8062913" y="4156075"/>
          <p14:tracePt t="174596" x="8121650" y="4232275"/>
          <p14:tracePt t="174603" x="8156575" y="4325938"/>
          <p14:tracePt t="174612" x="8240713" y="4427538"/>
          <p14:tracePt t="174619" x="8301038" y="4554538"/>
          <p14:tracePt t="174627" x="8359775" y="4630738"/>
          <p14:tracePt t="174635" x="8445500" y="4784725"/>
          <p14:tracePt t="174643" x="8488363" y="4929188"/>
          <p14:tracePt t="174651" x="8572500" y="5056188"/>
          <p14:tracePt t="174659" x="8658225" y="5157788"/>
          <p14:tracePt t="174667" x="8734425" y="5260975"/>
          <p14:tracePt t="174676" x="8785225" y="5311775"/>
          <p14:tracePt t="174683" x="8853488" y="5345113"/>
          <p14:tracePt t="174692" x="8904288" y="5380038"/>
          <p14:tracePt t="174699" x="8972550" y="5395913"/>
          <p14:tracePt t="174708" x="8980488" y="5395913"/>
          <p14:tracePt t="174715" x="9005888" y="5395913"/>
          <p14:tracePt t="174723" x="9048750" y="5395913"/>
          <p14:tracePt t="174739" x="9064625" y="5395913"/>
          <p14:tracePt t="174747" x="9074150" y="5395913"/>
          <p14:tracePt t="174755" x="9099550" y="5395913"/>
          <p14:tracePt t="174763" x="9117013" y="5395913"/>
          <p14:tracePt t="174771" x="9167813" y="5395913"/>
          <p14:tracePt t="174780" x="9251950" y="5387975"/>
          <p14:tracePt t="174787" x="9328150" y="5327650"/>
          <p14:tracePt t="174796" x="9380538" y="5319713"/>
          <p14:tracePt t="174803" x="9490075" y="5243513"/>
          <p14:tracePt t="174811" x="9558338" y="5200650"/>
          <p14:tracePt t="174819" x="9710738" y="5141913"/>
          <p14:tracePt t="174827" x="9839325" y="5099050"/>
          <p14:tracePt t="174835" x="9991725" y="5030788"/>
          <p14:tracePt t="174843" x="10161588" y="4987925"/>
          <p14:tracePt t="174851" x="10339388" y="4919663"/>
          <p14:tracePt t="174859" x="10518775" y="4878388"/>
          <p14:tracePt t="174867" x="10637838" y="4835525"/>
          <p14:tracePt t="174876" x="10764838" y="4792663"/>
          <p14:tracePt t="174883" x="10858500" y="4775200"/>
          <p14:tracePt t="174892" x="10926763" y="4741863"/>
          <p14:tracePt t="174899" x="10985500" y="4741863"/>
          <p14:tracePt t="174908" x="11002963" y="4733925"/>
          <p14:tracePt t="174980" x="11010900" y="4716463"/>
          <p14:tracePt t="177212" x="11028363" y="4708525"/>
          <p14:tracePt t="178924" x="11028363" y="4691063"/>
          <p14:tracePt t="189789" x="11028363" y="4665663"/>
          <p14:tracePt t="189795" x="11028363" y="4657725"/>
          <p14:tracePt t="189804" x="11028363" y="4630738"/>
          <p14:tracePt t="189811" x="11018838" y="4622800"/>
          <p14:tracePt t="189819" x="11018838" y="4605338"/>
          <p14:tracePt t="189828" x="11018838" y="4564063"/>
          <p14:tracePt t="189835" x="11010900" y="4538663"/>
          <p14:tracePt t="189843" x="10993438" y="4521200"/>
          <p14:tracePt t="189859" x="10993438" y="4495800"/>
          <p14:tracePt t="189867" x="10993438" y="4486275"/>
          <p14:tracePt t="189875" x="10985500" y="4478338"/>
          <p14:tracePt t="189883" x="10985500" y="4460875"/>
          <p14:tracePt t="189891" x="10968038" y="4452938"/>
          <p14:tracePt t="189899" x="10968038" y="4435475"/>
          <p14:tracePt t="189907" x="10968038" y="4427538"/>
          <p14:tracePt t="189915" x="10968038" y="4419600"/>
          <p14:tracePt t="189931" x="10926763" y="4351338"/>
          <p14:tracePt t="189947" x="10909300" y="4325938"/>
          <p14:tracePt t="189963" x="10909300" y="4300538"/>
          <p14:tracePt t="189971" x="10909300" y="4283075"/>
          <p14:tracePt t="190003" x="10909300" y="4275138"/>
          <p14:tracePt t="190085" x="10901363" y="4257675"/>
          <p14:tracePt t="190797" x="10901363" y="4249738"/>
          <p14:tracePt t="190811" x="10917238" y="4249738"/>
          <p14:tracePt t="190819" x="10942638" y="4224338"/>
          <p14:tracePt t="190827" x="10952163" y="4206875"/>
          <p14:tracePt t="190835" x="10968038" y="4206875"/>
          <p14:tracePt t="190844" x="10977563" y="4206875"/>
          <p14:tracePt t="190851" x="11002963" y="4206875"/>
          <p14:tracePt t="190859" x="11044238" y="4206875"/>
          <p14:tracePt t="190875" x="11061700" y="4206875"/>
          <p14:tracePt t="190915" x="11053763" y="4214813"/>
          <p14:tracePt t="190924" x="11044238" y="4224338"/>
          <p14:tracePt t="190939" x="11002963" y="4283075"/>
          <p14:tracePt t="190947" x="10985500" y="4283075"/>
          <p14:tracePt t="191157" x="11002963" y="4265613"/>
          <p14:tracePt t="191164" x="11018838" y="4257675"/>
          <p14:tracePt t="191172" x="11028363" y="4232275"/>
          <p14:tracePt t="191180" x="11044238" y="4214813"/>
          <p14:tracePt t="191187" x="11053763" y="4206875"/>
          <p14:tracePt t="191195" x="11096625" y="4189413"/>
          <p14:tracePt t="191203" x="11137900" y="4189413"/>
          <p14:tracePt t="191211" x="11231563" y="4156075"/>
          <p14:tracePt t="191219" x="11401425" y="4130675"/>
          <p14:tracePt t="191228" x="11520488" y="4113213"/>
          <p14:tracePt t="191235" x="11674475" y="4095750"/>
          <p14:tracePt t="191244" x="11852275" y="4027488"/>
          <p14:tracePt t="191251" x="12022138" y="3986213"/>
          <p14:tracePt t="191259" x="12174538" y="3917950"/>
          <p14:tracePt t="199923" x="12090400" y="2625725"/>
          <p14:tracePt t="199931" x="12047538" y="2600325"/>
          <p14:tracePt t="199939" x="11996738" y="2566988"/>
          <p14:tracePt t="199947" x="11988800" y="2549525"/>
          <p14:tracePt t="199963" x="11971338" y="2541588"/>
          <p14:tracePt t="200603" x="11979275" y="2557463"/>
          <p14:tracePt t="200611" x="12014200" y="2608263"/>
          <p14:tracePt t="200619" x="12014200" y="2633663"/>
          <p14:tracePt t="200627" x="12022138" y="2701925"/>
          <p14:tracePt t="200635" x="12039600" y="2727325"/>
          <p14:tracePt t="200643" x="12055475" y="2795588"/>
          <p14:tracePt t="200651" x="12055475" y="2805113"/>
          <p14:tracePt t="200660" x="12080875" y="2830513"/>
          <p14:tracePt t="200667" x="12080875" y="2846388"/>
          <p14:tracePt t="200676" x="12098338" y="2855913"/>
          <p14:tracePt t="200739" x="12106275" y="2871788"/>
          <p14:tracePt t="200747" x="12123738" y="2881313"/>
          <p14:tracePt t="200756" x="12149138" y="2906713"/>
          <p14:tracePt t="200763" x="12149138" y="2922588"/>
          <p14:tracePt t="200771" x="12158663" y="2932113"/>
          <p14:tracePt t="200779" x="12174538" y="2940050"/>
          <p14:tracePt t="200788" x="12184063" y="2974975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Přítomnost kontaminantu ještě neznamená riziko !</a:t>
            </a:r>
          </a:p>
        </p:txBody>
      </p:sp>
      <p:sp>
        <p:nvSpPr>
          <p:cNvPr id="1006595" name="Rectangle 3"/>
          <p:cNvSpPr>
            <a:spLocks noGrp="1" noChangeArrowheads="1"/>
          </p:cNvSpPr>
          <p:nvPr>
            <p:ph idx="1"/>
          </p:nvPr>
        </p:nvSpPr>
        <p:spPr>
          <a:xfrm>
            <a:off x="1828801" y="838200"/>
            <a:ext cx="8583613" cy="5704618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cs-CZ" dirty="0">
                <a:solidFill>
                  <a:srgbClr val="FFFF00"/>
                </a:solidFill>
              </a:rPr>
              <a:t>Současný přístup k hodnocení rizika</a:t>
            </a:r>
          </a:p>
          <a:p>
            <a:pPr eaLnBrk="1" hangingPunct="1">
              <a:defRPr/>
            </a:pPr>
            <a:r>
              <a:rPr lang="cs-CZ" dirty="0"/>
              <a:t>Jaká je celková koncentrace v půdě?</a:t>
            </a:r>
          </a:p>
          <a:p>
            <a:pPr eaLnBrk="1" hangingPunct="1">
              <a:defRPr/>
            </a:pPr>
            <a:r>
              <a:rPr lang="cs-CZ" dirty="0"/>
              <a:t>Kolik se vyplachuje do podzemní vody?</a:t>
            </a:r>
          </a:p>
          <a:p>
            <a:pPr eaLnBrk="1" hangingPunct="1">
              <a:defRPr/>
            </a:pPr>
            <a:r>
              <a:rPr lang="cs-CZ" dirty="0"/>
              <a:t>Je celková koncentrace pod limitem X mg/kg?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b="1" dirty="0">
                <a:solidFill>
                  <a:srgbClr val="FFFF00"/>
                </a:solidFill>
              </a:rPr>
              <a:t>BIODOSTUPNOST je však pro finální riziko klíčovým faktorem!!!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b="1" dirty="0">
                <a:solidFill>
                  <a:srgbClr val="FFFF00"/>
                </a:solidFill>
              </a:rPr>
              <a:t>Protože celkové koncentrace látek jsou zcela nerelevantní viz dva extrémní příklady:</a:t>
            </a:r>
          </a:p>
          <a:p>
            <a:pPr lvl="1" eaLnBrk="1" hangingPunct="1">
              <a:defRPr/>
            </a:pPr>
            <a:r>
              <a:rPr lang="cs-CZ" dirty="0"/>
              <a:t>Koncentrace </a:t>
            </a:r>
            <a:r>
              <a:rPr lang="cs-CZ" dirty="0" err="1"/>
              <a:t>PAHs</a:t>
            </a:r>
            <a:r>
              <a:rPr lang="cs-CZ" dirty="0"/>
              <a:t> v asfaltu je velmi vysoká, ale nejsou biodostupné</a:t>
            </a:r>
          </a:p>
          <a:p>
            <a:pPr lvl="1" eaLnBrk="1" hangingPunct="1">
              <a:defRPr/>
            </a:pPr>
            <a:r>
              <a:rPr lang="cs-CZ" dirty="0"/>
              <a:t>Koncentrace </a:t>
            </a:r>
            <a:r>
              <a:rPr lang="cs-CZ" dirty="0" err="1"/>
              <a:t>ftalátů</a:t>
            </a:r>
            <a:r>
              <a:rPr lang="cs-CZ" dirty="0"/>
              <a:t> v plastech jsou až %, ale většinou nejsou biodostupné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dirty="0">
                <a:solidFill>
                  <a:schemeClr val="tx2"/>
                </a:solidFill>
              </a:rPr>
              <a:t>	Vazba kontaminantu na matrici (retence v půdě) většinou </a:t>
            </a:r>
            <a:r>
              <a:rPr lang="cs-CZ" b="1" dirty="0">
                <a:solidFill>
                  <a:srgbClr val="FFFF00"/>
                </a:solidFill>
              </a:rPr>
              <a:t>snižuje</a:t>
            </a:r>
            <a:r>
              <a:rPr lang="cs-CZ" dirty="0">
                <a:solidFill>
                  <a:schemeClr val="tx2"/>
                </a:solidFill>
              </a:rPr>
              <a:t> riziko (</a:t>
            </a:r>
            <a:r>
              <a:rPr lang="cs-CZ" dirty="0" err="1">
                <a:solidFill>
                  <a:schemeClr val="tx2"/>
                </a:solidFill>
              </a:rPr>
              <a:t>biodostupnost</a:t>
            </a:r>
            <a:r>
              <a:rPr lang="cs-CZ" dirty="0">
                <a:solidFill>
                  <a:schemeClr val="tx2"/>
                </a:solidFill>
              </a:rPr>
              <a:t> a mobilitu) a </a:t>
            </a:r>
            <a:r>
              <a:rPr lang="cs-CZ" b="1" dirty="0">
                <a:solidFill>
                  <a:srgbClr val="FFFF00"/>
                </a:solidFill>
              </a:rPr>
              <a:t>zhoršuje</a:t>
            </a:r>
            <a:r>
              <a:rPr lang="cs-CZ" dirty="0">
                <a:solidFill>
                  <a:schemeClr val="tx2"/>
                </a:solidFill>
              </a:rPr>
              <a:t> možnosti jak jej z matrice odstranit (</a:t>
            </a:r>
            <a:r>
              <a:rPr lang="cs-CZ" dirty="0" err="1">
                <a:solidFill>
                  <a:schemeClr val="tx2"/>
                </a:solidFill>
              </a:rPr>
              <a:t>remediaci</a:t>
            </a:r>
            <a:r>
              <a:rPr lang="cs-CZ" dirty="0">
                <a:solidFill>
                  <a:schemeClr val="tx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2013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676"/>
    </mc:Choice>
    <mc:Fallback xmlns="">
      <p:transition spd="slow" advTm="366676"/>
    </mc:Fallback>
  </mc:AlternateContent>
  <p:extLst>
    <p:ext uri="{3A86A75C-4F4B-4683-9AE1-C65F6400EC91}">
      <p14:laserTraceLst xmlns:p14="http://schemas.microsoft.com/office/powerpoint/2010/main">
        <p14:tracePtLst>
          <p14:tracePt t="817" x="12123738" y="2549525"/>
          <p14:tracePt t="824" x="12080875" y="2506663"/>
          <p14:tracePt t="832" x="12030075" y="2455863"/>
          <p14:tracePt t="840" x="11996738" y="2438400"/>
          <p14:tracePt t="848" x="11988800" y="2430463"/>
          <p14:tracePt t="856" x="11971338" y="2413000"/>
          <p14:tracePt t="872" x="11961813" y="2405063"/>
          <p14:tracePt t="881" x="11953875" y="2405063"/>
          <p14:tracePt t="898" x="11936413" y="2387600"/>
          <p14:tracePt t="952" x="11928475" y="2379663"/>
          <p14:tracePt t="960" x="11911013" y="2371725"/>
          <p14:tracePt t="968" x="11903075" y="2371725"/>
          <p14:tracePt t="976" x="11895138" y="2371725"/>
          <p14:tracePt t="984" x="11877675" y="2371725"/>
          <p14:tracePt t="992" x="11869738" y="2371725"/>
          <p14:tracePt t="1000" x="11826875" y="2371725"/>
          <p14:tracePt t="1008" x="11809413" y="2371725"/>
          <p14:tracePt t="1016" x="11776075" y="2371725"/>
          <p14:tracePt t="1433" x="11758613" y="2371725"/>
          <p14:tracePt t="1441" x="11750675" y="2371725"/>
          <p14:tracePt t="1449" x="11733213" y="2371725"/>
          <p14:tracePt t="1456" x="11725275" y="2354263"/>
          <p14:tracePt t="1553" x="11707813" y="2387600"/>
          <p14:tracePt t="1561" x="11682413" y="2438400"/>
          <p14:tracePt t="1568" x="11639550" y="2549525"/>
          <p14:tracePt t="1576" x="11588750" y="2617788"/>
          <p14:tracePt t="1584" x="11545888" y="2719388"/>
          <p14:tracePt t="1592" x="11469688" y="2820988"/>
          <p14:tracePt t="1600" x="11452225" y="2881313"/>
          <p14:tracePt t="1608" x="11436350" y="2932113"/>
          <p14:tracePt t="1617" x="11401425" y="3000375"/>
          <p14:tracePt t="1624" x="11385550" y="3008313"/>
          <p14:tracePt t="1632" x="11360150" y="3025775"/>
          <p14:tracePt t="1640" x="11274425" y="3025775"/>
          <p14:tracePt t="1647" x="11231563" y="3025775"/>
          <p14:tracePt t="1656" x="11163300" y="3025775"/>
          <p14:tracePt t="1809" x="11206163" y="3059113"/>
          <p14:tracePt t="1817" x="11342688" y="3076575"/>
          <p14:tracePt t="1825" x="11436350" y="3067050"/>
          <p14:tracePt t="1834" x="11555413" y="3041650"/>
          <p14:tracePt t="1840" x="11614150" y="3025775"/>
          <p14:tracePt t="1848" x="11664950" y="3025775"/>
          <p14:tracePt t="1856" x="11690350" y="3025775"/>
          <p14:tracePt t="1928" x="11699875" y="3016250"/>
          <p14:tracePt t="1944" x="11715750" y="3016250"/>
          <p14:tracePt t="1952" x="11725275" y="3016250"/>
          <p14:tracePt t="1960" x="11750675" y="2990850"/>
          <p14:tracePt t="1968" x="11766550" y="2990850"/>
          <p14:tracePt t="1976" x="11776075" y="2990850"/>
          <p14:tracePt t="2072" x="11791950" y="2974975"/>
          <p14:tracePt t="2585" x="11791950" y="2982913"/>
          <p14:tracePt t="2593" x="11791950" y="2990850"/>
          <p14:tracePt t="2608" x="11791950" y="3008313"/>
          <p14:tracePt t="2745" x="11791950" y="3033713"/>
          <p14:tracePt t="2777" x="11766550" y="3059113"/>
          <p14:tracePt t="3433" x="11766550" y="3033713"/>
          <p14:tracePt t="3441" x="11766550" y="2982913"/>
          <p14:tracePt t="3449" x="11766550" y="2974975"/>
          <p14:tracePt t="3456" x="11766550" y="2949575"/>
          <p14:tracePt t="3465" x="11766550" y="2922588"/>
          <p14:tracePt t="3472" x="11766550" y="2906713"/>
          <p14:tracePt t="3481" x="11766550" y="2871788"/>
          <p14:tracePt t="3488" x="11766550" y="2820988"/>
          <p14:tracePt t="3497" x="11766550" y="2778125"/>
          <p14:tracePt t="3504" x="11766550" y="2752725"/>
          <p14:tracePt t="3512" x="11766550" y="2701925"/>
          <p14:tracePt t="3520" x="11766550" y="2676525"/>
          <p14:tracePt t="3528" x="11766550" y="2617788"/>
          <p14:tracePt t="3536" x="11766550" y="2600325"/>
          <p14:tracePt t="3544" x="11766550" y="2557463"/>
          <p14:tracePt t="3552" x="11766550" y="2532063"/>
          <p14:tracePt t="3560" x="11766550" y="2489200"/>
          <p14:tracePt t="3568" x="11766550" y="2473325"/>
          <p14:tracePt t="3576" x="11766550" y="2422525"/>
          <p14:tracePt t="3584" x="11766550" y="2397125"/>
          <p14:tracePt t="3592" x="11766550" y="2344738"/>
          <p14:tracePt t="3600" x="11766550" y="2319338"/>
          <p14:tracePt t="3608" x="11766550" y="2260600"/>
          <p14:tracePt t="3617" x="11750675" y="2209800"/>
          <p14:tracePt t="3624" x="11750675" y="2184400"/>
          <p14:tracePt t="3632" x="11750675" y="2141538"/>
          <p14:tracePt t="3640" x="11733213" y="2108200"/>
          <p14:tracePt t="3648" x="11725275" y="2065338"/>
          <p14:tracePt t="3656" x="11725275" y="2039938"/>
          <p14:tracePt t="3664" x="11690350" y="1989138"/>
          <p14:tracePt t="3672" x="11690350" y="1979613"/>
          <p14:tracePt t="3681" x="11674475" y="1946275"/>
          <p14:tracePt t="3688" x="11674475" y="1920875"/>
          <p14:tracePt t="3697" x="11674475" y="1895475"/>
          <p14:tracePt t="3704" x="11657013" y="1844675"/>
          <p14:tracePt t="3712" x="11657013" y="1835150"/>
          <p14:tracePt t="3720" x="11647488" y="1809750"/>
          <p14:tracePt t="3728" x="11614150" y="1776413"/>
          <p14:tracePt t="3744" x="11614150" y="1766888"/>
          <p14:tracePt t="3751" x="11606213" y="1758950"/>
          <p14:tracePt t="3760" x="11606213" y="1741488"/>
          <p14:tracePt t="3816" x="11606213" y="1716088"/>
          <p14:tracePt t="4417" x="11588750" y="1725613"/>
          <p14:tracePt t="4473" x="11588750" y="1751013"/>
          <p14:tracePt t="4577" x="11588750" y="1758950"/>
          <p14:tracePt t="4585" x="11588750" y="1766888"/>
          <p14:tracePt t="4729" x="11588750" y="1784350"/>
          <p14:tracePt t="5312" x="11588750" y="1809750"/>
          <p14:tracePt t="9537" x="11588750" y="1819275"/>
          <p14:tracePt t="9545" x="11588750" y="1835150"/>
          <p14:tracePt t="9552" x="11588750" y="1844675"/>
          <p14:tracePt t="9560" x="11588750" y="1885950"/>
          <p14:tracePt t="9568" x="11588750" y="1911350"/>
          <p14:tracePt t="9576" x="11588750" y="1954213"/>
          <p14:tracePt t="9584" x="11588750" y="2022475"/>
          <p14:tracePt t="9592" x="11588750" y="2047875"/>
          <p14:tracePt t="9600" x="11588750" y="2116138"/>
          <p14:tracePt t="9608" x="11588750" y="2174875"/>
          <p14:tracePt t="9616" x="11588750" y="2184400"/>
          <p14:tracePt t="9624" x="11588750" y="2243138"/>
          <p14:tracePt t="9656" x="11588750" y="2260600"/>
          <p14:tracePt t="14008" x="11563350" y="2260600"/>
          <p14:tracePt t="14017" x="11555413" y="2260600"/>
          <p14:tracePt t="14032" x="11545888" y="2260600"/>
          <p14:tracePt t="14048" x="11530013" y="2260600"/>
          <p14:tracePt t="21296" x="11520488" y="2252663"/>
          <p14:tracePt t="26121" x="11537950" y="2252663"/>
          <p14:tracePt t="26185" x="11563350" y="2252663"/>
          <p14:tracePt t="26193" x="11647488" y="2252663"/>
          <p14:tracePt t="26201" x="11715750" y="2235200"/>
          <p14:tracePt t="26208" x="11801475" y="2235200"/>
          <p14:tracePt t="26377" x="11809413" y="2227263"/>
          <p14:tracePt t="26385" x="11809413" y="2200275"/>
          <p14:tracePt t="26393" x="11826875" y="2184400"/>
          <p14:tracePt t="26425" x="11826875" y="2174875"/>
          <p14:tracePt t="26433" x="11826875" y="2133600"/>
          <p14:tracePt t="26569" x="11818938" y="2124075"/>
          <p14:tracePt t="26593" x="11809413" y="2124075"/>
          <p14:tracePt t="26608" x="11801475" y="2124075"/>
          <p14:tracePt t="26617" x="11784013" y="2124075"/>
          <p14:tracePt t="26624" x="11758613" y="2124075"/>
          <p14:tracePt t="26632" x="11750675" y="2124075"/>
          <p14:tracePt t="26640" x="11733213" y="2124075"/>
          <p14:tracePt t="26648" x="11725275" y="2124075"/>
          <p14:tracePt t="26656" x="11682413" y="2124075"/>
          <p14:tracePt t="26664" x="11657013" y="2124075"/>
          <p14:tracePt t="26672" x="11631613" y="2124075"/>
          <p14:tracePt t="26680" x="11596688" y="2124075"/>
          <p14:tracePt t="26688" x="11555413" y="2124075"/>
          <p14:tracePt t="26695" x="11545888" y="2124075"/>
          <p14:tracePt t="26703" x="11530013" y="2124075"/>
          <p14:tracePt t="26711" x="11477625" y="2124075"/>
          <p14:tracePt t="26720" x="11452225" y="2124075"/>
          <p14:tracePt t="26728" x="11401425" y="2124075"/>
          <p14:tracePt t="26736" x="11342688" y="2124075"/>
          <p14:tracePt t="26745" x="11249025" y="2108200"/>
          <p14:tracePt t="26752" x="11129963" y="2082800"/>
          <p14:tracePt t="26760" x="11104563" y="2082800"/>
          <p14:tracePt t="26768" x="11044238" y="2082800"/>
          <p14:tracePt t="26776" x="10977563" y="2047875"/>
          <p14:tracePt t="26784" x="10960100" y="2047875"/>
          <p14:tracePt t="26792" x="10901363" y="2022475"/>
          <p14:tracePt t="26800" x="10874375" y="2022475"/>
          <p14:tracePt t="26808" x="10833100" y="2005013"/>
          <p14:tracePt t="26816" x="10798175" y="1971675"/>
          <p14:tracePt t="26824" x="10729913" y="1954213"/>
          <p14:tracePt t="26832" x="10671175" y="1946275"/>
          <p14:tracePt t="26840" x="10620375" y="1911350"/>
          <p14:tracePt t="26848" x="10569575" y="1878013"/>
          <p14:tracePt t="26856" x="10509250" y="1860550"/>
          <p14:tracePt t="26864" x="10442575" y="1844675"/>
          <p14:tracePt t="26872" x="10390188" y="1793875"/>
          <p14:tracePt t="26881" x="10331450" y="1776413"/>
          <p14:tracePt t="26888" x="10204450" y="1716088"/>
          <p14:tracePt t="26895" x="10169525" y="1690688"/>
          <p14:tracePt t="26904" x="10110788" y="1674813"/>
          <p14:tracePt t="26911" x="9983788" y="1606550"/>
          <p14:tracePt t="26920" x="9890125" y="1571625"/>
          <p14:tracePt t="26928" x="9812338" y="1512888"/>
          <p14:tracePt t="26936" x="9720263" y="1495425"/>
          <p14:tracePt t="26945" x="9626600" y="1462088"/>
          <p14:tracePt t="26952" x="9498013" y="1393825"/>
          <p14:tracePt t="26960" x="9380538" y="1376363"/>
          <p14:tracePt t="26968" x="9277350" y="1317625"/>
          <p14:tracePt t="26976" x="9183688" y="1300163"/>
          <p14:tracePt t="26984" x="9064625" y="1231900"/>
          <p14:tracePt t="26992" x="8912225" y="1189038"/>
          <p14:tracePt t="27000" x="8843963" y="1173163"/>
          <p14:tracePt t="27008" x="8750300" y="1112838"/>
          <p14:tracePt t="27016" x="8658225" y="1096963"/>
          <p14:tracePt t="27024" x="8564563" y="1079500"/>
          <p14:tracePt t="27032" x="8470900" y="1036638"/>
          <p14:tracePt t="27040" x="8420100" y="1028700"/>
          <p14:tracePt t="27048" x="8334375" y="1028700"/>
          <p14:tracePt t="27056" x="8215313" y="985838"/>
          <p14:tracePt t="27064" x="8147050" y="985838"/>
          <p14:tracePt t="27072" x="8062913" y="952500"/>
          <p14:tracePt t="27080" x="7977188" y="952500"/>
          <p14:tracePt t="27088" x="7885113" y="925513"/>
          <p14:tracePt t="27096" x="7791450" y="909638"/>
          <p14:tracePt t="27104" x="7740650" y="909638"/>
          <p14:tracePt t="27111" x="7680325" y="892175"/>
          <p14:tracePt t="27120" x="7612063" y="892175"/>
          <p14:tracePt t="27128" x="7553325" y="892175"/>
          <p14:tracePt t="27136" x="7527925" y="892175"/>
          <p14:tracePt t="27145" x="7477125" y="866775"/>
          <p14:tracePt t="27152" x="7451725" y="866775"/>
          <p14:tracePt t="27160" x="7400925" y="849313"/>
          <p14:tracePt t="27168" x="7373938" y="849313"/>
          <p14:tracePt t="27176" x="7315200" y="849313"/>
          <p14:tracePt t="27184" x="7297738" y="833438"/>
          <p14:tracePt t="27192" x="7246938" y="833438"/>
          <p14:tracePt t="27200" x="7196138" y="823913"/>
          <p14:tracePt t="27208" x="7153275" y="790575"/>
          <p14:tracePt t="27215" x="7102475" y="773113"/>
          <p14:tracePt t="27224" x="7043738" y="773113"/>
          <p14:tracePt t="27232" x="6992938" y="739775"/>
          <p14:tracePt t="27240" x="6924675" y="739775"/>
          <p14:tracePt t="27248" x="6838950" y="704850"/>
          <p14:tracePt t="27256" x="6770688" y="688975"/>
          <p14:tracePt t="27264" x="6704013" y="671513"/>
          <p14:tracePt t="27272" x="6618288" y="671513"/>
          <p14:tracePt t="27280" x="6575425" y="654050"/>
          <p14:tracePt t="27288" x="6483350" y="620713"/>
          <p14:tracePt t="27295" x="6415088" y="603250"/>
          <p14:tracePt t="27304" x="6372225" y="603250"/>
          <p14:tracePt t="27311" x="6321425" y="569913"/>
          <p14:tracePt t="27320" x="6278563" y="560388"/>
          <p14:tracePt t="27328" x="6270625" y="544513"/>
          <p14:tracePt t="27336" x="6227763" y="534988"/>
          <p14:tracePt t="27345" x="6176963" y="519113"/>
          <p14:tracePt t="27352" x="6108700" y="466725"/>
          <p14:tracePt t="27360" x="6065838" y="466725"/>
          <p14:tracePt t="27368" x="6015038" y="433388"/>
          <p14:tracePt t="27376" x="5930900" y="433388"/>
          <p14:tracePt t="27384" x="5837238" y="415925"/>
          <p14:tracePt t="27392" x="5692775" y="415925"/>
          <p14:tracePt t="27400" x="5624513" y="374650"/>
          <p14:tracePt t="27408" x="5530850" y="357188"/>
          <p14:tracePt t="27416" x="5421313" y="357188"/>
          <p14:tracePt t="27424" x="5394325" y="357188"/>
          <p14:tracePt t="27432" x="5327650" y="339725"/>
          <p14:tracePt t="27440" x="5259388" y="339725"/>
          <p14:tracePt t="27448" x="5233988" y="331788"/>
          <p14:tracePt t="27456" x="5165725" y="331788"/>
          <p14:tracePt t="27464" x="5122863" y="331788"/>
          <p14:tracePt t="27472" x="5054600" y="296863"/>
          <p14:tracePt t="27481" x="4995863" y="296863"/>
          <p14:tracePt t="27488" x="4927600" y="280988"/>
          <p14:tracePt t="27495" x="4808538" y="280988"/>
          <p14:tracePt t="27504" x="4724400" y="280988"/>
          <p14:tracePt t="27511" x="4638675" y="280988"/>
          <p14:tracePt t="27520" x="4519613" y="255588"/>
          <p14:tracePt t="27527" x="4375150" y="255588"/>
          <p14:tracePt t="27536" x="4291013" y="255588"/>
          <p14:tracePt t="27545" x="4171950" y="238125"/>
          <p14:tracePt t="27552" x="4103688" y="238125"/>
          <p14:tracePt t="27561" x="4017963" y="238125"/>
          <p14:tracePt t="27568" x="3976688" y="238125"/>
          <p14:tracePt t="27576" x="3890963" y="238125"/>
          <p14:tracePt t="27584" x="3822700" y="238125"/>
          <p14:tracePt t="27592" x="3738563" y="238125"/>
          <p14:tracePt t="27600" x="3652838" y="238125"/>
          <p14:tracePt t="27608" x="3611563" y="238125"/>
          <p14:tracePt t="27616" x="3525838" y="238125"/>
          <p14:tracePt t="27624" x="3441700" y="238125"/>
          <p14:tracePt t="27632" x="3389313" y="238125"/>
          <p14:tracePt t="27640" x="3330575" y="238125"/>
          <p14:tracePt t="27648" x="3262313" y="238125"/>
          <p14:tracePt t="27656" x="3203575" y="238125"/>
          <p14:tracePt t="27664" x="3178175" y="238125"/>
          <p14:tracePt t="27672" x="3127375" y="238125"/>
          <p14:tracePt t="27680" x="3100388" y="238125"/>
          <p14:tracePt t="27688" x="3059113" y="238125"/>
          <p14:tracePt t="27696" x="3041650" y="238125"/>
          <p14:tracePt t="27704" x="3016250" y="238125"/>
          <p14:tracePt t="27711" x="2990850" y="238125"/>
          <p14:tracePt t="27720" x="2947988" y="238125"/>
          <p14:tracePt t="27728" x="2897188" y="238125"/>
          <p14:tracePt t="27736" x="2871788" y="238125"/>
          <p14:tracePt t="27745" x="2811463" y="238125"/>
          <p14:tracePt t="27752" x="2744788" y="238125"/>
          <p14:tracePt t="27760" x="2659063" y="238125"/>
          <p14:tracePt t="27768" x="2574925" y="238125"/>
          <p14:tracePt t="27776" x="2455863" y="238125"/>
          <p14:tracePt t="27784" x="2370138" y="238125"/>
          <p14:tracePt t="27792" x="2286000" y="238125"/>
          <p14:tracePt t="27800" x="2217738" y="238125"/>
          <p14:tracePt t="27808" x="2157413" y="238125"/>
          <p14:tracePt t="27816" x="2106613" y="238125"/>
          <p14:tracePt t="27824" x="2065338" y="246063"/>
          <p14:tracePt t="27888" x="2055813" y="246063"/>
          <p14:tracePt t="27896" x="2038350" y="246063"/>
          <p14:tracePt t="27961" x="2030413" y="255588"/>
          <p14:tracePt t="27993" x="2030413" y="271463"/>
          <p14:tracePt t="28001" x="2012950" y="280988"/>
          <p14:tracePt t="28017" x="2005013" y="296863"/>
          <p14:tracePt t="28034" x="1987550" y="306388"/>
          <p14:tracePt t="28040" x="1987550" y="314325"/>
          <p14:tracePt t="28056" x="1987550" y="331788"/>
          <p14:tracePt t="28098" x="1997075" y="339725"/>
          <p14:tracePt t="28111" x="2005013" y="365125"/>
          <p14:tracePt t="28128" x="2005013" y="382588"/>
          <p14:tracePt t="28136" x="2022475" y="390525"/>
          <p14:tracePt t="28152" x="2047875" y="407988"/>
          <p14:tracePt t="28168" x="2055813" y="415925"/>
          <p14:tracePt t="28176" x="2081213" y="415925"/>
          <p14:tracePt t="28184" x="2116138" y="433388"/>
          <p14:tracePt t="28192" x="2157413" y="466725"/>
          <p14:tracePt t="28208" x="2208213" y="484188"/>
          <p14:tracePt t="28224" x="2251075" y="492125"/>
          <p14:tracePt t="28232" x="2268538" y="492125"/>
          <p14:tracePt t="28240" x="2293938" y="492125"/>
          <p14:tracePt t="28248" x="2352675" y="492125"/>
          <p14:tracePt t="28256" x="2420938" y="492125"/>
          <p14:tracePt t="28264" x="2463800" y="509588"/>
          <p14:tracePt t="28272" x="2532063" y="509588"/>
          <p14:tracePt t="28280" x="2616200" y="544513"/>
          <p14:tracePt t="28288" x="2668588" y="544513"/>
          <p14:tracePt t="28296" x="2752725" y="544513"/>
          <p14:tracePt t="28304" x="2838450" y="544513"/>
          <p14:tracePt t="28312" x="2879725" y="544513"/>
          <p14:tracePt t="28320" x="2965450" y="544513"/>
          <p14:tracePt t="28329" x="3059113" y="544513"/>
          <p14:tracePt t="28336" x="3117850" y="544513"/>
          <p14:tracePt t="28345" x="3203575" y="569913"/>
          <p14:tracePt t="28352" x="3270250" y="569913"/>
          <p14:tracePt t="28362" x="3330575" y="569913"/>
          <p14:tracePt t="28368" x="3381375" y="569913"/>
          <p14:tracePt t="28376" x="3467100" y="569913"/>
          <p14:tracePt t="28384" x="3525838" y="569913"/>
          <p14:tracePt t="28392" x="3611563" y="569913"/>
          <p14:tracePt t="28400" x="3695700" y="569913"/>
          <p14:tracePt t="28408" x="3789363" y="569913"/>
          <p14:tracePt t="28416" x="3873500" y="569913"/>
          <p14:tracePt t="28424" x="3959225" y="569913"/>
          <p14:tracePt t="28432" x="4052888" y="569913"/>
          <p14:tracePt t="28440" x="4137025" y="569913"/>
          <p14:tracePt t="28448" x="4197350" y="569913"/>
          <p14:tracePt t="28456" x="4281488" y="569913"/>
          <p14:tracePt t="28464" x="4349750" y="569913"/>
          <p14:tracePt t="28472" x="4418013" y="577850"/>
          <p14:tracePt t="28480" x="4476750" y="577850"/>
          <p14:tracePt t="28488" x="4537075" y="577850"/>
          <p14:tracePt t="28496" x="4630738" y="595313"/>
          <p14:tracePt t="28504" x="4689475" y="595313"/>
          <p14:tracePt t="28512" x="4800600" y="620713"/>
          <p14:tracePt t="28520" x="4851400" y="628650"/>
          <p14:tracePt t="28528" x="4894263" y="628650"/>
          <p14:tracePt t="28536" x="4953000" y="628650"/>
          <p14:tracePt t="28545" x="5021263" y="628650"/>
          <p14:tracePt t="28552" x="5106988" y="628650"/>
          <p14:tracePt t="28561" x="5132388" y="628650"/>
          <p14:tracePt t="28568" x="5199063" y="628650"/>
          <p14:tracePt t="28576" x="5241925" y="628650"/>
          <p14:tracePt t="28584" x="5267325" y="628650"/>
          <p14:tracePt t="28592" x="5310188" y="628650"/>
          <p14:tracePt t="28600" x="5343525" y="628650"/>
          <p14:tracePt t="28608" x="5386388" y="628650"/>
          <p14:tracePt t="28616" x="5411788" y="628650"/>
          <p14:tracePt t="28624" x="5462588" y="646113"/>
          <p14:tracePt t="28632" x="5505450" y="646113"/>
          <p14:tracePt t="28640" x="5530850" y="646113"/>
          <p14:tracePt t="28649" x="5581650" y="646113"/>
          <p14:tracePt t="28656" x="5624513" y="646113"/>
          <p14:tracePt t="28665" x="5683250" y="646113"/>
          <p14:tracePt t="28672" x="5718175" y="646113"/>
          <p14:tracePt t="28680" x="5776913" y="646113"/>
          <p14:tracePt t="28688" x="5802313" y="646113"/>
          <p14:tracePt t="28696" x="5853113" y="646113"/>
          <p14:tracePt t="28704" x="5862638" y="646113"/>
          <p14:tracePt t="28817" x="5870575" y="646113"/>
          <p14:tracePt t="28825" x="5895975" y="646113"/>
          <p14:tracePt t="28833" x="5930900" y="646113"/>
          <p14:tracePt t="28842" x="5938838" y="646113"/>
          <p14:tracePt t="28848" x="5964238" y="646113"/>
          <p14:tracePt t="28865" x="5981700" y="646113"/>
          <p14:tracePt t="28879" x="5989638" y="646113"/>
          <p14:tracePt t="28888" x="6032500" y="646113"/>
          <p14:tracePt t="28896" x="6057900" y="646113"/>
          <p14:tracePt t="28912" x="6075363" y="646113"/>
          <p14:tracePt t="28920" x="6108700" y="646113"/>
          <p14:tracePt t="28929" x="6176963" y="628650"/>
          <p14:tracePt t="28936" x="6202363" y="628650"/>
          <p14:tracePt t="28946" x="6235700" y="611188"/>
          <p14:tracePt t="28952" x="6261100" y="611188"/>
          <p14:tracePt t="28962" x="6286500" y="595313"/>
          <p14:tracePt t="29137" x="6321425" y="595313"/>
          <p14:tracePt t="29147" x="6346825" y="595313"/>
          <p14:tracePt t="29154" x="6389688" y="595313"/>
          <p14:tracePt t="29161" x="6440488" y="603250"/>
          <p14:tracePt t="29169" x="6550025" y="679450"/>
          <p14:tracePt t="29178" x="6678613" y="739775"/>
          <p14:tracePt t="29186" x="6770688" y="781050"/>
          <p14:tracePt t="29193" x="6848475" y="841375"/>
          <p14:tracePt t="29203" x="6889750" y="849313"/>
          <p14:tracePt t="29209" x="6907213" y="866775"/>
          <p14:tracePt t="29217" x="6915150" y="874713"/>
          <p14:tracePt t="29224" x="6915150" y="892175"/>
          <p14:tracePt t="29232" x="6881813" y="935038"/>
          <p14:tracePt t="29240" x="6754813" y="993775"/>
          <p14:tracePt t="29248" x="6600825" y="1130300"/>
          <p14:tracePt t="29256" x="6499225" y="1216025"/>
          <p14:tracePt t="29265" x="6440488" y="1282700"/>
          <p14:tracePt t="29272" x="6430963" y="1300163"/>
          <p14:tracePt t="29505" x="6473825" y="1300163"/>
          <p14:tracePt t="29514" x="6770688" y="1300163"/>
          <p14:tracePt t="29521" x="7239000" y="1300163"/>
          <p14:tracePt t="29532" x="7705725" y="1300163"/>
          <p14:tracePt t="29538" x="8250238" y="1360488"/>
          <p14:tracePt t="29545" x="8767763" y="1487488"/>
          <p14:tracePt t="29553" x="9294813" y="1657350"/>
          <p14:tracePt t="29562" x="9710738" y="1801813"/>
          <p14:tracePt t="29568" x="10059988" y="1911350"/>
          <p14:tracePt t="29577" x="10323513" y="1979613"/>
          <p14:tracePt t="29584" x="10620375" y="2082800"/>
          <p14:tracePt t="29592" x="10917238" y="2184400"/>
          <p14:tracePt t="29601" x="11172825" y="2200275"/>
          <p14:tracePt t="29608" x="11401425" y="2278063"/>
          <p14:tracePt t="29616" x="11606213" y="2293938"/>
          <p14:tracePt t="29624" x="11750675" y="2319338"/>
          <p14:tracePt t="29633" x="11869738" y="2319338"/>
          <p14:tracePt t="29640" x="11928475" y="2319338"/>
          <p14:tracePt t="29649" x="11979275" y="2319338"/>
          <p14:tracePt t="29656" x="11988800" y="2319338"/>
          <p14:tracePt t="29688" x="11996738" y="2328863"/>
          <p14:tracePt t="29696" x="12039600" y="2328863"/>
          <p14:tracePt t="29704" x="12090400" y="2362200"/>
          <p14:tracePt t="29712" x="12149138" y="2379663"/>
          <p14:tracePt t="29985" x="11920538" y="1885950"/>
          <p14:tracePt t="29993" x="11657013" y="1733550"/>
          <p14:tracePt t="30002" x="11393488" y="1614488"/>
          <p14:tracePt t="30008" x="11249025" y="1597025"/>
          <p14:tracePt t="30017" x="11172825" y="1563688"/>
          <p14:tracePt t="30025" x="11163300" y="1563688"/>
          <p14:tracePt t="30040" x="11147425" y="1546225"/>
          <p14:tracePt t="30056" x="11122025" y="1538288"/>
          <p14:tracePt t="30234" x="11112500" y="1538288"/>
          <p14:tracePt t="30241" x="11104563" y="1538288"/>
          <p14:tracePt t="30257" x="11087100" y="1538288"/>
          <p14:tracePt t="30280" x="11044238" y="1538288"/>
          <p14:tracePt t="30320" x="11036300" y="1538288"/>
          <p14:tracePt t="30410" x="11018838" y="1538288"/>
          <p14:tracePt t="64009" x="11010900" y="1538288"/>
          <p14:tracePt t="64040" x="11010900" y="1555750"/>
          <p14:tracePt t="64048" x="11010900" y="1563688"/>
          <p14:tracePt t="64056" x="11018838" y="1589088"/>
          <p14:tracePt t="64064" x="11018838" y="1606550"/>
          <p14:tracePt t="64072" x="11044238" y="1631950"/>
          <p14:tracePt t="64633" x="11044238" y="1639888"/>
          <p14:tracePt t="64643" x="11044238" y="1682750"/>
          <p14:tracePt t="64649" x="11044238" y="1700213"/>
          <p14:tracePt t="64664" x="11036300" y="1725613"/>
          <p14:tracePt t="64672" x="11028363" y="1733550"/>
          <p14:tracePt t="64680" x="11010900" y="1758950"/>
          <p14:tracePt t="64696" x="11002963" y="1776413"/>
          <p14:tracePt t="64704" x="10985500" y="1784350"/>
          <p14:tracePt t="64736" x="10985500" y="1793875"/>
          <p14:tracePt t="64744" x="10977563" y="1827213"/>
          <p14:tracePt t="64752" x="10977563" y="1835150"/>
          <p14:tracePt t="64760" x="10960100" y="1844675"/>
          <p14:tracePt t="64768" x="10960100" y="1870075"/>
          <p14:tracePt t="64776" x="10960100" y="1885950"/>
          <p14:tracePt t="64784" x="10952163" y="1895475"/>
          <p14:tracePt t="64791" x="10952163" y="1938338"/>
          <p14:tracePt t="64800" x="10934700" y="1971675"/>
          <p14:tracePt t="64808" x="10926763" y="1997075"/>
          <p14:tracePt t="64816" x="10926763" y="2022475"/>
          <p14:tracePt t="64825" x="10926763" y="2090738"/>
          <p14:tracePt t="64832" x="10926763" y="2116138"/>
          <p14:tracePt t="64841" x="10909300" y="2174875"/>
          <p14:tracePt t="64848" x="10909300" y="2243138"/>
          <p14:tracePt t="64856" x="10909300" y="2303463"/>
          <p14:tracePt t="64864" x="10909300" y="2387600"/>
          <p14:tracePt t="64872" x="10883900" y="2506663"/>
          <p14:tracePt t="64891" x="10798175" y="2651125"/>
          <p14:tracePt t="64896" x="10688638" y="2762250"/>
          <p14:tracePt t="64904" x="10645775" y="2787650"/>
          <p14:tracePt t="64912" x="10577513" y="2846388"/>
          <p14:tracePt t="64920" x="10509250" y="2846388"/>
          <p14:tracePt t="64928" x="10425113" y="2881313"/>
          <p14:tracePt t="64936" x="10390188" y="2881313"/>
          <p14:tracePt t="65137" x="10433050" y="2881313"/>
          <p14:tracePt t="65145" x="10475913" y="2881313"/>
          <p14:tracePt t="65152" x="10534650" y="2881313"/>
          <p14:tracePt t="65160" x="10552113" y="2881313"/>
          <p14:tracePt t="65168" x="10594975" y="2881313"/>
          <p14:tracePt t="65176" x="10602913" y="2881313"/>
          <p14:tracePt t="65191" x="10645775" y="2889250"/>
          <p14:tracePt t="65441" x="10645775" y="2881313"/>
          <p14:tracePt t="65457" x="10645775" y="2863850"/>
          <p14:tracePt t="65472" x="10645775" y="2855913"/>
          <p14:tracePt t="65552" x="10645775" y="2838450"/>
          <p14:tracePt t="65576" x="10645775" y="2830513"/>
          <p14:tracePt t="65600" x="10645775" y="2813050"/>
          <p14:tracePt t="65616" x="10645775" y="2805113"/>
          <p14:tracePt t="65625" x="10645775" y="2778125"/>
          <p14:tracePt t="65632" x="10628313" y="2770188"/>
          <p14:tracePt t="65641" x="10602913" y="2752725"/>
          <p14:tracePt t="65664" x="10560050" y="2752725"/>
          <p14:tracePt t="65672" x="10544175" y="2752725"/>
          <p14:tracePt t="65680" x="10493375" y="2752725"/>
          <p14:tracePt t="65688" x="10407650" y="2752725"/>
          <p14:tracePt t="65696" x="10356850" y="2778125"/>
          <p14:tracePt t="65704" x="10271125" y="2795588"/>
          <p14:tracePt t="65728" x="10220325" y="2813050"/>
          <p14:tracePt t="65945" x="10263188" y="2838450"/>
          <p14:tracePt t="65952" x="10306050" y="2855913"/>
          <p14:tracePt t="65960" x="10356850" y="2855913"/>
          <p14:tracePt t="65968" x="10382250" y="2855913"/>
          <p14:tracePt t="65976" x="10407650" y="2846388"/>
          <p14:tracePt t="66113" x="10407650" y="2838450"/>
          <p14:tracePt t="66129" x="10407650" y="2830513"/>
          <p14:tracePt t="66176" x="10407650" y="2805113"/>
          <p14:tracePt t="66233" x="10407650" y="2787650"/>
          <p14:tracePt t="66244" x="10407650" y="2778125"/>
          <p14:tracePt t="66257" x="10407650" y="2762250"/>
          <p14:tracePt t="66272" x="10407650" y="2736850"/>
          <p14:tracePt t="66280" x="10407650" y="2727325"/>
          <p14:tracePt t="66288" x="10390188" y="2701925"/>
          <p14:tracePt t="66296" x="10382250" y="2686050"/>
          <p14:tracePt t="66312" x="10356850" y="2660650"/>
          <p14:tracePt t="66336" x="10339388" y="2651125"/>
          <p14:tracePt t="66352" x="10331450" y="2633663"/>
          <p14:tracePt t="66368" x="10323513" y="2633663"/>
          <p14:tracePt t="66384" x="10306050" y="2633663"/>
          <p14:tracePt t="66400" x="10298113" y="2633663"/>
          <p14:tracePt t="66416" x="10271125" y="2633663"/>
          <p14:tracePt t="66440" x="10255250" y="2633663"/>
          <p14:tracePt t="66448" x="10245725" y="2633663"/>
          <p14:tracePt t="66761" x="10144125" y="2592388"/>
          <p14:tracePt t="66769" x="9966325" y="2473325"/>
          <p14:tracePt t="66776" x="9753600" y="2354263"/>
          <p14:tracePt t="66784" x="9550400" y="2286000"/>
          <p14:tracePt t="66792" x="9218613" y="2209800"/>
          <p14:tracePt t="66800" x="8818563" y="2098675"/>
          <p14:tracePt t="66808" x="8435975" y="2039938"/>
          <p14:tracePt t="66816" x="8156575" y="2039938"/>
          <p14:tracePt t="66824" x="7900988" y="2022475"/>
          <p14:tracePt t="66832" x="7672388" y="1971675"/>
          <p14:tracePt t="66841" x="7467600" y="1954213"/>
          <p14:tracePt t="66848" x="7272338" y="1954213"/>
          <p14:tracePt t="66856" x="7043738" y="1954213"/>
          <p14:tracePt t="66864" x="6813550" y="1928813"/>
          <p14:tracePt t="66872" x="6534150" y="1928813"/>
          <p14:tracePt t="66890" x="5946775" y="1928813"/>
          <p14:tracePt t="66895" x="5599113" y="1928813"/>
          <p14:tracePt t="66904" x="5292725" y="1928813"/>
          <p14:tracePt t="66912" x="5013325" y="1903413"/>
          <p14:tracePt t="66920" x="4699000" y="1903413"/>
          <p14:tracePt t="66928" x="4468813" y="1835150"/>
          <p14:tracePt t="66936" x="4324350" y="1819275"/>
          <p14:tracePt t="66944" x="4121150" y="1793875"/>
          <p14:tracePt t="66952" x="4002088" y="1776413"/>
          <p14:tracePt t="66960" x="3908425" y="1733550"/>
          <p14:tracePt t="66968" x="3840163" y="1716088"/>
          <p14:tracePt t="66976" x="3797300" y="1700213"/>
          <p14:tracePt t="66984" x="3781425" y="1700213"/>
          <p14:tracePt t="66991" x="3771900" y="1700213"/>
          <p14:tracePt t="67000" x="3729038" y="1690688"/>
          <p14:tracePt t="67008" x="3703638" y="1674813"/>
          <p14:tracePt t="67016" x="3687763" y="1665288"/>
          <p14:tracePt t="67025" x="3611563" y="1631950"/>
          <p14:tracePt t="67032" x="3559175" y="1597025"/>
          <p14:tracePt t="67041" x="3517900" y="1563688"/>
          <p14:tracePt t="67048" x="3467100" y="1555750"/>
          <p14:tracePt t="67056" x="3441700" y="1520825"/>
          <p14:tracePt t="67072" x="3389313" y="1487488"/>
          <p14:tracePt t="67088" x="3373438" y="1462088"/>
          <p14:tracePt t="67096" x="3348038" y="1427163"/>
          <p14:tracePt t="67104" x="3330575" y="1419225"/>
          <p14:tracePt t="67112" x="3287713" y="1376363"/>
          <p14:tracePt t="67120" x="3244850" y="1325563"/>
          <p14:tracePt t="67128" x="3143250" y="1241425"/>
          <p14:tracePt t="67136" x="3067050" y="1163638"/>
          <p14:tracePt t="67144" x="2990850" y="1112838"/>
          <p14:tracePt t="67152" x="2940050" y="1062038"/>
          <p14:tracePt t="67162" x="2846388" y="1028700"/>
          <p14:tracePt t="67168" x="2811463" y="993775"/>
          <p14:tracePt t="67177" x="2770188" y="960438"/>
          <p14:tracePt t="67184" x="2735263" y="935038"/>
          <p14:tracePt t="67192" x="2709863" y="900113"/>
          <p14:tracePt t="67200" x="2693988" y="892175"/>
          <p14:tracePt t="67208" x="2668588" y="874713"/>
          <p14:tracePt t="67216" x="2616200" y="858838"/>
          <p14:tracePt t="67224" x="2608263" y="849313"/>
          <p14:tracePt t="67232" x="2549525" y="833438"/>
          <p14:tracePt t="67241" x="2540000" y="833438"/>
          <p14:tracePt t="67248" x="2497138" y="833438"/>
          <p14:tracePt t="67256" x="2471738" y="815975"/>
          <p14:tracePt t="67264" x="2438400" y="815975"/>
          <p14:tracePt t="67272" x="2413000" y="815975"/>
          <p14:tracePt t="67280" x="2405063" y="815975"/>
          <p14:tracePt t="67288" x="2379663" y="815975"/>
          <p14:tracePt t="67296" x="2362200" y="815975"/>
          <p14:tracePt t="67304" x="2352675" y="815975"/>
          <p14:tracePt t="67312" x="2344738" y="815975"/>
          <p14:tracePt t="67320" x="2268538" y="815975"/>
          <p14:tracePt t="67328" x="2200275" y="815975"/>
          <p14:tracePt t="67336" x="2141538" y="815975"/>
          <p14:tracePt t="67344" x="2073275" y="815975"/>
          <p14:tracePt t="67352" x="2047875" y="815975"/>
          <p14:tracePt t="67360" x="2038350" y="815975"/>
          <p14:tracePt t="67368" x="1997075" y="815975"/>
          <p14:tracePt t="67377" x="1987550" y="815975"/>
          <p14:tracePt t="67391" x="1971675" y="823913"/>
          <p14:tracePt t="67432" x="1962150" y="833438"/>
          <p14:tracePt t="67441" x="1962150" y="849313"/>
          <p14:tracePt t="67448" x="1946275" y="858838"/>
          <p14:tracePt t="67456" x="1920875" y="884238"/>
          <p14:tracePt t="67464" x="1920875" y="917575"/>
          <p14:tracePt t="67472" x="1903413" y="942975"/>
          <p14:tracePt t="67488" x="1903413" y="968375"/>
          <p14:tracePt t="67496" x="1893888" y="1003300"/>
          <p14:tracePt t="67536" x="1893888" y="1044575"/>
          <p14:tracePt t="67561" x="1893888" y="1054100"/>
          <p14:tracePt t="67568" x="1893888" y="1069975"/>
          <p14:tracePt t="67576" x="1893888" y="1079500"/>
          <p14:tracePt t="67584" x="1920875" y="1104900"/>
          <p14:tracePt t="67592" x="1936750" y="1138238"/>
          <p14:tracePt t="67600" x="1946275" y="1147763"/>
          <p14:tracePt t="67616" x="1979613" y="1163638"/>
          <p14:tracePt t="67625" x="2005013" y="1181100"/>
          <p14:tracePt t="67632" x="2055813" y="1206500"/>
          <p14:tracePt t="67641" x="2081213" y="1223963"/>
          <p14:tracePt t="67648" x="2132013" y="1241425"/>
          <p14:tracePt t="67657" x="2174875" y="1274763"/>
          <p14:tracePt t="67664" x="2243138" y="1308100"/>
          <p14:tracePt t="67672" x="2311400" y="1308100"/>
          <p14:tracePt t="67680" x="2370138" y="1317625"/>
          <p14:tracePt t="67688" x="2395538" y="1317625"/>
          <p14:tracePt t="67696" x="2481263" y="1317625"/>
          <p14:tracePt t="67704" x="2557463" y="1360488"/>
          <p14:tracePt t="67713" x="2582863" y="1360488"/>
          <p14:tracePt t="67720" x="2625725" y="1360488"/>
          <p14:tracePt t="67728" x="2693988" y="1368425"/>
          <p14:tracePt t="67736" x="2735263" y="1368425"/>
          <p14:tracePt t="67745" x="2803525" y="1368425"/>
          <p14:tracePt t="67752" x="2863850" y="1368425"/>
          <p14:tracePt t="67760" x="2930525" y="1368425"/>
          <p14:tracePt t="67768" x="3016250" y="1368425"/>
          <p14:tracePt t="67776" x="3100388" y="1368425"/>
          <p14:tracePt t="67784" x="3160713" y="1368425"/>
          <p14:tracePt t="67791" x="3228975" y="1368425"/>
          <p14:tracePt t="67800" x="3313113" y="1368425"/>
          <p14:tracePt t="67808" x="3373438" y="1368425"/>
          <p14:tracePt t="67816" x="3441700" y="1368425"/>
          <p14:tracePt t="67825" x="3500438" y="1368425"/>
          <p14:tracePt t="67832" x="3525838" y="1368425"/>
          <p14:tracePt t="67842" x="3619500" y="1393825"/>
          <p14:tracePt t="67848" x="3678238" y="1393825"/>
          <p14:tracePt t="67856" x="3763963" y="1393825"/>
          <p14:tracePt t="67864" x="3883025" y="1393825"/>
          <p14:tracePt t="67872" x="4027488" y="1393825"/>
          <p14:tracePt t="67891" x="4306888" y="1393825"/>
          <p14:tracePt t="67897" x="4400550" y="1393825"/>
          <p14:tracePt t="67904" x="4537075" y="1393825"/>
          <p14:tracePt t="67913" x="4630738" y="1393825"/>
          <p14:tracePt t="67920" x="4673600" y="1393825"/>
          <p14:tracePt t="67929" x="4757738" y="1393825"/>
          <p14:tracePt t="67936" x="4800600" y="1393825"/>
          <p14:tracePt t="67945" x="4826000" y="1393825"/>
          <p14:tracePt t="67952" x="4876800" y="1393825"/>
          <p14:tracePt t="67960" x="4919663" y="1401763"/>
          <p14:tracePt t="67968" x="4953000" y="1401763"/>
          <p14:tracePt t="67976" x="4962525" y="1401763"/>
          <p14:tracePt t="67984" x="5021263" y="1401763"/>
          <p14:tracePt t="67992" x="5046663" y="1401763"/>
          <p14:tracePt t="68000" x="5072063" y="1436688"/>
          <p14:tracePt t="68009" x="5097463" y="1436688"/>
          <p14:tracePt t="68016" x="5114925" y="1436688"/>
          <p14:tracePt t="68025" x="5140325" y="1436688"/>
          <p14:tracePt t="68032" x="5148263" y="1436688"/>
          <p14:tracePt t="68042" x="5165725" y="1436688"/>
          <p14:tracePt t="68048" x="5173663" y="1436688"/>
          <p14:tracePt t="68057" x="5199063" y="1444625"/>
          <p14:tracePt t="68064" x="5233988" y="1444625"/>
          <p14:tracePt t="68072" x="5276850" y="1444625"/>
          <p14:tracePt t="68080" x="5284788" y="1444625"/>
          <p14:tracePt t="68088" x="5310188" y="1444625"/>
          <p14:tracePt t="68096" x="5360988" y="1444625"/>
          <p14:tracePt t="68104" x="5421313" y="1462088"/>
          <p14:tracePt t="68113" x="5513388" y="1462088"/>
          <p14:tracePt t="68120" x="5556250" y="1462088"/>
          <p14:tracePt t="68129" x="5641975" y="1462088"/>
          <p14:tracePt t="68136" x="5726113" y="1462088"/>
          <p14:tracePt t="68145" x="5794375" y="1462088"/>
          <p14:tracePt t="68152" x="5853113" y="1462088"/>
          <p14:tracePt t="68160" x="5880100" y="1462088"/>
          <p14:tracePt t="68168" x="5946775" y="1462088"/>
          <p14:tracePt t="68176" x="5989638" y="1462088"/>
          <p14:tracePt t="68185" x="6040438" y="1462088"/>
          <p14:tracePt t="68192" x="6083300" y="1462088"/>
          <p14:tracePt t="68200" x="6108700" y="1462088"/>
          <p14:tracePt t="68208" x="6151563" y="1462088"/>
          <p14:tracePt t="68216" x="6184900" y="1462088"/>
          <p14:tracePt t="68225" x="6210300" y="1462088"/>
          <p14:tracePt t="68232" x="6219825" y="1462088"/>
          <p14:tracePt t="68241" x="6261100" y="1462088"/>
          <p14:tracePt t="68248" x="6303963" y="1462088"/>
          <p14:tracePt t="68256" x="6372225" y="1462088"/>
          <p14:tracePt t="68264" x="6397625" y="1462088"/>
          <p14:tracePt t="68272" x="6440488" y="1462088"/>
          <p14:tracePt t="68280" x="6456363" y="1462088"/>
          <p14:tracePt t="68288" x="6465888" y="1462088"/>
          <p14:tracePt t="68394" x="6491288" y="1462088"/>
          <p14:tracePt t="68401" x="6508750" y="1462088"/>
          <p14:tracePt t="68440" x="6516688" y="1462088"/>
          <p14:tracePt t="68457" x="6516688" y="1452563"/>
          <p14:tracePt t="68464" x="6516688" y="1436688"/>
          <p14:tracePt t="68472" x="6516688" y="1427163"/>
          <p14:tracePt t="68480" x="6516688" y="1385888"/>
          <p14:tracePt t="68488" x="6508750" y="1317625"/>
          <p14:tracePt t="68496" x="6456363" y="1266825"/>
          <p14:tracePt t="68504" x="6415088" y="1223963"/>
          <p14:tracePt t="68511" x="6303963" y="1112838"/>
          <p14:tracePt t="68520" x="6261100" y="1087438"/>
          <p14:tracePt t="68528" x="6210300" y="1054100"/>
          <p14:tracePt t="68536" x="6184900" y="1019175"/>
          <p14:tracePt t="68545" x="6151563" y="1011238"/>
          <p14:tracePt t="68551" x="6142038" y="993775"/>
          <p14:tracePt t="68561" x="6142038" y="985838"/>
          <p14:tracePt t="68568" x="6100763" y="960438"/>
          <p14:tracePt t="68577" x="6083300" y="960438"/>
          <p14:tracePt t="68583" x="6075363" y="942975"/>
          <p14:tracePt t="68591" x="6032500" y="925513"/>
          <p14:tracePt t="68600" x="5938838" y="892175"/>
          <p14:tracePt t="68607" x="5913438" y="892175"/>
          <p14:tracePt t="68616" x="5853113" y="874713"/>
          <p14:tracePt t="68624" x="5786438" y="858838"/>
          <p14:tracePt t="68632" x="5768975" y="858838"/>
          <p14:tracePt t="68640" x="5700713" y="849313"/>
          <p14:tracePt t="68648" x="5683250" y="849313"/>
          <p14:tracePt t="68657" x="5641975" y="849313"/>
          <p14:tracePt t="68664" x="5616575" y="849313"/>
          <p14:tracePt t="68672" x="5573713" y="833438"/>
          <p14:tracePt t="68680" x="5556250" y="815975"/>
          <p14:tracePt t="68688" x="5548313" y="815975"/>
          <p14:tracePt t="68696" x="5505450" y="815975"/>
          <p14:tracePt t="68704" x="5480050" y="815975"/>
          <p14:tracePt t="68711" x="5411788" y="815975"/>
          <p14:tracePt t="68720" x="5368925" y="815975"/>
          <p14:tracePt t="68728" x="5327650" y="815975"/>
          <p14:tracePt t="68736" x="5259388" y="815975"/>
          <p14:tracePt t="68744" x="5173663" y="815975"/>
          <p14:tracePt t="68752" x="5114925" y="815975"/>
          <p14:tracePt t="68761" x="5046663" y="815975"/>
          <p14:tracePt t="68768" x="4987925" y="815975"/>
          <p14:tracePt t="68777" x="4919663" y="815975"/>
          <p14:tracePt t="68784" x="4859338" y="815975"/>
          <p14:tracePt t="68791" x="4791075" y="815975"/>
          <p14:tracePt t="68800" x="4706938" y="815975"/>
          <p14:tracePt t="68807" x="4621213" y="815975"/>
          <p14:tracePt t="68816" x="4537075" y="815975"/>
          <p14:tracePt t="68824" x="4443413" y="815975"/>
          <p14:tracePt t="68832" x="4359275" y="815975"/>
          <p14:tracePt t="68840" x="4273550" y="815975"/>
          <p14:tracePt t="68848" x="4179888" y="833438"/>
          <p14:tracePt t="68857" x="4111625" y="833438"/>
          <p14:tracePt t="68864" x="4027488" y="849313"/>
          <p14:tracePt t="68872" x="3941763" y="849313"/>
          <p14:tracePt t="68891" x="3763963" y="849313"/>
          <p14:tracePt t="68896" x="3652838" y="849313"/>
          <p14:tracePt t="68904" x="3533775" y="849313"/>
          <p14:tracePt t="68912" x="3449638" y="849313"/>
          <p14:tracePt t="68920" x="3355975" y="849313"/>
          <p14:tracePt t="68928" x="3270250" y="849313"/>
          <p14:tracePt t="68936" x="3211513" y="849313"/>
          <p14:tracePt t="68944" x="3178175" y="849313"/>
          <p14:tracePt t="68952" x="3135313" y="849313"/>
          <p14:tracePt t="68961" x="3024188" y="866775"/>
          <p14:tracePt t="68968" x="2982913" y="892175"/>
          <p14:tracePt t="68976" x="2965450" y="892175"/>
          <p14:tracePt t="68984" x="2955925" y="892175"/>
          <p14:tracePt t="68992" x="2930525" y="909638"/>
          <p14:tracePt t="69000" x="2914650" y="909638"/>
          <p14:tracePt t="69008" x="2905125" y="909638"/>
          <p14:tracePt t="69016" x="2889250" y="909638"/>
          <p14:tracePt t="69032" x="2879725" y="909638"/>
          <p14:tracePt t="69041" x="2854325" y="909638"/>
          <p14:tracePt t="69048" x="2838450" y="909638"/>
          <p14:tracePt t="69057" x="2828925" y="909638"/>
          <p14:tracePt t="69064" x="2786063" y="925513"/>
          <p14:tracePt t="69072" x="2760663" y="935038"/>
          <p14:tracePt t="69080" x="2709863" y="935038"/>
          <p14:tracePt t="69088" x="2684463" y="935038"/>
          <p14:tracePt t="69096" x="2600325" y="952500"/>
          <p14:tracePt t="69104" x="2532063" y="968375"/>
          <p14:tracePt t="69112" x="2446338" y="968375"/>
          <p14:tracePt t="69120" x="2379663" y="985838"/>
          <p14:tracePt t="69128" x="2293938" y="985838"/>
          <p14:tracePt t="69136" x="2225675" y="1019175"/>
          <p14:tracePt t="69145" x="2149475" y="1062038"/>
          <p14:tracePt t="69152" x="2065338" y="1062038"/>
          <p14:tracePt t="69161" x="1979613" y="1062038"/>
          <p14:tracePt t="69169" x="1911350" y="1069975"/>
          <p14:tracePt t="69176" x="1843088" y="1087438"/>
          <p14:tracePt t="69184" x="1801813" y="1087438"/>
          <p14:tracePt t="69192" x="1776413" y="1104900"/>
          <p14:tracePt t="69200" x="1741488" y="1138238"/>
          <p14:tracePt t="69265" x="1733550" y="1147763"/>
          <p14:tracePt t="69274" x="1716088" y="1147763"/>
          <p14:tracePt t="69281" x="1708150" y="1163638"/>
          <p14:tracePt t="69298" x="1690688" y="1173163"/>
          <p14:tracePt t="69304" x="1690688" y="1181100"/>
          <p14:tracePt t="69312" x="1690688" y="1198563"/>
          <p14:tracePt t="69328" x="1682750" y="1206500"/>
          <p14:tracePt t="69361" x="1682750" y="1223963"/>
          <p14:tracePt t="69377" x="1682750" y="1249363"/>
          <p14:tracePt t="69384" x="1682750" y="1257300"/>
          <p14:tracePt t="69400" x="1682750" y="1266825"/>
          <p14:tracePt t="69408" x="1682750" y="1282700"/>
          <p14:tracePt t="69416" x="1682750" y="1292225"/>
          <p14:tracePt t="69424" x="1698625" y="1308100"/>
          <p14:tracePt t="69432" x="1708150" y="1317625"/>
          <p14:tracePt t="69441" x="1724025" y="1333500"/>
          <p14:tracePt t="69448" x="1749425" y="1343025"/>
          <p14:tracePt t="69457" x="1776413" y="1343025"/>
          <p14:tracePt t="69464" x="1817688" y="1360488"/>
          <p14:tracePt t="69472" x="1852613" y="1360488"/>
          <p14:tracePt t="69480" x="1920875" y="1393825"/>
          <p14:tracePt t="69488" x="1979613" y="1411288"/>
          <p14:tracePt t="69496" x="2030413" y="1411288"/>
          <p14:tracePt t="69504" x="2116138" y="1427163"/>
          <p14:tracePt t="69511" x="2157413" y="1427163"/>
          <p14:tracePt t="69520" x="2225675" y="1427163"/>
          <p14:tracePt t="69528" x="2268538" y="1427163"/>
          <p14:tracePt t="69536" x="2336800" y="1427163"/>
          <p14:tracePt t="69544" x="2379663" y="1427163"/>
          <p14:tracePt t="69552" x="2405063" y="1427163"/>
          <p14:tracePt t="69561" x="2413000" y="1427163"/>
          <p14:tracePt t="69568" x="2455863" y="1427163"/>
          <p14:tracePt t="69577" x="2481263" y="1427163"/>
          <p14:tracePt t="69584" x="2514600" y="1427163"/>
          <p14:tracePt t="69592" x="2540000" y="1427163"/>
          <p14:tracePt t="69600" x="2600325" y="1427163"/>
          <p14:tracePt t="69608" x="2668588" y="1427163"/>
          <p14:tracePt t="69617" x="2709863" y="1427163"/>
          <p14:tracePt t="69624" x="2778125" y="1427163"/>
          <p14:tracePt t="69632" x="2820988" y="1427163"/>
          <p14:tracePt t="69641" x="2905125" y="1427163"/>
          <p14:tracePt t="69648" x="2947988" y="1427163"/>
          <p14:tracePt t="69658" x="3016250" y="1427163"/>
          <p14:tracePt t="69664" x="3059113" y="1427163"/>
          <p14:tracePt t="69672" x="3100388" y="1427163"/>
          <p14:tracePt t="69680" x="3152775" y="1427163"/>
          <p14:tracePt t="69688" x="3178175" y="1427163"/>
          <p14:tracePt t="69696" x="3219450" y="1427163"/>
          <p14:tracePt t="69704" x="3236913" y="1427163"/>
          <p14:tracePt t="69713" x="3262313" y="1427163"/>
          <p14:tracePt t="69720" x="3287713" y="1427163"/>
          <p14:tracePt t="69729" x="3297238" y="1427163"/>
          <p14:tracePt t="69736" x="3338513" y="1427163"/>
          <p14:tracePt t="69745" x="3355975" y="1427163"/>
          <p14:tracePt t="69752" x="3363913" y="1427163"/>
          <p14:tracePt t="69768" x="3373438" y="1427163"/>
          <p14:tracePt t="69800" x="3398838" y="1427163"/>
          <p14:tracePt t="69809" x="3432175" y="1427163"/>
          <p14:tracePt t="69817" x="3441700" y="1427163"/>
          <p14:tracePt t="69825" x="3482975" y="1427163"/>
          <p14:tracePt t="69873" x="3492500" y="1427163"/>
          <p14:tracePt t="69880" x="3508375" y="1427163"/>
          <p14:tracePt t="69888" x="3559175" y="1427163"/>
          <p14:tracePt t="69897" x="3670300" y="1427163"/>
          <p14:tracePt t="69904" x="3756025" y="1427163"/>
          <p14:tracePt t="69913" x="3848100" y="1427163"/>
          <p14:tracePt t="69920" x="3908425" y="1427163"/>
          <p14:tracePt t="69929" x="3992563" y="1427163"/>
          <p14:tracePt t="69936" x="4060825" y="1427163"/>
          <p14:tracePt t="69944" x="4121150" y="1427163"/>
          <p14:tracePt t="69952" x="4205288" y="1427163"/>
          <p14:tracePt t="69960" x="4291013" y="1427163"/>
          <p14:tracePt t="69968" x="4359275" y="1427163"/>
          <p14:tracePt t="69977" x="4418013" y="1427163"/>
          <p14:tracePt t="69984" x="4503738" y="1427163"/>
          <p14:tracePt t="69992" x="4570413" y="1427163"/>
          <p14:tracePt t="70000" x="4613275" y="1427163"/>
          <p14:tracePt t="70008" x="4621213" y="1427163"/>
          <p14:tracePt t="70016" x="4646613" y="1427163"/>
          <p14:tracePt t="70025" x="4699000" y="1427163"/>
          <p14:tracePt t="70032" x="4706938" y="1427163"/>
          <p14:tracePt t="70041" x="4749800" y="1427163"/>
          <p14:tracePt t="70048" x="4791075" y="1427163"/>
          <p14:tracePt t="70058" x="4876800" y="1427163"/>
          <p14:tracePt t="70064" x="4970463" y="1427163"/>
          <p14:tracePt t="70072" x="5054600" y="1427163"/>
          <p14:tracePt t="70080" x="5140325" y="1427163"/>
          <p14:tracePt t="70088" x="5233988" y="1444625"/>
          <p14:tracePt t="70096" x="5302250" y="1444625"/>
          <p14:tracePt t="70104" x="5343525" y="1444625"/>
          <p14:tracePt t="70113" x="5386388" y="1444625"/>
          <p14:tracePt t="70120" x="5437188" y="1444625"/>
          <p14:tracePt t="70128" x="5462588" y="1444625"/>
          <p14:tracePt t="70136" x="5505450" y="1444625"/>
          <p14:tracePt t="70145" x="5522913" y="1444625"/>
          <p14:tracePt t="70152" x="5530850" y="1444625"/>
          <p14:tracePt t="70160" x="5556250" y="1444625"/>
          <p14:tracePt t="70168" x="5565775" y="1444625"/>
          <p14:tracePt t="70176" x="5624513" y="1444625"/>
          <p14:tracePt t="70184" x="5667375" y="1444625"/>
          <p14:tracePt t="70192" x="5761038" y="1462088"/>
          <p14:tracePt t="70200" x="5802313" y="1477963"/>
          <p14:tracePt t="70209" x="5870575" y="1495425"/>
          <p14:tracePt t="70216" x="5913438" y="1495425"/>
          <p14:tracePt t="70224" x="5964238" y="1495425"/>
          <p14:tracePt t="70232" x="5989638" y="1495425"/>
          <p14:tracePt t="70241" x="6049963" y="1495425"/>
          <p14:tracePt t="70248" x="6116638" y="1495425"/>
          <p14:tracePt t="70258" x="6142038" y="1495425"/>
          <p14:tracePt t="70264" x="6227763" y="1495425"/>
          <p14:tracePt t="70272" x="6270625" y="1495425"/>
          <p14:tracePt t="70280" x="6338888" y="1495425"/>
          <p14:tracePt t="70288" x="6364288" y="1495425"/>
          <p14:tracePt t="70296" x="6372225" y="1495425"/>
          <p14:tracePt t="70304" x="6397625" y="1495425"/>
          <p14:tracePt t="70313" x="6415088" y="1504950"/>
          <p14:tracePt t="70489" x="6440488" y="1504950"/>
          <p14:tracePt t="70497" x="6465888" y="1504950"/>
          <p14:tracePt t="70505" x="6491288" y="1504950"/>
          <p14:tracePt t="70513" x="6508750" y="1504950"/>
          <p14:tracePt t="70521" x="6534150" y="1470025"/>
          <p14:tracePt t="70529" x="6542088" y="1470025"/>
          <p14:tracePt t="70537" x="6559550" y="1462088"/>
          <p14:tracePt t="70545" x="6567488" y="1452563"/>
          <p14:tracePt t="70561" x="6584950" y="1436688"/>
          <p14:tracePt t="70616" x="6584950" y="1427163"/>
          <p14:tracePt t="70665" x="6584950" y="1401763"/>
          <p14:tracePt t="70681" x="6584950" y="1376363"/>
          <p14:tracePt t="70704" x="6584950" y="1343025"/>
          <p14:tracePt t="70720" x="6584950" y="1333500"/>
          <p14:tracePt t="70729" x="6584950" y="1308100"/>
          <p14:tracePt t="70737" x="6584950" y="1292225"/>
          <p14:tracePt t="70745" x="6575425" y="1266825"/>
          <p14:tracePt t="70760" x="6559550" y="1223963"/>
          <p14:tracePt t="70768" x="6550025" y="1206500"/>
          <p14:tracePt t="70777" x="6534150" y="1181100"/>
          <p14:tracePt t="70784" x="6516688" y="1155700"/>
          <p14:tracePt t="70793" x="6508750" y="1122363"/>
          <p14:tracePt t="70800" x="6473825" y="1096963"/>
          <p14:tracePt t="70809" x="6465888" y="1079500"/>
          <p14:tracePt t="70816" x="6440488" y="1054100"/>
          <p14:tracePt t="70825" x="6423025" y="1044575"/>
          <p14:tracePt t="70832" x="6397625" y="1019175"/>
          <p14:tracePt t="70841" x="6364288" y="985838"/>
          <p14:tracePt t="70858" x="6338888" y="968375"/>
          <p14:tracePt t="70864" x="6311900" y="960438"/>
          <p14:tracePt t="70872" x="6296025" y="942975"/>
          <p14:tracePt t="70880" x="6270625" y="935038"/>
          <p14:tracePt t="70945" x="6261100" y="935038"/>
          <p14:tracePt t="70953" x="6245225" y="935038"/>
          <p14:tracePt t="70961" x="6202363" y="935038"/>
          <p14:tracePt t="70968" x="6194425" y="935038"/>
          <p14:tracePt t="70976" x="6151563" y="935038"/>
          <p14:tracePt t="70985" x="6126163" y="917575"/>
          <p14:tracePt t="70992" x="6057900" y="917575"/>
          <p14:tracePt t="71001" x="6032500" y="917575"/>
          <p14:tracePt t="71010" x="5972175" y="917575"/>
          <p14:tracePt t="71017" x="5905500" y="917575"/>
          <p14:tracePt t="71026" x="5880100" y="917575"/>
          <p14:tracePt t="71033" x="5837238" y="917575"/>
          <p14:tracePt t="71043" x="5802313" y="917575"/>
          <p14:tracePt t="71049" x="5761038" y="917575"/>
          <p14:tracePt t="71060" x="5700713" y="917575"/>
          <p14:tracePt t="71066" x="5649913" y="900113"/>
          <p14:tracePt t="71073" x="5591175" y="900113"/>
          <p14:tracePt t="71081" x="5522913" y="900113"/>
          <p14:tracePt t="71089" x="5497513" y="900113"/>
          <p14:tracePt t="71097" x="5454650" y="900113"/>
          <p14:tracePt t="71105" x="5421313" y="900113"/>
          <p14:tracePt t="71113" x="5394325" y="900113"/>
          <p14:tracePt t="71122" x="5386388" y="900113"/>
          <p14:tracePt t="71130" x="5360988" y="900113"/>
          <p14:tracePt t="71139" x="5310188" y="900113"/>
          <p14:tracePt t="71144" x="5284788" y="900113"/>
          <p14:tracePt t="71152" x="5199063" y="900113"/>
          <p14:tracePt t="71163" x="5140325" y="900113"/>
          <p14:tracePt t="71170" x="5054600" y="900113"/>
          <p14:tracePt t="71176" x="4962525" y="900113"/>
          <p14:tracePt t="71184" x="4876800" y="900113"/>
          <p14:tracePt t="71192" x="4791075" y="900113"/>
          <p14:tracePt t="71200" x="4724400" y="900113"/>
          <p14:tracePt t="71212" x="4638675" y="900113"/>
          <p14:tracePt t="71218" x="4545013" y="866775"/>
          <p14:tracePt t="71227" x="4425950" y="866775"/>
          <p14:tracePt t="71233" x="4341813" y="841375"/>
          <p14:tracePt t="71248" x="4248150" y="841375"/>
          <p14:tracePt t="71251" x="4162425" y="841375"/>
          <p14:tracePt t="71261" x="4103688" y="841375"/>
          <p14:tracePt t="71265" x="4035425" y="833438"/>
          <p14:tracePt t="71272" x="3992563" y="833438"/>
          <p14:tracePt t="71280" x="3941763" y="833438"/>
          <p14:tracePt t="71290" x="3916363" y="833438"/>
          <p14:tracePt t="71298" x="3873500" y="833438"/>
          <p14:tracePt t="71306" x="3806825" y="833438"/>
          <p14:tracePt t="71313" x="3781425" y="833438"/>
          <p14:tracePt t="71322" x="3738563" y="833438"/>
          <p14:tracePt t="71329" x="3687763" y="833438"/>
          <p14:tracePt t="71336" x="3644900" y="833438"/>
          <p14:tracePt t="71345" x="3619500" y="833438"/>
          <p14:tracePt t="71353" x="3594100" y="833438"/>
          <p14:tracePt t="71361" x="3559175" y="833438"/>
          <p14:tracePt t="71371" x="3533775" y="833438"/>
          <p14:tracePt t="71377" x="3508375" y="833438"/>
          <p14:tracePt t="71384" x="3500438" y="833438"/>
          <p14:tracePt t="71396" x="3457575" y="833438"/>
          <p14:tracePt t="71401" x="3432175" y="833438"/>
          <p14:tracePt t="71409" x="3363913" y="833438"/>
          <p14:tracePt t="71418" x="3338513" y="833438"/>
          <p14:tracePt t="71425" x="3270250" y="833438"/>
          <p14:tracePt t="71432" x="3211513" y="833438"/>
          <p14:tracePt t="71445" x="3143250" y="815975"/>
          <p14:tracePt t="71451" x="3100388" y="815975"/>
          <p14:tracePt t="71463" x="3033713" y="815975"/>
          <p14:tracePt t="71466" x="2973388" y="815975"/>
          <p14:tracePt t="71473" x="2905125" y="815975"/>
          <p14:tracePt t="71481" x="2863850" y="815975"/>
          <p14:tracePt t="71490" x="2820988" y="815975"/>
          <p14:tracePt t="71497" x="2795588" y="815975"/>
          <p14:tracePt t="71504" x="2727325" y="815975"/>
          <p14:tracePt t="71513" x="2684463" y="815975"/>
          <p14:tracePt t="71520" x="2668588" y="815975"/>
          <p14:tracePt t="71529" x="2633663" y="815975"/>
          <p14:tracePt t="71538" x="2582863" y="815975"/>
          <p14:tracePt t="71547" x="2574925" y="815975"/>
          <p14:tracePt t="71554" x="2532063" y="815975"/>
          <p14:tracePt t="71560" x="2524125" y="815975"/>
          <p14:tracePt t="71569" x="2506663" y="815975"/>
          <p14:tracePt t="71584" x="2481263" y="815975"/>
          <p14:tracePt t="71641" x="2471738" y="815975"/>
          <p14:tracePt t="71649" x="2455863" y="815975"/>
          <p14:tracePt t="71661" x="2413000" y="815975"/>
          <p14:tracePt t="71667" x="2387600" y="815975"/>
          <p14:tracePt t="71673" x="2344738" y="815975"/>
          <p14:tracePt t="71681" x="2336800" y="815975"/>
          <p14:tracePt t="71690" x="2301875" y="815975"/>
          <p14:tracePt t="71698" x="2260600" y="815975"/>
          <p14:tracePt t="71704" x="2235200" y="815975"/>
          <p14:tracePt t="71713" x="2192338" y="815975"/>
          <p14:tracePt t="71720" x="2157413" y="815975"/>
          <p14:tracePt t="71729" x="2116138" y="815975"/>
          <p14:tracePt t="71738" x="2090738" y="815975"/>
          <p14:tracePt t="71745" x="2065338" y="815975"/>
          <p14:tracePt t="71753" x="2030413" y="815975"/>
          <p14:tracePt t="71833" x="2022475" y="815975"/>
          <p14:tracePt t="71905" x="1997075" y="815975"/>
          <p14:tracePt t="71913" x="1987550" y="823913"/>
          <p14:tracePt t="71930" x="1971675" y="858838"/>
          <p14:tracePt t="71946" x="1962150" y="866775"/>
          <p14:tracePt t="71953" x="1946275" y="892175"/>
          <p14:tracePt t="71960" x="1911350" y="942975"/>
          <p14:tracePt t="71968" x="1885950" y="968375"/>
          <p14:tracePt t="71977" x="1852613" y="1003300"/>
          <p14:tracePt t="71986" x="1827213" y="1019175"/>
          <p14:tracePt t="72001" x="1809750" y="1028700"/>
          <p14:tracePt t="72050" x="1801813" y="1036638"/>
          <p14:tracePt t="72067" x="1801813" y="1054100"/>
          <p14:tracePt t="72072" x="1801813" y="1062038"/>
          <p14:tracePt t="72161" x="1801813" y="1079500"/>
          <p14:tracePt t="72177" x="1801813" y="1104900"/>
          <p14:tracePt t="72193" x="1801813" y="1112838"/>
          <p14:tracePt t="72201" x="1801813" y="1130300"/>
          <p14:tracePt t="72211" x="1801813" y="1138238"/>
          <p14:tracePt t="72217" x="1801813" y="1163638"/>
          <p14:tracePt t="72232" x="1801813" y="1173163"/>
          <p14:tracePt t="72244" x="1801813" y="1189038"/>
          <p14:tracePt t="72261" x="1801813" y="1198563"/>
          <p14:tracePt t="72274" x="1801813" y="1223963"/>
          <p14:tracePt t="72282" x="1801813" y="1241425"/>
          <p14:tracePt t="72299" x="1801813" y="1249363"/>
          <p14:tracePt t="72306" x="1817688" y="1266825"/>
          <p14:tracePt t="72330" x="1827213" y="1274763"/>
          <p14:tracePt t="72426" x="1843088" y="1282700"/>
          <p14:tracePt t="72433" x="1852613" y="1300163"/>
          <p14:tracePt t="72451" x="1860550" y="1308100"/>
          <p14:tracePt t="72466" x="1878013" y="1308100"/>
          <p14:tracePt t="72473" x="1903413" y="1325563"/>
          <p14:tracePt t="72480" x="1911350" y="1333500"/>
          <p14:tracePt t="72506" x="1936750" y="1333500"/>
          <p14:tracePt t="72514" x="1954213" y="1350963"/>
          <p14:tracePt t="73016" x="1962150" y="1360488"/>
          <p14:tracePt t="73032" x="2005013" y="1360488"/>
          <p14:tracePt t="73041" x="2022475" y="1360488"/>
          <p14:tracePt t="73048" x="2030413" y="1360488"/>
          <p14:tracePt t="73058" x="2055813" y="1360488"/>
          <p14:tracePt t="73064" x="2065338" y="1360488"/>
          <p14:tracePt t="73088" x="2081213" y="1360488"/>
          <p14:tracePt t="74554" x="2030413" y="1360488"/>
          <p14:tracePt t="74561" x="1987550" y="1360488"/>
          <p14:tracePt t="74809" x="1946275" y="1360488"/>
          <p14:tracePt t="74817" x="1928813" y="1360488"/>
          <p14:tracePt t="74826" x="1852613" y="1376363"/>
          <p14:tracePt t="74832" x="1809750" y="1393825"/>
          <p14:tracePt t="74840" x="1792288" y="1401763"/>
          <p14:tracePt t="75105" x="1801813" y="1401763"/>
          <p14:tracePt t="75113" x="1809750" y="1401763"/>
          <p14:tracePt t="75121" x="1835150" y="1401763"/>
          <p14:tracePt t="75256" x="1817688" y="1419225"/>
          <p14:tracePt t="75264" x="1817688" y="1427163"/>
          <p14:tracePt t="75274" x="1817688" y="1436688"/>
          <p14:tracePt t="75280" x="1817688" y="1452563"/>
          <p14:tracePt t="75296" x="1817688" y="1477963"/>
          <p14:tracePt t="75304" x="1817688" y="1487488"/>
          <p14:tracePt t="75312" x="1817688" y="1504950"/>
          <p14:tracePt t="75352" x="1817688" y="1512888"/>
          <p14:tracePt t="75368" x="1817688" y="1538288"/>
          <p14:tracePt t="75377" x="1817688" y="1555750"/>
          <p14:tracePt t="75384" x="1817688" y="1563688"/>
          <p14:tracePt t="75392" x="1817688" y="1571625"/>
          <p14:tracePt t="75400" x="1817688" y="1597025"/>
          <p14:tracePt t="75408" x="1817688" y="1631950"/>
          <p14:tracePt t="75416" x="1817688" y="1639888"/>
          <p14:tracePt t="75423" x="1817688" y="1682750"/>
          <p14:tracePt t="75432" x="1817688" y="1690688"/>
          <p14:tracePt t="75440" x="1817688" y="1708150"/>
          <p14:tracePt t="75448" x="1817688" y="1733550"/>
          <p14:tracePt t="75464" x="1817688" y="1741488"/>
          <p14:tracePt t="75561" x="1827213" y="1758950"/>
          <p14:tracePt t="76673" x="1827213" y="1751013"/>
          <p14:tracePt t="76698" x="1827213" y="1741488"/>
          <p14:tracePt t="76720" x="1827213" y="1725613"/>
          <p14:tracePt t="76736" x="1827213" y="1700213"/>
          <p14:tracePt t="76761" x="1827213" y="1690688"/>
          <p14:tracePt t="77048" x="1827213" y="1665288"/>
          <p14:tracePt t="77057" x="1827213" y="1639888"/>
          <p14:tracePt t="77064" x="1827213" y="1622425"/>
          <p14:tracePt t="77073" x="1827213" y="1614488"/>
          <p14:tracePt t="77080" x="1827213" y="1597025"/>
          <p14:tracePt t="77088" x="1827213" y="1571625"/>
          <p14:tracePt t="77096" x="1827213" y="1563688"/>
          <p14:tracePt t="77112" x="1827213" y="1546225"/>
          <p14:tracePt t="77120" x="1827213" y="1538288"/>
          <p14:tracePt t="77128" x="1827213" y="1512888"/>
          <p14:tracePt t="77136" x="1827213" y="1504950"/>
          <p14:tracePt t="77144" x="1827213" y="1487488"/>
          <p14:tracePt t="77152" x="1827213" y="1477963"/>
          <p14:tracePt t="77161" x="1827213" y="1436688"/>
          <p14:tracePt t="77168" x="1827213" y="1427163"/>
          <p14:tracePt t="77177" x="1835150" y="1411288"/>
          <p14:tracePt t="77184" x="1852613" y="1401763"/>
          <p14:tracePt t="77192" x="1852613" y="1385888"/>
          <p14:tracePt t="77200" x="1852613" y="1376363"/>
          <p14:tracePt t="77216" x="1852613" y="1360488"/>
          <p14:tracePt t="77223" x="1852613" y="1350963"/>
          <p14:tracePt t="77232" x="1852613" y="1325563"/>
          <p14:tracePt t="77240" x="1852613" y="1317625"/>
          <p14:tracePt t="77257" x="1852613" y="1300163"/>
          <p14:tracePt t="77264" x="1852613" y="1292225"/>
          <p14:tracePt t="77273" x="1852613" y="1274763"/>
          <p14:tracePt t="77280" x="1860550" y="1249363"/>
          <p14:tracePt t="77296" x="1860550" y="1241425"/>
          <p14:tracePt t="77304" x="1860550" y="1223963"/>
          <p14:tracePt t="77336" x="1860550" y="1198563"/>
          <p14:tracePt t="77359" x="1860550" y="1189038"/>
          <p14:tracePt t="77368" x="1860550" y="1173163"/>
          <p14:tracePt t="77384" x="1860550" y="1163638"/>
          <p14:tracePt t="77400" x="1860550" y="1138238"/>
          <p14:tracePt t="77481" x="1860550" y="1130300"/>
          <p14:tracePt t="77489" x="1860550" y="1112838"/>
          <p14:tracePt t="77498" x="1860550" y="1104900"/>
          <p14:tracePt t="77536" x="1860550" y="1079500"/>
          <p14:tracePt t="77544" x="1860550" y="1062038"/>
          <p14:tracePt t="77552" x="1860550" y="1054100"/>
          <p14:tracePt t="77568" x="1860550" y="1036638"/>
          <p14:tracePt t="77577" x="1860550" y="1011238"/>
          <p14:tracePt t="77592" x="1860550" y="1003300"/>
          <p14:tracePt t="77608" x="1860550" y="993775"/>
          <p14:tracePt t="78057" x="1878013" y="993775"/>
          <p14:tracePt t="78065" x="1878013" y="1003300"/>
          <p14:tracePt t="78076" x="1878013" y="1019175"/>
          <p14:tracePt t="78083" x="1878013" y="1044575"/>
          <p14:tracePt t="78088" x="1885950" y="1069975"/>
          <p14:tracePt t="78096" x="1920875" y="1104900"/>
          <p14:tracePt t="78104" x="1920875" y="1112838"/>
          <p14:tracePt t="78112" x="1920875" y="1138238"/>
          <p14:tracePt t="78120" x="1928813" y="1173163"/>
          <p14:tracePt t="78128" x="1928813" y="1198563"/>
          <p14:tracePt t="78136" x="1928813" y="1206500"/>
          <p14:tracePt t="78146" x="1928813" y="1223963"/>
          <p14:tracePt t="78152" x="1946275" y="1231900"/>
          <p14:tracePt t="78160" x="1971675" y="1231900"/>
          <p14:tracePt t="78168" x="1979613" y="1249363"/>
          <p14:tracePt t="78224" x="1979613" y="1257300"/>
          <p14:tracePt t="78232" x="1979613" y="1266825"/>
          <p14:tracePt t="78240" x="1979613" y="1308100"/>
          <p14:tracePt t="78721" x="1979613" y="1325563"/>
          <p14:tracePt t="78737" x="1971675" y="1325563"/>
          <p14:tracePt t="78744" x="1911350" y="1317625"/>
          <p14:tracePt t="78768" x="1893888" y="1317625"/>
          <p14:tracePt t="78777" x="1885950" y="1308100"/>
          <p14:tracePt t="78809" x="1878013" y="1308100"/>
          <p14:tracePt t="78816" x="1852613" y="1308100"/>
          <p14:tracePt t="78824" x="1835150" y="1308100"/>
          <p14:tracePt t="78832" x="1809750" y="1292225"/>
          <p14:tracePt t="78840" x="1801813" y="1282700"/>
          <p14:tracePt t="78848" x="1784350" y="1266825"/>
          <p14:tracePt t="87377" x="1784350" y="1274763"/>
          <p14:tracePt t="87416" x="1784350" y="1282700"/>
          <p14:tracePt t="87424" x="1792288" y="1292225"/>
          <p14:tracePt t="87432" x="1792288" y="1308100"/>
          <p14:tracePt t="87456" x="1792288" y="1317625"/>
          <p14:tracePt t="87488" x="1792288" y="1333500"/>
          <p14:tracePt t="87504" x="1792288" y="1343025"/>
          <p14:tracePt t="87512" x="1792288" y="1368425"/>
          <p14:tracePt t="87520" x="1792288" y="1393825"/>
          <p14:tracePt t="87528" x="1792288" y="1411288"/>
          <p14:tracePt t="87536" x="1792288" y="1436688"/>
          <p14:tracePt t="87544" x="1792288" y="1462088"/>
          <p14:tracePt t="87552" x="1801813" y="1487488"/>
          <p14:tracePt t="87560" x="1801813" y="1520825"/>
          <p14:tracePt t="87584" x="1801813" y="1530350"/>
          <p14:tracePt t="87600" x="1817688" y="1538288"/>
          <p14:tracePt t="87753" x="1817688" y="1563688"/>
          <p14:tracePt t="87761" x="1827213" y="1597025"/>
          <p14:tracePt t="87777" x="1860550" y="1614488"/>
          <p14:tracePt t="87808" x="1860550" y="1639888"/>
          <p14:tracePt t="87816" x="1860550" y="1649413"/>
          <p14:tracePt t="87832" x="1860550" y="1665288"/>
          <p14:tracePt t="87848" x="1860550" y="1674813"/>
          <p14:tracePt t="87921" x="1860550" y="1700213"/>
          <p14:tracePt t="88129" x="1868488" y="1708150"/>
          <p14:tracePt t="88144" x="1868488" y="1725613"/>
          <p14:tracePt t="88160" x="1868488" y="1733550"/>
          <p14:tracePt t="88184" x="1868488" y="1758950"/>
          <p14:tracePt t="88192" x="1885950" y="1776413"/>
          <p14:tracePt t="89088" x="1885950" y="1784350"/>
          <p14:tracePt t="89112" x="1893888" y="1801813"/>
          <p14:tracePt t="89120" x="1903413" y="1809750"/>
          <p14:tracePt t="89250" x="1936750" y="1835150"/>
          <p14:tracePt t="89280" x="1946275" y="1852613"/>
          <p14:tracePt t="89296" x="1971675" y="1860550"/>
          <p14:tracePt t="89312" x="1987550" y="1878013"/>
          <p14:tracePt t="89344" x="1997075" y="1885950"/>
          <p14:tracePt t="89433" x="2012950" y="1903413"/>
          <p14:tracePt t="89481" x="2038350" y="1903413"/>
          <p14:tracePt t="89577" x="2047875" y="1903413"/>
          <p14:tracePt t="89681" x="2073275" y="1903413"/>
          <p14:tracePt t="89690" x="2116138" y="1903413"/>
          <p14:tracePt t="89696" x="2132013" y="1903413"/>
          <p14:tracePt t="89704" x="2174875" y="1903413"/>
          <p14:tracePt t="89712" x="2182813" y="1903413"/>
          <p14:tracePt t="89720" x="2192338" y="1903413"/>
          <p14:tracePt t="89736" x="2208213" y="1903413"/>
          <p14:tracePt t="89744" x="2235200" y="1903413"/>
          <p14:tracePt t="89752" x="2243138" y="1903413"/>
          <p14:tracePt t="89760" x="2260600" y="1903413"/>
          <p14:tracePt t="89768" x="2268538" y="1903413"/>
          <p14:tracePt t="89776" x="2293938" y="1903413"/>
          <p14:tracePt t="89792" x="2311400" y="1903413"/>
          <p14:tracePt t="89800" x="2336800" y="1903413"/>
          <p14:tracePt t="89809" x="2379663" y="1903413"/>
          <p14:tracePt t="89816" x="2405063" y="1903413"/>
          <p14:tracePt t="89825" x="2430463" y="1903413"/>
          <p14:tracePt t="89832" x="2455863" y="1903413"/>
          <p14:tracePt t="89840" x="2489200" y="1903413"/>
          <p14:tracePt t="89848" x="2532063" y="1903413"/>
          <p14:tracePt t="89856" x="2600325" y="1903413"/>
          <p14:tracePt t="89864" x="2659063" y="1911350"/>
          <p14:tracePt t="89873" x="2727325" y="1911350"/>
          <p14:tracePt t="89880" x="2786063" y="1911350"/>
          <p14:tracePt t="89889" x="2854325" y="1911350"/>
          <p14:tracePt t="89906" x="2982913" y="1911350"/>
          <p14:tracePt t="89912" x="3008313" y="1911350"/>
          <p14:tracePt t="89920" x="3049588" y="1911350"/>
          <p14:tracePt t="89928" x="3074988" y="1911350"/>
          <p14:tracePt t="89936" x="3092450" y="1911350"/>
          <p14:tracePt t="89944" x="3135313" y="1911350"/>
          <p14:tracePt t="89952" x="3194050" y="1928813"/>
          <p14:tracePt t="89960" x="3287713" y="1928813"/>
          <p14:tracePt t="89968" x="3373438" y="1954213"/>
          <p14:tracePt t="89976" x="3424238" y="1954213"/>
          <p14:tracePt t="89984" x="3482975" y="1954213"/>
          <p14:tracePt t="89992" x="3551238" y="1979613"/>
          <p14:tracePt t="90000" x="3576638" y="1979613"/>
          <p14:tracePt t="90009" x="3627438" y="1979613"/>
          <p14:tracePt t="90016" x="3687763" y="1979613"/>
          <p14:tracePt t="90024" x="3738563" y="1979613"/>
          <p14:tracePt t="90032" x="3763963" y="1963738"/>
          <p14:tracePt t="90040" x="3771900" y="1963738"/>
          <p14:tracePt t="90048" x="3789363" y="1963738"/>
          <p14:tracePt t="90080" x="3797300" y="1963738"/>
          <p14:tracePt t="90088" x="3840163" y="1963738"/>
          <p14:tracePt t="90096" x="3865563" y="1963738"/>
          <p14:tracePt t="90105" x="3933825" y="1963738"/>
          <p14:tracePt t="90112" x="3976688" y="1963738"/>
          <p14:tracePt t="90120" x="4002088" y="1963738"/>
          <p14:tracePt t="90128" x="4017963" y="1963738"/>
          <p14:tracePt t="90136" x="4027488" y="1979613"/>
          <p14:tracePt t="90209" x="4052888" y="1979613"/>
          <p14:tracePt t="90217" x="4070350" y="1979613"/>
          <p14:tracePt t="90225" x="4121150" y="1979613"/>
          <p14:tracePt t="90234" x="4205288" y="1979613"/>
          <p14:tracePt t="90240" x="4273550" y="1979613"/>
          <p14:tracePt t="90248" x="4316413" y="1979613"/>
          <p14:tracePt t="90256" x="4375150" y="1979613"/>
          <p14:tracePt t="90264" x="4425950" y="1979613"/>
          <p14:tracePt t="90273" x="4451350" y="1979613"/>
          <p14:tracePt t="90281" x="4460875" y="1979613"/>
          <p14:tracePt t="90288" x="4494213" y="1971675"/>
          <p14:tracePt t="90352" x="4503738" y="1971675"/>
          <p14:tracePt t="90360" x="4511675" y="1971675"/>
          <p14:tracePt t="90368" x="4570413" y="1971675"/>
          <p14:tracePt t="90376" x="4630738" y="1971675"/>
          <p14:tracePt t="90384" x="4714875" y="1971675"/>
          <p14:tracePt t="90393" x="4765675" y="1954213"/>
          <p14:tracePt t="90400" x="4826000" y="1954213"/>
          <p14:tracePt t="90409" x="4894263" y="1938338"/>
          <p14:tracePt t="90416" x="4919663" y="1938338"/>
          <p14:tracePt t="90425" x="4945063" y="1938338"/>
          <p14:tracePt t="90432" x="4962525" y="1938338"/>
          <p14:tracePt t="90440" x="4987925" y="1928813"/>
          <p14:tracePt t="90448" x="4995863" y="1920875"/>
          <p14:tracePt t="90455" x="5021263" y="1920875"/>
          <p14:tracePt t="90464" x="5054600" y="1920875"/>
          <p14:tracePt t="90472" x="5114925" y="1903413"/>
          <p14:tracePt t="90480" x="5183188" y="1903413"/>
          <p14:tracePt t="90488" x="5267325" y="1903413"/>
          <p14:tracePt t="90496" x="5327650" y="1903413"/>
          <p14:tracePt t="90505" x="5411788" y="1903413"/>
          <p14:tracePt t="90512" x="5462588" y="1903413"/>
          <p14:tracePt t="90520" x="5522913" y="1903413"/>
          <p14:tracePt t="90528" x="5591175" y="1903413"/>
          <p14:tracePt t="90536" x="5649913" y="1903413"/>
          <p14:tracePt t="90544" x="5692775" y="1903413"/>
          <p14:tracePt t="90552" x="5743575" y="1903413"/>
          <p14:tracePt t="90560" x="5802313" y="1903413"/>
          <p14:tracePt t="90568" x="5827713" y="1903413"/>
          <p14:tracePt t="90576" x="5880100" y="1903413"/>
          <p14:tracePt t="90584" x="5921375" y="1903413"/>
          <p14:tracePt t="90592" x="5964238" y="1903413"/>
          <p14:tracePt t="90600" x="6032500" y="1903413"/>
          <p14:tracePt t="90608" x="6075363" y="1903413"/>
          <p14:tracePt t="90616" x="6159500" y="1903413"/>
          <p14:tracePt t="90624" x="6227763" y="1903413"/>
          <p14:tracePt t="90632" x="6286500" y="1903413"/>
          <p14:tracePt t="90640" x="6311900" y="1903413"/>
          <p14:tracePt t="90648" x="6364288" y="1903413"/>
          <p14:tracePt t="90656" x="6389688" y="1903413"/>
          <p14:tracePt t="90664" x="6415088" y="1903413"/>
          <p14:tracePt t="90672" x="6423025" y="1903413"/>
          <p14:tracePt t="90728" x="6440488" y="1903413"/>
          <p14:tracePt t="90737" x="6448425" y="1903413"/>
          <p14:tracePt t="90745" x="6473825" y="1903413"/>
          <p14:tracePt t="90753" x="6508750" y="1903413"/>
          <p14:tracePt t="90761" x="6516688" y="1903413"/>
          <p14:tracePt t="90768" x="6575425" y="1903413"/>
          <p14:tracePt t="90777" x="6618288" y="1903413"/>
          <p14:tracePt t="90784" x="6643688" y="1903413"/>
          <p14:tracePt t="90793" x="6661150" y="1903413"/>
          <p14:tracePt t="90800" x="6694488" y="1903413"/>
          <p14:tracePt t="90808" x="6711950" y="1903413"/>
          <p14:tracePt t="90816" x="6762750" y="1885950"/>
          <p14:tracePt t="90832" x="6780213" y="1885950"/>
          <p14:tracePt t="90840" x="6788150" y="1885950"/>
          <p14:tracePt t="90848" x="6805613" y="1870075"/>
          <p14:tracePt t="91121" x="6805613" y="1860550"/>
          <p14:tracePt t="91129" x="6813550" y="1852613"/>
          <p14:tracePt t="91145" x="6831013" y="1835150"/>
          <p14:tracePt t="91160" x="6838950" y="1827213"/>
          <p14:tracePt t="91184" x="6838950" y="1784350"/>
          <p14:tracePt t="91192" x="6838950" y="1776413"/>
          <p14:tracePt t="91200" x="6838950" y="1758950"/>
          <p14:tracePt t="91208" x="6856413" y="1733550"/>
          <p14:tracePt t="91216" x="6856413" y="1725613"/>
          <p14:tracePt t="91224" x="6856413" y="1708150"/>
          <p14:tracePt t="91240" x="6856413" y="1700213"/>
          <p14:tracePt t="91248" x="6856413" y="1674813"/>
          <p14:tracePt t="91255" x="6856413" y="1657350"/>
          <p14:tracePt t="91264" x="6864350" y="1649413"/>
          <p14:tracePt t="91288" x="6864350" y="1631950"/>
          <p14:tracePt t="91481" x="6864350" y="1606550"/>
          <p14:tracePt t="91528" x="6856413" y="1581150"/>
          <p14:tracePt t="91536" x="6831013" y="1563688"/>
          <p14:tracePt t="91544" x="6813550" y="1563688"/>
          <p14:tracePt t="91552" x="6780213" y="1555750"/>
          <p14:tracePt t="91560" x="6729413" y="1520825"/>
          <p14:tracePt t="91568" x="6678613" y="1504950"/>
          <p14:tracePt t="91576" x="6592888" y="1470025"/>
          <p14:tracePt t="91584" x="6499225" y="1427163"/>
          <p14:tracePt t="91592" x="6465888" y="1427163"/>
          <p14:tracePt t="91600" x="6405563" y="1411288"/>
          <p14:tracePt t="91608" x="6338888" y="1411288"/>
          <p14:tracePt t="91616" x="6278563" y="1401763"/>
          <p14:tracePt t="91624" x="6245225" y="1401763"/>
          <p14:tracePt t="91632" x="6184900" y="1401763"/>
          <p14:tracePt t="91640" x="6116638" y="1385888"/>
          <p14:tracePt t="91648" x="6091238" y="1385888"/>
          <p14:tracePt t="91656" x="5981700" y="1343025"/>
          <p14:tracePt t="91664" x="5956300" y="1343025"/>
          <p14:tracePt t="91672" x="5905500" y="1343025"/>
          <p14:tracePt t="91680" x="5845175" y="1343025"/>
          <p14:tracePt t="91693" x="5794375" y="1325563"/>
          <p14:tracePt t="91697" x="5751513" y="1325563"/>
          <p14:tracePt t="91708" x="5708650" y="1325563"/>
          <p14:tracePt t="91713" x="5692775" y="1325563"/>
          <p14:tracePt t="91720" x="5683250" y="1325563"/>
          <p14:tracePt t="91728" x="5641975" y="1325563"/>
          <p14:tracePt t="91736" x="5616575" y="1325563"/>
          <p14:tracePt t="91744" x="5591175" y="1325563"/>
          <p14:tracePt t="91752" x="5556250" y="1325563"/>
          <p14:tracePt t="91760" x="5513388" y="1325563"/>
          <p14:tracePt t="91768" x="5487988" y="1325563"/>
          <p14:tracePt t="91776" x="5421313" y="1325563"/>
          <p14:tracePt t="91784" x="5360988" y="1325563"/>
          <p14:tracePt t="91792" x="5318125" y="1325563"/>
          <p14:tracePt t="91800" x="5249863" y="1325563"/>
          <p14:tracePt t="91809" x="5191125" y="1325563"/>
          <p14:tracePt t="91816" x="5106988" y="1325563"/>
          <p14:tracePt t="91825" x="5013325" y="1308100"/>
          <p14:tracePt t="91832" x="4945063" y="1308100"/>
          <p14:tracePt t="91840" x="4902200" y="1308100"/>
          <p14:tracePt t="91848" x="4818063" y="1308100"/>
          <p14:tracePt t="91856" x="4775200" y="1308100"/>
          <p14:tracePt t="91864" x="4706938" y="1292225"/>
          <p14:tracePt t="91872" x="4664075" y="1292225"/>
          <p14:tracePt t="91889" x="4554538" y="1292225"/>
          <p14:tracePt t="91896" x="4503738" y="1282700"/>
          <p14:tracePt t="91906" x="4460875" y="1266825"/>
          <p14:tracePt t="91912" x="4435475" y="1266825"/>
          <p14:tracePt t="91920" x="4384675" y="1266825"/>
          <p14:tracePt t="91928" x="4341813" y="1266825"/>
          <p14:tracePt t="91936" x="4298950" y="1266825"/>
          <p14:tracePt t="91944" x="4230688" y="1266825"/>
          <p14:tracePt t="91952" x="4171950" y="1266825"/>
          <p14:tracePt t="91960" x="4146550" y="1266825"/>
          <p14:tracePt t="91968" x="4078288" y="1266825"/>
          <p14:tracePt t="91977" x="4035425" y="1266825"/>
          <p14:tracePt t="91984" x="3967163" y="1266825"/>
          <p14:tracePt t="91992" x="3883025" y="1266825"/>
          <p14:tracePt t="92000" x="3840163" y="1266825"/>
          <p14:tracePt t="92008" x="3756025" y="1266825"/>
          <p14:tracePt t="92016" x="3695700" y="1266825"/>
          <p14:tracePt t="92024" x="3611563" y="1266825"/>
          <p14:tracePt t="92032" x="3517900" y="1266825"/>
          <p14:tracePt t="92040" x="3475038" y="1266825"/>
          <p14:tracePt t="92048" x="3406775" y="1266825"/>
          <p14:tracePt t="92055" x="3363913" y="1266825"/>
          <p14:tracePt t="92064" x="3322638" y="1266825"/>
          <p14:tracePt t="92072" x="3254375" y="1266825"/>
          <p14:tracePt t="92080" x="3211513" y="1266825"/>
          <p14:tracePt t="92089" x="3186113" y="1266825"/>
          <p14:tracePt t="92096" x="3168650" y="1266825"/>
          <p14:tracePt t="92105" x="3143250" y="1266825"/>
          <p14:tracePt t="92112" x="3135313" y="1266825"/>
          <p14:tracePt t="92120" x="3117850" y="1266825"/>
          <p14:tracePt t="92128" x="3109913" y="1266825"/>
          <p14:tracePt t="92136" x="3084513" y="1266825"/>
          <p14:tracePt t="92144" x="3059113" y="1266825"/>
          <p14:tracePt t="92152" x="3041650" y="1266825"/>
          <p14:tracePt t="92160" x="3008313" y="1266825"/>
          <p14:tracePt t="92168" x="2973388" y="1266825"/>
          <p14:tracePt t="92176" x="2914650" y="1282700"/>
          <p14:tracePt t="92184" x="2897188" y="1282700"/>
          <p14:tracePt t="92193" x="2846388" y="1282700"/>
          <p14:tracePt t="92200" x="2795588" y="1282700"/>
          <p14:tracePt t="92209" x="2786063" y="1282700"/>
          <p14:tracePt t="92216" x="2727325" y="1282700"/>
          <p14:tracePt t="92224" x="2684463" y="1282700"/>
          <p14:tracePt t="92232" x="2659063" y="1282700"/>
          <p14:tracePt t="92240" x="2608263" y="1282700"/>
          <p14:tracePt t="92248" x="2582863" y="1282700"/>
          <p14:tracePt t="92256" x="2574925" y="1282700"/>
          <p14:tracePt t="92338" x="2557463" y="1282700"/>
          <p14:tracePt t="92346" x="2549525" y="1282700"/>
          <p14:tracePt t="92361" x="2524125" y="1282700"/>
          <p14:tracePt t="92371" x="2514600" y="1282700"/>
          <p14:tracePt t="92377" x="2497138" y="1282700"/>
          <p14:tracePt t="92394" x="2455863" y="1300163"/>
          <p14:tracePt t="92400" x="2430463" y="1300163"/>
          <p14:tracePt t="92408" x="2319338" y="1333500"/>
          <p14:tracePt t="92416" x="2276475" y="1333500"/>
          <p14:tracePt t="92424" x="2182813" y="1350963"/>
          <p14:tracePt t="92432" x="2098675" y="1350963"/>
          <p14:tracePt t="92440" x="2030413" y="1350963"/>
          <p14:tracePt t="92448" x="1987550" y="1368425"/>
          <p14:tracePt t="92456" x="1946275" y="1368425"/>
          <p14:tracePt t="92464" x="1911350" y="1368425"/>
          <p14:tracePt t="92473" x="1903413" y="1368425"/>
          <p14:tracePt t="92480" x="1893888" y="1368425"/>
          <p14:tracePt t="92489" x="1878013" y="1368425"/>
          <p14:tracePt t="92658" x="1868488" y="1368425"/>
          <p14:tracePt t="92666" x="1827213" y="1368425"/>
          <p14:tracePt t="92704" x="1817688" y="1368425"/>
          <p14:tracePt t="92720" x="1801813" y="1368425"/>
          <p14:tracePt t="92728" x="1776413" y="1350963"/>
          <p14:tracePt t="92737" x="1758950" y="1350963"/>
          <p14:tracePt t="92744" x="1749425" y="1333500"/>
          <p14:tracePt t="92752" x="1741488" y="1333500"/>
          <p14:tracePt t="92760" x="1724025" y="1325563"/>
          <p14:tracePt t="92768" x="1682750" y="1300163"/>
          <p14:tracePt t="92777" x="1673225" y="1282700"/>
          <p14:tracePt t="92816" x="1657350" y="1274763"/>
          <p14:tracePt t="92968" x="1657350" y="1257300"/>
          <p14:tracePt t="92977" x="1647825" y="1249363"/>
          <p14:tracePt t="92985" x="1647825" y="1231900"/>
          <p14:tracePt t="93001" x="1631950" y="1206500"/>
          <p14:tracePt t="93008" x="1622425" y="1198563"/>
          <p14:tracePt t="93024" x="1606550" y="1173163"/>
          <p14:tracePt t="93032" x="1597025" y="1155700"/>
          <p14:tracePt t="93039" x="1597025" y="1147763"/>
          <p14:tracePt t="93048" x="1589088" y="1138238"/>
          <p14:tracePt t="93056" x="1554163" y="1104900"/>
          <p14:tracePt t="93064" x="1546225" y="1079500"/>
          <p14:tracePt t="93088" x="1528763" y="1062038"/>
          <p14:tracePt t="93096" x="1528763" y="1036638"/>
          <p14:tracePt t="93105" x="1520825" y="1028700"/>
          <p14:tracePt t="93128" x="1503363" y="1019175"/>
          <p14:tracePt t="93250" x="1495425" y="1003300"/>
          <p14:tracePt t="108881" x="1487488" y="1003300"/>
          <p14:tracePt t="108913" x="1470025" y="1003300"/>
          <p14:tracePt t="108937" x="1462088" y="1011238"/>
          <p14:tracePt t="108955" x="1435100" y="1036638"/>
          <p14:tracePt t="112993" x="1435100" y="1044575"/>
          <p14:tracePt t="113009" x="1435100" y="1069975"/>
          <p14:tracePt t="113017" x="1435100" y="1096963"/>
          <p14:tracePt t="113024" x="1435100" y="1130300"/>
          <p14:tracePt t="113032" x="1435100" y="1138238"/>
          <p14:tracePt t="113041" x="1452563" y="1155700"/>
          <p14:tracePt t="113057" x="1452563" y="1163638"/>
          <p14:tracePt t="113064" x="1452563" y="1181100"/>
          <p14:tracePt t="113120" x="1462088" y="1216025"/>
          <p14:tracePt t="113136" x="1477963" y="1231900"/>
          <p14:tracePt t="113144" x="1487488" y="1241425"/>
          <p14:tracePt t="113176" x="1487488" y="1266825"/>
          <p14:tracePt t="113200" x="1487488" y="1282700"/>
          <p14:tracePt t="113208" x="1503363" y="1292225"/>
          <p14:tracePt t="113537" x="1503363" y="1308100"/>
          <p14:tracePt t="113577" x="1503363" y="1333500"/>
          <p14:tracePt t="113593" x="1503363" y="1343025"/>
          <p14:tracePt t="113608" x="1512888" y="1368425"/>
          <p14:tracePt t="113640" x="1512888" y="1393825"/>
          <p14:tracePt t="113657" x="1512888" y="1411288"/>
          <p14:tracePt t="113664" x="1512888" y="1419225"/>
          <p14:tracePt t="113680" x="1512888" y="1436688"/>
          <p14:tracePt t="113744" x="1512888" y="1462088"/>
          <p14:tracePt t="113753" x="1528763" y="1470025"/>
          <p14:tracePt t="113775" x="1528763" y="1477963"/>
          <p14:tracePt t="113783" x="1528763" y="1495425"/>
          <p14:tracePt t="113800" x="1528763" y="1520825"/>
          <p14:tracePt t="113824" x="1554163" y="1546225"/>
          <p14:tracePt t="113840" x="1571625" y="1563688"/>
          <p14:tracePt t="113856" x="1579563" y="1606550"/>
          <p14:tracePt t="113873" x="1614488" y="1649413"/>
          <p14:tracePt t="113880" x="1631950" y="1682750"/>
          <p14:tracePt t="113888" x="1639888" y="1708150"/>
          <p14:tracePt t="113896" x="1639888" y="1776413"/>
          <p14:tracePt t="113904" x="1639888" y="1784350"/>
          <p14:tracePt t="113912" x="1639888" y="1844675"/>
          <p14:tracePt t="113919" x="1622425" y="1852613"/>
          <p14:tracePt t="113928" x="1563688" y="1885950"/>
          <p14:tracePt t="113937" x="1538288" y="1911350"/>
          <p14:tracePt t="113944" x="1520825" y="1928813"/>
          <p14:tracePt t="113960" x="1520825" y="1954213"/>
          <p14:tracePt t="113976" x="1520825" y="1963738"/>
          <p14:tracePt t="114186" x="1528763" y="1928813"/>
          <p14:tracePt t="114193" x="1554163" y="1920875"/>
          <p14:tracePt t="114201" x="1571625" y="1903413"/>
          <p14:tracePt t="114256" x="1579563" y="1911350"/>
          <p14:tracePt t="114418" x="1606550" y="1911350"/>
          <p14:tracePt t="114425" x="1622425" y="1920875"/>
          <p14:tracePt t="114434" x="1631950" y="1928813"/>
          <p14:tracePt t="114442" x="1639888" y="1928813"/>
          <p14:tracePt t="114448" x="1665288" y="1928813"/>
          <p14:tracePt t="114457" x="1698625" y="1963738"/>
          <p14:tracePt t="114464" x="1708150" y="1971675"/>
          <p14:tracePt t="114472" x="1749425" y="1989138"/>
          <p14:tracePt t="114480" x="1784350" y="2005013"/>
          <p14:tracePt t="114488" x="1843088" y="2022475"/>
          <p14:tracePt t="114496" x="1893888" y="2047875"/>
          <p14:tracePt t="114504" x="1920875" y="2047875"/>
          <p14:tracePt t="114512" x="1987550" y="2065338"/>
          <p14:tracePt t="114520" x="2012950" y="2065338"/>
          <p14:tracePt t="114528" x="2081213" y="2082800"/>
          <p14:tracePt t="114537" x="2124075" y="2116138"/>
          <p14:tracePt t="114544" x="2157413" y="2116138"/>
          <p14:tracePt t="114609" x="2166938" y="2116138"/>
          <p14:tracePt t="114625" x="2208213" y="2133600"/>
          <p14:tracePt t="114633" x="2217738" y="2141538"/>
          <p14:tracePt t="114641" x="2260600" y="2141538"/>
          <p14:tracePt t="114648" x="2268538" y="2149475"/>
          <p14:tracePt t="114656" x="2286000" y="2149475"/>
          <p14:tracePt t="114664" x="2327275" y="2149475"/>
          <p14:tracePt t="114673" x="2336800" y="2149475"/>
          <p14:tracePt t="114689" x="2352675" y="2149475"/>
          <p14:tracePt t="114696" x="2362200" y="2149475"/>
          <p14:tracePt t="114712" x="2387600" y="2149475"/>
          <p14:tracePt t="114719" x="2395538" y="2149475"/>
          <p14:tracePt t="114728" x="2413000" y="2149475"/>
          <p14:tracePt t="114744" x="2420938" y="2149475"/>
          <p14:tracePt t="114753" x="2446338" y="2149475"/>
          <p14:tracePt t="114760" x="2463800" y="2149475"/>
          <p14:tracePt t="114768" x="2471738" y="2149475"/>
          <p14:tracePt t="114776" x="2489200" y="2149475"/>
          <p14:tracePt t="114784" x="2514600" y="2149475"/>
          <p14:tracePt t="114792" x="2540000" y="2116138"/>
          <p14:tracePt t="114800" x="2557463" y="2108200"/>
          <p14:tracePt t="114808" x="2582863" y="2108200"/>
          <p14:tracePt t="114816" x="2590800" y="2108200"/>
          <p14:tracePt t="114832" x="2600325" y="2098675"/>
          <p14:tracePt t="114856" x="2616200" y="2098675"/>
          <p14:tracePt t="114880" x="2641600" y="2098675"/>
          <p14:tracePt t="114888" x="2668588" y="2082800"/>
          <p14:tracePt t="114936" x="2684463" y="2065338"/>
          <p14:tracePt t="114944" x="2709863" y="2055813"/>
          <p14:tracePt t="114954" x="2719388" y="2055813"/>
          <p14:tracePt t="114960" x="2735263" y="2055813"/>
          <p14:tracePt t="114968" x="2744788" y="2055813"/>
          <p14:tracePt t="114976" x="2770188" y="2055813"/>
          <p14:tracePt t="114985" x="2786063" y="2039938"/>
          <p14:tracePt t="115009" x="2811463" y="2030413"/>
          <p14:tracePt t="115057" x="2838450" y="2030413"/>
          <p14:tracePt t="115064" x="2846388" y="2022475"/>
          <p14:tracePt t="115089" x="2871788" y="2005013"/>
          <p14:tracePt t="115112" x="2889250" y="1997075"/>
          <p14:tracePt t="115177" x="2897188" y="1979613"/>
          <p14:tracePt t="115185" x="2914650" y="1971675"/>
          <p14:tracePt t="115193" x="2922588" y="1971675"/>
          <p14:tracePt t="115201" x="2947988" y="1954213"/>
          <p14:tracePt t="115210" x="2998788" y="1920875"/>
          <p14:tracePt t="115233" x="3008313" y="1920875"/>
          <p14:tracePt t="115241" x="3049588" y="1911350"/>
          <p14:tracePt t="115248" x="3067050" y="1911350"/>
          <p14:tracePt t="115256" x="3074988" y="1895475"/>
          <p14:tracePt t="115729" x="3059113" y="1895475"/>
          <p14:tracePt t="115738" x="3049588" y="1895475"/>
          <p14:tracePt t="115744" x="2990850" y="1895475"/>
          <p14:tracePt t="115752" x="2965450" y="1895475"/>
          <p14:tracePt t="115760" x="2914650" y="1895475"/>
          <p14:tracePt t="115768" x="2854325" y="1895475"/>
          <p14:tracePt t="115776" x="2811463" y="1895475"/>
          <p14:tracePt t="115784" x="2760663" y="1895475"/>
          <p14:tracePt t="115792" x="2701925" y="1895475"/>
          <p14:tracePt t="115800" x="2651125" y="1895475"/>
          <p14:tracePt t="115808" x="2608263" y="1895475"/>
          <p14:tracePt t="115816" x="2582863" y="1895475"/>
          <p14:tracePt t="115824" x="2557463" y="1895475"/>
          <p14:tracePt t="115832" x="2532063" y="1895475"/>
          <p14:tracePt t="115840" x="2514600" y="1895475"/>
          <p14:tracePt t="115856" x="2489200" y="1895475"/>
          <p14:tracePt t="115864" x="2481263" y="1895475"/>
          <p14:tracePt t="115873" x="2463800" y="1895475"/>
          <p14:tracePt t="115879" x="2455863" y="1895475"/>
          <p14:tracePt t="115896" x="2430463" y="1895475"/>
          <p14:tracePt t="115903" x="2413000" y="1895475"/>
          <p14:tracePt t="115928" x="2405063" y="1895475"/>
          <p14:tracePt t="116009" x="2395538" y="1895475"/>
          <p14:tracePt t="116018" x="2352675" y="1895475"/>
          <p14:tracePt t="116025" x="2319338" y="1920875"/>
          <p14:tracePt t="116041" x="2276475" y="1920875"/>
          <p14:tracePt t="116048" x="2260600" y="1928813"/>
          <p14:tracePt t="116057" x="2225675" y="1928813"/>
          <p14:tracePt t="116064" x="2208213" y="1928813"/>
          <p14:tracePt t="116072" x="2182813" y="1946275"/>
          <p14:tracePt t="116088" x="2157413" y="1946275"/>
          <p14:tracePt t="116096" x="2132013" y="1946275"/>
          <p14:tracePt t="116104" x="2116138" y="1954213"/>
          <p14:tracePt t="116112" x="2090738" y="1954213"/>
          <p14:tracePt t="116120" x="2065338" y="1989138"/>
          <p14:tracePt t="116193" x="2047875" y="1997075"/>
          <p14:tracePt t="116225" x="2047875" y="2014538"/>
          <p14:tracePt t="116233" x="2038350" y="2022475"/>
          <p14:tracePt t="116248" x="2038350" y="2039938"/>
          <p14:tracePt t="116264" x="2038350" y="2047875"/>
          <p14:tracePt t="116272" x="2038350" y="2055813"/>
          <p14:tracePt t="116288" x="2038350" y="2073275"/>
          <p14:tracePt t="116304" x="2038350" y="2098675"/>
          <p14:tracePt t="116336" x="2005013" y="2124075"/>
          <p14:tracePt t="116368" x="2005013" y="2141538"/>
          <p14:tracePt t="116376" x="2005013" y="2184400"/>
          <p14:tracePt t="116392" x="2005013" y="2192338"/>
          <p14:tracePt t="116400" x="2005013" y="2235200"/>
          <p14:tracePt t="116424" x="2005013" y="2243138"/>
          <p14:tracePt t="116440" x="2012950" y="2260600"/>
          <p14:tracePt t="116464" x="2022475" y="2268538"/>
          <p14:tracePt t="116489" x="2038350" y="2286000"/>
          <p14:tracePt t="116504" x="2038350" y="2293938"/>
          <p14:tracePt t="116519" x="2047875" y="2303463"/>
          <p14:tracePt t="116528" x="2073275" y="2319338"/>
          <p14:tracePt t="116544" x="2081213" y="2319338"/>
          <p14:tracePt t="116560" x="2124075" y="2336800"/>
          <p14:tracePt t="116584" x="2157413" y="2344738"/>
          <p14:tracePt t="116592" x="2200275" y="2362200"/>
          <p14:tracePt t="116600" x="2217738" y="2379663"/>
          <p14:tracePt t="116608" x="2260600" y="2387600"/>
          <p14:tracePt t="116616" x="2301875" y="2405063"/>
          <p14:tracePt t="116624" x="2352675" y="2422525"/>
          <p14:tracePt t="116632" x="2420938" y="2455863"/>
          <p14:tracePt t="116641" x="2430463" y="2455863"/>
          <p14:tracePt t="116648" x="2455863" y="2463800"/>
          <p14:tracePt t="116657" x="2497138" y="2463800"/>
          <p14:tracePt t="116664" x="2532063" y="2463800"/>
          <p14:tracePt t="116672" x="2590800" y="2481263"/>
          <p14:tracePt t="116680" x="2608263" y="2481263"/>
          <p14:tracePt t="116688" x="2651125" y="2481263"/>
          <p14:tracePt t="116696" x="2676525" y="2481263"/>
          <p14:tracePt t="116712" x="2701925" y="2481263"/>
          <p14:tracePt t="116720" x="2709863" y="2481263"/>
          <p14:tracePt t="116728" x="2727325" y="2481263"/>
          <p14:tracePt t="116737" x="2770188" y="2481263"/>
          <p14:tracePt t="116744" x="2811463" y="2481263"/>
          <p14:tracePt t="116753" x="2838450" y="2481263"/>
          <p14:tracePt t="116760" x="2863850" y="2481263"/>
          <p14:tracePt t="116768" x="2914650" y="2481263"/>
          <p14:tracePt t="116776" x="2922588" y="2481263"/>
          <p14:tracePt t="116784" x="2930525" y="2481263"/>
          <p14:tracePt t="116792" x="2947988" y="2481263"/>
          <p14:tracePt t="116800" x="2973388" y="2481263"/>
          <p14:tracePt t="116809" x="2998788" y="2481263"/>
          <p14:tracePt t="116816" x="3041650" y="2481263"/>
          <p14:tracePt t="116825" x="3059113" y="2481263"/>
          <p14:tracePt t="116832" x="3067050" y="2481263"/>
          <p14:tracePt t="116841" x="3084513" y="2481263"/>
          <p14:tracePt t="116848" x="3127375" y="2481263"/>
          <p14:tracePt t="116857" x="3186113" y="2481263"/>
          <p14:tracePt t="116864" x="3228975" y="2481263"/>
          <p14:tracePt t="116872" x="3313113" y="2481263"/>
          <p14:tracePt t="116887" x="3432175" y="2481263"/>
          <p14:tracePt t="116888" x="3543300" y="2481263"/>
          <p14:tracePt t="116896" x="3636963" y="2481263"/>
          <p14:tracePt t="116903" x="3746500" y="2481263"/>
          <p14:tracePt t="116912" x="3840163" y="2481263"/>
          <p14:tracePt t="116920" x="3900488" y="2481263"/>
          <p14:tracePt t="116928" x="3941763" y="2481263"/>
          <p14:tracePt t="116937" x="3992563" y="2481263"/>
          <p14:tracePt t="116944" x="4052888" y="2481263"/>
          <p14:tracePt t="116953" x="4070350" y="2481263"/>
          <p14:tracePt t="116960" x="4078288" y="2481263"/>
          <p14:tracePt t="116976" x="4121150" y="2481263"/>
          <p14:tracePt t="116984" x="4146550" y="2481263"/>
          <p14:tracePt t="116992" x="4230688" y="2498725"/>
          <p14:tracePt t="117000" x="4298950" y="2498725"/>
          <p14:tracePt t="117008" x="4384675" y="2498725"/>
          <p14:tracePt t="117016" x="4476750" y="2541588"/>
          <p14:tracePt t="117025" x="4562475" y="2541588"/>
          <p14:tracePt t="117032" x="4656138" y="2541588"/>
          <p14:tracePt t="117041" x="4740275" y="2541588"/>
          <p14:tracePt t="117048" x="4826000" y="2541588"/>
          <p14:tracePt t="117057" x="4919663" y="2541588"/>
          <p14:tracePt t="117064" x="4978400" y="2541588"/>
          <p14:tracePt t="117072" x="5046663" y="2541588"/>
          <p14:tracePt t="117080" x="5089525" y="2541588"/>
          <p14:tracePt t="117088" x="5132388" y="2541588"/>
          <p14:tracePt t="117096" x="5165725" y="2541588"/>
          <p14:tracePt t="117104" x="5208588" y="2541588"/>
          <p14:tracePt t="117112" x="5233988" y="2541588"/>
          <p14:tracePt t="117120" x="5302250" y="2541588"/>
          <p14:tracePt t="117128" x="5360988" y="2541588"/>
          <p14:tracePt t="117137" x="5403850" y="2541588"/>
          <p14:tracePt t="117144" x="5472113" y="2541588"/>
          <p14:tracePt t="117153" x="5513388" y="2541588"/>
          <p14:tracePt t="117160" x="5538788" y="2541588"/>
          <p14:tracePt t="117170" x="5607050" y="2541588"/>
          <p14:tracePt t="117176" x="5632450" y="2541588"/>
          <p14:tracePt t="117184" x="5675313" y="2541588"/>
          <p14:tracePt t="117192" x="5692775" y="2541588"/>
          <p14:tracePt t="117200" x="5700713" y="2541588"/>
          <p14:tracePt t="117248" x="5726113" y="2541588"/>
          <p14:tracePt t="117257" x="5751513" y="2541588"/>
          <p14:tracePt t="117264" x="5802313" y="2541588"/>
          <p14:tracePt t="117273" x="5827713" y="2541588"/>
          <p14:tracePt t="117280" x="5837238" y="2541588"/>
          <p14:tracePt t="117288" x="5862638" y="2541588"/>
          <p14:tracePt t="117296" x="5895975" y="2541588"/>
          <p14:tracePt t="117304" x="5938838" y="2541588"/>
          <p14:tracePt t="117312" x="5981700" y="2541588"/>
          <p14:tracePt t="117320" x="6049963" y="2541588"/>
          <p14:tracePt t="117328" x="6091238" y="2541588"/>
          <p14:tracePt t="117337" x="6116638" y="2541588"/>
          <p14:tracePt t="117344" x="6167438" y="2541588"/>
          <p14:tracePt t="117360" x="6176963" y="2541588"/>
          <p14:tracePt t="117392" x="6194425" y="2541588"/>
          <p14:tracePt t="117400" x="6219825" y="2541588"/>
          <p14:tracePt t="117408" x="6261100" y="2541588"/>
          <p14:tracePt t="117416" x="6303963" y="2541588"/>
          <p14:tracePt t="117424" x="6329363" y="2541588"/>
          <p14:tracePt t="117432" x="6380163" y="2541588"/>
          <p14:tracePt t="117441" x="6405563" y="2541588"/>
          <p14:tracePt t="117448" x="6448425" y="2541588"/>
          <p14:tracePt t="117457" x="6499225" y="2541588"/>
          <p14:tracePt t="117464" x="6542088" y="2541588"/>
          <p14:tracePt t="117472" x="6626225" y="2541588"/>
          <p14:tracePt t="117480" x="6653213" y="2557463"/>
          <p14:tracePt t="117488" x="6704013" y="2557463"/>
          <p14:tracePt t="117496" x="6711950" y="2557463"/>
          <p14:tracePt t="117504" x="6729413" y="2557463"/>
          <p14:tracePt t="117512" x="6762750" y="2549525"/>
          <p14:tracePt t="117520" x="6780213" y="2549525"/>
          <p14:tracePt t="117528" x="6788150" y="2549525"/>
          <p14:tracePt t="117536" x="6831013" y="2549525"/>
          <p14:tracePt t="117544" x="6848475" y="2549525"/>
          <p14:tracePt t="117553" x="6873875" y="2532063"/>
          <p14:tracePt t="117560" x="6881813" y="2532063"/>
          <p14:tracePt t="117570" x="6889750" y="2532063"/>
          <p14:tracePt t="117584" x="6924675" y="2524125"/>
          <p14:tracePt t="117592" x="6967538" y="2506663"/>
          <p14:tracePt t="117609" x="7000875" y="2489200"/>
          <p14:tracePt t="117616" x="7008813" y="2481263"/>
          <p14:tracePt t="117624" x="7034213" y="2463800"/>
          <p14:tracePt t="117641" x="7059613" y="2463800"/>
          <p14:tracePt t="117648" x="7077075" y="2455863"/>
          <p14:tracePt t="117707" x="7085013" y="2455863"/>
          <p14:tracePt t="117715" x="7102475" y="2438400"/>
          <p14:tracePt t="117725" x="7102475" y="2430463"/>
          <p14:tracePt t="117731" x="7112000" y="2422525"/>
          <p14:tracePt t="117770" x="7112000" y="2405063"/>
          <p14:tracePt t="117780" x="7119938" y="2397125"/>
          <p14:tracePt t="117794" x="7137400" y="2354263"/>
          <p14:tracePt t="117801" x="7137400" y="2336800"/>
          <p14:tracePt t="117809" x="7145338" y="2328863"/>
          <p14:tracePt t="117825" x="7178675" y="2311400"/>
          <p14:tracePt t="117874" x="7178675" y="2303463"/>
          <p14:tracePt t="117882" x="7178675" y="2293938"/>
          <p14:tracePt t="117890" x="7178675" y="2278063"/>
          <p14:tracePt t="117897" x="7178675" y="2268538"/>
          <p14:tracePt t="117904" x="7178675" y="2243138"/>
          <p14:tracePt t="117913" x="7188200" y="2227263"/>
          <p14:tracePt t="117924" x="7188200" y="2217738"/>
          <p14:tracePt t="117940" x="7188200" y="2200275"/>
          <p14:tracePt t="117947" x="7188200" y="2174875"/>
          <p14:tracePt t="117956" x="7188200" y="2166938"/>
          <p14:tracePt t="117963" x="7188200" y="2159000"/>
          <p14:tracePt t="118001" x="7188200" y="2141538"/>
          <p14:tracePt t="118153" x="7188200" y="2133600"/>
          <p14:tracePt t="118161" x="7170738" y="2116138"/>
          <p14:tracePt t="118172" x="7162800" y="2108200"/>
          <p14:tracePt t="118178" x="7137400" y="2090738"/>
          <p14:tracePt t="118186" x="7102475" y="2090738"/>
          <p14:tracePt t="118194" x="7077075" y="2090738"/>
          <p14:tracePt t="118202" x="7051675" y="2082800"/>
          <p14:tracePt t="118209" x="7026275" y="2082800"/>
          <p14:tracePt t="118217" x="6958013" y="2082800"/>
          <p14:tracePt t="118226" x="6932613" y="2065338"/>
          <p14:tracePt t="118232" x="6881813" y="2065338"/>
          <p14:tracePt t="118241" x="6856413" y="2065338"/>
          <p14:tracePt t="118248" x="6788150" y="2047875"/>
          <p14:tracePt t="118257" x="6780213" y="2039938"/>
          <p14:tracePt t="118273" x="6754813" y="2039938"/>
          <p14:tracePt t="118280" x="6729413" y="2039938"/>
          <p14:tracePt t="118288" x="6711950" y="2039938"/>
          <p14:tracePt t="118297" x="6686550" y="2039938"/>
          <p14:tracePt t="118312" x="6678613" y="2039938"/>
          <p14:tracePt t="118320" x="6669088" y="2039938"/>
          <p14:tracePt t="118328" x="6626225" y="2022475"/>
          <p14:tracePt t="118337" x="6610350" y="2022475"/>
          <p14:tracePt t="118344" x="6600825" y="2022475"/>
          <p14:tracePt t="118354" x="6584950" y="2022475"/>
          <p14:tracePt t="118368" x="6559550" y="2022475"/>
          <p14:tracePt t="118377" x="6534150" y="2022475"/>
          <p14:tracePt t="118385" x="6524625" y="2022475"/>
          <p14:tracePt t="118400" x="6483350" y="2022475"/>
          <p14:tracePt t="118409" x="6473825" y="2022475"/>
          <p14:tracePt t="118417" x="6456363" y="2022475"/>
          <p14:tracePt t="118425" x="6448425" y="2014538"/>
          <p14:tracePt t="118432" x="6423025" y="1997075"/>
          <p14:tracePt t="118441" x="6389688" y="1997075"/>
          <p14:tracePt t="118448" x="6346825" y="1963738"/>
          <p14:tracePt t="118458" x="6278563" y="1963738"/>
          <p14:tracePt t="118464" x="6235700" y="1963738"/>
          <p14:tracePt t="118472" x="6151563" y="1946275"/>
          <p14:tracePt t="118480" x="6057900" y="1946275"/>
          <p14:tracePt t="118488" x="5964238" y="1928813"/>
          <p14:tracePt t="118497" x="5880100" y="1911350"/>
          <p14:tracePt t="118504" x="5786438" y="1911350"/>
          <p14:tracePt t="118512" x="5641975" y="1870075"/>
          <p14:tracePt t="118520" x="5573713" y="1870075"/>
          <p14:tracePt t="118528" x="5472113" y="1870075"/>
          <p14:tracePt t="118537" x="5378450" y="1870075"/>
          <p14:tracePt t="118544" x="5292725" y="1870075"/>
          <p14:tracePt t="118554" x="5173663" y="1870075"/>
          <p14:tracePt t="118560" x="5114925" y="1870075"/>
          <p14:tracePt t="118570" x="5003800" y="1870075"/>
          <p14:tracePt t="118576" x="4945063" y="1870075"/>
          <p14:tracePt t="118585" x="4859338" y="1870075"/>
          <p14:tracePt t="118593" x="4775200" y="1870075"/>
          <p14:tracePt t="118601" x="4681538" y="1870075"/>
          <p14:tracePt t="118609" x="4595813" y="1870075"/>
          <p14:tracePt t="118617" x="4529138" y="1870075"/>
          <p14:tracePt t="118625" x="4425950" y="1870075"/>
          <p14:tracePt t="118632" x="4375150" y="1870075"/>
          <p14:tracePt t="118642" x="4291013" y="1870075"/>
          <p14:tracePt t="118648" x="4205288" y="1870075"/>
          <p14:tracePt t="118657" x="4121150" y="1870075"/>
          <p14:tracePt t="118664" x="4035425" y="1870075"/>
          <p14:tracePt t="118673" x="3967163" y="1870075"/>
          <p14:tracePt t="118680" x="3900488" y="1878013"/>
          <p14:tracePt t="118688" x="3857625" y="1878013"/>
          <p14:tracePt t="118697" x="3814763" y="1878013"/>
          <p14:tracePt t="118705" x="3763963" y="1878013"/>
          <p14:tracePt t="118712" x="3738563" y="1878013"/>
          <p14:tracePt t="118720" x="3695700" y="1878013"/>
          <p14:tracePt t="118729" x="3644900" y="1895475"/>
          <p14:tracePt t="118737" x="3602038" y="1895475"/>
          <p14:tracePt t="118744" x="3576638" y="1895475"/>
          <p14:tracePt t="118754" x="3543300" y="1903413"/>
          <p14:tracePt t="118760" x="3517900" y="1903413"/>
          <p14:tracePt t="118770" x="3508375" y="1903413"/>
          <p14:tracePt t="118777" x="3467100" y="1903413"/>
          <p14:tracePt t="118785" x="3457575" y="1903413"/>
          <p14:tracePt t="118793" x="3424238" y="1928813"/>
          <p14:tracePt t="118800" x="3414713" y="1928813"/>
          <p14:tracePt t="118809" x="3389313" y="1928813"/>
          <p14:tracePt t="118817" x="3373438" y="1928813"/>
          <p14:tracePt t="118825" x="3338513" y="1928813"/>
          <p14:tracePt t="118832" x="3305175" y="1928813"/>
          <p14:tracePt t="118841" x="3262313" y="1928813"/>
          <p14:tracePt t="118848" x="3236913" y="1928813"/>
          <p14:tracePt t="118857" x="3168650" y="1928813"/>
          <p14:tracePt t="118864" x="3127375" y="1928813"/>
          <p14:tracePt t="118872" x="3067050" y="1928813"/>
          <p14:tracePt t="118880" x="2998788" y="1928813"/>
          <p14:tracePt t="118888" x="2940050" y="1928813"/>
          <p14:tracePt t="118897" x="2871788" y="1928813"/>
          <p14:tracePt t="118904" x="2811463" y="1928813"/>
          <p14:tracePt t="118912" x="2786063" y="1928813"/>
          <p14:tracePt t="118921" x="2719388" y="1946275"/>
          <p14:tracePt t="118928" x="2701925" y="1946275"/>
          <p14:tracePt t="118937" x="2676525" y="1963738"/>
          <p14:tracePt t="118944" x="2668588" y="1963738"/>
          <p14:tracePt t="118954" x="2651125" y="1963738"/>
          <p14:tracePt t="119074" x="2641600" y="1963738"/>
          <p14:tracePt t="119082" x="2633663" y="1963738"/>
          <p14:tracePt t="119091" x="2590800" y="1963738"/>
          <p14:tracePt t="119099" x="2574925" y="1963738"/>
          <p14:tracePt t="119113" x="2565400" y="1963738"/>
          <p14:tracePt t="119152" x="2524125" y="1963738"/>
          <p14:tracePt t="119160" x="2497138" y="1963738"/>
          <p14:tracePt t="119169" x="2430463" y="1979613"/>
          <p14:tracePt t="119176" x="2344738" y="1979613"/>
          <p14:tracePt t="119184" x="2301875" y="1979613"/>
          <p14:tracePt t="119192" x="2251075" y="1979613"/>
          <p14:tracePt t="119200" x="2208213" y="1979613"/>
          <p14:tracePt t="119208" x="2200275" y="1979613"/>
          <p14:tracePt t="119216" x="2157413" y="1979613"/>
          <p14:tracePt t="119223" x="2141538" y="1979613"/>
          <p14:tracePt t="119231" x="2132013" y="1979613"/>
          <p14:tracePt t="119240" x="2116138" y="1979613"/>
          <p14:tracePt t="119819" x="2065338" y="2005013"/>
          <p14:tracePt t="119826" x="2030413" y="2039938"/>
          <p14:tracePt t="119832" x="2005013" y="2055813"/>
          <p14:tracePt t="119840" x="1987550" y="2065338"/>
          <p14:tracePt t="119848" x="1979613" y="2090738"/>
          <p14:tracePt t="119857" x="1962150" y="2108200"/>
          <p14:tracePt t="119872" x="1954213" y="2116138"/>
          <p14:tracePt t="125521" x="1936750" y="2124075"/>
          <p14:tracePt t="125561" x="1928813" y="2141538"/>
          <p14:tracePt t="125592" x="1911350" y="2149475"/>
          <p14:tracePt t="125648" x="1903413" y="2166938"/>
          <p14:tracePt t="125657" x="1893888" y="2166938"/>
          <p14:tracePt t="125713" x="1878013" y="2166938"/>
          <p14:tracePt t="125737" x="1868488" y="2174875"/>
          <p14:tracePt t="125881" x="1852613" y="2174875"/>
          <p14:tracePt t="126185" x="1827213" y="2174875"/>
          <p14:tracePt t="126241" x="1817688" y="2192338"/>
          <p14:tracePt t="126248" x="1801813" y="2200275"/>
          <p14:tracePt t="126280" x="1792288" y="2209800"/>
          <p14:tracePt t="126425" x="1784350" y="2227263"/>
          <p14:tracePt t="126465" x="1766888" y="2227263"/>
          <p14:tracePt t="126480" x="1758950" y="2235200"/>
          <p14:tracePt t="126536" x="1741488" y="2235200"/>
          <p14:tracePt t="126552" x="1733550" y="2252663"/>
          <p14:tracePt t="126713" x="1724025" y="2260600"/>
          <p14:tracePt t="126760" x="1708150" y="2260600"/>
          <p14:tracePt t="126792" x="1698625" y="2260600"/>
          <p14:tracePt t="126849" x="1682750" y="2278063"/>
          <p14:tracePt t="164217" x="1690688" y="2243138"/>
          <p14:tracePt t="164223" x="1749425" y="2039938"/>
          <p14:tracePt t="164231" x="1868488" y="1801813"/>
          <p14:tracePt t="164239" x="2098675" y="1401763"/>
          <p14:tracePt t="164248" x="2319338" y="960438"/>
          <p14:tracePt t="164256" x="2549525" y="611188"/>
          <p14:tracePt t="164264" x="2770188" y="314325"/>
          <p14:tracePt t="164272" x="2982913" y="17463"/>
          <p14:tracePt t="164850" x="3228975" y="331788"/>
          <p14:tracePt t="164856" x="3067050" y="519113"/>
          <p14:tracePt t="164865" x="2930525" y="704850"/>
          <p14:tracePt t="164872" x="2811463" y="884238"/>
          <p14:tracePt t="164881" x="2701925" y="1036638"/>
          <p14:tracePt t="164888" x="2590800" y="1198563"/>
          <p14:tracePt t="164896" x="2481263" y="1376363"/>
          <p14:tracePt t="164904" x="2370138" y="1512888"/>
          <p14:tracePt t="164912" x="2260600" y="1639888"/>
          <p14:tracePt t="164919" x="2174875" y="1741488"/>
          <p14:tracePt t="164928" x="2149475" y="1784350"/>
          <p14:tracePt t="164936" x="2073275" y="1860550"/>
          <p14:tracePt t="164944" x="2065338" y="1870075"/>
          <p14:tracePt t="165033" x="2065338" y="1895475"/>
          <p14:tracePt t="165041" x="2065338" y="1911350"/>
          <p14:tracePt t="165050" x="2065338" y="1938338"/>
          <p14:tracePt t="165065" x="2065338" y="1963738"/>
          <p14:tracePt t="165072" x="2065338" y="1971675"/>
          <p14:tracePt t="165082" x="2090738" y="1989138"/>
          <p14:tracePt t="165088" x="2106613" y="1997075"/>
          <p14:tracePt t="165097" x="2166938" y="2014538"/>
          <p14:tracePt t="165104" x="2235200" y="2047875"/>
          <p14:tracePt t="165112" x="2276475" y="2065338"/>
          <p14:tracePt t="165120" x="2370138" y="2082800"/>
          <p14:tracePt t="165128" x="2455863" y="2098675"/>
          <p14:tracePt t="165137" x="2557463" y="2141538"/>
          <p14:tracePt t="165144" x="2701925" y="2159000"/>
          <p14:tracePt t="165153" x="2820988" y="2184400"/>
          <p14:tracePt t="165160" x="2914650" y="2200275"/>
          <p14:tracePt t="165168" x="3024188" y="2200275"/>
          <p14:tracePt t="165176" x="3117850" y="2200275"/>
          <p14:tracePt t="165185" x="3178175" y="2200275"/>
          <p14:tracePt t="165192" x="3203575" y="2200275"/>
          <p14:tracePt t="165200" x="3270250" y="2200275"/>
          <p14:tracePt t="165208" x="3279775" y="2200275"/>
          <p14:tracePt t="165224" x="3305175" y="2200275"/>
          <p14:tracePt t="165232" x="3338513" y="2192338"/>
          <p14:tracePt t="165240" x="3348038" y="2184400"/>
          <p14:tracePt t="165248" x="3363913" y="2166938"/>
          <p14:tracePt t="165256" x="3363913" y="2159000"/>
          <p14:tracePt t="165265" x="3363913" y="2116138"/>
          <p14:tracePt t="165272" x="3363913" y="2090738"/>
          <p14:tracePt t="165282" x="3389313" y="2039938"/>
          <p14:tracePt t="165288" x="3389313" y="1997075"/>
          <p14:tracePt t="165296" x="3389313" y="1946275"/>
          <p14:tracePt t="165304" x="3389313" y="1920875"/>
          <p14:tracePt t="165312" x="3389313" y="1895475"/>
          <p14:tracePt t="165320" x="3389313" y="1885950"/>
          <p14:tracePt t="165328" x="3389313" y="1870075"/>
          <p14:tracePt t="165336" x="3389313" y="1860550"/>
          <p14:tracePt t="165344" x="3389313" y="1819275"/>
          <p14:tracePt t="165352" x="3373438" y="1801813"/>
          <p14:tracePt t="165360" x="3363913" y="1793875"/>
          <p14:tracePt t="165369" x="3322638" y="1776413"/>
          <p14:tracePt t="165385" x="3279775" y="1776413"/>
          <p14:tracePt t="165392" x="3262313" y="1776413"/>
          <p14:tracePt t="165400" x="3219450" y="1751013"/>
          <p14:tracePt t="165408" x="3178175" y="1733550"/>
          <p14:tracePt t="165416" x="3109913" y="1733550"/>
          <p14:tracePt t="165424" x="3049588" y="1733550"/>
          <p14:tracePt t="165431" x="2998788" y="1733550"/>
          <p14:tracePt t="165440" x="2914650" y="1733550"/>
          <p14:tracePt t="165449" x="2854325" y="1733550"/>
          <p14:tracePt t="165456" x="2795588" y="1733550"/>
          <p14:tracePt t="165465" x="2778125" y="1733550"/>
          <p14:tracePt t="165472" x="2719388" y="1741488"/>
          <p14:tracePt t="165482" x="2709863" y="1741488"/>
          <p14:tracePt t="165488" x="2651125" y="1758950"/>
          <p14:tracePt t="165497" x="2625725" y="1758950"/>
          <p14:tracePt t="165504" x="2582863" y="1776413"/>
          <p14:tracePt t="165512" x="2497138" y="1776413"/>
          <p14:tracePt t="165520" x="2430463" y="1784350"/>
          <p14:tracePt t="165528" x="2387600" y="1784350"/>
          <p14:tracePt t="165537" x="2319338" y="1784350"/>
          <p14:tracePt t="165544" x="2251075" y="1819275"/>
          <p14:tracePt t="165553" x="2192338" y="1819275"/>
          <p14:tracePt t="165560" x="2141538" y="1819275"/>
          <p14:tracePt t="165568" x="2055813" y="1819275"/>
          <p14:tracePt t="165576" x="1997075" y="1819275"/>
          <p14:tracePt t="165585" x="1928813" y="1819275"/>
          <p14:tracePt t="165592" x="1903413" y="1819275"/>
          <p14:tracePt t="165600" x="1860550" y="1819275"/>
          <p14:tracePt t="165608" x="1843088" y="1835150"/>
          <p14:tracePt t="165616" x="1809750" y="1835150"/>
          <p14:tracePt t="165624" x="1776413" y="1852613"/>
          <p14:tracePt t="165632" x="1766888" y="1852613"/>
          <p14:tracePt t="165640" x="1741488" y="1852613"/>
          <p14:tracePt t="165648" x="1716088" y="1852613"/>
          <p14:tracePt t="165665" x="1698625" y="1852613"/>
          <p14:tracePt t="165696" x="1690688" y="1860550"/>
          <p14:tracePt t="165704" x="1690688" y="1870075"/>
          <p14:tracePt t="165712" x="1690688" y="1885950"/>
          <p14:tracePt t="165720" x="1690688" y="1911350"/>
          <p14:tracePt t="165728" x="1698625" y="1954213"/>
          <p14:tracePt t="165736" x="1733550" y="2022475"/>
          <p14:tracePt t="165744" x="1741488" y="2055813"/>
          <p14:tracePt t="165753" x="1776413" y="2141538"/>
          <p14:tracePt t="165760" x="1792288" y="2174875"/>
          <p14:tracePt t="165769" x="1827213" y="2200275"/>
          <p14:tracePt t="165776" x="1852613" y="2252663"/>
          <p14:tracePt t="165785" x="1885950" y="2319338"/>
          <p14:tracePt t="165792" x="1903413" y="2328863"/>
          <p14:tracePt t="165800" x="1911350" y="2344738"/>
          <p14:tracePt t="165808" x="1928813" y="2354263"/>
          <p14:tracePt t="165816" x="1936750" y="2371725"/>
          <p14:tracePt t="165824" x="1954213" y="2379663"/>
          <p14:tracePt t="165832" x="1962150" y="2379663"/>
          <p14:tracePt t="165840" x="2005013" y="2379663"/>
          <p14:tracePt t="165849" x="2030413" y="2397125"/>
          <p14:tracePt t="165856" x="2081213" y="2397125"/>
          <p14:tracePt t="165865" x="2124075" y="2405063"/>
          <p14:tracePt t="165872" x="2149475" y="2422525"/>
          <p14:tracePt t="165882" x="2182813" y="2422525"/>
          <p14:tracePt t="165899" x="2217738" y="2422525"/>
          <p14:tracePt t="165904" x="2243138" y="2422525"/>
          <p14:tracePt t="165912" x="2276475" y="2438400"/>
          <p14:tracePt t="165921" x="2301875" y="2438400"/>
          <p14:tracePt t="165928" x="2327275" y="2438400"/>
          <p14:tracePt t="165936" x="2395538" y="2438400"/>
          <p14:tracePt t="165944" x="2438400" y="2438400"/>
          <p14:tracePt t="165952" x="2481263" y="2438400"/>
          <p14:tracePt t="165960" x="2532063" y="2438400"/>
          <p14:tracePt t="165969" x="2574925" y="2438400"/>
          <p14:tracePt t="165976" x="2616200" y="2438400"/>
          <p14:tracePt t="165984" x="2668588" y="2438400"/>
          <p14:tracePt t="165992" x="2709863" y="2438400"/>
          <p14:tracePt t="166000" x="2770188" y="2438400"/>
          <p14:tracePt t="166008" x="2820988" y="2438400"/>
          <p14:tracePt t="166016" x="2863850" y="2438400"/>
          <p14:tracePt t="166024" x="2905125" y="2438400"/>
          <p14:tracePt t="166032" x="2973388" y="2438400"/>
          <p14:tracePt t="166040" x="2998788" y="2438400"/>
          <p14:tracePt t="166049" x="3016250" y="2438400"/>
          <p14:tracePt t="166056" x="3049588" y="2438400"/>
          <p14:tracePt t="166065" x="3084513" y="2430463"/>
          <p14:tracePt t="166072" x="3109913" y="2430463"/>
          <p14:tracePt t="166082" x="3117850" y="2430463"/>
          <p14:tracePt t="166104" x="3135313" y="2430463"/>
          <p14:tracePt t="166112" x="3178175" y="2430463"/>
          <p14:tracePt t="166120" x="3186113" y="2430463"/>
          <p14:tracePt t="166128" x="3211513" y="2430463"/>
          <p14:tracePt t="166136" x="3279775" y="2430463"/>
          <p14:tracePt t="166144" x="3287713" y="2430463"/>
          <p14:tracePt t="166152" x="3330575" y="2430463"/>
          <p14:tracePt t="166160" x="3338513" y="2430463"/>
          <p14:tracePt t="166168" x="3381375" y="2430463"/>
          <p14:tracePt t="166176" x="3406775" y="2430463"/>
          <p14:tracePt t="166184" x="3492500" y="2430463"/>
          <p14:tracePt t="166192" x="3559175" y="2430463"/>
          <p14:tracePt t="166200" x="3662363" y="2430463"/>
          <p14:tracePt t="166208" x="3781425" y="2430463"/>
          <p14:tracePt t="166216" x="3925888" y="2430463"/>
          <p14:tracePt t="166224" x="4035425" y="2430463"/>
          <p14:tracePt t="166232" x="4154488" y="2430463"/>
          <p14:tracePt t="166240" x="4240213" y="2430463"/>
          <p14:tracePt t="166248" x="4359275" y="2430463"/>
          <p14:tracePt t="166256" x="4494213" y="2430463"/>
          <p14:tracePt t="166265" x="4613275" y="2430463"/>
          <p14:tracePt t="166272" x="4732338" y="2430463"/>
          <p14:tracePt t="166282" x="4902200" y="2430463"/>
          <p14:tracePt t="166288" x="5013325" y="2430463"/>
          <p14:tracePt t="166296" x="5106988" y="2430463"/>
          <p14:tracePt t="166304" x="5224463" y="2413000"/>
          <p14:tracePt t="166312" x="5310188" y="2397125"/>
          <p14:tracePt t="166320" x="5403850" y="2397125"/>
          <p14:tracePt t="166328" x="5462588" y="2397125"/>
          <p14:tracePt t="166336" x="5530850" y="2379663"/>
          <p14:tracePt t="166344" x="5599113" y="2344738"/>
          <p14:tracePt t="166353" x="5683250" y="2344738"/>
          <p14:tracePt t="166360" x="5751513" y="2328863"/>
          <p14:tracePt t="166369" x="5819775" y="2328863"/>
          <p14:tracePt t="166377" x="5905500" y="2311400"/>
          <p14:tracePt t="166384" x="5964238" y="2311400"/>
          <p14:tracePt t="166392" x="6032500" y="2293938"/>
          <p14:tracePt t="166400" x="6075363" y="2293938"/>
          <p14:tracePt t="166408" x="6126163" y="2278063"/>
          <p14:tracePt t="166416" x="6134100" y="2260600"/>
          <p14:tracePt t="166425" x="6176963" y="2260600"/>
          <p14:tracePt t="166432" x="6210300" y="2252663"/>
          <p14:tracePt t="166440" x="6253163" y="2252663"/>
          <p14:tracePt t="166449" x="6278563" y="2235200"/>
          <p14:tracePt t="166456" x="6346825" y="2235200"/>
          <p14:tracePt t="166465" x="6405563" y="2235200"/>
          <p14:tracePt t="166472" x="6456363" y="2235200"/>
          <p14:tracePt t="166482" x="6542088" y="2235200"/>
          <p14:tracePt t="166488" x="6626225" y="2235200"/>
          <p14:tracePt t="166497" x="6686550" y="2235200"/>
          <p14:tracePt t="166504" x="6754813" y="2235200"/>
          <p14:tracePt t="166512" x="6813550" y="2235200"/>
          <p14:tracePt t="166520" x="6899275" y="2235200"/>
          <p14:tracePt t="166528" x="6992938" y="2235200"/>
          <p14:tracePt t="166537" x="7077075" y="2235200"/>
          <p14:tracePt t="166544" x="7162800" y="2235200"/>
          <p14:tracePt t="166552" x="7246938" y="2235200"/>
          <p14:tracePt t="166560" x="7340600" y="2235200"/>
          <p14:tracePt t="166569" x="7426325" y="2235200"/>
          <p14:tracePt t="166576" x="7518400" y="2217738"/>
          <p14:tracePt t="166584" x="7604125" y="2217738"/>
          <p14:tracePt t="166592" x="7697788" y="2217738"/>
          <p14:tracePt t="166600" x="7723188" y="2217738"/>
          <p14:tracePt t="166608" x="7781925" y="2200275"/>
          <p14:tracePt t="166616" x="7799388" y="2192338"/>
          <p14:tracePt t="166721" x="7807325" y="2174875"/>
          <p14:tracePt t="166729" x="7807325" y="2166938"/>
          <p14:tracePt t="166737" x="7807325" y="2124075"/>
          <p14:tracePt t="166745" x="7748588" y="2047875"/>
          <p14:tracePt t="166754" x="7646988" y="1989138"/>
          <p14:tracePt t="166760" x="7545388" y="1928813"/>
          <p14:tracePt t="166769" x="7477125" y="1878013"/>
          <p14:tracePt t="166776" x="7400925" y="1819275"/>
          <p14:tracePt t="166784" x="7373938" y="1809750"/>
          <p14:tracePt t="166800" x="7348538" y="1809750"/>
          <p14:tracePt t="166808" x="7332663" y="1809750"/>
          <p14:tracePt t="166824" x="7323138" y="1809750"/>
          <p14:tracePt t="166832" x="7281863" y="1809750"/>
          <p14:tracePt t="166840" x="7256463" y="1809750"/>
          <p14:tracePt t="166848" x="7204075" y="1809750"/>
          <p14:tracePt t="166856" x="7196138" y="1809750"/>
          <p14:tracePt t="166881" x="7127875" y="1809750"/>
          <p14:tracePt t="166882" x="7094538" y="1809750"/>
          <p14:tracePt t="166888" x="7069138" y="1809750"/>
          <p14:tracePt t="166896" x="7043738" y="1809750"/>
          <p14:tracePt t="166904" x="7034213" y="1809750"/>
          <p14:tracePt t="166912" x="7008813" y="1809750"/>
          <p14:tracePt t="166920" x="6992938" y="1809750"/>
          <p14:tracePt t="166928" x="6967538" y="1809750"/>
          <p14:tracePt t="166936" x="6924675" y="1809750"/>
          <p14:tracePt t="166944" x="6899275" y="1809750"/>
          <p14:tracePt t="166952" x="6813550" y="1809750"/>
          <p14:tracePt t="166960" x="6745288" y="1809750"/>
          <p14:tracePt t="166968" x="6686550" y="1809750"/>
          <p14:tracePt t="166976" x="6600825" y="1809750"/>
          <p14:tracePt t="166985" x="6508750" y="1809750"/>
          <p14:tracePt t="166992" x="6423025" y="1809750"/>
          <p14:tracePt t="167000" x="6270625" y="1860550"/>
          <p14:tracePt t="167008" x="6184900" y="1860550"/>
          <p14:tracePt t="167016" x="6091238" y="1885950"/>
          <p14:tracePt t="167024" x="6007100" y="1885950"/>
          <p14:tracePt t="167032" x="5938838" y="1895475"/>
          <p14:tracePt t="167040" x="5853113" y="1895475"/>
          <p14:tracePt t="167048" x="5726113" y="1938338"/>
          <p14:tracePt t="167056" x="5667375" y="1938338"/>
          <p14:tracePt t="167064" x="5573713" y="1954213"/>
          <p14:tracePt t="167072" x="5513388" y="1954213"/>
          <p14:tracePt t="167081" x="5429250" y="1971675"/>
          <p14:tracePt t="167088" x="5360988" y="1971675"/>
          <p14:tracePt t="167096" x="5318125" y="1989138"/>
          <p14:tracePt t="167104" x="5249863" y="1989138"/>
          <p14:tracePt t="167112" x="5208588" y="1989138"/>
          <p14:tracePt t="167120" x="5191125" y="1989138"/>
          <p14:tracePt t="167128" x="5165725" y="1989138"/>
          <p14:tracePt t="167136" x="5122863" y="1989138"/>
          <p14:tracePt t="167144" x="5097463" y="1989138"/>
          <p14:tracePt t="167152" x="5054600" y="1989138"/>
          <p14:tracePt t="167160" x="5021263" y="1989138"/>
          <p14:tracePt t="167169" x="4962525" y="1989138"/>
          <p14:tracePt t="167176" x="4894263" y="1989138"/>
          <p14:tracePt t="167185" x="4868863" y="1989138"/>
          <p14:tracePt t="167191" x="4826000" y="1989138"/>
          <p14:tracePt t="167201" x="4800600" y="1989138"/>
          <p14:tracePt t="167207" x="4732338" y="1989138"/>
          <p14:tracePt t="167216" x="4630738" y="1989138"/>
          <p14:tracePt t="167223" x="4562475" y="1989138"/>
          <p14:tracePt t="167231" x="4476750" y="1989138"/>
          <p14:tracePt t="167239" x="4392613" y="1989138"/>
          <p14:tracePt t="167247" x="4298950" y="1989138"/>
          <p14:tracePt t="167255" x="4214813" y="1989138"/>
          <p14:tracePt t="167264" x="4154488" y="1989138"/>
          <p14:tracePt t="167271" x="4086225" y="1989138"/>
          <p14:tracePt t="167281" x="4002088" y="1989138"/>
          <p14:tracePt t="167287" x="3976688" y="1989138"/>
          <p14:tracePt t="167295" x="3916363" y="1989138"/>
          <p14:tracePt t="167303" x="3848100" y="1989138"/>
          <p14:tracePt t="167311" x="3822700" y="1989138"/>
          <p14:tracePt t="167320" x="3756025" y="1989138"/>
          <p14:tracePt t="167328" x="3729038" y="1989138"/>
          <p14:tracePt t="167335" x="3687763" y="1989138"/>
          <p14:tracePt t="167344" x="3619500" y="1989138"/>
          <p14:tracePt t="167352" x="3576638" y="1989138"/>
          <p14:tracePt t="167360" x="3492500" y="1989138"/>
          <p14:tracePt t="167367" x="3406775" y="1989138"/>
          <p14:tracePt t="167376" x="3338513" y="1989138"/>
          <p14:tracePt t="167384" x="3236913" y="1989138"/>
          <p14:tracePt t="167392" x="3168650" y="1989138"/>
          <p14:tracePt t="167400" x="3084513" y="1989138"/>
          <p14:tracePt t="167408" x="3024188" y="1989138"/>
          <p14:tracePt t="167416" x="2940050" y="1989138"/>
          <p14:tracePt t="167424" x="2889250" y="1989138"/>
          <p14:tracePt t="167432" x="2846388" y="1989138"/>
          <p14:tracePt t="167440" x="2760663" y="1989138"/>
          <p14:tracePt t="167448" x="2701925" y="1989138"/>
          <p14:tracePt t="167456" x="2633663" y="1989138"/>
          <p14:tracePt t="167465" x="2590800" y="1989138"/>
          <p14:tracePt t="167472" x="2524125" y="1989138"/>
          <p14:tracePt t="167482" x="2463800" y="1989138"/>
          <p14:tracePt t="167488" x="2413000" y="2022475"/>
          <p14:tracePt t="167496" x="2370138" y="2022475"/>
          <p14:tracePt t="167504" x="2319338" y="2039938"/>
          <p14:tracePt t="167512" x="2293938" y="2039938"/>
          <p14:tracePt t="167520" x="2251075" y="2055813"/>
          <p14:tracePt t="167528" x="2225675" y="2055813"/>
          <p14:tracePt t="167537" x="2174875" y="2065338"/>
          <p14:tracePt t="167544" x="2166938" y="2065338"/>
          <p14:tracePt t="167553" x="2149475" y="2065338"/>
          <p14:tracePt t="167560" x="2141538" y="2065338"/>
          <p14:tracePt t="167665" x="2124075" y="2082800"/>
          <p14:tracePt t="167698" x="2124075" y="2090738"/>
          <p14:tracePt t="167714" x="2124075" y="2108200"/>
          <p14:tracePt t="167722" x="2124075" y="2116138"/>
          <p14:tracePt t="167729" x="2149475" y="2174875"/>
          <p14:tracePt t="167737" x="2174875" y="2192338"/>
          <p14:tracePt t="167744" x="2243138" y="2243138"/>
          <p14:tracePt t="167753" x="2276475" y="2278063"/>
          <p14:tracePt t="167760" x="2370138" y="2328863"/>
          <p14:tracePt t="167768" x="2438400" y="2344738"/>
          <p14:tracePt t="167776" x="2532063" y="2379663"/>
          <p14:tracePt t="167785" x="2659063" y="2447925"/>
          <p14:tracePt t="167792" x="2828925" y="2463800"/>
          <p14:tracePt t="167800" x="2982913" y="2532063"/>
          <p14:tracePt t="167808" x="3127375" y="2532063"/>
          <p14:tracePt t="167816" x="3270250" y="2557463"/>
          <p14:tracePt t="167824" x="3389313" y="2574925"/>
          <p14:tracePt t="167832" x="3559175" y="2592388"/>
          <p14:tracePt t="167840" x="3678238" y="2592388"/>
          <p14:tracePt t="167849" x="3789363" y="2592388"/>
          <p14:tracePt t="167856" x="3941763" y="2633663"/>
          <p14:tracePt t="167865" x="4086225" y="2660650"/>
          <p14:tracePt t="167882" x="4511675" y="2660650"/>
          <p14:tracePt t="167888" x="4681538" y="2660650"/>
          <p14:tracePt t="167897" x="4851400" y="2660650"/>
          <p14:tracePt t="167905" x="5021263" y="2660650"/>
          <p14:tracePt t="167912" x="5140325" y="2660650"/>
          <p14:tracePt t="167920" x="5199063" y="2660650"/>
          <p14:tracePt t="167928" x="5249863" y="2651125"/>
          <p14:tracePt t="167936" x="5310188" y="2633663"/>
          <p14:tracePt t="167944" x="5378450" y="2617788"/>
          <p14:tracePt t="167953" x="5472113" y="2600325"/>
          <p14:tracePt t="167960" x="5538788" y="2566988"/>
          <p14:tracePt t="167968" x="5573713" y="2549525"/>
          <p14:tracePt t="167976" x="5657850" y="2532063"/>
          <p14:tracePt t="167985" x="5700713" y="2532063"/>
          <p14:tracePt t="167992" x="5776913" y="2481263"/>
          <p14:tracePt t="168000" x="5802313" y="2481263"/>
          <p14:tracePt t="168008" x="5905500" y="2481263"/>
          <p14:tracePt t="168016" x="5956300" y="2463800"/>
          <p14:tracePt t="168024" x="6040438" y="2463800"/>
          <p14:tracePt t="168032" x="6083300" y="2447925"/>
          <p14:tracePt t="168040" x="6167438" y="2447925"/>
          <p14:tracePt t="168048" x="6235700" y="2447925"/>
          <p14:tracePt t="168056" x="6321425" y="2430463"/>
          <p14:tracePt t="168065" x="6389688" y="2430463"/>
          <p14:tracePt t="168072" x="6448425" y="2430463"/>
          <p14:tracePt t="168082" x="6516688" y="2397125"/>
          <p14:tracePt t="168088" x="6559550" y="2397125"/>
          <p14:tracePt t="168096" x="6643688" y="2397125"/>
          <p14:tracePt t="168104" x="6694488" y="2379663"/>
          <p14:tracePt t="168112" x="6737350" y="2379663"/>
          <p14:tracePt t="168120" x="6805613" y="2371725"/>
          <p14:tracePt t="168128" x="6848475" y="2371725"/>
          <p14:tracePt t="168136" x="6889750" y="2371725"/>
          <p14:tracePt t="168144" x="6958013" y="2354263"/>
          <p14:tracePt t="168152" x="7026275" y="2354263"/>
          <p14:tracePt t="168160" x="7069138" y="2336800"/>
          <p14:tracePt t="168169" x="7119938" y="2319338"/>
          <p14:tracePt t="168176" x="7162800" y="2319338"/>
          <p14:tracePt t="168185" x="7188200" y="2319338"/>
          <p14:tracePt t="168192" x="7221538" y="2303463"/>
          <p14:tracePt t="168200" x="7229475" y="2303463"/>
          <p14:tracePt t="168208" x="7272338" y="2303463"/>
          <p14:tracePt t="168216" x="7297738" y="2293938"/>
          <p14:tracePt t="168224" x="7315200" y="2293938"/>
          <p14:tracePt t="168417" x="7323138" y="2260600"/>
          <p14:tracePt t="168425" x="7323138" y="2217738"/>
          <p14:tracePt t="168434" x="7315200" y="2149475"/>
          <p14:tracePt t="168442" x="7289800" y="2124075"/>
          <p14:tracePt t="168448" x="7239000" y="2055813"/>
          <p14:tracePt t="168456" x="7204075" y="2022475"/>
          <p14:tracePt t="168464" x="7170738" y="1971675"/>
          <p14:tracePt t="168472" x="7162800" y="1971675"/>
          <p14:tracePt t="168481" x="7137400" y="1963738"/>
          <p14:tracePt t="168488" x="7102475" y="1928813"/>
          <p14:tracePt t="168496" x="7077075" y="1928813"/>
          <p14:tracePt t="168504" x="7059613" y="1920875"/>
          <p14:tracePt t="168512" x="7026275" y="1903413"/>
          <p14:tracePt t="168520" x="6992938" y="1903413"/>
          <p14:tracePt t="168528" x="6932613" y="1885950"/>
          <p14:tracePt t="168536" x="6881813" y="1860550"/>
          <p14:tracePt t="168544" x="6873875" y="1860550"/>
          <p14:tracePt t="168552" x="6848475" y="1860550"/>
          <p14:tracePt t="168560" x="6797675" y="1844675"/>
          <p14:tracePt t="168568" x="6737350" y="1844675"/>
          <p14:tracePt t="168576" x="6711950" y="1844675"/>
          <p14:tracePt t="168585" x="6661150" y="1844675"/>
          <p14:tracePt t="168592" x="6618288" y="1844675"/>
          <p14:tracePt t="168600" x="6550025" y="1844675"/>
          <p14:tracePt t="168608" x="6491288" y="1844675"/>
          <p14:tracePt t="168617" x="6405563" y="1844675"/>
          <p14:tracePt t="168624" x="6321425" y="1844675"/>
          <p14:tracePt t="168631" x="6227763" y="1844675"/>
          <p14:tracePt t="168640" x="6167438" y="1844675"/>
          <p14:tracePt t="168648" x="6057900" y="1844675"/>
          <p14:tracePt t="168656" x="5972175" y="1844675"/>
          <p14:tracePt t="168665" x="5880100" y="1852613"/>
          <p14:tracePt t="168672" x="5794375" y="1852613"/>
          <p14:tracePt t="168681" x="5726113" y="1870075"/>
          <p14:tracePt t="168688" x="5683250" y="1870075"/>
          <p14:tracePt t="168696" x="5616575" y="1870075"/>
          <p14:tracePt t="168704" x="5556250" y="1870075"/>
          <p14:tracePt t="168712" x="5505450" y="1870075"/>
          <p14:tracePt t="168720" x="5403850" y="1870075"/>
          <p14:tracePt t="168728" x="5353050" y="1870075"/>
          <p14:tracePt t="168736" x="5267325" y="1870075"/>
          <p14:tracePt t="168744" x="5183188" y="1870075"/>
          <p14:tracePt t="168752" x="5097463" y="1870075"/>
          <p14:tracePt t="168760" x="5003800" y="1870075"/>
          <p14:tracePt t="168768" x="4919663" y="1870075"/>
          <p14:tracePt t="168776" x="4749800" y="1870075"/>
          <p14:tracePt t="168784" x="4664075" y="1870075"/>
          <p14:tracePt t="168792" x="4519613" y="1870075"/>
          <p14:tracePt t="168800" x="4349750" y="1870075"/>
          <p14:tracePt t="168808" x="4230688" y="1870075"/>
          <p14:tracePt t="168816" x="4146550" y="1870075"/>
          <p14:tracePt t="168824" x="4027488" y="1870075"/>
          <p14:tracePt t="168832" x="3941763" y="1870075"/>
          <p14:tracePt t="168840" x="3857625" y="1870075"/>
          <p14:tracePt t="168848" x="3763963" y="1870075"/>
          <p14:tracePt t="168856" x="3703638" y="1870075"/>
          <p14:tracePt t="168864" x="3644900" y="1870075"/>
          <p14:tracePt t="168872" x="3576638" y="1870075"/>
          <p14:tracePt t="168881" x="3533775" y="1870075"/>
          <p14:tracePt t="168888" x="3467100" y="1870075"/>
          <p14:tracePt t="168896" x="3424238" y="1870075"/>
          <p14:tracePt t="168904" x="3355975" y="1870075"/>
          <p14:tracePt t="168912" x="3313113" y="1870075"/>
          <p14:tracePt t="168920" x="3254375" y="1870075"/>
          <p14:tracePt t="168928" x="3186113" y="1870075"/>
          <p14:tracePt t="168936" x="3160713" y="1885950"/>
          <p14:tracePt t="168944" x="3143250" y="1885950"/>
          <p14:tracePt t="168953" x="3100388" y="1885950"/>
          <p14:tracePt t="168960" x="3074988" y="1895475"/>
          <p14:tracePt t="168968" x="2990850" y="1938338"/>
          <p14:tracePt t="168976" x="2897188" y="1954213"/>
          <p14:tracePt t="168984" x="2719388" y="1997075"/>
          <p14:tracePt t="168992" x="2565400" y="2065338"/>
          <p14:tracePt t="169000" x="2438400" y="2124075"/>
          <p14:tracePt t="169008" x="2336800" y="2200275"/>
          <p14:tracePt t="169016" x="2217738" y="2243138"/>
          <p14:tracePt t="169024" x="2174875" y="2243138"/>
          <p14:tracePt t="169032" x="2090738" y="2243138"/>
          <p14:tracePt t="169040" x="2038350" y="2260600"/>
          <p14:tracePt t="169056" x="2012950" y="2260600"/>
          <p14:tracePt t="169290" x="2047875" y="2252663"/>
          <p14:tracePt t="169298" x="2081213" y="2252663"/>
          <p14:tracePt t="169344" x="2055813" y="2260600"/>
          <p14:tracePt t="169352" x="2012950" y="2293938"/>
          <p14:tracePt t="169360" x="1936750" y="2344738"/>
          <p14:tracePt t="169369" x="1868488" y="2379663"/>
          <p14:tracePt t="169376" x="1843088" y="2413000"/>
          <p14:tracePt t="169384" x="1827213" y="2438400"/>
          <p14:tracePt t="169392" x="1809750" y="2447925"/>
          <p14:tracePt t="169448" x="1801813" y="2463800"/>
          <p14:tracePt t="169456" x="1801813" y="2473325"/>
          <p14:tracePt t="169904" x="1792288" y="2489200"/>
          <p14:tracePt t="170153" x="1792288" y="2481263"/>
          <p14:tracePt t="170265" x="1792288" y="2489200"/>
          <p14:tracePt t="170273" x="1792288" y="2541588"/>
          <p14:tracePt t="170284" x="1792288" y="2592388"/>
          <p14:tracePt t="170290" x="1792288" y="2633663"/>
          <p14:tracePt t="170297" x="1792288" y="2719388"/>
          <p14:tracePt t="170304" x="1792288" y="2762250"/>
          <p14:tracePt t="170312" x="1792288" y="2778125"/>
          <p14:tracePt t="170320" x="1792288" y="2787650"/>
          <p14:tracePt t="170328" x="1792288" y="2805113"/>
          <p14:tracePt t="170344" x="1792288" y="2813050"/>
          <p14:tracePt t="170569" x="1885950" y="2805113"/>
          <p14:tracePt t="170578" x="2012950" y="2762250"/>
          <p14:tracePt t="170584" x="2157413" y="2744788"/>
          <p14:tracePt t="170592" x="2200275" y="2727325"/>
          <p14:tracePt t="170600" x="2251075" y="2693988"/>
          <p14:tracePt t="170680" x="2251075" y="2686050"/>
          <p14:tracePt t="170769" x="2235200" y="2686050"/>
          <p14:tracePt t="170777" x="2208213" y="2686050"/>
          <p14:tracePt t="170784" x="2182813" y="2668588"/>
          <p14:tracePt t="170792" x="2166938" y="2660650"/>
          <p14:tracePt t="170800" x="2157413" y="2643188"/>
          <p14:tracePt t="170808" x="2141538" y="2643188"/>
          <p14:tracePt t="170817" x="2116138" y="2617788"/>
          <p14:tracePt t="170824" x="2106613" y="2608263"/>
          <p14:tracePt t="170840" x="2081213" y="2574925"/>
          <p14:tracePt t="170847" x="2047875" y="2549525"/>
          <p14:tracePt t="170856" x="2030413" y="2516188"/>
          <p14:tracePt t="170864" x="1987550" y="2489200"/>
          <p14:tracePt t="170881" x="1946275" y="2447925"/>
          <p14:tracePt t="170888" x="1946275" y="2422525"/>
          <p14:tracePt t="170898" x="1911350" y="2387600"/>
          <p14:tracePt t="170904" x="1885950" y="2362200"/>
          <p14:tracePt t="170912" x="1885950" y="2344738"/>
          <p14:tracePt t="170920" x="1868488" y="2319338"/>
          <p14:tracePt t="170936" x="1860550" y="2311400"/>
          <p14:tracePt t="170944" x="1843088" y="2293938"/>
          <p14:tracePt t="171138" x="1835150" y="2311400"/>
          <p14:tracePt t="171145" x="1835150" y="2344738"/>
          <p14:tracePt t="171153" x="1835150" y="2387600"/>
          <p14:tracePt t="171160" x="1801813" y="2413000"/>
          <p14:tracePt t="171168" x="1801813" y="2430463"/>
          <p14:tracePt t="171176" x="1776413" y="2489200"/>
          <p14:tracePt t="171184" x="1758950" y="2498725"/>
          <p14:tracePt t="171201" x="1758950" y="2524125"/>
          <p14:tracePt t="171217" x="1749425" y="2541588"/>
          <p14:tracePt t="171224" x="1749425" y="2549525"/>
          <p14:tracePt t="171232" x="1749425" y="2566988"/>
          <p14:tracePt t="171247" x="1749425" y="2592388"/>
          <p14:tracePt t="171256" x="1749425" y="2600325"/>
          <p14:tracePt t="171264" x="1733550" y="2625725"/>
          <p14:tracePt t="171272" x="1733550" y="2651125"/>
          <p14:tracePt t="171280" x="1733550" y="2668588"/>
          <p14:tracePt t="171288" x="1724025" y="2676525"/>
          <p14:tracePt t="171336" x="1708150" y="2693988"/>
          <p14:tracePt t="172017" x="1682750" y="2736850"/>
          <p14:tracePt t="172097" x="1673225" y="2744788"/>
          <p14:tracePt t="172113" x="1657350" y="2770188"/>
          <p14:tracePt t="172122" x="1647825" y="2787650"/>
          <p14:tracePt t="172128" x="1631950" y="2813050"/>
          <p14:tracePt t="172136" x="1631950" y="2820988"/>
          <p14:tracePt t="172144" x="1614488" y="2863850"/>
          <p14:tracePt t="172152" x="1614488" y="2871788"/>
          <p14:tracePt t="172160" x="1614488" y="2889250"/>
          <p14:tracePt t="172168" x="1614488" y="2914650"/>
          <p14:tracePt t="172176" x="1606550" y="2922588"/>
          <p14:tracePt t="172192" x="1606550" y="2940050"/>
          <p14:tracePt t="172200" x="1606550" y="2949575"/>
          <p14:tracePt t="172217" x="1597025" y="2957513"/>
          <p14:tracePt t="172361" x="1579563" y="2974975"/>
          <p14:tracePt t="172369" x="1579563" y="2982913"/>
          <p14:tracePt t="172393" x="1579563" y="3008313"/>
          <p14:tracePt t="172424" x="1589088" y="3059113"/>
          <p14:tracePt t="172440" x="1589088" y="3067050"/>
          <p14:tracePt t="172448" x="1589088" y="3084513"/>
          <p14:tracePt t="172457" x="1597025" y="3094038"/>
          <p14:tracePt t="172528" x="1597025" y="3109913"/>
          <p14:tracePt t="172720" x="1614488" y="3119438"/>
          <p14:tracePt t="172760" x="1622425" y="3119438"/>
          <p14:tracePt t="172776" x="1639888" y="3119438"/>
          <p14:tracePt t="172824" x="1647825" y="3127375"/>
          <p14:tracePt t="172832" x="1665288" y="3144838"/>
          <p14:tracePt t="172840" x="1690688" y="3144838"/>
          <p14:tracePt t="172847" x="1698625" y="3152775"/>
          <p14:tracePt t="172863" x="1724025" y="3170238"/>
          <p14:tracePt t="172888" x="1741488" y="3178175"/>
          <p14:tracePt t="172904" x="1766888" y="3195638"/>
          <p14:tracePt t="172928" x="1792288" y="3203575"/>
          <p14:tracePt t="172954" x="1817688" y="3203575"/>
          <p14:tracePt t="172961" x="1835150" y="3221038"/>
          <p14:tracePt t="172969" x="1843088" y="3221038"/>
          <p14:tracePt t="172976" x="1868488" y="3228975"/>
          <p14:tracePt t="172984" x="1903413" y="3263900"/>
          <p14:tracePt t="172992" x="1911350" y="3263900"/>
          <p14:tracePt t="173000" x="1928813" y="3271838"/>
          <p14:tracePt t="173008" x="1979613" y="3289300"/>
          <p14:tracePt t="173017" x="1997075" y="3289300"/>
          <p14:tracePt t="173024" x="2022475" y="3314700"/>
          <p14:tracePt t="173032" x="2030413" y="3330575"/>
          <p14:tracePt t="173040" x="2047875" y="3330575"/>
          <p14:tracePt t="173047" x="2055813" y="3330575"/>
          <p14:tracePt t="173056" x="2081213" y="3330575"/>
          <p14:tracePt t="173063" x="2098675" y="3340100"/>
          <p14:tracePt t="173072" x="2106613" y="3340100"/>
          <p14:tracePt t="173080" x="2124075" y="3355975"/>
          <p14:tracePt t="173088" x="2149475" y="3355975"/>
          <p14:tracePt t="173097" x="2174875" y="3365500"/>
          <p14:tracePt t="173104" x="2182813" y="3382963"/>
          <p14:tracePt t="173112" x="2225675" y="3390900"/>
          <p14:tracePt t="173120" x="2260600" y="3408363"/>
          <p14:tracePt t="173128" x="2286000" y="3408363"/>
          <p14:tracePt t="173136" x="2293938" y="3416300"/>
          <p14:tracePt t="173144" x="2336800" y="3433763"/>
          <p14:tracePt t="173151" x="2352675" y="3449638"/>
          <p14:tracePt t="173160" x="2379663" y="3459163"/>
          <p14:tracePt t="173168" x="2387600" y="3459163"/>
          <p14:tracePt t="173176" x="2413000" y="3459163"/>
          <p14:tracePt t="173184" x="2430463" y="3459163"/>
          <p14:tracePt t="173192" x="2455863" y="3475038"/>
          <p14:tracePt t="173200" x="2497138" y="3484563"/>
          <p14:tracePt t="173208" x="2608263" y="3527425"/>
          <p14:tracePt t="173217" x="2641600" y="3527425"/>
          <p14:tracePt t="173224" x="2701925" y="3527425"/>
          <p14:tracePt t="173232" x="2770188" y="3543300"/>
          <p14:tracePt t="173240" x="2838450" y="3560763"/>
          <p14:tracePt t="173247" x="2922588" y="3560763"/>
          <p14:tracePt t="173256" x="3016250" y="3578225"/>
          <p14:tracePt t="173263" x="3135313" y="3619500"/>
          <p14:tracePt t="173272" x="3203575" y="3619500"/>
          <p14:tracePt t="173280" x="3287713" y="3636963"/>
          <p14:tracePt t="173288" x="3373438" y="3636963"/>
          <p14:tracePt t="173297" x="3441700" y="3654425"/>
          <p14:tracePt t="173304" x="3482975" y="3654425"/>
          <p14:tracePt t="173312" x="3568700" y="3654425"/>
          <p14:tracePt t="173320" x="3619500" y="3654425"/>
          <p14:tracePt t="173328" x="3678238" y="3654425"/>
          <p14:tracePt t="173336" x="3738563" y="3654425"/>
          <p14:tracePt t="173344" x="3789363" y="3654425"/>
          <p14:tracePt t="173352" x="3832225" y="3654425"/>
          <p14:tracePt t="173360" x="3873500" y="3654425"/>
          <p14:tracePt t="173367" x="3908425" y="3654425"/>
          <p14:tracePt t="173376" x="3933825" y="3654425"/>
          <p14:tracePt t="173384" x="3976688" y="3654425"/>
          <p14:tracePt t="173391" x="4027488" y="3671888"/>
          <p14:tracePt t="173400" x="4070350" y="3697288"/>
          <p14:tracePt t="173408" x="4137025" y="3697288"/>
          <p14:tracePt t="173417" x="4179888" y="3697288"/>
          <p14:tracePt t="173424" x="4248150" y="3713163"/>
          <p14:tracePt t="173432" x="4291013" y="3713163"/>
          <p14:tracePt t="173440" x="4332288" y="3713163"/>
          <p14:tracePt t="173447" x="4400550" y="3713163"/>
          <p14:tracePt t="173456" x="4443413" y="3713163"/>
          <p14:tracePt t="173463" x="4476750" y="3713163"/>
          <p14:tracePt t="173472" x="4537075" y="3713163"/>
          <p14:tracePt t="173480" x="4545013" y="3713163"/>
          <p14:tracePt t="173488" x="4562475" y="3713163"/>
          <p14:tracePt t="173497" x="4587875" y="3713163"/>
          <p14:tracePt t="173504" x="4613275" y="3713163"/>
          <p14:tracePt t="173512" x="4699000" y="3713163"/>
          <p14:tracePt t="173520" x="4757738" y="3713163"/>
          <p14:tracePt t="173528" x="4843463" y="3713163"/>
          <p14:tracePt t="173536" x="4962525" y="3713163"/>
          <p14:tracePt t="173544" x="5080000" y="3713163"/>
          <p14:tracePt t="173552" x="5140325" y="3713163"/>
          <p14:tracePt t="173560" x="5267325" y="3713163"/>
          <p14:tracePt t="173568" x="5411788" y="3713163"/>
          <p14:tracePt t="173576" x="5556250" y="3713163"/>
          <p14:tracePt t="173584" x="5641975" y="3713163"/>
          <p14:tracePt t="173592" x="5761038" y="3713163"/>
          <p14:tracePt t="173600" x="5819775" y="3713163"/>
          <p14:tracePt t="173608" x="5870575" y="3713163"/>
          <p14:tracePt t="173617" x="5930900" y="3713163"/>
          <p14:tracePt t="173624" x="5956300" y="3713163"/>
          <p14:tracePt t="173632" x="6024563" y="3713163"/>
          <p14:tracePt t="173640" x="6083300" y="3713163"/>
          <p14:tracePt t="173647" x="6134100" y="3713163"/>
          <p14:tracePt t="173656" x="6176963" y="3713163"/>
          <p14:tracePt t="173664" x="6245225" y="3713163"/>
          <p14:tracePt t="173672" x="6286500" y="3730625"/>
          <p14:tracePt t="173681" x="6354763" y="3730625"/>
          <p14:tracePt t="173688" x="6397625" y="3748088"/>
          <p14:tracePt t="173697" x="6440488" y="3748088"/>
          <p14:tracePt t="173704" x="6508750" y="3781425"/>
          <p14:tracePt t="173712" x="6559550" y="3781425"/>
          <p14:tracePt t="173720" x="6600825" y="3781425"/>
          <p14:tracePt t="173728" x="6686550" y="3798888"/>
          <p14:tracePt t="173736" x="6780213" y="3798888"/>
          <p14:tracePt t="173745" x="6838950" y="3816350"/>
          <p14:tracePt t="173752" x="6932613" y="3816350"/>
          <p14:tracePt t="173760" x="6992938" y="3816350"/>
          <p14:tracePt t="173768" x="7077075" y="3816350"/>
          <p14:tracePt t="173775" x="7162800" y="3816350"/>
          <p14:tracePt t="173784" x="7256463" y="3816350"/>
          <p14:tracePt t="173791" x="7340600" y="3816350"/>
          <p14:tracePt t="173800" x="7426325" y="3816350"/>
          <p14:tracePt t="173808" x="7545388" y="3816350"/>
          <p14:tracePt t="173817" x="7654925" y="3816350"/>
          <p14:tracePt t="173824" x="7748588" y="3816350"/>
          <p14:tracePt t="173832" x="7832725" y="3816350"/>
          <p14:tracePt t="173841" x="7918450" y="3816350"/>
          <p14:tracePt t="173853" x="7986713" y="3816350"/>
          <p14:tracePt t="173858" x="8070850" y="3816350"/>
          <p14:tracePt t="173884" x="8326438" y="3816350"/>
          <p14:tracePt t="173891" x="8445500" y="3816350"/>
          <p14:tracePt t="173900" x="8589963" y="3816350"/>
          <p14:tracePt t="173904" x="8724900" y="3816350"/>
          <p14:tracePt t="173912" x="8904288" y="3816350"/>
          <p14:tracePt t="173921" x="9013825" y="3816350"/>
          <p14:tracePt t="173929" x="9132888" y="3816350"/>
          <p14:tracePt t="173937" x="9218613" y="3816350"/>
          <p14:tracePt t="173947" x="9302750" y="3816350"/>
          <p14:tracePt t="173953" x="9371013" y="3816350"/>
          <p14:tracePt t="173961" x="9396413" y="3816350"/>
          <p14:tracePt t="173968" x="9439275" y="3816350"/>
          <p14:tracePt t="173977" x="9490075" y="3790950"/>
          <p14:tracePt t="173986" x="9515475" y="3790950"/>
          <p14:tracePt t="173994" x="9583738" y="3773488"/>
          <p14:tracePt t="174003" x="9626600" y="3756025"/>
          <p14:tracePt t="174009" x="9694863" y="3738563"/>
          <p14:tracePt t="174017" x="9786938" y="3705225"/>
          <p14:tracePt t="174024" x="9855200" y="3705225"/>
          <p14:tracePt t="174032" x="9940925" y="3687763"/>
          <p14:tracePt t="174041" x="10034588" y="3671888"/>
          <p14:tracePt t="174053" x="10093325" y="3671888"/>
          <p14:tracePt t="174057" x="10144125" y="3654425"/>
          <p14:tracePt t="174069" x="10212388" y="3619500"/>
          <p14:tracePt t="174082" x="10220325" y="3619500"/>
          <p14:tracePt t="174088" x="10263188" y="3603625"/>
          <p14:tracePt t="174114" x="10280650" y="3603625"/>
          <p14:tracePt t="174139" x="10288588" y="3594100"/>
          <p14:tracePt t="174146" x="10313988" y="3594100"/>
          <p14:tracePt t="174152" x="10323513" y="3578225"/>
          <p14:tracePt t="174160" x="10364788" y="3568700"/>
          <p14:tracePt t="174169" x="10433050" y="3535363"/>
          <p14:tracePt t="174176" x="10458450" y="3535363"/>
          <p14:tracePt t="174185" x="10493375" y="3502025"/>
          <p14:tracePt t="174194" x="10544175" y="3467100"/>
          <p14:tracePt t="174201" x="10628313" y="3449638"/>
          <p14:tracePt t="174208" x="10653713" y="3441700"/>
          <p14:tracePt t="174217" x="10704513" y="3390900"/>
          <p14:tracePt t="174226" x="10729913" y="3373438"/>
          <p14:tracePt t="174235" x="10764838" y="3365500"/>
          <p14:tracePt t="174241" x="10807700" y="3330575"/>
          <p14:tracePt t="174248" x="10807700" y="3314700"/>
          <p14:tracePt t="174257" x="10823575" y="3305175"/>
          <p14:tracePt t="174268" x="10823575" y="3297238"/>
          <p14:tracePt t="174274" x="10823575" y="3271838"/>
          <p14:tracePt t="174285" x="10823575" y="3254375"/>
          <p14:tracePt t="174289" x="10823575" y="3246438"/>
          <p14:tracePt t="174298" x="10823575" y="3228975"/>
          <p14:tracePt t="174314" x="10823575" y="3203575"/>
          <p14:tracePt t="174322" x="10823575" y="3195638"/>
          <p14:tracePt t="174330" x="10823575" y="3178175"/>
          <p14:tracePt t="174337" x="10823575" y="3144838"/>
          <p14:tracePt t="174344" x="10823575" y="3127375"/>
          <p14:tracePt t="174352" x="10823575" y="3119438"/>
          <p14:tracePt t="174362" x="10823575" y="3101975"/>
          <p14:tracePt t="174393" x="10823575" y="3076575"/>
          <p14:tracePt t="174400" x="10823575" y="3051175"/>
          <p14:tracePt t="174426" x="10823575" y="3041650"/>
          <p14:tracePt t="174442" x="10823575" y="3016250"/>
          <p14:tracePt t="174458" x="10823575" y="3000375"/>
          <p14:tracePt t="174465" x="10815638" y="2990850"/>
          <p14:tracePt t="174472" x="10807700" y="2990850"/>
          <p14:tracePt t="174481" x="10782300" y="2974975"/>
          <p14:tracePt t="174504" x="10721975" y="2949575"/>
          <p14:tracePt t="174514" x="10714038" y="2932113"/>
          <p14:tracePt t="174537" x="10671175" y="2922588"/>
          <p14:tracePt t="174554" x="10637838" y="2906713"/>
          <p14:tracePt t="174562" x="10612438" y="2906713"/>
          <p14:tracePt t="174569" x="10585450" y="2906713"/>
          <p14:tracePt t="174576" x="10577513" y="2906713"/>
          <p14:tracePt t="174584" x="10518775" y="2906713"/>
          <p14:tracePt t="174593" x="10475913" y="2906713"/>
          <p14:tracePt t="174603" x="10442575" y="2906713"/>
          <p14:tracePt t="174610" x="10356850" y="2855913"/>
          <p14:tracePt t="174617" x="10306050" y="2855913"/>
          <p14:tracePt t="174625" x="10220325" y="2855913"/>
          <p14:tracePt t="174632" x="10179050" y="2855913"/>
          <p14:tracePt t="174640" x="10110788" y="2838450"/>
          <p14:tracePt t="174648" x="10017125" y="2820988"/>
          <p14:tracePt t="174658" x="9956800" y="2820988"/>
          <p14:tracePt t="174667" x="9931400" y="2820988"/>
          <p14:tracePt t="174674" x="9880600" y="2820988"/>
          <p14:tracePt t="174684" x="9855200" y="2820988"/>
          <p14:tracePt t="174689" x="9812338" y="2820988"/>
          <p14:tracePt t="174698" x="9804400" y="2820988"/>
          <p14:tracePt t="174704" x="9761538" y="2820988"/>
          <p14:tracePt t="174714" x="9736138" y="2820988"/>
          <p14:tracePt t="174722" x="9667875" y="2820988"/>
          <p14:tracePt t="174730" x="9642475" y="2820988"/>
          <p14:tracePt t="174738" x="9558338" y="2820988"/>
          <p14:tracePt t="174744" x="9490075" y="2820988"/>
          <p14:tracePt t="174753" x="9405938" y="2820988"/>
          <p14:tracePt t="174761" x="9345613" y="2820988"/>
          <p14:tracePt t="174770" x="9277350" y="2805113"/>
          <p14:tracePt t="174776" x="9158288" y="2778125"/>
          <p14:tracePt t="174785" x="9117013" y="2762250"/>
          <p14:tracePt t="174792" x="9048750" y="2762250"/>
          <p14:tracePt t="174801" x="8963025" y="2762250"/>
          <p14:tracePt t="174809" x="8878888" y="2762250"/>
          <p14:tracePt t="174816" x="8793163" y="2762250"/>
          <p14:tracePt t="174825" x="8674100" y="2744788"/>
          <p14:tracePt t="174836" x="8555038" y="2727325"/>
          <p14:tracePt t="174841" x="8435975" y="2727325"/>
          <p14:tracePt t="174851" x="8291513" y="2727325"/>
          <p14:tracePt t="174859" x="8121650" y="2727325"/>
          <p14:tracePt t="174865" x="7893050" y="2701925"/>
          <p14:tracePt t="174872" x="7662863" y="2660650"/>
          <p14:tracePt t="174881" x="7383463" y="2660650"/>
          <p14:tracePt t="174888" x="7127875" y="2660650"/>
          <p14:tracePt t="174903" x="6907213" y="2660650"/>
          <p14:tracePt t="174906" x="6678613" y="2660650"/>
          <p14:tracePt t="174914" x="6508750" y="2660650"/>
          <p14:tracePt t="174922" x="6397625" y="2660650"/>
          <p14:tracePt t="174929" x="6253163" y="2660650"/>
          <p14:tracePt t="174937" x="6167438" y="2660650"/>
          <p14:tracePt t="174945" x="6065838" y="2686050"/>
          <p14:tracePt t="174953" x="5981700" y="2686050"/>
          <p14:tracePt t="174961" x="5862638" y="2711450"/>
          <p14:tracePt t="174969" x="5768975" y="2744788"/>
          <p14:tracePt t="174976" x="5649913" y="2744788"/>
          <p14:tracePt t="174984" x="5530850" y="2744788"/>
          <p14:tracePt t="174993" x="5360988" y="2770188"/>
          <p14:tracePt t="175003" x="5216525" y="2787650"/>
          <p14:tracePt t="175010" x="5038725" y="2813050"/>
          <p14:tracePt t="175018" x="4894263" y="2855913"/>
          <p14:tracePt t="175025" x="4724400" y="2855913"/>
          <p14:tracePt t="175033" x="4579938" y="2855913"/>
          <p14:tracePt t="175041" x="4410075" y="2855913"/>
          <p14:tracePt t="175053" x="4291013" y="2871788"/>
          <p14:tracePt t="175057" x="4197350" y="2889250"/>
          <p14:tracePt t="175064" x="4078288" y="2906713"/>
          <p14:tracePt t="175073" x="3992563" y="2906713"/>
          <p14:tracePt t="175083" x="3900488" y="2932113"/>
          <p14:tracePt t="175089" x="3806825" y="2949575"/>
          <p14:tracePt t="175100" x="3636963" y="2965450"/>
          <p14:tracePt t="175106" x="3543300" y="2965450"/>
          <p14:tracePt t="175112" x="3432175" y="2965450"/>
          <p14:tracePt t="175121" x="3287713" y="2965450"/>
          <p14:tracePt t="175130" x="3143250" y="2965450"/>
          <p14:tracePt t="175138" x="2998788" y="2965450"/>
          <p14:tracePt t="175145" x="2803525" y="2965450"/>
          <p14:tracePt t="175153" x="2633663" y="2965450"/>
          <p14:tracePt t="175161" x="2489200" y="2965450"/>
          <p14:tracePt t="175169" x="2379663" y="2965450"/>
          <p14:tracePt t="175177" x="2286000" y="2965450"/>
          <p14:tracePt t="175185" x="2192338" y="3008313"/>
          <p14:tracePt t="175192" x="2166938" y="3008313"/>
          <p14:tracePt t="175203" x="2116138" y="3008313"/>
          <p14:tracePt t="175211" x="2073275" y="3008313"/>
          <p14:tracePt t="175217" x="2047875" y="3008313"/>
          <p14:tracePt t="175225" x="1979613" y="3041650"/>
          <p14:tracePt t="175234" x="1962150" y="3041650"/>
          <p14:tracePt t="175242" x="1928813" y="3051175"/>
          <p14:tracePt t="175248" x="1893888" y="3051175"/>
          <p14:tracePt t="175256" x="1852613" y="3051175"/>
          <p14:tracePt t="175264" x="1843088" y="3051175"/>
          <p14:tracePt t="175298" x="1827213" y="3051175"/>
          <p14:tracePt t="205969" x="1827213" y="3033713"/>
          <p14:tracePt t="205980" x="1868488" y="3008313"/>
          <p14:tracePt t="205986" x="1911350" y="3008313"/>
          <p14:tracePt t="205992" x="1979613" y="2974975"/>
          <p14:tracePt t="206000" x="2005013" y="2974975"/>
          <p14:tracePt t="206010" x="2055813" y="2957513"/>
          <p14:tracePt t="206015" x="2098675" y="2957513"/>
          <p14:tracePt t="206024" x="2149475" y="2940050"/>
          <p14:tracePt t="206032" x="2174875" y="2940050"/>
          <p14:tracePt t="206040" x="2260600" y="2940050"/>
          <p14:tracePt t="206048" x="2352675" y="2922588"/>
          <p14:tracePt t="206056" x="2463800" y="2922588"/>
          <p14:tracePt t="206064" x="2608263" y="2922588"/>
          <p14:tracePt t="206071" x="2752725" y="2922588"/>
          <p14:tracePt t="206080" x="2838450" y="2922588"/>
          <p14:tracePt t="206088" x="2930525" y="2881313"/>
          <p14:tracePt t="206097" x="2998788" y="2863850"/>
          <p14:tracePt t="206104" x="3067050" y="2863850"/>
          <p14:tracePt t="206111" x="3109913" y="2855913"/>
          <p14:tracePt t="206120" x="3160713" y="2855913"/>
          <p14:tracePt t="206128" x="3219450" y="2838450"/>
          <p14:tracePt t="206136" x="3244850" y="2838450"/>
          <p14:tracePt t="206144" x="3313113" y="2838450"/>
          <p14:tracePt t="206152" x="3381375" y="2805113"/>
          <p14:tracePt t="206160" x="3424238" y="2805113"/>
          <p14:tracePt t="206168" x="3508375" y="2805113"/>
          <p14:tracePt t="206177" x="3627438" y="2805113"/>
          <p14:tracePt t="206184" x="3738563" y="2805113"/>
          <p14:tracePt t="206192" x="3832225" y="2805113"/>
          <p14:tracePt t="206200" x="3916363" y="2805113"/>
          <p14:tracePt t="206208" x="3967163" y="2820988"/>
          <p14:tracePt t="206216" x="4027488" y="2820988"/>
          <p14:tracePt t="206224" x="4070350" y="2838450"/>
          <p14:tracePt t="206231" x="4103688" y="2871788"/>
          <p14:tracePt t="206240" x="4111625" y="2881313"/>
          <p14:tracePt t="206248" x="4129088" y="2897188"/>
          <p14:tracePt t="206256" x="4154488" y="2906713"/>
          <p14:tracePt t="206264" x="4187825" y="2940050"/>
          <p14:tracePt t="206272" x="4214813" y="2982913"/>
          <p14:tracePt t="206280" x="4230688" y="3000375"/>
          <p14:tracePt t="206288" x="4230688" y="3025775"/>
          <p14:tracePt t="206297" x="4240213" y="3051175"/>
          <p14:tracePt t="206304" x="4256088" y="3084513"/>
          <p14:tracePt t="206320" x="4273550" y="3109913"/>
          <p14:tracePt t="206343" x="4273550" y="3135313"/>
          <p14:tracePt t="206352" x="4273550" y="3152775"/>
          <p14:tracePt t="206368" x="4273550" y="3160713"/>
          <p14:tracePt t="206384" x="4273550" y="3203575"/>
          <p14:tracePt t="206392" x="4273550" y="3211513"/>
          <p14:tracePt t="206400" x="4273550" y="3238500"/>
          <p14:tracePt t="206408" x="4273550" y="3271838"/>
          <p14:tracePt t="206416" x="4273550" y="3279775"/>
          <p14:tracePt t="206424" x="4273550" y="3289300"/>
          <p14:tracePt t="206431" x="4273550" y="3305175"/>
          <p14:tracePt t="206447" x="4273550" y="3348038"/>
          <p14:tracePt t="206456" x="4265613" y="3355975"/>
          <p14:tracePt t="206464" x="4265613" y="3373438"/>
          <p14:tracePt t="206472" x="4265613" y="3398838"/>
          <p14:tracePt t="206480" x="4240213" y="3424238"/>
          <p14:tracePt t="206488" x="4222750" y="3441700"/>
          <p14:tracePt t="206504" x="4222750" y="3467100"/>
          <p14:tracePt t="206520" x="4214813" y="3475038"/>
          <p14:tracePt t="206568" x="4187825" y="3492500"/>
          <p14:tracePt t="206578" x="4162425" y="3492500"/>
          <p14:tracePt t="206584" x="4095750" y="3492500"/>
          <p14:tracePt t="206592" x="4035425" y="3492500"/>
          <p14:tracePt t="206600" x="4017963" y="3502025"/>
          <p14:tracePt t="206608" x="3967163" y="3502025"/>
          <p14:tracePt t="206616" x="3941763" y="3502025"/>
          <p14:tracePt t="206624" x="3890963" y="3502025"/>
          <p14:tracePt t="206632" x="3865563" y="3502025"/>
          <p14:tracePt t="206640" x="3806825" y="3502025"/>
          <p14:tracePt t="206648" x="3771900" y="3502025"/>
          <p14:tracePt t="206656" x="3713163" y="3502025"/>
          <p14:tracePt t="206665" x="3644900" y="3502025"/>
          <p14:tracePt t="206672" x="3586163" y="3502025"/>
          <p14:tracePt t="206680" x="3543300" y="3502025"/>
          <p14:tracePt t="206688" x="3424238" y="3475038"/>
          <p14:tracePt t="206696" x="3381375" y="3475038"/>
          <p14:tracePt t="206704" x="3322638" y="3475038"/>
          <p14:tracePt t="206712" x="3254375" y="3459163"/>
          <p14:tracePt t="206720" x="3135313" y="3433763"/>
          <p14:tracePt t="206728" x="3067050" y="3433763"/>
          <p14:tracePt t="206736" x="2965450" y="3433763"/>
          <p14:tracePt t="206744" x="2871788" y="3416300"/>
          <p14:tracePt t="206752" x="2778125" y="3382963"/>
          <p14:tracePt t="206761" x="2684463" y="3382963"/>
          <p14:tracePt t="206768" x="2659063" y="3382963"/>
          <p14:tracePt t="206778" x="2616200" y="3365500"/>
          <p14:tracePt t="206784" x="2582863" y="3365500"/>
          <p14:tracePt t="206800" x="2557463" y="3365500"/>
          <p14:tracePt t="206824" x="2549525" y="3365500"/>
          <p14:tracePt t="206840" x="2532063" y="3365500"/>
          <p14:tracePt t="206848" x="2524125" y="3365500"/>
          <p14:tracePt t="206856" x="2506663" y="3365500"/>
          <p14:tracePt t="206864" x="2481263" y="3382963"/>
          <p14:tracePt t="206878" x="2471738" y="3390900"/>
          <p14:tracePt t="206880" x="2471738" y="3416300"/>
          <p14:tracePt t="206888" x="2455863" y="3449638"/>
          <p14:tracePt t="206913" x="2455863" y="3459163"/>
          <p14:tracePt t="206920" x="2455863" y="3484563"/>
          <p14:tracePt t="206928" x="2455863" y="3502025"/>
          <p14:tracePt t="206936" x="2455863" y="3509963"/>
          <p14:tracePt t="206944" x="2455863" y="3517900"/>
          <p14:tracePt t="206961" x="2455863" y="3543300"/>
          <p14:tracePt t="206968" x="2481263" y="3594100"/>
          <p14:tracePt t="206978" x="2489200" y="3594100"/>
          <p14:tracePt t="206984" x="2532063" y="3611563"/>
          <p14:tracePt t="206992" x="2582863" y="3636963"/>
          <p14:tracePt t="207001" x="2625725" y="3636963"/>
          <p14:tracePt t="207008" x="2659063" y="3654425"/>
          <p14:tracePt t="207016" x="2727325" y="3687763"/>
          <p14:tracePt t="207024" x="2786063" y="3687763"/>
          <p14:tracePt t="207032" x="2854325" y="3722688"/>
          <p14:tracePt t="207040" x="2947988" y="3738563"/>
          <p14:tracePt t="207048" x="3092450" y="3763963"/>
          <p14:tracePt t="207056" x="3211513" y="3781425"/>
          <p14:tracePt t="207065" x="3389313" y="3824288"/>
          <p14:tracePt t="207072" x="3500438" y="3824288"/>
          <p14:tracePt t="207080" x="3703638" y="3824288"/>
          <p14:tracePt t="207088" x="3848100" y="3824288"/>
          <p14:tracePt t="207097" x="4070350" y="3824288"/>
          <p14:tracePt t="207104" x="4265613" y="3824288"/>
          <p14:tracePt t="207112" x="4384675" y="3824288"/>
          <p14:tracePt t="207121" x="4554538" y="3824288"/>
          <p14:tracePt t="207128" x="4699000" y="3824288"/>
          <p14:tracePt t="207136" x="4868863" y="3824288"/>
          <p14:tracePt t="207144" x="5013325" y="3824288"/>
          <p14:tracePt t="207152" x="5122863" y="3824288"/>
          <p14:tracePt t="207161" x="5241925" y="3824288"/>
          <p14:tracePt t="207168" x="5386388" y="3824288"/>
          <p14:tracePt t="207178" x="5497513" y="3824288"/>
          <p14:tracePt t="207184" x="5641975" y="3824288"/>
          <p14:tracePt t="207192" x="5786438" y="3824288"/>
          <p14:tracePt t="207200" x="5895975" y="3824288"/>
          <p14:tracePt t="207208" x="5989638" y="3824288"/>
          <p14:tracePt t="207216" x="6134100" y="3824288"/>
          <p14:tracePt t="207224" x="6219825" y="3841750"/>
          <p14:tracePt t="207232" x="6311900" y="3841750"/>
          <p14:tracePt t="207240" x="6372225" y="3841750"/>
          <p14:tracePt t="207249" x="6423025" y="3841750"/>
          <p14:tracePt t="207256" x="6483350" y="3841750"/>
          <p14:tracePt t="207264" x="6508750" y="3841750"/>
          <p14:tracePt t="207272" x="6559550" y="3841750"/>
          <p14:tracePt t="207281" x="6600825" y="3841750"/>
          <p14:tracePt t="207288" x="6643688" y="3841750"/>
          <p14:tracePt t="207297" x="6711950" y="3841750"/>
          <p14:tracePt t="207304" x="6797675" y="3857625"/>
          <p14:tracePt t="207312" x="6856413" y="3857625"/>
          <p14:tracePt t="207320" x="6942138" y="3857625"/>
          <p14:tracePt t="207328" x="6992938" y="3857625"/>
          <p14:tracePt t="207336" x="7051675" y="3857625"/>
          <p14:tracePt t="207344" x="7119938" y="3857625"/>
          <p14:tracePt t="207352" x="7145338" y="3857625"/>
          <p14:tracePt t="207361" x="7188200" y="3857625"/>
          <p14:tracePt t="207368" x="7213600" y="3857625"/>
          <p14:tracePt t="207378" x="7246938" y="3857625"/>
          <p14:tracePt t="208072" x="7239000" y="3857625"/>
          <p14:tracePt t="208081" x="7188200" y="3857625"/>
          <p14:tracePt t="208088" x="7170738" y="3875088"/>
          <p14:tracePt t="208096" x="7112000" y="3900488"/>
          <p14:tracePt t="208112" x="7102475" y="3900488"/>
          <p14:tracePt t="208120" x="7059613" y="3917950"/>
          <p14:tracePt t="208136" x="7051675" y="3917950"/>
          <p14:tracePt t="208144" x="7034213" y="3917950"/>
          <p14:tracePt t="208561" x="7051675" y="3917950"/>
          <p14:tracePt t="208569" x="7069138" y="3925888"/>
          <p14:tracePt t="208581" x="7077075" y="3925888"/>
          <p14:tracePt t="208585" x="7119938" y="3925888"/>
          <p14:tracePt t="208600" x="7127875" y="3925888"/>
          <p14:tracePt t="208640" x="7145338" y="3943350"/>
          <p14:tracePt t="208656" x="7145338" y="3951288"/>
          <p14:tracePt t="208928" x="7137400" y="3968750"/>
          <p14:tracePt t="208936" x="7127875" y="3968750"/>
          <p14:tracePt t="208943" x="7112000" y="3968750"/>
          <p14:tracePt t="208952" x="7085013" y="3968750"/>
          <p14:tracePt t="208960" x="7059613" y="3968750"/>
          <p14:tracePt t="208968" x="7034213" y="3968750"/>
          <p14:tracePt t="208977" x="6967538" y="3960813"/>
          <p14:tracePt t="208984" x="6907213" y="3960813"/>
          <p14:tracePt t="208992" x="6838950" y="3960813"/>
          <p14:tracePt t="209000" x="6780213" y="3960813"/>
          <p14:tracePt t="209008" x="6711950" y="3943350"/>
          <p14:tracePt t="209016" x="6653213" y="3943350"/>
          <p14:tracePt t="209024" x="6600825" y="3943350"/>
          <p14:tracePt t="209032" x="6559550" y="3943350"/>
          <p14:tracePt t="209039" x="6516688" y="3943350"/>
          <p14:tracePt t="209048" x="6448425" y="3943350"/>
          <p14:tracePt t="209056" x="6364288" y="3943350"/>
          <p14:tracePt t="209064" x="6321425" y="3943350"/>
          <p14:tracePt t="209072" x="6210300" y="3943350"/>
          <p14:tracePt t="209081" x="6100763" y="3943350"/>
          <p14:tracePt t="209088" x="5981700" y="3943350"/>
          <p14:tracePt t="209096" x="5870575" y="3943350"/>
          <p14:tracePt t="209104" x="5751513" y="3943350"/>
          <p14:tracePt t="209112" x="5581650" y="3943350"/>
          <p14:tracePt t="209120" x="5437188" y="3917950"/>
          <p14:tracePt t="209127" x="5267325" y="3917950"/>
          <p14:tracePt t="209136" x="5148263" y="3917950"/>
          <p14:tracePt t="209143" x="5089525" y="3917950"/>
          <p14:tracePt t="209152" x="5003800" y="3917950"/>
          <p14:tracePt t="209160" x="4987925" y="3917950"/>
          <p14:tracePt t="209168" x="4945063" y="3917950"/>
          <p14:tracePt t="209177" x="4935538" y="3917950"/>
          <p14:tracePt t="209224" x="4927600" y="3917950"/>
          <p14:tracePt t="209232" x="4894263" y="3908425"/>
          <p14:tracePt t="209240" x="4884738" y="3892550"/>
          <p14:tracePt t="209256" x="4876800" y="3892550"/>
          <p14:tracePt t="209279" x="4859338" y="3892550"/>
          <p14:tracePt t="209288" x="4851400" y="3892550"/>
          <p14:tracePt t="209297" x="4808538" y="3892550"/>
          <p14:tracePt t="209304" x="4740275" y="3892550"/>
          <p14:tracePt t="209312" x="4664075" y="3892550"/>
          <p14:tracePt t="209320" x="4613275" y="3892550"/>
          <p14:tracePt t="209327" x="4554538" y="3892550"/>
          <p14:tracePt t="209336" x="4486275" y="3892550"/>
          <p14:tracePt t="209343" x="4425950" y="3892550"/>
          <p14:tracePt t="209351" x="4375150" y="3892550"/>
          <p14:tracePt t="209360" x="4316413" y="3892550"/>
          <p14:tracePt t="209368" x="4205288" y="3892550"/>
          <p14:tracePt t="209377" x="4121150" y="3892550"/>
          <p14:tracePt t="209384" x="3976688" y="3892550"/>
          <p14:tracePt t="209392" x="3865563" y="3892550"/>
          <p14:tracePt t="209399" x="3721100" y="3892550"/>
          <p14:tracePt t="209408" x="3543300" y="3875088"/>
          <p14:tracePt t="209416" x="3457575" y="3875088"/>
          <p14:tracePt t="209424" x="3338513" y="3875088"/>
          <p14:tracePt t="209432" x="3254375" y="3857625"/>
          <p14:tracePt t="209440" x="3236913" y="3841750"/>
          <p14:tracePt t="209447" x="3211513" y="3841750"/>
          <p14:tracePt t="209456" x="3203575" y="3841750"/>
          <p14:tracePt t="209464" x="3186113" y="3841750"/>
          <p14:tracePt t="209480" x="3178175" y="3841750"/>
          <p14:tracePt t="209488" x="3135313" y="3841750"/>
          <p14:tracePt t="209496" x="3109913" y="3841750"/>
          <p14:tracePt t="209504" x="3084513" y="3841750"/>
          <p14:tracePt t="209512" x="3067050" y="3841750"/>
          <p14:tracePt t="209552" x="3059113" y="3841750"/>
          <p14:tracePt t="209560" x="3016250" y="3841750"/>
          <p14:tracePt t="209568" x="2990850" y="3824288"/>
          <p14:tracePt t="209577" x="2973388" y="3816350"/>
          <p14:tracePt t="209584" x="2930525" y="3816350"/>
          <p14:tracePt t="209592" x="2846388" y="3798888"/>
          <p14:tracePt t="209600" x="2820988" y="3798888"/>
          <p14:tracePt t="209608" x="2684463" y="3781425"/>
          <p14:tracePt t="209616" x="2574925" y="3781425"/>
          <p14:tracePt t="209624" x="2481263" y="3781425"/>
          <p14:tracePt t="209632" x="2420938" y="3781425"/>
          <p14:tracePt t="209640" x="2395538" y="3781425"/>
          <p14:tracePt t="209648" x="2379663" y="3781425"/>
          <p14:tracePt t="209664" x="2344738" y="3781425"/>
          <p14:tracePt t="209672" x="2327275" y="3781425"/>
          <p14:tracePt t="209680" x="2286000" y="3781425"/>
          <p14:tracePt t="209687" x="2276475" y="3781425"/>
          <p14:tracePt t="209697" x="2268538" y="3781425"/>
          <p14:tracePt t="209704" x="2225675" y="3781425"/>
          <p14:tracePt t="209712" x="2192338" y="3781425"/>
          <p14:tracePt t="209720" x="2182813" y="3798888"/>
          <p14:tracePt t="209736" x="2166938" y="3806825"/>
          <p14:tracePt t="209752" x="2124075" y="3849688"/>
          <p14:tracePt t="209760" x="2116138" y="3883025"/>
          <p14:tracePt t="209768" x="2098675" y="3925888"/>
          <p14:tracePt t="209777" x="2065338" y="3960813"/>
          <p14:tracePt t="209784" x="2047875" y="4019550"/>
          <p14:tracePt t="209793" x="2038350" y="4052888"/>
          <p14:tracePt t="209800" x="2038350" y="4113213"/>
          <p14:tracePt t="209808" x="2022475" y="4130675"/>
          <p14:tracePt t="209816" x="2022475" y="4171950"/>
          <p14:tracePt t="209824" x="2022475" y="4181475"/>
          <p14:tracePt t="209905" x="2022475" y="4189413"/>
          <p14:tracePt t="209945" x="2022475" y="4214813"/>
          <p14:tracePt t="209952" x="2030413" y="4232275"/>
          <p14:tracePt t="209968" x="2038350" y="4257675"/>
          <p14:tracePt t="209978" x="2055813" y="4265613"/>
          <p14:tracePt t="209984" x="2065338" y="4283075"/>
          <p14:tracePt t="210000" x="2065338" y="4291013"/>
          <p14:tracePt t="210010" x="2065338" y="4316413"/>
          <p14:tracePt t="210018" x="2065338" y="4351338"/>
          <p14:tracePt t="210024" x="2081213" y="4376738"/>
          <p14:tracePt t="210032" x="2081213" y="4384675"/>
          <p14:tracePt t="210040" x="2090738" y="4410075"/>
          <p14:tracePt t="210048" x="2124075" y="4460875"/>
          <p14:tracePt t="210064" x="2141538" y="4529138"/>
          <p14:tracePt t="210088" x="2149475" y="4538663"/>
          <p14:tracePt t="210153" x="2166938" y="4554538"/>
          <p14:tracePt t="210185" x="2166938" y="4564063"/>
          <p14:tracePt t="210193" x="2174875" y="4589463"/>
          <p14:tracePt t="210202" x="2208213" y="4622800"/>
          <p14:tracePt t="210209" x="2260600" y="4691063"/>
          <p14:tracePt t="210216" x="2293938" y="4708525"/>
          <p14:tracePt t="210224" x="2336800" y="4708525"/>
          <p14:tracePt t="210232" x="2362200" y="4733925"/>
          <p14:tracePt t="210505" x="2344738" y="4733925"/>
          <p14:tracePt t="210513" x="2301875" y="4767263"/>
          <p14:tracePt t="210521" x="2286000" y="4767263"/>
          <p14:tracePt t="210530" x="2260600" y="4784725"/>
          <p14:tracePt t="210584" x="2225675" y="4827588"/>
          <p14:tracePt t="210593" x="2217738" y="4843463"/>
          <p14:tracePt t="210600" x="2192338" y="4852988"/>
          <p14:tracePt t="210833" x="2166938" y="4852988"/>
          <p14:tracePt t="210841" x="2149475" y="4852988"/>
          <p14:tracePt t="210849" x="2141538" y="4852988"/>
          <p14:tracePt t="210856" x="2141538" y="4827588"/>
          <p14:tracePt t="210864" x="2141538" y="4792663"/>
          <p14:tracePt t="210872" x="2141538" y="4749800"/>
          <p14:tracePt t="210880" x="2141538" y="4741863"/>
          <p14:tracePt t="210888" x="2141538" y="4699000"/>
          <p14:tracePt t="210896" x="2124075" y="4648200"/>
          <p14:tracePt t="210904" x="2124075" y="4622800"/>
          <p14:tracePt t="210912" x="2116138" y="4614863"/>
          <p14:tracePt t="210920" x="2116138" y="4597400"/>
          <p14:tracePt t="210927" x="2116138" y="4589463"/>
          <p14:tracePt t="210936" x="2116138" y="4564063"/>
          <p14:tracePt t="212761" x="2132013" y="4605338"/>
          <p14:tracePt t="212769" x="2141538" y="4622800"/>
          <p14:tracePt t="212779" x="2149475" y="4630738"/>
          <p14:tracePt t="212793" x="2166938" y="4640263"/>
          <p14:tracePt t="212800" x="2166938" y="4657725"/>
          <p14:tracePt t="212816" x="2174875" y="4683125"/>
          <p14:tracePt t="212832" x="2208213" y="4716463"/>
          <p14:tracePt t="212840" x="2208213" y="4724400"/>
          <p14:tracePt t="212848" x="2208213" y="4733925"/>
          <p14:tracePt t="212856" x="2225675" y="4767263"/>
          <p14:tracePt t="212872" x="2235200" y="4810125"/>
          <p14:tracePt t="212880" x="2235200" y="4818063"/>
          <p14:tracePt t="212893" x="2251075" y="4835525"/>
          <p14:tracePt t="212896" x="2260600" y="4878388"/>
          <p14:tracePt t="212904" x="2293938" y="4903788"/>
          <p14:tracePt t="212912" x="2311400" y="4954588"/>
          <p14:tracePt t="212920" x="2319338" y="4962525"/>
          <p14:tracePt t="212928" x="2352675" y="5005388"/>
          <p14:tracePt t="212937" x="2379663" y="5056188"/>
          <p14:tracePt t="212946" x="2395538" y="5064125"/>
          <p14:tracePt t="212952" x="2438400" y="5106988"/>
          <p14:tracePt t="212959" x="2446338" y="5124450"/>
          <p14:tracePt t="212968" x="2506663" y="5132388"/>
          <p14:tracePt t="212977" x="2574925" y="5167313"/>
          <p14:tracePt t="212984" x="2625725" y="5183188"/>
          <p14:tracePt t="212993" x="2668588" y="5218113"/>
          <p14:tracePt t="213000" x="2735263" y="5218113"/>
          <p14:tracePt t="213008" x="2803525" y="5251450"/>
          <p14:tracePt t="213016" x="2863850" y="5268913"/>
          <p14:tracePt t="213024" x="2930525" y="5286375"/>
          <p14:tracePt t="213032" x="2998788" y="5286375"/>
          <p14:tracePt t="213040" x="3084513" y="5286375"/>
          <p14:tracePt t="213047" x="3143250" y="5302250"/>
          <p14:tracePt t="213056" x="3262313" y="5319713"/>
          <p14:tracePt t="213064" x="3355975" y="5337175"/>
          <p14:tracePt t="213072" x="3424238" y="5353050"/>
          <p14:tracePt t="213080" x="3508375" y="5353050"/>
          <p14:tracePt t="213088" x="3627438" y="5353050"/>
          <p14:tracePt t="213096" x="3721100" y="5370513"/>
          <p14:tracePt t="213104" x="3806825" y="5395913"/>
          <p14:tracePt t="213112" x="3925888" y="5395913"/>
          <p14:tracePt t="213120" x="4070350" y="5395913"/>
          <p14:tracePt t="213128" x="4179888" y="5395913"/>
          <p14:tracePt t="213136" x="4273550" y="5395913"/>
          <p14:tracePt t="213143" x="4384675" y="5395913"/>
          <p14:tracePt t="213152" x="4476750" y="5395913"/>
          <p14:tracePt t="213160" x="4587875" y="5395913"/>
          <p14:tracePt t="213168" x="4681538" y="5380038"/>
          <p14:tracePt t="213177" x="4826000" y="5380038"/>
          <p14:tracePt t="213184" x="4868863" y="5353050"/>
          <p14:tracePt t="213193" x="4919663" y="5353050"/>
          <p14:tracePt t="213200" x="4945063" y="5353050"/>
          <p14:tracePt t="213208" x="5013325" y="5337175"/>
          <p14:tracePt t="213216" x="5072063" y="5337175"/>
          <p14:tracePt t="213224" x="5140325" y="5337175"/>
          <p14:tracePt t="213232" x="5241925" y="5337175"/>
          <p14:tracePt t="213240" x="5335588" y="5337175"/>
          <p14:tracePt t="213248" x="5421313" y="5337175"/>
          <p14:tracePt t="213256" x="5480050" y="5337175"/>
          <p14:tracePt t="213264" x="5591175" y="5319713"/>
          <p14:tracePt t="213272" x="5683250" y="5294313"/>
          <p14:tracePt t="213280" x="5751513" y="5260975"/>
          <p14:tracePt t="213288" x="5786438" y="5251450"/>
          <p14:tracePt t="213297" x="5870575" y="5235575"/>
          <p14:tracePt t="213304" x="5895975" y="5218113"/>
          <p14:tracePt t="213312" x="5946775" y="5218113"/>
          <p14:tracePt t="213320" x="6032500" y="5183188"/>
          <p14:tracePt t="213327" x="6083300" y="5183188"/>
          <p14:tracePt t="213336" x="6167438" y="5141913"/>
          <p14:tracePt t="213343" x="6235700" y="5132388"/>
          <p14:tracePt t="213352" x="6380163" y="5106988"/>
          <p14:tracePt t="213359" x="6448425" y="5091113"/>
          <p14:tracePt t="213368" x="6542088" y="5073650"/>
          <p14:tracePt t="213376" x="6626225" y="5073650"/>
          <p14:tracePt t="213384" x="6711950" y="5073650"/>
          <p14:tracePt t="213393" x="6762750" y="5056188"/>
          <p14:tracePt t="213400" x="6805613" y="5056188"/>
          <p14:tracePt t="213408" x="6823075" y="5048250"/>
          <p14:tracePt t="213416" x="6831013" y="5048250"/>
          <p14:tracePt t="213432" x="6856413" y="5048250"/>
          <p14:tracePt t="213440" x="6881813" y="5048250"/>
          <p14:tracePt t="213448" x="6907213" y="5048250"/>
          <p14:tracePt t="213456" x="6958013" y="5048250"/>
          <p14:tracePt t="213464" x="7043738" y="5048250"/>
          <p14:tracePt t="213472" x="7102475" y="5048250"/>
          <p14:tracePt t="213480" x="7170738" y="5048250"/>
          <p14:tracePt t="213488" x="7196138" y="5048250"/>
          <p14:tracePt t="213497" x="7221538" y="5048250"/>
          <p14:tracePt t="213504" x="7272338" y="5013325"/>
          <p14:tracePt t="213528" x="7297738" y="4997450"/>
          <p14:tracePt t="213536" x="7315200" y="4997450"/>
          <p14:tracePt t="213543" x="7340600" y="4987925"/>
          <p14:tracePt t="213552" x="7348538" y="4987925"/>
          <p14:tracePt t="213559" x="7373938" y="4987925"/>
          <p14:tracePt t="213568" x="7391400" y="4972050"/>
          <p14:tracePt t="213697" x="7400925" y="4962525"/>
          <p14:tracePt t="213721" x="7391400" y="4937125"/>
          <p14:tracePt t="213736" x="7383463" y="4919663"/>
          <p14:tracePt t="213752" x="7358063" y="4911725"/>
          <p14:tracePt t="213760" x="7323138" y="4878388"/>
          <p14:tracePt t="213768" x="7315200" y="4868863"/>
          <p14:tracePt t="213776" x="7297738" y="4852988"/>
          <p14:tracePt t="213784" x="7264400" y="4843463"/>
          <p14:tracePt t="213793" x="7229475" y="4810125"/>
          <p14:tracePt t="213800" x="7188200" y="4792663"/>
          <p14:tracePt t="213808" x="7170738" y="4784725"/>
          <p14:tracePt t="213816" x="7127875" y="4784725"/>
          <p14:tracePt t="213824" x="7119938" y="4767263"/>
          <p14:tracePt t="213832" x="7094538" y="4741863"/>
          <p14:tracePt t="213848" x="7043738" y="4741863"/>
          <p14:tracePt t="213872" x="7034213" y="4733925"/>
          <p14:tracePt t="213892" x="7026275" y="4733925"/>
          <p14:tracePt t="213897" x="7008813" y="4716463"/>
          <p14:tracePt t="213920" x="7000875" y="4716463"/>
          <p14:tracePt t="213928" x="6983413" y="4716463"/>
          <p14:tracePt t="213936" x="6975475" y="4716463"/>
          <p14:tracePt t="213944" x="6958013" y="4716463"/>
          <p14:tracePt t="213952" x="6924675" y="4716463"/>
          <p14:tracePt t="213960" x="6907213" y="4716463"/>
          <p14:tracePt t="213968" x="6856413" y="4716463"/>
          <p14:tracePt t="213977" x="6823075" y="4716463"/>
          <p14:tracePt t="213984" x="6797675" y="4716463"/>
          <p14:tracePt t="213993" x="6770688" y="4716463"/>
          <p14:tracePt t="214000" x="6729413" y="4716463"/>
          <p14:tracePt t="214008" x="6711950" y="4716463"/>
          <p14:tracePt t="214016" x="6686550" y="4716463"/>
          <p14:tracePt t="214024" x="6643688" y="4716463"/>
          <p14:tracePt t="214032" x="6618288" y="4716463"/>
          <p14:tracePt t="214040" x="6584950" y="4716463"/>
          <p14:tracePt t="214048" x="6575425" y="4716463"/>
          <p14:tracePt t="214056" x="6567488" y="4716463"/>
          <p14:tracePt t="214065" x="6524625" y="4716463"/>
          <p14:tracePt t="214072" x="6499225" y="4716463"/>
          <p14:tracePt t="214080" x="6448425" y="4716463"/>
          <p14:tracePt t="214088" x="6423025" y="4716463"/>
          <p14:tracePt t="214097" x="6364288" y="4716463"/>
          <p14:tracePt t="214104" x="6296025" y="4741863"/>
          <p14:tracePt t="214113" x="6245225" y="4741863"/>
          <p14:tracePt t="214120" x="6184900" y="4759325"/>
          <p14:tracePt t="214128" x="6116638" y="4759325"/>
          <p14:tracePt t="214136" x="6057900" y="4759325"/>
          <p14:tracePt t="214143" x="6024563" y="4759325"/>
          <p14:tracePt t="214152" x="5981700" y="4775200"/>
          <p14:tracePt t="214160" x="5938838" y="4775200"/>
          <p14:tracePt t="214168" x="5888038" y="4775200"/>
          <p14:tracePt t="214176" x="5845175" y="4775200"/>
          <p14:tracePt t="214184" x="5776913" y="4775200"/>
          <p14:tracePt t="214193" x="5718175" y="4775200"/>
          <p14:tracePt t="214200" x="5657850" y="4775200"/>
          <p14:tracePt t="214208" x="5573713" y="4775200"/>
          <p14:tracePt t="214216" x="5394325" y="4741863"/>
          <p14:tracePt t="214224" x="5249863" y="4741863"/>
          <p14:tracePt t="214232" x="5106988" y="4716463"/>
          <p14:tracePt t="214240" x="4902200" y="4699000"/>
          <p14:tracePt t="214248" x="4699000" y="4630738"/>
          <p14:tracePt t="214256" x="4554538" y="4630738"/>
          <p14:tracePt t="214264" x="4468813" y="4630738"/>
          <p14:tracePt t="214272" x="4375150" y="4614863"/>
          <p14:tracePt t="214280" x="4316413" y="4614863"/>
          <p14:tracePt t="214288" x="4222750" y="4597400"/>
          <p14:tracePt t="214297" x="4214813" y="4597400"/>
          <p14:tracePt t="214304" x="4187825" y="4597400"/>
          <p14:tracePt t="214312" x="4162425" y="4597400"/>
          <p14:tracePt t="214320" x="4095750" y="4597400"/>
          <p14:tracePt t="214328" x="4070350" y="4597400"/>
          <p14:tracePt t="214336" x="4002088" y="4597400"/>
          <p14:tracePt t="214344" x="3925888" y="4597400"/>
          <p14:tracePt t="214352" x="3873500" y="4597400"/>
          <p14:tracePt t="214360" x="3789363" y="4597400"/>
          <p14:tracePt t="214368" x="3746500" y="4597400"/>
          <p14:tracePt t="214377" x="3678238" y="4579938"/>
          <p14:tracePt t="214384" x="3594100" y="4579938"/>
          <p14:tracePt t="214393" x="3500438" y="4538663"/>
          <p14:tracePt t="214408" x="3449638" y="4538663"/>
          <p14:tracePt t="214416" x="3441700" y="4538663"/>
          <p14:tracePt t="214424" x="3424238" y="4538663"/>
          <p14:tracePt t="214432" x="3414713" y="4529138"/>
          <p14:tracePt t="214440" x="3355975" y="4529138"/>
          <p14:tracePt t="214448" x="3297238" y="4513263"/>
          <p14:tracePt t="214455" x="3228975" y="4495800"/>
          <p14:tracePt t="214464" x="3160713" y="4478338"/>
          <p14:tracePt t="214472" x="3092450" y="4445000"/>
          <p14:tracePt t="214480" x="2998788" y="4427538"/>
          <p14:tracePt t="214488" x="2905125" y="4402138"/>
          <p14:tracePt t="214496" x="2786063" y="4368800"/>
          <p14:tracePt t="214504" x="2719388" y="4351338"/>
          <p14:tracePt t="214512" x="2625725" y="4333875"/>
          <p14:tracePt t="214520" x="2540000" y="4333875"/>
          <p14:tracePt t="214527" x="2497138" y="4316413"/>
          <p14:tracePt t="214536" x="2463800" y="4316413"/>
          <p14:tracePt t="214543" x="2405063" y="4316413"/>
          <p14:tracePt t="214551" x="2336800" y="4300538"/>
          <p14:tracePt t="214559" x="2311400" y="4283075"/>
          <p14:tracePt t="214567" x="2243138" y="4265613"/>
          <p14:tracePt t="214576" x="2157413" y="4265613"/>
          <p14:tracePt t="214584" x="2073275" y="4265613"/>
          <p14:tracePt t="214593" x="1979613" y="4249738"/>
          <p14:tracePt t="214600" x="1911350" y="4249738"/>
          <p14:tracePt t="214608" x="1827213" y="4249738"/>
          <p14:tracePt t="214616" x="1766888" y="4249738"/>
          <p14:tracePt t="214624" x="1733550" y="4232275"/>
          <p14:tracePt t="215385" x="1724025" y="4224338"/>
          <p14:tracePt t="217561" x="1724025" y="4206875"/>
          <p14:tracePt t="217585" x="1741488" y="4206875"/>
          <p14:tracePt t="217600" x="1749425" y="4206875"/>
          <p14:tracePt t="217616" x="1792288" y="4197350"/>
          <p14:tracePt t="217632" x="1817688" y="4197350"/>
          <p14:tracePt t="217640" x="1868488" y="4181475"/>
          <p14:tracePt t="217648" x="1878013" y="4181475"/>
          <p14:tracePt t="217656" x="1920875" y="4164013"/>
          <p14:tracePt t="217664" x="1928813" y="4164013"/>
          <p14:tracePt t="217672" x="1962150" y="4138613"/>
          <p14:tracePt t="217680" x="1971675" y="4138613"/>
          <p14:tracePt t="217688" x="1997075" y="4138613"/>
          <p14:tracePt t="217697" x="2030413" y="4121150"/>
          <p14:tracePt t="217704" x="2073275" y="4121150"/>
          <p14:tracePt t="217712" x="2098675" y="4113213"/>
          <p14:tracePt t="217720" x="2166938" y="4095750"/>
          <p14:tracePt t="217728" x="2174875" y="4095750"/>
          <p14:tracePt t="217736" x="2217738" y="4070350"/>
          <p14:tracePt t="217752" x="2251075" y="4052888"/>
          <p14:tracePt t="218185" x="2243138" y="4052888"/>
          <p14:tracePt t="218200" x="2235200" y="4070350"/>
          <p14:tracePt t="218232" x="2217738" y="4079875"/>
          <p14:tracePt t="222233" x="2225675" y="4095750"/>
          <p14:tracePt t="222241" x="2268538" y="4121150"/>
          <p14:tracePt t="222249" x="2276475" y="4130675"/>
          <p14:tracePt t="222272" x="2301875" y="4130675"/>
          <p14:tracePt t="222288" x="2301875" y="4079875"/>
          <p14:tracePt t="222520" x="2276475" y="4070350"/>
          <p14:tracePt t="222528" x="2260600" y="4070350"/>
          <p14:tracePt t="222544" x="2251075" y="4070350"/>
          <p14:tracePt t="222600" x="2243138" y="4087813"/>
          <p14:tracePt t="222609" x="2225675" y="4095750"/>
          <p14:tracePt t="222624" x="2217738" y="4105275"/>
          <p14:tracePt t="222648" x="2200275" y="4105275"/>
          <p14:tracePt t="222744" x="2192338" y="4105275"/>
          <p14:tracePt t="222761" x="2166938" y="4105275"/>
          <p14:tracePt t="222777" x="2149475" y="4095750"/>
          <p14:tracePt t="222784" x="2149475" y="4062413"/>
          <p14:tracePt t="222800" x="2141538" y="4052888"/>
          <p14:tracePt t="222808" x="2124075" y="4044950"/>
          <p14:tracePt t="229257" x="2124075" y="4052888"/>
          <p14:tracePt t="229265" x="2124075" y="4070350"/>
          <p14:tracePt t="229273" x="2124075" y="4095750"/>
          <p14:tracePt t="229281" x="2116138" y="4121150"/>
          <p14:tracePt t="229288" x="2116138" y="4138613"/>
          <p14:tracePt t="229296" x="2116138" y="4181475"/>
          <p14:tracePt t="229304" x="2098675" y="4206875"/>
          <p14:tracePt t="229312" x="2098675" y="4232275"/>
          <p14:tracePt t="229320" x="2098675" y="4249738"/>
          <p14:tracePt t="229328" x="2098675" y="4257675"/>
          <p14:tracePt t="229336" x="2098675" y="4265613"/>
          <p14:tracePt t="229345" x="2098675" y="4291013"/>
          <p14:tracePt t="229352" x="2098675" y="4308475"/>
          <p14:tracePt t="229424" x="2098675" y="4316413"/>
          <p14:tracePt t="229440" x="2098675" y="4333875"/>
          <p14:tracePt t="229464" x="2098675" y="4359275"/>
          <p14:tracePt t="230192" x="2098675" y="4351338"/>
          <p14:tracePt t="230200" x="2098675" y="4325938"/>
          <p14:tracePt t="230209" x="2098675" y="4300538"/>
          <p14:tracePt t="230216" x="2098675" y="4291013"/>
          <p14:tracePt t="230225" x="2124075" y="4232275"/>
          <p14:tracePt t="230232" x="2124075" y="4214813"/>
          <p14:tracePt t="230240" x="2132013" y="4171950"/>
          <p14:tracePt t="230248" x="2132013" y="4164013"/>
          <p14:tracePt t="230256" x="2132013" y="4105275"/>
          <p14:tracePt t="230264" x="2132013" y="4044950"/>
          <p14:tracePt t="230272" x="2149475" y="4019550"/>
          <p14:tracePt t="230280" x="2149475" y="3951288"/>
          <p14:tracePt t="230288" x="2166938" y="3925888"/>
          <p14:tracePt t="230296" x="2166938" y="3875088"/>
          <p14:tracePt t="230304" x="2200275" y="3806825"/>
          <p14:tracePt t="230312" x="2200275" y="3781425"/>
          <p14:tracePt t="230320" x="2208213" y="3773488"/>
          <p14:tracePt t="230328" x="2225675" y="3697288"/>
          <p14:tracePt t="230336" x="2243138" y="3629025"/>
          <p14:tracePt t="230345" x="2243138" y="3543300"/>
          <p14:tracePt t="230352" x="2276475" y="3467100"/>
          <p14:tracePt t="230360" x="2293938" y="3382963"/>
          <p14:tracePt t="230368" x="2311400" y="3314700"/>
          <p14:tracePt t="230376" x="2311400" y="3271838"/>
          <p14:tracePt t="230384" x="2327275" y="3203575"/>
          <p14:tracePt t="230392" x="2362200" y="3109913"/>
          <p14:tracePt t="230400" x="2379663" y="3041650"/>
          <p14:tracePt t="230408" x="2395538" y="3008313"/>
          <p14:tracePt t="230416" x="2395538" y="2965450"/>
          <p14:tracePt t="230425" x="2395538" y="2906713"/>
          <p14:tracePt t="230432" x="2413000" y="2871788"/>
          <p14:tracePt t="230441" x="2446338" y="2805113"/>
          <p14:tracePt t="230448" x="2455863" y="2778125"/>
          <p14:tracePt t="230456" x="2455863" y="2752725"/>
          <p14:tracePt t="230464" x="2455863" y="2719388"/>
          <p14:tracePt t="230472" x="2455863" y="2711450"/>
          <p14:tracePt t="230480" x="2455863" y="2668588"/>
          <p14:tracePt t="230488" x="2455863" y="2660650"/>
          <p14:tracePt t="230496" x="2455863" y="2643188"/>
          <p14:tracePt t="230504" x="2455863" y="2617788"/>
          <p14:tracePt t="230512" x="2455863" y="2608263"/>
          <p14:tracePt t="230520" x="2455863" y="2592388"/>
          <p14:tracePt t="230528" x="2455863" y="2582863"/>
          <p14:tracePt t="230544" x="2455863" y="2557463"/>
          <p14:tracePt t="230552" x="2455863" y="2549525"/>
          <p14:tracePt t="230617" x="2455863" y="2532063"/>
          <p14:tracePt t="230633" x="2413000" y="2532063"/>
          <p14:tracePt t="230641" x="2344738" y="2557463"/>
          <p14:tracePt t="230649" x="2301875" y="2592388"/>
          <p14:tracePt t="230657" x="2182813" y="2686050"/>
          <p14:tracePt t="230664" x="2055813" y="2795588"/>
          <p14:tracePt t="230672" x="1979613" y="2871788"/>
          <p14:tracePt t="230680" x="1868488" y="2974975"/>
          <p14:tracePt t="230688" x="1817688" y="3025775"/>
          <p14:tracePt t="230696" x="1792288" y="3059113"/>
          <p14:tracePt t="230704" x="1776413" y="3084513"/>
          <p14:tracePt t="230712" x="1776413" y="3109913"/>
          <p14:tracePt t="230720" x="1766888" y="3127375"/>
          <p14:tracePt t="230729" x="1749425" y="3170238"/>
          <p14:tracePt t="230736" x="1741488" y="3178175"/>
          <p14:tracePt t="230992" x="1741488" y="3195638"/>
          <p14:tracePt t="231000" x="1741488" y="3221038"/>
          <p14:tracePt t="231024" x="1741488" y="3228975"/>
          <p14:tracePt t="231041" x="1741488" y="3238500"/>
          <p14:tracePt t="231056" x="1741488" y="3254375"/>
          <p14:tracePt t="231096" x="1758950" y="3263900"/>
          <p14:tracePt t="231128" x="1784350" y="3289300"/>
          <p14:tracePt t="231137" x="1792288" y="3289300"/>
          <p14:tracePt t="231145" x="1809750" y="3289300"/>
          <p14:tracePt t="231153" x="1817688" y="3289300"/>
          <p14:tracePt t="231160" x="1860550" y="3289300"/>
          <p14:tracePt t="231168" x="1928813" y="3305175"/>
          <p14:tracePt t="231176" x="1954213" y="3305175"/>
          <p14:tracePt t="231184" x="2012950" y="3305175"/>
          <p14:tracePt t="231192" x="2038350" y="3305175"/>
          <p14:tracePt t="231200" x="2106613" y="3305175"/>
          <p14:tracePt t="231209" x="2132013" y="3305175"/>
          <p14:tracePt t="231216" x="2157413" y="3305175"/>
          <p14:tracePt t="231225" x="2182813" y="3305175"/>
          <p14:tracePt t="231241" x="2235200" y="3305175"/>
          <p14:tracePt t="231257" x="2243138" y="3305175"/>
          <p14:tracePt t="231264" x="2260600" y="3305175"/>
          <p14:tracePt t="231272" x="2286000" y="3305175"/>
          <p14:tracePt t="231304" x="2293938" y="3305175"/>
          <p14:tracePt t="231320" x="2311400" y="3305175"/>
          <p14:tracePt t="231328" x="2319338" y="3305175"/>
          <p14:tracePt t="231345" x="2344738" y="3305175"/>
          <p14:tracePt t="231352" x="2352675" y="3305175"/>
          <p14:tracePt t="231368" x="2370138" y="3305175"/>
          <p14:tracePt t="231553" x="2379663" y="3305175"/>
          <p14:tracePt t="231561" x="2420938" y="3305175"/>
          <p14:tracePt t="231568" x="2446338" y="3314700"/>
          <p14:tracePt t="231576" x="2481263" y="3314700"/>
          <p14:tracePt t="231584" x="2489200" y="3314700"/>
          <p14:tracePt t="231591" x="2506663" y="3314700"/>
          <p14:tracePt t="231608" x="2532063" y="3322638"/>
          <p14:tracePt t="231616" x="2540000" y="3322638"/>
          <p14:tracePt t="231625" x="2549525" y="3322638"/>
          <p14:tracePt t="231641" x="2565400" y="3322638"/>
          <p14:tracePt t="231833" x="2557463" y="3322638"/>
          <p14:tracePt t="231843" x="2532063" y="3322638"/>
          <p14:tracePt t="231849" x="2489200" y="3322638"/>
          <p14:tracePt t="231857" x="2463800" y="3322638"/>
          <p14:tracePt t="231864" x="2438400" y="3322638"/>
          <p14:tracePt t="231872" x="2420938" y="3322638"/>
          <p14:tracePt t="231880" x="2413000" y="3322638"/>
          <p14:tracePt t="231891" x="2395538" y="3322638"/>
          <p14:tracePt t="231896" x="2362200" y="3322638"/>
          <p14:tracePt t="231904" x="2344738" y="3322638"/>
          <p14:tracePt t="231913" x="2336800" y="3322638"/>
          <p14:tracePt t="231928" x="2293938" y="3322638"/>
          <p14:tracePt t="231944" x="2268538" y="3322638"/>
          <p14:tracePt t="231952" x="2243138" y="3322638"/>
          <p14:tracePt t="231961" x="2192338" y="3322638"/>
          <p14:tracePt t="231968" x="2149475" y="3297238"/>
          <p14:tracePt t="231976" x="2081213" y="3289300"/>
          <p14:tracePt t="231983" x="2038350" y="3289300"/>
          <p14:tracePt t="231991" x="1987550" y="3289300"/>
          <p14:tracePt t="232000" x="1962150" y="3289300"/>
          <p14:tracePt t="232008" x="1920875" y="3289300"/>
          <p14:tracePt t="232016" x="1903413" y="3289300"/>
          <p14:tracePt t="232024" x="1893888" y="3289300"/>
          <p14:tracePt t="232048" x="1868488" y="3289300"/>
          <p14:tracePt t="232393" x="1852613" y="3271838"/>
          <p14:tracePt t="232432" x="1852613" y="3246438"/>
          <p14:tracePt t="232480" x="1852613" y="3238500"/>
          <p14:tracePt t="232488" x="1852613" y="3221038"/>
          <p14:tracePt t="232497" x="1852613" y="3178175"/>
          <p14:tracePt t="232504" x="1852613" y="3170238"/>
          <p14:tracePt t="232512" x="1852613" y="3160713"/>
          <p14:tracePt t="232520" x="1852613" y="3144838"/>
          <p14:tracePt t="232528" x="1852613" y="3119438"/>
          <p14:tracePt t="232536" x="1852613" y="3109913"/>
          <p14:tracePt t="232856" x="1843088" y="3094038"/>
          <p14:tracePt t="233385" x="1817688" y="3101975"/>
          <p14:tracePt t="233401" x="1801813" y="3127375"/>
          <p14:tracePt t="233408" x="1792288" y="3144838"/>
          <p14:tracePt t="233416" x="1792288" y="3170238"/>
          <p14:tracePt t="233424" x="1792288" y="3178175"/>
          <p14:tracePt t="233432" x="1792288" y="3221038"/>
          <p14:tracePt t="233441" x="1776413" y="3246438"/>
          <p14:tracePt t="233448" x="1776413" y="3297238"/>
          <p14:tracePt t="233456" x="1776413" y="3322638"/>
          <p14:tracePt t="233464" x="1776413" y="3382963"/>
          <p14:tracePt t="233472" x="1776413" y="3416300"/>
          <p14:tracePt t="233816" x="1776413" y="3408363"/>
          <p14:tracePt t="233840" x="1776413" y="3398838"/>
          <p14:tracePt t="233856" x="1776413" y="3382963"/>
          <p14:tracePt t="233896" x="1776413" y="3373438"/>
          <p14:tracePt t="233904" x="1776413" y="3348038"/>
          <p14:tracePt t="233960" x="1776413" y="3330575"/>
          <p14:tracePt t="233968" x="1776413" y="3322638"/>
          <p14:tracePt t="233976" x="1784350" y="3314700"/>
          <p14:tracePt t="234000" x="1784350" y="3289300"/>
          <p14:tracePt t="234048" x="1784350" y="3271838"/>
          <p14:tracePt t="234064" x="1784350" y="3263900"/>
          <p14:tracePt t="234072" x="1784350" y="3246438"/>
          <p14:tracePt t="234080" x="1784350" y="3221038"/>
          <p14:tracePt t="234088" x="1784350" y="3211513"/>
          <p14:tracePt t="234096" x="1784350" y="3195638"/>
          <p14:tracePt t="234104" x="1784350" y="3186113"/>
          <p14:tracePt t="234112" x="1784350" y="3178175"/>
          <p14:tracePt t="234120" x="1784350" y="3160713"/>
          <p14:tracePt t="234129" x="1784350" y="3152775"/>
          <p14:tracePt t="234136" x="1784350" y="3135313"/>
          <p14:tracePt t="234545" x="1784350" y="3127375"/>
          <p14:tracePt t="234729" x="1792288" y="3119438"/>
          <p14:tracePt t="235265" x="1835150" y="3119438"/>
          <p14:tracePt t="235273" x="1843088" y="3119438"/>
          <p14:tracePt t="235281" x="1860550" y="3119438"/>
          <p14:tracePt t="237289" x="1852613" y="3119438"/>
          <p14:tracePt t="237311" x="1843088" y="3119438"/>
          <p14:tracePt t="248384" x="1801813" y="3119438"/>
          <p14:tracePt t="248392" x="1766888" y="3135313"/>
          <p14:tracePt t="248408" x="1758950" y="3144838"/>
          <p14:tracePt t="248505" x="1749425" y="3160713"/>
          <p14:tracePt t="248512" x="1733550" y="3160713"/>
          <p14:tracePt t="248529" x="1724025" y="3160713"/>
          <p14:tracePt t="249065" x="1708150" y="3152775"/>
          <p14:tracePt t="249113" x="1716088" y="3144838"/>
          <p14:tracePt t="249153" x="1724025" y="3144838"/>
          <p14:tracePt t="249168" x="1741488" y="3144838"/>
          <p14:tracePt t="249184" x="1749425" y="3144838"/>
          <p14:tracePt t="249193" x="1758950" y="3144838"/>
          <p14:tracePt t="249289" x="1776413" y="3144838"/>
          <p14:tracePt t="249297" x="1801813" y="3144838"/>
          <p14:tracePt t="249305" x="1827213" y="3144838"/>
          <p14:tracePt t="249313" x="1843088" y="3144838"/>
          <p14:tracePt t="249336" x="1852613" y="3144838"/>
          <p14:tracePt t="249601" x="1860550" y="3127375"/>
          <p14:tracePt t="250977" x="1860550" y="3135313"/>
          <p14:tracePt t="251225" x="1860550" y="3144838"/>
          <p14:tracePt t="251233" x="1835150" y="3144838"/>
          <p14:tracePt t="251248" x="1792288" y="3144838"/>
          <p14:tracePt t="251256" x="1776413" y="3144838"/>
          <p14:tracePt t="251264" x="1766888" y="3144838"/>
          <p14:tracePt t="251273" x="1749425" y="3144838"/>
          <p14:tracePt t="251280" x="1724025" y="3144838"/>
          <p14:tracePt t="251833" x="1733550" y="3144838"/>
          <p14:tracePt t="251840" x="1758950" y="3144838"/>
          <p14:tracePt t="251848" x="1766888" y="3144838"/>
          <p14:tracePt t="251856" x="1784350" y="3144838"/>
          <p14:tracePt t="251864" x="1792288" y="3144838"/>
          <p14:tracePt t="251872" x="1817688" y="3144838"/>
          <p14:tracePt t="346617" x="1827213" y="3144838"/>
          <p14:tracePt t="349568" x="1843088" y="3144838"/>
          <p14:tracePt t="349577" x="1852613" y="3144838"/>
          <p14:tracePt t="351065" x="1911350" y="3144838"/>
          <p14:tracePt t="351072" x="1971675" y="3144838"/>
          <p14:tracePt t="351080" x="2055813" y="3144838"/>
          <p14:tracePt t="351088" x="2200275" y="3144838"/>
          <p14:tracePt t="351097" x="2430463" y="3170238"/>
          <p14:tracePt t="351104" x="2625725" y="3170238"/>
          <p14:tracePt t="351113" x="2828925" y="3195638"/>
          <p14:tracePt t="351120" x="3084513" y="3195638"/>
          <p14:tracePt t="351128" x="3338513" y="3195638"/>
          <p14:tracePt t="351136" x="3678238" y="3195638"/>
          <p14:tracePt t="351144" x="4154488" y="3221038"/>
          <p14:tracePt t="351152" x="4595813" y="3279775"/>
          <p14:tracePt t="351160" x="5259388" y="3382963"/>
          <p14:tracePt t="351168" x="5751513" y="3449638"/>
          <p14:tracePt t="351176" x="6227763" y="3475038"/>
          <p14:tracePt t="351184" x="6762750" y="3509963"/>
          <p14:tracePt t="351192" x="7170738" y="3509963"/>
          <p14:tracePt t="351200" x="7485063" y="3535363"/>
          <p14:tracePt t="351208" x="7893050" y="3611563"/>
          <p14:tracePt t="351216" x="8410575" y="3611563"/>
          <p14:tracePt t="351224" x="8818563" y="3611563"/>
          <p14:tracePt t="351232" x="9286875" y="3611563"/>
          <p14:tracePt t="351240" x="9694863" y="3611563"/>
          <p14:tracePt t="351248" x="9974263" y="3611563"/>
          <p14:tracePt t="351256" x="10255250" y="3611563"/>
          <p14:tracePt t="351263" x="10450513" y="3611563"/>
          <p14:tracePt t="351272" x="10594975" y="3611563"/>
          <p14:tracePt t="351279" x="10679113" y="3611563"/>
          <p14:tracePt t="351288" x="10798175" y="3611563"/>
          <p14:tracePt t="351296" x="10866438" y="3629025"/>
          <p14:tracePt t="351304" x="10909300" y="3629025"/>
          <p14:tracePt t="351313" x="10934700" y="3646488"/>
          <p14:tracePt t="351320" x="10968038" y="3671888"/>
          <p14:tracePt t="351336" x="10968038" y="3687763"/>
          <p14:tracePt t="351344" x="10952163" y="3713163"/>
          <p14:tracePt t="351352" x="10934700" y="3713163"/>
          <p14:tracePt t="351360" x="10866438" y="3713163"/>
          <p14:tracePt t="351368" x="10848975" y="3713163"/>
          <p14:tracePt t="351601" x="10858500" y="3713163"/>
          <p14:tracePt t="351608" x="10866438" y="3713163"/>
          <p14:tracePt t="351616" x="10891838" y="3705225"/>
          <p14:tracePt t="351632" x="10909300" y="3705225"/>
          <p14:tracePt t="351640" x="10917238" y="3705225"/>
          <p14:tracePt t="351647" x="10926763" y="3705225"/>
          <p14:tracePt t="351663" x="10942638" y="3705225"/>
          <p14:tracePt t="351688" x="10968038" y="3705225"/>
          <p14:tracePt t="351736" x="10977563" y="3697288"/>
          <p14:tracePt t="351744" x="10993438" y="3687763"/>
          <p14:tracePt t="351776" x="10993438" y="3671888"/>
          <p14:tracePt t="351784" x="10993438" y="3662363"/>
          <p14:tracePt t="351792" x="10993438" y="3636963"/>
          <p14:tracePt t="351800" x="10993438" y="3611563"/>
          <p14:tracePt t="351808" x="10993438" y="3594100"/>
          <p14:tracePt t="351816" x="11002963" y="3552825"/>
          <p14:tracePt t="351832" x="11002963" y="3543300"/>
          <p14:tracePt t="351848" x="11002963" y="3527425"/>
          <p14:tracePt t="351920" x="11002963" y="3502025"/>
          <p14:tracePt t="351928" x="11002963" y="3475038"/>
          <p14:tracePt t="351936" x="11002963" y="3433763"/>
          <p14:tracePt t="351944" x="11002963" y="3416300"/>
          <p14:tracePt t="351952" x="11018838" y="3408363"/>
          <p14:tracePt t="351960" x="11018838" y="3398838"/>
          <p14:tracePt t="351968" x="11018838" y="3373438"/>
          <p14:tracePt t="352497" x="11002963" y="3373438"/>
          <p14:tracePt t="352913" x="11044238" y="3433763"/>
          <p14:tracePt t="352921" x="11079163" y="3467100"/>
          <p14:tracePt t="352931" x="11112500" y="3509963"/>
          <p14:tracePt t="352936" x="11137900" y="3543300"/>
          <p14:tracePt t="352944" x="11215688" y="3594100"/>
          <p14:tracePt t="352951" x="11241088" y="3611563"/>
          <p14:tracePt t="352960" x="11333163" y="3662363"/>
          <p14:tracePt t="352968" x="11360150" y="3697288"/>
          <p14:tracePt t="352976" x="11393488" y="3722688"/>
          <p14:tracePt t="352984" x="11401425" y="3738563"/>
          <p14:tracePt t="352992" x="11401425" y="3748088"/>
          <p14:tracePt t="353016" x="11401425" y="3763963"/>
          <p14:tracePt t="353217" x="11418888" y="3763963"/>
          <p14:tracePt t="353225" x="11477625" y="3705225"/>
          <p14:tracePt t="353232" x="11512550" y="3636963"/>
          <p14:tracePt t="353240" x="11563350" y="3586163"/>
          <p14:tracePt t="353248" x="11588750" y="3578225"/>
          <p14:tracePt t="353256" x="11606213" y="3560763"/>
          <p14:tracePt t="353385" x="11614150" y="3552825"/>
          <p14:tracePt t="353409" x="11614150" y="3535363"/>
          <p14:tracePt t="353505" x="11614150" y="3527425"/>
          <p14:tracePt t="353633" x="11614150" y="3509963"/>
          <p14:tracePt t="353864" x="11614150" y="3502025"/>
          <p14:tracePt t="353872" x="11614150" y="3459163"/>
          <p14:tracePt t="353888" x="11614150" y="3433763"/>
          <p14:tracePt t="353895" x="11614150" y="3424238"/>
          <p14:tracePt t="353912" x="11614150" y="3398838"/>
          <p14:tracePt t="353920" x="11614150" y="3382963"/>
          <p14:tracePt t="353929" x="11631613" y="3355975"/>
          <p14:tracePt t="353952" x="11639550" y="3348038"/>
          <p14:tracePt t="353960" x="11639550" y="3330575"/>
          <p14:tracePt t="354025" x="11657013" y="3322638"/>
          <p14:tracePt t="354032" x="11682413" y="3305175"/>
          <p14:tracePt t="354057" x="11690350" y="3305175"/>
          <p14:tracePt t="354065" x="11715750" y="3297238"/>
          <p14:tracePt t="354080" x="11733213" y="3297238"/>
          <p14:tracePt t="354120" x="11741150" y="3297238"/>
          <p14:tracePt t="354130" x="11758613" y="3297238"/>
          <p14:tracePt t="354144" x="11784013" y="3297238"/>
          <p14:tracePt t="354152" x="11791950" y="3297238"/>
          <p14:tracePt t="354160" x="11801475" y="3297238"/>
          <p14:tracePt t="354169" x="11818938" y="3297238"/>
          <p14:tracePt t="354176" x="11844338" y="3297238"/>
          <p14:tracePt t="354192" x="11852275" y="3297238"/>
          <p14:tracePt t="354200" x="11869738" y="3297238"/>
          <p14:tracePt t="354208" x="11877675" y="3297238"/>
          <p14:tracePt t="354217" x="11920538" y="3297238"/>
          <p14:tracePt t="354225" x="11928475" y="3297238"/>
          <p14:tracePt t="354233" x="11961813" y="3314700"/>
          <p14:tracePt t="354240" x="11971338" y="3314700"/>
          <p14:tracePt t="354296" x="11979275" y="3314700"/>
          <p14:tracePt t="354393" x="11996738" y="3322638"/>
          <p14:tracePt t="354409" x="12004675" y="3322638"/>
          <p14:tracePt t="354416" x="12047538" y="3340100"/>
          <p14:tracePt t="354424" x="12115800" y="3355975"/>
          <p14:tracePt t="354432" x="12158663" y="3355975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Stresory</a:t>
            </a:r>
            <a:endParaRPr lang="en-GB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953F34D2-233F-4B76-8A35-C90450800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0947" y="0"/>
            <a:ext cx="85810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162361"/>
      </p:ext>
    </p:extLst>
  </p:cSld>
  <p:clrMapOvr>
    <a:masterClrMapping/>
  </p:clrMapOvr>
  <p:transition advTm="252294"/>
  <p:extLst>
    <p:ext uri="{3A86A75C-4F4B-4683-9AE1-C65F6400EC91}">
      <p14:laserTraceLst xmlns:p14="http://schemas.microsoft.com/office/powerpoint/2010/main">
        <p14:tracePtLst>
          <p14:tracePt t="22476" x="3606800" y="6292850"/>
          <p14:tracePt t="22608" x="3789363" y="6561138"/>
          <p14:tracePt t="22615" x="4171950" y="6356350"/>
          <p14:tracePt t="22624" x="4486275" y="6102350"/>
          <p14:tracePt t="22631" x="4902200" y="5778500"/>
          <p14:tracePt t="22640" x="5284788" y="5387975"/>
          <p14:tracePt t="22647" x="5632450" y="5013325"/>
          <p14:tracePt t="22656" x="5981700" y="4640263"/>
          <p14:tracePt t="22664" x="6227763" y="4240213"/>
          <p14:tracePt t="22671" x="6524625" y="3781425"/>
          <p14:tracePt t="22680" x="6780213" y="3330575"/>
          <p14:tracePt t="22687" x="6975475" y="2990850"/>
          <p14:tracePt t="22695" x="7102475" y="2676525"/>
          <p14:tracePt t="22704" x="7221538" y="2413000"/>
          <p14:tracePt t="22711" x="7340600" y="2200275"/>
          <p14:tracePt t="22720" x="7459663" y="2022475"/>
          <p14:tracePt t="22728" x="7570788" y="1809750"/>
          <p14:tracePt t="22736" x="7654925" y="1708150"/>
          <p14:tracePt t="22743" x="7715250" y="1555750"/>
          <p14:tracePt t="22751" x="7781925" y="1436688"/>
          <p14:tracePt t="22759" x="7816850" y="1360488"/>
          <p14:tracePt t="22768" x="7850188" y="1292225"/>
          <p14:tracePt t="22775" x="7850188" y="1266825"/>
          <p14:tracePt t="22783" x="7850188" y="1257300"/>
          <p14:tracePt t="22791" x="7850188" y="1241425"/>
          <p14:tracePt t="22799" x="7850188" y="1231900"/>
          <p14:tracePt t="22824" x="7850188" y="1206500"/>
          <p14:tracePt t="22841" x="7850188" y="1189038"/>
          <p14:tracePt t="22952" x="7791450" y="1189038"/>
          <p14:tracePt t="22960" x="7731125" y="1189038"/>
          <p14:tracePt t="22968" x="7662863" y="1173163"/>
          <p14:tracePt t="22976" x="7570788" y="1155700"/>
          <p14:tracePt t="22984" x="7477125" y="1122363"/>
          <p14:tracePt t="22993" x="7426325" y="1087438"/>
          <p14:tracePt t="23000" x="7383463" y="1054100"/>
          <p14:tracePt t="23008" x="7332663" y="1019175"/>
          <p14:tracePt t="23016" x="7297738" y="993775"/>
          <p14:tracePt t="23048" x="7272338" y="960438"/>
          <p14:tracePt t="23088" x="7256463" y="952500"/>
          <p14:tracePt t="23096" x="7246938" y="942975"/>
          <p14:tracePt t="23103" x="7221538" y="942975"/>
          <p14:tracePt t="23111" x="7178675" y="942975"/>
          <p14:tracePt t="23121" x="7112000" y="942975"/>
          <p14:tracePt t="23128" x="7069138" y="942975"/>
          <p14:tracePt t="23137" x="7043738" y="942975"/>
          <p14:tracePt t="23143" x="6992938" y="942975"/>
          <p14:tracePt t="23152" x="6983413" y="942975"/>
          <p14:tracePt t="23168" x="6967538" y="942975"/>
          <p14:tracePt t="23175" x="6932613" y="942975"/>
          <p14:tracePt t="23184" x="6899275" y="977900"/>
          <p14:tracePt t="23191" x="6881813" y="1036638"/>
          <p14:tracePt t="23200" x="6864350" y="1155700"/>
          <p14:tracePt t="23208" x="6823075" y="1257300"/>
          <p14:tracePt t="23216" x="6805613" y="1317625"/>
          <p14:tracePt t="23224" x="6805613" y="1385888"/>
          <p14:tracePt t="23231" x="6805613" y="1393825"/>
          <p14:tracePt t="23240" x="6805613" y="1411288"/>
          <p14:tracePt t="23248" x="6813550" y="1452563"/>
          <p14:tracePt t="23256" x="6823075" y="1462088"/>
          <p14:tracePt t="23264" x="6838950" y="1462088"/>
          <p14:tracePt t="23271" x="6881813" y="1477963"/>
          <p14:tracePt t="23280" x="6907213" y="1477963"/>
          <p14:tracePt t="23287" x="6967538" y="1495425"/>
          <p14:tracePt t="23296" x="7059613" y="1495425"/>
          <p14:tracePt t="23304" x="7119938" y="1495425"/>
          <p14:tracePt t="23311" x="7229475" y="1495425"/>
          <p14:tracePt t="23321" x="7315200" y="1495425"/>
          <p14:tracePt t="23328" x="7408863" y="1495425"/>
          <p14:tracePt t="23336" x="7467600" y="1495425"/>
          <p14:tracePt t="23343" x="7578725" y="1477963"/>
          <p14:tracePt t="23351" x="7705725" y="1393825"/>
          <p14:tracePt t="23359" x="7859713" y="1333500"/>
          <p14:tracePt t="23368" x="7900988" y="1300163"/>
          <p14:tracePt t="23375" x="7951788" y="1282700"/>
          <p14:tracePt t="23384" x="8004175" y="1231900"/>
          <p14:tracePt t="23392" x="8012113" y="1223963"/>
          <p14:tracePt t="23400" x="8037513" y="1198563"/>
          <p14:tracePt t="23408" x="8037513" y="1173163"/>
          <p14:tracePt t="23416" x="8054975" y="1122363"/>
          <p14:tracePt t="23424" x="8054975" y="1096963"/>
          <p14:tracePt t="23431" x="8054975" y="1079500"/>
          <p14:tracePt t="23440" x="8054975" y="1044575"/>
          <p14:tracePt t="23448" x="8012113" y="968375"/>
          <p14:tracePt t="23456" x="7961313" y="925513"/>
          <p14:tracePt t="23464" x="7867650" y="866775"/>
          <p14:tracePt t="23472" x="7832725" y="849313"/>
          <p14:tracePt t="23480" x="7748588" y="815975"/>
          <p14:tracePt t="23487" x="7672388" y="755650"/>
          <p14:tracePt t="23496" x="7604125" y="722313"/>
          <p14:tracePt t="23504" x="7527925" y="688975"/>
          <p14:tracePt t="23511" x="7485063" y="654050"/>
          <p14:tracePt t="23521" x="7434263" y="636588"/>
          <p14:tracePt t="23528" x="7391400" y="611188"/>
          <p14:tracePt t="23537" x="7340600" y="595313"/>
          <p14:tracePt t="23544" x="7281863" y="577850"/>
          <p14:tracePt t="23551" x="7246938" y="577850"/>
          <p14:tracePt t="23559" x="7162800" y="577850"/>
          <p14:tracePt t="23568" x="7077075" y="577850"/>
          <p14:tracePt t="23575" x="6958013" y="577850"/>
          <p14:tracePt t="23584" x="6823075" y="577850"/>
          <p14:tracePt t="23592" x="6754813" y="577850"/>
          <p14:tracePt t="23600" x="6686550" y="603250"/>
          <p14:tracePt t="23608" x="6643688" y="620713"/>
          <p14:tracePt t="23616" x="6618288" y="620713"/>
          <p14:tracePt t="23624" x="6567488" y="620713"/>
          <p14:tracePt t="23632" x="6559550" y="628650"/>
          <p14:tracePt t="23656" x="6542088" y="646113"/>
          <p14:tracePt t="23664" x="6542088" y="671513"/>
          <p14:tracePt t="23671" x="6524625" y="730250"/>
          <p14:tracePt t="23680" x="6524625" y="849313"/>
          <p14:tracePt t="23687" x="6524625" y="935038"/>
          <p14:tracePt t="23696" x="6524625" y="1003300"/>
          <p14:tracePt t="23704" x="6524625" y="1087438"/>
          <p14:tracePt t="23711" x="6524625" y="1173163"/>
          <p14:tracePt t="23720" x="6524625" y="1198563"/>
          <p14:tracePt t="23728" x="6575425" y="1292225"/>
          <p14:tracePt t="23737" x="6600825" y="1317625"/>
          <p14:tracePt t="23744" x="6618288" y="1350963"/>
          <p14:tracePt t="23751" x="6635750" y="1360488"/>
          <p14:tracePt t="23760" x="6643688" y="1376363"/>
          <p14:tracePt t="23768" x="6653213" y="1385888"/>
          <p14:tracePt t="23775" x="6686550" y="1411288"/>
          <p14:tracePt t="23784" x="6694488" y="1411288"/>
          <p14:tracePt t="23792" x="6719888" y="1427163"/>
          <p14:tracePt t="23800" x="6737350" y="1436688"/>
          <p14:tracePt t="23823" x="6762750" y="1436688"/>
          <p14:tracePt t="23928" x="6805613" y="1436688"/>
          <p14:tracePt t="23938" x="6915150" y="1452563"/>
          <p14:tracePt t="23947" x="7034213" y="1495425"/>
          <p14:tracePt t="23952" x="7178675" y="1495425"/>
          <p14:tracePt t="23961" x="7383463" y="1546225"/>
          <p14:tracePt t="23968" x="7553325" y="1546225"/>
          <p14:tracePt t="23975" x="7723188" y="1563688"/>
          <p14:tracePt t="23983" x="7961313" y="1614488"/>
          <p14:tracePt t="23991" x="8156575" y="1631950"/>
          <p14:tracePt t="24000" x="8326438" y="1631950"/>
          <p14:tracePt t="24007" x="8470900" y="1631950"/>
          <p14:tracePt t="24015" x="8615363" y="1631950"/>
          <p14:tracePt t="24024" x="8785225" y="1631950"/>
          <p14:tracePt t="24031" x="8869363" y="1631950"/>
          <p14:tracePt t="24040" x="8963025" y="1631950"/>
          <p14:tracePt t="24047" x="9048750" y="1631950"/>
          <p14:tracePt t="24056" x="9107488" y="1631950"/>
          <p14:tracePt t="24063" x="9193213" y="1631950"/>
          <p14:tracePt t="24071" x="9226550" y="1631950"/>
          <p14:tracePt t="24080" x="9269413" y="1631950"/>
          <p14:tracePt t="24087" x="9312275" y="1631950"/>
          <p14:tracePt t="24095" x="9380538" y="1631950"/>
          <p14:tracePt t="24103" x="9490075" y="1622425"/>
          <p14:tracePt t="24111" x="9634538" y="1606550"/>
          <p14:tracePt t="24120" x="9753600" y="1581150"/>
          <p14:tracePt t="24127" x="9839325" y="1581150"/>
          <p14:tracePt t="24137" x="9923463" y="1581150"/>
          <p14:tracePt t="24144" x="10017125" y="1563688"/>
          <p14:tracePt t="24151" x="10093325" y="1530350"/>
          <p14:tracePt t="24160" x="10118725" y="1530350"/>
          <p14:tracePt t="24168" x="10161588" y="1512888"/>
          <p14:tracePt t="24175" x="10194925" y="1495425"/>
          <p14:tracePt t="24183" x="10204450" y="1487488"/>
          <p14:tracePt t="24191" x="10220325" y="1477963"/>
          <p14:tracePt t="24200" x="10245725" y="1444625"/>
          <p14:tracePt t="24208" x="10255250" y="1419225"/>
          <p14:tracePt t="24215" x="10255250" y="1401763"/>
          <p14:tracePt t="24224" x="10255250" y="1376363"/>
          <p14:tracePt t="24231" x="10255250" y="1333500"/>
          <p14:tracePt t="24240" x="10255250" y="1325563"/>
          <p14:tracePt t="24248" x="10255250" y="1300163"/>
          <p14:tracePt t="24256" x="10255250" y="1249363"/>
          <p14:tracePt t="24263" x="10255250" y="1189038"/>
          <p14:tracePt t="24271" x="10237788" y="1138238"/>
          <p14:tracePt t="24280" x="10220325" y="1112838"/>
          <p14:tracePt t="24287" x="10153650" y="1036638"/>
          <p14:tracePt t="24296" x="10118725" y="1011238"/>
          <p14:tracePt t="24304" x="10067925" y="960438"/>
          <p14:tracePt t="24311" x="10017125" y="909638"/>
          <p14:tracePt t="24320" x="9991725" y="884238"/>
          <p14:tracePt t="24327" x="9940925" y="833438"/>
          <p14:tracePt t="24337" x="9898063" y="815975"/>
          <p14:tracePt t="24343" x="9847263" y="781050"/>
          <p14:tracePt t="24351" x="9839325" y="773113"/>
          <p14:tracePt t="24360" x="9821863" y="765175"/>
          <p14:tracePt t="24368" x="9812338" y="747713"/>
          <p14:tracePt t="24561" x="9771063" y="704850"/>
          <p14:tracePt t="24567" x="9736138" y="679450"/>
          <p14:tracePt t="24575" x="9685338" y="628650"/>
          <p14:tracePt t="24583" x="9591675" y="585788"/>
          <p14:tracePt t="24591" x="9523413" y="569913"/>
          <p14:tracePt t="24600" x="9456738" y="519113"/>
          <p14:tracePt t="24607" x="9353550" y="476250"/>
          <p14:tracePt t="24615" x="9261475" y="441325"/>
          <p14:tracePt t="24624" x="9167813" y="425450"/>
          <p14:tracePt t="24631" x="9074150" y="400050"/>
          <p14:tracePt t="24640" x="8963025" y="400050"/>
          <p14:tracePt t="24648" x="8843963" y="382588"/>
          <p14:tracePt t="24656" x="8759825" y="382588"/>
          <p14:tracePt t="24663" x="8691563" y="382588"/>
          <p14:tracePt t="24671" x="8605838" y="382588"/>
          <p14:tracePt t="24679" x="8564563" y="382588"/>
          <p14:tracePt t="24687" x="8496300" y="390525"/>
          <p14:tracePt t="24695" x="8435975" y="390525"/>
          <p14:tracePt t="24703" x="8385175" y="425450"/>
          <p14:tracePt t="24711" x="8377238" y="425450"/>
          <p14:tracePt t="24720" x="8359775" y="425450"/>
          <p14:tracePt t="24736" x="8351838" y="425450"/>
          <p14:tracePt t="24775" x="8334375" y="433388"/>
          <p14:tracePt t="24783" x="8334375" y="450850"/>
          <p14:tracePt t="24791" x="8308975" y="476250"/>
          <p14:tracePt t="24800" x="8283575" y="501650"/>
          <p14:tracePt t="24807" x="8266113" y="519113"/>
          <p14:tracePt t="24815" x="8224838" y="560388"/>
          <p14:tracePt t="24824" x="8199438" y="585788"/>
          <p14:tracePt t="24831" x="8164513" y="620713"/>
          <p14:tracePt t="24840" x="8156575" y="628650"/>
          <p14:tracePt t="24847" x="8139113" y="646113"/>
          <p14:tracePt t="24856" x="8139113" y="696913"/>
          <p14:tracePt t="24864" x="8121650" y="730250"/>
          <p14:tracePt t="24871" x="8121650" y="755650"/>
          <p14:tracePt t="24880" x="8096250" y="808038"/>
          <p14:tracePt t="24887" x="8096250" y="849313"/>
          <p14:tracePt t="24895" x="8080375" y="874713"/>
          <p14:tracePt t="24904" x="8080375" y="925513"/>
          <p14:tracePt t="24911" x="8080375" y="952500"/>
          <p14:tracePt t="24920" x="8080375" y="993775"/>
          <p14:tracePt t="24927" x="8080375" y="1011238"/>
          <p14:tracePt t="24937" x="8080375" y="1019175"/>
          <p14:tracePt t="24943" x="8080375" y="1079500"/>
          <p14:tracePt t="24952" x="8080375" y="1087438"/>
          <p14:tracePt t="24959" x="8080375" y="1112838"/>
          <p14:tracePt t="24967" x="8080375" y="1130300"/>
          <p14:tracePt t="24976" x="8080375" y="1155700"/>
          <p14:tracePt t="24983" x="8080375" y="1181100"/>
          <p14:tracePt t="24991" x="8080375" y="1189038"/>
          <p14:tracePt t="25000" x="8096250" y="1216025"/>
          <p14:tracePt t="25007" x="8096250" y="1249363"/>
          <p14:tracePt t="25015" x="8105775" y="1257300"/>
          <p14:tracePt t="25024" x="8105775" y="1266825"/>
          <p14:tracePt t="25031" x="8121650" y="1292225"/>
          <p14:tracePt t="25047" x="8139113" y="1325563"/>
          <p14:tracePt t="25056" x="8147050" y="1333500"/>
          <p14:tracePt t="25073" x="8164513" y="1350963"/>
          <p14:tracePt t="25079" x="8174038" y="1360488"/>
          <p14:tracePt t="25088" x="8199438" y="1360488"/>
          <p14:tracePt t="25096" x="8232775" y="1393825"/>
          <p14:tracePt t="25104" x="8240713" y="1401763"/>
          <p14:tracePt t="25111" x="8250238" y="1419225"/>
          <p14:tracePt t="25120" x="8275638" y="1419225"/>
          <p14:tracePt t="25128" x="8291513" y="1427163"/>
          <p14:tracePt t="25137" x="8318500" y="1444625"/>
          <p14:tracePt t="25144" x="8326438" y="1452563"/>
          <p14:tracePt t="25152" x="8351838" y="1470025"/>
          <p14:tracePt t="25168" x="8385175" y="1477963"/>
          <p14:tracePt t="25176" x="8394700" y="1477963"/>
          <p14:tracePt t="25192" x="8420100" y="1495425"/>
          <p14:tracePt t="25208" x="8470900" y="1495425"/>
          <p14:tracePt t="25216" x="8513763" y="1512888"/>
          <p14:tracePt t="25224" x="8529638" y="1520825"/>
          <p14:tracePt t="25231" x="8555038" y="1520825"/>
          <p14:tracePt t="25240" x="8580438" y="1520825"/>
          <p14:tracePt t="25248" x="8623300" y="1538288"/>
          <p14:tracePt t="25257" x="8658225" y="1538288"/>
          <p14:tracePt t="25264" x="8716963" y="1538288"/>
          <p14:tracePt t="25271" x="8785225" y="1538288"/>
          <p14:tracePt t="25280" x="8810625" y="1538288"/>
          <p14:tracePt t="25287" x="8853488" y="1538288"/>
          <p14:tracePt t="25296" x="8921750" y="1538288"/>
          <p14:tracePt t="25304" x="8929688" y="1538288"/>
          <p14:tracePt t="25311" x="9005888" y="1538288"/>
          <p14:tracePt t="25321" x="9099550" y="1530350"/>
          <p14:tracePt t="25328" x="9158288" y="1530350"/>
          <p14:tracePt t="25337" x="9244013" y="1512888"/>
          <p14:tracePt t="25344" x="9320213" y="1477963"/>
          <p14:tracePt t="25351" x="9380538" y="1462088"/>
          <p14:tracePt t="25360" x="9431338" y="1427163"/>
          <p14:tracePt t="25368" x="9472613" y="1411288"/>
          <p14:tracePt t="25375" x="9507538" y="1393825"/>
          <p14:tracePt t="25384" x="9558338" y="1350963"/>
          <p14:tracePt t="25392" x="9583738" y="1333500"/>
          <p14:tracePt t="25400" x="9634538" y="1300163"/>
          <p14:tracePt t="25408" x="9659938" y="1274763"/>
          <p14:tracePt t="25416" x="9753600" y="1231900"/>
          <p14:tracePt t="25424" x="9804400" y="1189038"/>
          <p14:tracePt t="25431" x="9847263" y="1155700"/>
          <p14:tracePt t="25440" x="9915525" y="1104900"/>
          <p14:tracePt t="25448" x="9948863" y="1087438"/>
          <p14:tracePt t="25456" x="9974263" y="1069975"/>
          <p14:tracePt t="25464" x="10025063" y="1028700"/>
          <p14:tracePt t="25471" x="10034588" y="1011238"/>
          <p14:tracePt t="25480" x="10059988" y="1003300"/>
          <p14:tracePt t="25528" x="10059988" y="968375"/>
          <p14:tracePt t="25537" x="10059988" y="960438"/>
          <p14:tracePt t="25544" x="10059988" y="942975"/>
          <p14:tracePt t="25552" x="10059988" y="917575"/>
          <p14:tracePt t="25560" x="10025063" y="874713"/>
          <p14:tracePt t="25568" x="9974263" y="823913"/>
          <p14:tracePt t="25576" x="9923463" y="773113"/>
          <p14:tracePt t="25584" x="9872663" y="722313"/>
          <p14:tracePt t="25592" x="9812338" y="704850"/>
          <p14:tracePt t="25600" x="9779000" y="636588"/>
          <p14:tracePt t="25608" x="9728200" y="620713"/>
          <p14:tracePt t="25616" x="9659938" y="585788"/>
          <p14:tracePt t="25624" x="9626600" y="560388"/>
          <p14:tracePt t="25632" x="9601200" y="544513"/>
          <p14:tracePt t="25641" x="9575800" y="544513"/>
          <p14:tracePt t="25648" x="9540875" y="527050"/>
          <p14:tracePt t="25656" x="9515475" y="527050"/>
          <p14:tracePt t="25664" x="9507538" y="527050"/>
          <p14:tracePt t="25672" x="9464675" y="527050"/>
          <p14:tracePt t="25687" x="9456738" y="527050"/>
          <p14:tracePt t="25792" x="9396413" y="527050"/>
          <p14:tracePt t="25800" x="9371013" y="519113"/>
          <p14:tracePt t="25809" x="9320213" y="501650"/>
          <p14:tracePt t="25816" x="9277350" y="501650"/>
          <p14:tracePt t="25824" x="9183688" y="484188"/>
          <p14:tracePt t="25832" x="9099550" y="466725"/>
          <p14:tracePt t="25840" x="9005888" y="466725"/>
          <p14:tracePt t="25847" x="8861425" y="441325"/>
          <p14:tracePt t="25856" x="8750300" y="441325"/>
          <p14:tracePt t="25863" x="8623300" y="400050"/>
          <p14:tracePt t="25872" x="8539163" y="400050"/>
          <p14:tracePt t="25879" x="8453438" y="400050"/>
          <p14:tracePt t="25887" x="8385175" y="400050"/>
          <p14:tracePt t="25903" x="8359775" y="400050"/>
          <p14:tracePt t="25911" x="8318500" y="400050"/>
          <p14:tracePt t="25952" x="8301038" y="407988"/>
          <p14:tracePt t="25969" x="8291513" y="433388"/>
          <p14:tracePt t="25976" x="8275638" y="458788"/>
          <p14:tracePt t="25984" x="8258175" y="476250"/>
          <p14:tracePt t="26000" x="8250238" y="484188"/>
          <p14:tracePt t="26008" x="8240713" y="501650"/>
          <p14:tracePt t="26024" x="8240713" y="509588"/>
          <p14:tracePt t="26032" x="8240713" y="534988"/>
          <p14:tracePt t="26040" x="8224838" y="560388"/>
          <p14:tracePt t="26048" x="8224838" y="595313"/>
          <p14:tracePt t="26056" x="8207375" y="654050"/>
          <p14:tracePt t="26064" x="8174038" y="730250"/>
          <p14:tracePt t="26071" x="8174038" y="773113"/>
          <p14:tracePt t="26080" x="8139113" y="841375"/>
          <p14:tracePt t="26087" x="8139113" y="866775"/>
          <p14:tracePt t="26096" x="8139113" y="909638"/>
          <p14:tracePt t="26104" x="8139113" y="942975"/>
          <p14:tracePt t="26112" x="8139113" y="985838"/>
          <p14:tracePt t="26120" x="8139113" y="993775"/>
          <p14:tracePt t="26128" x="8139113" y="1011238"/>
          <p14:tracePt t="26137" x="8139113" y="1036638"/>
          <p14:tracePt t="26144" x="8139113" y="1044575"/>
          <p14:tracePt t="26160" x="8139113" y="1062038"/>
          <p14:tracePt t="26168" x="8139113" y="1069975"/>
          <p14:tracePt t="26175" x="8139113" y="1096963"/>
          <p14:tracePt t="26192" x="8139113" y="1112838"/>
          <p14:tracePt t="26208" x="8139113" y="1122363"/>
          <p14:tracePt t="26225" x="8139113" y="1163638"/>
          <p14:tracePt t="26240" x="8164513" y="1206500"/>
          <p14:tracePt t="26256" x="8174038" y="1223963"/>
          <p14:tracePt t="26264" x="8174038" y="1249363"/>
          <p14:tracePt t="26271" x="8181975" y="1257300"/>
          <p14:tracePt t="26280" x="8199438" y="1274763"/>
          <p14:tracePt t="26296" x="8199438" y="1300163"/>
          <p14:tracePt t="26304" x="8240713" y="1325563"/>
          <p14:tracePt t="26311" x="8258175" y="1343025"/>
          <p14:tracePt t="26328" x="8301038" y="1385888"/>
          <p14:tracePt t="26338" x="8308975" y="1393825"/>
          <p14:tracePt t="26352" x="8351838" y="1411288"/>
          <p14:tracePt t="26368" x="8369300" y="1419225"/>
          <p14:tracePt t="26376" x="8377238" y="1419225"/>
          <p14:tracePt t="26392" x="8385175" y="1419225"/>
          <p14:tracePt t="26456" x="8402638" y="1436688"/>
          <p14:tracePt t="26464" x="8445500" y="1462088"/>
          <p14:tracePt t="26471" x="8453438" y="1470025"/>
          <p14:tracePt t="26480" x="8478838" y="1470025"/>
          <p14:tracePt t="26489" x="8547100" y="1487488"/>
          <p14:tracePt t="26496" x="8572500" y="1487488"/>
          <p14:tracePt t="26506" x="8623300" y="1520825"/>
          <p14:tracePt t="26512" x="8648700" y="1555750"/>
          <p14:tracePt t="26520" x="8683625" y="1563688"/>
          <p14:tracePt t="26528" x="8767763" y="1622425"/>
          <p14:tracePt t="26537" x="8818563" y="1639888"/>
          <p14:tracePt t="26543" x="8869363" y="1682750"/>
          <p14:tracePt t="26552" x="8894763" y="1716088"/>
          <p14:tracePt t="26560" x="8912225" y="1716088"/>
          <p14:tracePt t="26568" x="8937625" y="1741488"/>
          <p14:tracePt t="26575" x="8937625" y="1766888"/>
          <p14:tracePt t="26584" x="8988425" y="1801813"/>
          <p14:tracePt t="26841" x="8861425" y="1844675"/>
          <p14:tracePt t="26849" x="8793163" y="1844675"/>
          <p14:tracePt t="26856" x="8734425" y="1844675"/>
          <p14:tracePt t="26880" x="8716963" y="1852613"/>
          <p14:tracePt t="26904" x="8709025" y="1860550"/>
          <p14:tracePt t="26912" x="8709025" y="1885950"/>
          <p14:tracePt t="26921" x="8709025" y="1920875"/>
          <p14:tracePt t="26928" x="8709025" y="1963738"/>
          <p14:tracePt t="26938" x="8709025" y="1971675"/>
          <p14:tracePt t="26944" x="8709025" y="1989138"/>
          <p14:tracePt t="26952" x="8709025" y="1997075"/>
          <p14:tracePt t="27464" x="8742363" y="2039938"/>
          <p14:tracePt t="27472" x="8767763" y="2039938"/>
          <p14:tracePt t="27480" x="8810625" y="2039938"/>
          <p14:tracePt t="27488" x="8878888" y="2039938"/>
          <p14:tracePt t="27495" x="8921750" y="2039938"/>
          <p14:tracePt t="27503" x="8972550" y="2039938"/>
          <p14:tracePt t="27511" x="9013825" y="2039938"/>
          <p14:tracePt t="27520" x="9039225" y="2039938"/>
          <p14:tracePt t="27527" x="9091613" y="2039938"/>
          <p14:tracePt t="27537" x="9099550" y="2039938"/>
          <p14:tracePt t="27543" x="9142413" y="2039938"/>
          <p14:tracePt t="27551" x="9167813" y="2039938"/>
          <p14:tracePt t="27559" x="9175750" y="2039938"/>
          <p14:tracePt t="27567" x="9201150" y="2039938"/>
          <p14:tracePt t="27575" x="9218613" y="2039938"/>
          <p14:tracePt t="27761" x="9226550" y="2055813"/>
          <p14:tracePt t="27769" x="9244013" y="2065338"/>
          <p14:tracePt t="27808" x="9269413" y="2065338"/>
          <p14:tracePt t="27816" x="9277350" y="2065338"/>
          <p14:tracePt t="27824" x="9294813" y="2065338"/>
          <p14:tracePt t="27831" x="9302750" y="2065338"/>
          <p14:tracePt t="27840" x="9345613" y="2065338"/>
          <p14:tracePt t="27848" x="9353550" y="2065338"/>
          <p14:tracePt t="27856" x="9371013" y="2065338"/>
          <p14:tracePt t="27871" x="9405938" y="2065338"/>
          <p14:tracePt t="27880" x="9421813" y="2065338"/>
          <p14:tracePt t="27887" x="9447213" y="2047875"/>
          <p14:tracePt t="27896" x="9456738" y="2047875"/>
          <p14:tracePt t="27904" x="9472613" y="2039938"/>
          <p14:tracePt t="28129" x="9482138" y="2022475"/>
          <p14:tracePt t="28144" x="9482138" y="1979613"/>
          <p14:tracePt t="28151" x="9482138" y="1954213"/>
          <p14:tracePt t="28159" x="9447213" y="1903413"/>
          <p14:tracePt t="28167" x="9447213" y="1895475"/>
          <p14:tracePt t="28175" x="9431338" y="1878013"/>
          <p14:tracePt t="28183" x="9431338" y="1852613"/>
          <p14:tracePt t="28191" x="9421813" y="1827213"/>
          <p14:tracePt t="28200" x="9405938" y="1819275"/>
          <p14:tracePt t="28207" x="9396413" y="1801813"/>
          <p14:tracePt t="28223" x="9380538" y="1793875"/>
          <p14:tracePt t="28272" x="9371013" y="1776413"/>
          <p14:tracePt t="28287" x="9363075" y="1766888"/>
          <p14:tracePt t="28303" x="9345613" y="1751013"/>
          <p14:tracePt t="28335" x="9337675" y="1741488"/>
          <p14:tracePt t="28408" x="9320213" y="1733550"/>
          <p14:tracePt t="28416" x="9312275" y="1716088"/>
          <p14:tracePt t="28423" x="9294813" y="1716088"/>
          <p14:tracePt t="28431" x="9286875" y="1716088"/>
          <p14:tracePt t="28440" x="9277350" y="1708150"/>
          <p14:tracePt t="28663" x="9261475" y="1690688"/>
          <p14:tracePt t="28727" x="9261475" y="1665288"/>
          <p14:tracePt t="28736" x="9251950" y="1639888"/>
          <p14:tracePt t="28751" x="9251950" y="1631950"/>
          <p14:tracePt t="28759" x="9218613" y="1597025"/>
          <p14:tracePt t="28768" x="9218613" y="1589088"/>
          <p14:tracePt t="28775" x="9218613" y="1530350"/>
          <p14:tracePt t="28783" x="9209088" y="1520825"/>
          <p14:tracePt t="28791" x="9209088" y="1495425"/>
          <p14:tracePt t="28799" x="9193213" y="1444625"/>
          <p14:tracePt t="28807" x="9193213" y="1419225"/>
          <p14:tracePt t="28815" x="9175750" y="1393825"/>
          <p14:tracePt t="28823" x="9175750" y="1376363"/>
          <p14:tracePt t="28831" x="9167813" y="1350963"/>
          <p14:tracePt t="28840" x="9150350" y="1343025"/>
          <p14:tracePt t="29056" x="9158288" y="1343025"/>
          <p14:tracePt t="29064" x="9183688" y="1343025"/>
          <p14:tracePt t="29072" x="9226550" y="1343025"/>
          <p14:tracePt t="29080" x="9312275" y="1350963"/>
          <p14:tracePt t="29087" x="9388475" y="1385888"/>
          <p14:tracePt t="29096" x="9447213" y="1401763"/>
          <p14:tracePt t="29103" x="9540875" y="1419225"/>
          <p14:tracePt t="29111" x="9575800" y="1436688"/>
          <p14:tracePt t="29120" x="9634538" y="1436688"/>
          <p14:tracePt t="29127" x="9702800" y="1470025"/>
          <p14:tracePt t="29136" x="9728200" y="1470025"/>
          <p14:tracePt t="29143" x="9779000" y="1470025"/>
          <p14:tracePt t="29151" x="9821863" y="1470025"/>
          <p14:tracePt t="29160" x="9864725" y="1470025"/>
          <p14:tracePt t="29168" x="9898063" y="1470025"/>
          <p14:tracePt t="29176" x="9974263" y="1470025"/>
          <p14:tracePt t="29184" x="10067925" y="1470025"/>
          <p14:tracePt t="29191" x="10179050" y="1470025"/>
          <p14:tracePt t="29200" x="10323513" y="1470025"/>
          <p14:tracePt t="29207" x="10467975" y="1470025"/>
          <p14:tracePt t="29215" x="10637838" y="1470025"/>
          <p14:tracePt t="29224" x="10782300" y="1470025"/>
          <p14:tracePt t="29231" x="10926763" y="1470025"/>
          <p14:tracePt t="29240" x="11036300" y="1470025"/>
          <p14:tracePt t="29248" x="11155363" y="1470025"/>
          <p14:tracePt t="29256" x="11241088" y="1470025"/>
          <p14:tracePt t="29263" x="11307763" y="1470025"/>
          <p14:tracePt t="29272" x="11333163" y="1470025"/>
          <p14:tracePt t="29280" x="11376025" y="1470025"/>
          <p14:tracePt t="29287" x="11401425" y="1470025"/>
          <p14:tracePt t="29296" x="11452225" y="1462088"/>
          <p14:tracePt t="29303" x="11477625" y="1444625"/>
          <p14:tracePt t="29311" x="11512550" y="1436688"/>
          <p14:tracePt t="29320" x="11537950" y="1436688"/>
          <p14:tracePt t="29328" x="11606213" y="1376363"/>
          <p14:tracePt t="29337" x="11622088" y="1376363"/>
          <p14:tracePt t="29343" x="11657013" y="1368425"/>
          <p14:tracePt t="29351" x="11690350" y="1350963"/>
          <p14:tracePt t="29359" x="11699875" y="1350963"/>
          <p14:tracePt t="29368" x="11741150" y="1308100"/>
          <p14:tracePt t="29375" x="11758613" y="1308100"/>
          <p14:tracePt t="29384" x="11784013" y="1282700"/>
          <p14:tracePt t="29391" x="11791950" y="1282700"/>
          <p14:tracePt t="29400" x="11826875" y="1241425"/>
          <p14:tracePt t="29407" x="11834813" y="1223963"/>
          <p14:tracePt t="29416" x="11834813" y="1189038"/>
          <p14:tracePt t="29423" x="11834813" y="1155700"/>
          <p14:tracePt t="29432" x="11834813" y="1112838"/>
          <p14:tracePt t="29440" x="11834813" y="1028700"/>
          <p14:tracePt t="29448" x="11834813" y="1003300"/>
          <p14:tracePt t="29456" x="11834813" y="917575"/>
          <p14:tracePt t="29463" x="11784013" y="815975"/>
          <p14:tracePt t="29472" x="11699875" y="714375"/>
          <p14:tracePt t="29479" x="11674475" y="671513"/>
          <p14:tracePt t="29487" x="11580813" y="577850"/>
          <p14:tracePt t="29495" x="11495088" y="492125"/>
          <p14:tracePt t="29503" x="11426825" y="441325"/>
          <p14:tracePt t="29511" x="11350625" y="382588"/>
          <p14:tracePt t="29519" x="11307763" y="357188"/>
          <p14:tracePt t="29528" x="11241088" y="339725"/>
          <p14:tracePt t="29536" x="11172825" y="306388"/>
          <p14:tracePt t="29543" x="11079163" y="280988"/>
          <p14:tracePt t="29551" x="11010900" y="280988"/>
          <p14:tracePt t="29559" x="10909300" y="280988"/>
          <p14:tracePt t="29568" x="10841038" y="280988"/>
          <p14:tracePt t="29576" x="10756900" y="280988"/>
          <p14:tracePt t="29583" x="10714038" y="280988"/>
          <p14:tracePt t="29591" x="10645775" y="306388"/>
          <p14:tracePt t="29599" x="10602913" y="306388"/>
          <p14:tracePt t="29607" x="10552113" y="322263"/>
          <p14:tracePt t="29615" x="10526713" y="322263"/>
          <p14:tracePt t="29624" x="10509250" y="322263"/>
          <p14:tracePt t="29631" x="10483850" y="339725"/>
          <p14:tracePt t="29640" x="10442575" y="374650"/>
          <p14:tracePt t="29647" x="10407650" y="374650"/>
          <p14:tracePt t="29656" x="10364788" y="382588"/>
          <p14:tracePt t="29663" x="10339388" y="400050"/>
          <p14:tracePt t="29672" x="10288588" y="415925"/>
          <p14:tracePt t="29679" x="10237788" y="450850"/>
          <p14:tracePt t="29687" x="10212388" y="458788"/>
          <p14:tracePt t="29695" x="10204450" y="458788"/>
          <p14:tracePt t="29703" x="10186988" y="476250"/>
          <p14:tracePt t="29711" x="10126663" y="501650"/>
          <p14:tracePt t="29720" x="10118725" y="519113"/>
          <p14:tracePt t="29727" x="10101263" y="527050"/>
          <p14:tracePt t="29736" x="10059988" y="544513"/>
          <p14:tracePt t="29743" x="10034588" y="585788"/>
          <p14:tracePt t="29751" x="9999663" y="603250"/>
          <p14:tracePt t="29759" x="9991725" y="636588"/>
          <p14:tracePt t="29768" x="9915525" y="688975"/>
          <p14:tracePt t="29775" x="9890125" y="730250"/>
          <p14:tracePt t="29783" x="9821863" y="765175"/>
          <p14:tracePt t="29791" x="9804400" y="781050"/>
          <p14:tracePt t="29799" x="9796463" y="823913"/>
          <p14:tracePt t="29807" x="9761538" y="849313"/>
          <p14:tracePt t="29823" x="9761538" y="900113"/>
          <p14:tracePt t="29831" x="9761538" y="909638"/>
          <p14:tracePt t="29840" x="9761538" y="952500"/>
          <p14:tracePt t="29847" x="9761538" y="977900"/>
          <p14:tracePt t="29856" x="9761538" y="1019175"/>
          <p14:tracePt t="29863" x="9761538" y="1036638"/>
          <p14:tracePt t="29872" x="9761538" y="1062038"/>
          <p14:tracePt t="29880" x="9761538" y="1087438"/>
          <p14:tracePt t="29887" x="9761538" y="1096963"/>
          <p14:tracePt t="29895" x="9771063" y="1122363"/>
          <p14:tracePt t="29903" x="9796463" y="1173163"/>
          <p14:tracePt t="29911" x="9829800" y="1206500"/>
          <p14:tracePt t="29919" x="9839325" y="1216025"/>
          <p14:tracePt t="29928" x="9880600" y="1257300"/>
          <p14:tracePt t="29936" x="9898063" y="1274763"/>
          <p14:tracePt t="29953" x="9999663" y="1333500"/>
          <p14:tracePt t="29959" x="10034588" y="1333500"/>
          <p14:tracePt t="29968" x="10059988" y="1350963"/>
          <p14:tracePt t="29975" x="10118725" y="1350963"/>
          <p14:tracePt t="29983" x="10153650" y="1360488"/>
          <p14:tracePt t="29991" x="10212388" y="1360488"/>
          <p14:tracePt t="30000" x="10298113" y="1360488"/>
          <p14:tracePt t="30007" x="10364788" y="1360488"/>
          <p14:tracePt t="30015" x="10450513" y="1360488"/>
          <p14:tracePt t="30023" x="10534650" y="1360488"/>
          <p14:tracePt t="30031" x="10602913" y="1360488"/>
          <p14:tracePt t="30040" x="10645775" y="1360488"/>
          <p14:tracePt t="30048" x="10688638" y="1360488"/>
          <p14:tracePt t="30056" x="10772775" y="1360488"/>
          <p14:tracePt t="30063" x="10841038" y="1350963"/>
          <p14:tracePt t="30072" x="10883900" y="1325563"/>
          <p14:tracePt t="30080" x="10934700" y="1325563"/>
          <p14:tracePt t="30087" x="10977563" y="1308100"/>
          <p14:tracePt t="30095" x="11028363" y="1292225"/>
          <p14:tracePt t="30103" x="11036300" y="1292225"/>
          <p14:tracePt t="30111" x="11079163" y="1274763"/>
          <p14:tracePt t="30120" x="11096625" y="1274763"/>
          <p14:tracePt t="30127" x="11129963" y="1274763"/>
          <p14:tracePt t="30136" x="11163300" y="1274763"/>
          <p14:tracePt t="30143" x="11206163" y="1249363"/>
          <p14:tracePt t="30151" x="11256963" y="1231900"/>
          <p14:tracePt t="30159" x="11282363" y="1231900"/>
          <p14:tracePt t="30168" x="11325225" y="1198563"/>
          <p14:tracePt t="30175" x="11360150" y="1198563"/>
          <p14:tracePt t="30184" x="11385550" y="1173163"/>
          <p14:tracePt t="30191" x="11401425" y="1155700"/>
          <p14:tracePt t="30200" x="11410950" y="1147763"/>
          <p14:tracePt t="30207" x="11436350" y="1104900"/>
          <p14:tracePt t="30224" x="11452225" y="1054100"/>
          <p14:tracePt t="30231" x="11452225" y="1044575"/>
          <p14:tracePt t="30240" x="11452225" y="1003300"/>
          <p14:tracePt t="30248" x="11452225" y="960438"/>
          <p14:tracePt t="30256" x="11452225" y="909638"/>
          <p14:tracePt t="30264" x="11444288" y="849313"/>
          <p14:tracePt t="30271" x="11418888" y="798513"/>
          <p14:tracePt t="30280" x="11342688" y="730250"/>
          <p14:tracePt t="30287" x="11266488" y="654050"/>
          <p14:tracePt t="30296" x="11188700" y="595313"/>
          <p14:tracePt t="30303" x="11096625" y="560388"/>
          <p14:tracePt t="30311" x="10968038" y="476250"/>
          <p14:tracePt t="30320" x="10815638" y="407988"/>
          <p14:tracePt t="30328" x="10747375" y="390525"/>
          <p14:tracePt t="30336" x="10663238" y="374650"/>
          <p14:tracePt t="30343" x="10569575" y="357188"/>
          <p14:tracePt t="30352" x="10518775" y="357188"/>
          <p14:tracePt t="30360" x="10493375" y="357188"/>
          <p14:tracePt t="30368" x="10450513" y="357188"/>
          <p14:tracePt t="30375" x="10425113" y="357188"/>
          <p14:tracePt t="30384" x="10390188" y="322263"/>
          <p14:tracePt t="30391" x="10348913" y="322263"/>
          <p14:tracePt t="30400" x="10298113" y="331788"/>
          <p14:tracePt t="30408" x="10255250" y="331788"/>
          <p14:tracePt t="30416" x="10186988" y="347663"/>
          <p14:tracePt t="30423" x="10144125" y="365125"/>
          <p14:tracePt t="30431" x="10050463" y="400050"/>
          <p14:tracePt t="30440" x="10009188" y="433388"/>
          <p14:tracePt t="30448" x="9915525" y="450850"/>
          <p14:tracePt t="30456" x="9847263" y="501650"/>
          <p14:tracePt t="30463" x="9812338" y="534988"/>
          <p14:tracePt t="30471" x="9745663" y="569913"/>
          <p14:tracePt t="30480" x="9720263" y="595313"/>
          <p14:tracePt t="30487" x="9685338" y="628650"/>
          <p14:tracePt t="30496" x="9617075" y="663575"/>
          <p14:tracePt t="30503" x="9609138" y="671513"/>
          <p14:tracePt t="30520" x="9591675" y="714375"/>
          <p14:tracePt t="30528" x="9575800" y="747713"/>
          <p14:tracePt t="30536" x="9540875" y="815975"/>
          <p14:tracePt t="30543" x="9540875" y="858838"/>
          <p14:tracePt t="30551" x="9540875" y="900113"/>
          <p14:tracePt t="30559" x="9540875" y="968375"/>
          <p14:tracePt t="30568" x="9540875" y="1028700"/>
          <p14:tracePt t="30575" x="9540875" y="1096963"/>
          <p14:tracePt t="30584" x="9540875" y="1138238"/>
          <p14:tracePt t="30591" x="9550400" y="1206500"/>
          <p14:tracePt t="30608" x="9566275" y="1216025"/>
          <p14:tracePt t="30616" x="9575800" y="1241425"/>
          <p14:tracePt t="30623" x="9609138" y="1274763"/>
          <p14:tracePt t="30631" x="9634538" y="1300163"/>
          <p14:tracePt t="30640" x="9667875" y="1333500"/>
          <p14:tracePt t="30648" x="9694863" y="1350963"/>
          <p14:tracePt t="30656" x="9745663" y="1376363"/>
          <p14:tracePt t="30663" x="9771063" y="1411288"/>
          <p14:tracePt t="30672" x="9839325" y="1444625"/>
          <p14:tracePt t="30680" x="9872663" y="1462088"/>
          <p14:tracePt t="30687" x="9966325" y="1512888"/>
          <p14:tracePt t="30696" x="10009188" y="1530350"/>
          <p14:tracePt t="30703" x="10025063" y="1530350"/>
          <p14:tracePt t="30712" x="10075863" y="1546225"/>
          <p14:tracePt t="30720" x="10110788" y="1571625"/>
          <p14:tracePt t="30728" x="10153650" y="1589088"/>
          <p14:tracePt t="30736" x="10186988" y="1606550"/>
          <p14:tracePt t="30744" x="10212388" y="1606550"/>
          <p14:tracePt t="30751" x="10255250" y="1606550"/>
          <p14:tracePt t="30768" x="10323513" y="1606550"/>
          <p14:tracePt t="30775" x="10382250" y="1606550"/>
          <p14:tracePt t="30783" x="10450513" y="1606550"/>
          <p14:tracePt t="30791" x="10475913" y="1606550"/>
          <p14:tracePt t="30800" x="10483850" y="1606550"/>
          <p14:tracePt t="30807" x="10560050" y="1606550"/>
          <p14:tracePt t="30815" x="10653713" y="1589088"/>
          <p14:tracePt t="30823" x="10721975" y="1555750"/>
          <p14:tracePt t="30831" x="10790238" y="1538288"/>
          <p14:tracePt t="30840" x="10841038" y="1495425"/>
          <p14:tracePt t="30847" x="10901363" y="1477963"/>
          <p14:tracePt t="30856" x="10952163" y="1462088"/>
          <p14:tracePt t="30863" x="11018838" y="1411288"/>
          <p14:tracePt t="30872" x="11071225" y="1393825"/>
          <p14:tracePt t="30879" x="11112500" y="1376363"/>
          <p14:tracePt t="30887" x="11180763" y="1360488"/>
          <p14:tracePt t="30903" x="11206163" y="1343025"/>
          <p14:tracePt t="30903" x="11241088" y="1317625"/>
          <p14:tracePt t="30911" x="11249025" y="1300163"/>
          <p14:tracePt t="30920" x="11291888" y="1257300"/>
          <p14:tracePt t="30927" x="11307763" y="1231900"/>
          <p14:tracePt t="30944" x="11325225" y="1181100"/>
          <p14:tracePt t="30952" x="11333163" y="1155700"/>
          <p14:tracePt t="30960" x="11368088" y="1087438"/>
          <p14:tracePt t="30976" x="11368088" y="1044575"/>
          <p14:tracePt t="30984" x="11368088" y="1028700"/>
          <p14:tracePt t="30991" x="11368088" y="1003300"/>
          <p14:tracePt t="31000" x="11360150" y="942975"/>
          <p14:tracePt t="31007" x="11350625" y="925513"/>
          <p14:tracePt t="31016" x="11333163" y="874713"/>
          <p14:tracePt t="31024" x="11307763" y="841375"/>
          <p14:tracePt t="31031" x="11307763" y="815975"/>
          <p14:tracePt t="31040" x="11274425" y="781050"/>
          <p14:tracePt t="31048" x="11231563" y="747713"/>
          <p14:tracePt t="31056" x="11198225" y="722313"/>
          <p14:tracePt t="31064" x="11129963" y="688975"/>
          <p14:tracePt t="31072" x="11104563" y="654050"/>
          <p14:tracePt t="31080" x="11036300" y="620713"/>
          <p14:tracePt t="31088" x="11002963" y="611188"/>
          <p14:tracePt t="31096" x="10960100" y="577850"/>
          <p14:tracePt t="31104" x="10942638" y="569913"/>
          <p14:tracePt t="31111" x="10934700" y="552450"/>
          <p14:tracePt t="31120" x="10909300" y="544513"/>
          <p14:tracePt t="31128" x="10874375" y="527050"/>
          <p14:tracePt t="31136" x="10848975" y="492125"/>
          <p14:tracePt t="31143" x="10815638" y="492125"/>
          <p14:tracePt t="31152" x="10807700" y="484188"/>
          <p14:tracePt t="31160" x="10747375" y="466725"/>
          <p14:tracePt t="31168" x="10679113" y="433388"/>
          <p14:tracePt t="31175" x="10637838" y="433388"/>
          <p14:tracePt t="31184" x="10552113" y="433388"/>
          <p14:tracePt t="31191" x="10483850" y="433388"/>
          <p14:tracePt t="31200" x="10382250" y="433388"/>
          <p14:tracePt t="31207" x="10288588" y="433388"/>
          <p14:tracePt t="31216" x="10144125" y="433388"/>
          <p14:tracePt t="31224" x="10059988" y="433388"/>
          <p14:tracePt t="31231" x="9974263" y="433388"/>
          <p14:tracePt t="31240" x="9923463" y="433388"/>
          <p14:tracePt t="31248" x="9880600" y="433388"/>
          <p14:tracePt t="31256" x="9855200" y="441325"/>
          <p14:tracePt t="31264" x="9804400" y="458788"/>
          <p14:tracePt t="31271" x="9779000" y="458788"/>
          <p14:tracePt t="31280" x="9736138" y="458788"/>
          <p14:tracePt t="31287" x="9720263" y="466725"/>
          <p14:tracePt t="31296" x="9710738" y="466725"/>
          <p14:tracePt t="31303" x="9694863" y="476250"/>
          <p14:tracePt t="31311" x="9667875" y="492125"/>
          <p14:tracePt t="31320" x="9659938" y="501650"/>
          <p14:tracePt t="31328" x="9642475" y="519113"/>
          <p14:tracePt t="31343" x="9634538" y="560388"/>
          <p14:tracePt t="31352" x="9634538" y="569913"/>
          <p14:tracePt t="31360" x="9634538" y="585788"/>
          <p14:tracePt t="31376" x="9634538" y="620713"/>
          <p14:tracePt t="31384" x="9634538" y="636588"/>
          <p14:tracePt t="31400" x="9634538" y="646113"/>
          <p14:tracePt t="31407" x="9634538" y="671513"/>
          <p14:tracePt t="31424" x="9634538" y="688975"/>
          <p14:tracePt t="31448" x="9634538" y="696913"/>
          <p14:tracePt t="31456" x="9634538" y="704850"/>
          <p14:tracePt t="31464" x="9634538" y="739775"/>
          <p14:tracePt t="31472" x="9642475" y="765175"/>
          <p14:tracePt t="31480" x="9652000" y="833438"/>
          <p14:tracePt t="31487" x="9685338" y="858838"/>
          <p14:tracePt t="31496" x="9685338" y="900113"/>
          <p14:tracePt t="31504" x="9720263" y="968375"/>
          <p14:tracePt t="31511" x="9771063" y="1044575"/>
          <p14:tracePt t="31520" x="9804400" y="1079500"/>
          <p14:tracePt t="31528" x="9804400" y="1087438"/>
          <p14:tracePt t="31537" x="9821863" y="1147763"/>
          <p14:tracePt t="31543" x="9829800" y="1173163"/>
          <p14:tracePt t="31809" x="9736138" y="1173163"/>
          <p14:tracePt t="31817" x="9667875" y="1189038"/>
          <p14:tracePt t="31824" x="9659938" y="1189038"/>
          <p14:tracePt t="31832" x="9617075" y="1189038"/>
          <p14:tracePt t="31840" x="9507538" y="1189038"/>
          <p14:tracePt t="31848" x="9363075" y="1189038"/>
          <p14:tracePt t="31856" x="9167813" y="1189038"/>
          <p14:tracePt t="31864" x="8912225" y="1189038"/>
          <p14:tracePt t="31872" x="8555038" y="1241425"/>
          <p14:tracePt t="31879" x="8062913" y="1300163"/>
          <p14:tracePt t="31887" x="7570788" y="1368425"/>
          <p14:tracePt t="31896" x="7196138" y="1419225"/>
          <p14:tracePt t="31903" x="6881813" y="1444625"/>
          <p14:tracePt t="31911" x="6626225" y="1470025"/>
          <p14:tracePt t="31919" x="6430963" y="1470025"/>
          <p14:tracePt t="31927" x="6286500" y="1470025"/>
          <p14:tracePt t="31936" x="6142038" y="1470025"/>
          <p14:tracePt t="31943" x="6024563" y="1504950"/>
          <p14:tracePt t="31951" x="5880100" y="1504950"/>
          <p14:tracePt t="31959" x="5786438" y="1504950"/>
          <p14:tracePt t="31968" x="5641975" y="1530350"/>
          <p14:tracePt t="31975" x="5530850" y="1530350"/>
          <p14:tracePt t="31983" x="5411788" y="1530350"/>
          <p14:tracePt t="31991" x="5327650" y="1530350"/>
          <p14:tracePt t="32000" x="5208588" y="1530350"/>
          <p14:tracePt t="32007" x="5122863" y="1530350"/>
          <p14:tracePt t="32015" x="5038725" y="1530350"/>
          <p14:tracePt t="32023" x="4945063" y="1530350"/>
          <p14:tracePt t="32031" x="4859338" y="1530350"/>
          <p14:tracePt t="32039" x="4775200" y="1530350"/>
          <p14:tracePt t="32048" x="4681538" y="1530350"/>
          <p14:tracePt t="32056" x="4595813" y="1530350"/>
          <p14:tracePt t="32063" x="4537075" y="1530350"/>
          <p14:tracePt t="32072" x="4451350" y="1530350"/>
          <p14:tracePt t="32080" x="4400550" y="1530350"/>
          <p14:tracePt t="32088" x="4392613" y="1538288"/>
          <p14:tracePt t="32095" x="4367213" y="1538288"/>
          <p14:tracePt t="32103" x="4341813" y="1538288"/>
          <p14:tracePt t="32111" x="4324350" y="1538288"/>
          <p14:tracePt t="32119" x="4316413" y="1555750"/>
          <p14:tracePt t="32136" x="4298950" y="1555750"/>
          <p14:tracePt t="32144" x="4273550" y="1555750"/>
          <p14:tracePt t="32151" x="4248150" y="1581150"/>
          <p14:tracePt t="32159" x="4197350" y="1597025"/>
          <p14:tracePt t="32168" x="4171950" y="1614488"/>
          <p14:tracePt t="32176" x="4103688" y="1631950"/>
          <p14:tracePt t="32183" x="4095750" y="1631950"/>
          <p14:tracePt t="32191" x="4052888" y="1631950"/>
          <p14:tracePt t="32200" x="4017963" y="1657350"/>
          <p14:tracePt t="32216" x="4010025" y="1657350"/>
          <p14:tracePt t="32223" x="3984625" y="1657350"/>
          <p14:tracePt t="32231" x="3976688" y="1657350"/>
          <p14:tracePt t="32240" x="3951288" y="1657350"/>
          <p14:tracePt t="32247" x="3900488" y="1657350"/>
          <p14:tracePt t="32256" x="3873500" y="1674813"/>
          <p14:tracePt t="32263" x="3806825" y="1674813"/>
          <p14:tracePt t="32272" x="3746500" y="1690688"/>
          <p14:tracePt t="32280" x="3652838" y="1690688"/>
          <p14:tracePt t="32287" x="3594100" y="1690688"/>
          <p14:tracePt t="32296" x="3525838" y="1708150"/>
          <p14:tracePt t="32303" x="3414713" y="1708150"/>
          <p14:tracePt t="32311" x="3297238" y="1708150"/>
          <p14:tracePt t="32320" x="3211513" y="1708150"/>
          <p14:tracePt t="32327" x="3143250" y="1708150"/>
          <p14:tracePt t="32336" x="3100388" y="1708150"/>
          <p14:tracePt t="32343" x="3008313" y="1741488"/>
          <p14:tracePt t="32359" x="2965450" y="1741488"/>
          <p14:tracePt t="32368" x="2940050" y="1741488"/>
          <p14:tracePt t="32376" x="2889250" y="1758950"/>
          <p14:tracePt t="32391" x="2863850" y="1758950"/>
          <p14:tracePt t="32399" x="2838450" y="1776413"/>
          <p14:tracePt t="32407" x="2820988" y="1776413"/>
          <p14:tracePt t="32415" x="2811463" y="1776413"/>
          <p14:tracePt t="32463" x="2795588" y="1784350"/>
          <p14:tracePt t="32681" x="2770188" y="1809750"/>
          <p14:tracePt t="32687" x="2760663" y="1827213"/>
          <p14:tracePt t="32703" x="2760663" y="1835150"/>
          <p14:tracePt t="32711" x="2760663" y="1860550"/>
          <p14:tracePt t="32719" x="2744788" y="1878013"/>
          <p14:tracePt t="32727" x="2744788" y="1903413"/>
          <p14:tracePt t="32736" x="2735263" y="1946275"/>
          <p14:tracePt t="32759" x="2719388" y="1954213"/>
          <p14:tracePt t="43024" x="2727325" y="1954213"/>
          <p14:tracePt t="43032" x="2760663" y="1954213"/>
          <p14:tracePt t="43040" x="2828925" y="1963738"/>
          <p14:tracePt t="43047" x="2854325" y="1963738"/>
          <p14:tracePt t="43056" x="2947988" y="1979613"/>
          <p14:tracePt t="43063" x="2990850" y="1979613"/>
          <p14:tracePt t="43072" x="3016250" y="1979613"/>
          <p14:tracePt t="43079" x="3059113" y="1979613"/>
          <p14:tracePt t="43088" x="3074988" y="1979613"/>
          <p14:tracePt t="43095" x="3117850" y="1979613"/>
          <p14:tracePt t="43103" x="3160713" y="1997075"/>
          <p14:tracePt t="43111" x="3228975" y="1997075"/>
          <p14:tracePt t="43119" x="3313113" y="2014538"/>
          <p14:tracePt t="43127" x="3355975" y="2030413"/>
          <p14:tracePt t="43135" x="3389313" y="2030413"/>
          <p14:tracePt t="43143" x="3449638" y="2030413"/>
          <p14:tracePt t="43152" x="3475038" y="2030413"/>
          <p14:tracePt t="43159" x="3500438" y="2030413"/>
          <p14:tracePt t="43264" x="3517900" y="2030413"/>
          <p14:tracePt t="43272" x="3543300" y="2039938"/>
          <p14:tracePt t="43280" x="3568700" y="2039938"/>
          <p14:tracePt t="43288" x="3586163" y="2055813"/>
          <p14:tracePt t="43296" x="3594100" y="2055813"/>
          <p14:tracePt t="43303" x="3602038" y="2065338"/>
          <p14:tracePt t="43319" x="3627438" y="2065338"/>
          <p14:tracePt t="43327" x="3644900" y="2065338"/>
          <p14:tracePt t="43335" x="3670300" y="2065338"/>
          <p14:tracePt t="43344" x="3695700" y="2098675"/>
          <p14:tracePt t="43352" x="3713163" y="2098675"/>
          <p14:tracePt t="43360" x="3721100" y="2098675"/>
          <p14:tracePt t="43368" x="3763963" y="2108200"/>
          <p14:tracePt t="43376" x="3781425" y="2108200"/>
          <p14:tracePt t="43384" x="3789363" y="2108200"/>
          <p14:tracePt t="43391" x="3797300" y="2108200"/>
          <p14:tracePt t="43400" x="3832225" y="2108200"/>
          <p14:tracePt t="43424" x="3840163" y="2124075"/>
          <p14:tracePt t="43431" x="3848100" y="2124075"/>
          <p14:tracePt t="43439" x="3890963" y="2124075"/>
          <p14:tracePt t="43448" x="3908425" y="2133600"/>
          <p14:tracePt t="43456" x="3916363" y="2133600"/>
          <p14:tracePt t="43463" x="3959225" y="2159000"/>
          <p14:tracePt t="43472" x="3967163" y="2159000"/>
          <p14:tracePt t="43480" x="3992563" y="2159000"/>
          <p14:tracePt t="43488" x="4060825" y="2174875"/>
          <p14:tracePt t="43496" x="4129088" y="2192338"/>
          <p14:tracePt t="43503" x="4154488" y="2192338"/>
          <p14:tracePt t="43511" x="4197350" y="2192338"/>
          <p14:tracePt t="43519" x="4265613" y="2192338"/>
          <p14:tracePt t="43527" x="4291013" y="2209800"/>
          <p14:tracePt t="43535" x="4359275" y="2209800"/>
          <p14:tracePt t="43544" x="4384675" y="2209800"/>
          <p14:tracePt t="43552" x="4451350" y="2243138"/>
          <p14:tracePt t="43560" x="4511675" y="2243138"/>
          <p14:tracePt t="43568" x="4595813" y="2243138"/>
          <p14:tracePt t="43576" x="4664075" y="2243138"/>
          <p14:tracePt t="43585" x="4749800" y="2243138"/>
          <p14:tracePt t="43591" x="4833938" y="2243138"/>
          <p14:tracePt t="43600" x="4884738" y="2235200"/>
          <p14:tracePt t="43607" x="4970463" y="2217738"/>
          <p14:tracePt t="43616" x="5013325" y="2200275"/>
          <p14:tracePt t="43623" x="5080000" y="2200275"/>
          <p14:tracePt t="43631" x="5089525" y="2200275"/>
          <p14:tracePt t="43639" x="5114925" y="2200275"/>
          <p14:tracePt t="43648" x="5132388" y="2192338"/>
          <p14:tracePt t="43712" x="5140325" y="2174875"/>
          <p14:tracePt t="43719" x="5165725" y="2166938"/>
          <p14:tracePt t="43727" x="5183188" y="2149475"/>
          <p14:tracePt t="43735" x="5191125" y="2141538"/>
          <p14:tracePt t="43744" x="5199063" y="2141538"/>
          <p14:tracePt t="43753" x="5233988" y="2141538"/>
          <p14:tracePt t="43760" x="5259388" y="2108200"/>
          <p14:tracePt t="43776" x="5267325" y="2098675"/>
          <p14:tracePt t="43785" x="5284788" y="2090738"/>
          <p14:tracePt t="43791" x="5292725" y="2073275"/>
          <p14:tracePt t="43800" x="5310188" y="2065338"/>
          <p14:tracePt t="43807" x="5318125" y="2039938"/>
          <p14:tracePt t="43816" x="5353050" y="2005013"/>
          <p14:tracePt t="43824" x="5386388" y="1954213"/>
          <p14:tracePt t="43831" x="5429250" y="1911350"/>
          <p14:tracePt t="43848" x="5462588" y="1878013"/>
          <p14:tracePt t="43856" x="5487988" y="1852613"/>
          <p14:tracePt t="43864" x="5522913" y="1835150"/>
          <p14:tracePt t="43872" x="5530850" y="1819275"/>
          <p14:tracePt t="43880" x="5548313" y="1809750"/>
          <p14:tracePt t="43901" x="5556250" y="1801813"/>
          <p14:tracePt t="43912" x="5581650" y="1784350"/>
          <p14:tracePt t="43920" x="5599113" y="1758950"/>
          <p14:tracePt t="43928" x="5607050" y="1741488"/>
          <p14:tracePt t="43935" x="5624513" y="1733550"/>
          <p14:tracePt t="43944" x="5632450" y="1716088"/>
          <p14:tracePt t="43952" x="5657850" y="1690688"/>
          <p14:tracePt t="43968" x="5675313" y="1682750"/>
          <p14:tracePt t="43991" x="5683250" y="1682750"/>
          <p14:tracePt t="44185" x="5683250" y="1665288"/>
          <p14:tracePt t="44193" x="5657850" y="1665288"/>
          <p14:tracePt t="44201" x="5641975" y="1665288"/>
          <p14:tracePt t="44209" x="5632450" y="1665288"/>
          <p14:tracePt t="44216" x="5591175" y="1665288"/>
          <p14:tracePt t="44223" x="5581650" y="1665288"/>
          <p14:tracePt t="44231" x="5556250" y="1657350"/>
          <p14:tracePt t="44239" x="5522913" y="1657350"/>
          <p14:tracePt t="44247" x="5497513" y="1622425"/>
          <p14:tracePt t="44256" x="5429250" y="1606550"/>
          <p14:tracePt t="44264" x="5421313" y="1606550"/>
          <p14:tracePt t="44272" x="5378450" y="1597025"/>
          <p14:tracePt t="44280" x="5368925" y="1597025"/>
          <p14:tracePt t="44289" x="5353050" y="1597025"/>
          <p14:tracePt t="44295" x="5310188" y="1597025"/>
          <p14:tracePt t="44304" x="5284788" y="1581150"/>
          <p14:tracePt t="44311" x="5267325" y="1581150"/>
          <p14:tracePt t="44319" x="5233988" y="1581150"/>
          <p14:tracePt t="44327" x="5216525" y="1581150"/>
          <p14:tracePt t="44335" x="5208588" y="1581150"/>
          <p14:tracePt t="44343" x="5183188" y="1581150"/>
          <p14:tracePt t="44352" x="5148263" y="1563688"/>
          <p14:tracePt t="44359" x="5140325" y="1555750"/>
          <p14:tracePt t="44368" x="5114925" y="1555750"/>
          <p14:tracePt t="44375" x="5106988" y="1555750"/>
          <p14:tracePt t="44385" x="5089525" y="1555750"/>
          <p14:tracePt t="44391" x="5080000" y="1555750"/>
          <p14:tracePt t="44400" x="5054600" y="1555750"/>
          <p14:tracePt t="44407" x="5038725" y="1555750"/>
          <p14:tracePt t="44415" x="5029200" y="1555750"/>
          <p14:tracePt t="44423" x="5013325" y="1555750"/>
          <p14:tracePt t="44431" x="4987925" y="1555750"/>
          <p14:tracePt t="44439" x="4978400" y="1555750"/>
          <p14:tracePt t="44448" x="4970463" y="1555750"/>
          <p14:tracePt t="44463" x="4953000" y="1555750"/>
          <p14:tracePt t="44479" x="4927600" y="1555750"/>
          <p14:tracePt t="44488" x="4919663" y="1555750"/>
          <p14:tracePt t="44496" x="4902200" y="1555750"/>
          <p14:tracePt t="44504" x="4894263" y="1555750"/>
          <p14:tracePt t="44511" x="4876800" y="1538288"/>
          <p14:tracePt t="44519" x="4868863" y="1538288"/>
          <p14:tracePt t="44527" x="4859338" y="1538288"/>
          <p14:tracePt t="44608" x="4833938" y="1538288"/>
          <p14:tracePt t="44616" x="4800600" y="1538288"/>
          <p14:tracePt t="44632" x="4775200" y="1546225"/>
          <p14:tracePt t="44817" x="4732338" y="1546225"/>
          <p14:tracePt t="44824" x="4714875" y="1546225"/>
          <p14:tracePt t="44841" x="4706938" y="1546225"/>
          <p14:tracePt t="44880" x="4664075" y="1546225"/>
          <p14:tracePt t="44888" x="4638675" y="1546225"/>
          <p14:tracePt t="44896" x="4621213" y="1546225"/>
          <p14:tracePt t="44903" x="4579938" y="1546225"/>
          <p14:tracePt t="44927" x="4570413" y="1546225"/>
          <p14:tracePt t="44935" x="4562475" y="1546225"/>
          <p14:tracePt t="44943" x="4519613" y="1546225"/>
          <p14:tracePt t="44951" x="4503738" y="1546225"/>
          <p14:tracePt t="44960" x="4494213" y="1546225"/>
          <p14:tracePt t="44968" x="4468813" y="1546225"/>
          <p14:tracePt t="44975" x="4460875" y="1546225"/>
          <p14:tracePt t="45249" x="4503738" y="1546225"/>
          <p14:tracePt t="45255" x="4529138" y="1546225"/>
          <p14:tracePt t="45263" x="4595813" y="1538288"/>
          <p14:tracePt t="45272" x="4656138" y="1538288"/>
          <p14:tracePt t="45279" x="4724400" y="1520825"/>
          <p14:tracePt t="45288" x="4843463" y="1520825"/>
          <p14:tracePt t="45295" x="4935538" y="1504950"/>
          <p14:tracePt t="45304" x="5029200" y="1470025"/>
          <p14:tracePt t="45312" x="5072063" y="1470025"/>
          <p14:tracePt t="45319" x="5122863" y="1470025"/>
          <p14:tracePt t="45327" x="5148263" y="1452563"/>
          <p14:tracePt t="45335" x="5173663" y="1452563"/>
          <p14:tracePt t="45343" x="5191125" y="1452563"/>
          <p14:tracePt t="45351" x="5199063" y="1452563"/>
          <p14:tracePt t="45679" x="5183188" y="1452563"/>
          <p14:tracePt t="45688" x="5140325" y="1452563"/>
          <p14:tracePt t="45695" x="5106988" y="1452563"/>
          <p14:tracePt t="45704" x="5064125" y="1452563"/>
          <p14:tracePt t="45711" x="5038725" y="1452563"/>
          <p14:tracePt t="45721" x="4970463" y="1452563"/>
          <p14:tracePt t="45727" x="4945063" y="1452563"/>
          <p14:tracePt t="45735" x="4884738" y="1452563"/>
          <p14:tracePt t="45744" x="4775200" y="1452563"/>
          <p14:tracePt t="45751" x="4689475" y="1452563"/>
          <p14:tracePt t="45759" x="4545013" y="1452563"/>
          <p14:tracePt t="45768" x="4460875" y="1452563"/>
          <p14:tracePt t="45775" x="4367213" y="1452563"/>
          <p14:tracePt t="45784" x="4281488" y="1452563"/>
          <p14:tracePt t="45791" x="4240213" y="1462088"/>
          <p14:tracePt t="45800" x="4171950" y="1462088"/>
          <p14:tracePt t="45807" x="4129088" y="1477963"/>
          <p14:tracePt t="45815" x="4078288" y="1487488"/>
          <p14:tracePt t="45823" x="4052888" y="1487488"/>
          <p14:tracePt t="45831" x="4035425" y="1487488"/>
          <p14:tracePt t="45839" x="4010025" y="1487488"/>
          <p14:tracePt t="45847" x="3984625" y="1487488"/>
          <p14:tracePt t="45871" x="3976688" y="1487488"/>
          <p14:tracePt t="45889" x="3959225" y="1504950"/>
          <p14:tracePt t="45960" x="3959225" y="1512888"/>
          <p14:tracePt t="45968" x="3959225" y="1530350"/>
          <p14:tracePt t="45975" x="3951288" y="1538288"/>
          <p14:tracePt t="45984" x="3941763" y="1546225"/>
          <p14:tracePt t="46000" x="3925888" y="1563688"/>
          <p14:tracePt t="46015" x="3900488" y="1571625"/>
          <p14:tracePt t="46031" x="3890963" y="1589088"/>
          <p14:tracePt t="46047" x="3873500" y="1614488"/>
          <p14:tracePt t="46057" x="3840163" y="1649413"/>
          <p14:tracePt t="46063" x="3832225" y="1657350"/>
          <p14:tracePt t="46071" x="3822700" y="1665288"/>
          <p14:tracePt t="46080" x="3806825" y="1700213"/>
          <p14:tracePt t="46088" x="3797300" y="1700213"/>
          <p14:tracePt t="46095" x="3781425" y="1725613"/>
          <p14:tracePt t="46104" x="3771900" y="1733550"/>
          <p14:tracePt t="46111" x="3756025" y="1751013"/>
          <p14:tracePt t="46127" x="3746500" y="1784350"/>
          <p14:tracePt t="46511" x="3746500" y="1801813"/>
          <p14:tracePt t="46551" x="3746500" y="1809750"/>
          <p14:tracePt t="46560" x="3746500" y="1835150"/>
          <p14:tracePt t="46576" x="3746500" y="1852613"/>
          <p14:tracePt t="46585" x="3746500" y="1860550"/>
          <p14:tracePt t="46600" x="3756025" y="1878013"/>
          <p14:tracePt t="46608" x="3771900" y="1885950"/>
          <p14:tracePt t="46624" x="3781425" y="1895475"/>
          <p14:tracePt t="46632" x="3797300" y="1911350"/>
          <p14:tracePt t="46639" x="3806825" y="1920875"/>
          <p14:tracePt t="46648" x="3806825" y="1938338"/>
          <p14:tracePt t="46656" x="3822700" y="1946275"/>
          <p14:tracePt t="46672" x="3848100" y="1963738"/>
          <p14:tracePt t="46688" x="3857625" y="1971675"/>
          <p14:tracePt t="46695" x="3857625" y="1979613"/>
          <p14:tracePt t="46704" x="3865563" y="1997075"/>
          <p14:tracePt t="46719" x="3883025" y="2005013"/>
          <p14:tracePt t="46728" x="3908425" y="2039938"/>
          <p14:tracePt t="46743" x="3925888" y="2047875"/>
          <p14:tracePt t="46767" x="3933825" y="2073275"/>
          <p14:tracePt t="46784" x="3933825" y="2090738"/>
          <p14:tracePt t="46791" x="3951288" y="2098675"/>
          <p14:tracePt t="46800" x="3959225" y="2108200"/>
          <p14:tracePt t="46823" x="3967163" y="2124075"/>
          <p14:tracePt t="46840" x="3984625" y="2133600"/>
          <p14:tracePt t="46855" x="3992563" y="2159000"/>
          <p14:tracePt t="46872" x="4027488" y="2174875"/>
          <p14:tracePt t="46903" x="4035425" y="2184400"/>
          <p14:tracePt t="46920" x="4052888" y="2184400"/>
          <p14:tracePt t="46927" x="4060825" y="2200275"/>
          <p14:tracePt t="46935" x="4070350" y="2200275"/>
          <p14:tracePt t="46943" x="4103688" y="2227263"/>
          <p14:tracePt t="46951" x="4111625" y="2243138"/>
          <p14:tracePt t="46959" x="4129088" y="2252663"/>
          <p14:tracePt t="46968" x="4137025" y="2252663"/>
          <p14:tracePt t="46975" x="4162425" y="2260600"/>
          <p14:tracePt t="46984" x="4171950" y="2278063"/>
          <p14:tracePt t="46991" x="4205288" y="2303463"/>
          <p14:tracePt t="47000" x="4214813" y="2303463"/>
          <p14:tracePt t="47007" x="4230688" y="2319338"/>
          <p14:tracePt t="47131" x="4256088" y="2328863"/>
          <p14:tracePt t="47135" x="4265613" y="2328863"/>
          <p14:tracePt t="47143" x="4273550" y="2328863"/>
          <p14:tracePt t="47151" x="4306888" y="2344738"/>
          <p14:tracePt t="47330" x="4332288" y="2354263"/>
          <p14:tracePt t="47337" x="4341813" y="2354263"/>
          <p14:tracePt t="47344" x="4359275" y="2371725"/>
          <p14:tracePt t="49152" x="4367213" y="2362200"/>
          <p14:tracePt t="49264" x="4367213" y="2354263"/>
          <p14:tracePt t="50249" x="4367213" y="2344738"/>
          <p14:tracePt t="51240" x="4349750" y="2311400"/>
          <p14:tracePt t="51248" x="4341813" y="2303463"/>
          <p14:tracePt t="51256" x="4324350" y="2286000"/>
          <p14:tracePt t="51264" x="4316413" y="2278063"/>
          <p14:tracePt t="51272" x="4291013" y="2268538"/>
          <p14:tracePt t="51280" x="4256088" y="2252663"/>
          <p14:tracePt t="51288" x="4248150" y="2235200"/>
          <p14:tracePt t="51296" x="4222750" y="2227263"/>
          <p14:tracePt t="51304" x="4205288" y="2209800"/>
          <p14:tracePt t="51320" x="4197350" y="2209800"/>
          <p14:tracePt t="51328" x="4171950" y="2200275"/>
          <p14:tracePt t="51335" x="4137025" y="2166938"/>
          <p14:tracePt t="51816" x="4154488" y="2166938"/>
          <p14:tracePt t="51824" x="4222750" y="2174875"/>
          <p14:tracePt t="51832" x="4341813" y="2174875"/>
          <p14:tracePt t="51840" x="4400550" y="2192338"/>
          <p14:tracePt t="51848" x="4468813" y="2192338"/>
          <p14:tracePt t="51855" x="4511675" y="2192338"/>
          <p14:tracePt t="51864" x="4579938" y="2209800"/>
          <p14:tracePt t="51872" x="4664075" y="2209800"/>
          <p14:tracePt t="51884" x="4791075" y="2252663"/>
          <p14:tracePt t="51888" x="4910138" y="2268538"/>
          <p14:tracePt t="51896" x="5021263" y="2268538"/>
          <p14:tracePt t="51904" x="5064125" y="2268538"/>
          <p14:tracePt t="51911" x="5199063" y="2286000"/>
          <p14:tracePt t="51920" x="5241925" y="2286000"/>
          <p14:tracePt t="51927" x="5327650" y="2286000"/>
          <p14:tracePt t="51935" x="5446713" y="2286000"/>
          <p14:tracePt t="51943" x="5616575" y="2286000"/>
          <p14:tracePt t="51951" x="5786438" y="2286000"/>
          <p14:tracePt t="51959" x="5956300" y="2286000"/>
          <p14:tracePt t="51968" x="6184900" y="2286000"/>
          <p14:tracePt t="51975" x="6380163" y="2286000"/>
          <p14:tracePt t="51984" x="6499225" y="2286000"/>
          <p14:tracePt t="51991" x="6719888" y="2286000"/>
          <p14:tracePt t="52000" x="6915150" y="2286000"/>
          <p14:tracePt t="52007" x="7119938" y="2286000"/>
          <p14:tracePt t="52016" x="7315200" y="2286000"/>
          <p14:tracePt t="52023" x="7485063" y="2286000"/>
          <p14:tracePt t="52031" x="7680325" y="2286000"/>
          <p14:tracePt t="52039" x="7799388" y="2286000"/>
          <p14:tracePt t="52047" x="7994650" y="2286000"/>
          <p14:tracePt t="52055" x="8199438" y="2278063"/>
          <p14:tracePt t="52063" x="8343900" y="2252663"/>
          <p14:tracePt t="52072" x="8539163" y="2252663"/>
          <p14:tracePt t="52080" x="8742363" y="2252663"/>
          <p14:tracePt t="52088" x="8963025" y="2252663"/>
          <p14:tracePt t="52095" x="9193213" y="2252663"/>
          <p14:tracePt t="52104" x="9413875" y="2252663"/>
          <p14:tracePt t="52111" x="9617075" y="2235200"/>
          <p14:tracePt t="52120" x="9761538" y="2235200"/>
          <p14:tracePt t="52128" x="9906000" y="2209800"/>
          <p14:tracePt t="52135" x="10025063" y="2192338"/>
          <p14:tracePt t="52144" x="10075863" y="2159000"/>
          <p14:tracePt t="52159" x="10085388" y="2149475"/>
          <p14:tracePt t="52175" x="10085388" y="2133600"/>
          <p14:tracePt t="52184" x="10085388" y="2108200"/>
          <p14:tracePt t="52191" x="10085388" y="2082800"/>
          <p14:tracePt t="52201" x="10085388" y="2073275"/>
          <p14:tracePt t="52208" x="10085388" y="2047875"/>
          <p14:tracePt t="52216" x="10085388" y="2030413"/>
          <p14:tracePt t="52223" x="10085388" y="2005013"/>
          <p14:tracePt t="52231" x="10085388" y="1979613"/>
          <p14:tracePt t="52240" x="10085388" y="1954213"/>
          <p14:tracePt t="52247" x="10085388" y="1903413"/>
          <p14:tracePt t="52255" x="10075863" y="1878013"/>
          <p14:tracePt t="52263" x="10075863" y="1835150"/>
          <p14:tracePt t="52272" x="10050463" y="1784350"/>
          <p14:tracePt t="52288" x="10009188" y="1700213"/>
          <p14:tracePt t="52304" x="9974263" y="1622425"/>
          <p14:tracePt t="52311" x="9948863" y="1597025"/>
          <p14:tracePt t="52320" x="9880600" y="1563688"/>
          <p14:tracePt t="52327" x="9786938" y="1520825"/>
          <p14:tracePt t="52335" x="9694863" y="1504950"/>
          <p14:tracePt t="52343" x="9617075" y="1470025"/>
          <p14:tracePt t="52351" x="9507538" y="1470025"/>
          <p14:tracePt t="52359" x="9421813" y="1470025"/>
          <p14:tracePt t="52368" x="9328150" y="1470025"/>
          <p14:tracePt t="52375" x="9244013" y="1470025"/>
          <p14:tracePt t="52384" x="9175750" y="1470025"/>
          <p14:tracePt t="52392" x="9132888" y="1470025"/>
          <p14:tracePt t="52401" x="9091613" y="1470025"/>
          <p14:tracePt t="52407" x="9064625" y="1470025"/>
          <p14:tracePt t="52416" x="9013825" y="1470025"/>
          <p14:tracePt t="52423" x="9005888" y="1470025"/>
          <p14:tracePt t="52431" x="8980488" y="1470025"/>
          <p14:tracePt t="52439" x="8947150" y="1470025"/>
          <p14:tracePt t="52447" x="8921750" y="1487488"/>
          <p14:tracePt t="52455" x="8853488" y="1504950"/>
          <p14:tracePt t="52463" x="8759825" y="1546225"/>
          <p14:tracePt t="52472" x="8691563" y="1563688"/>
          <p14:tracePt t="52480" x="8632825" y="1571625"/>
          <p14:tracePt t="52488" x="8597900" y="1571625"/>
          <p14:tracePt t="52495" x="8539163" y="1589088"/>
          <p14:tracePt t="52511" x="8504238" y="1606550"/>
          <p14:tracePt t="52520" x="8496300" y="1622425"/>
          <p14:tracePt t="52535" x="8470900" y="1649413"/>
          <p14:tracePt t="52544" x="8435975" y="1674813"/>
          <p14:tracePt t="52551" x="8435975" y="1690688"/>
          <p14:tracePt t="52559" x="8428038" y="1716088"/>
          <p14:tracePt t="52567" x="8394700" y="1741488"/>
          <p14:tracePt t="52576" x="8377238" y="1793875"/>
          <p14:tracePt t="52584" x="8377238" y="1835150"/>
          <p14:tracePt t="52592" x="8369300" y="1870075"/>
          <p14:tracePt t="52601" x="8369300" y="1928813"/>
          <p14:tracePt t="52607" x="8351838" y="1979613"/>
          <p14:tracePt t="52616" x="8351838" y="2022475"/>
          <p14:tracePt t="52624" x="8351838" y="2065338"/>
          <p14:tracePt t="52631" x="8351838" y="2098675"/>
          <p14:tracePt t="52639" x="8351838" y="2141538"/>
          <p14:tracePt t="52647" x="8318500" y="2166938"/>
          <p14:tracePt t="52655" x="8318500" y="2217738"/>
          <p14:tracePt t="52663" x="8318500" y="2243138"/>
          <p14:tracePt t="52671" x="8318500" y="2268538"/>
          <p14:tracePt t="52679" x="8326438" y="2303463"/>
          <p14:tracePt t="52688" x="8343900" y="2328863"/>
          <p14:tracePt t="52696" x="8343900" y="2354263"/>
          <p14:tracePt t="52704" x="8351838" y="2371725"/>
          <p14:tracePt t="52711" x="8377238" y="2379663"/>
          <p14:tracePt t="52720" x="8394700" y="2397125"/>
          <p14:tracePt t="52727" x="8402638" y="2405063"/>
          <p14:tracePt t="52735" x="8410575" y="2413000"/>
          <p14:tracePt t="52743" x="8428038" y="2430463"/>
          <p14:tracePt t="52751" x="8453438" y="2438400"/>
          <p14:tracePt t="52759" x="8462963" y="2455863"/>
          <p14:tracePt t="52776" x="8504238" y="2498725"/>
          <p14:tracePt t="52791" x="8539163" y="2516188"/>
          <p14:tracePt t="52801" x="8564563" y="2524125"/>
          <p14:tracePt t="52808" x="8615363" y="2574925"/>
          <p14:tracePt t="52816" x="8640763" y="2592388"/>
          <p14:tracePt t="52823" x="8674100" y="2600325"/>
          <p14:tracePt t="52840" x="8716963" y="2633663"/>
          <p14:tracePt t="52855" x="8734425" y="2633663"/>
          <p14:tracePt t="52863" x="8742363" y="2633663"/>
          <p14:tracePt t="52872" x="8759825" y="2633663"/>
          <p14:tracePt t="52880" x="8802688" y="2651125"/>
          <p14:tracePt t="52901" x="8828088" y="2651125"/>
          <p14:tracePt t="52905" x="8853488" y="2651125"/>
          <p14:tracePt t="52911" x="8878888" y="2651125"/>
          <p14:tracePt t="52920" x="8904288" y="2651125"/>
          <p14:tracePt t="52928" x="8955088" y="2651125"/>
          <p14:tracePt t="52935" x="8997950" y="2651125"/>
          <p14:tracePt t="52943" x="9039225" y="2651125"/>
          <p14:tracePt t="52951" x="9091613" y="2651125"/>
          <p14:tracePt t="52960" x="9117013" y="2651125"/>
          <p14:tracePt t="52967" x="9142413" y="2651125"/>
          <p14:tracePt t="52976" x="9167813" y="2651125"/>
          <p14:tracePt t="52984" x="9183688" y="2651125"/>
          <p14:tracePt t="52991" x="9226550" y="2651125"/>
          <p14:tracePt t="53001" x="9251950" y="2625725"/>
          <p14:tracePt t="53007" x="9302750" y="2608263"/>
          <p14:tracePt t="53016" x="9328150" y="2600325"/>
          <p14:tracePt t="53023" x="9421813" y="2541588"/>
          <p14:tracePt t="53031" x="9464675" y="2516188"/>
          <p14:tracePt t="53039" x="9498013" y="2481263"/>
          <p14:tracePt t="53048" x="9550400" y="2447925"/>
          <p14:tracePt t="53055" x="9591675" y="2397125"/>
          <p14:tracePt t="53064" x="9609138" y="2371725"/>
          <p14:tracePt t="53071" x="9677400" y="2303463"/>
          <p14:tracePt t="53080" x="9728200" y="2252663"/>
          <p14:tracePt t="53088" x="9745663" y="2217738"/>
          <p14:tracePt t="53096" x="9779000" y="2133600"/>
          <p14:tracePt t="53104" x="9812338" y="2098675"/>
          <p14:tracePt t="53112" x="9821863" y="2073275"/>
          <p14:tracePt t="53120" x="9898063" y="2022475"/>
          <p14:tracePt t="53128" x="9906000" y="1989138"/>
          <p14:tracePt t="53135" x="9923463" y="1963738"/>
          <p14:tracePt t="53143" x="9956800" y="1911350"/>
          <p14:tracePt t="53151" x="9966325" y="1903413"/>
          <p14:tracePt t="53160" x="9983788" y="1860550"/>
          <p14:tracePt t="53167" x="9983788" y="1852613"/>
          <p14:tracePt t="53176" x="9983788" y="1827213"/>
          <p14:tracePt t="53184" x="9983788" y="1758950"/>
          <p14:tracePt t="53192" x="9983788" y="1751013"/>
          <p14:tracePt t="53201" x="9983788" y="1708150"/>
          <p14:tracePt t="53208" x="9974263" y="1657350"/>
          <p14:tracePt t="53216" x="9906000" y="1589088"/>
          <p14:tracePt t="53223" x="9804400" y="1546225"/>
          <p14:tracePt t="53231" x="9779000" y="1520825"/>
          <p14:tracePt t="53240" x="9745663" y="1504950"/>
          <p14:tracePt t="53248" x="9702800" y="1504950"/>
          <p14:tracePt t="53255" x="9677400" y="1487488"/>
          <p14:tracePt t="53263" x="9626600" y="1487488"/>
          <p14:tracePt t="53272" x="9583738" y="1462088"/>
          <p14:tracePt t="53280" x="9532938" y="1444625"/>
          <p14:tracePt t="53288" x="9472613" y="1444625"/>
          <p14:tracePt t="53296" x="9439275" y="1444625"/>
          <p14:tracePt t="53305" x="9380538" y="1444625"/>
          <p14:tracePt t="53311" x="9312275" y="1444625"/>
          <p14:tracePt t="53320" x="9286875" y="1444625"/>
          <p14:tracePt t="53328" x="9226550" y="1444625"/>
          <p14:tracePt t="53335" x="9158288" y="1444625"/>
          <p14:tracePt t="53343" x="9132888" y="1444625"/>
          <p14:tracePt t="53351" x="9048750" y="1444625"/>
          <p14:tracePt t="53359" x="9005888" y="1444625"/>
          <p14:tracePt t="53367" x="8937625" y="1444625"/>
          <p14:tracePt t="53376" x="8894763" y="1452563"/>
          <p14:tracePt t="53384" x="8861425" y="1462088"/>
          <p14:tracePt t="53391" x="8836025" y="1477963"/>
          <p14:tracePt t="53401" x="8828088" y="1477963"/>
          <p14:tracePt t="53407" x="8793163" y="1495425"/>
          <p14:tracePt t="53416" x="8767763" y="1520825"/>
          <p14:tracePt t="53423" x="8767763" y="1538288"/>
          <p14:tracePt t="53431" x="8750300" y="1571625"/>
          <p14:tracePt t="53439" x="8724900" y="1622425"/>
          <p14:tracePt t="53448" x="8691563" y="1674813"/>
          <p14:tracePt t="53455" x="8674100" y="1700213"/>
          <p14:tracePt t="53463" x="8658225" y="1766888"/>
          <p14:tracePt t="53472" x="8623300" y="1835150"/>
          <p14:tracePt t="53479" x="8605838" y="1903413"/>
          <p14:tracePt t="53488" x="8589963" y="1928813"/>
          <p14:tracePt t="53496" x="8572500" y="1997075"/>
          <p14:tracePt t="53504" x="8572500" y="2022475"/>
          <p14:tracePt t="53512" x="8539163" y="2090738"/>
          <p14:tracePt t="53520" x="8539163" y="2149475"/>
          <p14:tracePt t="53528" x="8539163" y="2217738"/>
          <p14:tracePt t="53535" x="8529638" y="2243138"/>
          <p14:tracePt t="53544" x="8529638" y="2260600"/>
          <p14:tracePt t="53551" x="8529638" y="2303463"/>
          <p14:tracePt t="53560" x="8529638" y="2328863"/>
          <p14:tracePt t="53568" x="8529638" y="2371725"/>
          <p14:tracePt t="53584" x="8529638" y="2405063"/>
          <p14:tracePt t="53601" x="8547100" y="2447925"/>
          <p14:tracePt t="53616" x="8564563" y="2473325"/>
          <p14:tracePt t="53623" x="8572500" y="2489200"/>
          <p14:tracePt t="53631" x="8605838" y="2498725"/>
          <p14:tracePt t="53639" x="8615363" y="2516188"/>
          <p14:tracePt t="53648" x="8623300" y="2524125"/>
          <p14:tracePt t="53664" x="8658225" y="2557463"/>
          <p14:tracePt t="53672" x="8683625" y="2582863"/>
          <p14:tracePt t="53680" x="8699500" y="2592388"/>
          <p14:tracePt t="53696" x="8734425" y="2608263"/>
          <p14:tracePt t="53704" x="8750300" y="2625725"/>
          <p14:tracePt t="53711" x="8759825" y="2625725"/>
          <p14:tracePt t="53720" x="8802688" y="2633663"/>
          <p14:tracePt t="53728" x="8818563" y="2651125"/>
          <p14:tracePt t="53735" x="8828088" y="2651125"/>
          <p14:tracePt t="53744" x="8853488" y="2660650"/>
          <p14:tracePt t="53751" x="8904288" y="2676525"/>
          <p14:tracePt t="53760" x="8947150" y="2676525"/>
          <p14:tracePt t="53767" x="9013825" y="2693988"/>
          <p14:tracePt t="53775" x="9039225" y="2693988"/>
          <p14:tracePt t="53784" x="9099550" y="2693988"/>
          <p14:tracePt t="53791" x="9132888" y="2693988"/>
          <p14:tracePt t="53801" x="9175750" y="2693988"/>
          <p14:tracePt t="53808" x="9236075" y="2693988"/>
          <p14:tracePt t="53816" x="9269413" y="2693988"/>
          <p14:tracePt t="53823" x="9328150" y="2693988"/>
          <p14:tracePt t="53831" x="9353550" y="2693988"/>
          <p14:tracePt t="53839" x="9405938" y="2693988"/>
          <p14:tracePt t="53847" x="9464675" y="2693988"/>
          <p14:tracePt t="53855" x="9490075" y="2693988"/>
          <p14:tracePt t="53864" x="9540875" y="2686050"/>
          <p14:tracePt t="53871" x="9609138" y="2633663"/>
          <p14:tracePt t="53880" x="9634538" y="2617788"/>
          <p14:tracePt t="53888" x="9685338" y="2582863"/>
          <p14:tracePt t="53896" x="9720263" y="2557463"/>
          <p14:tracePt t="53903" x="9761538" y="2524125"/>
          <p14:tracePt t="53911" x="9796463" y="2481263"/>
          <p14:tracePt t="53920" x="9829800" y="2430463"/>
          <p14:tracePt t="53928" x="9839325" y="2379663"/>
          <p14:tracePt t="53935" x="9872663" y="2336800"/>
          <p14:tracePt t="53944" x="9906000" y="2243138"/>
          <p14:tracePt t="53951" x="9923463" y="2200275"/>
          <p14:tracePt t="53960" x="9956800" y="2133600"/>
          <p14:tracePt t="53967" x="9974263" y="2065338"/>
          <p14:tracePt t="53976" x="9991725" y="2022475"/>
          <p14:tracePt t="53984" x="9991725" y="1989138"/>
          <p14:tracePt t="53991" x="9991725" y="1928813"/>
          <p14:tracePt t="54000" x="9991725" y="1903413"/>
          <p14:tracePt t="54007" x="9991725" y="1835150"/>
          <p14:tracePt t="54016" x="9991725" y="1793875"/>
          <p14:tracePt t="54023" x="9991725" y="1751013"/>
          <p14:tracePt t="54031" x="9991725" y="1700213"/>
          <p14:tracePt t="54040" x="9948863" y="1649413"/>
          <p14:tracePt t="54047" x="9923463" y="1606550"/>
          <p14:tracePt t="54056" x="9890125" y="1571625"/>
          <p14:tracePt t="54063" x="9855200" y="1530350"/>
          <p14:tracePt t="54072" x="9812338" y="1495425"/>
          <p14:tracePt t="54079" x="9779000" y="1462088"/>
          <p14:tracePt t="54088" x="9728200" y="1419225"/>
          <p14:tracePt t="54104" x="9634538" y="1360488"/>
          <p14:tracePt t="54111" x="9617075" y="1360488"/>
          <p14:tracePt t="54121" x="9575800" y="1343025"/>
          <p14:tracePt t="54128" x="9550400" y="1325563"/>
          <p14:tracePt t="54135" x="9507538" y="1325563"/>
          <p14:tracePt t="54143" x="9472613" y="1325563"/>
          <p14:tracePt t="54151" x="9388475" y="1292225"/>
          <p14:tracePt t="54160" x="9302750" y="1292225"/>
          <p14:tracePt t="54168" x="9183688" y="1292225"/>
          <p14:tracePt t="54176" x="9099550" y="1292225"/>
          <p14:tracePt t="54184" x="8955088" y="1292225"/>
          <p14:tracePt t="54191" x="8869363" y="1292225"/>
          <p14:tracePt t="54201" x="8777288" y="1292225"/>
          <p14:tracePt t="54208" x="8683625" y="1300163"/>
          <p14:tracePt t="54216" x="8640763" y="1317625"/>
          <p14:tracePt t="54223" x="8589963" y="1333500"/>
          <p14:tracePt t="54231" x="8547100" y="1368425"/>
          <p14:tracePt t="54239" x="8513763" y="1376363"/>
          <p14:tracePt t="54248" x="8504238" y="1376363"/>
          <p14:tracePt t="54255" x="8496300" y="1393825"/>
          <p14:tracePt t="54264" x="8453438" y="1401763"/>
          <p14:tracePt t="54272" x="8420100" y="1436688"/>
          <p14:tracePt t="54280" x="8402638" y="1462088"/>
          <p14:tracePt t="54288" x="8394700" y="1477963"/>
          <p14:tracePt t="54296" x="8369300" y="1504950"/>
          <p14:tracePt t="54304" x="8351838" y="1530350"/>
          <p14:tracePt t="54311" x="8334375" y="1581150"/>
          <p14:tracePt t="54320" x="8301038" y="1649413"/>
          <p14:tracePt t="54328" x="8283575" y="1690688"/>
          <p14:tracePt t="54335" x="8283575" y="1725613"/>
          <p14:tracePt t="54343" x="8283575" y="1766888"/>
          <p14:tracePt t="54351" x="8266113" y="1835150"/>
          <p14:tracePt t="54360" x="8266113" y="1895475"/>
          <p14:tracePt t="54367" x="8266113" y="1963738"/>
          <p14:tracePt t="54376" x="8266113" y="2005013"/>
          <p14:tracePt t="54384" x="8266113" y="2065338"/>
          <p14:tracePt t="54391" x="8266113" y="2133600"/>
          <p14:tracePt t="54401" x="8266113" y="2159000"/>
          <p14:tracePt t="54408" x="8266113" y="2184400"/>
          <p14:tracePt t="54415" x="8266113" y="2235200"/>
          <p14:tracePt t="54423" x="8266113" y="2260600"/>
          <p14:tracePt t="54431" x="8266113" y="2286000"/>
          <p14:tracePt t="54439" x="8275638" y="2354263"/>
          <p14:tracePt t="54447" x="8291513" y="2362200"/>
          <p14:tracePt t="54455" x="8301038" y="2405063"/>
          <p14:tracePt t="54463" x="8301038" y="2413000"/>
          <p14:tracePt t="54471" x="8318500" y="2438400"/>
          <p14:tracePt t="54480" x="8318500" y="2473325"/>
          <p14:tracePt t="54488" x="8318500" y="2498725"/>
          <p14:tracePt t="54496" x="8334375" y="2541588"/>
          <p14:tracePt t="54504" x="8351838" y="2574925"/>
          <p14:tracePt t="54511" x="8359775" y="2582863"/>
          <p14:tracePt t="54528" x="8369300" y="2600325"/>
          <p14:tracePt t="54535" x="8369300" y="2608263"/>
          <p14:tracePt t="54544" x="8385175" y="2617788"/>
          <p14:tracePt t="54551" x="8394700" y="2651125"/>
          <p14:tracePt t="54568" x="8445500" y="2693988"/>
          <p14:tracePt t="54575" x="8462963" y="2711450"/>
          <p14:tracePt t="54584" x="8513763" y="2719388"/>
          <p14:tracePt t="54592" x="8547100" y="2736850"/>
          <p14:tracePt t="54600" x="8615363" y="2770188"/>
          <p14:tracePt t="54607" x="8640763" y="2770188"/>
          <p14:tracePt t="54616" x="8666163" y="2787650"/>
          <p14:tracePt t="54623" x="8734425" y="2805113"/>
          <p14:tracePt t="54631" x="8802688" y="2820988"/>
          <p14:tracePt t="54640" x="8828088" y="2820988"/>
          <p14:tracePt t="54647" x="8886825" y="2820988"/>
          <p14:tracePt t="54656" x="8955088" y="2855913"/>
          <p14:tracePt t="54663" x="9005888" y="2855913"/>
          <p14:tracePt t="54672" x="9048750" y="2855913"/>
          <p14:tracePt t="54680" x="9107488" y="2855913"/>
          <p14:tracePt t="54688" x="9142413" y="2855913"/>
          <p14:tracePt t="54695" x="9183688" y="2855913"/>
          <p14:tracePt t="54704" x="9226550" y="2855913"/>
          <p14:tracePt t="54720" x="9277350" y="2855913"/>
          <p14:tracePt t="54728" x="9286875" y="2855913"/>
          <p14:tracePt t="54735" x="9345613" y="2830513"/>
          <p14:tracePt t="54743" x="9353550" y="2820988"/>
          <p14:tracePt t="54752" x="9396413" y="2778125"/>
          <p14:tracePt t="54760" x="9472613" y="2744788"/>
          <p14:tracePt t="54767" x="9498013" y="2693988"/>
          <p14:tracePt t="54776" x="9532938" y="2660650"/>
          <p14:tracePt t="54784" x="9609138" y="2574925"/>
          <p14:tracePt t="54791" x="9659938" y="2498725"/>
          <p14:tracePt t="54801" x="9720263" y="2422525"/>
          <p14:tracePt t="54807" x="9771063" y="2371725"/>
          <p14:tracePt t="54815" x="9804400" y="2303463"/>
          <p14:tracePt t="54823" x="9829800" y="2252663"/>
          <p14:tracePt t="54831" x="9864725" y="2227263"/>
          <p14:tracePt t="54839" x="9898063" y="2192338"/>
          <p14:tracePt t="54847" x="9898063" y="2184400"/>
          <p14:tracePt t="54855" x="9906000" y="2174875"/>
          <p14:tracePt t="54863" x="9915525" y="2159000"/>
          <p14:tracePt t="54871" x="9915525" y="2133600"/>
          <p14:tracePt t="54879" x="9915525" y="2124075"/>
          <p14:tracePt t="54887" x="9931400" y="2108200"/>
          <p14:tracePt t="54901" x="9931400" y="2065338"/>
          <p14:tracePt t="54905" x="9931400" y="2039938"/>
          <p14:tracePt t="54911" x="9931400" y="1979613"/>
          <p14:tracePt t="54919" x="9931400" y="1928813"/>
          <p14:tracePt t="54927" x="9931400" y="1885950"/>
          <p14:tracePt t="54937" x="9906000" y="1801813"/>
          <p14:tracePt t="54943" x="9839325" y="1622425"/>
          <p14:tracePt t="54951" x="9786938" y="1571625"/>
          <p14:tracePt t="54959" x="9710738" y="1495425"/>
          <p14:tracePt t="54967" x="9634538" y="1419225"/>
          <p14:tracePt t="54975" x="9532938" y="1360488"/>
          <p14:tracePt t="54984" x="9482138" y="1308100"/>
          <p14:tracePt t="54991" x="9421813" y="1292225"/>
          <p14:tracePt t="55000" x="9320213" y="1206500"/>
          <p14:tracePt t="55007" x="9269413" y="1206500"/>
          <p14:tracePt t="55016" x="9226550" y="1189038"/>
          <p14:tracePt t="55024" x="9183688" y="1189038"/>
          <p14:tracePt t="55031" x="9117013" y="1189038"/>
          <p14:tracePt t="55039" x="9074150" y="1189038"/>
          <p14:tracePt t="55047" x="9023350" y="1189038"/>
          <p14:tracePt t="55055" x="8963025" y="1189038"/>
          <p14:tracePt t="55064" x="8937625" y="1189038"/>
          <p14:tracePt t="55071" x="8886825" y="1189038"/>
          <p14:tracePt t="55079" x="8828088" y="1189038"/>
          <p14:tracePt t="55088" x="8777288" y="1198563"/>
          <p14:tracePt t="55095" x="8709025" y="1231900"/>
          <p14:tracePt t="55104" x="8666163" y="1266825"/>
          <p14:tracePt t="55111" x="8572500" y="1343025"/>
          <p14:tracePt t="55120" x="8521700" y="1376363"/>
          <p14:tracePt t="55128" x="8428038" y="1444625"/>
          <p14:tracePt t="55136" x="8351838" y="1520825"/>
          <p14:tracePt t="55143" x="8283575" y="1581150"/>
          <p14:tracePt t="55152" x="8232775" y="1631950"/>
          <p14:tracePt t="55160" x="8156575" y="1682750"/>
          <p14:tracePt t="55167" x="8131175" y="1716088"/>
          <p14:tracePt t="55176" x="8054975" y="1766888"/>
          <p14:tracePt t="55184" x="8029575" y="1793875"/>
          <p14:tracePt t="55191" x="7994650" y="1809750"/>
          <p14:tracePt t="55201" x="7951788" y="1860550"/>
          <p14:tracePt t="55207" x="7935913" y="1870075"/>
          <p14:tracePt t="55216" x="7875588" y="1920875"/>
          <p14:tracePt t="55224" x="7867650" y="1920875"/>
          <p14:tracePt t="55231" x="7824788" y="1946275"/>
          <p14:tracePt t="55239" x="7791450" y="1979613"/>
          <p14:tracePt t="55247" x="7781925" y="1989138"/>
          <p14:tracePt t="55255" x="7748588" y="2014538"/>
          <p14:tracePt t="55263" x="7740650" y="2030413"/>
          <p14:tracePt t="55272" x="7697788" y="2073275"/>
          <p14:tracePt t="55280" x="7680325" y="2098675"/>
          <p14:tracePt t="55288" x="7637463" y="2149475"/>
          <p14:tracePt t="55296" x="7553325" y="2227263"/>
          <p14:tracePt t="55304" x="7527925" y="2243138"/>
          <p14:tracePt t="55311" x="7485063" y="2252663"/>
          <p14:tracePt t="55320" x="7416800" y="2252663"/>
          <p14:tracePt t="55328" x="7373938" y="2268538"/>
          <p14:tracePt t="55336" x="7323138" y="2303463"/>
          <p14:tracePt t="55351" x="7297738" y="2303463"/>
          <p14:tracePt t="55601" x="7246938" y="2278063"/>
          <p14:tracePt t="55609" x="7239000" y="2268538"/>
          <p14:tracePt t="55624" x="7178675" y="2268538"/>
          <p14:tracePt t="55631" x="7085013" y="2192338"/>
          <p14:tracePt t="55639" x="6967538" y="2174875"/>
          <p14:tracePt t="55647" x="6797675" y="2174875"/>
          <p14:tracePt t="55655" x="6653213" y="2174875"/>
          <p14:tracePt t="55663" x="6448425" y="2235200"/>
          <p14:tracePt t="55672" x="6253163" y="2252663"/>
          <p14:tracePt t="55680" x="6108700" y="2252663"/>
          <p14:tracePt t="55687" x="5938838" y="2252663"/>
          <p14:tracePt t="55696" x="5845175" y="2252663"/>
          <p14:tracePt t="55704" x="5786438" y="2243138"/>
          <p14:tracePt t="55711" x="5751513" y="2235200"/>
          <p14:tracePt t="55720" x="5726113" y="2235200"/>
          <p14:tracePt t="55728" x="5675313" y="2217738"/>
          <p14:tracePt t="55736" x="5616575" y="2200275"/>
          <p14:tracePt t="55743" x="5581650" y="2166938"/>
          <p14:tracePt t="55751" x="5522913" y="2159000"/>
          <p14:tracePt t="55760" x="5454650" y="2141538"/>
          <p14:tracePt t="55767" x="5353050" y="2082800"/>
          <p14:tracePt t="55775" x="5259388" y="2039938"/>
          <p14:tracePt t="55784" x="5165725" y="2005013"/>
          <p14:tracePt t="55791" x="5089525" y="1963738"/>
          <p14:tracePt t="55801" x="4995863" y="1928813"/>
          <p14:tracePt t="55807" x="4818063" y="1809750"/>
          <p14:tracePt t="55816" x="4724400" y="1809750"/>
          <p14:tracePt t="55823" x="4519613" y="1700213"/>
          <p14:tracePt t="55831" x="4316413" y="1631950"/>
          <p14:tracePt t="55839" x="4137025" y="1589088"/>
          <p14:tracePt t="55848" x="3959225" y="1538288"/>
          <p14:tracePt t="55855" x="3789363" y="1520825"/>
          <p14:tracePt t="55863" x="3636963" y="1477963"/>
          <p14:tracePt t="55871" x="3525838" y="1477963"/>
          <p14:tracePt t="55880" x="3381375" y="1477963"/>
          <p14:tracePt t="55888" x="3262313" y="1477963"/>
          <p14:tracePt t="55895" x="3178175" y="1477963"/>
          <p14:tracePt t="55904" x="3109913" y="1477963"/>
          <p14:tracePt t="55911" x="3067050" y="1477963"/>
          <p14:tracePt t="55920" x="3041650" y="1477963"/>
          <p14:tracePt t="55928" x="3024188" y="1477963"/>
          <p14:tracePt t="55936" x="3016250" y="1477963"/>
          <p14:tracePt t="56024" x="2998788" y="1495425"/>
          <p14:tracePt t="56032" x="2998788" y="1520825"/>
          <p14:tracePt t="56041" x="2998788" y="1589088"/>
          <p14:tracePt t="56049" x="2998788" y="1614488"/>
          <p14:tracePt t="56057" x="2998788" y="1674813"/>
          <p14:tracePt t="56064" x="2998788" y="1741488"/>
          <p14:tracePt t="56072" x="2998788" y="1766888"/>
          <p14:tracePt t="56080" x="2998788" y="1809750"/>
          <p14:tracePt t="56096" x="2998788" y="1827213"/>
          <p14:tracePt t="56104" x="2998788" y="1835150"/>
          <p14:tracePt t="56120" x="2998788" y="1860550"/>
          <p14:tracePt t="56385" x="3024188" y="1878013"/>
          <p14:tracePt t="56393" x="3049588" y="1895475"/>
          <p14:tracePt t="56403" x="3117850" y="1911350"/>
          <p14:tracePt t="56410" x="3236913" y="1946275"/>
          <p14:tracePt t="56416" x="3313113" y="2005013"/>
          <p14:tracePt t="56423" x="3457575" y="2022475"/>
          <p14:tracePt t="56431" x="3611563" y="2090738"/>
          <p14:tracePt t="56439" x="3789363" y="2133600"/>
          <p14:tracePt t="56448" x="3967163" y="2200275"/>
          <p14:tracePt t="56455" x="4197350" y="2227263"/>
          <p14:tracePt t="56463" x="4392613" y="2243138"/>
          <p14:tracePt t="56471" x="4595813" y="2293938"/>
          <p14:tracePt t="56479" x="4800600" y="2311400"/>
          <p14:tracePt t="56488" x="4970463" y="2311400"/>
          <p14:tracePt t="56495" x="5165725" y="2311400"/>
          <p14:tracePt t="56504" x="5360988" y="2311400"/>
          <p14:tracePt t="56511" x="5538788" y="2311400"/>
          <p14:tracePt t="56520" x="5675313" y="2311400"/>
          <p14:tracePt t="56527" x="5819775" y="2311400"/>
          <p14:tracePt t="56536" x="5989638" y="2311400"/>
          <p14:tracePt t="56543" x="6134100" y="2311400"/>
          <p14:tracePt t="56551" x="6227763" y="2328863"/>
          <p14:tracePt t="56560" x="6311900" y="2328863"/>
          <p14:tracePt t="56567" x="6430963" y="2328863"/>
          <p14:tracePt t="56575" x="6491288" y="2328863"/>
          <p14:tracePt t="56584" x="6542088" y="2328863"/>
          <p14:tracePt t="56591" x="6550025" y="2344738"/>
          <p14:tracePt t="56600" x="6559550" y="2344738"/>
          <p14:tracePt t="56656" x="6575425" y="2344738"/>
          <p14:tracePt t="56671" x="6600825" y="2344738"/>
          <p14:tracePt t="56680" x="6610350" y="2344738"/>
          <p14:tracePt t="56687" x="6669088" y="2344738"/>
          <p14:tracePt t="56696" x="6678613" y="2344738"/>
          <p14:tracePt t="56704" x="6694488" y="2336800"/>
          <p14:tracePt t="56711" x="6704013" y="2336800"/>
          <p14:tracePt t="56721" x="6729413" y="2336800"/>
          <p14:tracePt t="56728" x="6754813" y="2336800"/>
          <p14:tracePt t="56736" x="6805613" y="2336800"/>
          <p14:tracePt t="56744" x="6813550" y="2336800"/>
          <p14:tracePt t="56751" x="6838950" y="2328863"/>
          <p14:tracePt t="56760" x="6873875" y="2311400"/>
          <p14:tracePt t="56767" x="6881813" y="2311400"/>
          <p14:tracePt t="56776" x="6899275" y="2311400"/>
          <p14:tracePt t="56784" x="6932613" y="2311400"/>
          <p14:tracePt t="56791" x="6967538" y="2311400"/>
          <p14:tracePt t="56801" x="7008813" y="2311400"/>
          <p14:tracePt t="56807" x="7051675" y="2311400"/>
          <p14:tracePt t="56817" x="7102475" y="2311400"/>
          <p14:tracePt t="56823" x="7162800" y="2311400"/>
          <p14:tracePt t="56831" x="7170738" y="2311400"/>
          <p14:tracePt t="56839" x="7204075" y="2303463"/>
          <p14:tracePt t="56855" x="7229475" y="2303463"/>
          <p14:tracePt t="56864" x="7256463" y="2303463"/>
          <p14:tracePt t="56871" x="7264400" y="2286000"/>
          <p14:tracePt t="56888" x="7289800" y="2286000"/>
          <p14:tracePt t="56896" x="7323138" y="2268538"/>
          <p14:tracePt t="56904" x="7332663" y="2260600"/>
          <p14:tracePt t="56911" x="7348538" y="2252663"/>
          <p14:tracePt t="56919" x="7373938" y="2217738"/>
          <p14:tracePt t="56928" x="7383463" y="2209800"/>
          <p14:tracePt t="56936" x="7408863" y="2192338"/>
          <p14:tracePt t="56944" x="7408863" y="2184400"/>
          <p14:tracePt t="56952" x="7426325" y="2159000"/>
          <p14:tracePt t="56960" x="7434263" y="2141538"/>
          <p14:tracePt t="56967" x="7434263" y="2116138"/>
          <p14:tracePt t="56976" x="7451725" y="2090738"/>
          <p14:tracePt t="56984" x="7451725" y="2065338"/>
          <p14:tracePt t="56991" x="7451725" y="2039938"/>
          <p14:tracePt t="57001" x="7451725" y="1989138"/>
          <p14:tracePt t="57008" x="7451725" y="1979613"/>
          <p14:tracePt t="57017" x="7451725" y="1954213"/>
          <p14:tracePt t="57024" x="7451725" y="1903413"/>
          <p14:tracePt t="57031" x="7451725" y="1878013"/>
          <p14:tracePt t="57040" x="7451725" y="1852613"/>
          <p14:tracePt t="57048" x="7451725" y="1844675"/>
          <p14:tracePt t="57055" x="7451725" y="1819275"/>
          <p14:tracePt t="57063" x="7451725" y="1784350"/>
          <p14:tracePt t="57080" x="7451725" y="1758950"/>
          <p14:tracePt t="57144" x="7451725" y="1751013"/>
          <p14:tracePt t="57151" x="7451725" y="1725613"/>
          <p14:tracePt t="57176" x="7451725" y="1700213"/>
          <p14:tracePt t="57191" x="7442200" y="1649413"/>
          <p14:tracePt t="57200" x="7434263" y="1639888"/>
          <p14:tracePt t="57208" x="7416800" y="1614488"/>
          <p14:tracePt t="57216" x="7408863" y="1597025"/>
          <p14:tracePt t="57223" x="7383463" y="1555750"/>
          <p14:tracePt t="57232" x="7366000" y="1546225"/>
          <p14:tracePt t="57240" x="7358063" y="1520825"/>
          <p14:tracePt t="57248" x="7340600" y="1504950"/>
          <p14:tracePt t="57255" x="7315200" y="1477963"/>
          <p14:tracePt t="57264" x="7289800" y="1462088"/>
          <p14:tracePt t="57272" x="7221538" y="1427163"/>
          <p14:tracePt t="57280" x="7204075" y="1419225"/>
          <p14:tracePt t="57288" x="7162800" y="1401763"/>
          <p14:tracePt t="57296" x="7077075" y="1385888"/>
          <p14:tracePt t="57304" x="7051675" y="1385888"/>
          <p14:tracePt t="57311" x="6983413" y="1385888"/>
          <p14:tracePt t="57320" x="6942138" y="1385888"/>
          <p14:tracePt t="57328" x="6889750" y="1350963"/>
          <p14:tracePt t="57336" x="6848475" y="1350963"/>
          <p14:tracePt t="57344" x="6823075" y="1350963"/>
          <p14:tracePt t="57351" x="6770688" y="1350963"/>
          <p14:tracePt t="57360" x="6711950" y="1350963"/>
          <p14:tracePt t="57367" x="6686550" y="1350963"/>
          <p14:tracePt t="57376" x="6635750" y="1350963"/>
          <p14:tracePt t="57384" x="6592888" y="1360488"/>
          <p14:tracePt t="57392" x="6524625" y="1376363"/>
          <p14:tracePt t="57401" x="6483350" y="1376363"/>
          <p14:tracePt t="57408" x="6430963" y="1427163"/>
          <p14:tracePt t="57416" x="6389688" y="1427163"/>
          <p14:tracePt t="57424" x="6338888" y="1444625"/>
          <p14:tracePt t="57431" x="6296025" y="1462088"/>
          <p14:tracePt t="57439" x="6245225" y="1470025"/>
          <p14:tracePt t="57448" x="6219825" y="1504950"/>
          <p14:tracePt t="57455" x="6202363" y="1512888"/>
          <p14:tracePt t="57464" x="6176963" y="1530350"/>
          <p14:tracePt t="57472" x="6167438" y="1538288"/>
          <p14:tracePt t="57480" x="6151563" y="1555750"/>
          <p14:tracePt t="57496" x="6151563" y="1563688"/>
          <p14:tracePt t="57504" x="6142038" y="1581150"/>
          <p14:tracePt t="57512" x="6142038" y="1589088"/>
          <p14:tracePt t="57520" x="6142038" y="1614488"/>
          <p14:tracePt t="57528" x="6142038" y="1639888"/>
          <p14:tracePt t="57536" x="6126163" y="1690688"/>
          <p14:tracePt t="57544" x="6126163" y="1716088"/>
          <p14:tracePt t="57551" x="6126163" y="1784350"/>
          <p14:tracePt t="57560" x="6126163" y="1809750"/>
          <p14:tracePt t="57567" x="6126163" y="1870075"/>
          <p14:tracePt t="57576" x="6126163" y="1920875"/>
          <p14:tracePt t="57584" x="6126163" y="1963738"/>
          <p14:tracePt t="57592" x="6126163" y="2005013"/>
          <p14:tracePt t="57601" x="6126163" y="2030413"/>
          <p14:tracePt t="57608" x="6126163" y="2098675"/>
          <p14:tracePt t="57617" x="6126163" y="2159000"/>
          <p14:tracePt t="57624" x="6126163" y="2192338"/>
          <p14:tracePt t="57632" x="6126163" y="2252663"/>
          <p14:tracePt t="57640" x="6126163" y="2293938"/>
          <p14:tracePt t="57648" x="6134100" y="2328863"/>
          <p14:tracePt t="57655" x="6167438" y="2371725"/>
          <p14:tracePt t="57664" x="6167438" y="2387600"/>
          <p14:tracePt t="57671" x="6176963" y="2397125"/>
          <p14:tracePt t="57680" x="6194425" y="2413000"/>
          <p14:tracePt t="57696" x="6194425" y="2438400"/>
          <p14:tracePt t="57704" x="6202363" y="2463800"/>
          <p14:tracePt t="57712" x="6235700" y="2498725"/>
          <p14:tracePt t="57720" x="6245225" y="2506663"/>
          <p14:tracePt t="57728" x="6261100" y="2532063"/>
          <p14:tracePt t="57735" x="6270625" y="2549525"/>
          <p14:tracePt t="57744" x="6303963" y="2608263"/>
          <p14:tracePt t="57752" x="6329363" y="2617788"/>
          <p14:tracePt t="57760" x="6346825" y="2651125"/>
          <p14:tracePt t="57767" x="6389688" y="2676525"/>
          <p14:tracePt t="57776" x="6405563" y="2693988"/>
          <p14:tracePt t="57784" x="6415088" y="2701925"/>
          <p14:tracePt t="57791" x="6456363" y="2736850"/>
          <p14:tracePt t="57808" x="6473825" y="2744788"/>
          <p14:tracePt t="57824" x="6499225" y="2744788"/>
          <p14:tracePt t="57832" x="6508750" y="2744788"/>
          <p14:tracePt t="57840" x="6534150" y="2762250"/>
          <p14:tracePt t="57855" x="6584950" y="2762250"/>
          <p14:tracePt t="57864" x="6592888" y="2762250"/>
          <p14:tracePt t="57872" x="6635750" y="2762250"/>
          <p14:tracePt t="57880" x="6678613" y="2762250"/>
          <p14:tracePt t="57900" x="6754813" y="2762250"/>
          <p14:tracePt t="57905" x="6797675" y="2762250"/>
          <p14:tracePt t="57911" x="6856413" y="2762250"/>
          <p14:tracePt t="57920" x="6907213" y="2762250"/>
          <p14:tracePt t="57928" x="6950075" y="2762250"/>
          <p14:tracePt t="57936" x="7018338" y="2762250"/>
          <p14:tracePt t="57944" x="7059613" y="2736850"/>
          <p14:tracePt t="57951" x="7112000" y="2719388"/>
          <p14:tracePt t="57960" x="7137400" y="2686050"/>
          <p14:tracePt t="57967" x="7204075" y="2651125"/>
          <p14:tracePt t="57976" x="7239000" y="2625725"/>
          <p14:tracePt t="57984" x="7307263" y="2592388"/>
          <p14:tracePt t="57991" x="7358063" y="2541588"/>
          <p14:tracePt t="58001" x="7366000" y="2532063"/>
          <p14:tracePt t="58008" x="7391400" y="2506663"/>
          <p14:tracePt t="58017" x="7426325" y="2438400"/>
          <p14:tracePt t="58024" x="7459663" y="2405063"/>
          <p14:tracePt t="58031" x="7493000" y="2336800"/>
          <p14:tracePt t="58040" x="7518400" y="2303463"/>
          <p14:tracePt t="58048" x="7553325" y="2235200"/>
          <p14:tracePt t="58056" x="7586663" y="2192338"/>
          <p14:tracePt t="58064" x="7604125" y="2141538"/>
          <p14:tracePt t="58071" x="7637463" y="2073275"/>
          <p14:tracePt t="58080" x="7637463" y="2065338"/>
          <p14:tracePt t="58088" x="7646988" y="2005013"/>
          <p14:tracePt t="58096" x="7662863" y="1997075"/>
          <p14:tracePt t="58104" x="7680325" y="1954213"/>
          <p14:tracePt t="58111" x="7680325" y="1928813"/>
          <p14:tracePt t="58120" x="7680325" y="1878013"/>
          <p14:tracePt t="58128" x="7680325" y="1852613"/>
          <p14:tracePt t="58136" x="7680325" y="1809750"/>
          <p14:tracePt t="58144" x="7680325" y="1741488"/>
          <p14:tracePt t="58151" x="7680325" y="1716088"/>
          <p14:tracePt t="58160" x="7680325" y="1674813"/>
          <p14:tracePt t="58167" x="7680325" y="1631950"/>
          <p14:tracePt t="58176" x="7662863" y="1538288"/>
          <p14:tracePt t="58184" x="7637463" y="1495425"/>
          <p14:tracePt t="58191" x="7561263" y="1419225"/>
          <p14:tracePt t="58201" x="7553325" y="1411288"/>
          <p14:tracePt t="58208" x="7493000" y="1343025"/>
          <p14:tracePt t="58217" x="7459663" y="1317625"/>
          <p14:tracePt t="58224" x="7434263" y="1300163"/>
          <p14:tracePt t="58231" x="7383463" y="1266825"/>
          <p14:tracePt t="58240" x="7332663" y="1257300"/>
          <p14:tracePt t="58248" x="7272338" y="1257300"/>
          <p14:tracePt t="58255" x="7246938" y="1241425"/>
          <p14:tracePt t="58264" x="7178675" y="1223963"/>
          <p14:tracePt t="58272" x="7094538" y="1223963"/>
          <p14:tracePt t="58280" x="7026275" y="1223963"/>
          <p14:tracePt t="58288" x="6958013" y="1206500"/>
          <p14:tracePt t="58296" x="6932613" y="1206500"/>
          <p14:tracePt t="58304" x="6873875" y="1206500"/>
          <p14:tracePt t="58312" x="6848475" y="1206500"/>
          <p14:tracePt t="58320" x="6780213" y="1206500"/>
          <p14:tracePt t="58328" x="6719888" y="1206500"/>
          <p14:tracePt t="58336" x="6635750" y="1206500"/>
          <p14:tracePt t="58344" x="6584950" y="1216025"/>
          <p14:tracePt t="58351" x="6516688" y="1249363"/>
          <p14:tracePt t="58360" x="6473825" y="1266825"/>
          <p14:tracePt t="58367" x="6440488" y="1274763"/>
          <p14:tracePt t="58376" x="6397625" y="1292225"/>
          <p14:tracePt t="58384" x="6364288" y="1343025"/>
          <p14:tracePt t="58391" x="6311900" y="1376363"/>
          <p14:tracePt t="58401" x="6286500" y="1385888"/>
          <p14:tracePt t="58408" x="6253163" y="1419225"/>
          <p14:tracePt t="58417" x="6227763" y="1444625"/>
          <p14:tracePt t="58424" x="6194425" y="1462088"/>
          <p14:tracePt t="58432" x="6167438" y="1512888"/>
          <p14:tracePt t="58440" x="6134100" y="1538288"/>
          <p14:tracePt t="58448" x="6116638" y="1571625"/>
          <p14:tracePt t="58455" x="6075363" y="1614488"/>
          <p14:tracePt t="58464" x="6057900" y="1665288"/>
          <p14:tracePt t="58471" x="6057900" y="1708150"/>
          <p14:tracePt t="58480" x="6040438" y="1741488"/>
          <p14:tracePt t="58488" x="6040438" y="1784350"/>
          <p14:tracePt t="58496" x="6040438" y="1852613"/>
          <p14:tracePt t="58505" x="6040438" y="1928813"/>
          <p14:tracePt t="58520" x="6040438" y="1979613"/>
          <p14:tracePt t="58528" x="6040438" y="2005013"/>
          <p14:tracePt t="58536" x="6040438" y="2030413"/>
          <p14:tracePt t="58544" x="6040438" y="2082800"/>
          <p14:tracePt t="58551" x="6049963" y="2108200"/>
          <p14:tracePt t="58559" x="6083300" y="2159000"/>
          <p14:tracePt t="58567" x="6108700" y="2200275"/>
          <p14:tracePt t="58576" x="6126163" y="2235200"/>
          <p14:tracePt t="58584" x="6159500" y="2278063"/>
          <p14:tracePt t="58591" x="6210300" y="2328863"/>
          <p14:tracePt t="58601" x="6235700" y="2379663"/>
          <p14:tracePt t="58608" x="6286500" y="2422525"/>
          <p14:tracePt t="58618" x="6321425" y="2455863"/>
          <p14:tracePt t="58624" x="6346825" y="2481263"/>
          <p14:tracePt t="58632" x="6364288" y="2498725"/>
          <p14:tracePt t="58640" x="6405563" y="2524125"/>
          <p14:tracePt t="58648" x="6473825" y="2574925"/>
          <p14:tracePt t="58664" x="6542088" y="2608263"/>
          <p14:tracePt t="58672" x="6592888" y="2643188"/>
          <p14:tracePt t="58680" x="6600825" y="2643188"/>
          <p14:tracePt t="58688" x="6626225" y="2643188"/>
          <p14:tracePt t="58696" x="6653213" y="2660650"/>
          <p14:tracePt t="58705" x="6704013" y="2660650"/>
          <p14:tracePt t="58712" x="6711950" y="2660650"/>
          <p14:tracePt t="58721" x="6729413" y="2668588"/>
          <p14:tracePt t="58727" x="6762750" y="2668588"/>
          <p14:tracePt t="58736" x="6780213" y="2668588"/>
          <p14:tracePt t="58744" x="6831013" y="2668588"/>
          <p14:tracePt t="58751" x="6864350" y="2668588"/>
          <p14:tracePt t="58760" x="6907213" y="2668588"/>
          <p14:tracePt t="58767" x="6932613" y="2668588"/>
          <p14:tracePt t="58776" x="6958013" y="2668588"/>
          <p14:tracePt t="58784" x="6975475" y="2668588"/>
          <p14:tracePt t="58791" x="7018338" y="2651125"/>
          <p14:tracePt t="58801" x="7043738" y="2651125"/>
          <p14:tracePt t="58808" x="7051675" y="2651125"/>
          <p14:tracePt t="58817" x="7069138" y="2643188"/>
          <p14:tracePt t="58824" x="7119938" y="2625725"/>
          <p14:tracePt t="58832" x="7137400" y="2617788"/>
          <p14:tracePt t="58840" x="7196138" y="2566988"/>
          <p14:tracePt t="58856" x="7264400" y="2532063"/>
          <p14:tracePt t="58864" x="7281863" y="2524125"/>
          <p14:tracePt t="58871" x="7323138" y="2489200"/>
          <p14:tracePt t="58880" x="7348538" y="2463800"/>
          <p14:tracePt t="58900" x="7383463" y="2422525"/>
          <p14:tracePt t="58904" x="7408863" y="2397125"/>
          <p14:tracePt t="58912" x="7442200" y="2344738"/>
          <p14:tracePt t="58920" x="7442200" y="2336800"/>
          <p14:tracePt t="58928" x="7451725" y="2293938"/>
          <p14:tracePt t="58935" x="7451725" y="2260600"/>
          <p14:tracePt t="58944" x="7451725" y="2217738"/>
          <p14:tracePt t="58951" x="7451725" y="2192338"/>
          <p14:tracePt t="58960" x="7451725" y="2149475"/>
          <p14:tracePt t="58967" x="7451725" y="2082800"/>
          <p14:tracePt t="58976" x="7451725" y="2055813"/>
          <p14:tracePt t="58984" x="7451725" y="1989138"/>
          <p14:tracePt t="58992" x="7451725" y="1963738"/>
          <p14:tracePt t="59001" x="7416800" y="1895475"/>
          <p14:tracePt t="59008" x="7383463" y="1860550"/>
          <p14:tracePt t="59017" x="7366000" y="1835150"/>
          <p14:tracePt t="59024" x="7340600" y="1801813"/>
          <p14:tracePt t="59040" x="7323138" y="1776413"/>
          <p14:tracePt t="59048" x="7315200" y="1766888"/>
          <p14:tracePt t="59055" x="7297738" y="1751013"/>
          <p14:tracePt t="59064" x="7272338" y="1751013"/>
          <p14:tracePt t="59072" x="7264400" y="1751013"/>
          <p14:tracePt t="59080" x="7246938" y="1741488"/>
          <p14:tracePt t="59088" x="7239000" y="1725613"/>
          <p14:tracePt t="59096" x="7229475" y="1725613"/>
          <p14:tracePt t="59104" x="7196138" y="1700213"/>
          <p14:tracePt t="59112" x="7188200" y="1690688"/>
          <p14:tracePt t="59120" x="7145338" y="1690688"/>
          <p14:tracePt t="59128" x="7119938" y="1674813"/>
          <p14:tracePt t="59136" x="7069138" y="1657350"/>
          <p14:tracePt t="59144" x="7043738" y="1657350"/>
          <p14:tracePt t="59151" x="6958013" y="1622425"/>
          <p14:tracePt t="59168" x="6907213" y="1622425"/>
          <p14:tracePt t="59176" x="6881813" y="1606550"/>
          <p14:tracePt t="59184" x="6831013" y="1606550"/>
          <p14:tracePt t="59192" x="6770688" y="1589088"/>
          <p14:tracePt t="59201" x="6678613" y="1589088"/>
          <p14:tracePt t="59208" x="6592888" y="1589088"/>
          <p14:tracePt t="59217" x="6483350" y="1589088"/>
          <p14:tracePt t="59224" x="6389688" y="1589088"/>
          <p14:tracePt t="59232" x="6303963" y="1589088"/>
          <p14:tracePt t="59240" x="6219825" y="1589088"/>
          <p14:tracePt t="59248" x="6184900" y="1589088"/>
          <p14:tracePt t="59256" x="6126163" y="1589088"/>
          <p14:tracePt t="59264" x="6116638" y="1589088"/>
          <p14:tracePt t="59272" x="6091238" y="1589088"/>
          <p14:tracePt t="59280" x="6075363" y="1589088"/>
          <p14:tracePt t="59288" x="6049963" y="1614488"/>
          <p14:tracePt t="59304" x="6032500" y="1622425"/>
          <p14:tracePt t="59320" x="6032500" y="1631950"/>
          <p14:tracePt t="59328" x="6007100" y="1674813"/>
          <p14:tracePt t="59336" x="5989638" y="1725613"/>
          <p14:tracePt t="59344" x="5989638" y="1766888"/>
          <p14:tracePt t="59351" x="5972175" y="1835150"/>
          <p14:tracePt t="59360" x="5972175" y="1860550"/>
          <p14:tracePt t="59367" x="5972175" y="1928813"/>
          <p14:tracePt t="59376" x="5972175" y="1971675"/>
          <p14:tracePt t="59384" x="5972175" y="1997075"/>
          <p14:tracePt t="59392" x="5972175" y="2039938"/>
          <p14:tracePt t="59401" x="5972175" y="2073275"/>
          <p14:tracePt t="59408" x="5972175" y="2082800"/>
          <p14:tracePt t="59417" x="5972175" y="2124075"/>
          <p14:tracePt t="59424" x="5972175" y="2133600"/>
          <p14:tracePt t="59440" x="5972175" y="2149475"/>
          <p14:tracePt t="59448" x="5972175" y="2184400"/>
          <p14:tracePt t="59456" x="5981700" y="2200275"/>
          <p14:tracePt t="59464" x="6007100" y="2227263"/>
          <p14:tracePt t="59471" x="6024563" y="2278063"/>
          <p14:tracePt t="59480" x="6032500" y="2286000"/>
          <p14:tracePt t="59488" x="6065838" y="2328863"/>
          <p14:tracePt t="59495" x="6075363" y="2336800"/>
          <p14:tracePt t="59504" x="6108700" y="2397125"/>
          <p14:tracePt t="59511" x="6151563" y="2430463"/>
          <p14:tracePt t="59520" x="6184900" y="2498725"/>
          <p14:tracePt t="59528" x="6219825" y="2532063"/>
          <p14:tracePt t="59536" x="6245225" y="2557463"/>
          <p14:tracePt t="59544" x="6261100" y="2574925"/>
          <p14:tracePt t="59551" x="6286500" y="2600325"/>
          <p14:tracePt t="59560" x="6311900" y="2625725"/>
          <p14:tracePt t="59567" x="6346825" y="2660650"/>
          <p14:tracePt t="59576" x="6354763" y="2668588"/>
          <p14:tracePt t="59584" x="6397625" y="2711450"/>
          <p14:tracePt t="59591" x="6430963" y="2762250"/>
          <p14:tracePt t="59600" x="6465888" y="2795588"/>
          <p14:tracePt t="59608" x="6473825" y="2820988"/>
          <p14:tracePt t="59624" x="6508750" y="2889250"/>
          <p14:tracePt t="59897" x="6508750" y="2881313"/>
          <p14:tracePt t="59905" x="6508750" y="2855913"/>
          <p14:tracePt t="59912" x="6456363" y="2830513"/>
          <p14:tracePt t="59919" x="6380163" y="2686050"/>
          <p14:tracePt t="59928" x="6296025" y="2582863"/>
          <p14:tracePt t="59936" x="6219825" y="2506663"/>
          <p14:tracePt t="59943" x="6176963" y="2481263"/>
          <p14:tracePt t="59951" x="6065838" y="2481263"/>
          <p14:tracePt t="59959" x="5921375" y="2438400"/>
          <p14:tracePt t="59967" x="5692775" y="2438400"/>
          <p14:tracePt t="59975" x="5429250" y="2362200"/>
          <p14:tracePt t="59983" x="5122863" y="2344738"/>
          <p14:tracePt t="59991" x="4868863" y="2319338"/>
          <p14:tracePt t="60000" x="4605338" y="2243138"/>
          <p14:tracePt t="60007" x="4410075" y="2227263"/>
          <p14:tracePt t="60017" x="4230688" y="2200275"/>
          <p14:tracePt t="60023" x="4060825" y="2159000"/>
          <p14:tracePt t="60031" x="4010025" y="2159000"/>
          <p14:tracePt t="60039" x="3951288" y="2159000"/>
          <p14:tracePt t="60047" x="3883025" y="2159000"/>
          <p14:tracePt t="60055" x="3873500" y="2159000"/>
          <p14:tracePt t="60063" x="3814763" y="2159000"/>
          <p14:tracePt t="60071" x="3789363" y="2159000"/>
          <p14:tracePt t="60080" x="3729038" y="2159000"/>
          <p14:tracePt t="60087" x="3662363" y="2159000"/>
          <p14:tracePt t="60095" x="3636963" y="2159000"/>
          <p14:tracePt t="60103" x="3594100" y="2159000"/>
          <p14:tracePt t="60152" x="3576638" y="2159000"/>
          <p14:tracePt t="60159" x="3568700" y="2159000"/>
          <p14:tracePt t="60167" x="3508375" y="2159000"/>
          <p14:tracePt t="60175" x="3482975" y="2159000"/>
          <p14:tracePt t="60183" x="3457575" y="2159000"/>
          <p14:tracePt t="60191" x="3432175" y="2159000"/>
          <p14:tracePt t="60200" x="3414713" y="2159000"/>
          <p14:tracePt t="60207" x="3389313" y="2159000"/>
          <p14:tracePt t="60217" x="3381375" y="2159000"/>
          <p14:tracePt t="60223" x="3363913" y="2159000"/>
          <p14:tracePt t="60231" x="3338513" y="2166938"/>
          <p14:tracePt t="60239" x="3330575" y="2166938"/>
          <p14:tracePt t="60248" x="3305175" y="2174875"/>
          <p14:tracePt t="60255" x="3254375" y="2192338"/>
          <p14:tracePt t="60263" x="3244850" y="2209800"/>
          <p14:tracePt t="60279" x="3228975" y="2217738"/>
          <p14:tracePt t="65272" x="3244850" y="2217738"/>
          <p14:tracePt t="65280" x="3262313" y="2217738"/>
          <p14:tracePt t="65289" x="3287713" y="2217738"/>
          <p14:tracePt t="65296" x="3297238" y="2217738"/>
          <p14:tracePt t="65304" x="3322638" y="2217738"/>
          <p14:tracePt t="65311" x="3348038" y="2217738"/>
          <p14:tracePt t="65320" x="3381375" y="2217738"/>
          <p14:tracePt t="65327" x="3389313" y="2217738"/>
          <p14:tracePt t="65336" x="3414713" y="2209800"/>
          <p14:tracePt t="65343" x="3432175" y="2209800"/>
          <p14:tracePt t="65472" x="3441700" y="2209800"/>
          <p14:tracePt t="65504" x="3449638" y="2209800"/>
          <p14:tracePt t="65544" x="3482975" y="2217738"/>
          <p14:tracePt t="65552" x="3492500" y="2217738"/>
          <p14:tracePt t="65560" x="3500438" y="2227263"/>
          <p14:tracePt t="65568" x="3543300" y="2243138"/>
          <p14:tracePt t="65576" x="3568700" y="2243138"/>
          <p14:tracePt t="65583" x="3636963" y="2260600"/>
          <p14:tracePt t="65592" x="3729038" y="2293938"/>
          <p14:tracePt t="65600" x="3822700" y="2319338"/>
          <p14:tracePt t="65608" x="3916363" y="2319338"/>
          <p14:tracePt t="65616" x="4060825" y="2336800"/>
          <p14:tracePt t="65624" x="4146550" y="2336800"/>
          <p14:tracePt t="65631" x="4316413" y="2336800"/>
          <p14:tracePt t="65640" x="4486275" y="2336800"/>
          <p14:tracePt t="65648" x="4689475" y="2336800"/>
          <p14:tracePt t="65656" x="4884738" y="2336800"/>
          <p14:tracePt t="65663" x="5080000" y="2336800"/>
          <p14:tracePt t="65671" x="5276850" y="2336800"/>
          <p14:tracePt t="65680" x="5454650" y="2336800"/>
          <p14:tracePt t="65687" x="5649913" y="2336800"/>
          <p14:tracePt t="65696" x="5845175" y="2336800"/>
          <p14:tracePt t="65704" x="6015038" y="2336800"/>
          <p14:tracePt t="65711" x="6184900" y="2336800"/>
          <p14:tracePt t="65720" x="6354763" y="2336800"/>
          <p14:tracePt t="65727" x="6524625" y="2336800"/>
          <p14:tracePt t="65736" x="6729413" y="2336800"/>
          <p14:tracePt t="65743" x="6838950" y="2336800"/>
          <p14:tracePt t="65752" x="7043738" y="2336800"/>
          <p14:tracePt t="65759" x="7178675" y="2336800"/>
          <p14:tracePt t="65767" x="7323138" y="2336800"/>
          <p14:tracePt t="65775" x="7416800" y="2336800"/>
          <p14:tracePt t="65783" x="7502525" y="2336800"/>
          <p14:tracePt t="65791" x="7604125" y="2286000"/>
          <p14:tracePt t="65800" x="7688263" y="2268538"/>
          <p14:tracePt t="65807" x="7816850" y="2184400"/>
          <p14:tracePt t="65816" x="8020050" y="2141538"/>
          <p14:tracePt t="65823" x="8174038" y="2047875"/>
          <p14:tracePt t="65833" x="8359775" y="1963738"/>
          <p14:tracePt t="65839" x="8504238" y="1920875"/>
          <p14:tracePt t="65848" x="8658225" y="1827213"/>
          <p14:tracePt t="65855" x="8734425" y="1793875"/>
          <p14:tracePt t="65863" x="8802688" y="1741488"/>
          <p14:tracePt t="65871" x="8853488" y="1708150"/>
          <p14:tracePt t="65880" x="8904288" y="1657350"/>
          <p14:tracePt t="65899" x="8955088" y="1538288"/>
          <p14:tracePt t="65903" x="8972550" y="1495425"/>
          <p14:tracePt t="65911" x="9039225" y="1401763"/>
          <p14:tracePt t="65920" x="9074150" y="1350963"/>
          <p14:tracePt t="65927" x="9124950" y="1282700"/>
          <p14:tracePt t="65936" x="9175750" y="1231900"/>
          <p14:tracePt t="65943" x="9251950" y="1155700"/>
          <p14:tracePt t="65952" x="9302750" y="1147763"/>
          <p14:tracePt t="65959" x="9345613" y="1096963"/>
          <p14:tracePt t="65967" x="9396413" y="1062038"/>
          <p14:tracePt t="65975" x="9490075" y="1011238"/>
          <p14:tracePt t="65983" x="9583738" y="968375"/>
          <p14:tracePt t="65991" x="9677400" y="952500"/>
          <p14:tracePt t="66000" x="9753600" y="874713"/>
          <p14:tracePt t="66007" x="9872663" y="858838"/>
          <p14:tracePt t="66016" x="9991725" y="815975"/>
          <p14:tracePt t="66023" x="10059988" y="798513"/>
          <p14:tracePt t="66031" x="10179050" y="773113"/>
          <p14:tracePt t="66039" x="10280650" y="714375"/>
          <p14:tracePt t="66048" x="10339388" y="714375"/>
          <p14:tracePt t="66056" x="10407650" y="714375"/>
          <p14:tracePt t="66063" x="10450513" y="714375"/>
          <p14:tracePt t="66071" x="10501313" y="704850"/>
          <p14:tracePt t="66087" x="10526713" y="704850"/>
          <p14:tracePt t="66095" x="10577513" y="722313"/>
          <p14:tracePt t="66103" x="10585450" y="739775"/>
          <p14:tracePt t="66111" x="10628313" y="798513"/>
          <p14:tracePt t="66120" x="10721975" y="952500"/>
          <p14:tracePt t="66127" x="10782300" y="1079500"/>
          <p14:tracePt t="66136" x="10866438" y="1231900"/>
          <p14:tracePt t="66144" x="10960100" y="1436688"/>
          <p14:tracePt t="66153" x="11053763" y="1614488"/>
          <p14:tracePt t="66161" x="11071225" y="1766888"/>
          <p14:tracePt t="66168" x="11112500" y="1860550"/>
          <p14:tracePt t="66176" x="11129963" y="1903413"/>
          <p14:tracePt t="66184" x="11137900" y="1920875"/>
          <p14:tracePt t="66215" x="11071225" y="1946275"/>
          <p14:tracePt t="66224" x="10874375" y="1946275"/>
          <p14:tracePt t="66233" x="10704513" y="1946275"/>
          <p14:tracePt t="66240" x="10526713" y="1971675"/>
          <p14:tracePt t="66248" x="10382250" y="1971675"/>
          <p14:tracePt t="66255" x="10298113" y="1971675"/>
          <p14:tracePt t="66264" x="10237788" y="1971675"/>
          <p14:tracePt t="66271" x="10153650" y="1971675"/>
          <p14:tracePt t="66280" x="10075863" y="1946275"/>
          <p14:tracePt t="66287" x="9956800" y="1903413"/>
          <p14:tracePt t="66296" x="9890125" y="1885950"/>
          <p14:tracePt t="66304" x="9821863" y="1835150"/>
          <p14:tracePt t="66311" x="9771063" y="1801813"/>
          <p14:tracePt t="66320" x="9677400" y="1725613"/>
          <p14:tracePt t="66328" x="9626600" y="1674813"/>
          <p14:tracePt t="66336" x="9601200" y="1649413"/>
          <p14:tracePt t="66343" x="9583738" y="1597025"/>
          <p14:tracePt t="66352" x="9550400" y="1530350"/>
          <p14:tracePt t="66360" x="9532938" y="1487488"/>
          <p14:tracePt t="66367" x="9515475" y="1419225"/>
          <p14:tracePt t="66376" x="9515475" y="1360488"/>
          <p14:tracePt t="66384" x="9515475" y="1292225"/>
          <p14:tracePt t="66391" x="9515475" y="1249363"/>
          <p14:tracePt t="66400" x="9515475" y="1181100"/>
          <p14:tracePt t="66408" x="9558338" y="1112838"/>
          <p14:tracePt t="66417" x="9591675" y="1044575"/>
          <p14:tracePt t="66424" x="9667875" y="968375"/>
          <p14:tracePt t="66433" x="9745663" y="892175"/>
          <p14:tracePt t="66440" x="9796463" y="841375"/>
          <p14:tracePt t="66448" x="9847263" y="790575"/>
          <p14:tracePt t="66456" x="9923463" y="739775"/>
          <p14:tracePt t="66463" x="9983788" y="722313"/>
          <p14:tracePt t="66471" x="10050463" y="704850"/>
          <p14:tracePt t="66480" x="10144125" y="663575"/>
          <p14:tracePt t="66487" x="10263188" y="663575"/>
          <p14:tracePt t="66496" x="10382250" y="663575"/>
          <p14:tracePt t="66504" x="10493375" y="663575"/>
          <p14:tracePt t="66511" x="10637838" y="663575"/>
          <p14:tracePt t="66520" x="10782300" y="663575"/>
          <p14:tracePt t="66528" x="10891838" y="663575"/>
          <p14:tracePt t="66537" x="10985500" y="663575"/>
          <p14:tracePt t="66544" x="11071225" y="663575"/>
          <p14:tracePt t="66552" x="11180763" y="663575"/>
          <p14:tracePt t="66560" x="11249025" y="663575"/>
          <p14:tracePt t="66567" x="11333163" y="671513"/>
          <p14:tracePt t="66576" x="11385550" y="688975"/>
          <p14:tracePt t="66583" x="11444288" y="704850"/>
          <p14:tracePt t="66591" x="11477625" y="739775"/>
          <p14:tracePt t="66600" x="11530013" y="765175"/>
          <p14:tracePt t="66608" x="11537950" y="781050"/>
          <p14:tracePt t="66616" x="11580813" y="823913"/>
          <p14:tracePt t="66632" x="11614150" y="849313"/>
          <p14:tracePt t="66639" x="11614150" y="866775"/>
          <p14:tracePt t="66648" x="11622088" y="892175"/>
          <p14:tracePt t="66671" x="11622088" y="900113"/>
          <p14:tracePt t="66680" x="11622088" y="925513"/>
          <p14:tracePt t="66687" x="11622088" y="942975"/>
          <p14:tracePt t="66704" x="11622088" y="952500"/>
          <p14:tracePt t="66712" x="11614150" y="1011238"/>
          <p14:tracePt t="66728" x="11606213" y="1019175"/>
          <p14:tracePt t="66944" x="11606213" y="1036638"/>
          <p14:tracePt t="66952" x="11606213" y="1112838"/>
          <p14:tracePt t="66960" x="11606213" y="1249363"/>
          <p14:tracePt t="66968" x="11588750" y="1401763"/>
          <p14:tracePt t="66976" x="11563350" y="1571625"/>
          <p14:tracePt t="66984" x="11495088" y="1725613"/>
          <p14:tracePt t="66992" x="11452225" y="1928813"/>
          <p14:tracePt t="67001" x="11385550" y="2082800"/>
          <p14:tracePt t="67008" x="11368088" y="2252663"/>
          <p14:tracePt t="67017" x="11325225" y="2371725"/>
          <p14:tracePt t="67024" x="11241088" y="2506663"/>
          <p14:tracePt t="67033" x="11180763" y="2625725"/>
          <p14:tracePt t="67040" x="11147425" y="2701925"/>
          <p14:tracePt t="67048" x="11087100" y="2795588"/>
          <p14:tracePt t="67056" x="11002963" y="2897188"/>
          <p14:tracePt t="67064" x="10968038" y="2949575"/>
          <p14:tracePt t="67072" x="10934700" y="2990850"/>
          <p14:tracePt t="67080" x="10909300" y="3008313"/>
          <p14:tracePt t="67128" x="10901363" y="3025775"/>
          <p14:tracePt t="67153" x="10858500" y="3000375"/>
          <p14:tracePt t="67160" x="10841038" y="2940050"/>
          <p14:tracePt t="67168" x="10841038" y="2889250"/>
          <p14:tracePt t="67176" x="10823575" y="2846388"/>
          <p14:tracePt t="67184" x="10807700" y="2752725"/>
          <p14:tracePt t="67192" x="10772775" y="2686050"/>
          <p14:tracePt t="67200" x="10772775" y="2643188"/>
          <p14:tracePt t="67208" x="10756900" y="2557463"/>
          <p14:tracePt t="67217" x="10756900" y="2524125"/>
          <p14:tracePt t="67224" x="10756900" y="2463800"/>
          <p14:tracePt t="67232" x="10756900" y="2397125"/>
          <p14:tracePt t="67240" x="10756900" y="2371725"/>
          <p14:tracePt t="67248" x="10756900" y="2311400"/>
          <p14:tracePt t="67256" x="10756900" y="2286000"/>
          <p14:tracePt t="67264" x="10756900" y="2252663"/>
          <p14:tracePt t="67272" x="10756900" y="2227263"/>
          <p14:tracePt t="67280" x="10756900" y="2217738"/>
          <p14:tracePt t="67296" x="10739438" y="2174875"/>
          <p14:tracePt t="67305" x="10729913" y="2159000"/>
          <p14:tracePt t="67320" x="10696575" y="2133600"/>
          <p14:tracePt t="67328" x="10688638" y="2124075"/>
          <p14:tracePt t="67336" x="10679113" y="2108200"/>
          <p14:tracePt t="67344" x="10645775" y="2082800"/>
          <p14:tracePt t="67352" x="10620375" y="2073275"/>
          <p14:tracePt t="67360" x="10577513" y="2073275"/>
          <p14:tracePt t="67367" x="10493375" y="2073275"/>
          <p14:tracePt t="67376" x="10458450" y="2039938"/>
          <p14:tracePt t="67384" x="10399713" y="2039938"/>
          <p14:tracePt t="67392" x="10364788" y="2022475"/>
          <p14:tracePt t="67401" x="10306050" y="2022475"/>
          <p14:tracePt t="67408" x="10237788" y="2005013"/>
          <p14:tracePt t="67417" x="10229850" y="2005013"/>
          <p14:tracePt t="67424" x="10186988" y="2005013"/>
          <p14:tracePt t="67440" x="10169525" y="1997075"/>
          <p14:tracePt t="67529" x="10144125" y="1997075"/>
          <p14:tracePt t="67545" x="10118725" y="1997075"/>
          <p14:tracePt t="67560" x="10093325" y="1979613"/>
          <p14:tracePt t="67568" x="10075863" y="1971675"/>
          <p14:tracePt t="67585" x="10042525" y="1971675"/>
          <p14:tracePt t="67593" x="10009188" y="1971675"/>
          <p14:tracePt t="67600" x="9966325" y="1979613"/>
          <p14:tracePt t="67608" x="9931400" y="2005013"/>
          <p14:tracePt t="67617" x="9880600" y="2073275"/>
          <p14:tracePt t="67624" x="9847263" y="2149475"/>
          <p14:tracePt t="67633" x="9786938" y="2243138"/>
          <p14:tracePt t="67640" x="9771063" y="2311400"/>
          <p14:tracePt t="67648" x="9753600" y="2379663"/>
          <p14:tracePt t="67656" x="9753600" y="2422525"/>
          <p14:tracePt t="67663" x="9736138" y="2473325"/>
          <p14:tracePt t="67671" x="9736138" y="2498725"/>
          <p14:tracePt t="67680" x="9736138" y="2541588"/>
          <p14:tracePt t="67687" x="9736138" y="2557463"/>
          <p14:tracePt t="67696" x="9736138" y="2566988"/>
          <p14:tracePt t="67711" x="9736138" y="2592388"/>
          <p14:tracePt t="67720" x="9745663" y="2617788"/>
          <p14:tracePt t="67728" x="9753600" y="2633663"/>
          <p14:tracePt t="67736" x="9796463" y="2676525"/>
          <p14:tracePt t="67743" x="9829800" y="2693988"/>
          <p14:tracePt t="67752" x="9855200" y="2701925"/>
          <p14:tracePt t="67760" x="9906000" y="2719388"/>
          <p14:tracePt t="67767" x="9931400" y="2752725"/>
          <p14:tracePt t="67776" x="9983788" y="2770188"/>
          <p14:tracePt t="67783" x="10009188" y="2778125"/>
          <p14:tracePt t="67791" x="10075863" y="2778125"/>
          <p14:tracePt t="67799" x="10136188" y="2778125"/>
          <p14:tracePt t="67808" x="10161588" y="2778125"/>
          <p14:tracePt t="67816" x="10212388" y="2795588"/>
          <p14:tracePt t="67824" x="10237788" y="2795588"/>
          <p14:tracePt t="67833" x="10255250" y="2795588"/>
          <p14:tracePt t="67840" x="10280650" y="2795588"/>
          <p14:tracePt t="67847" x="10288588" y="2795588"/>
          <p14:tracePt t="67864" x="10313988" y="2795588"/>
          <p14:tracePt t="67871" x="10339388" y="2787650"/>
          <p14:tracePt t="67880" x="10415588" y="2736850"/>
          <p14:tracePt t="67887" x="10458450" y="2686050"/>
          <p14:tracePt t="67896" x="10509250" y="2643188"/>
          <p14:tracePt t="67904" x="10544175" y="2608263"/>
          <p14:tracePt t="67911" x="10594975" y="2541588"/>
          <p14:tracePt t="67920" x="10628313" y="2489200"/>
          <p14:tracePt t="67928" x="10645775" y="2430463"/>
          <p14:tracePt t="67936" x="10663238" y="2362200"/>
          <p14:tracePt t="67944" x="10688638" y="2328863"/>
          <p14:tracePt t="67952" x="10704513" y="2268538"/>
          <p14:tracePt t="67960" x="10721975" y="2200275"/>
          <p14:tracePt t="67968" x="10721975" y="2116138"/>
          <p14:tracePt t="67976" x="10739438" y="2082800"/>
          <p14:tracePt t="67983" x="10739438" y="2022475"/>
          <p14:tracePt t="67991" x="10739438" y="1954213"/>
          <p14:tracePt t="68000" x="10739438" y="1928813"/>
          <p14:tracePt t="68008" x="10739438" y="1903413"/>
          <p14:tracePt t="68016" x="10739438" y="1878013"/>
          <p14:tracePt t="68024" x="10739438" y="1809750"/>
          <p14:tracePt t="68033" x="10739438" y="1801813"/>
          <p14:tracePt t="68040" x="10739438" y="1776413"/>
          <p14:tracePt t="68048" x="10729913" y="1725613"/>
          <p14:tracePt t="68055" x="10696575" y="1700213"/>
          <p14:tracePt t="68064" x="10688638" y="1682750"/>
          <p14:tracePt t="68072" x="10671175" y="1657350"/>
          <p14:tracePt t="68080" x="10628313" y="1606550"/>
          <p14:tracePt t="68087" x="10577513" y="1581150"/>
          <p14:tracePt t="68096" x="10526713" y="1563688"/>
          <p14:tracePt t="68104" x="10483850" y="1563688"/>
          <p14:tracePt t="68111" x="10442575" y="1546225"/>
          <p14:tracePt t="68120" x="10374313" y="1530350"/>
          <p14:tracePt t="68136" x="10364788" y="1530350"/>
          <p14:tracePt t="68144" x="10331450" y="1530350"/>
          <p14:tracePt t="68152" x="10323513" y="1530350"/>
          <p14:tracePt t="68160" x="10298113" y="1530350"/>
          <p14:tracePt t="68167" x="10271125" y="1530350"/>
          <p14:tracePt t="68176" x="10255250" y="1530350"/>
          <p14:tracePt t="68183" x="10245725" y="1530350"/>
          <p14:tracePt t="68192" x="10204450" y="1530350"/>
          <p14:tracePt t="68200" x="10194925" y="1530350"/>
          <p14:tracePt t="68208" x="10169525" y="1530350"/>
          <p14:tracePt t="68216" x="10118725" y="1530350"/>
          <p14:tracePt t="68223" x="10059988" y="1530350"/>
          <p14:tracePt t="68233" x="10034588" y="1530350"/>
          <p14:tracePt t="68240" x="9999663" y="1555750"/>
          <p14:tracePt t="68248" x="9974263" y="1563688"/>
          <p14:tracePt t="68255" x="9940925" y="1597025"/>
          <p14:tracePt t="68271" x="9931400" y="1606550"/>
          <p14:tracePt t="68280" x="9931400" y="1622425"/>
          <p14:tracePt t="68287" x="9906000" y="1649413"/>
          <p14:tracePt t="68296" x="9890125" y="1657350"/>
          <p14:tracePt t="68311" x="9880600" y="1700213"/>
          <p14:tracePt t="68320" x="9864725" y="1716088"/>
          <p14:tracePt t="68327" x="9864725" y="1784350"/>
          <p14:tracePt t="68336" x="9829800" y="1885950"/>
          <p14:tracePt t="68343" x="9829800" y="1946275"/>
          <p14:tracePt t="68352" x="9812338" y="2030413"/>
          <p14:tracePt t="68359" x="9812338" y="2124075"/>
          <p14:tracePt t="68368" x="9786938" y="2243138"/>
          <p14:tracePt t="68375" x="9786938" y="2328863"/>
          <p14:tracePt t="68383" x="9786938" y="2447925"/>
          <p14:tracePt t="68391" x="9771063" y="2532063"/>
          <p14:tracePt t="68399" x="9771063" y="2625725"/>
          <p14:tracePt t="68408" x="9779000" y="2719388"/>
          <p14:tracePt t="68417" x="9796463" y="2778125"/>
          <p14:tracePt t="68424" x="9829800" y="2830513"/>
          <p14:tracePt t="68433" x="9829800" y="2838450"/>
          <p14:tracePt t="68440" x="9855200" y="2871788"/>
          <p14:tracePt t="68448" x="9855200" y="2897188"/>
          <p14:tracePt t="68456" x="9890125" y="2940050"/>
          <p14:tracePt t="68471" x="9898063" y="2957513"/>
          <p14:tracePt t="68480" x="9923463" y="2965450"/>
          <p14:tracePt t="68488" x="9956800" y="3000375"/>
          <p14:tracePt t="68496" x="9966325" y="3008313"/>
          <p14:tracePt t="68504" x="9991725" y="3025775"/>
          <p14:tracePt t="68512" x="10059988" y="3059113"/>
          <p14:tracePt t="68520" x="10110788" y="3076575"/>
          <p14:tracePt t="68528" x="10118725" y="3076575"/>
          <p14:tracePt t="68536" x="10161588" y="3084513"/>
          <p14:tracePt t="68544" x="10186988" y="3084513"/>
          <p14:tracePt t="68552" x="10255250" y="3101975"/>
          <p14:tracePt t="68560" x="10280650" y="3101975"/>
          <p14:tracePt t="68567" x="10331450" y="3101975"/>
          <p14:tracePt t="68576" x="10390188" y="3101975"/>
          <p14:tracePt t="68583" x="10415588" y="3101975"/>
          <p14:tracePt t="68592" x="10483850" y="3101975"/>
          <p14:tracePt t="68599" x="10509250" y="3101975"/>
          <p14:tracePt t="68608" x="10552113" y="3101975"/>
          <p14:tracePt t="68620" x="10602913" y="3084513"/>
          <p14:tracePt t="68625" x="10653713" y="3033713"/>
          <p14:tracePt t="68635" x="10671175" y="2982913"/>
          <p14:tracePt t="68642" x="10679113" y="2957513"/>
          <p14:tracePt t="68649" x="10714038" y="2889250"/>
          <p14:tracePt t="68657" x="10756900" y="2795588"/>
          <p14:tracePt t="68665" x="10772775" y="2727325"/>
          <p14:tracePt t="68674" x="10790238" y="2633663"/>
          <p14:tracePt t="68681" x="10807700" y="2608263"/>
          <p14:tracePt t="68690" x="10807700" y="2541588"/>
          <p14:tracePt t="68696" x="10815638" y="2498725"/>
          <p14:tracePt t="68705" x="10815638" y="2463800"/>
          <p14:tracePt t="68713" x="10815638" y="2422525"/>
          <p14:tracePt t="68721" x="10815638" y="2379663"/>
          <p14:tracePt t="68728" x="10815638" y="2328863"/>
          <p14:tracePt t="68736" x="10815638" y="2268538"/>
          <p14:tracePt t="68744" x="10815638" y="2243138"/>
          <p14:tracePt t="68751" x="10815638" y="2159000"/>
          <p14:tracePt t="68760" x="10807700" y="2065338"/>
          <p14:tracePt t="68768" x="10747375" y="1963738"/>
          <p14:tracePt t="68776" x="10663238" y="1835150"/>
          <p14:tracePt t="68783" x="10552113" y="1682750"/>
          <p14:tracePt t="68792" x="10450513" y="1581150"/>
          <p14:tracePt t="68799" x="10339388" y="1470025"/>
          <p14:tracePt t="68808" x="10237788" y="1368425"/>
          <p14:tracePt t="68816" x="10186988" y="1317625"/>
          <p14:tracePt t="68824" x="10179050" y="1308100"/>
          <p14:tracePt t="68833" x="10169525" y="1308100"/>
          <p14:tracePt t="68840" x="10126663" y="1292225"/>
          <p14:tracePt t="68872" x="10110788" y="1282700"/>
          <p14:tracePt t="68880" x="10101263" y="1282700"/>
          <p14:tracePt t="68888" x="10025063" y="1282700"/>
          <p14:tracePt t="68900" x="9983788" y="1282700"/>
          <p14:tracePt t="68905" x="9915525" y="1282700"/>
          <p14:tracePt t="68912" x="9872663" y="1282700"/>
          <p14:tracePt t="68921" x="9829800" y="1282700"/>
          <p14:tracePt t="68928" x="9796463" y="1282700"/>
          <p14:tracePt t="68936" x="9753600" y="1300163"/>
          <p14:tracePt t="68944" x="9720263" y="1317625"/>
          <p14:tracePt t="68952" x="9677400" y="1333500"/>
          <p14:tracePt t="69089" x="9677400" y="1343025"/>
          <p14:tracePt t="69121" x="9677400" y="1360488"/>
          <p14:tracePt t="69129" x="9694863" y="1368425"/>
          <p14:tracePt t="69225" x="9720263" y="1368425"/>
          <p14:tracePt t="69236" x="9745663" y="1368425"/>
          <p14:tracePt t="69242" x="9829800" y="1401763"/>
          <p14:tracePt t="69250" x="9906000" y="1462088"/>
          <p14:tracePt t="69256" x="10034588" y="1546225"/>
          <p14:tracePt t="69263" x="10136188" y="1649413"/>
          <p14:tracePt t="69271" x="10237788" y="1708150"/>
          <p14:tracePt t="69279" x="10313988" y="1766888"/>
          <p14:tracePt t="69287" x="10348913" y="1835150"/>
          <p14:tracePt t="69295" x="10399713" y="1885950"/>
          <p14:tracePt t="69521" x="10407650" y="1878013"/>
          <p14:tracePt t="69529" x="10425113" y="1878013"/>
          <p14:tracePt t="69553" x="10450513" y="1878013"/>
          <p14:tracePt t="69560" x="10518775" y="1946275"/>
          <p14:tracePt t="69568" x="10585450" y="1979613"/>
          <p14:tracePt t="69576" x="10696575" y="2108200"/>
          <p14:tracePt t="69583" x="10772775" y="2166938"/>
          <p14:tracePt t="69592" x="10926763" y="2278063"/>
          <p14:tracePt t="69599" x="11104563" y="2362200"/>
          <p14:tracePt t="69608" x="11198225" y="2387600"/>
          <p14:tracePt t="69616" x="11325225" y="2447925"/>
          <p14:tracePt t="69624" x="11418888" y="2481263"/>
          <p14:tracePt t="69633" x="11520488" y="2541588"/>
          <p14:tracePt t="69640" x="11563350" y="2557463"/>
          <p14:tracePt t="69648" x="11596688" y="2557463"/>
          <p14:tracePt t="69656" x="11639550" y="2557463"/>
          <p14:tracePt t="69664" x="11664950" y="2557463"/>
          <p14:tracePt t="69671" x="11707813" y="2557463"/>
          <p14:tracePt t="69680" x="11725275" y="2557463"/>
          <p14:tracePt t="69687" x="11766550" y="2557463"/>
          <p14:tracePt t="69696" x="11809413" y="2557463"/>
          <p14:tracePt t="69703" x="11852275" y="2557463"/>
          <p14:tracePt t="69712" x="11903075" y="2549525"/>
          <p14:tracePt t="69720" x="11936413" y="2506663"/>
          <p14:tracePt t="69728" x="11936413" y="2455863"/>
          <p14:tracePt t="69736" x="11936413" y="2447925"/>
          <p14:tracePt t="69744" x="11936413" y="2405063"/>
          <p14:tracePt t="69752" x="11936413" y="2362200"/>
          <p14:tracePt t="69760" x="11936413" y="2319338"/>
          <p14:tracePt t="69768" x="11936413" y="2286000"/>
          <p14:tracePt t="69775" x="11936413" y="2243138"/>
          <p14:tracePt t="69783" x="11936413" y="2217738"/>
          <p14:tracePt t="69791" x="11936413" y="2166938"/>
          <p14:tracePt t="69799" x="11936413" y="2159000"/>
          <p14:tracePt t="69808" x="11936413" y="2149475"/>
          <p14:tracePt t="69816" x="11936413" y="2124075"/>
          <p14:tracePt t="69824" x="11936413" y="2090738"/>
          <p14:tracePt t="69833" x="11936413" y="2082800"/>
          <p14:tracePt t="69840" x="11936413" y="2039938"/>
          <p14:tracePt t="69848" x="11928475" y="2014538"/>
          <p14:tracePt t="69856" x="11911013" y="1997075"/>
          <p14:tracePt t="69864" x="11911013" y="1971675"/>
          <p14:tracePt t="69871" x="11885613" y="1928813"/>
          <p14:tracePt t="69880" x="11869738" y="1911350"/>
          <p14:tracePt t="69887" x="11860213" y="1885950"/>
          <p14:tracePt t="69904" x="11844338" y="1878013"/>
          <p14:tracePt t="69913" x="11834813" y="1835150"/>
          <p14:tracePt t="69922" x="11801475" y="1801813"/>
          <p14:tracePt t="69944" x="11784013" y="1758950"/>
          <p14:tracePt t="69992" x="11776075" y="1725613"/>
          <p14:tracePt t="70008" x="11758613" y="1716088"/>
          <p14:tracePt t="70016" x="11733213" y="1690688"/>
          <p14:tracePt t="70024" x="11725275" y="1674813"/>
          <p14:tracePt t="70033" x="11707813" y="1665288"/>
          <p14:tracePt t="70040" x="11682413" y="1649413"/>
          <p14:tracePt t="70048" x="11631613" y="1622425"/>
          <p14:tracePt t="70064" x="11606213" y="1589088"/>
          <p14:tracePt t="70080" x="11588750" y="1581150"/>
          <p14:tracePt t="70096" x="11580813" y="1581150"/>
          <p14:tracePt t="70104" x="11537950" y="1581150"/>
          <p14:tracePt t="70112" x="11512550" y="1546225"/>
          <p14:tracePt t="70121" x="11461750" y="1546225"/>
          <p14:tracePt t="70128" x="11418888" y="1546225"/>
          <p14:tracePt t="70136" x="11376025" y="1546225"/>
          <p14:tracePt t="70144" x="11342688" y="1546225"/>
          <p14:tracePt t="70152" x="11317288" y="1546225"/>
          <p14:tracePt t="70160" x="11291888" y="1546225"/>
          <p14:tracePt t="70168" x="11282363" y="1546225"/>
          <p14:tracePt t="70183" x="11256963" y="1546225"/>
          <p14:tracePt t="70192" x="11241088" y="1546225"/>
          <p14:tracePt t="70200" x="11231563" y="1546225"/>
          <p14:tracePt t="70216" x="11215688" y="1546225"/>
          <p14:tracePt t="70224" x="11172825" y="1555750"/>
          <p14:tracePt t="70240" x="11163300" y="1563688"/>
          <p14:tracePt t="70248" x="11137900" y="1581150"/>
          <p14:tracePt t="70256" x="11087100" y="1606550"/>
          <p14:tracePt t="70264" x="11061700" y="1639888"/>
          <p14:tracePt t="70272" x="11028363" y="1657350"/>
          <p14:tracePt t="70280" x="11018838" y="1665288"/>
          <p14:tracePt t="70320" x="11002963" y="1682750"/>
          <p14:tracePt t="70344" x="10993438" y="1708150"/>
          <p14:tracePt t="70360" x="10960100" y="1776413"/>
          <p14:tracePt t="70368" x="10960100" y="1784350"/>
          <p14:tracePt t="70376" x="10942638" y="1827213"/>
          <p14:tracePt t="70383" x="10942638" y="1835150"/>
          <p14:tracePt t="70392" x="10942638" y="1852613"/>
          <p14:tracePt t="70400" x="10934700" y="1878013"/>
          <p14:tracePt t="70408" x="10934700" y="1885950"/>
          <p14:tracePt t="70416" x="10934700" y="1903413"/>
          <p14:tracePt t="70424" x="10917238" y="1911350"/>
          <p14:tracePt t="70434" x="10917238" y="1938338"/>
          <p14:tracePt t="70440" x="10917238" y="1954213"/>
          <p14:tracePt t="70448" x="10917238" y="1963738"/>
          <p14:tracePt t="70456" x="10917238" y="2005013"/>
          <p14:tracePt t="70464" x="10917238" y="2030413"/>
          <p14:tracePt t="70472" x="10917238" y="2073275"/>
          <p14:tracePt t="70480" x="10891838" y="2108200"/>
          <p14:tracePt t="70488" x="10891838" y="2166938"/>
          <p14:tracePt t="70496" x="10891838" y="2200275"/>
          <p14:tracePt t="70504" x="10891838" y="2243138"/>
          <p14:tracePt t="70512" x="10891838" y="2268538"/>
          <p14:tracePt t="70521" x="10891838" y="2293938"/>
          <p14:tracePt t="70528" x="10891838" y="2311400"/>
          <p14:tracePt t="70536" x="10891838" y="2336800"/>
          <p14:tracePt t="70544" x="10891838" y="2362200"/>
          <p14:tracePt t="70559" x="10891838" y="2371725"/>
          <p14:tracePt t="70568" x="10891838" y="2397125"/>
          <p14:tracePt t="70583" x="10891838" y="2430463"/>
          <p14:tracePt t="70599" x="10891838" y="2455863"/>
          <p14:tracePt t="70616" x="10909300" y="2506663"/>
          <p14:tracePt t="70624" x="10926763" y="2516188"/>
          <p14:tracePt t="70633" x="10952163" y="2541588"/>
          <p14:tracePt t="70640" x="10960100" y="2557463"/>
          <p14:tracePt t="70648" x="10977563" y="2566988"/>
          <p14:tracePt t="70656" x="11002963" y="2592388"/>
          <p14:tracePt t="70664" x="11010900" y="2608263"/>
          <p14:tracePt t="70672" x="11036300" y="2617788"/>
          <p14:tracePt t="70680" x="11071225" y="2617788"/>
          <p14:tracePt t="70688" x="11079163" y="2617788"/>
          <p14:tracePt t="70696" x="11104563" y="2643188"/>
          <p14:tracePt t="70704" x="11155363" y="2660650"/>
          <p14:tracePt t="70712" x="11163300" y="2660650"/>
          <p14:tracePt t="70721" x="11206163" y="2660650"/>
          <p14:tracePt t="70728" x="11215688" y="2676525"/>
          <p14:tracePt t="70736" x="11241088" y="2676525"/>
          <p14:tracePt t="70744" x="11274425" y="2676525"/>
          <p14:tracePt t="70753" x="11282363" y="2686050"/>
          <p14:tracePt t="70760" x="11299825" y="2686050"/>
          <p14:tracePt t="70768" x="11333163" y="2686050"/>
          <p14:tracePt t="70776" x="11368088" y="2719388"/>
          <p14:tracePt t="70784" x="11376025" y="2719388"/>
          <p14:tracePt t="70792" x="11393488" y="2719388"/>
          <p14:tracePt t="70799" x="11418888" y="2719388"/>
          <p14:tracePt t="70808" x="11444288" y="2719388"/>
          <p14:tracePt t="70816" x="11469688" y="2719388"/>
          <p14:tracePt t="70824" x="11495088" y="2719388"/>
          <p14:tracePt t="70833" x="11545888" y="2711450"/>
          <p14:tracePt t="70840" x="11571288" y="2693988"/>
          <p14:tracePt t="70850" x="11622088" y="2676525"/>
          <p14:tracePt t="70856" x="11647488" y="2651125"/>
          <p14:tracePt t="70864" x="11682413" y="2600325"/>
          <p14:tracePt t="70872" x="11707813" y="2582863"/>
          <p14:tracePt t="70880" x="11741150" y="2557463"/>
          <p14:tracePt t="70888" x="11750675" y="2541588"/>
          <p14:tracePt t="70899" x="11791950" y="2498725"/>
          <p14:tracePt t="70904" x="11826875" y="2473325"/>
          <p14:tracePt t="70912" x="11877675" y="2405063"/>
          <p14:tracePt t="70921" x="11911013" y="2354263"/>
          <p14:tracePt t="70928" x="11971338" y="2243138"/>
          <p14:tracePt t="70936" x="11979275" y="2209800"/>
          <p14:tracePt t="70944" x="12039600" y="2116138"/>
          <p14:tracePt t="70952" x="12055475" y="2055813"/>
          <p14:tracePt t="70959" x="12072938" y="1989138"/>
          <p14:tracePt t="70968" x="12090400" y="1920875"/>
          <p14:tracePt t="70975" x="12115800" y="1878013"/>
          <p14:tracePt t="70983" x="12115800" y="1827213"/>
          <p14:tracePt t="70991" x="12115800" y="1766888"/>
          <p14:tracePt t="70999" x="12115800" y="1751013"/>
          <p14:tracePt t="71007" x="12115800" y="1725613"/>
          <p14:tracePt t="71016" x="12115800" y="1700213"/>
          <p14:tracePt t="71023" x="12115800" y="1674813"/>
          <p14:tracePt t="71032" x="12115800" y="1665288"/>
          <p14:tracePt t="71039" x="12098338" y="1631950"/>
          <p14:tracePt t="71049" x="12090400" y="1622425"/>
          <p14:tracePt t="71055" x="12065000" y="1597025"/>
          <p14:tracePt t="71071" x="12030075" y="1546225"/>
          <p14:tracePt t="71080" x="11996738" y="1520825"/>
          <p14:tracePt t="71088" x="11988800" y="1504950"/>
          <p14:tracePt t="71096" x="11961813" y="1504950"/>
          <p14:tracePt t="71103" x="11911013" y="1477963"/>
          <p14:tracePt t="71112" x="11885613" y="1462088"/>
          <p14:tracePt t="71120" x="11844338" y="1462088"/>
          <p14:tracePt t="71128" x="11776075" y="1444625"/>
          <p14:tracePt t="71136" x="11725275" y="1427163"/>
          <p14:tracePt t="71144" x="11639550" y="1427163"/>
          <p14:tracePt t="71152" x="11571288" y="1393825"/>
          <p14:tracePt t="71160" x="11487150" y="1393825"/>
          <p14:tracePt t="71168" x="11393488" y="1376363"/>
          <p14:tracePt t="71183" x="11385550" y="1376363"/>
          <p14:tracePt t="71481" x="11360150" y="1376363"/>
          <p14:tracePt t="71569" x="11342688" y="1376363"/>
          <p14:tracePt t="71729" x="11333163" y="1376363"/>
          <p14:tracePt t="71737" x="11317288" y="1376363"/>
          <p14:tracePt t="71752" x="11274425" y="1376363"/>
          <p14:tracePt t="71760" x="11266488" y="1376363"/>
          <p14:tracePt t="71768" x="11241088" y="1393825"/>
          <p14:tracePt t="71776" x="11188700" y="1411288"/>
          <p14:tracePt t="71783" x="11147425" y="1427163"/>
          <p14:tracePt t="71791" x="11112500" y="1452563"/>
          <p14:tracePt t="71799" x="11071225" y="1487488"/>
          <p14:tracePt t="71807" x="11036300" y="1512888"/>
          <p14:tracePt t="71815" x="11028363" y="1530350"/>
          <p14:tracePt t="71823" x="11010900" y="1538288"/>
          <p14:tracePt t="71832" x="10985500" y="1571625"/>
          <p14:tracePt t="71856" x="10968038" y="1597025"/>
          <p14:tracePt t="71880" x="10968038" y="1606550"/>
          <p14:tracePt t="71888" x="10960100" y="1622425"/>
          <p14:tracePt t="71899" x="10942638" y="1674813"/>
          <p14:tracePt t="71928" x="10942638" y="1690688"/>
          <p14:tracePt t="71936" x="10942638" y="1733550"/>
          <p14:tracePt t="71944" x="10942638" y="1741488"/>
          <p14:tracePt t="71952" x="10917238" y="1766888"/>
          <p14:tracePt t="71959" x="10917238" y="1801813"/>
          <p14:tracePt t="71984" x="10917238" y="1809750"/>
          <p14:tracePt t="71999" x="10917238" y="1819275"/>
          <p14:tracePt t="72007" x="10917238" y="1844675"/>
          <p14:tracePt t="72015" x="10917238" y="1860550"/>
          <p14:tracePt t="72023" x="10917238" y="1870075"/>
          <p14:tracePt t="72032" x="10926763" y="1885950"/>
          <p14:tracePt t="72039" x="10934700" y="1911350"/>
          <p14:tracePt t="72049" x="10985500" y="1979613"/>
          <p14:tracePt t="72055" x="11018838" y="2030413"/>
          <p14:tracePt t="72064" x="11028363" y="2039938"/>
          <p14:tracePt t="72071" x="11061700" y="2082800"/>
          <p14:tracePt t="72079" x="11087100" y="2116138"/>
          <p14:tracePt t="72087" x="11104563" y="2159000"/>
          <p14:tracePt t="72096" x="11155363" y="2227263"/>
          <p14:tracePt t="72103" x="11231563" y="2303463"/>
          <p14:tracePt t="72111" x="11266488" y="2354263"/>
          <p14:tracePt t="72119" x="11317288" y="2405063"/>
          <p14:tracePt t="72128" x="11368088" y="2447925"/>
          <p14:tracePt t="72136" x="11410950" y="2498725"/>
          <p14:tracePt t="72143" x="11426825" y="2516188"/>
          <p14:tracePt t="72152" x="11469688" y="2541588"/>
          <p14:tracePt t="72159" x="11495088" y="2574925"/>
          <p14:tracePt t="72168" x="11512550" y="2582863"/>
          <p14:tracePt t="72175" x="11520488" y="2582863"/>
          <p14:tracePt t="72183" x="11545888" y="2600325"/>
          <p14:tracePt t="72199" x="11580813" y="2600325"/>
          <p14:tracePt t="72207" x="11606213" y="2600325"/>
          <p14:tracePt t="72215" x="11614150" y="2600325"/>
          <p14:tracePt t="72223" x="11631613" y="2600325"/>
          <p14:tracePt t="72232" x="11657013" y="2600325"/>
          <p14:tracePt t="72240" x="11664950" y="2600325"/>
          <p14:tracePt t="72249" x="11690350" y="2600325"/>
          <p14:tracePt t="72255" x="11715750" y="2600325"/>
          <p14:tracePt t="72263" x="11733213" y="2608263"/>
          <p14:tracePt t="72295" x="11741150" y="2608263"/>
          <p14:tracePt t="72303" x="11758613" y="2608263"/>
          <p14:tracePt t="72311" x="11791950" y="2625725"/>
          <p14:tracePt t="72320" x="11826875" y="2651125"/>
          <p14:tracePt t="72375" x="11834813" y="2651125"/>
          <p14:tracePt t="72408" x="11852275" y="2633663"/>
          <p14:tracePt t="72415" x="11860213" y="2625725"/>
          <p14:tracePt t="72424" x="11860213" y="2600325"/>
          <p14:tracePt t="72432" x="11860213" y="2557463"/>
          <p14:tracePt t="72440" x="11860213" y="2506663"/>
          <p14:tracePt t="72449" x="11860213" y="2481263"/>
          <p14:tracePt t="72456" x="11860213" y="2438400"/>
          <p14:tracePt t="72464" x="11860213" y="2387600"/>
          <p14:tracePt t="72471" x="11860213" y="2344738"/>
          <p14:tracePt t="72480" x="11860213" y="2303463"/>
          <p14:tracePt t="72488" x="11860213" y="2268538"/>
          <p14:tracePt t="72496" x="11860213" y="2227263"/>
          <p14:tracePt t="72504" x="11860213" y="2217738"/>
          <p14:tracePt t="72511" x="11860213" y="2200275"/>
          <p14:tracePt t="72520" x="11860213" y="2149475"/>
          <p14:tracePt t="72889" x="11844338" y="2133600"/>
          <p14:tracePt t="73409" x="11844338" y="2124075"/>
          <p14:tracePt t="73417" x="11844338" y="2098675"/>
          <p14:tracePt t="73496" x="11885613" y="2082800"/>
          <p14:tracePt t="73504" x="11911013" y="2082800"/>
          <p14:tracePt t="73512" x="11936413" y="2082800"/>
          <p14:tracePt t="73521" x="11945938" y="2082800"/>
          <p14:tracePt t="73528" x="12022138" y="2090738"/>
          <p14:tracePt t="73729" x="11988800" y="2090738"/>
          <p14:tracePt t="73743" x="11988800" y="2082800"/>
          <p14:tracePt t="73752" x="11988800" y="2030413"/>
          <p14:tracePt t="73759" x="11988800" y="2014538"/>
          <p14:tracePt t="73768" x="11988800" y="2005013"/>
          <p14:tracePt t="73775" x="11945938" y="1946275"/>
          <p14:tracePt t="73783" x="11928475" y="1928813"/>
          <p14:tracePt t="73791" x="11920538" y="1928813"/>
          <p14:tracePt t="73799" x="11895138" y="1928813"/>
          <p14:tracePt t="73895" x="11877675" y="1928813"/>
          <p14:tracePt t="73904" x="11869738" y="1938338"/>
          <p14:tracePt t="73928" x="11860213" y="1946275"/>
          <p14:tracePt t="73952" x="11844338" y="1954213"/>
          <p14:tracePt t="73984" x="11844338" y="1997075"/>
          <p14:tracePt t="73991" x="11826875" y="2047875"/>
          <p14:tracePt t="73999" x="11818938" y="2073275"/>
          <p14:tracePt t="74008" x="11801475" y="2108200"/>
          <p14:tracePt t="74024" x="11784013" y="2149475"/>
          <p14:tracePt t="74032" x="11784013" y="2159000"/>
          <p14:tracePt t="74040" x="11784013" y="2174875"/>
          <p14:tracePt t="74049" x="11776075" y="2184400"/>
          <p14:tracePt t="74064" x="11776075" y="2200275"/>
          <p14:tracePt t="74329" x="11776075" y="2209800"/>
          <p14:tracePt t="74335" x="11776075" y="2227263"/>
          <p14:tracePt t="74343" x="11776075" y="2260600"/>
          <p14:tracePt t="74351" x="11776075" y="2278063"/>
          <p14:tracePt t="74359" x="11776075" y="2303463"/>
          <p14:tracePt t="74368" x="11784013" y="2362200"/>
          <p14:tracePt t="74383" x="11809413" y="2413000"/>
          <p14:tracePt t="76744" x="11776075" y="2413000"/>
          <p14:tracePt t="76752" x="11750675" y="2413000"/>
          <p14:tracePt t="76760" x="11725275" y="2413000"/>
          <p14:tracePt t="76800" x="11657013" y="2405063"/>
          <p14:tracePt t="76808" x="11639550" y="2397125"/>
          <p14:tracePt t="76816" x="11580813" y="2362200"/>
          <p14:tracePt t="76823" x="11512550" y="2328863"/>
          <p14:tracePt t="76832" x="11418888" y="2268538"/>
          <p14:tracePt t="76840" x="11291888" y="2227263"/>
          <p14:tracePt t="76848" x="11198225" y="2209800"/>
          <p14:tracePt t="76856" x="11053763" y="2166938"/>
          <p14:tracePt t="76864" x="10909300" y="2149475"/>
          <p14:tracePt t="76871" x="10756900" y="2108200"/>
          <p14:tracePt t="76880" x="10552113" y="2039938"/>
          <p14:tracePt t="76888" x="10348913" y="2014538"/>
          <p14:tracePt t="76899" x="10153650" y="1989138"/>
          <p14:tracePt t="76903" x="9983788" y="1989138"/>
          <p14:tracePt t="76912" x="9804400" y="1989138"/>
          <p14:tracePt t="76920" x="9667875" y="1989138"/>
          <p14:tracePt t="76928" x="9523413" y="1989138"/>
          <p14:tracePt t="76936" x="9380538" y="1989138"/>
          <p14:tracePt t="76943" x="9150350" y="1989138"/>
          <p14:tracePt t="76952" x="8955088" y="2005013"/>
          <p14:tracePt t="76959" x="8750300" y="2047875"/>
          <p14:tracePt t="76968" x="8572500" y="2090738"/>
          <p14:tracePt t="76975" x="8377238" y="2090738"/>
          <p14:tracePt t="76983" x="8174038" y="2116138"/>
          <p14:tracePt t="76991" x="8004175" y="2159000"/>
          <p14:tracePt t="76999" x="7824788" y="2184400"/>
          <p14:tracePt t="77007" x="7629525" y="2200275"/>
          <p14:tracePt t="77015" x="7426325" y="2227263"/>
          <p14:tracePt t="77023" x="7246938" y="2268538"/>
          <p14:tracePt t="77032" x="7043738" y="2319338"/>
          <p14:tracePt t="77039" x="6813550" y="2387600"/>
          <p14:tracePt t="77048" x="6584950" y="2455863"/>
          <p14:tracePt t="77055" x="6380163" y="2498725"/>
          <p14:tracePt t="77064" x="6142038" y="2574925"/>
          <p14:tracePt t="77071" x="5888038" y="2668588"/>
          <p14:tracePt t="77080" x="5599113" y="2736850"/>
          <p14:tracePt t="77087" x="5165725" y="2762250"/>
          <p14:tracePt t="77095" x="4699000" y="2889250"/>
          <p14:tracePt t="77103" x="4451350" y="2889250"/>
          <p14:tracePt t="77111" x="4400550" y="2906713"/>
          <p14:tracePt t="77352" x="4400550" y="2881313"/>
          <p14:tracePt t="77360" x="4400550" y="2871788"/>
          <p14:tracePt t="77376" x="4392613" y="2863850"/>
          <p14:tracePt t="77384" x="4367213" y="2863850"/>
          <p14:tracePt t="77392" x="4298950" y="2830513"/>
          <p14:tracePt t="77399" x="4179888" y="2830513"/>
          <p14:tracePt t="77407" x="4070350" y="2830513"/>
          <p14:tracePt t="77418" x="3976688" y="2830513"/>
          <p14:tracePt t="77423" x="3857625" y="2838450"/>
          <p14:tracePt t="77433" x="3814763" y="2855913"/>
          <p14:tracePt t="77439" x="3746500" y="2871788"/>
          <p14:tracePt t="77448" x="3738563" y="2881313"/>
          <p14:tracePt t="77455" x="3721100" y="2889250"/>
          <p14:tracePt t="77503" x="3721100" y="2922588"/>
          <p14:tracePt t="77519" x="3721100" y="2949575"/>
          <p14:tracePt t="77527" x="3721100" y="2957513"/>
          <p14:tracePt t="77535" x="3721100" y="2982913"/>
          <p14:tracePt t="77544" x="3713163" y="3016250"/>
          <p14:tracePt t="77551" x="3695700" y="3041650"/>
          <p14:tracePt t="77560" x="3678238" y="3051175"/>
          <p14:tracePt t="77568" x="3670300" y="3084513"/>
          <p14:tracePt t="77575" x="3652838" y="3109913"/>
          <p14:tracePt t="77591" x="3652838" y="3119438"/>
          <p14:tracePt t="77608" x="3652838" y="3144838"/>
          <p14:tracePt t="77615" x="3652838" y="3160713"/>
          <p14:tracePt t="78001" x="3652838" y="3211513"/>
          <p14:tracePt t="78009" x="3652838" y="3263900"/>
          <p14:tracePt t="78016" x="3652838" y="3390900"/>
          <p14:tracePt t="78023" x="3652838" y="3509963"/>
          <p14:tracePt t="78032" x="3662363" y="3603625"/>
          <p14:tracePt t="78039" x="3678238" y="3629025"/>
          <p14:tracePt t="78048" x="3678238" y="3671888"/>
          <p14:tracePt t="78064" x="3687763" y="3687763"/>
          <p14:tracePt t="78079" x="3703638" y="3687763"/>
          <p14:tracePt t="78344" x="3695700" y="3697288"/>
          <p14:tracePt t="78351" x="3687763" y="3697288"/>
          <p14:tracePt t="78359" x="3678238" y="3697288"/>
          <p14:tracePt t="79216" x="3695700" y="3697288"/>
          <p14:tracePt t="79224" x="3703638" y="3697288"/>
          <p14:tracePt t="79240" x="3729038" y="3697288"/>
          <p14:tracePt t="79250" x="3746500" y="3697288"/>
          <p14:tracePt t="79256" x="3756025" y="3697288"/>
          <p14:tracePt t="79265" x="3814763" y="3697288"/>
          <p14:tracePt t="79271" x="3840163" y="3697288"/>
          <p14:tracePt t="79280" x="3883025" y="3697288"/>
          <p14:tracePt t="79287" x="3908425" y="3697288"/>
          <p14:tracePt t="79295" x="3959225" y="3697288"/>
          <p14:tracePt t="79303" x="4027488" y="3671888"/>
          <p14:tracePt t="79311" x="4070350" y="3636963"/>
          <p14:tracePt t="79319" x="4137025" y="3619500"/>
          <p14:tracePt t="79327" x="4179888" y="3594100"/>
          <p14:tracePt t="79335" x="4214813" y="3560763"/>
          <p14:tracePt t="79343" x="4256088" y="3543300"/>
          <p14:tracePt t="79352" x="4291013" y="3517900"/>
          <p14:tracePt t="79359" x="4298950" y="3502025"/>
          <p14:tracePt t="79368" x="4359275" y="3475038"/>
          <p14:tracePt t="79375" x="4375150" y="3475038"/>
          <p14:tracePt t="79384" x="4418013" y="3459163"/>
          <p14:tracePt t="79391" x="4443413" y="3433763"/>
          <p14:tracePt t="79399" x="4476750" y="3416300"/>
          <p14:tracePt t="79407" x="4503738" y="3398838"/>
          <p14:tracePt t="79415" x="4537075" y="3373438"/>
          <p14:tracePt t="79423" x="4562475" y="3355975"/>
          <p14:tracePt t="79432" x="4579938" y="3348038"/>
          <p14:tracePt t="79439" x="4638675" y="3314700"/>
          <p14:tracePt t="79448" x="4646613" y="3305175"/>
          <p14:tracePt t="79455" x="4673600" y="3271838"/>
          <p14:tracePt t="79464" x="4706938" y="3246438"/>
          <p14:tracePt t="79471" x="4732338" y="3228975"/>
          <p14:tracePt t="79480" x="4765675" y="3221038"/>
          <p14:tracePt t="79487" x="4775200" y="3203575"/>
          <p14:tracePt t="79496" x="4800600" y="3195638"/>
          <p14:tracePt t="79503" x="4833938" y="3160713"/>
          <p14:tracePt t="79511" x="4843463" y="3152775"/>
          <p14:tracePt t="79519" x="4868863" y="3135313"/>
          <p14:tracePt t="79528" x="4884738" y="3127375"/>
          <p14:tracePt t="79535" x="4910138" y="3127375"/>
          <p14:tracePt t="79543" x="4919663" y="3109913"/>
          <p14:tracePt t="79552" x="4927600" y="3101975"/>
          <p14:tracePt t="79559" x="4962525" y="3067050"/>
          <p14:tracePt t="79568" x="4987925" y="3059113"/>
          <p14:tracePt t="79575" x="5054600" y="3008313"/>
          <p14:tracePt t="79584" x="5072063" y="2990850"/>
          <p14:tracePt t="79591" x="5114925" y="2982913"/>
          <p14:tracePt t="79599" x="5140325" y="2949575"/>
          <p14:tracePt t="79615" x="5157788" y="2940050"/>
          <p14:tracePt t="79680" x="5165725" y="2922588"/>
          <p14:tracePt t="79704" x="5173663" y="2922588"/>
          <p14:tracePt t="79736" x="5191125" y="2922588"/>
          <p14:tracePt t="79744" x="5199063" y="2922588"/>
          <p14:tracePt t="79752" x="5216525" y="2922588"/>
          <p14:tracePt t="79760" x="5241925" y="2922588"/>
          <p14:tracePt t="79951" x="5233988" y="2922588"/>
          <p14:tracePt t="79960" x="5208588" y="2922588"/>
          <p14:tracePt t="79968" x="5183188" y="2922588"/>
          <p14:tracePt t="79976" x="5140325" y="2922588"/>
          <p14:tracePt t="79983" x="5114925" y="2922588"/>
          <p14:tracePt t="79991" x="5064125" y="2922588"/>
          <p14:tracePt t="79999" x="5038725" y="2906713"/>
          <p14:tracePt t="80008" x="4987925" y="2906713"/>
          <p14:tracePt t="80015" x="4962525" y="2906713"/>
          <p14:tracePt t="80024" x="4935538" y="2881313"/>
          <p14:tracePt t="80032" x="4884738" y="2881313"/>
          <p14:tracePt t="80040" x="4876800" y="2881313"/>
          <p14:tracePt t="80049" x="4818063" y="2881313"/>
          <p14:tracePt t="80056" x="4757738" y="2881313"/>
          <p14:tracePt t="80065" x="4732338" y="2881313"/>
          <p14:tracePt t="80071" x="4664075" y="2881313"/>
          <p14:tracePt t="80080" x="4621213" y="2881313"/>
          <p14:tracePt t="80088" x="4579938" y="2881313"/>
          <p14:tracePt t="80096" x="4529138" y="2863850"/>
          <p14:tracePt t="80103" x="4503738" y="2863850"/>
          <p14:tracePt t="80112" x="4451350" y="2863850"/>
          <p14:tracePt t="80120" x="4443413" y="2863850"/>
          <p14:tracePt t="80128" x="4435475" y="2863850"/>
          <p14:tracePt t="80136" x="4410075" y="2855913"/>
          <p14:tracePt t="80231" x="4392613" y="2855913"/>
          <p14:tracePt t="80239" x="4367213" y="2855913"/>
          <p14:tracePt t="80248" x="4341813" y="2855913"/>
          <p14:tracePt t="80255" x="4316413" y="2855913"/>
          <p14:tracePt t="80265" x="4281488" y="2838450"/>
          <p14:tracePt t="80271" x="4273550" y="2838450"/>
          <p14:tracePt t="80279" x="4256088" y="2838450"/>
          <p14:tracePt t="80287" x="4248150" y="2838450"/>
          <p14:tracePt t="80303" x="4240213" y="2838450"/>
          <p14:tracePt t="80311" x="4214813" y="2838450"/>
          <p14:tracePt t="80335" x="4197350" y="2838450"/>
          <p14:tracePt t="80343" x="4187825" y="2838450"/>
          <p14:tracePt t="80353" x="4171950" y="2838450"/>
          <p14:tracePt t="80359" x="4146550" y="2838450"/>
          <p14:tracePt t="80368" x="4137025" y="2838450"/>
          <p14:tracePt t="80376" x="4121150" y="2838450"/>
          <p14:tracePt t="80384" x="4111625" y="2838450"/>
          <p14:tracePt t="80431" x="4086225" y="2838450"/>
          <p14:tracePt t="80440" x="4078288" y="2838450"/>
          <p14:tracePt t="80448" x="4052888" y="2838450"/>
          <p14:tracePt t="80456" x="4002088" y="2838450"/>
          <p14:tracePt t="80465" x="3976688" y="2838450"/>
          <p14:tracePt t="80471" x="3951288" y="2838450"/>
          <p14:tracePt t="80480" x="3925888" y="2838450"/>
          <p14:tracePt t="80488" x="3873500" y="2838450"/>
          <p14:tracePt t="80496" x="3848100" y="2838450"/>
          <p14:tracePt t="80504" x="3806825" y="2838450"/>
          <p14:tracePt t="80511" x="3781425" y="2838450"/>
          <p14:tracePt t="80519" x="3763963" y="2838450"/>
          <p14:tracePt t="80560" x="3738563" y="2838450"/>
          <p14:tracePt t="80591" x="3713163" y="2838450"/>
          <p14:tracePt t="80599" x="3670300" y="2838450"/>
          <p14:tracePt t="80607" x="3636963" y="2838450"/>
          <p14:tracePt t="80615" x="3576638" y="2838450"/>
          <p14:tracePt t="80624" x="3559175" y="2838450"/>
          <p14:tracePt t="80632" x="3525838" y="2838450"/>
          <p14:tracePt t="80640" x="3475038" y="2863850"/>
          <p14:tracePt t="80649" x="3441700" y="2889250"/>
          <p14:tracePt t="80655" x="3381375" y="2906713"/>
          <p14:tracePt t="80665" x="3330575" y="2940050"/>
          <p14:tracePt t="80671" x="3322638" y="2949575"/>
          <p14:tracePt t="80680" x="3305175" y="2965450"/>
          <p14:tracePt t="80687" x="3279775" y="2974975"/>
          <p14:tracePt t="80696" x="3270250" y="2990850"/>
          <p14:tracePt t="80704" x="3254375" y="3000375"/>
          <p14:tracePt t="80727" x="3244850" y="3008313"/>
          <p14:tracePt t="80792" x="3244850" y="3025775"/>
          <p14:tracePt t="80800" x="3219450" y="3051175"/>
          <p14:tracePt t="80808" x="3219450" y="3059113"/>
          <p14:tracePt t="80815" x="3219450" y="3076575"/>
          <p14:tracePt t="80824" x="3219450" y="3084513"/>
          <p14:tracePt t="80832" x="3203575" y="3109913"/>
          <p14:tracePt t="80840" x="3203575" y="3144838"/>
          <p14:tracePt t="80849" x="3203575" y="3152775"/>
          <p14:tracePt t="80856" x="3203575" y="3211513"/>
          <p14:tracePt t="80865" x="3203575" y="3221038"/>
          <p14:tracePt t="80871" x="3203575" y="3263900"/>
          <p14:tracePt t="80880" x="3203575" y="3289300"/>
          <p14:tracePt t="80888" x="3203575" y="3314700"/>
          <p14:tracePt t="80898" x="3203575" y="3340100"/>
          <p14:tracePt t="80904" x="3203575" y="3373438"/>
          <p14:tracePt t="80912" x="3203575" y="3398838"/>
          <p14:tracePt t="80920" x="3203575" y="3424238"/>
          <p14:tracePt t="80928" x="3203575" y="3467100"/>
          <p14:tracePt t="80936" x="3211513" y="3484563"/>
          <p14:tracePt t="80944" x="3211513" y="3492500"/>
          <p14:tracePt t="80953" x="3219450" y="3509963"/>
          <p14:tracePt t="80959" x="3236913" y="3552825"/>
          <p14:tracePt t="80968" x="3236913" y="3560763"/>
          <p14:tracePt t="80976" x="3236913" y="3568700"/>
          <p14:tracePt t="80983" x="3244850" y="3629025"/>
          <p14:tracePt t="81064" x="3244850" y="3646488"/>
          <p14:tracePt t="81072" x="3244850" y="3671888"/>
          <p14:tracePt t="81080" x="3262313" y="3697288"/>
          <p14:tracePt t="81088" x="3270250" y="3705225"/>
          <p14:tracePt t="81104" x="3270250" y="3748088"/>
          <p14:tracePt t="81112" x="3270250" y="3763963"/>
          <p14:tracePt t="81119" x="3287713" y="3798888"/>
          <p14:tracePt t="81128" x="3287713" y="3816350"/>
          <p14:tracePt t="81136" x="3287713" y="3841750"/>
          <p14:tracePt t="81144" x="3305175" y="3883025"/>
          <p14:tracePt t="81152" x="3305175" y="3900488"/>
          <p14:tracePt t="81160" x="3313113" y="3908425"/>
          <p14:tracePt t="81168" x="3330575" y="3925888"/>
          <p14:tracePt t="81425" x="3355975" y="3951288"/>
          <p14:tracePt t="81434" x="3355975" y="3976688"/>
          <p14:tracePt t="81440" x="3373438" y="4062413"/>
          <p14:tracePt t="81448" x="3389313" y="4156075"/>
          <p14:tracePt t="81455" x="3389313" y="4224338"/>
          <p14:tracePt t="81464" x="3406775" y="4232275"/>
          <p14:tracePt t="81480" x="3398838" y="4249738"/>
          <p14:tracePt t="81487" x="3355975" y="4275138"/>
          <p14:tracePt t="81713" x="3355975" y="4265613"/>
          <p14:tracePt t="81721" x="3348038" y="4240213"/>
          <p14:tracePt t="81728" x="3330575" y="4214813"/>
          <p14:tracePt t="81736" x="3322638" y="4197350"/>
          <p14:tracePt t="81743" x="3305175" y="4189413"/>
          <p14:tracePt t="81752" x="3297238" y="4181475"/>
          <p14:tracePt t="81807" x="3297238" y="4164013"/>
          <p14:tracePt t="81815" x="3279775" y="4156075"/>
          <p14:tracePt t="83897" x="3297238" y="4130675"/>
          <p14:tracePt t="83904" x="3313113" y="4130675"/>
          <p14:tracePt t="83912" x="3355975" y="4113213"/>
          <p14:tracePt t="83920" x="3363913" y="4113213"/>
          <p14:tracePt t="83927" x="3406775" y="4113213"/>
          <p14:tracePt t="83935" x="3441700" y="4079875"/>
          <p14:tracePt t="83943" x="3449638" y="4070350"/>
          <p14:tracePt t="83951" x="3525838" y="4052888"/>
          <p14:tracePt t="83959" x="3627438" y="3994150"/>
          <p14:tracePt t="83968" x="3721100" y="3976688"/>
          <p14:tracePt t="83975" x="3814763" y="3935413"/>
          <p14:tracePt t="83985" x="3908425" y="3875088"/>
          <p14:tracePt t="83991" x="4002088" y="3857625"/>
          <p14:tracePt t="84000" x="4052888" y="3857625"/>
          <p14:tracePt t="84007" x="4111625" y="3841750"/>
          <p14:tracePt t="84015" x="4179888" y="3824288"/>
          <p14:tracePt t="84023" x="4230688" y="3816350"/>
          <p14:tracePt t="84031" x="4291013" y="3816350"/>
          <p14:tracePt t="84039" x="4316413" y="3816350"/>
          <p14:tracePt t="84047" x="4367213" y="3781425"/>
          <p14:tracePt t="84055" x="4392613" y="3781425"/>
          <p14:tracePt t="84064" x="4418013" y="3781425"/>
          <p14:tracePt t="84071" x="4451350" y="3763963"/>
          <p14:tracePt t="84081" x="4494213" y="3730625"/>
          <p14:tracePt t="84087" x="4519613" y="3730625"/>
          <p14:tracePt t="84096" x="4570413" y="3722688"/>
          <p14:tracePt t="84103" x="4595813" y="3705225"/>
          <p14:tracePt t="84111" x="4646613" y="3705225"/>
          <p14:tracePt t="84119" x="4689475" y="3671888"/>
          <p14:tracePt t="84127" x="4740275" y="3636963"/>
          <p14:tracePt t="84135" x="4749800" y="3629025"/>
          <p14:tracePt t="84143" x="4775200" y="3611563"/>
          <p14:tracePt t="84151" x="4868863" y="3560763"/>
          <p14:tracePt t="84160" x="4919663" y="3543300"/>
          <p14:tracePt t="84168" x="5003800" y="3527425"/>
          <p14:tracePt t="84176" x="5106988" y="3467100"/>
          <p14:tracePt t="84184" x="5165725" y="3449638"/>
          <p14:tracePt t="84191" x="5216525" y="3416300"/>
          <p14:tracePt t="84200" x="5267325" y="3408363"/>
          <p14:tracePt t="84207" x="5310188" y="3373438"/>
          <p14:tracePt t="84215" x="5343525" y="3355975"/>
          <p14:tracePt t="84223" x="5368925" y="3340100"/>
          <p14:tracePt t="84231" x="5421313" y="3314700"/>
          <p14:tracePt t="84239" x="5446713" y="3279775"/>
          <p14:tracePt t="84255" x="5480050" y="3254375"/>
          <p14:tracePt t="84271" x="5480050" y="3238500"/>
          <p14:tracePt t="84281" x="5480050" y="3228975"/>
          <p14:tracePt t="84287" x="5480050" y="3203575"/>
          <p14:tracePt t="84311" x="5480050" y="3186113"/>
          <p14:tracePt t="84327" x="5480050" y="3178175"/>
          <p14:tracePt t="84343" x="5480050" y="3160713"/>
          <p14:tracePt t="84351" x="5480050" y="3135313"/>
          <p14:tracePt t="84359" x="5480050" y="3109913"/>
          <p14:tracePt t="84368" x="5480050" y="3067050"/>
          <p14:tracePt t="84375" x="5472113" y="3033713"/>
          <p14:tracePt t="84384" x="5437188" y="3008313"/>
          <p14:tracePt t="84391" x="5394325" y="2957513"/>
          <p14:tracePt t="84400" x="5343525" y="2940050"/>
          <p14:tracePt t="84407" x="5292725" y="2897188"/>
          <p14:tracePt t="84415" x="5249863" y="2881313"/>
          <p14:tracePt t="84423" x="5224463" y="2863850"/>
          <p14:tracePt t="84431" x="5173663" y="2846388"/>
          <p14:tracePt t="84439" x="5132388" y="2830513"/>
          <p14:tracePt t="84448" x="5080000" y="2820988"/>
          <p14:tracePt t="84455" x="5072063" y="2820988"/>
          <p14:tracePt t="84464" x="5029200" y="2805113"/>
          <p14:tracePt t="84471" x="5003800" y="2805113"/>
          <p14:tracePt t="84481" x="4953000" y="2805113"/>
          <p14:tracePt t="84487" x="4927600" y="2805113"/>
          <p14:tracePt t="84495" x="4884738" y="2805113"/>
          <p14:tracePt t="84503" x="4818063" y="2805113"/>
          <p14:tracePt t="84511" x="4775200" y="2805113"/>
          <p14:tracePt t="84519" x="4689475" y="2805113"/>
          <p14:tracePt t="84527" x="4621213" y="2805113"/>
          <p14:tracePt t="84535" x="4562475" y="2805113"/>
          <p14:tracePt t="84544" x="4494213" y="2805113"/>
          <p14:tracePt t="84551" x="4435475" y="2805113"/>
          <p14:tracePt t="84559" x="4392613" y="2805113"/>
          <p14:tracePt t="84568" x="4324350" y="2805113"/>
          <p14:tracePt t="84575" x="4298950" y="2805113"/>
          <p14:tracePt t="84584" x="4256088" y="2805113"/>
          <p14:tracePt t="84591" x="4222750" y="2805113"/>
          <p14:tracePt t="84600" x="4197350" y="2805113"/>
          <p14:tracePt t="84608" x="4171950" y="2805113"/>
          <p14:tracePt t="84615" x="4162425" y="2805113"/>
          <p14:tracePt t="84623" x="4137025" y="2805113"/>
          <p14:tracePt t="84631" x="4121150" y="2805113"/>
          <p14:tracePt t="84639" x="4111625" y="2805113"/>
          <p14:tracePt t="84648" x="4052888" y="2813050"/>
          <p14:tracePt t="84655" x="4027488" y="2820988"/>
          <p14:tracePt t="84664" x="3976688" y="2820988"/>
          <p14:tracePt t="84671" x="3908425" y="2855913"/>
          <p14:tracePt t="84681" x="3840163" y="2889250"/>
          <p14:tracePt t="84687" x="3789363" y="2922588"/>
          <p14:tracePt t="84696" x="3721100" y="2974975"/>
          <p14:tracePt t="84704" x="3652838" y="3008313"/>
          <p14:tracePt t="84711" x="3602038" y="3059113"/>
          <p14:tracePt t="84719" x="3559175" y="3094038"/>
          <p14:tracePt t="84728" x="3543300" y="3101975"/>
          <p14:tracePt t="84735" x="3517900" y="3135313"/>
          <p14:tracePt t="84743" x="3508375" y="3144838"/>
          <p14:tracePt t="84751" x="3492500" y="3152775"/>
          <p14:tracePt t="84759" x="3482975" y="3170238"/>
          <p14:tracePt t="84775" x="3482975" y="3178175"/>
          <p14:tracePt t="84784" x="3467100" y="3203575"/>
          <p14:tracePt t="84800" x="3467100" y="3221038"/>
          <p14:tracePt t="84807" x="3467100" y="3246438"/>
          <p14:tracePt t="84816" x="3457575" y="3254375"/>
          <p14:tracePt t="84823" x="3457575" y="3271838"/>
          <p14:tracePt t="84831" x="3457575" y="3279775"/>
          <p14:tracePt t="84839" x="3457575" y="3305175"/>
          <p14:tracePt t="84847" x="3424238" y="3340100"/>
          <p14:tracePt t="84855" x="3424238" y="3348038"/>
          <p14:tracePt t="84864" x="3414713" y="3365500"/>
          <p14:tracePt t="84871" x="3414713" y="3390900"/>
          <p14:tracePt t="84881" x="3414713" y="3398838"/>
          <p14:tracePt t="84887" x="3414713" y="3408363"/>
          <p14:tracePt t="84896" x="3414713" y="3449638"/>
          <p14:tracePt t="84915" x="3414713" y="3475038"/>
          <p14:tracePt t="84928" x="3414713" y="3502025"/>
          <p14:tracePt t="84976" x="3414713" y="3509963"/>
          <p14:tracePt t="84984" x="3414713" y="3527425"/>
          <p14:tracePt t="85000" x="3414713" y="3535363"/>
          <p14:tracePt t="85008" x="3414713" y="3560763"/>
          <p14:tracePt t="85015" x="3414713" y="3594100"/>
          <p14:tracePt t="85031" x="3432175" y="3619500"/>
          <p14:tracePt t="85071" x="3432175" y="3636963"/>
          <p14:tracePt t="85081" x="3449638" y="3646488"/>
          <p14:tracePt t="85103" x="3457575" y="3654425"/>
          <p14:tracePt t="85120" x="3475038" y="3687763"/>
          <p14:tracePt t="85128" x="3482975" y="3697288"/>
          <p14:tracePt t="85135" x="3492500" y="3705225"/>
          <p14:tracePt t="85152" x="3508375" y="3722688"/>
          <p14:tracePt t="85176" x="3533775" y="3730625"/>
          <p14:tracePt t="85184" x="3543300" y="3730625"/>
          <p14:tracePt t="85191" x="3559175" y="3748088"/>
          <p14:tracePt t="85200" x="3568700" y="3748088"/>
          <p14:tracePt t="85208" x="3594100" y="3773488"/>
          <p14:tracePt t="85223" x="3627438" y="3790950"/>
          <p14:tracePt t="85240" x="3652838" y="3798888"/>
          <p14:tracePt t="85248" x="3678238" y="3798888"/>
          <p14:tracePt t="85256" x="3713163" y="3816350"/>
          <p14:tracePt t="85265" x="3738563" y="3816350"/>
          <p14:tracePt t="85271" x="3763963" y="3816350"/>
          <p14:tracePt t="85281" x="3797300" y="3849688"/>
          <p14:tracePt t="85296" x="3822700" y="3849688"/>
          <p14:tracePt t="85311" x="3832225" y="3849688"/>
          <p14:tracePt t="85319" x="3865563" y="3857625"/>
          <p14:tracePt t="85328" x="3890963" y="3857625"/>
          <p14:tracePt t="85335" x="3900488" y="3857625"/>
          <p14:tracePt t="85344" x="3916363" y="3857625"/>
          <p14:tracePt t="85352" x="3941763" y="3857625"/>
          <p14:tracePt t="85360" x="3967163" y="3875088"/>
          <p14:tracePt t="85376" x="3976688" y="3875088"/>
          <p14:tracePt t="85384" x="4002088" y="3875088"/>
          <p14:tracePt t="85391" x="4035425" y="3892550"/>
          <p14:tracePt t="85400" x="4044950" y="3892550"/>
          <p14:tracePt t="85408" x="4070350" y="3892550"/>
          <p14:tracePt t="85415" x="4086225" y="3892550"/>
          <p14:tracePt t="85431" x="4095750" y="3892550"/>
          <p14:tracePt t="85448" x="4111625" y="3900488"/>
          <p14:tracePt t="85456" x="4121150" y="3917950"/>
          <p14:tracePt t="85472" x="4146550" y="3917950"/>
          <p14:tracePt t="85481" x="4214813" y="3925888"/>
          <p14:tracePt t="85496" x="4222750" y="3925888"/>
          <p14:tracePt t="85503" x="4240213" y="3925888"/>
          <p14:tracePt t="85511" x="4273550" y="3925888"/>
          <p14:tracePt t="85520" x="4291013" y="3925888"/>
          <p14:tracePt t="85528" x="4316413" y="3925888"/>
          <p14:tracePt t="85544" x="4341813" y="3925888"/>
          <p14:tracePt t="85633" x="4349750" y="3925888"/>
          <p14:tracePt t="85650" x="4375150" y="3925888"/>
          <p14:tracePt t="85658" x="4410075" y="3925888"/>
          <p14:tracePt t="85665" x="4418013" y="3925888"/>
          <p14:tracePt t="85671" x="4435475" y="3925888"/>
          <p14:tracePt t="85681" x="4443413" y="3925888"/>
          <p14:tracePt t="85696" x="4468813" y="3925888"/>
          <p14:tracePt t="85703" x="4476750" y="3925888"/>
          <p14:tracePt t="85711" x="4503738" y="3925888"/>
          <p14:tracePt t="85720" x="4537075" y="3925888"/>
          <p14:tracePt t="85727" x="4545013" y="3925888"/>
          <p14:tracePt t="85735" x="4570413" y="3925888"/>
          <p14:tracePt t="85744" x="4613275" y="3925888"/>
          <p14:tracePt t="85752" x="4646613" y="3925888"/>
          <p14:tracePt t="85760" x="4673600" y="3925888"/>
          <p14:tracePt t="85768" x="4699000" y="3925888"/>
          <p14:tracePt t="85776" x="4740275" y="3925888"/>
          <p14:tracePt t="85784" x="4775200" y="3925888"/>
          <p14:tracePt t="85791" x="4818063" y="3925888"/>
          <p14:tracePt t="85800" x="4843463" y="3925888"/>
          <p14:tracePt t="85807" x="4884738" y="3925888"/>
          <p14:tracePt t="85816" x="4902200" y="3925888"/>
          <p14:tracePt t="85839" x="4910138" y="3925888"/>
          <p14:tracePt t="86057" x="4927600" y="3925888"/>
          <p14:tracePt t="86067" x="4953000" y="3925888"/>
          <p14:tracePt t="86074" x="4962525" y="3925888"/>
          <p14:tracePt t="86082" x="4987925" y="3925888"/>
          <p14:tracePt t="86088" x="5029200" y="3925888"/>
          <p14:tracePt t="86096" x="5046663" y="3925888"/>
          <p14:tracePt t="86103" x="5122863" y="3925888"/>
          <p14:tracePt t="86112" x="5165725" y="3908425"/>
          <p14:tracePt t="86120" x="5191125" y="3908425"/>
          <p14:tracePt t="86128" x="5208588" y="3900488"/>
          <p14:tracePt t="86136" x="5249863" y="3900488"/>
          <p14:tracePt t="86144" x="5259388" y="3883025"/>
          <p14:tracePt t="86152" x="5267325" y="3883025"/>
          <p14:tracePt t="86160" x="5310188" y="3883025"/>
          <p14:tracePt t="86168" x="5327650" y="3883025"/>
          <p14:tracePt t="86176" x="5360988" y="3883025"/>
          <p14:tracePt t="86184" x="5378450" y="3883025"/>
          <p14:tracePt t="86200" x="5386388" y="3875088"/>
          <p14:tracePt t="86215" x="5403850" y="3867150"/>
          <p14:tracePt t="86944" x="5403850" y="3849688"/>
          <p14:tracePt t="87183" x="5411788" y="3841750"/>
          <p14:tracePt t="87191" x="5429250" y="3841750"/>
          <p14:tracePt t="87208" x="5437188" y="3857625"/>
          <p14:tracePt t="87216" x="5327650" y="3951288"/>
          <p14:tracePt t="87224" x="5259388" y="3986213"/>
          <p14:tracePt t="87473" x="5249863" y="3986213"/>
          <p14:tracePt t="87483" x="5249863" y="3968750"/>
          <p14:tracePt t="87489" x="5249863" y="3960813"/>
          <p14:tracePt t="87519" x="5267325" y="3943350"/>
          <p14:tracePt t="87528" x="5249863" y="3943350"/>
          <p14:tracePt t="87535" x="5233988" y="3943350"/>
          <p14:tracePt t="87543" x="5191125" y="3943350"/>
          <p14:tracePt t="87551" x="5132388" y="3943350"/>
          <p14:tracePt t="87560" x="5106988" y="3943350"/>
          <p14:tracePt t="87567" x="5038725" y="3943350"/>
          <p14:tracePt t="87575" x="4978400" y="3943350"/>
          <p14:tracePt t="87584" x="4945063" y="3943350"/>
          <p14:tracePt t="87591" x="4884738" y="3943350"/>
          <p14:tracePt t="87600" x="4859338" y="3943350"/>
          <p14:tracePt t="87608" x="4808538" y="3943350"/>
          <p14:tracePt t="87616" x="4800600" y="3943350"/>
          <p14:tracePt t="87623" x="4757738" y="3943350"/>
          <p14:tracePt t="87631" x="4732338" y="3943350"/>
          <p14:tracePt t="87639" x="4673600" y="3943350"/>
          <p14:tracePt t="87647" x="4605338" y="3935413"/>
          <p14:tracePt t="87655" x="4579938" y="3935413"/>
          <p14:tracePt t="87664" x="4511675" y="3935413"/>
          <p14:tracePt t="87671" x="4468813" y="3900488"/>
          <p14:tracePt t="87680" x="4435475" y="3900488"/>
          <p14:tracePt t="87688" x="4375150" y="3900488"/>
          <p14:tracePt t="87696" x="4349750" y="3883025"/>
          <p14:tracePt t="87703" x="4332288" y="3883025"/>
          <p14:tracePt t="87711" x="4306888" y="3883025"/>
          <p14:tracePt t="87719" x="4281488" y="3883025"/>
          <p14:tracePt t="87727" x="4240213" y="3883025"/>
          <p14:tracePt t="87735" x="4187825" y="3867150"/>
          <p14:tracePt t="87743" x="4103688" y="3867150"/>
          <p14:tracePt t="87751" x="4044950" y="3867150"/>
          <p14:tracePt t="87759" x="3976688" y="3867150"/>
          <p14:tracePt t="87767" x="3916363" y="3867150"/>
          <p14:tracePt t="87775" x="3883025" y="3867150"/>
          <p14:tracePt t="87784" x="3840163" y="3867150"/>
          <p14:tracePt t="87791" x="3832225" y="3867150"/>
          <p14:tracePt t="87800" x="3814763" y="3867150"/>
          <p14:tracePt t="87881" x="3806825" y="3867150"/>
          <p14:tracePt t="87889" x="3789363" y="3857625"/>
          <p14:tracePt t="87936" x="3763963" y="3841750"/>
          <p14:tracePt t="87984" x="3756025" y="3832225"/>
          <p14:tracePt t="87991" x="3738563" y="3816350"/>
          <p14:tracePt t="88272" x="3729038" y="3806825"/>
          <p14:tracePt t="92287" x="3729038" y="3798888"/>
          <p14:tracePt t="92359" x="3746500" y="3798888"/>
          <p14:tracePt t="92367" x="3756025" y="3798888"/>
          <p14:tracePt t="92375" x="3771900" y="3798888"/>
          <p14:tracePt t="92383" x="3806825" y="3798888"/>
          <p14:tracePt t="92391" x="3822700" y="3798888"/>
          <p14:tracePt t="92400" x="3848100" y="3798888"/>
          <p14:tracePt t="92407" x="3873500" y="3798888"/>
          <p14:tracePt t="92416" x="3908425" y="3798888"/>
          <p14:tracePt t="92423" x="3951288" y="3798888"/>
          <p14:tracePt t="92431" x="3992563" y="3798888"/>
          <p14:tracePt t="92439" x="4086225" y="3816350"/>
          <p14:tracePt t="92447" x="4146550" y="3832225"/>
          <p14:tracePt t="92455" x="4214813" y="3849688"/>
          <p14:tracePt t="92463" x="4298950" y="3849688"/>
          <p14:tracePt t="92471" x="4324350" y="3849688"/>
          <p14:tracePt t="92480" x="4418013" y="3867150"/>
          <p14:tracePt t="92487" x="4511675" y="3883025"/>
          <p14:tracePt t="92497" x="4595813" y="3883025"/>
          <p14:tracePt t="92503" x="4740275" y="3883025"/>
          <p14:tracePt t="92511" x="4826000" y="3883025"/>
          <p14:tracePt t="92519" x="4945063" y="3883025"/>
          <p14:tracePt t="92528" x="5003800" y="3883025"/>
          <p14:tracePt t="92535" x="5089525" y="3883025"/>
          <p14:tracePt t="92543" x="5208588" y="3883025"/>
          <p14:tracePt t="92551" x="5233988" y="3883025"/>
          <p14:tracePt t="92559" x="5360988" y="3883025"/>
          <p14:tracePt t="92567" x="5446713" y="3883025"/>
          <p14:tracePt t="92575" x="5538788" y="3883025"/>
          <p14:tracePt t="92583" x="5657850" y="3925888"/>
          <p14:tracePt t="92591" x="5726113" y="3925888"/>
          <p14:tracePt t="92600" x="5811838" y="3925888"/>
          <p14:tracePt t="92607" x="5895975" y="3925888"/>
          <p14:tracePt t="92616" x="5981700" y="3925888"/>
          <p14:tracePt t="92623" x="6075363" y="3925888"/>
          <p14:tracePt t="92631" x="6116638" y="3925888"/>
          <p14:tracePt t="92640" x="6176963" y="3925888"/>
          <p14:tracePt t="92647" x="6245225" y="3925888"/>
          <p14:tracePt t="92655" x="6329363" y="3925888"/>
          <p14:tracePt t="92663" x="6415088" y="3925888"/>
          <p14:tracePt t="92671" x="6534150" y="3925888"/>
          <p14:tracePt t="92680" x="6643688" y="3925888"/>
          <p14:tracePt t="92687" x="6788150" y="3925888"/>
          <p14:tracePt t="92696" x="6932613" y="3925888"/>
          <p14:tracePt t="92704" x="7018338" y="3925888"/>
          <p14:tracePt t="92711" x="7137400" y="3925888"/>
          <p14:tracePt t="92719" x="7196138" y="3925888"/>
          <p14:tracePt t="92727" x="7213600" y="3925888"/>
          <p14:tracePt t="92735" x="7239000" y="3925888"/>
          <p14:tracePt t="92743" x="7246938" y="3925888"/>
          <p14:tracePt t="92751" x="7264400" y="3925888"/>
          <p14:tracePt t="92767" x="7289800" y="3908425"/>
          <p14:tracePt t="92775" x="7297738" y="3908425"/>
          <p14:tracePt t="92784" x="7340600" y="3908425"/>
          <p14:tracePt t="92791" x="7383463" y="3892550"/>
          <p14:tracePt t="92800" x="7451725" y="3857625"/>
          <p14:tracePt t="92807" x="7502525" y="3832225"/>
          <p14:tracePt t="92816" x="7586663" y="3816350"/>
          <p14:tracePt t="92823" x="7688263" y="3756025"/>
          <p14:tracePt t="92831" x="7832725" y="3730625"/>
          <p14:tracePt t="92839" x="7926388" y="3713163"/>
          <p14:tracePt t="92847" x="7961313" y="3662363"/>
          <p14:tracePt t="92855" x="8029575" y="3629025"/>
          <p14:tracePt t="92863" x="8054975" y="3603625"/>
          <p14:tracePt t="92871" x="8105775" y="3586163"/>
          <p14:tracePt t="92880" x="8113713" y="3578225"/>
          <p14:tracePt t="92897" x="8139113" y="3517900"/>
          <p14:tracePt t="92903" x="8164513" y="3433763"/>
          <p14:tracePt t="92911" x="8174038" y="3416300"/>
          <p14:tracePt t="92919" x="8174038" y="3390900"/>
          <p14:tracePt t="92927" x="8174038" y="3365500"/>
          <p14:tracePt t="92935" x="8174038" y="3322638"/>
          <p14:tracePt t="92951" x="8174038" y="3305175"/>
          <p14:tracePt t="92960" x="8139113" y="3263900"/>
          <p14:tracePt t="92967" x="8088313" y="3221038"/>
          <p14:tracePt t="92975" x="8020050" y="3186113"/>
          <p14:tracePt t="92983" x="7969250" y="3135313"/>
          <p14:tracePt t="92991" x="7875588" y="3076575"/>
          <p14:tracePt t="93000" x="7824788" y="3041650"/>
          <p14:tracePt t="93007" x="7781925" y="3025775"/>
          <p14:tracePt t="93016" x="7731125" y="2974975"/>
          <p14:tracePt t="93024" x="7662863" y="2940050"/>
          <p14:tracePt t="93031" x="7612063" y="2940050"/>
          <p14:tracePt t="93040" x="7586663" y="2932113"/>
          <p14:tracePt t="93047" x="7535863" y="2897188"/>
          <p14:tracePt t="93056" x="7527925" y="2881313"/>
          <p14:tracePt t="93063" x="7510463" y="2881313"/>
          <p14:tracePt t="93087" x="7502525" y="2881313"/>
          <p14:tracePt t="93160" x="7493000" y="2871788"/>
          <p14:tracePt t="93168" x="7477125" y="2871788"/>
          <p14:tracePt t="93176" x="7451725" y="2871788"/>
          <p14:tracePt t="93184" x="7442200" y="2863850"/>
          <p14:tracePt t="93224" x="7416800" y="2863850"/>
          <p14:tracePt t="93240" x="7366000" y="2863850"/>
          <p14:tracePt t="93247" x="7323138" y="2863850"/>
          <p14:tracePt t="93256" x="7239000" y="2863850"/>
          <p14:tracePt t="93264" x="7196138" y="2863850"/>
          <p14:tracePt t="93272" x="7127875" y="2863850"/>
          <p14:tracePt t="93281" x="7069138" y="2863850"/>
          <p14:tracePt t="93288" x="7018338" y="2863850"/>
          <p14:tracePt t="93298" x="6992938" y="2863850"/>
          <p14:tracePt t="93304" x="6983413" y="2863850"/>
          <p14:tracePt t="93312" x="6958013" y="2863850"/>
          <p14:tracePt t="93384" x="6942138" y="2863850"/>
          <p14:tracePt t="93392" x="6932613" y="2863850"/>
          <p14:tracePt t="93401" x="6889750" y="2863850"/>
          <p14:tracePt t="93408" x="6864350" y="2863850"/>
          <p14:tracePt t="93416" x="6823075" y="2863850"/>
          <p14:tracePt t="93424" x="6788150" y="2863850"/>
          <p14:tracePt t="93432" x="6762750" y="2897188"/>
          <p14:tracePt t="93440" x="6729413" y="2914650"/>
          <p14:tracePt t="93448" x="6704013" y="2922588"/>
          <p14:tracePt t="93456" x="6653213" y="2957513"/>
          <p14:tracePt t="93464" x="6626225" y="2990850"/>
          <p14:tracePt t="93472" x="6610350" y="3033713"/>
          <p14:tracePt t="93481" x="6575425" y="3084513"/>
          <p14:tracePt t="93488" x="6542088" y="3127375"/>
          <p14:tracePt t="93497" x="6534150" y="3160713"/>
          <p14:tracePt t="93504" x="6499225" y="3228975"/>
          <p14:tracePt t="93512" x="6483350" y="3238500"/>
          <p14:tracePt t="93520" x="6473825" y="3279775"/>
          <p14:tracePt t="93536" x="6456363" y="3322638"/>
          <p14:tracePt t="93544" x="6456363" y="3355975"/>
          <p14:tracePt t="93552" x="6423025" y="3382963"/>
          <p14:tracePt t="93568" x="6423025" y="3408363"/>
          <p14:tracePt t="93576" x="6423025" y="3424238"/>
          <p14:tracePt t="93584" x="6415088" y="3449638"/>
          <p14:tracePt t="93592" x="6397625" y="3459163"/>
          <p14:tracePt t="93608" x="6397625" y="3475038"/>
          <p14:tracePt t="93616" x="6397625" y="3484563"/>
          <p14:tracePt t="93624" x="6389688" y="3502025"/>
          <p14:tracePt t="93648" x="6389688" y="3509963"/>
          <p14:tracePt t="93656" x="6389688" y="3535363"/>
          <p14:tracePt t="93664" x="6389688" y="3552825"/>
          <p14:tracePt t="93672" x="6389688" y="3560763"/>
          <p14:tracePt t="93682" x="6389688" y="3568700"/>
          <p14:tracePt t="93688" x="6389688" y="3611563"/>
          <p14:tracePt t="93698" x="6389688" y="3629025"/>
          <p14:tracePt t="93704" x="6389688" y="3662363"/>
          <p14:tracePt t="93712" x="6389688" y="3697288"/>
          <p14:tracePt t="93720" x="6389688" y="3705225"/>
          <p14:tracePt t="93744" x="6389688" y="3730625"/>
          <p14:tracePt t="93752" x="6389688" y="3748088"/>
          <p14:tracePt t="93760" x="6389688" y="3756025"/>
          <p14:tracePt t="93769" x="6389688" y="3763963"/>
          <p14:tracePt t="93784" x="6415088" y="3798888"/>
          <p14:tracePt t="93792" x="6430963" y="3806825"/>
          <p14:tracePt t="93801" x="6456363" y="3832225"/>
          <p14:tracePt t="93808" x="6473825" y="3883025"/>
          <p14:tracePt t="93816" x="6483350" y="3892550"/>
          <p14:tracePt t="93832" x="6499225" y="3908425"/>
          <p14:tracePt t="93840" x="6508750" y="3917950"/>
          <p14:tracePt t="93856" x="6534150" y="3943350"/>
          <p14:tracePt t="93872" x="6550025" y="3960813"/>
          <p14:tracePt t="93897" x="6559550" y="3968750"/>
          <p14:tracePt t="93936" x="6600825" y="3968750"/>
          <p14:tracePt t="93984" x="6610350" y="3968750"/>
          <p14:tracePt t="93992" x="6626225" y="3968750"/>
          <p14:tracePt t="94001" x="6653213" y="3986213"/>
          <p14:tracePt t="94016" x="6661150" y="3986213"/>
          <p14:tracePt t="94024" x="6678613" y="3986213"/>
          <p14:tracePt t="94032" x="6719888" y="3994150"/>
          <p14:tracePt t="94040" x="6745288" y="4011613"/>
          <p14:tracePt t="94047" x="6770688" y="4011613"/>
          <p14:tracePt t="94056" x="6823075" y="4011613"/>
          <p14:tracePt t="94065" x="6848475" y="4027488"/>
          <p14:tracePt t="94072" x="6873875" y="4027488"/>
          <p14:tracePt t="94082" x="6899275" y="4027488"/>
          <p14:tracePt t="94088" x="6950075" y="4027488"/>
          <p14:tracePt t="94098" x="6958013" y="4027488"/>
          <p14:tracePt t="94104" x="6983413" y="4027488"/>
          <p14:tracePt t="94112" x="7008813" y="4027488"/>
          <p14:tracePt t="94120" x="7043738" y="4027488"/>
          <p14:tracePt t="94128" x="7051675" y="4027488"/>
          <p14:tracePt t="94136" x="7077075" y="4027488"/>
          <p14:tracePt t="94144" x="7102475" y="4027488"/>
          <p14:tracePt t="94160" x="7153275" y="4027488"/>
          <p14:tracePt t="94168" x="7162800" y="4027488"/>
          <p14:tracePt t="94176" x="7188200" y="4027488"/>
          <p14:tracePt t="94184" x="7229475" y="4027488"/>
          <p14:tracePt t="94192" x="7281863" y="4019550"/>
          <p14:tracePt t="94200" x="7323138" y="4002088"/>
          <p14:tracePt t="94208" x="7340600" y="3994150"/>
          <p14:tracePt t="94216" x="7383463" y="3960813"/>
          <p14:tracePt t="94224" x="7391400" y="3951288"/>
          <p14:tracePt t="94232" x="7408863" y="3935413"/>
          <p14:tracePt t="94240" x="7416800" y="3908425"/>
          <p14:tracePt t="94248" x="7434263" y="3883025"/>
          <p14:tracePt t="94256" x="7442200" y="3867150"/>
          <p14:tracePt t="94264" x="7459663" y="3857625"/>
          <p14:tracePt t="94272" x="7467600" y="3816350"/>
          <p14:tracePt t="94281" x="7485063" y="3790950"/>
          <p14:tracePt t="94288" x="7493000" y="3773488"/>
          <p14:tracePt t="94298" x="7527925" y="3748088"/>
          <p14:tracePt t="94304" x="7527925" y="3738563"/>
          <p14:tracePt t="94312" x="7535863" y="3713163"/>
          <p14:tracePt t="94320" x="7535863" y="3679825"/>
          <p14:tracePt t="94328" x="7570788" y="3671888"/>
          <p14:tracePt t="94336" x="7578725" y="3654425"/>
          <p14:tracePt t="94344" x="7578725" y="3629025"/>
          <p14:tracePt t="94352" x="7586663" y="3619500"/>
          <p14:tracePt t="94360" x="7586663" y="3603625"/>
          <p14:tracePt t="94369" x="7586663" y="3568700"/>
          <p14:tracePt t="94376" x="7604125" y="3535363"/>
          <p14:tracePt t="94384" x="7604125" y="3527425"/>
          <p14:tracePt t="94392" x="7604125" y="3484563"/>
          <p14:tracePt t="94401" x="7604125" y="3459163"/>
          <p14:tracePt t="94408" x="7604125" y="3408363"/>
          <p14:tracePt t="94416" x="7604125" y="3382963"/>
          <p14:tracePt t="94424" x="7604125" y="3340100"/>
          <p14:tracePt t="94432" x="7604125" y="3322638"/>
          <p14:tracePt t="94440" x="7604125" y="3314700"/>
          <p14:tracePt t="94447" x="7604125" y="3289300"/>
          <p14:tracePt t="94456" x="7604125" y="3271838"/>
          <p14:tracePt t="94472" x="7604125" y="3263900"/>
          <p14:tracePt t="94488" x="7604125" y="3254375"/>
          <p14:tracePt t="94498" x="7604125" y="3228975"/>
          <p14:tracePt t="94504" x="7604125" y="3211513"/>
          <p14:tracePt t="94512" x="7604125" y="3203575"/>
          <p14:tracePt t="94528" x="7604125" y="3186113"/>
          <p14:tracePt t="94536" x="7604125" y="3160713"/>
          <p14:tracePt t="94544" x="7604125" y="3135313"/>
          <p14:tracePt t="94552" x="7586663" y="3109913"/>
          <p14:tracePt t="94560" x="7570788" y="3094038"/>
          <p14:tracePt t="94569" x="7570788" y="3067050"/>
          <p14:tracePt t="94576" x="7561263" y="3041650"/>
          <p14:tracePt t="94584" x="7561263" y="3025775"/>
          <p14:tracePt t="94592" x="7545388" y="3016250"/>
          <p14:tracePt t="94624" x="7535863" y="2990850"/>
          <p14:tracePt t="94648" x="7518400" y="2974975"/>
          <p14:tracePt t="94656" x="7518400" y="2965450"/>
          <p14:tracePt t="94664" x="7510463" y="2940050"/>
          <p14:tracePt t="94672" x="7510463" y="2922588"/>
          <p14:tracePt t="94682" x="7493000" y="2897188"/>
          <p14:tracePt t="94688" x="7485063" y="2889250"/>
          <p14:tracePt t="94697" x="7451725" y="2846388"/>
          <p14:tracePt t="94704" x="7442200" y="2813050"/>
          <p14:tracePt t="94712" x="7426325" y="2805113"/>
          <p14:tracePt t="94720" x="7416800" y="2795588"/>
          <p14:tracePt t="94728" x="7416800" y="2770188"/>
          <p14:tracePt t="94736" x="7383463" y="2736850"/>
          <p14:tracePt t="94792" x="7358063" y="2736850"/>
          <p14:tracePt t="94800" x="7332663" y="2736850"/>
          <p14:tracePt t="94808" x="7307263" y="2736850"/>
          <p14:tracePt t="94816" x="7289800" y="2727325"/>
          <p14:tracePt t="94824" x="7246938" y="2727325"/>
          <p14:tracePt t="94840" x="7239000" y="2727325"/>
          <p14:tracePt t="94849" x="7221538" y="2727325"/>
          <p14:tracePt t="94856" x="7196138" y="2727325"/>
          <p14:tracePt t="94865" x="7188200" y="2711450"/>
          <p14:tracePt t="94898" x="7162800" y="2711450"/>
          <p14:tracePt t="94905" x="7137400" y="2711450"/>
          <p14:tracePt t="94912" x="7112000" y="2711450"/>
          <p14:tracePt t="94921" x="7102475" y="2711450"/>
          <p14:tracePt t="94928" x="7059613" y="2701925"/>
          <p14:tracePt t="94937" x="7043738" y="2686050"/>
          <p14:tracePt t="94953" x="7034213" y="2686050"/>
          <p14:tracePt t="94968" x="6992938" y="2686050"/>
          <p14:tracePt t="94976" x="6967538" y="2686050"/>
          <p14:tracePt t="94984" x="6942138" y="2686050"/>
          <p14:tracePt t="94992" x="6924675" y="2686050"/>
          <p14:tracePt t="95000" x="6915150" y="2686050"/>
          <p14:tracePt t="95008" x="6873875" y="2686050"/>
          <p14:tracePt t="95016" x="6864350" y="2686050"/>
          <p14:tracePt t="95024" x="6838950" y="2686050"/>
          <p14:tracePt t="95032" x="6788150" y="2668588"/>
          <p14:tracePt t="95040" x="6729413" y="2668588"/>
          <p14:tracePt t="95047" x="6678613" y="2668588"/>
          <p14:tracePt t="95056" x="6618288" y="2668588"/>
          <p14:tracePt t="95065" x="6550025" y="2668588"/>
          <p14:tracePt t="95072" x="6508750" y="2668588"/>
          <p14:tracePt t="95081" x="6465888" y="2668588"/>
          <p14:tracePt t="95088" x="6380163" y="2668588"/>
          <p14:tracePt t="95097" x="6329363" y="2668588"/>
          <p14:tracePt t="95104" x="6303963" y="2668588"/>
          <p14:tracePt t="95112" x="6235700" y="2693988"/>
          <p14:tracePt t="95120" x="6227763" y="2711450"/>
          <p14:tracePt t="95128" x="6167438" y="2711450"/>
          <p14:tracePt t="95136" x="6159500" y="2719388"/>
          <p14:tracePt t="95144" x="6116638" y="2719388"/>
          <p14:tracePt t="95152" x="6083300" y="2752725"/>
          <p14:tracePt t="95169" x="6075363" y="2778125"/>
          <p14:tracePt t="95176" x="6057900" y="2795588"/>
          <p14:tracePt t="95184" x="6032500" y="2830513"/>
          <p14:tracePt t="95192" x="6015038" y="2846388"/>
          <p14:tracePt t="95200" x="6007100" y="2855913"/>
          <p14:tracePt t="95208" x="5989638" y="2897188"/>
          <p14:tracePt t="95216" x="5964238" y="2932113"/>
          <p14:tracePt t="95224" x="5946775" y="2957513"/>
          <p14:tracePt t="95232" x="5913438" y="3051175"/>
          <p14:tracePt t="95240" x="5880100" y="3094038"/>
          <p14:tracePt t="95248" x="5862638" y="3144838"/>
          <p14:tracePt t="95256" x="5853113" y="3186113"/>
          <p14:tracePt t="95263" x="5837238" y="3254375"/>
          <p14:tracePt t="95272" x="5837238" y="3297238"/>
          <p14:tracePt t="95280" x="5802313" y="3348038"/>
          <p14:tracePt t="95288" x="5802313" y="3355975"/>
          <p14:tracePt t="95298" x="5786438" y="3373438"/>
          <p14:tracePt t="95385" x="5786438" y="3382963"/>
          <p14:tracePt t="95401" x="5776913" y="3398838"/>
          <p14:tracePt t="95409" x="5768975" y="3398838"/>
          <p14:tracePt t="95416" x="5726113" y="3424238"/>
          <p14:tracePt t="95432" x="5675313" y="3424238"/>
          <p14:tracePt t="95440" x="5649913" y="3424238"/>
          <p14:tracePt t="95447" x="5607050" y="3424238"/>
          <p14:tracePt t="95456" x="5556250" y="3416300"/>
          <p14:tracePt t="95464" x="5513388" y="3398838"/>
          <p14:tracePt t="95472" x="5429250" y="3382963"/>
          <p14:tracePt t="95481" x="5302250" y="3322638"/>
          <p14:tracePt t="95488" x="5233988" y="3322638"/>
          <p14:tracePt t="95497" x="5148263" y="3305175"/>
          <p14:tracePt t="95504" x="4995863" y="3238500"/>
          <p14:tracePt t="95512" x="4851400" y="3195638"/>
          <p14:tracePt t="95520" x="4681538" y="3195638"/>
          <p14:tracePt t="95528" x="4468813" y="3127375"/>
          <p14:tracePt t="95536" x="4265613" y="3084513"/>
          <p14:tracePt t="95544" x="4086225" y="2990850"/>
          <p14:tracePt t="95552" x="4027488" y="2990850"/>
          <p14:tracePt t="95560" x="3959225" y="2990850"/>
          <p14:tracePt t="95568" x="3916363" y="2974975"/>
          <p14:tracePt t="95608" x="3900488" y="2974975"/>
          <p14:tracePt t="95616" x="3857625" y="2965450"/>
          <p14:tracePt t="95624" x="3814763" y="2965450"/>
          <p14:tracePt t="95632" x="3756025" y="2965450"/>
          <p14:tracePt t="95640" x="3670300" y="2965450"/>
          <p14:tracePt t="95647" x="3551238" y="2965450"/>
          <p14:tracePt t="95656" x="3467100" y="2965450"/>
          <p14:tracePt t="95664" x="3338513" y="3016250"/>
          <p14:tracePt t="95672" x="3194050" y="3016250"/>
          <p14:tracePt t="95681" x="3152775" y="3051175"/>
          <p14:tracePt t="95688" x="3084513" y="3051175"/>
          <p14:tracePt t="95881" x="3074988" y="3051175"/>
          <p14:tracePt t="95891" x="3074988" y="3041650"/>
          <p14:tracePt t="95905" x="3059113" y="3033713"/>
          <p14:tracePt t="95912" x="3049588" y="3016250"/>
          <p14:tracePt t="95920" x="3024188" y="2990850"/>
          <p14:tracePt t="95943" x="3008313" y="2990850"/>
          <p14:tracePt t="96000" x="2982913" y="2965450"/>
          <p14:tracePt t="96081" x="2973388" y="2957513"/>
          <p14:tracePt t="96801" x="2973388" y="2974975"/>
          <p14:tracePt t="96808" x="3033713" y="3041650"/>
          <p14:tracePt t="96816" x="3152775" y="3084513"/>
          <p14:tracePt t="96824" x="3279775" y="3144838"/>
          <p14:tracePt t="96832" x="3406775" y="3211513"/>
          <p14:tracePt t="96840" x="3533775" y="3271838"/>
          <p14:tracePt t="96847" x="3703638" y="3297238"/>
          <p14:tracePt t="96856" x="3908425" y="3365500"/>
          <p14:tracePt t="96863" x="4027488" y="3382963"/>
          <p14:tracePt t="96871" x="4230688" y="3424238"/>
          <p14:tracePt t="96880" x="4410075" y="3449638"/>
          <p14:tracePt t="96888" x="4554538" y="3467100"/>
          <p14:tracePt t="96897" x="4673600" y="3492500"/>
          <p14:tracePt t="96904" x="4757738" y="3492500"/>
          <p14:tracePt t="96911" x="4826000" y="3492500"/>
          <p14:tracePt t="96919" x="4851400" y="3492500"/>
          <p14:tracePt t="96928" x="4876800" y="3492500"/>
          <p14:tracePt t="96935" x="4884738" y="3492500"/>
          <p14:tracePt t="96944" x="4919663" y="3492500"/>
          <p14:tracePt t="96951" x="4962525" y="3492500"/>
          <p14:tracePt t="96960" x="5021263" y="3492500"/>
          <p14:tracePt t="96968" x="5132388" y="3492500"/>
          <p14:tracePt t="96976" x="5249863" y="3492500"/>
          <p14:tracePt t="96984" x="5386388" y="3492500"/>
          <p14:tracePt t="96992" x="5556250" y="3492500"/>
          <p14:tracePt t="97000" x="5761038" y="3492500"/>
          <p14:tracePt t="97008" x="5956300" y="3492500"/>
          <p14:tracePt t="97017" x="6184900" y="3492500"/>
          <p14:tracePt t="97024" x="6430963" y="3492500"/>
          <p14:tracePt t="97032" x="6661150" y="3492500"/>
          <p14:tracePt t="97040" x="6856413" y="3492500"/>
          <p14:tracePt t="97047" x="7008813" y="3459163"/>
          <p14:tracePt t="97056" x="7127875" y="3433763"/>
          <p14:tracePt t="97064" x="7272338" y="3416300"/>
          <p14:tracePt t="97071" x="7400925" y="3330575"/>
          <p14:tracePt t="97080" x="7477125" y="3271838"/>
          <p14:tracePt t="97088" x="7502525" y="3246438"/>
          <p14:tracePt t="97097" x="7596188" y="3186113"/>
          <p14:tracePt t="97103" x="7629525" y="3160713"/>
          <p14:tracePt t="97120" x="7629525" y="3135313"/>
          <p14:tracePt t="97128" x="7629525" y="3119438"/>
          <p14:tracePt t="97136" x="7629525" y="3109913"/>
          <p14:tracePt t="97144" x="7629525" y="3094038"/>
          <p14:tracePt t="97160" x="7629525" y="3067050"/>
          <p14:tracePt t="97167" x="7629525" y="3059113"/>
          <p14:tracePt t="97223" x="7629525" y="3041650"/>
          <p14:tracePt t="97232" x="7629525" y="3033713"/>
          <p14:tracePt t="97240" x="7621588" y="3008313"/>
          <p14:tracePt t="97247" x="7596188" y="2974975"/>
          <p14:tracePt t="97255" x="7578725" y="2965450"/>
          <p14:tracePt t="97263" x="7553325" y="2949575"/>
          <p14:tracePt t="97271" x="7510463" y="2932113"/>
          <p14:tracePt t="97279" x="7477125" y="2906713"/>
          <p14:tracePt t="97288" x="7467600" y="2906713"/>
          <p14:tracePt t="97296" x="7434263" y="2889250"/>
          <p14:tracePt t="97311" x="7426325" y="2881313"/>
          <p14:tracePt t="97319" x="7400925" y="2881313"/>
          <p14:tracePt t="97328" x="7373938" y="2863850"/>
          <p14:tracePt t="97351" x="7358063" y="2855913"/>
          <p14:tracePt t="97359" x="7348538" y="2838450"/>
          <p14:tracePt t="97367" x="7332663" y="2838450"/>
          <p14:tracePt t="97375" x="7307263" y="2838450"/>
          <p14:tracePt t="97383" x="7246938" y="2820988"/>
          <p14:tracePt t="97399" x="7229475" y="2813050"/>
          <p14:tracePt t="97407" x="7188200" y="2787650"/>
          <p14:tracePt t="97416" x="7178675" y="2787650"/>
          <p14:tracePt t="97471" x="7162800" y="2770188"/>
          <p14:tracePt t="97495" x="7137400" y="2770188"/>
          <p14:tracePt t="97503" x="7112000" y="2770188"/>
          <p14:tracePt t="97511" x="7085013" y="2770188"/>
          <p14:tracePt t="97519" x="7043738" y="2770188"/>
          <p14:tracePt t="97528" x="7026275" y="2770188"/>
          <p14:tracePt t="97535" x="6983413" y="2770188"/>
          <p14:tracePt t="97543" x="6958013" y="2770188"/>
          <p14:tracePt t="97551" x="6950075" y="2770188"/>
          <p14:tracePt t="97559" x="6924675" y="2770188"/>
          <p14:tracePt t="97567" x="6907213" y="2770188"/>
          <p14:tracePt t="97575" x="6899275" y="2770188"/>
          <p14:tracePt t="97583" x="6889750" y="2770188"/>
          <p14:tracePt t="97600" x="6856413" y="2770188"/>
          <p14:tracePt t="97607" x="6848475" y="2770188"/>
          <p14:tracePt t="97616" x="6823075" y="2770188"/>
          <p14:tracePt t="97623" x="6797675" y="2770188"/>
          <p14:tracePt t="97632" x="6745288" y="2778125"/>
          <p14:tracePt t="97639" x="6704013" y="2778125"/>
          <p14:tracePt t="97647" x="6653213" y="2813050"/>
          <p14:tracePt t="97655" x="6626225" y="2813050"/>
          <p14:tracePt t="97663" x="6584950" y="2846388"/>
          <p14:tracePt t="97671" x="6567488" y="2855913"/>
          <p14:tracePt t="97680" x="6542088" y="2871788"/>
          <p14:tracePt t="97696" x="6534150" y="2881313"/>
          <p14:tracePt t="97728" x="6516688" y="2889250"/>
          <p14:tracePt t="97743" x="6516688" y="2914650"/>
          <p14:tracePt t="97751" x="6508750" y="2932113"/>
          <p14:tracePt t="97760" x="6483350" y="2957513"/>
          <p14:tracePt t="97767" x="6483350" y="2965450"/>
          <p14:tracePt t="97776" x="6465888" y="3008313"/>
          <p14:tracePt t="97783" x="6465888" y="3041650"/>
          <p14:tracePt t="97791" x="6456363" y="3051175"/>
          <p14:tracePt t="97800" x="6423025" y="3094038"/>
          <p14:tracePt t="97816" x="6423025" y="3101975"/>
          <p14:tracePt t="97824" x="6423025" y="3119438"/>
          <p14:tracePt t="97832" x="6415088" y="3144838"/>
          <p14:tracePt t="97847" x="6415088" y="3170238"/>
          <p14:tracePt t="97856" x="6415088" y="3186113"/>
          <p14:tracePt t="97863" x="6415088" y="3195638"/>
          <p14:tracePt t="97871" x="6397625" y="3203575"/>
          <p14:tracePt t="97896" x="6397625" y="3263900"/>
          <p14:tracePt t="97897" x="6397625" y="3314700"/>
          <p14:tracePt t="97903" x="6397625" y="3340100"/>
          <p14:tracePt t="97911" x="6380163" y="3390900"/>
          <p14:tracePt t="97920" x="6380163" y="3449638"/>
          <p14:tracePt t="97928" x="6372225" y="3502025"/>
          <p14:tracePt t="97935" x="6354763" y="3527425"/>
          <p14:tracePt t="97944" x="6354763" y="3543300"/>
          <p14:tracePt t="97951" x="6338888" y="3568700"/>
          <p14:tracePt t="97960" x="6338888" y="3611563"/>
          <p14:tracePt t="97967" x="6338888" y="3629025"/>
          <p14:tracePt t="97976" x="6338888" y="3636963"/>
          <p14:tracePt t="97983" x="6338888" y="3662363"/>
          <p14:tracePt t="97991" x="6338888" y="3671888"/>
          <p14:tracePt t="98000" x="6338888" y="3687763"/>
          <p14:tracePt t="98008" x="6338888" y="3697288"/>
          <p14:tracePt t="98017" x="6338888" y="3722688"/>
          <p14:tracePt t="98024" x="6338888" y="3738563"/>
          <p14:tracePt t="98032" x="6338888" y="3748088"/>
          <p14:tracePt t="98047" x="6338888" y="3763963"/>
          <p14:tracePt t="98055" x="6338888" y="3790950"/>
          <p14:tracePt t="98063" x="6338888" y="3798888"/>
          <p14:tracePt t="98087" x="6346825" y="3824288"/>
          <p14:tracePt t="98103" x="6354763" y="3841750"/>
          <p14:tracePt t="98119" x="6372225" y="3849688"/>
          <p14:tracePt t="98127" x="6380163" y="3857625"/>
          <p14:tracePt t="98135" x="6397625" y="3857625"/>
          <p14:tracePt t="98143" x="6405563" y="3875088"/>
          <p14:tracePt t="98192" x="6415088" y="3875088"/>
          <p14:tracePt t="98200" x="6473825" y="3892550"/>
          <p14:tracePt t="98208" x="6491288" y="3900488"/>
          <p14:tracePt t="98240" x="6499225" y="3908425"/>
          <p14:tracePt t="98248" x="6508750" y="3925888"/>
          <p14:tracePt t="98256" x="6534150" y="3925888"/>
          <p14:tracePt t="98280" x="6567488" y="3935413"/>
          <p14:tracePt t="98297" x="6592888" y="3951288"/>
          <p14:tracePt t="98304" x="6618288" y="3951288"/>
          <p14:tracePt t="98312" x="6635750" y="3968750"/>
          <p14:tracePt t="98327" x="6678613" y="3994150"/>
          <p14:tracePt t="98351" x="6686550" y="4002088"/>
          <p14:tracePt t="98367" x="6704013" y="4002088"/>
          <p14:tracePt t="98376" x="6729413" y="4002088"/>
          <p14:tracePt t="98384" x="6737350" y="4019550"/>
          <p14:tracePt t="98391" x="6745288" y="4019550"/>
          <p14:tracePt t="98400" x="6762750" y="4027488"/>
          <p14:tracePt t="98408" x="6788150" y="4027488"/>
          <p14:tracePt t="98416" x="6797675" y="4027488"/>
          <p14:tracePt t="98424" x="6813550" y="4027488"/>
          <p14:tracePt t="98433" x="6856413" y="4052888"/>
          <p14:tracePt t="98439" x="6864350" y="4052888"/>
          <p14:tracePt t="98447" x="6881813" y="4070350"/>
          <p14:tracePt t="98456" x="6915150" y="4070350"/>
          <p14:tracePt t="98463" x="6932613" y="4070350"/>
          <p14:tracePt t="98471" x="6942138" y="4079875"/>
          <p14:tracePt t="98480" x="6958013" y="4079875"/>
          <p14:tracePt t="98497" x="6983413" y="4079875"/>
          <p14:tracePt t="98503" x="7008813" y="4095750"/>
          <p14:tracePt t="98512" x="7018338" y="4095750"/>
          <p14:tracePt t="98519" x="7059613" y="4095750"/>
          <p14:tracePt t="98535" x="7085013" y="4095750"/>
          <p14:tracePt t="98543" x="7119938" y="4095750"/>
          <p14:tracePt t="98551" x="7127875" y="4095750"/>
          <p14:tracePt t="98559" x="7153275" y="4095750"/>
          <p14:tracePt t="98567" x="7178675" y="4095750"/>
          <p14:tracePt t="98576" x="7213600" y="4095750"/>
          <p14:tracePt t="98584" x="7221538" y="4095750"/>
          <p14:tracePt t="98591" x="7246938" y="4095750"/>
          <p14:tracePt t="98600" x="7256463" y="4095750"/>
          <p14:tracePt t="98616" x="7272338" y="4095750"/>
          <p14:tracePt t="98623" x="7281863" y="4095750"/>
          <p14:tracePt t="98632" x="7323138" y="4087813"/>
          <p14:tracePt t="98639" x="7358063" y="4062413"/>
          <p14:tracePt t="98651" x="7400925" y="4044950"/>
          <p14:tracePt t="98658" x="7434263" y="4011613"/>
          <p14:tracePt t="98667" x="7459663" y="3986213"/>
          <p14:tracePt t="98673" x="7493000" y="3968750"/>
          <p14:tracePt t="98680" x="7502525" y="3960813"/>
          <p14:tracePt t="98687" x="7545388" y="3925888"/>
          <p14:tracePt t="98696" x="7561263" y="3917950"/>
          <p14:tracePt t="98703" x="7570788" y="3908425"/>
          <p14:tracePt t="98711" x="7578725" y="3892550"/>
          <p14:tracePt t="98719" x="7621588" y="3867150"/>
          <p14:tracePt t="98728" x="7621588" y="3849688"/>
          <p14:tracePt t="98735" x="7637463" y="3841750"/>
          <p14:tracePt t="98744" x="7646988" y="3798888"/>
          <p14:tracePt t="98751" x="7680325" y="3773488"/>
          <p14:tracePt t="98760" x="7697788" y="3738563"/>
          <p14:tracePt t="98767" x="7705725" y="3713163"/>
          <p14:tracePt t="98775" x="7705725" y="3687763"/>
          <p14:tracePt t="98784" x="7723188" y="3636963"/>
          <p14:tracePt t="98791" x="7723188" y="3611563"/>
          <p14:tracePt t="98800" x="7756525" y="3543300"/>
          <p14:tracePt t="98808" x="7756525" y="3535363"/>
          <p14:tracePt t="98816" x="7756525" y="3492500"/>
          <p14:tracePt t="98824" x="7756525" y="3467100"/>
          <p14:tracePt t="98831" x="7756525" y="3433763"/>
          <p14:tracePt t="98841" x="7756525" y="3424238"/>
          <p14:tracePt t="98850" x="7773988" y="3408363"/>
          <p14:tracePt t="98857" x="7773988" y="3382963"/>
          <p14:tracePt t="98867" x="7773988" y="3373438"/>
          <p14:tracePt t="98873" x="7766050" y="3348038"/>
          <p14:tracePt t="98898" x="7715250" y="3254375"/>
          <p14:tracePt t="98907" x="7688263" y="3221038"/>
          <p14:tracePt t="98912" x="7688263" y="3195638"/>
          <p14:tracePt t="98921" x="7654925" y="3144838"/>
          <p14:tracePt t="98928" x="7646988" y="3135313"/>
          <p14:tracePt t="98937" x="7612063" y="3094038"/>
          <p14:tracePt t="98944" x="7604125" y="3067050"/>
          <p14:tracePt t="98952" x="7570788" y="3016250"/>
          <p14:tracePt t="98960" x="7553325" y="2990850"/>
          <p14:tracePt t="98968" x="7545388" y="2974975"/>
          <p14:tracePt t="98975" x="7527925" y="2965450"/>
          <p14:tracePt t="98984" x="7518400" y="2940050"/>
          <p14:tracePt t="98992" x="7502525" y="2922588"/>
          <p14:tracePt t="99000" x="7477125" y="2897188"/>
          <p14:tracePt t="99007" x="7467600" y="2889250"/>
          <p14:tracePt t="99016" x="7451725" y="2855913"/>
          <p14:tracePt t="99024" x="7442200" y="2846388"/>
          <p14:tracePt t="99032" x="7416800" y="2820988"/>
          <p14:tracePt t="99040" x="7383463" y="2787650"/>
          <p14:tracePt t="99047" x="7373938" y="2778125"/>
          <p14:tracePt t="99064" x="7340600" y="2752725"/>
          <p14:tracePt t="99080" x="7315200" y="2736850"/>
          <p14:tracePt t="99088" x="7307263" y="2727325"/>
          <p14:tracePt t="99097" x="7289800" y="2727325"/>
          <p14:tracePt t="99120" x="7281863" y="2727325"/>
          <p14:tracePt t="99144" x="7264400" y="2727325"/>
          <p14:tracePt t="99152" x="7229475" y="2727325"/>
          <p14:tracePt t="99160" x="7196138" y="2727325"/>
          <p14:tracePt t="99168" x="7153275" y="2727325"/>
          <p14:tracePt t="99176" x="7127875" y="2727325"/>
          <p14:tracePt t="99184" x="7077075" y="2727325"/>
          <p14:tracePt t="99192" x="7034213" y="2727325"/>
          <p14:tracePt t="99200" x="6992938" y="2727325"/>
          <p14:tracePt t="99208" x="6924675" y="2727325"/>
          <p14:tracePt t="99216" x="6899275" y="2727325"/>
          <p14:tracePt t="99224" x="6831013" y="2727325"/>
          <p14:tracePt t="99231" x="6805613" y="2727325"/>
          <p14:tracePt t="99240" x="6745288" y="2744788"/>
          <p14:tracePt t="99247" x="6729413" y="2744788"/>
          <p14:tracePt t="99256" x="6704013" y="2744788"/>
          <p14:tracePt t="99263" x="6694488" y="2762250"/>
          <p14:tracePt t="99312" x="6669088" y="2770188"/>
          <p14:tracePt t="99320" x="6653213" y="2787650"/>
          <p14:tracePt t="99328" x="6626225" y="2813050"/>
          <p14:tracePt t="99336" x="6618288" y="2813050"/>
          <p14:tracePt t="99344" x="6600825" y="2820988"/>
          <p14:tracePt t="99352" x="6559550" y="2820988"/>
          <p14:tracePt t="99360" x="6534150" y="2855913"/>
          <p14:tracePt t="99368" x="6516688" y="2863850"/>
          <p14:tracePt t="99376" x="6473825" y="2897188"/>
          <p14:tracePt t="99384" x="6473825" y="2906713"/>
          <p14:tracePt t="99392" x="6465888" y="2932113"/>
          <p14:tracePt t="99400" x="6448425" y="2965450"/>
          <p14:tracePt t="99408" x="6430963" y="3008313"/>
          <p14:tracePt t="99416" x="6423025" y="3025775"/>
          <p14:tracePt t="99424" x="6397625" y="3059113"/>
          <p14:tracePt t="99432" x="6380163" y="3094038"/>
          <p14:tracePt t="99440" x="6346825" y="3119438"/>
          <p14:tracePt t="99448" x="6338888" y="3152775"/>
          <p14:tracePt t="99456" x="6321425" y="3195638"/>
          <p14:tracePt t="99464" x="6303963" y="3228975"/>
          <p14:tracePt t="99472" x="6286500" y="3254375"/>
          <p14:tracePt t="99480" x="6261100" y="3305175"/>
          <p14:tracePt t="99497" x="6261100" y="3348038"/>
          <p14:tracePt t="99504" x="6245225" y="3382963"/>
          <p14:tracePt t="99520" x="6245225" y="3390900"/>
          <p14:tracePt t="99528" x="6227763" y="3433763"/>
          <p14:tracePt t="99544" x="6227763" y="3441700"/>
          <p14:tracePt t="99552" x="6227763" y="3459163"/>
          <p14:tracePt t="99560" x="6227763" y="3484563"/>
          <p14:tracePt t="99568" x="6227763" y="3509963"/>
          <p14:tracePt t="99576" x="6202363" y="3535363"/>
          <p14:tracePt t="99592" x="6202363" y="3552825"/>
          <p14:tracePt t="99600" x="6202363" y="3560763"/>
          <p14:tracePt t="99616" x="6202363" y="3578225"/>
          <p14:tracePt t="99624" x="6202363" y="3586163"/>
          <p14:tracePt t="99640" x="6202363" y="3611563"/>
          <p14:tracePt t="99648" x="6202363" y="3629025"/>
          <p14:tracePt t="99656" x="6202363" y="3636963"/>
          <p14:tracePt t="99664" x="6202363" y="3646488"/>
          <p14:tracePt t="99672" x="6202363" y="3687763"/>
          <p14:tracePt t="99680" x="6219825" y="3705225"/>
          <p14:tracePt t="99688" x="6219825" y="3713163"/>
          <p14:tracePt t="99697" x="6227763" y="3738563"/>
          <p14:tracePt t="99704" x="6227763" y="3756025"/>
          <p14:tracePt t="99714" x="6261100" y="3781425"/>
          <p14:tracePt t="99720" x="6270625" y="3790950"/>
          <p14:tracePt t="99736" x="6278563" y="3806825"/>
          <p14:tracePt t="99793" x="6296025" y="3816350"/>
          <p14:tracePt t="99801" x="6321425" y="3841750"/>
          <p14:tracePt t="99824" x="6329363" y="3857625"/>
          <p14:tracePt t="99832" x="6346825" y="3857625"/>
          <p14:tracePt t="99841" x="6389688" y="3867150"/>
          <p14:tracePt t="99850" x="6397625" y="3883025"/>
          <p14:tracePt t="99856" x="6423025" y="3908425"/>
          <p14:tracePt t="99880" x="6440488" y="3908425"/>
          <p14:tracePt t="99896" x="6448425" y="3908425"/>
          <p14:tracePt t="99944" x="6473825" y="3925888"/>
          <p14:tracePt t="99952" x="6499225" y="3925888"/>
          <p14:tracePt t="99960" x="6534150" y="3951288"/>
          <p14:tracePt t="99976" x="6542088" y="3951288"/>
          <p14:tracePt t="99984" x="6584950" y="3951288"/>
          <p14:tracePt t="99992" x="6600825" y="3951288"/>
          <p14:tracePt t="100000" x="6626225" y="3968750"/>
          <p14:tracePt t="100008" x="6653213" y="3968750"/>
          <p14:tracePt t="100016" x="6661150" y="3968750"/>
          <p14:tracePt t="100024" x="6678613" y="3968750"/>
          <p14:tracePt t="100032" x="6719888" y="3976688"/>
          <p14:tracePt t="100056" x="6729413" y="3976688"/>
          <p14:tracePt t="100065" x="6770688" y="3994150"/>
          <p14:tracePt t="100072" x="6823075" y="4011613"/>
          <p14:tracePt t="100081" x="6831013" y="4019550"/>
          <p14:tracePt t="100088" x="6838950" y="4019550"/>
          <p14:tracePt t="100097" x="6856413" y="4019550"/>
          <p14:tracePt t="100115" x="6864350" y="4019550"/>
          <p14:tracePt t="100120" x="6881813" y="4019550"/>
          <p14:tracePt t="100128" x="6915150" y="4019550"/>
          <p14:tracePt t="100136" x="6932613" y="4019550"/>
          <p14:tracePt t="100144" x="6942138" y="4019550"/>
          <p14:tracePt t="100160" x="6967538" y="4019550"/>
          <p14:tracePt t="100168" x="6983413" y="4019550"/>
          <p14:tracePt t="100176" x="6992938" y="4019550"/>
          <p14:tracePt t="100184" x="7008813" y="4019550"/>
          <p14:tracePt t="100201" x="7034213" y="4019550"/>
          <p14:tracePt t="100208" x="7043738" y="4019550"/>
          <p14:tracePt t="100216" x="7069138" y="4019550"/>
          <p14:tracePt t="100224" x="7094538" y="4019550"/>
          <p14:tracePt t="100232" x="7119938" y="4019550"/>
          <p14:tracePt t="100240" x="7188200" y="4011613"/>
          <p14:tracePt t="100248" x="7221538" y="4002088"/>
          <p14:tracePt t="100256" x="7264400" y="4002088"/>
          <p14:tracePt t="100264" x="7289800" y="3986213"/>
          <p14:tracePt t="100272" x="7315200" y="3986213"/>
          <p14:tracePt t="100281" x="7366000" y="3968750"/>
          <p14:tracePt t="100288" x="7391400" y="3951288"/>
          <p14:tracePt t="100297" x="7426325" y="3943350"/>
          <p14:tracePt t="100304" x="7467600" y="3925888"/>
          <p14:tracePt t="100314" x="7502525" y="3908425"/>
          <p14:tracePt t="100320" x="7586663" y="3875088"/>
          <p14:tracePt t="100328" x="7604125" y="3867150"/>
          <p14:tracePt t="100336" x="7612063" y="3849688"/>
          <p14:tracePt t="100344" x="7637463" y="3824288"/>
          <p14:tracePt t="100353" x="7654925" y="3806825"/>
          <p14:tracePt t="100360" x="7662863" y="3773488"/>
          <p14:tracePt t="100369" x="7680325" y="3722688"/>
          <p14:tracePt t="100376" x="7680325" y="3713163"/>
          <p14:tracePt t="100384" x="7715250" y="3654425"/>
          <p14:tracePt t="100392" x="7731125" y="3586163"/>
          <p14:tracePt t="100401" x="7748588" y="3492500"/>
          <p14:tracePt t="100408" x="7766050" y="3467100"/>
          <p14:tracePt t="100416" x="7799388" y="3373438"/>
          <p14:tracePt t="100424" x="7799388" y="3330575"/>
          <p14:tracePt t="100432" x="7807325" y="3297238"/>
          <p14:tracePt t="100440" x="7807325" y="3254375"/>
          <p14:tracePt t="100448" x="7807325" y="3195638"/>
          <p14:tracePt t="100456" x="7807325" y="3160713"/>
          <p14:tracePt t="100464" x="7807325" y="3119438"/>
          <p14:tracePt t="100472" x="7807325" y="3076575"/>
          <p14:tracePt t="100481" x="7791450" y="3041650"/>
          <p14:tracePt t="100488" x="7773988" y="3033713"/>
          <p14:tracePt t="100498" x="7766050" y="2990850"/>
          <p14:tracePt t="100504" x="7731125" y="2940050"/>
          <p14:tracePt t="100514" x="7705725" y="2914650"/>
          <p14:tracePt t="100520" x="7654925" y="2863850"/>
          <p14:tracePt t="100528" x="7586663" y="2830513"/>
          <p14:tracePt t="100537" x="7535863" y="2778125"/>
          <p14:tracePt t="100544" x="7467600" y="2762250"/>
          <p14:tracePt t="100552" x="7391400" y="2686050"/>
          <p14:tracePt t="100560" x="7366000" y="2668588"/>
          <p14:tracePt t="100568" x="7289800" y="2617788"/>
          <p14:tracePt t="100576" x="7281863" y="2608263"/>
          <p14:tracePt t="100592" x="7256463" y="2608263"/>
          <p14:tracePt t="100601" x="7221538" y="2592388"/>
          <p14:tracePt t="100624" x="7213600" y="2592388"/>
          <p14:tracePt t="100632" x="7188200" y="2592388"/>
          <p14:tracePt t="100640" x="7162800" y="2592388"/>
          <p14:tracePt t="100648" x="7119938" y="2592388"/>
          <p14:tracePt t="100656" x="7085013" y="2592388"/>
          <p14:tracePt t="100664" x="7077075" y="2592388"/>
          <p14:tracePt t="100672" x="7034213" y="2592388"/>
          <p14:tracePt t="100681" x="7008813" y="2592388"/>
          <p14:tracePt t="100688" x="6942138" y="2592388"/>
          <p14:tracePt t="100697" x="6881813" y="2592388"/>
          <p14:tracePt t="100704" x="6813550" y="2592388"/>
          <p14:tracePt t="100714" x="6770688" y="2592388"/>
          <p14:tracePt t="100720" x="6729413" y="2592388"/>
          <p14:tracePt t="100728" x="6678613" y="2592388"/>
          <p14:tracePt t="100736" x="6653213" y="2592388"/>
          <p14:tracePt t="100744" x="6643688" y="2592388"/>
          <p14:tracePt t="100760" x="6626225" y="2592388"/>
          <p14:tracePt t="100768" x="6600825" y="2592388"/>
          <p14:tracePt t="100776" x="6592888" y="2592388"/>
          <p14:tracePt t="100784" x="6567488" y="2592388"/>
          <p14:tracePt t="100792" x="6542088" y="2592388"/>
          <p14:tracePt t="100801" x="6491288" y="2617788"/>
          <p14:tracePt t="100808" x="6448425" y="2651125"/>
          <p14:tracePt t="100816" x="6415088" y="2693988"/>
          <p14:tracePt t="100824" x="6364288" y="2727325"/>
          <p14:tracePt t="100832" x="6329363" y="2770188"/>
          <p14:tracePt t="100840" x="6303963" y="2805113"/>
          <p14:tracePt t="100849" x="6270625" y="2855913"/>
          <p14:tracePt t="100856" x="6235700" y="2897188"/>
          <p14:tracePt t="100864" x="6210300" y="2949575"/>
          <p14:tracePt t="100897" x="6194425" y="2957513"/>
          <p14:tracePt t="100977" x="6184900" y="2974975"/>
          <p14:tracePt t="100986" x="6184900" y="2982913"/>
          <p14:tracePt t="100992" x="6184900" y="3000375"/>
          <p14:tracePt t="101008" x="6184900" y="3008313"/>
          <p14:tracePt t="101089" x="6184900" y="3016250"/>
          <p14:tracePt t="101129" x="6184900" y="3059113"/>
          <p14:tracePt t="101137" x="6184900" y="3076575"/>
          <p14:tracePt t="101145" x="6184900" y="3127375"/>
          <p14:tracePt t="101153" x="6184900" y="3152775"/>
          <p14:tracePt t="101160" x="6184900" y="3186113"/>
          <p14:tracePt t="101168" x="6184900" y="3211513"/>
          <p14:tracePt t="101176" x="6184900" y="3221038"/>
          <p14:tracePt t="101185" x="6184900" y="3279775"/>
          <p14:tracePt t="101192" x="6184900" y="3322638"/>
          <p14:tracePt t="101201" x="6184900" y="3348038"/>
          <p14:tracePt t="101208" x="6184900" y="3365500"/>
          <p14:tracePt t="101216" x="6184900" y="3390900"/>
          <p14:tracePt t="101224" x="6184900" y="3416300"/>
          <p14:tracePt t="101232" x="6184900" y="3424238"/>
          <p14:tracePt t="102856" x="6184900" y="3449638"/>
          <p14:tracePt t="102863" x="6184900" y="3467100"/>
          <p14:tracePt t="102880" x="6202363" y="3492500"/>
          <p14:tracePt t="102903" x="6210300" y="3502025"/>
          <p14:tracePt t="102960" x="6210300" y="3517900"/>
          <p14:tracePt t="103016" x="6227763" y="3543300"/>
          <p14:tracePt t="103024" x="6235700" y="3552825"/>
          <p14:tracePt t="103040" x="6253163" y="3552825"/>
          <p14:tracePt t="103056" x="6261100" y="3568700"/>
          <p14:tracePt t="110272" x="6278563" y="3594100"/>
          <p14:tracePt t="110280" x="6278563" y="3603625"/>
          <p14:tracePt t="110288" x="6278563" y="3619500"/>
          <p14:tracePt t="110296" x="6278563" y="3646488"/>
          <p14:tracePt t="110312" x="6278563" y="3671888"/>
          <p14:tracePt t="110319" x="6286500" y="3687763"/>
          <p14:tracePt t="110375" x="6286500" y="3713163"/>
          <p14:tracePt t="110391" x="6286500" y="3722688"/>
          <p14:tracePt t="110399" x="6286500" y="3730625"/>
          <p14:tracePt t="110407" x="6303963" y="3748088"/>
          <p14:tracePt t="110736" x="6311900" y="3748088"/>
          <p14:tracePt t="110744" x="6338888" y="3756025"/>
          <p14:tracePt t="110760" x="6354763" y="3756025"/>
          <p14:tracePt t="110768" x="6405563" y="3773488"/>
          <p14:tracePt t="110775" x="6423025" y="3781425"/>
          <p14:tracePt t="110783" x="6465888" y="3798888"/>
          <p14:tracePt t="110791" x="6491288" y="3798888"/>
          <p14:tracePt t="110799" x="6534150" y="3798888"/>
          <p14:tracePt t="110807" x="6584950" y="3816350"/>
          <p14:tracePt t="110815" x="6592888" y="3816350"/>
          <p14:tracePt t="110823" x="6618288" y="3816350"/>
          <p14:tracePt t="110832" x="6661150" y="3816350"/>
          <p14:tracePt t="110839" x="6678613" y="3816350"/>
          <p14:tracePt t="110848" x="6686550" y="3816350"/>
          <p14:tracePt t="110855" x="6729413" y="3816350"/>
          <p14:tracePt t="110871" x="6745288" y="3816350"/>
          <p14:tracePt t="110879" x="6754813" y="3816350"/>
          <p14:tracePt t="110887" x="6797675" y="3816350"/>
          <p14:tracePt t="110898" x="6838950" y="3816350"/>
          <p14:tracePt t="110904" x="6881813" y="3816350"/>
          <p14:tracePt t="110914" x="6967538" y="3816350"/>
          <p14:tracePt t="110920" x="7034213" y="3816350"/>
          <p14:tracePt t="110928" x="7059613" y="3816350"/>
          <p14:tracePt t="110935" x="7102475" y="3816350"/>
          <p14:tracePt t="110945" x="7137400" y="3816350"/>
          <p14:tracePt t="110951" x="7145338" y="3816350"/>
          <p14:tracePt t="110960" x="7188200" y="3816350"/>
          <p14:tracePt t="110967" x="7196138" y="3816350"/>
          <p14:tracePt t="110975" x="7239000" y="3816350"/>
          <p14:tracePt t="110983" x="7246938" y="3816350"/>
          <p14:tracePt t="110991" x="7264400" y="3816350"/>
          <p14:tracePt t="110999" x="7289800" y="3806825"/>
          <p14:tracePt t="111040" x="7297738" y="3798888"/>
          <p14:tracePt t="111048" x="7315200" y="3798888"/>
          <p14:tracePt t="111064" x="7323138" y="3798888"/>
          <p14:tracePt t="111079" x="7340600" y="3798888"/>
          <p14:tracePt t="111088" x="7366000" y="3798888"/>
          <p14:tracePt t="111095" x="7373938" y="3790950"/>
          <p14:tracePt t="111103" x="7391400" y="3790950"/>
          <p14:tracePt t="111151" x="7400925" y="3790950"/>
          <p14:tracePt t="111160" x="7426325" y="3790950"/>
          <p14:tracePt t="111167" x="7434263" y="3773488"/>
          <p14:tracePt t="111200" x="7451725" y="3773488"/>
          <p14:tracePt t="111207" x="7459663" y="3773488"/>
          <p14:tracePt t="111216" x="7477125" y="3748088"/>
          <p14:tracePt t="111223" x="7485063" y="3738563"/>
          <p14:tracePt t="111248" x="7502525" y="3722688"/>
          <p14:tracePt t="111344" x="7502525" y="3713163"/>
          <p14:tracePt t="111352" x="7502525" y="3687763"/>
          <p14:tracePt t="111361" x="7502525" y="3654425"/>
          <p14:tracePt t="111370" x="7477125" y="3611563"/>
          <p14:tracePt t="111376" x="7426325" y="3578225"/>
          <p14:tracePt t="111384" x="7366000" y="3578225"/>
          <p14:tracePt t="111392" x="7332663" y="3552825"/>
          <p14:tracePt t="111399" x="7272338" y="3552825"/>
          <p14:tracePt t="111408" x="7178675" y="3492500"/>
          <p14:tracePt t="111416" x="7153275" y="3492500"/>
          <p14:tracePt t="111423" x="7085013" y="3492500"/>
          <p14:tracePt t="111432" x="7043738" y="3492500"/>
          <p14:tracePt t="111440" x="7018338" y="3492500"/>
          <p14:tracePt t="111448" x="7000875" y="3492500"/>
          <p14:tracePt t="111456" x="6967538" y="3492500"/>
          <p14:tracePt t="111463" x="6932613" y="3492500"/>
          <p14:tracePt t="111471" x="6907213" y="3492500"/>
          <p14:tracePt t="111479" x="6899275" y="3492500"/>
          <p14:tracePt t="111488" x="6881813" y="3492500"/>
          <p14:tracePt t="111495" x="6873875" y="3492500"/>
          <p14:tracePt t="111503" x="6848475" y="3502025"/>
          <p14:tracePt t="111520" x="6831013" y="3502025"/>
          <p14:tracePt t="111528" x="6823075" y="3502025"/>
          <p14:tracePt t="111801" x="6813550" y="3509963"/>
          <p14:tracePt t="111815" x="6797675" y="3527425"/>
          <p14:tracePt t="111823" x="6788150" y="3535363"/>
          <p14:tracePt t="111831" x="6762750" y="3543300"/>
          <p14:tracePt t="111839" x="6745288" y="3560763"/>
          <p14:tracePt t="111848" x="6719888" y="3560763"/>
          <p14:tracePt t="111855" x="6711950" y="3568700"/>
          <p14:tracePt t="111864" x="6686550" y="3586163"/>
          <p14:tracePt t="112008" x="6653213" y="3603625"/>
          <p14:tracePt t="112016" x="6643688" y="3611563"/>
          <p14:tracePt t="112024" x="6626225" y="3636963"/>
          <p14:tracePt t="112040" x="6626225" y="3679825"/>
          <p14:tracePt t="112048" x="6626225" y="3730625"/>
          <p14:tracePt t="112056" x="6626225" y="3790950"/>
          <p14:tracePt t="112064" x="6626225" y="3857625"/>
          <p14:tracePt t="112071" x="6626225" y="3883025"/>
          <p14:tracePt t="112088" x="6626225" y="3908425"/>
          <p14:tracePt t="112095" x="6626225" y="3925888"/>
          <p14:tracePt t="112127" x="6626225" y="3935413"/>
          <p14:tracePt t="112303" x="6618288" y="3935413"/>
          <p14:tracePt t="112311" x="6575425" y="3917950"/>
          <p14:tracePt t="112319" x="6542088" y="3900488"/>
          <p14:tracePt t="112335" x="6508750" y="3832225"/>
          <p14:tracePt t="112344" x="6483350" y="3790950"/>
          <p14:tracePt t="112351" x="6430963" y="3713163"/>
          <p14:tracePt t="112360" x="6397625" y="3705225"/>
          <p14:tracePt t="112367" x="6389688" y="3687763"/>
          <p14:tracePt t="112431" x="6389688" y="3679825"/>
          <p14:tracePt t="112440" x="6389688" y="3662363"/>
          <p14:tracePt t="112545" x="6389688" y="3654425"/>
          <p14:tracePt t="112561" x="6430963" y="3654425"/>
          <p14:tracePt t="112568" x="6473825" y="3654425"/>
          <p14:tracePt t="112576" x="6542088" y="3654425"/>
          <p14:tracePt t="112584" x="6567488" y="3654425"/>
          <p14:tracePt t="112591" x="6626225" y="3654425"/>
          <p14:tracePt t="112599" x="6719888" y="3662363"/>
          <p14:tracePt t="112608" x="6813550" y="3722688"/>
          <p14:tracePt t="112615" x="6881813" y="3738563"/>
          <p14:tracePt t="112623" x="6983413" y="3798888"/>
          <p14:tracePt t="112632" x="7008813" y="3798888"/>
          <p14:tracePt t="112639" x="7094538" y="3816350"/>
          <p14:tracePt t="112648" x="7145338" y="3832225"/>
          <p14:tracePt t="112655" x="7188200" y="3849688"/>
          <p14:tracePt t="112664" x="7256463" y="3883025"/>
          <p14:tracePt t="112671" x="7272338" y="3883025"/>
          <p14:tracePt t="112679" x="7315200" y="3892550"/>
          <p14:tracePt t="112711" x="7323138" y="3892550"/>
          <p14:tracePt t="112719" x="7332663" y="3892550"/>
          <p14:tracePt t="112728" x="7358063" y="3892550"/>
          <p14:tracePt t="112735" x="7373938" y="3892550"/>
          <p14:tracePt t="112745" x="7400925" y="3892550"/>
          <p14:tracePt t="112751" x="7442200" y="3892550"/>
          <p14:tracePt t="112760" x="7467600" y="3892550"/>
          <p14:tracePt t="112767" x="7535863" y="3892550"/>
          <p14:tracePt t="112776" x="7654925" y="3849688"/>
          <p14:tracePt t="112783" x="7723188" y="3832225"/>
          <p14:tracePt t="112791" x="7900988" y="3790950"/>
          <p14:tracePt t="112799" x="7994650" y="3763963"/>
          <p14:tracePt t="112807" x="8105775" y="3763963"/>
          <p14:tracePt t="112815" x="8224838" y="3748088"/>
          <p14:tracePt t="112823" x="8343900" y="3748088"/>
          <p14:tracePt t="112832" x="8435975" y="3730625"/>
          <p14:tracePt t="112840" x="8521700" y="3730625"/>
          <p14:tracePt t="112848" x="8589963" y="3697288"/>
          <p14:tracePt t="112855" x="8658225" y="3697288"/>
          <p14:tracePt t="112864" x="8666163" y="3697288"/>
          <p14:tracePt t="112871" x="8709025" y="3697288"/>
          <p14:tracePt t="112879" x="8716963" y="3697288"/>
          <p14:tracePt t="112888" x="8750300" y="3697288"/>
          <p14:tracePt t="112895" x="8777288" y="3697288"/>
          <p14:tracePt t="112903" x="8785225" y="3697288"/>
          <p14:tracePt t="113417" x="8767763" y="3697288"/>
          <p14:tracePt t="113496" x="8742363" y="3697288"/>
          <p14:tracePt t="113673" x="8734425" y="3697288"/>
          <p14:tracePt t="114320" x="8734425" y="3671888"/>
          <p14:tracePt t="114336" x="8734425" y="3646488"/>
          <p14:tracePt t="114345" x="8734425" y="3629025"/>
          <p14:tracePt t="114360" x="8734425" y="3619500"/>
          <p14:tracePt t="114367" x="8734425" y="3603625"/>
          <p14:tracePt t="114376" x="8734425" y="3578225"/>
          <p14:tracePt t="114383" x="8734425" y="3552825"/>
          <p14:tracePt t="114391" x="8750300" y="3543300"/>
          <p14:tracePt t="114408" x="8759825" y="3502025"/>
          <p14:tracePt t="114423" x="8759825" y="3475038"/>
          <p14:tracePt t="114432" x="8793163" y="3441700"/>
          <p14:tracePt t="114439" x="8793163" y="3433763"/>
          <p14:tracePt t="114448" x="8793163" y="3408363"/>
          <p14:tracePt t="114455" x="8810625" y="3373438"/>
          <p14:tracePt t="114464" x="8810625" y="3365500"/>
          <p14:tracePt t="114471" x="8810625" y="3348038"/>
          <p14:tracePt t="114479" x="8818563" y="3322638"/>
          <p14:tracePt t="114487" x="8818563" y="3297238"/>
          <p14:tracePt t="114495" x="8836025" y="3271838"/>
          <p14:tracePt t="114503" x="8836025" y="3238500"/>
          <p14:tracePt t="114511" x="8836025" y="3211513"/>
          <p14:tracePt t="114519" x="8861425" y="3186113"/>
          <p14:tracePt t="114528" x="8861425" y="3170238"/>
          <p14:tracePt t="114536" x="8861425" y="3160713"/>
          <p14:tracePt t="114544" x="8861425" y="3144838"/>
          <p14:tracePt t="114551" x="8861425" y="3109913"/>
          <p14:tracePt t="114567" x="8861425" y="3094038"/>
          <p14:tracePt t="114583" x="8861425" y="3084513"/>
          <p14:tracePt t="114607" x="8861425" y="3067050"/>
          <p14:tracePt t="114615" x="8861425" y="3059113"/>
          <p14:tracePt t="114623" x="8861425" y="3041650"/>
          <p14:tracePt t="114640" x="8861425" y="3033713"/>
          <p14:tracePt t="114648" x="8853488" y="3025775"/>
          <p14:tracePt t="114664" x="8836025" y="3008313"/>
          <p14:tracePt t="114680" x="8810625" y="3000375"/>
          <p14:tracePt t="114695" x="8802688" y="2982913"/>
          <p14:tracePt t="114703" x="8785225" y="2974975"/>
          <p14:tracePt t="114727" x="8777288" y="2957513"/>
          <p14:tracePt t="114735" x="8750300" y="2932113"/>
          <p14:tracePt t="114751" x="8716963" y="2914650"/>
          <p14:tracePt t="114760" x="8709025" y="2906713"/>
          <p14:tracePt t="114767" x="8691563" y="2897188"/>
          <p14:tracePt t="114775" x="8648700" y="2881313"/>
          <p14:tracePt t="114791" x="8605838" y="2863850"/>
          <p14:tracePt t="114799" x="8589963" y="2863850"/>
          <p14:tracePt t="114808" x="8580438" y="2863850"/>
          <p14:tracePt t="114815" x="8555038" y="2863850"/>
          <p14:tracePt t="114823" x="8529638" y="2863850"/>
          <p14:tracePt t="114831" x="8496300" y="2838450"/>
          <p14:tracePt t="114848" x="8470900" y="2838450"/>
          <p14:tracePt t="114855" x="8462963" y="2838450"/>
          <p14:tracePt t="114864" x="8420100" y="2838450"/>
          <p14:tracePt t="114871" x="8377238" y="2838450"/>
          <p14:tracePt t="114880" x="8326438" y="2820988"/>
          <p14:tracePt t="114894" x="8301038" y="2820988"/>
          <p14:tracePt t="114895" x="8250238" y="2805113"/>
          <p14:tracePt t="114903" x="8189913" y="2805113"/>
          <p14:tracePt t="114911" x="8174038" y="2805113"/>
          <p14:tracePt t="114919" x="8147050" y="2805113"/>
          <p14:tracePt t="114928" x="8121650" y="2787650"/>
          <p14:tracePt t="114945" x="8113713" y="2787650"/>
          <p14:tracePt t="114960" x="8096250" y="2787650"/>
          <p14:tracePt t="114967" x="8088313" y="2787650"/>
          <p14:tracePt t="114984" x="8062913" y="2787650"/>
          <p14:tracePt t="114991" x="8045450" y="2787650"/>
          <p14:tracePt t="115007" x="8020050" y="2787650"/>
          <p14:tracePt t="115015" x="7977188" y="2787650"/>
          <p14:tracePt t="115023" x="7951788" y="2787650"/>
          <p14:tracePt t="115031" x="7900988" y="2787650"/>
          <p14:tracePt t="115039" x="7859713" y="2752725"/>
          <p14:tracePt t="115048" x="7807325" y="2752725"/>
          <p14:tracePt t="115055" x="7766050" y="2752725"/>
          <p14:tracePt t="115064" x="7740650" y="2744788"/>
          <p14:tracePt t="115071" x="7688263" y="2744788"/>
          <p14:tracePt t="115079" x="7680325" y="2744788"/>
          <p14:tracePt t="115087" x="7662863" y="2744788"/>
          <p14:tracePt t="115095" x="7654925" y="2744788"/>
          <p14:tracePt t="115103" x="7646988" y="2744788"/>
          <p14:tracePt t="115111" x="7629525" y="2744788"/>
          <p14:tracePt t="115119" x="7621588" y="2744788"/>
          <p14:tracePt t="115136" x="7604125" y="2744788"/>
          <p14:tracePt t="115144" x="7596188" y="2744788"/>
          <p14:tracePt t="115151" x="7553325" y="2744788"/>
          <p14:tracePt t="115160" x="7545388" y="2727325"/>
          <p14:tracePt t="115167" x="7502525" y="2727325"/>
          <p14:tracePt t="115175" x="7493000" y="2727325"/>
          <p14:tracePt t="115183" x="7451725" y="2736850"/>
          <p14:tracePt t="115191" x="7434263" y="2744788"/>
          <p14:tracePt t="115199" x="7408863" y="2762250"/>
          <p14:tracePt t="115208" x="7400925" y="2770188"/>
          <p14:tracePt t="115215" x="7373938" y="2787650"/>
          <p14:tracePt t="115231" x="7340600" y="2805113"/>
          <p14:tracePt t="115255" x="7323138" y="2830513"/>
          <p14:tracePt t="115280" x="7289800" y="2897188"/>
          <p14:tracePt t="115296" x="7281863" y="2906713"/>
          <p14:tracePt t="115303" x="7264400" y="2965450"/>
          <p14:tracePt t="115311" x="7264400" y="2990850"/>
          <p14:tracePt t="115319" x="7264400" y="3041650"/>
          <p14:tracePt t="115328" x="7246938" y="3101975"/>
          <p14:tracePt t="115335" x="7246938" y="3119438"/>
          <p14:tracePt t="115344" x="7246938" y="3160713"/>
          <p14:tracePt t="115351" x="7246938" y="3186113"/>
          <p14:tracePt t="115360" x="7246938" y="3211513"/>
          <p14:tracePt t="115367" x="7246938" y="3254375"/>
          <p14:tracePt t="115375" x="7246938" y="3289300"/>
          <p14:tracePt t="115383" x="7246938" y="3330575"/>
          <p14:tracePt t="115391" x="7246938" y="3340100"/>
          <p14:tracePt t="115399" x="7246938" y="3382963"/>
          <p14:tracePt t="115407" x="7246938" y="3408363"/>
          <p14:tracePt t="115415" x="7246938" y="3424238"/>
          <p14:tracePt t="115423" x="7246938" y="3449638"/>
          <p14:tracePt t="115432" x="7246938" y="3475038"/>
          <p14:tracePt t="115439" x="7246938" y="3484563"/>
          <p14:tracePt t="115448" x="7246938" y="3527425"/>
          <p14:tracePt t="115464" x="7246938" y="3552825"/>
          <p14:tracePt t="115471" x="7246938" y="3586163"/>
          <p14:tracePt t="115487" x="7246938" y="3611563"/>
          <p14:tracePt t="115503" x="7272338" y="3636963"/>
          <p14:tracePt t="115511" x="7272338" y="3654425"/>
          <p14:tracePt t="115519" x="7281863" y="3662363"/>
          <p14:tracePt t="115528" x="7297738" y="3679825"/>
          <p14:tracePt t="115544" x="7307263" y="3687763"/>
          <p14:tracePt t="115551" x="7348538" y="3730625"/>
          <p14:tracePt t="115560" x="7366000" y="3738563"/>
          <p14:tracePt t="115567" x="7373938" y="3756025"/>
          <p14:tracePt t="115576" x="7400925" y="3763963"/>
          <p14:tracePt t="115583" x="7416800" y="3781425"/>
          <p14:tracePt t="115591" x="7442200" y="3806825"/>
          <p14:tracePt t="115599" x="7467600" y="3824288"/>
          <p14:tracePt t="115607" x="7502525" y="3832225"/>
          <p14:tracePt t="115615" x="7527925" y="3832225"/>
          <p14:tracePt t="115624" x="7553325" y="3867150"/>
          <p14:tracePt t="115631" x="7604125" y="3883025"/>
          <p14:tracePt t="115639" x="7629525" y="3900488"/>
          <p14:tracePt t="115648" x="7680325" y="3908425"/>
          <p14:tracePt t="115655" x="7723188" y="3925888"/>
          <p14:tracePt t="115664" x="7740650" y="3943350"/>
          <p14:tracePt t="115671" x="7766050" y="3943350"/>
          <p14:tracePt t="115680" x="7773988" y="3943350"/>
          <p14:tracePt t="115687" x="7816850" y="3943350"/>
          <p14:tracePt t="115695" x="7842250" y="3943350"/>
          <p14:tracePt t="115703" x="7893050" y="3943350"/>
          <p14:tracePt t="115711" x="7935913" y="3951288"/>
          <p14:tracePt t="115720" x="8004175" y="3951288"/>
          <p14:tracePt t="115728" x="8045450" y="3951288"/>
          <p14:tracePt t="115735" x="8131175" y="3951288"/>
          <p14:tracePt t="115744" x="8156575" y="3951288"/>
          <p14:tracePt t="115751" x="8224838" y="3951288"/>
          <p14:tracePt t="115760" x="8250238" y="3951288"/>
          <p14:tracePt t="115768" x="8291513" y="3951288"/>
          <p14:tracePt t="115775" x="8343900" y="3951288"/>
          <p14:tracePt t="115783" x="8385175" y="3935413"/>
          <p14:tracePt t="115791" x="8453438" y="3917950"/>
          <p14:tracePt t="115799" x="8496300" y="3867150"/>
          <p14:tracePt t="115807" x="8529638" y="3849688"/>
          <p14:tracePt t="115815" x="8555038" y="3841750"/>
          <p14:tracePt t="115823" x="8605838" y="3824288"/>
          <p14:tracePt t="115831" x="8658225" y="3773488"/>
          <p14:tracePt t="115839" x="8666163" y="3763963"/>
          <p14:tracePt t="115848" x="8724900" y="3713163"/>
          <p14:tracePt t="115856" x="8759825" y="3687763"/>
          <p14:tracePt t="115864" x="8767763" y="3671888"/>
          <p14:tracePt t="115871" x="8793163" y="3646488"/>
          <p14:tracePt t="115879" x="8810625" y="3603625"/>
          <p14:tracePt t="115887" x="8828088" y="3568700"/>
          <p14:tracePt t="115895" x="8843963" y="3543300"/>
          <p14:tracePt t="115911" x="8853488" y="3467100"/>
          <p14:tracePt t="115919" x="8869363" y="3459163"/>
          <p14:tracePt t="115928" x="8869363" y="3416300"/>
          <p14:tracePt t="115936" x="8869363" y="3398838"/>
          <p14:tracePt t="115944" x="8869363" y="3365500"/>
          <p14:tracePt t="115951" x="8869363" y="3330575"/>
          <p14:tracePt t="115960" x="8869363" y="3289300"/>
          <p14:tracePt t="115967" x="8869363" y="3263900"/>
          <p14:tracePt t="115976" x="8869363" y="3238500"/>
          <p14:tracePt t="115983" x="8869363" y="3211513"/>
          <p14:tracePt t="115991" x="8843963" y="3178175"/>
          <p14:tracePt t="115999" x="8836025" y="3170238"/>
          <p14:tracePt t="116007" x="8818563" y="3127375"/>
          <p14:tracePt t="116015" x="8810625" y="3094038"/>
          <p14:tracePt t="116023" x="8793163" y="3084513"/>
          <p14:tracePt t="116031" x="8767763" y="3059113"/>
          <p14:tracePt t="116039" x="8750300" y="3041650"/>
          <p14:tracePt t="116048" x="8724900" y="3016250"/>
          <p14:tracePt t="116056" x="8699500" y="3000375"/>
          <p14:tracePt t="116064" x="8666163" y="2990850"/>
          <p14:tracePt t="116071" x="8623300" y="2974975"/>
          <p14:tracePt t="116080" x="8555038" y="2922588"/>
          <p14:tracePt t="116087" x="8504238" y="2906713"/>
          <p14:tracePt t="116095" x="8462963" y="2906713"/>
          <p14:tracePt t="116104" x="8428038" y="2889250"/>
          <p14:tracePt t="116111" x="8402638" y="2855913"/>
          <p14:tracePt t="116119" x="8385175" y="2855913"/>
          <p14:tracePt t="116160" x="8359775" y="2855913"/>
          <p14:tracePt t="116167" x="8301038" y="2855913"/>
          <p14:tracePt t="116175" x="8291513" y="2855913"/>
          <p14:tracePt t="116183" x="8250238" y="2855913"/>
          <p14:tracePt t="116191" x="8181975" y="2855913"/>
          <p14:tracePt t="116199" x="8139113" y="2855913"/>
          <p14:tracePt t="116208" x="8070850" y="2855913"/>
          <p14:tracePt t="116215" x="8029575" y="2855913"/>
          <p14:tracePt t="116224" x="7986713" y="2855913"/>
          <p14:tracePt t="116231" x="7961313" y="2855913"/>
          <p14:tracePt t="116240" x="7943850" y="2855913"/>
          <p14:tracePt t="116304" x="7935913" y="2855913"/>
          <p14:tracePt t="116312" x="7918450" y="2855913"/>
          <p14:tracePt t="116320" x="7885113" y="2855913"/>
          <p14:tracePt t="116329" x="7850188" y="2863850"/>
          <p14:tracePt t="116336" x="7781925" y="2897188"/>
          <p14:tracePt t="116347" x="7756525" y="2932113"/>
          <p14:tracePt t="116353" x="7705725" y="2957513"/>
          <p14:tracePt t="116360" x="7697788" y="2974975"/>
          <p14:tracePt t="116368" x="7662863" y="3000375"/>
          <p14:tracePt t="116376" x="7654925" y="3016250"/>
          <p14:tracePt t="116384" x="7646988" y="3025775"/>
          <p14:tracePt t="116392" x="7629525" y="3033713"/>
          <p14:tracePt t="116400" x="7629525" y="3059113"/>
          <p14:tracePt t="116408" x="7621588" y="3076575"/>
          <p14:tracePt t="116417" x="7586663" y="3101975"/>
          <p14:tracePt t="116424" x="7586663" y="3127375"/>
          <p14:tracePt t="116433" x="7586663" y="3152775"/>
          <p14:tracePt t="116440" x="7586663" y="3221038"/>
          <p14:tracePt t="116448" x="7578725" y="3263900"/>
          <p14:tracePt t="116455" x="7578725" y="3314700"/>
          <p14:tracePt t="116464" x="7578725" y="3373438"/>
          <p14:tracePt t="116471" x="7578725" y="3459163"/>
          <p14:tracePt t="116480" x="7578725" y="3502025"/>
          <p14:tracePt t="116488" x="7578725" y="3552825"/>
          <p14:tracePt t="116495" x="7578725" y="3594100"/>
          <p14:tracePt t="116503" x="7578725" y="3619500"/>
          <p14:tracePt t="116511" x="7578725" y="3671888"/>
          <p14:tracePt t="116519" x="7578725" y="3679825"/>
          <p14:tracePt t="116577" x="7578725" y="3705225"/>
          <p14:tracePt t="116584" x="7578725" y="3722688"/>
          <p14:tracePt t="116601" x="7596188" y="3730625"/>
          <p14:tracePt t="116617" x="7604125" y="3748088"/>
          <p14:tracePt t="116624" x="7612063" y="3756025"/>
          <p14:tracePt t="116632" x="7629525" y="3763963"/>
          <p14:tracePt t="116641" x="7654925" y="3798888"/>
          <p14:tracePt t="116648" x="7672388" y="3806825"/>
          <p14:tracePt t="116656" x="7697788" y="3824288"/>
          <p14:tracePt t="116664" x="7705725" y="3824288"/>
          <p14:tracePt t="116672" x="7715250" y="3832225"/>
          <p14:tracePt t="116680" x="7756525" y="3857625"/>
          <p14:tracePt t="116688" x="7807325" y="3875088"/>
          <p14:tracePt t="116704" x="7850188" y="3875088"/>
          <p14:tracePt t="116713" x="7867650" y="3875088"/>
          <p14:tracePt t="116720" x="7875588" y="3875088"/>
          <p14:tracePt t="116727" x="7900988" y="3875088"/>
          <p14:tracePt t="116735" x="7918450" y="3875088"/>
          <p14:tracePt t="116744" x="7943850" y="3875088"/>
          <p14:tracePt t="116751" x="7969250" y="3875088"/>
          <p14:tracePt t="116760" x="7994650" y="3875088"/>
          <p14:tracePt t="116767" x="8054975" y="3875088"/>
          <p14:tracePt t="116775" x="8088313" y="3875088"/>
          <p14:tracePt t="116783" x="8174038" y="3867150"/>
          <p14:tracePt t="116792" x="8215313" y="3849688"/>
          <p14:tracePt t="116800" x="8250238" y="3849688"/>
          <p14:tracePt t="116808" x="8308975" y="3832225"/>
          <p14:tracePt t="116816" x="8377238" y="3832225"/>
          <p14:tracePt t="116824" x="8435975" y="3816350"/>
          <p14:tracePt t="116832" x="8470900" y="3816350"/>
          <p14:tracePt t="116840" x="8496300" y="3790950"/>
          <p14:tracePt t="116848" x="8547100" y="3773488"/>
          <p14:tracePt t="116856" x="8555038" y="3773488"/>
          <p14:tracePt t="116864" x="8580438" y="3756025"/>
          <p14:tracePt t="116872" x="8615363" y="3748088"/>
          <p14:tracePt t="116879" x="8623300" y="3748088"/>
          <p14:tracePt t="116895" x="8683625" y="3713163"/>
          <p14:tracePt t="116904" x="8691563" y="3705225"/>
          <p14:tracePt t="116912" x="8734425" y="3687763"/>
          <p14:tracePt t="116928" x="8742363" y="3679825"/>
          <p14:tracePt t="116936" x="8759825" y="3679825"/>
          <p14:tracePt t="116945" x="8767763" y="3662363"/>
          <p14:tracePt t="116951" x="8785225" y="3654425"/>
          <p14:tracePt t="116960" x="8793163" y="3654425"/>
          <p14:tracePt t="116967" x="8802688" y="3636963"/>
          <p14:tracePt t="116984" x="8818563" y="3636963"/>
          <p14:tracePt t="116992" x="8828088" y="3629025"/>
          <p14:tracePt t="117000" x="8853488" y="3629025"/>
          <p14:tracePt t="117016" x="8869363" y="3619500"/>
          <p14:tracePt t="117032" x="8878888" y="3619500"/>
          <p14:tracePt t="117649" x="8894763" y="3603625"/>
          <p14:tracePt t="126376" x="8886825" y="3594100"/>
          <p14:tracePt t="126384" x="8878888" y="3594100"/>
          <p14:tracePt t="126392" x="8861425" y="3611563"/>
          <p14:tracePt t="126424" x="8853488" y="3619500"/>
          <p14:tracePt t="126440" x="8836025" y="3629025"/>
          <p14:tracePt t="126449" x="8828088" y="3646488"/>
          <p14:tracePt t="127184" x="8818563" y="3654425"/>
          <p14:tracePt t="127192" x="8802688" y="3671888"/>
          <p14:tracePt t="127200" x="8793163" y="3671888"/>
          <p14:tracePt t="127216" x="8777288" y="3679825"/>
          <p14:tracePt t="130872" x="8785225" y="3679825"/>
          <p14:tracePt t="130879" x="8810625" y="3697288"/>
          <p14:tracePt t="130887" x="8836025" y="3722688"/>
          <p14:tracePt t="130895" x="8869363" y="3722688"/>
          <p14:tracePt t="130904" x="8894763" y="3738563"/>
          <p14:tracePt t="130912" x="8963025" y="3756025"/>
          <p14:tracePt t="130919" x="9005888" y="3756025"/>
          <p14:tracePt t="130927" x="9048750" y="3756025"/>
          <p14:tracePt t="130936" x="9117013" y="3790950"/>
          <p14:tracePt t="130943" x="9183688" y="3790950"/>
          <p14:tracePt t="130951" x="9244013" y="3790950"/>
          <p14:tracePt t="130959" x="9277350" y="3790950"/>
          <p14:tracePt t="130967" x="9337675" y="3790950"/>
          <p14:tracePt t="130976" x="9363075" y="3790950"/>
          <p14:tracePt t="130983" x="9388475" y="3790950"/>
          <p14:tracePt t="130991" x="9405938" y="3790950"/>
          <p14:tracePt t="131304" x="9413875" y="3781425"/>
          <p14:tracePt t="131328" x="9388475" y="3781425"/>
          <p14:tracePt t="131336" x="9337675" y="3773488"/>
          <p14:tracePt t="131352" x="9328150" y="3773488"/>
          <p14:tracePt t="131359" x="9286875" y="3773488"/>
          <p14:tracePt t="131367" x="9261475" y="3773488"/>
          <p14:tracePt t="131376" x="9218613" y="3773488"/>
          <p14:tracePt t="131383" x="9201150" y="3756025"/>
          <p14:tracePt t="131391" x="9193213" y="3756025"/>
          <p14:tracePt t="131399" x="9167813" y="3748088"/>
          <p14:tracePt t="131423" x="9150350" y="3730625"/>
          <p14:tracePt t="131671" x="9142413" y="3730625"/>
          <p14:tracePt t="131679" x="9117013" y="3722688"/>
          <p14:tracePt t="131687" x="9082088" y="3705225"/>
          <p14:tracePt t="131696" x="9056688" y="3705225"/>
          <p14:tracePt t="131703" x="8988425" y="3687763"/>
          <p14:tracePt t="131712" x="8963025" y="3654425"/>
          <p14:tracePt t="131719" x="8912225" y="3646488"/>
          <p14:tracePt t="131727" x="8904288" y="3646488"/>
          <p14:tracePt t="131735" x="8861425" y="3629025"/>
          <p14:tracePt t="131743" x="8853488" y="3629025"/>
          <p14:tracePt t="131751" x="8810625" y="3611563"/>
          <p14:tracePt t="131760" x="8793163" y="3611563"/>
          <p14:tracePt t="131767" x="8767763" y="3586163"/>
          <p14:tracePt t="131832" x="8759825" y="3586163"/>
          <p14:tracePt t="132153" x="8734425" y="3586163"/>
          <p14:tracePt t="132161" x="8716963" y="3578225"/>
          <p14:tracePt t="132881" x="8716963" y="3535363"/>
          <p14:tracePt t="132887" x="8709025" y="3509963"/>
          <p14:tracePt t="132896" x="8709025" y="3492500"/>
          <p14:tracePt t="132904" x="8709025" y="3449638"/>
          <p14:tracePt t="132912" x="8709025" y="3441700"/>
          <p14:tracePt t="132919" x="8709025" y="3424238"/>
          <p14:tracePt t="132928" x="8709025" y="3390900"/>
          <p14:tracePt t="132943" x="8709025" y="3373438"/>
          <p14:tracePt t="132959" x="8709025" y="3365500"/>
          <p14:tracePt t="132991" x="8709025" y="3340100"/>
          <p14:tracePt t="132999" x="8709025" y="3322638"/>
          <p14:tracePt t="133056" x="8709025" y="3314700"/>
          <p14:tracePt t="133080" x="8709025" y="3305175"/>
          <p14:tracePt t="133120" x="8709025" y="3271838"/>
          <p14:tracePt t="133127" x="8709025" y="3263900"/>
          <p14:tracePt t="133136" x="8724900" y="3238500"/>
          <p14:tracePt t="133560" x="8724900" y="3254375"/>
          <p14:tracePt t="133568" x="8734425" y="3279775"/>
          <p14:tracePt t="133578" x="8734425" y="3305175"/>
          <p14:tracePt t="133585" x="8750300" y="3355975"/>
          <p14:tracePt t="133600" x="8750300" y="3398838"/>
          <p14:tracePt t="133608" x="8767763" y="3424238"/>
          <p14:tracePt t="133615" x="8793163" y="3459163"/>
          <p14:tracePt t="133623" x="8810625" y="3484563"/>
          <p14:tracePt t="133631" x="8810625" y="3502025"/>
          <p14:tracePt t="133647" x="8818563" y="3527425"/>
          <p14:tracePt t="133663" x="8818563" y="3535363"/>
          <p14:tracePt t="133679" x="8836025" y="3560763"/>
          <p14:tracePt t="133687" x="8843963" y="3578225"/>
          <p14:tracePt t="133696" x="8861425" y="3586163"/>
          <p14:tracePt t="133703" x="8861425" y="3603625"/>
          <p14:tracePt t="133712" x="8869363" y="3611563"/>
          <p14:tracePt t="133720" x="8886825" y="3629025"/>
          <p14:tracePt t="133727" x="8912225" y="3654425"/>
          <p14:tracePt t="133735" x="8929688" y="3679825"/>
          <p14:tracePt t="133743" x="8937625" y="3697288"/>
          <p14:tracePt t="133751" x="8955088" y="3722688"/>
          <p14:tracePt t="133759" x="8980488" y="3748088"/>
          <p14:tracePt t="133776" x="8997950" y="3763963"/>
          <p14:tracePt t="133864" x="9005888" y="3773488"/>
          <p14:tracePt t="133872" x="9031288" y="3773488"/>
          <p14:tracePt t="133880" x="9056688" y="3773488"/>
          <p14:tracePt t="133888" x="9074150" y="3773488"/>
          <p14:tracePt t="133896" x="9107488" y="3773488"/>
          <p14:tracePt t="133904" x="9142413" y="3773488"/>
          <p14:tracePt t="133911" x="9183688" y="3773488"/>
          <p14:tracePt t="133920" x="9244013" y="3773488"/>
          <p14:tracePt t="133927" x="9277350" y="3773488"/>
          <p14:tracePt t="133936" x="9320213" y="3773488"/>
          <p14:tracePt t="133943" x="9345613" y="3763963"/>
          <p14:tracePt t="133951" x="9396413" y="3738563"/>
          <p14:tracePt t="133959" x="9405938" y="3738563"/>
          <p14:tracePt t="133967" x="9439275" y="3722688"/>
          <p14:tracePt t="133977" x="9464675" y="3705225"/>
          <p14:tracePt t="133983" x="9507538" y="3697288"/>
          <p14:tracePt t="133993" x="9523413" y="3679825"/>
          <p14:tracePt t="134000" x="9550400" y="3654425"/>
          <p14:tracePt t="134008" x="9583738" y="3619500"/>
          <p14:tracePt t="134015" x="9583738" y="3611563"/>
          <p14:tracePt t="134023" x="9609138" y="3568700"/>
          <p14:tracePt t="134031" x="9617075" y="3560763"/>
          <p14:tracePt t="134040" x="9634538" y="3527425"/>
          <p14:tracePt t="134047" x="9652000" y="3502025"/>
          <p14:tracePt t="134056" x="9659938" y="3459163"/>
          <p14:tracePt t="134064" x="9694863" y="3408363"/>
          <p14:tracePt t="134072" x="9694863" y="3382963"/>
          <p14:tracePt t="134080" x="9710738" y="3348038"/>
          <p14:tracePt t="134088" x="9710738" y="3305175"/>
          <p14:tracePt t="134096" x="9710738" y="3279775"/>
          <p14:tracePt t="134103" x="9728200" y="3246438"/>
          <p14:tracePt t="134111" x="9728200" y="3221038"/>
          <p14:tracePt t="134119" x="9728200" y="3178175"/>
          <p14:tracePt t="134135" x="9728200" y="3160713"/>
          <p14:tracePt t="134151" x="9736138" y="3135313"/>
          <p14:tracePt t="134167" x="9736138" y="3109913"/>
          <p14:tracePt t="134183" x="9736138" y="3101975"/>
          <p14:tracePt t="134192" x="9736138" y="3084513"/>
          <p14:tracePt t="134208" x="9736138" y="3076575"/>
          <p14:tracePt t="134223" x="9736138" y="3051175"/>
          <p14:tracePt t="134239" x="9736138" y="3033713"/>
          <p14:tracePt t="134255" x="9736138" y="3008313"/>
          <p14:tracePt t="134271" x="9720263" y="3008313"/>
          <p14:tracePt t="134280" x="9710738" y="3000375"/>
          <p14:tracePt t="134296" x="9694863" y="2974975"/>
          <p14:tracePt t="134304" x="9685338" y="2957513"/>
          <p14:tracePt t="134319" x="9642475" y="2949575"/>
          <p14:tracePt t="134327" x="9634538" y="2949575"/>
          <p14:tracePt t="134335" x="9591675" y="2932113"/>
          <p14:tracePt t="134343" x="9575800" y="2932113"/>
          <p14:tracePt t="134351" x="9532938" y="2906713"/>
          <p14:tracePt t="134360" x="9507538" y="2889250"/>
          <p14:tracePt t="134415" x="9490075" y="2889250"/>
          <p14:tracePt t="134424" x="9456738" y="2889250"/>
          <p14:tracePt t="134431" x="9439275" y="2881313"/>
          <p14:tracePt t="134440" x="9388475" y="2881313"/>
          <p14:tracePt t="134447" x="9371013" y="2881313"/>
          <p14:tracePt t="134456" x="9320213" y="2881313"/>
          <p14:tracePt t="134464" x="9286875" y="2881313"/>
          <p14:tracePt t="134471" x="9201150" y="2863850"/>
          <p14:tracePt t="134480" x="9193213" y="2863850"/>
          <p14:tracePt t="134488" x="9150350" y="2863850"/>
          <p14:tracePt t="134497" x="9124950" y="2863850"/>
          <p14:tracePt t="134503" x="9099550" y="2863850"/>
          <p14:tracePt t="134512" x="9082088" y="2863850"/>
          <p14:tracePt t="134520" x="9074150" y="2863850"/>
          <p14:tracePt t="134528" x="9039225" y="2830513"/>
          <p14:tracePt t="134536" x="9031288" y="2830513"/>
          <p14:tracePt t="134543" x="9023350" y="2830513"/>
          <p14:tracePt t="134552" x="9005888" y="2830513"/>
          <p14:tracePt t="134559" x="8997950" y="2830513"/>
          <p14:tracePt t="134568" x="8972550" y="2830513"/>
          <p14:tracePt t="134584" x="8955088" y="2830513"/>
          <p14:tracePt t="134593" x="8929688" y="2830513"/>
          <p14:tracePt t="134599" x="8886825" y="2838450"/>
          <p14:tracePt t="134608" x="8869363" y="2838450"/>
          <p14:tracePt t="134615" x="8836025" y="2855913"/>
          <p14:tracePt t="134624" x="8818563" y="2863850"/>
          <p14:tracePt t="134631" x="8777288" y="2881313"/>
          <p14:tracePt t="134648" x="8767763" y="2889250"/>
          <p14:tracePt t="134656" x="8750300" y="2906713"/>
          <p14:tracePt t="134671" x="8742363" y="2914650"/>
          <p14:tracePt t="134680" x="8734425" y="2932113"/>
          <p14:tracePt t="134688" x="8734425" y="2940050"/>
          <p14:tracePt t="134696" x="8716963" y="2949575"/>
          <p14:tracePt t="134703" x="8699500" y="2990850"/>
          <p14:tracePt t="134712" x="8691563" y="3008313"/>
          <p14:tracePt t="134720" x="8691563" y="3016250"/>
          <p14:tracePt t="134727" x="8674100" y="3041650"/>
          <p14:tracePt t="134736" x="8674100" y="3067050"/>
          <p14:tracePt t="134743" x="8674100" y="3084513"/>
          <p14:tracePt t="134751" x="8674100" y="3109913"/>
          <p14:tracePt t="134760" x="8674100" y="3135313"/>
          <p14:tracePt t="134768" x="8674100" y="3152775"/>
          <p14:tracePt t="134776" x="8674100" y="3160713"/>
          <p14:tracePt t="134784" x="8674100" y="3170238"/>
          <p14:tracePt t="134793" x="8674100" y="3195638"/>
          <p14:tracePt t="134799" x="8674100" y="3211513"/>
          <p14:tracePt t="134808" x="8674100" y="3221038"/>
          <p14:tracePt t="134816" x="8674100" y="3238500"/>
          <p14:tracePt t="134823" x="8674100" y="3263900"/>
          <p14:tracePt t="134831" x="8674100" y="3271838"/>
          <p14:tracePt t="134840" x="8674100" y="3289300"/>
          <p14:tracePt t="134848" x="8674100" y="3297238"/>
          <p14:tracePt t="134856" x="8683625" y="3340100"/>
          <p14:tracePt t="134864" x="8699500" y="3365500"/>
          <p14:tracePt t="134872" x="8699500" y="3390900"/>
          <p14:tracePt t="134880" x="8699500" y="3424238"/>
          <p14:tracePt t="134888" x="8709025" y="3433763"/>
          <p14:tracePt t="134895" x="8709025" y="3459163"/>
          <p14:tracePt t="134904" x="8724900" y="3467100"/>
          <p14:tracePt t="134912" x="8724900" y="3484563"/>
          <p14:tracePt t="134920" x="8750300" y="3509963"/>
          <p14:tracePt t="134927" x="8750300" y="3535363"/>
          <p14:tracePt t="134936" x="8759825" y="3552825"/>
          <p14:tracePt t="134943" x="8777288" y="3578225"/>
          <p14:tracePt t="134951" x="8777288" y="3586163"/>
          <p14:tracePt t="134960" x="8785225" y="3603625"/>
          <p14:tracePt t="134976" x="8810625" y="3629025"/>
          <p14:tracePt t="134993" x="8828088" y="3654425"/>
          <p14:tracePt t="135000" x="8843963" y="3671888"/>
          <p14:tracePt t="135008" x="8853488" y="3679825"/>
          <p14:tracePt t="135016" x="8878888" y="3705225"/>
          <p14:tracePt t="135023" x="8912225" y="3738563"/>
          <p14:tracePt t="135032" x="8937625" y="3738563"/>
          <p14:tracePt t="135040" x="8947150" y="3748088"/>
          <p14:tracePt t="135048" x="8980488" y="3763963"/>
          <p14:tracePt t="135056" x="9023350" y="3781425"/>
          <p14:tracePt t="135064" x="9074150" y="3798888"/>
          <p14:tracePt t="135071" x="9099550" y="3806825"/>
          <p14:tracePt t="135080" x="9124950" y="3806825"/>
          <p14:tracePt t="135088" x="9167813" y="3806825"/>
          <p14:tracePt t="135096" x="9201150" y="3806825"/>
          <p14:tracePt t="135103" x="9244013" y="3806825"/>
          <p14:tracePt t="135112" x="9251950" y="3806825"/>
          <p14:tracePt t="135120" x="9269413" y="3806825"/>
          <p14:tracePt t="135127" x="9312275" y="3806825"/>
          <p14:tracePt t="135136" x="9337675" y="3806825"/>
          <p14:tracePt t="135151" x="9396413" y="3806825"/>
          <p14:tracePt t="135160" x="9447213" y="3790950"/>
          <p14:tracePt t="135168" x="9498013" y="3756025"/>
          <p14:tracePt t="135176" x="9540875" y="3722688"/>
          <p14:tracePt t="135184" x="9575800" y="3697288"/>
          <p14:tracePt t="135193" x="9601200" y="3646488"/>
          <p14:tracePt t="135200" x="9634538" y="3611563"/>
          <p14:tracePt t="135208" x="9667875" y="3568700"/>
          <p14:tracePt t="135216" x="9702800" y="3517900"/>
          <p14:tracePt t="135224" x="9728200" y="3492500"/>
          <p14:tracePt t="135231" x="9761538" y="3459163"/>
          <p14:tracePt t="135240" x="9771063" y="3433763"/>
          <p14:tracePt t="135247" x="9786938" y="3398838"/>
          <p14:tracePt t="135256" x="9804400" y="3373438"/>
          <p14:tracePt t="135264" x="9804400" y="3322638"/>
          <p14:tracePt t="135271" x="9812338" y="3297238"/>
          <p14:tracePt t="135280" x="9812338" y="3271838"/>
          <p14:tracePt t="135288" x="9812338" y="3221038"/>
          <p14:tracePt t="135297" x="9812338" y="3195638"/>
          <p14:tracePt t="135304" x="9812338" y="3152775"/>
          <p14:tracePt t="135312" x="9812338" y="3109913"/>
          <p14:tracePt t="135320" x="9812338" y="3041650"/>
          <p14:tracePt t="135327" x="9812338" y="2982913"/>
          <p14:tracePt t="135336" x="9812338" y="2914650"/>
          <p14:tracePt t="135343" x="9761538" y="2863850"/>
          <p14:tracePt t="135352" x="9745663" y="2838450"/>
          <p14:tracePt t="135359" x="9728200" y="2805113"/>
          <p14:tracePt t="135368" x="9702800" y="2778125"/>
          <p14:tracePt t="135377" x="9667875" y="2744788"/>
          <p14:tracePt t="135383" x="9642475" y="2736850"/>
          <p14:tracePt t="135392" x="9609138" y="2719388"/>
          <p14:tracePt t="135400" x="9566275" y="2701925"/>
          <p14:tracePt t="135408" x="9532938" y="2686050"/>
          <p14:tracePt t="135415" x="9490075" y="2668588"/>
          <p14:tracePt t="135424" x="9482138" y="2668588"/>
          <p14:tracePt t="135431" x="9421813" y="2668588"/>
          <p14:tracePt t="135440" x="9396413" y="2668588"/>
          <p14:tracePt t="135447" x="9328150" y="2668588"/>
          <p14:tracePt t="135456" x="9244013" y="2668588"/>
          <p14:tracePt t="135464" x="9158288" y="2668588"/>
          <p14:tracePt t="135471" x="9074150" y="2668588"/>
          <p14:tracePt t="135480" x="8980488" y="2686050"/>
          <p14:tracePt t="135488" x="8912225" y="2701925"/>
          <p14:tracePt t="135496" x="8818563" y="2719388"/>
          <p14:tracePt t="135503" x="8777288" y="2744788"/>
          <p14:tracePt t="135512" x="8709025" y="2762250"/>
          <p14:tracePt t="135520" x="8666163" y="2778125"/>
          <p14:tracePt t="135527" x="8632825" y="2795588"/>
          <p14:tracePt t="135535" x="8605838" y="2820988"/>
          <p14:tracePt t="135543" x="8555038" y="2855913"/>
          <p14:tracePt t="135551" x="8547100" y="2871788"/>
          <p14:tracePt t="135559" x="8529638" y="2897188"/>
          <p14:tracePt t="135568" x="8496300" y="2922588"/>
          <p14:tracePt t="135576" x="8488363" y="2974975"/>
          <p14:tracePt t="135584" x="8470900" y="3000375"/>
          <p14:tracePt t="135593" x="8453438" y="3067050"/>
          <p14:tracePt t="135600" x="8420100" y="3135313"/>
          <p14:tracePt t="135607" x="8402638" y="3170238"/>
          <p14:tracePt t="135616" x="8385175" y="3211513"/>
          <p14:tracePt t="135623" x="8385175" y="3238500"/>
          <p14:tracePt t="135631" x="8369300" y="3289300"/>
          <p14:tracePt t="135640" x="8369300" y="3314700"/>
          <p14:tracePt t="135647" x="8359775" y="3382963"/>
          <p14:tracePt t="135656" x="8343900" y="3424238"/>
          <p14:tracePt t="135664" x="8343900" y="3441700"/>
          <p14:tracePt t="135671" x="8343900" y="3467100"/>
          <p14:tracePt t="135680" x="8343900" y="3509963"/>
          <p14:tracePt t="135688" x="8343900" y="3517900"/>
          <p14:tracePt t="135696" x="8359775" y="3560763"/>
          <p14:tracePt t="135704" x="8369300" y="3594100"/>
          <p14:tracePt t="135712" x="8385175" y="3619500"/>
          <p14:tracePt t="135720" x="8420100" y="3654425"/>
          <p14:tracePt t="135727" x="8428038" y="3679825"/>
          <p14:tracePt t="135736" x="8445500" y="3687763"/>
          <p14:tracePt t="135743" x="8470900" y="3705225"/>
          <p14:tracePt t="135751" x="8504238" y="3738563"/>
          <p14:tracePt t="135759" x="8513763" y="3748088"/>
          <p14:tracePt t="135768" x="8539163" y="3773488"/>
          <p14:tracePt t="135776" x="8555038" y="3790950"/>
          <p14:tracePt t="135793" x="8580438" y="3816350"/>
          <p14:tracePt t="135800" x="8589963" y="3824288"/>
          <p14:tracePt t="135808" x="8615363" y="3824288"/>
          <p14:tracePt t="135815" x="8648700" y="3841750"/>
          <p14:tracePt t="135824" x="8674100" y="3857625"/>
          <p14:tracePt t="135831" x="8742363" y="3857625"/>
          <p14:tracePt t="135840" x="8767763" y="3867150"/>
          <p14:tracePt t="135848" x="8828088" y="3867150"/>
          <p14:tracePt t="135856" x="8912225" y="3867150"/>
          <p14:tracePt t="135864" x="9005888" y="3867150"/>
          <p14:tracePt t="135872" x="9091613" y="3867150"/>
          <p14:tracePt t="135880" x="9158288" y="3867150"/>
          <p14:tracePt t="135888" x="9236075" y="3867150"/>
          <p14:tracePt t="135896" x="9286875" y="3867150"/>
          <p14:tracePt t="135904" x="9371013" y="3867150"/>
          <p14:tracePt t="135911" x="9456738" y="3867150"/>
          <p14:tracePt t="135920" x="9575800" y="3841750"/>
          <p14:tracePt t="135928" x="9642475" y="3824288"/>
          <p14:tracePt t="135935" x="9745663" y="3763963"/>
          <p14:tracePt t="135943" x="9796463" y="3730625"/>
          <p14:tracePt t="135951" x="9821863" y="3697288"/>
          <p14:tracePt t="135959" x="9872663" y="3654425"/>
          <p14:tracePt t="135968" x="9890125" y="3619500"/>
          <p14:tracePt t="135976" x="9898063" y="3594100"/>
          <p14:tracePt t="135983" x="9931400" y="3527425"/>
          <p14:tracePt t="135993" x="9966325" y="3492500"/>
          <p14:tracePt t="136000" x="9966325" y="3449638"/>
          <p14:tracePt t="136008" x="9983788" y="3382963"/>
          <p14:tracePt t="136016" x="9983788" y="3355975"/>
          <p14:tracePt t="136024" x="9999663" y="3289300"/>
          <p14:tracePt t="136031" x="9999663" y="3228975"/>
          <p14:tracePt t="136040" x="9999663" y="3203575"/>
          <p14:tracePt t="136047" x="9999663" y="3152775"/>
          <p14:tracePt t="136056" x="9999663" y="3109913"/>
          <p14:tracePt t="136064" x="9999663" y="3067050"/>
          <p14:tracePt t="136071" x="9956800" y="3016250"/>
          <p14:tracePt t="136080" x="9940925" y="2965450"/>
          <p14:tracePt t="136088" x="9906000" y="2940050"/>
          <p14:tracePt t="136096" x="9839325" y="2863850"/>
          <p14:tracePt t="136104" x="9796463" y="2855913"/>
          <p14:tracePt t="136112" x="9720263" y="2795588"/>
          <p14:tracePt t="136120" x="9626600" y="2762250"/>
          <p14:tracePt t="136127" x="9498013" y="2693988"/>
          <p14:tracePt t="136136" x="9472613" y="2686050"/>
          <p14:tracePt t="136143" x="9388475" y="2668588"/>
          <p14:tracePt t="136151" x="9320213" y="2668588"/>
          <p14:tracePt t="136159" x="9236075" y="2633663"/>
          <p14:tracePt t="136168" x="9218613" y="2633663"/>
          <p14:tracePt t="136176" x="9167813" y="2633663"/>
          <p14:tracePt t="136183" x="9117013" y="2633663"/>
          <p14:tracePt t="136193" x="9091613" y="2633663"/>
          <p14:tracePt t="136200" x="9048750" y="2633663"/>
          <p14:tracePt t="136208" x="9013825" y="2633663"/>
          <p14:tracePt t="136215" x="8955088" y="2651125"/>
          <p14:tracePt t="136224" x="8904288" y="2701925"/>
          <p14:tracePt t="136231" x="8869363" y="2719388"/>
          <p14:tracePt t="136240" x="8828088" y="2762250"/>
          <p14:tracePt t="136248" x="8777288" y="2813050"/>
          <p14:tracePt t="136256" x="8699500" y="2889250"/>
          <p14:tracePt t="136263" x="8666163" y="2922588"/>
          <p14:tracePt t="136271" x="8615363" y="3016250"/>
          <p14:tracePt t="136280" x="8580438" y="3059113"/>
          <p14:tracePt t="136288" x="8529638" y="3152775"/>
          <p14:tracePt t="136296" x="8488363" y="3221038"/>
          <p14:tracePt t="136303" x="8478838" y="3271838"/>
          <p14:tracePt t="136312" x="8478838" y="3314700"/>
          <p14:tracePt t="136320" x="8445500" y="3365500"/>
          <p14:tracePt t="136328" x="8445500" y="3408363"/>
          <p14:tracePt t="136336" x="8445500" y="3449638"/>
          <p14:tracePt t="136343" x="8445500" y="3517900"/>
          <p14:tracePt t="136351" x="8445500" y="3560763"/>
          <p14:tracePt t="136359" x="8445500" y="3603625"/>
          <p14:tracePt t="136368" x="8453438" y="3636963"/>
          <p14:tracePt t="136376" x="8462963" y="3662363"/>
          <p14:tracePt t="136393" x="8462963" y="3679825"/>
          <p14:tracePt t="136399" x="8478838" y="3687763"/>
          <p14:tracePt t="136416" x="8488363" y="3705225"/>
          <p14:tracePt t="136424" x="8513763" y="3713163"/>
          <p14:tracePt t="136432" x="8529638" y="3748088"/>
          <p14:tracePt t="136440" x="8572500" y="3756025"/>
          <p14:tracePt t="136447" x="8666163" y="3773488"/>
          <p14:tracePt t="136456" x="8724900" y="3790950"/>
          <p14:tracePt t="136463" x="8828088" y="3832225"/>
          <p14:tracePt t="136471" x="8947150" y="3849688"/>
          <p14:tracePt t="136480" x="9056688" y="3849688"/>
          <p14:tracePt t="136488" x="9150350" y="3867150"/>
          <p14:tracePt t="136496" x="9244013" y="3867150"/>
          <p14:tracePt t="136504" x="9302750" y="3867150"/>
          <p14:tracePt t="136513" x="9363075" y="3867150"/>
          <p14:tracePt t="136520" x="9396413" y="3867150"/>
          <p14:tracePt t="136528" x="9439275" y="3867150"/>
          <p14:tracePt t="136536" x="9464675" y="3867150"/>
          <p14:tracePt t="136543" x="9515475" y="3867150"/>
          <p14:tracePt t="136552" x="9583738" y="3841750"/>
          <p14:tracePt t="136559" x="9609138" y="3832225"/>
          <p14:tracePt t="136567" x="9677400" y="3798888"/>
          <p14:tracePt t="136576" x="9728200" y="3748088"/>
          <p14:tracePt t="136583" x="9736138" y="3713163"/>
          <p14:tracePt t="136593" x="9771063" y="3671888"/>
          <p14:tracePt t="136600" x="9804400" y="3603625"/>
          <p14:tracePt t="136608" x="9804400" y="3586163"/>
          <p14:tracePt t="136615" x="9829800" y="3560763"/>
          <p14:tracePt t="136624" x="9864725" y="3517900"/>
          <p14:tracePt t="136631" x="9864725" y="3502025"/>
          <p14:tracePt t="136640" x="9872663" y="3492500"/>
          <p14:tracePt t="136647" x="9872663" y="3467100"/>
          <p14:tracePt t="136663" x="9872663" y="3449638"/>
          <p14:tracePt t="136671" x="9872663" y="3416300"/>
          <p14:tracePt t="136680" x="9872663" y="3398838"/>
          <p14:tracePt t="136688" x="9872663" y="3390900"/>
          <p14:tracePt t="136696" x="9872663" y="3348038"/>
          <p14:tracePt t="136713" x="9872663" y="3340100"/>
          <p14:tracePt t="136817" x="9872663" y="3322638"/>
          <p14:tracePt t="136825" x="9864725" y="3330575"/>
          <p14:tracePt t="136834" x="9864725" y="3355975"/>
          <p14:tracePt t="136840" x="9890125" y="3467100"/>
          <p14:tracePt t="136848" x="9923463" y="3509963"/>
          <p14:tracePt t="136856" x="10017125" y="3586163"/>
          <p14:tracePt t="136863" x="10136188" y="3646488"/>
          <p14:tracePt t="136872" x="10271125" y="3806825"/>
          <p14:tracePt t="136880" x="10348913" y="3883025"/>
          <p14:tracePt t="136893" x="10442575" y="3900488"/>
          <p14:tracePt t="136896" x="10458450" y="3900488"/>
          <p14:tracePt t="137121" x="10407650" y="3900488"/>
          <p14:tracePt t="137128" x="10356850" y="3824288"/>
          <p14:tracePt t="137137" x="10339388" y="3824288"/>
          <p14:tracePt t="137144" x="10331450" y="3824288"/>
          <p14:tracePt t="137151" x="10288588" y="3781425"/>
          <p14:tracePt t="137159" x="10229850" y="3705225"/>
          <p14:tracePt t="137168" x="10179050" y="3654425"/>
          <p14:tracePt t="137273" x="10169525" y="3646488"/>
          <p14:tracePt t="137561" x="10220325" y="3662363"/>
          <p14:tracePt t="137568" x="10288588" y="3705225"/>
          <p14:tracePt t="137576" x="10356850" y="3738563"/>
          <p14:tracePt t="137583" x="10407650" y="3756025"/>
          <p14:tracePt t="137592" x="10433050" y="3756025"/>
          <p14:tracePt t="137600" x="10450513" y="3756025"/>
          <p14:tracePt t="137783" x="10493375" y="3798888"/>
          <p14:tracePt t="137792" x="10493375" y="3806825"/>
          <p14:tracePt t="137799" x="10518775" y="3849688"/>
          <p14:tracePt t="137808" x="10544175" y="3867150"/>
          <p14:tracePt t="137816" x="10594975" y="3935413"/>
          <p14:tracePt t="137823" x="10628313" y="3960813"/>
          <p14:tracePt t="137831" x="10663238" y="3994150"/>
          <p14:tracePt t="137839" x="10704513" y="4027488"/>
          <p14:tracePt t="137847" x="10739438" y="4052888"/>
          <p14:tracePt t="137855" x="10764838" y="4070350"/>
          <p14:tracePt t="137871" x="10782300" y="4070350"/>
          <p14:tracePt t="138056" x="10807700" y="4070350"/>
          <p14:tracePt t="138064" x="10815638" y="4070350"/>
          <p14:tracePt t="138079" x="10823575" y="4070350"/>
          <p14:tracePt t="138087" x="10841038" y="4079875"/>
          <p14:tracePt t="138103" x="10866438" y="4079875"/>
          <p14:tracePt t="138112" x="10909300" y="4113213"/>
          <p14:tracePt t="138128" x="10942638" y="4146550"/>
          <p14:tracePt t="138135" x="10952163" y="4156075"/>
          <p14:tracePt t="138143" x="10985500" y="4181475"/>
          <p14:tracePt t="138151" x="11010900" y="4232275"/>
          <p14:tracePt t="138159" x="11061700" y="4283075"/>
          <p14:tracePt t="138168" x="11129963" y="4402138"/>
          <p14:tracePt t="138176" x="11188700" y="4419600"/>
          <p14:tracePt t="138184" x="11266488" y="4478338"/>
          <p14:tracePt t="138193" x="11307763" y="4495800"/>
          <p14:tracePt t="138482" x="11307763" y="4503738"/>
          <p14:tracePt t="138592" x="11299825" y="4503738"/>
          <p14:tracePt t="138600" x="11282363" y="4503738"/>
          <p14:tracePt t="138608" x="11256963" y="4478338"/>
          <p14:tracePt t="138616" x="11223625" y="4445000"/>
          <p14:tracePt t="138624" x="11215688" y="4435475"/>
          <p14:tracePt t="138632" x="11198225" y="4394200"/>
          <p14:tracePt t="138640" x="11155363" y="4341813"/>
          <p14:tracePt t="138648" x="11122025" y="4308475"/>
          <p14:tracePt t="138656" x="11104563" y="4249738"/>
          <p14:tracePt t="138663" x="11079163" y="4214813"/>
          <p14:tracePt t="138671" x="11028363" y="4164013"/>
          <p14:tracePt t="138680" x="10993438" y="4138613"/>
          <p14:tracePt t="138687" x="10985500" y="4105275"/>
          <p14:tracePt t="138696" x="10968038" y="4079875"/>
          <p14:tracePt t="138703" x="10952163" y="4070350"/>
          <p14:tracePt t="138712" x="10942638" y="4052888"/>
          <p14:tracePt t="138720" x="10934700" y="4044950"/>
          <p14:tracePt t="138728" x="10917238" y="4027488"/>
          <p14:tracePt t="138736" x="10909300" y="4002088"/>
          <p14:tracePt t="139016" x="10874375" y="3976688"/>
          <p14:tracePt t="139024" x="10874375" y="3960813"/>
          <p14:tracePt t="139032" x="10874375" y="3951288"/>
          <p14:tracePt t="139040" x="10874375" y="3935413"/>
          <p14:tracePt t="139048" x="10874375" y="3925888"/>
          <p14:tracePt t="139056" x="10874375" y="3900488"/>
          <p14:tracePt t="139064" x="10874375" y="3883025"/>
          <p14:tracePt t="139080" x="10858500" y="3857625"/>
          <p14:tracePt t="139584" x="10858500" y="3832225"/>
          <p14:tracePt t="139594" x="10866438" y="3824288"/>
          <p14:tracePt t="139639" x="10874375" y="3806825"/>
          <p14:tracePt t="139647" x="10891838" y="3806825"/>
          <p14:tracePt t="139655" x="10917238" y="3806825"/>
          <p14:tracePt t="139671" x="10926763" y="3798888"/>
          <p14:tracePt t="139687" x="10942638" y="3781425"/>
          <p14:tracePt t="139801" x="10942638" y="3773488"/>
          <p14:tracePt t="139812" x="10934700" y="3763963"/>
          <p14:tracePt t="139840" x="10934700" y="3748088"/>
          <p14:tracePt t="139864" x="10934700" y="3722688"/>
          <p14:tracePt t="139872" x="10934700" y="3713163"/>
          <p14:tracePt t="139896" x="10934700" y="3697288"/>
          <p14:tracePt t="139912" x="10926763" y="3687763"/>
          <p14:tracePt t="139920" x="10926763" y="3646488"/>
          <p14:tracePt t="139929" x="10926763" y="3636963"/>
          <p14:tracePt t="139936" x="10926763" y="3619500"/>
          <p14:tracePt t="139943" x="10909300" y="3578225"/>
          <p14:tracePt t="139951" x="10909300" y="3568700"/>
          <p14:tracePt t="139959" x="10909300" y="3560763"/>
          <p14:tracePt t="139968" x="10909300" y="3535363"/>
          <p14:tracePt t="139976" x="10901363" y="3517900"/>
          <p14:tracePt t="139983" x="10901363" y="3509963"/>
          <p14:tracePt t="139992" x="10901363" y="3492500"/>
          <p14:tracePt t="139999" x="10901363" y="3467100"/>
          <p14:tracePt t="140009" x="10901363" y="3441700"/>
          <p14:tracePt t="140015" x="10901363" y="3433763"/>
          <p14:tracePt t="140024" x="10883900" y="3390900"/>
          <p14:tracePt t="140031" x="10874375" y="3373438"/>
          <p14:tracePt t="140047" x="10858500" y="3365500"/>
          <p14:tracePt t="140055" x="10858500" y="3322638"/>
          <p14:tracePt t="140071" x="10848975" y="3314700"/>
          <p14:tracePt t="140079" x="10848975" y="3297238"/>
          <p14:tracePt t="140087" x="10848975" y="3271838"/>
          <p14:tracePt t="140096" x="10833100" y="3263900"/>
          <p14:tracePt t="140103" x="10833100" y="3246438"/>
          <p14:tracePt t="140112" x="10833100" y="3238500"/>
          <p14:tracePt t="140120" x="10833100" y="3211513"/>
          <p14:tracePt t="140128" x="10807700" y="3178175"/>
          <p14:tracePt t="140135" x="10807700" y="3170238"/>
          <p14:tracePt t="140151" x="10807700" y="3144838"/>
          <p14:tracePt t="140167" x="10807700" y="3127375"/>
          <p14:tracePt t="140183" x="10807700" y="3119438"/>
          <p14:tracePt t="140192" x="10807700" y="3109913"/>
          <p14:tracePt t="140199" x="10807700" y="3084513"/>
          <p14:tracePt t="140216" x="10790238" y="3051175"/>
          <p14:tracePt t="140223" x="10790238" y="3041650"/>
          <p14:tracePt t="140231" x="10790238" y="3016250"/>
          <p14:tracePt t="140239" x="10790238" y="3000375"/>
          <p14:tracePt t="140247" x="10790238" y="2990850"/>
          <p14:tracePt t="140255" x="10772775" y="2949575"/>
          <p14:tracePt t="140263" x="10772775" y="2940050"/>
          <p14:tracePt t="140271" x="10764838" y="2906713"/>
          <p14:tracePt t="140287" x="10714038" y="2838450"/>
          <p14:tracePt t="140303" x="10696575" y="2813050"/>
          <p14:tracePt t="140312" x="10688638" y="2795588"/>
          <p14:tracePt t="140320" x="10653713" y="2752725"/>
          <p14:tracePt t="140335" x="10645775" y="2744788"/>
          <p14:tracePt t="140343" x="10628313" y="2736850"/>
          <p14:tracePt t="140351" x="10620375" y="2719388"/>
          <p14:tracePt t="140367" x="10594975" y="2693988"/>
          <p14:tracePt t="140383" x="10577513" y="2686050"/>
          <p14:tracePt t="140399" x="10569575" y="2686050"/>
          <p14:tracePt t="140409" x="10560050" y="2668588"/>
          <p14:tracePt t="140488" x="10518775" y="2660650"/>
          <p14:tracePt t="140496" x="10450513" y="2660650"/>
          <p14:tracePt t="140504" x="10425113" y="2660650"/>
          <p14:tracePt t="140513" x="10356850" y="2676525"/>
          <p14:tracePt t="140520" x="10263188" y="2693988"/>
          <p14:tracePt t="140536" x="10255250" y="2693988"/>
          <p14:tracePt t="140560" x="10229850" y="2727325"/>
          <p14:tracePt t="140568" x="10212388" y="2727325"/>
          <p14:tracePt t="140576" x="10186988" y="2736850"/>
          <p14:tracePt t="140592" x="10161588" y="2736850"/>
          <p14:tracePt t="140599" x="10153650" y="2752725"/>
          <p14:tracePt t="140615" x="10118725" y="2762250"/>
          <p14:tracePt t="140624" x="10093325" y="2795588"/>
          <p14:tracePt t="140631" x="10059988" y="2805113"/>
          <p14:tracePt t="140639" x="10050463" y="2820988"/>
          <p14:tracePt t="140656" x="10025063" y="2820988"/>
          <p14:tracePt t="140737" x="10009188" y="2846388"/>
          <p14:tracePt t="140746" x="9999663" y="2863850"/>
          <p14:tracePt t="140753" x="9983788" y="2889250"/>
          <p14:tracePt t="140761" x="9974263" y="2914650"/>
          <p14:tracePt t="140768" x="9974263" y="2940050"/>
          <p14:tracePt t="140775" x="9940925" y="2974975"/>
          <p14:tracePt t="140783" x="9923463" y="3000375"/>
          <p14:tracePt t="140792" x="9923463" y="3016250"/>
          <p14:tracePt t="140799" x="9923463" y="3059113"/>
          <p14:tracePt t="140808" x="9915525" y="3067050"/>
          <p14:tracePt t="140815" x="9915525" y="3094038"/>
          <p14:tracePt t="140823" x="9864725" y="3127375"/>
          <p14:tracePt t="140831" x="9864725" y="3135313"/>
          <p14:tracePt t="140839" x="9864725" y="3195638"/>
          <p14:tracePt t="140847" x="9864725" y="3203575"/>
          <p14:tracePt t="140855" x="9855200" y="3228975"/>
          <p14:tracePt t="140863" x="9855200" y="3246438"/>
          <p14:tracePt t="140871" x="9855200" y="3289300"/>
          <p14:tracePt t="140879" x="9855200" y="3348038"/>
          <p14:tracePt t="140888" x="9839325" y="3373438"/>
          <p14:tracePt t="140896" x="9839325" y="3424238"/>
          <p14:tracePt t="140903" x="9839325" y="3449638"/>
          <p14:tracePt t="140912" x="9839325" y="3475038"/>
          <p14:tracePt t="140928" x="9839325" y="3492500"/>
          <p14:tracePt t="140943" x="9839325" y="3502025"/>
          <p14:tracePt t="140967" x="9839325" y="3509963"/>
          <p14:tracePt t="140975" x="9839325" y="3552825"/>
          <p14:tracePt t="140983" x="9839325" y="3568700"/>
          <p14:tracePt t="140992" x="9839325" y="3578225"/>
          <p14:tracePt t="140999" x="9839325" y="3619500"/>
          <p14:tracePt t="141009" x="9839325" y="3629025"/>
          <p14:tracePt t="141016" x="9839325" y="3646488"/>
          <p14:tracePt t="141040" x="9839325" y="3687763"/>
          <p14:tracePt t="141047" x="9839325" y="3713163"/>
          <p14:tracePt t="141056" x="9839325" y="3738563"/>
          <p14:tracePt t="141063" x="9847263" y="3763963"/>
          <p14:tracePt t="141072" x="9855200" y="3781425"/>
          <p14:tracePt t="141080" x="9880600" y="3824288"/>
          <p14:tracePt t="141096" x="9915525" y="3832225"/>
          <p14:tracePt t="141103" x="9923463" y="3849688"/>
          <p14:tracePt t="141112" x="9948863" y="3875088"/>
          <p14:tracePt t="141120" x="9966325" y="3883025"/>
          <p14:tracePt t="141127" x="9974263" y="3900488"/>
          <p14:tracePt t="141136" x="9999663" y="3908425"/>
          <p14:tracePt t="141151" x="10067925" y="3925888"/>
          <p14:tracePt t="141168" x="10093325" y="3943350"/>
          <p14:tracePt t="141176" x="10126663" y="3960813"/>
          <p14:tracePt t="141183" x="10136188" y="3960813"/>
          <p14:tracePt t="141193" x="10153650" y="3960813"/>
          <p14:tracePt t="141200" x="10194925" y="3960813"/>
          <p14:tracePt t="141209" x="10204450" y="3960813"/>
          <p14:tracePt t="141216" x="10212388" y="3960813"/>
          <p14:tracePt t="141224" x="10229850" y="3960813"/>
          <p14:tracePt t="141231" x="10255250" y="3960813"/>
          <p14:tracePt t="141240" x="10280650" y="3960813"/>
          <p14:tracePt t="141247" x="10288588" y="3960813"/>
          <p14:tracePt t="141256" x="10331450" y="3960813"/>
          <p14:tracePt t="141264" x="10356850" y="3960813"/>
          <p14:tracePt t="141280" x="10425113" y="3951288"/>
          <p14:tracePt t="141288" x="10475913" y="3935413"/>
          <p14:tracePt t="141296" x="10544175" y="3900488"/>
          <p14:tracePt t="141303" x="10585450" y="3867150"/>
          <p14:tracePt t="141312" x="10653713" y="3849688"/>
          <p14:tracePt t="141320" x="10679113" y="3841750"/>
          <p14:tracePt t="141328" x="10747375" y="3806825"/>
          <p14:tracePt t="141336" x="10764838" y="3790950"/>
          <p14:tracePt t="141344" x="10807700" y="3763963"/>
          <p14:tracePt t="141351" x="10833100" y="3748088"/>
          <p14:tracePt t="141360" x="10848975" y="3722688"/>
          <p14:tracePt t="141368" x="10874375" y="3687763"/>
          <p14:tracePt t="141376" x="10891838" y="3646488"/>
          <p14:tracePt t="141384" x="10909300" y="3611563"/>
          <p14:tracePt t="141393" x="10909300" y="3586163"/>
          <p14:tracePt t="141400" x="10909300" y="3560763"/>
          <p14:tracePt t="141409" x="10909300" y="3502025"/>
          <p14:tracePt t="141416" x="10909300" y="3484563"/>
          <p14:tracePt t="141424" x="10909300" y="3441700"/>
          <p14:tracePt t="141431" x="10909300" y="3416300"/>
          <p14:tracePt t="141440" x="10909300" y="3390900"/>
          <p14:tracePt t="141447" x="10909300" y="3365500"/>
          <p14:tracePt t="141456" x="10909300" y="3314700"/>
          <p14:tracePt t="141463" x="10909300" y="3305175"/>
          <p14:tracePt t="141471" x="10909300" y="3297238"/>
          <p14:tracePt t="141480" x="10909300" y="3279775"/>
          <p14:tracePt t="141488" x="10909300" y="3254375"/>
          <p14:tracePt t="141496" x="10909300" y="3246438"/>
          <p14:tracePt t="141512" x="10909300" y="3221038"/>
          <p14:tracePt t="141520" x="10901363" y="3203575"/>
          <p14:tracePt t="141529" x="10874375" y="3178175"/>
          <p14:tracePt t="141536" x="10848975" y="3144838"/>
          <p14:tracePt t="141543" x="10815638" y="3119438"/>
          <p14:tracePt t="141551" x="10807700" y="3101975"/>
          <p14:tracePt t="141560" x="10790238" y="3076575"/>
          <p14:tracePt t="141568" x="10772775" y="3051175"/>
          <p14:tracePt t="141576" x="10729913" y="3000375"/>
          <p14:tracePt t="141593" x="10714038" y="2974975"/>
          <p14:tracePt t="141609" x="10696575" y="2940050"/>
          <p14:tracePt t="141615" x="10688638" y="2932113"/>
          <p14:tracePt t="141624" x="10671175" y="2914650"/>
          <p14:tracePt t="141631" x="10645775" y="2906713"/>
          <p14:tracePt t="141640" x="10637838" y="2871788"/>
          <p14:tracePt t="141647" x="10602913" y="2863850"/>
          <p14:tracePt t="141656" x="10594975" y="2846388"/>
          <p14:tracePt t="141664" x="10569575" y="2820988"/>
          <p14:tracePt t="141672" x="10534650" y="2805113"/>
          <p14:tracePt t="141679" x="10509250" y="2795588"/>
          <p14:tracePt t="141688" x="10475913" y="2778125"/>
          <p14:tracePt t="141696" x="10450513" y="2778125"/>
          <p14:tracePt t="141704" x="10399713" y="2744788"/>
          <p14:tracePt t="141712" x="10374313" y="2736850"/>
          <p14:tracePt t="141720" x="10331450" y="2736850"/>
          <p14:tracePt t="141728" x="10306050" y="2736850"/>
          <p14:tracePt t="141736" x="10288588" y="2736850"/>
          <p14:tracePt t="141743" x="10263188" y="2736850"/>
          <p14:tracePt t="141751" x="10237788" y="2736850"/>
          <p14:tracePt t="141759" x="10220325" y="2736850"/>
          <p14:tracePt t="141768" x="10194925" y="2736850"/>
          <p14:tracePt t="141784" x="10186988" y="2736850"/>
          <p14:tracePt t="141816" x="10161588" y="2736850"/>
          <p14:tracePt t="141824" x="10136188" y="2736850"/>
          <p14:tracePt t="141831" x="10110788" y="2736850"/>
          <p14:tracePt t="141840" x="10093325" y="2736850"/>
          <p14:tracePt t="141847" x="10050463" y="2736850"/>
          <p14:tracePt t="141856" x="10042525" y="2736850"/>
          <p14:tracePt t="141863" x="9999663" y="2770188"/>
          <p14:tracePt t="141871" x="9966325" y="2778125"/>
          <p14:tracePt t="141880" x="9940925" y="2813050"/>
          <p14:tracePt t="141888" x="9906000" y="2838450"/>
          <p14:tracePt t="141896" x="9898063" y="2855913"/>
          <p14:tracePt t="141904" x="9880600" y="2881313"/>
          <p14:tracePt t="141911" x="9872663" y="2889250"/>
          <p14:tracePt t="141920" x="9872663" y="2906713"/>
          <p14:tracePt t="141927" x="9847263" y="2932113"/>
          <p14:tracePt t="141936" x="9847263" y="2940050"/>
          <p14:tracePt t="141943" x="9847263" y="2957513"/>
          <p14:tracePt t="141951" x="9829800" y="2965450"/>
          <p14:tracePt t="141959" x="9829800" y="3008313"/>
          <p14:tracePt t="141968" x="9829800" y="3016250"/>
          <p14:tracePt t="141976" x="9821863" y="3051175"/>
          <p14:tracePt t="141983" x="9821863" y="3076575"/>
          <p14:tracePt t="141992" x="9821863" y="3101975"/>
          <p14:tracePt t="142000" x="9821863" y="3144838"/>
          <p14:tracePt t="142009" x="9804400" y="3178175"/>
          <p14:tracePt t="142016" x="9804400" y="3238500"/>
          <p14:tracePt t="142024" x="9804400" y="3289300"/>
          <p14:tracePt t="142031" x="9804400" y="3314700"/>
          <p14:tracePt t="142040" x="9804400" y="3355975"/>
          <p14:tracePt t="142047" x="9804400" y="3365500"/>
          <p14:tracePt t="142056" x="9804400" y="3382963"/>
          <p14:tracePt t="142063" x="9804400" y="3390900"/>
          <p14:tracePt t="142072" x="9804400" y="3416300"/>
          <p14:tracePt t="142088" x="9804400" y="3433763"/>
          <p14:tracePt t="142096" x="9804400" y="3441700"/>
          <p14:tracePt t="142103" x="9804400" y="3467100"/>
          <p14:tracePt t="142112" x="9804400" y="3484563"/>
          <p14:tracePt t="142120" x="9804400" y="3509963"/>
          <p14:tracePt t="142128" x="9804400" y="3517900"/>
          <p14:tracePt t="142136" x="9804400" y="3543300"/>
          <p14:tracePt t="142143" x="9804400" y="3560763"/>
          <p14:tracePt t="142184" x="9804400" y="3568700"/>
          <p14:tracePt t="142192" x="9804400" y="3578225"/>
          <p14:tracePt t="142200" x="9821863" y="3594100"/>
          <p14:tracePt t="142209" x="9847263" y="3619500"/>
          <p14:tracePt t="142216" x="9864725" y="3629025"/>
          <p14:tracePt t="142231" x="9890125" y="3646488"/>
          <p14:tracePt t="142240" x="9898063" y="3654425"/>
          <p14:tracePt t="142248" x="9940925" y="3687763"/>
          <p14:tracePt t="142256" x="9948863" y="3687763"/>
          <p14:tracePt t="142264" x="9983788" y="3697288"/>
          <p14:tracePt t="142271" x="10025063" y="3713163"/>
          <p14:tracePt t="142280" x="10034588" y="3730625"/>
          <p14:tracePt t="142288" x="10050463" y="3730625"/>
          <p14:tracePt t="142297" x="10110788" y="3756025"/>
          <p14:tracePt t="142312" x="10136188" y="3756025"/>
          <p14:tracePt t="142320" x="10161588" y="3756025"/>
          <p14:tracePt t="142336" x="10179050" y="3756025"/>
          <p14:tracePt t="142343" x="10186988" y="3763963"/>
          <p14:tracePt t="142351" x="10204450" y="3763963"/>
          <p14:tracePt t="142359" x="10255250" y="3763963"/>
          <p14:tracePt t="142368" x="10298113" y="3763963"/>
          <p14:tracePt t="142376" x="10331450" y="3763963"/>
          <p14:tracePt t="142384" x="10390188" y="3763963"/>
          <p14:tracePt t="142393" x="10415588" y="3763963"/>
          <p14:tracePt t="142400" x="10467975" y="3763963"/>
          <p14:tracePt t="142409" x="10493375" y="3763963"/>
          <p14:tracePt t="142416" x="10534650" y="3763963"/>
          <p14:tracePt t="142424" x="10602913" y="3763963"/>
          <p14:tracePt t="142431" x="10645775" y="3763963"/>
          <p14:tracePt t="142440" x="10714038" y="3763963"/>
          <p14:tracePt t="142447" x="10739438" y="3763963"/>
          <p14:tracePt t="142456" x="10782300" y="3763963"/>
          <p14:tracePt t="142463" x="10833100" y="3748088"/>
          <p14:tracePt t="142472" x="10874375" y="3713163"/>
          <p14:tracePt t="142480" x="10891838" y="3705225"/>
          <p14:tracePt t="142488" x="10917238" y="3671888"/>
          <p14:tracePt t="142496" x="10952163" y="3646488"/>
          <p14:tracePt t="142503" x="10960100" y="3611563"/>
          <p14:tracePt t="142512" x="10993438" y="3543300"/>
          <p14:tracePt t="142520" x="11010900" y="3535363"/>
          <p14:tracePt t="142528" x="11010900" y="3509963"/>
          <p14:tracePt t="142536" x="11010900" y="3449638"/>
          <p14:tracePt t="142543" x="11010900" y="3382963"/>
          <p14:tracePt t="142551" x="11010900" y="3322638"/>
          <p14:tracePt t="142559" x="11010900" y="3271838"/>
          <p14:tracePt t="142568" x="10977563" y="3186113"/>
          <p14:tracePt t="142575" x="10960100" y="3094038"/>
          <p14:tracePt t="142584" x="10942638" y="3041650"/>
          <p14:tracePt t="142592" x="10909300" y="2974975"/>
          <p14:tracePt t="142600" x="10883900" y="2932113"/>
          <p14:tracePt t="142609" x="10866438" y="2881313"/>
          <p14:tracePt t="142616" x="10833100" y="2855913"/>
          <p14:tracePt t="142624" x="10823575" y="2838450"/>
          <p14:tracePt t="142632" x="10807700" y="2813050"/>
          <p14:tracePt t="142640" x="10782300" y="2787650"/>
          <p14:tracePt t="142647" x="10756900" y="2787650"/>
          <p14:tracePt t="142656" x="10721975" y="2752725"/>
          <p14:tracePt t="142664" x="10671175" y="2719388"/>
          <p14:tracePt t="142671" x="10612438" y="2701925"/>
          <p14:tracePt t="142680" x="10544175" y="2701925"/>
          <p14:tracePt t="142688" x="10501313" y="2693988"/>
          <p14:tracePt t="142696" x="10433050" y="2693988"/>
          <p14:tracePt t="142703" x="10390188" y="2660650"/>
          <p14:tracePt t="142712" x="10339388" y="2660650"/>
          <p14:tracePt t="142720" x="10313988" y="2660650"/>
          <p14:tracePt t="142729" x="10288588" y="2660650"/>
          <p14:tracePt t="142736" x="10271125" y="2660650"/>
          <p14:tracePt t="142743" x="10245725" y="2660650"/>
          <p14:tracePt t="142752" x="10220325" y="2668588"/>
          <p14:tracePt t="142759" x="10212388" y="2668588"/>
          <p14:tracePt t="142768" x="10186988" y="2668588"/>
          <p14:tracePt t="142776" x="10169525" y="2676525"/>
          <p14:tracePt t="142783" x="10144125" y="2693988"/>
          <p14:tracePt t="142793" x="10118725" y="2693988"/>
          <p14:tracePt t="142800" x="10085388" y="2736850"/>
          <p14:tracePt t="142808" x="10017125" y="2770188"/>
          <p14:tracePt t="142816" x="9991725" y="2805113"/>
          <p14:tracePt t="142824" x="9940925" y="2830513"/>
          <p14:tracePt t="142831" x="9915525" y="2846388"/>
          <p14:tracePt t="142840" x="9864725" y="2897188"/>
          <p14:tracePt t="142847" x="9829800" y="2914650"/>
          <p14:tracePt t="142856" x="9821863" y="2940050"/>
          <p14:tracePt t="142863" x="9786938" y="2974975"/>
          <p14:tracePt t="142872" x="9779000" y="2982913"/>
          <p14:tracePt t="142880" x="9753600" y="3008313"/>
          <p14:tracePt t="142888" x="9753600" y="3059113"/>
          <p14:tracePt t="142896" x="9720263" y="3119438"/>
          <p14:tracePt t="142903" x="9685338" y="3170238"/>
          <p14:tracePt t="142911" x="9685338" y="3195638"/>
          <p14:tracePt t="142920" x="9667875" y="3246438"/>
          <p14:tracePt t="142928" x="9634538" y="3289300"/>
          <p14:tracePt t="142936" x="9634538" y="3340100"/>
          <p14:tracePt t="142943" x="9626600" y="3365500"/>
          <p14:tracePt t="142951" x="9626600" y="3390900"/>
          <p14:tracePt t="142959" x="9626600" y="3424238"/>
          <p14:tracePt t="142968" x="9626600" y="3484563"/>
          <p14:tracePt t="142975" x="9626600" y="3509963"/>
          <p14:tracePt t="142984" x="9626600" y="3578225"/>
          <p14:tracePt t="142992" x="9626600" y="3619500"/>
          <p14:tracePt t="143000" x="9626600" y="3629025"/>
          <p14:tracePt t="143009" x="9626600" y="3646488"/>
          <p14:tracePt t="143016" x="9626600" y="3697288"/>
          <p14:tracePt t="143024" x="9626600" y="3713163"/>
          <p14:tracePt t="143031" x="9626600" y="3763963"/>
          <p14:tracePt t="143040" x="9626600" y="3781425"/>
          <p14:tracePt t="143056" x="9642475" y="3824288"/>
          <p14:tracePt t="143064" x="9652000" y="3832225"/>
          <p14:tracePt t="143072" x="9659938" y="3849688"/>
          <p14:tracePt t="143080" x="9659938" y="3857625"/>
          <p14:tracePt t="143096" x="9694863" y="3883025"/>
          <p14:tracePt t="143112" x="9702800" y="3900488"/>
          <p14:tracePt t="143120" x="9710738" y="3908425"/>
          <p14:tracePt t="143136" x="9728200" y="3925888"/>
          <p14:tracePt t="143143" x="9753600" y="3935413"/>
          <p14:tracePt t="143152" x="9761538" y="3935413"/>
          <p14:tracePt t="143160" x="9796463" y="3951288"/>
          <p14:tracePt t="143168" x="9821863" y="3960813"/>
          <p14:tracePt t="143176" x="9880600" y="3960813"/>
          <p14:tracePt t="143184" x="9931400" y="3976688"/>
          <p14:tracePt t="143193" x="9991725" y="3976688"/>
          <p14:tracePt t="143200" x="10059988" y="3976688"/>
          <p14:tracePt t="143209" x="10118725" y="3976688"/>
          <p14:tracePt t="143216" x="10229850" y="3976688"/>
          <p14:tracePt t="143224" x="10298113" y="3976688"/>
          <p14:tracePt t="143231" x="10374313" y="3976688"/>
          <p14:tracePt t="143240" x="10425113" y="3968750"/>
          <p14:tracePt t="143248" x="10493375" y="3951288"/>
          <p14:tracePt t="143256" x="10552113" y="3943350"/>
          <p14:tracePt t="143264" x="10585450" y="3943350"/>
          <p14:tracePt t="143271" x="10645775" y="3925888"/>
          <p14:tracePt t="143280" x="10714038" y="3883025"/>
          <p14:tracePt t="143288" x="10764838" y="3857625"/>
          <p14:tracePt t="143296" x="10815638" y="3841750"/>
          <p14:tracePt t="143304" x="10841038" y="3806825"/>
          <p14:tracePt t="143312" x="10891838" y="3781425"/>
          <p14:tracePt t="143320" x="10960100" y="3748088"/>
          <p14:tracePt t="143328" x="10968038" y="3730625"/>
          <p14:tracePt t="143336" x="10985500" y="3705225"/>
          <p14:tracePt t="143343" x="11002963" y="3662363"/>
          <p14:tracePt t="143352" x="11053763" y="3586163"/>
          <p14:tracePt t="143360" x="11053763" y="3560763"/>
          <p14:tracePt t="143368" x="11053763" y="3517900"/>
          <p14:tracePt t="143376" x="11071225" y="3467100"/>
          <p14:tracePt t="143384" x="11071225" y="3424238"/>
          <p14:tracePt t="143393" x="11071225" y="3355975"/>
          <p14:tracePt t="143400" x="11071225" y="3330575"/>
          <p14:tracePt t="143409" x="11071225" y="3289300"/>
          <p14:tracePt t="143416" x="11071225" y="3263900"/>
          <p14:tracePt t="143424" x="11071225" y="3211513"/>
          <p14:tracePt t="143432" x="11071225" y="3127375"/>
          <p14:tracePt t="143440" x="11071225" y="3101975"/>
          <p14:tracePt t="143448" x="11071225" y="3059113"/>
          <p14:tracePt t="143456" x="11061700" y="3025775"/>
          <p14:tracePt t="143464" x="11044238" y="2982913"/>
          <p14:tracePt t="143472" x="11036300" y="2974975"/>
          <p14:tracePt t="143480" x="11002963" y="2940050"/>
          <p14:tracePt t="143488" x="10968038" y="2871788"/>
          <p14:tracePt t="143496" x="10942638" y="2846388"/>
          <p14:tracePt t="143504" x="10874375" y="2813050"/>
          <p14:tracePt t="143512" x="10841038" y="2778125"/>
          <p14:tracePt t="143520" x="10815638" y="2770188"/>
          <p14:tracePt t="143528" x="10782300" y="2736850"/>
          <p14:tracePt t="143536" x="10739438" y="2719388"/>
          <p14:tracePt t="143544" x="10704513" y="2701925"/>
          <p14:tracePt t="143551" x="10696575" y="2701925"/>
          <p14:tracePt t="143560" x="10688638" y="2701925"/>
          <p14:tracePt t="143584" x="10653713" y="2693988"/>
          <p14:tracePt t="143592" x="10594975" y="2693988"/>
          <p14:tracePt t="143600" x="10526713" y="2693988"/>
          <p14:tracePt t="143609" x="10483850" y="2693988"/>
          <p14:tracePt t="143616" x="10390188" y="2633663"/>
          <p14:tracePt t="143624" x="10331450" y="2633663"/>
          <p14:tracePt t="143632" x="10245725" y="2633663"/>
          <p14:tracePt t="143640" x="10204450" y="2633663"/>
          <p14:tracePt t="143648" x="10169525" y="2633663"/>
          <p14:tracePt t="143656" x="10110788" y="2633663"/>
          <p14:tracePt t="143664" x="10093325" y="2633663"/>
          <p14:tracePt t="143672" x="10085388" y="2633663"/>
          <p14:tracePt t="143680" x="10042525" y="2660650"/>
          <p14:tracePt t="143688" x="10017125" y="2668588"/>
          <p14:tracePt t="143697" x="9999663" y="2686050"/>
          <p14:tracePt t="143704" x="9956800" y="2744788"/>
          <p14:tracePt t="143712" x="9923463" y="2795588"/>
          <p14:tracePt t="143720" x="9898063" y="2820988"/>
          <p14:tracePt t="143728" x="9880600" y="2855913"/>
          <p14:tracePt t="143736" x="9864725" y="2881313"/>
          <p14:tracePt t="143744" x="9847263" y="2932113"/>
          <p14:tracePt t="143752" x="9821863" y="2957513"/>
          <p14:tracePt t="143760" x="9804400" y="3008313"/>
          <p14:tracePt t="143768" x="9786938" y="3033713"/>
          <p14:tracePt t="143775" x="9771063" y="3084513"/>
          <p14:tracePt t="143784" x="9771063" y="3127375"/>
          <p14:tracePt t="143793" x="9745663" y="3152775"/>
          <p14:tracePt t="143799" x="9745663" y="3203575"/>
          <p14:tracePt t="143809" x="9745663" y="3228975"/>
          <p14:tracePt t="143816" x="9728200" y="3271838"/>
          <p14:tracePt t="143824" x="9728200" y="3322638"/>
          <p14:tracePt t="143832" x="9728200" y="3382963"/>
          <p14:tracePt t="143840" x="9728200" y="3433763"/>
          <p14:tracePt t="143848" x="9728200" y="3475038"/>
          <p14:tracePt t="143856" x="9728200" y="3502025"/>
          <p14:tracePt t="143864" x="9728200" y="3543300"/>
          <p14:tracePt t="143871" x="9728200" y="3560763"/>
          <p14:tracePt t="143880" x="9728200" y="3568700"/>
          <p14:tracePt t="143888" x="9728200" y="3586163"/>
          <p14:tracePt t="143896" x="9728200" y="3594100"/>
          <p14:tracePt t="143909" x="9728200" y="3611563"/>
          <p14:tracePt t="143911" x="9745663" y="3619500"/>
          <p14:tracePt t="143920" x="9753600" y="3629025"/>
          <p14:tracePt t="143927" x="9771063" y="3646488"/>
          <p14:tracePt t="143936" x="9796463" y="3654425"/>
          <p14:tracePt t="143944" x="9804400" y="3671888"/>
          <p14:tracePt t="143952" x="9821863" y="3679825"/>
          <p14:tracePt t="143960" x="9829800" y="3697288"/>
          <p14:tracePt t="143968" x="9872663" y="3738563"/>
          <p14:tracePt t="143976" x="9890125" y="3748088"/>
          <p14:tracePt t="143984" x="9923463" y="3763963"/>
          <p14:tracePt t="144000" x="9956800" y="3773488"/>
          <p14:tracePt t="144009" x="9983788" y="3773488"/>
          <p14:tracePt t="144016" x="9991725" y="3773488"/>
          <p14:tracePt t="144024" x="10025063" y="3806825"/>
          <p14:tracePt t="144032" x="10067925" y="3824288"/>
          <p14:tracePt t="144040" x="10093325" y="3824288"/>
          <p14:tracePt t="144047" x="10126663" y="3824288"/>
          <p14:tracePt t="144056" x="10169525" y="3824288"/>
          <p14:tracePt t="144064" x="10212388" y="3824288"/>
          <p14:tracePt t="144071" x="10280650" y="3824288"/>
          <p14:tracePt t="144080" x="10323513" y="3824288"/>
          <p14:tracePt t="144088" x="10390188" y="3824288"/>
          <p14:tracePt t="144096" x="10458450" y="3798888"/>
          <p14:tracePt t="144104" x="10483850" y="3798888"/>
          <p14:tracePt t="144112" x="10552113" y="3763963"/>
          <p14:tracePt t="144120" x="10577513" y="3730625"/>
          <p14:tracePt t="144129" x="10628313" y="3713163"/>
          <p14:tracePt t="144136" x="10671175" y="3697288"/>
          <p14:tracePt t="144144" x="10721975" y="3654425"/>
          <p14:tracePt t="144152" x="10729913" y="3636963"/>
          <p14:tracePt t="144160" x="10772775" y="3611563"/>
          <p14:tracePt t="144176" x="10807700" y="3578225"/>
          <p14:tracePt t="144184" x="10833100" y="3552825"/>
          <p14:tracePt t="144193" x="10848975" y="3535363"/>
          <p14:tracePt t="144200" x="10858500" y="3509963"/>
          <p14:tracePt t="144209" x="10858500" y="3484563"/>
          <p14:tracePt t="144215" x="10858500" y="3441700"/>
          <p14:tracePt t="144224" x="10874375" y="3424238"/>
          <p14:tracePt t="144232" x="10874375" y="3382963"/>
          <p14:tracePt t="144240" x="10874375" y="3340100"/>
          <p14:tracePt t="144248" x="10874375" y="3297238"/>
          <p14:tracePt t="144256" x="10874375" y="3228975"/>
          <p14:tracePt t="144264" x="10874375" y="3221038"/>
          <p14:tracePt t="144271" x="10866438" y="3195638"/>
          <p14:tracePt t="144280" x="10866438" y="3170238"/>
          <p14:tracePt t="144288" x="10866438" y="3152775"/>
          <p14:tracePt t="144296" x="10866438" y="3127375"/>
          <p14:tracePt t="144304" x="10823575" y="3076575"/>
          <p14:tracePt t="144312" x="10807700" y="3067050"/>
          <p14:tracePt t="144328" x="10764838" y="3025775"/>
          <p14:tracePt t="144336" x="10756900" y="3008313"/>
          <p14:tracePt t="144343" x="10739438" y="3000375"/>
          <p14:tracePt t="144352" x="10729913" y="2990850"/>
          <p14:tracePt t="144360" x="10714038" y="2974975"/>
          <p14:tracePt t="144368" x="10688638" y="2965450"/>
          <p14:tracePt t="144376" x="10679113" y="2949575"/>
          <p14:tracePt t="144384" x="10637838" y="2922588"/>
          <p14:tracePt t="144400" x="10585450" y="2889250"/>
          <p14:tracePt t="144416" x="10577513" y="2881313"/>
          <p14:tracePt t="144432" x="10552113" y="2863850"/>
          <p14:tracePt t="144440" x="10534650" y="2863850"/>
          <p14:tracePt t="144456" x="10509250" y="2863850"/>
          <p14:tracePt t="144463" x="10483850" y="2863850"/>
          <p14:tracePt t="144471" x="10442575" y="2863850"/>
          <p14:tracePt t="144480" x="10390188" y="2863850"/>
          <p14:tracePt t="144488" x="10331450" y="2863850"/>
          <p14:tracePt t="144496" x="10245725" y="2863850"/>
          <p14:tracePt t="144504" x="10204450" y="2863850"/>
          <p14:tracePt t="144512" x="10153650" y="2863850"/>
          <p14:tracePt t="144520" x="10110788" y="2863850"/>
          <p14:tracePt t="144528" x="10101263" y="2863850"/>
          <p14:tracePt t="144536" x="10059988" y="2863850"/>
          <p14:tracePt t="144543" x="10034588" y="2863850"/>
          <p14:tracePt t="144552" x="10017125" y="2863850"/>
          <p14:tracePt t="144559" x="9991725" y="2863850"/>
          <p14:tracePt t="144576" x="9966325" y="2863850"/>
          <p14:tracePt t="144592" x="9931400" y="2871788"/>
          <p14:tracePt t="144599" x="9906000" y="2897188"/>
          <p14:tracePt t="144609" x="9898063" y="2914650"/>
          <p14:tracePt t="144615" x="9880600" y="2974975"/>
          <p14:tracePt t="144624" x="9864725" y="3016250"/>
          <p14:tracePt t="144631" x="9829800" y="3084513"/>
          <p14:tracePt t="144640" x="9812338" y="3135313"/>
          <p14:tracePt t="144647" x="9796463" y="3178175"/>
          <p14:tracePt t="144655" x="9796463" y="3246438"/>
          <p14:tracePt t="144663" x="9786938" y="3271838"/>
          <p14:tracePt t="144712" x="9786938" y="3279775"/>
          <p14:tracePt t="144720" x="9786938" y="3305175"/>
          <p14:tracePt t="144736" x="9786938" y="3322638"/>
          <p14:tracePt t="144744" x="9786938" y="3330575"/>
          <p14:tracePt t="144752" x="9786938" y="3348038"/>
          <p14:tracePt t="144760" x="9812338" y="3373438"/>
          <p14:tracePt t="144768" x="9812338" y="3382963"/>
          <p14:tracePt t="144776" x="9812338" y="3398838"/>
          <p14:tracePt t="144784" x="9829800" y="3441700"/>
          <p14:tracePt t="144793" x="9829800" y="3449638"/>
          <p14:tracePt t="144800" x="9829800" y="3459163"/>
          <p14:tracePt t="144809" x="9847263" y="3502025"/>
          <p14:tracePt t="144816" x="9847263" y="3517900"/>
          <p14:tracePt t="144824" x="9855200" y="3568700"/>
          <p14:tracePt t="144832" x="9890125" y="3603625"/>
          <p14:tracePt t="144840" x="9898063" y="3629025"/>
          <p14:tracePt t="144856" x="9915525" y="3662363"/>
          <p14:tracePt t="144864" x="9931400" y="3671888"/>
          <p14:tracePt t="144872" x="9956800" y="3697288"/>
          <p14:tracePt t="144911" x="9983788" y="3730625"/>
          <p14:tracePt t="144920" x="10034588" y="3748088"/>
          <p14:tracePt t="144928" x="10101263" y="3763963"/>
          <p14:tracePt t="144936" x="10144125" y="3763963"/>
          <p14:tracePt t="144944" x="10204450" y="3763963"/>
          <p14:tracePt t="144952" x="10271125" y="3763963"/>
          <p14:tracePt t="144960" x="10280650" y="3763963"/>
          <p14:tracePt t="144968" x="10323513" y="3763963"/>
          <p14:tracePt t="144976" x="10331450" y="3763963"/>
          <p14:tracePt t="144984" x="10356850" y="3763963"/>
          <p14:tracePt t="145008" x="10390188" y="3763963"/>
          <p14:tracePt t="145097" x="10399713" y="3763963"/>
          <p14:tracePt t="145137" x="10415588" y="3763963"/>
          <p14:tracePt t="145146" x="10425113" y="3763963"/>
          <p14:tracePt t="145152" x="10467975" y="3763963"/>
          <p14:tracePt t="145159" x="10493375" y="3763963"/>
          <p14:tracePt t="145167" x="10552113" y="3763963"/>
          <p14:tracePt t="145175" x="10645775" y="3816350"/>
          <p14:tracePt t="145184" x="10696575" y="3849688"/>
          <p14:tracePt t="145192" x="10790238" y="3943350"/>
          <p14:tracePt t="145199" x="10891838" y="4044950"/>
          <p14:tracePt t="145208" x="10942638" y="4095750"/>
          <p14:tracePt t="145216" x="10952163" y="4113213"/>
          <p14:tracePt t="145225" x="11002963" y="4171950"/>
          <p14:tracePt t="145231" x="11044238" y="4206875"/>
          <p14:tracePt t="145240" x="11079163" y="4249738"/>
          <p14:tracePt t="145482" x="11036300" y="4240213"/>
          <p14:tracePt t="145496" x="11018838" y="4232275"/>
          <p14:tracePt t="145504" x="10960100" y="4171950"/>
          <p14:tracePt t="145512" x="10926763" y="4070350"/>
          <p14:tracePt t="145600" x="10926763" y="4062413"/>
          <p14:tracePt t="145944" x="10926763" y="4037013"/>
          <p14:tracePt t="145951" x="10926763" y="4027488"/>
          <p14:tracePt t="145959" x="10926763" y="4011613"/>
          <p14:tracePt t="145967" x="10926763" y="3968750"/>
          <p14:tracePt t="145975" x="10926763" y="3960813"/>
          <p14:tracePt t="145984" x="10926763" y="3943350"/>
          <p14:tracePt t="145996" x="10926763" y="3935413"/>
          <p14:tracePt t="146001" x="10926763" y="3908425"/>
          <p14:tracePt t="146009" x="10926763" y="3883025"/>
          <p14:tracePt t="147464" x="10926763" y="3867150"/>
          <p14:tracePt t="147481" x="10917238" y="3832225"/>
          <p14:tracePt t="147496" x="10917238" y="3798888"/>
          <p14:tracePt t="147503" x="10917238" y="3773488"/>
          <p14:tracePt t="147511" x="10909300" y="3748088"/>
          <p14:tracePt t="147519" x="10909300" y="3730625"/>
          <p14:tracePt t="147528" x="10909300" y="3705225"/>
          <p14:tracePt t="147535" x="10909300" y="3679825"/>
          <p14:tracePt t="147544" x="10909300" y="3636963"/>
          <p14:tracePt t="147551" x="10909300" y="3611563"/>
          <p14:tracePt t="147560" x="10909300" y="3560763"/>
          <p14:tracePt t="147567" x="10891838" y="3535363"/>
          <p14:tracePt t="147575" x="10891838" y="3484563"/>
          <p14:tracePt t="147584" x="10891838" y="3459163"/>
          <p14:tracePt t="147591" x="10874375" y="3416300"/>
          <p14:tracePt t="147599" x="10874375" y="3398838"/>
          <p14:tracePt t="147608" x="10874375" y="3373438"/>
          <p14:tracePt t="147615" x="10858500" y="3314700"/>
          <p14:tracePt t="147625" x="10848975" y="3297238"/>
          <p14:tracePt t="147631" x="10848975" y="3271838"/>
          <p14:tracePt t="147640" x="10848975" y="3246438"/>
          <p14:tracePt t="147647" x="10833100" y="3195638"/>
          <p14:tracePt t="147655" x="10833100" y="3170238"/>
          <p14:tracePt t="147663" x="10823575" y="3160713"/>
          <p14:tracePt t="147671" x="10823575" y="3119438"/>
          <p14:tracePt t="147680" x="10807700" y="3094038"/>
          <p14:tracePt t="147687" x="10772775" y="3059113"/>
          <p14:tracePt t="147695" x="10772775" y="3051175"/>
          <p14:tracePt t="147704" x="10764838" y="3025775"/>
          <p14:tracePt t="147711" x="10747375" y="2974975"/>
          <p14:tracePt t="147719" x="10729913" y="2949575"/>
          <p14:tracePt t="147735" x="10696575" y="2881313"/>
          <p14:tracePt t="147744" x="10688638" y="2863850"/>
          <p14:tracePt t="147751" x="10671175" y="2855913"/>
          <p14:tracePt t="147760" x="10663238" y="2838450"/>
          <p14:tracePt t="147768" x="10645775" y="2813050"/>
          <p14:tracePt t="147775" x="10637838" y="2805113"/>
          <p14:tracePt t="147783" x="10628313" y="2787650"/>
          <p14:tracePt t="147792" x="10612438" y="2778125"/>
          <p14:tracePt t="147800" x="10585450" y="2752725"/>
          <p14:tracePt t="147815" x="10552113" y="2736850"/>
          <p14:tracePt t="147863" x="10544175" y="2736850"/>
          <p14:tracePt t="147871" x="10501313" y="2736850"/>
          <p14:tracePt t="147879" x="10475913" y="2736850"/>
          <p14:tracePt t="147887" x="10450513" y="2736850"/>
          <p14:tracePt t="147896" x="10425113" y="2736850"/>
          <p14:tracePt t="147903" x="10374313" y="2736850"/>
          <p14:tracePt t="147912" x="10348913" y="2736850"/>
          <p14:tracePt t="147919" x="10288588" y="2736850"/>
          <p14:tracePt t="147928" x="10255250" y="2736850"/>
          <p14:tracePt t="147935" x="10212388" y="2736850"/>
          <p14:tracePt t="147945" x="10186988" y="2736850"/>
          <p14:tracePt t="147951" x="10118725" y="2762250"/>
          <p14:tracePt t="147960" x="10085388" y="2795588"/>
          <p14:tracePt t="147967" x="10042525" y="2805113"/>
          <p14:tracePt t="147975" x="10009188" y="2838450"/>
          <p14:tracePt t="147983" x="9999663" y="2863850"/>
          <p14:tracePt t="147991" x="9983788" y="2863850"/>
          <p14:tracePt t="147999" x="9974263" y="2881313"/>
          <p14:tracePt t="148008" x="9956800" y="2881313"/>
          <p14:tracePt t="148015" x="9948863" y="2889250"/>
          <p14:tracePt t="148024" x="9931400" y="2906713"/>
          <p14:tracePt t="148031" x="9923463" y="2914650"/>
          <p14:tracePt t="148047" x="9915525" y="2932113"/>
          <p14:tracePt t="148055" x="9898063" y="2940050"/>
          <p14:tracePt t="148063" x="9898063" y="2949575"/>
          <p14:tracePt t="148071" x="9898063" y="2965450"/>
          <p14:tracePt t="148079" x="9890125" y="2990850"/>
          <p14:tracePt t="148088" x="9855200" y="3041650"/>
          <p14:tracePt t="148095" x="9839325" y="3067050"/>
          <p14:tracePt t="148103" x="9821863" y="3178175"/>
          <p14:tracePt t="148111" x="9804400" y="3246438"/>
          <p14:tracePt t="148119" x="9804400" y="3305175"/>
          <p14:tracePt t="148128" x="9804400" y="3348038"/>
          <p14:tracePt t="148136" x="9804400" y="3365500"/>
          <p14:tracePt t="148144" x="9796463" y="3390900"/>
          <p14:tracePt t="148151" x="9779000" y="3416300"/>
          <p14:tracePt t="148160" x="9779000" y="3433763"/>
          <p14:tracePt t="148167" x="9779000" y="3441700"/>
          <p14:tracePt t="148175" x="9779000" y="3459163"/>
          <p14:tracePt t="148183" x="9779000" y="3484563"/>
          <p14:tracePt t="148191" x="9779000" y="3492500"/>
          <p14:tracePt t="148199" x="9779000" y="3517900"/>
          <p14:tracePt t="148208" x="9779000" y="3543300"/>
          <p14:tracePt t="148225" x="9786938" y="3578225"/>
          <p14:tracePt t="148231" x="9796463" y="3586163"/>
          <p14:tracePt t="148240" x="9796463" y="3611563"/>
          <p14:tracePt t="148247" x="9804400" y="3629025"/>
          <p14:tracePt t="148256" x="9839325" y="3687763"/>
          <p14:tracePt t="148271" x="9847263" y="3697288"/>
          <p14:tracePt t="148279" x="9864725" y="3705225"/>
          <p14:tracePt t="148288" x="9872663" y="3722688"/>
          <p14:tracePt t="148295" x="9890125" y="3722688"/>
          <p14:tracePt t="148303" x="9898063" y="3730625"/>
          <p14:tracePt t="148311" x="9940925" y="3763963"/>
          <p14:tracePt t="148320" x="9948863" y="3763963"/>
          <p14:tracePt t="148376" x="9966325" y="3763963"/>
          <p14:tracePt t="148384" x="9974263" y="3763963"/>
          <p14:tracePt t="148391" x="10017125" y="3763963"/>
          <p14:tracePt t="148400" x="10025063" y="3763963"/>
          <p14:tracePt t="148408" x="10050463" y="3763963"/>
          <p14:tracePt t="148416" x="10085388" y="3763963"/>
          <p14:tracePt t="148425" x="10093325" y="3763963"/>
          <p14:tracePt t="148431" x="10101263" y="3763963"/>
          <p14:tracePt t="148440" x="10136188" y="3763963"/>
          <p14:tracePt t="148447" x="10161588" y="3763963"/>
          <p14:tracePt t="148456" x="10169525" y="3763963"/>
          <p14:tracePt t="148463" x="10212388" y="3763963"/>
          <p14:tracePt t="148471" x="10220325" y="3763963"/>
          <p14:tracePt t="148479" x="10237788" y="3763963"/>
          <p14:tracePt t="148488" x="10245725" y="3763963"/>
          <p14:tracePt t="148496" x="10271125" y="3763963"/>
          <p14:tracePt t="148512" x="10288588" y="3763963"/>
          <p14:tracePt t="148560" x="10298113" y="3763963"/>
          <p14:tracePt t="148568" x="10339388" y="3763963"/>
          <p14:tracePt t="148575" x="10348913" y="3756025"/>
          <p14:tracePt t="148584" x="10364788" y="3756025"/>
          <p14:tracePt t="148600" x="10374313" y="3756025"/>
          <p14:tracePt t="148608" x="10415588" y="3756025"/>
          <p14:tracePt t="148616" x="10425113" y="3756025"/>
          <p14:tracePt t="148625" x="10483850" y="3756025"/>
          <p14:tracePt t="148631" x="10544175" y="3756025"/>
          <p14:tracePt t="148640" x="10594975" y="3756025"/>
          <p14:tracePt t="148647" x="10653713" y="3756025"/>
          <p14:tracePt t="148656" x="10721975" y="3756025"/>
          <p14:tracePt t="148663" x="10782300" y="3738563"/>
          <p14:tracePt t="148671" x="10833100" y="3738563"/>
          <p14:tracePt t="148679" x="10874375" y="3722688"/>
          <p14:tracePt t="148688" x="10909300" y="3713163"/>
          <p14:tracePt t="148696" x="10917238" y="3697288"/>
          <p14:tracePt t="148703" x="10942638" y="3687763"/>
          <p14:tracePt t="148712" x="10960100" y="3671888"/>
          <p14:tracePt t="148784" x="10968038" y="3671888"/>
          <p14:tracePt t="149017" x="10968038" y="3662363"/>
          <p14:tracePt t="149027" x="10993438" y="3662363"/>
          <p14:tracePt t="149034" x="11028363" y="3629025"/>
          <p14:tracePt t="149040" x="11036300" y="3619500"/>
          <p14:tracePt t="149047" x="11036300" y="3560763"/>
          <p14:tracePt t="149055" x="11036300" y="3535363"/>
          <p14:tracePt t="149095" x="11036300" y="3527425"/>
          <p14:tracePt t="149225" x="11061700" y="3527425"/>
          <p14:tracePt t="149242" x="11071225" y="3527425"/>
          <p14:tracePt t="149249" x="11087100" y="3527425"/>
          <p14:tracePt t="149256" x="11129963" y="3527425"/>
          <p14:tracePt t="149272" x="11155363" y="3543300"/>
          <p14:tracePt t="149280" x="11172825" y="3552825"/>
          <p14:tracePt t="149287" x="11198225" y="3568700"/>
          <p14:tracePt t="149295" x="11241088" y="3586163"/>
          <p14:tracePt t="149303" x="11307763" y="3619500"/>
          <p14:tracePt t="149311" x="11360150" y="3646488"/>
          <p14:tracePt t="149319" x="11401425" y="3679825"/>
          <p14:tracePt t="149328" x="11469688" y="3713163"/>
          <p14:tracePt t="149335" x="11487150" y="3722688"/>
          <p14:tracePt t="149344" x="11495088" y="3738563"/>
          <p14:tracePt t="149351" x="11520488" y="3738563"/>
          <p14:tracePt t="149360" x="11537950" y="3748088"/>
          <p14:tracePt t="149384" x="11545888" y="3763963"/>
          <p14:tracePt t="149399" x="11555413" y="3773488"/>
          <p14:tracePt t="149415" x="11571288" y="3790950"/>
          <p14:tracePt t="149425" x="11580813" y="3798888"/>
          <p14:tracePt t="149440" x="11606213" y="3816350"/>
          <p14:tracePt t="149448" x="11639550" y="3841750"/>
          <p14:tracePt t="149455" x="11647488" y="3857625"/>
          <p14:tracePt t="149463" x="11707813" y="3883025"/>
          <p14:tracePt t="149471" x="11725275" y="3892550"/>
          <p14:tracePt t="149479" x="11750675" y="3925888"/>
          <p14:tracePt t="149487" x="11784013" y="3951288"/>
          <p14:tracePt t="149495" x="11809413" y="3986213"/>
          <p14:tracePt t="149503" x="11826875" y="3994150"/>
          <p14:tracePt t="149512" x="11834813" y="4037013"/>
          <p14:tracePt t="149519" x="11869738" y="4070350"/>
          <p14:tracePt t="149528" x="11895138" y="4113213"/>
          <p14:tracePt t="149535" x="11895138" y="4130675"/>
          <p14:tracePt t="149544" x="11928475" y="4156075"/>
          <p14:tracePt t="150464" x="11920538" y="4156075"/>
          <p14:tracePt t="150472" x="11895138" y="4156075"/>
          <p14:tracePt t="150481" x="11885613" y="4156075"/>
          <p14:tracePt t="150488" x="11869738" y="4156075"/>
          <p14:tracePt t="150496" x="11860213" y="4156075"/>
          <p14:tracePt t="150503" x="11834813" y="4156075"/>
          <p14:tracePt t="150511" x="11826875" y="4156075"/>
          <p14:tracePt t="150519" x="11801475" y="4156075"/>
          <p14:tracePt t="150528" x="11766550" y="4156075"/>
          <p14:tracePt t="150535" x="11725275" y="4156075"/>
          <p14:tracePt t="150544" x="11699875" y="4156075"/>
          <p14:tracePt t="150553" x="11674475" y="4156075"/>
          <p14:tracePt t="150562" x="11657013" y="4156075"/>
          <p14:tracePt t="150569" x="11631613" y="4156075"/>
          <p14:tracePt t="150575" x="11545888" y="4156075"/>
          <p14:tracePt t="150583" x="11520488" y="4156075"/>
          <p14:tracePt t="150591" x="11452225" y="4156075"/>
          <p14:tracePt t="150600" x="11393488" y="4130675"/>
          <p14:tracePt t="150608" x="11299825" y="4113213"/>
          <p14:tracePt t="150615" x="11249025" y="4095750"/>
          <p14:tracePt t="150624" x="11188700" y="4095750"/>
          <p14:tracePt t="150631" x="11172825" y="4079875"/>
          <p14:tracePt t="150641" x="11129963" y="4079875"/>
          <p14:tracePt t="151113" x="11122025" y="4070350"/>
          <p14:tracePt t="151121" x="11112500" y="4062413"/>
          <p14:tracePt t="151128" x="11071225" y="4044950"/>
          <p14:tracePt t="151144" x="11036300" y="4027488"/>
          <p14:tracePt t="151167" x="11010900" y="4019550"/>
          <p14:tracePt t="151175" x="10993438" y="4019550"/>
          <p14:tracePt t="151183" x="10968038" y="3986213"/>
          <p14:tracePt t="151191" x="10960100" y="3976688"/>
          <p14:tracePt t="151201" x="10942638" y="3976688"/>
          <p14:tracePt t="151209" x="10934700" y="3968750"/>
          <p14:tracePt t="151280" x="10926763" y="3951288"/>
          <p14:tracePt t="151296" x="10891838" y="3925888"/>
          <p14:tracePt t="151513" x="10866438" y="3892550"/>
          <p14:tracePt t="151529" x="10866438" y="3867150"/>
          <p14:tracePt t="151536" x="10848975" y="3841750"/>
          <p14:tracePt t="151545" x="10848975" y="3824288"/>
          <p14:tracePt t="151551" x="10848975" y="3798888"/>
          <p14:tracePt t="151560" x="10848975" y="3790950"/>
          <p14:tracePt t="151567" x="10841038" y="3773488"/>
          <p14:tracePt t="151575" x="10823575" y="3748088"/>
          <p14:tracePt t="151583" x="10823575" y="3722688"/>
          <p14:tracePt t="151599" x="10823575" y="3713163"/>
          <p14:tracePt t="151615" x="10823575" y="3697288"/>
          <p14:tracePt t="151624" x="10823575" y="3671888"/>
          <p14:tracePt t="151753" x="10823575" y="3662363"/>
          <p14:tracePt t="151760" x="10815638" y="3619500"/>
          <p14:tracePt t="151768" x="10798175" y="3611563"/>
          <p14:tracePt t="151776" x="10798175" y="3594100"/>
          <p14:tracePt t="151799" x="10798175" y="3586163"/>
          <p14:tracePt t="151815" x="10790238" y="3560763"/>
          <p14:tracePt t="151824" x="10790238" y="3543300"/>
          <p14:tracePt t="151831" x="10790238" y="3535363"/>
          <p14:tracePt t="151841" x="10772775" y="3509963"/>
          <p14:tracePt t="151847" x="10772775" y="3475038"/>
          <p14:tracePt t="151856" x="10772775" y="3467100"/>
          <p14:tracePt t="151863" x="10756900" y="3441700"/>
          <p14:tracePt t="151871" x="10756900" y="3416300"/>
          <p14:tracePt t="151888" x="10729913" y="3382963"/>
          <p14:tracePt t="151904" x="10729913" y="3373438"/>
          <p14:tracePt t="151912" x="10729913" y="3348038"/>
          <p14:tracePt t="151920" x="10729913" y="3330575"/>
          <p14:tracePt t="151928" x="10729913" y="3322638"/>
          <p14:tracePt t="151935" x="10729913" y="3305175"/>
          <p14:tracePt t="151944" x="10729913" y="3279775"/>
          <p14:tracePt t="151951" x="10714038" y="3271838"/>
          <p14:tracePt t="152153" x="10714038" y="3246438"/>
          <p14:tracePt t="152160" x="10704513" y="3211513"/>
          <p14:tracePt t="152175" x="10704513" y="3186113"/>
          <p14:tracePt t="152191" x="10704513" y="3178175"/>
          <p14:tracePt t="152199" x="10688638" y="3152775"/>
          <p14:tracePt t="152207" x="10688638" y="3135313"/>
          <p14:tracePt t="152215" x="10663238" y="3109913"/>
          <p14:tracePt t="152231" x="10663238" y="3084513"/>
          <p14:tracePt t="152247" x="10645775" y="3051175"/>
          <p14:tracePt t="152263" x="10645775" y="3041650"/>
          <p14:tracePt t="152359" x="10637838" y="2982913"/>
          <p14:tracePt t="152391" x="10620375" y="2957513"/>
          <p14:tracePt t="152399" x="10620375" y="2949575"/>
          <p14:tracePt t="152456" x="10620375" y="2932113"/>
          <p14:tracePt t="152463" x="10620375" y="2922588"/>
          <p14:tracePt t="152488" x="10620375" y="2906713"/>
          <p14:tracePt t="152496" x="10620375" y="2881313"/>
          <p14:tracePt t="152511" x="10620375" y="2871788"/>
          <p14:tracePt t="152536" x="10620375" y="2855913"/>
          <p14:tracePt t="152608" x="10602913" y="2846388"/>
          <p14:tracePt t="152616" x="10594975" y="2838450"/>
          <p14:tracePt t="152625" x="10552113" y="2795588"/>
          <p14:tracePt t="152631" x="10526713" y="2795588"/>
          <p14:tracePt t="152641" x="10509250" y="2778125"/>
          <p14:tracePt t="152647" x="10501313" y="2770188"/>
          <p14:tracePt t="152656" x="10475913" y="2770188"/>
          <p14:tracePt t="152664" x="10425113" y="2736850"/>
          <p14:tracePt t="152679" x="10382250" y="2719388"/>
          <p14:tracePt t="152687" x="10364788" y="2719388"/>
          <p14:tracePt t="152695" x="10331450" y="2719388"/>
          <p14:tracePt t="152703" x="10313988" y="2719388"/>
          <p14:tracePt t="152712" x="10288588" y="2719388"/>
          <p14:tracePt t="152720" x="10263188" y="2719388"/>
          <p14:tracePt t="152728" x="10220325" y="2719388"/>
          <p14:tracePt t="152736" x="10169525" y="2719388"/>
          <p14:tracePt t="152744" x="10144125" y="2719388"/>
          <p14:tracePt t="152751" x="10101263" y="2719388"/>
          <p14:tracePt t="152761" x="10075863" y="2719388"/>
          <p14:tracePt t="152768" x="10025063" y="2719388"/>
          <p14:tracePt t="152775" x="9999663" y="2727325"/>
          <p14:tracePt t="152783" x="9974263" y="2727325"/>
          <p14:tracePt t="152791" x="9940925" y="2744788"/>
          <p14:tracePt t="152799" x="9931400" y="2744788"/>
          <p14:tracePt t="152808" x="9906000" y="2744788"/>
          <p14:tracePt t="152815" x="9872663" y="2752725"/>
          <p14:tracePt t="152831" x="9864725" y="2770188"/>
          <p14:tracePt t="152841" x="9847263" y="2778125"/>
          <p14:tracePt t="152856" x="9804400" y="2820988"/>
          <p14:tracePt t="152871" x="9796463" y="2871788"/>
          <p14:tracePt t="152890" x="9753600" y="2922588"/>
          <p14:tracePt t="152896" x="9753600" y="2965450"/>
          <p14:tracePt t="152903" x="9736138" y="3033713"/>
          <p14:tracePt t="152912" x="9736138" y="3076575"/>
          <p14:tracePt t="152920" x="9720263" y="3127375"/>
          <p14:tracePt t="152928" x="9702800" y="3170238"/>
          <p14:tracePt t="152935" x="9702800" y="3195638"/>
          <p14:tracePt t="152944" x="9702800" y="3263900"/>
          <p14:tracePt t="152951" x="9702800" y="3305175"/>
          <p14:tracePt t="152960" x="9702800" y="3340100"/>
          <p14:tracePt t="152967" x="9702800" y="3348038"/>
          <p14:tracePt t="152975" x="9702800" y="3390900"/>
          <p14:tracePt t="152983" x="9702800" y="3416300"/>
          <p14:tracePt t="152991" x="9702800" y="3441700"/>
          <p14:tracePt t="152999" x="9702800" y="3459163"/>
          <p14:tracePt t="153007" x="9702800" y="3467100"/>
          <p14:tracePt t="153024" x="9702800" y="3475038"/>
          <p14:tracePt t="153041" x="9702800" y="3502025"/>
          <p14:tracePt t="153056" x="9702800" y="3517900"/>
          <p14:tracePt t="153071" x="9702800" y="3527425"/>
          <p14:tracePt t="153080" x="9702800" y="3543300"/>
          <p14:tracePt t="153088" x="9710738" y="3552825"/>
          <p14:tracePt t="153096" x="9736138" y="3568700"/>
          <p14:tracePt t="153112" x="9745663" y="3578225"/>
          <p14:tracePt t="153120" x="9771063" y="3603625"/>
          <p14:tracePt t="153128" x="9804400" y="3636963"/>
          <p14:tracePt t="153136" x="9812338" y="3646488"/>
          <p14:tracePt t="153144" x="9829800" y="3662363"/>
          <p14:tracePt t="153152" x="9855200" y="3671888"/>
          <p14:tracePt t="153160" x="9880600" y="3687763"/>
          <p14:tracePt t="153168" x="9915525" y="3722688"/>
          <p14:tracePt t="153175" x="9956800" y="3730625"/>
          <p14:tracePt t="153184" x="9974263" y="3748088"/>
          <p14:tracePt t="153191" x="10017125" y="3756025"/>
          <p14:tracePt t="153200" x="10042525" y="3756025"/>
          <p14:tracePt t="153208" x="10110788" y="3790950"/>
          <p14:tracePt t="153216" x="10153650" y="3790950"/>
          <p14:tracePt t="153225" x="10169525" y="3790950"/>
          <p14:tracePt t="153232" x="10194925" y="3806825"/>
          <p14:tracePt t="153248" x="10220325" y="3806825"/>
          <p14:tracePt t="153256" x="10229850" y="3806825"/>
          <p14:tracePt t="153271" x="10245725" y="3806825"/>
          <p14:tracePt t="153288" x="10298113" y="3806825"/>
          <p14:tracePt t="153296" x="10313988" y="3806825"/>
          <p14:tracePt t="153304" x="10356850" y="3806825"/>
          <p14:tracePt t="153312" x="10399713" y="3806825"/>
          <p14:tracePt t="153320" x="10458450" y="3806825"/>
          <p14:tracePt t="153328" x="10493375" y="3806825"/>
          <p14:tracePt t="153336" x="10518775" y="3806825"/>
          <p14:tracePt t="153344" x="10544175" y="3798888"/>
          <p14:tracePt t="153351" x="10594975" y="3798888"/>
          <p14:tracePt t="153360" x="10602913" y="3798888"/>
          <p14:tracePt t="153368" x="10612438" y="3798888"/>
          <p14:tracePt t="153384" x="10645775" y="3798888"/>
          <p14:tracePt t="153400" x="10671175" y="3790950"/>
          <p14:tracePt t="153408" x="10714038" y="3790950"/>
          <p14:tracePt t="153415" x="10739438" y="3790950"/>
          <p14:tracePt t="153424" x="10807700" y="3773488"/>
          <p14:tracePt t="153431" x="10841038" y="3756025"/>
          <p14:tracePt t="153441" x="10883900" y="3756025"/>
          <p14:tracePt t="153447" x="10909300" y="3722688"/>
          <p14:tracePt t="153455" x="10960100" y="3713163"/>
          <p14:tracePt t="153471" x="11018838" y="3713163"/>
          <p14:tracePt t="153479" x="11036300" y="3697288"/>
          <p14:tracePt t="153487" x="11044238" y="3697288"/>
          <p14:tracePt t="153495" x="11104563" y="3679825"/>
          <p14:tracePt t="153511" x="11137900" y="3654425"/>
          <p14:tracePt t="153520" x="11163300" y="3636963"/>
          <p14:tracePt t="153528" x="11172825" y="3636963"/>
          <p14:tracePt t="153535" x="11188700" y="3629025"/>
          <p14:tracePt t="153544" x="11198225" y="3629025"/>
          <p14:tracePt t="153551" x="11223625" y="3611563"/>
          <p14:tracePt t="153560" x="11256963" y="3611563"/>
          <p14:tracePt t="153567" x="11282363" y="3586163"/>
          <p14:tracePt t="153576" x="11317288" y="3568700"/>
          <p14:tracePt t="153583" x="11325225" y="3552825"/>
          <p14:tracePt t="153599" x="11333163" y="3543300"/>
          <p14:tracePt t="153608" x="11360150" y="3543300"/>
          <p14:tracePt t="153615" x="11393488" y="3517900"/>
          <p14:tracePt t="153631" x="11401425" y="3502025"/>
          <p14:tracePt t="153641" x="11426825" y="3502025"/>
          <p14:tracePt t="153648" x="11444288" y="3492500"/>
          <p14:tracePt t="153656" x="11452225" y="3492500"/>
          <p14:tracePt t="153663" x="11495088" y="3492500"/>
          <p14:tracePt t="153671" x="11503025" y="3475038"/>
          <p14:tracePt t="153687" x="11520488" y="3475038"/>
          <p14:tracePt t="153695" x="11530013" y="3475038"/>
          <p14:tracePt t="153703" x="11545888" y="3467100"/>
          <p14:tracePt t="153719" x="11555413" y="3449638"/>
          <p14:tracePt t="153728" x="11571288" y="3441700"/>
          <p14:tracePt t="153736" x="11596688" y="3424238"/>
          <p14:tracePt t="153744" x="11606213" y="3416300"/>
          <p14:tracePt t="153751" x="11631613" y="3398838"/>
          <p14:tracePt t="153760" x="11647488" y="3390900"/>
          <p14:tracePt t="153783" x="11674475" y="3373438"/>
          <p14:tracePt t="153801" x="11682413" y="3373438"/>
          <p14:tracePt t="153811" x="11699875" y="3365500"/>
          <p14:tracePt t="153828" x="11725275" y="3340100"/>
          <p14:tracePt t="153832" x="11733213" y="3322638"/>
          <p14:tracePt t="153848" x="11733213" y="3314700"/>
          <p14:tracePt t="153857" x="11733213" y="3305175"/>
          <p14:tracePt t="153864" x="11733213" y="3263900"/>
          <p14:tracePt t="153872" x="11733213" y="3238500"/>
          <p14:tracePt t="153881" x="11733213" y="3186113"/>
          <p14:tracePt t="153888" x="11733213" y="3178175"/>
          <p14:tracePt t="153897" x="11733213" y="3135313"/>
          <p14:tracePt t="153912" x="11733213" y="3109913"/>
          <p14:tracePt t="153920" x="11733213" y="3094038"/>
          <p14:tracePt t="153929" x="11733213" y="3067050"/>
          <p14:tracePt t="153936" x="11699875" y="3041650"/>
          <p14:tracePt t="153944" x="11690350" y="3025775"/>
          <p14:tracePt t="153952" x="11674475" y="3016250"/>
          <p14:tracePt t="153960" x="11664950" y="2990850"/>
          <p14:tracePt t="153968" x="11647488" y="2990850"/>
          <p14:tracePt t="153976" x="11639550" y="2974975"/>
          <p14:tracePt t="154016" x="11631613" y="2974975"/>
          <p14:tracePt t="154025" x="11596688" y="2965450"/>
          <p14:tracePt t="154032" x="11588750" y="2965450"/>
          <p14:tracePt t="154064" x="11580813" y="2965450"/>
          <p14:tracePt t="154072" x="11555413" y="2965450"/>
          <p14:tracePt t="154080" x="11520488" y="2949575"/>
          <p14:tracePt t="154088" x="11495088" y="2949575"/>
          <p14:tracePt t="154104" x="11487150" y="2949575"/>
          <p14:tracePt t="154113" x="11461750" y="2949575"/>
          <p14:tracePt t="154120" x="11444288" y="2949575"/>
          <p14:tracePt t="154129" x="11418888" y="2949575"/>
          <p14:tracePt t="154136" x="11376025" y="2949575"/>
          <p14:tracePt t="154152" x="11350625" y="2949575"/>
          <p14:tracePt t="154168" x="11317288" y="2949575"/>
          <p14:tracePt t="154175" x="11307763" y="2949575"/>
          <p14:tracePt t="154184" x="11299825" y="2949575"/>
          <p14:tracePt t="154193" x="11282363" y="2949575"/>
          <p14:tracePt t="154200" x="11256963" y="2949575"/>
          <p14:tracePt t="154209" x="11249025" y="2949575"/>
          <p14:tracePt t="154225" x="11231563" y="2949575"/>
          <p14:tracePt t="154232" x="11223625" y="2949575"/>
          <p14:tracePt t="154248" x="11198225" y="2949575"/>
          <p14:tracePt t="154256" x="11180763" y="2949575"/>
          <p14:tracePt t="154272" x="11172825" y="2949575"/>
          <p14:tracePt t="154280" x="11163300" y="2949575"/>
          <p14:tracePt t="154288" x="11137900" y="2949575"/>
          <p14:tracePt t="154297" x="11122025" y="2949575"/>
          <p14:tracePt t="154304" x="11112500" y="2949575"/>
          <p14:tracePt t="154313" x="11096625" y="2949575"/>
          <p14:tracePt t="154336" x="11071225" y="2957513"/>
          <p14:tracePt t="154361" x="11061700" y="2957513"/>
          <p14:tracePt t="154368" x="11018838" y="2982913"/>
          <p14:tracePt t="154384" x="10985500" y="3000375"/>
          <p14:tracePt t="154393" x="10977563" y="3008313"/>
          <p14:tracePt t="154400" x="10960100" y="3025775"/>
          <p14:tracePt t="154409" x="10952163" y="3051175"/>
          <p14:tracePt t="154416" x="10917238" y="3076575"/>
          <p14:tracePt t="154425" x="10909300" y="3094038"/>
          <p14:tracePt t="154433" x="10891838" y="3135313"/>
          <p14:tracePt t="154448" x="10883900" y="3144838"/>
          <p14:tracePt t="154456" x="10858500" y="3170238"/>
          <p14:tracePt t="154465" x="10858500" y="3186113"/>
          <p14:tracePt t="154472" x="10841038" y="3195638"/>
          <p14:tracePt t="154481" x="10841038" y="3254375"/>
          <p14:tracePt t="154488" x="10833100" y="3263900"/>
          <p14:tracePt t="154497" x="10833100" y="3271838"/>
          <p14:tracePt t="154504" x="10833100" y="3297238"/>
          <p14:tracePt t="154513" x="10833100" y="3314700"/>
          <p14:tracePt t="154520" x="10833100" y="3322638"/>
          <p14:tracePt t="154536" x="10815638" y="3340100"/>
          <p14:tracePt t="154568" x="10815638" y="3365500"/>
          <p14:tracePt t="154600" x="10815638" y="3373438"/>
          <p14:tracePt t="154632" x="10815638" y="3398838"/>
          <p14:tracePt t="154656" x="10815638" y="3441700"/>
          <p14:tracePt t="154672" x="10815638" y="3459163"/>
          <p14:tracePt t="154688" x="10815638" y="3467100"/>
          <p14:tracePt t="154696" x="10823575" y="3484563"/>
          <p14:tracePt t="154704" x="10823575" y="3509963"/>
          <p14:tracePt t="154720" x="10848975" y="3535363"/>
          <p14:tracePt t="154736" x="10866438" y="3552825"/>
          <p14:tracePt t="154743" x="10874375" y="3560763"/>
          <p14:tracePt t="154760" x="10891838" y="3578225"/>
          <p14:tracePt t="154808" x="10901363" y="3586163"/>
          <p14:tracePt t="154816" x="10917238" y="3594100"/>
          <p14:tracePt t="154825" x="10926763" y="3594100"/>
          <p14:tracePt t="154832" x="10934700" y="3611563"/>
          <p14:tracePt t="154843" x="10960100" y="3611563"/>
          <p14:tracePt t="154849" x="10977563" y="3611563"/>
          <p14:tracePt t="154856" x="11002963" y="3636963"/>
          <p14:tracePt t="154864" x="11028363" y="3636963"/>
          <p14:tracePt t="154872" x="11044238" y="3654425"/>
          <p14:tracePt t="154880" x="11122025" y="3662363"/>
          <p14:tracePt t="154908" x="11147425" y="3662363"/>
          <p14:tracePt t="154913" x="11172825" y="3662363"/>
          <p14:tracePt t="154928" x="11180763" y="3662363"/>
          <p14:tracePt t="154936" x="11206163" y="3662363"/>
          <p14:tracePt t="154944" x="11256963" y="3662363"/>
          <p14:tracePt t="154952" x="11282363" y="3662363"/>
          <p14:tracePt t="154960" x="11325225" y="3662363"/>
          <p14:tracePt t="154968" x="11342688" y="3662363"/>
          <p14:tracePt t="154976" x="11385550" y="3662363"/>
          <p14:tracePt t="154984" x="11393488" y="3662363"/>
          <p14:tracePt t="154992" x="11418888" y="3662363"/>
          <p14:tracePt t="155000" x="11461750" y="3662363"/>
          <p14:tracePt t="155009" x="11530013" y="3662363"/>
          <p14:tracePt t="155016" x="11555413" y="3662363"/>
          <p14:tracePt t="155025" x="11563350" y="3662363"/>
          <p14:tracePt t="155032" x="11606213" y="3662363"/>
          <p14:tracePt t="155056" x="11622088" y="3662363"/>
          <p14:tracePt t="155064" x="11631613" y="3662363"/>
          <p14:tracePt t="155072" x="11647488" y="3646488"/>
          <p14:tracePt t="155088" x="11674475" y="3619500"/>
          <p14:tracePt t="155097" x="11682413" y="3594100"/>
          <p14:tracePt t="155113" x="11699875" y="3560763"/>
          <p14:tracePt t="155120" x="11715750" y="3552825"/>
          <p14:tracePt t="155129" x="11715750" y="3509963"/>
          <p14:tracePt t="155136" x="11715750" y="3484563"/>
          <p14:tracePt t="155144" x="11715750" y="3441700"/>
          <p14:tracePt t="155152" x="11715750" y="3408363"/>
          <p14:tracePt t="155160" x="11715750" y="3348038"/>
          <p14:tracePt t="155168" x="11715750" y="3305175"/>
          <p14:tracePt t="155176" x="11715750" y="3271838"/>
          <p14:tracePt t="155184" x="11715750" y="3228975"/>
          <p14:tracePt t="155193" x="11715750" y="3221038"/>
          <p14:tracePt t="155200" x="11715750" y="3203575"/>
          <p14:tracePt t="155209" x="11715750" y="3160713"/>
          <p14:tracePt t="155216" x="11707813" y="3152775"/>
          <p14:tracePt t="155226" x="11707813" y="3144838"/>
          <p14:tracePt t="155232" x="11699875" y="3109913"/>
          <p14:tracePt t="155242" x="11664950" y="3051175"/>
          <p14:tracePt t="155256" x="11647488" y="3016250"/>
          <p14:tracePt t="155264" x="11631613" y="2990850"/>
          <p14:tracePt t="155272" x="11596688" y="2940050"/>
          <p14:tracePt t="155281" x="11588750" y="2932113"/>
          <p14:tracePt t="155288" x="11571288" y="2906713"/>
          <p14:tracePt t="155304" x="11563350" y="2889250"/>
          <p14:tracePt t="155313" x="11545888" y="2863850"/>
          <p14:tracePt t="155320" x="11537950" y="2855913"/>
          <p14:tracePt t="155328" x="11530013" y="2838450"/>
          <p14:tracePt t="155336" x="11512550" y="2830513"/>
          <p14:tracePt t="155352" x="11487150" y="2795588"/>
          <p14:tracePt t="155360" x="11461750" y="2795588"/>
          <p14:tracePt t="155368" x="11444288" y="2787650"/>
          <p14:tracePt t="155376" x="11418888" y="2787650"/>
          <p14:tracePt t="155384" x="11410950" y="2787650"/>
          <p14:tracePt t="155400" x="11393488" y="2778125"/>
          <p14:tracePt t="155432" x="11360150" y="2778125"/>
          <p14:tracePt t="155442" x="11325225" y="2778125"/>
          <p14:tracePt t="155448" x="11299825" y="2778125"/>
          <p14:tracePt t="155456" x="11274425" y="2778125"/>
          <p14:tracePt t="155464" x="11249025" y="2778125"/>
          <p14:tracePt t="155472" x="11180763" y="2820988"/>
          <p14:tracePt t="155481" x="11147425" y="2838450"/>
          <p14:tracePt t="155488" x="11104563" y="2846388"/>
          <p14:tracePt t="155497" x="11036300" y="2863850"/>
          <p14:tracePt t="155504" x="11010900" y="2897188"/>
          <p14:tracePt t="155513" x="10977563" y="2897188"/>
          <p14:tracePt t="155520" x="10968038" y="2906713"/>
          <p14:tracePt t="155529" x="10952163" y="2906713"/>
          <p14:tracePt t="155536" x="10942638" y="2906713"/>
          <p14:tracePt t="155544" x="10934700" y="2922588"/>
          <p14:tracePt t="155552" x="10909300" y="2932113"/>
          <p14:tracePt t="155560" x="10891838" y="2949575"/>
          <p14:tracePt t="155576" x="10891838" y="2957513"/>
          <p14:tracePt t="155584" x="10883900" y="2974975"/>
          <p14:tracePt t="155592" x="10866438" y="3008313"/>
          <p14:tracePt t="155600" x="10833100" y="3059113"/>
          <p14:tracePt t="155609" x="10823575" y="3084513"/>
          <p14:tracePt t="155616" x="10807700" y="3152775"/>
          <p14:tracePt t="155625" x="10790238" y="3178175"/>
          <p14:tracePt t="155632" x="10790238" y="3195638"/>
          <p14:tracePt t="155643" x="10790238" y="3271838"/>
          <p14:tracePt t="155648" x="10790238" y="3314700"/>
          <p14:tracePt t="155656" x="10756900" y="3348038"/>
          <p14:tracePt t="155696" x="10764838" y="3408363"/>
          <p14:tracePt t="155713" x="10782300" y="3424238"/>
          <p14:tracePt t="155720" x="10782300" y="3449638"/>
          <p14:tracePt t="155728" x="10782300" y="3459163"/>
          <p14:tracePt t="155736" x="10807700" y="3484563"/>
          <p14:tracePt t="155744" x="10815638" y="3502025"/>
          <p14:tracePt t="155752" x="10833100" y="3509963"/>
          <p14:tracePt t="155760" x="10841038" y="3527425"/>
          <p14:tracePt t="155768" x="10858500" y="3535363"/>
          <p14:tracePt t="155777" x="10866438" y="3594100"/>
          <p14:tracePt t="155784" x="10901363" y="3603625"/>
          <p14:tracePt t="155792" x="10909300" y="3619500"/>
          <p14:tracePt t="155808" x="10934700" y="3619500"/>
          <p14:tracePt t="155840" x="10968038" y="3629025"/>
          <p14:tracePt t="155880" x="10977563" y="3629025"/>
          <p14:tracePt t="155888" x="11002963" y="3629025"/>
          <p14:tracePt t="155904" x="11053763" y="3662363"/>
          <p14:tracePt t="155913" x="11096625" y="3662363"/>
          <p14:tracePt t="155920" x="11122025" y="3662363"/>
          <p14:tracePt t="155928" x="11188700" y="3662363"/>
          <p14:tracePt t="155936" x="11274425" y="3662363"/>
          <p14:tracePt t="155944" x="11317288" y="3662363"/>
          <p14:tracePt t="155952" x="11385550" y="3654425"/>
          <p14:tracePt t="155960" x="11410950" y="3646488"/>
          <p14:tracePt t="155968" x="11436350" y="3629025"/>
          <p14:tracePt t="155977" x="11487150" y="3594100"/>
          <p14:tracePt t="155984" x="11520488" y="3568700"/>
          <p14:tracePt t="155992" x="11563350" y="3552825"/>
          <p14:tracePt t="156000" x="11563350" y="3535363"/>
          <p14:tracePt t="156009" x="11588750" y="3509963"/>
          <p14:tracePt t="156025" x="11647488" y="3441700"/>
          <p14:tracePt t="156032" x="11657013" y="3424238"/>
          <p14:tracePt t="156043" x="11674475" y="3390900"/>
          <p14:tracePt t="156049" x="11674475" y="3355975"/>
          <p14:tracePt t="156056" x="11674475" y="3314700"/>
          <p14:tracePt t="156064" x="11682413" y="3289300"/>
          <p14:tracePt t="156072" x="11682413" y="3238500"/>
          <p14:tracePt t="156080" x="11682413" y="3211513"/>
          <p14:tracePt t="156088" x="11682413" y="3152775"/>
          <p14:tracePt t="156098" x="11682413" y="3119438"/>
          <p14:tracePt t="156104" x="11682413" y="3059113"/>
          <p14:tracePt t="156113" x="11682413" y="2990850"/>
          <p14:tracePt t="156120" x="11682413" y="2982913"/>
          <p14:tracePt t="156129" x="11657013" y="2940050"/>
          <p14:tracePt t="156136" x="11639550" y="2932113"/>
          <p14:tracePt t="156144" x="11631613" y="2906713"/>
          <p14:tracePt t="156152" x="11614150" y="2855913"/>
          <p14:tracePt t="156160" x="11563350" y="2820988"/>
          <p14:tracePt t="156168" x="11555413" y="2813050"/>
          <p14:tracePt t="156184" x="11512550" y="2795588"/>
          <p14:tracePt t="156192" x="11495088" y="2787650"/>
          <p14:tracePt t="156216" x="11487150" y="2770188"/>
          <p14:tracePt t="156225" x="11461750" y="2770188"/>
          <p14:tracePt t="156232" x="11436350" y="2770188"/>
          <p14:tracePt t="156242" x="11368088" y="2770188"/>
          <p14:tracePt t="156248" x="11342688" y="2770188"/>
          <p14:tracePt t="156256" x="11282363" y="2770188"/>
          <p14:tracePt t="156265" x="11231563" y="2770188"/>
          <p14:tracePt t="156272" x="11206163" y="2770188"/>
          <p14:tracePt t="156282" x="11163300" y="2770188"/>
          <p14:tracePt t="156288" x="11112500" y="2770188"/>
          <p14:tracePt t="156297" x="11071225" y="2795588"/>
          <p14:tracePt t="156304" x="11036300" y="2813050"/>
          <p14:tracePt t="156312" x="10993438" y="2830513"/>
          <p14:tracePt t="156320" x="10960100" y="2855913"/>
          <p14:tracePt t="156328" x="10917238" y="2889250"/>
          <p14:tracePt t="156335" x="10901363" y="2897188"/>
          <p14:tracePt t="156344" x="10874375" y="2932113"/>
          <p14:tracePt t="156351" x="10866438" y="2940050"/>
          <p14:tracePt t="156360" x="10833100" y="2965450"/>
          <p14:tracePt t="156367" x="10823575" y="2982913"/>
          <p14:tracePt t="156376" x="10823575" y="3008313"/>
          <p14:tracePt t="156383" x="10807700" y="3033713"/>
          <p14:tracePt t="156391" x="10807700" y="3059113"/>
          <p14:tracePt t="156399" x="10807700" y="3076575"/>
          <p14:tracePt t="156407" x="10807700" y="3119438"/>
          <p14:tracePt t="156415" x="10807700" y="3127375"/>
          <p14:tracePt t="156424" x="10807700" y="3135313"/>
          <p14:tracePt t="156431" x="10807700" y="3178175"/>
          <p14:tracePt t="156441" x="10807700" y="3195638"/>
          <p14:tracePt t="156447" x="10807700" y="3221038"/>
          <p14:tracePt t="156456" x="10807700" y="3246438"/>
          <p14:tracePt t="156463" x="10807700" y="3271838"/>
          <p14:tracePt t="156471" x="10807700" y="3340100"/>
          <p14:tracePt t="156479" x="10815638" y="3365500"/>
          <p14:tracePt t="156488" x="10833100" y="3449638"/>
          <p14:tracePt t="156496" x="10866438" y="3484563"/>
          <p14:tracePt t="156503" x="10866438" y="3492500"/>
          <p14:tracePt t="156512" x="10874375" y="3517900"/>
          <p14:tracePt t="156519" x="10891838" y="3568700"/>
          <p14:tracePt t="156544" x="10917238" y="3586163"/>
          <p14:tracePt t="156552" x="10934700" y="3594100"/>
          <p14:tracePt t="156568" x="10942638" y="3603625"/>
          <p14:tracePt t="156575" x="10960100" y="3619500"/>
          <p14:tracePt t="156584" x="10968038" y="3646488"/>
          <p14:tracePt t="156607" x="10985500" y="3654425"/>
          <p14:tracePt t="156616" x="10993438" y="3671888"/>
          <p14:tracePt t="156625" x="11010900" y="3679825"/>
          <p14:tracePt t="156632" x="11018838" y="3697288"/>
          <p14:tracePt t="156641" x="11028363" y="3705225"/>
          <p14:tracePt t="156656" x="11061700" y="3722688"/>
          <p14:tracePt t="156663" x="11071225" y="3730625"/>
          <p14:tracePt t="156737" x="11112500" y="3773488"/>
          <p14:tracePt t="156744" x="11122025" y="3781425"/>
          <p14:tracePt t="156753" x="11137900" y="3798888"/>
          <p14:tracePt t="156761" x="11147425" y="3806825"/>
          <p14:tracePt t="156769" x="11172825" y="3841750"/>
          <p14:tracePt t="156778" x="11188700" y="3867150"/>
          <p14:tracePt t="156786" x="11206163" y="3892550"/>
          <p14:tracePt t="156794" x="11241088" y="3943350"/>
          <p14:tracePt t="156801" x="11266488" y="3976688"/>
          <p14:tracePt t="156809" x="11282363" y="4002088"/>
          <p14:tracePt t="156816" x="11291888" y="4011613"/>
          <p14:tracePt t="156825" x="11307763" y="4037013"/>
          <p14:tracePt t="156841" x="11317288" y="4037013"/>
          <p14:tracePt t="156888" x="11333163" y="4052888"/>
          <p14:tracePt t="156896" x="11342688" y="4062413"/>
          <p14:tracePt t="156904" x="11368088" y="4079875"/>
          <p14:tracePt t="156913" x="11418888" y="4130675"/>
          <p14:tracePt t="156920" x="11426825" y="4138613"/>
          <p14:tracePt t="156928" x="11444288" y="4146550"/>
          <p14:tracePt t="156936" x="11469688" y="4181475"/>
          <p14:tracePt t="156944" x="11477625" y="4189413"/>
          <p14:tracePt t="156952" x="11495088" y="4206875"/>
          <p14:tracePt t="156961" x="11520488" y="4232275"/>
          <p14:tracePt t="156968" x="11537950" y="4240213"/>
          <p14:tracePt t="156976" x="11563350" y="4265613"/>
          <p14:tracePt t="156984" x="11606213" y="4316413"/>
          <p14:tracePt t="156991" x="11639550" y="4368800"/>
          <p14:tracePt t="157000" x="11639550" y="4376738"/>
          <p14:tracePt t="157007" x="11674475" y="4435475"/>
          <p14:tracePt t="157016" x="11674475" y="4452938"/>
          <p14:tracePt t="157024" x="11699875" y="4478338"/>
          <p14:tracePt t="157031" x="11715750" y="4503738"/>
          <p14:tracePt t="157264" x="11741150" y="4503738"/>
          <p14:tracePt t="157281" x="11741150" y="4486275"/>
          <p14:tracePt t="157288" x="11715750" y="4435475"/>
          <p14:tracePt t="157296" x="11664950" y="4351338"/>
          <p14:tracePt t="157304" x="11647488" y="4333875"/>
          <p14:tracePt t="157312" x="11639550" y="4333875"/>
          <p14:tracePt t="157319" x="11614150" y="4333875"/>
          <p14:tracePt t="157327" x="11596688" y="4333875"/>
          <p14:tracePt t="157344" x="11588750" y="4333875"/>
          <p14:tracePt t="157367" x="11571288" y="4325938"/>
          <p14:tracePt t="157399" x="11563350" y="4300538"/>
          <p14:tracePt t="157423" x="11545888" y="4283075"/>
          <p14:tracePt t="157431" x="11520488" y="4257675"/>
          <p14:tracePt t="157440" x="11512550" y="4249738"/>
          <p14:tracePt t="157447" x="11512550" y="4232275"/>
          <p14:tracePt t="157456" x="11495088" y="4206875"/>
          <p14:tracePt t="157463" x="11469688" y="4189413"/>
          <p14:tracePt t="157471" x="11469688" y="4181475"/>
          <p14:tracePt t="157479" x="11452225" y="4156075"/>
          <p14:tracePt t="157495" x="11444288" y="4121150"/>
          <p14:tracePt t="157511" x="11444288" y="4113213"/>
          <p14:tracePt t="157625" x="11426825" y="4095750"/>
          <p14:tracePt t="157631" x="11401425" y="4070350"/>
          <p14:tracePt t="157640" x="11368088" y="4027488"/>
          <p14:tracePt t="157647" x="11360150" y="4011613"/>
          <p14:tracePt t="157655" x="11317288" y="3968750"/>
          <p14:tracePt t="157663" x="11299825" y="3960813"/>
          <p14:tracePt t="157671" x="11256963" y="3917950"/>
          <p14:tracePt t="157679" x="11231563" y="3883025"/>
          <p14:tracePt t="157687" x="11155363" y="3816350"/>
          <p14:tracePt t="157695" x="11129963" y="3798888"/>
          <p14:tracePt t="157703" x="11079163" y="3763963"/>
          <p14:tracePt t="157711" x="10985500" y="3697288"/>
          <p14:tracePt t="157720" x="10960100" y="3662363"/>
          <p14:tracePt t="157727" x="10909300" y="3611563"/>
          <p14:tracePt t="157735" x="10883900" y="3603625"/>
          <p14:tracePt t="157744" x="10848975" y="3603625"/>
          <p14:tracePt t="157751" x="10841038" y="3586163"/>
          <p14:tracePt t="157783" x="10833100" y="3578225"/>
          <p14:tracePt t="157815" x="10807700" y="3578225"/>
          <p14:tracePt t="157823" x="10772775" y="3578225"/>
          <p14:tracePt t="157831" x="10729913" y="3578225"/>
          <p14:tracePt t="157840" x="10704513" y="3578225"/>
          <p14:tracePt t="157847" x="10688638" y="3578225"/>
          <p14:tracePt t="157857" x="10653713" y="3578225"/>
          <p14:tracePt t="157863" x="10620375" y="3578225"/>
          <p14:tracePt t="157871" x="10594975" y="3578225"/>
          <p14:tracePt t="157880" x="10585450" y="3578225"/>
          <p14:tracePt t="157890" x="10569575" y="3578225"/>
          <p14:tracePt t="157895" x="10560050" y="3578225"/>
          <p14:tracePt t="157903" x="10534650" y="3578225"/>
          <p14:tracePt t="157912" x="10493375" y="3578225"/>
          <p14:tracePt t="157919" x="10458450" y="3578225"/>
          <p14:tracePt t="157935" x="10450513" y="3578225"/>
          <p14:tracePt t="157951" x="10442575" y="3578225"/>
          <p14:tracePt t="157976" x="10425113" y="3578225"/>
          <p14:tracePt t="158023" x="10415588" y="3560763"/>
          <p14:tracePt t="158031" x="10415588" y="3552825"/>
          <p14:tracePt t="158040" x="10415588" y="3509963"/>
          <p14:tracePt t="158047" x="10415588" y="3484563"/>
          <p14:tracePt t="158057" x="10415588" y="3433763"/>
          <p14:tracePt t="158063" x="10450513" y="3365500"/>
          <p14:tracePt t="158071" x="10450513" y="3340100"/>
          <p14:tracePt t="158079" x="10467975" y="3297238"/>
          <p14:tracePt t="158087" x="10467975" y="3263900"/>
          <p14:tracePt t="158095" x="10467975" y="3221038"/>
          <p14:tracePt t="158103" x="10467975" y="3195638"/>
          <p14:tracePt t="158111" x="10467975" y="3127375"/>
          <p14:tracePt t="158120" x="10467975" y="3101975"/>
          <p14:tracePt t="158127" x="10467975" y="3059113"/>
          <p14:tracePt t="158135" x="10458450" y="2974975"/>
          <p14:tracePt t="158144" x="10450513" y="2940050"/>
          <p14:tracePt t="158151" x="10433050" y="2914650"/>
          <p14:tracePt t="158160" x="10399713" y="2846388"/>
          <p14:tracePt t="158168" x="10364788" y="2813050"/>
          <p14:tracePt t="158176" x="10356850" y="2805113"/>
          <p14:tracePt t="158183" x="10339388" y="2778125"/>
          <p14:tracePt t="158191" x="10313988" y="2762250"/>
          <p14:tracePt t="158231" x="10298113" y="2752725"/>
          <p14:tracePt t="158247" x="10271125" y="2719388"/>
          <p14:tracePt t="158256" x="10263188" y="2719388"/>
          <p14:tracePt t="158263" x="10245725" y="2719388"/>
          <p14:tracePt t="158271" x="10220325" y="2719388"/>
          <p14:tracePt t="158279" x="10179050" y="2719388"/>
          <p14:tracePt t="158288" x="10169525" y="2719388"/>
          <p14:tracePt t="158303" x="10126663" y="2719388"/>
          <p14:tracePt t="158320" x="10110788" y="2719388"/>
          <p14:tracePt t="158327" x="10085388" y="2719388"/>
          <p14:tracePt t="158336" x="10059988" y="2719388"/>
          <p14:tracePt t="158344" x="10017125" y="2719388"/>
          <p14:tracePt t="158351" x="9948863" y="2727325"/>
          <p14:tracePt t="158360" x="9915525" y="2778125"/>
          <p14:tracePt t="158368" x="9872663" y="2830513"/>
          <p14:tracePt t="158376" x="9855200" y="2855913"/>
          <p14:tracePt t="158383" x="9804400" y="2922588"/>
          <p14:tracePt t="158391" x="9786938" y="2957513"/>
          <p14:tracePt t="158400" x="9771063" y="3000375"/>
          <p14:tracePt t="158407" x="9761538" y="3033713"/>
          <p14:tracePt t="158415" x="9745663" y="3076575"/>
          <p14:tracePt t="158423" x="9728200" y="3127375"/>
          <p14:tracePt t="158431" x="9710738" y="3152775"/>
          <p14:tracePt t="158440" x="9710738" y="3160713"/>
          <p14:tracePt t="158447" x="9702800" y="3221038"/>
          <p14:tracePt t="158463" x="9702800" y="3238500"/>
          <p14:tracePt t="158471" x="9702800" y="3263900"/>
          <p14:tracePt t="158479" x="9702800" y="3289300"/>
          <p14:tracePt t="158487" x="9702800" y="3314700"/>
          <p14:tracePt t="158495" x="9702800" y="3340100"/>
          <p14:tracePt t="158503" x="9702800" y="3365500"/>
          <p14:tracePt t="158511" x="9702800" y="3398838"/>
          <p14:tracePt t="158527" x="9720263" y="3424238"/>
          <p14:tracePt t="158535" x="9736138" y="3441700"/>
          <p14:tracePt t="158544" x="9745663" y="3449638"/>
          <p14:tracePt t="158551" x="9753600" y="3459163"/>
          <p14:tracePt t="158560" x="9796463" y="3502025"/>
          <p14:tracePt t="158567" x="9812338" y="3517900"/>
          <p14:tracePt t="158576" x="9839325" y="3560763"/>
          <p14:tracePt t="158583" x="9890125" y="3578225"/>
          <p14:tracePt t="158591" x="9915525" y="3619500"/>
          <p14:tracePt t="158599" x="9966325" y="3654425"/>
          <p14:tracePt t="158607" x="10009188" y="3671888"/>
          <p14:tracePt t="158615" x="10042525" y="3697288"/>
          <p14:tracePt t="158623" x="10093325" y="3730625"/>
          <p14:tracePt t="158631" x="10101263" y="3730625"/>
          <p14:tracePt t="158641" x="10110788" y="3748088"/>
          <p14:tracePt t="158647" x="10144125" y="3773488"/>
          <p14:tracePt t="158657" x="10169525" y="3773488"/>
          <p14:tracePt t="158663" x="10212388" y="3773488"/>
          <p14:tracePt t="158671" x="10245725" y="3781425"/>
          <p14:tracePt t="158679" x="10288588" y="3798888"/>
          <p14:tracePt t="158687" x="10313988" y="3798888"/>
          <p14:tracePt t="158695" x="10364788" y="3816350"/>
          <p14:tracePt t="158703" x="10374313" y="3816350"/>
          <p14:tracePt t="158711" x="10399713" y="3816350"/>
          <p14:tracePt t="158719" x="10450513" y="3816350"/>
          <p14:tracePt t="158727" x="10475913" y="3816350"/>
          <p14:tracePt t="158735" x="10534650" y="3806825"/>
          <p14:tracePt t="158744" x="10637838" y="3748088"/>
          <p14:tracePt t="158751" x="10704513" y="3730625"/>
          <p14:tracePt t="158760" x="10747375" y="3705225"/>
          <p14:tracePt t="158768" x="10798175" y="3654425"/>
          <p14:tracePt t="158775" x="10901363" y="3594100"/>
          <p14:tracePt t="158783" x="10926763" y="3560763"/>
          <p14:tracePt t="158791" x="10960100" y="3552825"/>
          <p14:tracePt t="158800" x="11028363" y="3475038"/>
          <p14:tracePt t="158807" x="11061700" y="3449638"/>
          <p14:tracePt t="158815" x="11096625" y="3398838"/>
          <p14:tracePt t="158823" x="11104563" y="3348038"/>
          <p14:tracePt t="158831" x="11122025" y="3322638"/>
          <p14:tracePt t="158841" x="11137900" y="3271838"/>
          <p14:tracePt t="158848" x="11137900" y="3246438"/>
          <p14:tracePt t="158857" x="11137900" y="3160713"/>
          <p14:tracePt t="158863" x="11137900" y="3119438"/>
          <p14:tracePt t="158871" x="11129963" y="3067050"/>
          <p14:tracePt t="158879" x="11112500" y="3025775"/>
          <p14:tracePt t="158887" x="11061700" y="2932113"/>
          <p14:tracePt t="158895" x="11028363" y="2906713"/>
          <p14:tracePt t="158907" x="10977563" y="2830513"/>
          <p14:tracePt t="158911" x="10942638" y="2787650"/>
          <p14:tracePt t="158920" x="10901363" y="2736850"/>
          <p14:tracePt t="158928" x="10848975" y="2686050"/>
          <p14:tracePt t="158935" x="10798175" y="2643188"/>
          <p14:tracePt t="158944" x="10747375" y="2592388"/>
          <p14:tracePt t="158951" x="10679113" y="2532063"/>
          <p14:tracePt t="158960" x="10628313" y="2516188"/>
          <p14:tracePt t="158967" x="10560050" y="2498725"/>
          <p14:tracePt t="158975" x="10493375" y="2463800"/>
          <p14:tracePt t="158983" x="10425113" y="2447925"/>
          <p14:tracePt t="158991" x="10364788" y="2447925"/>
          <p14:tracePt t="158999" x="10298113" y="2430463"/>
          <p14:tracePt t="159007" x="10237788" y="2430463"/>
          <p14:tracePt t="159015" x="10186988" y="2430463"/>
          <p14:tracePt t="159023" x="10126663" y="2430463"/>
          <p14:tracePt t="159031" x="10101263" y="2430463"/>
          <p14:tracePt t="159040" x="10075863" y="2430463"/>
          <p14:tracePt t="159047" x="10025063" y="2438400"/>
          <p14:tracePt t="159057" x="9999663" y="2455863"/>
          <p14:tracePt t="159063" x="9966325" y="2473325"/>
          <p14:tracePt t="159071" x="9940925" y="2473325"/>
          <p14:tracePt t="159079" x="9931400" y="2481263"/>
          <p14:tracePt t="159088" x="9898063" y="2506663"/>
          <p14:tracePt t="159095" x="9890125" y="2524125"/>
          <p14:tracePt t="159103" x="9880600" y="2524125"/>
          <p14:tracePt t="159111" x="9847263" y="2549525"/>
          <p14:tracePt t="159119" x="9839325" y="2574925"/>
          <p14:tracePt t="159127" x="9839325" y="2608263"/>
          <p14:tracePt t="159136" x="9786938" y="2676525"/>
          <p14:tracePt t="159144" x="9771063" y="2701925"/>
          <p14:tracePt t="159151" x="9771063" y="2770188"/>
          <p14:tracePt t="159160" x="9753600" y="2813050"/>
          <p14:tracePt t="159168" x="9736138" y="2897188"/>
          <p14:tracePt t="159176" x="9702800" y="2974975"/>
          <p14:tracePt t="159184" x="9702800" y="3084513"/>
          <p14:tracePt t="159191" x="9685338" y="3178175"/>
          <p14:tracePt t="159200" x="9685338" y="3246438"/>
          <p14:tracePt t="159207" x="9667875" y="3330575"/>
          <p14:tracePt t="159215" x="9667875" y="3416300"/>
          <p14:tracePt t="159223" x="9667875" y="3535363"/>
          <p14:tracePt t="159231" x="9667875" y="3594100"/>
          <p14:tracePt t="159240" x="9667875" y="3619500"/>
          <p14:tracePt t="159247" x="9667875" y="3687763"/>
          <p14:tracePt t="159257" x="9685338" y="3738563"/>
          <p14:tracePt t="159263" x="9685338" y="3748088"/>
          <p14:tracePt t="159272" x="9685338" y="3756025"/>
          <p14:tracePt t="159280" x="9702800" y="3773488"/>
          <p14:tracePt t="159288" x="9702800" y="3781425"/>
          <p14:tracePt t="159295" x="9728200" y="3824288"/>
          <p14:tracePt t="159312" x="9753600" y="3841750"/>
          <p14:tracePt t="159320" x="9771063" y="3849688"/>
          <p14:tracePt t="159328" x="9812338" y="3849688"/>
          <p14:tracePt t="159336" x="9839325" y="3867150"/>
          <p14:tracePt t="159344" x="9890125" y="3900488"/>
          <p14:tracePt t="159352" x="9931400" y="3917950"/>
          <p14:tracePt t="159360" x="9983788" y="3925888"/>
          <p14:tracePt t="159367" x="10025063" y="3925888"/>
          <p14:tracePt t="159375" x="10067925" y="3925888"/>
          <p14:tracePt t="159384" x="10136188" y="3925888"/>
          <p14:tracePt t="159391" x="10220325" y="3943350"/>
          <p14:tracePt t="159400" x="10271125" y="3976688"/>
          <p14:tracePt t="159407" x="10298113" y="3976688"/>
          <p14:tracePt t="159416" x="10356850" y="3976688"/>
          <p14:tracePt t="159424" x="10407650" y="3976688"/>
          <p14:tracePt t="159431" x="10467975" y="3976688"/>
          <p14:tracePt t="159441" x="10534650" y="3976688"/>
          <p14:tracePt t="159448" x="10620375" y="3968750"/>
          <p14:tracePt t="159457" x="10688638" y="3951288"/>
          <p14:tracePt t="159464" x="10764838" y="3875088"/>
          <p14:tracePt t="159472" x="10790238" y="3857625"/>
          <p14:tracePt t="159480" x="10841038" y="3816350"/>
          <p14:tracePt t="159488" x="10848975" y="3798888"/>
          <p14:tracePt t="159495" x="10901363" y="3738563"/>
          <p14:tracePt t="159504" x="10909300" y="3730625"/>
          <p14:tracePt t="159512" x="10942638" y="3654425"/>
          <p14:tracePt t="159520" x="10960100" y="3603625"/>
          <p14:tracePt t="159528" x="10968038" y="3560763"/>
          <p14:tracePt t="159536" x="10968038" y="3492500"/>
          <p14:tracePt t="159544" x="10993438" y="3408363"/>
          <p14:tracePt t="159552" x="10993438" y="3355975"/>
          <p14:tracePt t="159561" x="10993438" y="3297238"/>
          <p14:tracePt t="159568" x="10993438" y="3228975"/>
          <p14:tracePt t="159576" x="10993438" y="3144838"/>
          <p14:tracePt t="159584" x="10993438" y="3101975"/>
          <p14:tracePt t="159591" x="10993438" y="3076575"/>
          <p14:tracePt t="159600" x="10993438" y="3033713"/>
          <p14:tracePt t="159608" x="10985500" y="2965450"/>
          <p14:tracePt t="159616" x="10968038" y="2914650"/>
          <p14:tracePt t="159624" x="10934700" y="2889250"/>
          <p14:tracePt t="159631" x="10926763" y="2855913"/>
          <p14:tracePt t="159641" x="10909300" y="2846388"/>
          <p14:tracePt t="159648" x="10874375" y="2770188"/>
          <p14:tracePt t="159657" x="10866438" y="2752725"/>
          <p14:tracePt t="159664" x="10807700" y="2711450"/>
          <p14:tracePt t="159672" x="10782300" y="2711450"/>
          <p14:tracePt t="159679" x="10714038" y="2676525"/>
          <p14:tracePt t="159688" x="10663238" y="2676525"/>
          <p14:tracePt t="159696" x="10620375" y="2676525"/>
          <p14:tracePt t="159704" x="10552113" y="2643188"/>
          <p14:tracePt t="159712" x="10493375" y="2643188"/>
          <p14:tracePt t="159720" x="10425113" y="2643188"/>
          <p14:tracePt t="159728" x="10399713" y="2643188"/>
          <p14:tracePt t="159736" x="10356850" y="2643188"/>
          <p14:tracePt t="159744" x="10323513" y="2643188"/>
          <p14:tracePt t="159752" x="10280650" y="2643188"/>
          <p14:tracePt t="159760" x="10271125" y="2643188"/>
          <p14:tracePt t="159768" x="10237788" y="2660650"/>
          <p14:tracePt t="159775" x="10194925" y="2676525"/>
          <p14:tracePt t="159784" x="10144125" y="2727325"/>
          <p14:tracePt t="159791" x="10118725" y="2736850"/>
          <p14:tracePt t="159800" x="10067925" y="2770188"/>
          <p14:tracePt t="159807" x="9999663" y="2820988"/>
          <p14:tracePt t="159816" x="9974263" y="2838450"/>
          <p14:tracePt t="159824" x="9940925" y="2889250"/>
          <p14:tracePt t="159831" x="9906000" y="2957513"/>
          <p14:tracePt t="159841" x="9906000" y="2965450"/>
          <p14:tracePt t="159848" x="9872663" y="3008313"/>
          <p14:tracePt t="159857" x="9864725" y="3033713"/>
          <p14:tracePt t="159864" x="9847263" y="3101975"/>
          <p14:tracePt t="159872" x="9847263" y="3127375"/>
          <p14:tracePt t="159879" x="9847263" y="3178175"/>
          <p14:tracePt t="159888" x="9847263" y="3186113"/>
          <p14:tracePt t="159907" x="9847263" y="3195638"/>
          <p14:tracePt t="159912" x="9847263" y="3221038"/>
          <p14:tracePt t="159951" x="9847263" y="3238500"/>
          <p14:tracePt t="159961" x="9847263" y="3246438"/>
          <p14:tracePt t="159968" x="9847263" y="3263900"/>
          <p14:tracePt t="159976" x="9847263" y="3305175"/>
          <p14:tracePt t="159984" x="9880600" y="3330575"/>
          <p14:tracePt t="159991" x="9915525" y="3382963"/>
          <p14:tracePt t="160000" x="10009188" y="3475038"/>
          <p14:tracePt t="160008" x="10075863" y="3509963"/>
          <p14:tracePt t="160016" x="10126663" y="3527425"/>
          <p14:tracePt t="160024" x="10194925" y="3578225"/>
          <p14:tracePt t="160031" x="10204450" y="3586163"/>
          <p14:tracePt t="160040" x="10220325" y="3603625"/>
          <p14:tracePt t="160313" x="10229850" y="3568700"/>
          <p14:tracePt t="160321" x="10245725" y="3560763"/>
          <p14:tracePt t="160328" x="10245725" y="3543300"/>
          <p14:tracePt t="160351" x="10179050" y="3552825"/>
          <p14:tracePt t="160360" x="10050463" y="3611563"/>
          <p14:tracePt t="160368" x="9872663" y="3679825"/>
          <p14:tracePt t="160376" x="9745663" y="3748088"/>
          <p14:tracePt t="160383" x="9566275" y="3857625"/>
          <p14:tracePt t="160391" x="9439275" y="3968750"/>
          <p14:tracePt t="160400" x="9337675" y="4044950"/>
          <p14:tracePt t="160407" x="9302750" y="4079875"/>
          <p14:tracePt t="160416" x="9269413" y="4121150"/>
          <p14:tracePt t="160424" x="9236075" y="4171950"/>
          <p14:tracePt t="160431" x="9236075" y="4197350"/>
          <p14:tracePt t="160441" x="9236075" y="4224338"/>
          <p14:tracePt t="160448" x="9226550" y="4240213"/>
          <p14:tracePt t="160513" x="9226550" y="4249738"/>
          <p14:tracePt t="160529" x="9226550" y="4265613"/>
          <p14:tracePt t="160568" x="9201150" y="4308475"/>
          <p14:tracePt t="160584" x="9183688" y="4316413"/>
          <p14:tracePt t="160592" x="9183688" y="4333875"/>
          <p14:tracePt t="160600" x="9175750" y="4359275"/>
          <p14:tracePt t="160609" x="9158288" y="4368800"/>
          <p14:tracePt t="160616" x="9132888" y="4394200"/>
          <p14:tracePt t="160625" x="9117013" y="4427538"/>
          <p14:tracePt t="160632" x="9107488" y="4435475"/>
          <p14:tracePt t="160641" x="9064625" y="4478338"/>
          <p14:tracePt t="160647" x="9056688" y="4495800"/>
          <p14:tracePt t="160657" x="9013825" y="4538663"/>
          <p14:tracePt t="160663" x="8963025" y="4579938"/>
          <p14:tracePt t="160672" x="8929688" y="4597400"/>
          <p14:tracePt t="160679" x="8861425" y="4648200"/>
          <p14:tracePt t="160687" x="8793163" y="4665663"/>
          <p14:tracePt t="160695" x="8734425" y="4665663"/>
          <p14:tracePt t="160703" x="8648700" y="4683125"/>
          <p14:tracePt t="160711" x="8529638" y="4683125"/>
          <p14:tracePt t="160720" x="8359775" y="4683125"/>
          <p14:tracePt t="160727" x="8164513" y="4683125"/>
          <p14:tracePt t="160735" x="7994650" y="4683125"/>
          <p14:tracePt t="160744" x="7672388" y="4640263"/>
          <p14:tracePt t="160751" x="7416800" y="4622800"/>
          <p14:tracePt t="160760" x="7153275" y="4529138"/>
          <p14:tracePt t="160767" x="6950075" y="4478338"/>
          <p14:tracePt t="160776" x="6694488" y="4384675"/>
          <p14:tracePt t="160783" x="6592888" y="4325938"/>
          <p14:tracePt t="160791" x="6524625" y="4291013"/>
          <p14:tracePt t="160800" x="6423025" y="4232275"/>
          <p14:tracePt t="160807" x="6372225" y="4181475"/>
          <p14:tracePt t="160815" x="6303963" y="4146550"/>
          <p14:tracePt t="160824" x="6235700" y="4113213"/>
          <p14:tracePt t="160831" x="6057900" y="4019550"/>
          <p14:tracePt t="160840" x="5905500" y="3976688"/>
          <p14:tracePt t="160847" x="5700713" y="3935413"/>
          <p14:tracePt t="160857" x="5472113" y="3908425"/>
          <p14:tracePt t="160863" x="5241925" y="3892550"/>
          <p14:tracePt t="160872" x="5046663" y="3867150"/>
          <p14:tracePt t="160879" x="4843463" y="3867150"/>
          <p14:tracePt t="160888" x="4724400" y="3849688"/>
          <p14:tracePt t="160906" x="4579938" y="3730625"/>
          <p14:tracePt t="161089" x="4656138" y="3756025"/>
          <p14:tracePt t="161097" x="4706938" y="3773488"/>
          <p14:tracePt t="161105" x="4724400" y="3798888"/>
          <p14:tracePt t="161113" x="4656138" y="3756025"/>
          <p14:tracePt t="161120" x="4554538" y="3629025"/>
          <p14:tracePt t="161128" x="4503738" y="3594100"/>
          <p14:tracePt t="161136" x="4418013" y="3594100"/>
          <p14:tracePt t="161144" x="4332288" y="3594100"/>
          <p14:tracePt t="161152" x="4187825" y="3603625"/>
          <p14:tracePt t="161160" x="3984625" y="3629025"/>
          <p14:tracePt t="161168" x="3729038" y="3654425"/>
          <p14:tracePt t="161176" x="3500438" y="3671888"/>
          <p14:tracePt t="161184" x="3270250" y="3722688"/>
          <p14:tracePt t="161192" x="3100388" y="3738563"/>
          <p14:tracePt t="161200" x="2982913" y="3738563"/>
          <p14:tracePt t="161208" x="2889250" y="3781425"/>
          <p14:tracePt t="161216" x="2820988" y="3781425"/>
          <p14:tracePt t="161224" x="2752725" y="3816350"/>
          <p14:tracePt t="161232" x="2709863" y="3832225"/>
          <p14:tracePt t="161241" x="2693988" y="3841750"/>
          <p14:tracePt t="161248" x="2684463" y="3841750"/>
          <p14:tracePt t="161257" x="2659063" y="3867150"/>
          <p14:tracePt t="161264" x="2641600" y="3883025"/>
          <p14:tracePt t="161272" x="2633663" y="3892550"/>
          <p14:tracePt t="161280" x="2616200" y="3892550"/>
          <p14:tracePt t="161288" x="2608263" y="3908425"/>
          <p14:tracePt t="161328" x="2600325" y="3908425"/>
          <p14:tracePt t="161336" x="2557463" y="3917950"/>
          <p14:tracePt t="161576" x="2540000" y="3968750"/>
          <p14:tracePt t="161584" x="2549525" y="4011613"/>
          <p14:tracePt t="161591" x="2582863" y="4079875"/>
          <p14:tracePt t="161600" x="2608263" y="4130675"/>
          <p14:tracePt t="161608" x="2659063" y="4164013"/>
          <p14:tracePt t="161616" x="2693988" y="4189413"/>
          <p14:tracePt t="162129" x="2701925" y="4206875"/>
          <p14:tracePt t="162136" x="2744788" y="4206875"/>
          <p14:tracePt t="162144" x="2828925" y="4206875"/>
          <p14:tracePt t="162151" x="2940050" y="4206875"/>
          <p14:tracePt t="162160" x="3143250" y="4206875"/>
          <p14:tracePt t="162167" x="3424238" y="4206875"/>
          <p14:tracePt t="162176" x="3644900" y="4206875"/>
          <p14:tracePt t="162183" x="3959225" y="4206875"/>
          <p14:tracePt t="162191" x="4468813" y="4206875"/>
          <p14:tracePt t="162200" x="5157788" y="4206875"/>
          <p14:tracePt t="162207" x="5743575" y="4206875"/>
          <p14:tracePt t="162215" x="6270625" y="4181475"/>
          <p14:tracePt t="162223" x="6907213" y="4181475"/>
          <p14:tracePt t="162231" x="7434263" y="4181475"/>
          <p14:tracePt t="162240" x="8070850" y="4181475"/>
          <p14:tracePt t="162247" x="8666163" y="4113213"/>
          <p14:tracePt t="162256" x="9175750" y="4019550"/>
          <p14:tracePt t="162264" x="9550400" y="3968750"/>
          <p14:tracePt t="162271" x="9999663" y="3875088"/>
          <p14:tracePt t="162280" x="10364788" y="3849688"/>
          <p14:tracePt t="162287" x="10594975" y="3798888"/>
          <p14:tracePt t="162295" x="10858500" y="3756025"/>
          <p14:tracePt t="162303" x="11053763" y="3730625"/>
          <p14:tracePt t="162311" x="11172825" y="3713163"/>
          <p14:tracePt t="162319" x="11266488" y="3697288"/>
          <p14:tracePt t="162327" x="11333163" y="3662363"/>
          <p14:tracePt t="162335" x="11350625" y="3662363"/>
          <p14:tracePt t="162343" x="11360150" y="3646488"/>
          <p14:tracePt t="162392" x="11376025" y="3646488"/>
          <p14:tracePt t="162400" x="11436350" y="3586163"/>
          <p14:tracePt t="162407" x="11469688" y="3552825"/>
          <p14:tracePt t="162415" x="11555413" y="3502025"/>
          <p14:tracePt t="162423" x="11606213" y="3467100"/>
          <p14:tracePt t="162431" x="11699875" y="3416300"/>
          <p14:tracePt t="162440" x="11776075" y="3355975"/>
          <p14:tracePt t="162447" x="11844338" y="3322638"/>
          <p14:tracePt t="162456" x="11885613" y="3305175"/>
          <p14:tracePt t="162463" x="11953875" y="3271838"/>
          <p14:tracePt t="162471" x="11988800" y="3263900"/>
          <p14:tracePt t="162479" x="12014200" y="3228975"/>
          <p14:tracePt t="162487" x="12030075" y="3221038"/>
          <p14:tracePt t="162503" x="12030075" y="3195638"/>
          <p14:tracePt t="162511" x="12022138" y="3160713"/>
          <p14:tracePt t="162519" x="12004675" y="3135313"/>
          <p14:tracePt t="162527" x="11988800" y="3084513"/>
          <p14:tracePt t="162535" x="11979275" y="3076575"/>
          <p14:tracePt t="162543" x="11953875" y="3033713"/>
          <p14:tracePt t="162551" x="11895138" y="2965450"/>
          <p14:tracePt t="162560" x="11852275" y="2914650"/>
          <p14:tracePt t="162569" x="11818938" y="2881313"/>
          <p14:tracePt t="162578" x="11750675" y="2813050"/>
          <p14:tracePt t="162585" x="11699875" y="2762250"/>
          <p14:tracePt t="162592" x="11664950" y="2727325"/>
          <p14:tracePt t="162600" x="11580813" y="2676525"/>
          <p14:tracePt t="162608" x="11477625" y="2592388"/>
          <p14:tracePt t="162616" x="11444288" y="2582863"/>
          <p14:tracePt t="162623" x="11418888" y="2566988"/>
          <p14:tracePt t="162640" x="11385550" y="2549525"/>
          <p14:tracePt t="162704" x="11376025" y="2549525"/>
          <p14:tracePt t="162711" x="11360150" y="2549525"/>
          <p14:tracePt t="162720" x="11350625" y="2549525"/>
          <p14:tracePt t="162728" x="11342688" y="2549525"/>
          <p14:tracePt t="162736" x="11299825" y="2549525"/>
          <p14:tracePt t="162744" x="11231563" y="2557463"/>
          <p14:tracePt t="162751" x="11180763" y="2608263"/>
          <p14:tracePt t="162760" x="11112500" y="2660650"/>
          <p14:tracePt t="162768" x="11079163" y="2693988"/>
          <p14:tracePt t="162776" x="11053763" y="2711450"/>
          <p14:tracePt t="162784" x="11018838" y="2719388"/>
          <p14:tracePt t="162792" x="10977563" y="2770188"/>
          <p14:tracePt t="162800" x="10960100" y="2787650"/>
          <p14:tracePt t="162808" x="10934700" y="2830513"/>
          <p14:tracePt t="162816" x="10883900" y="2855913"/>
          <p14:tracePt t="162824" x="10866438" y="2906713"/>
          <p14:tracePt t="162831" x="10848975" y="2965450"/>
          <p14:tracePt t="162840" x="10833100" y="3084513"/>
          <p14:tracePt t="162848" x="10823575" y="3101975"/>
          <p14:tracePt t="162857" x="10807700" y="3160713"/>
          <p14:tracePt t="162863" x="10790238" y="3221038"/>
          <p14:tracePt t="162872" x="10790238" y="3254375"/>
          <p14:tracePt t="162880" x="10790238" y="3314700"/>
          <p14:tracePt t="162888" x="10790238" y="3340100"/>
          <p14:tracePt t="162906" x="10790238" y="3398838"/>
          <p14:tracePt t="162913" x="10790238" y="3441700"/>
          <p14:tracePt t="162928" x="10790238" y="3449638"/>
          <p14:tracePt t="162936" x="10790238" y="3467100"/>
          <p14:tracePt t="162944" x="10790238" y="3475038"/>
          <p14:tracePt t="162951" x="10790238" y="3502025"/>
          <p14:tracePt t="162960" x="10798175" y="3527425"/>
          <p14:tracePt t="162968" x="10823575" y="3560763"/>
          <p14:tracePt t="162983" x="10858500" y="3594100"/>
          <p14:tracePt t="162991" x="10858500" y="3603625"/>
          <p14:tracePt t="163000" x="10883900" y="3629025"/>
          <p14:tracePt t="163007" x="10917238" y="3662363"/>
          <p14:tracePt t="163016" x="10942638" y="3671888"/>
          <p14:tracePt t="163024" x="10977563" y="3687763"/>
          <p14:tracePt t="163031" x="11018838" y="3687763"/>
          <p14:tracePt t="163040" x="11044238" y="3705225"/>
          <p14:tracePt t="163048" x="11096625" y="3705225"/>
          <p14:tracePt t="163057" x="11137900" y="3705225"/>
          <p14:tracePt t="163064" x="11180763" y="3705225"/>
          <p14:tracePt t="163071" x="11215688" y="3705225"/>
          <p14:tracePt t="163079" x="11223625" y="3705225"/>
          <p14:tracePt t="163088" x="11266488" y="3697288"/>
          <p14:tracePt t="163095" x="11291888" y="3671888"/>
          <p14:tracePt t="163104" x="11325225" y="3619500"/>
          <p14:tracePt t="163112" x="11360150" y="3568700"/>
          <p14:tracePt t="163120" x="11376025" y="3527425"/>
          <p14:tracePt t="163128" x="11376025" y="3502025"/>
          <p14:tracePt t="163136" x="11376025" y="3433763"/>
          <p14:tracePt t="163144" x="11385550" y="3408363"/>
          <p14:tracePt t="163151" x="11401425" y="3373438"/>
          <p14:tracePt t="163160" x="11401425" y="3330575"/>
          <p14:tracePt t="163168" x="11401425" y="3305175"/>
          <p14:tracePt t="163176" x="11401425" y="3263900"/>
          <p14:tracePt t="163184" x="11401425" y="3228975"/>
          <p14:tracePt t="163191" x="11401425" y="3203575"/>
          <p14:tracePt t="163200" x="11401425" y="3160713"/>
          <p14:tracePt t="163207" x="11401425" y="3135313"/>
          <p14:tracePt t="163216" x="11401425" y="3084513"/>
          <p14:tracePt t="163223" x="11401425" y="3059113"/>
          <p14:tracePt t="163231" x="11401425" y="3016250"/>
          <p14:tracePt t="163240" x="11393488" y="2982913"/>
          <p14:tracePt t="163248" x="11385550" y="2957513"/>
          <p14:tracePt t="163257" x="11368088" y="2932113"/>
          <p14:tracePt t="163264" x="11368088" y="2914650"/>
          <p14:tracePt t="163272" x="11350625" y="2889250"/>
          <p14:tracePt t="163311" x="11325225" y="2838450"/>
          <p14:tracePt t="163329" x="11307763" y="2830513"/>
          <p14:tracePt t="163336" x="11266488" y="2830513"/>
          <p14:tracePt t="163344" x="11206163" y="2813050"/>
          <p14:tracePt t="163351" x="11104563" y="2778125"/>
          <p14:tracePt t="163361" x="11061700" y="2778125"/>
          <p14:tracePt t="163368" x="11002963" y="2778125"/>
          <p14:tracePt t="163376" x="10952163" y="2762250"/>
          <p14:tracePt t="163383" x="10942638" y="2762250"/>
          <p14:tracePt t="163391" x="10926763" y="2762250"/>
          <p14:tracePt t="163407" x="10917238" y="2762250"/>
          <p14:tracePt t="163416" x="10891838" y="2762250"/>
          <p14:tracePt t="163431" x="10874375" y="2762250"/>
          <p14:tracePt t="163448" x="10866438" y="2762250"/>
          <p14:tracePt t="163457" x="10823575" y="2787650"/>
          <p14:tracePt t="163464" x="10772775" y="2838450"/>
          <p14:tracePt t="163472" x="10704513" y="2897188"/>
          <p14:tracePt t="163479" x="10602913" y="2957513"/>
          <p14:tracePt t="163488" x="10450513" y="3067050"/>
          <p14:tracePt t="163495" x="10263188" y="3178175"/>
          <p14:tracePt t="163504" x="10169525" y="3195638"/>
          <p14:tracePt t="163511" x="10017125" y="3263900"/>
          <p14:tracePt t="163520" x="9872663" y="3305175"/>
          <p14:tracePt t="163528" x="9855200" y="3305175"/>
          <p14:tracePt t="163728" x="9779000" y="3322638"/>
          <p14:tracePt t="163736" x="9753600" y="3322638"/>
          <p14:tracePt t="163744" x="9710738" y="3322638"/>
          <p14:tracePt t="163751" x="9609138" y="3144838"/>
          <p14:tracePt t="163760" x="9498013" y="2965450"/>
          <p14:tracePt t="163767" x="9464675" y="2932113"/>
          <p14:tracePt t="163776" x="9405938" y="2932113"/>
          <p14:tracePt t="163784" x="9244013" y="2932113"/>
          <p14:tracePt t="163792" x="8988425" y="2949575"/>
          <p14:tracePt t="163799" x="8632825" y="3000375"/>
          <p14:tracePt t="163807" x="8240713" y="3084513"/>
          <p14:tracePt t="163816" x="7910513" y="3135313"/>
          <p14:tracePt t="163823" x="7629525" y="3160713"/>
          <p14:tracePt t="163831" x="7459663" y="3160713"/>
          <p14:tracePt t="163840" x="7307263" y="3221038"/>
          <p14:tracePt t="163847" x="7188200" y="3246438"/>
          <p14:tracePt t="163856" x="7069138" y="3263900"/>
          <p14:tracePt t="163863" x="6942138" y="3322638"/>
          <p14:tracePt t="163871" x="6823075" y="3348038"/>
          <p14:tracePt t="163880" x="6704013" y="3408363"/>
          <p14:tracePt t="163890" x="6524625" y="3475038"/>
          <p14:tracePt t="163895" x="6423025" y="3535363"/>
          <p14:tracePt t="163903" x="6245225" y="3560763"/>
          <p14:tracePt t="163911" x="6126163" y="3619500"/>
          <p14:tracePt t="163919" x="6057900" y="3636963"/>
          <p14:tracePt t="163927" x="5964238" y="3654425"/>
          <p14:tracePt t="163935" x="5905500" y="3654425"/>
          <p14:tracePt t="163944" x="5870575" y="3671888"/>
          <p14:tracePt t="163951" x="5802313" y="3705225"/>
          <p14:tracePt t="163959" x="5743575" y="3722688"/>
          <p14:tracePt t="163967" x="5675313" y="3738563"/>
          <p14:tracePt t="163976" x="5556250" y="3756025"/>
          <p14:tracePt t="163983" x="5429250" y="3816350"/>
          <p14:tracePt t="163992" x="5310188" y="3841750"/>
          <p14:tracePt t="163999" x="5191125" y="3857625"/>
          <p14:tracePt t="164007" x="5089525" y="3917950"/>
          <p14:tracePt t="164016" x="5003800" y="3935413"/>
          <p14:tracePt t="164023" x="4953000" y="3935413"/>
          <p14:tracePt t="164031" x="4927600" y="3951288"/>
          <p14:tracePt t="164137" x="4902200" y="3951288"/>
          <p14:tracePt t="164153" x="4884738" y="3951288"/>
          <p14:tracePt t="164162" x="4859338" y="3951288"/>
          <p14:tracePt t="164170" x="4791075" y="3986213"/>
          <p14:tracePt t="164175" x="4783138" y="3986213"/>
          <p14:tracePt t="164184" x="4724400" y="3986213"/>
          <p14:tracePt t="164192" x="4613275" y="3986213"/>
          <p14:tracePt t="164200" x="4443413" y="3986213"/>
          <p14:tracePt t="164207" x="4248150" y="3986213"/>
          <p14:tracePt t="164215" x="4137025" y="3986213"/>
          <p14:tracePt t="164223" x="4010025" y="3951288"/>
          <p14:tracePt t="164232" x="3890963" y="3935413"/>
          <p14:tracePt t="164240" x="3806825" y="3935413"/>
          <p14:tracePt t="164248" x="3703638" y="3892550"/>
          <p14:tracePt t="164256" x="3586163" y="3875088"/>
          <p14:tracePt t="164264" x="3525838" y="3875088"/>
          <p14:tracePt t="164271" x="3441700" y="3857625"/>
          <p14:tracePt t="164280" x="3373438" y="3857625"/>
          <p14:tracePt t="164288" x="3313113" y="3841750"/>
          <p14:tracePt t="164296" x="3244850" y="3841750"/>
          <p14:tracePt t="164303" x="3194050" y="3806825"/>
          <p14:tracePt t="164311" x="3152775" y="3806825"/>
          <p14:tracePt t="164320" x="3143250" y="3806825"/>
          <p14:tracePt t="164328" x="3127375" y="3806825"/>
          <p14:tracePt t="164376" x="3084513" y="3798888"/>
          <p14:tracePt t="164432" x="3074988" y="3798888"/>
          <p14:tracePt t="164441" x="3049588" y="3816350"/>
          <p14:tracePt t="164448" x="3049588" y="3824288"/>
          <p14:tracePt t="164457" x="3049588" y="3883025"/>
          <p14:tracePt t="164464" x="3049588" y="3968750"/>
          <p14:tracePt t="164472" x="3049588" y="4027488"/>
          <p14:tracePt t="164480" x="3049588" y="4095750"/>
          <p14:tracePt t="164488" x="3059113" y="4138613"/>
          <p14:tracePt t="164496" x="3092450" y="4206875"/>
          <p14:tracePt t="164504" x="3100388" y="4224338"/>
          <p14:tracePt t="164528" x="3109913" y="4224338"/>
          <p14:tracePt t="164536" x="3127375" y="4232275"/>
          <p14:tracePt t="165281" x="3127375" y="4240213"/>
          <p14:tracePt t="165297" x="3135313" y="4275138"/>
          <p14:tracePt t="165311" x="3152775" y="4283075"/>
          <p14:tracePt t="165327" x="3160713" y="4291013"/>
          <p14:tracePt t="165336" x="3186113" y="4325938"/>
          <p14:tracePt t="165359" x="3186113" y="4333875"/>
          <p14:tracePt t="165368" x="3186113" y="4341813"/>
          <p14:tracePt t="165376" x="3203575" y="4384675"/>
          <p14:tracePt t="165383" x="3236913" y="4419600"/>
          <p14:tracePt t="165392" x="3244850" y="4427538"/>
          <p14:tracePt t="165399" x="3262313" y="4452938"/>
          <p14:tracePt t="165407" x="3270250" y="4486275"/>
          <p14:tracePt t="165415" x="3287713" y="4495800"/>
          <p14:tracePt t="165423" x="3287713" y="4513263"/>
          <p14:tracePt t="165431" x="3287713" y="4521200"/>
          <p14:tracePt t="165440" x="3287713" y="4529138"/>
          <p14:tracePt t="165448" x="3287713" y="4546600"/>
          <p14:tracePt t="165463" x="3287713" y="4554538"/>
          <p14:tracePt t="165617" x="3254375" y="4589463"/>
          <p14:tracePt t="165623" x="3254375" y="4579938"/>
          <p14:tracePt t="165647" x="3236913" y="4579938"/>
          <p14:tracePt t="165656" x="3228975" y="4572000"/>
          <p14:tracePt t="165745" x="3228975" y="4554538"/>
          <p14:tracePt t="165753" x="3244850" y="4554538"/>
          <p14:tracePt t="165761" x="3270250" y="4554538"/>
          <p14:tracePt t="165768" x="3297238" y="4554538"/>
          <p14:tracePt t="165776" x="3348038" y="4529138"/>
          <p14:tracePt t="165783" x="3389313" y="4529138"/>
          <p14:tracePt t="165792" x="3457575" y="4529138"/>
          <p14:tracePt t="165800" x="3517900" y="4513263"/>
          <p14:tracePt t="165807" x="3611563" y="4495800"/>
          <p14:tracePt t="165815" x="3670300" y="4495800"/>
          <p14:tracePt t="165823" x="3729038" y="4419600"/>
          <p14:tracePt t="165831" x="3771900" y="4402138"/>
          <p14:tracePt t="165840" x="3822700" y="4394200"/>
          <p14:tracePt t="165847" x="3848100" y="4394200"/>
          <p14:tracePt t="165856" x="3873500" y="4359275"/>
          <p14:tracePt t="165863" x="3890963" y="4351338"/>
          <p14:tracePt t="165871" x="3900488" y="4351338"/>
          <p14:tracePt t="166081" x="3925888" y="4351338"/>
          <p14:tracePt t="166087" x="3941763" y="4368800"/>
          <p14:tracePt t="166095" x="3967163" y="4376738"/>
          <p14:tracePt t="166111" x="3976688" y="4394200"/>
          <p14:tracePt t="166119" x="3992563" y="4394200"/>
          <p14:tracePt t="166257" x="4002088" y="4384675"/>
          <p14:tracePt t="166265" x="4002088" y="4376738"/>
          <p14:tracePt t="166273" x="4002088" y="4359275"/>
          <p14:tracePt t="166279" x="4002088" y="4351338"/>
          <p14:tracePt t="166288" x="4002088" y="4341813"/>
          <p14:tracePt t="166303" x="3984625" y="4308475"/>
          <p14:tracePt t="166311" x="3976688" y="4300538"/>
          <p14:tracePt t="166359" x="3933825" y="4300538"/>
          <p14:tracePt t="166368" x="3908425" y="4300538"/>
          <p14:tracePt t="166376" x="3890963" y="4300538"/>
          <p14:tracePt t="166384" x="3865563" y="4300538"/>
          <p14:tracePt t="166399" x="3857625" y="4300538"/>
          <p14:tracePt t="166407" x="3840163" y="4300538"/>
          <p14:tracePt t="166464" x="3832225" y="4300538"/>
          <p14:tracePt t="166520" x="3806825" y="4300538"/>
          <p14:tracePt t="166809" x="3789363" y="4300538"/>
          <p14:tracePt t="166840" x="3781425" y="4300538"/>
          <p14:tracePt t="166848" x="3771900" y="4316413"/>
          <p14:tracePt t="166872" x="3756025" y="4359275"/>
          <p14:tracePt t="167009" x="3756025" y="4368800"/>
          <p14:tracePt t="167017" x="3756025" y="4376738"/>
          <p14:tracePt t="167031" x="3789363" y="4410075"/>
          <p14:tracePt t="167040" x="3797300" y="4435475"/>
          <p14:tracePt t="167048" x="3814763" y="4452938"/>
          <p14:tracePt t="167056" x="3822700" y="4460875"/>
          <p14:tracePt t="167064" x="3822700" y="4470400"/>
          <p14:tracePt t="167073" x="3848100" y="4503738"/>
          <p14:tracePt t="167080" x="3865563" y="4513263"/>
          <p14:tracePt t="167233" x="3865563" y="4538663"/>
          <p14:tracePt t="167242" x="3865563" y="4546600"/>
          <p14:tracePt t="167249" x="3857625" y="4579938"/>
          <p14:tracePt t="167256" x="3840163" y="4622800"/>
          <p14:tracePt t="167272" x="3840163" y="4630738"/>
          <p14:tracePt t="167279" x="3840163" y="4648200"/>
          <p14:tracePt t="167401" x="3840163" y="4673600"/>
          <p14:tracePt t="167440" x="3848100" y="4683125"/>
          <p14:tracePt t="167457" x="3857625" y="4683125"/>
          <p14:tracePt t="167464" x="3900488" y="4683125"/>
          <p14:tracePt t="167473" x="3908425" y="4683125"/>
          <p14:tracePt t="167488" x="3925888" y="4683125"/>
          <p14:tracePt t="167495" x="3933825" y="4683125"/>
          <p14:tracePt t="167544" x="3959225" y="4683125"/>
          <p14:tracePt t="167664" x="3916363" y="4683125"/>
          <p14:tracePt t="167680" x="3908425" y="4665663"/>
          <p14:tracePt t="167720" x="3890963" y="4657725"/>
          <p14:tracePt t="167728" x="3890963" y="4640263"/>
          <p14:tracePt t="167824" x="3890963" y="4630738"/>
          <p14:tracePt t="167856" x="3890963" y="4622800"/>
          <p14:tracePt t="167874" x="3890963" y="4605338"/>
          <p14:tracePt t="167880" x="3900488" y="4597400"/>
          <p14:tracePt t="167888" x="3908425" y="4579938"/>
          <p14:tracePt t="167896" x="3916363" y="4572000"/>
          <p14:tracePt t="167903" x="3933825" y="4554538"/>
          <p14:tracePt t="167911" x="3976688" y="4529138"/>
          <p14:tracePt t="167919" x="4002088" y="4503738"/>
          <p14:tracePt t="167927" x="4052888" y="4486275"/>
          <p14:tracePt t="167935" x="4137025" y="4470400"/>
          <p14:tracePt t="167944" x="4230688" y="4452938"/>
          <p14:tracePt t="167951" x="4324350" y="4410075"/>
          <p14:tracePt t="167960" x="4392613" y="4394200"/>
          <p14:tracePt t="167967" x="4400550" y="4394200"/>
          <p14:tracePt t="167976" x="4443413" y="4384675"/>
          <p14:tracePt t="167984" x="4494213" y="4368800"/>
          <p14:tracePt t="169289" x="4494213" y="4316413"/>
          <p14:tracePt t="169295" x="4486275" y="4257675"/>
          <p14:tracePt t="169303" x="4468813" y="4240213"/>
          <p14:tracePt t="169400" x="4468813" y="4232275"/>
          <p14:tracePt t="169569" x="4476750" y="4214813"/>
          <p14:tracePt t="169591" x="4486275" y="4214813"/>
          <p14:tracePt t="169599" x="4503738" y="4214813"/>
          <p14:tracePt t="169615" x="4529138" y="4214813"/>
          <p14:tracePt t="169623" x="4537075" y="4214813"/>
          <p14:tracePt t="169631" x="4554538" y="4214813"/>
          <p14:tracePt t="169639" x="4562475" y="4214813"/>
          <p14:tracePt t="169647" x="4605338" y="4214813"/>
          <p14:tracePt t="169656" x="4613275" y="4214813"/>
          <p14:tracePt t="169663" x="4656138" y="4214813"/>
          <p14:tracePt t="169672" x="4699000" y="4214813"/>
          <p14:tracePt t="169679" x="4765675" y="4224338"/>
          <p14:tracePt t="169688" x="4808538" y="4224338"/>
          <p14:tracePt t="169695" x="4876800" y="4257675"/>
          <p14:tracePt t="169703" x="4927600" y="4257675"/>
          <p14:tracePt t="169711" x="5013325" y="4275138"/>
          <p14:tracePt t="169720" x="5106988" y="4300538"/>
          <p14:tracePt t="169727" x="5199063" y="4316413"/>
          <p14:tracePt t="169735" x="5284788" y="4316413"/>
          <p14:tracePt t="169743" x="5378450" y="4351338"/>
          <p14:tracePt t="169751" x="5497513" y="4376738"/>
          <p14:tracePt t="169759" x="5591175" y="4376738"/>
          <p14:tracePt t="169768" x="5675313" y="4394200"/>
          <p14:tracePt t="169776" x="5743575" y="4394200"/>
          <p14:tracePt t="169783" x="5802313" y="4394200"/>
          <p14:tracePt t="169792" x="5819775" y="4394200"/>
          <p14:tracePt t="169799" x="5827713" y="4394200"/>
          <p14:tracePt t="169969" x="5853113" y="4394200"/>
          <p14:tracePt t="169976" x="5880100" y="4394200"/>
          <p14:tracePt t="169985" x="5946775" y="4394200"/>
          <p14:tracePt t="169992" x="6057900" y="4394200"/>
          <p14:tracePt t="170000" x="6167438" y="4394200"/>
          <p14:tracePt t="170008" x="6338888" y="4394200"/>
          <p14:tracePt t="170015" x="6567488" y="4394200"/>
          <p14:tracePt t="170023" x="6762750" y="4394200"/>
          <p14:tracePt t="170031" x="6992938" y="4410075"/>
          <p14:tracePt t="170039" x="7162800" y="4410075"/>
          <p14:tracePt t="170047" x="7366000" y="4460875"/>
          <p14:tracePt t="170056" x="7596188" y="4478338"/>
          <p14:tracePt t="170063" x="7766050" y="4478338"/>
          <p14:tracePt t="170073" x="7910513" y="4503738"/>
          <p14:tracePt t="170079" x="8004175" y="4521200"/>
          <p14:tracePt t="170088" x="8062913" y="4521200"/>
          <p14:tracePt t="170095" x="8096250" y="4554538"/>
          <p14:tracePt t="170257" x="8054975" y="4564063"/>
          <p14:tracePt t="170264" x="8012113" y="4564063"/>
          <p14:tracePt t="170276" x="7986713" y="4564063"/>
          <p14:tracePt t="170281" x="7969250" y="4564063"/>
          <p14:tracePt t="170288" x="7926388" y="4546600"/>
          <p14:tracePt t="170296" x="7918450" y="4546600"/>
          <p14:tracePt t="170303" x="7875588" y="4529138"/>
          <p14:tracePt t="170311" x="7867650" y="4529138"/>
          <p14:tracePt t="170319" x="7850188" y="4521200"/>
          <p14:tracePt t="170335" x="7824788" y="4503738"/>
          <p14:tracePt t="170351" x="7781925" y="4495800"/>
          <p14:tracePt t="170359" x="7748588" y="4478338"/>
          <p14:tracePt t="170368" x="7723188" y="4478338"/>
          <p14:tracePt t="170375" x="7697788" y="4478338"/>
          <p14:tracePt t="170383" x="7612063" y="4478338"/>
          <p14:tracePt t="170392" x="7545388" y="4478338"/>
          <p14:tracePt t="170399" x="7459663" y="4478338"/>
          <p14:tracePt t="170408" x="7348538" y="4478338"/>
          <p14:tracePt t="170415" x="7204075" y="4478338"/>
          <p14:tracePt t="170423" x="7059613" y="4478338"/>
          <p14:tracePt t="170431" x="6950075" y="4478338"/>
          <p14:tracePt t="170439" x="6805613" y="4478338"/>
          <p14:tracePt t="170447" x="6719888" y="4478338"/>
          <p14:tracePt t="170456" x="6626225" y="4478338"/>
          <p14:tracePt t="170463" x="6600825" y="4478338"/>
          <p14:tracePt t="170472" x="6542088" y="4478338"/>
          <p14:tracePt t="170479" x="6508750" y="4478338"/>
          <p14:tracePt t="170488" x="6423025" y="4460875"/>
          <p14:tracePt t="170495" x="6364288" y="4460875"/>
          <p14:tracePt t="170503" x="6270625" y="4445000"/>
          <p14:tracePt t="170511" x="6159500" y="4445000"/>
          <p14:tracePt t="170519" x="5989638" y="4445000"/>
          <p14:tracePt t="170527" x="5837238" y="4402138"/>
          <p14:tracePt t="170535" x="5667375" y="4376738"/>
          <p14:tracePt t="170543" x="5548313" y="4359275"/>
          <p14:tracePt t="170551" x="5429250" y="4359275"/>
          <p14:tracePt t="170559" x="5335588" y="4341813"/>
          <p14:tracePt t="170567" x="5241925" y="4300538"/>
          <p14:tracePt t="170576" x="5148263" y="4283075"/>
          <p14:tracePt t="170583" x="5106988" y="4283075"/>
          <p14:tracePt t="170592" x="5080000" y="4283075"/>
          <p14:tracePt t="170599" x="5013325" y="4283075"/>
          <p14:tracePt t="170608" x="4970463" y="4265613"/>
          <p14:tracePt t="170615" x="4919663" y="4249738"/>
          <p14:tracePt t="170623" x="4851400" y="4214813"/>
          <p14:tracePt t="170631" x="4808538" y="4214813"/>
          <p14:tracePt t="170639" x="4757738" y="4189413"/>
          <p14:tracePt t="170647" x="4714875" y="4189413"/>
          <p14:tracePt t="170656" x="4646613" y="4189413"/>
          <p14:tracePt t="170663" x="4562475" y="4171950"/>
          <p14:tracePt t="170672" x="4537075" y="4171950"/>
          <p14:tracePt t="170680" x="4425950" y="4146550"/>
          <p14:tracePt t="170687" x="4375150" y="4121150"/>
          <p14:tracePt t="170695" x="4332288" y="4121150"/>
          <p14:tracePt t="170703" x="4291013" y="4105275"/>
          <p14:tracePt t="170712" x="4222750" y="4087813"/>
          <p14:tracePt t="170722" x="4197350" y="4087813"/>
          <p14:tracePt t="170730" x="4162425" y="4087813"/>
          <p14:tracePt t="170738" x="4137025" y="4070350"/>
          <p14:tracePt t="170744" x="4129088" y="4062413"/>
          <p14:tracePt t="170800" x="4103688" y="4062413"/>
          <p14:tracePt t="170816" x="4086225" y="4062413"/>
          <p14:tracePt t="170823" x="4078288" y="4062413"/>
          <p14:tracePt t="170855" x="4060825" y="4044950"/>
          <p14:tracePt t="170985" x="4035425" y="4044950"/>
          <p14:tracePt t="170992" x="4027488" y="4037013"/>
          <p14:tracePt t="171001" x="4010025" y="4027488"/>
          <p14:tracePt t="171016" x="4010025" y="4011613"/>
          <p14:tracePt t="171032" x="4002088" y="3986213"/>
          <p14:tracePt t="171048" x="4002088" y="3976688"/>
          <p14:tracePt t="171056" x="3984625" y="3943350"/>
          <p14:tracePt t="171064" x="3976688" y="3917950"/>
          <p14:tracePt t="171073" x="3959225" y="3908425"/>
          <p14:tracePt t="171088" x="3951288" y="3892550"/>
          <p14:tracePt t="171095" x="3951288" y="3883025"/>
          <p14:tracePt t="171337" x="3951288" y="3857625"/>
          <p14:tracePt t="171343" x="3984625" y="3806825"/>
          <p14:tracePt t="171351" x="4002088" y="3763963"/>
          <p14:tracePt t="171359" x="4017963" y="3713163"/>
          <p14:tracePt t="171368" x="4044950" y="3687763"/>
          <p14:tracePt t="171376" x="4044950" y="3654425"/>
          <p14:tracePt t="171383" x="4060825" y="3629025"/>
          <p14:tracePt t="171392" x="4078288" y="3578225"/>
          <p14:tracePt t="171399" x="4078288" y="3568700"/>
          <p14:tracePt t="171408" x="4078288" y="3543300"/>
          <p14:tracePt t="171415" x="4078288" y="3517900"/>
          <p14:tracePt t="171431" x="4078288" y="3502025"/>
          <p14:tracePt t="171537" x="4086225" y="3492500"/>
          <p14:tracePt t="171544" x="4111625" y="3492500"/>
          <p14:tracePt t="171553" x="4129088" y="3492500"/>
          <p14:tracePt t="171562" x="4171950" y="3492500"/>
          <p14:tracePt t="171568" x="4214813" y="3492500"/>
          <p14:tracePt t="171576" x="4256088" y="3492500"/>
          <p14:tracePt t="171584" x="4306888" y="3502025"/>
          <p14:tracePt t="171592" x="4367213" y="3517900"/>
          <p14:tracePt t="171600" x="4435475" y="3535363"/>
          <p14:tracePt t="171608" x="4503738" y="3552825"/>
          <p14:tracePt t="171616" x="4595813" y="3568700"/>
          <p14:tracePt t="171623" x="4605338" y="3578225"/>
          <p14:tracePt t="171631" x="4646613" y="3578225"/>
          <p14:tracePt t="171639" x="4706938" y="3578225"/>
          <p14:tracePt t="171648" x="4740275" y="3578225"/>
          <p14:tracePt t="171656" x="4783138" y="3578225"/>
          <p14:tracePt t="171664" x="4791075" y="3578225"/>
          <p14:tracePt t="171673" x="4808538" y="3578225"/>
          <p14:tracePt t="171679" x="4818063" y="3578225"/>
          <p14:tracePt t="171704" x="4859338" y="3560763"/>
          <p14:tracePt t="171712" x="4868863" y="3560763"/>
          <p14:tracePt t="171720" x="4884738" y="3560763"/>
          <p14:tracePt t="171728" x="4927600" y="3560763"/>
          <p14:tracePt t="171736" x="4935538" y="3552825"/>
          <p14:tracePt t="171751" x="4953000" y="3552825"/>
          <p14:tracePt t="171760" x="4987925" y="3552825"/>
          <p14:tracePt t="171768" x="5021263" y="3552825"/>
          <p14:tracePt t="171776" x="5080000" y="3552825"/>
          <p14:tracePt t="171784" x="5140325" y="3552825"/>
          <p14:tracePt t="171792" x="5208588" y="3552825"/>
          <p14:tracePt t="171800" x="5249863" y="3552825"/>
          <p14:tracePt t="171808" x="5318125" y="3552825"/>
          <p14:tracePt t="171816" x="5360988" y="3552825"/>
          <p14:tracePt t="171823" x="5403850" y="3552825"/>
          <p14:tracePt t="171832" x="5437188" y="3552825"/>
          <p14:tracePt t="171839" x="5446713" y="3552825"/>
          <p14:tracePt t="171961" x="5462588" y="3552825"/>
          <p14:tracePt t="172009" x="5429250" y="3552825"/>
          <p14:tracePt t="172017" x="5378450" y="3552825"/>
          <p14:tracePt t="172025" x="5335588" y="3502025"/>
          <p14:tracePt t="172032" x="5302250" y="3502025"/>
          <p14:tracePt t="172040" x="5292725" y="3484563"/>
          <p14:tracePt t="172048" x="5216525" y="3475038"/>
          <p14:tracePt t="172056" x="5165725" y="3441700"/>
          <p14:tracePt t="172063" x="5122863" y="3441700"/>
          <p14:tracePt t="172073" x="5038725" y="3441700"/>
          <p14:tracePt t="172079" x="4945063" y="3424238"/>
          <p14:tracePt t="172089" x="4859338" y="3424238"/>
          <p14:tracePt t="172095" x="4791075" y="3424238"/>
          <p14:tracePt t="172104" x="4749800" y="3424238"/>
          <p14:tracePt t="172111" x="4724400" y="3424238"/>
          <p14:tracePt t="172120" x="4706938" y="3424238"/>
          <p14:tracePt t="172127" x="4681538" y="3424238"/>
          <p14:tracePt t="172136" x="4656138" y="3424238"/>
          <p14:tracePt t="172144" x="4630738" y="3424238"/>
          <p14:tracePt t="172151" x="4613275" y="3424238"/>
          <p14:tracePt t="172160" x="4587875" y="3424238"/>
          <p14:tracePt t="172168" x="4562475" y="3441700"/>
          <p14:tracePt t="172183" x="4554538" y="3441700"/>
          <p14:tracePt t="172192" x="4537075" y="3441700"/>
          <p14:tracePt t="172200" x="4529138" y="3459163"/>
          <p14:tracePt t="172216" x="4511675" y="3459163"/>
          <p14:tracePt t="172305" x="4486275" y="3459163"/>
          <p14:tracePt t="172314" x="4460875" y="3467100"/>
          <p14:tracePt t="172322" x="4410075" y="3502025"/>
          <p14:tracePt t="172330" x="4367213" y="3517900"/>
          <p14:tracePt t="172337" x="4316413" y="3517900"/>
          <p14:tracePt t="172345" x="4291013" y="3517900"/>
          <p14:tracePt t="172351" x="4248150" y="3517900"/>
          <p14:tracePt t="172360" x="4214813" y="3535363"/>
          <p14:tracePt t="172367" x="4154488" y="3535363"/>
          <p14:tracePt t="172481" x="4146550" y="3543300"/>
          <p14:tracePt t="172586" x="4146550" y="3552825"/>
          <p14:tracePt t="172592" x="4162425" y="3586163"/>
          <p14:tracePt t="172608" x="4171950" y="3594100"/>
          <p14:tracePt t="172664" x="4187825" y="3619500"/>
          <p14:tracePt t="172673" x="4187825" y="3636963"/>
          <p14:tracePt t="172680" x="4197350" y="3646488"/>
          <p14:tracePt t="172689" x="4222750" y="3687763"/>
          <p14:tracePt t="172696" x="4240213" y="3713163"/>
          <p14:tracePt t="172704" x="4256088" y="3748088"/>
          <p14:tracePt t="172712" x="4256088" y="3756025"/>
          <p14:tracePt t="172720" x="4265613" y="3781425"/>
          <p14:tracePt t="172729" x="4298950" y="3832225"/>
          <p14:tracePt t="172735" x="4332288" y="3867150"/>
          <p14:tracePt t="172743" x="4384675" y="3908425"/>
          <p14:tracePt t="172751" x="4410075" y="3960813"/>
          <p14:tracePt t="172760" x="4476750" y="4011613"/>
          <p14:tracePt t="172768" x="4529138" y="4044950"/>
          <p14:tracePt t="172776" x="4579938" y="4062413"/>
          <p14:tracePt t="172783" x="4638675" y="4079875"/>
          <p14:tracePt t="172792" x="4689475" y="4105275"/>
          <p14:tracePt t="172800" x="4732338" y="4138613"/>
          <p14:tracePt t="172808" x="4826000" y="4189413"/>
          <p14:tracePt t="172815" x="4894263" y="4206875"/>
          <p14:tracePt t="172823" x="4919663" y="4224338"/>
          <p14:tracePt t="172992" x="4919663" y="4249738"/>
          <p14:tracePt t="173000" x="4868863" y="4240213"/>
          <p14:tracePt t="173008" x="4638675" y="4283075"/>
          <p14:tracePt t="173016" x="4562475" y="4316413"/>
          <p14:tracePt t="173024" x="4554538" y="4316413"/>
          <p14:tracePt t="173032" x="4545013" y="4316413"/>
          <p14:tracePt t="173080" x="4545013" y="4359275"/>
          <p14:tracePt t="173089" x="4605338" y="4410075"/>
          <p14:tracePt t="173096" x="4673600" y="4460875"/>
          <p14:tracePt t="173104" x="4740275" y="4478338"/>
          <p14:tracePt t="173112" x="4808538" y="4513263"/>
          <p14:tracePt t="173120" x="4859338" y="4529138"/>
          <p14:tracePt t="173128" x="4902200" y="4546600"/>
          <p14:tracePt t="173136" x="4935538" y="4546600"/>
          <p14:tracePt t="173145" x="4995863" y="4564063"/>
          <p14:tracePt t="173152" x="5046663" y="4564063"/>
          <p14:tracePt t="173160" x="5089525" y="4564063"/>
          <p14:tracePt t="173167" x="5114925" y="4597400"/>
          <p14:tracePt t="173176" x="5132388" y="4597400"/>
          <p14:tracePt t="173216" x="5140325" y="4597400"/>
          <p14:tracePt t="173272" x="5122863" y="4597400"/>
          <p14:tracePt t="173279" x="5080000" y="4572000"/>
          <p14:tracePt t="173288" x="5029200" y="4521200"/>
          <p14:tracePt t="173295" x="4962525" y="4486275"/>
          <p14:tracePt t="173304" x="4910138" y="4435475"/>
          <p14:tracePt t="173311" x="4859338" y="4384675"/>
          <p14:tracePt t="173319" x="4757738" y="4308475"/>
          <p14:tracePt t="173328" x="4681538" y="4249738"/>
          <p14:tracePt t="173335" x="4638675" y="4224338"/>
          <p14:tracePt t="173344" x="4605338" y="4189413"/>
          <p14:tracePt t="173351" x="4579938" y="4156075"/>
          <p14:tracePt t="173359" x="4562475" y="4130675"/>
          <p14:tracePt t="173368" x="4529138" y="4062413"/>
          <p14:tracePt t="173383" x="4511675" y="4019550"/>
          <p14:tracePt t="173392" x="4511675" y="4002088"/>
          <p14:tracePt t="173399" x="4511675" y="3994150"/>
          <p14:tracePt t="173408" x="4511675" y="3951288"/>
          <p14:tracePt t="173423" x="4511675" y="3943350"/>
          <p14:tracePt t="173431" x="4511675" y="3900488"/>
          <p14:tracePt t="173439" x="4494213" y="3867150"/>
          <p14:tracePt t="173456" x="4494213" y="3824288"/>
          <p14:tracePt t="173463" x="4494213" y="3816350"/>
          <p14:tracePt t="173472" x="4494213" y="3798888"/>
          <p14:tracePt t="173479" x="4494213" y="3790950"/>
          <p14:tracePt t="173489" x="4494213" y="3763963"/>
          <p14:tracePt t="173495" x="4494213" y="3748088"/>
          <p14:tracePt t="173504" x="4494213" y="3722688"/>
          <p14:tracePt t="173511" x="4494213" y="3697288"/>
          <p14:tracePt t="173520" x="4494213" y="3687763"/>
          <p14:tracePt t="173527" x="4494213" y="3662363"/>
          <p14:tracePt t="173536" x="4494213" y="3629025"/>
          <p14:tracePt t="173543" x="4494213" y="3603625"/>
          <p14:tracePt t="173551" x="4494213" y="3594100"/>
          <p14:tracePt t="173560" x="4503738" y="3552825"/>
          <p14:tracePt t="173567" x="4537075" y="3517900"/>
          <p14:tracePt t="173576" x="4537075" y="3492500"/>
          <p14:tracePt t="173583" x="4545013" y="3467100"/>
          <p14:tracePt t="173592" x="4562475" y="3416300"/>
          <p14:tracePt t="173608" x="4562475" y="3390900"/>
          <p14:tracePt t="173615" x="4562475" y="3382963"/>
          <p14:tracePt t="173627" x="4562475" y="3355975"/>
          <p14:tracePt t="173635" x="4562475" y="3340100"/>
          <p14:tracePt t="173649" x="4562475" y="3330575"/>
          <p14:tracePt t="173657" x="4562475" y="3314700"/>
          <p14:tracePt t="173663" x="4562475" y="3271838"/>
          <p14:tracePt t="173679" x="4554538" y="3246438"/>
          <p14:tracePt t="173689" x="4545013" y="3238500"/>
          <p14:tracePt t="173696" x="4537075" y="3238500"/>
          <p14:tracePt t="173704" x="4494213" y="3203575"/>
          <p14:tracePt t="173711" x="4443413" y="3203575"/>
          <p14:tracePt t="173720" x="4400550" y="3195638"/>
          <p14:tracePt t="173728" x="4349750" y="3178175"/>
          <p14:tracePt t="173736" x="4306888" y="3160713"/>
          <p14:tracePt t="173743" x="4240213" y="3160713"/>
          <p14:tracePt t="173751" x="4230688" y="3160713"/>
          <p14:tracePt t="173760" x="4187825" y="3160713"/>
          <p14:tracePt t="173768" x="4162425" y="3160713"/>
          <p14:tracePt t="173776" x="4154488" y="3160713"/>
          <p14:tracePt t="173784" x="4111625" y="3160713"/>
          <p14:tracePt t="173792" x="4060825" y="3160713"/>
          <p14:tracePt t="173800" x="4017963" y="3160713"/>
          <p14:tracePt t="173808" x="3976688" y="3160713"/>
          <p14:tracePt t="173816" x="3925888" y="3160713"/>
          <p14:tracePt t="173823" x="3883025" y="3160713"/>
          <p14:tracePt t="173832" x="3873500" y="3160713"/>
          <p14:tracePt t="174033" x="3857625" y="3160713"/>
          <p14:tracePt t="174041" x="3865563" y="3186113"/>
          <p14:tracePt t="174050" x="3908425" y="3221038"/>
          <p14:tracePt t="174056" x="3941763" y="3221038"/>
          <p14:tracePt t="174064" x="3984625" y="3254375"/>
          <p14:tracePt t="174073" x="4017963" y="3271838"/>
          <p14:tracePt t="174080" x="4060825" y="3279775"/>
          <p14:tracePt t="174089" x="4103688" y="3279775"/>
          <p14:tracePt t="174095" x="4137025" y="3279775"/>
          <p14:tracePt t="174104" x="4197350" y="3297238"/>
          <p14:tracePt t="174111" x="4214813" y="3297238"/>
          <p14:tracePt t="174120" x="4265613" y="3297238"/>
          <p14:tracePt t="174127" x="4316413" y="3297238"/>
          <p14:tracePt t="174136" x="4359275" y="3297238"/>
          <p14:tracePt t="174143" x="4400550" y="3297238"/>
          <p14:tracePt t="174151" x="4435475" y="3297238"/>
          <p14:tracePt t="174160" x="4460875" y="3297238"/>
          <p14:tracePt t="174168" x="4468813" y="3297238"/>
          <p14:tracePt t="174177" x="4494213" y="3297238"/>
          <p14:tracePt t="174183" x="4537075" y="3297238"/>
          <p14:tracePt t="174192" x="4554538" y="3297238"/>
          <p14:tracePt t="174199" x="4595813" y="3297238"/>
          <p14:tracePt t="174207" x="4638675" y="3279775"/>
          <p14:tracePt t="174215" x="4656138" y="3279775"/>
          <p14:tracePt t="174223" x="4699000" y="3279775"/>
          <p14:tracePt t="174231" x="4740275" y="3279775"/>
          <p14:tracePt t="174239" x="4765675" y="3279775"/>
          <p14:tracePt t="174247" x="4818063" y="3263900"/>
          <p14:tracePt t="174255" x="4843463" y="3263900"/>
          <p14:tracePt t="174263" x="4851400" y="3263900"/>
          <p14:tracePt t="174272" x="4876800" y="3263900"/>
          <p14:tracePt t="174279" x="4902200" y="3263900"/>
          <p14:tracePt t="174288" x="4953000" y="3263900"/>
          <p14:tracePt t="174295" x="4962525" y="3263900"/>
          <p14:tracePt t="174303" x="4987925" y="3246438"/>
          <p14:tracePt t="174311" x="5003800" y="3246438"/>
          <p14:tracePt t="174320" x="5013325" y="3246438"/>
          <p14:tracePt t="174401" x="5029200" y="3246438"/>
          <p14:tracePt t="174408" x="5038725" y="3246438"/>
          <p14:tracePt t="174417" x="5046663" y="3246438"/>
          <p14:tracePt t="174426" x="5089525" y="3246438"/>
          <p14:tracePt t="174719" x="5046663" y="3246438"/>
          <p14:tracePt t="174727" x="5021263" y="3246438"/>
          <p14:tracePt t="174735" x="4953000" y="3246438"/>
          <p14:tracePt t="174743" x="4868863" y="3246438"/>
          <p14:tracePt t="174751" x="4843463" y="3246438"/>
          <p14:tracePt t="174759" x="4757738" y="3246438"/>
          <p14:tracePt t="174767" x="4673600" y="3246438"/>
          <p14:tracePt t="174776" x="4605338" y="3246438"/>
          <p14:tracePt t="174783" x="4545013" y="3246438"/>
          <p14:tracePt t="174792" x="4476750" y="3246438"/>
          <p14:tracePt t="174799" x="4435475" y="3246438"/>
          <p14:tracePt t="174808" x="4392613" y="3246438"/>
          <p14:tracePt t="174815" x="4359275" y="3271838"/>
          <p14:tracePt t="174823" x="4316413" y="3271838"/>
          <p14:tracePt t="174831" x="4281488" y="3279775"/>
          <p14:tracePt t="174839" x="4240213" y="3279775"/>
          <p14:tracePt t="174847" x="4230688" y="3279775"/>
          <p14:tracePt t="174863" x="4214813" y="3279775"/>
          <p14:tracePt t="174880" x="4162425" y="3297238"/>
          <p14:tracePt t="174895" x="4146550" y="3297238"/>
          <p14:tracePt t="174905" x="4121150" y="3297238"/>
          <p14:tracePt t="174911" x="4111625" y="3314700"/>
          <p14:tracePt t="174919" x="4095750" y="3322638"/>
          <p14:tracePt t="174927" x="4095750" y="3330575"/>
          <p14:tracePt t="174935" x="4086225" y="3348038"/>
          <p14:tracePt t="174951" x="4060825" y="3348038"/>
          <p14:tracePt t="174968" x="4044950" y="3348038"/>
          <p14:tracePt t="174975" x="4035425" y="3348038"/>
          <p14:tracePt t="174992" x="4027488" y="3355975"/>
          <p14:tracePt t="175193" x="4010025" y="3373438"/>
          <p14:tracePt t="175208" x="4010025" y="3398838"/>
          <p14:tracePt t="175215" x="4017963" y="3408363"/>
          <p14:tracePt t="175223" x="4044950" y="3408363"/>
          <p14:tracePt t="175231" x="4070350" y="3424238"/>
          <p14:tracePt t="175239" x="4111625" y="3424238"/>
          <p14:tracePt t="175247" x="4179888" y="3441700"/>
          <p14:tracePt t="175255" x="4205288" y="3441700"/>
          <p14:tracePt t="175263" x="4316413" y="3459163"/>
          <p14:tracePt t="175272" x="4367213" y="3475038"/>
          <p14:tracePt t="175279" x="4425950" y="3475038"/>
          <p14:tracePt t="175288" x="4476750" y="3492500"/>
          <p14:tracePt t="175295" x="4519613" y="3492500"/>
          <p14:tracePt t="175303" x="4545013" y="3492500"/>
          <p14:tracePt t="175311" x="4587875" y="3492500"/>
          <p14:tracePt t="175320" x="4638675" y="3492500"/>
          <p14:tracePt t="175327" x="4664075" y="3492500"/>
          <p14:tracePt t="175335" x="4673600" y="3492500"/>
          <p14:tracePt t="175343" x="4714875" y="3492500"/>
          <p14:tracePt t="175351" x="4732338" y="3492500"/>
          <p14:tracePt t="175359" x="4757738" y="3492500"/>
          <p14:tracePt t="175367" x="4800600" y="3492500"/>
          <p14:tracePt t="175376" x="4868863" y="3492500"/>
          <p14:tracePt t="175383" x="4876800" y="3492500"/>
          <p14:tracePt t="175392" x="4902200" y="3492500"/>
          <p14:tracePt t="175399" x="4945063" y="3484563"/>
          <p14:tracePt t="175408" x="4962525" y="3484563"/>
          <p14:tracePt t="175416" x="5003800" y="3484563"/>
          <p14:tracePt t="175431" x="5013325" y="3484563"/>
          <p14:tracePt t="175439" x="5038725" y="3484563"/>
          <p14:tracePt t="175447" x="5089525" y="3467100"/>
          <p14:tracePt t="175455" x="5097463" y="3467100"/>
          <p14:tracePt t="175464" x="5140325" y="3467100"/>
          <p14:tracePt t="175472" x="5148263" y="3467100"/>
          <p14:tracePt t="175479" x="5165725" y="3467100"/>
          <p14:tracePt t="175584" x="5173663" y="3449638"/>
          <p14:tracePt t="175624" x="5173663" y="3424238"/>
          <p14:tracePt t="175632" x="5173663" y="3416300"/>
          <p14:tracePt t="175648" x="5173663" y="3408363"/>
          <p14:tracePt t="175664" x="5173663" y="3390900"/>
          <p14:tracePt t="175672" x="5157788" y="3365500"/>
          <p14:tracePt t="175689" x="5140325" y="3355975"/>
          <p14:tracePt t="175696" x="5140325" y="3340100"/>
          <p14:tracePt t="175704" x="5140325" y="3330575"/>
          <p14:tracePt t="175712" x="5132388" y="3305175"/>
          <p14:tracePt t="175720" x="5097463" y="3254375"/>
          <p14:tracePt t="175727" x="5089525" y="3246438"/>
          <p14:tracePt t="175736" x="5046663" y="3211513"/>
          <p14:tracePt t="175743" x="4995863" y="3195638"/>
          <p14:tracePt t="175751" x="4935538" y="3186113"/>
          <p14:tracePt t="175760" x="4868863" y="3170238"/>
          <p14:tracePt t="175767" x="4833938" y="3135313"/>
          <p14:tracePt t="175776" x="4791075" y="3135313"/>
          <p14:tracePt t="175783" x="4765675" y="3119438"/>
          <p14:tracePt t="175792" x="4699000" y="3101975"/>
          <p14:tracePt t="175799" x="4673600" y="3101975"/>
          <p14:tracePt t="175808" x="4621213" y="3101975"/>
          <p14:tracePt t="175815" x="4562475" y="3101975"/>
          <p14:tracePt t="175823" x="4537075" y="3101975"/>
          <p14:tracePt t="175831" x="4451350" y="3101975"/>
          <p14:tracePt t="175839" x="4384675" y="3101975"/>
          <p14:tracePt t="175847" x="4359275" y="3101975"/>
          <p14:tracePt t="175855" x="4273550" y="3101975"/>
          <p14:tracePt t="175863" x="4230688" y="3101975"/>
          <p14:tracePt t="175872" x="4162425" y="3101975"/>
          <p14:tracePt t="175879" x="4137025" y="3101975"/>
          <p14:tracePt t="175888" x="4095750" y="3101975"/>
          <p14:tracePt t="175905" x="4070350" y="3101975"/>
          <p14:tracePt t="175911" x="4044950" y="3127375"/>
          <p14:tracePt t="175920" x="4027488" y="3127375"/>
          <p14:tracePt t="175927" x="4017963" y="3135313"/>
          <p14:tracePt t="175935" x="4002088" y="3135313"/>
          <p14:tracePt t="175943" x="3967163" y="3135313"/>
          <p14:tracePt t="175951" x="3933825" y="3135313"/>
          <p14:tracePt t="175959" x="3908425" y="3152775"/>
          <p14:tracePt t="175968" x="3883025" y="3160713"/>
          <p14:tracePt t="175976" x="3848100" y="3160713"/>
          <p14:tracePt t="175983" x="3822700" y="3160713"/>
          <p14:tracePt t="175992" x="3814763" y="3160713"/>
          <p14:tracePt t="176008" x="3797300" y="3178175"/>
          <p14:tracePt t="176224" x="3797300" y="3186113"/>
          <p14:tracePt t="176231" x="3797300" y="3203575"/>
          <p14:tracePt t="176239" x="3797300" y="3246438"/>
          <p14:tracePt t="176247" x="3806825" y="3271838"/>
          <p14:tracePt t="176255" x="3840163" y="3322638"/>
          <p14:tracePt t="176263" x="3865563" y="3348038"/>
          <p14:tracePt t="176272" x="3925888" y="3416300"/>
          <p14:tracePt t="176279" x="3951288" y="3449638"/>
          <p14:tracePt t="176288" x="4002088" y="3502025"/>
          <p14:tracePt t="176295" x="4111625" y="3629025"/>
          <p14:tracePt t="176304" x="4187825" y="3730625"/>
          <p14:tracePt t="176311" x="4291013" y="3816350"/>
          <p14:tracePt t="176319" x="4341813" y="3841750"/>
          <p14:tracePt t="176327" x="4375150" y="3908425"/>
          <p14:tracePt t="176335" x="4375150" y="4002088"/>
          <p14:tracePt t="176343" x="4367213" y="4062413"/>
          <p14:tracePt t="176351" x="4349750" y="4079875"/>
          <p14:tracePt t="176359" x="4341813" y="4087813"/>
          <p14:tracePt t="176584" x="4359275" y="4070350"/>
          <p14:tracePt t="176592" x="4425950" y="4052888"/>
          <p14:tracePt t="176600" x="4511675" y="4052888"/>
          <p14:tracePt t="176607" x="4529138" y="4044950"/>
          <p14:tracePt t="176616" x="4537075" y="4027488"/>
          <p14:tracePt t="176632" x="4595813" y="4027488"/>
          <p14:tracePt t="176639" x="4656138" y="4027488"/>
          <p14:tracePt t="176648" x="4765675" y="4027488"/>
          <p14:tracePt t="176655" x="4910138" y="4027488"/>
          <p14:tracePt t="176664" x="5080000" y="4044950"/>
          <p14:tracePt t="176672" x="5249863" y="4062413"/>
          <p14:tracePt t="176680" x="5403850" y="4087813"/>
          <p14:tracePt t="176689" x="5497513" y="4105275"/>
          <p14:tracePt t="176696" x="5607050" y="4105275"/>
          <p14:tracePt t="176704" x="5675313" y="4121150"/>
          <p14:tracePt t="176711" x="5735638" y="4121150"/>
          <p14:tracePt t="176720" x="5761038" y="4121150"/>
          <p14:tracePt t="176728" x="5845175" y="4121150"/>
          <p14:tracePt t="176736" x="5895975" y="4121150"/>
          <p14:tracePt t="176744" x="5938838" y="4121150"/>
          <p14:tracePt t="176751" x="6007100" y="4121150"/>
          <p14:tracePt t="176760" x="6049963" y="4121150"/>
          <p14:tracePt t="176768" x="6075363" y="4121150"/>
          <p14:tracePt t="176776" x="6100763" y="4121150"/>
          <p14:tracePt t="176784" x="6116638" y="4121150"/>
          <p14:tracePt t="176792" x="6142038" y="4121150"/>
          <p14:tracePt t="176808" x="6151563" y="4121150"/>
          <p14:tracePt t="176887" x="6176963" y="4121150"/>
          <p14:tracePt t="176896" x="6202363" y="4121150"/>
          <p14:tracePt t="176904" x="6219825" y="4121150"/>
          <p14:tracePt t="176912" x="6261100" y="4121150"/>
          <p14:tracePt t="176920" x="6346825" y="4121150"/>
          <p14:tracePt t="176927" x="6405563" y="4121150"/>
          <p14:tracePt t="176936" x="6499225" y="4171950"/>
          <p14:tracePt t="176943" x="6592888" y="4197350"/>
          <p14:tracePt t="176952" x="6635750" y="4224338"/>
          <p14:tracePt t="176959" x="6729413" y="4257675"/>
          <p14:tracePt t="176968" x="6770688" y="4291013"/>
          <p14:tracePt t="176976" x="6805613" y="4308475"/>
          <p14:tracePt t="176983" x="6899275" y="4359275"/>
          <p14:tracePt t="176992" x="6958013" y="4376738"/>
          <p14:tracePt t="177000" x="7026275" y="4394200"/>
          <p14:tracePt t="177008" x="7077075" y="4427538"/>
          <p14:tracePt t="177023" x="7085013" y="4427538"/>
          <p14:tracePt t="177145" x="7051675" y="4410075"/>
          <p14:tracePt t="177153" x="7043738" y="4394200"/>
          <p14:tracePt t="177161" x="7000875" y="4351338"/>
          <p14:tracePt t="177168" x="6967538" y="4341813"/>
          <p14:tracePt t="177329" x="6992938" y="4325938"/>
          <p14:tracePt t="177337" x="7034213" y="4325938"/>
          <p14:tracePt t="177345" x="7102475" y="4333875"/>
          <p14:tracePt t="177352" x="7145338" y="4359275"/>
          <p14:tracePt t="177360" x="7196138" y="4376738"/>
          <p14:tracePt t="177368" x="7221538" y="4394200"/>
          <p14:tracePt t="177376" x="7246938" y="4394200"/>
          <p14:tracePt t="177383" x="7297738" y="4410075"/>
          <p14:tracePt t="177448" x="7323138" y="4410075"/>
          <p14:tracePt t="177464" x="7348538" y="4410075"/>
          <p14:tracePt t="177472" x="7400925" y="4410075"/>
          <p14:tracePt t="177480" x="7408863" y="4410075"/>
          <p14:tracePt t="177488" x="7434263" y="4410075"/>
          <p14:tracePt t="177496" x="7459663" y="4410075"/>
          <p14:tracePt t="177504" x="7477125" y="4410075"/>
          <p14:tracePt t="177512" x="7502525" y="4410075"/>
          <p14:tracePt t="177519" x="7527925" y="4410075"/>
          <p14:tracePt t="177592" x="7535863" y="4410075"/>
          <p14:tracePt t="177616" x="7553325" y="4410075"/>
          <p14:tracePt t="177624" x="7578725" y="4410075"/>
          <p14:tracePt t="177632" x="7586663" y="4410075"/>
          <p14:tracePt t="177664" x="7604125" y="4402138"/>
          <p14:tracePt t="177745" x="7596188" y="4402138"/>
          <p14:tracePt t="177762" x="7586663" y="4402138"/>
          <p14:tracePt t="177768" x="7561263" y="4402138"/>
          <p14:tracePt t="177776" x="7545388" y="4402138"/>
          <p14:tracePt t="177783" x="7535863" y="4402138"/>
          <p14:tracePt t="177792" x="7527925" y="4402138"/>
          <p14:tracePt t="177800" x="7493000" y="4376738"/>
          <p14:tracePt t="177808" x="7485063" y="4376738"/>
          <p14:tracePt t="177816" x="7477125" y="4376738"/>
          <p14:tracePt t="178072" x="7493000" y="4384675"/>
          <p14:tracePt t="178080" x="7535863" y="4402138"/>
          <p14:tracePt t="178090" x="7570788" y="4410075"/>
          <p14:tracePt t="178095" x="7637463" y="4460875"/>
          <p14:tracePt t="178104" x="7662863" y="4478338"/>
          <p14:tracePt t="178111" x="7715250" y="4495800"/>
          <p14:tracePt t="178128" x="7723188" y="4495800"/>
          <p14:tracePt t="178135" x="7740650" y="4495800"/>
          <p14:tracePt t="178449" x="7766050" y="4495800"/>
          <p14:tracePt t="178458" x="7893050" y="4538663"/>
          <p14:tracePt t="178464" x="8096250" y="4538663"/>
          <p14:tracePt t="178472" x="8326438" y="4554538"/>
          <p14:tracePt t="178479" x="8547100" y="4579938"/>
          <p14:tracePt t="178488" x="8785225" y="4648200"/>
          <p14:tracePt t="178495" x="8929688" y="4648200"/>
          <p14:tracePt t="178504" x="9099550" y="4648200"/>
          <p14:tracePt t="178511" x="9236075" y="4648200"/>
          <p14:tracePt t="178519" x="9388475" y="4673600"/>
          <p14:tracePt t="178527" x="9472613" y="4673600"/>
          <p14:tracePt t="178535" x="9515475" y="4683125"/>
          <p14:tracePt t="178544" x="9583738" y="4683125"/>
          <p14:tracePt t="178551" x="9591675" y="4683125"/>
          <p14:tracePt t="178657" x="9566275" y="4683125"/>
          <p14:tracePt t="178664" x="9532938" y="4665663"/>
          <p14:tracePt t="178676" x="9507538" y="4630738"/>
          <p14:tracePt t="178681" x="9490075" y="4622800"/>
          <p14:tracePt t="178688" x="9431338" y="4572000"/>
          <p14:tracePt t="178695" x="9405938" y="4546600"/>
          <p14:tracePt t="178711" x="9388475" y="4529138"/>
          <p14:tracePt t="178727" x="9363075" y="4503738"/>
          <p14:tracePt t="178751" x="9353550" y="4495800"/>
          <p14:tracePt t="178800" x="9337675" y="4495800"/>
          <p14:tracePt t="178808" x="9312275" y="4495800"/>
          <p14:tracePt t="178815" x="9302750" y="4495800"/>
          <p14:tracePt t="178831" x="9286875" y="4495800"/>
          <p14:tracePt t="178936" x="9294813" y="4495800"/>
          <p14:tracePt t="178943" x="9345613" y="4495800"/>
          <p14:tracePt t="178951" x="9431338" y="4495800"/>
          <p14:tracePt t="178959" x="9532938" y="4521200"/>
          <p14:tracePt t="178967" x="9652000" y="4546600"/>
          <p14:tracePt t="178975" x="9796463" y="4589463"/>
          <p14:tracePt t="178983" x="9974263" y="4657725"/>
          <p14:tracePt t="178992" x="10204450" y="4699000"/>
          <p14:tracePt t="178999" x="10442575" y="4767263"/>
          <p14:tracePt t="179008" x="10696575" y="4818063"/>
          <p14:tracePt t="179015" x="10901363" y="4860925"/>
          <p14:tracePt t="179023" x="11096625" y="4886325"/>
          <p14:tracePt t="179031" x="11249025" y="4903788"/>
          <p14:tracePt t="179039" x="11333163" y="4903788"/>
          <p14:tracePt t="179047" x="11393488" y="4903788"/>
          <p14:tracePt t="179055" x="11410950" y="4903788"/>
          <p14:tracePt t="179144" x="11393488" y="4886325"/>
          <p14:tracePt t="179160" x="11360150" y="4852988"/>
          <p14:tracePt t="179168" x="11350625" y="4843463"/>
          <p14:tracePt t="179176" x="11307763" y="4827588"/>
          <p14:tracePt t="179183" x="11274425" y="4784725"/>
          <p14:tracePt t="179192" x="11249025" y="4767263"/>
          <p14:tracePt t="179208" x="11231563" y="4759325"/>
          <p14:tracePt t="179224" x="11231563" y="4741863"/>
          <p14:tracePt t="179296" x="11231563" y="4733925"/>
          <p14:tracePt t="179305" x="11223625" y="4716463"/>
          <p14:tracePt t="179312" x="11206163" y="4673600"/>
          <p14:tracePt t="179320" x="11180763" y="4648200"/>
          <p14:tracePt t="179336" x="11180763" y="4622800"/>
          <p14:tracePt t="179344" x="11180763" y="4605338"/>
          <p14:tracePt t="179432" x="11163300" y="4597400"/>
          <p14:tracePt t="179472" x="11155363" y="4579938"/>
          <p14:tracePt t="179480" x="11137900" y="4579938"/>
          <p14:tracePt t="179489" x="11129963" y="4579938"/>
          <p14:tracePt t="179496" x="11112500" y="4572000"/>
          <p14:tracePt t="179649" x="11122025" y="4572000"/>
          <p14:tracePt t="179655" x="11129963" y="4572000"/>
          <p14:tracePt t="179663" x="11188700" y="4572000"/>
          <p14:tracePt t="179671" x="11256963" y="4579938"/>
          <p14:tracePt t="179679" x="11299825" y="4579938"/>
          <p14:tracePt t="179688" x="11368088" y="4614863"/>
          <p14:tracePt t="179695" x="11436350" y="4630738"/>
          <p14:tracePt t="179704" x="11495088" y="4630738"/>
          <p14:tracePt t="179711" x="11520488" y="4630738"/>
          <p14:tracePt t="179720" x="11537950" y="4630738"/>
          <p14:tracePt t="179817" x="11520488" y="4630738"/>
          <p14:tracePt t="179824" x="11452225" y="4630738"/>
          <p14:tracePt t="179832" x="11342688" y="4622800"/>
          <p14:tracePt t="179839" x="11198225" y="4622800"/>
          <p14:tracePt t="179848" x="11028363" y="4622800"/>
          <p14:tracePt t="179855" x="10807700" y="4622800"/>
          <p14:tracePt t="179863" x="10552113" y="4622800"/>
          <p14:tracePt t="179872" x="10245725" y="4622800"/>
          <p14:tracePt t="179880" x="9890125" y="4640263"/>
          <p14:tracePt t="179888" x="9396413" y="4699000"/>
          <p14:tracePt t="179906" x="8402638" y="4852988"/>
          <p14:tracePt t="179911" x="7918450" y="4911725"/>
          <p14:tracePt t="179920" x="7561263" y="4911725"/>
          <p14:tracePt t="179928" x="7256463" y="4911725"/>
          <p14:tracePt t="179936" x="6975475" y="4911725"/>
          <p14:tracePt t="179943" x="6719888" y="4911725"/>
          <p14:tracePt t="179951" x="6491288" y="4937125"/>
          <p14:tracePt t="179959" x="6270625" y="4937125"/>
          <p14:tracePt t="179968" x="6100763" y="4937125"/>
          <p14:tracePt t="179976" x="6032500" y="4937125"/>
          <p14:tracePt t="179983" x="5989638" y="4937125"/>
          <p14:tracePt t="179992" x="5946775" y="4937125"/>
          <p14:tracePt t="180016" x="5930900" y="4954588"/>
          <p14:tracePt t="180040" x="5938838" y="4954588"/>
          <p14:tracePt t="180048" x="5989638" y="4954588"/>
          <p14:tracePt t="180055" x="6007100" y="4954588"/>
          <p14:tracePt t="180064" x="6015038" y="4954588"/>
          <p14:tracePt t="180072" x="6024563" y="4954588"/>
          <p14:tracePt t="180088" x="6040438" y="4962525"/>
          <p14:tracePt t="180265" x="6065838" y="5005388"/>
          <p14:tracePt t="180287" x="6049963" y="5005388"/>
          <p14:tracePt t="180295" x="5997575" y="4962525"/>
          <p14:tracePt t="180304" x="5956300" y="4946650"/>
          <p14:tracePt t="180311" x="5888038" y="4946650"/>
          <p14:tracePt t="180320" x="5786438" y="4946650"/>
          <p14:tracePt t="180327" x="5607050" y="4962525"/>
          <p14:tracePt t="180335" x="5403850" y="5030788"/>
          <p14:tracePt t="180343" x="5284788" y="5048250"/>
          <p14:tracePt t="180351" x="5191125" y="5064125"/>
          <p14:tracePt t="180359" x="5140325" y="5099050"/>
          <p14:tracePt t="180367" x="5114925" y="5099050"/>
          <p14:tracePt t="180375" x="5054600" y="5099050"/>
          <p14:tracePt t="180383" x="5038725" y="5116513"/>
          <p14:tracePt t="180391" x="4987925" y="5116513"/>
          <p14:tracePt t="180399" x="4919663" y="5124450"/>
          <p14:tracePt t="180408" x="4876800" y="5141913"/>
          <p14:tracePt t="180415" x="4740275" y="5183188"/>
          <p14:tracePt t="180424" x="4621213" y="5200650"/>
          <p14:tracePt t="180431" x="4503738" y="5226050"/>
          <p14:tracePt t="180440" x="4384675" y="5243513"/>
          <p14:tracePt t="180448" x="4214813" y="5243513"/>
          <p14:tracePt t="180459" x="4070350" y="5243513"/>
          <p14:tracePt t="180466" x="3900488" y="5243513"/>
          <p14:tracePt t="180473" x="3781425" y="5243513"/>
          <p14:tracePt t="180479" x="3670300" y="5243513"/>
          <p14:tracePt t="180488" x="3551238" y="5243513"/>
          <p14:tracePt t="180495" x="3406775" y="5208588"/>
          <p14:tracePt t="180505" x="3338513" y="5192713"/>
          <p14:tracePt t="180511" x="3287713" y="5175250"/>
          <p14:tracePt t="180519" x="3244850" y="5157788"/>
          <p14:tracePt t="180527" x="3228975" y="5157788"/>
          <p14:tracePt t="180535" x="3219450" y="5149850"/>
          <p14:tracePt t="180649" x="3211513" y="5132388"/>
          <p14:tracePt t="180665" x="3211513" y="5124450"/>
          <p14:tracePt t="181664" x="3211513" y="5116513"/>
          <p14:tracePt t="181674" x="3254375" y="5099050"/>
          <p14:tracePt t="181680" x="3348038" y="5099050"/>
          <p14:tracePt t="181688" x="3457575" y="5099050"/>
          <p14:tracePt t="181695" x="3602038" y="5099050"/>
          <p14:tracePt t="181704" x="3746500" y="5099050"/>
          <p14:tracePt t="181711" x="3916363" y="5099050"/>
          <p14:tracePt t="181719" x="4060825" y="5099050"/>
          <p14:tracePt t="181727" x="4256088" y="5099050"/>
          <p14:tracePt t="181735" x="4451350" y="5099050"/>
          <p14:tracePt t="181743" x="4681538" y="5099050"/>
          <p14:tracePt t="181752" x="4851400" y="5073650"/>
          <p14:tracePt t="181760" x="5054600" y="5073650"/>
          <p14:tracePt t="181767" x="5224463" y="5030788"/>
          <p14:tracePt t="181776" x="5378450" y="5013325"/>
          <p14:tracePt t="181783" x="5522913" y="4987925"/>
          <p14:tracePt t="181791" x="5667375" y="4972050"/>
          <p14:tracePt t="181799" x="5819775" y="4929188"/>
          <p14:tracePt t="181808" x="5913438" y="4886325"/>
          <p14:tracePt t="181815" x="6032500" y="4868863"/>
          <p14:tracePt t="181824" x="6142038" y="4868863"/>
          <p14:tracePt t="181831" x="6194425" y="4835525"/>
          <p14:tracePt t="181840" x="6261100" y="4835525"/>
          <p14:tracePt t="181847" x="6303963" y="4818063"/>
          <p14:tracePt t="181855" x="6311900" y="4818063"/>
          <p14:tracePt t="181935" x="6329363" y="4818063"/>
          <p14:tracePt t="181943" x="6372225" y="4818063"/>
          <p14:tracePt t="181951" x="6397625" y="4818063"/>
          <p14:tracePt t="181959" x="6405563" y="4818063"/>
          <p14:tracePt t="181967" x="6465888" y="4818063"/>
          <p14:tracePt t="181975" x="6534150" y="4843463"/>
          <p14:tracePt t="181983" x="6678613" y="4886325"/>
          <p14:tracePt t="181991" x="6831013" y="4929188"/>
          <p14:tracePt t="181999" x="6950075" y="4972050"/>
          <p14:tracePt t="182008" x="6967538" y="4972050"/>
          <p14:tracePt t="182015" x="7059613" y="5022850"/>
          <p14:tracePt t="182024" x="7112000" y="5022850"/>
          <p14:tracePt t="182031" x="7137400" y="5022850"/>
          <p14:tracePt t="182040" x="7178675" y="5038725"/>
          <p14:tracePt t="182047" x="7196138" y="5038725"/>
          <p14:tracePt t="182337" x="7204075" y="5030788"/>
          <p14:tracePt t="182351" x="7170738" y="5022850"/>
          <p14:tracePt t="182359" x="7112000" y="5022850"/>
          <p14:tracePt t="182367" x="7026275" y="5005388"/>
          <p14:tracePt t="182375" x="6932613" y="4987925"/>
          <p14:tracePt t="182383" x="6838950" y="4962525"/>
          <p14:tracePt t="182391" x="6745288" y="4946650"/>
          <p14:tracePt t="182399" x="6626225" y="4929188"/>
          <p14:tracePt t="182407" x="6508750" y="4903788"/>
          <p14:tracePt t="182415" x="6338888" y="4886325"/>
          <p14:tracePt t="182424" x="6219825" y="4886325"/>
          <p14:tracePt t="182431" x="6134100" y="4886325"/>
          <p14:tracePt t="182440" x="6015038" y="4886325"/>
          <p14:tracePt t="182447" x="5870575" y="4843463"/>
          <p14:tracePt t="182455" x="5751513" y="4843463"/>
          <p14:tracePt t="182463" x="5667375" y="4843463"/>
          <p14:tracePt t="182471" x="5548313" y="4843463"/>
          <p14:tracePt t="182479" x="5462588" y="4843463"/>
          <p14:tracePt t="182488" x="5343525" y="4843463"/>
          <p14:tracePt t="182495" x="5259388" y="4843463"/>
          <p14:tracePt t="182504" x="5199063" y="4843463"/>
          <p14:tracePt t="182511" x="5132388" y="4843463"/>
          <p14:tracePt t="182520" x="5106988" y="4843463"/>
          <p14:tracePt t="182527" x="5038725" y="4843463"/>
          <p14:tracePt t="182543" x="4995863" y="4843463"/>
          <p14:tracePt t="182551" x="4987925" y="4843463"/>
          <p14:tracePt t="182559" x="4962525" y="4843463"/>
          <p14:tracePt t="182568" x="4927600" y="4843463"/>
          <p14:tracePt t="182575" x="4884738" y="4843463"/>
          <p14:tracePt t="182583" x="4843463" y="4843463"/>
          <p14:tracePt t="182591" x="4826000" y="4843463"/>
          <p14:tracePt t="182599" x="4783138" y="4843463"/>
          <p14:tracePt t="182608" x="4775200" y="4843463"/>
          <p14:tracePt t="182615" x="4765675" y="4843463"/>
          <p14:tracePt t="182624" x="4749800" y="4843463"/>
          <p14:tracePt t="182631" x="4724400" y="4843463"/>
          <p14:tracePt t="182640" x="4714875" y="4843463"/>
          <p14:tracePt t="182647" x="4699000" y="4843463"/>
          <p14:tracePt t="182655" x="4689475" y="4843463"/>
          <p14:tracePt t="182664" x="4664075" y="4843463"/>
          <p14:tracePt t="182729" x="4646613" y="4843463"/>
          <p14:tracePt t="182737" x="4621213" y="4827588"/>
          <p14:tracePt t="182745" x="4579938" y="4827588"/>
          <p14:tracePt t="182752" x="4570413" y="4827588"/>
          <p14:tracePt t="182760" x="4554538" y="4827588"/>
          <p14:tracePt t="182872" x="4529138" y="4827588"/>
          <p14:tracePt t="182897" x="4519613" y="4827588"/>
          <p14:tracePt t="182928" x="4503738" y="4827588"/>
          <p14:tracePt t="182943" x="4494213" y="4827588"/>
          <p14:tracePt t="182951" x="4468813" y="4827588"/>
          <p14:tracePt t="182960" x="4435475" y="4852988"/>
          <p14:tracePt t="182976" x="4425950" y="4860925"/>
          <p14:tracePt t="182983" x="4410075" y="4878388"/>
          <p14:tracePt t="182991" x="4384675" y="4886325"/>
          <p14:tracePt t="182999" x="4375150" y="4903788"/>
          <p14:tracePt t="183008" x="4359275" y="4911725"/>
          <p14:tracePt t="183015" x="4349750" y="4929188"/>
          <p14:tracePt t="183024" x="4341813" y="4937125"/>
          <p14:tracePt t="183031" x="4316413" y="4954588"/>
          <p14:tracePt t="183040" x="4316413" y="4962525"/>
          <p14:tracePt t="183047" x="4298950" y="4972050"/>
          <p14:tracePt t="183055" x="4291013" y="4987925"/>
          <p14:tracePt t="183063" x="4291013" y="5013325"/>
          <p14:tracePt t="183071" x="4291013" y="5022850"/>
          <p14:tracePt t="183088" x="4273550" y="5038725"/>
          <p14:tracePt t="183359" x="4248150" y="5038725"/>
          <p14:tracePt t="183367" x="4240213" y="5048250"/>
          <p14:tracePt t="183441" x="4214813" y="5048250"/>
          <p14:tracePt t="183471" x="4187825" y="5048250"/>
          <p14:tracePt t="183480" x="4121150" y="5048250"/>
          <p14:tracePt t="183488" x="4010025" y="5048250"/>
          <p14:tracePt t="183496" x="3900488" y="5048250"/>
          <p14:tracePt t="183505" x="3746500" y="5013325"/>
          <p14:tracePt t="183511" x="3687763" y="4997450"/>
          <p14:tracePt t="183519" x="3619500" y="4997450"/>
          <p14:tracePt t="183527" x="3594100" y="4997450"/>
          <p14:tracePt t="183616" x="3586163" y="4997450"/>
          <p14:tracePt t="183632" x="3551238" y="4997450"/>
          <p14:tracePt t="183640" x="3525838" y="4997450"/>
          <p14:tracePt t="183648" x="3500438" y="4997450"/>
          <p14:tracePt t="183656" x="3475038" y="5022850"/>
          <p14:tracePt t="183664" x="3424238" y="5048250"/>
          <p14:tracePt t="183672" x="3389313" y="5099050"/>
          <p14:tracePt t="183680" x="3373438" y="5132388"/>
          <p14:tracePt t="183688" x="3363913" y="5157788"/>
          <p14:tracePt t="183696" x="3348038" y="5167313"/>
          <p14:tracePt t="183710" x="3338513" y="5192713"/>
          <p14:tracePt t="183712" x="3338513" y="5208588"/>
          <p14:tracePt t="183767" x="3338513" y="5218113"/>
          <p14:tracePt t="183783" x="3338513" y="5235575"/>
          <p14:tracePt t="183791" x="3338513" y="5276850"/>
          <p14:tracePt t="183799" x="3338513" y="5302250"/>
          <p14:tracePt t="183808" x="3355975" y="5327650"/>
          <p14:tracePt t="183815" x="3389313" y="5380038"/>
          <p14:tracePt t="183824" x="3424238" y="5405438"/>
          <p14:tracePt t="183831" x="3467100" y="5456238"/>
          <p14:tracePt t="183840" x="3517900" y="5489575"/>
          <p14:tracePt t="183848" x="3627438" y="5549900"/>
          <p14:tracePt t="183855" x="3703638" y="5583238"/>
          <p14:tracePt t="183863" x="3797300" y="5641975"/>
          <p14:tracePt t="183871" x="3832225" y="5651500"/>
          <p14:tracePt t="183880" x="3890963" y="5668963"/>
          <p14:tracePt t="183888" x="3967163" y="5710238"/>
          <p14:tracePt t="183896" x="3992563" y="5719763"/>
          <p14:tracePt t="183905" x="4035425" y="5719763"/>
          <p14:tracePt t="183911" x="4086225" y="5735638"/>
          <p14:tracePt t="183920" x="4129088" y="5735638"/>
          <p14:tracePt t="183928" x="4214813" y="5753100"/>
          <p14:tracePt t="183936" x="4265613" y="5788025"/>
          <p14:tracePt t="183943" x="4316413" y="5803900"/>
          <p14:tracePt t="183951" x="4359275" y="5821363"/>
          <p14:tracePt t="183959" x="4425950" y="5821363"/>
          <p14:tracePt t="183967" x="4468813" y="5821363"/>
          <p14:tracePt t="183975" x="4537075" y="5829300"/>
          <p14:tracePt t="183983" x="4621213" y="5829300"/>
          <p14:tracePt t="183992" x="4664075" y="5829300"/>
          <p14:tracePt t="183999" x="4714875" y="5829300"/>
          <p14:tracePt t="184008" x="4775200" y="5829300"/>
          <p14:tracePt t="184015" x="4818063" y="5829300"/>
          <p14:tracePt t="184024" x="4833938" y="5829300"/>
          <p14:tracePt t="184031" x="4884738" y="5829300"/>
          <p14:tracePt t="184040" x="4902200" y="5829300"/>
          <p14:tracePt t="184047" x="4927600" y="5829300"/>
          <p14:tracePt t="184055" x="4987925" y="5829300"/>
          <p14:tracePt t="184063" x="5038725" y="5829300"/>
          <p14:tracePt t="184071" x="5064125" y="5829300"/>
          <p14:tracePt t="184079" x="5122863" y="5829300"/>
          <p14:tracePt t="184088" x="5157788" y="5829300"/>
          <p14:tracePt t="184095" x="5199063" y="5829300"/>
          <p14:tracePt t="184105" x="5208588" y="5829300"/>
          <p14:tracePt t="184111" x="5249863" y="5829300"/>
          <p14:tracePt t="184121" x="5284788" y="5813425"/>
          <p14:tracePt t="184127" x="5310188" y="5788025"/>
          <p14:tracePt t="184136" x="5343525" y="5770563"/>
          <p14:tracePt t="184143" x="5368925" y="5753100"/>
          <p14:tracePt t="184151" x="5403850" y="5727700"/>
          <p14:tracePt t="184159" x="5411788" y="5710238"/>
          <p14:tracePt t="184167" x="5421313" y="5702300"/>
          <p14:tracePt t="184175" x="5437188" y="5684838"/>
          <p14:tracePt t="184183" x="5480050" y="5676900"/>
          <p14:tracePt t="184192" x="5487988" y="5659438"/>
          <p14:tracePt t="184200" x="5505450" y="5651500"/>
          <p14:tracePt t="184224" x="5530850" y="5634038"/>
          <p14:tracePt t="184247" x="5538788" y="5626100"/>
          <p14:tracePt t="184255" x="5548313" y="5608638"/>
          <p14:tracePt t="184263" x="5565775" y="5600700"/>
          <p14:tracePt t="184279" x="5573713" y="5591175"/>
          <p14:tracePt t="184288" x="5599113" y="5575300"/>
          <p14:tracePt t="184304" x="5616575" y="5575300"/>
          <p14:tracePt t="184311" x="5641975" y="5557838"/>
          <p14:tracePt t="184321" x="5649913" y="5557838"/>
          <p14:tracePt t="184336" x="5667375" y="5549900"/>
          <p14:tracePt t="184351" x="5675313" y="5540375"/>
          <p14:tracePt t="184359" x="5692775" y="5524500"/>
          <p14:tracePt t="184367" x="5692775" y="5514975"/>
          <p14:tracePt t="184375" x="5692775" y="5489575"/>
          <p14:tracePt t="184383" x="5692775" y="5464175"/>
          <p14:tracePt t="184391" x="5692775" y="5413375"/>
          <p14:tracePt t="184400" x="5692775" y="5387975"/>
          <p14:tracePt t="184408" x="5692775" y="5327650"/>
          <p14:tracePt t="184416" x="5692775" y="5294313"/>
          <p14:tracePt t="184424" x="5692775" y="5235575"/>
          <p14:tracePt t="184431" x="5692775" y="5192713"/>
          <p14:tracePt t="184439" x="5683250" y="5141913"/>
          <p14:tracePt t="184447" x="5649913" y="5106988"/>
          <p14:tracePt t="184455" x="5649913" y="5099050"/>
          <p14:tracePt t="184463" x="5641975" y="5091113"/>
          <p14:tracePt t="184479" x="5624513" y="5056188"/>
          <p14:tracePt t="184495" x="5616575" y="5030788"/>
          <p14:tracePt t="184504" x="5599113" y="5022850"/>
          <p14:tracePt t="184511" x="5573713" y="5022850"/>
          <p14:tracePt t="184521" x="5505450" y="4987925"/>
          <p14:tracePt t="184527" x="5462588" y="4954588"/>
          <p14:tracePt t="184536" x="5411788" y="4954588"/>
          <p14:tracePt t="184544" x="5353050" y="4937125"/>
          <p14:tracePt t="184551" x="5284788" y="4937125"/>
          <p14:tracePt t="184559" x="5199063" y="4937125"/>
          <p14:tracePt t="184568" x="5140325" y="4937125"/>
          <p14:tracePt t="184575" x="5054600" y="4937125"/>
          <p14:tracePt t="184583" x="5029200" y="4937125"/>
          <p14:tracePt t="184592" x="4978400" y="4937125"/>
          <p14:tracePt t="184600" x="4953000" y="4937125"/>
          <p14:tracePt t="184608" x="4945063" y="4937125"/>
          <p14:tracePt t="184615" x="4884738" y="4937125"/>
          <p14:tracePt t="184625" x="4818063" y="4937125"/>
          <p14:tracePt t="184631" x="4775200" y="4937125"/>
          <p14:tracePt t="184640" x="4689475" y="4937125"/>
          <p14:tracePt t="184647" x="4630738" y="4937125"/>
          <p14:tracePt t="184655" x="4562475" y="4937125"/>
          <p14:tracePt t="184663" x="4503738" y="4937125"/>
          <p14:tracePt t="184671" x="4418013" y="4937125"/>
          <p14:tracePt t="184679" x="4349750" y="4937125"/>
          <p14:tracePt t="184688" x="4265613" y="4937125"/>
          <p14:tracePt t="184695" x="4222750" y="4937125"/>
          <p14:tracePt t="184704" x="4162425" y="4937125"/>
          <p14:tracePt t="184711" x="4095750" y="4937125"/>
          <p14:tracePt t="184721" x="4035425" y="4937125"/>
          <p14:tracePt t="184727" x="4002088" y="4937125"/>
          <p14:tracePt t="184736" x="3992563" y="4937125"/>
          <p14:tracePt t="184743" x="3967163" y="4937125"/>
          <p14:tracePt t="184791" x="3941763" y="4937125"/>
          <p14:tracePt t="184800" x="3890963" y="4937125"/>
          <p14:tracePt t="184810" x="3865563" y="4937125"/>
          <p14:tracePt t="184816" x="3822700" y="4937125"/>
          <p14:tracePt t="184824" x="3797300" y="4937125"/>
          <p14:tracePt t="184832" x="3781425" y="4937125"/>
          <p14:tracePt t="184840" x="3738563" y="4954588"/>
          <p14:tracePt t="184855" x="3729038" y="4954588"/>
          <p14:tracePt t="184864" x="3713163" y="4954588"/>
          <p14:tracePt t="184872" x="3687763" y="4954588"/>
          <p14:tracePt t="184880" x="3678238" y="4962525"/>
          <p14:tracePt t="184936" x="3670300" y="4979988"/>
          <p14:tracePt t="184944" x="3652838" y="5005388"/>
          <p14:tracePt t="184951" x="3652838" y="5013325"/>
          <p14:tracePt t="184959" x="3652838" y="5030788"/>
          <p14:tracePt t="184968" x="3652838" y="5073650"/>
          <p14:tracePt t="184976" x="3636963" y="5099050"/>
          <p14:tracePt t="184983" x="3636963" y="5124450"/>
          <p14:tracePt t="184992" x="3636963" y="5149850"/>
          <p14:tracePt t="185000" x="3636963" y="5200650"/>
          <p14:tracePt t="185008" x="3636963" y="5208588"/>
          <p14:tracePt t="185016" x="3636963" y="5226050"/>
          <p14:tracePt t="185024" x="3636963" y="5235575"/>
          <p14:tracePt t="185031" x="3636963" y="5260975"/>
          <p14:tracePt t="185040" x="3636963" y="5276850"/>
          <p14:tracePt t="185048" x="3636963" y="5302250"/>
          <p14:tracePt t="185055" x="3636963" y="5327650"/>
          <p14:tracePt t="185063" x="3636963" y="5337175"/>
          <p14:tracePt t="185071" x="3636963" y="5353050"/>
          <p14:tracePt t="185080" x="3636963" y="5362575"/>
          <p14:tracePt t="185095" x="3636963" y="5387975"/>
          <p14:tracePt t="185112" x="3636963" y="5395913"/>
          <p14:tracePt t="185817" x="3644900" y="5395913"/>
          <p14:tracePt t="185824" x="3652838" y="5395913"/>
          <p14:tracePt t="185832" x="3670300" y="5395913"/>
          <p14:tracePt t="185840" x="3695700" y="5380038"/>
          <p14:tracePt t="185847" x="3721100" y="5380038"/>
          <p14:tracePt t="185855" x="3729038" y="5380038"/>
          <p14:tracePt t="185895" x="3746500" y="5380038"/>
          <p14:tracePt t="186120" x="3695700" y="5337175"/>
          <p14:tracePt t="186128" x="3644900" y="5302250"/>
          <p14:tracePt t="186136" x="3636963" y="5294313"/>
          <p14:tracePt t="186160" x="3602038" y="5268913"/>
          <p14:tracePt t="186168" x="3576638" y="5251450"/>
          <p14:tracePt t="186176" x="3492500" y="5235575"/>
          <p14:tracePt t="186184" x="3424238" y="5235575"/>
          <p14:tracePt t="186192" x="3398838" y="5235575"/>
          <p14:tracePt t="186200" x="3313113" y="5235575"/>
          <p14:tracePt t="186208" x="3270250" y="5235575"/>
          <p14:tracePt t="186216" x="3254375" y="5235575"/>
          <p14:tracePt t="186231" x="3244850" y="5235575"/>
          <p14:tracePt t="186280" x="3228975" y="5226050"/>
          <p14:tracePt t="186287" x="3219450" y="5226050"/>
          <p14:tracePt t="186296" x="3211513" y="5208588"/>
          <p14:tracePt t="186304" x="3194050" y="5200650"/>
          <p14:tracePt t="186312" x="3186113" y="5183188"/>
          <p14:tracePt t="186327" x="3160713" y="5183188"/>
          <p14:tracePt t="186336" x="3143250" y="5175250"/>
          <p14:tracePt t="186351" x="3117850" y="5157788"/>
          <p14:tracePt t="188584" x="3117850" y="5218113"/>
          <p14:tracePt t="188591" x="3168650" y="5311775"/>
          <p14:tracePt t="188599" x="3168650" y="5353050"/>
          <p14:tracePt t="188607" x="3203575" y="5438775"/>
          <p14:tracePt t="188615" x="3262313" y="5540375"/>
          <p14:tracePt t="188624" x="3297238" y="5608638"/>
          <p14:tracePt t="188631" x="3330575" y="5710238"/>
          <p14:tracePt t="188640" x="3363913" y="5753100"/>
          <p14:tracePt t="188647" x="3414713" y="5788025"/>
          <p14:tracePt t="188656" x="3482975" y="5838825"/>
          <p14:tracePt t="188663" x="3576638" y="5880100"/>
          <p14:tracePt t="188671" x="3678238" y="5915025"/>
          <p14:tracePt t="188679" x="3797300" y="5940425"/>
          <p14:tracePt t="188687" x="3890963" y="5957888"/>
          <p14:tracePt t="188696" x="3951288" y="5957888"/>
          <p14:tracePt t="188703" x="4035425" y="5957888"/>
          <p14:tracePt t="188711" x="4121150" y="5957888"/>
          <p14:tracePt t="188720" x="4171950" y="5957888"/>
          <p14:tracePt t="188727" x="4298950" y="5957888"/>
          <p14:tracePt t="188735" x="4341813" y="5957888"/>
          <p14:tracePt t="188743" x="4425950" y="5957888"/>
          <p14:tracePt t="188751" x="4570413" y="5957888"/>
          <p14:tracePt t="188760" x="4664075" y="5922963"/>
          <p14:tracePt t="188767" x="4818063" y="5905500"/>
          <p14:tracePt t="188775" x="4962525" y="5880100"/>
          <p14:tracePt t="188783" x="5106988" y="5864225"/>
          <p14:tracePt t="188791" x="5191125" y="5864225"/>
          <p14:tracePt t="188799" x="5292725" y="5803900"/>
          <p14:tracePt t="188808" x="5411788" y="5778500"/>
          <p14:tracePt t="188815" x="5462588" y="5770563"/>
          <p14:tracePt t="188824" x="5530850" y="5735638"/>
          <p14:tracePt t="188831" x="5556250" y="5735638"/>
          <p14:tracePt t="188840" x="5581650" y="5719763"/>
          <p14:tracePt t="188847" x="5632450" y="5702300"/>
          <p14:tracePt t="188856" x="5657850" y="5684838"/>
          <p14:tracePt t="188864" x="5726113" y="5651500"/>
          <p14:tracePt t="188871" x="5794375" y="5641975"/>
          <p14:tracePt t="188879" x="5819775" y="5641975"/>
          <p14:tracePt t="188887" x="5862638" y="5626100"/>
          <p14:tracePt t="188904" x="6024563" y="5565775"/>
          <p14:tracePt t="188911" x="6126163" y="5532438"/>
          <p14:tracePt t="188921" x="6219825" y="5472113"/>
          <p14:tracePt t="188927" x="6311900" y="5456238"/>
          <p14:tracePt t="188935" x="6415088" y="5413375"/>
          <p14:tracePt t="188943" x="6508750" y="5353050"/>
          <p14:tracePt t="188951" x="6559550" y="5319713"/>
          <p14:tracePt t="188959" x="6584950" y="5319713"/>
          <p14:tracePt t="189007" x="6600825" y="5294313"/>
          <p14:tracePt t="189015" x="6600825" y="5268913"/>
          <p14:tracePt t="189024" x="6600825" y="5218113"/>
          <p14:tracePt t="189031" x="6600825" y="5192713"/>
          <p14:tracePt t="189041" x="6575425" y="5149850"/>
          <p14:tracePt t="189047" x="6559550" y="5116513"/>
          <p14:tracePt t="189056" x="6534150" y="5091113"/>
          <p14:tracePt t="189063" x="6499225" y="5038725"/>
          <p14:tracePt t="189071" x="6491288" y="5030788"/>
          <p14:tracePt t="189079" x="6448425" y="4979988"/>
          <p14:tracePt t="189087" x="6430963" y="4972050"/>
          <p14:tracePt t="189095" x="6389688" y="4954588"/>
          <p14:tracePt t="189104" x="6303963" y="4919663"/>
          <p14:tracePt t="189111" x="6202363" y="4886325"/>
          <p14:tracePt t="189120" x="6159500" y="4886325"/>
          <p14:tracePt t="189127" x="6100763" y="4886325"/>
          <p14:tracePt t="189135" x="6049963" y="4886325"/>
          <p14:tracePt t="189143" x="6007100" y="4868863"/>
          <p14:tracePt t="189151" x="5981700" y="4868863"/>
          <p14:tracePt t="189159" x="5913438" y="4868863"/>
          <p14:tracePt t="189167" x="5870575" y="4868863"/>
          <p14:tracePt t="189175" x="5802313" y="4868863"/>
          <p14:tracePt t="189183" x="5743575" y="4868863"/>
          <p14:tracePt t="189191" x="5657850" y="4868863"/>
          <p14:tracePt t="189200" x="5538788" y="4868863"/>
          <p14:tracePt t="189207" x="5429250" y="4868863"/>
          <p14:tracePt t="189215" x="5259388" y="4868863"/>
          <p14:tracePt t="189224" x="5140325" y="4868863"/>
          <p14:tracePt t="189231" x="5021263" y="4868863"/>
          <p14:tracePt t="189240" x="4876800" y="4878388"/>
          <p14:tracePt t="189247" x="4765675" y="4878388"/>
          <p14:tracePt t="189256" x="4689475" y="4911725"/>
          <p14:tracePt t="189263" x="4605338" y="4937125"/>
          <p14:tracePt t="189271" x="4570413" y="4937125"/>
          <p14:tracePt t="189280" x="4511675" y="4937125"/>
          <p14:tracePt t="189287" x="4486275" y="4946650"/>
          <p14:tracePt t="189296" x="4418013" y="4946650"/>
          <p14:tracePt t="189304" x="4375150" y="4946650"/>
          <p14:tracePt t="189311" x="4324350" y="4962525"/>
          <p14:tracePt t="189321" x="4265613" y="4962525"/>
          <p14:tracePt t="189327" x="4214813" y="4962525"/>
          <p14:tracePt t="189335" x="4171950" y="4962525"/>
          <p14:tracePt t="189343" x="4111625" y="4962525"/>
          <p14:tracePt t="189351" x="4044950" y="4962525"/>
          <p14:tracePt t="189360" x="4002088" y="4962525"/>
          <p14:tracePt t="189367" x="3951288" y="4962525"/>
          <p14:tracePt t="189376" x="3908425" y="4962525"/>
          <p14:tracePt t="189383" x="3865563" y="4962525"/>
          <p14:tracePt t="189391" x="3814763" y="4962525"/>
          <p14:tracePt t="189399" x="3789363" y="4962525"/>
          <p14:tracePt t="189407" x="3763963" y="4962525"/>
          <p14:tracePt t="189415" x="3738563" y="4962525"/>
          <p14:tracePt t="189424" x="3721100" y="4962525"/>
          <p14:tracePt t="189431" x="3695700" y="4962525"/>
          <p14:tracePt t="189440" x="3687763" y="4962525"/>
          <p14:tracePt t="189456" x="3670300" y="4962525"/>
          <p14:tracePt t="189463" x="3662363" y="4962525"/>
          <p14:tracePt t="189479" x="3619500" y="4962525"/>
          <p14:tracePt t="189487" x="3611563" y="4962525"/>
          <p14:tracePt t="189495" x="3586163" y="4987925"/>
          <p14:tracePt t="189504" x="3568700" y="4987925"/>
          <p14:tracePt t="189511" x="3559175" y="5005388"/>
          <p14:tracePt t="189521" x="3543300" y="5013325"/>
          <p14:tracePt t="189527" x="3533775" y="5030788"/>
          <p14:tracePt t="189536" x="3508375" y="5056188"/>
          <p14:tracePt t="189543" x="3475038" y="5081588"/>
          <p14:tracePt t="189551" x="3457575" y="5132388"/>
          <p14:tracePt t="189560" x="3457575" y="5157788"/>
          <p14:tracePt t="189567" x="3441700" y="5226050"/>
          <p14:tracePt t="189575" x="3441700" y="5268913"/>
          <p14:tracePt t="189583" x="3441700" y="5311775"/>
          <p14:tracePt t="189591" x="3441700" y="5380038"/>
          <p14:tracePt t="189599" x="3441700" y="5438775"/>
          <p14:tracePt t="189607" x="3441700" y="5472113"/>
          <p14:tracePt t="189615" x="3441700" y="5514975"/>
          <p14:tracePt t="189624" x="3449638" y="5540375"/>
          <p14:tracePt t="189631" x="3482975" y="5575300"/>
          <p14:tracePt t="189640" x="3492500" y="5583238"/>
          <p14:tracePt t="189648" x="3492500" y="5600700"/>
          <p14:tracePt t="189656" x="3508375" y="5626100"/>
          <p14:tracePt t="189663" x="3517900" y="5634038"/>
          <p14:tracePt t="189671" x="3543300" y="5659438"/>
          <p14:tracePt t="189687" x="3576638" y="5676900"/>
          <p14:tracePt t="189695" x="3662363" y="5694363"/>
          <p14:tracePt t="189704" x="3729038" y="5727700"/>
          <p14:tracePt t="189711" x="3822700" y="5753100"/>
          <p14:tracePt t="189720" x="3890963" y="5753100"/>
          <p14:tracePt t="189727" x="3976688" y="5770563"/>
          <p14:tracePt t="189735" x="4035425" y="5770563"/>
          <p14:tracePt t="189743" x="4086225" y="5778500"/>
          <p14:tracePt t="189751" x="4129088" y="5813425"/>
          <p14:tracePt t="189759" x="4162425" y="5813425"/>
          <p14:tracePt t="189767" x="4205288" y="5813425"/>
          <p14:tracePt t="189775" x="4230688" y="5813425"/>
          <p14:tracePt t="189783" x="4281488" y="5829300"/>
          <p14:tracePt t="189791" x="4291013" y="5829300"/>
          <p14:tracePt t="189799" x="4349750" y="5829300"/>
          <p14:tracePt t="189807" x="4392613" y="5846763"/>
          <p14:tracePt t="189815" x="4460875" y="5864225"/>
          <p14:tracePt t="189824" x="4519613" y="5864225"/>
          <p14:tracePt t="189831" x="4587875" y="5864225"/>
          <p14:tracePt t="189840" x="4646613" y="5864225"/>
          <p14:tracePt t="189847" x="4714875" y="5864225"/>
          <p14:tracePt t="189856" x="4757738" y="5864225"/>
          <p14:tracePt t="189863" x="4826000" y="5864225"/>
          <p14:tracePt t="189871" x="4851400" y="5864225"/>
          <p14:tracePt t="189880" x="4894263" y="5864225"/>
          <p14:tracePt t="189887" x="4910138" y="5864225"/>
          <p14:tracePt t="189895" x="4935538" y="5854700"/>
          <p14:tracePt t="189903" x="4978400" y="5854700"/>
          <p14:tracePt t="189921" x="5072063" y="5813425"/>
          <p14:tracePt t="189927" x="5140325" y="5795963"/>
          <p14:tracePt t="189936" x="5208588" y="5778500"/>
          <p14:tracePt t="189943" x="5233988" y="5745163"/>
          <p14:tracePt t="189951" x="5318125" y="5727700"/>
          <p14:tracePt t="189959" x="5386388" y="5727700"/>
          <p14:tracePt t="189968" x="5446713" y="5710238"/>
          <p14:tracePt t="189975" x="5538788" y="5694363"/>
          <p14:tracePt t="189983" x="5657850" y="5676900"/>
          <p14:tracePt t="189991" x="5761038" y="5634038"/>
          <p14:tracePt t="190000" x="5786438" y="5626100"/>
          <p14:tracePt t="190007" x="5853113" y="5608638"/>
          <p14:tracePt t="190015" x="5880100" y="5608638"/>
          <p14:tracePt t="190024" x="5913438" y="5575300"/>
          <p14:tracePt t="190031" x="5921375" y="5575300"/>
          <p14:tracePt t="190040" x="5964238" y="5575300"/>
          <p14:tracePt t="190048" x="5972175" y="5565775"/>
          <p14:tracePt t="190136" x="5989638" y="5549900"/>
          <p14:tracePt t="190160" x="5989638" y="5507038"/>
          <p14:tracePt t="190168" x="5989638" y="5497513"/>
          <p14:tracePt t="190177" x="5964238" y="5438775"/>
          <p14:tracePt t="190183" x="5956300" y="5430838"/>
          <p14:tracePt t="190192" x="5938838" y="5413375"/>
          <p14:tracePt t="190199" x="5895975" y="5353050"/>
          <p14:tracePt t="190207" x="5862638" y="5319713"/>
          <p14:tracePt t="190215" x="5853113" y="5311775"/>
          <p14:tracePt t="190224" x="5827713" y="5286375"/>
          <p14:tracePt t="190231" x="5811838" y="5268913"/>
          <p14:tracePt t="190240" x="5802313" y="5260975"/>
          <p14:tracePt t="190247" x="5743575" y="5226050"/>
          <p14:tracePt t="190263" x="5692775" y="5218113"/>
          <p14:tracePt t="190271" x="5683250" y="5218113"/>
          <p14:tracePt t="190280" x="5657850" y="5200650"/>
          <p14:tracePt t="190287" x="5607050" y="5200650"/>
          <p14:tracePt t="190295" x="5581650" y="5183188"/>
          <p14:tracePt t="190303" x="5497513" y="5149850"/>
          <p14:tracePt t="190311" x="5446713" y="5149850"/>
          <p14:tracePt t="190320" x="5335588" y="5116513"/>
          <p14:tracePt t="190328" x="5249863" y="5116513"/>
          <p14:tracePt t="190335" x="5132388" y="5091113"/>
          <p14:tracePt t="190343" x="5013325" y="5091113"/>
          <p14:tracePt t="190351" x="4894263" y="5056188"/>
          <p14:tracePt t="190359" x="4800600" y="5056188"/>
          <p14:tracePt t="190367" x="4689475" y="5056188"/>
          <p14:tracePt t="190375" x="4605338" y="5056188"/>
          <p14:tracePt t="190383" x="4486275" y="5056188"/>
          <p14:tracePt t="190391" x="4400550" y="5056188"/>
          <p14:tracePt t="190399" x="4306888" y="5056188"/>
          <p14:tracePt t="190407" x="4222750" y="5056188"/>
          <p14:tracePt t="190415" x="4137025" y="5056188"/>
          <p14:tracePt t="190424" x="4044950" y="5056188"/>
          <p14:tracePt t="190431" x="3933825" y="5056188"/>
          <p14:tracePt t="190440" x="3865563" y="5056188"/>
          <p14:tracePt t="190447" x="3806825" y="5056188"/>
          <p14:tracePt t="190457" x="3763963" y="5056188"/>
          <p14:tracePt t="190463" x="3713163" y="5056188"/>
          <p14:tracePt t="190471" x="3703638" y="5038725"/>
          <p14:tracePt t="190480" x="3662363" y="5038725"/>
          <p14:tracePt t="190495" x="3652838" y="5038725"/>
          <p14:tracePt t="190535" x="3636963" y="5038725"/>
          <p14:tracePt t="190551" x="3611563" y="5038725"/>
          <p14:tracePt t="190673" x="3586163" y="5064125"/>
          <p14:tracePt t="190681" x="3533775" y="5081588"/>
          <p14:tracePt t="190690" x="3500438" y="5124450"/>
          <p14:tracePt t="190698" x="3467100" y="5192713"/>
          <p14:tracePt t="190704" x="3441700" y="5226050"/>
          <p14:tracePt t="190711" x="3406775" y="5294313"/>
          <p14:tracePt t="190720" x="3389313" y="5353050"/>
          <p14:tracePt t="190727" x="3355975" y="5405438"/>
          <p14:tracePt t="190736" x="3355975" y="5446713"/>
          <p14:tracePt t="190743" x="3338513" y="5481638"/>
          <p14:tracePt t="190751" x="3338513" y="5524500"/>
          <p14:tracePt t="190759" x="3338513" y="5540375"/>
          <p14:tracePt t="190767" x="3338513" y="5549900"/>
          <p14:tracePt t="198552" x="3338513" y="5608638"/>
          <p14:tracePt t="198560" x="3406775" y="5694363"/>
          <p14:tracePt t="198569" x="3482975" y="5778500"/>
          <p14:tracePt t="198577" x="3559175" y="5829300"/>
          <p14:tracePt t="198584" x="3662363" y="5915025"/>
          <p14:tracePt t="198591" x="3695700" y="5957888"/>
          <p14:tracePt t="198607" x="3695700" y="5973763"/>
          <p14:tracePt t="198872" x="3695700" y="5965825"/>
          <p14:tracePt t="198880" x="3703638" y="5965825"/>
          <p14:tracePt t="198888" x="3729038" y="5965825"/>
          <p14:tracePt t="198902" x="3797300" y="5965825"/>
          <p14:tracePt t="198904" x="3857625" y="5948363"/>
          <p14:tracePt t="198911" x="3873500" y="5948363"/>
          <p14:tracePt t="198927" x="3883025" y="5948363"/>
          <p14:tracePt t="198936" x="3890963" y="5948363"/>
          <p14:tracePt t="198943" x="3933825" y="5948363"/>
          <p14:tracePt t="198952" x="3984625" y="5973763"/>
          <p14:tracePt t="198959" x="4010025" y="6008688"/>
          <p14:tracePt t="198967" x="4027488" y="6016625"/>
          <p14:tracePt t="198975" x="4027488" y="6024563"/>
          <p14:tracePt t="198991" x="4027488" y="6042025"/>
          <p14:tracePt t="198999" x="4027488" y="6049963"/>
          <p14:tracePt t="199007" x="4035425" y="6076950"/>
          <p14:tracePt t="199015" x="4052888" y="6110288"/>
          <p14:tracePt t="199023" x="4086225" y="6153150"/>
          <p14:tracePt t="199031" x="4103688" y="6186488"/>
          <p14:tracePt t="199040" x="4129088" y="6211888"/>
          <p14:tracePt t="199047" x="4146550" y="6262688"/>
          <p14:tracePt t="199056" x="4179888" y="6297613"/>
          <p14:tracePt t="199063" x="4205288" y="6338888"/>
          <p14:tracePt t="199072" x="4256088" y="6407150"/>
          <p14:tracePt t="199080" x="4273550" y="6442075"/>
          <p14:tracePt t="199087" x="4291013" y="6450013"/>
          <p14:tracePt t="199856" x="4349750" y="6500813"/>
          <p14:tracePt t="199864" x="4443413" y="6561138"/>
          <p14:tracePt t="199872" x="4570413" y="6619875"/>
          <p14:tracePt t="199880" x="4724400" y="6662738"/>
          <p14:tracePt t="199887" x="4818063" y="6705600"/>
          <p14:tracePt t="199895" x="4884738" y="6738938"/>
          <p14:tracePt t="199903" x="4987925" y="6772275"/>
          <p14:tracePt t="199911" x="5029200" y="6789738"/>
          <p14:tracePt t="199919" x="5097463" y="6789738"/>
          <p14:tracePt t="199927" x="5140325" y="6789738"/>
          <p14:tracePt t="199936" x="5183188" y="6789738"/>
          <p14:tracePt t="199943" x="5249863" y="6789738"/>
          <p14:tracePt t="199951" x="5292725" y="6789738"/>
          <p14:tracePt t="199959" x="5318125" y="6789738"/>
          <p14:tracePt t="199967" x="5386388" y="6789738"/>
          <p14:tracePt t="199975" x="5411788" y="6789738"/>
          <p14:tracePt t="199983" x="5454650" y="6789738"/>
          <p14:tracePt t="199991" x="5487988" y="6789738"/>
          <p14:tracePt t="199999" x="5513388" y="6789738"/>
          <p14:tracePt t="200007" x="5556250" y="6789738"/>
          <p14:tracePt t="200015" x="5607050" y="6781800"/>
          <p14:tracePt t="200023" x="5632450" y="6781800"/>
          <p14:tracePt t="200031" x="5743575" y="6764338"/>
          <p14:tracePt t="200040" x="5802313" y="6764338"/>
          <p14:tracePt t="200047" x="5888038" y="6746875"/>
          <p14:tracePt t="200056" x="6007100" y="6746875"/>
          <p14:tracePt t="200063" x="6065838" y="6746875"/>
          <p14:tracePt t="200072" x="6151563" y="6746875"/>
          <p14:tracePt t="200079" x="6202363" y="6746875"/>
          <p14:tracePt t="200087" x="6210300" y="6746875"/>
          <p14:tracePt t="200095" x="6227763" y="6746875"/>
          <p14:tracePt t="200111" x="6253163" y="6746875"/>
          <p14:tracePt t="200127" x="6278563" y="6746875"/>
          <p14:tracePt t="200136" x="6321425" y="6746875"/>
          <p14:tracePt t="200143" x="6346825" y="6746875"/>
          <p14:tracePt t="200151" x="6415088" y="6746875"/>
          <p14:tracePt t="200160" x="6440488" y="6746875"/>
          <p14:tracePt t="200167" x="6491288" y="6731000"/>
          <p14:tracePt t="200175" x="6499225" y="6731000"/>
          <p14:tracePt t="200207" x="6508750" y="6731000"/>
          <p14:tracePt t="200215" x="6550025" y="6731000"/>
          <p14:tracePt t="200223" x="6584950" y="6738938"/>
          <p14:tracePt t="200231" x="6643688" y="6738938"/>
          <p14:tracePt t="200239" x="6711950" y="6772275"/>
          <p14:tracePt t="200247" x="6797675" y="6772275"/>
          <p14:tracePt t="200256" x="6864350" y="6772275"/>
          <p14:tracePt t="200263" x="6907213" y="6789738"/>
          <p14:tracePt t="200272" x="6975475" y="6789738"/>
          <p14:tracePt t="200279" x="7059613" y="6807200"/>
          <p14:tracePt t="200287" x="7127875" y="6807200"/>
          <p14:tracePt t="200295" x="7153275" y="6807200"/>
          <p14:tracePt t="200303" x="7196138" y="6807200"/>
          <p14:tracePt t="200311" x="7221538" y="6807200"/>
          <p14:tracePt t="200319" x="7256463" y="6807200"/>
          <p14:tracePt t="200327" x="7281863" y="6807200"/>
          <p14:tracePt t="200336" x="7289800" y="6807200"/>
          <p14:tracePt t="200343" x="7315200" y="6807200"/>
          <p14:tracePt t="200352" x="7332663" y="6807200"/>
          <p14:tracePt t="200360" x="7340600" y="6807200"/>
          <p14:tracePt t="200367" x="7348538" y="6807200"/>
          <p14:tracePt t="200383" x="7373938" y="6807200"/>
          <p14:tracePt t="200400" x="7408863" y="6781800"/>
          <p14:tracePt t="200407" x="7416800" y="6781800"/>
          <p14:tracePt t="200415" x="7442200" y="6781800"/>
          <p14:tracePt t="200423" x="7459663" y="6781800"/>
          <p14:tracePt t="200439" x="7467600" y="6781800"/>
          <p14:tracePt t="200488" x="7485063" y="6772275"/>
          <p14:tracePt t="200503" x="7510463" y="6772275"/>
          <p14:tracePt t="200511" x="7535863" y="6738938"/>
          <p14:tracePt t="200519" x="7570788" y="6713538"/>
          <p14:tracePt t="200527" x="7578725" y="6713538"/>
          <p14:tracePt t="200536" x="7604125" y="6696075"/>
          <p14:tracePt t="200543" x="7621588" y="6688138"/>
          <p14:tracePt t="200551" x="7680325" y="6670675"/>
          <p14:tracePt t="200559" x="7723188" y="6637338"/>
          <p14:tracePt t="200568" x="7740650" y="6637338"/>
          <p14:tracePt t="200575" x="7748588" y="6627813"/>
          <p14:tracePt t="200591" x="7756525" y="6627813"/>
          <p14:tracePt t="200599" x="7791450" y="6611938"/>
          <p14:tracePt t="200616" x="7799388" y="6602413"/>
          <p14:tracePt t="200631" x="7807325" y="6586538"/>
          <p14:tracePt t="200655" x="7824788" y="6577013"/>
          <p14:tracePt t="200672" x="7824788" y="6569075"/>
          <p14:tracePt t="200679" x="7832725" y="6535738"/>
          <p14:tracePt t="200695" x="7832725" y="6510338"/>
          <p14:tracePt t="200703" x="7867650" y="6483350"/>
          <p14:tracePt t="200720" x="7867650" y="6450013"/>
          <p14:tracePt t="200727" x="7867650" y="6424613"/>
          <p14:tracePt t="200736" x="7867650" y="6381750"/>
          <p14:tracePt t="200743" x="7867650" y="6338888"/>
          <p14:tracePt t="200753" x="7867650" y="6305550"/>
          <p14:tracePt t="200759" x="7867650" y="6280150"/>
          <p14:tracePt t="200768" x="7867650" y="6237288"/>
          <p14:tracePt t="200776" x="7867650" y="6221413"/>
          <p14:tracePt t="200783" x="7867650" y="6194425"/>
          <p14:tracePt t="200800" x="7867650" y="6169025"/>
          <p14:tracePt t="200839" x="7867650" y="6143625"/>
          <p14:tracePt t="200847" x="7850188" y="6118225"/>
          <p14:tracePt t="200856" x="7850188" y="6102350"/>
          <p14:tracePt t="200863" x="7850188" y="6076950"/>
          <p14:tracePt t="200872" x="7832725" y="6067425"/>
          <p14:tracePt t="200880" x="7807325" y="5983288"/>
          <p14:tracePt t="200895" x="7791450" y="5940425"/>
          <p14:tracePt t="200903" x="7791450" y="5932488"/>
          <p14:tracePt t="200911" x="7773988" y="5889625"/>
          <p14:tracePt t="200920" x="7766050" y="5872163"/>
          <p14:tracePt t="200927" x="7740650" y="5846763"/>
          <p14:tracePt t="200936" x="7723188" y="5838825"/>
          <p14:tracePt t="200943" x="7680325" y="5803900"/>
          <p14:tracePt t="200952" x="7637463" y="5803900"/>
          <p14:tracePt t="200959" x="7586663" y="5795963"/>
          <p14:tracePt t="200968" x="7502525" y="5795963"/>
          <p14:tracePt t="200975" x="7442200" y="5795963"/>
          <p14:tracePt t="200983" x="7358063" y="5795963"/>
          <p14:tracePt t="200991" x="7315200" y="5795963"/>
          <p14:tracePt t="200999" x="7289800" y="5795963"/>
          <p14:tracePt t="201007" x="7256463" y="5795963"/>
          <p14:tracePt t="201016" x="7246938" y="5795963"/>
          <p14:tracePt t="201024" x="7221538" y="5795963"/>
          <p14:tracePt t="201031" x="7196138" y="5795963"/>
          <p14:tracePt t="201040" x="7145338" y="5795963"/>
          <p14:tracePt t="201048" x="7102475" y="5795963"/>
          <p14:tracePt t="201056" x="7059613" y="5795963"/>
          <p14:tracePt t="201063" x="6992938" y="5795963"/>
          <p14:tracePt t="201072" x="6950075" y="5795963"/>
          <p14:tracePt t="201080" x="6881813" y="5813425"/>
          <p14:tracePt t="201087" x="6823075" y="5813425"/>
          <p14:tracePt t="201095" x="6788150" y="5829300"/>
          <p14:tracePt t="201103" x="6719888" y="5846763"/>
          <p14:tracePt t="201111" x="6678613" y="5846763"/>
          <p14:tracePt t="201120" x="6653213" y="5880100"/>
          <p14:tracePt t="201127" x="6635750" y="5880100"/>
          <p14:tracePt t="201136" x="6610350" y="5880100"/>
          <p14:tracePt t="201143" x="6600825" y="5880100"/>
          <p14:tracePt t="201153" x="6584950" y="5889625"/>
          <p14:tracePt t="201168" x="6575425" y="5889625"/>
          <p14:tracePt t="201175" x="6534150" y="5889625"/>
          <p14:tracePt t="201183" x="6508750" y="5889625"/>
          <p14:tracePt t="201191" x="6473825" y="5905500"/>
          <p14:tracePt t="201200" x="6448425" y="5905500"/>
          <p14:tracePt t="201207" x="6440488" y="5905500"/>
          <p14:tracePt t="201215" x="6397625" y="5905500"/>
          <p14:tracePt t="201223" x="6389688" y="5905500"/>
          <p14:tracePt t="201231" x="6346825" y="5915025"/>
          <p14:tracePt t="201240" x="6329363" y="5915025"/>
          <p14:tracePt t="201247" x="6286500" y="5915025"/>
          <p14:tracePt t="201256" x="6245225" y="5932488"/>
          <p14:tracePt t="201263" x="6235700" y="5948363"/>
          <p14:tracePt t="201272" x="6210300" y="5948363"/>
          <p14:tracePt t="201279" x="6176963" y="5948363"/>
          <p14:tracePt t="201287" x="6167438" y="5948363"/>
          <p14:tracePt t="201295" x="6126163" y="5957888"/>
          <p14:tracePt t="201311" x="6116638" y="5957888"/>
          <p14:tracePt t="201320" x="6100763" y="5973763"/>
          <p14:tracePt t="201343" x="6091238" y="5999163"/>
          <p14:tracePt t="201353" x="6091238" y="6008688"/>
          <p14:tracePt t="201359" x="6091238" y="6024563"/>
          <p14:tracePt t="201368" x="6091238" y="6059488"/>
          <p14:tracePt t="201375" x="6091238" y="6092825"/>
          <p14:tracePt t="201383" x="6091238" y="6102350"/>
          <p14:tracePt t="201391" x="6134100" y="6161088"/>
          <p14:tracePt t="201400" x="6167438" y="6194425"/>
          <p14:tracePt t="201407" x="6235700" y="6229350"/>
          <p14:tracePt t="201415" x="6270625" y="6254750"/>
          <p14:tracePt t="201424" x="6311900" y="6288088"/>
          <p14:tracePt t="201431" x="6389688" y="6356350"/>
          <p14:tracePt t="201440" x="6430963" y="6407150"/>
          <p14:tracePt t="201447" x="6508750" y="6442075"/>
          <p14:tracePt t="201456" x="6575425" y="6500813"/>
          <p14:tracePt t="201463" x="6626225" y="6518275"/>
          <p14:tracePt t="201472" x="6653213" y="6526213"/>
          <p14:tracePt t="201487" x="6704013" y="6543675"/>
          <p14:tracePt t="201511" x="6711950" y="6561138"/>
          <p14:tracePt t="201520" x="6729413" y="6561138"/>
          <p14:tracePt t="201527" x="6762750" y="6561138"/>
          <p14:tracePt t="201536" x="6797675" y="6561138"/>
          <p14:tracePt t="201543" x="6823075" y="6561138"/>
          <p14:tracePt t="201552" x="6848475" y="6561138"/>
          <p14:tracePt t="201559" x="6915150" y="6577013"/>
          <p14:tracePt t="201568" x="6942138" y="6577013"/>
          <p14:tracePt t="201575" x="7026275" y="6594475"/>
          <p14:tracePt t="201583" x="7094538" y="6594475"/>
          <p14:tracePt t="201591" x="7102475" y="6594475"/>
          <p14:tracePt t="201600" x="7162800" y="6594475"/>
          <p14:tracePt t="201607" x="7221538" y="6611938"/>
          <p14:tracePt t="201615" x="7289800" y="6611938"/>
          <p14:tracePt t="201623" x="7332663" y="6611938"/>
          <p14:tracePt t="201631" x="7416800" y="6611938"/>
          <p14:tracePt t="201640" x="7459663" y="6611938"/>
          <p14:tracePt t="201647" x="7527925" y="6611938"/>
          <p14:tracePt t="201656" x="7553325" y="6611938"/>
          <p14:tracePt t="201663" x="7561263" y="6611938"/>
          <p14:tracePt t="201672" x="7604125" y="6611938"/>
          <p14:tracePt t="201679" x="7621588" y="6611938"/>
          <p14:tracePt t="201687" x="7646988" y="6602413"/>
          <p14:tracePt t="201695" x="7654925" y="6577013"/>
          <p14:tracePt t="201703" x="7672388" y="6577013"/>
          <p14:tracePt t="201719" x="7697788" y="6561138"/>
          <p14:tracePt t="201785" x="7705725" y="6551613"/>
          <p14:tracePt t="201809" x="7705725" y="6526213"/>
          <p14:tracePt t="201815" x="7705725" y="6492875"/>
          <p14:tracePt t="201824" x="7705725" y="6483350"/>
          <p14:tracePt t="201831" x="7705725" y="6457950"/>
          <p14:tracePt t="201847" x="7705725" y="6450013"/>
          <p14:tracePt t="201919" x="7723188" y="6432550"/>
          <p14:tracePt t="201927" x="7766050" y="6442075"/>
          <p14:tracePt t="201936" x="7773988" y="6467475"/>
          <p14:tracePt t="201943" x="7832725" y="6535738"/>
          <p14:tracePt t="201953" x="7859713" y="6586538"/>
          <p14:tracePt t="201959" x="7875588" y="6627813"/>
          <p14:tracePt t="201968" x="7910513" y="6645275"/>
          <p14:tracePt t="201975" x="7935913" y="6696075"/>
          <p14:tracePt t="201984" x="7969250" y="6721475"/>
          <p14:tracePt t="201991" x="7977188" y="6721475"/>
          <p14:tracePt t="202233" x="7961313" y="6688138"/>
          <p14:tracePt t="202239" x="7943850" y="6662738"/>
          <p14:tracePt t="202247" x="7943850" y="6637338"/>
          <p14:tracePt t="202256" x="7935913" y="6602413"/>
          <p14:tracePt t="202263" x="7918450" y="6602413"/>
          <p14:tracePt t="202272" x="7875588" y="6594475"/>
          <p14:tracePt t="202279" x="7850188" y="6577013"/>
          <p14:tracePt t="202288" x="7799388" y="6543675"/>
          <p14:tracePt t="202296" x="7715250" y="6526213"/>
          <p14:tracePt t="202303" x="7621588" y="6510338"/>
          <p14:tracePt t="202311" x="7502525" y="6467475"/>
          <p14:tracePt t="202319" x="7451725" y="6450013"/>
          <p14:tracePt t="202327" x="7366000" y="6450013"/>
          <p14:tracePt t="202336" x="7323138" y="6442075"/>
          <p14:tracePt t="202343" x="7289800" y="6424613"/>
          <p14:tracePt t="202352" x="7281863" y="6424613"/>
          <p14:tracePt t="202360" x="7256463" y="6407150"/>
          <p14:tracePt t="202367" x="7239000" y="6407150"/>
          <p14:tracePt t="202375" x="7213600" y="6381750"/>
          <p14:tracePt t="202391" x="7188200" y="6381750"/>
          <p14:tracePt t="202399" x="7162800" y="6365875"/>
          <p14:tracePt t="202408" x="7112000" y="6365875"/>
          <p14:tracePt t="202415" x="7102475" y="6365875"/>
          <p14:tracePt t="202423" x="7077075" y="6365875"/>
          <p14:tracePt t="202431" x="7026275" y="6365875"/>
          <p14:tracePt t="202439" x="6967538" y="6365875"/>
          <p14:tracePt t="202447" x="6924675" y="6365875"/>
          <p14:tracePt t="202456" x="6856413" y="6365875"/>
          <p14:tracePt t="202463" x="6770688" y="6365875"/>
          <p14:tracePt t="202472" x="6711950" y="6365875"/>
          <p14:tracePt t="202479" x="6626225" y="6365875"/>
          <p14:tracePt t="202488" x="6534150" y="6365875"/>
          <p14:tracePt t="202495" x="6423025" y="6365875"/>
          <p14:tracePt t="202503" x="6303963" y="6365875"/>
          <p14:tracePt t="202511" x="6219825" y="6365875"/>
          <p14:tracePt t="202519" x="6126163" y="6348413"/>
          <p14:tracePt t="202527" x="6057900" y="6330950"/>
          <p14:tracePt t="202536" x="6049963" y="6330950"/>
          <p14:tracePt t="202543" x="6024563" y="6330950"/>
          <p14:tracePt t="202552" x="6015038" y="6330950"/>
          <p14:tracePt t="202559" x="5997575" y="6330950"/>
          <p14:tracePt t="202567" x="5972175" y="6305550"/>
          <p14:tracePt t="202575" x="5946775" y="6288088"/>
          <p14:tracePt t="202583" x="5930900" y="6280150"/>
          <p14:tracePt t="202591" x="5921375" y="6272213"/>
          <p14:tracePt t="202599" x="5895975" y="6237288"/>
          <p14:tracePt t="202607" x="5845175" y="6211888"/>
          <p14:tracePt t="202616" x="5827713" y="6194425"/>
          <p14:tracePt t="202623" x="5819775" y="6169025"/>
          <p14:tracePt t="202631" x="5802313" y="6161088"/>
          <p14:tracePt t="202639" x="5776913" y="6143625"/>
          <p14:tracePt t="202647" x="5768975" y="6102350"/>
          <p14:tracePt t="202656" x="5735638" y="6084888"/>
          <p14:tracePt t="202664" x="5726113" y="6067425"/>
          <p14:tracePt t="202672" x="5708650" y="6059488"/>
          <p14:tracePt t="202695" x="5700713" y="6049963"/>
          <p14:tracePt t="203137" x="5683250" y="6034088"/>
          <p14:tracePt t="203664" x="5718175" y="6034088"/>
          <p14:tracePt t="203672" x="5743575" y="6034088"/>
          <p14:tracePt t="203679" x="5761038" y="6034088"/>
          <p14:tracePt t="203688" x="5802313" y="6034088"/>
          <p14:tracePt t="203695" x="5811838" y="6034088"/>
          <p14:tracePt t="203703" x="5827713" y="6034088"/>
          <p14:tracePt t="203800" x="5853113" y="6034088"/>
          <p14:tracePt t="203929" x="5862638" y="6034088"/>
          <p14:tracePt t="203938" x="5870575" y="6042025"/>
          <p14:tracePt t="203968" x="5895975" y="6049963"/>
          <p14:tracePt t="203975" x="5930900" y="6067425"/>
          <p14:tracePt t="203991" x="5956300" y="6092825"/>
          <p14:tracePt t="204000" x="5989638" y="6110288"/>
          <p14:tracePt t="204008" x="5997575" y="6127750"/>
          <p14:tracePt t="204015" x="6015038" y="6135688"/>
          <p14:tracePt t="205839" x="6024563" y="6135688"/>
          <p14:tracePt t="205847" x="6049963" y="6135688"/>
          <p14:tracePt t="205856" x="6100763" y="6135688"/>
          <p14:tracePt t="205863" x="6142038" y="6135688"/>
          <p14:tracePt t="205872" x="6227763" y="6135688"/>
          <p14:tracePt t="205879" x="6311900" y="6135688"/>
          <p14:tracePt t="205888" x="6397625" y="6135688"/>
          <p14:tracePt t="205902" x="6430963" y="6135688"/>
          <p14:tracePt t="205903" x="6516688" y="6169025"/>
          <p14:tracePt t="205911" x="6542088" y="6169025"/>
          <p14:tracePt t="205919" x="6592888" y="6186488"/>
          <p14:tracePt t="205927" x="6678613" y="6186488"/>
          <p14:tracePt t="205935" x="6745288" y="6203950"/>
          <p14:tracePt t="205943" x="6831013" y="6221413"/>
          <p14:tracePt t="205952" x="6932613" y="6262688"/>
          <p14:tracePt t="205959" x="6942138" y="6272213"/>
          <p14:tracePt t="205968" x="6983413" y="6272213"/>
          <p14:tracePt t="205975" x="6992938" y="6272213"/>
          <p14:tracePt t="206023" x="7008813" y="6288088"/>
          <p14:tracePt t="206104" x="7051675" y="6288088"/>
          <p14:tracePt t="206113" x="7059613" y="6288088"/>
          <p14:tracePt t="206121" x="7102475" y="6288088"/>
          <p14:tracePt t="206128" x="7127875" y="6288088"/>
          <p14:tracePt t="206136" x="7137400" y="6288088"/>
          <p14:tracePt t="206143" x="7162800" y="6288088"/>
          <p14:tracePt t="206152" x="7196138" y="6297613"/>
          <p14:tracePt t="206169" x="7204075" y="6297613"/>
          <p14:tracePt t="206183" x="7264400" y="6330950"/>
          <p14:tracePt t="206191" x="7281863" y="6338888"/>
          <p14:tracePt t="206199" x="7307263" y="6356350"/>
          <p14:tracePt t="206207" x="7332663" y="6356350"/>
          <p14:tracePt t="206215" x="7340600" y="6365875"/>
          <p14:tracePt t="206223" x="7373938" y="6391275"/>
          <p14:tracePt t="206231" x="7400925" y="6391275"/>
          <p14:tracePt t="206248" x="7426325" y="6407150"/>
          <p14:tracePt t="206255" x="7442200" y="6416675"/>
          <p14:tracePt t="206263" x="7451725" y="6416675"/>
          <p14:tracePt t="206272" x="7477125" y="6432550"/>
          <p14:tracePt t="206280" x="7527925" y="6432550"/>
          <p14:tracePt t="206288" x="7570788" y="6467475"/>
          <p14:tracePt t="206295" x="7604125" y="6475413"/>
          <p14:tracePt t="206303" x="7629525" y="6492875"/>
          <p14:tracePt t="206311" x="7654925" y="6492875"/>
          <p14:tracePt t="206327" x="7672388" y="6510338"/>
          <p14:tracePt t="206424" x="7697788" y="6518275"/>
          <p14:tracePt t="206432" x="7705725" y="6535738"/>
          <p14:tracePt t="206441" x="7723188" y="6535738"/>
          <p14:tracePt t="206447" x="7748588" y="6543675"/>
          <p14:tracePt t="206471" x="7791450" y="6543675"/>
          <p14:tracePt t="206480" x="7816850" y="6543675"/>
          <p14:tracePt t="206489" x="7867650" y="6561138"/>
          <p14:tracePt t="206496" x="7910513" y="6577013"/>
          <p14:tracePt t="206503" x="8004175" y="6611938"/>
          <p14:tracePt t="206513" x="8045450" y="6611938"/>
          <p14:tracePt t="206520" x="8113713" y="6645275"/>
          <p14:tracePt t="206528" x="8199438" y="6645275"/>
          <p14:tracePt t="206536" x="8250238" y="6645275"/>
          <p14:tracePt t="206544" x="8308975" y="6662738"/>
          <p14:tracePt t="206553" x="8359775" y="6662738"/>
          <p14:tracePt t="206560" x="8402638" y="6662738"/>
          <p14:tracePt t="206570" x="8428038" y="6662738"/>
          <p14:tracePt t="206576" x="8445500" y="6662738"/>
          <p14:tracePt t="206584" x="8453438" y="6662738"/>
          <p14:tracePt t="206592" x="8470900" y="6662738"/>
          <p14:tracePt t="206600" x="8496300" y="6688138"/>
          <p14:tracePt t="206608" x="8539163" y="6688138"/>
          <p14:tracePt t="206616" x="8580438" y="6688138"/>
          <p14:tracePt t="206624" x="8615363" y="6688138"/>
          <p14:tracePt t="206632" x="8640763" y="6688138"/>
          <p14:tracePt t="206640" x="8648700" y="6688138"/>
          <p14:tracePt t="206648" x="8666163" y="6688138"/>
          <p14:tracePt t="206664" x="8674100" y="6688138"/>
          <p14:tracePt t="206672" x="8691563" y="6688138"/>
          <p14:tracePt t="206680" x="8724900" y="6688138"/>
          <p14:tracePt t="206688" x="8742363" y="6688138"/>
          <p14:tracePt t="206696" x="8767763" y="6688138"/>
          <p14:tracePt t="206711" x="8777288" y="6688138"/>
          <p14:tracePt t="206719" x="8836025" y="6688138"/>
          <p14:tracePt t="206728" x="8843963" y="6688138"/>
          <p14:tracePt t="206736" x="8904288" y="6688138"/>
          <p14:tracePt t="206744" x="8947150" y="6680200"/>
          <p14:tracePt t="206753" x="8997950" y="6680200"/>
          <p14:tracePt t="206760" x="9023350" y="6680200"/>
          <p14:tracePt t="206769" x="9064625" y="6662738"/>
          <p14:tracePt t="206776" x="9132888" y="6662738"/>
          <p14:tracePt t="206784" x="9175750" y="6637338"/>
          <p14:tracePt t="206791" x="9209088" y="6619875"/>
          <p14:tracePt t="206800" x="9236075" y="6602413"/>
          <p14:tracePt t="206808" x="9302750" y="6602413"/>
          <p14:tracePt t="206816" x="9328150" y="6594475"/>
          <p14:tracePt t="206824" x="9380538" y="6577013"/>
          <p14:tracePt t="206832" x="9405938" y="6561138"/>
          <p14:tracePt t="206840" x="9431338" y="6543675"/>
          <p14:tracePt t="206848" x="9447213" y="6535738"/>
          <p14:tracePt t="206856" x="9472613" y="6518275"/>
          <p14:tracePt t="206872" x="9498013" y="6510338"/>
          <p14:tracePt t="206880" x="9515475" y="6492875"/>
          <p14:tracePt t="206888" x="9523413" y="6467475"/>
          <p14:tracePt t="206904" x="9523413" y="6424613"/>
          <p14:tracePt t="206912" x="9540875" y="6407150"/>
          <p14:tracePt t="206920" x="9540875" y="6399213"/>
          <p14:tracePt t="206927" x="9540875" y="6381750"/>
          <p14:tracePt t="206936" x="9540875" y="6330950"/>
          <p14:tracePt t="206944" x="9540875" y="6288088"/>
          <p14:tracePt t="206952" x="9540875" y="6254750"/>
          <p14:tracePt t="206959" x="9540875" y="6211888"/>
          <p14:tracePt t="206969" x="9540875" y="6203950"/>
          <p14:tracePt t="206975" x="9540875" y="6143625"/>
          <p14:tracePt t="206984" x="9540875" y="6118225"/>
          <p14:tracePt t="206991" x="9540875" y="6067425"/>
          <p14:tracePt t="206999" x="9540875" y="6024563"/>
          <p14:tracePt t="207007" x="9540875" y="5965825"/>
          <p14:tracePt t="207015" x="9515475" y="5915025"/>
          <p14:tracePt t="207023" x="9498013" y="5872163"/>
          <p14:tracePt t="207031" x="9482138" y="5821363"/>
          <p14:tracePt t="207039" x="9482138" y="5813425"/>
          <p14:tracePt t="207048" x="9482138" y="5770563"/>
          <p14:tracePt t="207056" x="9472613" y="5735638"/>
          <p14:tracePt t="207064" x="9472613" y="5694363"/>
          <p14:tracePt t="207072" x="9439275" y="5668963"/>
          <p14:tracePt t="207087" x="9421813" y="5616575"/>
          <p14:tracePt t="207095" x="9421813" y="5608638"/>
          <p14:tracePt t="207103" x="9413875" y="5575300"/>
          <p14:tracePt t="207111" x="9413875" y="5549900"/>
          <p14:tracePt t="207119" x="9396413" y="5524500"/>
          <p14:tracePt t="207128" x="9396413" y="5507038"/>
          <p14:tracePt t="207135" x="9371013" y="5472113"/>
          <p14:tracePt t="207143" x="9353550" y="5456238"/>
          <p14:tracePt t="207152" x="9353550" y="5446713"/>
          <p14:tracePt t="207159" x="9345613" y="5421313"/>
          <p14:tracePt t="207167" x="9328150" y="5405438"/>
          <p14:tracePt t="207175" x="9320213" y="5380038"/>
          <p14:tracePt t="207184" x="9302750" y="5353050"/>
          <p14:tracePt t="207191" x="9277350" y="5319713"/>
          <p14:tracePt t="207199" x="9261475" y="5311775"/>
          <p14:tracePt t="207207" x="9236075" y="5294313"/>
          <p14:tracePt t="207215" x="9201150" y="5260975"/>
          <p14:tracePt t="207223" x="9158288" y="5251450"/>
          <p14:tracePt t="207231" x="9150350" y="5235575"/>
          <p14:tracePt t="207239" x="9107488" y="5235575"/>
          <p14:tracePt t="207247" x="9091613" y="5226050"/>
          <p14:tracePt t="207256" x="9082088" y="5226050"/>
          <p14:tracePt t="207263" x="9056688" y="5200650"/>
          <p14:tracePt t="207272" x="9023350" y="5183188"/>
          <p14:tracePt t="207279" x="8997950" y="5183188"/>
          <p14:tracePt t="207288" x="8929688" y="5149850"/>
          <p14:tracePt t="207295" x="8886825" y="5149850"/>
          <p14:tracePt t="207303" x="8853488" y="5116513"/>
          <p14:tracePt t="207311" x="8810625" y="5116513"/>
          <p14:tracePt t="207319" x="8785225" y="5116513"/>
          <p14:tracePt t="207327" x="8716963" y="5099050"/>
          <p14:tracePt t="207335" x="8658225" y="5099050"/>
          <p14:tracePt t="207343" x="8605838" y="5099050"/>
          <p14:tracePt t="207352" x="8521700" y="5099050"/>
          <p14:tracePt t="207359" x="8435975" y="5099050"/>
          <p14:tracePt t="207368" x="8369300" y="5099050"/>
          <p14:tracePt t="207375" x="8283575" y="5099050"/>
          <p14:tracePt t="207383" x="8224838" y="5099050"/>
          <p14:tracePt t="207391" x="8139113" y="5099050"/>
          <p14:tracePt t="207399" x="8080375" y="5099050"/>
          <p14:tracePt t="207407" x="8029575" y="5099050"/>
          <p14:tracePt t="207415" x="7969250" y="5099050"/>
          <p14:tracePt t="207423" x="7900988" y="5099050"/>
          <p14:tracePt t="207431" x="7893050" y="5099050"/>
          <p14:tracePt t="207439" x="7850188" y="5099050"/>
          <p14:tracePt t="207447" x="7824788" y="5099050"/>
          <p14:tracePt t="207456" x="7773988" y="5099050"/>
          <p14:tracePt t="207463" x="7748588" y="5099050"/>
          <p14:tracePt t="207472" x="7723188" y="5106988"/>
          <p14:tracePt t="207479" x="7705725" y="5106988"/>
          <p14:tracePt t="207576" x="7697788" y="5124450"/>
          <p14:tracePt t="207584" x="7680325" y="5149850"/>
          <p14:tracePt t="207592" x="7680325" y="5175250"/>
          <p14:tracePt t="207600" x="7680325" y="5183188"/>
          <p14:tracePt t="207608" x="7680325" y="5200650"/>
          <p14:tracePt t="207616" x="7680325" y="5243513"/>
          <p14:tracePt t="207624" x="7680325" y="5251450"/>
          <p14:tracePt t="207632" x="7680325" y="5276850"/>
          <p14:tracePt t="207640" x="7680325" y="5302250"/>
          <p14:tracePt t="207648" x="7688263" y="5353050"/>
          <p14:tracePt t="207656" x="7688263" y="5362575"/>
          <p14:tracePt t="207664" x="7705725" y="5405438"/>
          <p14:tracePt t="207672" x="7723188" y="5472113"/>
          <p14:tracePt t="207680" x="7740650" y="5514975"/>
          <p14:tracePt t="207688" x="7773988" y="5583238"/>
          <p14:tracePt t="207695" x="7773988" y="5651500"/>
          <p14:tracePt t="207703" x="7791450" y="5710238"/>
          <p14:tracePt t="207711" x="7791450" y="5727700"/>
          <p14:tracePt t="207719" x="7791450" y="5795963"/>
          <p14:tracePt t="207727" x="7807325" y="5889625"/>
          <p14:tracePt t="207735" x="7824788" y="5983288"/>
          <p14:tracePt t="207743" x="7824788" y="6008688"/>
          <p14:tracePt t="207752" x="7824788" y="6034088"/>
          <p14:tracePt t="207760" x="7859713" y="6084888"/>
          <p14:tracePt t="207769" x="7859713" y="6102350"/>
          <p14:tracePt t="207775" x="7867650" y="6127750"/>
          <p14:tracePt t="207799" x="7867650" y="6153150"/>
          <p14:tracePt t="207816" x="7867650" y="6161088"/>
          <p14:tracePt t="207823" x="7885113" y="6186488"/>
          <p14:tracePt t="207847" x="7900988" y="6237288"/>
          <p14:tracePt t="207856" x="7900988" y="6246813"/>
          <p14:tracePt t="207863" x="7900988" y="6262688"/>
          <p14:tracePt t="207872" x="7900988" y="6288088"/>
          <p14:tracePt t="207879" x="7900988" y="6297613"/>
          <p14:tracePt t="207888" x="7910513" y="6313488"/>
          <p14:tracePt t="207896" x="7918450" y="6323013"/>
          <p14:tracePt t="207903" x="7935913" y="6348413"/>
          <p14:tracePt t="207911" x="7935913" y="6365875"/>
          <p14:tracePt t="207919" x="7935913" y="6391275"/>
          <p14:tracePt t="207927" x="7943850" y="6399213"/>
          <p14:tracePt t="207935" x="7943850" y="6407150"/>
          <p14:tracePt t="207943" x="7943850" y="6424613"/>
          <p14:tracePt t="207953" x="7961313" y="6432550"/>
          <p14:tracePt t="207969" x="7961313" y="6450013"/>
          <p14:tracePt t="207975" x="7986713" y="6475413"/>
          <p14:tracePt t="207991" x="7986713" y="6500813"/>
          <p14:tracePt t="208007" x="8004175" y="6535738"/>
          <p14:tracePt t="208016" x="8012113" y="6543675"/>
          <p14:tracePt t="208039" x="8029575" y="6551613"/>
          <p14:tracePt t="208064" x="8054975" y="6586538"/>
          <p14:tracePt t="208080" x="8062913" y="6594475"/>
          <p14:tracePt t="208088" x="8080375" y="6594475"/>
          <p14:tracePt t="208096" x="8131175" y="6611938"/>
          <p14:tracePt t="208103" x="8147050" y="6637338"/>
          <p14:tracePt t="208112" x="8189913" y="6637338"/>
          <p14:tracePt t="208119" x="8224838" y="6637338"/>
          <p14:tracePt t="208128" x="8283575" y="6654800"/>
          <p14:tracePt t="208136" x="8301038" y="6654800"/>
          <p14:tracePt t="208144" x="8326438" y="6654800"/>
          <p14:tracePt t="208153" x="8351838" y="6654800"/>
          <p14:tracePt t="208160" x="8420100" y="6670675"/>
          <p14:tracePt t="208169" x="8462963" y="6670675"/>
          <p14:tracePt t="208175" x="8521700" y="6670675"/>
          <p14:tracePt t="208184" x="8572500" y="6670675"/>
          <p14:tracePt t="208191" x="8615363" y="6670675"/>
          <p14:tracePt t="208200" x="8640763" y="6670675"/>
          <p14:tracePt t="208207" x="8709025" y="6670675"/>
          <p14:tracePt t="208216" x="8716963" y="6670675"/>
          <p14:tracePt t="208224" x="8742363" y="6670675"/>
          <p14:tracePt t="208232" x="8810625" y="6662738"/>
          <p14:tracePt t="208240" x="8853488" y="6627813"/>
          <p14:tracePt t="208248" x="8904288" y="6611938"/>
          <p14:tracePt t="208256" x="8947150" y="6602413"/>
          <p14:tracePt t="208264" x="8997950" y="6586538"/>
          <p14:tracePt t="208272" x="9048750" y="6551613"/>
          <p14:tracePt t="208280" x="9074150" y="6535738"/>
          <p14:tracePt t="208288" x="9117013" y="6518275"/>
          <p14:tracePt t="208296" x="9167813" y="6510338"/>
          <p14:tracePt t="208304" x="9175750" y="6510338"/>
          <p14:tracePt t="208312" x="9201150" y="6510338"/>
          <p14:tracePt t="208320" x="9236075" y="6475413"/>
          <p14:tracePt t="208328" x="9277350" y="6457950"/>
          <p14:tracePt t="208344" x="9328150" y="6457950"/>
          <p14:tracePt t="208353" x="9353550" y="6450013"/>
          <p14:tracePt t="208360" x="9380538" y="6450013"/>
          <p14:tracePt t="208369" x="9413875" y="6432550"/>
          <p14:tracePt t="208376" x="9421813" y="6432550"/>
          <p14:tracePt t="208384" x="9439275" y="6416675"/>
          <p14:tracePt t="208391" x="9464675" y="6391275"/>
          <p14:tracePt t="208513" x="9472613" y="6381750"/>
          <p14:tracePt t="208537" x="9515475" y="6381750"/>
          <p14:tracePt t="208544" x="9540875" y="6381750"/>
          <p14:tracePt t="208555" x="9634538" y="6407150"/>
          <p14:tracePt t="208562" x="9710738" y="6467475"/>
          <p14:tracePt t="208569" x="9745663" y="6535738"/>
          <p14:tracePt t="208576" x="9745663" y="6645275"/>
          <p14:tracePt t="208584" x="9745663" y="6696075"/>
          <p14:tracePt t="208591" x="9779000" y="6824663"/>
          <p14:tracePt t="208599" x="9796463" y="6824663"/>
          <p14:tracePt t="208823" x="9804400" y="6807200"/>
          <p14:tracePt t="208831" x="9796463" y="6781800"/>
          <p14:tracePt t="208847" x="9771063" y="6746875"/>
          <p14:tracePt t="208855" x="9659938" y="6731000"/>
          <p14:tracePt t="208863" x="9456738" y="6662738"/>
          <p14:tracePt t="208872" x="9251950" y="6594475"/>
          <p14:tracePt t="208879" x="8997950" y="6569075"/>
          <p14:tracePt t="208888" x="8674100" y="6526213"/>
          <p14:tracePt t="208895" x="8291513" y="6467475"/>
          <p14:tracePt t="208903" x="8012113" y="6424613"/>
          <p14:tracePt t="208911" x="7773988" y="6348413"/>
          <p14:tracePt t="208919" x="7518400" y="6280150"/>
          <p14:tracePt t="208927" x="7315200" y="6211888"/>
          <p14:tracePt t="208935" x="7137400" y="6169025"/>
          <p14:tracePt t="208943" x="6983413" y="6102350"/>
          <p14:tracePt t="208952" x="6831013" y="6016625"/>
          <p14:tracePt t="208959" x="6711950" y="5973763"/>
          <p14:tracePt t="208968" x="6584950" y="5932488"/>
          <p14:tracePt t="208975" x="6491288" y="5897563"/>
          <p14:tracePt t="208983" x="6364288" y="5854700"/>
          <p14:tracePt t="208991" x="6245225" y="5813425"/>
          <p14:tracePt t="208999" x="6075363" y="5795963"/>
          <p14:tracePt t="209008" x="5921375" y="5770563"/>
          <p14:tracePt t="209015" x="5718175" y="5702300"/>
          <p14:tracePt t="209024" x="5522913" y="5676900"/>
          <p14:tracePt t="209031" x="5267325" y="5659438"/>
          <p14:tracePt t="209039" x="5013325" y="5634038"/>
          <p14:tracePt t="209047" x="4749800" y="5565775"/>
          <p14:tracePt t="209055" x="4545013" y="5540375"/>
          <p14:tracePt t="209063" x="4349750" y="5540375"/>
          <p14:tracePt t="209072" x="4146550" y="5497513"/>
          <p14:tracePt t="209079" x="4002088" y="5472113"/>
          <p14:tracePt t="209088" x="3832225" y="5472113"/>
          <p14:tracePt t="209095" x="3746500" y="5472113"/>
          <p14:tracePt t="209103" x="3627438" y="5472113"/>
          <p14:tracePt t="209111" x="3543300" y="5472113"/>
          <p14:tracePt t="209119" x="3449638" y="5472113"/>
          <p14:tracePt t="209127" x="3389313" y="5472113"/>
          <p14:tracePt t="209135" x="3305175" y="5472113"/>
          <p14:tracePt t="209143" x="3219450" y="5472113"/>
          <p14:tracePt t="209152" x="3152775" y="5472113"/>
          <p14:tracePt t="209159" x="3109913" y="5456238"/>
          <p14:tracePt t="209169" x="3059113" y="5446713"/>
          <p14:tracePt t="209175" x="3033713" y="5446713"/>
          <p14:tracePt t="209183" x="2990850" y="5446713"/>
          <p14:tracePt t="209191" x="2973388" y="5446713"/>
          <p14:tracePt t="209200" x="2947988" y="5430838"/>
          <p14:tracePt t="209207" x="2922588" y="5430838"/>
          <p14:tracePt t="209215" x="2905125" y="5430838"/>
          <p14:tracePt t="209223" x="2871788" y="5405438"/>
          <p14:tracePt t="209231" x="2820988" y="5387975"/>
          <p14:tracePt t="209239" x="2735263" y="5370513"/>
          <p14:tracePt t="209247" x="2641600" y="5353050"/>
          <p14:tracePt t="209255" x="2557463" y="5353050"/>
          <p14:tracePt t="209263" x="2455863" y="5311775"/>
          <p14:tracePt t="209272" x="2362200" y="5294313"/>
          <p14:tracePt t="209280" x="2225675" y="5294313"/>
          <p14:tracePt t="209288" x="2106613" y="5276850"/>
          <p14:tracePt t="209296" x="2012950" y="5251450"/>
          <p14:tracePt t="209303" x="1868488" y="5235575"/>
          <p14:tracePt t="209311" x="1749425" y="5218113"/>
          <p14:tracePt t="209319" x="1597025" y="5175250"/>
          <p14:tracePt t="209328" x="1477963" y="5149850"/>
          <p14:tracePt t="209335" x="1325563" y="5106988"/>
          <p14:tracePt t="209343" x="1239838" y="5106988"/>
          <p14:tracePt t="209352" x="1120775" y="5091113"/>
          <p14:tracePt t="209359" x="1036638" y="5091113"/>
          <p14:tracePt t="209368" x="985838" y="5073650"/>
          <p14:tracePt t="209375" x="925513" y="5056188"/>
          <p14:tracePt t="209383" x="874713" y="5022850"/>
          <p14:tracePt t="209391" x="866775" y="5022850"/>
          <p14:tracePt t="209513" x="849313" y="5013325"/>
          <p14:tracePt t="209641" x="858838" y="5005388"/>
          <p14:tracePt t="209649" x="866775" y="5005388"/>
          <p14:tracePt t="209655" x="909638" y="5005388"/>
          <p14:tracePt t="209664" x="950913" y="5005388"/>
          <p14:tracePt t="209672" x="1019175" y="5005388"/>
          <p14:tracePt t="209680" x="1079500" y="4987925"/>
          <p14:tracePt t="209688" x="1147763" y="4987925"/>
          <p14:tracePt t="209695" x="1189038" y="4987925"/>
          <p14:tracePt t="209703" x="1282700" y="4946650"/>
          <p14:tracePt t="209711" x="1393825" y="4946650"/>
          <p14:tracePt t="209719" x="1512888" y="4946650"/>
          <p14:tracePt t="209727" x="1606550" y="4929188"/>
          <p14:tracePt t="209735" x="1690688" y="4911725"/>
          <p14:tracePt t="209743" x="1741488" y="4911725"/>
          <p14:tracePt t="209752" x="1784350" y="4894263"/>
          <p14:tracePt t="209759" x="1809750" y="4894263"/>
          <p14:tracePt t="209769" x="1860550" y="4894263"/>
          <p14:tracePt t="209775" x="1885950" y="4886325"/>
          <p14:tracePt t="209784" x="1903413" y="4868863"/>
          <p14:tracePt t="210249" x="1893888" y="4860925"/>
          <p14:tracePt t="210471" x="1911350" y="4860925"/>
          <p14:tracePt t="210480" x="1962150" y="4860925"/>
          <p14:tracePt t="210488" x="2005013" y="4860925"/>
          <p14:tracePt t="210496" x="2090738" y="4868863"/>
          <p14:tracePt t="210503" x="2116138" y="4868863"/>
          <p14:tracePt t="210511" x="2166938" y="4886325"/>
          <p14:tracePt t="210519" x="2251075" y="4903788"/>
          <p14:tracePt t="210528" x="2276475" y="4903788"/>
          <p14:tracePt t="210535" x="2395538" y="4954588"/>
          <p14:tracePt t="210544" x="2438400" y="4972050"/>
          <p14:tracePt t="210553" x="2506663" y="4972050"/>
          <p14:tracePt t="210559" x="2532063" y="4987925"/>
          <p14:tracePt t="210569" x="2582863" y="5005388"/>
          <p14:tracePt t="210575" x="2590800" y="5005388"/>
          <p14:tracePt t="210881" x="2574925" y="5005388"/>
          <p14:tracePt t="210887" x="2565400" y="5005388"/>
          <p14:tracePt t="210904" x="2540000" y="5005388"/>
          <p14:tracePt t="210919" x="2514600" y="5005388"/>
          <p14:tracePt t="210927" x="2497138" y="5005388"/>
          <p14:tracePt t="210944" x="2471738" y="5005388"/>
          <p14:tracePt t="210952" x="2463800" y="5005388"/>
          <p14:tracePt t="210968" x="2446338" y="5005388"/>
          <p14:tracePt t="210983" x="2438400" y="5005388"/>
          <p14:tracePt t="210991" x="2413000" y="5005388"/>
          <p14:tracePt t="211000" x="2395538" y="5005388"/>
          <p14:tracePt t="211023" x="2387600" y="5005388"/>
          <p14:tracePt t="211047" x="2379663" y="4997450"/>
          <p14:tracePt t="211201" x="2352675" y="4997450"/>
          <p14:tracePt t="221304" x="2336800" y="5005388"/>
          <p14:tracePt t="221312" x="2344738" y="5048250"/>
          <p14:tracePt t="221320" x="2344738" y="5056188"/>
          <p14:tracePt t="221327" x="2344738" y="5099050"/>
          <p14:tracePt t="221335" x="2352675" y="5106988"/>
          <p14:tracePt t="221351" x="2370138" y="5124450"/>
          <p14:tracePt t="221496" x="2379663" y="5132388"/>
          <p14:tracePt t="221512" x="2387600" y="5132388"/>
          <p14:tracePt t="221520" x="2405063" y="5132388"/>
          <p14:tracePt t="221527" x="2446338" y="5132388"/>
          <p14:tracePt t="221535" x="2514600" y="5167313"/>
          <p14:tracePt t="221543" x="2557463" y="5200650"/>
          <p14:tracePt t="221551" x="2676525" y="5276850"/>
          <p14:tracePt t="221559" x="2795588" y="5319713"/>
          <p14:tracePt t="221567" x="2922588" y="5405438"/>
          <p14:tracePt t="221575" x="3100388" y="5472113"/>
          <p14:tracePt t="221584" x="3279775" y="5514975"/>
          <p14:tracePt t="221591" x="3457575" y="5600700"/>
          <p14:tracePt t="221600" x="3611563" y="5641975"/>
          <p14:tracePt t="221607" x="3781425" y="5694363"/>
          <p14:tracePt t="221616" x="3848100" y="5694363"/>
          <p14:tracePt t="221623" x="3933825" y="5694363"/>
          <p14:tracePt t="221631" x="4002088" y="5710238"/>
          <p14:tracePt t="221639" x="4044950" y="5710238"/>
          <p14:tracePt t="221647" x="4052888" y="5710238"/>
          <p14:tracePt t="221655" x="4078288" y="5710238"/>
          <p14:tracePt t="221663" x="4129088" y="5719763"/>
          <p14:tracePt t="221800" x="4129088" y="5694363"/>
          <p14:tracePt t="221807" x="4121150" y="5641975"/>
          <p14:tracePt t="221816" x="4095750" y="5616575"/>
          <p14:tracePt t="221823" x="4060825" y="5583238"/>
          <p14:tracePt t="221831" x="3967163" y="5489575"/>
          <p14:tracePt t="221840" x="3933825" y="5446713"/>
          <p14:tracePt t="221848" x="3840163" y="5370513"/>
          <p14:tracePt t="221856" x="3738563" y="5260975"/>
          <p14:tracePt t="221863" x="3662363" y="5208588"/>
          <p14:tracePt t="221872" x="3559175" y="5124450"/>
          <p14:tracePt t="221880" x="3457575" y="5048250"/>
          <p14:tracePt t="221888" x="3330575" y="4962525"/>
          <p14:tracePt t="221901" x="3254375" y="4903788"/>
          <p14:tracePt t="221904" x="3186113" y="4852988"/>
          <p14:tracePt t="221911" x="3109913" y="4818063"/>
          <p14:tracePt t="221919" x="3067050" y="4784725"/>
          <p14:tracePt t="221928" x="3049588" y="4767263"/>
          <p14:tracePt t="221936" x="3016250" y="4759325"/>
          <p14:tracePt t="222016" x="2998788" y="4759325"/>
          <p14:tracePt t="222104" x="2973388" y="4759325"/>
          <p14:tracePt t="222112" x="2965450" y="4741863"/>
          <p14:tracePt t="222120" x="2947988" y="4741863"/>
          <p14:tracePt t="222128" x="2940050" y="4741863"/>
          <p14:tracePt t="222135" x="2897188" y="4741863"/>
          <p14:tracePt t="222143" x="2889250" y="4733925"/>
          <p14:tracePt t="222160" x="2871788" y="4724400"/>
          <p14:tracePt t="222176" x="2846388" y="4724400"/>
          <p14:tracePt t="222184" x="2838450" y="4708525"/>
          <p14:tracePt t="222207" x="2811463" y="4708525"/>
          <p14:tracePt t="222216" x="2786063" y="4708525"/>
          <p14:tracePt t="223008" x="2770188" y="4708525"/>
          <p14:tracePt t="223016" x="2760663" y="4716463"/>
          <p14:tracePt t="223024" x="2744788" y="4724400"/>
          <p14:tracePt t="223032" x="2719388" y="4784725"/>
          <p14:tracePt t="223040" x="2701925" y="4792663"/>
          <p14:tracePt t="223048" x="2693988" y="4818063"/>
          <p14:tracePt t="223249" x="2659063" y="4852988"/>
          <p14:tracePt t="223303" x="2651125" y="4852988"/>
          <p14:tracePt t="223320" x="2633663" y="4852988"/>
          <p14:tracePt t="223367" x="2625725" y="4852988"/>
          <p14:tracePt t="223456" x="2616200" y="4852988"/>
          <p14:tracePt t="224096" x="2600325" y="4860925"/>
          <p14:tracePt t="224111" x="2608263" y="4878388"/>
          <p14:tracePt t="224120" x="2616200" y="4886325"/>
          <p14:tracePt t="224127" x="2659063" y="4919663"/>
          <p14:tracePt t="224136" x="2684463" y="4946650"/>
          <p14:tracePt t="224143" x="2719388" y="4962525"/>
          <p14:tracePt t="224151" x="2811463" y="5013325"/>
          <p14:tracePt t="224160" x="2871788" y="5030788"/>
          <p14:tracePt t="224167" x="2965450" y="5048250"/>
          <p14:tracePt t="224176" x="3067050" y="5106988"/>
          <p14:tracePt t="224183" x="3160713" y="5132388"/>
          <p14:tracePt t="224191" x="3254375" y="5149850"/>
          <p14:tracePt t="224200" x="3348038" y="5183188"/>
          <p14:tracePt t="224208" x="3389313" y="5200650"/>
          <p14:tracePt t="224217" x="3441700" y="5218113"/>
          <p14:tracePt t="224223" x="3525838" y="5235575"/>
          <p14:tracePt t="224231" x="3576638" y="5235575"/>
          <p14:tracePt t="224239" x="3687763" y="5294313"/>
          <p14:tracePt t="224247" x="3781425" y="5311775"/>
          <p14:tracePt t="224255" x="3925888" y="5327650"/>
          <p14:tracePt t="224263" x="4103688" y="5395913"/>
          <p14:tracePt t="224271" x="4248150" y="5421313"/>
          <p14:tracePt t="224279" x="4425950" y="5489575"/>
          <p14:tracePt t="224287" x="4579938" y="5532438"/>
          <p14:tracePt t="224295" x="4699000" y="5565775"/>
          <p14:tracePt t="224304" x="4851400" y="5608638"/>
          <p14:tracePt t="224311" x="4970463" y="5651500"/>
          <p14:tracePt t="224320" x="5140325" y="5651500"/>
          <p14:tracePt t="224327" x="5292725" y="5719763"/>
          <p14:tracePt t="224336" x="5411788" y="5735638"/>
          <p14:tracePt t="224343" x="5581650" y="5761038"/>
          <p14:tracePt t="224351" x="5786438" y="5803900"/>
          <p14:tracePt t="224359" x="5964238" y="5829300"/>
          <p14:tracePt t="224367" x="6159500" y="5846763"/>
          <p14:tracePt t="224375" x="6389688" y="5872163"/>
          <p14:tracePt t="224383" x="6592888" y="5915025"/>
          <p14:tracePt t="224391" x="6823075" y="5940425"/>
          <p14:tracePt t="224400" x="7051675" y="5965825"/>
          <p14:tracePt t="224407" x="7246938" y="5983288"/>
          <p14:tracePt t="224417" x="7426325" y="6024563"/>
          <p14:tracePt t="224423" x="7629525" y="6049963"/>
          <p14:tracePt t="224431" x="7824788" y="6076950"/>
          <p14:tracePt t="224439" x="7977188" y="6092825"/>
          <p14:tracePt t="224447" x="8181975" y="6135688"/>
          <p14:tracePt t="224455" x="8351838" y="6135688"/>
          <p14:tracePt t="224463" x="8470900" y="6178550"/>
          <p14:tracePt t="224471" x="8699500" y="6203950"/>
          <p14:tracePt t="224479" x="8929688" y="6246813"/>
          <p14:tracePt t="224487" x="9158288" y="6272213"/>
          <p14:tracePt t="224495" x="9328150" y="6297613"/>
          <p14:tracePt t="224504" x="9532938" y="6313488"/>
          <p14:tracePt t="224511" x="9728200" y="6313488"/>
          <p14:tracePt t="224520" x="9872663" y="6313488"/>
          <p14:tracePt t="224528" x="10017125" y="6313488"/>
          <p14:tracePt t="224536" x="10126663" y="6313488"/>
          <p14:tracePt t="224543" x="10194925" y="6313488"/>
          <p14:tracePt t="224551" x="10255250" y="6313488"/>
          <p14:tracePt t="224559" x="10306050" y="6305550"/>
          <p14:tracePt t="224567" x="10364788" y="6305550"/>
          <p14:tracePt t="224575" x="10433050" y="6272213"/>
          <p14:tracePt t="224583" x="10534650" y="6237288"/>
          <p14:tracePt t="224591" x="10620375" y="6221413"/>
          <p14:tracePt t="224600" x="10721975" y="6178550"/>
          <p14:tracePt t="224608" x="10815638" y="6161088"/>
          <p14:tracePt t="224617" x="10874375" y="6143625"/>
          <p14:tracePt t="224623" x="10909300" y="6127750"/>
          <p14:tracePt t="224631" x="10952163" y="6102350"/>
          <p14:tracePt t="224640" x="10968038" y="6084888"/>
          <p14:tracePt t="224647" x="10993438" y="6059488"/>
          <p14:tracePt t="224655" x="10993438" y="6049963"/>
          <p14:tracePt t="224663" x="10993438" y="6008688"/>
          <p14:tracePt t="224671" x="11010900" y="5957888"/>
          <p14:tracePt t="224679" x="11010900" y="5932488"/>
          <p14:tracePt t="224687" x="11010900" y="5872163"/>
          <p14:tracePt t="224695" x="11010900" y="5803900"/>
          <p14:tracePt t="224704" x="11010900" y="5778500"/>
          <p14:tracePt t="224711" x="11010900" y="5735638"/>
          <p14:tracePt t="224720" x="11002963" y="5668963"/>
          <p14:tracePt t="224727" x="10917238" y="5565775"/>
          <p14:tracePt t="224736" x="10858500" y="5464175"/>
          <p14:tracePt t="224743" x="10807700" y="5413375"/>
          <p14:tracePt t="224751" x="10704513" y="5311775"/>
          <p14:tracePt t="224759" x="10602913" y="5208588"/>
          <p14:tracePt t="224767" x="10526713" y="5132388"/>
          <p14:tracePt t="224775" x="10399713" y="5048250"/>
          <p14:tracePt t="224783" x="10323513" y="4987925"/>
          <p14:tracePt t="224791" x="10255250" y="4954588"/>
          <p14:tracePt t="224800" x="10161588" y="4919663"/>
          <p14:tracePt t="224807" x="10067925" y="4894263"/>
          <p14:tracePt t="224817" x="9966325" y="4860925"/>
          <p14:tracePt t="224823" x="9923463" y="4860925"/>
          <p14:tracePt t="224831" x="9839325" y="4860925"/>
          <p14:tracePt t="224839" x="9796463" y="4860925"/>
          <p14:tracePt t="224848" x="9710738" y="4860925"/>
          <p14:tracePt t="224855" x="9617075" y="4860925"/>
          <p14:tracePt t="224863" x="9532938" y="4860925"/>
          <p14:tracePt t="224871" x="9439275" y="4868863"/>
          <p14:tracePt t="224879" x="9294813" y="4911725"/>
          <p14:tracePt t="224887" x="9167813" y="4972050"/>
          <p14:tracePt t="224895" x="9013825" y="5064125"/>
          <p14:tracePt t="224904" x="8912225" y="5124450"/>
          <p14:tracePt t="224911" x="8785225" y="5235575"/>
          <p14:tracePt t="224920" x="8683625" y="5311775"/>
          <p14:tracePt t="224927" x="8605838" y="5370513"/>
          <p14:tracePt t="224936" x="8564563" y="5395913"/>
          <p14:tracePt t="224943" x="8529638" y="5446713"/>
          <p14:tracePt t="224951" x="8529638" y="5456238"/>
          <p14:tracePt t="224959" x="8513763" y="5472113"/>
          <p14:tracePt t="224967" x="8513763" y="5497513"/>
          <p14:tracePt t="225010" x="8504238" y="5524500"/>
          <p14:tracePt t="225018" x="8488363" y="5540375"/>
          <p14:tracePt t="225024" x="8478838" y="5549900"/>
          <p14:tracePt t="225032" x="8453438" y="5575300"/>
          <p14:tracePt t="225039" x="8385175" y="5591175"/>
          <p14:tracePt t="225047" x="8291513" y="5608638"/>
          <p14:tracePt t="225055" x="8096250" y="5608638"/>
          <p14:tracePt t="225063" x="7867650" y="5608638"/>
          <p14:tracePt t="225071" x="7612063" y="5608638"/>
          <p14:tracePt t="225079" x="7229475" y="5608638"/>
          <p14:tracePt t="225088" x="6711950" y="5608638"/>
          <p14:tracePt t="225095" x="6091238" y="5514975"/>
          <p14:tracePt t="225104" x="5505450" y="5489575"/>
          <p14:tracePt t="225111" x="4970463" y="5456238"/>
          <p14:tracePt t="225120" x="4621213" y="5456238"/>
          <p14:tracePt t="225127" x="4240213" y="5395913"/>
          <p14:tracePt t="225136" x="3959225" y="5395913"/>
          <p14:tracePt t="225143" x="3703638" y="5395913"/>
          <p14:tracePt t="225151" x="3449638" y="5380038"/>
          <p14:tracePt t="225159" x="3219450" y="5380038"/>
          <p14:tracePt t="225167" x="3049588" y="5380038"/>
          <p14:tracePt t="225175" x="2854325" y="5353050"/>
          <p14:tracePt t="225184" x="2676525" y="5337175"/>
          <p14:tracePt t="225191" x="2557463" y="5294313"/>
          <p14:tracePt t="225200" x="2438400" y="5294313"/>
          <p14:tracePt t="225207" x="2352675" y="5294313"/>
          <p14:tracePt t="225217" x="2293938" y="5294313"/>
          <p14:tracePt t="225223" x="2225675" y="5276850"/>
          <p14:tracePt t="225231" x="2141538" y="5276850"/>
          <p14:tracePt t="225239" x="2090738" y="5276850"/>
          <p14:tracePt t="225247" x="2030413" y="5276850"/>
          <p14:tracePt t="225255" x="1979613" y="5276850"/>
          <p14:tracePt t="225263" x="1971675" y="5276850"/>
          <p14:tracePt t="225271" x="1946275" y="5276850"/>
          <p14:tracePt t="225288" x="1928813" y="5311775"/>
          <p14:tracePt t="225295" x="1878013" y="5380038"/>
          <p14:tracePt t="225304" x="1860550" y="5405438"/>
          <p14:tracePt t="225311" x="1852613" y="5438775"/>
          <p14:tracePt t="225320" x="1801813" y="5489575"/>
          <p14:tracePt t="225327" x="1749425" y="5514975"/>
          <p14:tracePt t="225335" x="1724025" y="5549900"/>
          <p14:tracePt t="225343" x="1708150" y="5557838"/>
          <p14:tracePt t="225553" x="1682750" y="5557838"/>
          <p14:tracePt t="225561" x="1673225" y="5557838"/>
          <p14:tracePt t="225571" x="1657350" y="5557838"/>
          <p14:tracePt t="225577" x="1647825" y="5557838"/>
          <p14:tracePt t="225584" x="1622425" y="5514975"/>
          <p14:tracePt t="225600" x="1589088" y="5497513"/>
          <p14:tracePt t="225663" x="1579563" y="5489575"/>
          <p14:tracePt t="225712" x="1579563" y="5472113"/>
          <p14:tracePt t="225752" x="1579563" y="5464175"/>
          <p14:tracePt t="225849" x="1563688" y="5456238"/>
          <p14:tracePt t="226224" x="1631950" y="5456238"/>
          <p14:tracePt t="226233" x="1835150" y="5464175"/>
          <p14:tracePt t="226240" x="2065338" y="5489575"/>
          <p14:tracePt t="226247" x="2471738" y="5600700"/>
          <p14:tracePt t="226255" x="2982913" y="5694363"/>
          <p14:tracePt t="226263" x="3721100" y="5880100"/>
          <p14:tracePt t="226271" x="4699000" y="6161088"/>
          <p14:tracePt t="226279" x="5538788" y="6280150"/>
          <p14:tracePt t="226287" x="6559550" y="6483350"/>
          <p14:tracePt t="226295" x="7442200" y="6602413"/>
          <p14:tracePt t="226303" x="8402638" y="6756400"/>
          <p14:tracePt t="226311" x="9158288" y="6799263"/>
          <p14:tracePt t="226320" x="9812338" y="6832600"/>
          <p14:tracePt t="226327" x="10560050" y="6832600"/>
          <p14:tracePt t="226336" x="11137900" y="6832600"/>
          <p14:tracePt t="226343" x="11715750" y="6832600"/>
          <p14:tracePt t="226584" x="11588750" y="5327650"/>
          <p14:tracePt t="226592" x="11291888" y="5226050"/>
          <p14:tracePt t="226601" x="11122025" y="5183188"/>
          <p14:tracePt t="226608" x="10968038" y="5141913"/>
          <p14:tracePt t="226617" x="10917238" y="5124450"/>
          <p14:tracePt t="226624" x="10874375" y="5124450"/>
          <p14:tracePt t="226631" x="10848975" y="5106988"/>
          <p14:tracePt t="226647" x="10823575" y="5106988"/>
          <p14:tracePt t="226655" x="10807700" y="5106988"/>
          <p14:tracePt t="226663" x="10798175" y="5106988"/>
          <p14:tracePt t="226680" x="10782300" y="5106988"/>
          <p14:tracePt t="226688" x="10756900" y="5106988"/>
          <p14:tracePt t="226696" x="10729913" y="5106988"/>
          <p14:tracePt t="226704" x="10721975" y="5106988"/>
          <p14:tracePt t="226711" x="10663238" y="5132388"/>
          <p14:tracePt t="226720" x="10560050" y="5167313"/>
          <p14:tracePt t="226727" x="10442575" y="5235575"/>
          <p14:tracePt t="226735" x="10229850" y="5302250"/>
          <p14:tracePt t="226744" x="10025063" y="5395913"/>
          <p14:tracePt t="226751" x="9728200" y="5489575"/>
          <p14:tracePt t="226759" x="9405938" y="5540375"/>
          <p14:tracePt t="226767" x="9142413" y="5634038"/>
          <p14:tracePt t="226775" x="8886825" y="5659438"/>
          <p14:tracePt t="226783" x="8564563" y="5735638"/>
          <p14:tracePt t="226791" x="8308975" y="5761038"/>
          <p14:tracePt t="226800" x="8080375" y="5778500"/>
          <p14:tracePt t="226807" x="7824788" y="5778500"/>
          <p14:tracePt t="226817" x="7570788" y="5778500"/>
          <p14:tracePt t="226823" x="7373938" y="5778500"/>
          <p14:tracePt t="226832" x="7145338" y="5829300"/>
          <p14:tracePt t="226839" x="6889750" y="5829300"/>
          <p14:tracePt t="226847" x="6694488" y="5829300"/>
          <p14:tracePt t="226855" x="6491288" y="5829300"/>
          <p14:tracePt t="226863" x="6321425" y="5829300"/>
          <p14:tracePt t="226871" x="6210300" y="5829300"/>
          <p14:tracePt t="226880" x="6091238" y="5813425"/>
          <p14:tracePt t="226888" x="5997575" y="5778500"/>
          <p14:tracePt t="226900" x="5870575" y="5735638"/>
          <p14:tracePt t="226905" x="5776913" y="5719763"/>
          <p14:tracePt t="226912" x="5683250" y="5676900"/>
          <p14:tracePt t="226920" x="5607050" y="5626100"/>
          <p14:tracePt t="226927" x="5487988" y="5583238"/>
          <p14:tracePt t="226936" x="5394325" y="5549900"/>
          <p14:tracePt t="226943" x="5327650" y="5532438"/>
          <p14:tracePt t="226951" x="5233988" y="5507038"/>
          <p14:tracePt t="226959" x="5132388" y="5446713"/>
          <p14:tracePt t="226968" x="5072063" y="5438775"/>
          <p14:tracePt t="226975" x="5003800" y="5438775"/>
          <p14:tracePt t="226984" x="4894263" y="5395913"/>
          <p14:tracePt t="226991" x="4808538" y="5395913"/>
          <p14:tracePt t="227001" x="4706938" y="5362575"/>
          <p14:tracePt t="227007" x="4587875" y="5337175"/>
          <p14:tracePt t="227017" x="4503738" y="5337175"/>
          <p14:tracePt t="227023" x="4418013" y="5337175"/>
          <p14:tracePt t="227031" x="4349750" y="5337175"/>
          <p14:tracePt t="227039" x="4291013" y="5337175"/>
          <p14:tracePt t="227047" x="4240213" y="5345113"/>
          <p14:tracePt t="227055" x="4187825" y="5395913"/>
          <p14:tracePt t="227063" x="4111625" y="5472113"/>
          <p14:tracePt t="227071" x="4070350" y="5524500"/>
          <p14:tracePt t="227080" x="4017963" y="5549900"/>
          <p14:tracePt t="227087" x="3992563" y="5565775"/>
          <p14:tracePt t="227265" x="3976688" y="5565775"/>
          <p14:tracePt t="227271" x="3857625" y="5616575"/>
          <p14:tracePt t="227279" x="3746500" y="5616575"/>
          <p14:tracePt t="227287" x="3695700" y="5616575"/>
          <p14:tracePt t="227295" x="3670300" y="5634038"/>
          <p14:tracePt t="227304" x="3662363" y="5634038"/>
          <p14:tracePt t="227311" x="3576638" y="5608638"/>
          <p14:tracePt t="227320" x="3533775" y="5608638"/>
          <p14:tracePt t="227327" x="3467100" y="5591175"/>
          <p14:tracePt t="227336" x="3381375" y="5591175"/>
          <p14:tracePt t="227343" x="3287713" y="5600700"/>
          <p14:tracePt t="227351" x="3262313" y="5616575"/>
          <p14:tracePt t="227360" x="3211513" y="5616575"/>
          <p14:tracePt t="227465" x="3219450" y="5616575"/>
          <p14:tracePt t="227473" x="3262313" y="5634038"/>
          <p14:tracePt t="227481" x="3270250" y="5634038"/>
          <p14:tracePt t="227488" x="3313113" y="5634038"/>
          <p14:tracePt t="227496" x="3338513" y="5634038"/>
          <p14:tracePt t="227504" x="3355975" y="5641975"/>
          <p14:tracePt t="227511" x="3389313" y="5641975"/>
          <p14:tracePt t="227520" x="3457575" y="5641975"/>
          <p14:tracePt t="227527" x="3500438" y="5676900"/>
          <p14:tracePt t="227536" x="3568700" y="5676900"/>
          <p14:tracePt t="227543" x="3636963" y="5694363"/>
          <p14:tracePt t="227551" x="3662363" y="5694363"/>
          <p14:tracePt t="227559" x="3721100" y="5710238"/>
          <p14:tracePt t="227567" x="3789363" y="5727700"/>
          <p14:tracePt t="227575" x="3814763" y="5727700"/>
          <p14:tracePt t="227583" x="3883025" y="5745163"/>
          <p14:tracePt t="227591" x="3890963" y="5753100"/>
          <p14:tracePt t="227600" x="3925888" y="5770563"/>
          <p14:tracePt t="227607" x="3951288" y="5795963"/>
          <p14:tracePt t="227623" x="4017963" y="5846763"/>
          <p14:tracePt t="227639" x="4035425" y="5864225"/>
          <p14:tracePt t="227647" x="4044950" y="5889625"/>
          <p14:tracePt t="227663" x="4060825" y="5897563"/>
          <p14:tracePt t="227671" x="4086225" y="5940425"/>
          <p14:tracePt t="227679" x="4103688" y="5957888"/>
          <p14:tracePt t="227687" x="4111625" y="5983288"/>
          <p14:tracePt t="227695" x="4129088" y="5991225"/>
          <p14:tracePt t="227704" x="4137025" y="5991225"/>
          <p14:tracePt t="227711" x="4162425" y="5991225"/>
          <p14:tracePt t="227720" x="4205288" y="5991225"/>
          <p14:tracePt t="227727" x="4256088" y="5991225"/>
          <p14:tracePt t="227736" x="4341813" y="5991225"/>
          <p14:tracePt t="227743" x="4400550" y="5991225"/>
          <p14:tracePt t="227751" x="4486275" y="5991225"/>
          <p14:tracePt t="227759" x="4570413" y="5991225"/>
          <p14:tracePt t="227767" x="4664075" y="5991225"/>
          <p14:tracePt t="227775" x="4775200" y="5991225"/>
          <p14:tracePt t="227783" x="4919663" y="5991225"/>
          <p14:tracePt t="227791" x="5064125" y="5991225"/>
          <p14:tracePt t="227801" x="5208588" y="5991225"/>
          <p14:tracePt t="227808" x="5378450" y="5991225"/>
          <p14:tracePt t="227817" x="5522913" y="5991225"/>
          <p14:tracePt t="227823" x="5632450" y="5991225"/>
          <p14:tracePt t="227831" x="5726113" y="5965825"/>
          <p14:tracePt t="227839" x="5827713" y="5922963"/>
          <p14:tracePt t="227847" x="5870575" y="5905500"/>
          <p14:tracePt t="227855" x="5905500" y="5864225"/>
          <p14:tracePt t="227863" x="5930900" y="5829300"/>
          <p14:tracePt t="227871" x="5946775" y="5788025"/>
          <p14:tracePt t="227887" x="5946775" y="5770563"/>
          <p14:tracePt t="227900" x="5946775" y="5745163"/>
          <p14:tracePt t="227904" x="5946775" y="5719763"/>
          <p14:tracePt t="227911" x="5946775" y="5710238"/>
          <p14:tracePt t="227920" x="5946775" y="5684838"/>
          <p14:tracePt t="227927" x="5946775" y="5651500"/>
          <p14:tracePt t="227936" x="5946775" y="5641975"/>
          <p14:tracePt t="227943" x="5946775" y="5600700"/>
          <p14:tracePt t="227951" x="5946775" y="5591175"/>
          <p14:tracePt t="227959" x="5946775" y="5575300"/>
          <p14:tracePt t="227967" x="5946775" y="5532438"/>
          <p14:tracePt t="227975" x="5946775" y="5507038"/>
          <p14:tracePt t="227983" x="5946775" y="5464175"/>
          <p14:tracePt t="227991" x="5946775" y="5456238"/>
          <p14:tracePt t="228000" x="5946775" y="5413375"/>
          <p14:tracePt t="228007" x="5946775" y="5395913"/>
          <p14:tracePt t="228017" x="5946775" y="5370513"/>
          <p14:tracePt t="228024" x="5930900" y="5345113"/>
          <p14:tracePt t="228031" x="5930900" y="5327650"/>
          <p14:tracePt t="228039" x="5930900" y="5319713"/>
          <p14:tracePt t="228047" x="5913438" y="5302250"/>
          <p14:tracePt t="228055" x="5913438" y="5268913"/>
          <p14:tracePt t="228063" x="5905500" y="5251450"/>
          <p14:tracePt t="228071" x="5880100" y="5226050"/>
          <p14:tracePt t="228080" x="5845175" y="5175250"/>
          <p14:tracePt t="228087" x="5811838" y="5132388"/>
          <p14:tracePt t="228095" x="5761038" y="5081588"/>
          <p14:tracePt t="228104" x="5735638" y="5048250"/>
          <p14:tracePt t="228111" x="5700713" y="5022850"/>
          <p14:tracePt t="228127" x="5692775" y="5005388"/>
          <p14:tracePt t="228192" x="5683250" y="4997450"/>
          <p14:tracePt t="228232" x="5657850" y="4997450"/>
          <p14:tracePt t="228248" x="5641975" y="4997450"/>
          <p14:tracePt t="228272" x="5616575" y="4972050"/>
          <p14:tracePt t="228288" x="5591175" y="4972050"/>
          <p14:tracePt t="228296" x="5556250" y="4972050"/>
          <p14:tracePt t="228304" x="5548313" y="4972050"/>
          <p14:tracePt t="228312" x="5487988" y="4954588"/>
          <p14:tracePt t="228320" x="5446713" y="4954588"/>
          <p14:tracePt t="228328" x="5403850" y="4937125"/>
          <p14:tracePt t="228336" x="5335588" y="4937125"/>
          <p14:tracePt t="228344" x="5292725" y="4937125"/>
          <p14:tracePt t="228351" x="5241925" y="4929188"/>
          <p14:tracePt t="228359" x="5183188" y="4929188"/>
          <p14:tracePt t="228367" x="5114925" y="4894263"/>
          <p14:tracePt t="228376" x="5046663" y="4894263"/>
          <p14:tracePt t="228383" x="5003800" y="4878388"/>
          <p14:tracePt t="228391" x="4919663" y="4878388"/>
          <p14:tracePt t="228400" x="4851400" y="4860925"/>
          <p14:tracePt t="228407" x="4791075" y="4860925"/>
          <p14:tracePt t="228417" x="4724400" y="4843463"/>
          <p14:tracePt t="228423" x="4630738" y="4802188"/>
          <p14:tracePt t="228431" x="4579938" y="4792663"/>
          <p14:tracePt t="228439" x="4537075" y="4792663"/>
          <p14:tracePt t="228447" x="4519613" y="4792663"/>
          <p14:tracePt t="228455" x="4486275" y="4792663"/>
          <p14:tracePt t="228463" x="4468813" y="4792663"/>
          <p14:tracePt t="228544" x="4460875" y="4792663"/>
          <p14:tracePt t="228552" x="4443413" y="4792663"/>
          <p14:tracePt t="228560" x="4392613" y="4792663"/>
          <p14:tracePt t="228567" x="4324350" y="4792663"/>
          <p14:tracePt t="228576" x="4298950" y="4792663"/>
          <p14:tracePt t="228584" x="4256088" y="4792663"/>
          <p14:tracePt t="228591" x="4205288" y="4792663"/>
          <p14:tracePt t="228601" x="4162425" y="4792663"/>
          <p14:tracePt t="228608" x="4121150" y="4792663"/>
          <p14:tracePt t="228617" x="4070350" y="4792663"/>
          <p14:tracePt t="228624" x="4027488" y="4792663"/>
          <p14:tracePt t="228632" x="4002088" y="4792663"/>
          <p14:tracePt t="228640" x="3951288" y="4792663"/>
          <p14:tracePt t="228648" x="3925888" y="4792663"/>
          <p14:tracePt t="228656" x="3883025" y="4792663"/>
          <p14:tracePt t="228664" x="3873500" y="4792663"/>
          <p14:tracePt t="228672" x="3840163" y="4792663"/>
          <p14:tracePt t="228680" x="3814763" y="4792663"/>
          <p14:tracePt t="228688" x="3806825" y="4792663"/>
          <p14:tracePt t="228695" x="3763963" y="4792663"/>
          <p14:tracePt t="228704" x="3738563" y="4810125"/>
          <p14:tracePt t="228720" x="3687763" y="4810125"/>
          <p14:tracePt t="228842" x="3678238" y="4810125"/>
          <p14:tracePt t="228849" x="3652838" y="4810125"/>
          <p14:tracePt t="228857" x="3619500" y="4827588"/>
          <p14:tracePt t="228865" x="3594100" y="4835525"/>
          <p14:tracePt t="228879" x="3586163" y="4835525"/>
          <p14:tracePt t="228887" x="3543300" y="4852988"/>
          <p14:tracePt t="228900" x="3508375" y="4894263"/>
          <p14:tracePt t="228911" x="3475038" y="4911725"/>
          <p14:tracePt t="228920" x="3449638" y="4946650"/>
          <p14:tracePt t="228927" x="3441700" y="4954588"/>
          <p14:tracePt t="228936" x="3424238" y="4972050"/>
          <p14:tracePt t="228951" x="3381375" y="5013325"/>
          <p14:tracePt t="228967" x="3373438" y="5022850"/>
          <p14:tracePt t="229296" x="3449638" y="5013325"/>
          <p14:tracePt t="229303" x="3551238" y="4954588"/>
          <p14:tracePt t="229311" x="3644900" y="4894263"/>
          <p14:tracePt t="229320" x="3746500" y="4818063"/>
          <p14:tracePt t="229327" x="3781425" y="4784725"/>
          <p14:tracePt t="229336" x="3848100" y="4716463"/>
          <p14:tracePt t="229343" x="3848100" y="4699000"/>
          <p14:tracePt t="229352" x="3883025" y="4640263"/>
          <p14:tracePt t="229359" x="3900488" y="4572000"/>
          <p14:tracePt t="229367" x="3959225" y="4478338"/>
          <p14:tracePt t="229375" x="3992563" y="4410075"/>
          <p14:tracePt t="229383" x="4027488" y="4308475"/>
          <p14:tracePt t="229391" x="4044950" y="4265613"/>
          <p14:tracePt t="229400" x="4086225" y="4171950"/>
          <p14:tracePt t="229407" x="4095750" y="4130675"/>
          <p14:tracePt t="229417" x="4111625" y="4095750"/>
          <p14:tracePt t="229423" x="4129088" y="4037013"/>
          <p14:tracePt t="229431" x="4137025" y="4019550"/>
          <p14:tracePt t="229439" x="4154488" y="3994150"/>
          <p14:tracePt t="229447" x="4162425" y="3986213"/>
          <p14:tracePt t="229455" x="4179888" y="3968750"/>
          <p14:tracePt t="229519" x="4187825" y="3968750"/>
          <p14:tracePt t="229527" x="4248150" y="3976688"/>
          <p14:tracePt t="229536" x="4298950" y="4052888"/>
          <p14:tracePt t="229543" x="4392613" y="4232275"/>
          <p14:tracePt t="229552" x="4537075" y="4445000"/>
          <p14:tracePt t="229559" x="4630738" y="4699000"/>
          <p14:tracePt t="229567" x="4757738" y="5005388"/>
          <p14:tracePt t="229575" x="4868863" y="5208588"/>
          <p14:tracePt t="229583" x="4987925" y="5472113"/>
          <p14:tracePt t="229591" x="5097463" y="5608638"/>
          <p14:tracePt t="229600" x="5157788" y="5727700"/>
          <p14:tracePt t="229608" x="5191125" y="5778500"/>
          <p14:tracePt t="229616" x="5208588" y="5803900"/>
          <p14:tracePt t="229631" x="5208588" y="5821363"/>
          <p14:tracePt t="229679" x="5199063" y="5829300"/>
          <p14:tracePt t="229696" x="5191125" y="5829300"/>
          <p14:tracePt t="229703" x="5183188" y="5829300"/>
          <p14:tracePt t="229711" x="5165725" y="5829300"/>
          <p14:tracePt t="229727" x="5165725" y="5803900"/>
          <p14:tracePt t="229735" x="5157788" y="5788025"/>
          <p14:tracePt t="229847" x="5140325" y="5778500"/>
          <p14:tracePt t="229855" x="5132388" y="5770563"/>
          <p14:tracePt t="229863" x="5122863" y="5753100"/>
          <p14:tracePt t="229871" x="5106988" y="5727700"/>
          <p14:tracePt t="229889" x="5097463" y="5719763"/>
          <p14:tracePt t="230049" x="5080000" y="5702300"/>
          <p14:tracePt t="230072" x="5054600" y="5735638"/>
          <p14:tracePt t="230079" x="5054600" y="5821363"/>
          <p14:tracePt t="230087" x="5029200" y="5940425"/>
          <p14:tracePt t="230095" x="5013325" y="6059488"/>
          <p14:tracePt t="230103" x="4995863" y="6178550"/>
          <p14:tracePt t="230111" x="4995863" y="6246813"/>
          <p14:tracePt t="230119" x="4995863" y="6305550"/>
          <p14:tracePt t="230127" x="4962525" y="6356350"/>
          <p14:tracePt t="230136" x="4945063" y="6381750"/>
          <p14:tracePt t="230143" x="4927600" y="6450013"/>
          <p14:tracePt t="230152" x="4919663" y="6475413"/>
          <p14:tracePt t="230167" x="4868863" y="6526213"/>
          <p14:tracePt t="230175" x="4859338" y="6535738"/>
          <p14:tracePt t="230183" x="4843463" y="6569075"/>
          <p14:tracePt t="230191" x="4818063" y="6569075"/>
          <p14:tracePt t="230200" x="4749800" y="6594475"/>
          <p14:tracePt t="230207" x="4699000" y="6627813"/>
          <p14:tracePt t="230216" x="4638675" y="6627813"/>
          <p14:tracePt t="230223" x="4545013" y="6645275"/>
          <p14:tracePt t="230231" x="4476750" y="6680200"/>
          <p14:tracePt t="230239" x="4418013" y="6680200"/>
          <p14:tracePt t="230247" x="4367213" y="6696075"/>
          <p14:tracePt t="230255" x="4324350" y="6696075"/>
          <p14:tracePt t="230263" x="4306888" y="6696075"/>
          <p14:tracePt t="230271" x="4273550" y="6696075"/>
          <p14:tracePt t="230280" x="4240213" y="6696075"/>
          <p14:tracePt t="230287" x="4197350" y="6696075"/>
          <p14:tracePt t="230295" x="4154488" y="6696075"/>
          <p14:tracePt t="230303" x="4086225" y="6696075"/>
          <p14:tracePt t="230311" x="4002088" y="6688138"/>
          <p14:tracePt t="230319" x="3959225" y="6670675"/>
          <p14:tracePt t="230327" x="3865563" y="6654800"/>
          <p14:tracePt t="230336" x="3806825" y="6637338"/>
          <p14:tracePt t="230343" x="3756025" y="6637338"/>
          <p14:tracePt t="230352" x="3687763" y="6602413"/>
          <p14:tracePt t="230359" x="3619500" y="6586538"/>
          <p14:tracePt t="230367" x="3576638" y="6577013"/>
          <p14:tracePt t="230375" x="3517900" y="6577013"/>
          <p14:tracePt t="230383" x="3449638" y="6561138"/>
          <p14:tracePt t="230391" x="3424238" y="6561138"/>
          <p14:tracePt t="230400" x="3373438" y="6543675"/>
          <p14:tracePt t="230407" x="3363913" y="6526213"/>
          <p14:tracePt t="230416" x="3322638" y="6518275"/>
          <p14:tracePt t="230423" x="3305175" y="6518275"/>
          <p14:tracePt t="230431" x="3297238" y="6518275"/>
          <p14:tracePt t="230440" x="3287713" y="6500813"/>
          <p14:tracePt t="230447" x="3244850" y="6500813"/>
          <p14:tracePt t="230455" x="3194050" y="6492875"/>
          <p14:tracePt t="230463" x="3186113" y="6492875"/>
          <p14:tracePt t="230471" x="3143250" y="6457950"/>
          <p14:tracePt t="230479" x="3117850" y="6457950"/>
          <p14:tracePt t="230487" x="3084513" y="6450013"/>
          <p14:tracePt t="230495" x="3074988" y="6450013"/>
          <p14:tracePt t="230503" x="3049588" y="6450013"/>
          <p14:tracePt t="230511" x="2998788" y="6432550"/>
          <p14:tracePt t="230519" x="2955925" y="6416675"/>
          <p14:tracePt t="230529" x="2930525" y="6416675"/>
          <p14:tracePt t="230539" x="2897188" y="6381750"/>
          <p14:tracePt t="230547" x="2871788" y="6381750"/>
          <p14:tracePt t="230552" x="2863850" y="6381750"/>
          <p14:tracePt t="230560" x="2828925" y="6373813"/>
          <p14:tracePt t="230567" x="2820988" y="6373813"/>
          <p14:tracePt t="230575" x="2795588" y="6356350"/>
          <p14:tracePt t="230584" x="2770188" y="6356350"/>
          <p14:tracePt t="230591" x="2719388" y="6338888"/>
          <p14:tracePt t="230607" x="2709863" y="6338888"/>
          <p14:tracePt t="230617" x="2684463" y="6330950"/>
          <p14:tracePt t="230624" x="2668588" y="6313488"/>
          <p14:tracePt t="230632" x="2659063" y="6305550"/>
          <p14:tracePt t="230648" x="2633663" y="6280150"/>
          <p14:tracePt t="230655" x="2600325" y="6246813"/>
          <p14:tracePt t="230663" x="2565400" y="6221413"/>
          <p14:tracePt t="230672" x="2540000" y="6203950"/>
          <p14:tracePt t="230680" x="2489200" y="6153150"/>
          <p14:tracePt t="230688" x="2463800" y="6127750"/>
          <p14:tracePt t="230696" x="2430463" y="6076950"/>
          <p14:tracePt t="230704" x="2379663" y="6008688"/>
          <p14:tracePt t="230712" x="2344738" y="5973763"/>
          <p14:tracePt t="230720" x="2293938" y="5905500"/>
          <p14:tracePt t="230728" x="2243138" y="5829300"/>
          <p14:tracePt t="230736" x="2182813" y="5761038"/>
          <p14:tracePt t="230743" x="2166938" y="5727700"/>
          <p14:tracePt t="230751" x="2149475" y="5684838"/>
          <p14:tracePt t="230759" x="2124075" y="5651500"/>
          <p14:tracePt t="230767" x="2090738" y="5608638"/>
          <p14:tracePt t="230776" x="2073275" y="5575300"/>
          <p14:tracePt t="230783" x="2038350" y="5507038"/>
          <p14:tracePt t="230791" x="2030413" y="5481638"/>
          <p14:tracePt t="230800" x="1997075" y="5430838"/>
          <p14:tracePt t="230808" x="1962150" y="5362575"/>
          <p14:tracePt t="230816" x="1946275" y="5319713"/>
          <p14:tracePt t="230823" x="1946275" y="5251450"/>
          <p14:tracePt t="230832" x="1928813" y="5167313"/>
          <p14:tracePt t="230839" x="1911350" y="5116513"/>
          <p14:tracePt t="230848" x="1885950" y="5073650"/>
          <p14:tracePt t="230855" x="1868488" y="4987925"/>
          <p14:tracePt t="230863" x="1852613" y="4919663"/>
          <p14:tracePt t="230872" x="1827213" y="4827588"/>
          <p14:tracePt t="230880" x="1827213" y="4784725"/>
          <p14:tracePt t="230888" x="1801813" y="4733925"/>
          <p14:tracePt t="230896" x="1801813" y="4691063"/>
          <p14:tracePt t="230904" x="1784350" y="4640263"/>
          <p14:tracePt t="230912" x="1784350" y="4579938"/>
          <p14:tracePt t="230920" x="1784350" y="4513263"/>
          <p14:tracePt t="230928" x="1766888" y="4452938"/>
          <p14:tracePt t="230936" x="1766888" y="4384675"/>
          <p14:tracePt t="230944" x="1749425" y="4341813"/>
          <p14:tracePt t="230951" x="1749425" y="4275138"/>
          <p14:tracePt t="230960" x="1749425" y="4214813"/>
          <p14:tracePt t="230967" x="1749425" y="4164013"/>
          <p14:tracePt t="230976" x="1716088" y="4121150"/>
          <p14:tracePt t="230984" x="1716088" y="4037013"/>
          <p14:tracePt t="230991" x="1698625" y="3968750"/>
          <p14:tracePt t="231000" x="1698625" y="3943350"/>
          <p14:tracePt t="231008" x="1698625" y="3875088"/>
          <p14:tracePt t="231017" x="1698625" y="3816350"/>
          <p14:tracePt t="231024" x="1698625" y="3748088"/>
          <p14:tracePt t="231031" x="1698625" y="3662363"/>
          <p14:tracePt t="231040" x="1698625" y="3619500"/>
          <p14:tracePt t="231048" x="1698625" y="3535363"/>
          <p14:tracePt t="231055" x="1698625" y="3475038"/>
          <p14:tracePt t="231065" x="1698625" y="3408363"/>
          <p14:tracePt t="231071" x="1698625" y="3322638"/>
          <p14:tracePt t="231080" x="1698625" y="3297238"/>
          <p14:tracePt t="231088" x="1698625" y="3238500"/>
          <p14:tracePt t="231096" x="1698625" y="3170238"/>
          <p14:tracePt t="231104" x="1708150" y="3101975"/>
          <p14:tracePt t="231111" x="1708150" y="3016250"/>
          <p14:tracePt t="231120" x="1724025" y="2974975"/>
          <p14:tracePt t="231128" x="1724025" y="2889250"/>
          <p14:tracePt t="231136" x="1758950" y="2813050"/>
          <p14:tracePt t="231143" x="1801813" y="2693988"/>
          <p14:tracePt t="231152" x="1817688" y="2625725"/>
          <p14:tracePt t="231159" x="1860550" y="2506663"/>
          <p14:tracePt t="231168" x="1911350" y="2430463"/>
          <p14:tracePt t="231176" x="1946275" y="2387600"/>
          <p14:tracePt t="231184" x="1946275" y="2278063"/>
          <p14:tracePt t="231191" x="2005013" y="2200275"/>
          <p14:tracePt t="231200" x="2012950" y="2159000"/>
          <p14:tracePt t="231208" x="2038350" y="2065338"/>
          <p14:tracePt t="231217" x="2090738" y="1997075"/>
          <p14:tracePt t="231223" x="2132013" y="1895475"/>
          <p14:tracePt t="231232" x="2141538" y="1835150"/>
          <p14:tracePt t="231239" x="2182813" y="1758950"/>
          <p14:tracePt t="231248" x="2208213" y="1716088"/>
          <p14:tracePt t="231255" x="2286000" y="1597025"/>
          <p14:tracePt t="231264" x="2344738" y="1504950"/>
          <p14:tracePt t="231272" x="2387600" y="1427163"/>
          <p14:tracePt t="231280" x="2471738" y="1300163"/>
          <p14:tracePt t="231287" x="2506663" y="1231900"/>
          <p14:tracePt t="231296" x="2565400" y="1130300"/>
          <p14:tracePt t="231304" x="2590800" y="1087438"/>
          <p14:tracePt t="231311" x="2651125" y="1019175"/>
          <p14:tracePt t="231320" x="2676525" y="985838"/>
          <p14:tracePt t="231328" x="2727325" y="917575"/>
          <p14:tracePt t="231336" x="2760663" y="866775"/>
          <p14:tracePt t="231344" x="2795588" y="823913"/>
          <p14:tracePt t="231351" x="2820988" y="808038"/>
          <p14:tracePt t="231360" x="2854325" y="790575"/>
          <p14:tracePt t="231367" x="2879725" y="765175"/>
          <p14:tracePt t="231376" x="2897188" y="747713"/>
          <p14:tracePt t="231384" x="2922588" y="722313"/>
          <p14:tracePt t="231391" x="2930525" y="722313"/>
          <p14:tracePt t="231400" x="2955925" y="722313"/>
          <p14:tracePt t="231408" x="2990850" y="671513"/>
          <p14:tracePt t="231416" x="3016250" y="671513"/>
          <p14:tracePt t="231424" x="3067050" y="646113"/>
          <p14:tracePt t="231432" x="3109913" y="611188"/>
          <p14:tracePt t="231440" x="3160713" y="595313"/>
          <p14:tracePt t="231448" x="3244850" y="577850"/>
          <p14:tracePt t="231455" x="3338513" y="560388"/>
          <p14:tracePt t="231463" x="3432175" y="519113"/>
          <p14:tracePt t="231472" x="3525838" y="501650"/>
          <p14:tracePt t="231480" x="3594100" y="484188"/>
          <p14:tracePt t="231488" x="3636963" y="466725"/>
          <p14:tracePt t="231496" x="3703638" y="466725"/>
          <p14:tracePt t="231504" x="3771900" y="433388"/>
          <p14:tracePt t="231511" x="3797300" y="433388"/>
          <p14:tracePt t="231520" x="3822700" y="425450"/>
          <p14:tracePt t="231528" x="3840163" y="425450"/>
          <p14:tracePt t="231722" x="3832225" y="425450"/>
          <p14:tracePt t="231729" x="3781425" y="425450"/>
          <p14:tracePt t="231736" x="3746500" y="441325"/>
          <p14:tracePt t="231744" x="3703638" y="458788"/>
          <p14:tracePt t="231751" x="3636963" y="476250"/>
          <p14:tracePt t="231760" x="3543300" y="509588"/>
          <p14:tracePt t="231767" x="3492500" y="544513"/>
          <p14:tracePt t="231776" x="3406775" y="577850"/>
          <p14:tracePt t="231783" x="3330575" y="611188"/>
          <p14:tracePt t="231791" x="3228975" y="696913"/>
          <p14:tracePt t="231800" x="3186113" y="730250"/>
          <p14:tracePt t="231808" x="3092450" y="781050"/>
          <p14:tracePt t="231816" x="3041650" y="833438"/>
          <p14:tracePt t="231824" x="2940050" y="935038"/>
          <p14:tracePt t="231831" x="2879725" y="1011238"/>
          <p14:tracePt t="231839" x="2871788" y="1054100"/>
          <p14:tracePt t="231848" x="2854325" y="1087438"/>
          <p14:tracePt t="231855" x="2820988" y="1130300"/>
          <p14:tracePt t="231863" x="2811463" y="1147763"/>
          <p14:tracePt t="231871" x="2795588" y="1155700"/>
          <p14:tracePt t="231936" x="2795588" y="1181100"/>
          <p14:tracePt t="232057" x="2820988" y="1181100"/>
          <p14:tracePt t="232065" x="2854325" y="1130300"/>
          <p14:tracePt t="232073" x="2897188" y="1096963"/>
          <p14:tracePt t="232080" x="2965450" y="1062038"/>
          <p14:tracePt t="232088" x="3016250" y="1019175"/>
          <p14:tracePt t="232095" x="3041650" y="1003300"/>
          <p14:tracePt t="232103" x="3092450" y="968375"/>
          <p14:tracePt t="232111" x="3135313" y="952500"/>
          <p14:tracePt t="232120" x="3152775" y="952500"/>
          <p14:tracePt t="232127" x="3194050" y="925513"/>
          <p14:tracePt t="232136" x="3203575" y="925513"/>
          <p14:tracePt t="232143" x="3244850" y="925513"/>
          <p14:tracePt t="232152" x="3287713" y="925513"/>
          <p14:tracePt t="232160" x="3381375" y="892175"/>
          <p14:tracePt t="232167" x="3441700" y="892175"/>
          <p14:tracePt t="232175" x="3492500" y="892175"/>
          <p14:tracePt t="232183" x="3551238" y="874713"/>
          <p14:tracePt t="232191" x="3568700" y="874713"/>
          <p14:tracePt t="232200" x="3594100" y="874713"/>
          <p14:tracePt t="232208" x="3636963" y="874713"/>
          <p14:tracePt t="232216" x="3652838" y="874713"/>
          <p14:tracePt t="232223" x="3662363" y="874713"/>
          <p14:tracePt t="232231" x="3703638" y="874713"/>
          <p14:tracePt t="232239" x="3729038" y="874713"/>
          <p14:tracePt t="232248" x="3738563" y="874713"/>
          <p14:tracePt t="232255" x="3781425" y="874713"/>
          <p14:tracePt t="232271" x="3797300" y="874713"/>
          <p14:tracePt t="232279" x="3806825" y="892175"/>
          <p14:tracePt t="232409" x="3781425" y="892175"/>
          <p14:tracePt t="232419" x="3713163" y="909638"/>
          <p14:tracePt t="232425" x="3619500" y="925513"/>
          <p14:tracePt t="232432" x="3551238" y="960438"/>
          <p14:tracePt t="232439" x="3457575" y="977900"/>
          <p14:tracePt t="232448" x="3414713" y="993775"/>
          <p14:tracePt t="232455" x="3322638" y="1011238"/>
          <p14:tracePt t="232463" x="3254375" y="1069975"/>
          <p14:tracePt t="232471" x="3178175" y="1104900"/>
          <p14:tracePt t="232479" x="3109913" y="1155700"/>
          <p14:tracePt t="232487" x="3059113" y="1206500"/>
          <p14:tracePt t="232495" x="3024188" y="1274763"/>
          <p14:tracePt t="232503" x="2965450" y="1350963"/>
          <p14:tracePt t="232511" x="2947988" y="1419225"/>
          <p14:tracePt t="232520" x="2914650" y="1512888"/>
          <p14:tracePt t="232527" x="2897188" y="1581150"/>
          <p14:tracePt t="232536" x="2879725" y="1639888"/>
          <p14:tracePt t="232543" x="2863850" y="1708150"/>
          <p14:tracePt t="232552" x="2828925" y="1801813"/>
          <p14:tracePt t="232559" x="2828925" y="1870075"/>
          <p14:tracePt t="232568" x="2803525" y="1979613"/>
          <p14:tracePt t="232575" x="2803525" y="2149475"/>
          <p14:tracePt t="232583" x="2803525" y="2379663"/>
          <p14:tracePt t="232591" x="2803525" y="2625725"/>
          <p14:tracePt t="232599" x="2803525" y="2974975"/>
          <p14:tracePt t="232607" x="2803525" y="3254375"/>
          <p14:tracePt t="232616" x="2803525" y="3509963"/>
          <p14:tracePt t="232623" x="2871788" y="3763963"/>
          <p14:tracePt t="232631" x="2965450" y="3976688"/>
          <p14:tracePt t="232639" x="3092450" y="4130675"/>
          <p14:tracePt t="232648" x="3228975" y="4240213"/>
          <p14:tracePt t="232655" x="3330575" y="4341813"/>
          <p14:tracePt t="232664" x="3363913" y="4376738"/>
          <p14:tracePt t="232671" x="3381375" y="4435475"/>
          <p14:tracePt t="232679" x="3381375" y="4486275"/>
          <p14:tracePt t="232687" x="3381375" y="4513263"/>
          <p14:tracePt t="232695" x="3348038" y="4597400"/>
          <p14:tracePt t="232703" x="3313113" y="4673600"/>
          <p14:tracePt t="232897" x="3287713" y="4673600"/>
          <p14:tracePt t="232905" x="3287713" y="4665663"/>
          <p14:tracePt t="232913" x="3287713" y="4640263"/>
          <p14:tracePt t="232952" x="3262313" y="4640263"/>
          <p14:tracePt t="232967" x="3244850" y="4665663"/>
          <p14:tracePt t="232976" x="3244850" y="4749800"/>
          <p14:tracePt t="232983" x="3244850" y="4810125"/>
          <p14:tracePt t="232991" x="3254375" y="4860925"/>
          <p14:tracePt t="233000" x="3305175" y="4946650"/>
          <p14:tracePt t="233008" x="3322638" y="4979988"/>
          <p14:tracePt t="233017" x="3355975" y="5022850"/>
          <p14:tracePt t="233024" x="3424238" y="5099050"/>
          <p14:tracePt t="233032" x="3475038" y="5132388"/>
          <p14:tracePt t="233040" x="3586163" y="5183188"/>
          <p14:tracePt t="233048" x="3687763" y="5226050"/>
          <p14:tracePt t="233056" x="3781425" y="5260975"/>
          <p14:tracePt t="233064" x="3848100" y="5294313"/>
          <p14:tracePt t="233072" x="3916363" y="5311775"/>
          <p14:tracePt t="233081" x="3959225" y="5345113"/>
          <p14:tracePt t="233096" x="3976688" y="5362575"/>
          <p14:tracePt t="233120" x="4002088" y="5370513"/>
          <p14:tracePt t="233128" x="4010025" y="5387975"/>
          <p14:tracePt t="233136" x="4044950" y="5413375"/>
          <p14:tracePt t="233144" x="4070350" y="5438775"/>
          <p14:tracePt t="233151" x="4086225" y="5456238"/>
          <p14:tracePt t="233160" x="4162425" y="5497513"/>
          <p14:tracePt t="233168" x="4205288" y="5514975"/>
          <p14:tracePt t="233176" x="4273550" y="5532438"/>
          <p14:tracePt t="233184" x="4341813" y="5565775"/>
          <p14:tracePt t="233192" x="4359275" y="5565775"/>
          <p14:tracePt t="233200" x="4384675" y="5565775"/>
          <p14:tracePt t="233208" x="4392613" y="5565775"/>
          <p14:tracePt t="233217" x="4418013" y="5565775"/>
          <p14:tracePt t="233224" x="4451350" y="5583238"/>
          <p14:tracePt t="233232" x="4460875" y="5583238"/>
          <p14:tracePt t="233240" x="4503738" y="5583238"/>
          <p14:tracePt t="233248" x="4587875" y="5600700"/>
          <p14:tracePt t="233256" x="4613275" y="5600700"/>
          <p14:tracePt t="233264" x="4681538" y="5616575"/>
          <p14:tracePt t="233272" x="4749800" y="5651500"/>
          <p14:tracePt t="233280" x="4783138" y="5668963"/>
          <p14:tracePt t="233288" x="4826000" y="5668963"/>
          <p14:tracePt t="233296" x="4851400" y="5676900"/>
          <p14:tracePt t="233320" x="4902200" y="5694363"/>
          <p14:tracePt t="233529" x="4884738" y="5694363"/>
          <p14:tracePt t="233537" x="4859338" y="5694363"/>
          <p14:tracePt t="233544" x="4851400" y="5694363"/>
          <p14:tracePt t="233553" x="4826000" y="5694363"/>
          <p14:tracePt t="233560" x="4775200" y="5694363"/>
          <p14:tracePt t="233567" x="4689475" y="5694363"/>
          <p14:tracePt t="233575" x="4570413" y="5641975"/>
          <p14:tracePt t="233583" x="4468813" y="5583238"/>
          <p14:tracePt t="233591" x="4367213" y="5524500"/>
          <p14:tracePt t="233600" x="4240213" y="5413375"/>
          <p14:tracePt t="233607" x="4162425" y="5337175"/>
          <p14:tracePt t="233616" x="4078288" y="5208588"/>
          <p14:tracePt t="233623" x="4035425" y="5116513"/>
          <p14:tracePt t="233631" x="3976688" y="4987925"/>
          <p14:tracePt t="233639" x="3959225" y="4843463"/>
          <p14:tracePt t="233648" x="3933825" y="4699000"/>
          <p14:tracePt t="233655" x="3933825" y="4529138"/>
          <p14:tracePt t="233663" x="3933825" y="4384675"/>
          <p14:tracePt t="233671" x="3933825" y="4181475"/>
          <p14:tracePt t="233679" x="3933825" y="3960813"/>
          <p14:tracePt t="233687" x="3992563" y="3756025"/>
          <p14:tracePt t="233695" x="4086225" y="3517900"/>
          <p14:tracePt t="233704" x="4179888" y="3314700"/>
          <p14:tracePt t="233711" x="4273550" y="3101975"/>
          <p14:tracePt t="233720" x="4359275" y="2922588"/>
          <p14:tracePt t="233727" x="4476750" y="2711450"/>
          <p14:tracePt t="233736" x="4595813" y="2532063"/>
          <p14:tracePt t="233743" x="4706938" y="2379663"/>
          <p14:tracePt t="233751" x="4808538" y="2243138"/>
          <p14:tracePt t="233759" x="4902200" y="2090738"/>
          <p14:tracePt t="233767" x="4978400" y="1989138"/>
          <p14:tracePt t="233775" x="5089525" y="1885950"/>
          <p14:tracePt t="233783" x="5191125" y="1784350"/>
          <p14:tracePt t="233791" x="5224463" y="1733550"/>
          <p14:tracePt t="233799" x="5292725" y="1700213"/>
          <p14:tracePt t="233807" x="5368925" y="1622425"/>
          <p14:tracePt t="233816" x="5411788" y="1571625"/>
          <p14:tracePt t="233823" x="5462588" y="1520825"/>
          <p14:tracePt t="233832" x="5538788" y="1444625"/>
          <p14:tracePt t="233839" x="5632450" y="1427163"/>
          <p14:tracePt t="233848" x="5761038" y="1385888"/>
          <p14:tracePt t="233855" x="5819775" y="1368425"/>
          <p14:tracePt t="233863" x="5888038" y="1360488"/>
          <p14:tracePt t="233871" x="5895975" y="1343025"/>
          <p14:tracePt t="233879" x="5913438" y="1343025"/>
          <p14:tracePt t="233968" x="5921375" y="1343025"/>
          <p14:tracePt t="233976" x="5946775" y="1343025"/>
          <p14:tracePt t="233984" x="5981700" y="1343025"/>
          <p14:tracePt t="233992" x="6007100" y="1350963"/>
          <p14:tracePt t="234040" x="6015038" y="1360488"/>
          <p14:tracePt t="234048" x="6032500" y="1376363"/>
          <p14:tracePt t="234072" x="6032500" y="1385888"/>
          <p14:tracePt t="234080" x="6032500" y="1411288"/>
          <p14:tracePt t="234088" x="6032500" y="1436688"/>
          <p14:tracePt t="234096" x="6032500" y="1487488"/>
          <p14:tracePt t="234104" x="6032500" y="1512888"/>
          <p14:tracePt t="234111" x="6024563" y="1538288"/>
          <p14:tracePt t="234120" x="5989638" y="1589088"/>
          <p14:tracePt t="234127" x="5946775" y="1639888"/>
          <p14:tracePt t="234137" x="5870575" y="1716088"/>
          <p14:tracePt t="234143" x="5837238" y="1758950"/>
          <p14:tracePt t="234152" x="5802313" y="1793875"/>
          <p14:tracePt t="234159" x="5751513" y="1844675"/>
          <p14:tracePt t="234167" x="5683250" y="1895475"/>
          <p14:tracePt t="234176" x="5632450" y="1946275"/>
          <p14:tracePt t="234183" x="5581650" y="1997075"/>
          <p14:tracePt t="234191" x="5513388" y="2047875"/>
          <p14:tracePt t="234200" x="5462588" y="2082800"/>
          <p14:tracePt t="234207" x="5429250" y="2108200"/>
          <p14:tracePt t="234217" x="5378450" y="2184400"/>
          <p14:tracePt t="234223" x="5284788" y="2200275"/>
          <p14:tracePt t="234233" x="5208588" y="2278063"/>
          <p14:tracePt t="234239" x="5080000" y="2362200"/>
          <p14:tracePt t="234248" x="4987925" y="2422525"/>
          <p14:tracePt t="234255" x="4859338" y="2506663"/>
          <p14:tracePt t="234263" x="4757738" y="2592388"/>
          <p14:tracePt t="234271" x="4681538" y="2625725"/>
          <p14:tracePt t="234280" x="4587875" y="2686050"/>
          <p14:tracePt t="234288" x="4511675" y="2719388"/>
          <p14:tracePt t="234296" x="4451350" y="2736850"/>
          <p14:tracePt t="234304" x="4400550" y="2770188"/>
          <p14:tracePt t="234311" x="4392613" y="2770188"/>
          <p14:tracePt t="234320" x="4349750" y="2778125"/>
          <p14:tracePt t="234328" x="4316413" y="2795588"/>
          <p14:tracePt t="234336" x="4273550" y="2830513"/>
          <p14:tracePt t="234343" x="4222750" y="2838450"/>
          <p14:tracePt t="234352" x="4162425" y="2855913"/>
          <p14:tracePt t="234360" x="4060825" y="2897188"/>
          <p14:tracePt t="234367" x="3992563" y="2932113"/>
          <p14:tracePt t="234375" x="3865563" y="2990850"/>
          <p14:tracePt t="234383" x="3746500" y="3033713"/>
          <p14:tracePt t="234391" x="3602038" y="3059113"/>
          <p14:tracePt t="234399" x="3500438" y="3119438"/>
          <p14:tracePt t="234408" x="3381375" y="3119438"/>
          <p14:tracePt t="234416" x="3313113" y="3152775"/>
          <p14:tracePt t="234423" x="3219450" y="3170238"/>
          <p14:tracePt t="234433" x="3160713" y="3186113"/>
          <p14:tracePt t="234440" x="3092450" y="3203575"/>
          <p14:tracePt t="234448" x="2998788" y="3221038"/>
          <p14:tracePt t="234455" x="2947988" y="3238500"/>
          <p14:tracePt t="234463" x="2889250" y="3238500"/>
          <p14:tracePt t="234471" x="2846388" y="3238500"/>
          <p14:tracePt t="234480" x="2778125" y="3254375"/>
          <p14:tracePt t="234488" x="2719388" y="3254375"/>
          <p14:tracePt t="234495" x="2684463" y="3254375"/>
          <p14:tracePt t="234504" x="2659063" y="3254375"/>
          <p14:tracePt t="234511" x="2616200" y="3279775"/>
          <p14:tracePt t="234560" x="2582863" y="3279775"/>
          <p14:tracePt t="234568" x="2574925" y="3279775"/>
          <p14:tracePt t="234576" x="2557463" y="3297238"/>
          <p14:tracePt t="234592" x="2549525" y="3297238"/>
          <p14:tracePt t="234600" x="2506663" y="3305175"/>
          <p14:tracePt t="234617" x="2497138" y="3322638"/>
          <p14:tracePt t="234624" x="2471738" y="3330575"/>
          <p14:tracePt t="234634" x="2455863" y="3365500"/>
          <p14:tracePt t="234640" x="2420938" y="3390900"/>
          <p14:tracePt t="234648" x="2420938" y="3441700"/>
          <p14:tracePt t="234656" x="2413000" y="3484563"/>
          <p14:tracePt t="234664" x="2395538" y="3517900"/>
          <p14:tracePt t="234672" x="2395538" y="3560763"/>
          <p14:tracePt t="234680" x="2362200" y="3629025"/>
          <p14:tracePt t="234688" x="2344738" y="3654425"/>
          <p14:tracePt t="234696" x="2344738" y="3687763"/>
          <p14:tracePt t="234705" x="2327275" y="3730625"/>
          <p14:tracePt t="234712" x="2319338" y="3748088"/>
          <p14:tracePt t="234721" x="2319338" y="3781425"/>
          <p14:tracePt t="234728" x="2319338" y="3816350"/>
          <p14:tracePt t="234736" x="2319338" y="3857625"/>
          <p14:tracePt t="234744" x="2319338" y="3883025"/>
          <p14:tracePt t="234752" x="2319338" y="3925888"/>
          <p14:tracePt t="234760" x="2319338" y="3943350"/>
          <p14:tracePt t="234767" x="2319338" y="3968750"/>
          <p14:tracePt t="234783" x="2319338" y="3976688"/>
          <p14:tracePt t="234792" x="2319338" y="3994150"/>
          <p14:tracePt t="234882" x="2319338" y="4037013"/>
          <p14:tracePt t="234889" x="2286000" y="4095750"/>
          <p14:tracePt t="234897" x="2268538" y="4214813"/>
          <p14:tracePt t="234904" x="2243138" y="4308475"/>
          <p14:tracePt t="234913" x="2225675" y="4460875"/>
          <p14:tracePt t="234921" x="2182813" y="4554538"/>
          <p14:tracePt t="234928" x="2182813" y="4597400"/>
          <p14:tracePt t="234936" x="2182813" y="4622800"/>
          <p14:tracePt t="234944" x="2192338" y="4640263"/>
          <p14:tracePt t="234960" x="2200275" y="4665663"/>
          <p14:tracePt t="235153" x="2217738" y="4648200"/>
          <p14:tracePt t="235161" x="2217738" y="4630738"/>
          <p14:tracePt t="235176" x="2217738" y="4622800"/>
          <p14:tracePt t="235185" x="2217738" y="4546600"/>
          <p14:tracePt t="235192" x="2217738" y="4460875"/>
          <p14:tracePt t="235200" x="2217738" y="4394200"/>
          <p14:tracePt t="235207" x="2268538" y="4341813"/>
          <p14:tracePt t="235216" x="2301875" y="4300538"/>
          <p14:tracePt t="235223" x="2395538" y="4181475"/>
          <p14:tracePt t="235233" x="2481263" y="4052888"/>
          <p14:tracePt t="235239" x="2590800" y="3900488"/>
          <p14:tracePt t="235248" x="2676525" y="3748088"/>
          <p14:tracePt t="235255" x="2719388" y="3619500"/>
          <p14:tracePt t="235264" x="2786063" y="3492500"/>
          <p14:tracePt t="235271" x="2820988" y="3373438"/>
          <p14:tracePt t="235280" x="2914650" y="3246438"/>
          <p14:tracePt t="235287" x="2990850" y="3144838"/>
          <p14:tracePt t="235295" x="3033713" y="2990850"/>
          <p14:tracePt t="235304" x="3100388" y="2871788"/>
          <p14:tracePt t="235311" x="3117850" y="2778125"/>
          <p14:tracePt t="235320" x="3152775" y="2651125"/>
          <p14:tracePt t="235328" x="3194050" y="2532063"/>
          <p14:tracePt t="235336" x="3194050" y="2447925"/>
          <p14:tracePt t="235343" x="3194050" y="2354263"/>
          <p14:tracePt t="235352" x="3211513" y="2293938"/>
          <p14:tracePt t="235360" x="3211513" y="2200275"/>
          <p14:tracePt t="235367" x="3211513" y="2090738"/>
          <p14:tracePt t="235376" x="3211513" y="1997075"/>
          <p14:tracePt t="235383" x="3211513" y="1911350"/>
          <p14:tracePt t="235391" x="3203575" y="1741488"/>
          <p14:tracePt t="235400" x="3168650" y="1665288"/>
          <p14:tracePt t="235408" x="3152775" y="1606550"/>
          <p14:tracePt t="235416" x="3135313" y="1555750"/>
          <p14:tracePt t="235424" x="3074988" y="1462088"/>
          <p14:tracePt t="235432" x="3041650" y="1393825"/>
          <p14:tracePt t="235439" x="3008313" y="1350963"/>
          <p14:tracePt t="235448" x="2982913" y="1300163"/>
          <p14:tracePt t="235455" x="2982913" y="1292225"/>
          <p14:tracePt t="235463" x="2947988" y="1231900"/>
          <p14:tracePt t="235471" x="2922588" y="1198563"/>
          <p14:tracePt t="235480" x="2905125" y="1173163"/>
          <p14:tracePt t="235488" x="2897188" y="1155700"/>
          <p14:tracePt t="235495" x="2863850" y="1130300"/>
          <p14:tracePt t="235504" x="2838450" y="1096963"/>
          <p14:tracePt t="235511" x="2786063" y="1054100"/>
          <p14:tracePt t="235520" x="2752725" y="1019175"/>
          <p14:tracePt t="235528" x="2709863" y="985838"/>
          <p14:tracePt t="235536" x="2641600" y="935038"/>
          <p14:tracePt t="235543" x="2590800" y="909638"/>
          <p14:tracePt t="235551" x="2497138" y="833438"/>
          <p14:tracePt t="235560" x="2430463" y="798513"/>
          <p14:tracePt t="235567" x="2352675" y="739775"/>
          <p14:tracePt t="235575" x="2327275" y="714375"/>
          <p14:tracePt t="235583" x="2251075" y="636588"/>
          <p14:tracePt t="235591" x="2149475" y="577850"/>
          <p14:tracePt t="235599" x="2106613" y="527050"/>
          <p14:tracePt t="235607" x="2005013" y="466725"/>
          <p14:tracePt t="235617" x="1928813" y="390525"/>
          <p14:tracePt t="235623" x="1860550" y="357188"/>
          <p14:tracePt t="235633" x="1784350" y="322263"/>
          <p14:tracePt t="235639" x="1741488" y="288925"/>
          <p14:tracePt t="235648" x="1690688" y="271463"/>
          <p14:tracePt t="235656" x="1622425" y="238125"/>
          <p14:tracePt t="235663" x="1597025" y="212725"/>
          <p14:tracePt t="235671" x="1546225" y="195263"/>
          <p14:tracePt t="235680" x="1538288" y="195263"/>
          <p14:tracePt t="235687" x="1477963" y="195263"/>
          <p14:tracePt t="235696" x="1435100" y="195263"/>
          <p14:tracePt t="235703" x="1350963" y="195263"/>
          <p14:tracePt t="235711" x="1343025" y="195263"/>
          <p14:tracePt t="235720" x="1325563" y="195263"/>
          <p14:tracePt t="235776" x="1274763" y="195263"/>
          <p14:tracePt t="235783" x="1239838" y="203200"/>
          <p14:tracePt t="235791" x="1189038" y="255588"/>
          <p14:tracePt t="235799" x="1163638" y="296863"/>
          <p14:tracePt t="235808" x="1087438" y="347663"/>
          <p14:tracePt t="235817" x="1062038" y="400050"/>
          <p14:tracePt t="235823" x="1028700" y="425450"/>
          <p14:tracePt t="235834" x="1011238" y="476250"/>
          <p14:tracePt t="235839" x="1003300" y="484188"/>
          <p14:tracePt t="235848" x="985838" y="501650"/>
          <p14:tracePt t="235856" x="960438" y="544513"/>
          <p14:tracePt t="235872" x="935038" y="569913"/>
          <p14:tracePt t="235888" x="935038" y="595313"/>
          <p14:tracePt t="235895" x="900113" y="628650"/>
          <p14:tracePt t="235904" x="884238" y="654050"/>
          <p14:tracePt t="235911" x="874713" y="671513"/>
          <p14:tracePt t="235920" x="874713" y="679450"/>
          <p14:tracePt t="235927" x="874713" y="722313"/>
          <p14:tracePt t="235936" x="858838" y="755650"/>
          <p14:tracePt t="235943" x="849313" y="765175"/>
          <p14:tracePt t="235960" x="815975" y="808038"/>
          <p14:tracePt t="235968" x="815975" y="833438"/>
          <p14:tracePt t="235975" x="815975" y="858838"/>
          <p14:tracePt t="235983" x="815975" y="874713"/>
          <p14:tracePt t="235999" x="815975" y="884238"/>
          <p14:tracePt t="236007" x="815975" y="900113"/>
          <p14:tracePt t="236016" x="823913" y="935038"/>
          <p14:tracePt t="236023" x="858838" y="968375"/>
          <p14:tracePt t="236033" x="884238" y="985838"/>
          <p14:tracePt t="236039" x="917575" y="993775"/>
          <p14:tracePt t="236048" x="960438" y="1028700"/>
          <p14:tracePt t="236056" x="1011238" y="1062038"/>
          <p14:tracePt t="236063" x="1079500" y="1096963"/>
          <p14:tracePt t="236071" x="1138238" y="1112838"/>
          <p14:tracePt t="236080" x="1231900" y="1130300"/>
          <p14:tracePt t="236087" x="1325563" y="1147763"/>
          <p14:tracePt t="236096" x="1528763" y="1189038"/>
          <p14:tracePt t="236103" x="1647825" y="1189038"/>
          <p14:tracePt t="236111" x="1817688" y="1216025"/>
          <p14:tracePt t="236120" x="1903413" y="1216025"/>
          <p14:tracePt t="236128" x="2022475" y="1216025"/>
          <p14:tracePt t="236136" x="2106613" y="1216025"/>
          <p14:tracePt t="236144" x="2200275" y="1216025"/>
          <p14:tracePt t="236152" x="2286000" y="1216025"/>
          <p14:tracePt t="236160" x="2370138" y="1216025"/>
          <p14:tracePt t="236167" x="2489200" y="1216025"/>
          <p14:tracePt t="236176" x="2574925" y="1216025"/>
          <p14:tracePt t="236183" x="2659063" y="1216025"/>
          <p14:tracePt t="236192" x="2778125" y="1216025"/>
          <p14:tracePt t="236200" x="2838450" y="1216025"/>
          <p14:tracePt t="236207" x="2905125" y="1216025"/>
          <p14:tracePt t="236216" x="2990850" y="1216025"/>
          <p14:tracePt t="236223" x="3049588" y="1216025"/>
          <p14:tracePt t="236233" x="3084513" y="1206500"/>
          <p14:tracePt t="236240" x="3152775" y="1173163"/>
          <p14:tracePt t="236248" x="3160713" y="1163638"/>
          <p14:tracePt t="236255" x="3219450" y="1112838"/>
          <p14:tracePt t="236263" x="3236913" y="1104900"/>
          <p14:tracePt t="236272" x="3244850" y="1096963"/>
          <p14:tracePt t="236280" x="3270250" y="1054100"/>
          <p14:tracePt t="236288" x="3287713" y="1036638"/>
          <p14:tracePt t="236295" x="3297238" y="1011238"/>
          <p14:tracePt t="236304" x="3313113" y="985838"/>
          <p14:tracePt t="236311" x="3313113" y="960438"/>
          <p14:tracePt t="236320" x="3313113" y="909638"/>
          <p14:tracePt t="236328" x="3313113" y="866775"/>
          <p14:tracePt t="236337" x="3313113" y="841375"/>
          <p14:tracePt t="236344" x="3313113" y="823913"/>
          <p14:tracePt t="236352" x="3313113" y="773113"/>
          <p14:tracePt t="236360" x="3287713" y="704850"/>
          <p14:tracePt t="236367" x="3236913" y="654050"/>
          <p14:tracePt t="236376" x="3160713" y="552450"/>
          <p14:tracePt t="236383" x="3084513" y="492125"/>
          <p14:tracePt t="236391" x="3016250" y="476250"/>
          <p14:tracePt t="236400" x="2889250" y="390525"/>
          <p14:tracePt t="236407" x="2770188" y="357188"/>
          <p14:tracePt t="236416" x="2668588" y="296863"/>
          <p14:tracePt t="236423" x="2574925" y="271463"/>
          <p14:tracePt t="236433" x="2438400" y="271463"/>
          <p14:tracePt t="236439" x="2336800" y="212725"/>
          <p14:tracePt t="236448" x="2243138" y="195263"/>
          <p14:tracePt t="236455" x="2157413" y="195263"/>
          <p14:tracePt t="236463" x="2030413" y="152400"/>
          <p14:tracePt t="236471" x="1920875" y="152400"/>
          <p14:tracePt t="236480" x="1827213" y="152400"/>
          <p14:tracePt t="236487" x="1716088" y="152400"/>
          <p14:tracePt t="236496" x="1631950" y="152400"/>
          <p14:tracePt t="236504" x="1538288" y="152400"/>
          <p14:tracePt t="236511" x="1477963" y="152400"/>
          <p14:tracePt t="236520" x="1409700" y="152400"/>
          <p14:tracePt t="236528" x="1384300" y="152400"/>
          <p14:tracePt t="236536" x="1343025" y="152400"/>
          <p14:tracePt t="236552" x="1317625" y="152400"/>
          <p14:tracePt t="236560" x="1282700" y="152400"/>
          <p14:tracePt t="236567" x="1257300" y="161925"/>
          <p14:tracePt t="236576" x="1206500" y="195263"/>
          <p14:tracePt t="236583" x="1163638" y="212725"/>
          <p14:tracePt t="236591" x="1095375" y="246063"/>
          <p14:tracePt t="236599" x="1028700" y="263525"/>
          <p14:tracePt t="236608" x="1011238" y="288925"/>
          <p14:tracePt t="236616" x="925513" y="306388"/>
          <p14:tracePt t="236623" x="917575" y="322263"/>
          <p14:tracePt t="236633" x="884238" y="347663"/>
          <p14:tracePt t="236640" x="858838" y="374650"/>
          <p14:tracePt t="236648" x="823913" y="390525"/>
          <p14:tracePt t="236655" x="781050" y="425450"/>
          <p14:tracePt t="236663" x="765175" y="433388"/>
          <p14:tracePt t="236671" x="755650" y="450850"/>
          <p14:tracePt t="236679" x="730250" y="476250"/>
          <p14:tracePt t="236688" x="714375" y="501650"/>
          <p14:tracePt t="236696" x="696913" y="569913"/>
          <p14:tracePt t="236703" x="696913" y="595313"/>
          <p14:tracePt t="236712" x="646113" y="688975"/>
          <p14:tracePt t="236720" x="628650" y="714375"/>
          <p14:tracePt t="236728" x="611188" y="765175"/>
          <p14:tracePt t="236736" x="611188" y="790575"/>
          <p14:tracePt t="236743" x="611188" y="815975"/>
          <p14:tracePt t="236752" x="611188" y="833438"/>
          <p14:tracePt t="236760" x="611188" y="858838"/>
          <p14:tracePt t="236767" x="603250" y="866775"/>
          <p14:tracePt t="236776" x="603250" y="874713"/>
          <p14:tracePt t="236783" x="603250" y="892175"/>
          <p14:tracePt t="236791" x="603250" y="917575"/>
          <p14:tracePt t="236800" x="611188" y="960438"/>
          <p14:tracePt t="236807" x="636588" y="993775"/>
          <p14:tracePt t="236816" x="671513" y="1044575"/>
          <p14:tracePt t="236823" x="722313" y="1087438"/>
          <p14:tracePt t="236833" x="747713" y="1122363"/>
          <p14:tracePt t="236839" x="815975" y="1173163"/>
          <p14:tracePt t="236848" x="892175" y="1231900"/>
          <p14:tracePt t="236855" x="960438" y="1266825"/>
          <p14:tracePt t="236863" x="1087438" y="1300163"/>
          <p14:tracePt t="236871" x="1181100" y="1325563"/>
          <p14:tracePt t="236880" x="1300163" y="1385888"/>
          <p14:tracePt t="236888" x="1419225" y="1401763"/>
          <p14:tracePt t="236896" x="1563688" y="1401763"/>
          <p14:tracePt t="236904" x="1682750" y="1427163"/>
          <p14:tracePt t="236911" x="1801813" y="1427163"/>
          <p14:tracePt t="236920" x="1911350" y="1427163"/>
          <p14:tracePt t="236928" x="2005013" y="1427163"/>
          <p14:tracePt t="236936" x="2124075" y="1411288"/>
          <p14:tracePt t="236944" x="2243138" y="1376363"/>
          <p14:tracePt t="236952" x="2319338" y="1317625"/>
          <p14:tracePt t="236960" x="2387600" y="1266825"/>
          <p14:tracePt t="236967" x="2489200" y="1223963"/>
          <p14:tracePt t="236976" x="2582863" y="1163638"/>
          <p14:tracePt t="236983" x="2659063" y="1130300"/>
          <p14:tracePt t="236991" x="2752725" y="1069975"/>
          <p14:tracePt t="236999" x="2828925" y="1036638"/>
          <p14:tracePt t="237007" x="2897188" y="1003300"/>
          <p14:tracePt t="237015" x="2940050" y="985838"/>
          <p14:tracePt t="237023" x="2990850" y="952500"/>
          <p14:tracePt t="237032" x="3049588" y="952500"/>
          <p14:tracePt t="237039" x="3117850" y="917575"/>
          <p14:tracePt t="237048" x="3168650" y="900113"/>
          <p14:tracePt t="237055" x="3236913" y="884238"/>
          <p14:tracePt t="237063" x="3279775" y="858838"/>
          <p14:tracePt t="237071" x="3330575" y="841375"/>
          <p14:tracePt t="237079" x="3373438" y="823913"/>
          <p14:tracePt t="237087" x="3398838" y="823913"/>
          <p14:tracePt t="237096" x="3432175" y="790575"/>
          <p14:tracePt t="237104" x="3432175" y="781050"/>
          <p14:tracePt t="237113" x="3475038" y="755650"/>
          <p14:tracePt t="237135" x="3482975" y="739775"/>
          <p14:tracePt t="237159" x="3482975" y="714375"/>
          <p14:tracePt t="237168" x="3482975" y="688975"/>
          <p14:tracePt t="237175" x="3482975" y="646113"/>
          <p14:tracePt t="237183" x="3482975" y="611188"/>
          <p14:tracePt t="237191" x="3467100" y="569913"/>
          <p14:tracePt t="237199" x="3414713" y="519113"/>
          <p14:tracePt t="237207" x="3338513" y="441325"/>
          <p14:tracePt t="237216" x="3270250" y="407988"/>
          <p14:tracePt t="237223" x="3194050" y="374650"/>
          <p14:tracePt t="237232" x="3100388" y="331788"/>
          <p14:tracePt t="237239" x="2982913" y="288925"/>
          <p14:tracePt t="237248" x="2879725" y="255588"/>
          <p14:tracePt t="237255" x="2760663" y="238125"/>
          <p14:tracePt t="237263" x="2565400" y="212725"/>
          <p14:tracePt t="237271" x="2446338" y="212725"/>
          <p14:tracePt t="237279" x="2301875" y="169863"/>
          <p14:tracePt t="237287" x="2182813" y="152400"/>
          <p14:tracePt t="237295" x="2055813" y="127000"/>
          <p14:tracePt t="237303" x="1946275" y="127000"/>
          <p14:tracePt t="237311" x="1860550" y="127000"/>
          <p14:tracePt t="237320" x="1766888" y="127000"/>
          <p14:tracePt t="237327" x="1622425" y="127000"/>
          <p14:tracePt t="237336" x="1538288" y="127000"/>
          <p14:tracePt t="237343" x="1452563" y="127000"/>
          <p14:tracePt t="237352" x="1409700" y="127000"/>
          <p14:tracePt t="237360" x="1343025" y="127000"/>
          <p14:tracePt t="237367" x="1290638" y="152400"/>
          <p14:tracePt t="237375" x="1249363" y="152400"/>
          <p14:tracePt t="237383" x="1223963" y="169863"/>
          <p14:tracePt t="237391" x="1173163" y="187325"/>
          <p14:tracePt t="237399" x="1130300" y="195263"/>
          <p14:tracePt t="237408" x="1112838" y="195263"/>
          <p14:tracePt t="237416" x="1062038" y="195263"/>
          <p14:tracePt t="237423" x="1028700" y="195263"/>
          <p14:tracePt t="237433" x="968375" y="212725"/>
          <p14:tracePt t="237440" x="917575" y="246063"/>
          <p14:tracePt t="237448" x="892175" y="246063"/>
          <p14:tracePt t="237455" x="823913" y="263525"/>
          <p14:tracePt t="237463" x="815975" y="271463"/>
          <p14:tracePt t="237471" x="806450" y="271463"/>
          <p14:tracePt t="237488" x="773113" y="271463"/>
          <p14:tracePt t="237495" x="765175" y="271463"/>
          <p14:tracePt t="237503" x="755650" y="271463"/>
          <p14:tracePt t="237511" x="722313" y="306388"/>
          <p14:tracePt t="237520" x="696913" y="314325"/>
          <p14:tracePt t="237537" x="688975" y="331788"/>
          <p14:tracePt t="237543" x="671513" y="339725"/>
          <p14:tracePt t="237552" x="646113" y="365125"/>
          <p14:tracePt t="237560" x="611188" y="400050"/>
          <p14:tracePt t="237568" x="603250" y="425450"/>
          <p14:tracePt t="237576" x="585788" y="458788"/>
          <p14:tracePt t="237583" x="534988" y="527050"/>
          <p14:tracePt t="237591" x="534988" y="552450"/>
          <p14:tracePt t="237600" x="534988" y="620713"/>
          <p14:tracePt t="237607" x="517525" y="663575"/>
          <p14:tracePt t="237616" x="517525" y="688975"/>
          <p14:tracePt t="237623" x="517525" y="739775"/>
          <p14:tracePt t="237633" x="517525" y="747713"/>
          <p14:tracePt t="237639" x="517525" y="773113"/>
          <p14:tracePt t="237648" x="517525" y="798513"/>
          <p14:tracePt t="237655" x="517525" y="815975"/>
          <p14:tracePt t="237712" x="517525" y="823913"/>
          <p14:tracePt t="237720" x="517525" y="841375"/>
          <p14:tracePt t="237728" x="517525" y="866775"/>
          <p14:tracePt t="237744" x="517525" y="874713"/>
          <p14:tracePt t="237752" x="517525" y="884238"/>
          <p14:tracePt t="237768" x="517525" y="925513"/>
          <p14:tracePt t="237776" x="544513" y="960438"/>
          <p14:tracePt t="237784" x="552450" y="968375"/>
          <p14:tracePt t="237792" x="577850" y="993775"/>
          <p14:tracePt t="237802" x="577850" y="1011238"/>
          <p14:tracePt t="237808" x="620713" y="1054100"/>
          <p14:tracePt t="237818" x="671513" y="1104900"/>
          <p14:tracePt t="237824" x="739775" y="1138238"/>
          <p14:tracePt t="237835" x="815975" y="1173163"/>
          <p14:tracePt t="237841" x="909638" y="1206500"/>
          <p14:tracePt t="237848" x="976313" y="1223963"/>
          <p14:tracePt t="237856" x="1036638" y="1223963"/>
          <p14:tracePt t="237864" x="1104900" y="1257300"/>
          <p14:tracePt t="237873" x="1130300" y="1257300"/>
          <p14:tracePt t="237880" x="1198563" y="1257300"/>
          <p14:tracePt t="237901" x="1376363" y="1300163"/>
          <p14:tracePt t="237905" x="1495425" y="1317625"/>
          <p14:tracePt t="237912" x="1579563" y="1317625"/>
          <p14:tracePt t="237921" x="1698625" y="1317625"/>
          <p14:tracePt t="237928" x="1843088" y="1317625"/>
          <p14:tracePt t="237936" x="1954213" y="1317625"/>
          <p14:tracePt t="237944" x="2073275" y="1317625"/>
          <p14:tracePt t="237952" x="2243138" y="1317625"/>
          <p14:tracePt t="237960" x="2352675" y="1317625"/>
          <p14:tracePt t="237968" x="2471738" y="1317625"/>
          <p14:tracePt t="237976" x="2557463" y="1317625"/>
          <p14:tracePt t="237987" x="2625725" y="1317625"/>
          <p14:tracePt t="237992" x="2684463" y="1317625"/>
          <p14:tracePt t="238001" x="2727325" y="1317625"/>
          <p14:tracePt t="238008" x="2795588" y="1317625"/>
          <p14:tracePt t="238016" x="2863850" y="1308100"/>
          <p14:tracePt t="238024" x="2905125" y="1274763"/>
          <p14:tracePt t="238034" x="2940050" y="1266825"/>
          <p14:tracePt t="238040" x="2965450" y="1249363"/>
          <p14:tracePt t="238048" x="3008313" y="1231900"/>
          <p14:tracePt t="238056" x="3059113" y="1181100"/>
          <p14:tracePt t="238064" x="3092450" y="1173163"/>
          <p14:tracePt t="238072" x="3135313" y="1138238"/>
          <p14:tracePt t="238080" x="3186113" y="1087438"/>
          <p14:tracePt t="238088" x="3236913" y="1069975"/>
          <p14:tracePt t="238096" x="3262313" y="1028700"/>
          <p14:tracePt t="238104" x="3297238" y="993775"/>
          <p14:tracePt t="238112" x="3338513" y="977900"/>
          <p14:tracePt t="238121" x="3355975" y="935038"/>
          <p14:tracePt t="238136" x="3406775" y="917575"/>
          <p14:tracePt t="238144" x="3414713" y="909638"/>
          <p14:tracePt t="238152" x="3424238" y="892175"/>
          <p14:tracePt t="238192" x="3424238" y="884238"/>
          <p14:tracePt t="238200" x="3424238" y="866775"/>
          <p14:tracePt t="238249" x="3424238" y="841375"/>
          <p14:tracePt t="238256" x="3424238" y="815975"/>
          <p14:tracePt t="238265" x="3424238" y="747713"/>
          <p14:tracePt t="238273" x="3373438" y="704850"/>
          <p14:tracePt t="238281" x="3348038" y="704850"/>
          <p14:tracePt t="238289" x="3270250" y="646113"/>
          <p14:tracePt t="238296" x="3211513" y="628650"/>
          <p14:tracePt t="238304" x="3117850" y="611188"/>
          <p14:tracePt t="238312" x="3049588" y="577850"/>
          <p14:tracePt t="238320" x="2955925" y="560388"/>
          <p14:tracePt t="238329" x="2863850" y="544513"/>
          <p14:tracePt t="238336" x="2770188" y="527050"/>
          <p14:tracePt t="238343" x="2701925" y="527050"/>
          <p14:tracePt t="238352" x="2616200" y="484188"/>
          <p14:tracePt t="238360" x="2590800" y="484188"/>
          <p14:tracePt t="238368" x="2524125" y="476250"/>
          <p14:tracePt t="238384" x="2481263" y="476250"/>
          <p14:tracePt t="238391" x="2455863" y="476250"/>
          <p14:tracePt t="238399" x="2420938" y="458788"/>
          <p14:tracePt t="238408" x="2395538" y="458788"/>
          <p14:tracePt t="238416" x="2327275" y="458788"/>
          <p14:tracePt t="238424" x="2286000" y="458788"/>
          <p14:tracePt t="238433" x="2243138" y="458788"/>
          <p14:tracePt t="238440" x="2149475" y="441325"/>
          <p14:tracePt t="238448" x="2124075" y="441325"/>
          <p14:tracePt t="238456" x="2081213" y="407988"/>
          <p14:tracePt t="238464" x="2012950" y="407988"/>
          <p14:tracePt t="238472" x="1987550" y="407988"/>
          <p14:tracePt t="238480" x="1946275" y="407988"/>
          <p14:tracePt t="238488" x="1893888" y="407988"/>
          <p14:tracePt t="238496" x="1852613" y="407988"/>
          <p14:tracePt t="238504" x="1827213" y="407988"/>
          <p14:tracePt t="238512" x="1776413" y="407988"/>
          <p14:tracePt t="238520" x="1733550" y="407988"/>
          <p14:tracePt t="238528" x="1690688" y="407988"/>
          <p14:tracePt t="238536" x="1622425" y="407988"/>
          <p14:tracePt t="238544" x="1563688" y="407988"/>
          <p14:tracePt t="238552" x="1512888" y="407988"/>
          <p14:tracePt t="238560" x="1452563" y="407988"/>
          <p14:tracePt t="238567" x="1427163" y="407988"/>
          <p14:tracePt t="238576" x="1401763" y="407988"/>
          <p14:tracePt t="238583" x="1368425" y="407988"/>
          <p14:tracePt t="238608" x="1343025" y="407988"/>
          <p14:tracePt t="238616" x="1333500" y="407988"/>
          <p14:tracePt t="238624" x="1317625" y="407988"/>
          <p14:tracePt t="238633" x="1308100" y="407988"/>
          <p14:tracePt t="238640" x="1282700" y="407988"/>
          <p14:tracePt t="238656" x="1265238" y="407988"/>
          <p14:tracePt t="238664" x="1231900" y="407988"/>
          <p14:tracePt t="238671" x="1198563" y="407988"/>
          <p14:tracePt t="238680" x="1173163" y="407988"/>
          <p14:tracePt t="238688" x="1147763" y="407988"/>
          <p14:tracePt t="238696" x="1120775" y="415925"/>
          <p14:tracePt t="238712" x="1087438" y="415925"/>
          <p14:tracePt t="238720" x="1062038" y="415925"/>
          <p14:tracePt t="238728" x="1036638" y="415925"/>
          <p14:tracePt t="238736" x="1011238" y="415925"/>
          <p14:tracePt t="238744" x="993775" y="425450"/>
          <p14:tracePt t="238752" x="985838" y="425450"/>
          <p14:tracePt t="238760" x="976313" y="425450"/>
          <p14:tracePt t="238767" x="935038" y="425450"/>
          <p14:tracePt t="238776" x="917575" y="425450"/>
          <p14:tracePt t="238783" x="909638" y="425450"/>
          <p14:tracePt t="238791" x="892175" y="450850"/>
          <p14:tracePt t="238799" x="884238" y="466725"/>
          <p14:tracePt t="238816" x="858838" y="476250"/>
          <p14:tracePt t="238840" x="841375" y="492125"/>
          <p14:tracePt t="238850" x="806450" y="501650"/>
          <p14:tracePt t="238855" x="790575" y="519113"/>
          <p14:tracePt t="238864" x="765175" y="544513"/>
          <p14:tracePt t="238871" x="714375" y="595313"/>
          <p14:tracePt t="238880" x="704850" y="603250"/>
          <p14:tracePt t="238889" x="679450" y="628650"/>
          <p14:tracePt t="238896" x="661988" y="663575"/>
          <p14:tracePt t="238904" x="646113" y="671513"/>
          <p14:tracePt t="239033" x="646113" y="688975"/>
          <p14:tracePt t="239040" x="646113" y="696913"/>
          <p14:tracePt t="239065" x="646113" y="704850"/>
          <p14:tracePt t="239074" x="654050" y="739775"/>
          <p14:tracePt t="239081" x="688975" y="781050"/>
          <p14:tracePt t="239089" x="755650" y="858838"/>
          <p14:tracePt t="239096" x="831850" y="935038"/>
          <p14:tracePt t="239104" x="874713" y="1104900"/>
          <p14:tracePt t="239112" x="942975" y="1282700"/>
          <p14:tracePt t="239121" x="942975" y="1333500"/>
          <p14:tracePt t="239321" x="960438" y="1333500"/>
          <p14:tracePt t="239328" x="968375" y="1282700"/>
          <p14:tracePt t="239336" x="968375" y="1163638"/>
          <p14:tracePt t="239344" x="942975" y="1096963"/>
          <p14:tracePt t="239353" x="942975" y="1054100"/>
          <p14:tracePt t="239360" x="942975" y="1028700"/>
          <p14:tracePt t="239415" x="942975" y="1011238"/>
          <p14:tracePt t="239481" x="942975" y="1003300"/>
          <p14:tracePt t="240089" x="950913" y="985838"/>
          <p14:tracePt t="240105" x="985838" y="985838"/>
          <p14:tracePt t="240112" x="1036638" y="1011238"/>
          <p14:tracePt t="240120" x="1069975" y="1044575"/>
          <p14:tracePt t="240127" x="1095375" y="1054100"/>
          <p14:tracePt t="240136" x="1120775" y="1069975"/>
          <p14:tracePt t="240143" x="1138238" y="1087438"/>
          <p14:tracePt t="240152" x="1147763" y="1096963"/>
          <p14:tracePt t="240160" x="1163638" y="1096963"/>
          <p14:tracePt t="240168" x="1189038" y="1112838"/>
          <p14:tracePt t="241576" x="1214438" y="1138238"/>
          <p14:tracePt t="241584" x="1249363" y="1173163"/>
          <p14:tracePt t="241592" x="1257300" y="1181100"/>
          <p14:tracePt t="241599" x="1274763" y="1223963"/>
          <p14:tracePt t="241607" x="1308100" y="1257300"/>
          <p14:tracePt t="241615" x="1350963" y="1300163"/>
          <p14:tracePt t="241623" x="1368425" y="1317625"/>
          <p14:tracePt t="241632" x="1376363" y="1325563"/>
          <p14:tracePt t="241656" x="1401763" y="1343025"/>
          <p14:tracePt t="241663" x="1419225" y="1368425"/>
          <p14:tracePt t="241671" x="1444625" y="1385888"/>
          <p14:tracePt t="241679" x="1495425" y="1401763"/>
          <p14:tracePt t="241688" x="1520825" y="1411288"/>
          <p14:tracePt t="241695" x="1571625" y="1444625"/>
          <p14:tracePt t="241703" x="1622425" y="1477963"/>
          <p14:tracePt t="241711" x="1647825" y="1477963"/>
          <p14:tracePt t="241719" x="1673225" y="1495425"/>
          <p14:tracePt t="241735" x="1724025" y="1520825"/>
          <p14:tracePt t="243032" x="1733550" y="1520825"/>
          <p14:tracePt t="243095" x="1749425" y="1520825"/>
          <p14:tracePt t="243192" x="1758950" y="1538288"/>
          <p14:tracePt t="243200" x="1716088" y="1614488"/>
          <p14:tracePt t="243208" x="1698625" y="1682750"/>
          <p14:tracePt t="243215" x="1690688" y="1751013"/>
          <p14:tracePt t="243223" x="1657350" y="1776413"/>
          <p14:tracePt t="243232" x="1657350" y="1784350"/>
          <p14:tracePt t="243239" x="1647825" y="1801813"/>
          <p14:tracePt t="243255" x="1631950" y="1809750"/>
          <p14:tracePt t="243263" x="1631950" y="1827213"/>
          <p14:tracePt t="243489" x="1682750" y="1827213"/>
          <p14:tracePt t="243496" x="1741488" y="1827213"/>
          <p14:tracePt t="243505" x="1809750" y="1860550"/>
          <p14:tracePt t="243512" x="1911350" y="1938338"/>
          <p14:tracePt t="243519" x="2012950" y="2047875"/>
          <p14:tracePt t="243528" x="2081213" y="2200275"/>
          <p14:tracePt t="243536" x="2149475" y="2379663"/>
          <p14:tracePt t="243544" x="2149475" y="2489200"/>
          <p14:tracePt t="243552" x="2149475" y="2719388"/>
          <p14:tracePt t="243559" x="2149475" y="3000375"/>
          <p14:tracePt t="243568" x="2174875" y="3305175"/>
          <p14:tracePt t="243576" x="2200275" y="3662363"/>
          <p14:tracePt t="243583" x="2319338" y="4121150"/>
          <p14:tracePt t="243591" x="2489200" y="4648200"/>
          <p14:tracePt t="243599" x="2770188" y="5251450"/>
          <p14:tracePt t="243607" x="3049588" y="5803900"/>
          <p14:tracePt t="243615" x="3355975" y="6323013"/>
          <p14:tracePt t="243624" x="3703638" y="6696075"/>
          <p14:tracePt t="243791" x="5743575" y="6772275"/>
          <p14:tracePt t="243799" x="5743575" y="6688138"/>
          <p14:tracePt t="243807" x="5743575" y="6543675"/>
          <p14:tracePt t="243815" x="5743575" y="6424613"/>
          <p14:tracePt t="243823" x="5735638" y="6305550"/>
          <p14:tracePt t="243832" x="5641975" y="6127750"/>
          <p14:tracePt t="243839" x="5556250" y="6024563"/>
          <p14:tracePt t="243849" x="5480050" y="5922963"/>
          <p14:tracePt t="243855" x="5368925" y="5821363"/>
          <p14:tracePt t="243863" x="5241925" y="5710238"/>
          <p14:tracePt t="243871" x="5140325" y="5626100"/>
          <p14:tracePt t="243879" x="5013325" y="5524500"/>
          <p14:tracePt t="243888" x="4910138" y="5464175"/>
          <p14:tracePt t="243898" x="4859338" y="5430838"/>
          <p14:tracePt t="243903" x="4833938" y="5395913"/>
          <p14:tracePt t="243911" x="4826000" y="5387975"/>
          <p14:tracePt t="243920" x="4791075" y="5362575"/>
          <p14:tracePt t="243927" x="4783138" y="5327650"/>
          <p14:tracePt t="243936" x="4765675" y="5319713"/>
          <p14:tracePt t="243968" x="4765675" y="5302250"/>
          <p14:tracePt t="243999" x="4765675" y="5276850"/>
          <p14:tracePt t="244007" x="4765675" y="5268913"/>
          <p14:tracePt t="244015" x="4783138" y="5243513"/>
          <p14:tracePt t="244023" x="4833938" y="5192713"/>
          <p14:tracePt t="244032" x="4902200" y="5192713"/>
          <p14:tracePt t="244039" x="4970463" y="5157788"/>
          <p14:tracePt t="244048" x="5029200" y="5157788"/>
          <p14:tracePt t="244055" x="5054600" y="5141913"/>
          <p14:tracePt t="244063" x="5106988" y="5116513"/>
          <p14:tracePt t="244079" x="5122863" y="5099050"/>
          <p14:tracePt t="244151" x="5114925" y="5099050"/>
          <p14:tracePt t="244160" x="5038725" y="5099050"/>
          <p14:tracePt t="244168" x="4953000" y="5081588"/>
          <p14:tracePt t="244176" x="4833938" y="5081588"/>
          <p14:tracePt t="244184" x="4664075" y="5064125"/>
          <p14:tracePt t="244191" x="4511675" y="5022850"/>
          <p14:tracePt t="244199" x="4341813" y="5022850"/>
          <p14:tracePt t="244207" x="4171950" y="5022850"/>
          <p14:tracePt t="244215" x="4002088" y="5022850"/>
          <p14:tracePt t="244223" x="3883025" y="5022850"/>
          <p14:tracePt t="244232" x="3771900" y="5022850"/>
          <p14:tracePt t="244239" x="3594100" y="5056188"/>
          <p14:tracePt t="244248" x="3441700" y="5116513"/>
          <p14:tracePt t="244255" x="3297238" y="5157788"/>
          <p14:tracePt t="244263" x="3178175" y="5183188"/>
          <p14:tracePt t="244271" x="3049588" y="5243513"/>
          <p14:tracePt t="244279" x="2922588" y="5286375"/>
          <p14:tracePt t="244287" x="2803525" y="5327650"/>
          <p14:tracePt t="244295" x="2752725" y="5345113"/>
          <p14:tracePt t="244303" x="2709863" y="5345113"/>
          <p14:tracePt t="244393" x="2701925" y="5353050"/>
          <p14:tracePt t="244408" x="2770188" y="5370513"/>
          <p14:tracePt t="244418" x="2889250" y="5413375"/>
          <p14:tracePt t="244424" x="3067050" y="5430838"/>
          <p14:tracePt t="244436" x="3287713" y="5456238"/>
          <p14:tracePt t="244442" x="3551238" y="5524500"/>
          <p14:tracePt t="244450" x="3951288" y="5575300"/>
          <p14:tracePt t="244456" x="4205288" y="5575300"/>
          <p14:tracePt t="244464" x="4460875" y="5575300"/>
          <p14:tracePt t="244471" x="4714875" y="5575300"/>
          <p14:tracePt t="244480" x="4910138" y="5575300"/>
          <p14:tracePt t="244487" x="5106988" y="5600700"/>
          <p14:tracePt t="244495" x="5233988" y="5641975"/>
          <p14:tracePt t="244503" x="5403850" y="5659438"/>
          <p14:tracePt t="244511" x="5472113" y="5659438"/>
          <p14:tracePt t="244520" x="5513388" y="5659438"/>
          <p14:tracePt t="244528" x="5556250" y="5659438"/>
          <p14:tracePt t="244536" x="5591175" y="5659438"/>
          <p14:tracePt t="244777" x="5616575" y="5659438"/>
          <p14:tracePt t="244784" x="5624513" y="5659438"/>
          <p14:tracePt t="244904" x="5581650" y="5659438"/>
          <p14:tracePt t="244912" x="5446713" y="5668963"/>
          <p14:tracePt t="244920" x="5327650" y="5694363"/>
          <p14:tracePt t="244928" x="5157788" y="5694363"/>
          <p14:tracePt t="244936" x="5038725" y="5694363"/>
          <p14:tracePt t="244944" x="4868863" y="5694363"/>
          <p14:tracePt t="244952" x="4732338" y="5694363"/>
          <p14:tracePt t="244960" x="4613275" y="5694363"/>
          <p14:tracePt t="244968" x="4468813" y="5694363"/>
          <p14:tracePt t="244975" x="4359275" y="5694363"/>
          <p14:tracePt t="244983" x="4240213" y="5694363"/>
          <p14:tracePt t="244991" x="4171950" y="5702300"/>
          <p14:tracePt t="244999" x="4111625" y="5702300"/>
          <p14:tracePt t="245008" x="4095750" y="5702300"/>
          <p14:tracePt t="245256" x="4103688" y="5702300"/>
          <p14:tracePt t="245272" x="4111625" y="5702300"/>
          <p14:tracePt t="245288" x="4137025" y="5702300"/>
          <p14:tracePt t="245296" x="4171950" y="5668963"/>
          <p14:tracePt t="245304" x="4179888" y="5668963"/>
          <p14:tracePt t="245312" x="4222750" y="5659438"/>
          <p14:tracePt t="245320" x="4256088" y="5641975"/>
          <p14:tracePt t="245328" x="4298950" y="5641975"/>
          <p14:tracePt t="245336" x="4341813" y="5626100"/>
          <p14:tracePt t="245344" x="4392613" y="5626100"/>
          <p14:tracePt t="245353" x="4451350" y="5626100"/>
          <p14:tracePt t="245360" x="4519613" y="5591175"/>
          <p14:tracePt t="245368" x="4613275" y="5591175"/>
          <p14:tracePt t="245376" x="4699000" y="5591175"/>
          <p14:tracePt t="245383" x="4818063" y="5575300"/>
          <p14:tracePt t="245391" x="4927600" y="5575300"/>
          <p14:tracePt t="245399" x="5046663" y="5557838"/>
          <p14:tracePt t="245407" x="5224463" y="5532438"/>
          <p14:tracePt t="245415" x="5335588" y="5532438"/>
          <p14:tracePt t="245423" x="5487988" y="5464175"/>
          <p14:tracePt t="245432" x="5556250" y="5464175"/>
          <p14:tracePt t="245439" x="5641975" y="5464175"/>
          <p14:tracePt t="245449" x="5700713" y="5464175"/>
          <p14:tracePt t="245455" x="5768975" y="5464175"/>
          <p14:tracePt t="245465" x="5794375" y="5464175"/>
          <p14:tracePt t="245471" x="5837238" y="5464175"/>
          <p14:tracePt t="245480" x="5853113" y="5464175"/>
          <p14:tracePt t="245487" x="5862638" y="5464175"/>
          <p14:tracePt t="245495" x="5888038" y="5472113"/>
          <p14:tracePt t="245511" x="5905500" y="5481638"/>
          <p14:tracePt t="245528" x="5930900" y="5514975"/>
          <p14:tracePt t="245536" x="5930900" y="5524500"/>
          <p14:tracePt t="245543" x="5930900" y="5549900"/>
          <p14:tracePt t="245552" x="5930900" y="5591175"/>
          <p14:tracePt t="245560" x="5930900" y="5626100"/>
          <p14:tracePt t="245568" x="5930900" y="5668963"/>
          <p14:tracePt t="245575" x="5930900" y="5694363"/>
          <p14:tracePt t="245583" x="5930900" y="5761038"/>
          <p14:tracePt t="245591" x="5905500" y="5803900"/>
          <p14:tracePt t="245599" x="5853113" y="5838825"/>
          <p14:tracePt t="245607" x="5786438" y="5889625"/>
          <p14:tracePt t="245616" x="5607050" y="5957888"/>
          <p14:tracePt t="245623" x="5487988" y="5999163"/>
          <p14:tracePt t="245632" x="5284788" y="6042025"/>
          <p14:tracePt t="245639" x="5165725" y="6042025"/>
          <p14:tracePt t="245649" x="4995863" y="6042025"/>
          <p14:tracePt t="245655" x="4910138" y="6042025"/>
          <p14:tracePt t="245665" x="4765675" y="6042025"/>
          <p14:tracePt t="245671" x="4656138" y="6042025"/>
          <p14:tracePt t="245680" x="4503738" y="6008688"/>
          <p14:tracePt t="245687" x="4324350" y="5940425"/>
          <p14:tracePt t="245695" x="4222750" y="5880100"/>
          <p14:tracePt t="245703" x="4070350" y="5795963"/>
          <p14:tracePt t="245711" x="3941763" y="5710238"/>
          <p14:tracePt t="245719" x="3873500" y="5676900"/>
          <p14:tracePt t="245727" x="3814763" y="5600700"/>
          <p14:tracePt t="245736" x="3763963" y="5524500"/>
          <p14:tracePt t="245743" x="3729038" y="5481638"/>
          <p14:tracePt t="245752" x="3662363" y="5405438"/>
          <p14:tracePt t="245760" x="3602038" y="5311775"/>
          <p14:tracePt t="245768" x="3508375" y="5149850"/>
          <p14:tracePt t="245775" x="3432175" y="5048250"/>
          <p14:tracePt t="245783" x="3322638" y="4919663"/>
          <p14:tracePt t="245791" x="3228975" y="4741863"/>
          <p14:tracePt t="245799" x="3092450" y="4554538"/>
          <p14:tracePt t="245807" x="3008313" y="4427538"/>
          <p14:tracePt t="245815" x="2922588" y="4325938"/>
          <p14:tracePt t="245823" x="2897188" y="4283075"/>
          <p14:tracePt t="245832" x="2879725" y="4232275"/>
          <p14:tracePt t="245839" x="2846388" y="4206875"/>
          <p14:tracePt t="245855" x="2838450" y="4189413"/>
          <p14:tracePt t="245865" x="2838450" y="4138613"/>
          <p14:tracePt t="245871" x="2820988" y="4105275"/>
          <p14:tracePt t="245880" x="2820988" y="4079875"/>
          <p14:tracePt t="245887" x="2820988" y="4052888"/>
          <p14:tracePt t="245895" x="2820988" y="4002088"/>
          <p14:tracePt t="245903" x="2820988" y="3976688"/>
          <p14:tracePt t="245911" x="2803525" y="3935413"/>
          <p14:tracePt t="245920" x="2803525" y="3900488"/>
          <p14:tracePt t="245975" x="2803525" y="3875088"/>
          <p14:tracePt t="246008" x="2803525" y="3849688"/>
          <p14:tracePt t="246015" x="2871788" y="3798888"/>
          <p14:tracePt t="246024" x="2965450" y="3738563"/>
          <p14:tracePt t="246032" x="3067050" y="3679825"/>
          <p14:tracePt t="246040" x="3160713" y="3636963"/>
          <p14:tracePt t="246049" x="3262313" y="3578225"/>
          <p14:tracePt t="246056" x="3355975" y="3560763"/>
          <p14:tracePt t="246066" x="3424238" y="3527425"/>
          <p14:tracePt t="246072" x="3492500" y="3492500"/>
          <p14:tracePt t="246080" x="3525838" y="3475038"/>
          <p14:tracePt t="246087" x="3533775" y="3475038"/>
          <p14:tracePt t="246096" x="3559175" y="3475038"/>
          <p14:tracePt t="246103" x="3576638" y="3475038"/>
          <p14:tracePt t="246271" x="3568700" y="3475038"/>
          <p14:tracePt t="246279" x="3525838" y="3502025"/>
          <p14:tracePt t="246287" x="3500438" y="3509963"/>
          <p14:tracePt t="246296" x="3467100" y="3578225"/>
          <p14:tracePt t="246303" x="3432175" y="3611563"/>
          <p14:tracePt t="246311" x="3432175" y="3619500"/>
          <p14:tracePt t="246319" x="3432175" y="3636963"/>
          <p14:tracePt t="246328" x="3432175" y="3646488"/>
          <p14:tracePt t="246335" x="3432175" y="3654425"/>
          <p14:tracePt t="246343" x="3432175" y="3679825"/>
          <p14:tracePt t="246352" x="3432175" y="3713163"/>
          <p14:tracePt t="246359" x="3432175" y="3722688"/>
          <p14:tracePt t="246368" x="3432175" y="3763963"/>
          <p14:tracePt t="246375" x="3432175" y="3824288"/>
          <p14:tracePt t="246384" x="3432175" y="3875088"/>
          <p14:tracePt t="246391" x="3432175" y="3917950"/>
          <p14:tracePt t="246399" x="3441700" y="4027488"/>
          <p14:tracePt t="246408" x="3482975" y="4121150"/>
          <p14:tracePt t="246415" x="3543300" y="4224338"/>
          <p14:tracePt t="246423" x="3627438" y="4351338"/>
          <p14:tracePt t="246431" x="3670300" y="4445000"/>
          <p14:tracePt t="246439" x="3729038" y="4597400"/>
          <p14:tracePt t="246448" x="3771900" y="4691063"/>
          <p14:tracePt t="246455" x="3789363" y="4784725"/>
          <p14:tracePt t="246464" x="3822700" y="4835525"/>
          <p14:tracePt t="246471" x="3832225" y="4878388"/>
          <p14:tracePt t="246480" x="3832225" y="4962525"/>
          <p14:tracePt t="246487" x="3848100" y="5030788"/>
          <p14:tracePt t="246495" x="3848100" y="5073650"/>
          <p14:tracePt t="246503" x="3848100" y="5141913"/>
          <p14:tracePt t="246511" x="3848100" y="5200650"/>
          <p14:tracePt t="246519" x="3848100" y="5235575"/>
          <p14:tracePt t="246527" x="3848100" y="5260975"/>
          <p14:tracePt t="246535" x="3832225" y="5302250"/>
          <p14:tracePt t="246544" x="3814763" y="5319713"/>
          <p14:tracePt t="246552" x="3771900" y="5345113"/>
          <p14:tracePt t="246559" x="3746500" y="5362575"/>
          <p14:tracePt t="246568" x="3678238" y="5380038"/>
          <p14:tracePt t="246575" x="3594100" y="5380038"/>
          <p14:tracePt t="246583" x="3508375" y="5380038"/>
          <p14:tracePt t="246591" x="3414713" y="5380038"/>
          <p14:tracePt t="246599" x="3355975" y="5380038"/>
          <p14:tracePt t="246607" x="3330575" y="5380038"/>
          <p14:tracePt t="246615" x="3262313" y="5353050"/>
          <p14:tracePt t="246623" x="3244850" y="5337175"/>
          <p14:tracePt t="246631" x="3203575" y="5311775"/>
          <p14:tracePt t="246639" x="3178175" y="5294313"/>
          <p14:tracePt t="246648" x="3143250" y="5251450"/>
          <p14:tracePt t="246655" x="3092450" y="5157788"/>
          <p14:tracePt t="246665" x="3049588" y="5064125"/>
          <p14:tracePt t="246671" x="2982913" y="4886325"/>
          <p14:tracePt t="246679" x="2889250" y="4673600"/>
          <p14:tracePt t="246687" x="2854325" y="4554538"/>
          <p14:tracePt t="246695" x="2760663" y="4402138"/>
          <p14:tracePt t="246703" x="2744788" y="4224338"/>
          <p14:tracePt t="246711" x="2676525" y="4019550"/>
          <p14:tracePt t="246719" x="2651125" y="3900488"/>
          <p14:tracePt t="246727" x="2633663" y="3756025"/>
          <p14:tracePt t="246735" x="2633663" y="3586163"/>
          <p14:tracePt t="246744" x="2608263" y="3441700"/>
          <p14:tracePt t="246751" x="2608263" y="3297238"/>
          <p14:tracePt t="246759" x="2608263" y="3127375"/>
          <p14:tracePt t="246768" x="2608263" y="2982913"/>
          <p14:tracePt t="246775" x="2641600" y="2830513"/>
          <p14:tracePt t="246784" x="2701925" y="2736850"/>
          <p14:tracePt t="246791" x="2770188" y="2582863"/>
          <p14:tracePt t="246799" x="2828925" y="2455863"/>
          <p14:tracePt t="246807" x="2889250" y="2354263"/>
          <p14:tracePt t="246815" x="2930525" y="2235200"/>
          <p14:tracePt t="246823" x="2965450" y="2200275"/>
          <p14:tracePt t="246832" x="2998788" y="2116138"/>
          <p14:tracePt t="246840" x="3084513" y="2014538"/>
          <p14:tracePt t="246848" x="3117850" y="1920875"/>
          <p14:tracePt t="246855" x="3194050" y="1844675"/>
          <p14:tracePt t="246864" x="3254375" y="1741488"/>
          <p14:tracePt t="246871" x="3313113" y="1665288"/>
          <p14:tracePt t="246881" x="3363913" y="1597025"/>
          <p14:tracePt t="246887" x="3381375" y="1546225"/>
          <p14:tracePt t="246895" x="3398838" y="1520825"/>
          <p14:tracePt t="246903" x="3424238" y="1487488"/>
          <p14:tracePt t="246911" x="3441700" y="1462088"/>
          <p14:tracePt t="247017" x="3457575" y="1495425"/>
          <p14:tracePt t="247024" x="3457575" y="1538288"/>
          <p14:tracePt t="247036" x="3457575" y="1606550"/>
          <p14:tracePt t="247043" x="3475038" y="1741488"/>
          <p14:tracePt t="247050" x="3475038" y="1852613"/>
          <p14:tracePt t="247056" x="3475038" y="1870075"/>
          <p14:tracePt t="247248" x="3492500" y="1870075"/>
          <p14:tracePt t="247256" x="3500438" y="1835150"/>
          <p14:tracePt t="247266" x="3500438" y="1682750"/>
          <p14:tracePt t="247280" x="3500438" y="1665288"/>
          <p14:tracePt t="247289" x="3482975" y="1665288"/>
          <p14:tracePt t="247296" x="3441700" y="1665288"/>
          <p14:tracePt t="247304" x="3313113" y="1700213"/>
          <p14:tracePt t="247312" x="3178175" y="1801813"/>
          <p14:tracePt t="247320" x="3049588" y="1885950"/>
          <p14:tracePt t="247328" x="2982913" y="1946275"/>
          <p14:tracePt t="247336" x="2930525" y="1979613"/>
          <p14:tracePt t="247343" x="2922588" y="1989138"/>
          <p14:tracePt t="247352" x="2854325" y="2073275"/>
          <p14:tracePt t="247360" x="2838450" y="2098675"/>
          <p14:tracePt t="247369" x="2820988" y="2209800"/>
          <p14:tracePt t="247376" x="2752725" y="2362200"/>
          <p14:tracePt t="247383" x="2735263" y="2481263"/>
          <p14:tracePt t="247391" x="2719388" y="2651125"/>
          <p14:tracePt t="247399" x="2693988" y="2830513"/>
          <p14:tracePt t="247407" x="2651125" y="2974975"/>
          <p14:tracePt t="247415" x="2608263" y="3076575"/>
          <p14:tracePt t="247423" x="2574925" y="3195638"/>
          <p14:tracePt t="247433" x="2557463" y="3263900"/>
          <p14:tracePt t="247439" x="2540000" y="3289300"/>
          <p14:tracePt t="247448" x="2489200" y="3322638"/>
          <p14:tracePt t="247455" x="2481263" y="3348038"/>
          <p14:tracePt t="247759" x="2463800" y="3348038"/>
          <p14:tracePt t="247792" x="2455863" y="3330575"/>
          <p14:tracePt t="247799" x="2438400" y="3330575"/>
          <p14:tracePt t="247815" x="2413000" y="3330575"/>
          <p14:tracePt t="247839" x="2405063" y="3330575"/>
          <p14:tracePt t="247848" x="2379663" y="3330575"/>
          <p14:tracePt t="247856" x="2352675" y="3340100"/>
          <p14:tracePt t="247871" x="2301875" y="3355975"/>
          <p14:tracePt t="247880" x="2260600" y="3373438"/>
          <p14:tracePt t="247888" x="2208213" y="3424238"/>
          <p14:tracePt t="247898" x="2141538" y="3441700"/>
          <p14:tracePt t="247904" x="2098675" y="3449638"/>
          <p14:tracePt t="247911" x="2030413" y="3449638"/>
          <p14:tracePt t="247920" x="1971675" y="3449638"/>
          <p14:tracePt t="247927" x="1954213" y="3449638"/>
          <p14:tracePt t="248145" x="1946275" y="3449638"/>
          <p14:tracePt t="248152" x="1920875" y="3449638"/>
          <p14:tracePt t="248176" x="1885950" y="3433763"/>
          <p14:tracePt t="248184" x="1885950" y="3416300"/>
          <p14:tracePt t="248191" x="1885950" y="3408363"/>
          <p14:tracePt t="248208" x="1885950" y="3365500"/>
          <p14:tracePt t="248223" x="1885950" y="3355975"/>
          <p14:tracePt t="248232" x="1885950" y="3340100"/>
          <p14:tracePt t="248240" x="1878013" y="3314700"/>
          <p14:tracePt t="248256" x="1878013" y="3305175"/>
          <p14:tracePt t="248271" x="1878013" y="3289300"/>
          <p14:tracePt t="248280" x="1860550" y="3279775"/>
          <p14:tracePt t="248303" x="1860550" y="3263900"/>
          <p14:tracePt t="248311" x="1860550" y="3254375"/>
          <p14:tracePt t="248319" x="1860550" y="3246438"/>
          <p14:tracePt t="248889" x="1878013" y="3228975"/>
          <p14:tracePt t="248896" x="1893888" y="3228975"/>
          <p14:tracePt t="248903" x="1903413" y="3228975"/>
          <p14:tracePt t="248911" x="1962150" y="3228975"/>
          <p14:tracePt t="248919" x="1971675" y="3228975"/>
          <p14:tracePt t="248927" x="1997075" y="3221038"/>
          <p14:tracePt t="248935" x="2012950" y="3221038"/>
          <p14:tracePt t="248943" x="2022475" y="3221038"/>
          <p14:tracePt t="250895" x="2098675" y="3221038"/>
          <p14:tracePt t="250903" x="2157413" y="3221038"/>
          <p14:tracePt t="250911" x="2293938" y="3221038"/>
          <p14:tracePt t="250919" x="2524125" y="3195638"/>
          <p14:tracePt t="250927" x="2846388" y="3119438"/>
          <p14:tracePt t="250935" x="3152775" y="3119438"/>
          <p14:tracePt t="250943" x="3508375" y="3094038"/>
          <p14:tracePt t="250951" x="3857625" y="3094038"/>
          <p14:tracePt t="250959" x="4324350" y="3094038"/>
          <p14:tracePt t="250967" x="4740275" y="3067050"/>
          <p14:tracePt t="250975" x="5208588" y="3067050"/>
          <p14:tracePt t="250984" x="5853113" y="3033713"/>
          <p14:tracePt t="250991" x="6508750" y="3000375"/>
          <p14:tracePt t="251001" x="7085013" y="3000375"/>
          <p14:tracePt t="251007" x="7943850" y="3000375"/>
          <p14:tracePt t="251015" x="8580438" y="3000375"/>
          <p14:tracePt t="251023" x="9388475" y="3000375"/>
          <p14:tracePt t="251031" x="10085388" y="3000375"/>
          <p14:tracePt t="251039" x="10663238" y="3000375"/>
          <p14:tracePt t="251047" x="11299825" y="3000375"/>
          <p14:tracePt t="251056" x="11758613" y="3000375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Celková koncentrace je nerelevantní pro riziko</a:t>
            </a:r>
          </a:p>
        </p:txBody>
      </p:sp>
      <p:pic>
        <p:nvPicPr>
          <p:cNvPr id="46083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5"/>
          <a:stretch>
            <a:fillRect/>
          </a:stretch>
        </p:blipFill>
        <p:spPr bwMode="auto">
          <a:xfrm>
            <a:off x="2133600" y="1371600"/>
            <a:ext cx="7924800" cy="497998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084" name="Text Box 6"/>
          <p:cNvSpPr txBox="1">
            <a:spLocks noChangeArrowheads="1"/>
          </p:cNvSpPr>
          <p:nvPr/>
        </p:nvSpPr>
        <p:spPr bwMode="auto">
          <a:xfrm>
            <a:off x="2133600" y="838201"/>
            <a:ext cx="7924800" cy="83099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b="1" i="1">
                <a:solidFill>
                  <a:srgbClr val="000000"/>
                </a:solidFill>
              </a:rPr>
              <a:t>Eisenia andrei</a:t>
            </a:r>
            <a:r>
              <a:rPr lang="cs-CZ" b="1">
                <a:solidFill>
                  <a:srgbClr val="000000"/>
                </a:solidFill>
              </a:rPr>
              <a:t> exponována olovu 2 g/kg</a:t>
            </a:r>
            <a:br>
              <a:rPr lang="cs-CZ" b="1">
                <a:solidFill>
                  <a:srgbClr val="000000"/>
                </a:solidFill>
              </a:rPr>
            </a:br>
            <a:r>
              <a:rPr lang="cs-CZ" b="1">
                <a:solidFill>
                  <a:srgbClr val="000000"/>
                </a:solidFill>
              </a:rPr>
              <a:t>(totalní koncentrace)</a:t>
            </a:r>
          </a:p>
        </p:txBody>
      </p:sp>
      <p:sp>
        <p:nvSpPr>
          <p:cNvPr id="1059847" name="Text Box 7"/>
          <p:cNvSpPr txBox="1">
            <a:spLocks noChangeArrowheads="1"/>
          </p:cNvSpPr>
          <p:nvPr/>
        </p:nvSpPr>
        <p:spPr bwMode="auto">
          <a:xfrm>
            <a:off x="3810001" y="6521450"/>
            <a:ext cx="31527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Převzato z</a:t>
            </a:r>
            <a:r>
              <a:rPr 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Bradham</a:t>
            </a:r>
            <a:r>
              <a:rPr 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et al. (2003)</a:t>
            </a:r>
          </a:p>
        </p:txBody>
      </p:sp>
    </p:spTree>
    <p:extLst>
      <p:ext uri="{BB962C8B-B14F-4D97-AF65-F5344CB8AC3E}">
        <p14:creationId xmlns:p14="http://schemas.microsoft.com/office/powerpoint/2010/main" val="255943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437"/>
    </mc:Choice>
    <mc:Fallback xmlns="">
      <p:transition spd="slow" advTm="250437"/>
    </mc:Fallback>
  </mc:AlternateContent>
  <p:extLst>
    <p:ext uri="{3A86A75C-4F4B-4683-9AE1-C65F6400EC91}">
      <p14:laserTraceLst xmlns:p14="http://schemas.microsoft.com/office/powerpoint/2010/main">
        <p14:tracePtLst>
          <p14:tracePt t="708" x="12098338" y="3246438"/>
          <p14:tracePt t="713" x="12090400" y="3246438"/>
          <p14:tracePt t="722" x="12080875" y="3246438"/>
          <p14:tracePt t="729" x="12065000" y="3228975"/>
          <p14:tracePt t="738" x="12055475" y="3228975"/>
          <p14:tracePt t="746" x="12039600" y="3228975"/>
          <p14:tracePt t="754" x="12030075" y="3228975"/>
          <p14:tracePt t="761" x="12014200" y="3228975"/>
          <p14:tracePt t="786" x="12004675" y="3221038"/>
          <p14:tracePt t="794" x="11996738" y="3221038"/>
          <p14:tracePt t="825" x="11979275" y="3221038"/>
          <p14:tracePt t="834" x="11971338" y="3221038"/>
          <p14:tracePt t="1339" x="11953875" y="3221038"/>
          <p14:tracePt t="1346" x="11953875" y="3246438"/>
          <p14:tracePt t="1354" x="11953875" y="3297238"/>
          <p14:tracePt t="1363" x="11953875" y="3340100"/>
          <p14:tracePt t="1370" x="11945938" y="3390900"/>
          <p14:tracePt t="1378" x="11945938" y="3467100"/>
          <p14:tracePt t="1385" x="11945938" y="3502025"/>
          <p14:tracePt t="1393" x="11911013" y="3543300"/>
          <p14:tracePt t="1402" x="11911013" y="3611563"/>
          <p14:tracePt t="1410" x="11911013" y="3654425"/>
          <p14:tracePt t="1418" x="11911013" y="3679825"/>
          <p14:tracePt t="1426" x="11911013" y="3713163"/>
          <p14:tracePt t="1433" x="11911013" y="3738563"/>
          <p14:tracePt t="1442" x="11911013" y="3763963"/>
          <p14:tracePt t="1449" x="11911013" y="3773488"/>
          <p14:tracePt t="1457" x="11911013" y="3816350"/>
          <p14:tracePt t="1466" x="11911013" y="3832225"/>
          <p14:tracePt t="1473" x="11911013" y="3883025"/>
          <p14:tracePt t="1482" x="11911013" y="3908425"/>
          <p14:tracePt t="1490" x="11911013" y="3994150"/>
          <p14:tracePt t="1497" x="11911013" y="4087813"/>
          <p14:tracePt t="1506" x="11911013" y="4146550"/>
          <p14:tracePt t="1513" x="11911013" y="4232275"/>
          <p14:tracePt t="1522" x="11911013" y="4351338"/>
          <p14:tracePt t="1537" x="11911013" y="4359275"/>
          <p14:tracePt t="1562" x="11911013" y="4368800"/>
          <p14:tracePt t="1778" x="11911013" y="4402138"/>
          <p14:tracePt t="1786" x="11928475" y="4376738"/>
          <p14:tracePt t="1794" x="11945938" y="4325938"/>
          <p14:tracePt t="1810" x="11945938" y="4265613"/>
          <p14:tracePt t="1818" x="11945938" y="4257675"/>
          <p14:tracePt t="1826" x="11920538" y="4224338"/>
          <p14:tracePt t="1842" x="11903075" y="4224338"/>
          <p14:tracePt t="1857" x="11895138" y="4214813"/>
          <p14:tracePt t="2114" x="11869738" y="4214813"/>
          <p14:tracePt t="2131" x="11852275" y="4214813"/>
          <p14:tracePt t="2410" x="11844338" y="4214813"/>
          <p14:tracePt t="2418" x="11801475" y="4214813"/>
          <p14:tracePt t="2426" x="11733213" y="4181475"/>
          <p14:tracePt t="2434" x="11682413" y="4146550"/>
          <p14:tracePt t="2442" x="11571288" y="4095750"/>
          <p14:tracePt t="2450" x="11530013" y="4079875"/>
          <p14:tracePt t="2457" x="11461750" y="4044950"/>
          <p14:tracePt t="2466" x="11426825" y="4044950"/>
          <p14:tracePt t="2474" x="11418888" y="4044950"/>
          <p14:tracePt t="2482" x="11410950" y="4027488"/>
          <p14:tracePt t="2546" x="11393488" y="4019550"/>
          <p14:tracePt t="2553" x="11385550" y="4019550"/>
          <p14:tracePt t="2562" x="11360150" y="4019550"/>
          <p14:tracePt t="2570" x="11307763" y="4037013"/>
          <p14:tracePt t="2578" x="11241088" y="4052888"/>
          <p14:tracePt t="2586" x="11215688" y="4087813"/>
          <p14:tracePt t="2594" x="11198225" y="4113213"/>
          <p14:tracePt t="2602" x="11198225" y="4138613"/>
          <p14:tracePt t="2610" x="11198225" y="4189413"/>
          <p14:tracePt t="2618" x="11198225" y="4232275"/>
          <p14:tracePt t="2633" x="11198225" y="4240213"/>
          <p14:tracePt t="2810" x="11215688" y="4240213"/>
          <p14:tracePt t="2818" x="11266488" y="4189413"/>
          <p14:tracePt t="2833" x="11266488" y="4181475"/>
          <p14:tracePt t="2842" x="11266488" y="4164013"/>
          <p14:tracePt t="2889" x="11266488" y="4156075"/>
          <p14:tracePt t="2971" x="11266488" y="4138613"/>
          <p14:tracePt t="3041" x="11266488" y="4113213"/>
          <p14:tracePt t="3579" x="11266488" y="4105275"/>
          <p14:tracePt t="3667" x="11274425" y="4095750"/>
          <p14:tracePt t="3676" x="11307763" y="4079875"/>
          <p14:tracePt t="3683" x="11317288" y="4070350"/>
          <p14:tracePt t="3706" x="11325225" y="4052888"/>
          <p14:tracePt t="3722" x="11342688" y="4044950"/>
          <p14:tracePt t="3738" x="11350625" y="4044950"/>
          <p14:tracePt t="3754" x="11368088" y="4027488"/>
          <p14:tracePt t="3770" x="11376025" y="4019550"/>
          <p14:tracePt t="3786" x="11393488" y="4002088"/>
          <p14:tracePt t="5147" x="11368088" y="3994150"/>
          <p14:tracePt t="5155" x="11360150" y="3976688"/>
          <p14:tracePt t="5235" x="11376025" y="3986213"/>
          <p14:tracePt t="5242" x="11418888" y="3986213"/>
          <p14:tracePt t="5250" x="11436350" y="3986213"/>
          <p14:tracePt t="5266" x="11444288" y="3994150"/>
          <p14:tracePt t="5290" x="11461750" y="3994150"/>
          <p14:tracePt t="5459" x="11426825" y="3976688"/>
          <p14:tracePt t="5467" x="11426825" y="3968750"/>
          <p14:tracePt t="5475" x="11436350" y="3892550"/>
          <p14:tracePt t="5482" x="11444288" y="3875088"/>
          <p14:tracePt t="5490" x="11452225" y="3867150"/>
          <p14:tracePt t="5506" x="11452225" y="3841750"/>
          <p14:tracePt t="5570" x="11452225" y="3824288"/>
          <p14:tracePt t="6099" x="11469688" y="3816350"/>
          <p14:tracePt t="8257" x="11477625" y="3816350"/>
          <p14:tracePt t="8265" x="11477625" y="3832225"/>
          <p14:tracePt t="8273" x="11477625" y="3841750"/>
          <p14:tracePt t="8282" x="11495088" y="3867150"/>
          <p14:tracePt t="8289" x="11495088" y="3883025"/>
          <p14:tracePt t="8306" x="11495088" y="3892550"/>
          <p14:tracePt t="8323" x="11503025" y="3908425"/>
          <p14:tracePt t="8370" x="11503025" y="3917950"/>
          <p14:tracePt t="8393" x="11503025" y="3935413"/>
          <p14:tracePt t="8587" x="11545888" y="3935413"/>
          <p14:tracePt t="8787" x="11530013" y="3925888"/>
          <p14:tracePt t="8842" x="11495088" y="3925888"/>
          <p14:tracePt t="8850" x="11487150" y="3925888"/>
          <p14:tracePt t="8858" x="11477625" y="3925888"/>
          <p14:tracePt t="8866" x="11461750" y="3925888"/>
          <p14:tracePt t="8873" x="11418888" y="3925888"/>
          <p14:tracePt t="8882" x="11410950" y="3925888"/>
          <p14:tracePt t="8889" x="11368088" y="3960813"/>
          <p14:tracePt t="8906" x="11350625" y="4044950"/>
          <p14:tracePt t="8914" x="11333163" y="4138613"/>
          <p14:tracePt t="8924" x="11307763" y="4181475"/>
          <p14:tracePt t="8929" x="11249025" y="4300538"/>
          <p14:tracePt t="8938" x="11206163" y="4394200"/>
          <p14:tracePt t="8945" x="11147425" y="4495800"/>
          <p14:tracePt t="8954" x="11129963" y="4589463"/>
          <p14:tracePt t="8961" x="11112500" y="4614863"/>
          <p14:tracePt t="8970" x="11087100" y="4665663"/>
          <p14:tracePt t="8977" x="11071225" y="4691063"/>
          <p14:tracePt t="8993" x="11053763" y="4741863"/>
          <p14:tracePt t="9010" x="11044238" y="4749800"/>
          <p14:tracePt t="9187" x="11044238" y="4716463"/>
          <p14:tracePt t="9194" x="11044238" y="4673600"/>
          <p14:tracePt t="9203" x="11044238" y="4648200"/>
          <p14:tracePt t="9211" x="11044238" y="4605338"/>
          <p14:tracePt t="9217" x="11044238" y="4572000"/>
          <p14:tracePt t="9226" x="11044238" y="4529138"/>
          <p14:tracePt t="9233" x="11044238" y="4503738"/>
          <p14:tracePt t="9242" x="11044238" y="4460875"/>
          <p14:tracePt t="9250" x="11044238" y="4445000"/>
          <p14:tracePt t="9258" x="11044238" y="4402138"/>
          <p14:tracePt t="9265" x="11044238" y="4394200"/>
          <p14:tracePt t="9273" x="11044238" y="4376738"/>
          <p14:tracePt t="9281" x="11044238" y="4368800"/>
          <p14:tracePt t="9313" x="11044238" y="4341813"/>
          <p14:tracePt t="9514" x="11010900" y="4368800"/>
          <p14:tracePt t="9525" x="10993438" y="4394200"/>
          <p14:tracePt t="9532" x="10985500" y="4460875"/>
          <p14:tracePt t="9538" x="10968038" y="4486275"/>
          <p14:tracePt t="9545" x="10934700" y="4538663"/>
          <p14:tracePt t="9554" x="10934700" y="4579938"/>
          <p14:tracePt t="9562" x="10917238" y="4605338"/>
          <p14:tracePt t="9569" x="10909300" y="4657725"/>
          <p14:tracePt t="9577" x="10891838" y="4699000"/>
          <p14:tracePt t="9585" x="10858500" y="4749800"/>
          <p14:tracePt t="9593" x="10841038" y="4775200"/>
          <p14:tracePt t="9602" x="10807700" y="4868863"/>
          <p14:tracePt t="9610" x="10756900" y="4919663"/>
          <p14:tracePt t="9617" x="10721975" y="4987925"/>
          <p14:tracePt t="9626" x="10663238" y="5091113"/>
          <p14:tracePt t="9633" x="10628313" y="5157788"/>
          <p14:tracePt t="9642" x="10569575" y="5260975"/>
          <p14:tracePt t="9650" x="10552113" y="5319713"/>
          <p14:tracePt t="9658" x="10534650" y="5370513"/>
          <p14:tracePt t="9666" x="10509250" y="5413375"/>
          <p14:tracePt t="9673" x="10493375" y="5430838"/>
          <p14:tracePt t="9682" x="10483850" y="5438775"/>
          <p14:tracePt t="9689" x="10467975" y="5456238"/>
          <p14:tracePt t="9697" x="10467975" y="5464175"/>
          <p14:tracePt t="9706" x="10458450" y="5481638"/>
          <p14:tracePt t="9713" x="10433050" y="5489575"/>
          <p14:tracePt t="9723" x="10415588" y="5489575"/>
          <p14:tracePt t="9730" x="10339388" y="5540375"/>
          <p14:tracePt t="9745" x="10306050" y="5549900"/>
          <p14:tracePt t="9753" x="10298113" y="5565775"/>
          <p14:tracePt t="9875" x="10280650" y="5591175"/>
          <p14:tracePt t="9884" x="10271125" y="5600700"/>
          <p14:tracePt t="9895" x="10255250" y="5641975"/>
          <p14:tracePt t="9899" x="10255250" y="5676900"/>
          <p14:tracePt t="9906" x="10229850" y="5702300"/>
          <p14:tracePt t="9913" x="10212388" y="5753100"/>
          <p14:tracePt t="9922" x="10212388" y="5761038"/>
          <p14:tracePt t="9930" x="10194925" y="5803900"/>
          <p14:tracePt t="10018" x="10220325" y="5778500"/>
          <p14:tracePt t="10026" x="10255250" y="5753100"/>
          <p14:tracePt t="10034" x="10323513" y="5719763"/>
          <p14:tracePt t="10041" x="10390188" y="5659438"/>
          <p14:tracePt t="10050" x="10458450" y="5626100"/>
          <p14:tracePt t="10059" x="10509250" y="5591175"/>
          <p14:tracePt t="10066" x="10560050" y="5565775"/>
          <p14:tracePt t="10074" x="10585450" y="5532438"/>
          <p14:tracePt t="10082" x="10620375" y="5507038"/>
          <p14:tracePt t="10090" x="10628313" y="5507038"/>
          <p14:tracePt t="10098" x="10645775" y="5489575"/>
          <p14:tracePt t="10108" x="10653713" y="5481638"/>
          <p14:tracePt t="10115" x="10663238" y="5464175"/>
          <p14:tracePt t="10125" x="10704513" y="5438775"/>
          <p14:tracePt t="10130" x="10721975" y="5430838"/>
          <p14:tracePt t="10138" x="10729913" y="5413375"/>
          <p14:tracePt t="10147" x="10756900" y="5387975"/>
          <p14:tracePt t="10154" x="10772775" y="5380038"/>
          <p14:tracePt t="10163" x="10782300" y="5345113"/>
          <p14:tracePt t="10170" x="10798175" y="5337175"/>
          <p14:tracePt t="10178" x="10798175" y="5327650"/>
          <p14:tracePt t="10186" x="10823575" y="5294313"/>
          <p14:tracePt t="10202" x="10841038" y="5251450"/>
          <p14:tracePt t="10210" x="10858500" y="5218113"/>
          <p14:tracePt t="10218" x="10866438" y="5208588"/>
          <p14:tracePt t="10226" x="10891838" y="5183188"/>
          <p14:tracePt t="10234" x="10909300" y="5167313"/>
          <p14:tracePt t="10444" x="10901363" y="5157788"/>
          <p14:tracePt t="10452" x="10891838" y="5157788"/>
          <p14:tracePt t="10475" x="10874375" y="5157788"/>
          <p14:tracePt t="10492" x="10848975" y="5157788"/>
          <p14:tracePt t="10715" x="10823575" y="5141913"/>
          <p14:tracePt t="10725" x="10790238" y="5099050"/>
          <p14:tracePt t="10732" x="10739438" y="5048250"/>
          <p14:tracePt t="10743" x="10729913" y="4997450"/>
          <p14:tracePt t="10747" x="10714038" y="4987925"/>
          <p14:tracePt t="10754" x="10671175" y="4929188"/>
          <p14:tracePt t="10761" x="10653713" y="4878388"/>
          <p14:tracePt t="10769" x="10602913" y="4810125"/>
          <p14:tracePt t="10777" x="10585450" y="4784725"/>
          <p14:tracePt t="10785" x="10577513" y="4767263"/>
          <p14:tracePt t="10793" x="10560050" y="4759325"/>
          <p14:tracePt t="10809" x="10560050" y="4716463"/>
          <p14:tracePt t="10818" x="10560050" y="4708525"/>
          <p14:tracePt t="10826" x="10560050" y="4665663"/>
          <p14:tracePt t="10833" x="10560050" y="4648200"/>
          <p14:tracePt t="10842" x="10569575" y="4622800"/>
          <p14:tracePt t="10850" x="10577513" y="4614863"/>
          <p14:tracePt t="10865" x="10637838" y="4564063"/>
          <p14:tracePt t="10873" x="10679113" y="4495800"/>
          <p14:tracePt t="10882" x="10679113" y="4486275"/>
          <p14:tracePt t="11083" x="10772775" y="4435475"/>
          <p14:tracePt t="11092" x="10848975" y="4376738"/>
          <p14:tracePt t="11100" x="10968038" y="4359275"/>
          <p14:tracePt t="11107" x="11096625" y="4300538"/>
          <p14:tracePt t="11113" x="11122025" y="4283075"/>
          <p14:tracePt t="11123" x="11129963" y="4275138"/>
          <p14:tracePt t="11204" x="11129963" y="4257675"/>
          <p14:tracePt t="11219" x="11129963" y="4249738"/>
          <p14:tracePt t="11635" x="11129963" y="4265613"/>
          <p14:tracePt t="11771" x="11129963" y="4275138"/>
          <p14:tracePt t="12410" x="11129963" y="4257675"/>
          <p14:tracePt t="12739" x="11122025" y="4249738"/>
          <p14:tracePt t="13634" x="11104563" y="4249738"/>
          <p14:tracePt t="13643" x="11096625" y="4249738"/>
          <p14:tracePt t="13650" x="11079163" y="4257675"/>
          <p14:tracePt t="13665" x="11071225" y="4300538"/>
          <p14:tracePt t="13682" x="11053763" y="4316413"/>
          <p14:tracePt t="13697" x="11053763" y="4325938"/>
          <p14:tracePt t="13706" x="11053763" y="4351338"/>
          <p14:tracePt t="13713" x="11044238" y="4368800"/>
          <p14:tracePt t="13834" x="11028363" y="4376738"/>
          <p14:tracePt t="13874" x="11018838" y="4384675"/>
          <p14:tracePt t="13882" x="11010900" y="4384675"/>
          <p14:tracePt t="13889" x="10993438" y="4402138"/>
          <p14:tracePt t="13897" x="10934700" y="4427538"/>
          <p14:tracePt t="13906" x="10926763" y="4445000"/>
          <p14:tracePt t="13913" x="10883900" y="4452938"/>
          <p14:tracePt t="13922" x="10874375" y="4452938"/>
          <p14:tracePt t="13930" x="10858500" y="4470400"/>
          <p14:tracePt t="13939" x="10782300" y="4495800"/>
          <p14:tracePt t="13945" x="10764838" y="4513263"/>
          <p14:tracePt t="13953" x="10739438" y="4513263"/>
          <p14:tracePt t="13962" x="10714038" y="4529138"/>
          <p14:tracePt t="13969" x="10671175" y="4538663"/>
          <p14:tracePt t="13978" x="10602913" y="4572000"/>
          <p14:tracePt t="13985" x="10552113" y="4605338"/>
          <p14:tracePt t="13993" x="10483850" y="4622800"/>
          <p14:tracePt t="14002" x="10415588" y="4683125"/>
          <p14:tracePt t="14010" x="10382250" y="4708525"/>
          <p14:tracePt t="14017" x="10313988" y="4741863"/>
          <p14:tracePt t="14026" x="10245725" y="4775200"/>
          <p14:tracePt t="14033" x="10212388" y="4792663"/>
          <p14:tracePt t="14042" x="10144125" y="4827588"/>
          <p14:tracePt t="14049" x="10050463" y="4860925"/>
          <p14:tracePt t="14058" x="10009188" y="4878388"/>
          <p14:tracePt t="14066" x="9956800" y="4929188"/>
          <p14:tracePt t="14073" x="9890125" y="4962525"/>
          <p14:tracePt t="14082" x="9855200" y="4997450"/>
          <p14:tracePt t="14089" x="9804400" y="5022850"/>
          <p14:tracePt t="14097" x="9761538" y="5073650"/>
          <p14:tracePt t="14105" x="9745663" y="5091113"/>
          <p14:tracePt t="14113" x="9736138" y="5099050"/>
          <p14:tracePt t="14122" x="9694863" y="5116513"/>
          <p14:tracePt t="14129" x="9685338" y="5124450"/>
          <p14:tracePt t="14139" x="9667875" y="5141913"/>
          <p14:tracePt t="14154" x="9659938" y="5149850"/>
          <p14:tracePt t="14170" x="9617075" y="5167313"/>
          <p14:tracePt t="14177" x="9591675" y="5167313"/>
          <p14:tracePt t="14186" x="9558338" y="5175250"/>
          <p14:tracePt t="14193" x="9550400" y="5175250"/>
          <p14:tracePt t="14202" x="9523413" y="5208588"/>
          <p14:tracePt t="14209" x="9472613" y="5208588"/>
          <p14:tracePt t="14218" x="9413875" y="5208588"/>
          <p14:tracePt t="14225" x="9328150" y="5226050"/>
          <p14:tracePt t="14233" x="9236075" y="5243513"/>
          <p14:tracePt t="14242" x="9142413" y="5243513"/>
          <p14:tracePt t="14249" x="9056688" y="5260975"/>
          <p14:tracePt t="14258" x="8988425" y="5260975"/>
          <p14:tracePt t="14265" x="8878888" y="5294313"/>
          <p14:tracePt t="14273" x="8793163" y="5294313"/>
          <p14:tracePt t="14282" x="8674100" y="5294313"/>
          <p14:tracePt t="14289" x="8589963" y="5294313"/>
          <p14:tracePt t="14297" x="8445500" y="5294313"/>
          <p14:tracePt t="14305" x="8266113" y="5319713"/>
          <p14:tracePt t="14313" x="8131175" y="5319713"/>
          <p14:tracePt t="14322" x="7986713" y="5319713"/>
          <p14:tracePt t="14329" x="7842250" y="5319713"/>
          <p14:tracePt t="14339" x="7723188" y="5311775"/>
          <p14:tracePt t="14345" x="7553325" y="5286375"/>
          <p14:tracePt t="14353" x="7400925" y="5243513"/>
          <p14:tracePt t="14362" x="7281863" y="5200650"/>
          <p14:tracePt t="14369" x="7162800" y="5183188"/>
          <p14:tracePt t="14377" x="7034213" y="5141913"/>
          <p14:tracePt t="14386" x="6915150" y="5099050"/>
          <p14:tracePt t="14393" x="6788150" y="5056188"/>
          <p14:tracePt t="14402" x="6704013" y="5038725"/>
          <p14:tracePt t="14409" x="6575425" y="4997450"/>
          <p14:tracePt t="14417" x="6508750" y="4979988"/>
          <p14:tracePt t="14426" x="6423025" y="4962525"/>
          <p14:tracePt t="14433" x="6329363" y="4946650"/>
          <p14:tracePt t="14442" x="6202363" y="4886325"/>
          <p14:tracePt t="14449" x="6134100" y="4868863"/>
          <p14:tracePt t="14458" x="5989638" y="4843463"/>
          <p14:tracePt t="14465" x="5870575" y="4810125"/>
          <p14:tracePt t="14473" x="5768975" y="4767263"/>
          <p14:tracePt t="14482" x="5624513" y="4749800"/>
          <p14:tracePt t="14489" x="5472113" y="4683125"/>
          <p14:tracePt t="14497" x="5327650" y="4657725"/>
          <p14:tracePt t="14505" x="5173663" y="4597400"/>
          <p14:tracePt t="14513" x="5029200" y="4572000"/>
          <p14:tracePt t="14522" x="4910138" y="4572000"/>
          <p14:tracePt t="14529" x="4791075" y="4554538"/>
          <p14:tracePt t="14539" x="4621213" y="4529138"/>
          <p14:tracePt t="14545" x="4476750" y="4529138"/>
          <p14:tracePt t="14553" x="4298950" y="4486275"/>
          <p14:tracePt t="14562" x="4103688" y="4486275"/>
          <p14:tracePt t="14570" x="3933825" y="4486275"/>
          <p14:tracePt t="14577" x="3738563" y="4486275"/>
          <p14:tracePt t="14585" x="3568700" y="4486275"/>
          <p14:tracePt t="14593" x="3449638" y="4486275"/>
          <p14:tracePt t="14601" x="3406775" y="4513263"/>
          <p14:tracePt t="14609" x="3373438" y="4513263"/>
          <p14:tracePt t="14617" x="3363913" y="4521200"/>
          <p14:tracePt t="14908" x="3381375" y="4538663"/>
          <p14:tracePt t="14914" x="3381375" y="4546600"/>
          <p14:tracePt t="14922" x="3398838" y="4579938"/>
          <p14:tracePt t="14929" x="3398838" y="4605338"/>
          <p14:tracePt t="14939" x="3406775" y="4630738"/>
          <p14:tracePt t="14945" x="3406775" y="4648200"/>
          <p14:tracePt t="14953" x="3432175" y="4673600"/>
          <p14:tracePt t="14962" x="3432175" y="4683125"/>
          <p14:tracePt t="14969" x="3432175" y="4699000"/>
          <p14:tracePt t="14977" x="3432175" y="4733925"/>
          <p14:tracePt t="14985" x="3432175" y="4749800"/>
          <p14:tracePt t="14993" x="3432175" y="4759325"/>
          <p14:tracePt t="15002" x="3432175" y="4775200"/>
          <p14:tracePt t="15009" x="3432175" y="4802188"/>
          <p14:tracePt t="15017" x="3432175" y="4810125"/>
          <p14:tracePt t="15026" x="3432175" y="4827588"/>
          <p14:tracePt t="15033" x="3432175" y="4835525"/>
          <p14:tracePt t="15042" x="3432175" y="4878388"/>
          <p14:tracePt t="15058" x="3432175" y="4886325"/>
          <p14:tracePt t="15065" x="3432175" y="4911725"/>
          <p14:tracePt t="15082" x="3414713" y="4946650"/>
          <p14:tracePt t="15097" x="3406775" y="4954588"/>
          <p14:tracePt t="15105" x="3389313" y="4972050"/>
          <p14:tracePt t="15113" x="3363913" y="4979988"/>
          <p14:tracePt t="15122" x="3355975" y="4997450"/>
          <p14:tracePt t="15129" x="3313113" y="5022850"/>
          <p14:tracePt t="15145" x="3262313" y="5056188"/>
          <p14:tracePt t="15154" x="3254375" y="5056188"/>
          <p14:tracePt t="15161" x="3228975" y="5056188"/>
          <p14:tracePt t="15169" x="3211513" y="5056188"/>
          <p14:tracePt t="15177" x="3186113" y="5081588"/>
          <p14:tracePt t="15186" x="3178175" y="5081588"/>
          <p14:tracePt t="15193" x="3160713" y="5081588"/>
          <p14:tracePt t="15202" x="3152775" y="5091113"/>
          <p14:tracePt t="15225" x="3127375" y="5091113"/>
          <p14:tracePt t="15233" x="3100388" y="5106988"/>
          <p14:tracePt t="15249" x="3084513" y="5116513"/>
          <p14:tracePt t="15258" x="3041650" y="5116513"/>
          <p14:tracePt t="15265" x="3016250" y="5132388"/>
          <p14:tracePt t="15274" x="2998788" y="5149850"/>
          <p14:tracePt t="15282" x="2973388" y="5149850"/>
          <p14:tracePt t="15297" x="2965450" y="5149850"/>
          <p14:tracePt t="15403" x="2955925" y="5157788"/>
          <p14:tracePt t="15419" x="2940050" y="5167313"/>
          <p14:tracePt t="15426" x="2914650" y="5200650"/>
          <p14:tracePt t="15435" x="2897188" y="5226050"/>
          <p14:tracePt t="15442" x="2889250" y="5235575"/>
          <p14:tracePt t="15450" x="2871788" y="5276850"/>
          <p14:tracePt t="15458" x="2854325" y="5311775"/>
          <p14:tracePt t="15466" x="2846388" y="5337175"/>
          <p14:tracePt t="15474" x="2828925" y="5370513"/>
          <p14:tracePt t="15489" x="2828925" y="5380038"/>
          <p14:tracePt t="15498" x="2811463" y="5421313"/>
          <p14:tracePt t="15619" x="2803525" y="5430838"/>
          <p14:tracePt t="15643" x="2795588" y="5430838"/>
          <p14:tracePt t="15658" x="2778125" y="5430838"/>
          <p14:tracePt t="15666" x="2770188" y="5430838"/>
          <p14:tracePt t="15674" x="2727325" y="5430838"/>
          <p14:tracePt t="15682" x="2684463" y="5430838"/>
          <p14:tracePt t="15689" x="2616200" y="5413375"/>
          <p14:tracePt t="15698" x="2549525" y="5395913"/>
          <p14:tracePt t="15706" x="2455863" y="5353050"/>
          <p14:tracePt t="15713" x="2405063" y="5327650"/>
          <p14:tracePt t="15723" x="2336800" y="5294313"/>
          <p14:tracePt t="15730" x="2217738" y="5226050"/>
          <p14:tracePt t="15739" x="2166938" y="5208588"/>
          <p14:tracePt t="15746" x="2081213" y="5192713"/>
          <p14:tracePt t="15754" x="2005013" y="5141913"/>
          <p14:tracePt t="15762" x="1936750" y="5106988"/>
          <p14:tracePt t="15770" x="1885950" y="5073650"/>
          <p14:tracePt t="15778" x="1843088" y="5038725"/>
          <p14:tracePt t="15785" x="1809750" y="5013325"/>
          <p14:tracePt t="15793" x="1758950" y="4979988"/>
          <p14:tracePt t="15802" x="1733550" y="4946650"/>
          <p14:tracePt t="15810" x="1698625" y="4919663"/>
          <p14:tracePt t="15818" x="1690688" y="4903788"/>
          <p14:tracePt t="15826" x="1673225" y="4894263"/>
          <p14:tracePt t="15833" x="1631950" y="4852988"/>
          <p14:tracePt t="15850" x="1606550" y="4835525"/>
          <p14:tracePt t="15866" x="1597025" y="4827588"/>
          <p14:tracePt t="15882" x="1554163" y="4792663"/>
          <p14:tracePt t="15889" x="1538288" y="4767263"/>
          <p14:tracePt t="15897" x="1520825" y="4724400"/>
          <p14:tracePt t="15905" x="1487488" y="4673600"/>
          <p14:tracePt t="15913" x="1477963" y="4665663"/>
          <p14:tracePt t="15922" x="1452563" y="4630738"/>
          <p14:tracePt t="15930" x="1435100" y="4589463"/>
          <p14:tracePt t="15939" x="1435100" y="4572000"/>
          <p14:tracePt t="15946" x="1409700" y="4546600"/>
          <p14:tracePt t="15954" x="1393825" y="4538663"/>
          <p14:tracePt t="15962" x="1384300" y="4521200"/>
          <p14:tracePt t="15969" x="1368425" y="4513263"/>
          <p14:tracePt t="15978" x="1343025" y="4486275"/>
          <p14:tracePt t="16025" x="1333500" y="4486275"/>
          <p14:tracePt t="16033" x="1290638" y="4486275"/>
          <p14:tracePt t="16042" x="1265238" y="4486275"/>
          <p14:tracePt t="16050" x="1198563" y="4495800"/>
          <p14:tracePt t="16059" x="1173163" y="4521200"/>
          <p14:tracePt t="16066" x="1138238" y="4572000"/>
          <p14:tracePt t="16073" x="1120775" y="4579938"/>
          <p14:tracePt t="16331" x="1130300" y="4579938"/>
          <p14:tracePt t="16341" x="1138238" y="4564063"/>
          <p14:tracePt t="16348" x="1181100" y="4554538"/>
          <p14:tracePt t="16595" x="1198563" y="4572000"/>
          <p14:tracePt t="16626" x="1198563" y="4579938"/>
          <p14:tracePt t="16633" x="1198563" y="4589463"/>
          <p14:tracePt t="16642" x="1198563" y="4614863"/>
          <p14:tracePt t="16649" x="1206500" y="4630738"/>
          <p14:tracePt t="16658" x="1206500" y="4640263"/>
          <p14:tracePt t="16665" x="1223963" y="4683125"/>
          <p14:tracePt t="16673" x="1223963" y="4699000"/>
          <p14:tracePt t="16689" x="1231900" y="4708525"/>
          <p14:tracePt t="16705" x="1239838" y="4716463"/>
          <p14:tracePt t="16820" x="1239838" y="4749800"/>
          <p14:tracePt t="16827" x="1257300" y="4759325"/>
          <p14:tracePt t="16834" x="1265238" y="4767263"/>
          <p14:tracePt t="17755" x="1282700" y="4784725"/>
          <p14:tracePt t="18171" x="1290638" y="4784725"/>
          <p14:tracePt t="18187" x="1308100" y="4784725"/>
          <p14:tracePt t="18195" x="1333500" y="4792663"/>
          <p14:tracePt t="18275" x="1358900" y="4792663"/>
          <p14:tracePt t="18298" x="1368425" y="4792663"/>
          <p14:tracePt t="18305" x="1409700" y="4827588"/>
          <p14:tracePt t="18313" x="1462088" y="4835525"/>
          <p14:tracePt t="18329" x="1503363" y="4852988"/>
          <p14:tracePt t="18338" x="1520825" y="4852988"/>
          <p14:tracePt t="18443" x="1528763" y="4868863"/>
          <p14:tracePt t="18466" x="1546225" y="4894263"/>
          <p14:tracePt t="18490" x="1554163" y="4903788"/>
          <p14:tracePt t="18498" x="1571625" y="4919663"/>
          <p14:tracePt t="18505" x="1579563" y="4929188"/>
          <p14:tracePt t="18522" x="1589088" y="4946650"/>
          <p14:tracePt t="18546" x="1606550" y="4954588"/>
          <p14:tracePt t="18578" x="1631950" y="4954588"/>
          <p14:tracePt t="18610" x="1657350" y="4946650"/>
          <p14:tracePt t="18626" x="1673225" y="4937125"/>
          <p14:tracePt t="18650" x="1682750" y="4919663"/>
          <p14:tracePt t="18658" x="1690688" y="4919663"/>
          <p14:tracePt t="18666" x="1708150" y="4911725"/>
          <p14:tracePt t="18682" x="1708150" y="4903788"/>
          <p14:tracePt t="18689" x="1716088" y="4886325"/>
          <p14:tracePt t="18737" x="1733550" y="4878388"/>
          <p14:tracePt t="18746" x="1741488" y="4852988"/>
          <p14:tracePt t="18762" x="1776413" y="4818063"/>
          <p14:tracePt t="18770" x="1784350" y="4810125"/>
          <p14:tracePt t="18785" x="1801813" y="4792663"/>
          <p14:tracePt t="18794" x="1801813" y="4784725"/>
          <p14:tracePt t="18809" x="1809750" y="4767263"/>
          <p14:tracePt t="18818" x="1809750" y="4759325"/>
          <p14:tracePt t="18833" x="1827213" y="4733925"/>
          <p14:tracePt t="18842" x="1835150" y="4716463"/>
          <p14:tracePt t="18850" x="1835150" y="4708525"/>
          <p14:tracePt t="18858" x="1852613" y="4699000"/>
          <p14:tracePt t="18866" x="1860550" y="4640263"/>
          <p14:tracePt t="18873" x="1903413" y="4546600"/>
          <p14:tracePt t="18889" x="2038350" y="4341813"/>
          <p14:tracePt t="18897" x="2157413" y="4181475"/>
          <p14:tracePt t="18906" x="2235200" y="4079875"/>
          <p14:tracePt t="18913" x="2344738" y="3925888"/>
          <p14:tracePt t="18922" x="2413000" y="3748088"/>
          <p14:tracePt t="18930" x="2497138" y="3646488"/>
          <p14:tracePt t="18938" x="2582863" y="3467100"/>
          <p14:tracePt t="18946" x="2676525" y="3254375"/>
          <p14:tracePt t="18956" x="2744788" y="3051175"/>
          <p14:tracePt t="18962" x="2838450" y="2871788"/>
          <p14:tracePt t="18970" x="2930525" y="2668588"/>
          <p14:tracePt t="18978" x="2973388" y="2438400"/>
          <p14:tracePt t="18986" x="3016250" y="2311400"/>
          <p14:tracePt t="18993" x="3033713" y="2217738"/>
          <p14:tracePt t="19002" x="3033713" y="2133600"/>
          <p14:tracePt t="19009" x="3049588" y="2065338"/>
          <p14:tracePt t="19018" x="3049588" y="2005013"/>
          <p14:tracePt t="19026" x="3049588" y="1979613"/>
          <p14:tracePt t="19034" x="3049588" y="1963738"/>
          <p14:tracePt t="19042" x="3049588" y="1938338"/>
          <p14:tracePt t="19050" x="3049588" y="1928813"/>
          <p14:tracePt t="19058" x="3049588" y="1903413"/>
          <p14:tracePt t="19066" x="3049588" y="1870075"/>
          <p14:tracePt t="19074" x="3067050" y="1844675"/>
          <p14:tracePt t="19082" x="3067050" y="1801813"/>
          <p14:tracePt t="19089" x="3067050" y="1751013"/>
          <p14:tracePt t="19098" x="3067050" y="1725613"/>
          <p14:tracePt t="19105" x="3067050" y="1682750"/>
          <p14:tracePt t="19113" x="3067050" y="1631950"/>
          <p14:tracePt t="19122" x="3067050" y="1606550"/>
          <p14:tracePt t="19130" x="3067050" y="1563688"/>
          <p14:tracePt t="19139" x="3067050" y="1538288"/>
          <p14:tracePt t="19146" x="3067050" y="1487488"/>
          <p14:tracePt t="19155" x="3067050" y="1477963"/>
          <p14:tracePt t="19162" x="3067050" y="1436688"/>
          <p14:tracePt t="19170" x="3067050" y="1411288"/>
          <p14:tracePt t="19178" x="3067050" y="1401763"/>
          <p14:tracePt t="19186" x="3067050" y="1376363"/>
          <p14:tracePt t="19193" x="3067050" y="1325563"/>
          <p14:tracePt t="19202" x="3067050" y="1282700"/>
          <p14:tracePt t="19209" x="3067050" y="1216025"/>
          <p14:tracePt t="19218" x="3067050" y="1189038"/>
          <p14:tracePt t="19226" x="3067050" y="1147763"/>
          <p14:tracePt t="19233" x="3067050" y="1130300"/>
          <p14:tracePt t="19242" x="3067050" y="1122363"/>
          <p14:tracePt t="19250" x="3067050" y="1112838"/>
          <p14:tracePt t="19258" x="3067050" y="1087438"/>
          <p14:tracePt t="19266" x="3059113" y="1054100"/>
          <p14:tracePt t="19290" x="3049588" y="1044575"/>
          <p14:tracePt t="19330" x="3033713" y="1044575"/>
          <p14:tracePt t="19346" x="3024188" y="1044575"/>
          <p14:tracePt t="19355" x="3008313" y="1044575"/>
          <p14:tracePt t="19362" x="2982913" y="1044575"/>
          <p14:tracePt t="19370" x="2973388" y="1044575"/>
          <p14:tracePt t="19378" x="2947988" y="1028700"/>
          <p14:tracePt t="19386" x="2897188" y="1011238"/>
          <p14:tracePt t="19393" x="2889250" y="1003300"/>
          <p14:tracePt t="19402" x="2871788" y="1003300"/>
          <p14:tracePt t="19409" x="2838450" y="985838"/>
          <p14:tracePt t="19418" x="2820988" y="985838"/>
          <p14:tracePt t="19426" x="2795588" y="977900"/>
          <p14:tracePt t="19434" x="2786063" y="977900"/>
          <p14:tracePt t="19442" x="2770188" y="977900"/>
          <p14:tracePt t="19450" x="2760663" y="977900"/>
          <p14:tracePt t="19458" x="2735263" y="960438"/>
          <p14:tracePt t="19466" x="2719388" y="960438"/>
          <p14:tracePt t="19473" x="2709863" y="960438"/>
          <p14:tracePt t="19506" x="2684463" y="935038"/>
          <p14:tracePt t="19715" x="2684463" y="952500"/>
          <p14:tracePt t="19724" x="2684463" y="993775"/>
          <p14:tracePt t="19730" x="2684463" y="1028700"/>
          <p14:tracePt t="19738" x="2684463" y="1069975"/>
          <p14:tracePt t="19745" x="2684463" y="1079500"/>
          <p14:tracePt t="19762" x="2684463" y="1096963"/>
          <p14:tracePt t="19770" x="2684463" y="1122363"/>
          <p14:tracePt t="19777" x="2684463" y="1130300"/>
          <p14:tracePt t="19785" x="2684463" y="1147763"/>
          <p14:tracePt t="19793" x="2684463" y="1189038"/>
          <p14:tracePt t="19802" x="2684463" y="1198563"/>
          <p14:tracePt t="19809" x="2684463" y="1206500"/>
          <p14:tracePt t="19818" x="2684463" y="1223963"/>
          <p14:tracePt t="19826" x="2684463" y="1266825"/>
          <p14:tracePt t="19833" x="2701925" y="1274763"/>
          <p14:tracePt t="19842" x="2709863" y="1292225"/>
          <p14:tracePt t="19865" x="2719388" y="1300163"/>
          <p14:tracePt t="19873" x="2719388" y="1308100"/>
          <p14:tracePt t="19889" x="2719388" y="1325563"/>
          <p14:tracePt t="19913" x="2735263" y="1333500"/>
          <p14:tracePt t="19995" x="2760663" y="1360488"/>
          <p14:tracePt t="20073" x="2744788" y="1360488"/>
          <p14:tracePt t="20098" x="2701925" y="1360488"/>
          <p14:tracePt t="20105" x="2684463" y="1360488"/>
          <p14:tracePt t="20363" x="2659063" y="1325563"/>
          <p14:tracePt t="20378" x="2659063" y="1317625"/>
          <p14:tracePt t="20410" x="2641600" y="1317625"/>
          <p14:tracePt t="20418" x="2633663" y="1308100"/>
          <p14:tracePt t="20443" x="2625725" y="1308100"/>
          <p14:tracePt t="20699" x="2608263" y="1292225"/>
          <p14:tracePt t="20708" x="2608263" y="1266825"/>
          <p14:tracePt t="20715" x="2608263" y="1257300"/>
          <p14:tracePt t="20722" x="2616200" y="1198563"/>
          <p14:tracePt t="20730" x="2625725" y="1189038"/>
          <p14:tracePt t="20738" x="2625725" y="1173163"/>
          <p14:tracePt t="20745" x="2625725" y="1147763"/>
          <p14:tracePt t="20755" x="2625725" y="1138238"/>
          <p14:tracePt t="20762" x="2625725" y="1122363"/>
          <p14:tracePt t="20770" x="2625725" y="1112838"/>
          <p14:tracePt t="20785" x="2625725" y="1087438"/>
          <p14:tracePt t="20858" x="2641600" y="1069975"/>
          <p14:tracePt t="20890" x="2641600" y="1062038"/>
          <p14:tracePt t="20898" x="2641600" y="1054100"/>
          <p14:tracePt t="20905" x="2641600" y="1036638"/>
          <p14:tracePt t="20914" x="2651125" y="1011238"/>
          <p14:tracePt t="20962" x="2668588" y="1003300"/>
          <p14:tracePt t="21010" x="2668588" y="985838"/>
          <p14:tracePt t="21042" x="2693988" y="977900"/>
          <p14:tracePt t="21050" x="2701925" y="977900"/>
          <p14:tracePt t="21059" x="2760663" y="977900"/>
          <p14:tracePt t="21066" x="2786063" y="977900"/>
          <p14:tracePt t="21074" x="2854325" y="960438"/>
          <p14:tracePt t="21082" x="2863850" y="942975"/>
          <p14:tracePt t="21090" x="2889250" y="942975"/>
          <p14:tracePt t="21105" x="2897188" y="942975"/>
          <p14:tracePt t="21146" x="2914650" y="942975"/>
          <p14:tracePt t="21155" x="2940050" y="935038"/>
          <p14:tracePt t="21178" x="2947988" y="935038"/>
          <p14:tracePt t="21186" x="2965450" y="917575"/>
          <p14:tracePt t="21315" x="2973388" y="917575"/>
          <p14:tracePt t="21325" x="2990850" y="917575"/>
          <p14:tracePt t="21333" x="3016250" y="909638"/>
          <p14:tracePt t="21340" x="3024188" y="909638"/>
          <p14:tracePt t="21345" x="3049588" y="892175"/>
          <p14:tracePt t="21355" x="3067050" y="884238"/>
          <p14:tracePt t="21362" x="3092450" y="866775"/>
          <p14:tracePt t="21370" x="3100388" y="858838"/>
          <p14:tracePt t="21378" x="3117850" y="858838"/>
          <p14:tracePt t="21666" x="3127375" y="841375"/>
          <p14:tracePt t="21681" x="3109913" y="815975"/>
          <p14:tracePt t="21690" x="3100388" y="815975"/>
          <p14:tracePt t="21697" x="3067050" y="808038"/>
          <p14:tracePt t="21713" x="3041650" y="808038"/>
          <p14:tracePt t="21737" x="3033713" y="790575"/>
          <p14:tracePt t="21754" x="3008313" y="790575"/>
          <p14:tracePt t="21762" x="2955925" y="773113"/>
          <p14:tracePt t="21777" x="2930525" y="773113"/>
          <p14:tracePt t="21793" x="2905125" y="747713"/>
          <p14:tracePt t="21817" x="2889250" y="747713"/>
          <p14:tracePt t="21841" x="2879725" y="747713"/>
          <p14:tracePt t="21979" x="2863850" y="747713"/>
          <p14:tracePt t="22011" x="2838450" y="747713"/>
          <p14:tracePt t="22019" x="2828925" y="765175"/>
          <p14:tracePt t="22041" x="2811463" y="773113"/>
          <p14:tracePt t="22090" x="2811463" y="790575"/>
          <p14:tracePt t="22195" x="2811463" y="798513"/>
          <p14:tracePt t="22210" x="2811463" y="808038"/>
          <p14:tracePt t="22225" x="2803525" y="823913"/>
          <p14:tracePt t="22233" x="2795588" y="833438"/>
          <p14:tracePt t="22242" x="2778125" y="833438"/>
          <p14:tracePt t="22249" x="2770188" y="833438"/>
          <p14:tracePt t="22258" x="2752725" y="833438"/>
          <p14:tracePt t="22266" x="2744788" y="833438"/>
          <p14:tracePt t="22306" x="2719388" y="833438"/>
          <p14:tracePt t="22321" x="2701925" y="833438"/>
          <p14:tracePt t="22337" x="2693988" y="833438"/>
          <p14:tracePt t="22354" x="2684463" y="833438"/>
          <p14:tracePt t="22362" x="2659063" y="833438"/>
          <p14:tracePt t="22370" x="2641600" y="833438"/>
          <p14:tracePt t="22377" x="2633663" y="833438"/>
          <p14:tracePt t="22385" x="2616200" y="833438"/>
          <p14:tracePt t="22393" x="2590800" y="833438"/>
          <p14:tracePt t="22401" x="2582863" y="833438"/>
          <p14:tracePt t="22409" x="2565400" y="833438"/>
          <p14:tracePt t="22433" x="2557463" y="833438"/>
          <p14:tracePt t="22441" x="2532063" y="833438"/>
          <p14:tracePt t="22466" x="2524125" y="833438"/>
          <p14:tracePt t="22474" x="2506663" y="833438"/>
          <p14:tracePt t="22490" x="2446338" y="833438"/>
          <p14:tracePt t="22505" x="2438400" y="833438"/>
          <p14:tracePt t="22513" x="2430463" y="833438"/>
          <p14:tracePt t="22529" x="2405063" y="833438"/>
          <p14:tracePt t="22586" x="2387600" y="833438"/>
          <p14:tracePt t="22602" x="2379663" y="833438"/>
          <p14:tracePt t="22651" x="2362200" y="833438"/>
          <p14:tracePt t="22658" x="2352675" y="833438"/>
          <p14:tracePt t="22666" x="2336800" y="833438"/>
          <p14:tracePt t="22682" x="2327275" y="833438"/>
          <p14:tracePt t="22707" x="2319338" y="833438"/>
          <p14:tracePt t="22723" x="2301875" y="849313"/>
          <p14:tracePt t="22730" x="2293938" y="858838"/>
          <p14:tracePt t="22746" x="2276475" y="858838"/>
          <p14:tracePt t="22762" x="2268538" y="874713"/>
          <p14:tracePt t="22778" x="2251075" y="874713"/>
          <p14:tracePt t="22883" x="2243138" y="874713"/>
          <p14:tracePt t="22939" x="2217738" y="874713"/>
          <p14:tracePt t="22970" x="2200275" y="866775"/>
          <p14:tracePt t="23034" x="2192338" y="858838"/>
          <p14:tracePt t="23074" x="2192338" y="841375"/>
          <p14:tracePt t="23082" x="2182813" y="833438"/>
          <p14:tracePt t="23243" x="2157413" y="833438"/>
          <p14:tracePt t="23267" x="2141538" y="833438"/>
          <p14:tracePt t="23306" x="2132013" y="833438"/>
          <p14:tracePt t="24370" x="2149475" y="833438"/>
          <p14:tracePt t="24411" x="2157413" y="833438"/>
          <p14:tracePt t="25850" x="2200275" y="833438"/>
          <p14:tracePt t="25858" x="2208213" y="833438"/>
          <p14:tracePt t="25866" x="2225675" y="833438"/>
          <p14:tracePt t="25873" x="2251075" y="833438"/>
          <p14:tracePt t="25888" x="2260600" y="833438"/>
          <p14:tracePt t="25897" x="2268538" y="833438"/>
          <p14:tracePt t="25905" x="2301875" y="866775"/>
          <p14:tracePt t="25921" x="2327275" y="866775"/>
          <p14:tracePt t="25930" x="2336800" y="866775"/>
          <p14:tracePt t="25938" x="2352675" y="866775"/>
          <p14:tracePt t="25945" x="2362200" y="874713"/>
          <p14:tracePt t="25977" x="2379663" y="874713"/>
          <p14:tracePt t="25986" x="2387600" y="874713"/>
          <p14:tracePt t="25993" x="2413000" y="874713"/>
          <p14:tracePt t="26002" x="2438400" y="874713"/>
          <p14:tracePt t="26009" x="2471738" y="866775"/>
          <p14:tracePt t="26018" x="2481263" y="866775"/>
          <p14:tracePt t="26025" x="2524125" y="866775"/>
          <p14:tracePt t="26033" x="2549525" y="866775"/>
          <p14:tracePt t="26042" x="2574925" y="866775"/>
          <p14:tracePt t="26049" x="2600325" y="866775"/>
          <p14:tracePt t="26057" x="2616200" y="866775"/>
          <p14:tracePt t="26066" x="2659063" y="866775"/>
          <p14:tracePt t="26074" x="2668588" y="866775"/>
          <p14:tracePt t="26081" x="2709863" y="858838"/>
          <p14:tracePt t="26090" x="2735263" y="858838"/>
          <p14:tracePt t="26097" x="2752725" y="858838"/>
          <p14:tracePt t="26105" x="2795588" y="841375"/>
          <p14:tracePt t="26121" x="2820988" y="841375"/>
          <p14:tracePt t="26129" x="2863850" y="841375"/>
          <p14:tracePt t="26137" x="2889250" y="841375"/>
          <p14:tracePt t="26145" x="2940050" y="841375"/>
          <p14:tracePt t="26154" x="2998788" y="841375"/>
          <p14:tracePt t="26162" x="3008313" y="841375"/>
          <p14:tracePt t="26171" x="3041650" y="841375"/>
          <p14:tracePt t="26186" x="3067050" y="841375"/>
          <p14:tracePt t="26378" x="3041650" y="866775"/>
          <p14:tracePt t="26402" x="3033713" y="866775"/>
          <p14:tracePt t="26409" x="3016250" y="874713"/>
          <p14:tracePt t="26449" x="3008313" y="884238"/>
          <p14:tracePt t="26465" x="2990850" y="900113"/>
          <p14:tracePt t="26474" x="2982913" y="909638"/>
          <p14:tracePt t="26490" x="2955925" y="935038"/>
          <p14:tracePt t="26713" x="2955925" y="952500"/>
          <p14:tracePt t="26729" x="2955925" y="977900"/>
          <p14:tracePt t="26745" x="2955925" y="985838"/>
          <p14:tracePt t="26753" x="2955925" y="1003300"/>
          <p14:tracePt t="26770" x="2955925" y="1011238"/>
          <p14:tracePt t="26777" x="2955925" y="1036638"/>
          <p14:tracePt t="26793" x="2955925" y="1054100"/>
          <p14:tracePt t="26803" x="2940050" y="1062038"/>
          <p14:tracePt t="26810" x="2930525" y="1069975"/>
          <p14:tracePt t="26834" x="2930525" y="1096963"/>
          <p14:tracePt t="26849" x="2922588" y="1112838"/>
          <p14:tracePt t="26898" x="2922588" y="1122363"/>
          <p14:tracePt t="26922" x="2922588" y="1138238"/>
          <p14:tracePt t="26994" x="2922588" y="1163638"/>
          <p14:tracePt t="27003" x="2922588" y="1173163"/>
          <p14:tracePt t="27018" x="2930525" y="1189038"/>
          <p14:tracePt t="27026" x="2947988" y="1198563"/>
          <p14:tracePt t="27122" x="2973388" y="1198563"/>
          <p14:tracePt t="27130" x="3041650" y="1231900"/>
          <p14:tracePt t="27139" x="3084513" y="1249363"/>
          <p14:tracePt t="27146" x="3135313" y="1266825"/>
          <p14:tracePt t="27155" x="3194050" y="1282700"/>
          <p14:tracePt t="27162" x="3262313" y="1300163"/>
          <p14:tracePt t="27172" x="3330575" y="1333500"/>
          <p14:tracePt t="27178" x="3381375" y="1333500"/>
          <p14:tracePt t="27186" x="3467100" y="1333500"/>
          <p14:tracePt t="27194" x="3525838" y="1350963"/>
          <p14:tracePt t="27202" x="3594100" y="1350963"/>
          <p14:tracePt t="27209" x="3619500" y="1360488"/>
          <p14:tracePt t="27218" x="3687763" y="1360488"/>
          <p14:tracePt t="27226" x="3729038" y="1360488"/>
          <p14:tracePt t="27234" x="3746500" y="1360488"/>
          <p14:tracePt t="27243" x="3756025" y="1360488"/>
          <p14:tracePt t="27323" x="3763963" y="1360488"/>
          <p14:tracePt t="27347" x="3806825" y="1360488"/>
          <p14:tracePt t="27357" x="3832225" y="1360488"/>
          <p14:tracePt t="27364" x="3883025" y="1360488"/>
          <p14:tracePt t="27371" x="3908425" y="1360488"/>
          <p14:tracePt t="27377" x="3951288" y="1360488"/>
          <p14:tracePt t="27386" x="3984625" y="1360488"/>
          <p14:tracePt t="27393" x="4027488" y="1360488"/>
          <p14:tracePt t="27402" x="4052888" y="1360488"/>
          <p14:tracePt t="27409" x="4121150" y="1360488"/>
          <p14:tracePt t="27417" x="4179888" y="1360488"/>
          <p14:tracePt t="27425" x="4248150" y="1360488"/>
          <p14:tracePt t="27433" x="4291013" y="1360488"/>
          <p14:tracePt t="27442" x="4375150" y="1360488"/>
          <p14:tracePt t="27450" x="4435475" y="1360488"/>
          <p14:tracePt t="27458" x="4503738" y="1360488"/>
          <p14:tracePt t="27465" x="4562475" y="1360488"/>
          <p14:tracePt t="27474" x="4613275" y="1360488"/>
          <p14:tracePt t="27482" x="4656138" y="1360488"/>
          <p14:tracePt t="27490" x="4681538" y="1360488"/>
          <p14:tracePt t="27497" x="4706938" y="1360488"/>
          <p14:tracePt t="27505" x="4724400" y="1360488"/>
          <p14:tracePt t="27521" x="4732338" y="1360488"/>
          <p14:tracePt t="27537" x="4749800" y="1360488"/>
          <p14:tracePt t="27586" x="4775200" y="1360488"/>
          <p14:tracePt t="27594" x="4783138" y="1360488"/>
          <p14:tracePt t="27603" x="4808538" y="1343025"/>
          <p14:tracePt t="27610" x="4876800" y="1343025"/>
          <p14:tracePt t="27618" x="4935538" y="1325563"/>
          <p14:tracePt t="27627" x="5029200" y="1325563"/>
          <p14:tracePt t="27634" x="5089525" y="1308100"/>
          <p14:tracePt t="27643" x="5140325" y="1292225"/>
          <p14:tracePt t="27650" x="5191125" y="1266825"/>
          <p14:tracePt t="27658" x="5216525" y="1249363"/>
          <p14:tracePt t="27666" x="5241925" y="1249363"/>
          <p14:tracePt t="27674" x="5267325" y="1249363"/>
          <p14:tracePt t="27682" x="5284788" y="1241425"/>
          <p14:tracePt t="27771" x="5310188" y="1241425"/>
          <p14:tracePt t="27778" x="5318125" y="1241425"/>
          <p14:tracePt t="27787" x="5335588" y="1241425"/>
          <p14:tracePt t="27795" x="5343525" y="1241425"/>
          <p14:tracePt t="27804" x="5386388" y="1241425"/>
          <p14:tracePt t="27811" x="5394325" y="1241425"/>
          <p14:tracePt t="27827" x="5411788" y="1241425"/>
          <p14:tracePt t="27892" x="5421313" y="1223963"/>
          <p14:tracePt t="28106" x="5421313" y="1216025"/>
          <p14:tracePt t="28114" x="5403850" y="1189038"/>
          <p14:tracePt t="28122" x="5368925" y="1173163"/>
          <p14:tracePt t="28130" x="5343525" y="1155700"/>
          <p14:tracePt t="28139" x="5318125" y="1155700"/>
          <p14:tracePt t="28146" x="5284788" y="1130300"/>
          <p14:tracePt t="28162" x="5241925" y="1130300"/>
          <p14:tracePt t="28171" x="5173663" y="1112838"/>
          <p14:tracePt t="28178" x="5165725" y="1112838"/>
          <p14:tracePt t="28186" x="5148263" y="1112838"/>
          <p14:tracePt t="28194" x="5140325" y="1112838"/>
          <p14:tracePt t="28202" x="5114925" y="1096963"/>
          <p14:tracePt t="28210" x="5106988" y="1096963"/>
          <p14:tracePt t="28218" x="5046663" y="1096963"/>
          <p14:tracePt t="28226" x="5003800" y="1096963"/>
          <p14:tracePt t="28234" x="4910138" y="1079500"/>
          <p14:tracePt t="28242" x="4818063" y="1036638"/>
          <p14:tracePt t="28250" x="4699000" y="1036638"/>
          <p14:tracePt t="28258" x="4587875" y="1036638"/>
          <p14:tracePt t="28266" x="4468813" y="1019175"/>
          <p14:tracePt t="28274" x="4384675" y="1019175"/>
          <p14:tracePt t="28282" x="4316413" y="1019175"/>
          <p14:tracePt t="28290" x="4273550" y="1019175"/>
          <p14:tracePt t="28298" x="4222750" y="1019175"/>
          <p14:tracePt t="28305" x="4214813" y="1019175"/>
          <p14:tracePt t="28314" x="4205288" y="1019175"/>
          <p14:tracePt t="28321" x="4162425" y="1019175"/>
          <p14:tracePt t="28330" x="4146550" y="1019175"/>
          <p14:tracePt t="28338" x="4137025" y="1019175"/>
          <p14:tracePt t="28346" x="4078288" y="1019175"/>
          <p14:tracePt t="28355" x="4017963" y="1019175"/>
          <p14:tracePt t="28362" x="3951288" y="1019175"/>
          <p14:tracePt t="28372" x="3890963" y="1019175"/>
          <p14:tracePt t="28378" x="3822700" y="1019175"/>
          <p14:tracePt t="28386" x="3738563" y="1019175"/>
          <p14:tracePt t="28393" x="3678238" y="1019175"/>
          <p14:tracePt t="28402" x="3611563" y="1019175"/>
          <p14:tracePt t="28410" x="3586163" y="1019175"/>
          <p14:tracePt t="28418" x="3559175" y="1019175"/>
          <p14:tracePt t="28531" x="3619500" y="1019175"/>
          <p14:tracePt t="28540" x="3662363" y="1028700"/>
          <p14:tracePt t="28548" x="3713163" y="1044575"/>
          <p14:tracePt t="28557" x="3797300" y="1062038"/>
          <p14:tracePt t="28563" x="3890963" y="1079500"/>
          <p14:tracePt t="28571" x="4010025" y="1122363"/>
          <p14:tracePt t="28578" x="4154488" y="1138238"/>
          <p14:tracePt t="28586" x="4298950" y="1163638"/>
          <p14:tracePt t="28594" x="4476750" y="1163638"/>
          <p14:tracePt t="28602" x="4621213" y="1181100"/>
          <p14:tracePt t="28610" x="4818063" y="1181100"/>
          <p14:tracePt t="28618" x="5013325" y="1181100"/>
          <p14:tracePt t="28626" x="5132388" y="1181100"/>
          <p14:tracePt t="28633" x="5249863" y="1181100"/>
          <p14:tracePt t="28642" x="5310188" y="1181100"/>
          <p14:tracePt t="28650" x="5318125" y="1181100"/>
          <p14:tracePt t="28939" x="5335588" y="1223963"/>
          <p14:tracePt t="28947" x="5353050" y="1292225"/>
          <p14:tracePt t="28970" x="5353050" y="1300163"/>
          <p14:tracePt t="29209" x="5360988" y="1300163"/>
          <p14:tracePt t="29218" x="5386388" y="1300163"/>
          <p14:tracePt t="29225" x="5403850" y="1300163"/>
          <p14:tracePt t="29233" x="5411788" y="1282700"/>
          <p14:tracePt t="29323" x="5411788" y="1274763"/>
          <p14:tracePt t="29347" x="5411788" y="1249363"/>
          <p14:tracePt t="29370" x="5411788" y="1231900"/>
          <p14:tracePt t="29394" x="5411788" y="1223963"/>
          <p14:tracePt t="29410" x="5411788" y="1216025"/>
          <p14:tracePt t="29433" x="5411788" y="1189038"/>
          <p14:tracePt t="29746" x="5429250" y="1173163"/>
          <p14:tracePt t="29755" x="5437188" y="1173163"/>
          <p14:tracePt t="29762" x="5454650" y="1173163"/>
          <p14:tracePt t="29771" x="5487988" y="1173163"/>
          <p14:tracePt t="29786" x="5505450" y="1173163"/>
          <p14:tracePt t="29946" x="5513388" y="1173163"/>
          <p14:tracePt t="29962" x="5530850" y="1173163"/>
          <p14:tracePt t="29971" x="5565775" y="1173163"/>
          <p14:tracePt t="29977" x="5599113" y="1173163"/>
          <p14:tracePt t="29986" x="5624513" y="1181100"/>
          <p14:tracePt t="29993" x="5632450" y="1189038"/>
          <p14:tracePt t="30002" x="5649913" y="1189038"/>
          <p14:tracePt t="30009" x="5675313" y="1206500"/>
          <p14:tracePt t="30017" x="5683250" y="1206500"/>
          <p14:tracePt t="30025" x="5718175" y="1216025"/>
          <p14:tracePt t="30033" x="5726113" y="1231900"/>
          <p14:tracePt t="30682" x="5708650" y="1231900"/>
          <p14:tracePt t="30705" x="5700713" y="1231900"/>
          <p14:tracePt t="30737" x="5683250" y="1231900"/>
          <p14:tracePt t="31187" x="5692775" y="1231900"/>
          <p14:tracePt t="31195" x="5718175" y="1231900"/>
          <p14:tracePt t="31203" x="5761038" y="1223963"/>
          <p14:tracePt t="31210" x="5811838" y="1223963"/>
          <p14:tracePt t="31218" x="5853113" y="1223963"/>
          <p14:tracePt t="31225" x="5895975" y="1206500"/>
          <p14:tracePt t="31233" x="5930900" y="1206500"/>
          <p14:tracePt t="31241" x="5938838" y="1206500"/>
          <p14:tracePt t="31249" x="5981700" y="1206500"/>
          <p14:tracePt t="31258" x="5989638" y="1206500"/>
          <p14:tracePt t="31265" x="6007100" y="1206500"/>
          <p14:tracePt t="31274" x="6015038" y="1206500"/>
          <p14:tracePt t="31282" x="6040438" y="1206500"/>
          <p14:tracePt t="31291" x="6065838" y="1206500"/>
          <p14:tracePt t="31297" x="6091238" y="1206500"/>
          <p14:tracePt t="31305" x="6126163" y="1206500"/>
          <p14:tracePt t="31313" x="6134100" y="1206500"/>
          <p14:tracePt t="31321" x="6151563" y="1206500"/>
          <p14:tracePt t="31330" x="6176963" y="1206500"/>
          <p14:tracePt t="31337" x="6202363" y="1206500"/>
          <p14:tracePt t="31345" x="6210300" y="1206500"/>
          <p14:tracePt t="31354" x="6253163" y="1198563"/>
          <p14:tracePt t="31362" x="6278563" y="1198563"/>
          <p14:tracePt t="31371" x="6329363" y="1198563"/>
          <p14:tracePt t="31377" x="6338888" y="1198563"/>
          <p14:tracePt t="31386" x="6380163" y="1198563"/>
          <p14:tracePt t="31393" x="6389688" y="1198563"/>
          <p14:tracePt t="31402" x="6405563" y="1198563"/>
          <p14:tracePt t="31409" x="6456363" y="1198563"/>
          <p14:tracePt t="31417" x="6483350" y="1198563"/>
          <p14:tracePt t="31425" x="6550025" y="1198563"/>
          <p14:tracePt t="31434" x="6610350" y="1198563"/>
          <p14:tracePt t="31441" x="6626225" y="1198563"/>
          <p14:tracePt t="31449" x="6635750" y="1198563"/>
          <p14:tracePt t="31457" x="6661150" y="1198563"/>
          <p14:tracePt t="31490" x="6686550" y="1198563"/>
          <p14:tracePt t="31497" x="6704013" y="1198563"/>
          <p14:tracePt t="31505" x="6745288" y="1198563"/>
          <p14:tracePt t="31513" x="6770688" y="1198563"/>
          <p14:tracePt t="31521" x="6797675" y="1198563"/>
          <p14:tracePt t="31530" x="6848475" y="1198563"/>
          <p14:tracePt t="31537" x="6873875" y="1198563"/>
          <p14:tracePt t="31545" x="6899275" y="1198563"/>
          <p14:tracePt t="31553" x="6992938" y="1241425"/>
          <p14:tracePt t="31562" x="7034213" y="1241425"/>
          <p14:tracePt t="31570" x="7043738" y="1241425"/>
          <p14:tracePt t="31578" x="7069138" y="1241425"/>
          <p14:tracePt t="31587" x="7102475" y="1241425"/>
          <p14:tracePt t="31593" x="7112000" y="1241425"/>
          <p14:tracePt t="31602" x="7119938" y="1241425"/>
          <p14:tracePt t="31609" x="7137400" y="1241425"/>
          <p14:tracePt t="31617" x="7178675" y="1241425"/>
          <p14:tracePt t="31626" x="7204075" y="1241425"/>
          <p14:tracePt t="31633" x="7246938" y="1241425"/>
          <p14:tracePt t="31641" x="7315200" y="1241425"/>
          <p14:tracePt t="31649" x="7340600" y="1241425"/>
          <p14:tracePt t="31658" x="7400925" y="1241425"/>
          <p14:tracePt t="31665" x="7426325" y="1241425"/>
          <p14:tracePt t="31674" x="7510463" y="1241425"/>
          <p14:tracePt t="31682" x="7578725" y="1241425"/>
          <p14:tracePt t="31690" x="7621588" y="1241425"/>
          <p14:tracePt t="31698" x="7646988" y="1241425"/>
          <p14:tracePt t="31706" x="7662863" y="1241425"/>
          <p14:tracePt t="31891" x="7629525" y="1266825"/>
          <p14:tracePt t="31899" x="7467600" y="1325563"/>
          <p14:tracePt t="31905" x="7289800" y="1436688"/>
          <p14:tracePt t="31913" x="7102475" y="1581150"/>
          <p14:tracePt t="31921" x="6950075" y="1716088"/>
          <p14:tracePt t="31930" x="6719888" y="1963738"/>
          <p14:tracePt t="31937" x="6483350" y="2227263"/>
          <p14:tracePt t="31946" x="6286500" y="2473325"/>
          <p14:tracePt t="31954" x="5981700" y="2846388"/>
          <p14:tracePt t="31962" x="5683250" y="3160713"/>
          <p14:tracePt t="31971" x="5368925" y="3578225"/>
          <p14:tracePt t="31978" x="5165725" y="3832225"/>
          <p14:tracePt t="31987" x="4910138" y="4138613"/>
          <p14:tracePt t="31993" x="4699000" y="4445000"/>
          <p14:tracePt t="32002" x="4494213" y="4691063"/>
          <p14:tracePt t="32010" x="4349750" y="4903788"/>
          <p14:tracePt t="32018" x="4240213" y="5081588"/>
          <p14:tracePt t="32026" x="4129088" y="5268913"/>
          <p14:tracePt t="32033" x="4103688" y="5362575"/>
          <p14:tracePt t="32042" x="4070350" y="5456238"/>
          <p14:tracePt t="32050" x="4052888" y="5481638"/>
          <p14:tracePt t="32058" x="4035425" y="5532438"/>
          <p14:tracePt t="32065" x="4035425" y="5540375"/>
          <p14:tracePt t="32378" x="3976688" y="5524500"/>
          <p14:tracePt t="32389" x="3883025" y="5481638"/>
          <p14:tracePt t="32396" x="3756025" y="5421313"/>
          <p14:tracePt t="32403" x="3551238" y="5302250"/>
          <p14:tracePt t="32409" x="3348038" y="5260975"/>
          <p14:tracePt t="32418" x="3194050" y="5175250"/>
          <p14:tracePt t="32425" x="3049588" y="5149850"/>
          <p14:tracePt t="32434" x="2998788" y="5116513"/>
          <p14:tracePt t="32619" x="3016250" y="5116513"/>
          <p14:tracePt t="32627" x="3100388" y="5124450"/>
          <p14:tracePt t="32634" x="3117850" y="5124450"/>
          <p14:tracePt t="32642" x="3194050" y="5124450"/>
          <p14:tracePt t="32650" x="3279775" y="5124450"/>
          <p14:tracePt t="32658" x="3398838" y="5149850"/>
          <p14:tracePt t="32666" x="3568700" y="5149850"/>
          <p14:tracePt t="32674" x="3763963" y="5149850"/>
          <p14:tracePt t="32682" x="3967163" y="5149850"/>
          <p14:tracePt t="32690" x="4103688" y="5149850"/>
          <p14:tracePt t="32698" x="4332288" y="5149850"/>
          <p14:tracePt t="32706" x="4476750" y="5149850"/>
          <p14:tracePt t="32713" x="4673600" y="5149850"/>
          <p14:tracePt t="32721" x="4843463" y="5149850"/>
          <p14:tracePt t="32730" x="4962525" y="5149850"/>
          <p14:tracePt t="32737" x="5080000" y="5167313"/>
          <p14:tracePt t="32746" x="5249863" y="5167313"/>
          <p14:tracePt t="32754" x="5394325" y="5167313"/>
          <p14:tracePt t="32762" x="5591175" y="5167313"/>
          <p14:tracePt t="32771" x="5735638" y="5167313"/>
          <p14:tracePt t="32778" x="5905500" y="5167313"/>
          <p14:tracePt t="32787" x="6100763" y="5167313"/>
          <p14:tracePt t="32793" x="6245225" y="5167313"/>
          <p14:tracePt t="32802" x="6415088" y="5167313"/>
          <p14:tracePt t="32809" x="6524625" y="5167313"/>
          <p14:tracePt t="32818" x="6643688" y="5167313"/>
          <p14:tracePt t="32825" x="6729413" y="5167313"/>
          <p14:tracePt t="32833" x="6848475" y="5167313"/>
          <p14:tracePt t="32842" x="6992938" y="5167313"/>
          <p14:tracePt t="32850" x="7137400" y="5157788"/>
          <p14:tracePt t="32858" x="7221538" y="5157788"/>
          <p14:tracePt t="32866" x="7340600" y="5132388"/>
          <p14:tracePt t="32874" x="7459663" y="5116513"/>
          <p14:tracePt t="32882" x="7586663" y="5073650"/>
          <p14:tracePt t="32889" x="7731125" y="5073650"/>
          <p14:tracePt t="32898" x="7816850" y="5073650"/>
          <p14:tracePt t="32905" x="7900988" y="5073650"/>
          <p14:tracePt t="32914" x="8020050" y="5073650"/>
          <p14:tracePt t="32921" x="8105775" y="5073650"/>
          <p14:tracePt t="32930" x="8189913" y="5073650"/>
          <p14:tracePt t="32937" x="8283575" y="5073650"/>
          <p14:tracePt t="32946" x="8369300" y="5073650"/>
          <p14:tracePt t="32954" x="8453438" y="5073650"/>
          <p14:tracePt t="32962" x="8521700" y="5073650"/>
          <p14:tracePt t="32970" x="8605838" y="5073650"/>
          <p14:tracePt t="32978" x="8691563" y="5073650"/>
          <p14:tracePt t="32987" x="8777288" y="5073650"/>
          <p14:tracePt t="32994" x="8843963" y="5073650"/>
          <p14:tracePt t="33002" x="8904288" y="5073650"/>
          <p14:tracePt t="33010" x="8955088" y="5073650"/>
          <p14:tracePt t="33018" x="9039225" y="5073650"/>
          <p14:tracePt t="33025" x="9099550" y="5073650"/>
          <p14:tracePt t="33034" x="9167813" y="5073650"/>
          <p14:tracePt t="33042" x="9251950" y="5056188"/>
          <p14:tracePt t="33050" x="9320213" y="5022850"/>
          <p14:tracePt t="33058" x="9353550" y="5005388"/>
          <p14:tracePt t="33066" x="9413875" y="4972050"/>
          <p14:tracePt t="33074" x="9431338" y="4946650"/>
          <p14:tracePt t="33082" x="9464675" y="4929188"/>
          <p14:tracePt t="33090" x="9464675" y="4919663"/>
          <p14:tracePt t="33098" x="9507538" y="4835525"/>
          <p14:tracePt t="33106" x="9507538" y="4775200"/>
          <p14:tracePt t="33113" x="9523413" y="4691063"/>
          <p14:tracePt t="33122" x="9523413" y="4513263"/>
          <p14:tracePt t="33130" x="9523413" y="4376738"/>
          <p14:tracePt t="33137" x="9523413" y="4206875"/>
          <p14:tracePt t="33146" x="9523413" y="4062413"/>
          <p14:tracePt t="33154" x="9523413" y="3867150"/>
          <p14:tracePt t="33162" x="9490075" y="3713163"/>
          <p14:tracePt t="33171" x="9490075" y="3543300"/>
          <p14:tracePt t="33178" x="9490075" y="3424238"/>
          <p14:tracePt t="33187" x="9490075" y="3254375"/>
          <p14:tracePt t="33193" x="9490075" y="3144838"/>
          <p14:tracePt t="33202" x="9472613" y="3025775"/>
          <p14:tracePt t="33209" x="9472613" y="2957513"/>
          <p14:tracePt t="33218" x="9431338" y="2820988"/>
          <p14:tracePt t="33225" x="9345613" y="2668588"/>
          <p14:tracePt t="33233" x="9286875" y="2574925"/>
          <p14:tracePt t="33242" x="9175750" y="2413000"/>
          <p14:tracePt t="33250" x="9091613" y="2286000"/>
          <p14:tracePt t="33258" x="8980488" y="2159000"/>
          <p14:tracePt t="33266" x="8853488" y="2022475"/>
          <p14:tracePt t="33274" x="8802688" y="1979613"/>
          <p14:tracePt t="33282" x="8724900" y="1895475"/>
          <p14:tracePt t="33290" x="8674100" y="1852613"/>
          <p14:tracePt t="33298" x="8640763" y="1819275"/>
          <p14:tracePt t="33305" x="8632825" y="1751013"/>
          <p14:tracePt t="33314" x="8597900" y="1725613"/>
          <p14:tracePt t="33321" x="8547100" y="1674813"/>
          <p14:tracePt t="33330" x="8521700" y="1649413"/>
          <p14:tracePt t="33337" x="8445500" y="1589088"/>
          <p14:tracePt t="33346" x="8420100" y="1563688"/>
          <p14:tracePt t="33354" x="8369300" y="1512888"/>
          <p14:tracePt t="33362" x="8343900" y="1495425"/>
          <p14:tracePt t="33370" x="8308975" y="1487488"/>
          <p14:tracePt t="33378" x="8301038" y="1470025"/>
          <p14:tracePt t="33387" x="8275638" y="1444625"/>
          <p14:tracePt t="33393" x="8258175" y="1436688"/>
          <p14:tracePt t="33402" x="8250238" y="1419225"/>
          <p14:tracePt t="33409" x="8207375" y="1376363"/>
          <p14:tracePt t="33418" x="8189913" y="1368425"/>
          <p14:tracePt t="33433" x="8181975" y="1350963"/>
          <p14:tracePt t="33450" x="8174038" y="1350963"/>
          <p14:tracePt t="33466" x="8156575" y="1343025"/>
          <p14:tracePt t="33523" x="8156575" y="1333500"/>
          <p14:tracePt t="33531" x="8156575" y="1308100"/>
          <p14:tracePt t="33540" x="8156575" y="1292225"/>
          <p14:tracePt t="33547" x="8156575" y="1266825"/>
          <p14:tracePt t="33555" x="8156575" y="1241425"/>
          <p14:tracePt t="33562" x="8156575" y="1198563"/>
          <p14:tracePt t="33578" x="8156575" y="1147763"/>
          <p14:tracePt t="33587" x="8156575" y="1122363"/>
          <p14:tracePt t="33618" x="8164513" y="1112838"/>
          <p14:tracePt t="33803" x="8174038" y="1112838"/>
          <p14:tracePt t="33812" x="8199438" y="1112838"/>
          <p14:tracePt t="33818" x="8207375" y="1112838"/>
          <p14:tracePt t="33834" x="8224838" y="1112838"/>
          <p14:tracePt t="33842" x="8232775" y="1112838"/>
          <p14:tracePt t="33858" x="8258175" y="1112838"/>
          <p14:tracePt t="33874" x="8275638" y="1112838"/>
          <p14:tracePt t="34075" x="8301038" y="1112838"/>
          <p14:tracePt t="34083" x="8343900" y="1112838"/>
          <p14:tracePt t="34090" x="8385175" y="1112838"/>
          <p14:tracePt t="34098" x="8420100" y="1112838"/>
          <p14:tracePt t="34105" x="8445500" y="1112838"/>
          <p14:tracePt t="34113" x="8470900" y="1112838"/>
          <p14:tracePt t="34122" x="8478838" y="1112838"/>
          <p14:tracePt t="34129" x="8496300" y="1112838"/>
          <p14:tracePt t="34137" x="8504238" y="1112838"/>
          <p14:tracePt t="34145" x="8529638" y="1112838"/>
          <p14:tracePt t="34475" x="8504238" y="1096963"/>
          <p14:tracePt t="34483" x="8488363" y="1096963"/>
          <p14:tracePt t="34489" x="8478838" y="1096963"/>
          <p14:tracePt t="34498" x="8435975" y="1096963"/>
          <p14:tracePt t="34506" x="8428038" y="1096963"/>
          <p14:tracePt t="34513" x="8402638" y="1079500"/>
          <p14:tracePt t="34530" x="8369300" y="1069975"/>
          <p14:tracePt t="34537" x="8359775" y="1069975"/>
          <p14:tracePt t="34545" x="8334375" y="1069975"/>
          <p14:tracePt t="34553" x="8318500" y="1054100"/>
          <p14:tracePt t="34561" x="8308975" y="1044575"/>
          <p14:tracePt t="34586" x="8291513" y="1044575"/>
          <p14:tracePt t="34609" x="8283575" y="1044575"/>
          <p14:tracePt t="34618" x="8275638" y="1044575"/>
          <p14:tracePt t="34625" x="8250238" y="1044575"/>
          <p14:tracePt t="34633" x="8215313" y="1044575"/>
          <p14:tracePt t="34641" x="8207375" y="1044575"/>
          <p14:tracePt t="34650" x="8189913" y="1028700"/>
          <p14:tracePt t="34867" x="8215313" y="1054100"/>
          <p14:tracePt t="34875" x="8224838" y="1054100"/>
          <p14:tracePt t="34883" x="8240713" y="1062038"/>
          <p14:tracePt t="34898" x="8250238" y="1062038"/>
          <p14:tracePt t="34906" x="8258175" y="1062038"/>
          <p14:tracePt t="34914" x="8301038" y="1079500"/>
          <p14:tracePt t="34938" x="8318500" y="1079500"/>
          <p14:tracePt t="34946" x="8326438" y="1087438"/>
          <p14:tracePt t="34954" x="8343900" y="1104900"/>
          <p14:tracePt t="34962" x="8369300" y="1112838"/>
          <p14:tracePt t="35010" x="8377238" y="1130300"/>
          <p14:tracePt t="35026" x="8420100" y="1138238"/>
          <p14:tracePt t="35050" x="8453438" y="1173163"/>
          <p14:tracePt t="35163" x="8478838" y="1173163"/>
          <p14:tracePt t="35202" x="8488363" y="1173163"/>
          <p14:tracePt t="35267" x="8504238" y="1173163"/>
          <p14:tracePt t="35274" x="8513763" y="1173163"/>
          <p14:tracePt t="35283" x="8539163" y="1173163"/>
          <p14:tracePt t="35298" x="8547100" y="1173163"/>
          <p14:tracePt t="35306" x="8564563" y="1173163"/>
          <p14:tracePt t="35313" x="8572500" y="1173163"/>
          <p14:tracePt t="35322" x="8597900" y="1173163"/>
          <p14:tracePt t="35345" x="8615363" y="1173163"/>
          <p14:tracePt t="35362" x="8623300" y="1173163"/>
          <p14:tracePt t="35377" x="8640763" y="1173163"/>
          <p14:tracePt t="35386" x="8666163" y="1173163"/>
          <p14:tracePt t="35393" x="8674100" y="1173163"/>
          <p14:tracePt t="35402" x="8683625" y="1173163"/>
          <p14:tracePt t="35409" x="8699500" y="1173163"/>
          <p14:tracePt t="35417" x="8742363" y="1173163"/>
          <p14:tracePt t="35425" x="8750300" y="1173163"/>
          <p14:tracePt t="35433" x="8793163" y="1173163"/>
          <p14:tracePt t="35442" x="8818563" y="1173163"/>
          <p14:tracePt t="35449" x="8828088" y="1173163"/>
          <p14:tracePt t="35457" x="8861425" y="1173163"/>
          <p14:tracePt t="35489" x="8869363" y="1173163"/>
          <p14:tracePt t="35506" x="8878888" y="1173163"/>
          <p14:tracePt t="35522" x="8894763" y="1173163"/>
          <p14:tracePt t="35537" x="8921750" y="1173163"/>
          <p14:tracePt t="35545" x="8947150" y="1173163"/>
          <p14:tracePt t="35553" x="8988425" y="1173163"/>
          <p14:tracePt t="35562" x="9005888" y="1173163"/>
          <p14:tracePt t="35570" x="9031288" y="1173163"/>
          <p14:tracePt t="35577" x="9074150" y="1173163"/>
          <p14:tracePt t="35587" x="9091613" y="1173163"/>
          <p14:tracePt t="35626" x="9099550" y="1173163"/>
          <p14:tracePt t="35666" x="9124950" y="1173163"/>
          <p14:tracePt t="35714" x="9132888" y="1163638"/>
          <p14:tracePt t="36011" x="9167813" y="1189038"/>
          <p14:tracePt t="36019" x="9175750" y="1198563"/>
          <p14:tracePt t="36026" x="9209088" y="1257300"/>
          <p14:tracePt t="36033" x="9244013" y="1325563"/>
          <p14:tracePt t="36041" x="9251950" y="1360488"/>
          <p14:tracePt t="36049" x="9302750" y="1401763"/>
          <p14:tracePt t="36057" x="9302750" y="1419225"/>
          <p14:tracePt t="36065" x="9302750" y="1427163"/>
          <p14:tracePt t="36073" x="9302750" y="1470025"/>
          <p14:tracePt t="36082" x="9302750" y="1477963"/>
          <p14:tracePt t="36097" x="9320213" y="1495425"/>
          <p14:tracePt t="36322" x="9320213" y="1504950"/>
          <p14:tracePt t="36514" x="9320213" y="1530350"/>
          <p14:tracePt t="36522" x="9320213" y="1546225"/>
          <p14:tracePt t="36530" x="9328150" y="1555750"/>
          <p14:tracePt t="36537" x="9380538" y="1631950"/>
          <p14:tracePt t="36545" x="9388475" y="1665288"/>
          <p14:tracePt t="36553" x="9439275" y="1733550"/>
          <p14:tracePt t="36562" x="9472613" y="1784350"/>
          <p14:tracePt t="36570" x="9523413" y="1852613"/>
          <p14:tracePt t="36577" x="9558338" y="1885950"/>
          <p14:tracePt t="36586" x="9566275" y="1895475"/>
          <p14:tracePt t="36593" x="9601200" y="1938338"/>
          <p14:tracePt t="36603" x="9609138" y="1946275"/>
          <p14:tracePt t="36748" x="9558338" y="1928813"/>
          <p14:tracePt t="36757" x="9431338" y="1860550"/>
          <p14:tracePt t="36762" x="9251950" y="1776413"/>
          <p14:tracePt t="36770" x="9023350" y="1682750"/>
          <p14:tracePt t="36777" x="8759825" y="1606550"/>
          <p14:tracePt t="36786" x="8478838" y="1563688"/>
          <p14:tracePt t="36793" x="8189913" y="1512888"/>
          <p14:tracePt t="36802" x="7900988" y="1444625"/>
          <p14:tracePt t="36809" x="7731125" y="1444625"/>
          <p14:tracePt t="36817" x="7561263" y="1419225"/>
          <p14:tracePt t="36825" x="7442200" y="1419225"/>
          <p14:tracePt t="36833" x="7332663" y="1419225"/>
          <p14:tracePt t="36842" x="7188200" y="1419225"/>
          <p14:tracePt t="36850" x="7043738" y="1419225"/>
          <p14:tracePt t="36857" x="6873875" y="1419225"/>
          <p14:tracePt t="36865" x="6729413" y="1419225"/>
          <p14:tracePt t="36873" x="6643688" y="1419225"/>
          <p14:tracePt t="36886" x="6575425" y="1419225"/>
          <p14:tracePt t="36890" x="6567488" y="1419225"/>
          <p14:tracePt t="36962" x="6559550" y="1427163"/>
          <p14:tracePt t="36986" x="6559550" y="1452563"/>
          <p14:tracePt t="36994" x="6584950" y="1452563"/>
          <p14:tracePt t="37004" x="6635750" y="1452563"/>
          <p14:tracePt t="37010" x="6661150" y="1452563"/>
          <p14:tracePt t="37018" x="6719888" y="1452563"/>
          <p14:tracePt t="37026" x="6805613" y="1452563"/>
          <p14:tracePt t="37034" x="6899275" y="1452563"/>
          <p14:tracePt t="37042" x="7018338" y="1470025"/>
          <p14:tracePt t="37050" x="7213600" y="1470025"/>
          <p14:tracePt t="37058" x="7358063" y="1470025"/>
          <p14:tracePt t="37066" x="7553325" y="1470025"/>
          <p14:tracePt t="37074" x="7748588" y="1470025"/>
          <p14:tracePt t="37082" x="7867650" y="1470025"/>
          <p14:tracePt t="37090" x="8037513" y="1470025"/>
          <p14:tracePt t="37098" x="8121650" y="1470025"/>
          <p14:tracePt t="37106" x="8189913" y="1470025"/>
          <p14:tracePt t="37113" x="8250238" y="1470025"/>
          <p14:tracePt t="37122" x="8301038" y="1470025"/>
          <p14:tracePt t="37137" x="8308975" y="1470025"/>
          <p14:tracePt t="37194" x="8326438" y="1495425"/>
          <p14:tracePt t="37203" x="8326438" y="1530350"/>
          <p14:tracePt t="37209" x="8326438" y="1571625"/>
          <p14:tracePt t="37218" x="8402638" y="1682750"/>
          <p14:tracePt t="37225" x="8504238" y="1819275"/>
          <p14:tracePt t="37234" x="8615363" y="1971675"/>
          <p14:tracePt t="37242" x="8734425" y="2124075"/>
          <p14:tracePt t="37250" x="8869363" y="2336800"/>
          <p14:tracePt t="37258" x="9005888" y="2498725"/>
          <p14:tracePt t="37266" x="9193213" y="2660650"/>
          <p14:tracePt t="37274" x="9328150" y="2820988"/>
          <p14:tracePt t="37282" x="9515475" y="2982913"/>
          <p14:tracePt t="37290" x="9642475" y="3084513"/>
          <p14:tracePt t="37298" x="9796463" y="3203575"/>
          <p14:tracePt t="37305" x="9898063" y="3263900"/>
          <p14:tracePt t="37314" x="9966325" y="3297238"/>
          <p14:tracePt t="37532" x="10050463" y="3398838"/>
          <p14:tracePt t="37538" x="10153650" y="3475038"/>
          <p14:tracePt t="37546" x="10212388" y="3475038"/>
          <p14:tracePt t="37569" x="10229850" y="3475038"/>
          <p14:tracePt t="37577" x="10229850" y="3467100"/>
          <p14:tracePt t="37602" x="10245725" y="3492500"/>
          <p14:tracePt t="37609" x="10313988" y="3586163"/>
          <p14:tracePt t="37618" x="10399713" y="3687763"/>
          <p14:tracePt t="37625" x="10501313" y="3798888"/>
          <p14:tracePt t="37633" x="10552113" y="3841750"/>
          <p14:tracePt t="37641" x="10560050" y="3857625"/>
          <p14:tracePt t="37649" x="10577513" y="3857625"/>
          <p14:tracePt t="37722" x="10585450" y="3867150"/>
          <p14:tracePt t="37745" x="10602913" y="3883025"/>
          <p14:tracePt t="37930" x="10637838" y="3883025"/>
          <p14:tracePt t="37938" x="10653713" y="3883025"/>
          <p14:tracePt t="37962" x="10696575" y="3883025"/>
          <p14:tracePt t="37978" x="10704513" y="3883025"/>
          <p14:tracePt t="37987" x="10721975" y="3875088"/>
          <p14:tracePt t="38010" x="10729913" y="3875088"/>
          <p14:tracePt t="38018" x="10756900" y="3875088"/>
          <p14:tracePt t="38026" x="10764838" y="3875088"/>
          <p14:tracePt t="38042" x="10782300" y="3867150"/>
          <p14:tracePt t="38058" x="10790238" y="3849688"/>
          <p14:tracePt t="38082" x="10807700" y="3841750"/>
          <p14:tracePt t="38130" x="10807700" y="3832225"/>
          <p14:tracePt t="38154" x="10807700" y="3806825"/>
          <p14:tracePt t="42643" x="10807700" y="3773488"/>
          <p14:tracePt t="42651" x="10807700" y="3763963"/>
          <p14:tracePt t="42659" x="10798175" y="3722688"/>
          <p14:tracePt t="42666" x="10798175" y="3697288"/>
          <p14:tracePt t="42674" x="10782300" y="3646488"/>
          <p14:tracePt t="42682" x="10756900" y="3619500"/>
          <p14:tracePt t="42690" x="10739438" y="3586163"/>
          <p14:tracePt t="42697" x="10721975" y="3543300"/>
          <p14:tracePt t="42706" x="10688638" y="3449638"/>
          <p14:tracePt t="42713" x="10671175" y="3408363"/>
          <p14:tracePt t="42722" x="10653713" y="3340100"/>
          <p14:tracePt t="42730" x="10637838" y="3297238"/>
          <p14:tracePt t="42738" x="10620375" y="3228975"/>
          <p14:tracePt t="42746" x="10612438" y="3186113"/>
          <p14:tracePt t="42753" x="10594975" y="3135313"/>
          <p14:tracePt t="42761" x="10594975" y="3109913"/>
          <p14:tracePt t="42769" x="10577513" y="3059113"/>
          <p14:tracePt t="42777" x="10560050" y="3033713"/>
          <p14:tracePt t="42786" x="10560050" y="3008313"/>
          <p14:tracePt t="42793" x="10560050" y="2990850"/>
          <p14:tracePt t="42803" x="10560050" y="2940050"/>
          <p14:tracePt t="42810" x="10534650" y="2906713"/>
          <p14:tracePt t="42818" x="10534650" y="2881313"/>
          <p14:tracePt t="42825" x="10518775" y="2855913"/>
          <p14:tracePt t="42833" x="10518775" y="2805113"/>
          <p14:tracePt t="42842" x="10509250" y="2795588"/>
          <p14:tracePt t="42849" x="10509250" y="2778125"/>
          <p14:tracePt t="42857" x="10493375" y="2752725"/>
          <p14:tracePt t="42865" x="10493375" y="2744788"/>
          <p14:tracePt t="42937" x="10467975" y="2719388"/>
          <p14:tracePt t="42962" x="10467975" y="2686050"/>
          <p14:tracePt t="42969" x="10450513" y="2676525"/>
          <p14:tracePt t="42986" x="10450513" y="2668588"/>
          <p14:tracePt t="42994" x="10442575" y="2651125"/>
          <p14:tracePt t="43010" x="10442575" y="2625725"/>
          <p14:tracePt t="43026" x="10425113" y="2600325"/>
          <p14:tracePt t="43034" x="10390188" y="2549525"/>
          <p14:tracePt t="43042" x="10390188" y="2524125"/>
          <p14:tracePt t="43050" x="10382250" y="2473325"/>
          <p14:tracePt t="43058" x="10382250" y="2430463"/>
          <p14:tracePt t="43066" x="10364788" y="2387600"/>
          <p14:tracePt t="43074" x="10348913" y="2336800"/>
          <p14:tracePt t="43082" x="10348913" y="2328863"/>
          <p14:tracePt t="43090" x="10348913" y="2303463"/>
          <p14:tracePt t="43098" x="10313988" y="2235200"/>
          <p14:tracePt t="43106" x="10313988" y="2209800"/>
          <p14:tracePt t="43113" x="10313988" y="2141538"/>
          <p14:tracePt t="43123" x="10298113" y="2098675"/>
          <p14:tracePt t="43130" x="10298113" y="2065338"/>
          <p14:tracePt t="43138" x="10298113" y="2022475"/>
          <p14:tracePt t="43145" x="10280650" y="1997075"/>
          <p14:tracePt t="43153" x="10280650" y="1979613"/>
          <p14:tracePt t="43162" x="10280650" y="1938338"/>
          <p14:tracePt t="43169" x="10280650" y="1928813"/>
          <p14:tracePt t="43178" x="10280650" y="1920875"/>
          <p14:tracePt t="43210" x="10271125" y="1878013"/>
          <p14:tracePt t="44137" x="10306050" y="1860550"/>
          <p14:tracePt t="44145" x="10339388" y="1827213"/>
          <p14:tracePt t="44153" x="10348913" y="1827213"/>
          <p14:tracePt t="44161" x="10348913" y="1801813"/>
          <p14:tracePt t="44169" x="10348913" y="1793875"/>
          <p14:tracePt t="44225" x="10348913" y="1776413"/>
          <p14:tracePt t="44250" x="10348913" y="1751013"/>
          <p14:tracePt t="45274" x="10348913" y="1741488"/>
          <p14:tracePt t="45291" x="10331450" y="1741488"/>
          <p14:tracePt t="45306" x="10323513" y="1733550"/>
          <p14:tracePt t="48994" x="10313988" y="1716088"/>
          <p14:tracePt t="49249" x="10331450" y="1708150"/>
          <p14:tracePt t="49273" x="10339388" y="1708150"/>
          <p14:tracePt t="49289" x="10364788" y="1708150"/>
          <p14:tracePt t="49362" x="10382250" y="1708150"/>
          <p14:tracePt t="50754" x="10390188" y="1708150"/>
          <p14:tracePt t="50770" x="10390188" y="1716088"/>
          <p14:tracePt t="50970" x="10390188" y="1733550"/>
          <p14:tracePt t="79298" x="10390188" y="1741488"/>
          <p14:tracePt t="79306" x="10390188" y="1758950"/>
          <p14:tracePt t="79474" x="10390188" y="1766888"/>
          <p14:tracePt t="79484" x="10390188" y="1776413"/>
          <p14:tracePt t="79546" x="10374313" y="1793875"/>
          <p14:tracePt t="81162" x="10364788" y="1801813"/>
          <p14:tracePt t="81274" x="10339388" y="1801813"/>
          <p14:tracePt t="81314" x="10323513" y="1801813"/>
          <p14:tracePt t="81322" x="10313988" y="1819275"/>
          <p14:tracePt t="81378" x="10298113" y="1827213"/>
          <p14:tracePt t="81834" x="10271125" y="1827213"/>
          <p14:tracePt t="82570" x="10263188" y="1827213"/>
          <p14:tracePt t="82674" x="10255250" y="1844675"/>
          <p14:tracePt t="82803" x="10237788" y="1852613"/>
          <p14:tracePt t="83258" x="10212388" y="1852613"/>
          <p14:tracePt t="83978" x="10204450" y="1852613"/>
          <p14:tracePt t="84643" x="10186988" y="1860550"/>
          <p14:tracePt t="84649" x="10255250" y="1878013"/>
          <p14:tracePt t="84658" x="10399713" y="1903413"/>
          <p14:tracePt t="84665" x="10663238" y="1946275"/>
          <p14:tracePt t="84673" x="10968038" y="1971675"/>
          <p14:tracePt t="84682" x="11333163" y="2022475"/>
          <p14:tracePt t="84689" x="11945938" y="2124075"/>
          <p14:tracePt t="85634" x="11903075" y="3000375"/>
          <p14:tracePt t="85642" x="11809413" y="2965450"/>
          <p14:tracePt t="85649" x="11657013" y="2871788"/>
          <p14:tracePt t="85657" x="11530013" y="2770188"/>
          <p14:tracePt t="85665" x="11426825" y="2711450"/>
          <p14:tracePt t="85673" x="11299825" y="2574925"/>
          <p14:tracePt t="85682" x="11163300" y="2447925"/>
          <p14:tracePt t="85689" x="11028363" y="2311400"/>
          <p14:tracePt t="85698" x="10874375" y="2174875"/>
          <p14:tracePt t="85705" x="10688638" y="1989138"/>
          <p14:tracePt t="85715" x="10552113" y="1878013"/>
          <p14:tracePt t="85722" x="10399713" y="1766888"/>
          <p14:tracePt t="85730" x="10245725" y="1657350"/>
          <p14:tracePt t="85737" x="10118725" y="1571625"/>
          <p14:tracePt t="85745" x="9940925" y="1504950"/>
          <p14:tracePt t="85754" x="9812338" y="1444625"/>
          <p14:tracePt t="85762" x="9745663" y="1427163"/>
          <p14:tracePt t="85769" x="9702800" y="1427163"/>
          <p14:tracePt t="85793" x="9779000" y="1427163"/>
          <p14:tracePt t="85802" x="9872663" y="1452563"/>
          <p14:tracePt t="85810" x="9966325" y="1470025"/>
          <p14:tracePt t="85818" x="10059988" y="1495425"/>
          <p14:tracePt t="85825" x="10136188" y="1546225"/>
          <p14:tracePt t="85833" x="10161588" y="1563688"/>
          <p14:tracePt t="85842" x="10229850" y="1563688"/>
          <p14:tracePt t="85849" x="10237788" y="1563688"/>
          <p14:tracePt t="86026" x="10237788" y="1555750"/>
          <p14:tracePt t="86034" x="10298113" y="1512888"/>
          <p14:tracePt t="86043" x="10433050" y="1401763"/>
          <p14:tracePt t="86050" x="10475913" y="1350963"/>
          <p14:tracePt t="86057" x="10509250" y="1308100"/>
          <p14:tracePt t="86065" x="10509250" y="1292225"/>
          <p14:tracePt t="86105" x="10509250" y="1300163"/>
          <p14:tracePt t="86145" x="10518775" y="1308100"/>
          <p14:tracePt t="86177" x="10534650" y="1308100"/>
          <p14:tracePt t="86193" x="10544175" y="1308100"/>
          <p14:tracePt t="86234" x="10560050" y="1308100"/>
          <p14:tracePt t="86290" x="10569575" y="1308100"/>
          <p14:tracePt t="86306" x="10594975" y="1308100"/>
          <p14:tracePt t="86330" x="10612438" y="1308100"/>
          <p14:tracePt t="86338" x="10620375" y="1308100"/>
          <p14:tracePt t="86346" x="10628313" y="1308100"/>
          <p14:tracePt t="86354" x="10653713" y="1308100"/>
          <p14:tracePt t="86362" x="10688638" y="1325563"/>
          <p14:tracePt t="86402" x="10714038" y="1343025"/>
          <p14:tracePt t="86419" x="10729913" y="1350963"/>
          <p14:tracePt t="86547" x="10721975" y="1368425"/>
          <p14:tracePt t="86563" x="10714038" y="1376363"/>
          <p14:tracePt t="86586" x="10696575" y="1376363"/>
          <p14:tracePt t="86866" x="10704513" y="1419225"/>
          <p14:tracePt t="86874" x="10704513" y="1504950"/>
          <p14:tracePt t="86882" x="10721975" y="1571625"/>
          <p14:tracePt t="86890" x="10764838" y="1690688"/>
          <p14:tracePt t="86901" x="10782300" y="1758950"/>
          <p14:tracePt t="86906" x="10798175" y="1801813"/>
          <p14:tracePt t="86915" x="10807700" y="1870075"/>
          <p14:tracePt t="86922" x="10807700" y="1928813"/>
          <p14:tracePt t="86937" x="10841038" y="1946275"/>
          <p14:tracePt t="87131" x="10926763" y="1938338"/>
          <p14:tracePt t="87147" x="10960100" y="1903413"/>
          <p14:tracePt t="87155" x="11002963" y="1895475"/>
          <p14:tracePt t="87185" x="10985500" y="1895475"/>
          <p14:tracePt t="87193" x="10960100" y="1895475"/>
          <p14:tracePt t="87202" x="10926763" y="1928813"/>
          <p14:tracePt t="87417" x="10917238" y="1920875"/>
          <p14:tracePt t="87595" x="10901363" y="1911350"/>
          <p14:tracePt t="87619" x="10891838" y="1903413"/>
          <p14:tracePt t="87633" x="10874375" y="1903413"/>
          <p14:tracePt t="87642" x="10848975" y="1870075"/>
          <p14:tracePt t="87658" x="10823575" y="1860550"/>
          <p14:tracePt t="87665" x="10798175" y="1860550"/>
          <p14:tracePt t="87673" x="10747375" y="1844675"/>
          <p14:tracePt t="87682" x="10721975" y="1827213"/>
          <p14:tracePt t="87689" x="10704513" y="1827213"/>
          <p14:tracePt t="87699" x="10628313" y="1793875"/>
          <p14:tracePt t="87706" x="10602913" y="1793875"/>
          <p14:tracePt t="87715" x="10569575" y="1784350"/>
          <p14:tracePt t="87722" x="10501313" y="1751013"/>
          <p14:tracePt t="87730" x="10493375" y="1751013"/>
          <p14:tracePt t="87737" x="10467975" y="1733550"/>
          <p14:tracePt t="87746" x="10450513" y="1725613"/>
          <p14:tracePt t="87753" x="10442575" y="1725613"/>
          <p14:tracePt t="88522" x="10433050" y="1708150"/>
          <p14:tracePt t="90946" x="10399713" y="1758950"/>
          <p14:tracePt t="90954" x="10364788" y="1835150"/>
          <p14:tracePt t="90963" x="10323513" y="1979613"/>
          <p14:tracePt t="90971" x="10306050" y="2124075"/>
          <p14:tracePt t="90978" x="10229850" y="2328863"/>
          <p14:tracePt t="90987" x="10136188" y="2566988"/>
          <p14:tracePt t="90993" x="10075863" y="2744788"/>
          <p14:tracePt t="91002" x="10009188" y="2949575"/>
          <p14:tracePt t="91009" x="9890125" y="3160713"/>
          <p14:tracePt t="91018" x="9796463" y="3340100"/>
          <p14:tracePt t="91026" x="9728200" y="3517900"/>
          <p14:tracePt t="91034" x="9617075" y="3730625"/>
          <p14:tracePt t="91042" x="9523413" y="3935413"/>
          <p14:tracePt t="91050" x="9413875" y="4087813"/>
          <p14:tracePt t="91057" x="9294813" y="4275138"/>
          <p14:tracePt t="91065" x="9183688" y="4427538"/>
          <p14:tracePt t="91074" x="9099550" y="4579938"/>
          <p14:tracePt t="91081" x="9023350" y="4657725"/>
          <p14:tracePt t="91089" x="8947150" y="4733925"/>
          <p14:tracePt t="91098" x="8894763" y="4784725"/>
          <p14:tracePt t="91105" x="8843963" y="4802188"/>
          <p14:tracePt t="91114" x="8785225" y="4802188"/>
          <p14:tracePt t="91122" x="8759825" y="4818063"/>
          <p14:tracePt t="91130" x="8709025" y="4818063"/>
          <p14:tracePt t="91137" x="8683625" y="4818063"/>
          <p14:tracePt t="91146" x="8623300" y="4818063"/>
          <p14:tracePt t="91153" x="8555038" y="4818063"/>
          <p14:tracePt t="91162" x="8445500" y="4784725"/>
          <p14:tracePt t="91169" x="8410575" y="4775200"/>
          <p14:tracePt t="91177" x="8326438" y="4733925"/>
          <p14:tracePt t="91185" x="8174038" y="4648200"/>
          <p14:tracePt t="91193" x="8105775" y="4630738"/>
          <p14:tracePt t="91202" x="7961313" y="4589463"/>
          <p14:tracePt t="91209" x="7832725" y="4546600"/>
          <p14:tracePt t="91218" x="7705725" y="4486275"/>
          <p14:tracePt t="91225" x="7561263" y="4470400"/>
          <p14:tracePt t="91234" x="7451725" y="4470400"/>
          <p14:tracePt t="91242" x="7358063" y="4445000"/>
          <p14:tracePt t="91250" x="7264400" y="4445000"/>
          <p14:tracePt t="91257" x="7204075" y="4445000"/>
          <p14:tracePt t="91265" x="7094538" y="4445000"/>
          <p14:tracePt t="91273" x="7008813" y="4445000"/>
          <p14:tracePt t="91281" x="6881813" y="4503738"/>
          <p14:tracePt t="91289" x="6711950" y="4546600"/>
          <p14:tracePt t="91298" x="6584950" y="4605338"/>
          <p14:tracePt t="91305" x="6456363" y="4648200"/>
          <p14:tracePt t="91314" x="6338888" y="4708525"/>
          <p14:tracePt t="91322" x="6219825" y="4733925"/>
          <p14:tracePt t="91330" x="6100763" y="4749800"/>
          <p14:tracePt t="91337" x="5972175" y="4818063"/>
          <p14:tracePt t="91346" x="5853113" y="4835525"/>
          <p14:tracePt t="91353" x="5735638" y="4852988"/>
          <p14:tracePt t="91362" x="5556250" y="4919663"/>
          <p14:tracePt t="91369" x="5403850" y="4962525"/>
          <p14:tracePt t="91377" x="5259388" y="5005388"/>
          <p14:tracePt t="91385" x="5157788" y="5048250"/>
          <p14:tracePt t="91393" x="5072063" y="5064125"/>
          <p14:tracePt t="91402" x="5003800" y="5081588"/>
          <p14:tracePt t="91410" x="4987925" y="5091113"/>
          <p14:tracePt t="91418" x="4962525" y="5091113"/>
          <p14:tracePt t="91426" x="4935538" y="5106988"/>
          <p14:tracePt t="91434" x="4927600" y="5106988"/>
          <p14:tracePt t="91450" x="4910138" y="5116513"/>
          <p14:tracePt t="91490" x="4884738" y="5116513"/>
          <p14:tracePt t="91498" x="4859338" y="5116513"/>
          <p14:tracePt t="91506" x="4833938" y="5116513"/>
          <p14:tracePt t="91514" x="4765675" y="5116513"/>
          <p14:tracePt t="91522" x="4740275" y="5132388"/>
          <p14:tracePt t="91530" x="4656138" y="5132388"/>
          <p14:tracePt t="91538" x="4554538" y="5175250"/>
          <p14:tracePt t="91546" x="4468813" y="5175250"/>
          <p14:tracePt t="91553" x="4375150" y="5208588"/>
          <p14:tracePt t="91562" x="4281488" y="5226050"/>
          <p14:tracePt t="91569" x="4222750" y="5226050"/>
          <p14:tracePt t="91578" x="4129088" y="5260975"/>
          <p14:tracePt t="91586" x="4086225" y="5260975"/>
          <p14:tracePt t="91594" x="4017963" y="5260975"/>
          <p14:tracePt t="91602" x="3976688" y="5260975"/>
          <p14:tracePt t="91609" x="3908425" y="5260975"/>
          <p14:tracePt t="91618" x="3848100" y="5260975"/>
          <p14:tracePt t="91626" x="3822700" y="5260975"/>
          <p14:tracePt t="91634" x="3756025" y="5276850"/>
          <p14:tracePt t="91642" x="3695700" y="5276850"/>
          <p14:tracePt t="91649" x="3662363" y="5276850"/>
          <p14:tracePt t="91658" x="3652838" y="5276850"/>
          <p14:tracePt t="91665" x="3627438" y="5276850"/>
          <p14:tracePt t="91673" x="3611563" y="5276850"/>
          <p14:tracePt t="91866" x="3586163" y="5276850"/>
          <p14:tracePt t="91906" x="3559175" y="5276850"/>
          <p14:tracePt t="91916" x="3551238" y="5276850"/>
          <p14:tracePt t="91922" x="3533775" y="5276850"/>
          <p14:tracePt t="91930" x="3500438" y="5276850"/>
          <p14:tracePt t="91937" x="3482975" y="5276850"/>
          <p14:tracePt t="91946" x="3475038" y="5276850"/>
          <p14:tracePt t="92099" x="3457575" y="5276850"/>
          <p14:tracePt t="92106" x="3467100" y="5276850"/>
          <p14:tracePt t="92146" x="3475038" y="5276850"/>
          <p14:tracePt t="92154" x="3492500" y="5276850"/>
          <p14:tracePt t="92162" x="3500438" y="5268913"/>
          <p14:tracePt t="92186" x="3525838" y="5268913"/>
          <p14:tracePt t="92202" x="3533775" y="5268913"/>
          <p14:tracePt t="92210" x="3551238" y="5268913"/>
          <p14:tracePt t="92218" x="3559175" y="5251450"/>
          <p14:tracePt t="92234" x="3586163" y="5251450"/>
          <p14:tracePt t="92242" x="3602038" y="5251450"/>
          <p14:tracePt t="92249" x="3611563" y="5251450"/>
          <p14:tracePt t="92258" x="3627438" y="5251450"/>
          <p14:tracePt t="92265" x="3652838" y="5251450"/>
          <p14:tracePt t="92273" x="3678238" y="5251450"/>
          <p14:tracePt t="92281" x="3721100" y="5251450"/>
          <p14:tracePt t="92290" x="3746500" y="5251450"/>
          <p14:tracePt t="92299" x="3797300" y="5251450"/>
          <p14:tracePt t="92305" x="3822700" y="5251450"/>
          <p14:tracePt t="92314" x="3832225" y="5251450"/>
          <p14:tracePt t="92322" x="3873500" y="5251450"/>
          <p14:tracePt t="92331" x="3900488" y="5251450"/>
          <p14:tracePt t="92337" x="3951288" y="5251450"/>
          <p14:tracePt t="92346" x="3976688" y="5251450"/>
          <p14:tracePt t="92353" x="4017963" y="5251450"/>
          <p14:tracePt t="92362" x="4044950" y="5251450"/>
          <p14:tracePt t="92369" x="4095750" y="5251450"/>
          <p14:tracePt t="92378" x="4121150" y="5251450"/>
          <p14:tracePt t="92385" x="4162425" y="5251450"/>
          <p14:tracePt t="92393" x="4187825" y="5251450"/>
          <p14:tracePt t="92402" x="4240213" y="5251450"/>
          <p14:tracePt t="92410" x="4281488" y="5251450"/>
          <p14:tracePt t="92418" x="4332288" y="5251450"/>
          <p14:tracePt t="92426" x="4375150" y="5251450"/>
          <p14:tracePt t="92434" x="4400550" y="5251450"/>
          <p14:tracePt t="92442" x="4443413" y="5251450"/>
          <p14:tracePt t="92450" x="4476750" y="5251450"/>
          <p14:tracePt t="92458" x="4519613" y="5251450"/>
          <p14:tracePt t="92465" x="4529138" y="5251450"/>
          <p14:tracePt t="92474" x="4545013" y="5251450"/>
          <p14:tracePt t="92481" x="4554538" y="5251450"/>
          <p14:tracePt t="92490" x="4579938" y="5251450"/>
          <p14:tracePt t="92498" x="4595813" y="5251450"/>
          <p14:tracePt t="92506" x="4605338" y="5251450"/>
          <p14:tracePt t="92514" x="4630738" y="5251450"/>
          <p14:tracePt t="92522" x="4656138" y="5251450"/>
          <p14:tracePt t="92531" x="4673600" y="5251450"/>
          <p14:tracePt t="92537" x="4714875" y="5251450"/>
          <p14:tracePt t="92546" x="4740275" y="5251450"/>
          <p14:tracePt t="92553" x="4783138" y="5251450"/>
          <p14:tracePt t="92562" x="4808538" y="5251450"/>
          <p14:tracePt t="92569" x="4826000" y="5251450"/>
          <p14:tracePt t="92577" x="4859338" y="5251450"/>
          <p14:tracePt t="92586" x="4876800" y="5251450"/>
          <p14:tracePt t="92593" x="4884738" y="5251450"/>
          <p14:tracePt t="92602" x="4927600" y="5251450"/>
          <p14:tracePt t="92610" x="4945063" y="5251450"/>
          <p14:tracePt t="92618" x="4995863" y="5251450"/>
          <p14:tracePt t="92625" x="5021263" y="5251450"/>
          <p14:tracePt t="92634" x="5072063" y="5251450"/>
          <p14:tracePt t="92642" x="5097463" y="5251450"/>
          <p14:tracePt t="92650" x="5140325" y="5251450"/>
          <p14:tracePt t="92657" x="5157788" y="5251450"/>
          <p14:tracePt t="92665" x="5165725" y="5251450"/>
          <p14:tracePt t="92673" x="5191125" y="5251450"/>
          <p14:tracePt t="92764" x="5199063" y="5251450"/>
          <p14:tracePt t="92771" x="5233988" y="5251450"/>
          <p14:tracePt t="92778" x="5276850" y="5251450"/>
          <p14:tracePt t="92787" x="5335588" y="5251450"/>
          <p14:tracePt t="92794" x="5368925" y="5251450"/>
          <p14:tracePt t="92803" x="5429250" y="5251450"/>
          <p14:tracePt t="92810" x="5454650" y="5251450"/>
          <p14:tracePt t="92818" x="5505450" y="5251450"/>
          <p14:tracePt t="92825" x="5530850" y="5251450"/>
          <p14:tracePt t="92834" x="5591175" y="5251450"/>
          <p14:tracePt t="92842" x="5607050" y="5251450"/>
          <p14:tracePt t="92850" x="5641975" y="5251450"/>
          <p14:tracePt t="92857" x="5675313" y="5251450"/>
          <p14:tracePt t="92865" x="5735638" y="5251450"/>
          <p14:tracePt t="92873" x="5776913" y="5251450"/>
          <p14:tracePt t="92881" x="5794375" y="5251450"/>
          <p14:tracePt t="92890" x="5802313" y="5251450"/>
          <p14:tracePt t="92930" x="5845175" y="5251450"/>
          <p14:tracePt t="92938" x="5862638" y="5251450"/>
          <p14:tracePt t="92946" x="5913438" y="5251450"/>
          <p14:tracePt t="92954" x="5956300" y="5251450"/>
          <p14:tracePt t="92962" x="6024563" y="5251450"/>
          <p14:tracePt t="92970" x="6065838" y="5251450"/>
          <p14:tracePt t="92978" x="6116638" y="5251450"/>
          <p14:tracePt t="92987" x="6176963" y="5251450"/>
          <p14:tracePt t="92994" x="6245225" y="5251450"/>
          <p14:tracePt t="93003" x="6346825" y="5251450"/>
          <p14:tracePt t="93010" x="6440488" y="5251450"/>
          <p14:tracePt t="93018" x="6550025" y="5251450"/>
          <p14:tracePt t="93026" x="6694488" y="5251450"/>
          <p14:tracePt t="93034" x="6780213" y="5251450"/>
          <p14:tracePt t="93042" x="6873875" y="5251450"/>
          <p14:tracePt t="93050" x="6958013" y="5251450"/>
          <p14:tracePt t="93058" x="7043738" y="5251450"/>
          <p14:tracePt t="93065" x="7094538" y="5251450"/>
          <p14:tracePt t="93074" x="7153275" y="5251450"/>
          <p14:tracePt t="93082" x="7239000" y="5251450"/>
          <p14:tracePt t="93090" x="7323138" y="5251450"/>
          <p14:tracePt t="93099" x="7391400" y="5251450"/>
          <p14:tracePt t="93106" x="7493000" y="5251450"/>
          <p14:tracePt t="93115" x="7561263" y="5251450"/>
          <p14:tracePt t="93122" x="7621588" y="5251450"/>
          <p14:tracePt t="93132" x="7672388" y="5251450"/>
          <p14:tracePt t="93138" x="7731125" y="5251450"/>
          <p14:tracePt t="93146" x="7781925" y="5251450"/>
          <p14:tracePt t="93153" x="7807325" y="5251450"/>
          <p14:tracePt t="93162" x="7850188" y="5251450"/>
          <p14:tracePt t="93170" x="7875588" y="5251450"/>
          <p14:tracePt t="93178" x="7893050" y="5251450"/>
          <p14:tracePt t="93187" x="7926388" y="5251450"/>
          <p14:tracePt t="93194" x="7943850" y="5251450"/>
          <p14:tracePt t="93203" x="7986713" y="5251450"/>
          <p14:tracePt t="93210" x="8029575" y="5251450"/>
          <p14:tracePt t="93219" x="8096250" y="5251450"/>
          <p14:tracePt t="93226" x="8156575" y="5251450"/>
          <p14:tracePt t="93234" x="8215313" y="5251450"/>
          <p14:tracePt t="93242" x="8301038" y="5251450"/>
          <p14:tracePt t="93250" x="8318500" y="5251450"/>
          <p14:tracePt t="93258" x="8394700" y="5251450"/>
          <p14:tracePt t="93265" x="8478838" y="5251450"/>
          <p14:tracePt t="93274" x="8539163" y="5251450"/>
          <p14:tracePt t="93282" x="8623300" y="5251450"/>
          <p14:tracePt t="93290" x="8674100" y="5251450"/>
          <p14:tracePt t="93298" x="8734425" y="5251450"/>
          <p14:tracePt t="93306" x="8802688" y="5251450"/>
          <p14:tracePt t="93315" x="8861425" y="5251450"/>
          <p14:tracePt t="93322" x="8904288" y="5251450"/>
          <p14:tracePt t="93331" x="8972550" y="5251450"/>
          <p14:tracePt t="93338" x="9056688" y="5251450"/>
          <p14:tracePt t="93346" x="9142413" y="5251450"/>
          <p14:tracePt t="93354" x="9236075" y="5251450"/>
          <p14:tracePt t="93362" x="9294813" y="5251450"/>
          <p14:tracePt t="93370" x="9380538" y="5251450"/>
          <p14:tracePt t="93378" x="9439275" y="5251450"/>
          <p14:tracePt t="93386" x="9472613" y="5251450"/>
          <p14:tracePt t="93393" x="9532938" y="5251450"/>
          <p14:tracePt t="93403" x="9550400" y="5251450"/>
          <p14:tracePt t="93410" x="9558338" y="5251450"/>
          <p14:tracePt t="93418" x="9601200" y="5251450"/>
          <p14:tracePt t="93426" x="9626600" y="5251450"/>
          <p14:tracePt t="93435" x="9667875" y="5251450"/>
          <p14:tracePt t="93442" x="9753600" y="5251450"/>
          <p14:tracePt t="93450" x="9847263" y="5251450"/>
          <p14:tracePt t="93458" x="9931400" y="5251450"/>
          <p14:tracePt t="93465" x="10017125" y="5251450"/>
          <p14:tracePt t="93473" x="10042525" y="5251450"/>
          <p14:tracePt t="93482" x="10110788" y="5251450"/>
          <p14:tracePt t="93490" x="10118725" y="5251450"/>
          <p14:tracePt t="93498" x="10144125" y="5251450"/>
          <p14:tracePt t="93611" x="10126663" y="5235575"/>
          <p14:tracePt t="93619" x="10059988" y="5235575"/>
          <p14:tracePt t="93627" x="9931400" y="5235575"/>
          <p14:tracePt t="93635" x="9786938" y="5235575"/>
          <p14:tracePt t="93643" x="9591675" y="5235575"/>
          <p14:tracePt t="93650" x="9363075" y="5235575"/>
          <p14:tracePt t="93659" x="9117013" y="5235575"/>
          <p14:tracePt t="93668" x="8861425" y="5235575"/>
          <p14:tracePt t="93674" x="8580438" y="5235575"/>
          <p14:tracePt t="93681" x="8266113" y="5251450"/>
          <p14:tracePt t="93690" x="8012113" y="5251450"/>
          <p14:tracePt t="93698" x="7731125" y="5302250"/>
          <p14:tracePt t="93706" x="7586663" y="5319713"/>
          <p14:tracePt t="93715" x="7297738" y="5345113"/>
          <p14:tracePt t="93722" x="7077075" y="5370513"/>
          <p14:tracePt t="93730" x="6838950" y="5413375"/>
          <p14:tracePt t="93738" x="6643688" y="5413375"/>
          <p14:tracePt t="93746" x="6389688" y="5413375"/>
          <p14:tracePt t="93753" x="6134100" y="5438775"/>
          <p14:tracePt t="93762" x="5880100" y="5438775"/>
          <p14:tracePt t="93770" x="5599113" y="5438775"/>
          <p14:tracePt t="93778" x="5292725" y="5438775"/>
          <p14:tracePt t="93786" x="5013325" y="5438775"/>
          <p14:tracePt t="93794" x="4757738" y="5438775"/>
          <p14:tracePt t="93802" x="4537075" y="5438775"/>
          <p14:tracePt t="93810" x="4332288" y="5438775"/>
          <p14:tracePt t="93818" x="4162425" y="5438775"/>
          <p14:tracePt t="93826" x="4052888" y="5438775"/>
          <p14:tracePt t="93834" x="3908425" y="5438775"/>
          <p14:tracePt t="93842" x="3814763" y="5430838"/>
          <p14:tracePt t="93850" x="3771900" y="5413375"/>
          <p14:tracePt t="93858" x="3721100" y="5413375"/>
          <p14:tracePt t="93865" x="3695700" y="5413375"/>
          <p14:tracePt t="93915" x="3687763" y="5395913"/>
          <p14:tracePt t="94003" x="3687763" y="5387975"/>
          <p14:tracePt t="94019" x="3695700" y="5387975"/>
          <p14:tracePt t="94043" x="3713163" y="5387975"/>
          <p14:tracePt t="94050" x="3721100" y="5387975"/>
          <p14:tracePt t="94059" x="3738563" y="5387975"/>
          <p14:tracePt t="94067" x="3789363" y="5387975"/>
          <p14:tracePt t="94074" x="3840163" y="5387975"/>
          <p14:tracePt t="94082" x="3883025" y="5387975"/>
          <p14:tracePt t="94090" x="3967163" y="5387975"/>
          <p14:tracePt t="94099" x="4052888" y="5387975"/>
          <p14:tracePt t="94106" x="4146550" y="5387975"/>
          <p14:tracePt t="94116" x="4240213" y="5345113"/>
          <p14:tracePt t="94122" x="4384675" y="5327650"/>
          <p14:tracePt t="94133" x="4529138" y="5327650"/>
          <p14:tracePt t="94139" x="4646613" y="5311775"/>
          <p14:tracePt t="94147" x="4868863" y="5311775"/>
          <p14:tracePt t="94155" x="5097463" y="5286375"/>
          <p14:tracePt t="94162" x="5378450" y="5286375"/>
          <p14:tracePt t="94170" x="5692775" y="5286375"/>
          <p14:tracePt t="94178" x="5921375" y="5218113"/>
          <p14:tracePt t="94187" x="6227763" y="5218113"/>
          <p14:tracePt t="94194" x="6430963" y="5192713"/>
          <p14:tracePt t="94202" x="6661150" y="5167313"/>
          <p14:tracePt t="94210" x="6831013" y="5124450"/>
          <p14:tracePt t="94218" x="7034213" y="5124450"/>
          <p14:tracePt t="94226" x="7204075" y="5124450"/>
          <p14:tracePt t="94234" x="7426325" y="5124450"/>
          <p14:tracePt t="94242" x="7596188" y="5124450"/>
          <p14:tracePt t="94250" x="7824788" y="5124450"/>
          <p14:tracePt t="94258" x="8080375" y="5124450"/>
          <p14:tracePt t="94266" x="8334375" y="5124450"/>
          <p14:tracePt t="94274" x="8580438" y="5124450"/>
          <p14:tracePt t="94282" x="8810625" y="5124450"/>
          <p14:tracePt t="94290" x="8980488" y="5124450"/>
          <p14:tracePt t="94299" x="9124950" y="5124450"/>
          <p14:tracePt t="94306" x="9269413" y="5124450"/>
          <p14:tracePt t="94316" x="9413875" y="5124450"/>
          <p14:tracePt t="94324" x="9523413" y="5124450"/>
          <p14:tracePt t="94332" x="9642475" y="5106988"/>
          <p14:tracePt t="94338" x="9710738" y="5091113"/>
          <p14:tracePt t="94346" x="9771063" y="5091113"/>
          <p14:tracePt t="94355" x="9786938" y="5081588"/>
          <p14:tracePt t="94692" x="9796463" y="5081588"/>
          <p14:tracePt t="94724" x="9839325" y="5081588"/>
          <p14:tracePt t="94734" x="9847263" y="5081588"/>
          <p14:tracePt t="94741" x="9872663" y="5081588"/>
          <p14:tracePt t="94747" x="9940925" y="5081588"/>
          <p14:tracePt t="94754" x="9999663" y="5081588"/>
          <p14:tracePt t="94762" x="10093325" y="5167313"/>
          <p14:tracePt t="94770" x="10144125" y="5337175"/>
          <p14:tracePt t="94778" x="10161588" y="5489575"/>
          <p14:tracePt t="94786" x="10194925" y="5497513"/>
          <p14:tracePt t="94794" x="10204450" y="5497513"/>
          <p14:tracePt t="95027" x="10323513" y="5456238"/>
          <p14:tracePt t="95035" x="10399713" y="5353050"/>
          <p14:tracePt t="95044" x="10399713" y="5243513"/>
          <p14:tracePt t="95051" x="10399713" y="5013325"/>
          <p14:tracePt t="95057" x="10399713" y="4792663"/>
          <p14:tracePt t="95065" x="10399713" y="4699000"/>
          <p14:tracePt t="95122" x="10399713" y="4691063"/>
          <p14:tracePt t="95132" x="10399713" y="4665663"/>
          <p14:tracePt t="95138" x="10399713" y="4640263"/>
          <p14:tracePt t="95146" x="10399713" y="4622800"/>
          <p14:tracePt t="95154" x="10415588" y="4579938"/>
          <p14:tracePt t="95162" x="10415588" y="4554538"/>
          <p14:tracePt t="95170" x="10433050" y="4513263"/>
          <p14:tracePt t="95178" x="10450513" y="4478338"/>
          <p14:tracePt t="95187" x="10458450" y="4435475"/>
          <p14:tracePt t="95194" x="10458450" y="4419600"/>
          <p14:tracePt t="95203" x="10458450" y="4384675"/>
          <p14:tracePt t="95210" x="10458450" y="4351338"/>
          <p14:tracePt t="95218" x="10458450" y="4308475"/>
          <p14:tracePt t="95226" x="10475913" y="4300538"/>
          <p14:tracePt t="95234" x="10475913" y="4275138"/>
          <p14:tracePt t="95242" x="10475913" y="4240213"/>
          <p14:tracePt t="95250" x="10483850" y="4232275"/>
          <p14:tracePt t="95258" x="10483850" y="4206875"/>
          <p14:tracePt t="95274" x="10518775" y="4171950"/>
          <p14:tracePt t="95282" x="10518775" y="4164013"/>
          <p14:tracePt t="95290" x="10534650" y="4121150"/>
          <p14:tracePt t="95299" x="10534650" y="4113213"/>
          <p14:tracePt t="95306" x="10534650" y="4095750"/>
          <p14:tracePt t="95316" x="10544175" y="4070350"/>
          <p14:tracePt t="95322" x="10544175" y="4044950"/>
          <p14:tracePt t="95332" x="10544175" y="4019550"/>
          <p14:tracePt t="95346" x="10560050" y="3986213"/>
          <p14:tracePt t="95354" x="10560050" y="3976688"/>
          <p14:tracePt t="95362" x="10560050" y="3968750"/>
          <p14:tracePt t="95371" x="10560050" y="3951288"/>
          <p14:tracePt t="95387" x="10560050" y="3943350"/>
          <p14:tracePt t="95394" x="10560050" y="3917950"/>
          <p14:tracePt t="95403" x="10560050" y="3900488"/>
          <p14:tracePt t="96099" x="10569575" y="3892550"/>
          <p14:tracePt t="96106" x="10585450" y="3892550"/>
          <p14:tracePt t="96116" x="10594975" y="3892550"/>
          <p14:tracePt t="96122" x="10602913" y="3892550"/>
          <p14:tracePt t="96153" x="10628313" y="3892550"/>
          <p14:tracePt t="96370" x="10645775" y="3892550"/>
          <p14:tracePt t="96377" x="10653713" y="3892550"/>
          <p14:tracePt t="96385" x="10671175" y="3892550"/>
          <p14:tracePt t="96393" x="10696575" y="3892550"/>
          <p14:tracePt t="96410" x="10704513" y="3892550"/>
          <p14:tracePt t="102690" x="10704513" y="3875088"/>
          <p14:tracePt t="102722" x="10688638" y="3875088"/>
          <p14:tracePt t="102730" x="10663238" y="3875088"/>
          <p14:tracePt t="102778" x="10594975" y="3824288"/>
          <p14:tracePt t="102786" x="10585450" y="3816350"/>
          <p14:tracePt t="102794" x="10569575" y="3798888"/>
          <p14:tracePt t="103858" x="10569575" y="3773488"/>
          <p14:tracePt t="103866" x="10560050" y="3748088"/>
          <p14:tracePt t="103879" x="10560050" y="3679825"/>
          <p14:tracePt t="103882" x="10560050" y="3594100"/>
          <p14:tracePt t="103889" x="10534650" y="3449638"/>
          <p14:tracePt t="103897" x="10534650" y="3305175"/>
          <p14:tracePt t="103905" x="10518775" y="3160713"/>
          <p14:tracePt t="103913" x="10467975" y="2957513"/>
          <p14:tracePt t="103921" x="10450513" y="2762250"/>
          <p14:tracePt t="103930" x="10425113" y="2582863"/>
          <p14:tracePt t="103937" x="10399713" y="2354263"/>
          <p14:tracePt t="103946" x="10356850" y="2184400"/>
          <p14:tracePt t="103953" x="10339388" y="1954213"/>
          <p14:tracePt t="103962" x="10237788" y="1657350"/>
          <p14:tracePt t="103969" x="10220325" y="1487488"/>
          <p14:tracePt t="103977" x="10169525" y="1333500"/>
          <p14:tracePt t="103985" x="10126663" y="1189038"/>
          <p14:tracePt t="103993" x="10067925" y="1062038"/>
          <p14:tracePt t="104001" x="10067925" y="1054100"/>
          <p14:tracePt t="104009" x="10017125" y="952500"/>
          <p14:tracePt t="104017" x="9999663" y="900113"/>
          <p14:tracePt t="104025" x="9991725" y="874713"/>
          <p14:tracePt t="104033" x="9956800" y="808038"/>
          <p14:tracePt t="104041" x="9940925" y="798513"/>
          <p14:tracePt t="104050" x="9915525" y="739775"/>
          <p14:tracePt t="104057" x="9880600" y="704850"/>
          <p14:tracePt t="104066" x="9872663" y="696913"/>
          <p14:tracePt t="104073" x="9847263" y="663575"/>
          <p14:tracePt t="104083" x="9796463" y="654050"/>
          <p14:tracePt t="104089" x="9728200" y="620713"/>
          <p14:tracePt t="104097" x="9685338" y="585788"/>
          <p14:tracePt t="104105" x="9617075" y="569913"/>
          <p14:tracePt t="104113" x="9550400" y="552450"/>
          <p14:tracePt t="104121" x="9507538" y="552450"/>
          <p14:tracePt t="104130" x="9439275" y="519113"/>
          <p14:tracePt t="104137" x="9388475" y="501650"/>
          <p14:tracePt t="104147" x="9380538" y="501650"/>
          <p14:tracePt t="104153" x="9337675" y="476250"/>
          <p14:tracePt t="104162" x="9312275" y="476250"/>
          <p14:tracePt t="104169" x="9286875" y="476250"/>
          <p14:tracePt t="104177" x="9251950" y="441325"/>
          <p14:tracePt t="104193" x="9244013" y="433388"/>
          <p14:tracePt t="104217" x="9201150" y="433388"/>
          <p14:tracePt t="104225" x="9117013" y="433388"/>
          <p14:tracePt t="104233" x="9048750" y="433388"/>
          <p14:tracePt t="104242" x="8963025" y="433388"/>
          <p14:tracePt t="104250" x="8878888" y="433388"/>
          <p14:tracePt t="104257" x="8836025" y="433388"/>
          <p14:tracePt t="104266" x="8750300" y="433388"/>
          <p14:tracePt t="104273" x="8699500" y="433388"/>
          <p14:tracePt t="104283" x="8640763" y="433388"/>
          <p14:tracePt t="104289" x="8615363" y="433388"/>
          <p14:tracePt t="104297" x="8564563" y="441325"/>
          <p14:tracePt t="104305" x="8504238" y="458788"/>
          <p14:tracePt t="104313" x="8488363" y="458788"/>
          <p14:tracePt t="104321" x="8420100" y="458788"/>
          <p14:tracePt t="104330" x="8385175" y="466725"/>
          <p14:tracePt t="104337" x="8301038" y="484188"/>
          <p14:tracePt t="104347" x="8232775" y="527050"/>
          <p14:tracePt t="104353" x="8164513" y="544513"/>
          <p14:tracePt t="104362" x="8070850" y="560388"/>
          <p14:tracePt t="104369" x="8004175" y="595313"/>
          <p14:tracePt t="104377" x="7926388" y="628650"/>
          <p14:tracePt t="104385" x="7842250" y="646113"/>
          <p14:tracePt t="104393" x="7773988" y="663575"/>
          <p14:tracePt t="104401" x="7654925" y="704850"/>
          <p14:tracePt t="104410" x="7586663" y="722313"/>
          <p14:tracePt t="104417" x="7518400" y="739775"/>
          <p14:tracePt t="104425" x="7477125" y="755650"/>
          <p14:tracePt t="104433" x="7442200" y="755650"/>
          <p14:tracePt t="104473" x="7434263" y="765175"/>
          <p14:tracePt t="104490" x="7434263" y="773113"/>
          <p14:tracePt t="104497" x="7426325" y="790575"/>
          <p14:tracePt t="104505" x="7426325" y="798513"/>
          <p14:tracePt t="104514" x="7426325" y="823913"/>
          <p14:tracePt t="104522" x="7426325" y="874713"/>
          <p14:tracePt t="104530" x="7426325" y="917575"/>
          <p14:tracePt t="104537" x="7426325" y="942975"/>
          <p14:tracePt t="104546" x="7426325" y="993775"/>
          <p14:tracePt t="104553" x="7426325" y="1019175"/>
          <p14:tracePt t="104562" x="7426325" y="1062038"/>
          <p14:tracePt t="104569" x="7426325" y="1130300"/>
          <p14:tracePt t="104577" x="7426325" y="1138238"/>
          <p14:tracePt t="104585" x="7442200" y="1181100"/>
          <p14:tracePt t="104593" x="7451725" y="1189038"/>
          <p14:tracePt t="104602" x="7467600" y="1216025"/>
          <p14:tracePt t="104610" x="7477125" y="1231900"/>
          <p14:tracePt t="104618" x="7502525" y="1257300"/>
          <p14:tracePt t="104626" x="7518400" y="1266825"/>
          <p14:tracePt t="104633" x="7527925" y="1282700"/>
          <p14:tracePt t="104642" x="7570788" y="1300163"/>
          <p14:tracePt t="104658" x="7586663" y="1300163"/>
          <p14:tracePt t="104683" x="7596188" y="1300163"/>
          <p14:tracePt t="104697" x="7637463" y="1308100"/>
          <p14:tracePt t="104721" x="7662863" y="1308100"/>
          <p14:tracePt t="104730" x="7688263" y="1308100"/>
          <p14:tracePt t="104738" x="7715250" y="1308100"/>
          <p14:tracePt t="104746" x="7766050" y="1308100"/>
          <p14:tracePt t="104753" x="7791450" y="1308100"/>
          <p14:tracePt t="104762" x="7842250" y="1300163"/>
          <p14:tracePt t="104769" x="7867650" y="1300163"/>
          <p14:tracePt t="104777" x="7926388" y="1300163"/>
          <p14:tracePt t="104785" x="8012113" y="1300163"/>
          <p14:tracePt t="104793" x="8096250" y="1300163"/>
          <p14:tracePt t="104802" x="8224838" y="1266825"/>
          <p14:tracePt t="104810" x="8334375" y="1266825"/>
          <p14:tracePt t="104818" x="8402638" y="1249363"/>
          <p14:tracePt t="104825" x="8470900" y="1231900"/>
          <p14:tracePt t="104833" x="8513763" y="1231900"/>
          <p14:tracePt t="104842" x="8580438" y="1216025"/>
          <p14:tracePt t="104850" x="8623300" y="1216025"/>
          <p14:tracePt t="104858" x="8716963" y="1198563"/>
          <p14:tracePt t="104865" x="8759825" y="1181100"/>
          <p14:tracePt t="104881" x="8802688" y="1181100"/>
          <p14:tracePt t="104882" x="8853488" y="1163638"/>
          <p14:tracePt t="104889" x="8878888" y="1163638"/>
          <p14:tracePt t="104897" x="8886825" y="1163638"/>
          <p14:tracePt t="104905" x="8904288" y="1155700"/>
          <p14:tracePt t="104913" x="8912225" y="1155700"/>
          <p14:tracePt t="105026" x="8929688" y="1155700"/>
          <p14:tracePt t="105034" x="8937625" y="1155700"/>
          <p14:tracePt t="105050" x="8955088" y="1155700"/>
          <p14:tracePt t="105058" x="8963025" y="1138238"/>
          <p14:tracePt t="105066" x="8972550" y="1138238"/>
          <p14:tracePt t="105074" x="9013825" y="1112838"/>
          <p14:tracePt t="105090" x="9048750" y="1112838"/>
          <p14:tracePt t="105097" x="9056688" y="1112838"/>
          <p14:tracePt t="105106" x="9064625" y="1096963"/>
          <p14:tracePt t="105130" x="9082088" y="1096963"/>
          <p14:tracePt t="105138" x="9107488" y="1096963"/>
          <p14:tracePt t="105148" x="9132888" y="1087438"/>
          <p14:tracePt t="105170" x="9150350" y="1069975"/>
          <p14:tracePt t="105186" x="9175750" y="1069975"/>
          <p14:tracePt t="105202" x="9201150" y="1062038"/>
          <p14:tracePt t="105210" x="9218613" y="1044575"/>
          <p14:tracePt t="105226" x="9244013" y="1044575"/>
          <p14:tracePt t="105235" x="9251950" y="1044575"/>
          <p14:tracePt t="105242" x="9277350" y="1044575"/>
          <p14:tracePt t="105250" x="9320213" y="1028700"/>
          <p14:tracePt t="105258" x="9337675" y="1028700"/>
          <p14:tracePt t="105266" x="9345613" y="1028700"/>
          <p14:tracePt t="105274" x="9388475" y="1019175"/>
          <p14:tracePt t="105282" x="9421813" y="1003300"/>
          <p14:tracePt t="105290" x="9447213" y="1003300"/>
          <p14:tracePt t="105403" x="9456738" y="993775"/>
          <p14:tracePt t="105419" x="9456738" y="977900"/>
          <p14:tracePt t="105426" x="9439275" y="952500"/>
          <p14:tracePt t="105434" x="9371013" y="935038"/>
          <p14:tracePt t="105442" x="9277350" y="900113"/>
          <p14:tracePt t="105450" x="9236075" y="900113"/>
          <p14:tracePt t="105458" x="9183688" y="900113"/>
          <p14:tracePt t="105466" x="9142413" y="900113"/>
          <p14:tracePt t="105473" x="9074150" y="884238"/>
          <p14:tracePt t="105481" x="8988425" y="884238"/>
          <p14:tracePt t="105490" x="8947150" y="884238"/>
          <p14:tracePt t="105497" x="8861425" y="884238"/>
          <p14:tracePt t="105506" x="8767763" y="884238"/>
          <p14:tracePt t="105514" x="8683625" y="884238"/>
          <p14:tracePt t="105522" x="8597900" y="884238"/>
          <p14:tracePt t="105530" x="8529638" y="884238"/>
          <p14:tracePt t="105537" x="8445500" y="884238"/>
          <p14:tracePt t="105546" x="8402638" y="884238"/>
          <p14:tracePt t="105554" x="8359775" y="884238"/>
          <p14:tracePt t="105563" x="8308975" y="884238"/>
          <p14:tracePt t="105569" x="8283575" y="884238"/>
          <p14:tracePt t="105578" x="8240713" y="884238"/>
          <p14:tracePt t="105593" x="8207375" y="884238"/>
          <p14:tracePt t="105660" x="8181975" y="900113"/>
          <p14:tracePt t="105667" x="8174038" y="900113"/>
          <p14:tracePt t="105675" x="8156575" y="900113"/>
          <p14:tracePt t="105683" x="8147050" y="909638"/>
          <p14:tracePt t="105690" x="8105775" y="925513"/>
          <p14:tracePt t="105737" x="8088313" y="942975"/>
          <p14:tracePt t="105746" x="8080375" y="968375"/>
          <p14:tracePt t="105753" x="8062913" y="977900"/>
          <p14:tracePt t="105763" x="8054975" y="977900"/>
          <p14:tracePt t="105769" x="8045450" y="993775"/>
          <p14:tracePt t="105835" x="8029575" y="1003300"/>
          <p14:tracePt t="105850" x="8037513" y="1028700"/>
          <p14:tracePt t="105867" x="8045450" y="1036638"/>
          <p14:tracePt t="105882" x="8062913" y="1069975"/>
          <p14:tracePt t="105893" x="8070850" y="1079500"/>
          <p14:tracePt t="105898" x="8088313" y="1087438"/>
          <p14:tracePt t="105905" x="8096250" y="1104900"/>
          <p14:tracePt t="105914" x="8105775" y="1112838"/>
          <p14:tracePt t="105922" x="8139113" y="1130300"/>
          <p14:tracePt t="105930" x="8164513" y="1147763"/>
          <p14:tracePt t="105937" x="8189913" y="1155700"/>
          <p14:tracePt t="105946" x="8258175" y="1173163"/>
          <p14:tracePt t="105953" x="8326438" y="1173163"/>
          <p14:tracePt t="105963" x="8410575" y="1206500"/>
          <p14:tracePt t="105969" x="8445500" y="1223963"/>
          <p14:tracePt t="105978" x="8504238" y="1223963"/>
          <p14:tracePt t="105985" x="8547100" y="1223963"/>
          <p14:tracePt t="105994" x="8564563" y="1223963"/>
          <p14:tracePt t="106002" x="8589963" y="1241425"/>
          <p14:tracePt t="106010" x="8632825" y="1241425"/>
          <p14:tracePt t="106018" x="8658225" y="1241425"/>
          <p14:tracePt t="106026" x="8724900" y="1257300"/>
          <p14:tracePt t="106034" x="8767763" y="1257300"/>
          <p14:tracePt t="106042" x="8818563" y="1266825"/>
          <p14:tracePt t="106050" x="8878888" y="1266825"/>
          <p14:tracePt t="106058" x="8947150" y="1266825"/>
          <p14:tracePt t="106066" x="9056688" y="1308100"/>
          <p14:tracePt t="106073" x="9124950" y="1325563"/>
          <p14:tracePt t="106082" x="9183688" y="1325563"/>
          <p14:tracePt t="106090" x="9236075" y="1325563"/>
          <p14:tracePt t="106097" x="9294813" y="1343025"/>
          <p14:tracePt t="106106" x="9388475" y="1343025"/>
          <p14:tracePt t="106114" x="9447213" y="1360488"/>
          <p14:tracePt t="106122" x="9515475" y="1360488"/>
          <p14:tracePt t="106130" x="9523413" y="1360488"/>
          <p14:tracePt t="106138" x="9540875" y="1360488"/>
          <p14:tracePt t="106227" x="9550400" y="1360488"/>
          <p14:tracePt t="106235" x="9575800" y="1360488"/>
          <p14:tracePt t="106354" x="9583738" y="1360488"/>
          <p14:tracePt t="106395" x="9601200" y="1350963"/>
          <p14:tracePt t="106467" x="9601200" y="1343025"/>
          <p14:tracePt t="106482" x="9601200" y="1325563"/>
          <p14:tracePt t="106506" x="9601200" y="1317625"/>
          <p14:tracePt t="106522" x="9601200" y="1300163"/>
          <p14:tracePt t="106530" x="9591675" y="1266825"/>
          <p14:tracePt t="106546" x="9583738" y="1249363"/>
          <p14:tracePt t="106553" x="9583738" y="1241425"/>
          <p14:tracePt t="106562" x="9566275" y="1198563"/>
          <p14:tracePt t="106569" x="9558338" y="1181100"/>
          <p14:tracePt t="106577" x="9558338" y="1173163"/>
          <p14:tracePt t="106585" x="9523413" y="1112838"/>
          <p14:tracePt t="106601" x="9515475" y="1104900"/>
          <p14:tracePt t="106609" x="9498013" y="1044575"/>
          <p14:tracePt t="106617" x="9490075" y="1036638"/>
          <p14:tracePt t="106625" x="9447213" y="985838"/>
          <p14:tracePt t="106633" x="9431338" y="977900"/>
          <p14:tracePt t="106649" x="9380538" y="960438"/>
          <p14:tracePt t="106658" x="9345613" y="952500"/>
          <p14:tracePt t="106666" x="9320213" y="952500"/>
          <p14:tracePt t="106673" x="9251950" y="917575"/>
          <p14:tracePt t="106681" x="9244013" y="917575"/>
          <p14:tracePt t="106690" x="9209088" y="900113"/>
          <p14:tracePt t="106697" x="9167813" y="900113"/>
          <p14:tracePt t="106705" x="9107488" y="900113"/>
          <p14:tracePt t="106714" x="9074150" y="900113"/>
          <p14:tracePt t="106722" x="8997950" y="900113"/>
          <p14:tracePt t="106730" x="8929688" y="900113"/>
          <p14:tracePt t="106737" x="8886825" y="900113"/>
          <p14:tracePt t="106746" x="8818563" y="900113"/>
          <p14:tracePt t="106753" x="8734425" y="900113"/>
          <p14:tracePt t="106764" x="8674100" y="909638"/>
          <p14:tracePt t="106769" x="8623300" y="925513"/>
          <p14:tracePt t="106778" x="8580438" y="925513"/>
          <p14:tracePt t="106785" x="8513763" y="942975"/>
          <p14:tracePt t="106793" x="8453438" y="942975"/>
          <p14:tracePt t="106802" x="8359775" y="960438"/>
          <p14:tracePt t="106809" x="8334375" y="960438"/>
          <p14:tracePt t="106818" x="8291513" y="960438"/>
          <p14:tracePt t="106825" x="8275638" y="960438"/>
          <p14:tracePt t="106833" x="8232775" y="960438"/>
          <p14:tracePt t="106849" x="8224838" y="960438"/>
          <p14:tracePt t="106938" x="8199438" y="960438"/>
          <p14:tracePt t="106946" x="8164513" y="985838"/>
          <p14:tracePt t="106954" x="8139113" y="985838"/>
          <p14:tracePt t="106961" x="8096250" y="1003300"/>
          <p14:tracePt t="106969" x="8045450" y="1019175"/>
          <p14:tracePt t="106978" x="8020050" y="1019175"/>
          <p14:tracePt t="106985" x="7977188" y="1036638"/>
          <p14:tracePt t="106993" x="7926388" y="1054100"/>
          <p14:tracePt t="107002" x="7918450" y="1062038"/>
          <p14:tracePt t="107017" x="7900988" y="1062038"/>
          <p14:tracePt t="107025" x="7893050" y="1079500"/>
          <p14:tracePt t="107147" x="7893050" y="1087438"/>
          <p14:tracePt t="107185" x="7893050" y="1130300"/>
          <p14:tracePt t="107193" x="7910513" y="1138238"/>
          <p14:tracePt t="107201" x="7935913" y="1138238"/>
          <p14:tracePt t="107209" x="7977188" y="1138238"/>
          <p14:tracePt t="107217" x="8029575" y="1155700"/>
          <p14:tracePt t="107225" x="8054975" y="1155700"/>
          <p14:tracePt t="107233" x="8096250" y="1155700"/>
          <p14:tracePt t="107241" x="8147050" y="1155700"/>
          <p14:tracePt t="107249" x="8207375" y="1155700"/>
          <p14:tracePt t="107257" x="8232775" y="1155700"/>
          <p14:tracePt t="107266" x="8283575" y="1155700"/>
          <p14:tracePt t="107273" x="8308975" y="1155700"/>
          <p14:tracePt t="107282" x="8318500" y="1155700"/>
          <p14:tracePt t="107289" x="8343900" y="1155700"/>
          <p14:tracePt t="107355" x="8359775" y="1155700"/>
          <p14:tracePt t="107367" x="8369300" y="1155700"/>
          <p14:tracePt t="107373" x="8385175" y="1155700"/>
          <p14:tracePt t="107380" x="8410575" y="1155700"/>
          <p14:tracePt t="107387" x="8420100" y="1155700"/>
          <p14:tracePt t="107395" x="8445500" y="1155700"/>
          <p14:tracePt t="107403" x="8470900" y="1155700"/>
          <p14:tracePt t="107412" x="8496300" y="1155700"/>
          <p14:tracePt t="107419" x="8513763" y="1155700"/>
          <p14:tracePt t="107426" x="8521700" y="1173163"/>
          <p14:tracePt t="107434" x="8539163" y="1173163"/>
          <p14:tracePt t="107442" x="8547100" y="1173163"/>
          <p14:tracePt t="107467" x="8564563" y="1173163"/>
          <p14:tracePt t="107474" x="8572500" y="1173163"/>
          <p14:tracePt t="107483" x="8597900" y="1173163"/>
          <p14:tracePt t="107493" x="8605838" y="1173163"/>
          <p14:tracePt t="107627" x="8623300" y="1181100"/>
          <p14:tracePt t="107635" x="8632825" y="1189038"/>
          <p14:tracePt t="107643" x="8674100" y="1231900"/>
          <p14:tracePt t="107650" x="8724900" y="1282700"/>
          <p14:tracePt t="107659" x="8828088" y="1368425"/>
          <p14:tracePt t="107667" x="8947150" y="1411288"/>
          <p14:tracePt t="107674" x="9082088" y="1495425"/>
          <p14:tracePt t="107683" x="9142413" y="1512888"/>
          <p14:tracePt t="107690" x="9244013" y="1571625"/>
          <p14:tracePt t="107697" x="9294813" y="1597025"/>
          <p14:tracePt t="107706" x="9337675" y="1614488"/>
          <p14:tracePt t="107715" x="9405938" y="1649413"/>
          <p14:tracePt t="107722" x="9413875" y="1649413"/>
          <p14:tracePt t="107979" x="9413875" y="1665288"/>
          <p14:tracePt t="107987" x="9413875" y="1674813"/>
          <p14:tracePt t="108003" x="9413875" y="1682750"/>
          <p14:tracePt t="108010" x="9447213" y="1682750"/>
          <p14:tracePt t="108018" x="9490075" y="1682750"/>
          <p14:tracePt t="108026" x="9515475" y="1649413"/>
          <p14:tracePt t="108082" x="9515475" y="1639888"/>
          <p14:tracePt t="108097" x="9515475" y="1622425"/>
          <p14:tracePt t="108113" x="9515475" y="1589088"/>
          <p14:tracePt t="108122" x="9515475" y="1571625"/>
          <p14:tracePt t="108130" x="9532938" y="1563688"/>
          <p14:tracePt t="108179" x="9540875" y="1546225"/>
          <p14:tracePt t="108234" x="9558338" y="1546225"/>
          <p14:tracePt t="108243" x="9566275" y="1546225"/>
          <p14:tracePt t="108250" x="9583738" y="1546225"/>
          <p14:tracePt t="108258" x="9617075" y="1546225"/>
          <p14:tracePt t="108266" x="9652000" y="1546225"/>
          <p14:tracePt t="108274" x="9694863" y="1546225"/>
          <p14:tracePt t="108282" x="9720263" y="1555750"/>
          <p14:tracePt t="108290" x="9771063" y="1589088"/>
          <p14:tracePt t="108297" x="9839325" y="1622425"/>
          <p14:tracePt t="108306" x="9915525" y="1674813"/>
          <p14:tracePt t="108313" x="9974263" y="1690688"/>
          <p14:tracePt t="108322" x="10042525" y="1708150"/>
          <p14:tracePt t="108329" x="10136188" y="1751013"/>
          <p14:tracePt t="108338" x="10186988" y="1776413"/>
          <p14:tracePt t="108346" x="10212388" y="1793875"/>
          <p14:tracePt t="108353" x="10280650" y="1827213"/>
          <p14:tracePt t="108364" x="10313988" y="1860550"/>
          <p14:tracePt t="108370" x="10356850" y="1878013"/>
          <p14:tracePt t="108378" x="10433050" y="1928813"/>
          <p14:tracePt t="108386" x="10475913" y="1946275"/>
          <p14:tracePt t="108395" x="10544175" y="1954213"/>
          <p14:tracePt t="108402" x="10585450" y="1971675"/>
          <p14:tracePt t="108410" x="10620375" y="2005013"/>
          <p14:tracePt t="108442" x="10628313" y="2005013"/>
          <p14:tracePt t="108450" x="10671175" y="2005013"/>
          <p14:tracePt t="108458" x="10721975" y="2039938"/>
          <p14:tracePt t="108466" x="10807700" y="2090738"/>
          <p14:tracePt t="108474" x="10883900" y="2124075"/>
          <p14:tracePt t="108482" x="10977563" y="2184400"/>
          <p14:tracePt t="108490" x="11053763" y="2217738"/>
          <p14:tracePt t="108498" x="11061700" y="2217738"/>
          <p14:tracePt t="108506" x="11071225" y="2235200"/>
          <p14:tracePt t="108522" x="11112500" y="2260600"/>
          <p14:tracePt t="108530" x="11129963" y="2260600"/>
          <p14:tracePt t="108715" x="11112500" y="2278063"/>
          <p14:tracePt t="108722" x="10977563" y="2293938"/>
          <p14:tracePt t="108754" x="10960100" y="2268538"/>
          <p14:tracePt t="108764" x="10960100" y="2260600"/>
          <p14:tracePt t="108802" x="10968038" y="2260600"/>
          <p14:tracePt t="108810" x="10968038" y="2286000"/>
          <p14:tracePt t="108818" x="10968038" y="2336800"/>
          <p14:tracePt t="108826" x="10968038" y="2362200"/>
          <p14:tracePt t="108834" x="10968038" y="2405063"/>
          <p14:tracePt t="108842" x="10968038" y="2473325"/>
          <p14:tracePt t="108850" x="10960100" y="2498725"/>
          <p14:tracePt t="108858" x="10960100" y="2549525"/>
          <p14:tracePt t="108866" x="10960100" y="2574925"/>
          <p14:tracePt t="108874" x="10942638" y="2660650"/>
          <p14:tracePt t="108882" x="10926763" y="2727325"/>
          <p14:tracePt t="108897" x="10909300" y="2838450"/>
          <p14:tracePt t="108906" x="10909300" y="2906713"/>
          <p14:tracePt t="108914" x="10891838" y="2990850"/>
          <p14:tracePt t="108922" x="10874375" y="3084513"/>
          <p14:tracePt t="108931" x="10874375" y="3144838"/>
          <p14:tracePt t="108938" x="10841038" y="3238500"/>
          <p14:tracePt t="108947" x="10841038" y="3263900"/>
          <p14:tracePt t="108953" x="10841038" y="3330575"/>
          <p14:tracePt t="108964" x="10841038" y="3416300"/>
          <p14:tracePt t="108969" x="10841038" y="3502025"/>
          <p14:tracePt t="108978" x="10841038" y="3560763"/>
          <p14:tracePt t="108985" x="10841038" y="3629025"/>
          <p14:tracePt t="108994" x="10841038" y="3654425"/>
          <p14:tracePt t="109002" x="10841038" y="3697288"/>
          <p14:tracePt t="109010" x="10841038" y="3713163"/>
          <p14:tracePt t="109018" x="10841038" y="3738563"/>
          <p14:tracePt t="109026" x="10841038" y="3763963"/>
          <p14:tracePt t="109034" x="10841038" y="3773488"/>
          <p14:tracePt t="109290" x="10823575" y="3790950"/>
          <p14:tracePt t="109324" x="10815638" y="3790950"/>
          <p14:tracePt t="109333" x="10790238" y="3790950"/>
          <p14:tracePt t="109339" x="10772775" y="3790950"/>
          <p14:tracePt t="109350" x="10747375" y="3798888"/>
          <p14:tracePt t="109367" x="10704513" y="3816350"/>
          <p14:tracePt t="109370" x="10688638" y="3816350"/>
          <p14:tracePt t="109379" x="10663238" y="3841750"/>
          <p14:tracePt t="109389" x="10637838" y="3857625"/>
          <p14:tracePt t="109402" x="10620375" y="3857625"/>
          <p14:tracePt t="109410" x="10594975" y="3875088"/>
          <p14:tracePt t="110204" x="10612438" y="3875088"/>
          <p14:tracePt t="110219" x="10663238" y="3892550"/>
          <p14:tracePt t="110234" x="10688638" y="3892550"/>
          <p14:tracePt t="110242" x="10696575" y="3892550"/>
          <p14:tracePt t="110249" x="10714038" y="3900488"/>
          <p14:tracePt t="110257" x="10721975" y="3908425"/>
          <p14:tracePt t="110281" x="10739438" y="3925888"/>
          <p14:tracePt t="110289" x="10747375" y="3925888"/>
          <p14:tracePt t="110314" x="10772775" y="3935413"/>
          <p14:tracePt t="116242" x="10790238" y="3935413"/>
          <p14:tracePt t="116322" x="10798175" y="3935413"/>
          <p14:tracePt t="116337" x="10798175" y="3925888"/>
          <p14:tracePt t="116353" x="10798175" y="3892550"/>
          <p14:tracePt t="116362" x="10833100" y="3867150"/>
          <p14:tracePt t="116370" x="10833100" y="3857625"/>
          <p14:tracePt t="116378" x="10833100" y="3824288"/>
          <p14:tracePt t="116385" x="10833100" y="3798888"/>
          <p14:tracePt t="116393" x="10833100" y="3756025"/>
          <p14:tracePt t="116401" x="10833100" y="3730625"/>
          <p14:tracePt t="116409" x="10833100" y="3679825"/>
          <p14:tracePt t="116417" x="10833100" y="3636963"/>
          <p14:tracePt t="116425" x="10833100" y="3578225"/>
          <p14:tracePt t="116433" x="10833100" y="3543300"/>
          <p14:tracePt t="116442" x="10833100" y="3484563"/>
          <p14:tracePt t="116449" x="10833100" y="3459163"/>
          <p14:tracePt t="116457" x="10833100" y="3390900"/>
          <p14:tracePt t="116465" x="10833100" y="3348038"/>
          <p14:tracePt t="116473" x="10833100" y="3263900"/>
          <p14:tracePt t="116482" x="10841038" y="3254375"/>
          <p14:tracePt t="116489" x="10841038" y="3195638"/>
          <p14:tracePt t="116498" x="10841038" y="3170238"/>
          <p14:tracePt t="116505" x="10841038" y="3119438"/>
          <p14:tracePt t="116514" x="10841038" y="3094038"/>
          <p14:tracePt t="116522" x="10841038" y="3067050"/>
          <p14:tracePt t="116529" x="10841038" y="3041650"/>
          <p14:tracePt t="116537" x="10841038" y="3016250"/>
          <p14:tracePt t="116545" x="10841038" y="2982913"/>
          <p14:tracePt t="116553" x="10841038" y="2957513"/>
          <p14:tracePt t="116577" x="10841038" y="2949575"/>
          <p14:tracePt t="116585" x="10841038" y="2922588"/>
          <p14:tracePt t="116593" x="10841038" y="2897188"/>
          <p14:tracePt t="116601" x="10841038" y="2881313"/>
          <p14:tracePt t="116609" x="10841038" y="2855913"/>
          <p14:tracePt t="116617" x="10841038" y="2846388"/>
          <p14:tracePt t="116625" x="10841038" y="2830513"/>
          <p14:tracePt t="116633" x="10841038" y="2787650"/>
          <p14:tracePt t="116642" x="10841038" y="2778125"/>
          <p14:tracePt t="116649" x="10841038" y="2770188"/>
          <p14:tracePt t="116657" x="10841038" y="2752725"/>
          <p14:tracePt t="116665" x="10841038" y="2727325"/>
          <p14:tracePt t="116673" x="10841038" y="2719388"/>
          <p14:tracePt t="116689" x="10841038" y="2701925"/>
          <p14:tracePt t="116705" x="10841038" y="2693988"/>
          <p14:tracePt t="116713" x="10841038" y="2668588"/>
          <p14:tracePt t="116721" x="10841038" y="2651125"/>
          <p14:tracePt t="116737" x="10841038" y="2643188"/>
          <p14:tracePt t="116745" x="10858500" y="2633663"/>
          <p14:tracePt t="116793" x="10909300" y="2633663"/>
          <p14:tracePt t="116802" x="10977563" y="2633663"/>
          <p14:tracePt t="116809" x="11087100" y="2660650"/>
          <p14:tracePt t="116817" x="11325225" y="2805113"/>
          <p14:tracePt t="116825" x="11555413" y="2820988"/>
          <p14:tracePt t="116833" x="11750675" y="2820988"/>
          <p14:tracePt t="116842" x="11791950" y="2820988"/>
          <p14:tracePt t="117098" x="11818938" y="2820988"/>
          <p14:tracePt t="117106" x="11834813" y="2820988"/>
          <p14:tracePt t="117115" x="11844338" y="2820988"/>
          <p14:tracePt t="117122" x="11860213" y="2805113"/>
          <p14:tracePt t="117129" x="11860213" y="2795588"/>
          <p14:tracePt t="117137" x="11844338" y="2770188"/>
          <p14:tracePt t="117145" x="11809413" y="2736850"/>
          <p14:tracePt t="117153" x="11741150" y="2719388"/>
          <p14:tracePt t="117162" x="11733213" y="2719388"/>
          <p14:tracePt t="117169" x="11690350" y="2711450"/>
          <p14:tracePt t="117178" x="11664950" y="2711450"/>
          <p14:tracePt t="117185" x="11614150" y="2711450"/>
          <p14:tracePt t="117193" x="11588750" y="2676525"/>
          <p14:tracePt t="117201" x="11580813" y="2668588"/>
          <p14:tracePt t="117217" x="11563350" y="2651125"/>
          <p14:tracePt t="117242" x="11555413" y="2625725"/>
          <p14:tracePt t="117249" x="11537950" y="2617788"/>
          <p14:tracePt t="117257" x="11530013" y="2600325"/>
          <p14:tracePt t="117265" x="11512550" y="2592388"/>
          <p14:tracePt t="117273" x="11503025" y="2574925"/>
          <p14:tracePt t="117282" x="11477625" y="2549525"/>
          <p14:tracePt t="117289" x="11461750" y="2541588"/>
          <p14:tracePt t="117298" x="11452225" y="2524125"/>
          <p14:tracePt t="117306" x="11436350" y="2481263"/>
          <p14:tracePt t="117313" x="11410950" y="2455863"/>
          <p14:tracePt t="117322" x="11393488" y="2438400"/>
          <p14:tracePt t="117329" x="11385550" y="2413000"/>
          <p14:tracePt t="117337" x="11368088" y="2405063"/>
          <p14:tracePt t="117345" x="11360150" y="2387600"/>
          <p14:tracePt t="117361" x="11342688" y="2379663"/>
          <p14:tracePt t="117385" x="11333163" y="2371725"/>
          <p14:tracePt t="118226" x="11325225" y="2371725"/>
          <p14:tracePt t="119043" x="11291888" y="2371725"/>
          <p14:tracePt t="119066" x="11282363" y="2371725"/>
          <p14:tracePt t="119090" x="11256963" y="2354263"/>
          <p14:tracePt t="119130" x="11249025" y="2344738"/>
          <p14:tracePt t="119138" x="11231563" y="2344738"/>
          <p14:tracePt t="119177" x="11223625" y="2344738"/>
          <p14:tracePt t="119202" x="11206163" y="2344738"/>
          <p14:tracePt t="119210" x="11198225" y="2344738"/>
          <p14:tracePt t="119233" x="11155363" y="2344738"/>
          <p14:tracePt t="119290" x="11147425" y="2328863"/>
          <p14:tracePt t="120123" x="11112500" y="2319338"/>
          <p14:tracePt t="120130" x="11071225" y="2303463"/>
          <p14:tracePt t="120139" x="11061700" y="2303463"/>
          <p14:tracePt t="120148" x="11044238" y="2286000"/>
          <p14:tracePt t="120153" x="11036300" y="2278063"/>
          <p14:tracePt t="120163" x="11018838" y="2268538"/>
          <p14:tracePt t="120178" x="10993438" y="2252663"/>
          <p14:tracePt t="120202" x="10985500" y="2243138"/>
          <p14:tracePt t="120210" x="10968038" y="2243138"/>
          <p14:tracePt t="120233" x="10960100" y="2227263"/>
          <p14:tracePt t="120306" x="10942638" y="2217738"/>
          <p14:tracePt t="120442" x="10934700" y="2200275"/>
          <p14:tracePt t="120490" x="10934700" y="2209800"/>
          <p14:tracePt t="120498" x="10934700" y="2235200"/>
          <p14:tracePt t="120522" x="10934700" y="2243138"/>
          <p14:tracePt t="120730" x="10926763" y="2243138"/>
          <p14:tracePt t="120738" x="10858500" y="2293938"/>
          <p14:tracePt t="120794" x="10848975" y="2286000"/>
          <p14:tracePt t="120906" x="10848975" y="2278063"/>
          <p14:tracePt t="120954" x="10848975" y="2260600"/>
          <p14:tracePt t="121363" x="10848975" y="2268538"/>
          <p14:tracePt t="121394" x="10848975" y="2278063"/>
          <p14:tracePt t="121467" x="10848975" y="2293938"/>
          <p14:tracePt t="121499" x="10848975" y="2303463"/>
          <p14:tracePt t="121851" x="10823575" y="2293938"/>
          <p14:tracePt t="121873" x="10823575" y="2286000"/>
          <p14:tracePt t="121881" x="10807700" y="2278063"/>
          <p14:tracePt t="121889" x="10807700" y="2260600"/>
          <p14:tracePt t="121898" x="10798175" y="2252663"/>
          <p14:tracePt t="121905" x="10790238" y="2235200"/>
          <p14:tracePt t="121922" x="10756900" y="2209800"/>
          <p14:tracePt t="121930" x="10747375" y="2200275"/>
          <p14:tracePt t="121953" x="10739438" y="2184400"/>
          <p14:tracePt t="122010" x="10739438" y="2174875"/>
          <p14:tracePt t="122018" x="10739438" y="2159000"/>
          <p14:tracePt t="122050" x="10739438" y="2149475"/>
          <p14:tracePt t="122058" x="10721975" y="2141538"/>
          <p14:tracePt t="122090" x="10714038" y="2098675"/>
          <p14:tracePt t="122099" x="10696575" y="2082800"/>
          <p14:tracePt t="122114" x="10688638" y="2073275"/>
          <p14:tracePt t="122129" x="10688638" y="2047875"/>
          <p14:tracePt t="122138" x="10688638" y="2030413"/>
          <p14:tracePt t="122145" x="10688638" y="2022475"/>
          <p14:tracePt t="122154" x="10671175" y="2014538"/>
          <p14:tracePt t="122186" x="10671175" y="1989138"/>
          <p14:tracePt t="122202" x="10663238" y="1971675"/>
          <p14:tracePt t="122218" x="10663238" y="1963738"/>
          <p14:tracePt t="122234" x="10663238" y="1946275"/>
          <p14:tracePt t="122242" x="10645775" y="1895475"/>
          <p14:tracePt t="122249" x="10637838" y="1878013"/>
          <p14:tracePt t="122258" x="10620375" y="1870075"/>
          <p14:tracePt t="122274" x="10620375" y="1852613"/>
          <p14:tracePt t="122987" x="10612438" y="1844675"/>
          <p14:tracePt t="122996" x="10585450" y="1819275"/>
          <p14:tracePt t="123002" x="10569575" y="1801813"/>
          <p14:tracePt t="123025" x="10560050" y="1793875"/>
          <p14:tracePt t="123033" x="10544175" y="1776413"/>
          <p14:tracePt t="123065" x="10534650" y="1766888"/>
          <p14:tracePt t="123443" x="10544175" y="1784350"/>
          <p14:tracePt t="123458" x="10569575" y="1819275"/>
          <p14:tracePt t="123467" x="10569575" y="1827213"/>
          <p14:tracePt t="123474" x="10585450" y="1844675"/>
          <p14:tracePt t="123825" x="10612438" y="1920875"/>
          <p14:tracePt t="123833" x="10645775" y="1946275"/>
          <p14:tracePt t="123842" x="10696575" y="1997075"/>
          <p14:tracePt t="123849" x="10721975" y="2047875"/>
          <p14:tracePt t="123857" x="10772775" y="2116138"/>
          <p14:tracePt t="123865" x="10823575" y="2166938"/>
          <p14:tracePt t="123873" x="10858500" y="2192338"/>
          <p14:tracePt t="123881" x="10909300" y="2243138"/>
          <p14:tracePt t="123890" x="10917238" y="2252663"/>
          <p14:tracePt t="123898" x="10960100" y="2293938"/>
          <p14:tracePt t="123905" x="10968038" y="2311400"/>
          <p14:tracePt t="123914" x="10985500" y="2319338"/>
          <p14:tracePt t="123921" x="10993438" y="2336800"/>
          <p14:tracePt t="124490" x="10977563" y="2344738"/>
          <p14:tracePt t="128026" x="10968038" y="2344738"/>
          <p14:tracePt t="128411" x="10952163" y="2344738"/>
          <p14:tracePt t="128443" x="10952163" y="2328863"/>
          <p14:tracePt t="128450" x="10952163" y="2319338"/>
          <p14:tracePt t="128459" x="10942638" y="2311400"/>
          <p14:tracePt t="128465" x="10926763" y="2293938"/>
          <p14:tracePt t="128473" x="10901363" y="2268538"/>
          <p14:tracePt t="128481" x="10891838" y="2260600"/>
          <p14:tracePt t="128489" x="10874375" y="2243138"/>
          <p14:tracePt t="128505" x="10866438" y="2235200"/>
          <p14:tracePt t="128570" x="10866438" y="2217738"/>
          <p14:tracePt t="128602" x="10883900" y="2217738"/>
          <p14:tracePt t="128634" x="10891838" y="2227263"/>
          <p14:tracePt t="128642" x="10909300" y="2235200"/>
          <p14:tracePt t="128651" x="10917238" y="2260600"/>
          <p14:tracePt t="128658" x="10934700" y="2311400"/>
          <p14:tracePt t="128666" x="10985500" y="2379663"/>
          <p14:tracePt t="128673" x="11002963" y="2405063"/>
          <p14:tracePt t="128682" x="11002963" y="2473325"/>
          <p14:tracePt t="128689" x="11018838" y="2516188"/>
          <p14:tracePt t="128697" x="11018838" y="2582863"/>
          <p14:tracePt t="128705" x="11018838" y="2625725"/>
          <p14:tracePt t="128714" x="10993438" y="2643188"/>
          <p14:tracePt t="128730" x="10985500" y="2643188"/>
          <p14:tracePt t="128939" x="10985500" y="2633663"/>
          <p14:tracePt t="128946" x="11018838" y="2625725"/>
          <p14:tracePt t="128970" x="10993438" y="2643188"/>
          <p14:tracePt t="128978" x="10952163" y="2676525"/>
          <p14:tracePt t="128986" x="10858500" y="2752725"/>
          <p14:tracePt t="128993" x="10807700" y="2770188"/>
          <p14:tracePt t="129001" x="10772775" y="2813050"/>
          <p14:tracePt t="129010" x="10747375" y="2813050"/>
          <p14:tracePt t="129025" x="10739438" y="2813050"/>
          <p14:tracePt t="129041" x="10714038" y="2813050"/>
          <p14:tracePt t="129049" x="10696575" y="2795588"/>
          <p14:tracePt t="129057" x="10671175" y="2795588"/>
          <p14:tracePt t="129065" x="10663238" y="2787650"/>
          <p14:tracePt t="129073" x="10637838" y="2762250"/>
          <p14:tracePt t="129081" x="10602913" y="2744788"/>
          <p14:tracePt t="129089" x="10594975" y="2736850"/>
          <p14:tracePt t="129097" x="10552113" y="2693988"/>
          <p14:tracePt t="129105" x="10518775" y="2676525"/>
          <p14:tracePt t="129114" x="10509250" y="2660650"/>
          <p14:tracePt t="129122" x="10483850" y="2651125"/>
          <p14:tracePt t="129130" x="10450513" y="2617788"/>
          <p14:tracePt t="130443" x="10442575" y="2625725"/>
          <p14:tracePt t="130450" x="10442575" y="2633663"/>
          <p14:tracePt t="130459" x="10458450" y="2651125"/>
          <p14:tracePt t="130466" x="10483850" y="2660650"/>
          <p14:tracePt t="130474" x="10509250" y="2693988"/>
          <p14:tracePt t="130482" x="10526713" y="2701925"/>
          <p14:tracePt t="130489" x="10552113" y="2719388"/>
          <p14:tracePt t="130497" x="10585450" y="2762250"/>
          <p14:tracePt t="130505" x="10612438" y="2778125"/>
          <p14:tracePt t="130514" x="10620375" y="2787650"/>
          <p14:tracePt t="130522" x="10637838" y="2820988"/>
          <p14:tracePt t="130674" x="10653713" y="2846388"/>
          <p14:tracePt t="130683" x="10663238" y="2855913"/>
          <p14:tracePt t="130691" x="10679113" y="2855913"/>
          <p14:tracePt t="130698" x="10688638" y="2889250"/>
          <p14:tracePt t="130705" x="10721975" y="2932113"/>
          <p14:tracePt t="130714" x="10756900" y="2982913"/>
          <p14:tracePt t="130721" x="10772775" y="3067050"/>
          <p14:tracePt t="130730" x="10833100" y="3170238"/>
          <p14:tracePt t="130737" x="10848975" y="3211513"/>
          <p14:tracePt t="130745" x="10858500" y="3228975"/>
          <p14:tracePt t="130753" x="10866438" y="3238500"/>
          <p14:tracePt t="130785" x="10866438" y="3246438"/>
          <p14:tracePt t="130986" x="10891838" y="3246438"/>
          <p14:tracePt t="130995" x="10952163" y="3186113"/>
          <p14:tracePt t="131002" x="10993438" y="3170238"/>
          <p14:tracePt t="131011" x="11036300" y="3170238"/>
          <p14:tracePt t="131017" x="11053763" y="3170238"/>
          <p14:tracePt t="131049" x="11061700" y="3178175"/>
          <p14:tracePt t="131057" x="11061700" y="3186113"/>
          <p14:tracePt t="131074" x="11061700" y="3211513"/>
          <p14:tracePt t="131081" x="11061700" y="3228975"/>
          <p14:tracePt t="133410" x="11061700" y="3271838"/>
          <p14:tracePt t="133443" x="11044238" y="3279775"/>
          <p14:tracePt t="133467" x="11044238" y="3289300"/>
          <p14:tracePt t="133482" x="11044238" y="3314700"/>
          <p14:tracePt t="133489" x="11044238" y="3330575"/>
          <p14:tracePt t="133497" x="11044238" y="3340100"/>
          <p14:tracePt t="133506" x="11044238" y="3355975"/>
          <p14:tracePt t="133513" x="11044238" y="3382963"/>
          <p14:tracePt t="133530" x="11044238" y="3390900"/>
          <p14:tracePt t="133546" x="11044238" y="3408363"/>
          <p14:tracePt t="133553" x="11044238" y="3416300"/>
          <p14:tracePt t="133561" x="11044238" y="3441700"/>
          <p14:tracePt t="133569" x="11044238" y="3484563"/>
          <p14:tracePt t="133577" x="11010900" y="3552825"/>
          <p14:tracePt t="133585" x="10960100" y="3629025"/>
          <p14:tracePt t="133593" x="10926763" y="3662363"/>
          <p14:tracePt t="133602" x="10901363" y="3671888"/>
          <p14:tracePt t="133633" x="10883900" y="3671888"/>
          <p14:tracePt t="133833" x="10874375" y="3697288"/>
          <p14:tracePt t="133858" x="10858500" y="3697288"/>
          <p14:tracePt t="133914" x="10858500" y="3713163"/>
          <p14:tracePt t="133930" x="10858500" y="3722688"/>
          <p14:tracePt t="133985" x="10866438" y="3738563"/>
          <p14:tracePt t="134114" x="10874375" y="3738563"/>
          <p14:tracePt t="134506" x="10848975" y="3738563"/>
          <p14:tracePt t="134513" x="10833100" y="3730625"/>
          <p14:tracePt t="134522" x="10823575" y="3730625"/>
          <p14:tracePt t="134546" x="10807700" y="3730625"/>
          <p14:tracePt t="134553" x="10782300" y="3738563"/>
          <p14:tracePt t="134562" x="10756900" y="3781425"/>
          <p14:tracePt t="134569" x="10714038" y="3875088"/>
          <p14:tracePt t="134577" x="10679113" y="3943350"/>
          <p14:tracePt t="134585" x="10637838" y="3976688"/>
          <p14:tracePt t="134593" x="10577513" y="4070350"/>
          <p14:tracePt t="134602" x="10493375" y="4197350"/>
          <p14:tracePt t="134614" x="10433050" y="4325938"/>
          <p14:tracePt t="134619" x="10323513" y="4452938"/>
          <p14:tracePt t="134627" x="10237788" y="4579938"/>
          <p14:tracePt t="134633" x="10126663" y="4708525"/>
          <p14:tracePt t="134641" x="10017125" y="4894263"/>
          <p14:tracePt t="134650" x="9906000" y="5022850"/>
          <p14:tracePt t="134657" x="9847263" y="5124450"/>
          <p14:tracePt t="134665" x="9796463" y="5192713"/>
          <p14:tracePt t="134673" x="9736138" y="5268913"/>
          <p14:tracePt t="134681" x="9702800" y="5302250"/>
          <p14:tracePt t="134689" x="9694863" y="5311775"/>
          <p14:tracePt t="134697" x="9685338" y="5319713"/>
          <p14:tracePt t="134705" x="9667875" y="5319713"/>
          <p14:tracePt t="134714" x="9659938" y="5319713"/>
          <p14:tracePt t="134722" x="9617075" y="5319713"/>
          <p14:tracePt t="134730" x="9591675" y="5319713"/>
          <p14:tracePt t="134738" x="9507538" y="5319713"/>
          <p14:tracePt t="134745" x="9439275" y="5319713"/>
          <p14:tracePt t="134753" x="9328150" y="5276850"/>
          <p14:tracePt t="134762" x="9150350" y="5235575"/>
          <p14:tracePt t="134769" x="9023350" y="5149850"/>
          <p14:tracePt t="134777" x="8843963" y="5099050"/>
          <p14:tracePt t="134785" x="8699500" y="5038725"/>
          <p14:tracePt t="134793" x="8513763" y="4878388"/>
          <p14:tracePt t="134802" x="8326438" y="4733925"/>
          <p14:tracePt t="134810" x="8088313" y="4614863"/>
          <p14:tracePt t="134817" x="7885113" y="4503738"/>
          <p14:tracePt t="134827" x="7646988" y="4333875"/>
          <p14:tracePt t="134833" x="7408863" y="4214813"/>
          <p14:tracePt t="134842" x="7170738" y="4070350"/>
          <p14:tracePt t="134849" x="6856413" y="3892550"/>
          <p14:tracePt t="134857" x="6600825" y="3687763"/>
          <p14:tracePt t="134865" x="6364288" y="3527425"/>
          <p14:tracePt t="134873" x="6151563" y="3330575"/>
          <p14:tracePt t="134882" x="5938838" y="3170238"/>
          <p14:tracePt t="134890" x="5811838" y="3033713"/>
          <p14:tracePt t="134898" x="5700713" y="2906713"/>
          <p14:tracePt t="134905" x="5591175" y="2778125"/>
          <p14:tracePt t="134914" x="5505450" y="2651125"/>
          <p14:tracePt t="134922" x="5472113" y="2574925"/>
          <p14:tracePt t="134930" x="5411788" y="2455863"/>
          <p14:tracePt t="134937" x="5411788" y="2336800"/>
          <p14:tracePt t="134946" x="5411788" y="2293938"/>
          <p14:tracePt t="134953" x="5411788" y="2227263"/>
          <p14:tracePt t="134961" x="5411788" y="2166938"/>
          <p14:tracePt t="134969" x="5411788" y="2082800"/>
          <p14:tracePt t="134977" x="5394325" y="2014538"/>
          <p14:tracePt t="134985" x="5394325" y="2005013"/>
          <p14:tracePt t="134993" x="5394325" y="1989138"/>
          <p14:tracePt t="135002" x="5378450" y="1979613"/>
          <p14:tracePt t="135010" x="5368925" y="1963738"/>
          <p14:tracePt t="135017" x="5353050" y="1938338"/>
          <p14:tracePt t="135219" x="5353050" y="1928813"/>
          <p14:tracePt t="135229" x="5353050" y="1911350"/>
          <p14:tracePt t="135236" x="5378450" y="1870075"/>
          <p14:tracePt t="135242" x="5403850" y="1860550"/>
          <p14:tracePt t="135249" x="5411788" y="1844675"/>
          <p14:tracePt t="135265" x="5411788" y="1801813"/>
          <p14:tracePt t="135297" x="5378450" y="1776413"/>
          <p14:tracePt t="135306" x="5343525" y="1708150"/>
          <p14:tracePt t="135314" x="5310188" y="1657350"/>
          <p14:tracePt t="135322" x="5259388" y="1589088"/>
          <p14:tracePt t="135331" x="5233988" y="1538288"/>
          <p14:tracePt t="135337" x="5157788" y="1452563"/>
          <p14:tracePt t="135346" x="5122863" y="1401763"/>
          <p14:tracePt t="135353" x="5089525" y="1350963"/>
          <p14:tracePt t="135361" x="5046663" y="1308100"/>
          <p14:tracePt t="135370" x="4995863" y="1257300"/>
          <p14:tracePt t="135377" x="4945063" y="1223963"/>
          <p14:tracePt t="135385" x="4876800" y="1189038"/>
          <p14:tracePt t="135393" x="4833938" y="1155700"/>
          <p14:tracePt t="135402" x="4783138" y="1130300"/>
          <p14:tracePt t="135411" x="4689475" y="1087438"/>
          <p14:tracePt t="135417" x="4646613" y="1044575"/>
          <p14:tracePt t="135427" x="4554538" y="1019175"/>
          <p14:tracePt t="135433" x="4451350" y="960438"/>
          <p14:tracePt t="135442" x="4410075" y="952500"/>
          <p14:tracePt t="135449" x="4316413" y="909638"/>
          <p14:tracePt t="135458" x="4197350" y="909638"/>
          <p14:tracePt t="135465" x="4129088" y="874713"/>
          <p14:tracePt t="135474" x="4035425" y="858838"/>
          <p14:tracePt t="135483" x="3976688" y="841375"/>
          <p14:tracePt t="135490" x="3925888" y="823913"/>
          <p14:tracePt t="135498" x="3900488" y="823913"/>
          <p14:tracePt t="135506" x="3873500" y="815975"/>
          <p14:tracePt t="135514" x="3857625" y="798513"/>
          <p14:tracePt t="135530" x="3814763" y="781050"/>
          <p14:tracePt t="135538" x="3806825" y="781050"/>
          <p14:tracePt t="135545" x="3746500" y="773113"/>
          <p14:tracePt t="135553" x="3721100" y="773113"/>
          <p14:tracePt t="135561" x="3652838" y="773113"/>
          <p14:tracePt t="135570" x="3594100" y="755650"/>
          <p14:tracePt t="135577" x="3525838" y="755650"/>
          <p14:tracePt t="135586" x="3482975" y="755650"/>
          <p14:tracePt t="135594" x="3414713" y="722313"/>
          <p14:tracePt t="135602" x="3406775" y="704850"/>
          <p14:tracePt t="135611" x="3381375" y="704850"/>
          <p14:tracePt t="135642" x="3330575" y="714375"/>
          <p14:tracePt t="135650" x="3287713" y="714375"/>
          <p14:tracePt t="135658" x="3236913" y="730250"/>
          <p14:tracePt t="135667" x="3178175" y="747713"/>
          <p14:tracePt t="135674" x="3084513" y="765175"/>
          <p14:tracePt t="135683" x="2982913" y="823913"/>
          <p14:tracePt t="135690" x="2955925" y="841375"/>
          <p14:tracePt t="135699" x="2889250" y="858838"/>
          <p14:tracePt t="135706" x="2863850" y="858838"/>
          <p14:tracePt t="135746" x="2828925" y="884238"/>
          <p14:tracePt t="135762" x="2828925" y="900113"/>
          <p14:tracePt t="135770" x="2828925" y="909638"/>
          <p14:tracePt t="135778" x="2828925" y="935038"/>
          <p14:tracePt t="135786" x="2828925" y="960438"/>
          <p14:tracePt t="135796" x="2828925" y="977900"/>
          <p14:tracePt t="135802" x="2828925" y="1019175"/>
          <p14:tracePt t="135819" x="2828925" y="1028700"/>
          <p14:tracePt t="135829" x="2828925" y="1044575"/>
          <p14:tracePt t="135834" x="2828925" y="1069975"/>
          <p14:tracePt t="135843" x="2854325" y="1112838"/>
          <p14:tracePt t="135850" x="2897188" y="1130300"/>
          <p14:tracePt t="135858" x="2930525" y="1163638"/>
          <p14:tracePt t="135868" x="2998788" y="1198563"/>
          <p14:tracePt t="135874" x="3074988" y="1249363"/>
          <p14:tracePt t="135894" x="3244850" y="1343025"/>
          <p14:tracePt t="135899" x="3313113" y="1376363"/>
          <p14:tracePt t="135906" x="3406775" y="1436688"/>
          <p14:tracePt t="135914" x="3457575" y="1452563"/>
          <p14:tracePt t="135922" x="3500438" y="1452563"/>
          <p14:tracePt t="135931" x="3551238" y="1470025"/>
          <p14:tracePt t="135938" x="3611563" y="1470025"/>
          <p14:tracePt t="135946" x="3636963" y="1470025"/>
          <p14:tracePt t="135954" x="3703638" y="1470025"/>
          <p14:tracePt t="135962" x="3729038" y="1470025"/>
          <p14:tracePt t="135970" x="3797300" y="1470025"/>
          <p14:tracePt t="135977" x="3857625" y="1470025"/>
          <p14:tracePt t="135986" x="3967163" y="1470025"/>
          <p14:tracePt t="135995" x="4060825" y="1436688"/>
          <p14:tracePt t="136002" x="4154488" y="1419225"/>
          <p14:tracePt t="136010" x="4240213" y="1419225"/>
          <p14:tracePt t="136018" x="4332288" y="1419225"/>
          <p14:tracePt t="136027" x="4392613" y="1419225"/>
          <p14:tracePt t="136034" x="4476750" y="1401763"/>
          <p14:tracePt t="136042" x="4511675" y="1393825"/>
          <p14:tracePt t="136049" x="4570413" y="1393825"/>
          <p14:tracePt t="136058" x="4638675" y="1393825"/>
          <p14:tracePt t="136066" x="4664075" y="1360488"/>
          <p14:tracePt t="136074" x="4689475" y="1360488"/>
          <p14:tracePt t="136082" x="4724400" y="1343025"/>
          <p14:tracePt t="136098" x="4732338" y="1343025"/>
          <p14:tracePt t="136106" x="4757738" y="1333500"/>
          <p14:tracePt t="136114" x="4791075" y="1317625"/>
          <p14:tracePt t="136131" x="4818063" y="1282700"/>
          <p14:tracePt t="136146" x="4851400" y="1274763"/>
          <p14:tracePt t="136154" x="4859338" y="1257300"/>
          <p14:tracePt t="136170" x="4876800" y="1249363"/>
          <p14:tracePt t="136177" x="4919663" y="1231900"/>
          <p14:tracePt t="136186" x="4945063" y="1206500"/>
          <p14:tracePt t="136194" x="4978400" y="1189038"/>
          <p14:tracePt t="136202" x="5003800" y="1173163"/>
          <p14:tracePt t="136211" x="5029200" y="1163638"/>
          <p14:tracePt t="136218" x="5080000" y="1130300"/>
          <p14:tracePt t="136234" x="5089525" y="1130300"/>
          <p14:tracePt t="136242" x="5106988" y="1112838"/>
          <p14:tracePt t="136258" x="5114925" y="1112838"/>
          <p14:tracePt t="136306" x="5132388" y="1104900"/>
          <p14:tracePt t="136395" x="5140325" y="1096963"/>
          <p14:tracePt t="136419" x="5140325" y="1069975"/>
          <p14:tracePt t="136429" x="5140325" y="1054100"/>
          <p14:tracePt t="136436" x="5132388" y="993775"/>
          <p14:tracePt t="136443" x="5122863" y="985838"/>
          <p14:tracePt t="136450" x="5046663" y="935038"/>
          <p14:tracePt t="136458" x="4995863" y="925513"/>
          <p14:tracePt t="136466" x="4953000" y="909638"/>
          <p14:tracePt t="136474" x="4833938" y="849313"/>
          <p14:tracePt t="136482" x="4765675" y="833438"/>
          <p14:tracePt t="136490" x="4646613" y="815975"/>
          <p14:tracePt t="136498" x="4529138" y="790575"/>
          <p14:tracePt t="136505" x="4392613" y="790575"/>
          <p14:tracePt t="136513" x="4222750" y="790575"/>
          <p14:tracePt t="136521" x="4078288" y="790575"/>
          <p14:tracePt t="136530" x="3873500" y="790575"/>
          <p14:tracePt t="136537" x="3678238" y="790575"/>
          <p14:tracePt t="136546" x="3457575" y="790575"/>
          <p14:tracePt t="136553" x="3313113" y="790575"/>
          <p14:tracePt t="136562" x="3194050" y="790575"/>
          <p14:tracePt t="136569" x="3049588" y="790575"/>
          <p14:tracePt t="136577" x="3008313" y="790575"/>
          <p14:tracePt t="136585" x="2965450" y="790575"/>
          <p14:tracePt t="136602" x="2947988" y="790575"/>
          <p14:tracePt t="136659" x="2905125" y="790575"/>
          <p14:tracePt t="136667" x="2879725" y="790575"/>
          <p14:tracePt t="136675" x="2871788" y="790575"/>
          <p14:tracePt t="136683" x="2828925" y="790575"/>
          <p14:tracePt t="136690" x="2820988" y="790575"/>
          <p14:tracePt t="136698" x="2778125" y="790575"/>
          <p14:tracePt t="136737" x="2760663" y="798513"/>
          <p14:tracePt t="136753" x="2752725" y="808038"/>
          <p14:tracePt t="136762" x="2752725" y="833438"/>
          <p14:tracePt t="136770" x="2744788" y="849313"/>
          <p14:tracePt t="136777" x="2709863" y="892175"/>
          <p14:tracePt t="136786" x="2701925" y="900113"/>
          <p14:tracePt t="136794" x="2684463" y="917575"/>
          <p14:tracePt t="136883" x="2684463" y="942975"/>
          <p14:tracePt t="136892" x="2693988" y="968375"/>
          <p14:tracePt t="136962" x="2709863" y="968375"/>
          <p14:tracePt t="136970" x="2719388" y="977900"/>
          <p14:tracePt t="136986" x="2735263" y="1003300"/>
          <p14:tracePt t="136995" x="2760663" y="1054100"/>
          <p14:tracePt t="137003" x="2760663" y="1079500"/>
          <p14:tracePt t="137012" x="2778125" y="1112838"/>
          <p14:tracePt t="137018" x="2778125" y="1122363"/>
          <p14:tracePt t="137035" x="2778125" y="1163638"/>
          <p14:tracePt t="137042" x="2778125" y="1173163"/>
          <p14:tracePt t="137049" x="2786063" y="1189038"/>
          <p14:tracePt t="137267" x="2828925" y="1189038"/>
          <p14:tracePt t="137275" x="2846388" y="1198563"/>
          <p14:tracePt t="137284" x="2854325" y="1198563"/>
          <p14:tracePt t="137290" x="2863850" y="1198563"/>
          <p14:tracePt t="137313" x="2838450" y="1198563"/>
          <p14:tracePt t="137322" x="2770188" y="1198563"/>
          <p14:tracePt t="137330" x="2659063" y="1282700"/>
          <p14:tracePt t="137337" x="2524125" y="1368425"/>
          <p14:tracePt t="137346" x="2405063" y="1436688"/>
          <p14:tracePt t="137353" x="2301875" y="1495425"/>
          <p14:tracePt t="137362" x="2174875" y="1555750"/>
          <p14:tracePt t="137370" x="2132013" y="1589088"/>
          <p14:tracePt t="137378" x="2081213" y="1606550"/>
          <p14:tracePt t="137409" x="2073275" y="1614488"/>
          <p14:tracePt t="137417" x="2055813" y="1622425"/>
          <p14:tracePt t="137427" x="2047875" y="1639888"/>
          <p14:tracePt t="137449" x="2022475" y="1649413"/>
          <p14:tracePt t="137482" x="2005013" y="1649413"/>
          <p14:tracePt t="137490" x="1997075" y="1665288"/>
          <p14:tracePt t="137498" x="1971675" y="1690688"/>
          <p14:tracePt t="137506" x="1954213" y="1700213"/>
          <p14:tracePt t="137514" x="1946275" y="1716088"/>
          <p14:tracePt t="137530" x="1928813" y="1725613"/>
          <p14:tracePt t="137611" x="1920875" y="1741488"/>
          <p14:tracePt t="137619" x="1903413" y="1784350"/>
          <p14:tracePt t="137635" x="1893888" y="1793875"/>
          <p14:tracePt t="137642" x="1885950" y="1801813"/>
          <p14:tracePt t="137649" x="1885950" y="1827213"/>
          <p14:tracePt t="137657" x="1868488" y="1844675"/>
          <p14:tracePt t="137665" x="1860550" y="1870075"/>
          <p14:tracePt t="137689" x="1843088" y="1878013"/>
          <p14:tracePt t="138427" x="1843088" y="1895475"/>
          <p14:tracePt t="138451" x="1843088" y="1903413"/>
          <p14:tracePt t="138465" x="1843088" y="1928813"/>
          <p14:tracePt t="138473" x="1843088" y="1946275"/>
          <p14:tracePt t="138482" x="1843088" y="1954213"/>
          <p14:tracePt t="138497" x="1843088" y="1971675"/>
          <p14:tracePt t="138505" x="1843088" y="1997075"/>
          <p14:tracePt t="138513" x="1843088" y="2005013"/>
          <p14:tracePt t="138521" x="1843088" y="2014538"/>
          <p14:tracePt t="138530" x="1852613" y="2030413"/>
          <p14:tracePt t="138537" x="1852613" y="2073275"/>
          <p14:tracePt t="138546" x="1852613" y="2098675"/>
          <p14:tracePt t="138554" x="1852613" y="2159000"/>
          <p14:tracePt t="138562" x="1852613" y="2209800"/>
          <p14:tracePt t="138569" x="1852613" y="2293938"/>
          <p14:tracePt t="138577" x="1852613" y="2336800"/>
          <p14:tracePt t="138586" x="1885950" y="2430463"/>
          <p14:tracePt t="138593" x="1903413" y="2516188"/>
          <p14:tracePt t="138602" x="1903413" y="2608263"/>
          <p14:tracePt t="138610" x="1920875" y="2668588"/>
          <p14:tracePt t="138617" x="1920875" y="2736850"/>
          <p14:tracePt t="138627" x="1936750" y="2805113"/>
          <p14:tracePt t="138633" x="1971675" y="2846388"/>
          <p14:tracePt t="138643" x="1971675" y="2871788"/>
          <p14:tracePt t="138649" x="1971675" y="2906713"/>
          <p14:tracePt t="138658" x="1979613" y="2914650"/>
          <p14:tracePt t="138673" x="1868488" y="2932113"/>
          <p14:tracePt t="138681" x="1843088" y="2932113"/>
          <p14:tracePt t="138898" x="1809750" y="3000375"/>
          <p14:tracePt t="138906" x="1809750" y="3008313"/>
          <p14:tracePt t="138914" x="1801813" y="3033713"/>
          <p14:tracePt t="138938" x="1843088" y="3033713"/>
          <p14:tracePt t="138946" x="1911350" y="3016250"/>
          <p14:tracePt t="138953" x="1971675" y="3016250"/>
          <p14:tracePt t="138962" x="2065338" y="2957513"/>
          <p14:tracePt t="138969" x="2073275" y="2949575"/>
          <p14:tracePt t="138977" x="2132013" y="2906713"/>
          <p14:tracePt t="138985" x="2166938" y="2855913"/>
          <p14:tracePt t="138993" x="2235200" y="2805113"/>
          <p14:tracePt t="139001" x="2286000" y="2770188"/>
          <p14:tracePt t="139010" x="2379663" y="2693988"/>
          <p14:tracePt t="139017" x="2506663" y="2608263"/>
          <p14:tracePt t="139026" x="2608263" y="2506663"/>
          <p14:tracePt t="139033" x="2709863" y="2422525"/>
          <p14:tracePt t="139043" x="2811463" y="2362200"/>
          <p14:tracePt t="139049" x="2940050" y="2260600"/>
          <p14:tracePt t="139058" x="3067050" y="2174875"/>
          <p14:tracePt t="139065" x="3228975" y="2055813"/>
          <p14:tracePt t="139073" x="3381375" y="1997075"/>
          <p14:tracePt t="139081" x="3508375" y="1885950"/>
          <p14:tracePt t="139089" x="3636963" y="1801813"/>
          <p14:tracePt t="139098" x="3738563" y="1741488"/>
          <p14:tracePt t="139105" x="3840163" y="1657350"/>
          <p14:tracePt t="139114" x="3908425" y="1606550"/>
          <p14:tracePt t="139122" x="3941763" y="1555750"/>
          <p14:tracePt t="139130" x="3992563" y="1530350"/>
          <p14:tracePt t="139138" x="4035425" y="1530350"/>
          <p14:tracePt t="139146" x="4070350" y="1477963"/>
          <p14:tracePt t="139153" x="4095750" y="1462088"/>
          <p14:tracePt t="139162" x="4111625" y="1436688"/>
          <p14:tracePt t="139169" x="4137025" y="1401763"/>
          <p14:tracePt t="139218" x="4137025" y="1393825"/>
          <p14:tracePt t="139250" x="4137025" y="1368425"/>
          <p14:tracePt t="139266" x="4137025" y="1350963"/>
          <p14:tracePt t="139273" x="4137025" y="1343025"/>
          <p14:tracePt t="139281" x="4137025" y="1333500"/>
          <p14:tracePt t="139298" x="4137025" y="1308100"/>
          <p14:tracePt t="139322" x="4137025" y="1274763"/>
          <p14:tracePt t="139338" x="4137025" y="1231900"/>
          <p14:tracePt t="139346" x="4137025" y="1223963"/>
          <p14:tracePt t="139353" x="4103688" y="1181100"/>
          <p14:tracePt t="139362" x="4060825" y="1147763"/>
          <p14:tracePt t="139370" x="4010025" y="1112838"/>
          <p14:tracePt t="139377" x="3967163" y="1096963"/>
          <p14:tracePt t="139386" x="3916363" y="1044575"/>
          <p14:tracePt t="139394" x="3865563" y="1019175"/>
          <p14:tracePt t="139402" x="3840163" y="1003300"/>
          <p14:tracePt t="139410" x="3789363" y="968375"/>
          <p14:tracePt t="139418" x="3729038" y="952500"/>
          <p14:tracePt t="139427" x="3678238" y="942975"/>
          <p14:tracePt t="139433" x="3611563" y="909638"/>
          <p14:tracePt t="139443" x="3551238" y="892175"/>
          <p14:tracePt t="139449" x="3457575" y="892175"/>
          <p14:tracePt t="139458" x="3398838" y="892175"/>
          <p14:tracePt t="139465" x="3330575" y="892175"/>
          <p14:tracePt t="139473" x="3287713" y="892175"/>
          <p14:tracePt t="139482" x="3219450" y="892175"/>
          <p14:tracePt t="139490" x="3160713" y="892175"/>
          <p14:tracePt t="139498" x="3135313" y="892175"/>
          <p14:tracePt t="139506" x="3084513" y="892175"/>
          <p14:tracePt t="139529" x="3074988" y="892175"/>
          <p14:tracePt t="139684" x="3067050" y="892175"/>
          <p14:tracePt t="139691" x="3049588" y="935038"/>
          <p14:tracePt t="139698" x="3049588" y="960438"/>
          <p14:tracePt t="139706" x="3049588" y="985838"/>
          <p14:tracePt t="139713" x="3049588" y="1036638"/>
          <p14:tracePt t="139722" x="3049588" y="1062038"/>
          <p14:tracePt t="139730" x="3049588" y="1087438"/>
          <p14:tracePt t="139738" x="3049588" y="1104900"/>
          <p14:tracePt t="139746" x="3049588" y="1112838"/>
          <p14:tracePt t="139753" x="3049588" y="1122363"/>
          <p14:tracePt t="139851" x="3049588" y="1138238"/>
          <p14:tracePt t="139867" x="3067050" y="1138238"/>
          <p14:tracePt t="139882" x="3074988" y="1138238"/>
          <p14:tracePt t="139898" x="3092450" y="1138238"/>
          <p14:tracePt t="139905" x="3117850" y="1138238"/>
          <p14:tracePt t="139913" x="3127375" y="1138238"/>
          <p14:tracePt t="139922" x="3152775" y="1138238"/>
          <p14:tracePt t="139930" x="3186113" y="1163638"/>
          <p14:tracePt t="139937" x="3211513" y="1163638"/>
          <p14:tracePt t="139946" x="3254375" y="1181100"/>
          <p14:tracePt t="139953" x="3287713" y="1181100"/>
          <p14:tracePt t="139961" x="3330575" y="1198563"/>
          <p14:tracePt t="139969" x="3373438" y="1198563"/>
          <p14:tracePt t="139977" x="3424238" y="1198563"/>
          <p14:tracePt t="139986" x="3449638" y="1198563"/>
          <p14:tracePt t="139993" x="3508375" y="1198563"/>
          <p14:tracePt t="140002" x="3559175" y="1216025"/>
          <p14:tracePt t="140010" x="3568700" y="1216025"/>
          <p14:tracePt t="140018" x="3594100" y="1216025"/>
          <p14:tracePt t="140026" x="3662363" y="1231900"/>
          <p14:tracePt t="140033" x="3670300" y="1241425"/>
          <p14:tracePt t="140043" x="3695700" y="1241425"/>
          <p14:tracePt t="140049" x="3729038" y="1241425"/>
          <p14:tracePt t="140058" x="3771900" y="1241425"/>
          <p14:tracePt t="140066" x="3814763" y="1241425"/>
          <p14:tracePt t="140073" x="3865563" y="1241425"/>
          <p14:tracePt t="140082" x="3925888" y="1241425"/>
          <p14:tracePt t="140089" x="4010025" y="1241425"/>
          <p14:tracePt t="140098" x="4035425" y="1241425"/>
          <p14:tracePt t="140105" x="4086225" y="1241425"/>
          <p14:tracePt t="140114" x="4146550" y="1241425"/>
          <p14:tracePt t="140122" x="4187825" y="1241425"/>
          <p14:tracePt t="140130" x="4256088" y="1241425"/>
          <p14:tracePt t="140137" x="4298950" y="1241425"/>
          <p14:tracePt t="140146" x="4349750" y="1241425"/>
          <p14:tracePt t="140153" x="4392613" y="1257300"/>
          <p14:tracePt t="140162" x="4435475" y="1257300"/>
          <p14:tracePt t="140169" x="4486275" y="1257300"/>
          <p14:tracePt t="140177" x="4511675" y="1257300"/>
          <p14:tracePt t="140185" x="4554538" y="1257300"/>
          <p14:tracePt t="140193" x="4587875" y="1257300"/>
          <p14:tracePt t="140202" x="4613275" y="1257300"/>
          <p14:tracePt t="140210" x="4621213" y="1257300"/>
          <p14:tracePt t="140217" x="4646613" y="1257300"/>
          <p14:tracePt t="140299" x="4673600" y="1257300"/>
          <p14:tracePt t="140307" x="4689475" y="1257300"/>
          <p14:tracePt t="140316" x="4699000" y="1257300"/>
          <p14:tracePt t="140323" x="4714875" y="1257300"/>
          <p14:tracePt t="140330" x="4740275" y="1257300"/>
          <p14:tracePt t="140338" x="4765675" y="1257300"/>
          <p14:tracePt t="140346" x="4775200" y="1257300"/>
          <p14:tracePt t="140354" x="4800600" y="1257300"/>
          <p14:tracePt t="140362" x="4818063" y="1257300"/>
          <p14:tracePt t="140370" x="4826000" y="1257300"/>
          <p14:tracePt t="140377" x="4843463" y="1257300"/>
          <p14:tracePt t="140386" x="4876800" y="1257300"/>
          <p14:tracePt t="140393" x="4894263" y="1257300"/>
          <p14:tracePt t="140402" x="4902200" y="1257300"/>
          <p14:tracePt t="140641" x="4919663" y="1266825"/>
          <p14:tracePt t="140649" x="4919663" y="1292225"/>
          <p14:tracePt t="140657" x="4919663" y="1325563"/>
          <p14:tracePt t="140666" x="4868863" y="1436688"/>
          <p14:tracePt t="140673" x="4843463" y="1581150"/>
          <p14:tracePt t="140681" x="4826000" y="1725613"/>
          <p14:tracePt t="140689" x="4800600" y="1903413"/>
          <p14:tracePt t="140697" x="4800600" y="1989138"/>
          <p14:tracePt t="140705" x="4800600" y="2005013"/>
          <p14:tracePt t="140713" x="4800600" y="2014538"/>
          <p14:tracePt t="140931" x="4749800" y="2014538"/>
          <p14:tracePt t="140939" x="4706938" y="2014538"/>
          <p14:tracePt t="140946" x="4656138" y="2047875"/>
          <p14:tracePt t="140954" x="4646613" y="2047875"/>
          <p14:tracePt t="140985" x="4605338" y="2090738"/>
          <p14:tracePt t="140993" x="4570413" y="2098675"/>
          <p14:tracePt t="141002" x="4519613" y="2174875"/>
          <p14:tracePt t="141010" x="4460875" y="2268538"/>
          <p14:tracePt t="141017" x="4400550" y="2371725"/>
          <p14:tracePt t="141027" x="4341813" y="2473325"/>
          <p14:tracePt t="141033" x="4298950" y="2592388"/>
          <p14:tracePt t="141043" x="4230688" y="2744788"/>
          <p14:tracePt t="141050" x="4197350" y="2838450"/>
          <p14:tracePt t="141058" x="4154488" y="2965450"/>
          <p14:tracePt t="141065" x="4137025" y="3025775"/>
          <p14:tracePt t="141073" x="4137025" y="3076575"/>
          <p14:tracePt t="141081" x="4121150" y="3135313"/>
          <p14:tracePt t="141089" x="4121150" y="3186113"/>
          <p14:tracePt t="141098" x="4103688" y="3228975"/>
          <p14:tracePt t="141105" x="4103688" y="3297238"/>
          <p14:tracePt t="141113" x="4103688" y="3355975"/>
          <p14:tracePt t="141122" x="4078288" y="3408363"/>
          <p14:tracePt t="141130" x="4078288" y="3449638"/>
          <p14:tracePt t="141137" x="4060825" y="3502025"/>
          <p14:tracePt t="141146" x="4060825" y="3543300"/>
          <p14:tracePt t="141153" x="4044950" y="3594100"/>
          <p14:tracePt t="141161" x="4044950" y="3619500"/>
          <p14:tracePt t="141169" x="4027488" y="3646488"/>
          <p14:tracePt t="141177" x="4027488" y="3671888"/>
          <p14:tracePt t="141185" x="4027488" y="3687763"/>
          <p14:tracePt t="141193" x="4027488" y="3730625"/>
          <p14:tracePt t="141202" x="4027488" y="3756025"/>
          <p14:tracePt t="141210" x="4027488" y="3781425"/>
          <p14:tracePt t="141217" x="4027488" y="3790950"/>
          <p14:tracePt t="141227" x="4027488" y="3816350"/>
          <p14:tracePt t="141233" x="4027488" y="3867150"/>
          <p14:tracePt t="141243" x="4027488" y="3875088"/>
          <p14:tracePt t="141249" x="4027488" y="3917950"/>
          <p14:tracePt t="141258" x="4002088" y="3968750"/>
          <p14:tracePt t="141265" x="4002088" y="3994150"/>
          <p14:tracePt t="141273" x="4002088" y="4019550"/>
          <p14:tracePt t="141282" x="4002088" y="4027488"/>
          <p14:tracePt t="141289" x="4002088" y="4052888"/>
          <p14:tracePt t="141297" x="4002088" y="4070350"/>
          <p14:tracePt t="141346" x="4002088" y="4079875"/>
          <p14:tracePt t="141353" x="4002088" y="4121150"/>
          <p14:tracePt t="141362" x="4002088" y="4146550"/>
          <p14:tracePt t="141370" x="4002088" y="4197350"/>
          <p14:tracePt t="141385" x="4002088" y="4206875"/>
          <p14:tracePt t="141394" x="4002088" y="4214813"/>
          <p14:tracePt t="141603" x="3967163" y="4249738"/>
          <p14:tracePt t="141612" x="3916363" y="4316413"/>
          <p14:tracePt t="141619" x="3848100" y="4316413"/>
          <p14:tracePt t="141627" x="3822700" y="4316413"/>
          <p14:tracePt t="141633" x="3797300" y="4333875"/>
          <p14:tracePt t="141644" x="3797300" y="4341813"/>
          <p14:tracePt t="141795" x="3771900" y="4359275"/>
          <p14:tracePt t="141803" x="3756025" y="4368800"/>
          <p14:tracePt t="141818" x="3746500" y="4376738"/>
          <p14:tracePt t="141849" x="3721100" y="4376738"/>
          <p14:tracePt t="141865" x="3703638" y="4394200"/>
          <p14:tracePt t="141873" x="3695700" y="4419600"/>
          <p14:tracePt t="141882" x="3678238" y="4427538"/>
          <p14:tracePt t="141889" x="3670300" y="4445000"/>
          <p14:tracePt t="141898" x="3644900" y="4470400"/>
          <p14:tracePt t="141906" x="3627438" y="4503738"/>
          <p14:tracePt t="141914" x="3619500" y="4513263"/>
          <p14:tracePt t="141922" x="3619500" y="4554538"/>
          <p14:tracePt t="141930" x="3602038" y="4579938"/>
          <p14:tracePt t="141937" x="3586163" y="4648200"/>
          <p14:tracePt t="141946" x="3568700" y="4691063"/>
          <p14:tracePt t="141953" x="3551238" y="4724400"/>
          <p14:tracePt t="141962" x="3551238" y="4767263"/>
          <p14:tracePt t="141969" x="3551238" y="4792663"/>
          <p14:tracePt t="141977" x="3543300" y="4860925"/>
          <p14:tracePt t="141985" x="3543300" y="4903788"/>
          <p14:tracePt t="141993" x="3482975" y="4997450"/>
          <p14:tracePt t="142002" x="3482975" y="5022850"/>
          <p14:tracePt t="142010" x="3482975" y="5091113"/>
          <p14:tracePt t="142017" x="3482975" y="5116513"/>
          <p14:tracePt t="142026" x="3482975" y="5157788"/>
          <p14:tracePt t="142033" x="3482975" y="5175250"/>
          <p14:tracePt t="142089" x="3482975" y="5183188"/>
          <p14:tracePt t="142097" x="3482975" y="5200650"/>
          <p14:tracePt t="142105" x="3482975" y="5226050"/>
          <p14:tracePt t="142121" x="3492500" y="5251450"/>
          <p14:tracePt t="142129" x="3500438" y="5260975"/>
          <p14:tracePt t="142169" x="3525838" y="5260975"/>
          <p14:tracePt t="142193" x="3543300" y="5260975"/>
          <p14:tracePt t="142217" x="3551238" y="5260975"/>
          <p14:tracePt t="142226" x="3594100" y="5243513"/>
          <p14:tracePt t="142233" x="3619500" y="5226050"/>
          <p14:tracePt t="142249" x="3636963" y="5218113"/>
          <p14:tracePt t="142258" x="3644900" y="5192713"/>
          <p14:tracePt t="142265" x="3644900" y="5167313"/>
          <p14:tracePt t="142273" x="3678238" y="5132388"/>
          <p14:tracePt t="142282" x="3695700" y="5106988"/>
          <p14:tracePt t="142289" x="3695700" y="5073650"/>
          <p14:tracePt t="142297" x="3713163" y="5030788"/>
          <p14:tracePt t="142305" x="3713163" y="4962525"/>
          <p14:tracePt t="142313" x="3721100" y="4954588"/>
          <p14:tracePt t="142322" x="3746500" y="4911725"/>
          <p14:tracePt t="142330" x="3746500" y="4903788"/>
          <p14:tracePt t="142337" x="3746500" y="4886325"/>
          <p14:tracePt t="142353" x="3746500" y="4878388"/>
          <p14:tracePt t="142483" x="3746500" y="4860925"/>
          <p14:tracePt t="142492" x="3729038" y="4860925"/>
          <p14:tracePt t="142498" x="3703638" y="4860925"/>
          <p14:tracePt t="142505" x="3695700" y="4860925"/>
          <p14:tracePt t="142513" x="3687763" y="4860925"/>
          <p14:tracePt t="142529" x="3662363" y="4860925"/>
          <p14:tracePt t="142538" x="3627438" y="4860925"/>
          <p14:tracePt t="142546" x="3586163" y="4860925"/>
          <p14:tracePt t="142553" x="3559175" y="4860925"/>
          <p14:tracePt t="142562" x="3543300" y="4860925"/>
          <p14:tracePt t="142577" x="3533775" y="4860925"/>
          <p14:tracePt t="142585" x="3508375" y="4860925"/>
          <p14:tracePt t="142668" x="3492500" y="4860925"/>
          <p14:tracePt t="142899" x="3559175" y="4860925"/>
          <p14:tracePt t="142907" x="3652838" y="4860925"/>
          <p14:tracePt t="142915" x="3713163" y="4843463"/>
          <p14:tracePt t="142921" x="3806825" y="4843463"/>
          <p14:tracePt t="142930" x="3848100" y="4818063"/>
          <p14:tracePt t="142937" x="3916363" y="4784725"/>
          <p14:tracePt t="142946" x="3933825" y="4784725"/>
          <p14:tracePt t="142953" x="3959225" y="4784725"/>
          <p14:tracePt t="142963" x="3967163" y="4784725"/>
          <p14:tracePt t="142969" x="3992563" y="4767263"/>
          <p14:tracePt t="142978" x="4017963" y="4767263"/>
          <p14:tracePt t="142985" x="4052888" y="4749800"/>
          <p14:tracePt t="142993" x="4060825" y="4741863"/>
          <p14:tracePt t="143194" x="4103688" y="4724400"/>
          <p14:tracePt t="143203" x="4171950" y="4724400"/>
          <p14:tracePt t="143212" x="4273550" y="4724400"/>
          <p14:tracePt t="143219" x="4468813" y="4724400"/>
          <p14:tracePt t="143226" x="4699000" y="4724400"/>
          <p14:tracePt t="143233" x="4868863" y="4724400"/>
          <p14:tracePt t="143243" x="5072063" y="4741863"/>
          <p14:tracePt t="143249" x="5302250" y="4767263"/>
          <p14:tracePt t="143258" x="5497513" y="4784725"/>
          <p14:tracePt t="143265" x="5726113" y="4784725"/>
          <p14:tracePt t="143273" x="5870575" y="4810125"/>
          <p14:tracePt t="143282" x="6065838" y="4810125"/>
          <p14:tracePt t="143289" x="6167438" y="4843463"/>
          <p14:tracePt t="143297" x="6253163" y="4843463"/>
          <p14:tracePt t="143305" x="6311900" y="4843463"/>
          <p14:tracePt t="143314" x="6346825" y="4843463"/>
          <p14:tracePt t="143404" x="6372225" y="4843463"/>
          <p14:tracePt t="143413" x="6380163" y="4843463"/>
          <p14:tracePt t="143420" x="6397625" y="4835525"/>
          <p14:tracePt t="143429" x="6405563" y="4792663"/>
          <p14:tracePt t="143434" x="6423025" y="4759325"/>
          <p14:tracePt t="143443" x="6456363" y="4733925"/>
          <p14:tracePt t="143450" x="6456363" y="4716463"/>
          <p14:tracePt t="143458" x="6456363" y="4708525"/>
          <p14:tracePt t="143466" x="6465888" y="4648200"/>
          <p14:tracePt t="143482" x="6483350" y="4622800"/>
          <p14:tracePt t="143490" x="6499225" y="4572000"/>
          <p14:tracePt t="143498" x="6499225" y="4564063"/>
          <p14:tracePt t="143506" x="6499225" y="4521200"/>
          <p14:tracePt t="143514" x="6499225" y="4513263"/>
          <p14:tracePt t="143522" x="6499225" y="4486275"/>
          <p14:tracePt t="143530" x="6499225" y="4435475"/>
          <p14:tracePt t="143538" x="6491288" y="4394200"/>
          <p14:tracePt t="143546" x="6456363" y="4341813"/>
          <p14:tracePt t="143553" x="6389688" y="4308475"/>
          <p14:tracePt t="143563" x="6296025" y="4249738"/>
          <p14:tracePt t="143570" x="6194425" y="4214813"/>
          <p14:tracePt t="143578" x="6100763" y="4171950"/>
          <p14:tracePt t="143586" x="6057900" y="4171950"/>
          <p14:tracePt t="143594" x="5989638" y="4156075"/>
          <p14:tracePt t="143602" x="5946775" y="4156075"/>
          <p14:tracePt t="143611" x="5895975" y="4156075"/>
          <p14:tracePt t="143618" x="5870575" y="4156075"/>
          <p14:tracePt t="143627" x="5845175" y="4156075"/>
          <p14:tracePt t="143634" x="5827713" y="4156075"/>
          <p14:tracePt t="143643" x="5794375" y="4156075"/>
          <p14:tracePt t="143650" x="5761038" y="4156075"/>
          <p14:tracePt t="143658" x="5718175" y="4156075"/>
          <p14:tracePt t="143666" x="5692775" y="4164013"/>
          <p14:tracePt t="143682" x="5641975" y="4181475"/>
          <p14:tracePt t="143690" x="5616575" y="4181475"/>
          <p14:tracePt t="143698" x="5548313" y="4197350"/>
          <p14:tracePt t="143706" x="5538788" y="4206875"/>
          <p14:tracePt t="143714" x="5497513" y="4206875"/>
          <p14:tracePt t="143721" x="5429250" y="4240213"/>
          <p14:tracePt t="143730" x="5403850" y="4275138"/>
          <p14:tracePt t="143738" x="5353050" y="4283075"/>
          <p14:tracePt t="143746" x="5302250" y="4333875"/>
          <p14:tracePt t="143753" x="5292725" y="4351338"/>
          <p14:tracePt t="143785" x="5292725" y="4376738"/>
          <p14:tracePt t="143793" x="5259388" y="4402138"/>
          <p14:tracePt t="143802" x="5259388" y="4419600"/>
          <p14:tracePt t="143809" x="5259388" y="4445000"/>
          <p14:tracePt t="143817" x="5259388" y="4470400"/>
          <p14:tracePt t="143826" x="5259388" y="4529138"/>
          <p14:tracePt t="143833" x="5259388" y="4597400"/>
          <p14:tracePt t="143842" x="5259388" y="4640263"/>
          <p14:tracePt t="143849" x="5259388" y="4708525"/>
          <p14:tracePt t="143858" x="5267325" y="4767263"/>
          <p14:tracePt t="143876" x="5284788" y="4827588"/>
          <p14:tracePt t="143881" x="5302250" y="4868863"/>
          <p14:tracePt t="143889" x="5327650" y="4903788"/>
          <p14:tracePt t="143898" x="5343525" y="4911725"/>
          <p14:tracePt t="143905" x="5353050" y="4919663"/>
          <p14:tracePt t="143914" x="5378450" y="4954588"/>
          <p14:tracePt t="143922" x="5411788" y="4962525"/>
          <p14:tracePt t="143930" x="5421313" y="4979988"/>
          <p14:tracePt t="143937" x="5480050" y="4987925"/>
          <p14:tracePt t="143946" x="5487988" y="4987925"/>
          <p14:tracePt t="143953" x="5548313" y="4987925"/>
          <p14:tracePt t="143962" x="5556250" y="4987925"/>
          <p14:tracePt t="143969" x="5599113" y="4987925"/>
          <p14:tracePt t="143977" x="5607050" y="4987925"/>
          <p14:tracePt t="143985" x="5649913" y="4987925"/>
          <p14:tracePt t="143993" x="5667375" y="4987925"/>
          <p14:tracePt t="144009" x="5692775" y="4987925"/>
          <p14:tracePt t="144017" x="5735638" y="4987925"/>
          <p14:tracePt t="144026" x="5761038" y="4987925"/>
          <p14:tracePt t="144033" x="5827713" y="4987925"/>
          <p14:tracePt t="144043" x="5870575" y="4987925"/>
          <p14:tracePt t="144049" x="5913438" y="4987925"/>
          <p14:tracePt t="144058" x="5964238" y="4987925"/>
          <p14:tracePt t="144065" x="5989638" y="4987925"/>
          <p14:tracePt t="144073" x="6075363" y="4987925"/>
          <p14:tracePt t="144082" x="6134100" y="4987925"/>
          <p14:tracePt t="144089" x="6227763" y="4979988"/>
          <p14:tracePt t="144097" x="6270625" y="4972050"/>
          <p14:tracePt t="144105" x="6338888" y="4954588"/>
          <p14:tracePt t="144114" x="6380163" y="4937125"/>
          <p14:tracePt t="144122" x="6415088" y="4903788"/>
          <p14:tracePt t="144130" x="6440488" y="4878388"/>
          <p14:tracePt t="144137" x="6491288" y="4843463"/>
          <p14:tracePt t="144146" x="6542088" y="4792663"/>
          <p14:tracePt t="144153" x="6550025" y="4784725"/>
          <p14:tracePt t="144162" x="6567488" y="4759325"/>
          <p14:tracePt t="144169" x="6600825" y="4708525"/>
          <p14:tracePt t="144178" x="6610350" y="4699000"/>
          <p14:tracePt t="144185" x="6610350" y="4683125"/>
          <p14:tracePt t="144194" x="6610350" y="4673600"/>
          <p14:tracePt t="144209" x="6610350" y="4630738"/>
          <p14:tracePt t="144217" x="6610350" y="4622800"/>
          <p14:tracePt t="144715" x="6618288" y="4605338"/>
          <p14:tracePt t="144724" x="6704013" y="4630738"/>
          <p14:tracePt t="144730" x="6848475" y="4648200"/>
          <p14:tracePt t="144737" x="6992938" y="4673600"/>
          <p14:tracePt t="144746" x="7188200" y="4673600"/>
          <p14:tracePt t="144753" x="7391400" y="4673600"/>
          <p14:tracePt t="144762" x="7637463" y="4673600"/>
          <p14:tracePt t="144769" x="7867650" y="4673600"/>
          <p14:tracePt t="144778" x="8096250" y="4673600"/>
          <p14:tracePt t="144785" x="8318500" y="4673600"/>
          <p14:tracePt t="144793" x="8462963" y="4673600"/>
          <p14:tracePt t="144802" x="8632825" y="4673600"/>
          <p14:tracePt t="144809" x="8750300" y="4657725"/>
          <p14:tracePt t="144817" x="8878888" y="4597400"/>
          <p14:tracePt t="144826" x="8921750" y="4564063"/>
          <p14:tracePt t="144833" x="8997950" y="4513263"/>
          <p14:tracePt t="144842" x="9039225" y="4478338"/>
          <p14:tracePt t="144849" x="9039225" y="4452938"/>
          <p14:tracePt t="144857" x="9074150" y="4410075"/>
          <p14:tracePt t="144865" x="9091613" y="4359275"/>
          <p14:tracePt t="144873" x="9107488" y="4316413"/>
          <p14:tracePt t="144881" x="9107488" y="4283075"/>
          <p14:tracePt t="144890" x="9107488" y="4240213"/>
          <p14:tracePt t="144897" x="9107488" y="4214813"/>
          <p14:tracePt t="144906" x="9107488" y="4164013"/>
          <p14:tracePt t="144914" x="9107488" y="4138613"/>
          <p14:tracePt t="144921" x="9107488" y="4095750"/>
          <p14:tracePt t="144929" x="9107488" y="4070350"/>
          <p14:tracePt t="144937" x="9107488" y="4019550"/>
          <p14:tracePt t="144946" x="9107488" y="3994150"/>
          <p14:tracePt t="144953" x="9107488" y="3935413"/>
          <p14:tracePt t="144962" x="9107488" y="3908425"/>
          <p14:tracePt t="144970" x="9099550" y="3841750"/>
          <p14:tracePt t="144978" x="9099550" y="3798888"/>
          <p14:tracePt t="144985" x="9099550" y="3781425"/>
          <p14:tracePt t="144993" x="9099550" y="3773488"/>
          <p14:tracePt t="145100" x="9117013" y="3849688"/>
          <p14:tracePt t="145108" x="9132888" y="3917950"/>
          <p14:tracePt t="145117" x="9193213" y="4019550"/>
          <p14:tracePt t="145123" x="9277350" y="4121150"/>
          <p14:tracePt t="145130" x="9353550" y="4171950"/>
          <p14:tracePt t="145138" x="9482138" y="4257675"/>
          <p14:tracePt t="145146" x="9575800" y="4300538"/>
          <p14:tracePt t="145153" x="9677400" y="4359275"/>
          <p14:tracePt t="145162" x="9771063" y="4394200"/>
          <p14:tracePt t="145170" x="9839325" y="4427538"/>
          <p14:tracePt t="145178" x="9864725" y="4427538"/>
          <p14:tracePt t="145186" x="9915525" y="4427538"/>
          <p14:tracePt t="145307" x="9923463" y="4427538"/>
          <p14:tracePt t="145330" x="9923463" y="4419600"/>
          <p14:tracePt t="145339" x="9880600" y="4419600"/>
          <p14:tracePt t="145346" x="9839325" y="4419600"/>
          <p14:tracePt t="145353" x="9771063" y="4419600"/>
          <p14:tracePt t="145362" x="9685338" y="4445000"/>
          <p14:tracePt t="145369" x="9617075" y="4460875"/>
          <p14:tracePt t="145378" x="9490075" y="4503738"/>
          <p14:tracePt t="145385" x="9431338" y="4513263"/>
          <p14:tracePt t="145393" x="9353550" y="4554538"/>
          <p14:tracePt t="145402" x="9261475" y="4589463"/>
          <p14:tracePt t="145409" x="9167813" y="4630738"/>
          <p14:tracePt t="145418" x="9074150" y="4665663"/>
          <p14:tracePt t="145426" x="8997950" y="4724400"/>
          <p14:tracePt t="145434" x="8947150" y="4741863"/>
          <p14:tracePt t="145443" x="8904288" y="4749800"/>
          <p14:tracePt t="145449" x="8878888" y="4749800"/>
          <p14:tracePt t="145457" x="8861425" y="4767263"/>
          <p14:tracePt t="145466" x="8836025" y="4792663"/>
          <p14:tracePt t="145474" x="8828088" y="4792663"/>
          <p14:tracePt t="145530" x="8810625" y="4792663"/>
          <p14:tracePt t="145554" x="8802688" y="4792663"/>
          <p14:tracePt t="145570" x="8750300" y="4741863"/>
          <p14:tracePt t="145577" x="8734425" y="4648200"/>
          <p14:tracePt t="145586" x="8699500" y="4554538"/>
          <p14:tracePt t="145594" x="8658225" y="4452938"/>
          <p14:tracePt t="145602" x="8615363" y="4333875"/>
          <p14:tracePt t="145610" x="8555038" y="4206875"/>
          <p14:tracePt t="145618" x="8488363" y="4027488"/>
          <p14:tracePt t="145626" x="8435975" y="3976688"/>
          <p14:tracePt t="145634" x="8420100" y="3892550"/>
          <p14:tracePt t="145643" x="8359775" y="3738563"/>
          <p14:tracePt t="145649" x="8318500" y="3636963"/>
          <p14:tracePt t="145658" x="8301038" y="3552825"/>
          <p14:tracePt t="145666" x="8240713" y="3449638"/>
          <p14:tracePt t="145674" x="8224838" y="3330575"/>
          <p14:tracePt t="145682" x="8199438" y="3238500"/>
          <p14:tracePt t="145690" x="8199438" y="3170238"/>
          <p14:tracePt t="145698" x="8164513" y="3084513"/>
          <p14:tracePt t="145706" x="8147050" y="2965450"/>
          <p14:tracePt t="145714" x="8147050" y="2897188"/>
          <p14:tracePt t="145722" x="8131175" y="2838450"/>
          <p14:tracePt t="145730" x="8131175" y="2787650"/>
          <p14:tracePt t="145738" x="8131175" y="2701925"/>
          <p14:tracePt t="145746" x="8113713" y="2643188"/>
          <p14:tracePt t="145754" x="8113713" y="2574925"/>
          <p14:tracePt t="145762" x="8113713" y="2549525"/>
          <p14:tracePt t="145770" x="8113713" y="2489200"/>
          <p14:tracePt t="145778" x="8113713" y="2455863"/>
          <p14:tracePt t="145786" x="8113713" y="2397125"/>
          <p14:tracePt t="145793" x="8113713" y="2354263"/>
          <p14:tracePt t="145802" x="8113713" y="2303463"/>
          <p14:tracePt t="145810" x="8113713" y="2278063"/>
          <p14:tracePt t="145818" x="8113713" y="2235200"/>
          <p14:tracePt t="145826" x="8113713" y="2184400"/>
          <p14:tracePt t="145834" x="8113713" y="2159000"/>
          <p14:tracePt t="145844" x="8113713" y="2116138"/>
          <p14:tracePt t="145850" x="8113713" y="2090738"/>
          <p14:tracePt t="145860" x="8113713" y="2039938"/>
          <p14:tracePt t="145866" x="8113713" y="2014538"/>
          <p14:tracePt t="145874" x="8113713" y="1971675"/>
          <p14:tracePt t="145882" x="8113713" y="1946275"/>
          <p14:tracePt t="145894" x="8113713" y="1878013"/>
          <p14:tracePt t="145899" x="8113713" y="1819275"/>
          <p14:tracePt t="145906" x="8121650" y="1784350"/>
          <p14:tracePt t="145915" x="8156575" y="1716088"/>
          <p14:tracePt t="145922" x="8164513" y="1674813"/>
          <p14:tracePt t="145930" x="8199438" y="1639888"/>
          <p14:tracePt t="145938" x="8232775" y="1597025"/>
          <p14:tracePt t="145946" x="8258175" y="1563688"/>
          <p14:tracePt t="145954" x="8275638" y="1555750"/>
          <p14:tracePt t="145962" x="8318500" y="1520825"/>
          <p14:tracePt t="145970" x="8343900" y="1495425"/>
          <p14:tracePt t="145978" x="8377238" y="1477963"/>
          <p14:tracePt t="145986" x="8435975" y="1462088"/>
          <p14:tracePt t="145993" x="8513763" y="1427163"/>
          <p14:tracePt t="146002" x="8539163" y="1411288"/>
          <p14:tracePt t="146010" x="8605838" y="1393825"/>
          <p14:tracePt t="146018" x="8632825" y="1385888"/>
          <p14:tracePt t="146026" x="8674100" y="1385888"/>
          <p14:tracePt t="146033" x="8742363" y="1350963"/>
          <p14:tracePt t="146044" x="8793163" y="1333500"/>
          <p14:tracePt t="146050" x="8878888" y="1317625"/>
          <p14:tracePt t="146058" x="8921750" y="1317625"/>
          <p14:tracePt t="146066" x="8972550" y="1300163"/>
          <p14:tracePt t="146074" x="9031288" y="1300163"/>
          <p14:tracePt t="146082" x="9082088" y="1266825"/>
          <p14:tracePt t="146090" x="9107488" y="1266825"/>
          <p14:tracePt t="146098" x="9158288" y="1266825"/>
          <p14:tracePt t="146106" x="9183688" y="1266825"/>
          <p14:tracePt t="146114" x="9244013" y="1266825"/>
          <p14:tracePt t="146122" x="9312275" y="1266825"/>
          <p14:tracePt t="146130" x="9353550" y="1274763"/>
          <p14:tracePt t="146138" x="9447213" y="1292225"/>
          <p14:tracePt t="146146" x="9532938" y="1308100"/>
          <p14:tracePt t="146153" x="9634538" y="1350963"/>
          <p14:tracePt t="146162" x="9677400" y="1376363"/>
          <p14:tracePt t="146170" x="9694863" y="1376363"/>
          <p14:tracePt t="146210" x="9702800" y="1393825"/>
          <p14:tracePt t="146218" x="9720263" y="1419225"/>
          <p14:tracePt t="146227" x="9720263" y="1444625"/>
          <p14:tracePt t="146234" x="9720263" y="1512888"/>
          <p14:tracePt t="146244" x="9720263" y="1555750"/>
          <p14:tracePt t="146250" x="9720263" y="1581150"/>
          <p14:tracePt t="146261" x="9720263" y="1631950"/>
          <p14:tracePt t="146266" x="9720263" y="1674813"/>
          <p14:tracePt t="146274" x="9745663" y="1700213"/>
          <p14:tracePt t="146283" x="9761538" y="1716088"/>
          <p14:tracePt t="146290" x="9761538" y="1725613"/>
          <p14:tracePt t="146299" x="9761538" y="1766888"/>
          <p14:tracePt t="146306" x="9771063" y="1801813"/>
          <p14:tracePt t="146322" x="9786938" y="1844675"/>
          <p14:tracePt t="146330" x="9786938" y="1870075"/>
          <p14:tracePt t="146338" x="9786938" y="1920875"/>
          <p14:tracePt t="146346" x="9821863" y="1946275"/>
          <p14:tracePt t="146354" x="9821863" y="2014538"/>
          <p14:tracePt t="146362" x="9839325" y="2124075"/>
          <p14:tracePt t="146370" x="9839325" y="2166938"/>
          <p14:tracePt t="146378" x="9855200" y="2252663"/>
          <p14:tracePt t="146386" x="9855200" y="2336800"/>
          <p14:tracePt t="146394" x="9915525" y="2438400"/>
          <p14:tracePt t="146402" x="9956800" y="2532063"/>
          <p14:tracePt t="146411" x="9966325" y="2582863"/>
          <p14:tracePt t="146418" x="9983788" y="2668588"/>
          <p14:tracePt t="146427" x="10017125" y="2719388"/>
          <p14:tracePt t="146434" x="10017125" y="2744788"/>
          <p14:tracePt t="146444" x="10034588" y="2813050"/>
          <p14:tracePt t="146450" x="10034588" y="2838450"/>
          <p14:tracePt t="146461" x="10034588" y="2881313"/>
          <p14:tracePt t="146466" x="10034588" y="2949575"/>
          <p14:tracePt t="146474" x="10034588" y="2974975"/>
          <p14:tracePt t="146483" x="10034588" y="3033713"/>
          <p14:tracePt t="146490" x="10034588" y="3084513"/>
          <p14:tracePt t="146499" x="10034588" y="3127375"/>
          <p14:tracePt t="146506" x="10034588" y="3170238"/>
          <p14:tracePt t="146515" x="10034588" y="3238500"/>
          <p14:tracePt t="146522" x="10034588" y="3263900"/>
          <p14:tracePt t="146531" x="10034588" y="3348038"/>
          <p14:tracePt t="146538" x="10034588" y="3416300"/>
          <p14:tracePt t="146546" x="10034588" y="3502025"/>
          <p14:tracePt t="146554" x="10034588" y="3586163"/>
          <p14:tracePt t="146563" x="10009188" y="3679825"/>
          <p14:tracePt t="146570" x="9983788" y="3798888"/>
          <p14:tracePt t="146578" x="9940925" y="3925888"/>
          <p14:tracePt t="146586" x="9898063" y="4070350"/>
          <p14:tracePt t="146593" x="9864725" y="4197350"/>
          <p14:tracePt t="146602" x="9839325" y="4316413"/>
          <p14:tracePt t="146611" x="9771063" y="4495800"/>
          <p14:tracePt t="146618" x="9728200" y="4665663"/>
          <p14:tracePt t="146626" x="9659938" y="4868863"/>
          <p14:tracePt t="146634" x="9617075" y="5022850"/>
          <p14:tracePt t="146643" x="9550400" y="5200650"/>
          <p14:tracePt t="146650" x="9515475" y="5294313"/>
          <p14:tracePt t="146659" x="9421813" y="5446713"/>
          <p14:tracePt t="146666" x="9371013" y="5524500"/>
          <p14:tracePt t="146674" x="9337675" y="5591175"/>
          <p14:tracePt t="146682" x="9277350" y="5694363"/>
          <p14:tracePt t="146690" x="9244013" y="5727700"/>
          <p14:tracePt t="146698" x="9226550" y="5753100"/>
          <p14:tracePt t="146706" x="9183688" y="5803900"/>
          <p14:tracePt t="146714" x="9167813" y="5829300"/>
          <p14:tracePt t="146722" x="9158288" y="5846763"/>
          <p14:tracePt t="146730" x="9124950" y="5872163"/>
          <p14:tracePt t="146738" x="9099550" y="5897563"/>
          <p14:tracePt t="146746" x="9082088" y="5932488"/>
          <p14:tracePt t="146754" x="9074150" y="5940425"/>
          <p14:tracePt t="146762" x="9056688" y="5940425"/>
          <p14:tracePt t="146770" x="9048750" y="5940425"/>
          <p14:tracePt t="146777" x="9031288" y="5940425"/>
          <p14:tracePt t="146786" x="8997950" y="5940425"/>
          <p14:tracePt t="146793" x="8912225" y="5940425"/>
          <p14:tracePt t="146802" x="8818563" y="5940425"/>
          <p14:tracePt t="146809" x="8734425" y="5940425"/>
          <p14:tracePt t="146818" x="8648700" y="5940425"/>
          <p14:tracePt t="146826" x="8555038" y="5940425"/>
          <p14:tracePt t="146834" x="8496300" y="5940425"/>
          <p14:tracePt t="146843" x="8445500" y="5932488"/>
          <p14:tracePt t="146850" x="8402638" y="5922963"/>
          <p14:tracePt t="146859" x="8334375" y="5864225"/>
          <p14:tracePt t="146866" x="8258175" y="5813425"/>
          <p14:tracePt t="146874" x="8181975" y="5753100"/>
          <p14:tracePt t="146881" x="8080375" y="5676900"/>
          <p14:tracePt t="146890" x="7951788" y="5565775"/>
          <p14:tracePt t="146898" x="7867650" y="5464175"/>
          <p14:tracePt t="146906" x="7740650" y="5327650"/>
          <p14:tracePt t="146914" x="7654925" y="5226050"/>
          <p14:tracePt t="146922" x="7570788" y="5073650"/>
          <p14:tracePt t="146930" x="7485063" y="4919663"/>
          <p14:tracePt t="146938" x="7442200" y="4802188"/>
          <p14:tracePt t="146946" x="7348538" y="4648200"/>
          <p14:tracePt t="146954" x="7332663" y="4529138"/>
          <p14:tracePt t="146962" x="7289800" y="4376738"/>
          <p14:tracePt t="146970" x="7246938" y="4197350"/>
          <p14:tracePt t="146978" x="7229475" y="4079875"/>
          <p14:tracePt t="146986" x="7229475" y="3908425"/>
          <p14:tracePt t="146994" x="7204075" y="3816350"/>
          <p14:tracePt t="147002" x="7162800" y="3671888"/>
          <p14:tracePt t="147010" x="7162800" y="3586163"/>
          <p14:tracePt t="147018" x="7162800" y="3441700"/>
          <p14:tracePt t="147026" x="7162800" y="3322638"/>
          <p14:tracePt t="147034" x="7162800" y="3238500"/>
          <p14:tracePt t="147043" x="7196138" y="3144838"/>
          <p14:tracePt t="147050" x="7213600" y="3051175"/>
          <p14:tracePt t="147060" x="7256463" y="2949575"/>
          <p14:tracePt t="147066" x="7289800" y="2855913"/>
          <p14:tracePt t="147074" x="7307263" y="2762250"/>
          <p14:tracePt t="147082" x="7348538" y="2668588"/>
          <p14:tracePt t="147090" x="7366000" y="2600325"/>
          <p14:tracePt t="147098" x="7383463" y="2481263"/>
          <p14:tracePt t="147109" x="7383463" y="2438400"/>
          <p14:tracePt t="147114" x="7383463" y="2371725"/>
          <p14:tracePt t="147122" x="7400925" y="2286000"/>
          <p14:tracePt t="147130" x="7442200" y="2192338"/>
          <p14:tracePt t="147138" x="7442200" y="2124075"/>
          <p14:tracePt t="147147" x="7459663" y="2065338"/>
          <p14:tracePt t="147153" x="7477125" y="1971675"/>
          <p14:tracePt t="147163" x="7493000" y="1903413"/>
          <p14:tracePt t="147170" x="7527925" y="1809750"/>
          <p14:tracePt t="147177" x="7545388" y="1716088"/>
          <p14:tracePt t="147186" x="7578725" y="1649413"/>
          <p14:tracePt t="147193" x="7578725" y="1597025"/>
          <p14:tracePt t="147202" x="7596188" y="1538288"/>
          <p14:tracePt t="147209" x="7612063" y="1504950"/>
          <p14:tracePt t="147218" x="7612063" y="1477963"/>
          <p14:tracePt t="147226" x="7612063" y="1470025"/>
          <p14:tracePt t="147234" x="7612063" y="1444625"/>
          <p14:tracePt t="147244" x="7612063" y="1393825"/>
          <p14:tracePt t="147250" x="7612063" y="1385888"/>
          <p14:tracePt t="147259" x="7612063" y="1368425"/>
          <p14:tracePt t="147266" x="7612063" y="1343025"/>
          <p14:tracePt t="147306" x="7612063" y="1333500"/>
          <p14:tracePt t="147314" x="7596188" y="1333500"/>
          <p14:tracePt t="147322" x="7553325" y="1333500"/>
          <p14:tracePt t="147330" x="7527925" y="1333500"/>
          <p14:tracePt t="147338" x="7502525" y="1333500"/>
          <p14:tracePt t="147379" x="7493000" y="1333500"/>
          <p14:tracePt t="147620" x="7281863" y="1333500"/>
          <p14:tracePt t="147631" x="6932613" y="1333500"/>
          <p14:tracePt t="147636" x="6483350" y="1419225"/>
          <p14:tracePt t="147644" x="5989638" y="1649413"/>
          <p14:tracePt t="147649" x="5675313" y="1938338"/>
          <p14:tracePt t="147659" x="5284788" y="2141538"/>
          <p14:tracePt t="147665" x="5013325" y="2293938"/>
          <p14:tracePt t="147674" x="4724400" y="2481263"/>
          <p14:tracePt t="147682" x="4511675" y="2592388"/>
          <p14:tracePt t="147690" x="4359275" y="2686050"/>
          <p14:tracePt t="147697" x="4205288" y="2744788"/>
          <p14:tracePt t="147706" x="4052888" y="2813050"/>
          <p14:tracePt t="147714" x="3959225" y="2830513"/>
          <p14:tracePt t="147722" x="3865563" y="2871788"/>
          <p14:tracePt t="147730" x="3763963" y="2932113"/>
          <p14:tracePt t="147738" x="3721100" y="2940050"/>
          <p14:tracePt t="147747" x="3695700" y="2957513"/>
          <p14:tracePt t="147803" x="3678238" y="2974975"/>
          <p14:tracePt t="147810" x="3687763" y="2982913"/>
          <p14:tracePt t="147819" x="3713163" y="3000375"/>
          <p14:tracePt t="147827" x="3721100" y="3008313"/>
          <p14:tracePt t="147834" x="3738563" y="3016250"/>
          <p14:tracePt t="147844" x="3746500" y="3051175"/>
          <p14:tracePt t="147851" x="3746500" y="3094038"/>
          <p14:tracePt t="147860" x="3746500" y="3135313"/>
          <p14:tracePt t="147867" x="3746500" y="3203575"/>
          <p14:tracePt t="147875" x="3746500" y="3263900"/>
          <p14:tracePt t="147894" x="3738563" y="3322638"/>
          <p14:tracePt t="147898" x="3695700" y="3373438"/>
          <p14:tracePt t="147906" x="3644900" y="3382963"/>
          <p14:tracePt t="147915" x="3602038" y="3398838"/>
          <p14:tracePt t="147922" x="3508375" y="3433763"/>
          <p14:tracePt t="147930" x="3467100" y="3433763"/>
          <p14:tracePt t="147938" x="3398838" y="3449638"/>
          <p14:tracePt t="147946" x="3279775" y="3475038"/>
          <p14:tracePt t="147954" x="3219450" y="3475038"/>
          <p14:tracePt t="147962" x="3135313" y="3475038"/>
          <p14:tracePt t="147970" x="3041650" y="3475038"/>
          <p14:tracePt t="147978" x="2930525" y="3475038"/>
          <p14:tracePt t="147986" x="2838450" y="3475038"/>
          <p14:tracePt t="147993" x="2752725" y="3475038"/>
          <p14:tracePt t="148002" x="2641600" y="3475038"/>
          <p14:tracePt t="148009" x="2549525" y="3475038"/>
          <p14:tracePt t="148018" x="2489200" y="3475038"/>
          <p14:tracePt t="148027" x="2438400" y="3492500"/>
          <p14:tracePt t="148033" x="2370138" y="3527425"/>
          <p14:tracePt t="148074" x="2362200" y="3535363"/>
          <p14:tracePt t="148090" x="2352675" y="3535363"/>
          <p14:tracePt t="148106" x="2336800" y="3543300"/>
          <p14:tracePt t="148115" x="2327275" y="3568700"/>
          <p14:tracePt t="148122" x="2311400" y="3619500"/>
          <p14:tracePt t="148130" x="2311400" y="3662363"/>
          <p14:tracePt t="148138" x="2293938" y="3756025"/>
          <p14:tracePt t="148146" x="2251075" y="3875088"/>
          <p14:tracePt t="148154" x="2251075" y="3960813"/>
          <p14:tracePt t="148162" x="2251075" y="4079875"/>
          <p14:tracePt t="148170" x="2251075" y="4249738"/>
          <p14:tracePt t="148178" x="2251075" y="4394200"/>
          <p14:tracePt t="148186" x="2251075" y="4538663"/>
          <p14:tracePt t="148193" x="2251075" y="4648200"/>
          <p14:tracePt t="148202" x="2251075" y="4665663"/>
          <p14:tracePt t="148210" x="2260600" y="4716463"/>
          <p14:tracePt t="148266" x="2260600" y="4733925"/>
          <p14:tracePt t="148274" x="2268538" y="4759325"/>
          <p14:tracePt t="148332" x="2293938" y="4759325"/>
          <p14:tracePt t="148338" x="2311400" y="4749800"/>
          <p14:tracePt t="148347" x="2319338" y="4741863"/>
          <p14:tracePt t="148355" x="2336800" y="4733925"/>
          <p14:tracePt t="148364" x="2362200" y="4716463"/>
          <p14:tracePt t="148371" x="2387600" y="4683125"/>
          <p14:tracePt t="148380" x="2420938" y="4657725"/>
          <p14:tracePt t="148387" x="2471738" y="4605338"/>
          <p14:tracePt t="148396" x="2549525" y="4529138"/>
          <p14:tracePt t="148403" x="2600325" y="4452938"/>
          <p14:tracePt t="148410" x="2709863" y="4325938"/>
          <p14:tracePt t="148418" x="2820988" y="4146550"/>
          <p14:tracePt t="148426" x="2930525" y="4011613"/>
          <p14:tracePt t="148434" x="3092450" y="3798888"/>
          <p14:tracePt t="148443" x="3186113" y="3619500"/>
          <p14:tracePt t="148450" x="3270250" y="3467100"/>
          <p14:tracePt t="148459" x="3338513" y="3314700"/>
          <p14:tracePt t="148466" x="3363913" y="3109913"/>
          <p14:tracePt t="148474" x="3381375" y="2940050"/>
          <p14:tracePt t="148482" x="3381375" y="2820988"/>
          <p14:tracePt t="148490" x="3381375" y="2711450"/>
          <p14:tracePt t="148498" x="3381375" y="2592388"/>
          <p14:tracePt t="148506" x="3381375" y="2506663"/>
          <p14:tracePt t="148514" x="3381375" y="2447925"/>
          <p14:tracePt t="148522" x="3381375" y="2362200"/>
          <p14:tracePt t="148530" x="3338513" y="2286000"/>
          <p14:tracePt t="148538" x="3305175" y="2217738"/>
          <p14:tracePt t="148546" x="3287713" y="2184400"/>
          <p14:tracePt t="148554" x="3236913" y="2141538"/>
          <p14:tracePt t="148563" x="3211513" y="2108200"/>
          <p14:tracePt t="148570" x="3194050" y="2082800"/>
          <p14:tracePt t="148578" x="3160713" y="2047875"/>
          <p14:tracePt t="148594" x="3152775" y="2039938"/>
          <p14:tracePt t="148602" x="3143250" y="2022475"/>
          <p14:tracePt t="148609" x="3109913" y="1997075"/>
          <p14:tracePt t="148618" x="3084513" y="1963738"/>
          <p14:tracePt t="148626" x="3067050" y="1954213"/>
          <p14:tracePt t="148633" x="3059113" y="1946275"/>
          <p14:tracePt t="148643" x="3016250" y="1903413"/>
          <p14:tracePt t="148650" x="2998788" y="1885950"/>
          <p14:tracePt t="148659" x="2973388" y="1878013"/>
          <p14:tracePt t="148666" x="2947988" y="1844675"/>
          <p14:tracePt t="148674" x="2930525" y="1819275"/>
          <p14:tracePt t="148682" x="2897188" y="1784350"/>
          <p14:tracePt t="148690" x="2889250" y="1758950"/>
          <p14:tracePt t="148706" x="2889250" y="1741488"/>
          <p14:tracePt t="148714" x="2889250" y="1716088"/>
          <p14:tracePt t="148722" x="2889250" y="1708150"/>
          <p14:tracePt t="148730" x="2889250" y="1682750"/>
          <p14:tracePt t="148738" x="2889250" y="1649413"/>
          <p14:tracePt t="148746" x="2889250" y="1639888"/>
          <p14:tracePt t="148754" x="2889250" y="1631950"/>
          <p14:tracePt t="148835" x="2889250" y="1614488"/>
          <p14:tracePt t="148851" x="2905125" y="1614488"/>
          <p14:tracePt t="148861" x="2940050" y="1614488"/>
          <p14:tracePt t="148868" x="2990850" y="1614488"/>
          <p14:tracePt t="148875" x="3049588" y="1614488"/>
          <p14:tracePt t="148884" x="3100388" y="1597025"/>
          <p14:tracePt t="148896" x="3186113" y="1597025"/>
          <p14:tracePt t="148897" x="3211513" y="1571625"/>
          <p14:tracePt t="148906" x="3297238" y="1571625"/>
          <p14:tracePt t="148914" x="3363913" y="1571625"/>
          <p14:tracePt t="148921" x="3424238" y="1571625"/>
          <p14:tracePt t="148930" x="3508375" y="1571625"/>
          <p14:tracePt t="148937" x="3627438" y="1571625"/>
          <p14:tracePt t="148946" x="3738563" y="1571625"/>
          <p14:tracePt t="148953" x="3941763" y="1571625"/>
          <p14:tracePt t="148962" x="4137025" y="1581150"/>
          <p14:tracePt t="148969" x="4316413" y="1606550"/>
          <p14:tracePt t="148978" x="4486275" y="1631950"/>
          <p14:tracePt t="148985" x="4681538" y="1631950"/>
          <p14:tracePt t="148993" x="4826000" y="1631950"/>
          <p14:tracePt t="149002" x="5021263" y="1631950"/>
          <p14:tracePt t="149009" x="5165725" y="1631950"/>
          <p14:tracePt t="149018" x="5368925" y="1631950"/>
          <p14:tracePt t="149026" x="5538788" y="1631950"/>
          <p14:tracePt t="149033" x="5675313" y="1631950"/>
          <p14:tracePt t="149043" x="5794375" y="1631950"/>
          <p14:tracePt t="149050" x="5964238" y="1631950"/>
          <p14:tracePt t="149059" x="6083300" y="1631950"/>
          <p14:tracePt t="149065" x="6278563" y="1631950"/>
          <p14:tracePt t="149074" x="6423025" y="1631950"/>
          <p14:tracePt t="149081" x="6618288" y="1649413"/>
          <p14:tracePt t="149089" x="6797675" y="1690688"/>
          <p14:tracePt t="149098" x="6942138" y="1690688"/>
          <p14:tracePt t="149105" x="7145338" y="1741488"/>
          <p14:tracePt t="149114" x="7323138" y="1784350"/>
          <p14:tracePt t="149122" x="7493000" y="1784350"/>
          <p14:tracePt t="149130" x="7662863" y="1801813"/>
          <p14:tracePt t="149137" x="7807325" y="1801813"/>
          <p14:tracePt t="149146" x="7918450" y="1801813"/>
          <p14:tracePt t="149153" x="8062913" y="1801813"/>
          <p14:tracePt t="149162" x="8156575" y="1801813"/>
          <p14:tracePt t="149169" x="8266113" y="1801813"/>
          <p14:tracePt t="149177" x="8359775" y="1793875"/>
          <p14:tracePt t="149186" x="8504238" y="1776413"/>
          <p14:tracePt t="149193" x="8648700" y="1751013"/>
          <p14:tracePt t="149202" x="8767763" y="1733550"/>
          <p14:tracePt t="149209" x="8836025" y="1733550"/>
          <p14:tracePt t="149217" x="8878888" y="1700213"/>
          <p14:tracePt t="149225" x="8912225" y="1700213"/>
          <p14:tracePt t="149242" x="8921750" y="1700213"/>
          <p14:tracePt t="149323" x="8997950" y="1700213"/>
          <p14:tracePt t="149331" x="9082088" y="1700213"/>
          <p14:tracePt t="149339" x="9167813" y="1700213"/>
          <p14:tracePt t="149347" x="9261475" y="1708150"/>
          <p14:tracePt t="149355" x="9353550" y="1708150"/>
          <p14:tracePt t="149363" x="9380538" y="1708150"/>
          <p14:tracePt t="149372" x="9421813" y="1725613"/>
          <p14:tracePt t="149378" x="9439275" y="1725613"/>
          <p14:tracePt t="149386" x="9447213" y="1725613"/>
          <p14:tracePt t="149394" x="9472613" y="1725613"/>
          <p14:tracePt t="149402" x="9498013" y="1725613"/>
          <p14:tracePt t="149410" x="9550400" y="1725613"/>
          <p14:tracePt t="149418" x="9591675" y="1741488"/>
          <p14:tracePt t="149428" x="9642475" y="1741488"/>
          <p14:tracePt t="149434" x="9652000" y="1741488"/>
          <p14:tracePt t="149444" x="9694863" y="1741488"/>
          <p14:tracePt t="149450" x="9702800" y="1741488"/>
          <p14:tracePt t="149627" x="9685338" y="1741488"/>
          <p14:tracePt t="149635" x="9642475" y="1741488"/>
          <p14:tracePt t="149645" x="9575800" y="1741488"/>
          <p14:tracePt t="149653" x="9532938" y="1741488"/>
          <p14:tracePt t="149661" x="9472613" y="1741488"/>
          <p14:tracePt t="149667" x="9405938" y="1741488"/>
          <p14:tracePt t="149675" x="9320213" y="1741488"/>
          <p14:tracePt t="149683" x="9261475" y="1741488"/>
          <p14:tracePt t="149691" x="9167813" y="1776413"/>
          <p14:tracePt t="149699" x="9082088" y="1776413"/>
          <p14:tracePt t="149708" x="9056688" y="1776413"/>
          <p14:tracePt t="149714" x="9039225" y="1776413"/>
          <p14:tracePt t="149875" x="9031288" y="1793875"/>
          <p14:tracePt t="149883" x="9031288" y="1801813"/>
          <p14:tracePt t="149894" x="9064625" y="1860550"/>
          <p14:tracePt t="149901" x="9117013" y="1911350"/>
          <p14:tracePt t="149907" x="9183688" y="1946275"/>
          <p14:tracePt t="149913" x="9251950" y="1963738"/>
          <p14:tracePt t="149931" x="9328150" y="2022475"/>
          <p14:tracePt t="149963" x="9337675" y="2022475"/>
          <p14:tracePt t="150019" x="9345613" y="2014538"/>
          <p14:tracePt t="150155" x="9371013" y="2014538"/>
          <p14:tracePt t="150162" x="9388475" y="2014538"/>
          <p14:tracePt t="150171" x="9396413" y="2014538"/>
          <p14:tracePt t="150179" x="9413875" y="2022475"/>
          <p14:tracePt t="150210" x="9413875" y="2030413"/>
          <p14:tracePt t="150435" x="9439275" y="2030413"/>
          <p14:tracePt t="150445" x="9447213" y="2014538"/>
          <p14:tracePt t="150452" x="9472613" y="2014538"/>
          <p14:tracePt t="150498" x="9498013" y="2014538"/>
          <p14:tracePt t="150505" x="9515475" y="2014538"/>
          <p14:tracePt t="150513" x="9523413" y="2022475"/>
          <p14:tracePt t="150522" x="9550400" y="2030413"/>
          <p14:tracePt t="150529" x="9583738" y="2047875"/>
          <p14:tracePt t="150537" x="9591675" y="2055813"/>
          <p14:tracePt t="150546" x="9617075" y="2073275"/>
          <p14:tracePt t="150553" x="9667875" y="2090738"/>
          <p14:tracePt t="150562" x="9677400" y="2098675"/>
          <p14:tracePt t="150569" x="9736138" y="2116138"/>
          <p14:tracePt t="150578" x="9804400" y="2133600"/>
          <p14:tracePt t="150585" x="9923463" y="2166938"/>
          <p14:tracePt t="150593" x="9991725" y="2209800"/>
          <p14:tracePt t="150602" x="10059988" y="2227263"/>
          <p14:tracePt t="150609" x="10126663" y="2235200"/>
          <p14:tracePt t="150617" x="10169525" y="2268538"/>
          <p14:tracePt t="150633" x="10204450" y="2286000"/>
          <p14:tracePt t="150642" x="10212388" y="2286000"/>
          <p14:tracePt t="150682" x="10229850" y="2293938"/>
          <p14:tracePt t="150697" x="10229850" y="2311400"/>
          <p14:tracePt t="150713" x="10229850" y="2319338"/>
          <p14:tracePt t="150722" x="10229850" y="2336800"/>
          <p14:tracePt t="150762" x="10220325" y="2344738"/>
          <p14:tracePt t="150778" x="10212388" y="2354263"/>
          <p14:tracePt t="150793" x="10186988" y="2354263"/>
          <p14:tracePt t="150802" x="10169525" y="2354263"/>
          <p14:tracePt t="150809" x="10161588" y="2354263"/>
          <p14:tracePt t="150818" x="10153650" y="2354263"/>
          <p14:tracePt t="150825" x="10126663" y="2354263"/>
          <p14:tracePt t="150833" x="10110788" y="2354263"/>
          <p14:tracePt t="150842" x="10101263" y="2354263"/>
          <p14:tracePt t="150849" x="10059988" y="2387600"/>
          <p14:tracePt t="150859" x="10034588" y="2387600"/>
          <p14:tracePt t="150865" x="9966325" y="2405063"/>
          <p14:tracePt t="150873" x="9931400" y="2413000"/>
          <p14:tracePt t="150882" x="9804400" y="2438400"/>
          <p14:tracePt t="150890" x="9702800" y="2498725"/>
          <p14:tracePt t="150907" x="9371013" y="2651125"/>
          <p14:tracePt t="150913" x="9193213" y="2762250"/>
          <p14:tracePt t="150922" x="8912225" y="2940050"/>
          <p14:tracePt t="150930" x="8640763" y="3094038"/>
          <p14:tracePt t="150937" x="8351838" y="3271838"/>
          <p14:tracePt t="150946" x="8012113" y="3467100"/>
          <p14:tracePt t="150953" x="7740650" y="3619500"/>
          <p14:tracePt t="150962" x="7459663" y="3773488"/>
          <p14:tracePt t="150969" x="7188200" y="3917950"/>
          <p14:tracePt t="150978" x="6950075" y="4037013"/>
          <p14:tracePt t="150985" x="6635750" y="4224338"/>
          <p14:tracePt t="150993" x="6372225" y="4291013"/>
          <p14:tracePt t="151002" x="6116638" y="4384675"/>
          <p14:tracePt t="151009" x="5853113" y="4486275"/>
          <p14:tracePt t="151017" x="5530850" y="4554538"/>
          <p14:tracePt t="151025" x="5241925" y="4630738"/>
          <p14:tracePt t="151033" x="5003800" y="4699000"/>
          <p14:tracePt t="151042" x="4808538" y="4741863"/>
          <p14:tracePt t="151049" x="4656138" y="4767263"/>
          <p14:tracePt t="151059" x="4511675" y="4784725"/>
          <p14:tracePt t="151065" x="4443413" y="4802188"/>
          <p14:tracePt t="151074" x="4359275" y="4818063"/>
          <p14:tracePt t="151082" x="4265613" y="4818063"/>
          <p14:tracePt t="151089" x="4171950" y="4843463"/>
          <p14:tracePt t="151097" x="4146550" y="4843463"/>
          <p14:tracePt t="151105" x="4121150" y="4843463"/>
          <p14:tracePt t="151113" x="4111625" y="4843463"/>
          <p14:tracePt t="151227" x="4070350" y="4843463"/>
          <p14:tracePt t="151235" x="4052888" y="4852988"/>
          <p14:tracePt t="151245" x="4044950" y="4852988"/>
          <p14:tracePt t="151251" x="3984625" y="4852988"/>
          <p14:tracePt t="151259" x="3925888" y="4852988"/>
          <p14:tracePt t="151265" x="3857625" y="4886325"/>
          <p14:tracePt t="151274" x="3814763" y="4886325"/>
          <p14:tracePt t="151282" x="3721100" y="4903788"/>
          <p14:tracePt t="151290" x="3652838" y="4937125"/>
          <p14:tracePt t="151297" x="3586163" y="4954588"/>
          <p14:tracePt t="151306" x="3576638" y="4972050"/>
          <p14:tracePt t="151313" x="3559175" y="4979988"/>
          <p14:tracePt t="151322" x="3525838" y="4997450"/>
          <p14:tracePt t="151540" x="3533775" y="4997450"/>
          <p14:tracePt t="151549" x="3576638" y="4972050"/>
          <p14:tracePt t="151554" x="3611563" y="4972050"/>
          <p14:tracePt t="151562" x="3670300" y="4954588"/>
          <p14:tracePt t="151570" x="3687763" y="4954588"/>
          <p14:tracePt t="151579" x="3729038" y="4946650"/>
          <p14:tracePt t="151586" x="3789363" y="4929188"/>
          <p14:tracePt t="151593" x="3840163" y="4929188"/>
          <p14:tracePt t="151602" x="3900488" y="4929188"/>
          <p14:tracePt t="151609" x="3951288" y="4894263"/>
          <p14:tracePt t="151618" x="3992563" y="4878388"/>
          <p14:tracePt t="151625" x="4017963" y="4878388"/>
          <p14:tracePt t="151633" x="4070350" y="4860925"/>
          <p14:tracePt t="151642" x="4111625" y="4860925"/>
          <p14:tracePt t="151649" x="4179888" y="4860925"/>
          <p14:tracePt t="151659" x="4240213" y="4852988"/>
          <p14:tracePt t="151665" x="4367213" y="4810125"/>
          <p14:tracePt t="151674" x="4476750" y="4810125"/>
          <p14:tracePt t="151682" x="4595813" y="4784725"/>
          <p14:tracePt t="151690" x="4714875" y="4767263"/>
          <p14:tracePt t="151697" x="4868863" y="4749800"/>
          <p14:tracePt t="151706" x="4962525" y="4691063"/>
          <p14:tracePt t="151714" x="5114925" y="4648200"/>
          <p14:tracePt t="151722" x="5208588" y="4589463"/>
          <p14:tracePt t="151730" x="5310188" y="4546600"/>
          <p14:tracePt t="151737" x="5403850" y="4486275"/>
          <p14:tracePt t="151746" x="5480050" y="4452938"/>
          <p14:tracePt t="151754" x="5505450" y="4452938"/>
          <p14:tracePt t="151762" x="5530850" y="4419600"/>
          <p14:tracePt t="151778" x="5548313" y="4419600"/>
          <p14:tracePt t="151963" x="5530850" y="4419600"/>
          <p14:tracePt t="151971" x="5487988" y="4419600"/>
          <p14:tracePt t="151978" x="5403850" y="4419600"/>
          <p14:tracePt t="151986" x="5327650" y="4445000"/>
          <p14:tracePt t="151993" x="5233988" y="4470400"/>
          <p14:tracePt t="152002" x="5140325" y="4503738"/>
          <p14:tracePt t="152009" x="5046663" y="4521200"/>
          <p14:tracePt t="152018" x="5003800" y="4538663"/>
          <p14:tracePt t="152025" x="4919663" y="4554538"/>
          <p14:tracePt t="152033" x="4826000" y="4554538"/>
          <p14:tracePt t="152042" x="4681538" y="4554538"/>
          <p14:tracePt t="152050" x="4570413" y="4554538"/>
          <p14:tracePt t="152059" x="4451350" y="4554538"/>
          <p14:tracePt t="152066" x="4341813" y="4554538"/>
          <p14:tracePt t="152074" x="4197350" y="4554538"/>
          <p14:tracePt t="152082" x="4154488" y="4554538"/>
          <p14:tracePt t="152090" x="4121150" y="4554538"/>
          <p14:tracePt t="152122" x="4111625" y="4554538"/>
          <p14:tracePt t="152137" x="4095750" y="4572000"/>
          <p14:tracePt t="152153" x="4086225" y="4579938"/>
          <p14:tracePt t="152258" x="4121150" y="4579938"/>
          <p14:tracePt t="152266" x="4179888" y="4572000"/>
          <p14:tracePt t="152274" x="4273550" y="4554538"/>
          <p14:tracePt t="152282" x="4341813" y="4538663"/>
          <p14:tracePt t="152290" x="4468813" y="4478338"/>
          <p14:tracePt t="152298" x="4664075" y="4427538"/>
          <p14:tracePt t="152306" x="4826000" y="4341813"/>
          <p14:tracePt t="152314" x="5080000" y="4224338"/>
          <p14:tracePt t="152322" x="5318125" y="4105275"/>
          <p14:tracePt t="152330" x="5556250" y="4011613"/>
          <p14:tracePt t="152338" x="5794375" y="3867150"/>
          <p14:tracePt t="152346" x="6032500" y="3730625"/>
          <p14:tracePt t="152354" x="6270625" y="3560763"/>
          <p14:tracePt t="152363" x="6397625" y="3475038"/>
          <p14:tracePt t="152370" x="6610350" y="3330575"/>
          <p14:tracePt t="152378" x="6788150" y="3263900"/>
          <p14:tracePt t="152386" x="6967538" y="3101975"/>
          <p14:tracePt t="152394" x="7178675" y="3008313"/>
          <p14:tracePt t="152402" x="7383463" y="2897188"/>
          <p14:tracePt t="152409" x="7596188" y="2778125"/>
          <p14:tracePt t="152418" x="7773988" y="2693988"/>
          <p14:tracePt t="152426" x="7926388" y="2600325"/>
          <p14:tracePt t="152433" x="8054975" y="2516188"/>
          <p14:tracePt t="152441" x="8181975" y="2455863"/>
          <p14:tracePt t="152449" x="8283575" y="2397125"/>
          <p14:tracePt t="152458" x="8385175" y="2311400"/>
          <p14:tracePt t="152465" x="8453438" y="2293938"/>
          <p14:tracePt t="152473" x="8496300" y="2243138"/>
          <p14:tracePt t="152481" x="8513763" y="2235200"/>
          <p14:tracePt t="152490" x="8539163" y="2217738"/>
          <p14:tracePt t="152497" x="8572500" y="2174875"/>
          <p14:tracePt t="152505" x="8597900" y="2141538"/>
          <p14:tracePt t="152513" x="8615363" y="2116138"/>
          <p14:tracePt t="152522" x="8632825" y="2082800"/>
          <p14:tracePt t="152529" x="8658225" y="2039938"/>
          <p14:tracePt t="152537" x="8691563" y="2005013"/>
          <p14:tracePt t="152545" x="8699500" y="1997075"/>
          <p14:tracePt t="152562" x="8716963" y="1979613"/>
          <p14:tracePt t="152612" x="8724900" y="1979613"/>
          <p14:tracePt t="152619" x="8750300" y="1954213"/>
          <p14:tracePt t="152630" x="8785225" y="1938338"/>
          <p14:tracePt t="152638" x="8793163" y="1938338"/>
          <p14:tracePt t="152645" x="8810625" y="1928813"/>
          <p14:tracePt t="152659" x="8818563" y="1920875"/>
          <p14:tracePt t="152755" x="8818563" y="1946275"/>
          <p14:tracePt t="152771" x="8818563" y="1963738"/>
          <p14:tracePt t="152781" x="8802688" y="1971675"/>
          <p14:tracePt t="152796" x="8777288" y="1989138"/>
          <p14:tracePt t="152806" x="8709025" y="2022475"/>
          <p14:tracePt t="152814" x="8683625" y="2047875"/>
          <p14:tracePt t="152819" x="8615363" y="2065338"/>
          <p14:tracePt t="152826" x="8488363" y="2149475"/>
          <p14:tracePt t="152834" x="8359775" y="2217738"/>
          <p14:tracePt t="152842" x="8207375" y="2303463"/>
          <p14:tracePt t="152851" x="8045450" y="2438400"/>
          <p14:tracePt t="152862" x="7893050" y="2574925"/>
          <p14:tracePt t="152869" x="7705725" y="2686050"/>
          <p14:tracePt t="152876" x="7553325" y="2820988"/>
          <p14:tracePt t="152892" x="7297738" y="2990850"/>
          <p14:tracePt t="152899" x="7246938" y="3025775"/>
          <p14:tracePt t="152907" x="7178675" y="3076575"/>
          <p14:tracePt t="152915" x="7127875" y="3109913"/>
          <p14:tracePt t="152924" x="7034213" y="3160713"/>
          <p14:tracePt t="152932" x="6967538" y="3203575"/>
          <p14:tracePt t="152937" x="6873875" y="3263900"/>
          <p14:tracePt t="152946" x="6797675" y="3297238"/>
          <p14:tracePt t="152953" x="6729413" y="3348038"/>
          <p14:tracePt t="152963" x="6626225" y="3408363"/>
          <p14:tracePt t="152969" x="6499225" y="3475038"/>
          <p14:tracePt t="152979" x="6405563" y="3492500"/>
          <p14:tracePt t="152987" x="6303963" y="3568700"/>
          <p14:tracePt t="152997" x="6151563" y="3687763"/>
          <p14:tracePt t="153003" x="6057900" y="3722688"/>
          <p14:tracePt t="153009" x="5956300" y="3806825"/>
          <p14:tracePt t="153017" x="5853113" y="3883025"/>
          <p14:tracePt t="153025" x="5802313" y="3917950"/>
          <p14:tracePt t="153036" x="5735638" y="3986213"/>
          <p14:tracePt t="153047" x="5657850" y="4044950"/>
          <p14:tracePt t="153051" x="5581650" y="4095750"/>
          <p14:tracePt t="153063" x="5487988" y="4164013"/>
          <p14:tracePt t="153066" x="5386388" y="4240213"/>
          <p14:tracePt t="153075" x="5284788" y="4300538"/>
          <p14:tracePt t="153083" x="5183188" y="4384675"/>
          <p14:tracePt t="153091" x="4995863" y="4495800"/>
          <p14:tracePt t="153098" x="4868863" y="4579938"/>
          <p14:tracePt t="153105" x="4800600" y="4614863"/>
          <p14:tracePt t="153114" x="4681538" y="4657725"/>
          <p14:tracePt t="153124" x="4630738" y="4673600"/>
          <p14:tracePt t="153131" x="4587875" y="4691063"/>
          <p14:tracePt t="153140" x="4554538" y="4691063"/>
          <p14:tracePt t="153146" x="4545013" y="4691063"/>
          <p14:tracePt t="153155" x="4537075" y="4691063"/>
          <p14:tracePt t="153162" x="4494213" y="4691063"/>
          <p14:tracePt t="153169" x="4476750" y="4699000"/>
          <p14:tracePt t="153178" x="4468813" y="4699000"/>
          <p14:tracePt t="153185" x="4460875" y="4699000"/>
          <p14:tracePt t="153193" x="4435475" y="4699000"/>
          <p14:tracePt t="153252" x="4400550" y="4733925"/>
          <p14:tracePt t="153268" x="4392613" y="4741863"/>
          <p14:tracePt t="153279" x="4349750" y="4741863"/>
          <p14:tracePt t="153282" x="4281488" y="4759325"/>
          <p14:tracePt t="153291" x="4240213" y="4775200"/>
          <p14:tracePt t="153299" x="4187825" y="4775200"/>
          <p14:tracePt t="153306" x="4121150" y="4810125"/>
          <p14:tracePt t="153314" x="4078288" y="4827588"/>
          <p14:tracePt t="153324" x="3984625" y="4843463"/>
          <p14:tracePt t="153330" x="3925888" y="4860925"/>
          <p14:tracePt t="153339" x="3822700" y="4919663"/>
          <p14:tracePt t="153345" x="3781425" y="4937125"/>
          <p14:tracePt t="153354" x="3729038" y="4946650"/>
          <p14:tracePt t="153362" x="3678238" y="4979988"/>
          <p14:tracePt t="153531" x="3687763" y="4979988"/>
          <p14:tracePt t="153540" x="3695700" y="4979988"/>
          <p14:tracePt t="153547" x="3738563" y="4979988"/>
          <p14:tracePt t="153564" x="3756025" y="4962525"/>
          <p14:tracePt t="153572" x="3763963" y="4962525"/>
          <p14:tracePt t="153580" x="3789363" y="4962525"/>
          <p14:tracePt t="153588" x="3797300" y="4954588"/>
          <p14:tracePt t="153594" x="3840163" y="4937125"/>
          <p14:tracePt t="153602" x="3890963" y="4903788"/>
          <p14:tracePt t="153609" x="3933825" y="4903788"/>
          <p14:tracePt t="153618" x="3984625" y="4886325"/>
          <p14:tracePt t="153625" x="4044950" y="4886325"/>
          <p14:tracePt t="153634" x="4137025" y="4835525"/>
          <p14:tracePt t="153642" x="4256088" y="4818063"/>
          <p14:tracePt t="153650" x="4400550" y="4792663"/>
          <p14:tracePt t="153659" x="4554538" y="4775200"/>
          <p14:tracePt t="153666" x="4775200" y="4749800"/>
          <p14:tracePt t="153674" x="4953000" y="4708525"/>
          <p14:tracePt t="153682" x="5183188" y="4683125"/>
          <p14:tracePt t="153690" x="5411788" y="4614863"/>
          <p14:tracePt t="153697" x="5641975" y="4572000"/>
          <p14:tracePt t="153706" x="5905500" y="4470400"/>
          <p14:tracePt t="153713" x="6108700" y="4427538"/>
          <p14:tracePt t="153722" x="6338888" y="4359275"/>
          <p14:tracePt t="153730" x="6524625" y="4265613"/>
          <p14:tracePt t="153738" x="6669088" y="4206875"/>
          <p14:tracePt t="153746" x="6797675" y="4138613"/>
          <p14:tracePt t="153754" x="6889750" y="4121150"/>
          <p14:tracePt t="153763" x="6967538" y="4070350"/>
          <p14:tracePt t="153770" x="7008813" y="4052888"/>
          <p14:tracePt t="153778" x="7077075" y="4037013"/>
          <p14:tracePt t="153786" x="7196138" y="3994150"/>
          <p14:tracePt t="153794" x="7246938" y="3976688"/>
          <p14:tracePt t="153802" x="7307263" y="3960813"/>
          <p14:tracePt t="153809" x="7358063" y="3943350"/>
          <p14:tracePt t="153818" x="7442200" y="3943350"/>
          <p14:tracePt t="153825" x="7553325" y="3943350"/>
          <p14:tracePt t="153834" x="7697788" y="3943350"/>
          <p14:tracePt t="153843" x="7842250" y="3943350"/>
          <p14:tracePt t="153850" x="8012113" y="3943350"/>
          <p14:tracePt t="153859" x="8131175" y="3943350"/>
          <p14:tracePt t="153866" x="8215313" y="3943350"/>
          <p14:tracePt t="153876" x="8258175" y="3943350"/>
          <p14:tracePt t="153892" x="8291513" y="3883025"/>
          <p14:tracePt t="154084" x="8291513" y="3875088"/>
          <p14:tracePt t="154092" x="8250238" y="3875088"/>
          <p14:tracePt t="154108" x="8258175" y="3824288"/>
          <p14:tracePt t="154116" x="8258175" y="3748088"/>
          <p14:tracePt t="154124" x="8258175" y="3629025"/>
          <p14:tracePt t="154130" x="8258175" y="3560763"/>
          <p14:tracePt t="154137" x="8369300" y="3543300"/>
          <p14:tracePt t="154146" x="8453438" y="3543300"/>
          <p14:tracePt t="154153" x="8597900" y="3543300"/>
          <p14:tracePt t="154162" x="8767763" y="3527425"/>
          <p14:tracePt t="154169" x="9056688" y="3449638"/>
          <p14:tracePt t="154178" x="9286875" y="3433763"/>
          <p14:tracePt t="154185" x="9540875" y="3382963"/>
          <p14:tracePt t="154194" x="9779000" y="3289300"/>
          <p14:tracePt t="154202" x="9983788" y="3195638"/>
          <p14:tracePt t="154209" x="10136188" y="3135313"/>
          <p14:tracePt t="154217" x="10263188" y="3067050"/>
          <p14:tracePt t="154226" x="10356850" y="3008313"/>
          <p14:tracePt t="154233" x="10458450" y="2974975"/>
          <p14:tracePt t="154242" x="10501313" y="2940050"/>
          <p14:tracePt t="154250" x="10552113" y="2906713"/>
          <p14:tracePt t="154259" x="10620375" y="2871788"/>
          <p14:tracePt t="154265" x="10628313" y="2871788"/>
          <p14:tracePt t="154306" x="10645775" y="2863850"/>
          <p14:tracePt t="154604" x="10637838" y="2846388"/>
          <p14:tracePt t="154613" x="10612438" y="2855913"/>
          <p14:tracePt t="154633" x="10602913" y="2863850"/>
          <p14:tracePt t="155515" x="10585450" y="2881313"/>
          <p14:tracePt t="155643" x="10577513" y="2881313"/>
          <p14:tracePt t="155714" x="10560050" y="2881313"/>
          <p14:tracePt t="155731" x="10552113" y="2881313"/>
          <p14:tracePt t="155738" x="10526713" y="2881313"/>
          <p14:tracePt t="155746" x="10509250" y="2881313"/>
          <p14:tracePt t="155753" x="10501313" y="2881313"/>
          <p14:tracePt t="155762" x="10475913" y="2881313"/>
          <p14:tracePt t="155770" x="10450513" y="2881313"/>
          <p14:tracePt t="155778" x="10425113" y="2881313"/>
          <p14:tracePt t="155785" x="10374313" y="2881313"/>
          <p14:tracePt t="155794" x="10348913" y="2881313"/>
          <p14:tracePt t="155802" x="10280650" y="2914650"/>
          <p14:tracePt t="155810" x="10271125" y="2922588"/>
          <p14:tracePt t="155817" x="10229850" y="2940050"/>
          <p14:tracePt t="155825" x="10194925" y="2957513"/>
          <p14:tracePt t="155833" x="10126663" y="2990850"/>
          <p14:tracePt t="155849" x="10034588" y="3025775"/>
          <p14:tracePt t="155865" x="10025063" y="3025775"/>
          <p14:tracePt t="155874" x="9999663" y="3041650"/>
          <p14:tracePt t="156083" x="9983788" y="3041650"/>
          <p14:tracePt t="156091" x="9974263" y="3051175"/>
          <p14:tracePt t="156106" x="9956800" y="3059113"/>
          <p14:tracePt t="156130" x="9948863" y="3076575"/>
          <p14:tracePt t="158626" x="9931400" y="3076575"/>
          <p14:tracePt t="158641" x="9923463" y="3076575"/>
          <p14:tracePt t="158657" x="9915525" y="3076575"/>
          <p14:tracePt t="158665" x="9855200" y="3094038"/>
          <p14:tracePt t="158674" x="9839325" y="3152775"/>
          <p14:tracePt t="158681" x="9796463" y="3254375"/>
          <p14:tracePt t="158691" x="9753600" y="3297238"/>
          <p14:tracePt t="158697" x="9677400" y="3355975"/>
          <p14:tracePt t="158705" x="9642475" y="3424238"/>
          <p14:tracePt t="158713" x="9575800" y="3441700"/>
          <p14:tracePt t="158729" x="9566275" y="3441700"/>
          <p14:tracePt t="158907" x="9566275" y="3459163"/>
          <p14:tracePt t="158923" x="9550400" y="3449638"/>
          <p14:tracePt t="158930" x="9507538" y="3424238"/>
          <p14:tracePt t="158937" x="9447213" y="3408363"/>
          <p14:tracePt t="158945" x="9328150" y="3408363"/>
          <p14:tracePt t="158953" x="9218613" y="3408363"/>
          <p14:tracePt t="158961" x="8955088" y="3441700"/>
          <p14:tracePt t="158969" x="8666163" y="3543300"/>
          <p14:tracePt t="158978" x="8377238" y="3594100"/>
          <p14:tracePt t="158986" x="8080375" y="3687763"/>
          <p14:tracePt t="158994" x="7824788" y="3738563"/>
          <p14:tracePt t="159001" x="7596188" y="3832225"/>
          <p14:tracePt t="159010" x="7442200" y="3875088"/>
          <p14:tracePt t="159017" x="7289800" y="3935413"/>
          <p14:tracePt t="159025" x="7137400" y="4027488"/>
          <p14:tracePt t="159033" x="7008813" y="4087813"/>
          <p14:tracePt t="159041" x="6831013" y="4181475"/>
          <p14:tracePt t="159049" x="6678613" y="4291013"/>
          <p14:tracePt t="159057" x="6397625" y="4460875"/>
          <p14:tracePt t="159065" x="6184900" y="4605338"/>
          <p14:tracePt t="159074" x="6007100" y="4699000"/>
          <p14:tracePt t="159082" x="5802313" y="4810125"/>
          <p14:tracePt t="159091" x="5675313" y="4852988"/>
          <p14:tracePt t="159097" x="5607050" y="4868863"/>
          <p14:tracePt t="159105" x="5565775" y="4903788"/>
          <p14:tracePt t="159194" x="5538788" y="4903788"/>
          <p14:tracePt t="159203" x="5505450" y="4903788"/>
          <p14:tracePt t="159210" x="5462588" y="4903788"/>
          <p14:tracePt t="159218" x="5437188" y="4903788"/>
          <p14:tracePt t="159225" x="5394325" y="4903788"/>
          <p14:tracePt t="159233" x="5343525" y="4903788"/>
          <p14:tracePt t="159241" x="5302250" y="4903788"/>
          <p14:tracePt t="159249" x="5284788" y="4903788"/>
          <p14:tracePt t="159257" x="5259388" y="4903788"/>
          <p14:tracePt t="159265" x="5199063" y="4903788"/>
          <p14:tracePt t="159274" x="5114925" y="4903788"/>
          <p14:tracePt t="159281" x="5029200" y="4903788"/>
          <p14:tracePt t="159290" x="4884738" y="4903788"/>
          <p14:tracePt t="159297" x="4765675" y="4903788"/>
          <p14:tracePt t="159305" x="4656138" y="4903788"/>
          <p14:tracePt t="159313" x="4537075" y="4903788"/>
          <p14:tracePt t="159322" x="4392613" y="4903788"/>
          <p14:tracePt t="159329" x="4306888" y="4903788"/>
          <p14:tracePt t="159337" x="4162425" y="4903788"/>
          <p14:tracePt t="159345" x="4103688" y="4903788"/>
          <p14:tracePt t="159353" x="4010025" y="4919663"/>
          <p14:tracePt t="159361" x="3890963" y="4937125"/>
          <p14:tracePt t="159370" x="3832225" y="4937125"/>
          <p14:tracePt t="159378" x="3763963" y="4937125"/>
          <p14:tracePt t="159385" x="3738563" y="4937125"/>
          <p14:tracePt t="159394" x="3695700" y="4937125"/>
          <p14:tracePt t="159402" x="3678238" y="4937125"/>
          <p14:tracePt t="159450" x="3670300" y="4937125"/>
          <p14:tracePt t="159691" x="3687763" y="4937125"/>
          <p14:tracePt t="159698" x="3713163" y="4919663"/>
          <p14:tracePt t="159707" x="3729038" y="4919663"/>
          <p14:tracePt t="159715" x="3738563" y="4919663"/>
          <p14:tracePt t="159722" x="3763963" y="4903788"/>
          <p14:tracePt t="159729" x="3806825" y="4903788"/>
          <p14:tracePt t="159737" x="3840163" y="4894263"/>
          <p14:tracePt t="159754" x="3865563" y="4894263"/>
          <p14:tracePt t="160162" x="3873500" y="4894263"/>
          <p14:tracePt t="160170" x="3900488" y="4894263"/>
          <p14:tracePt t="160179" x="3933825" y="4878388"/>
          <p14:tracePt t="160186" x="3941763" y="4878388"/>
          <p14:tracePt t="160483" x="3925888" y="4878388"/>
          <p14:tracePt t="160493" x="3900488" y="4878388"/>
          <p14:tracePt t="160499" x="3890963" y="4878388"/>
          <p14:tracePt t="160506" x="3865563" y="4878388"/>
          <p14:tracePt t="160522" x="3832225" y="4878388"/>
          <p14:tracePt t="160529" x="3806825" y="4860925"/>
          <p14:tracePt t="160545" x="3797300" y="4852988"/>
          <p14:tracePt t="160569" x="3771900" y="4852988"/>
          <p14:tracePt t="160577" x="3738563" y="4852988"/>
          <p14:tracePt t="160585" x="3729038" y="4835525"/>
          <p14:tracePt t="160594" x="3703638" y="4835525"/>
          <p14:tracePt t="160602" x="3695700" y="4835525"/>
          <p14:tracePt t="160617" x="3678238" y="4835525"/>
          <p14:tracePt t="160714" x="3670300" y="4827588"/>
          <p14:tracePt t="160753" x="3703638" y="4784725"/>
          <p14:tracePt t="160761" x="3713163" y="4784725"/>
          <p14:tracePt t="160769" x="3738563" y="4784725"/>
          <p14:tracePt t="160778" x="3763963" y="4784725"/>
          <p14:tracePt t="160785" x="3781425" y="4784725"/>
          <p14:tracePt t="160794" x="3822700" y="4767263"/>
          <p14:tracePt t="160977" x="3797300" y="4775200"/>
          <p14:tracePt t="160985" x="3771900" y="4775200"/>
          <p14:tracePt t="160994" x="3763963" y="4775200"/>
          <p14:tracePt t="161001" x="3738563" y="4775200"/>
          <p14:tracePt t="161010" x="3687763" y="4775200"/>
          <p14:tracePt t="161026" x="3678238" y="4784725"/>
          <p14:tracePt t="161057" x="3662363" y="4784725"/>
          <p14:tracePt t="161074" x="3636963" y="4784725"/>
          <p14:tracePt t="162194" x="3644900" y="4784725"/>
          <p14:tracePt t="162226" x="3670300" y="4784725"/>
          <p14:tracePt t="162250" x="3678238" y="4784725"/>
          <p14:tracePt t="162273" x="3695700" y="4784725"/>
          <p14:tracePt t="162282" x="3703638" y="4784725"/>
          <p14:tracePt t="162297" x="3729038" y="4784725"/>
          <p14:tracePt t="162306" x="3756025" y="4784725"/>
          <p14:tracePt t="162313" x="3771900" y="4784725"/>
          <p14:tracePt t="162329" x="3797300" y="4784725"/>
          <p14:tracePt t="164618" x="3806825" y="4775200"/>
          <p14:tracePt t="164626" x="3822700" y="4716463"/>
          <p14:tracePt t="164634" x="3822700" y="4630738"/>
          <p14:tracePt t="164642" x="3840163" y="4513263"/>
          <p14:tracePt t="164649" x="3840163" y="4368800"/>
          <p14:tracePt t="164657" x="3840163" y="4164013"/>
          <p14:tracePt t="164665" x="3840163" y="3943350"/>
          <p14:tracePt t="164673" x="3840163" y="3687763"/>
          <p14:tracePt t="164682" x="3840163" y="3433763"/>
          <p14:tracePt t="164690" x="3840163" y="3211513"/>
          <p14:tracePt t="164698" x="3806825" y="2982913"/>
          <p14:tracePt t="164705" x="3806825" y="2813050"/>
          <p14:tracePt t="164713" x="3806825" y="2608263"/>
          <p14:tracePt t="164722" x="3806825" y="2413000"/>
          <p14:tracePt t="164730" x="3806825" y="2293938"/>
          <p14:tracePt t="164737" x="3806825" y="2209800"/>
          <p14:tracePt t="164745" x="3806825" y="2124075"/>
          <p14:tracePt t="164753" x="3806825" y="2073275"/>
          <p14:tracePt t="164761" x="3806825" y="2030413"/>
          <p14:tracePt t="164769" x="3806825" y="2005013"/>
          <p14:tracePt t="164777" x="3806825" y="1979613"/>
          <p14:tracePt t="164785" x="3806825" y="1928813"/>
          <p14:tracePt t="164794" x="3806825" y="1903413"/>
          <p14:tracePt t="164802" x="3806825" y="1844675"/>
          <p14:tracePt t="164810" x="3806825" y="1809750"/>
          <p14:tracePt t="164817" x="3806825" y="1751013"/>
          <p14:tracePt t="164826" x="3806825" y="1682750"/>
          <p14:tracePt t="164833" x="3806825" y="1622425"/>
          <p14:tracePt t="164841" x="3806825" y="1581150"/>
          <p14:tracePt t="164849" x="3806825" y="1512888"/>
          <p14:tracePt t="164857" x="3806825" y="1452563"/>
          <p14:tracePt t="164865" x="3806825" y="1385888"/>
          <p14:tracePt t="164873" x="3806825" y="1343025"/>
          <p14:tracePt t="164891" x="3789363" y="1231900"/>
          <p14:tracePt t="164897" x="3771900" y="1181100"/>
          <p14:tracePt t="164905" x="3756025" y="1122363"/>
          <p14:tracePt t="164913" x="3756025" y="1054100"/>
          <p14:tracePt t="164922" x="3721100" y="985838"/>
          <p14:tracePt t="164929" x="3687763" y="892175"/>
          <p14:tracePt t="164937" x="3670300" y="849313"/>
          <p14:tracePt t="164945" x="3619500" y="773113"/>
          <p14:tracePt t="164953" x="3586163" y="730250"/>
          <p14:tracePt t="164961" x="3533775" y="679450"/>
          <p14:tracePt t="164969" x="3525838" y="663575"/>
          <p14:tracePt t="164977" x="3467100" y="620713"/>
          <p14:tracePt t="164985" x="3414713" y="603250"/>
          <p14:tracePt t="164994" x="3373438" y="585788"/>
          <p14:tracePt t="165002" x="3287713" y="585788"/>
          <p14:tracePt t="165010" x="3168650" y="585788"/>
          <p14:tracePt t="165017" x="3049588" y="585788"/>
          <p14:tracePt t="165026" x="2940050" y="585788"/>
          <p14:tracePt t="165033" x="2820988" y="585788"/>
          <p14:tracePt t="165041" x="2701925" y="620713"/>
          <p14:tracePt t="165050" x="2633663" y="654050"/>
          <p14:tracePt t="165057" x="2540000" y="679450"/>
          <p14:tracePt t="165065" x="2471738" y="714375"/>
          <p14:tracePt t="165073" x="2420938" y="755650"/>
          <p14:tracePt t="165082" x="2387600" y="773113"/>
          <p14:tracePt t="165090" x="2344738" y="808038"/>
          <p14:tracePt t="165097" x="2327275" y="815975"/>
          <p14:tracePt t="165105" x="2319338" y="833438"/>
          <p14:tracePt t="165113" x="2301875" y="841375"/>
          <p14:tracePt t="165122" x="2293938" y="858838"/>
          <p14:tracePt t="165129" x="2293938" y="866775"/>
          <p14:tracePt t="165137" x="2293938" y="874713"/>
          <p14:tracePt t="165145" x="2286000" y="892175"/>
          <p14:tracePt t="165153" x="2286000" y="900113"/>
          <p14:tracePt t="165162" x="2286000" y="925513"/>
          <p14:tracePt t="165169" x="2286000" y="960438"/>
          <p14:tracePt t="165177" x="2286000" y="985838"/>
          <p14:tracePt t="165185" x="2286000" y="1011238"/>
          <p14:tracePt t="165193" x="2286000" y="1054100"/>
          <p14:tracePt t="165202" x="2286000" y="1079500"/>
          <p14:tracePt t="165210" x="2344738" y="1155700"/>
          <p14:tracePt t="165217" x="2379663" y="1181100"/>
          <p14:tracePt t="165227" x="2420938" y="1231900"/>
          <p14:tracePt t="165233" x="2471738" y="1266825"/>
          <p14:tracePt t="165241" x="2540000" y="1300163"/>
          <p14:tracePt t="165249" x="2590800" y="1333500"/>
          <p14:tracePt t="165257" x="2676525" y="1350963"/>
          <p14:tracePt t="165265" x="2828925" y="1411288"/>
          <p14:tracePt t="165273" x="2889250" y="1411288"/>
          <p14:tracePt t="165281" x="3024188" y="1436688"/>
          <p14:tracePt t="165290" x="3135313" y="1436688"/>
          <p14:tracePt t="165297" x="3279775" y="1436688"/>
          <p14:tracePt t="165305" x="3398838" y="1436688"/>
          <p14:tracePt t="165313" x="3543300" y="1436688"/>
          <p14:tracePt t="165322" x="3678238" y="1436688"/>
          <p14:tracePt t="165329" x="3822700" y="1436688"/>
          <p14:tracePt t="165337" x="3992563" y="1436688"/>
          <p14:tracePt t="165345" x="4197350" y="1419225"/>
          <p14:tracePt t="165353" x="4316413" y="1401763"/>
          <p14:tracePt t="165361" x="4486275" y="1401763"/>
          <p14:tracePt t="165369" x="4630738" y="1376363"/>
          <p14:tracePt t="165377" x="4749800" y="1376363"/>
          <p14:tracePt t="165385" x="4808538" y="1360488"/>
          <p14:tracePt t="165393" x="4902200" y="1360488"/>
          <p14:tracePt t="165401" x="4962525" y="1360488"/>
          <p14:tracePt t="165410" x="5013325" y="1333500"/>
          <p14:tracePt t="165417" x="5038725" y="1333500"/>
          <p14:tracePt t="165426" x="5089525" y="1317625"/>
          <p14:tracePt t="165433" x="5097463" y="1317625"/>
          <p14:tracePt t="165441" x="5106988" y="1300163"/>
          <p14:tracePt t="165650" x="5122863" y="1274763"/>
          <p14:tracePt t="165659" x="5122863" y="1266825"/>
          <p14:tracePt t="165666" x="5122863" y="1241425"/>
          <p14:tracePt t="165674" x="5080000" y="1189038"/>
          <p14:tracePt t="165682" x="4987925" y="1173163"/>
          <p14:tracePt t="165690" x="4894263" y="1130300"/>
          <p14:tracePt t="165697" x="4800600" y="1096963"/>
          <p14:tracePt t="165706" x="4724400" y="1062038"/>
          <p14:tracePt t="165713" x="4664075" y="1062038"/>
          <p14:tracePt t="165722" x="4638675" y="1044575"/>
          <p14:tracePt t="165786" x="4621213" y="1044575"/>
          <p14:tracePt t="165802" x="4579938" y="1054100"/>
          <p14:tracePt t="165810" x="4579938" y="1062038"/>
          <p14:tracePt t="165818" x="4579938" y="1087438"/>
          <p14:tracePt t="165826" x="4579938" y="1096963"/>
          <p14:tracePt t="165834" x="4579938" y="1138238"/>
          <p14:tracePt t="165842" x="4579938" y="1163638"/>
          <p14:tracePt t="165850" x="4579938" y="1198563"/>
          <p14:tracePt t="165858" x="4579938" y="1241425"/>
          <p14:tracePt t="165866" x="4605338" y="1308100"/>
          <p14:tracePt t="165875" x="4689475" y="1436688"/>
          <p14:tracePt t="165882" x="4724400" y="1504950"/>
          <p14:tracePt t="165892" x="4808538" y="1631950"/>
          <p14:tracePt t="165897" x="4833938" y="1776413"/>
          <p14:tracePt t="165906" x="4894263" y="1903413"/>
          <p14:tracePt t="165914" x="4935538" y="2055813"/>
          <p14:tracePt t="165922" x="4970463" y="2124075"/>
          <p14:tracePt t="165929" x="4987925" y="2124075"/>
          <p14:tracePt t="165938" x="4995863" y="2124075"/>
          <p14:tracePt t="165946" x="5013325" y="2124075"/>
          <p14:tracePt t="166139" x="5021263" y="2124075"/>
          <p14:tracePt t="166185" x="5013325" y="2209800"/>
          <p14:tracePt t="166194" x="4995863" y="2354263"/>
          <p14:tracePt t="166202" x="4945063" y="2557463"/>
          <p14:tracePt t="166210" x="4902200" y="2736850"/>
          <p14:tracePt t="166218" x="4818063" y="2914650"/>
          <p14:tracePt t="166225" x="4791075" y="3084513"/>
          <p14:tracePt t="166233" x="4724400" y="3263900"/>
          <p14:tracePt t="166241" x="4681538" y="3390900"/>
          <p14:tracePt t="166249" x="4664075" y="3484563"/>
          <p14:tracePt t="166257" x="4605338" y="3629025"/>
          <p14:tracePt t="166265" x="4579938" y="3781425"/>
          <p14:tracePt t="166274" x="4511675" y="3935413"/>
          <p14:tracePt t="166282" x="4468813" y="4130675"/>
          <p14:tracePt t="166290" x="4410075" y="4283075"/>
          <p14:tracePt t="166297" x="4359275" y="4486275"/>
          <p14:tracePt t="166307" x="4291013" y="4691063"/>
          <p14:tracePt t="166313" x="4248150" y="4818063"/>
          <p14:tracePt t="166322" x="4187825" y="4946650"/>
          <p14:tracePt t="166329" x="4171950" y="4972050"/>
          <p14:tracePt t="166337" x="4162425" y="4979988"/>
          <p14:tracePt t="166345" x="4162425" y="4997450"/>
          <p14:tracePt t="166427" x="4146550" y="5005388"/>
          <p14:tracePt t="166435" x="4137025" y="5005388"/>
          <p14:tracePt t="166442" x="4129088" y="5005388"/>
          <p14:tracePt t="166450" x="4111625" y="5005388"/>
          <p14:tracePt t="166459" x="4052888" y="4987925"/>
          <p14:tracePt t="166466" x="4027488" y="4987925"/>
          <p14:tracePt t="166474" x="3967163" y="4987925"/>
          <p14:tracePt t="166482" x="3951288" y="4987925"/>
          <p14:tracePt t="166490" x="3925888" y="4987925"/>
          <p14:tracePt t="166497" x="3900488" y="4987925"/>
          <p14:tracePt t="166506" x="3883025" y="4987925"/>
          <p14:tracePt t="166513" x="3857625" y="4987925"/>
          <p14:tracePt t="166522" x="3832225" y="4987925"/>
          <p14:tracePt t="166529" x="3806825" y="4987925"/>
          <p14:tracePt t="166537" x="3781425" y="4972050"/>
          <p14:tracePt t="166545" x="3746500" y="4954588"/>
          <p14:tracePt t="166553" x="3678238" y="4903788"/>
          <p14:tracePt t="166561" x="3644900" y="4878388"/>
          <p14:tracePt t="166569" x="3576638" y="4818063"/>
          <p14:tracePt t="166577" x="3551238" y="4792663"/>
          <p14:tracePt t="166585" x="3500438" y="4741863"/>
          <p14:tracePt t="166594" x="3482975" y="4733925"/>
          <p14:tracePt t="166601" x="3457575" y="4699000"/>
          <p14:tracePt t="166610" x="3414713" y="4657725"/>
          <p14:tracePt t="166745" x="3398838" y="4640263"/>
          <p14:tracePt t="166769" x="3373438" y="4640263"/>
          <p14:tracePt t="166786" x="3322638" y="4665663"/>
          <p14:tracePt t="166793" x="3313113" y="4673600"/>
          <p14:tracePt t="166802" x="3305175" y="4691063"/>
          <p14:tracePt t="166810" x="3287713" y="4699000"/>
          <p14:tracePt t="166825" x="3287713" y="4716463"/>
          <p14:tracePt t="166833" x="3279775" y="4724400"/>
          <p14:tracePt t="166873" x="3279775" y="4741863"/>
          <p14:tracePt t="166882" x="3279775" y="4749800"/>
          <p14:tracePt t="166891" x="3262313" y="4759325"/>
          <p14:tracePt t="167483" x="3297238" y="4759325"/>
          <p14:tracePt t="167493" x="3313113" y="4759325"/>
          <p14:tracePt t="167500" x="3322638" y="4759325"/>
          <p14:tracePt t="167507" x="3363913" y="4759325"/>
          <p14:tracePt t="167513" x="3373438" y="4759325"/>
          <p14:tracePt t="167522" x="3398838" y="4759325"/>
          <p14:tracePt t="167529" x="3449638" y="4759325"/>
          <p14:tracePt t="167537" x="3475038" y="4759325"/>
          <p14:tracePt t="167545" x="3500438" y="4759325"/>
          <p14:tracePt t="167553" x="3543300" y="4759325"/>
          <p14:tracePt t="167561" x="3594100" y="4759325"/>
          <p14:tracePt t="167570" x="3619500" y="4759325"/>
          <p14:tracePt t="167578" x="3662363" y="4759325"/>
          <p14:tracePt t="167586" x="3678238" y="4759325"/>
          <p14:tracePt t="168209" x="3703638" y="4733925"/>
          <p14:tracePt t="168226" x="3738563" y="4665663"/>
          <p14:tracePt t="168233" x="3756025" y="4597400"/>
          <p14:tracePt t="168242" x="3756025" y="4538663"/>
          <p14:tracePt t="168249" x="3789363" y="4445000"/>
          <p14:tracePt t="168257" x="3822700" y="4351338"/>
          <p14:tracePt t="168265" x="3865563" y="4249738"/>
          <p14:tracePt t="168273" x="3883025" y="4164013"/>
          <p14:tracePt t="168282" x="3967163" y="4037013"/>
          <p14:tracePt t="168290" x="4052888" y="3908425"/>
          <p14:tracePt t="168297" x="4187825" y="3748088"/>
          <p14:tracePt t="168307" x="4298950" y="3619500"/>
          <p14:tracePt t="168313" x="4486275" y="3398838"/>
          <p14:tracePt t="168322" x="4699000" y="3238500"/>
          <p14:tracePt t="168329" x="4987925" y="3033713"/>
          <p14:tracePt t="168337" x="5216525" y="2889250"/>
          <p14:tracePt t="168345" x="5454650" y="2770188"/>
          <p14:tracePt t="168353" x="5718175" y="2651125"/>
          <p14:tracePt t="168361" x="5946775" y="2582863"/>
          <p14:tracePt t="168369" x="6210300" y="2532063"/>
          <p14:tracePt t="168377" x="6415088" y="2447925"/>
          <p14:tracePt t="168386" x="6643688" y="2422525"/>
          <p14:tracePt t="168394" x="6838950" y="2422525"/>
          <p14:tracePt t="168401" x="7018338" y="2397125"/>
          <p14:tracePt t="168410" x="7162800" y="2354263"/>
          <p14:tracePt t="168417" x="7307263" y="2354263"/>
          <p14:tracePt t="168426" x="7477125" y="2354263"/>
          <p14:tracePt t="168433" x="7621588" y="2354263"/>
          <p14:tracePt t="168441" x="7791450" y="2354263"/>
          <p14:tracePt t="168449" x="7935913" y="2354263"/>
          <p14:tracePt t="168457" x="8105775" y="2354263"/>
          <p14:tracePt t="168465" x="8189913" y="2354263"/>
          <p14:tracePt t="168473" x="8308975" y="2354263"/>
          <p14:tracePt t="168481" x="8394700" y="2354263"/>
          <p14:tracePt t="168490" x="8478838" y="2354263"/>
          <p14:tracePt t="168497" x="8572500" y="2336800"/>
          <p14:tracePt t="168506" x="8589963" y="2336800"/>
          <p14:tracePt t="168513" x="8632825" y="2328863"/>
          <p14:tracePt t="168521" x="8640763" y="2328863"/>
          <p14:tracePt t="168529" x="8683625" y="2328863"/>
          <p14:tracePt t="168537" x="8691563" y="2328863"/>
          <p14:tracePt t="168545" x="8716963" y="2311400"/>
          <p14:tracePt t="168553" x="8750300" y="2311400"/>
          <p14:tracePt t="168562" x="8777288" y="2311400"/>
          <p14:tracePt t="168569" x="8818563" y="2311400"/>
          <p14:tracePt t="168577" x="8828088" y="2303463"/>
          <p14:tracePt t="168585" x="8861425" y="2268538"/>
          <p14:tracePt t="168617" x="8869363" y="2260600"/>
          <p14:tracePt t="168633" x="8912225" y="2217738"/>
          <p14:tracePt t="168649" x="8912225" y="2192338"/>
          <p14:tracePt t="168657" x="8947150" y="2141538"/>
          <p14:tracePt t="168666" x="8980488" y="2098675"/>
          <p14:tracePt t="168673" x="8988425" y="2065338"/>
          <p14:tracePt t="168681" x="9005888" y="1997075"/>
          <p14:tracePt t="168690" x="9064625" y="1928813"/>
          <p14:tracePt t="168697" x="9074150" y="1895475"/>
          <p14:tracePt t="168706" x="9091613" y="1870075"/>
          <p14:tracePt t="168713" x="9107488" y="1784350"/>
          <p14:tracePt t="168721" x="9107488" y="1751013"/>
          <p14:tracePt t="168729" x="9107488" y="1741488"/>
          <p14:tracePt t="168745" x="9107488" y="1733550"/>
          <p14:tracePt t="168875" x="9124950" y="1716088"/>
          <p14:tracePt t="168883" x="9150350" y="1725613"/>
          <p14:tracePt t="168895" x="9158288" y="1733550"/>
          <p14:tracePt t="168901" x="9201150" y="1751013"/>
          <p14:tracePt t="168909" x="9251950" y="1784350"/>
          <p14:tracePt t="168914" x="9294813" y="1784350"/>
          <p14:tracePt t="168922" x="9363075" y="1819275"/>
          <p14:tracePt t="168929" x="9456738" y="1835150"/>
          <p14:tracePt t="168937" x="9482138" y="1835150"/>
          <p14:tracePt t="168945" x="9566275" y="1852613"/>
          <p14:tracePt t="168953" x="9659938" y="1870075"/>
          <p14:tracePt t="168961" x="9786938" y="1911350"/>
          <p14:tracePt t="168969" x="9829800" y="1911350"/>
          <p14:tracePt t="168977" x="9890125" y="1911350"/>
          <p14:tracePt t="168985" x="9923463" y="1911350"/>
          <p14:tracePt t="168994" x="9948863" y="1911350"/>
          <p14:tracePt t="169363" x="9956800" y="1920875"/>
          <p14:tracePt t="169372" x="9983788" y="1946275"/>
          <p14:tracePt t="169379" x="10059988" y="2005013"/>
          <p14:tracePt t="169387" x="10153650" y="2065338"/>
          <p14:tracePt t="169394" x="10204450" y="2108200"/>
          <p14:tracePt t="169402" x="10255250" y="2141538"/>
          <p14:tracePt t="169410" x="10298113" y="2174875"/>
          <p14:tracePt t="169417" x="10313988" y="2174875"/>
          <p14:tracePt t="169635" x="10339388" y="2174875"/>
          <p14:tracePt t="169644" x="10399713" y="2192338"/>
          <p14:tracePt t="169651" x="10450513" y="2184400"/>
          <p14:tracePt t="169660" x="10450513" y="2141538"/>
          <p14:tracePt t="169665" x="10483850" y="2073275"/>
          <p14:tracePt t="169674" x="10509250" y="2055813"/>
          <p14:tracePt t="169682" x="10594975" y="2055813"/>
          <p14:tracePt t="169690" x="10729913" y="2159000"/>
          <p14:tracePt t="169697" x="10883900" y="2268538"/>
          <p14:tracePt t="169707" x="11061700" y="2354263"/>
          <p14:tracePt t="169713" x="11266488" y="2422525"/>
          <p14:tracePt t="169722" x="11418888" y="2463800"/>
          <p14:tracePt t="169730" x="11537950" y="2463800"/>
          <p14:tracePt t="169738" x="11596688" y="2481263"/>
          <p14:tracePt t="170099" x="11580813" y="2498725"/>
          <p14:tracePt t="170109" x="11571288" y="2506663"/>
          <p14:tracePt t="170116" x="11571288" y="2524125"/>
          <p14:tracePt t="170122" x="11563350" y="2532063"/>
          <p14:tracePt t="170130" x="11530013" y="2557463"/>
          <p14:tracePt t="170137" x="11520488" y="2592388"/>
          <p14:tracePt t="170145" x="11520488" y="2600325"/>
          <p14:tracePt t="170154" x="11503025" y="2625725"/>
          <p14:tracePt t="170161" x="11503025" y="2643188"/>
          <p14:tracePt t="170252" x="11495088" y="2651125"/>
          <p14:tracePt t="170373" x="11477625" y="2660650"/>
          <p14:tracePt t="170514" x="11469688" y="2660650"/>
          <p14:tracePt t="170523" x="11444288" y="2660650"/>
          <p14:tracePt t="170538" x="11350625" y="2617788"/>
          <p14:tracePt t="170546" x="11274425" y="2541588"/>
          <p14:tracePt t="170554" x="11172825" y="2438400"/>
          <p14:tracePt t="170562" x="11036300" y="2303463"/>
          <p14:tracePt t="170570" x="10823575" y="2166938"/>
          <p14:tracePt t="170578" x="10594975" y="2047875"/>
          <p14:tracePt t="170586" x="10382250" y="1954213"/>
          <p14:tracePt t="170594" x="10093325" y="1852613"/>
          <p14:tracePt t="170602" x="9915525" y="1809750"/>
          <p14:tracePt t="170610" x="9710738" y="1793875"/>
          <p14:tracePt t="170618" x="9540875" y="1741488"/>
          <p14:tracePt t="170625" x="9439275" y="1708150"/>
          <p14:tracePt t="170633" x="9380538" y="1708150"/>
          <p14:tracePt t="170641" x="9363075" y="1708150"/>
          <p14:tracePt t="170650" x="9337675" y="1708150"/>
          <p14:tracePt t="170866" x="9363075" y="1725613"/>
          <p14:tracePt t="170970" x="9353550" y="1725613"/>
          <p14:tracePt t="170978" x="9261475" y="1725613"/>
          <p14:tracePt t="170986" x="9142413" y="1700213"/>
          <p14:tracePt t="170994" x="9023350" y="1682750"/>
          <p14:tracePt t="171002" x="8894763" y="1614488"/>
          <p14:tracePt t="171010" x="8785225" y="1614488"/>
          <p14:tracePt t="171018" x="8666163" y="1614488"/>
          <p14:tracePt t="171026" x="8580438" y="1614488"/>
          <p14:tracePt t="171034" x="8539163" y="1614488"/>
          <p14:tracePt t="171042" x="8453438" y="1614488"/>
          <p14:tracePt t="171050" x="8402638" y="1614488"/>
          <p14:tracePt t="171057" x="8394700" y="1614488"/>
          <p14:tracePt t="171066" x="8334375" y="1639888"/>
          <p14:tracePt t="171074" x="8318500" y="1639888"/>
          <p14:tracePt t="171082" x="8266113" y="1657350"/>
          <p14:tracePt t="171091" x="8232775" y="1700213"/>
          <p14:tracePt t="171098" x="8181975" y="1751013"/>
          <p14:tracePt t="171107" x="8121650" y="1878013"/>
          <p14:tracePt t="171114" x="8062913" y="1946275"/>
          <p14:tracePt t="171122" x="8037513" y="1997075"/>
          <p14:tracePt t="171130" x="8004175" y="2030413"/>
          <p14:tracePt t="171138" x="8004175" y="2039938"/>
          <p14:tracePt t="171146" x="7994650" y="2047875"/>
          <p14:tracePt t="171153" x="7994650" y="2065338"/>
          <p14:tracePt t="171163" x="7994650" y="2073275"/>
          <p14:tracePt t="171170" x="7994650" y="2098675"/>
          <p14:tracePt t="171186" x="7994650" y="2133600"/>
          <p14:tracePt t="171194" x="7994650" y="2174875"/>
          <p14:tracePt t="171202" x="7994650" y="2200275"/>
          <p14:tracePt t="171210" x="7994650" y="2243138"/>
          <p14:tracePt t="171218" x="8012113" y="2293938"/>
          <p14:tracePt t="171226" x="8029575" y="2303463"/>
          <p14:tracePt t="171234" x="8037513" y="2336800"/>
          <p14:tracePt t="171242" x="8070850" y="2362200"/>
          <p14:tracePt t="171250" x="8105775" y="2397125"/>
          <p14:tracePt t="171258" x="8131175" y="2422525"/>
          <p14:tracePt t="171266" x="8181975" y="2455863"/>
          <p14:tracePt t="171274" x="8250238" y="2489200"/>
          <p14:tracePt t="171282" x="8343900" y="2549525"/>
          <p14:tracePt t="171291" x="8445500" y="2608263"/>
          <p14:tracePt t="171298" x="8564563" y="2651125"/>
          <p14:tracePt t="171307" x="8742363" y="2719388"/>
          <p14:tracePt t="171314" x="8894763" y="2762250"/>
          <p14:tracePt t="171322" x="9048750" y="2805113"/>
          <p14:tracePt t="171330" x="9183688" y="2805113"/>
          <p14:tracePt t="171338" x="9353550" y="2805113"/>
          <p14:tracePt t="171346" x="9447213" y="2805113"/>
          <p14:tracePt t="171353" x="9532938" y="2805113"/>
          <p14:tracePt t="171363" x="9558338" y="2795588"/>
          <p14:tracePt t="171370" x="9591675" y="2778125"/>
          <p14:tracePt t="171378" x="9617075" y="2778125"/>
          <p14:tracePt t="171386" x="9652000" y="2752725"/>
          <p14:tracePt t="171394" x="9677400" y="2719388"/>
          <p14:tracePt t="171402" x="9728200" y="2686050"/>
          <p14:tracePt t="171411" x="9771063" y="2676525"/>
          <p14:tracePt t="171418" x="9786938" y="2643188"/>
          <p14:tracePt t="171426" x="9821863" y="2617788"/>
          <p14:tracePt t="171434" x="9829800" y="2582863"/>
          <p14:tracePt t="171442" x="9864725" y="2557463"/>
          <p14:tracePt t="171450" x="9872663" y="2541588"/>
          <p14:tracePt t="171457" x="9898063" y="2516188"/>
          <p14:tracePt t="171466" x="9931400" y="2481263"/>
          <p14:tracePt t="171482" x="9940925" y="2473325"/>
          <p14:tracePt t="171491" x="9983788" y="2455863"/>
          <p14:tracePt t="171522" x="9999663" y="2447925"/>
          <p14:tracePt t="171546" x="10009188" y="2438400"/>
          <p14:tracePt t="171570" x="10009188" y="2379663"/>
          <p14:tracePt t="171602" x="10009188" y="2371725"/>
          <p14:tracePt t="171611" x="10009188" y="2311400"/>
          <p14:tracePt t="171618" x="9983788" y="2260600"/>
          <p14:tracePt t="171626" x="9940925" y="2217738"/>
          <p14:tracePt t="171634" x="9864725" y="2174875"/>
          <p14:tracePt t="171642" x="9761538" y="2098675"/>
          <p14:tracePt t="171650" x="9667875" y="2039938"/>
          <p14:tracePt t="171657" x="9634538" y="2005013"/>
          <p14:tracePt t="171666" x="9566275" y="1954213"/>
          <p14:tracePt t="171674" x="9515475" y="1920875"/>
          <p14:tracePt t="171682" x="9507538" y="1911350"/>
          <p14:tracePt t="171691" x="9447213" y="1870075"/>
          <p14:tracePt t="171698" x="9371013" y="1827213"/>
          <p14:tracePt t="171708" x="9328150" y="1801813"/>
          <p14:tracePt t="171714" x="9261475" y="1766888"/>
          <p14:tracePt t="171722" x="9193213" y="1751013"/>
          <p14:tracePt t="171730" x="9107488" y="1751013"/>
          <p14:tracePt t="171738" x="9039225" y="1716088"/>
          <p14:tracePt t="171747" x="8972550" y="1700213"/>
          <p14:tracePt t="171754" x="8929688" y="1700213"/>
          <p14:tracePt t="171763" x="8836025" y="1682750"/>
          <p14:tracePt t="171770" x="8777288" y="1682750"/>
          <p14:tracePt t="171778" x="8709025" y="1682750"/>
          <p14:tracePt t="171786" x="8648700" y="1682750"/>
          <p14:tracePt t="171794" x="8597900" y="1682750"/>
          <p14:tracePt t="171802" x="8555038" y="1682750"/>
          <p14:tracePt t="171811" x="8496300" y="1682750"/>
          <p14:tracePt t="171818" x="8445500" y="1682750"/>
          <p14:tracePt t="171826" x="8385175" y="1682750"/>
          <p14:tracePt t="171834" x="8343900" y="1682750"/>
          <p14:tracePt t="171842" x="8291513" y="1682750"/>
          <p14:tracePt t="171850" x="8250238" y="1682750"/>
          <p14:tracePt t="171857" x="8224838" y="1682750"/>
          <p14:tracePt t="171866" x="8174038" y="1682750"/>
          <p14:tracePt t="171874" x="8147050" y="1682750"/>
          <p14:tracePt t="171882" x="8080375" y="1725613"/>
          <p14:tracePt t="171891" x="8062913" y="1751013"/>
          <p14:tracePt t="171898" x="7994650" y="1801813"/>
          <p14:tracePt t="171908" x="7961313" y="1878013"/>
          <p14:tracePt t="171914" x="7926388" y="1903413"/>
          <p14:tracePt t="171923" x="7918450" y="1920875"/>
          <p14:tracePt t="171931" x="7918450" y="1946275"/>
          <p14:tracePt t="171946" x="7900988" y="1954213"/>
          <p14:tracePt t="172010" x="7900988" y="1971675"/>
          <p14:tracePt t="172018" x="7926388" y="2030413"/>
          <p14:tracePt t="172026" x="7935913" y="2039938"/>
          <p14:tracePt t="172034" x="8004175" y="2098675"/>
          <p14:tracePt t="172042" x="8029575" y="2149475"/>
          <p14:tracePt t="172050" x="8105775" y="2217738"/>
          <p14:tracePt t="172058" x="8207375" y="2328863"/>
          <p14:tracePt t="172066" x="8308975" y="2405063"/>
          <p14:tracePt t="172074" x="8435975" y="2489200"/>
          <p14:tracePt t="172082" x="8674100" y="2557463"/>
          <p14:tracePt t="172091" x="8818563" y="2625725"/>
          <p14:tracePt t="172098" x="8997950" y="2651125"/>
          <p14:tracePt t="172107" x="9201150" y="2693988"/>
          <p14:tracePt t="172114" x="9312275" y="2693988"/>
          <p14:tracePt t="172122" x="9482138" y="2693988"/>
          <p14:tracePt t="172130" x="9601200" y="2693988"/>
          <p14:tracePt t="172138" x="9710738" y="2693988"/>
          <p14:tracePt t="172146" x="9804400" y="2686050"/>
          <p14:tracePt t="172153" x="9931400" y="2643188"/>
          <p14:tracePt t="172162" x="10050463" y="2600325"/>
          <p14:tracePt t="172170" x="10144125" y="2566988"/>
          <p14:tracePt t="172179" x="10245725" y="2506663"/>
          <p14:tracePt t="172186" x="10399713" y="2463800"/>
          <p14:tracePt t="172194" x="10493375" y="2422525"/>
          <p14:tracePt t="172202" x="10560050" y="2387600"/>
          <p14:tracePt t="172211" x="10653713" y="2371725"/>
          <p14:tracePt t="172218" x="10679113" y="2354263"/>
          <p14:tracePt t="172226" x="10714038" y="2354263"/>
          <p14:tracePt t="172233" x="10739438" y="2328863"/>
          <p14:tracePt t="172242" x="10756900" y="2311400"/>
          <p14:tracePt t="172250" x="10764838" y="2303463"/>
          <p14:tracePt t="172258" x="10782300" y="2303463"/>
          <p14:tracePt t="172266" x="10790238" y="2286000"/>
          <p14:tracePt t="172274" x="10798175" y="2278063"/>
          <p14:tracePt t="172282" x="10815638" y="2260600"/>
          <p14:tracePt t="172306" x="10815638" y="2252663"/>
          <p14:tracePt t="172313" x="10815638" y="2209800"/>
          <p14:tracePt t="172324" x="10815638" y="2200275"/>
          <p14:tracePt t="172330" x="10815638" y="2174875"/>
          <p14:tracePt t="172338" x="10815638" y="2149475"/>
          <p14:tracePt t="172346" x="10815638" y="2116138"/>
          <p14:tracePt t="172354" x="10815638" y="2073275"/>
          <p14:tracePt t="172362" x="10815638" y="2065338"/>
          <p14:tracePt t="172370" x="10815638" y="2039938"/>
          <p14:tracePt t="172378" x="10815638" y="2005013"/>
          <p14:tracePt t="172386" x="10815638" y="1997075"/>
          <p14:tracePt t="172394" x="10815638" y="1989138"/>
          <p14:tracePt t="172410" x="10807700" y="1971675"/>
          <p14:tracePt t="172450" x="10798175" y="2022475"/>
          <p14:tracePt t="172458" x="10798175" y="2217738"/>
          <p14:tracePt t="172466" x="10798175" y="2336800"/>
          <p14:tracePt t="172474" x="10798175" y="2481263"/>
          <p14:tracePt t="172482" x="10798175" y="2506663"/>
          <p14:tracePt t="172491" x="10798175" y="2516188"/>
          <p14:tracePt t="172498" x="10798175" y="2532063"/>
          <p14:tracePt t="172723" x="10823575" y="2557463"/>
          <p14:tracePt t="172731" x="10901363" y="2516188"/>
          <p14:tracePt t="172738" x="11044238" y="2447925"/>
          <p14:tracePt t="172747" x="11079163" y="2447925"/>
          <p14:tracePt t="172753" x="11087100" y="2438400"/>
          <p14:tracePt t="173491" x="11087100" y="2413000"/>
          <p14:tracePt t="173509" x="11087100" y="2397125"/>
          <p14:tracePt t="173570" x="11087100" y="2387600"/>
          <p14:tracePt t="173585" x="11061700" y="2387600"/>
          <p14:tracePt t="173594" x="11010900" y="2387600"/>
          <p14:tracePt t="173618" x="11002963" y="2387600"/>
          <p14:tracePt t="173627" x="10985500" y="2387600"/>
          <p14:tracePt t="174227" x="10977563" y="2387600"/>
          <p14:tracePt t="174473" x="10968038" y="2405063"/>
          <p14:tracePt t="174643" x="10952163" y="2413000"/>
          <p14:tracePt t="175026" x="10942638" y="2413000"/>
          <p14:tracePt t="175506" x="10926763" y="2422525"/>
          <p14:tracePt t="178418" x="10917238" y="2422525"/>
          <p14:tracePt t="178426" x="10891838" y="2397125"/>
          <p14:tracePt t="178434" x="10874375" y="2379663"/>
          <p14:tracePt t="178441" x="10848975" y="2379663"/>
          <p14:tracePt t="178458" x="10807700" y="2387600"/>
          <p14:tracePt t="178465" x="10772775" y="2405063"/>
          <p14:tracePt t="178473" x="10747375" y="2422525"/>
          <p14:tracePt t="178481" x="10714038" y="2430463"/>
          <p14:tracePt t="178489" x="10653713" y="2463800"/>
          <p14:tracePt t="178497" x="10620375" y="2498725"/>
          <p14:tracePt t="178505" x="10526713" y="2574925"/>
          <p14:tracePt t="178513" x="10425113" y="2633663"/>
          <p14:tracePt t="178522" x="10323513" y="2711450"/>
          <p14:tracePt t="178529" x="10169525" y="2778125"/>
          <p14:tracePt t="178539" x="10067925" y="2855913"/>
          <p14:tracePt t="178545" x="9974263" y="2897188"/>
          <p14:tracePt t="178553" x="9898063" y="2957513"/>
          <p14:tracePt t="178561" x="9872663" y="2965450"/>
          <p14:tracePt t="178569" x="9847263" y="2982913"/>
          <p14:tracePt t="178577" x="9796463" y="3016250"/>
          <p14:tracePt t="178585" x="9786938" y="3025775"/>
          <p14:tracePt t="178593" x="9771063" y="3041650"/>
          <p14:tracePt t="178602" x="9710738" y="3119438"/>
          <p14:tracePt t="178609" x="9677400" y="3170238"/>
          <p14:tracePt t="178617" x="9626600" y="3195638"/>
          <p14:tracePt t="178626" x="9583738" y="3228975"/>
          <p14:tracePt t="178633" x="9532938" y="3279775"/>
          <p14:tracePt t="178642" x="9482138" y="3314700"/>
          <p14:tracePt t="178649" x="9413875" y="3365500"/>
          <p14:tracePt t="178658" x="9380538" y="3390900"/>
          <p14:tracePt t="178665" x="9337675" y="3441700"/>
          <p14:tracePt t="178673" x="9302750" y="3475038"/>
          <p14:tracePt t="178681" x="9277350" y="3502025"/>
          <p14:tracePt t="178689" x="9226550" y="3535363"/>
          <p14:tracePt t="178697" x="9175750" y="3552825"/>
          <p14:tracePt t="178705" x="9132888" y="3603625"/>
          <p14:tracePt t="178713" x="9074150" y="3697288"/>
          <p14:tracePt t="178722" x="9039225" y="3730625"/>
          <p14:tracePt t="178729" x="9023350" y="3773488"/>
          <p14:tracePt t="178738" x="9023350" y="3790950"/>
          <p14:tracePt t="178745" x="9023350" y="3832225"/>
          <p14:tracePt t="178753" x="9023350" y="3857625"/>
          <p14:tracePt t="178762" x="9023350" y="3883025"/>
          <p14:tracePt t="178833" x="9031288" y="3892550"/>
          <p14:tracePt t="178850" x="9039225" y="3908425"/>
          <p14:tracePt t="178858" x="9056688" y="3908425"/>
          <p14:tracePt t="178873" x="9064625" y="3908425"/>
          <p14:tracePt t="178882" x="9074150" y="3908425"/>
          <p14:tracePt t="178889" x="9099550" y="3908425"/>
          <p14:tracePt t="178897" x="9117013" y="3900488"/>
          <p14:tracePt t="178922" x="9124950" y="3900488"/>
          <p14:tracePt t="178961" x="9142413" y="3900488"/>
          <p14:tracePt t="179066" x="9150350" y="3892550"/>
          <p14:tracePt t="179098" x="9150350" y="3875088"/>
          <p14:tracePt t="179107" x="9150350" y="3849688"/>
          <p14:tracePt t="179113" x="9150350" y="3824288"/>
          <p14:tracePt t="179122" x="9150350" y="3816350"/>
          <p14:tracePt t="179153" x="9150350" y="3798888"/>
          <p14:tracePt t="179161" x="9150350" y="3790950"/>
          <p14:tracePt t="179474" x="9150350" y="3781425"/>
          <p14:tracePt t="179489" x="9175750" y="3748088"/>
          <p14:tracePt t="179497" x="9193213" y="3748088"/>
          <p14:tracePt t="179505" x="9201150" y="3748088"/>
          <p14:tracePt t="179513" x="9226550" y="3748088"/>
          <p14:tracePt t="179522" x="9244013" y="3748088"/>
          <p14:tracePt t="179529" x="9251950" y="3748088"/>
          <p14:tracePt t="179538" x="9261475" y="3748088"/>
          <p14:tracePt t="179545" x="9302750" y="3748088"/>
          <p14:tracePt t="179553" x="9328150" y="3748088"/>
          <p14:tracePt t="179561" x="9380538" y="3748088"/>
          <p14:tracePt t="179569" x="9405938" y="3748088"/>
          <p14:tracePt t="179577" x="9447213" y="3748088"/>
          <p14:tracePt t="179585" x="9464675" y="3748088"/>
          <p14:tracePt t="179634" x="9472613" y="3748088"/>
          <p14:tracePt t="179642" x="9515475" y="3748088"/>
          <p14:tracePt t="179650" x="9583738" y="3798888"/>
          <p14:tracePt t="179658" x="9685338" y="3832225"/>
          <p14:tracePt t="179665" x="9779000" y="3892550"/>
          <p14:tracePt t="179673" x="9872663" y="3935413"/>
          <p14:tracePt t="179682" x="9999663" y="3994150"/>
          <p14:tracePt t="179689" x="10067925" y="4011613"/>
          <p14:tracePt t="179697" x="10136188" y="4044950"/>
          <p14:tracePt t="179706" x="10204450" y="4079875"/>
          <p14:tracePt t="179713" x="10271125" y="4079875"/>
          <p14:tracePt t="179723" x="10313988" y="4095750"/>
          <p14:tracePt t="179729" x="10364788" y="4095750"/>
          <p14:tracePt t="179737" x="10425113" y="4095750"/>
          <p14:tracePt t="179745" x="10493375" y="4113213"/>
          <p14:tracePt t="179753" x="10518775" y="4113213"/>
          <p14:tracePt t="179761" x="10560050" y="4113213"/>
          <p14:tracePt t="180146" x="10577513" y="4181475"/>
          <p14:tracePt t="180155" x="10577513" y="4316413"/>
          <p14:tracePt t="180163" x="10569575" y="4435475"/>
          <p14:tracePt t="180170" x="10458450" y="4572000"/>
          <p14:tracePt t="180177" x="10356850" y="4673600"/>
          <p14:tracePt t="180185" x="10323513" y="4708525"/>
          <p14:tracePt t="180451" x="10323513" y="4648200"/>
          <p14:tracePt t="180458" x="10415588" y="4529138"/>
          <p14:tracePt t="180466" x="10526713" y="4402138"/>
          <p14:tracePt t="180473" x="10560050" y="4283075"/>
          <p14:tracePt t="180482" x="10594975" y="4232275"/>
          <p14:tracePt t="180489" x="10612438" y="4189413"/>
          <p14:tracePt t="180497" x="10663238" y="4138613"/>
          <p14:tracePt t="180521" x="10671175" y="4121150"/>
          <p14:tracePt t="180570" x="10671175" y="4113213"/>
          <p14:tracePt t="180585" x="10671175" y="4105275"/>
          <p14:tracePt t="180602" x="10671175" y="4087813"/>
          <p14:tracePt t="180609" x="10671175" y="4044950"/>
          <p14:tracePt t="180617" x="10671175" y="4037013"/>
          <p14:tracePt t="180626" x="10671175" y="3994150"/>
          <p14:tracePt t="180633" x="10671175" y="3968750"/>
          <p14:tracePt t="180642" x="10671175" y="3925888"/>
          <p14:tracePt t="180650" x="10671175" y="3892550"/>
          <p14:tracePt t="180658" x="10671175" y="3832225"/>
          <p14:tracePt t="180666" x="10671175" y="3763963"/>
          <p14:tracePt t="180673" x="10671175" y="3722688"/>
          <p14:tracePt t="180681" x="10671175" y="3679825"/>
          <p14:tracePt t="180689" x="10671175" y="3611563"/>
          <p14:tracePt t="180697" x="10671175" y="3586163"/>
          <p14:tracePt t="180706" x="10671175" y="3502025"/>
          <p14:tracePt t="180714" x="10671175" y="3459163"/>
          <p14:tracePt t="180723" x="10671175" y="3408363"/>
          <p14:tracePt t="180729" x="10671175" y="3348038"/>
          <p14:tracePt t="180739" x="10671175" y="3279775"/>
          <p14:tracePt t="180745" x="10671175" y="3254375"/>
          <p14:tracePt t="180753" x="10688638" y="3195638"/>
          <p14:tracePt t="180761" x="10721975" y="3144838"/>
          <p14:tracePt t="180769" x="10721975" y="3101975"/>
          <p14:tracePt t="180777" x="10739438" y="3033713"/>
          <p14:tracePt t="180785" x="10756900" y="2982913"/>
          <p14:tracePt t="180793" x="10756900" y="2957513"/>
          <p14:tracePt t="180801" x="10756900" y="2914650"/>
          <p14:tracePt t="180809" x="10756900" y="2906713"/>
          <p14:tracePt t="180818" x="10756900" y="2889250"/>
          <p14:tracePt t="180833" x="10764838" y="2863850"/>
          <p14:tracePt t="190282" x="10764838" y="2838450"/>
          <p14:tracePt t="190290" x="10764838" y="2813050"/>
          <p14:tracePt t="190298" x="10764838" y="2762250"/>
          <p14:tracePt t="190305" x="10764838" y="2752725"/>
          <p14:tracePt t="190313" x="10764838" y="2736850"/>
          <p14:tracePt t="190321" x="10764838" y="2711450"/>
          <p14:tracePt t="190329" x="10764838" y="2701925"/>
          <p14:tracePt t="190338" x="10764838" y="2693988"/>
          <p14:tracePt t="190346" x="10756900" y="2651125"/>
          <p14:tracePt t="190354" x="10756900" y="2633663"/>
          <p14:tracePt t="190362" x="10747375" y="2592388"/>
          <p14:tracePt t="190370" x="10714038" y="2566988"/>
          <p14:tracePt t="190377" x="10704513" y="2532063"/>
          <p14:tracePt t="190385" x="10671175" y="2463800"/>
          <p14:tracePt t="190393" x="10653713" y="2455863"/>
          <p14:tracePt t="190402" x="10628313" y="2430463"/>
          <p14:tracePt t="190409" x="10612438" y="2397125"/>
          <p14:tracePt t="190417" x="10602913" y="2387600"/>
          <p14:tracePt t="190433" x="10585450" y="2379663"/>
          <p14:tracePt t="190610" x="10585450" y="2362200"/>
          <p14:tracePt t="190627" x="10585450" y="2354263"/>
          <p14:tracePt t="190634" x="10585450" y="2336800"/>
          <p14:tracePt t="190643" x="10585450" y="2328863"/>
          <p14:tracePt t="190649" x="10594975" y="2303463"/>
          <p14:tracePt t="190658" x="10594975" y="2286000"/>
          <p14:tracePt t="190665" x="10612438" y="2243138"/>
          <p14:tracePt t="190674" x="10612438" y="2217738"/>
          <p14:tracePt t="190681" x="10612438" y="2192338"/>
          <p14:tracePt t="190690" x="10612438" y="2149475"/>
          <p14:tracePt t="190697" x="10612438" y="2082800"/>
          <p14:tracePt t="190705" x="10612438" y="2039938"/>
          <p14:tracePt t="190713" x="10560050" y="1946275"/>
          <p14:tracePt t="190721" x="10526713" y="1895475"/>
          <p14:tracePt t="190730" x="10458450" y="1801813"/>
          <p14:tracePt t="190738" x="10407650" y="1758950"/>
          <p14:tracePt t="190745" x="10306050" y="1674813"/>
          <p14:tracePt t="190754" x="10204450" y="1589088"/>
          <p14:tracePt t="190761" x="10075863" y="1555750"/>
          <p14:tracePt t="190770" x="9983788" y="1495425"/>
          <p14:tracePt t="190777" x="9890125" y="1470025"/>
          <p14:tracePt t="190785" x="9786938" y="1411288"/>
          <p14:tracePt t="190793" x="9745663" y="1411288"/>
          <p14:tracePt t="190802" x="9728200" y="1401763"/>
          <p14:tracePt t="190841" x="9720263" y="1401763"/>
          <p14:tracePt t="190850" x="9710738" y="1401763"/>
          <p14:tracePt t="190865" x="9685338" y="1401763"/>
          <p14:tracePt t="190874" x="9667875" y="1401763"/>
          <p14:tracePt t="190882" x="9642475" y="1401763"/>
          <p14:tracePt t="190889" x="9575800" y="1411288"/>
          <p14:tracePt t="190897" x="9532938" y="1427163"/>
          <p14:tracePt t="190905" x="9482138" y="1444625"/>
          <p14:tracePt t="190913" x="9439275" y="1452563"/>
          <p14:tracePt t="190921" x="9371013" y="1452563"/>
          <p14:tracePt t="190929" x="9345613" y="1452563"/>
          <p14:tracePt t="190938" x="9302750" y="1487488"/>
          <p14:tracePt t="190946" x="9286875" y="1487488"/>
          <p14:tracePt t="190954" x="9261475" y="1487488"/>
          <p14:tracePt t="190961" x="9218613" y="1487488"/>
          <p14:tracePt t="190969" x="9183688" y="1504950"/>
          <p14:tracePt t="190977" x="9158288" y="1504950"/>
          <p14:tracePt t="190985" x="9117013" y="1520825"/>
          <p14:tracePt t="190994" x="9091613" y="1520825"/>
          <p14:tracePt t="191002" x="9056688" y="1530350"/>
          <p14:tracePt t="191009" x="9013825" y="1530350"/>
          <p14:tracePt t="191017" x="8963025" y="1581150"/>
          <p14:tracePt t="191025" x="8921750" y="1581150"/>
          <p14:tracePt t="191033" x="8869363" y="1597025"/>
          <p14:tracePt t="191042" x="8843963" y="1597025"/>
          <p14:tracePt t="191049" x="8777288" y="1614488"/>
          <p14:tracePt t="191058" x="8734425" y="1649413"/>
          <p14:tracePt t="191065" x="8666163" y="1665288"/>
          <p14:tracePt t="191074" x="8605838" y="1665288"/>
          <p14:tracePt t="191082" x="8589963" y="1665288"/>
          <p14:tracePt t="191113" x="8580438" y="1674813"/>
          <p14:tracePt t="191162" x="8580438" y="1700213"/>
          <p14:tracePt t="191218" x="8580438" y="1708150"/>
          <p14:tracePt t="191226" x="8580438" y="1725613"/>
          <p14:tracePt t="191243" x="8580438" y="1733550"/>
          <p14:tracePt t="191259" x="8580438" y="1758950"/>
          <p14:tracePt t="191274" x="8580438" y="1776413"/>
          <p14:tracePt t="191297" x="8580438" y="1784350"/>
          <p14:tracePt t="191306" x="8597900" y="1809750"/>
          <p14:tracePt t="191321" x="8597900" y="1827213"/>
          <p14:tracePt t="191361" x="8597900" y="1835150"/>
          <p14:tracePt t="191370" x="8615363" y="1860550"/>
          <p14:tracePt t="191393" x="8615363" y="1895475"/>
          <p14:tracePt t="191401" x="8623300" y="1920875"/>
          <p14:tracePt t="191409" x="8640763" y="1928813"/>
          <p14:tracePt t="191417" x="8640763" y="1954213"/>
          <p14:tracePt t="191425" x="8666163" y="1989138"/>
          <p14:tracePt t="191433" x="8683625" y="1997075"/>
          <p14:tracePt t="191441" x="8691563" y="2014538"/>
          <p14:tracePt t="191449" x="8691563" y="2022475"/>
          <p14:tracePt t="191458" x="8709025" y="2039938"/>
          <p14:tracePt t="191465" x="8734425" y="2065338"/>
          <p14:tracePt t="191474" x="8759825" y="2082800"/>
          <p14:tracePt t="191482" x="8785225" y="2082800"/>
          <p14:tracePt t="191490" x="8818563" y="2108200"/>
          <p14:tracePt t="191497" x="8886825" y="2124075"/>
          <p14:tracePt t="191513" x="8912225" y="2124075"/>
          <p14:tracePt t="191521" x="8955088" y="2141538"/>
          <p14:tracePt t="191530" x="8972550" y="2141538"/>
          <p14:tracePt t="191537" x="8980488" y="2141538"/>
          <p14:tracePt t="191545" x="9005888" y="2141538"/>
          <p14:tracePt t="191554" x="9031288" y="2141538"/>
          <p14:tracePt t="191561" x="9082088" y="2141538"/>
          <p14:tracePt t="191571" x="9124950" y="2141538"/>
          <p14:tracePt t="191577" x="9175750" y="2159000"/>
          <p14:tracePt t="191585" x="9236075" y="2159000"/>
          <p14:tracePt t="191593" x="9277350" y="2159000"/>
          <p14:tracePt t="191602" x="9345613" y="2159000"/>
          <p14:tracePt t="191609" x="9405938" y="2159000"/>
          <p14:tracePt t="191617" x="9515475" y="2159000"/>
          <p14:tracePt t="191625" x="9601200" y="2159000"/>
          <p14:tracePt t="191633" x="9694863" y="2159000"/>
          <p14:tracePt t="191642" x="9779000" y="2159000"/>
          <p14:tracePt t="191649" x="9847263" y="2149475"/>
          <p14:tracePt t="191658" x="9906000" y="2149475"/>
          <p14:tracePt t="191665" x="9956800" y="2116138"/>
          <p14:tracePt t="191674" x="9983788" y="2116138"/>
          <p14:tracePt t="191682" x="9991725" y="2116138"/>
          <p14:tracePt t="191690" x="10017125" y="2098675"/>
          <p14:tracePt t="191697" x="10067925" y="2090738"/>
          <p14:tracePt t="191713" x="10093325" y="2073275"/>
          <p14:tracePt t="191729" x="10144125" y="2055813"/>
          <p14:tracePt t="191737" x="10153650" y="2047875"/>
          <p14:tracePt t="191745" x="10169525" y="2030413"/>
          <p14:tracePt t="191761" x="10194925" y="2022475"/>
          <p14:tracePt t="191770" x="10204450" y="2005013"/>
          <p14:tracePt t="191785" x="10229850" y="1997075"/>
          <p14:tracePt t="191802" x="10245725" y="1963738"/>
          <p14:tracePt t="191809" x="10255250" y="1963738"/>
          <p14:tracePt t="191818" x="10271125" y="1963738"/>
          <p14:tracePt t="191825" x="10298113" y="1938338"/>
          <p14:tracePt t="191833" x="10313988" y="1928813"/>
          <p14:tracePt t="191849" x="10339388" y="1895475"/>
          <p14:tracePt t="192882" x="10364788" y="1895475"/>
          <p14:tracePt t="192889" x="10415588" y="1920875"/>
          <p14:tracePt t="192898" x="10442575" y="1938338"/>
          <p14:tracePt t="192905" x="10483850" y="1954213"/>
          <p14:tracePt t="192914" x="10518775" y="1979613"/>
          <p14:tracePt t="192921" x="10544175" y="1997075"/>
          <p14:tracePt t="192930" x="10577513" y="2030413"/>
          <p14:tracePt t="192938" x="10612438" y="2055813"/>
          <p14:tracePt t="192955" x="10645775" y="2124075"/>
          <p14:tracePt t="192962" x="10645775" y="2149475"/>
          <p14:tracePt t="192971" x="10645775" y="2217738"/>
          <p14:tracePt t="192978" x="10620375" y="2286000"/>
          <p14:tracePt t="192986" x="10560050" y="2354263"/>
          <p14:tracePt t="192994" x="10509250" y="2430463"/>
          <p14:tracePt t="193001" x="10425113" y="2557463"/>
          <p14:tracePt t="193009" x="10364788" y="2633663"/>
          <p14:tracePt t="193025" x="10364788" y="2643188"/>
          <p14:tracePt t="193243" x="10382250" y="2643188"/>
          <p14:tracePt t="193250" x="10467975" y="2643188"/>
          <p14:tracePt t="193258" x="10534650" y="2617788"/>
          <p14:tracePt t="193266" x="10585450" y="2600325"/>
          <p14:tracePt t="193274" x="10612438" y="2600325"/>
          <p14:tracePt t="193282" x="10637838" y="2592388"/>
          <p14:tracePt t="193297" x="10637838" y="2574925"/>
          <p14:tracePt t="193474" x="10653713" y="2574925"/>
          <p14:tracePt t="193483" x="10663238" y="2574925"/>
          <p14:tracePt t="193490" x="10688638" y="2574925"/>
          <p14:tracePt t="193498" x="10756900" y="2574925"/>
          <p14:tracePt t="193505" x="10841038" y="2574925"/>
          <p14:tracePt t="193513" x="10926763" y="2574925"/>
          <p14:tracePt t="193521" x="11010900" y="2574925"/>
          <p14:tracePt t="193530" x="11104563" y="2574925"/>
          <p14:tracePt t="193538" x="11163300" y="2557463"/>
          <p14:tracePt t="193545" x="11215688" y="2532063"/>
          <p14:tracePt t="193555" x="11231563" y="2532063"/>
          <p14:tracePt t="193561" x="11241088" y="2532063"/>
          <p14:tracePt t="195394" x="11249025" y="2516188"/>
          <p14:tracePt t="197058" x="11249025" y="2506663"/>
          <p14:tracePt t="197114" x="11241088" y="2506663"/>
          <p14:tracePt t="197154" x="11223625" y="2506663"/>
          <p14:tracePt t="197172" x="11198225" y="2506663"/>
          <p14:tracePt t="197186" x="11172825" y="2524125"/>
          <p14:tracePt t="197226" x="11155363" y="2524125"/>
          <p14:tracePt t="197241" x="11129963" y="2524125"/>
          <p14:tracePt t="197266" x="11122025" y="2524125"/>
          <p14:tracePt t="197273" x="11104563" y="2524125"/>
          <p14:tracePt t="197281" x="11096625" y="2524125"/>
          <p14:tracePt t="197290" x="11071225" y="2524125"/>
          <p14:tracePt t="197297" x="11053763" y="2524125"/>
          <p14:tracePt t="197306" x="11044238" y="2524125"/>
          <p14:tracePt t="197329" x="11036300" y="2524125"/>
          <p14:tracePt t="197394" x="11018838" y="2524125"/>
          <p14:tracePt t="197402" x="10977563" y="2506663"/>
          <p14:tracePt t="197425" x="10968038" y="2498725"/>
          <p14:tracePt t="197442" x="10926763" y="2481263"/>
          <p14:tracePt t="197449" x="10909300" y="2463800"/>
          <p14:tracePt t="198043" x="10883900" y="2455863"/>
          <p14:tracePt t="198058" x="10858500" y="2422525"/>
          <p14:tracePt t="198074" x="10841038" y="2413000"/>
          <p14:tracePt t="198098" x="10833100" y="2397125"/>
          <p14:tracePt t="198154" x="10815638" y="2387600"/>
          <p14:tracePt t="198162" x="10772775" y="2422525"/>
          <p14:tracePt t="198171" x="10764838" y="2473325"/>
          <p14:tracePt t="198178" x="10747375" y="2557463"/>
          <p14:tracePt t="198186" x="10714038" y="2600325"/>
          <p14:tracePt t="198195" x="10679113" y="2668588"/>
          <p14:tracePt t="198202" x="10663238" y="2686050"/>
          <p14:tracePt t="198442" x="10671175" y="2686050"/>
          <p14:tracePt t="198450" x="10714038" y="2676525"/>
          <p14:tracePt t="198458" x="10721975" y="2651125"/>
          <p14:tracePt t="198466" x="10721975" y="2633663"/>
          <p14:tracePt t="198474" x="10721975" y="2600325"/>
          <p14:tracePt t="198482" x="10704513" y="2566988"/>
          <p14:tracePt t="198490" x="10688638" y="2566988"/>
          <p14:tracePt t="198506" x="10679113" y="2566988"/>
          <p14:tracePt t="198513" x="10653713" y="2566988"/>
          <p14:tracePt t="198529" x="10645775" y="2566988"/>
          <p14:tracePt t="198545" x="10628313" y="2557463"/>
          <p14:tracePt t="198553" x="10620375" y="2541588"/>
          <p14:tracePt t="198561" x="10620375" y="2532063"/>
          <p14:tracePt t="198570" x="10620375" y="2516188"/>
          <p14:tracePt t="198577" x="10620375" y="2506663"/>
          <p14:tracePt t="198585" x="10602913" y="2481263"/>
          <p14:tracePt t="198593" x="10585450" y="2430463"/>
          <p14:tracePt t="198602" x="10577513" y="2422525"/>
          <p14:tracePt t="198609" x="10560050" y="2397125"/>
          <p14:tracePt t="198617" x="10552113" y="2379663"/>
          <p14:tracePt t="198625" x="10534650" y="2303463"/>
          <p14:tracePt t="198633" x="10509250" y="2278063"/>
          <p14:tracePt t="198641" x="10493375" y="2260600"/>
          <p14:tracePt t="198651" x="10467975" y="2217738"/>
          <p14:tracePt t="198660" x="10433050" y="2192338"/>
          <p14:tracePt t="198666" x="10407650" y="2141538"/>
          <p14:tracePt t="198674" x="10390188" y="2116138"/>
          <p14:tracePt t="198682" x="10374313" y="2082800"/>
          <p14:tracePt t="198691" x="10331450" y="2055813"/>
          <p14:tracePt t="198698" x="10313988" y="2039938"/>
          <p14:tracePt t="198705" x="10288588" y="2039938"/>
          <p14:tracePt t="198714" x="10263188" y="2030413"/>
          <p14:tracePt t="198721" x="10245725" y="2014538"/>
          <p14:tracePt t="199089" x="10245725" y="2005013"/>
          <p14:tracePt t="199243" x="10245725" y="1989138"/>
          <p14:tracePt t="199275" x="10245725" y="1963738"/>
          <p14:tracePt t="199322" x="10245725" y="1938338"/>
          <p14:tracePt t="199346" x="10220325" y="1911350"/>
          <p14:tracePt t="199369" x="10204450" y="1878013"/>
          <p14:tracePt t="199386" x="10194925" y="1870075"/>
          <p14:tracePt t="199393" x="10179050" y="1852613"/>
          <p14:tracePt t="199402" x="10153650" y="1852613"/>
          <p14:tracePt t="199409" x="10101263" y="1827213"/>
          <p14:tracePt t="199417" x="10093325" y="1809750"/>
          <p14:tracePt t="199426" x="10067925" y="1801813"/>
          <p14:tracePt t="199433" x="10059988" y="1784350"/>
          <p14:tracePt t="199442" x="10042525" y="1776413"/>
          <p14:tracePt t="199449" x="10034588" y="1751013"/>
          <p14:tracePt t="199458" x="10017125" y="1751013"/>
          <p14:tracePt t="199465" x="10009188" y="1751013"/>
          <p14:tracePt t="199474" x="9983788" y="1733550"/>
          <p14:tracePt t="199482" x="9948863" y="1733550"/>
          <p14:tracePt t="199490" x="9940925" y="1733550"/>
          <p14:tracePt t="199498" x="9898063" y="1733550"/>
          <p14:tracePt t="199505" x="9872663" y="1733550"/>
          <p14:tracePt t="199513" x="9804400" y="1716088"/>
          <p14:tracePt t="199521" x="9761538" y="1716088"/>
          <p14:tracePt t="199529" x="9736138" y="1716088"/>
          <p14:tracePt t="199537" x="9720263" y="1716088"/>
          <p14:tracePt t="199545" x="9710738" y="1716088"/>
          <p14:tracePt t="199594" x="9685338" y="1716088"/>
          <p14:tracePt t="199602" x="9667875" y="1716088"/>
          <p14:tracePt t="199610" x="9659938" y="1716088"/>
          <p14:tracePt t="199618" x="9652000" y="1716088"/>
          <p14:tracePt t="199626" x="9626600" y="1716088"/>
          <p14:tracePt t="199634" x="9591675" y="1716088"/>
          <p14:tracePt t="199643" x="9550400" y="1716088"/>
          <p14:tracePt t="199650" x="9507538" y="1716088"/>
          <p14:tracePt t="199658" x="9439275" y="1716088"/>
          <p14:tracePt t="199666" x="9396413" y="1716088"/>
          <p14:tracePt t="199674" x="9345613" y="1741488"/>
          <p14:tracePt t="199682" x="9302750" y="1741488"/>
          <p14:tracePt t="199690" x="9277350" y="1741488"/>
          <p14:tracePt t="199698" x="9209088" y="1741488"/>
          <p14:tracePt t="199706" x="9167813" y="1741488"/>
          <p14:tracePt t="199714" x="9142413" y="1741488"/>
          <p14:tracePt t="199721" x="9074150" y="1741488"/>
          <p14:tracePt t="199730" x="9048750" y="1741488"/>
          <p14:tracePt t="199738" x="9005888" y="1741488"/>
          <p14:tracePt t="199746" x="8937625" y="1741488"/>
          <p14:tracePt t="199755" x="8894763" y="1741488"/>
          <p14:tracePt t="199761" x="8853488" y="1741488"/>
          <p14:tracePt t="199770" x="8785225" y="1741488"/>
          <p14:tracePt t="199777" x="8759825" y="1741488"/>
          <p14:tracePt t="199785" x="8716963" y="1741488"/>
          <p14:tracePt t="199793" x="8666163" y="1741488"/>
          <p14:tracePt t="199802" x="8623300" y="1741488"/>
          <p14:tracePt t="199809" x="8555038" y="1741488"/>
          <p14:tracePt t="199818" x="8513763" y="1741488"/>
          <p14:tracePt t="199825" x="8402638" y="1741488"/>
          <p14:tracePt t="199833" x="8291513" y="1741488"/>
          <p14:tracePt t="199841" x="8174038" y="1741488"/>
          <p14:tracePt t="199849" x="8062913" y="1741488"/>
          <p14:tracePt t="199857" x="7918450" y="1741488"/>
          <p14:tracePt t="199865" x="7748588" y="1741488"/>
          <p14:tracePt t="199873" x="7545388" y="1741488"/>
          <p14:tracePt t="199881" x="7348538" y="1741488"/>
          <p14:tracePt t="199890" x="7127875" y="1741488"/>
          <p14:tracePt t="199897" x="6924675" y="1741488"/>
          <p14:tracePt t="199906" x="6754813" y="1741488"/>
          <p14:tracePt t="199913" x="6643688" y="1741488"/>
          <p14:tracePt t="199921" x="6550025" y="1733550"/>
          <p14:tracePt t="199929" x="6456363" y="1708150"/>
          <p14:tracePt t="199937" x="6397625" y="1708150"/>
          <p14:tracePt t="199945" x="6286500" y="1690688"/>
          <p14:tracePt t="199953" x="6194425" y="1690688"/>
          <p14:tracePt t="199962" x="6100763" y="1657350"/>
          <p14:tracePt t="199970" x="6015038" y="1657350"/>
          <p14:tracePt t="199977" x="5921375" y="1639888"/>
          <p14:tracePt t="199986" x="5827713" y="1614488"/>
          <p14:tracePt t="199993" x="5735638" y="1597025"/>
          <p14:tracePt t="200002" x="5667375" y="1563688"/>
          <p14:tracePt t="200009" x="5573713" y="1546225"/>
          <p14:tracePt t="200017" x="5480050" y="1530350"/>
          <p14:tracePt t="200025" x="5386388" y="1512888"/>
          <p14:tracePt t="200033" x="5292725" y="1470025"/>
          <p14:tracePt t="200041" x="5173663" y="1427163"/>
          <p14:tracePt t="200050" x="5106988" y="1411288"/>
          <p14:tracePt t="200057" x="4978400" y="1376363"/>
          <p14:tracePt t="200065" x="4833938" y="1350963"/>
          <p14:tracePt t="200073" x="4724400" y="1350963"/>
          <p14:tracePt t="200082" x="4605338" y="1333500"/>
          <p14:tracePt t="200090" x="4460875" y="1333500"/>
          <p14:tracePt t="200098" x="4341813" y="1308100"/>
          <p14:tracePt t="200105" x="4187825" y="1266825"/>
          <p14:tracePt t="200113" x="4070350" y="1249363"/>
          <p14:tracePt t="200121" x="3925888" y="1206500"/>
          <p14:tracePt t="200129" x="3832225" y="1206500"/>
          <p14:tracePt t="200137" x="3763963" y="1173163"/>
          <p14:tracePt t="200145" x="3721100" y="1155700"/>
          <p14:tracePt t="200153" x="3670300" y="1155700"/>
          <p14:tracePt t="200162" x="3662363" y="1155700"/>
          <p14:tracePt t="200170" x="3644900" y="1147763"/>
          <p14:tracePt t="200331" x="3636963" y="1163638"/>
          <p14:tracePt t="200339" x="3636963" y="1173163"/>
          <p14:tracePt t="200346" x="3670300" y="1216025"/>
          <p14:tracePt t="200356" x="3678238" y="1231900"/>
          <p14:tracePt t="200362" x="3721100" y="1257300"/>
          <p14:tracePt t="200370" x="3738563" y="1257300"/>
          <p14:tracePt t="200377" x="3781425" y="1274763"/>
          <p14:tracePt t="200387" x="3822700" y="1300163"/>
          <p14:tracePt t="200393" x="3857625" y="1317625"/>
          <p14:tracePt t="200402" x="3900488" y="1333500"/>
          <p14:tracePt t="200409" x="3984625" y="1350963"/>
          <p14:tracePt t="200418" x="4129088" y="1350963"/>
          <p14:tracePt t="200426" x="4273550" y="1350963"/>
          <p14:tracePt t="200434" x="4443413" y="1350963"/>
          <p14:tracePt t="200442" x="4562475" y="1350963"/>
          <p14:tracePt t="200450" x="4699000" y="1350963"/>
          <p14:tracePt t="200458" x="4851400" y="1393825"/>
          <p14:tracePt t="200466" x="4945063" y="1411288"/>
          <p14:tracePt t="200474" x="4987925" y="1411288"/>
          <p14:tracePt t="200482" x="5054600" y="1411288"/>
          <p14:tracePt t="200490" x="5097463" y="1411288"/>
          <p14:tracePt t="200498" x="5106988" y="1411288"/>
          <p14:tracePt t="200513" x="5122863" y="1411288"/>
          <p14:tracePt t="200521" x="5183188" y="1427163"/>
          <p14:tracePt t="200530" x="5208588" y="1427163"/>
          <p14:tracePt t="200537" x="5318125" y="1444625"/>
          <p14:tracePt t="200546" x="5487988" y="1487488"/>
          <p14:tracePt t="200554" x="5726113" y="1538288"/>
          <p14:tracePt t="200562" x="5981700" y="1555750"/>
          <p14:tracePt t="200571" x="6261100" y="1606550"/>
          <p14:tracePt t="200578" x="6542088" y="1631950"/>
          <p14:tracePt t="200587" x="6805613" y="1674813"/>
          <p14:tracePt t="200594" x="7119938" y="1725613"/>
          <p14:tracePt t="200602" x="7373938" y="1725613"/>
          <p14:tracePt t="200610" x="7570788" y="1725613"/>
          <p14:tracePt t="200618" x="7773988" y="1751013"/>
          <p14:tracePt t="200625" x="7893050" y="1766888"/>
          <p14:tracePt t="200634" x="8096250" y="1793875"/>
          <p14:tracePt t="200642" x="8266113" y="1835150"/>
          <p14:tracePt t="200649" x="8529638" y="1878013"/>
          <p14:tracePt t="200658" x="8750300" y="1903413"/>
          <p14:tracePt t="200666" x="9074150" y="1954213"/>
          <p14:tracePt t="200674" x="9277350" y="1971675"/>
          <p14:tracePt t="200682" x="9498013" y="1971675"/>
          <p14:tracePt t="200690" x="9677400" y="1997075"/>
          <p14:tracePt t="200698" x="9761538" y="1997075"/>
          <p14:tracePt t="200705" x="9786938" y="1997075"/>
          <p14:tracePt t="200713" x="9812338" y="1997075"/>
          <p14:tracePt t="200908" x="9812338" y="2005013"/>
          <p14:tracePt t="200914" x="9915525" y="2039938"/>
          <p14:tracePt t="200921" x="10085388" y="2030413"/>
          <p14:tracePt t="200929" x="10179050" y="2005013"/>
          <p14:tracePt t="200937" x="10245725" y="1989138"/>
          <p14:tracePt t="200945" x="10255250" y="1963738"/>
          <p14:tracePt t="200953" x="10288588" y="1938338"/>
          <p14:tracePt t="200961" x="10339388" y="1920875"/>
          <p14:tracePt t="200970" x="10399713" y="1920875"/>
          <p14:tracePt t="200977" x="10483850" y="1920875"/>
          <p14:tracePt t="200986" x="10544175" y="1920875"/>
          <p14:tracePt t="200993" x="10577513" y="1920875"/>
          <p14:tracePt t="201026" x="10585450" y="1920875"/>
          <p14:tracePt t="201034" x="10602913" y="1903413"/>
          <p14:tracePt t="201083" x="10602913" y="1895475"/>
          <p14:tracePt t="201106" x="10602913" y="1878013"/>
          <p14:tracePt t="201122" x="10602913" y="1870075"/>
          <p14:tracePt t="201146" x="10602913" y="1844675"/>
          <p14:tracePt t="205050" x="10594975" y="1835150"/>
          <p14:tracePt t="205058" x="10552113" y="1870075"/>
          <p14:tracePt t="205066" x="10534650" y="1895475"/>
          <p14:tracePt t="205074" x="10526713" y="1903413"/>
          <p14:tracePt t="205081" x="10501313" y="1920875"/>
          <p14:tracePt t="205090" x="10467975" y="1938338"/>
          <p14:tracePt t="205097" x="10458450" y="1946275"/>
          <p14:tracePt t="205106" x="10433050" y="1971675"/>
          <p14:tracePt t="205113" x="10415588" y="1989138"/>
          <p14:tracePt t="205129" x="10407650" y="1997075"/>
          <p14:tracePt t="206594" x="10390188" y="1997075"/>
          <p14:tracePt t="206625" x="10390188" y="1979613"/>
          <p14:tracePt t="206633" x="10390188" y="1971675"/>
          <p14:tracePt t="206641" x="10364788" y="1946275"/>
          <p14:tracePt t="206657" x="10339388" y="1928813"/>
          <p14:tracePt t="206665" x="10271125" y="1895475"/>
          <p14:tracePt t="206682" x="10255250" y="1885950"/>
          <p14:tracePt t="206722" x="10220325" y="1885950"/>
          <p14:tracePt t="206729" x="10204450" y="1870075"/>
          <p14:tracePt t="206753" x="10194925" y="1870075"/>
          <p14:tracePt t="206761" x="10179050" y="1860550"/>
          <p14:tracePt t="206769" x="10153650" y="1860550"/>
          <p14:tracePt t="206777" x="10144125" y="1844675"/>
          <p14:tracePt t="207002" x="10136188" y="1835150"/>
          <p14:tracePt t="207643" x="10118725" y="1819275"/>
          <p14:tracePt t="207746" x="10126663" y="1809750"/>
          <p14:tracePt t="207753" x="10136188" y="1809750"/>
          <p14:tracePt t="207762" x="10144125" y="1801813"/>
          <p14:tracePt t="207770" x="10204450" y="1801813"/>
          <p14:tracePt t="207777" x="10229850" y="1801813"/>
          <p14:tracePt t="207786" x="10298113" y="1801813"/>
          <p14:tracePt t="207793" x="10323513" y="1801813"/>
          <p14:tracePt t="207803" x="10364788" y="1801813"/>
          <p14:tracePt t="207809" x="10399713" y="1835150"/>
          <p14:tracePt t="207817" x="10415588" y="1860550"/>
          <p14:tracePt t="207825" x="10415588" y="1895475"/>
          <p14:tracePt t="207834" x="10415588" y="1920875"/>
          <p14:tracePt t="207850" x="10415588" y="1928813"/>
          <p14:tracePt t="208059" x="10442575" y="1928813"/>
          <p14:tracePt t="208075" x="10450513" y="1946275"/>
          <p14:tracePt t="208082" x="10458450" y="1946275"/>
          <p14:tracePt t="208097" x="10475913" y="1938338"/>
          <p14:tracePt t="208322" x="10475913" y="1928813"/>
          <p14:tracePt t="209306" x="10475913" y="1911350"/>
          <p14:tracePt t="211450" x="10475913" y="1903413"/>
          <p14:tracePt t="211458" x="10475913" y="1860550"/>
          <p14:tracePt t="211466" x="10475913" y="1852613"/>
          <p14:tracePt t="211475" x="10475913" y="1827213"/>
          <p14:tracePt t="211482" x="10475913" y="1758950"/>
          <p14:tracePt t="211491" x="10475913" y="1716088"/>
          <p14:tracePt t="211498" x="10475913" y="1631950"/>
          <p14:tracePt t="211507" x="10467975" y="1581150"/>
          <p14:tracePt t="211513" x="10415588" y="1512888"/>
          <p14:tracePt t="211522" x="10382250" y="1470025"/>
          <p14:tracePt t="211529" x="10331450" y="1393825"/>
          <p14:tracePt t="211537" x="10245725" y="1292225"/>
          <p14:tracePt t="211545" x="10220325" y="1249363"/>
          <p14:tracePt t="211554" x="10126663" y="1189038"/>
          <p14:tracePt t="211562" x="10050463" y="1138238"/>
          <p14:tracePt t="211569" x="9948863" y="1054100"/>
          <p14:tracePt t="211577" x="9855200" y="1019175"/>
          <p14:tracePt t="211586" x="9702800" y="952500"/>
          <p14:tracePt t="211593" x="9550400" y="909638"/>
          <p14:tracePt t="211602" x="9431338" y="866775"/>
          <p14:tracePt t="211609" x="9226550" y="849313"/>
          <p14:tracePt t="211618" x="9082088" y="823913"/>
          <p14:tracePt t="211625" x="8997950" y="823913"/>
          <p14:tracePt t="211634" x="8853488" y="823913"/>
          <p14:tracePt t="211641" x="8742363" y="823913"/>
          <p14:tracePt t="211649" x="8648700" y="823913"/>
          <p14:tracePt t="211657" x="8564563" y="823913"/>
          <p14:tracePt t="211665" x="8478838" y="823913"/>
          <p14:tracePt t="211673" x="8385175" y="823913"/>
          <p14:tracePt t="211682" x="8326438" y="823913"/>
          <p14:tracePt t="211690" x="8275638" y="823913"/>
          <p14:tracePt t="211698" x="8215313" y="823913"/>
          <p14:tracePt t="211706" x="8156575" y="823913"/>
          <p14:tracePt t="211713" x="8121650" y="823913"/>
          <p14:tracePt t="211722" x="8113713" y="823913"/>
          <p14:tracePt t="211729" x="8070850" y="823913"/>
          <p14:tracePt t="211738" x="8029575" y="823913"/>
          <p14:tracePt t="211745" x="8004175" y="823913"/>
          <p14:tracePt t="211753" x="7951788" y="823913"/>
          <p14:tracePt t="211762" x="7943850" y="823913"/>
          <p14:tracePt t="211769" x="7918450" y="823913"/>
          <p14:tracePt t="211777" x="7893050" y="823913"/>
          <p14:tracePt t="211786" x="7859713" y="823913"/>
          <p14:tracePt t="211793" x="7799388" y="823913"/>
          <p14:tracePt t="211803" x="7731125" y="823913"/>
          <p14:tracePt t="211809" x="7688263" y="823913"/>
          <p14:tracePt t="211818" x="7629525" y="823913"/>
          <p14:tracePt t="211826" x="7518400" y="823913"/>
          <p14:tracePt t="211833" x="7373938" y="823913"/>
          <p14:tracePt t="211841" x="7289800" y="823913"/>
          <p14:tracePt t="211849" x="7170738" y="823913"/>
          <p14:tracePt t="211857" x="7059613" y="823913"/>
          <p14:tracePt t="211865" x="6967538" y="823913"/>
          <p14:tracePt t="211873" x="6907213" y="823913"/>
          <p14:tracePt t="211882" x="6881813" y="823913"/>
          <p14:tracePt t="211890" x="6831013" y="823913"/>
          <p14:tracePt t="211906" x="6823075" y="823913"/>
          <p14:tracePt t="212003" x="6805613" y="833438"/>
          <p14:tracePt t="212011" x="6805613" y="841375"/>
          <p14:tracePt t="212019" x="6805613" y="866775"/>
          <p14:tracePt t="212028" x="6805613" y="925513"/>
          <p14:tracePt t="212035" x="6797675" y="993775"/>
          <p14:tracePt t="212043" x="6797675" y="1019175"/>
          <p14:tracePt t="212050" x="6797675" y="1087438"/>
          <p14:tracePt t="212058" x="6797675" y="1130300"/>
          <p14:tracePt t="212065" x="6797675" y="1155700"/>
          <p14:tracePt t="212073" x="6797675" y="1206500"/>
          <p14:tracePt t="212089" x="6797675" y="1216025"/>
          <p14:tracePt t="212113" x="6797675" y="1231900"/>
          <p14:tracePt t="212122" x="6797675" y="1241425"/>
          <p14:tracePt t="212129" x="6797675" y="1249363"/>
          <p14:tracePt t="212138" x="6805613" y="1249363"/>
          <p14:tracePt t="212145" x="6823075" y="1249363"/>
          <p14:tracePt t="212153" x="6864350" y="1282700"/>
          <p14:tracePt t="212162" x="6873875" y="1282700"/>
          <p14:tracePt t="212169" x="6899275" y="1282700"/>
          <p14:tracePt t="212177" x="6932613" y="1292225"/>
          <p14:tracePt t="212193" x="6942138" y="1292225"/>
          <p14:tracePt t="212203" x="6967538" y="1292225"/>
          <p14:tracePt t="212209" x="7000875" y="1308100"/>
          <p14:tracePt t="212219" x="7026275" y="1308100"/>
          <p14:tracePt t="212225" x="7034213" y="1308100"/>
          <p14:tracePt t="212233" x="7059613" y="1325563"/>
          <p14:tracePt t="212241" x="7077075" y="1325563"/>
          <p14:tracePt t="212249" x="7085013" y="1325563"/>
          <p14:tracePt t="212257" x="7102475" y="1325563"/>
          <p14:tracePt t="212265" x="7137400" y="1325563"/>
          <p14:tracePt t="212273" x="7170738" y="1325563"/>
          <p14:tracePt t="212281" x="7213600" y="1325563"/>
          <p14:tracePt t="212289" x="7256463" y="1325563"/>
          <p14:tracePt t="212297" x="7323138" y="1325563"/>
          <p14:tracePt t="212306" x="7366000" y="1325563"/>
          <p14:tracePt t="212313" x="7391400" y="1325563"/>
          <p14:tracePt t="212322" x="7442200" y="1325563"/>
          <p14:tracePt t="212329" x="7467600" y="1325563"/>
          <p14:tracePt t="212338" x="7510463" y="1325563"/>
          <p14:tracePt t="212345" x="7535863" y="1325563"/>
          <p14:tracePt t="212353" x="7586663" y="1325563"/>
          <p14:tracePt t="212361" x="7629525" y="1325563"/>
          <p14:tracePt t="212369" x="7654925" y="1325563"/>
          <p14:tracePt t="212377" x="7680325" y="1325563"/>
          <p14:tracePt t="212386" x="7697788" y="1325563"/>
          <p14:tracePt t="212402" x="7723188" y="1325563"/>
          <p14:tracePt t="212409" x="7748588" y="1325563"/>
          <p14:tracePt t="212419" x="7756525" y="1325563"/>
          <p14:tracePt t="212425" x="7799388" y="1325563"/>
          <p14:tracePt t="212433" x="7824788" y="1325563"/>
          <p14:tracePt t="212441" x="7875588" y="1325563"/>
          <p14:tracePt t="212449" x="7885113" y="1325563"/>
          <p14:tracePt t="212457" x="7900988" y="1325563"/>
          <p14:tracePt t="212481" x="7926388" y="1325563"/>
          <p14:tracePt t="212497" x="7951788" y="1325563"/>
          <p14:tracePt t="212506" x="7961313" y="1325563"/>
          <p14:tracePt t="212513" x="7986713" y="1325563"/>
          <p14:tracePt t="212522" x="8004175" y="1325563"/>
          <p14:tracePt t="212569" x="8029575" y="1325563"/>
          <p14:tracePt t="212578" x="8054975" y="1325563"/>
          <p14:tracePt t="212586" x="8062913" y="1317625"/>
          <p14:tracePt t="212593" x="8080375" y="1317625"/>
          <p14:tracePt t="212658" x="8088313" y="1317625"/>
          <p14:tracePt t="212690" x="8105775" y="1308100"/>
          <p14:tracePt t="212730" x="8113713" y="1292225"/>
          <p14:tracePt t="212858" x="8121650" y="1292225"/>
          <p14:tracePt t="212866" x="8164513" y="1317625"/>
          <p14:tracePt t="212875" x="8199438" y="1325563"/>
          <p14:tracePt t="212882" x="8207375" y="1343025"/>
          <p14:tracePt t="212890" x="8207375" y="1350963"/>
          <p14:tracePt t="212897" x="8207375" y="1368425"/>
          <p14:tracePt t="212906" x="8207375" y="1376363"/>
          <p14:tracePt t="212913" x="8207375" y="1385888"/>
          <p14:tracePt t="213186" x="8308975" y="1452563"/>
          <p14:tracePt t="213194" x="8428038" y="1452563"/>
          <p14:tracePt t="213206" x="8453438" y="1452563"/>
          <p14:tracePt t="213211" x="8488363" y="1419225"/>
          <p14:tracePt t="213220" x="8496300" y="1350963"/>
          <p14:tracePt t="213225" x="8547100" y="1317625"/>
          <p14:tracePt t="213233" x="8632825" y="1317625"/>
          <p14:tracePt t="213242" x="8802688" y="1317625"/>
          <p14:tracePt t="213249" x="8980488" y="1360488"/>
          <p14:tracePt t="213257" x="9150350" y="1376363"/>
          <p14:tracePt t="213265" x="9353550" y="1401763"/>
          <p14:tracePt t="213273" x="9523413" y="1401763"/>
          <p14:tracePt t="213281" x="9702800" y="1470025"/>
          <p14:tracePt t="213289" x="9812338" y="1470025"/>
          <p14:tracePt t="213297" x="9906000" y="1470025"/>
          <p14:tracePt t="213306" x="9966325" y="1470025"/>
          <p14:tracePt t="213313" x="9991725" y="1470025"/>
          <p14:tracePt t="213322" x="10042525" y="1462088"/>
          <p14:tracePt t="213339" x="10050463" y="1444625"/>
          <p14:tracePt t="213345" x="10067925" y="1444625"/>
          <p14:tracePt t="213353" x="10075863" y="1444625"/>
          <p14:tracePt t="213361" x="10093325" y="1444625"/>
          <p14:tracePt t="213369" x="10101263" y="1444625"/>
          <p14:tracePt t="213401" x="10110788" y="1444625"/>
          <p14:tracePt t="213409" x="10126663" y="1444625"/>
          <p14:tracePt t="213418" x="10169525" y="1444625"/>
          <p14:tracePt t="213425" x="10229850" y="1427163"/>
          <p14:tracePt t="213433" x="10306050" y="1393825"/>
          <p14:tracePt t="213442" x="10348913" y="1393825"/>
          <p14:tracePt t="213449" x="10407650" y="1393825"/>
          <p14:tracePt t="213458" x="10442575" y="1393825"/>
          <p14:tracePt t="213466" x="10483850" y="1393825"/>
          <p14:tracePt t="213473" x="10526713" y="1376363"/>
          <p14:tracePt t="213482" x="10560050" y="1376363"/>
          <p14:tracePt t="213489" x="10585450" y="1376363"/>
          <p14:tracePt t="213497" x="10612438" y="1376363"/>
          <p14:tracePt t="213506" x="10637838" y="1368425"/>
          <p14:tracePt t="213675" x="10653713" y="1368425"/>
          <p14:tracePt t="213683" x="10679113" y="1368425"/>
          <p14:tracePt t="213690" x="10704513" y="1368425"/>
          <p14:tracePt t="213697" x="10772775" y="1368425"/>
          <p14:tracePt t="213706" x="10815638" y="1368425"/>
          <p14:tracePt t="213713" x="10866438" y="1385888"/>
          <p14:tracePt t="213722" x="10926763" y="1385888"/>
          <p14:tracePt t="213730" x="10934700" y="1385888"/>
          <p14:tracePt t="213738" x="10952163" y="1401763"/>
          <p14:tracePt t="216258" x="10960100" y="1411288"/>
          <p14:tracePt t="216274" x="10960100" y="1436688"/>
          <p14:tracePt t="216297" x="10960100" y="1452563"/>
          <p14:tracePt t="216313" x="10960100" y="1462088"/>
          <p14:tracePt t="216322" x="10960100" y="1477963"/>
          <p14:tracePt t="216345" x="10960100" y="1504950"/>
          <p14:tracePt t="216410" x="10960100" y="1512888"/>
          <p14:tracePt t="216419" x="10960100" y="1520825"/>
          <p14:tracePt t="216458" x="10960100" y="1538288"/>
          <p14:tracePt t="216466" x="10960100" y="1563688"/>
          <p14:tracePt t="216490" x="10960100" y="1571625"/>
          <p14:tracePt t="216530" x="10960100" y="1589088"/>
          <p14:tracePt t="216618" x="10960100" y="1597025"/>
          <p14:tracePt t="216626" x="10960100" y="1622425"/>
          <p14:tracePt t="216643" x="10960100" y="1639888"/>
          <p14:tracePt t="216650" x="10960100" y="1665288"/>
          <p14:tracePt t="216658" x="10960100" y="1708150"/>
          <p14:tracePt t="216665" x="10960100" y="1733550"/>
          <p14:tracePt t="216681" x="10960100" y="1758950"/>
          <p14:tracePt t="221074" x="10977563" y="1776413"/>
          <p14:tracePt t="222226" x="10985500" y="1766888"/>
          <p14:tracePt t="223114" x="11002963" y="1766888"/>
          <p14:tracePt t="223834" x="11010900" y="1776413"/>
          <p14:tracePt t="223850" x="11018838" y="1784350"/>
          <p14:tracePt t="223891" x="11018838" y="1801813"/>
          <p14:tracePt t="223898" x="11036300" y="1844675"/>
          <p14:tracePt t="223906" x="11044238" y="1852613"/>
          <p14:tracePt t="224474" x="11061700" y="1860550"/>
          <p14:tracePt t="224491" x="11061700" y="1885950"/>
          <p14:tracePt t="224498" x="11061700" y="1903413"/>
          <p14:tracePt t="224506" x="11071225" y="1928813"/>
          <p14:tracePt t="224513" x="11087100" y="1971675"/>
          <p14:tracePt t="224522" x="11087100" y="2055813"/>
          <p14:tracePt t="224529" x="11155363" y="2209800"/>
          <p14:tracePt t="224537" x="11155363" y="2278063"/>
          <p14:tracePt t="224545" x="11172825" y="2387600"/>
          <p14:tracePt t="224554" x="11172825" y="2473325"/>
          <p14:tracePt t="224562" x="11172825" y="2557463"/>
          <p14:tracePt t="224570" x="11172825" y="2625725"/>
          <p14:tracePt t="224577" x="11172825" y="2651125"/>
          <p14:tracePt t="224585" x="11215688" y="2651125"/>
          <p14:tracePt t="224850" x="11231563" y="2651125"/>
          <p14:tracePt t="224857" x="11241088" y="2617788"/>
          <p14:tracePt t="224865" x="11241088" y="2608263"/>
          <p14:tracePt t="224873" x="11241088" y="2600325"/>
          <p14:tracePt t="224884" x="11241088" y="2557463"/>
          <p14:tracePt t="224889" x="11241088" y="2541588"/>
          <p14:tracePt t="224937" x="11241088" y="2532063"/>
          <p14:tracePt t="224945" x="11241088" y="2524125"/>
          <p14:tracePt t="224954" x="11231563" y="2506663"/>
          <p14:tracePt t="224961" x="11231563" y="2498725"/>
          <p14:tracePt t="224970" x="11231563" y="2481263"/>
          <p14:tracePt t="224978" x="11231563" y="2473325"/>
          <p14:tracePt t="224993" x="11231563" y="2447925"/>
          <p14:tracePt t="225009" x="11231563" y="2430463"/>
          <p14:tracePt t="225042" x="11231563" y="2422525"/>
          <p14:tracePt t="225129" x="11231563" y="2413000"/>
          <p14:tracePt t="225193" x="11231563" y="2387600"/>
          <p14:tracePt t="225242" x="11231563" y="2371725"/>
          <p14:tracePt t="225258" x="11231563" y="2362200"/>
          <p14:tracePt t="225266" x="11215688" y="2344738"/>
          <p14:tracePt t="225297" x="11206163" y="2303463"/>
          <p14:tracePt t="225321" x="11206163" y="2293938"/>
          <p14:tracePt t="225345" x="11188700" y="2268538"/>
          <p14:tracePt t="225361" x="11188700" y="2252663"/>
          <p14:tracePt t="225393" x="11172825" y="2227263"/>
          <p14:tracePt t="225546" x="11163300" y="2227263"/>
          <p14:tracePt t="225594" x="11155363" y="2227263"/>
          <p14:tracePt t="225706" x="11137900" y="2227263"/>
          <p14:tracePt t="226122" x="11096625" y="2227263"/>
          <p14:tracePt t="226130" x="11087100" y="2227263"/>
          <p14:tracePt t="226227" x="11071225" y="2235200"/>
          <p14:tracePt t="226243" x="11061700" y="2260600"/>
          <p14:tracePt t="226250" x="11061700" y="2303463"/>
          <p14:tracePt t="226257" x="11028363" y="2371725"/>
          <p14:tracePt t="226265" x="11028363" y="2413000"/>
          <p14:tracePt t="226273" x="11028363" y="2498725"/>
          <p14:tracePt t="226282" x="10993438" y="2549525"/>
          <p14:tracePt t="226289" x="10985500" y="2557463"/>
          <p14:tracePt t="226297" x="10942638" y="2557463"/>
          <p14:tracePt t="226313" x="10874375" y="2557463"/>
          <p14:tracePt t="226321" x="10866438" y="2557463"/>
          <p14:tracePt t="226555" x="10866438" y="2541588"/>
          <p14:tracePt t="226570" x="10883900" y="2541588"/>
          <p14:tracePt t="226579" x="10960100" y="2532063"/>
          <p14:tracePt t="226585" x="11018838" y="2532063"/>
          <p14:tracePt t="226625" x="11036300" y="2532063"/>
          <p14:tracePt t="226634" x="11061700" y="2566988"/>
          <p14:tracePt t="226641" x="11061700" y="2574925"/>
          <p14:tracePt t="226650" x="11096625" y="2633663"/>
          <p14:tracePt t="226657" x="11096625" y="2643188"/>
          <p14:tracePt t="226665" x="11104563" y="2676525"/>
          <p14:tracePt t="226673" x="11104563" y="2686050"/>
          <p14:tracePt t="226746" x="11104563" y="2693988"/>
          <p14:tracePt t="226778" x="11104563" y="2711450"/>
          <p14:tracePt t="226833" x="11122025" y="2752725"/>
          <p14:tracePt t="226890" x="11122025" y="2762250"/>
          <p14:tracePt t="226898" x="11129963" y="2778125"/>
          <p14:tracePt t="226930" x="11129963" y="2805113"/>
          <p14:tracePt t="226986" x="11163300" y="2830513"/>
          <p14:tracePt t="227042" x="11155363" y="2846388"/>
          <p14:tracePt t="227066" x="11147425" y="2855913"/>
          <p14:tracePt t="227113" x="11129963" y="2863850"/>
          <p14:tracePt t="227347" x="11122025" y="2881313"/>
          <p14:tracePt t="227387" x="11112500" y="2881313"/>
          <p14:tracePt t="227691" x="11028363" y="2820988"/>
          <p14:tracePt t="227699" x="10977563" y="2744788"/>
          <p14:tracePt t="227706" x="10901363" y="2668588"/>
          <p14:tracePt t="227713" x="10841038" y="2600325"/>
          <p14:tracePt t="227721" x="10833100" y="2582863"/>
          <p14:tracePt t="227729" x="10815638" y="2557463"/>
          <p14:tracePt t="227876" x="10858500" y="2617788"/>
          <p14:tracePt t="227884" x="10934700" y="2693988"/>
          <p14:tracePt t="227890" x="11044238" y="2805113"/>
          <p14:tracePt t="227898" x="11071225" y="2846388"/>
          <p14:tracePt t="227905" x="11163300" y="2922588"/>
          <p14:tracePt t="227913" x="11241088" y="3000375"/>
          <p14:tracePt t="227922" x="11274425" y="3067050"/>
          <p14:tracePt t="227929" x="11307763" y="3119438"/>
          <p14:tracePt t="227938" x="11325225" y="3144838"/>
          <p14:tracePt t="227945" x="11325225" y="3178175"/>
          <p14:tracePt t="227954" x="11325225" y="3186113"/>
          <p14:tracePt t="227962" x="11333163" y="3195638"/>
          <p14:tracePt t="228203" x="11376025" y="3228975"/>
          <p14:tracePt t="228211" x="11401425" y="3228975"/>
          <p14:tracePt t="228218" x="11495088" y="3221038"/>
          <p14:tracePt t="228225" x="11555413" y="3221038"/>
          <p14:tracePt t="228242" x="11571288" y="3203575"/>
          <p14:tracePt t="228379" x="11571288" y="3178175"/>
          <p14:tracePt t="228387" x="11571288" y="3152775"/>
          <p14:tracePt t="228394" x="11571288" y="3109913"/>
          <p14:tracePt t="228401" x="11563350" y="3041650"/>
          <p14:tracePt t="228409" x="11545888" y="3000375"/>
          <p14:tracePt t="228417" x="11530013" y="2932113"/>
          <p14:tracePt t="228425" x="11487150" y="2838450"/>
          <p14:tracePt t="228434" x="11452225" y="2736850"/>
          <p14:tracePt t="228442" x="11393488" y="2643188"/>
          <p14:tracePt t="228451" x="11307763" y="2481263"/>
          <p14:tracePt t="228457" x="11241088" y="2362200"/>
          <p14:tracePt t="228466" x="11180763" y="2260600"/>
          <p14:tracePt t="228474" x="11071225" y="2133600"/>
          <p14:tracePt t="228482" x="10968038" y="2022475"/>
          <p14:tracePt t="228489" x="10866438" y="1920875"/>
          <p14:tracePt t="228497" x="10739438" y="1835150"/>
          <p14:tracePt t="228505" x="10612438" y="1751013"/>
          <p14:tracePt t="228513" x="10483850" y="1665288"/>
          <p14:tracePt t="228522" x="10298113" y="1571625"/>
          <p14:tracePt t="228530" x="10179050" y="1512888"/>
          <p14:tracePt t="228538" x="10034588" y="1512888"/>
          <p14:tracePt t="228545" x="9855200" y="1470025"/>
          <p14:tracePt t="228555" x="9710738" y="1427163"/>
          <p14:tracePt t="228561" x="9558338" y="1401763"/>
          <p14:tracePt t="228570" x="9421813" y="1401763"/>
          <p14:tracePt t="228578" x="9244013" y="1401763"/>
          <p14:tracePt t="228585" x="9107488" y="1401763"/>
          <p14:tracePt t="228593" x="8988425" y="1401763"/>
          <p14:tracePt t="228601" x="8818563" y="1401763"/>
          <p14:tracePt t="228609" x="8623300" y="1401763"/>
          <p14:tracePt t="228617" x="8420100" y="1401763"/>
          <p14:tracePt t="228626" x="8139113" y="1401763"/>
          <p14:tracePt t="228634" x="7910513" y="1360488"/>
          <p14:tracePt t="228642" x="7654925" y="1333500"/>
          <p14:tracePt t="228651" x="7451725" y="1292225"/>
          <p14:tracePt t="228657" x="7229475" y="1292225"/>
          <p14:tracePt t="228665" x="7085013" y="1292225"/>
          <p14:tracePt t="228673" x="7018338" y="1257300"/>
          <p14:tracePt t="228682" x="6967538" y="1257300"/>
          <p14:tracePt t="228698" x="6958013" y="1241425"/>
          <p14:tracePt t="228771" x="6958013" y="1257300"/>
          <p14:tracePt t="228780" x="6958013" y="1274763"/>
          <p14:tracePt t="228789" x="6958013" y="1317625"/>
          <p14:tracePt t="228797" x="6958013" y="1343025"/>
          <p14:tracePt t="228802" x="6983413" y="1411288"/>
          <p14:tracePt t="228809" x="7069138" y="1538288"/>
          <p14:tracePt t="228818" x="7178675" y="1665288"/>
          <p14:tracePt t="228825" x="7289800" y="1827213"/>
          <p14:tracePt t="228834" x="7467600" y="1963738"/>
          <p14:tracePt t="228841" x="7654925" y="2073275"/>
          <p14:tracePt t="228850" x="7893050" y="2192338"/>
          <p14:tracePt t="228857" x="8096250" y="2235200"/>
          <p14:tracePt t="228865" x="8301038" y="2303463"/>
          <p14:tracePt t="228873" x="8521700" y="2303463"/>
          <p14:tracePt t="228884" x="8724900" y="2303463"/>
          <p14:tracePt t="228889" x="8861425" y="2303463"/>
          <p14:tracePt t="228897" x="9039225" y="2303463"/>
          <p14:tracePt t="228905" x="9175750" y="2303463"/>
          <p14:tracePt t="228913" x="9294813" y="2303463"/>
          <p14:tracePt t="228922" x="9472613" y="2268538"/>
          <p14:tracePt t="228930" x="9617075" y="2227263"/>
          <p14:tracePt t="228938" x="9821863" y="2184400"/>
          <p14:tracePt t="228945" x="9999663" y="2141538"/>
          <p14:tracePt t="228954" x="10169525" y="2116138"/>
          <p14:tracePt t="228962" x="10374313" y="2073275"/>
          <p14:tracePt t="228970" x="10552113" y="2030413"/>
          <p14:tracePt t="228977" x="10594975" y="2014538"/>
          <p14:tracePt t="228985" x="10663238" y="1979613"/>
          <p14:tracePt t="229026" x="10663238" y="1971675"/>
          <p14:tracePt t="229036" x="10663238" y="1954213"/>
          <p14:tracePt t="229042" x="10645775" y="1878013"/>
          <p14:tracePt t="229052" x="10569575" y="1844675"/>
          <p14:tracePt t="229059" x="10501313" y="1784350"/>
          <p14:tracePt t="229067" x="10374313" y="1725613"/>
          <p14:tracePt t="229075" x="10255250" y="1682750"/>
          <p14:tracePt t="229082" x="10050463" y="1657350"/>
          <p14:tracePt t="229092" x="9898063" y="1597025"/>
          <p14:tracePt t="229098" x="9694863" y="1504950"/>
          <p14:tracePt t="229108" x="9490075" y="1477963"/>
          <p14:tracePt t="229113" x="9261475" y="1462088"/>
          <p14:tracePt t="229121" x="9031288" y="1385888"/>
          <p14:tracePt t="229129" x="8802688" y="1385888"/>
          <p14:tracePt t="229137" x="8580438" y="1385888"/>
          <p14:tracePt t="229145" x="8410575" y="1385888"/>
          <p14:tracePt t="229154" x="8232775" y="1401763"/>
          <p14:tracePt t="229162" x="8113713" y="1419225"/>
          <p14:tracePt t="229170" x="8029575" y="1419225"/>
          <p14:tracePt t="229177" x="7977188" y="1436688"/>
          <p14:tracePt t="229185" x="7951788" y="1436688"/>
          <p14:tracePt t="229193" x="7926388" y="1436688"/>
          <p14:tracePt t="229209" x="7918450" y="1452563"/>
          <p14:tracePt t="229225" x="7918450" y="1462088"/>
          <p14:tracePt t="229234" x="7918450" y="1470025"/>
          <p14:tracePt t="229241" x="7918450" y="1512888"/>
          <p14:tracePt t="229257" x="7918450" y="1563688"/>
          <p14:tracePt t="229265" x="7951788" y="1606550"/>
          <p14:tracePt t="229273" x="8029575" y="1665288"/>
          <p14:tracePt t="229282" x="8131175" y="1725613"/>
          <p14:tracePt t="229289" x="8224838" y="1758950"/>
          <p14:tracePt t="229297" x="8351838" y="1844675"/>
          <p14:tracePt t="229305" x="8478838" y="1911350"/>
          <p14:tracePt t="229313" x="8589963" y="1911350"/>
          <p14:tracePt t="229322" x="8683625" y="1928813"/>
          <p14:tracePt t="229329" x="8810625" y="1971675"/>
          <p14:tracePt t="229338" x="8929688" y="2014538"/>
          <p14:tracePt t="229345" x="8997950" y="2022475"/>
          <p14:tracePt t="229354" x="9117013" y="2047875"/>
          <p14:tracePt t="229362" x="9209088" y="2065338"/>
          <p14:tracePt t="229370" x="9345613" y="2065338"/>
          <p14:tracePt t="229377" x="9396413" y="2065338"/>
          <p14:tracePt t="229385" x="9439275" y="2065338"/>
          <p14:tracePt t="229393" x="9456738" y="2065338"/>
          <p14:tracePt t="229417" x="9464675" y="2065338"/>
          <p14:tracePt t="229425" x="9490075" y="2055813"/>
          <p14:tracePt t="229434" x="9507538" y="2047875"/>
          <p14:tracePt t="229442" x="9507538" y="2039938"/>
          <p14:tracePt t="229451" x="9507538" y="2022475"/>
          <p14:tracePt t="229457" x="9515475" y="1997075"/>
          <p14:tracePt t="229466" x="9532938" y="1954213"/>
          <p14:tracePt t="229473" x="9532938" y="1938338"/>
          <p14:tracePt t="229482" x="9532938" y="1895475"/>
          <p14:tracePt t="229489" x="9540875" y="1885950"/>
          <p14:tracePt t="229497" x="9540875" y="1870075"/>
          <p14:tracePt t="229506" x="9540875" y="1835150"/>
          <p14:tracePt t="229513" x="9540875" y="1819275"/>
          <p14:tracePt t="229522" x="9540875" y="1776413"/>
          <p14:tracePt t="229529" x="9540875" y="1766888"/>
          <p14:tracePt t="229538" x="9540875" y="1741488"/>
          <p14:tracePt t="229545" x="9515475" y="1674813"/>
          <p14:tracePt t="229554" x="9490075" y="1657350"/>
          <p14:tracePt t="229561" x="9439275" y="1614488"/>
          <p14:tracePt t="229569" x="9345613" y="1589088"/>
          <p14:tracePt t="229577" x="9261475" y="1589088"/>
          <p14:tracePt t="229585" x="9132888" y="1530350"/>
          <p14:tracePt t="229593" x="9039225" y="1512888"/>
          <p14:tracePt t="229602" x="8955088" y="1512888"/>
          <p14:tracePt t="229609" x="8869363" y="1512888"/>
          <p14:tracePt t="229618" x="8777288" y="1512888"/>
          <p14:tracePt t="229625" x="8716963" y="1512888"/>
          <p14:tracePt t="229634" x="8674100" y="1512888"/>
          <p14:tracePt t="229642" x="8605838" y="1512888"/>
          <p14:tracePt t="229651" x="8564563" y="1520825"/>
          <p14:tracePt t="229658" x="8529638" y="1530350"/>
          <p14:tracePt t="229666" x="8521700" y="1546225"/>
          <p14:tracePt t="229673" x="8478838" y="1589088"/>
          <p14:tracePt t="229682" x="8462963" y="1597025"/>
          <p14:tracePt t="229689" x="8435975" y="1622425"/>
          <p14:tracePt t="229697" x="8435975" y="1639888"/>
          <p14:tracePt t="229706" x="8435975" y="1665288"/>
          <p14:tracePt t="229713" x="8435975" y="1690688"/>
          <p14:tracePt t="229722" x="8435975" y="1716088"/>
          <p14:tracePt t="229730" x="8435975" y="1766888"/>
          <p14:tracePt t="229738" x="8435975" y="1809750"/>
          <p14:tracePt t="229745" x="8435975" y="1870075"/>
          <p14:tracePt t="229754" x="8435975" y="1938338"/>
          <p14:tracePt t="229762" x="8478838" y="2005013"/>
          <p14:tracePt t="229770" x="8555038" y="2082800"/>
          <p14:tracePt t="229778" x="8658225" y="2166938"/>
          <p14:tracePt t="229785" x="8759825" y="2243138"/>
          <p14:tracePt t="229793" x="8921750" y="2336800"/>
          <p14:tracePt t="229801" x="9039225" y="2379663"/>
          <p14:tracePt t="229810" x="9277350" y="2473325"/>
          <p14:tracePt t="229817" x="9507538" y="2516188"/>
          <p14:tracePt t="229825" x="9736138" y="2557463"/>
          <p14:tracePt t="229834" x="9991725" y="2608263"/>
          <p14:tracePt t="229842" x="10186988" y="2608263"/>
          <p14:tracePt t="229850" x="10390188" y="2608263"/>
          <p14:tracePt t="229857" x="10585450" y="2608263"/>
          <p14:tracePt t="229866" x="10756900" y="2608263"/>
          <p14:tracePt t="229873" x="10901363" y="2608263"/>
          <p14:tracePt t="229885" x="11053763" y="2549525"/>
          <p14:tracePt t="229889" x="11206163" y="2463800"/>
          <p14:tracePt t="229897" x="11274425" y="2430463"/>
          <p14:tracePt t="229906" x="11350625" y="2354263"/>
          <p14:tracePt t="229913" x="11385550" y="2319338"/>
          <p14:tracePt t="229922" x="11410950" y="2278063"/>
          <p14:tracePt t="229929" x="11410950" y="2260600"/>
          <p14:tracePt t="229938" x="11410950" y="2217738"/>
          <p14:tracePt t="229945" x="11410950" y="2209800"/>
          <p14:tracePt t="229954" x="11410950" y="2200275"/>
          <p14:tracePt t="229970" x="11426825" y="2184400"/>
          <p14:tracePt t="230026" x="11426825" y="2235200"/>
          <p14:tracePt t="230035" x="11426825" y="2319338"/>
          <p14:tracePt t="230042" x="11426825" y="2405063"/>
          <p14:tracePt t="230052" x="11426825" y="2489200"/>
          <p14:tracePt t="230058" x="11426825" y="2557463"/>
          <p14:tracePt t="230066" x="11426825" y="2582863"/>
          <p14:tracePt t="230075" x="11426825" y="2608263"/>
          <p14:tracePt t="230098" x="11426825" y="2625725"/>
          <p14:tracePt t="230267" x="11426825" y="2617788"/>
          <p14:tracePt t="230275" x="11426825" y="2608263"/>
          <p14:tracePt t="230305" x="11426825" y="2582863"/>
          <p14:tracePt t="230329" x="11385550" y="2592388"/>
          <p14:tracePt t="230337" x="11376025" y="2633663"/>
          <p14:tracePt t="230345" x="11317288" y="2701925"/>
          <p14:tracePt t="230354" x="11307763" y="2719388"/>
          <p14:tracePt t="230362" x="11307763" y="2727325"/>
          <p14:tracePt t="230370" x="11307763" y="2744788"/>
          <p14:tracePt t="230385" x="11307763" y="2778125"/>
          <p14:tracePt t="230393" x="11307763" y="2813050"/>
          <p14:tracePt t="230401" x="11307763" y="2871788"/>
          <p14:tracePt t="230409" x="11307763" y="2932113"/>
          <p14:tracePt t="230418" x="11307763" y="3041650"/>
          <p14:tracePt t="230425" x="11317288" y="3160713"/>
          <p14:tracePt t="230434" x="11317288" y="3330575"/>
          <p14:tracePt t="230442" x="11317288" y="3449638"/>
          <p14:tracePt t="230451" x="11317288" y="3560763"/>
          <p14:tracePt t="230457" x="11317288" y="3611563"/>
          <p14:tracePt t="230466" x="11317288" y="3636963"/>
          <p14:tracePt t="230473" x="11317288" y="3662363"/>
          <p14:tracePt t="230482" x="11317288" y="3679825"/>
          <p14:tracePt t="230489" x="11317288" y="3687763"/>
          <p14:tracePt t="230553" x="11317288" y="3697288"/>
          <p14:tracePt t="232082" x="11317288" y="3713163"/>
          <p14:tracePt t="232219" x="11299825" y="3705225"/>
          <p14:tracePt t="232354" x="11291888" y="3679825"/>
          <p14:tracePt t="232363" x="11274425" y="3679825"/>
          <p14:tracePt t="232370" x="11266488" y="3671888"/>
          <p14:tracePt t="232378" x="11256963" y="3654425"/>
          <p14:tracePt t="232393" x="11241088" y="3654425"/>
          <p14:tracePt t="232401" x="11215688" y="3646488"/>
          <p14:tracePt t="232417" x="11206163" y="3646488"/>
          <p14:tracePt t="232425" x="11180763" y="3629025"/>
          <p14:tracePt t="232442" x="11163300" y="3619500"/>
          <p14:tracePt t="232450" x="11155363" y="3603625"/>
          <p14:tracePt t="232473" x="11137900" y="3594100"/>
          <p14:tracePt t="232513" x="11129963" y="3594100"/>
          <p14:tracePt t="233019" x="11112500" y="3568700"/>
          <p14:tracePt t="233025" x="11112500" y="3543300"/>
          <p14:tracePt t="233033" x="11112500" y="3475038"/>
          <p14:tracePt t="233041" x="11112500" y="3373438"/>
          <p14:tracePt t="233050" x="11112500" y="3254375"/>
          <p14:tracePt t="233057" x="11112500" y="3109913"/>
          <p14:tracePt t="233066" x="11112500" y="2965450"/>
          <p14:tracePt t="233073" x="11053763" y="2846388"/>
          <p14:tracePt t="233082" x="11010900" y="2643188"/>
          <p14:tracePt t="233089" x="10942638" y="2489200"/>
          <p14:tracePt t="233097" x="10917238" y="2286000"/>
          <p14:tracePt t="233105" x="10874375" y="2082800"/>
          <p14:tracePt t="233113" x="10833100" y="1963738"/>
          <p14:tracePt t="233121" x="10764838" y="1784350"/>
          <p14:tracePt t="233129" x="10704513" y="1657350"/>
          <p14:tracePt t="233137" x="10645775" y="1530350"/>
          <p14:tracePt t="233145" x="10534650" y="1401763"/>
          <p14:tracePt t="233154" x="10399713" y="1292225"/>
          <p14:tracePt t="233161" x="10298113" y="1216025"/>
          <p14:tracePt t="233170" x="10169525" y="1130300"/>
          <p14:tracePt t="233177" x="10017125" y="1036638"/>
          <p14:tracePt t="233186" x="9864725" y="977900"/>
          <p14:tracePt t="233193" x="9720263" y="909638"/>
          <p14:tracePt t="233201" x="9482138" y="866775"/>
          <p14:tracePt t="233209" x="9251950" y="790575"/>
          <p14:tracePt t="233217" x="9023350" y="722313"/>
          <p14:tracePt t="233225" x="8785225" y="654050"/>
          <p14:tracePt t="233233" x="8564563" y="628650"/>
          <p14:tracePt t="233241" x="8283575" y="628650"/>
          <p14:tracePt t="233250" x="7994650" y="585788"/>
          <p14:tracePt t="233257" x="7654925" y="585788"/>
          <p14:tracePt t="233266" x="7340600" y="585788"/>
          <p14:tracePt t="233273" x="7034213" y="560388"/>
          <p14:tracePt t="233282" x="6635750" y="534988"/>
          <p14:tracePt t="233289" x="6354763" y="534988"/>
          <p14:tracePt t="233297" x="6108700" y="534988"/>
          <p14:tracePt t="233305" x="5880100" y="534988"/>
          <p14:tracePt t="233313" x="5735638" y="509588"/>
          <p14:tracePt t="233321" x="5641975" y="509588"/>
          <p14:tracePt t="233329" x="5556250" y="509588"/>
          <p14:tracePt t="233337" x="5497513" y="509588"/>
          <p14:tracePt t="233345" x="5429250" y="509588"/>
          <p14:tracePt t="233353" x="5386388" y="509588"/>
          <p14:tracePt t="233362" x="5343525" y="509588"/>
          <p14:tracePt t="233370" x="5310188" y="509588"/>
          <p14:tracePt t="233377" x="5249863" y="509588"/>
          <p14:tracePt t="233386" x="5208588" y="509588"/>
          <p14:tracePt t="233393" x="5173663" y="519113"/>
          <p14:tracePt t="233401" x="5122863" y="569913"/>
          <p14:tracePt t="233409" x="5080000" y="603250"/>
          <p14:tracePt t="233417" x="4962525" y="679450"/>
          <p14:tracePt t="233425" x="4833938" y="765175"/>
          <p14:tracePt t="233433" x="4706938" y="866775"/>
          <p14:tracePt t="233441" x="4605338" y="977900"/>
          <p14:tracePt t="233450" x="4494213" y="1079500"/>
          <p14:tracePt t="233457" x="4443413" y="1155700"/>
          <p14:tracePt t="233466" x="4359275" y="1257300"/>
          <p14:tracePt t="233473" x="4306888" y="1325563"/>
          <p14:tracePt t="233482" x="4291013" y="1376363"/>
          <p14:tracePt t="233489" x="4248150" y="1487488"/>
          <p14:tracePt t="233497" x="4214813" y="1555750"/>
          <p14:tracePt t="233505" x="4179888" y="1622425"/>
          <p14:tracePt t="233513" x="4162425" y="1674813"/>
          <p14:tracePt t="233521" x="4111625" y="1741488"/>
          <p14:tracePt t="233530" x="4078288" y="1809750"/>
          <p14:tracePt t="233537" x="4060825" y="1860550"/>
          <p14:tracePt t="233545" x="4035425" y="1895475"/>
          <p14:tracePt t="233554" x="4017963" y="1938338"/>
          <p14:tracePt t="233562" x="4002088" y="2005013"/>
          <p14:tracePt t="233570" x="3951288" y="2047875"/>
          <p14:tracePt t="233577" x="3933825" y="2116138"/>
          <p14:tracePt t="233586" x="3900488" y="2209800"/>
          <p14:tracePt t="233593" x="3865563" y="2286000"/>
          <p14:tracePt t="233601" x="3822700" y="2379663"/>
          <p14:tracePt t="233610" x="3789363" y="2473325"/>
          <p14:tracePt t="233617" x="3746500" y="2549525"/>
          <p14:tracePt t="233625" x="3729038" y="2633663"/>
          <p14:tracePt t="233633" x="3678238" y="2686050"/>
          <p14:tracePt t="233641" x="3644900" y="2752725"/>
          <p14:tracePt t="233650" x="3568700" y="2855913"/>
          <p14:tracePt t="233657" x="3508375" y="2932113"/>
          <p14:tracePt t="233666" x="3449638" y="3033713"/>
          <p14:tracePt t="233673" x="3389313" y="3135313"/>
          <p14:tracePt t="233682" x="3363913" y="3160713"/>
          <p14:tracePt t="233689" x="3305175" y="3254375"/>
          <p14:tracePt t="233697" x="3270250" y="3297238"/>
          <p14:tracePt t="233705" x="3236913" y="3390900"/>
          <p14:tracePt t="233713" x="3203575" y="3441700"/>
          <p14:tracePt t="233721" x="3194050" y="3484563"/>
          <p14:tracePt t="233729" x="3152775" y="3578225"/>
          <p14:tracePt t="233737" x="3152775" y="3636963"/>
          <p14:tracePt t="233745" x="3152775" y="3722688"/>
          <p14:tracePt t="233753" x="3152775" y="3806825"/>
          <p14:tracePt t="233761" x="3152775" y="3900488"/>
          <p14:tracePt t="233770" x="3211513" y="4019550"/>
          <p14:tracePt t="233777" x="3270250" y="4171950"/>
          <p14:tracePt t="233786" x="3363913" y="4359275"/>
          <p14:tracePt t="233793" x="3406775" y="4452938"/>
          <p14:tracePt t="233802" x="3482975" y="4554538"/>
          <p14:tracePt t="233809" x="3525838" y="4648200"/>
          <p14:tracePt t="233817" x="3576638" y="4724400"/>
          <p14:tracePt t="233825" x="3670300" y="4878388"/>
          <p14:tracePt t="233833" x="3721100" y="4954588"/>
          <p14:tracePt t="233841" x="3832225" y="5081588"/>
          <p14:tracePt t="233850" x="3992563" y="5243513"/>
          <p14:tracePt t="233857" x="4146550" y="5405438"/>
          <p14:tracePt t="233866" x="4306888" y="5540375"/>
          <p14:tracePt t="233873" x="4460875" y="5651500"/>
          <p14:tracePt t="233882" x="4646613" y="5735638"/>
          <p14:tracePt t="233889" x="4800600" y="5829300"/>
          <p14:tracePt t="233897" x="5003800" y="5897563"/>
          <p14:tracePt t="233905" x="5148263" y="5940425"/>
          <p14:tracePt t="233913" x="5353050" y="5983288"/>
          <p14:tracePt t="233922" x="5556250" y="6008688"/>
          <p14:tracePt t="233930" x="5751513" y="6008688"/>
          <p14:tracePt t="233937" x="5921375" y="6008688"/>
          <p14:tracePt t="233945" x="6091238" y="6008688"/>
          <p14:tracePt t="233953" x="6296025" y="6008688"/>
          <p14:tracePt t="233962" x="6465888" y="6008688"/>
          <p14:tracePt t="233970" x="6686550" y="6008688"/>
          <p14:tracePt t="233977" x="6915150" y="6008688"/>
          <p14:tracePt t="233986" x="7196138" y="5991225"/>
          <p14:tracePt t="233993" x="7485063" y="5915025"/>
          <p14:tracePt t="234002" x="7832725" y="5889625"/>
          <p14:tracePt t="234009" x="8232775" y="5813425"/>
          <p14:tracePt t="234017" x="8539163" y="5788025"/>
          <p14:tracePt t="234025" x="8861425" y="5735638"/>
          <p14:tracePt t="234033" x="9183688" y="5684838"/>
          <p14:tracePt t="234041" x="9447213" y="5616575"/>
          <p14:tracePt t="234050" x="9677400" y="5565775"/>
          <p14:tracePt t="234057" x="9847263" y="5549900"/>
          <p14:tracePt t="234066" x="10025063" y="5507038"/>
          <p14:tracePt t="234073" x="10153650" y="5438775"/>
          <p14:tracePt t="234082" x="10280650" y="5353050"/>
          <p14:tracePt t="234089" x="10348913" y="5302250"/>
          <p14:tracePt t="234097" x="10425113" y="5226050"/>
          <p14:tracePt t="234105" x="10526713" y="5141913"/>
          <p14:tracePt t="234113" x="10602913" y="5064125"/>
          <p14:tracePt t="234121" x="10704513" y="5005388"/>
          <p14:tracePt t="234129" x="10782300" y="4929188"/>
          <p14:tracePt t="234137" x="10858500" y="4868863"/>
          <p14:tracePt t="234145" x="10926763" y="4835525"/>
          <p14:tracePt t="234153" x="10977563" y="4792663"/>
          <p14:tracePt t="234161" x="11002963" y="4775200"/>
          <p14:tracePt t="234170" x="11018838" y="4759325"/>
          <p14:tracePt t="234177" x="11044238" y="4749800"/>
          <p14:tracePt t="234186" x="11071225" y="4716463"/>
          <p14:tracePt t="234193" x="11087100" y="4708525"/>
          <p14:tracePt t="234201" x="11087100" y="4691063"/>
          <p14:tracePt t="234209" x="11096625" y="4665663"/>
          <p14:tracePt t="234217" x="11129963" y="4622800"/>
          <p14:tracePt t="234225" x="11147425" y="4605338"/>
          <p14:tracePt t="234234" x="11172825" y="4579938"/>
          <p14:tracePt t="234241" x="11172825" y="4572000"/>
          <p14:tracePt t="234250" x="11180763" y="4538663"/>
          <p14:tracePt t="234257" x="11198225" y="4513263"/>
          <p14:tracePt t="234267" x="11206163" y="4503738"/>
          <p14:tracePt t="234273" x="11223625" y="4460875"/>
          <p14:tracePt t="234297" x="11223625" y="4445000"/>
          <p14:tracePt t="234603" x="11223625" y="4435475"/>
          <p14:tracePt t="234619" x="11223625" y="4410075"/>
          <p14:tracePt t="234674" x="11256963" y="4410075"/>
          <p14:tracePt t="234682" x="11266488" y="4410075"/>
          <p14:tracePt t="234899" x="11282363" y="4368800"/>
          <p14:tracePt t="234923" x="11282363" y="4283075"/>
          <p14:tracePt t="234930" x="11282363" y="4214813"/>
          <p14:tracePt t="234938" x="11291888" y="4206875"/>
          <p14:tracePt t="234969" x="11317288" y="4214813"/>
          <p14:tracePt t="234977" x="11333163" y="4224338"/>
          <p14:tracePt t="235034" x="11342688" y="4224338"/>
          <p14:tracePt t="235051" x="11360150" y="4206875"/>
          <p14:tracePt t="235058" x="11360150" y="4156075"/>
          <p14:tracePt t="235067" x="11360150" y="4087813"/>
          <p14:tracePt t="235074" x="11360150" y="4027488"/>
          <p14:tracePt t="235082" x="11360150" y="3960813"/>
          <p14:tracePt t="235090" x="11360150" y="3875088"/>
          <p14:tracePt t="235098" x="11360150" y="3816350"/>
          <p14:tracePt t="235106" x="11360150" y="3730625"/>
          <p14:tracePt t="235114" x="11360150" y="3636963"/>
          <p14:tracePt t="235122" x="11360150" y="3578225"/>
          <p14:tracePt t="235130" x="11360150" y="3492500"/>
          <p14:tracePt t="235138" x="11360150" y="3373438"/>
          <p14:tracePt t="235145" x="11360150" y="3289300"/>
          <p14:tracePt t="235154" x="11360150" y="3228975"/>
          <p14:tracePt t="235161" x="11360150" y="3119438"/>
          <p14:tracePt t="235170" x="11350625" y="3025775"/>
          <p14:tracePt t="235177" x="11333163" y="2982913"/>
          <p14:tracePt t="235186" x="11317288" y="2932113"/>
          <p14:tracePt t="235193" x="11299825" y="2889250"/>
          <p14:tracePt t="235202" x="11299825" y="2855913"/>
          <p14:tracePt t="235209" x="11282363" y="2830513"/>
          <p14:tracePt t="235217" x="11282363" y="2820988"/>
          <p14:tracePt t="235225" x="11256963" y="2778125"/>
          <p14:tracePt t="235233" x="11256963" y="2762250"/>
          <p14:tracePt t="235241" x="11249025" y="2752725"/>
          <p14:tracePt t="235290" x="11231563" y="2736850"/>
          <p14:tracePt t="235297" x="11206163" y="2736850"/>
          <p14:tracePt t="235305" x="11180763" y="2736850"/>
          <p14:tracePt t="235313" x="11112500" y="2787650"/>
          <p14:tracePt t="235321" x="11096625" y="2795588"/>
          <p14:tracePt t="235329" x="11036300" y="2838450"/>
          <p14:tracePt t="235337" x="11010900" y="2871788"/>
          <p14:tracePt t="235345" x="10993438" y="2914650"/>
          <p14:tracePt t="235353" x="10993438" y="2965450"/>
          <p14:tracePt t="235362" x="10993438" y="2974975"/>
          <p14:tracePt t="235539" x="10968038" y="2974975"/>
          <p14:tracePt t="235547" x="10952163" y="2974975"/>
          <p14:tracePt t="235554" x="10952163" y="2932113"/>
          <p14:tracePt t="235562" x="10960100" y="2914650"/>
          <p14:tracePt t="235577" x="10968038" y="2906713"/>
          <p14:tracePt t="237738" x="10968038" y="2922588"/>
          <p14:tracePt t="237746" x="10977563" y="2932113"/>
          <p14:tracePt t="237755" x="10993438" y="2949575"/>
          <p14:tracePt t="237762" x="11002963" y="2949575"/>
          <p14:tracePt t="237770" x="11018838" y="2949575"/>
          <p14:tracePt t="237777" x="11044238" y="2974975"/>
          <p14:tracePt t="237786" x="11071225" y="2990850"/>
          <p14:tracePt t="237793" x="11087100" y="3000375"/>
          <p14:tracePt t="237802" x="11112500" y="3025775"/>
          <p14:tracePt t="237809" x="11163300" y="3059113"/>
          <p14:tracePt t="237817" x="11172825" y="3067050"/>
          <p14:tracePt t="237826" x="11231563" y="3119438"/>
          <p14:tracePt t="237833" x="11266488" y="3127375"/>
          <p14:tracePt t="237841" x="11333163" y="3160713"/>
          <p14:tracePt t="237850" x="11401425" y="3203575"/>
          <p14:tracePt t="237857" x="11444288" y="3211513"/>
          <p14:tracePt t="237866" x="11512550" y="3246438"/>
          <p14:tracePt t="237873" x="11563350" y="3246438"/>
          <p14:tracePt t="237883" x="11631613" y="3279775"/>
          <p14:tracePt t="237900" x="11699875" y="3297238"/>
          <p14:tracePt t="237905" x="11733213" y="3314700"/>
          <p14:tracePt t="237921" x="11741150" y="3314700"/>
          <p14:tracePt t="237937" x="11758613" y="3322638"/>
          <p14:tracePt t="237969" x="11766550" y="3322638"/>
          <p14:tracePt t="237977" x="11776075" y="3322638"/>
          <p14:tracePt t="237986" x="11809413" y="3322638"/>
          <p14:tracePt t="237993" x="11852275" y="3322638"/>
          <p14:tracePt t="238003" x="11936413" y="3322638"/>
          <p14:tracePt t="238010" x="11996738" y="3322638"/>
          <p14:tracePt t="238017" x="12047538" y="3322638"/>
          <p14:tracePt t="238025" x="12106275" y="3322638"/>
          <p14:tracePt t="238033" x="12174538" y="3322638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Proč se zabývat osudem látek a biodostupností ?</a:t>
            </a:r>
          </a:p>
        </p:txBody>
      </p:sp>
      <p:pic>
        <p:nvPicPr>
          <p:cNvPr id="43012" name="Picture 4" descr="soil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670" y="1271588"/>
            <a:ext cx="2047875" cy="1571625"/>
          </a:xfrm>
          <a:noFill/>
        </p:spPr>
      </p:pic>
      <p:sp>
        <p:nvSpPr>
          <p:cNvPr id="8960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81200" y="838201"/>
            <a:ext cx="8229600" cy="5233535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>
                <a:solidFill>
                  <a:srgbClr val="FFFF00"/>
                </a:solidFill>
              </a:rPr>
              <a:t>Správné a nezkreslené hodnocení rizik pro:</a:t>
            </a:r>
            <a:endParaRPr lang="en-US" dirty="0">
              <a:solidFill>
                <a:srgbClr val="FFFF00"/>
              </a:solidFill>
            </a:endParaRPr>
          </a:p>
          <a:p>
            <a:pPr lvl="1" eaLnBrk="1" hangingPunct="1">
              <a:defRPr/>
            </a:pPr>
            <a:r>
              <a:rPr lang="cs-CZ" dirty="0"/>
              <a:t>Půdní organismy (jedinci, společenstva</a:t>
            </a:r>
            <a:r>
              <a:rPr lang="en-US" dirty="0"/>
              <a:t>)</a:t>
            </a:r>
          </a:p>
          <a:p>
            <a:pPr lvl="1" eaLnBrk="1" hangingPunct="1">
              <a:defRPr/>
            </a:pPr>
            <a:r>
              <a:rPr lang="cs-CZ" dirty="0"/>
              <a:t>Organismy pojídající půdu (např. děti)</a:t>
            </a:r>
            <a:r>
              <a:rPr lang="en-US" dirty="0"/>
              <a:t> </a:t>
            </a:r>
            <a:endParaRPr lang="cs-CZ" dirty="0"/>
          </a:p>
          <a:p>
            <a:pPr lvl="1" eaLnBrk="1" hangingPunct="1">
              <a:defRPr/>
            </a:pPr>
            <a:r>
              <a:rPr lang="cs-CZ" dirty="0"/>
              <a:t>Rostliny</a:t>
            </a:r>
          </a:p>
          <a:p>
            <a:pPr eaLnBrk="1" hangingPunct="1">
              <a:defRPr/>
            </a:pPr>
            <a:r>
              <a:rPr lang="cs-CZ" dirty="0">
                <a:solidFill>
                  <a:srgbClr val="FFFF00"/>
                </a:solidFill>
              </a:rPr>
              <a:t>Predikce biodegradací a účinnost </a:t>
            </a:r>
            <a:r>
              <a:rPr lang="cs-CZ" dirty="0" err="1">
                <a:solidFill>
                  <a:srgbClr val="FFFF00"/>
                </a:solidFill>
              </a:rPr>
              <a:t>bioremediací</a:t>
            </a:r>
            <a:endParaRPr lang="cs-CZ" dirty="0">
              <a:solidFill>
                <a:srgbClr val="FFFF00"/>
              </a:solidFill>
            </a:endParaRPr>
          </a:p>
          <a:p>
            <a:pPr eaLnBrk="1" hangingPunct="1">
              <a:defRPr/>
            </a:pPr>
            <a:r>
              <a:rPr lang="cs-CZ" dirty="0">
                <a:solidFill>
                  <a:srgbClr val="FFFF00"/>
                </a:solidFill>
              </a:rPr>
              <a:t>Legislativní rámec </a:t>
            </a:r>
          </a:p>
          <a:p>
            <a:pPr lvl="1" eaLnBrk="1" hangingPunct="1">
              <a:defRPr/>
            </a:pPr>
            <a:r>
              <a:rPr lang="cs-CZ" dirty="0"/>
              <a:t>zatím se používají pouze totální koncentrace</a:t>
            </a:r>
          </a:p>
          <a:p>
            <a:pPr eaLnBrk="1" hangingPunct="1">
              <a:defRPr/>
            </a:pPr>
            <a:r>
              <a:rPr lang="cs-CZ" dirty="0">
                <a:solidFill>
                  <a:srgbClr val="FFFF00"/>
                </a:solidFill>
              </a:rPr>
              <a:t>Možnost extrapolace:</a:t>
            </a:r>
          </a:p>
          <a:p>
            <a:pPr lvl="1" eaLnBrk="1" hangingPunct="1">
              <a:defRPr/>
            </a:pPr>
            <a:r>
              <a:rPr lang="cs-CZ" dirty="0"/>
              <a:t>mezi různými půdami</a:t>
            </a:r>
          </a:p>
          <a:p>
            <a:pPr lvl="1" eaLnBrk="1" hangingPunct="1">
              <a:defRPr/>
            </a:pPr>
            <a:r>
              <a:rPr lang="cs-CZ" dirty="0"/>
              <a:t>z </a:t>
            </a:r>
            <a:r>
              <a:rPr lang="cs-CZ" dirty="0" err="1"/>
              <a:t>akvatické</a:t>
            </a:r>
            <a:r>
              <a:rPr lang="cs-CZ" dirty="0"/>
              <a:t> ekotoxikologie na půdní ekosystém</a:t>
            </a:r>
          </a:p>
          <a:p>
            <a:pPr lvl="1" eaLnBrk="1" hangingPunct="1">
              <a:defRPr/>
            </a:pPr>
            <a:r>
              <a:rPr lang="cs-CZ" dirty="0"/>
              <a:t>z laboratorních výsledků na terénní studie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967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585"/>
    </mc:Choice>
    <mc:Fallback xmlns="">
      <p:transition spd="slow" advTm="214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6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6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96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96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96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96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96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96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0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960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960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0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960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960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0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960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960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0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960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960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0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960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960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0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960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960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0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960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960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6003" grpId="0" build="p"/>
    </p:bldLst>
  </p:timing>
  <p:extLst>
    <p:ext uri="{3A86A75C-4F4B-4683-9AE1-C65F6400EC91}">
      <p14:laserTraceLst xmlns:p14="http://schemas.microsoft.com/office/powerpoint/2010/main">
        <p14:tracePtLst>
          <p14:tracePt t="13" x="11920538" y="3408363"/>
          <p14:tracePt t="162" x="11936413" y="3408363"/>
          <p14:tracePt t="170" x="12004675" y="3373438"/>
          <p14:tracePt t="185" x="12047538" y="3373438"/>
          <p14:tracePt t="194" x="12098338" y="3373438"/>
          <p14:tracePt t="202" x="12141200" y="3373438"/>
          <p14:tracePt t="211" x="12149138" y="3373438"/>
          <p14:tracePt t="545" x="12133263" y="3238500"/>
          <p14:tracePt t="553" x="12065000" y="3203575"/>
          <p14:tracePt t="561" x="12055475" y="3203575"/>
          <p14:tracePt t="569" x="12014200" y="3178175"/>
          <p14:tracePt t="577" x="12004675" y="3160713"/>
          <p14:tracePt t="585" x="11988800" y="3152775"/>
          <p14:tracePt t="649" x="11979275" y="3152775"/>
          <p14:tracePt t="665" x="11961813" y="3152775"/>
          <p14:tracePt t="673" x="11936413" y="3135313"/>
          <p14:tracePt t="681" x="11928475" y="3127375"/>
          <p14:tracePt t="689" x="11911013" y="3109913"/>
          <p14:tracePt t="810" x="11903075" y="3101975"/>
          <p14:tracePt t="818" x="11877675" y="3101975"/>
          <p14:tracePt t="834" x="11860213" y="3101975"/>
          <p14:tracePt t="937" x="11869738" y="3119438"/>
          <p14:tracePt t="945" x="11979275" y="3178175"/>
          <p14:tracePt t="953" x="12158663" y="3221038"/>
          <p14:tracePt t="3049" x="11928475" y="2813050"/>
          <p14:tracePt t="3058" x="11834813" y="2752725"/>
          <p14:tracePt t="3065" x="11733213" y="2711450"/>
          <p14:tracePt t="3073" x="11631613" y="2633663"/>
          <p14:tracePt t="3081" x="11588750" y="2617788"/>
          <p14:tracePt t="3089" x="11563350" y="2600325"/>
          <p14:tracePt t="3098" x="11512550" y="2549525"/>
          <p14:tracePt t="3114" x="11495088" y="2541588"/>
          <p14:tracePt t="3225" x="11487150" y="2541588"/>
          <p14:tracePt t="3281" x="11477625" y="2541588"/>
          <p14:tracePt t="3289" x="11444288" y="2549525"/>
          <p14:tracePt t="3297" x="11401425" y="2592388"/>
          <p14:tracePt t="3305" x="11376025" y="2686050"/>
          <p14:tracePt t="3314" x="11317288" y="2787650"/>
          <p14:tracePt t="3321" x="11282363" y="2855913"/>
          <p14:tracePt t="3330" x="11274425" y="2906713"/>
          <p14:tracePt t="3337" x="11241088" y="2949575"/>
          <p14:tracePt t="3345" x="11223625" y="3016250"/>
          <p14:tracePt t="3634" x="11223625" y="3025775"/>
          <p14:tracePt t="3650" x="11223625" y="3051175"/>
          <p14:tracePt t="3658" x="11223625" y="3067050"/>
          <p14:tracePt t="3665" x="11223625" y="3076575"/>
          <p14:tracePt t="3673" x="11241088" y="3094038"/>
          <p14:tracePt t="3681" x="11249025" y="3101975"/>
          <p14:tracePt t="3697" x="11291888" y="3101975"/>
          <p14:tracePt t="3705" x="11299825" y="3101975"/>
          <p14:tracePt t="3714" x="11317288" y="3101975"/>
          <p14:tracePt t="3843" x="11325225" y="3101975"/>
          <p14:tracePt t="3850" x="11350625" y="3119438"/>
          <p14:tracePt t="3859" x="11368088" y="3127375"/>
          <p14:tracePt t="4258" x="11360150" y="3127375"/>
          <p14:tracePt t="4866" x="11368088" y="3135313"/>
          <p14:tracePt t="4883" x="11376025" y="3152775"/>
          <p14:tracePt t="4890" x="11393488" y="3160713"/>
          <p14:tracePt t="4897" x="11436350" y="3195638"/>
          <p14:tracePt t="4913" x="11477625" y="3203575"/>
          <p14:tracePt t="4921" x="11503025" y="3203575"/>
          <p14:tracePt t="4930" x="11537950" y="3221038"/>
          <p14:tracePt t="4937" x="11563350" y="3221038"/>
          <p14:tracePt t="4947" x="11588750" y="3254375"/>
          <p14:tracePt t="4953" x="11639550" y="3297238"/>
          <p14:tracePt t="4961" x="11674475" y="3348038"/>
          <p14:tracePt t="4969" x="11690350" y="3416300"/>
          <p14:tracePt t="4977" x="11725275" y="3459163"/>
          <p14:tracePt t="4985" x="11725275" y="3509963"/>
          <p14:tracePt t="4993" x="11725275" y="3517900"/>
          <p14:tracePt t="5001" x="11725275" y="3527425"/>
          <p14:tracePt t="5010" x="11647488" y="3594100"/>
          <p14:tracePt t="5289" x="11657013" y="3578225"/>
          <p14:tracePt t="5297" x="11664950" y="3560763"/>
          <p14:tracePt t="5321" x="11664950" y="3552825"/>
          <p14:tracePt t="5337" x="11647488" y="3552825"/>
          <p14:tracePt t="5754" x="11639550" y="3535363"/>
          <p14:tracePt t="5809" x="11622088" y="3527425"/>
          <p14:tracePt t="7578" x="11647488" y="3509963"/>
          <p14:tracePt t="7594" x="11657013" y="3509963"/>
          <p14:tracePt t="7601" x="11664950" y="3509963"/>
          <p14:tracePt t="7610" x="11690350" y="3509963"/>
          <p14:tracePt t="7617" x="11725275" y="3509963"/>
          <p14:tracePt t="7626" x="11766550" y="3509963"/>
          <p14:tracePt t="7633" x="11791950" y="3509963"/>
          <p14:tracePt t="7641" x="11818938" y="3509963"/>
          <p14:tracePt t="7649" x="11869738" y="3517900"/>
          <p14:tracePt t="7657" x="11953875" y="3535363"/>
          <p14:tracePt t="7665" x="11971338" y="3535363"/>
          <p14:tracePt t="7673" x="12022138" y="3552825"/>
          <p14:tracePt t="7682" x="12141200" y="3568700"/>
          <p14:tracePt t="19458" x="11818938" y="3119438"/>
          <p14:tracePt t="19466" x="11588750" y="3119438"/>
          <p14:tracePt t="19473" x="11299825" y="3067050"/>
          <p14:tracePt t="19481" x="10993438" y="3067050"/>
          <p14:tracePt t="19489" x="10714038" y="3041650"/>
          <p14:tracePt t="19497" x="10458450" y="3041650"/>
          <p14:tracePt t="19505" x="10229850" y="3041650"/>
          <p14:tracePt t="19513" x="9974263" y="3000375"/>
          <p14:tracePt t="19521" x="9720263" y="2974975"/>
          <p14:tracePt t="19529" x="9490075" y="2932113"/>
          <p14:tracePt t="19537" x="9236075" y="2881313"/>
          <p14:tracePt t="19546" x="9031288" y="2881313"/>
          <p14:tracePt t="19553" x="8810625" y="2855913"/>
          <p14:tracePt t="19562" x="8580438" y="2838450"/>
          <p14:tracePt t="19569" x="8377238" y="2838450"/>
          <p14:tracePt t="19577" x="8131175" y="2838450"/>
          <p14:tracePt t="19585" x="7900988" y="2838450"/>
          <p14:tracePt t="19593" x="7672388" y="2838450"/>
          <p14:tracePt t="19601" x="7451725" y="2838450"/>
          <p14:tracePt t="19609" x="7221538" y="2838450"/>
          <p14:tracePt t="19617" x="7026275" y="2813050"/>
          <p14:tracePt t="19625" x="6823075" y="2770188"/>
          <p14:tracePt t="19633" x="6592888" y="2770188"/>
          <p14:tracePt t="19642" x="6397625" y="2744788"/>
          <p14:tracePt t="19649" x="6219825" y="2727325"/>
          <p14:tracePt t="19659" x="6049963" y="2727325"/>
          <p14:tracePt t="19665" x="5905500" y="2727325"/>
          <p14:tracePt t="19673" x="5768975" y="2727325"/>
          <p14:tracePt t="19681" x="5649913" y="2727325"/>
          <p14:tracePt t="19689" x="5581650" y="2727325"/>
          <p14:tracePt t="19697" x="5505450" y="2727325"/>
          <p14:tracePt t="19705" x="5437188" y="2711450"/>
          <p14:tracePt t="19713" x="5368925" y="2711450"/>
          <p14:tracePt t="19721" x="5259388" y="2668588"/>
          <p14:tracePt t="19729" x="5148263" y="2668588"/>
          <p14:tracePt t="19737" x="5054600" y="2651125"/>
          <p14:tracePt t="19746" x="4910138" y="2651125"/>
          <p14:tracePt t="19753" x="4791075" y="2651125"/>
          <p14:tracePt t="19762" x="4706938" y="2651125"/>
          <p14:tracePt t="19769" x="4613275" y="2633663"/>
          <p14:tracePt t="19777" x="4529138" y="2633663"/>
          <p14:tracePt t="19785" x="4435475" y="2617788"/>
          <p14:tracePt t="19793" x="4341813" y="2574925"/>
          <p14:tracePt t="19801" x="4248150" y="2574925"/>
          <p14:tracePt t="19808" x="4162425" y="2557463"/>
          <p14:tracePt t="19817" x="4070350" y="2557463"/>
          <p14:tracePt t="19825" x="3976688" y="2541588"/>
          <p14:tracePt t="19834" x="3832225" y="2516188"/>
          <p14:tracePt t="19842" x="3721100" y="2516188"/>
          <p14:tracePt t="19849" x="3619500" y="2481263"/>
          <p14:tracePt t="19857" x="3508375" y="2481263"/>
          <p14:tracePt t="19865" x="3406775" y="2438400"/>
          <p14:tracePt t="19873" x="3348038" y="2438400"/>
          <p14:tracePt t="19881" x="3262313" y="2438400"/>
          <p14:tracePt t="19893" x="3168650" y="2405063"/>
          <p14:tracePt t="19897" x="3117850" y="2387600"/>
          <p14:tracePt t="19905" x="3059113" y="2371725"/>
          <p14:tracePt t="19914" x="2990850" y="2354263"/>
          <p14:tracePt t="19921" x="2922588" y="2336800"/>
          <p14:tracePt t="19929" x="2871788" y="2303463"/>
          <p14:tracePt t="19937" x="2828925" y="2293938"/>
          <p14:tracePt t="19946" x="2820988" y="2293938"/>
          <p14:tracePt t="19953" x="2786063" y="2278063"/>
          <p14:tracePt t="19969" x="2778125" y="2268538"/>
          <p14:tracePt t="20001" x="2770188" y="2268538"/>
          <p14:tracePt t="20009" x="2752725" y="2243138"/>
          <p14:tracePt t="20058" x="2744788" y="2227263"/>
          <p14:tracePt t="20066" x="2727325" y="2217738"/>
          <p14:tracePt t="20082" x="2701925" y="2174875"/>
          <p14:tracePt t="20098" x="2684463" y="2159000"/>
          <p14:tracePt t="20186" x="2684463" y="2149475"/>
          <p14:tracePt t="20194" x="2693988" y="2133600"/>
          <p14:tracePt t="20202" x="2701925" y="2124075"/>
          <p14:tracePt t="20210" x="2719388" y="2116138"/>
          <p14:tracePt t="20225" x="2727325" y="2098675"/>
          <p14:tracePt t="20322" x="2752725" y="2098675"/>
          <p14:tracePt t="20331" x="2770188" y="2098675"/>
          <p14:tracePt t="20338" x="2778125" y="2098675"/>
          <p14:tracePt t="20346" x="2786063" y="2098675"/>
          <p14:tracePt t="20353" x="2828925" y="2108200"/>
          <p14:tracePt t="20369" x="2846388" y="2108200"/>
          <p14:tracePt t="20377" x="2854325" y="2108200"/>
          <p14:tracePt t="20393" x="2897188" y="2116138"/>
          <p14:tracePt t="20401" x="2905125" y="2116138"/>
          <p14:tracePt t="20409" x="2922588" y="2116138"/>
          <p14:tracePt t="20417" x="2947988" y="2133600"/>
          <p14:tracePt t="20426" x="2955925" y="2133600"/>
          <p14:tracePt t="20434" x="2990850" y="2149475"/>
          <p14:tracePt t="20497" x="3016250" y="2149475"/>
          <p14:tracePt t="20714" x="3024188" y="2149475"/>
          <p14:tracePt t="20754" x="3041650" y="2174875"/>
          <p14:tracePt t="20761" x="3041650" y="2200275"/>
          <p14:tracePt t="20770" x="3059113" y="2243138"/>
          <p14:tracePt t="20777" x="3067050" y="2278063"/>
          <p14:tracePt t="20785" x="3100388" y="2344738"/>
          <p14:tracePt t="20793" x="3117850" y="2413000"/>
          <p14:tracePt t="20801" x="3117850" y="2422525"/>
          <p14:tracePt t="20809" x="3135313" y="2463800"/>
          <p14:tracePt t="20817" x="3135313" y="2473325"/>
          <p14:tracePt t="21114" x="3135313" y="2447925"/>
          <p14:tracePt t="21122" x="3135313" y="2422525"/>
          <p14:tracePt t="21131" x="3135313" y="2405063"/>
          <p14:tracePt t="21137" x="3135313" y="2397125"/>
          <p14:tracePt t="21146" x="3127375" y="2336800"/>
          <p14:tracePt t="21162" x="3117850" y="2328863"/>
          <p14:tracePt t="21169" x="3100388" y="2311400"/>
          <p14:tracePt t="21185" x="3100388" y="2303463"/>
          <p14:tracePt t="21201" x="3092450" y="2278063"/>
          <p14:tracePt t="21209" x="3092450" y="2260600"/>
          <p14:tracePt t="21217" x="3074988" y="2217738"/>
          <p14:tracePt t="21233" x="3024188" y="2174875"/>
          <p14:tracePt t="21242" x="3016250" y="2124075"/>
          <p14:tracePt t="21258" x="2998788" y="2082800"/>
          <p14:tracePt t="21265" x="2965450" y="2047875"/>
          <p14:tracePt t="21273" x="2955925" y="2039938"/>
          <p14:tracePt t="21281" x="2940050" y="2022475"/>
          <p14:tracePt t="21290" x="2930525" y="2014538"/>
          <p14:tracePt t="21297" x="2905125" y="1989138"/>
          <p14:tracePt t="21305" x="2889250" y="1971675"/>
          <p14:tracePt t="21313" x="2879725" y="1946275"/>
          <p14:tracePt t="21321" x="2863850" y="1920875"/>
          <p14:tracePt t="21514" x="2854325" y="1920875"/>
          <p14:tracePt t="21522" x="2838450" y="1920875"/>
          <p14:tracePt t="21586" x="2828925" y="1920875"/>
          <p14:tracePt t="21593" x="2811463" y="1920875"/>
          <p14:tracePt t="21601" x="2778125" y="1920875"/>
          <p14:tracePt t="21609" x="2760663" y="1920875"/>
          <p14:tracePt t="21617" x="2752725" y="1920875"/>
          <p14:tracePt t="21625" x="2709863" y="1920875"/>
          <p14:tracePt t="21633" x="2693988" y="1920875"/>
          <p14:tracePt t="21642" x="2668588" y="1920875"/>
          <p14:tracePt t="21745" x="2659063" y="1938338"/>
          <p14:tracePt t="21753" x="2641600" y="1946275"/>
          <p14:tracePt t="21793" x="2633663" y="1971675"/>
          <p14:tracePt t="21809" x="2616200" y="1989138"/>
          <p14:tracePt t="21817" x="2608263" y="2014538"/>
          <p14:tracePt t="21825" x="2608263" y="2039938"/>
          <p14:tracePt t="21833" x="2574925" y="2090738"/>
          <p14:tracePt t="21842" x="2557463" y="2133600"/>
          <p14:tracePt t="21849" x="2532063" y="2166938"/>
          <p14:tracePt t="21858" x="2455863" y="2235200"/>
          <p14:tracePt t="21865" x="2413000" y="2268538"/>
          <p14:tracePt t="21873" x="2395538" y="2268538"/>
          <p14:tracePt t="22106" x="2387600" y="2293938"/>
          <p14:tracePt t="22114" x="2319338" y="2293938"/>
          <p14:tracePt t="22122" x="2293938" y="2286000"/>
          <p14:tracePt t="22130" x="2293938" y="2278063"/>
          <p14:tracePt t="22137" x="2293938" y="2252663"/>
          <p14:tracePt t="22146" x="2293938" y="2227263"/>
          <p14:tracePt t="22315" x="2293938" y="2209800"/>
          <p14:tracePt t="22322" x="2319338" y="2209800"/>
          <p14:tracePt t="22330" x="2352675" y="2192338"/>
          <p14:tracePt t="22345" x="2395538" y="2192338"/>
          <p14:tracePt t="22353" x="2405063" y="2192338"/>
          <p14:tracePt t="22362" x="2438400" y="2184400"/>
          <p14:tracePt t="22369" x="2446338" y="2166938"/>
          <p14:tracePt t="22377" x="2455863" y="2166938"/>
          <p14:tracePt t="22385" x="2514600" y="2166938"/>
          <p14:tracePt t="22393" x="2557463" y="2166938"/>
          <p14:tracePt t="22401" x="2625725" y="2166938"/>
          <p14:tracePt t="22409" x="2709863" y="2166938"/>
          <p14:tracePt t="22417" x="2795588" y="2166938"/>
          <p14:tracePt t="22425" x="2863850" y="2166938"/>
          <p14:tracePt t="22433" x="2922588" y="2166938"/>
          <p14:tracePt t="22441" x="2965450" y="2166938"/>
          <p14:tracePt t="22449" x="3033713" y="2166938"/>
          <p14:tracePt t="22457" x="3092450" y="2166938"/>
          <p14:tracePt t="22465" x="3160713" y="2166938"/>
          <p14:tracePt t="22473" x="3203575" y="2166938"/>
          <p14:tracePt t="22481" x="3254375" y="2166938"/>
          <p14:tracePt t="22489" x="3279775" y="2166938"/>
          <p14:tracePt t="22497" x="3338513" y="2166938"/>
          <p14:tracePt t="22505" x="3389313" y="2166938"/>
          <p14:tracePt t="22513" x="3398838" y="2166938"/>
          <p14:tracePt t="22521" x="3424238" y="2166938"/>
          <p14:tracePt t="22529" x="3467100" y="2166938"/>
          <p14:tracePt t="22537" x="3500438" y="2166938"/>
          <p14:tracePt t="22545" x="3543300" y="2166938"/>
          <p14:tracePt t="22553" x="3627438" y="2166938"/>
          <p14:tracePt t="22562" x="3687763" y="2166938"/>
          <p14:tracePt t="22569" x="3797300" y="2166938"/>
          <p14:tracePt t="22578" x="3857625" y="2166938"/>
          <p14:tracePt t="22585" x="3967163" y="2166938"/>
          <p14:tracePt t="22593" x="4052888" y="2166938"/>
          <p14:tracePt t="22601" x="4121150" y="2166938"/>
          <p14:tracePt t="22608" x="4205288" y="2166938"/>
          <p14:tracePt t="22617" x="4291013" y="2166938"/>
          <p14:tracePt t="22625" x="4384675" y="2166938"/>
          <p14:tracePt t="22633" x="4468813" y="2166938"/>
          <p14:tracePt t="22642" x="4554538" y="2166938"/>
          <p14:tracePt t="22649" x="4595813" y="2166938"/>
          <p14:tracePt t="22657" x="4681538" y="2166938"/>
          <p14:tracePt t="22665" x="4749800" y="2166938"/>
          <p14:tracePt t="22673" x="4833938" y="2166938"/>
          <p14:tracePt t="22681" x="4919663" y="2166938"/>
          <p14:tracePt t="22689" x="4987925" y="2166938"/>
          <p14:tracePt t="22697" x="5046663" y="2166938"/>
          <p14:tracePt t="22705" x="5080000" y="2159000"/>
          <p14:tracePt t="22713" x="5089525" y="2159000"/>
          <p14:tracePt t="22721" x="5097463" y="2141538"/>
          <p14:tracePt t="22802" x="5097463" y="2116138"/>
          <p14:tracePt t="22817" x="5097463" y="2090738"/>
          <p14:tracePt t="22825" x="5072063" y="2090738"/>
          <p14:tracePt t="22833" x="5054600" y="2090738"/>
          <p14:tracePt t="22842" x="5013325" y="2073275"/>
          <p14:tracePt t="22849" x="5003800" y="2073275"/>
          <p14:tracePt t="22858" x="4978400" y="2065338"/>
          <p14:tracePt t="22865" x="4927600" y="2065338"/>
          <p14:tracePt t="22873" x="4859338" y="2030413"/>
          <p14:tracePt t="22892" x="4826000" y="2030413"/>
          <p14:tracePt t="22897" x="4783138" y="2014538"/>
          <p14:tracePt t="22987" x="4765675" y="2014538"/>
          <p14:tracePt t="23012" x="4775200" y="2030413"/>
          <p14:tracePt t="23029" x="4800600" y="2039938"/>
          <p14:tracePt t="23042" x="4826000" y="2039938"/>
          <p14:tracePt t="23049" x="4843463" y="2039938"/>
          <p14:tracePt t="23058" x="4851400" y="2039938"/>
          <p14:tracePt t="23065" x="4859338" y="2039938"/>
          <p14:tracePt t="23073" x="4902200" y="2055813"/>
          <p14:tracePt t="23179" x="4808538" y="2055813"/>
          <p14:tracePt t="23188" x="4724400" y="2055813"/>
          <p14:tracePt t="23197" x="4545013" y="2055813"/>
          <p14:tracePt t="23204" x="4435475" y="2055813"/>
          <p14:tracePt t="23209" x="4349750" y="2055813"/>
          <p14:tracePt t="23217" x="4256088" y="2055813"/>
          <p14:tracePt t="23225" x="4197350" y="2055813"/>
          <p14:tracePt t="23233" x="4171950" y="2055813"/>
          <p14:tracePt t="23249" x="4137025" y="2055813"/>
          <p14:tracePt t="23627" x="4129088" y="2073275"/>
          <p14:tracePt t="23645" x="4146550" y="2098675"/>
          <p14:tracePt t="23653" x="4171950" y="2098675"/>
          <p14:tracePt t="23659" x="4222750" y="2098675"/>
          <p14:tracePt t="23665" x="4281488" y="2098675"/>
          <p14:tracePt t="23673" x="4349750" y="2098675"/>
          <p14:tracePt t="23681" x="4375150" y="2098675"/>
          <p14:tracePt t="23689" x="4418013" y="2098675"/>
          <p14:tracePt t="23697" x="4486275" y="2098675"/>
          <p14:tracePt t="23705" x="4494213" y="2098675"/>
          <p14:tracePt t="23713" x="4519613" y="2098675"/>
          <p14:tracePt t="23825" x="4545013" y="2098675"/>
          <p14:tracePt t="23857" x="4562475" y="2098675"/>
          <p14:tracePt t="23889" x="4570413" y="2098675"/>
          <p14:tracePt t="23897" x="4587875" y="2098675"/>
          <p14:tracePt t="23905" x="4613275" y="2098675"/>
          <p14:tracePt t="23913" x="4638675" y="2098675"/>
          <p14:tracePt t="23921" x="4646613" y="2098675"/>
          <p14:tracePt t="23929" x="4664075" y="2090738"/>
          <p14:tracePt t="23937" x="4673600" y="2090738"/>
          <p14:tracePt t="23969" x="4689475" y="2082800"/>
          <p14:tracePt t="24017" x="4699000" y="2082800"/>
          <p14:tracePt t="24024" x="4706938" y="2082800"/>
          <p14:tracePt t="24033" x="4732338" y="2082800"/>
          <p14:tracePt t="24049" x="4749800" y="2082800"/>
          <p14:tracePt t="24065" x="4757738" y="2082800"/>
          <p14:tracePt t="24073" x="4775200" y="2082800"/>
          <p14:tracePt t="24089" x="4800600" y="2082800"/>
          <p14:tracePt t="24210" x="4808538" y="2082800"/>
          <p14:tracePt t="24233" x="4826000" y="2082800"/>
          <p14:tracePt t="24242" x="4833938" y="2098675"/>
          <p14:tracePt t="24250" x="4876800" y="2159000"/>
          <p14:tracePt t="24258" x="4876800" y="2166938"/>
          <p14:tracePt t="24265" x="4910138" y="2209800"/>
          <p14:tracePt t="24273" x="4910138" y="2235200"/>
          <p14:tracePt t="24281" x="4910138" y="2252663"/>
          <p14:tracePt t="24313" x="4910138" y="2260600"/>
          <p14:tracePt t="24537" x="4953000" y="2227263"/>
          <p14:tracePt t="24545" x="4995863" y="2200275"/>
          <p14:tracePt t="24554" x="5029200" y="2184400"/>
          <p14:tracePt t="24562" x="5038725" y="2149475"/>
          <p14:tracePt t="24569" x="5038725" y="2141538"/>
          <p14:tracePt t="24578" x="5054600" y="2116138"/>
          <p14:tracePt t="24585" x="5106988" y="2082800"/>
          <p14:tracePt t="24593" x="5165725" y="2082800"/>
          <p14:tracePt t="24601" x="5249863" y="2082800"/>
          <p14:tracePt t="24609" x="5302250" y="2065338"/>
          <p14:tracePt t="24617" x="5378450" y="2065338"/>
          <p14:tracePt t="24625" x="5429250" y="2047875"/>
          <p14:tracePt t="24633" x="5497513" y="2039938"/>
          <p14:tracePt t="24641" x="5522913" y="2039938"/>
          <p14:tracePt t="24649" x="5565775" y="2005013"/>
          <p14:tracePt t="24658" x="5581650" y="1989138"/>
          <p14:tracePt t="24665" x="5607050" y="1979613"/>
          <p14:tracePt t="24673" x="5649913" y="1963738"/>
          <p14:tracePt t="24681" x="5683250" y="1946275"/>
          <p14:tracePt t="24689" x="5735638" y="1920875"/>
          <p14:tracePt t="24705" x="5743575" y="1920875"/>
          <p14:tracePt t="24761" x="5751513" y="1920875"/>
          <p14:tracePt t="24769" x="5811838" y="1920875"/>
          <p14:tracePt t="24778" x="5853113" y="1920875"/>
          <p14:tracePt t="24785" x="5921375" y="1920875"/>
          <p14:tracePt t="24794" x="5989638" y="1946275"/>
          <p14:tracePt t="24801" x="6083300" y="1979613"/>
          <p14:tracePt t="24809" x="6202363" y="2022475"/>
          <p14:tracePt t="24817" x="6321425" y="2039938"/>
          <p14:tracePt t="24825" x="6440488" y="2065338"/>
          <p14:tracePt t="24833" x="6508750" y="2073275"/>
          <p14:tracePt t="24841" x="6626225" y="2098675"/>
          <p14:tracePt t="24849" x="6661150" y="2108200"/>
          <p14:tracePt t="24858" x="6770688" y="2133600"/>
          <p14:tracePt t="24865" x="6797675" y="2133600"/>
          <p14:tracePt t="24873" x="6823075" y="2133600"/>
          <p14:tracePt t="24881" x="6848475" y="2133600"/>
          <p14:tracePt t="24891" x="6881813" y="2141538"/>
          <p14:tracePt t="24985" x="6873875" y="2174875"/>
          <p14:tracePt t="24994" x="6873875" y="2184400"/>
          <p14:tracePt t="25001" x="6856413" y="2200275"/>
          <p14:tracePt t="25009" x="6848475" y="2209800"/>
          <p14:tracePt t="25017" x="6848475" y="2235200"/>
          <p14:tracePt t="25025" x="6813550" y="2268538"/>
          <p14:tracePt t="25033" x="6805613" y="2268538"/>
          <p14:tracePt t="25041" x="6797675" y="2278063"/>
          <p14:tracePt t="25049" x="6762750" y="2319338"/>
          <p14:tracePt t="25129" x="6754813" y="2328863"/>
          <p14:tracePt t="25226" x="6770688" y="2328863"/>
          <p14:tracePt t="25234" x="6797675" y="2328863"/>
          <p14:tracePt t="25243" x="6813550" y="2328863"/>
          <p14:tracePt t="25250" x="6864350" y="2328863"/>
          <p14:tracePt t="25259" x="6889750" y="2328863"/>
          <p14:tracePt t="25265" x="6958013" y="2328863"/>
          <p14:tracePt t="25273" x="7043738" y="2319338"/>
          <p14:tracePt t="25281" x="7137400" y="2303463"/>
          <p14:tracePt t="25289" x="7221538" y="2303463"/>
          <p14:tracePt t="25297" x="7315200" y="2303463"/>
          <p14:tracePt t="25305" x="7400925" y="2286000"/>
          <p14:tracePt t="25313" x="7493000" y="2286000"/>
          <p14:tracePt t="25321" x="7553325" y="2286000"/>
          <p14:tracePt t="25329" x="7621588" y="2286000"/>
          <p14:tracePt t="25337" x="7662863" y="2286000"/>
          <p14:tracePt t="25346" x="7731125" y="2286000"/>
          <p14:tracePt t="25353" x="7756525" y="2286000"/>
          <p14:tracePt t="25362" x="7781925" y="2286000"/>
          <p14:tracePt t="25369" x="7807325" y="2286000"/>
          <p14:tracePt t="25377" x="7859713" y="2311400"/>
          <p14:tracePt t="25385" x="7885113" y="2319338"/>
          <p14:tracePt t="25393" x="7951788" y="2354263"/>
          <p14:tracePt t="25401" x="8029575" y="2413000"/>
          <p14:tracePt t="25409" x="8096250" y="2447925"/>
          <p14:tracePt t="25417" x="8199438" y="2506663"/>
          <p14:tracePt t="25425" x="8318500" y="2549525"/>
          <p14:tracePt t="25433" x="8410575" y="2582863"/>
          <p14:tracePt t="25441" x="8529638" y="2608263"/>
          <p14:tracePt t="25449" x="8648700" y="2625725"/>
          <p14:tracePt t="25458" x="8828088" y="2651125"/>
          <p14:tracePt t="25465" x="8947150" y="2686050"/>
          <p14:tracePt t="25473" x="9039225" y="2686050"/>
          <p14:tracePt t="25481" x="9124950" y="2711450"/>
          <p14:tracePt t="25489" x="9193213" y="2711450"/>
          <p14:tracePt t="25497" x="9218613" y="2711450"/>
          <p14:tracePt t="25505" x="9261475" y="2711450"/>
          <p14:tracePt t="25513" x="9312275" y="2711450"/>
          <p14:tracePt t="25521" x="9353550" y="2719388"/>
          <p14:tracePt t="25530" x="9421813" y="2736850"/>
          <p14:tracePt t="25537" x="9456738" y="2770188"/>
          <p14:tracePt t="25546" x="9515475" y="2770188"/>
          <p14:tracePt t="25553" x="9583738" y="2805113"/>
          <p14:tracePt t="25562" x="9609138" y="2805113"/>
          <p14:tracePt t="25569" x="9659938" y="2805113"/>
          <p14:tracePt t="25585" x="9667875" y="2805113"/>
          <p14:tracePt t="25802" x="9677400" y="2805113"/>
          <p14:tracePt t="25810" x="9753600" y="2805113"/>
          <p14:tracePt t="25818" x="9847263" y="2770188"/>
          <p14:tracePt t="25825" x="9898063" y="2744788"/>
          <p14:tracePt t="25833" x="9915525" y="2676525"/>
          <p14:tracePt t="25841" x="9915525" y="2668588"/>
          <p14:tracePt t="25849" x="9974263" y="2617788"/>
          <p14:tracePt t="25858" x="10059988" y="2617788"/>
          <p14:tracePt t="25865" x="10153650" y="2617788"/>
          <p14:tracePt t="25873" x="10212388" y="2617788"/>
          <p14:tracePt t="25892" x="10348913" y="2625725"/>
          <p14:tracePt t="25897" x="10390188" y="2643188"/>
          <p14:tracePt t="25905" x="10407650" y="2643188"/>
          <p14:tracePt t="25913" x="10415588" y="2643188"/>
          <p14:tracePt t="25953" x="10442575" y="2643188"/>
          <p14:tracePt t="25961" x="10467975" y="2643188"/>
          <p14:tracePt t="25969" x="10483850" y="2643188"/>
          <p14:tracePt t="25978" x="10509250" y="2643188"/>
          <p14:tracePt t="26001" x="10518775" y="2643188"/>
          <p14:tracePt t="26033" x="10534650" y="2643188"/>
          <p14:tracePt t="26041" x="10569575" y="2643188"/>
          <p14:tracePt t="26049" x="10585450" y="2643188"/>
          <p14:tracePt t="26058" x="10645775" y="2660650"/>
          <p14:tracePt t="26065" x="10671175" y="2660650"/>
          <p14:tracePt t="26073" x="10714038" y="2660650"/>
          <p14:tracePt t="26081" x="10764838" y="2686050"/>
          <p14:tracePt t="26097" x="10790238" y="2686050"/>
          <p14:tracePt t="26193" x="10798175" y="2701925"/>
          <p14:tracePt t="26201" x="10815638" y="2711450"/>
          <p14:tracePt t="26209" x="10823575" y="2711450"/>
          <p14:tracePt t="26217" x="10841038" y="2727325"/>
          <p14:tracePt t="26225" x="10848975" y="2752725"/>
          <p14:tracePt t="26233" x="10866438" y="2762250"/>
          <p14:tracePt t="26242" x="10874375" y="2778125"/>
          <p14:tracePt t="26249" x="10901363" y="2805113"/>
          <p14:tracePt t="26258" x="10934700" y="2855913"/>
          <p14:tracePt t="26265" x="10968038" y="2881313"/>
          <p14:tracePt t="26275" x="11010900" y="2932113"/>
          <p14:tracePt t="26281" x="11028363" y="2974975"/>
          <p14:tracePt t="26289" x="11061700" y="3008313"/>
          <p14:tracePt t="26297" x="11096625" y="3076575"/>
          <p14:tracePt t="26305" x="11104563" y="3084513"/>
          <p14:tracePt t="26313" x="11122025" y="3101975"/>
          <p14:tracePt t="26561" x="11129963" y="3144838"/>
          <p14:tracePt t="26577" x="11129963" y="3152775"/>
          <p14:tracePt t="26585" x="11129963" y="3195638"/>
          <p14:tracePt t="26594" x="11129963" y="3203575"/>
          <p14:tracePt t="26601" x="11147425" y="3263900"/>
          <p14:tracePt t="26610" x="11155363" y="3271838"/>
          <p14:tracePt t="26641" x="11172825" y="3289300"/>
          <p14:tracePt t="34338" x="11163300" y="3297238"/>
          <p14:tracePt t="34354" x="11155363" y="3297238"/>
          <p14:tracePt t="34362" x="11112500" y="3297238"/>
          <p14:tracePt t="34369" x="11104563" y="3297238"/>
          <p14:tracePt t="34378" x="11087100" y="3297238"/>
          <p14:tracePt t="34385" x="11079163" y="3297238"/>
          <p14:tracePt t="34394" x="11053763" y="3297238"/>
          <p14:tracePt t="34401" x="11028363" y="3297238"/>
          <p14:tracePt t="34426" x="10977563" y="3297238"/>
          <p14:tracePt t="34433" x="10952163" y="3297238"/>
          <p14:tracePt t="34441" x="10942638" y="3297238"/>
          <p14:tracePt t="34449" x="10917238" y="3297238"/>
          <p14:tracePt t="36330" x="10883900" y="3297238"/>
          <p14:tracePt t="36338" x="10874375" y="3297238"/>
          <p14:tracePt t="36347" x="10815638" y="3330575"/>
          <p14:tracePt t="37113" x="10807700" y="3340100"/>
          <p14:tracePt t="37137" x="10807700" y="3355975"/>
          <p14:tracePt t="37145" x="10823575" y="3408363"/>
          <p14:tracePt t="37153" x="10833100" y="3424238"/>
          <p14:tracePt t="37161" x="10848975" y="3433763"/>
          <p14:tracePt t="37169" x="10848975" y="3459163"/>
          <p14:tracePt t="37177" x="10866438" y="3509963"/>
          <p14:tracePt t="37185" x="10866438" y="3552825"/>
          <p14:tracePt t="37193" x="10866438" y="3636963"/>
          <p14:tracePt t="37201" x="10866438" y="3705225"/>
          <p14:tracePt t="37210" x="10866438" y="3713163"/>
          <p14:tracePt t="37217" x="10866438" y="3756025"/>
          <p14:tracePt t="37226" x="10866438" y="3781425"/>
          <p14:tracePt t="37233" x="10858500" y="3806825"/>
          <p14:tracePt t="37498" x="10891838" y="3806825"/>
          <p14:tracePt t="37506" x="10968038" y="3748088"/>
          <p14:tracePt t="37515" x="11036300" y="3697288"/>
          <p14:tracePt t="37521" x="11112500" y="3662363"/>
          <p14:tracePt t="37529" x="11155363" y="3629025"/>
          <p14:tracePt t="37537" x="11223625" y="3578225"/>
          <p14:tracePt t="37545" x="11256963" y="3560763"/>
          <p14:tracePt t="37553" x="11274425" y="3535363"/>
          <p14:tracePt t="37561" x="11282363" y="3517900"/>
          <p14:tracePt t="37569" x="11282363" y="3509963"/>
          <p14:tracePt t="37577" x="11282363" y="3467100"/>
          <p14:tracePt t="37585" x="11282363" y="3441700"/>
          <p14:tracePt t="37593" x="11282363" y="3398838"/>
          <p14:tracePt t="37601" x="11282363" y="3365500"/>
          <p14:tracePt t="37610" x="11282363" y="3355975"/>
          <p14:tracePt t="37617" x="11282363" y="3330575"/>
          <p14:tracePt t="37626" x="11282363" y="3322638"/>
          <p14:tracePt t="39233" x="11266488" y="3305175"/>
          <p14:tracePt t="39241" x="11256963" y="3305175"/>
          <p14:tracePt t="39378" x="11241088" y="3305175"/>
          <p14:tracePt t="39409" x="11231563" y="3314700"/>
          <p14:tracePt t="39417" x="11231563" y="3348038"/>
          <p14:tracePt t="39426" x="11231563" y="3416300"/>
          <p14:tracePt t="39433" x="11231563" y="3459163"/>
          <p14:tracePt t="39441" x="11231563" y="3484563"/>
          <p14:tracePt t="39449" x="11231563" y="3535363"/>
          <p14:tracePt t="39457" x="11231563" y="3560763"/>
          <p14:tracePt t="39465" x="11215688" y="3603625"/>
          <p14:tracePt t="39722" x="11172825" y="3603625"/>
          <p14:tracePt t="39730" x="11155363" y="3586163"/>
          <p14:tracePt t="39745" x="11147425" y="3578225"/>
          <p14:tracePt t="39841" x="11147425" y="3560763"/>
          <p14:tracePt t="39970" x="11147425" y="3552825"/>
          <p14:tracePt t="40017" x="11147425" y="3535363"/>
          <p14:tracePt t="40042" x="11147425" y="3527425"/>
          <p14:tracePt t="40066" x="11147425" y="3502025"/>
          <p14:tracePt t="40082" x="11147425" y="3492500"/>
          <p14:tracePt t="40105" x="11147425" y="3475038"/>
          <p14:tracePt t="40145" x="11147425" y="3467100"/>
          <p14:tracePt t="40185" x="11129963" y="3449638"/>
          <p14:tracePt t="41730" x="11122025" y="3449638"/>
          <p14:tracePt t="41737" x="11104563" y="3449638"/>
          <p14:tracePt t="41770" x="11079163" y="3459163"/>
          <p14:tracePt t="41778" x="11071225" y="3484563"/>
          <p14:tracePt t="41785" x="11053763" y="3502025"/>
          <p14:tracePt t="41794" x="11044238" y="3509963"/>
          <p14:tracePt t="41801" x="11044238" y="3552825"/>
          <p14:tracePt t="41810" x="11028363" y="3560763"/>
          <p14:tracePt t="41817" x="11028363" y="3578225"/>
          <p14:tracePt t="41826" x="11018838" y="3619500"/>
          <p14:tracePt t="42169" x="11018838" y="3629025"/>
          <p14:tracePt t="42194" x="11036300" y="3629025"/>
          <p14:tracePt t="42202" x="11044238" y="3629025"/>
          <p14:tracePt t="42210" x="11053763" y="3629025"/>
          <p14:tracePt t="42226" x="11071225" y="3629025"/>
          <p14:tracePt t="42970" x="11112500" y="3611563"/>
          <p14:tracePt t="44978" x="11112500" y="3603625"/>
          <p14:tracePt t="44986" x="11112500" y="3578225"/>
          <p14:tracePt t="44994" x="11112500" y="3560763"/>
          <p14:tracePt t="45010" x="11112500" y="3552825"/>
          <p14:tracePt t="45017" x="11122025" y="3535363"/>
          <p14:tracePt t="45026" x="11137900" y="3527425"/>
          <p14:tracePt t="45041" x="11163300" y="3484563"/>
          <p14:tracePt t="45049" x="11172825" y="3484563"/>
          <p14:tracePt t="45057" x="11188700" y="3484563"/>
          <p14:tracePt t="45065" x="11241088" y="3467100"/>
          <p14:tracePt t="45073" x="11274425" y="3467100"/>
          <p14:tracePt t="45081" x="11360150" y="3449638"/>
          <p14:tracePt t="45090" x="11418888" y="3449638"/>
          <p14:tracePt t="45097" x="11512550" y="3416300"/>
          <p14:tracePt t="45107" x="11571288" y="3416300"/>
          <p14:tracePt t="45113" x="11664950" y="3398838"/>
          <p14:tracePt t="45122" x="11750675" y="3398838"/>
          <p14:tracePt t="45129" x="11834813" y="3398838"/>
          <p14:tracePt t="45137" x="11928475" y="3398838"/>
          <p14:tracePt t="45145" x="12014200" y="3398838"/>
          <p14:tracePt t="45153" x="12098338" y="3398838"/>
          <p14:tracePt t="45161" x="12166600" y="3398838"/>
          <p14:tracePt t="60970" x="12004675" y="3330575"/>
          <p14:tracePt t="60977" x="11920538" y="3330575"/>
          <p14:tracePt t="60985" x="11895138" y="3330575"/>
          <p14:tracePt t="60993" x="11844338" y="3330575"/>
          <p14:tracePt t="61001" x="11834813" y="3330575"/>
          <p14:tracePt t="61146" x="11826875" y="3330575"/>
          <p14:tracePt t="61154" x="11791950" y="3348038"/>
          <p14:tracePt t="61162" x="11766550" y="3382963"/>
          <p14:tracePt t="61169" x="11750675" y="3408363"/>
          <p14:tracePt t="61177" x="11733213" y="3459163"/>
          <p14:tracePt t="61185" x="11699875" y="3527425"/>
          <p14:tracePt t="61193" x="11664950" y="3594100"/>
          <p14:tracePt t="61201" x="11631613" y="3687763"/>
          <p14:tracePt t="61209" x="11571288" y="3763963"/>
          <p14:tracePt t="61217" x="11520488" y="3841750"/>
          <p14:tracePt t="61225" x="11477625" y="3908425"/>
          <p14:tracePt t="61233" x="11401425" y="3986213"/>
          <p14:tracePt t="61241" x="11376025" y="4011613"/>
          <p14:tracePt t="61249" x="11325225" y="4044950"/>
          <p14:tracePt t="61257" x="11299825" y="4079875"/>
          <p14:tracePt t="61265" x="11249025" y="4095750"/>
          <p14:tracePt t="61274" x="11223625" y="4105275"/>
          <p14:tracePt t="61378" x="11206163" y="4121150"/>
          <p14:tracePt t="65458" x="11198225" y="4113213"/>
          <p14:tracePt t="76210" x="11198225" y="4079875"/>
          <p14:tracePt t="76218" x="11223625" y="4011613"/>
          <p14:tracePt t="76227" x="11241088" y="3943350"/>
          <p14:tracePt t="76233" x="11299825" y="3841750"/>
          <p14:tracePt t="76241" x="11299825" y="3798888"/>
          <p14:tracePt t="76249" x="11299825" y="3773488"/>
          <p14:tracePt t="76257" x="11299825" y="3705225"/>
          <p14:tracePt t="76265" x="11317288" y="3662363"/>
          <p14:tracePt t="76273" x="11317288" y="3629025"/>
          <p14:tracePt t="76281" x="11317288" y="3619500"/>
          <p14:tracePt t="76289" x="11325225" y="3578225"/>
          <p14:tracePt t="76297" x="11325225" y="3568700"/>
          <p14:tracePt t="76306" x="11325225" y="3552825"/>
          <p14:tracePt t="76313" x="11360150" y="3527425"/>
          <p14:tracePt t="76321" x="11360150" y="3502025"/>
          <p14:tracePt t="76329" x="11360150" y="3484563"/>
          <p14:tracePt t="76345" x="11368088" y="3475038"/>
          <p14:tracePt t="76361" x="11368088" y="3467100"/>
          <p14:tracePt t="76409" x="11368088" y="3449638"/>
          <p14:tracePt t="76417" x="11368088" y="3441700"/>
          <p14:tracePt t="76425" x="11368088" y="3424238"/>
          <p14:tracePt t="76457" x="11368088" y="3416300"/>
          <p14:tracePt t="76465" x="11368088" y="3390900"/>
          <p14:tracePt t="76473" x="11368088" y="3373438"/>
          <p14:tracePt t="76481" x="11368088" y="3365500"/>
          <p14:tracePt t="77314" x="11368088" y="3355975"/>
          <p14:tracePt t="77321" x="11368088" y="3340100"/>
          <p14:tracePt t="77329" x="11368088" y="3330575"/>
          <p14:tracePt t="77385" x="11350625" y="3330575"/>
          <p14:tracePt t="77393" x="11325225" y="3330575"/>
          <p14:tracePt t="77401" x="11274425" y="3355975"/>
          <p14:tracePt t="77409" x="11215688" y="3365500"/>
          <p14:tracePt t="77417" x="11155363" y="3441700"/>
          <p14:tracePt t="77425" x="11079163" y="3517900"/>
          <p14:tracePt t="77433" x="10909300" y="3543300"/>
          <p14:tracePt t="77441" x="10874375" y="3552825"/>
          <p14:tracePt t="77449" x="10866438" y="3552825"/>
          <p14:tracePt t="77674" x="10874375" y="3535363"/>
          <p14:tracePt t="77682" x="10874375" y="3527425"/>
          <p14:tracePt t="77690" x="10874375" y="3509963"/>
          <p14:tracePt t="77850" x="10874375" y="3502025"/>
          <p14:tracePt t="79042" x="10874375" y="3475038"/>
          <p14:tracePt t="82802" x="10883900" y="3467100"/>
          <p14:tracePt t="82810" x="10891838" y="3467100"/>
          <p14:tracePt t="82826" x="10909300" y="3475038"/>
          <p14:tracePt t="82849" x="10917238" y="3475038"/>
          <p14:tracePt t="82857" x="10934700" y="3492500"/>
          <p14:tracePt t="82873" x="10942638" y="3492500"/>
          <p14:tracePt t="93994" x="10901363" y="3492500"/>
          <p14:tracePt t="94003" x="10833100" y="3492500"/>
          <p14:tracePt t="94009" x="10790238" y="3492500"/>
          <p14:tracePt t="94018" x="10704513" y="3527425"/>
          <p14:tracePt t="94025" x="10552113" y="3552825"/>
          <p14:tracePt t="94035" x="10442575" y="3552825"/>
          <p14:tracePt t="94041" x="10288588" y="3594100"/>
          <p14:tracePt t="94049" x="10229850" y="3594100"/>
          <p14:tracePt t="94057" x="10136188" y="3629025"/>
          <p14:tracePt t="94065" x="10017125" y="3671888"/>
          <p14:tracePt t="94073" x="9923463" y="3687763"/>
          <p14:tracePt t="94081" x="9796463" y="3730625"/>
          <p14:tracePt t="94089" x="9677400" y="3763963"/>
          <p14:tracePt t="94097" x="9583738" y="3790950"/>
          <p14:tracePt t="94105" x="9490075" y="3824288"/>
          <p14:tracePt t="94113" x="9421813" y="3841750"/>
          <p14:tracePt t="94122" x="9353550" y="3857625"/>
          <p14:tracePt t="94129" x="9294813" y="3875088"/>
          <p14:tracePt t="94138" x="9167813" y="3917950"/>
          <p14:tracePt t="94145" x="9074150" y="3935413"/>
          <p14:tracePt t="94154" x="9013825" y="3935413"/>
          <p14:tracePt t="94161" x="8955088" y="3935413"/>
          <p14:tracePt t="94169" x="8921750" y="3935413"/>
          <p14:tracePt t="94185" x="8894763" y="3935413"/>
          <p14:tracePt t="94201" x="8869363" y="3935413"/>
          <p14:tracePt t="94209" x="8861425" y="3935413"/>
          <p14:tracePt t="94218" x="8802688" y="3935413"/>
          <p14:tracePt t="94225" x="8691563" y="3935413"/>
          <p14:tracePt t="94234" x="8580438" y="3935413"/>
          <p14:tracePt t="94241" x="8435975" y="3935413"/>
          <p14:tracePt t="94249" x="8291513" y="3935413"/>
          <p14:tracePt t="94257" x="8121650" y="3935413"/>
          <p14:tracePt t="94265" x="7926388" y="3935413"/>
          <p14:tracePt t="94273" x="7672388" y="3935413"/>
          <p14:tracePt t="94281" x="7442200" y="3935413"/>
          <p14:tracePt t="94289" x="7221538" y="3935413"/>
          <p14:tracePt t="94297" x="6992938" y="3935413"/>
          <p14:tracePt t="94305" x="6770688" y="3935413"/>
          <p14:tracePt t="94313" x="6600825" y="3935413"/>
          <p14:tracePt t="94321" x="6430963" y="3935413"/>
          <p14:tracePt t="94329" x="6227763" y="3935413"/>
          <p14:tracePt t="94338" x="6116638" y="3935413"/>
          <p14:tracePt t="94345" x="5946775" y="3935413"/>
          <p14:tracePt t="94354" x="5827713" y="3935413"/>
          <p14:tracePt t="94361" x="5683250" y="3935413"/>
          <p14:tracePt t="94369" x="5538788" y="3935413"/>
          <p14:tracePt t="94377" x="5429250" y="3935413"/>
          <p14:tracePt t="94385" x="5284788" y="3917950"/>
          <p14:tracePt t="94393" x="5132388" y="3900488"/>
          <p14:tracePt t="94401" x="5021263" y="3900488"/>
          <p14:tracePt t="94409" x="4843463" y="3875088"/>
          <p14:tracePt t="94417" x="4673600" y="3857625"/>
          <p14:tracePt t="94425" x="4494213" y="3816350"/>
          <p14:tracePt t="94434" x="4324350" y="3790950"/>
          <p14:tracePt t="94441" x="4146550" y="3773488"/>
          <p14:tracePt t="94449" x="4027488" y="3748088"/>
          <p14:tracePt t="94457" x="3908425" y="3705225"/>
          <p14:tracePt t="94465" x="3738563" y="3687763"/>
          <p14:tracePt t="94473" x="3586163" y="3646488"/>
          <p14:tracePt t="94481" x="3467100" y="3619500"/>
          <p14:tracePt t="94489" x="3322638" y="3578225"/>
          <p14:tracePt t="94497" x="3194050" y="3543300"/>
          <p14:tracePt t="94505" x="3074988" y="3502025"/>
          <p14:tracePt t="94513" x="2982913" y="3484563"/>
          <p14:tracePt t="94522" x="2914650" y="3449638"/>
          <p14:tracePt t="94529" x="2838450" y="3390900"/>
          <p14:tracePt t="94545" x="2803525" y="3355975"/>
          <p14:tracePt t="94561" x="2803525" y="3348038"/>
          <p14:tracePt t="94569" x="2803525" y="3340100"/>
          <p14:tracePt t="94577" x="2803525" y="3322638"/>
          <p14:tracePt t="94585" x="2803525" y="3314700"/>
          <p14:tracePt t="94593" x="2803525" y="3289300"/>
          <p14:tracePt t="94601" x="2803525" y="3271838"/>
          <p14:tracePt t="94609" x="2795588" y="3246438"/>
          <p14:tracePt t="94617" x="2760663" y="3221038"/>
          <p14:tracePt t="94625" x="2752725" y="3186113"/>
          <p14:tracePt t="94634" x="2752725" y="3178175"/>
          <p14:tracePt t="94649" x="2735263" y="3135313"/>
          <p14:tracePt t="94697" x="2735263" y="3127375"/>
          <p14:tracePt t="94729" x="2735263" y="3109913"/>
          <p14:tracePt t="94738" x="2735263" y="3101975"/>
          <p14:tracePt t="94754" x="2752725" y="3101975"/>
          <p14:tracePt t="94761" x="2778125" y="3101975"/>
          <p14:tracePt t="94769" x="2838450" y="3101975"/>
          <p14:tracePt t="94777" x="2905125" y="3101975"/>
          <p14:tracePt t="94785" x="2990850" y="3101975"/>
          <p14:tracePt t="94793" x="3100388" y="3101975"/>
          <p14:tracePt t="94801" x="3270250" y="3101975"/>
          <p14:tracePt t="94809" x="3424238" y="3152775"/>
          <p14:tracePt t="94818" x="3543300" y="3178175"/>
          <p14:tracePt t="94825" x="3721100" y="3195638"/>
          <p14:tracePt t="94833" x="3857625" y="3195638"/>
          <p14:tracePt t="94841" x="4035425" y="3263900"/>
          <p14:tracePt t="94849" x="4129088" y="3279775"/>
          <p14:tracePt t="94857" x="4248150" y="3305175"/>
          <p14:tracePt t="94865" x="4341813" y="3305175"/>
          <p14:tracePt t="94873" x="4460875" y="3322638"/>
          <p14:tracePt t="94885" x="4545013" y="3322638"/>
          <p14:tracePt t="94890" x="4630738" y="3322638"/>
          <p14:tracePt t="94897" x="4724400" y="3322638"/>
          <p14:tracePt t="94906" x="4808538" y="3322638"/>
          <p14:tracePt t="94913" x="4851400" y="3322638"/>
          <p14:tracePt t="94922" x="4876800" y="3322638"/>
          <p14:tracePt t="94929" x="4927600" y="3322638"/>
          <p14:tracePt t="94937" x="4935538" y="3322638"/>
          <p14:tracePt t="94945" x="4953000" y="3322638"/>
          <p14:tracePt t="94953" x="4978400" y="3322638"/>
          <p14:tracePt t="94977" x="4987925" y="3322638"/>
          <p14:tracePt t="94985" x="5013325" y="3322638"/>
          <p14:tracePt t="94993" x="5080000" y="3322638"/>
          <p14:tracePt t="95001" x="5140325" y="3322638"/>
          <p14:tracePt t="95009" x="5199063" y="3322638"/>
          <p14:tracePt t="95018" x="5284788" y="3322638"/>
          <p14:tracePt t="95025" x="5353050" y="3322638"/>
          <p14:tracePt t="95035" x="5462588" y="3322638"/>
          <p14:tracePt t="95041" x="5599113" y="3322638"/>
          <p14:tracePt t="95049" x="5718175" y="3322638"/>
          <p14:tracePt t="95057" x="5888038" y="3322638"/>
          <p14:tracePt t="95065" x="6032500" y="3322638"/>
          <p14:tracePt t="95073" x="6176963" y="3322638"/>
          <p14:tracePt t="95082" x="6286500" y="3322638"/>
          <p14:tracePt t="95089" x="6405563" y="3314700"/>
          <p14:tracePt t="95097" x="6499225" y="3314700"/>
          <p14:tracePt t="95105" x="6559550" y="3314700"/>
          <p14:tracePt t="95113" x="6643688" y="3314700"/>
          <p14:tracePt t="95122" x="6711950" y="3271838"/>
          <p14:tracePt t="95129" x="6762750" y="3271838"/>
          <p14:tracePt t="95138" x="6823075" y="3271838"/>
          <p14:tracePt t="95145" x="6907213" y="3271838"/>
          <p14:tracePt t="95153" x="6915150" y="3271838"/>
          <p14:tracePt t="95161" x="6958013" y="3271838"/>
          <p14:tracePt t="95169" x="6983413" y="3271838"/>
          <p14:tracePt t="95177" x="7018338" y="3271838"/>
          <p14:tracePt t="95185" x="7026275" y="3271838"/>
          <p14:tracePt t="95322" x="7043738" y="3271838"/>
          <p14:tracePt t="95330" x="7077075" y="3271838"/>
          <p14:tracePt t="95338" x="7094538" y="3271838"/>
          <p14:tracePt t="95345" x="7102475" y="3271838"/>
          <p14:tracePt t="95353" x="7119938" y="3271838"/>
          <p14:tracePt t="95369" x="7145338" y="3271838"/>
          <p14:tracePt t="95377" x="7153275" y="3271838"/>
          <p14:tracePt t="95385" x="7178675" y="3271838"/>
          <p14:tracePt t="95393" x="7264400" y="3271838"/>
          <p14:tracePt t="95401" x="7348538" y="3271838"/>
          <p14:tracePt t="95409" x="7518400" y="3271838"/>
          <p14:tracePt t="95418" x="7662863" y="3271838"/>
          <p14:tracePt t="95425" x="7807325" y="3271838"/>
          <p14:tracePt t="95435" x="7951788" y="3271838"/>
          <p14:tracePt t="95441" x="8062913" y="3271838"/>
          <p14:tracePt t="95449" x="8181975" y="3271838"/>
          <p14:tracePt t="95457" x="8301038" y="3271838"/>
          <p14:tracePt t="95465" x="8343900" y="3271838"/>
          <p14:tracePt t="95473" x="8385175" y="3271838"/>
          <p14:tracePt t="95481" x="8453438" y="3271838"/>
          <p14:tracePt t="95489" x="8462963" y="3271838"/>
          <p14:tracePt t="95497" x="8478838" y="3271838"/>
          <p14:tracePt t="95506" x="8488363" y="3271838"/>
          <p14:tracePt t="95522" x="8513763" y="3271838"/>
          <p14:tracePt t="95529" x="8521700" y="3271838"/>
          <p14:tracePt t="95538" x="8580438" y="3279775"/>
          <p14:tracePt t="95545" x="8674100" y="3297238"/>
          <p14:tracePt t="95553" x="8777288" y="3355975"/>
          <p14:tracePt t="95561" x="8818563" y="3373438"/>
          <p14:tracePt t="95569" x="8912225" y="3408363"/>
          <p14:tracePt t="95577" x="8955088" y="3441700"/>
          <p14:tracePt t="95585" x="8972550" y="3441700"/>
          <p14:tracePt t="95593" x="8997950" y="3441700"/>
          <p14:tracePt t="95602" x="9039225" y="3441700"/>
          <p14:tracePt t="95609" x="9048750" y="3441700"/>
          <p14:tracePt t="95834" x="9048750" y="3424238"/>
          <p14:tracePt t="95842" x="9048750" y="3398838"/>
          <p14:tracePt t="95849" x="9048750" y="3373438"/>
          <p14:tracePt t="95857" x="9048750" y="3314700"/>
          <p14:tracePt t="95865" x="9048750" y="3279775"/>
          <p14:tracePt t="95913" x="9082088" y="3271838"/>
          <p14:tracePt t="95922" x="9091613" y="3271838"/>
          <p14:tracePt t="95929" x="9107488" y="3271838"/>
          <p14:tracePt t="95938" x="9117013" y="3254375"/>
          <p14:tracePt t="95945" x="9132888" y="3246438"/>
          <p14:tracePt t="95953" x="9142413" y="3228975"/>
          <p14:tracePt t="95969" x="9150350" y="3221038"/>
          <p14:tracePt t="95985" x="9183688" y="3203575"/>
          <p14:tracePt t="95993" x="9251950" y="3170238"/>
          <p14:tracePt t="96001" x="9294813" y="3170238"/>
          <p14:tracePt t="96009" x="9320213" y="3160713"/>
          <p14:tracePt t="96018" x="9431338" y="3144838"/>
          <p14:tracePt t="96025" x="9498013" y="3144838"/>
          <p14:tracePt t="96035" x="9583738" y="3144838"/>
          <p14:tracePt t="96041" x="9677400" y="3119438"/>
          <p14:tracePt t="96049" x="9761538" y="3119438"/>
          <p14:tracePt t="96057" x="9880600" y="3084513"/>
          <p14:tracePt t="96065" x="9974263" y="3059113"/>
          <p14:tracePt t="96073" x="10118725" y="3059113"/>
          <p14:tracePt t="96081" x="10212388" y="3041650"/>
          <p14:tracePt t="96089" x="10298113" y="3041650"/>
          <p14:tracePt t="96097" x="10390188" y="3025775"/>
          <p14:tracePt t="96105" x="10433050" y="3025775"/>
          <p14:tracePt t="96113" x="10518775" y="3025775"/>
          <p14:tracePt t="96122" x="10585450" y="3025775"/>
          <p14:tracePt t="96129" x="10645775" y="3025775"/>
          <p14:tracePt t="96138" x="10714038" y="3025775"/>
          <p14:tracePt t="96145" x="10756900" y="3025775"/>
          <p14:tracePt t="96153" x="10841038" y="3025775"/>
          <p14:tracePt t="96161" x="10901363" y="3025775"/>
          <p14:tracePt t="96169" x="10968038" y="3025775"/>
          <p14:tracePt t="96177" x="11028363" y="3025775"/>
          <p14:tracePt t="96185" x="11079163" y="3025775"/>
          <p14:tracePt t="96193" x="11163300" y="3033713"/>
          <p14:tracePt t="96201" x="11231563" y="3067050"/>
          <p14:tracePt t="96209" x="11282363" y="3084513"/>
          <p14:tracePt t="96218" x="11307763" y="3084513"/>
          <p14:tracePt t="96225" x="11350625" y="3101975"/>
          <p14:tracePt t="96234" x="11368088" y="3101975"/>
          <p14:tracePt t="96241" x="11393488" y="3101975"/>
          <p14:tracePt t="96249" x="11436350" y="3101975"/>
          <p14:tracePt t="96257" x="11503025" y="3119438"/>
          <p14:tracePt t="96265" x="11571288" y="3152775"/>
          <p14:tracePt t="96273" x="11639550" y="3152775"/>
          <p14:tracePt t="96281" x="11766550" y="3152775"/>
          <p14:tracePt t="96290" x="11860213" y="3170238"/>
          <p14:tracePt t="96297" x="11979275" y="3186113"/>
          <p14:tracePt t="96305" x="12065000" y="3186113"/>
          <p14:tracePt t="96313" x="12090400" y="3186113"/>
          <p14:tracePt t="96322" x="12158663" y="3203575"/>
          <p14:tracePt t="97521" x="12014200" y="2906713"/>
          <p14:tracePt t="97529" x="11911013" y="2846388"/>
          <p14:tracePt t="97538" x="11869738" y="2830513"/>
          <p14:tracePt t="97545" x="11818938" y="2813050"/>
          <p14:tracePt t="97554" x="11750675" y="2762250"/>
          <p14:tracePt t="97569" x="11682413" y="2727325"/>
          <p14:tracePt t="97585" x="11664950" y="2719388"/>
          <p14:tracePt t="97593" x="11639550" y="2719388"/>
          <p14:tracePt t="97609" x="11631613" y="2701925"/>
          <p14:tracePt t="97641" x="11622088" y="2693988"/>
          <p14:tracePt t="97649" x="11606213" y="2676525"/>
          <p14:tracePt t="97657" x="11563350" y="2668588"/>
          <p14:tracePt t="97665" x="11520488" y="2651125"/>
          <p14:tracePt t="97673" x="11469688" y="2651125"/>
          <p14:tracePt t="97681" x="11410950" y="2617788"/>
          <p14:tracePt t="97689" x="11376025" y="2600325"/>
          <p14:tracePt t="97729" x="11350625" y="2600325"/>
          <p14:tracePt t="97745" x="11333163" y="2600325"/>
          <p14:tracePt t="97754" x="11325225" y="2600325"/>
          <p14:tracePt t="97858" x="11317288" y="2600325"/>
          <p14:tracePt t="97866" x="11291888" y="2600325"/>
          <p14:tracePt t="97874" x="11274425" y="2608263"/>
          <p14:tracePt t="97889" x="11266488" y="2617788"/>
          <p14:tracePt t="97897" x="11249025" y="2633663"/>
          <p14:tracePt t="97906" x="11241088" y="2643188"/>
          <p14:tracePt t="97913" x="11241088" y="2668588"/>
          <p14:tracePt t="97921" x="11206163" y="2701925"/>
          <p14:tracePt t="97929" x="11198225" y="2711450"/>
          <p14:tracePt t="97937" x="11198225" y="2719388"/>
          <p14:tracePt t="97945" x="11180763" y="2762250"/>
          <p14:tracePt t="97961" x="11180763" y="2787650"/>
          <p14:tracePt t="97969" x="11172825" y="2805113"/>
          <p14:tracePt t="97977" x="11172825" y="2813050"/>
          <p14:tracePt t="97985" x="11147425" y="2846388"/>
          <p14:tracePt t="97993" x="11147425" y="2855913"/>
          <p14:tracePt t="98001" x="11129963" y="2881313"/>
          <p14:tracePt t="98017" x="11129963" y="2897188"/>
          <p14:tracePt t="98025" x="11122025" y="2922588"/>
          <p14:tracePt t="98034" x="11104563" y="2949575"/>
          <p14:tracePt t="98041" x="11104563" y="2957513"/>
          <p14:tracePt t="98049" x="11104563" y="2990850"/>
          <p14:tracePt t="98057" x="11104563" y="3000375"/>
          <p14:tracePt t="98065" x="11104563" y="3008313"/>
          <p14:tracePt t="98073" x="11104563" y="3025775"/>
          <p14:tracePt t="98081" x="11104563" y="3051175"/>
          <p14:tracePt t="98089" x="11104563" y="3059113"/>
          <p14:tracePt t="98097" x="11079163" y="3084513"/>
          <p14:tracePt t="98129" x="11079163" y="3119438"/>
          <p14:tracePt t="98137" x="11061700" y="3127375"/>
          <p14:tracePt t="106875" x="11071225" y="3127375"/>
          <p14:tracePt t="117907" x="11079163" y="3109913"/>
          <p14:tracePt t="117986" x="11087100" y="3109913"/>
          <p14:tracePt t="118921" x="11079163" y="3119438"/>
          <p14:tracePt t="118985" x="11061700" y="3127375"/>
          <p14:tracePt t="120634" x="11071225" y="3127375"/>
          <p14:tracePt t="120642" x="11079163" y="3127375"/>
          <p14:tracePt t="120657" x="11087100" y="3127375"/>
          <p14:tracePt t="120665" x="11122025" y="3127375"/>
          <p14:tracePt t="120681" x="11129963" y="3127375"/>
          <p14:tracePt t="120689" x="11155363" y="3127375"/>
          <p14:tracePt t="120697" x="11198225" y="3144838"/>
          <p14:tracePt t="120705" x="11215688" y="3152775"/>
          <p14:tracePt t="120713" x="11223625" y="3152775"/>
          <p14:tracePt t="120729" x="11249025" y="3152775"/>
          <p14:tracePt t="120737" x="11266488" y="3152775"/>
          <p14:tracePt t="120753" x="11291888" y="3170238"/>
          <p14:tracePt t="120769" x="11317288" y="3195638"/>
          <p14:tracePt t="120777" x="11368088" y="3211513"/>
          <p14:tracePt t="120786" x="11393488" y="3228975"/>
          <p14:tracePt t="120793" x="11426825" y="3246438"/>
          <p14:tracePt t="120802" x="11452225" y="3271838"/>
          <p14:tracePt t="120809" x="11469688" y="3289300"/>
          <p14:tracePt t="120818" x="11495088" y="3297238"/>
          <p14:tracePt t="120825" x="11503025" y="3297238"/>
          <p14:tracePt t="120833" x="11545888" y="3314700"/>
          <p14:tracePt t="120841" x="11580813" y="3340100"/>
          <p14:tracePt t="120848" x="11606213" y="3355975"/>
          <p14:tracePt t="120857" x="11639550" y="3373438"/>
          <p14:tracePt t="120865" x="11647488" y="3382963"/>
          <p14:tracePt t="120873" x="11657013" y="3398838"/>
          <p14:tracePt t="120882" x="11674475" y="3408363"/>
          <p14:tracePt t="120889" x="11682413" y="3416300"/>
          <p14:tracePt t="120913" x="11707813" y="3433763"/>
          <p14:tracePt t="120937" x="11725275" y="3441700"/>
          <p14:tracePt t="120945" x="11733213" y="3441700"/>
          <p14:tracePt t="120961" x="11750675" y="3441700"/>
          <p14:tracePt t="120969" x="11776075" y="3475038"/>
          <p14:tracePt t="120986" x="11818938" y="3492500"/>
          <p14:tracePt t="121009" x="11834813" y="3492500"/>
          <p14:tracePt t="121018" x="11877675" y="3492500"/>
          <p14:tracePt t="121025" x="11903075" y="3502025"/>
          <p14:tracePt t="121033" x="11945938" y="3517900"/>
          <p14:tracePt t="121041" x="11996738" y="3517900"/>
          <p14:tracePt t="121049" x="12065000" y="3552825"/>
          <p14:tracePt t="121057" x="12106275" y="3568700"/>
          <p14:tracePt t="121065" x="12158663" y="3586163"/>
          <p14:tracePt t="121073" x="12184063" y="3586163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http://www.landfood.ubc.ca/soil200/images/01images/1.3.1Kaolinte_pho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438400"/>
            <a:ext cx="1680882" cy="99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11" descr="humic2single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9800" y="1676400"/>
            <a:ext cx="4381500" cy="3967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Představa situace v půdním prostředí</a:t>
            </a:r>
            <a:endParaRPr lang="en-US" dirty="0"/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6553200" y="3124201"/>
            <a:ext cx="36512" cy="36513"/>
          </a:xfrm>
          <a:prstGeom prst="rect">
            <a:avLst/>
          </a:prstGeom>
          <a:solidFill>
            <a:srgbClr val="000000"/>
          </a:solidFill>
          <a:ln w="317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Line 15"/>
          <p:cNvSpPr>
            <a:spLocks noChangeShapeType="1"/>
          </p:cNvSpPr>
          <p:nvPr/>
        </p:nvSpPr>
        <p:spPr bwMode="auto">
          <a:xfrm>
            <a:off x="5791200" y="1752600"/>
            <a:ext cx="685800" cy="12954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3200400" y="685801"/>
            <a:ext cx="5791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organický kontaminant 100 x zvětšený</a:t>
            </a:r>
          </a:p>
          <a:p>
            <a:r>
              <a:rPr lang="cs-CZ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anorganický 100 x zvětšený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V="1">
            <a:off x="5334000" y="5943600"/>
            <a:ext cx="1295400" cy="7620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5410201" y="6096000"/>
            <a:ext cx="11096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10 µm</a:t>
            </a: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4495800" y="2819401"/>
            <a:ext cx="36512" cy="36513"/>
          </a:xfrm>
          <a:prstGeom prst="rect">
            <a:avLst/>
          </a:prstGeom>
          <a:solidFill>
            <a:srgbClr val="000000"/>
          </a:solidFill>
          <a:ln w="317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 flipH="1">
            <a:off x="4648200" y="1752600"/>
            <a:ext cx="914400" cy="9906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67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969"/>
    </mc:Choice>
    <mc:Fallback xmlns="">
      <p:transition spd="slow" advTm="146969"/>
    </mc:Fallback>
  </mc:AlternateContent>
  <p:extLst>
    <p:ext uri="{3A86A75C-4F4B-4683-9AE1-C65F6400EC91}">
      <p14:laserTraceLst xmlns:p14="http://schemas.microsoft.com/office/powerpoint/2010/main">
        <p14:tracePtLst>
          <p14:tracePt t="4293" x="3644900" y="6394450"/>
          <p14:tracePt t="4612" x="1817688" y="6840538"/>
          <p14:tracePt t="4621" x="1733550" y="6824663"/>
          <p14:tracePt t="4628" x="1665288" y="6807200"/>
          <p14:tracePt t="4636" x="1606550" y="6807200"/>
          <p14:tracePt t="4644" x="1495425" y="6746875"/>
          <p14:tracePt t="4652" x="1317625" y="6705600"/>
          <p14:tracePt t="4660" x="1138238" y="6637338"/>
          <p14:tracePt t="4668" x="925513" y="6543675"/>
          <p14:tracePt t="4676" x="696913" y="6500813"/>
          <p14:tracePt t="4684" x="577850" y="6483350"/>
          <p14:tracePt t="4692" x="407988" y="6457950"/>
          <p14:tracePt t="4700" x="373063" y="6442075"/>
          <p14:tracePt t="4708" x="331788" y="6442075"/>
          <p14:tracePt t="4716" x="322263" y="6432550"/>
          <p14:tracePt t="4724" x="306388" y="6432550"/>
          <p14:tracePt t="4739" x="280988" y="6432550"/>
          <p14:tracePt t="4764" x="255588" y="6416675"/>
          <p14:tracePt t="4780" x="238125" y="6416675"/>
          <p14:tracePt t="4788" x="212725" y="6416675"/>
          <p14:tracePt t="4796" x="169863" y="6391275"/>
          <p14:tracePt t="4805" x="101600" y="6330950"/>
          <p14:tracePt t="4812" x="0" y="6272213"/>
          <p14:tracePt t="9180" x="101600" y="5345113"/>
          <p14:tracePt t="9188" x="111125" y="5345113"/>
          <p14:tracePt t="9196" x="152400" y="5337175"/>
          <p14:tracePt t="9205" x="169863" y="5319713"/>
          <p14:tracePt t="9221" x="177800" y="5319713"/>
          <p14:tracePt t="9308" x="203200" y="5319713"/>
          <p14:tracePt t="9316" x="255588" y="5319713"/>
          <p14:tracePt t="9324" x="263525" y="5319713"/>
          <p14:tracePt t="9332" x="322263" y="5319713"/>
          <p14:tracePt t="9341" x="365125" y="5319713"/>
          <p14:tracePt t="9348" x="450850" y="5327650"/>
          <p14:tracePt t="9356" x="595313" y="5327650"/>
          <p14:tracePt t="9364" x="679450" y="5327650"/>
          <p14:tracePt t="9372" x="798513" y="5327650"/>
          <p14:tracePt t="9381" x="942975" y="5327650"/>
          <p14:tracePt t="9388" x="1112838" y="5327650"/>
          <p14:tracePt t="9396" x="1223963" y="5327650"/>
          <p14:tracePt t="9405" x="1343025" y="5327650"/>
          <p14:tracePt t="9412" x="1462088" y="5319713"/>
          <p14:tracePt t="9421" x="1503363" y="5319713"/>
          <p14:tracePt t="9428" x="1571625" y="5302250"/>
          <p14:tracePt t="9436" x="1579563" y="5294313"/>
          <p14:tracePt t="9492" x="1622425" y="5276850"/>
          <p14:tracePt t="9500" x="1639888" y="5276850"/>
          <p14:tracePt t="9508" x="1665288" y="5251450"/>
          <p14:tracePt t="9516" x="1708150" y="5235575"/>
          <p14:tracePt t="9524" x="1724025" y="5226050"/>
          <p14:tracePt t="9532" x="1766888" y="5208588"/>
          <p14:tracePt t="9540" x="1809750" y="5175250"/>
          <p14:tracePt t="9548" x="1827213" y="5167313"/>
          <p14:tracePt t="9564" x="1852613" y="5141913"/>
          <p14:tracePt t="9580" x="1878013" y="5106988"/>
          <p14:tracePt t="9588" x="1928813" y="5073650"/>
          <p14:tracePt t="9596" x="1962150" y="5048250"/>
          <p14:tracePt t="9604" x="2005013" y="5013325"/>
          <p14:tracePt t="9612" x="2038350" y="4997450"/>
          <p14:tracePt t="9621" x="2081213" y="4987925"/>
          <p14:tracePt t="9628" x="2116138" y="4954588"/>
          <p14:tracePt t="9636" x="2174875" y="4954588"/>
          <p14:tracePt t="9644" x="2243138" y="4937125"/>
          <p14:tracePt t="9652" x="2268538" y="4937125"/>
          <p14:tracePt t="9660" x="2311400" y="4937125"/>
          <p14:tracePt t="9676" x="2327275" y="4937125"/>
          <p14:tracePt t="9684" x="2336800" y="4946650"/>
          <p14:tracePt t="9692" x="2352675" y="4972050"/>
          <p14:tracePt t="9700" x="2352675" y="4997450"/>
          <p14:tracePt t="9708" x="2352675" y="5005388"/>
          <p14:tracePt t="9716" x="2352675" y="5030788"/>
          <p14:tracePt t="9726" x="2352675" y="5048250"/>
          <p14:tracePt t="9909" x="2405063" y="5048250"/>
          <p14:tracePt t="9916" x="2455863" y="5048250"/>
          <p14:tracePt t="9924" x="2463800" y="5038725"/>
          <p14:tracePt t="9932" x="2463800" y="5030788"/>
          <p14:tracePt t="9956" x="2463800" y="5013325"/>
          <p14:tracePt t="9980" x="2471738" y="5005388"/>
          <p14:tracePt t="9988" x="2489200" y="4997450"/>
          <p14:tracePt t="10061" x="2497138" y="4979988"/>
          <p14:tracePt t="10077" x="2514600" y="4972050"/>
          <p14:tracePt t="10093" x="2524125" y="4946650"/>
          <p14:tracePt t="10117" x="2540000" y="4929188"/>
          <p14:tracePt t="10132" x="2540000" y="4903788"/>
          <p14:tracePt t="10141" x="2549525" y="4878388"/>
          <p14:tracePt t="10156" x="2549525" y="4860925"/>
          <p14:tracePt t="10164" x="2565400" y="4852988"/>
          <p14:tracePt t="10172" x="2590800" y="4827588"/>
          <p14:tracePt t="10180" x="2625725" y="4792663"/>
          <p14:tracePt t="10189" x="2651125" y="4749800"/>
          <p14:tracePt t="10196" x="2684463" y="4716463"/>
          <p14:tracePt t="10205" x="2709863" y="4699000"/>
          <p14:tracePt t="10212" x="2760663" y="4657725"/>
          <p14:tracePt t="10222" x="2811463" y="4622800"/>
          <p14:tracePt t="10228" x="2879725" y="4572000"/>
          <p14:tracePt t="10236" x="2914650" y="4538663"/>
          <p14:tracePt t="10244" x="2955925" y="4486275"/>
          <p14:tracePt t="10252" x="2990850" y="4478338"/>
          <p14:tracePt t="10260" x="3074988" y="4419600"/>
          <p14:tracePt t="10268" x="3127375" y="4368800"/>
          <p14:tracePt t="10276" x="3178175" y="4325938"/>
          <p14:tracePt t="10284" x="3228975" y="4291013"/>
          <p14:tracePt t="10293" x="3297238" y="4240213"/>
          <p14:tracePt t="10300" x="3398838" y="4156075"/>
          <p14:tracePt t="10309" x="3492500" y="4121150"/>
          <p14:tracePt t="10316" x="3594100" y="4062413"/>
          <p14:tracePt t="10325" x="3721100" y="3994150"/>
          <p14:tracePt t="10332" x="3789363" y="3943350"/>
          <p14:tracePt t="10341" x="3890963" y="3900488"/>
          <p14:tracePt t="10348" x="3967163" y="3824288"/>
          <p14:tracePt t="10357" x="4035425" y="3773488"/>
          <p14:tracePt t="10364" x="4086225" y="3738563"/>
          <p14:tracePt t="10372" x="4111625" y="3722688"/>
          <p14:tracePt t="10380" x="4129088" y="3697288"/>
          <p14:tracePt t="10388" x="4137025" y="3697288"/>
          <p14:tracePt t="10396" x="4154488" y="3679825"/>
          <p14:tracePt t="10412" x="4162425" y="3671888"/>
          <p14:tracePt t="10422" x="4179888" y="3654425"/>
          <p14:tracePt t="10437" x="4205288" y="3654425"/>
          <p14:tracePt t="10444" x="4214813" y="3654425"/>
          <p14:tracePt t="10452" x="4240213" y="3629025"/>
          <p14:tracePt t="10468" x="4273550" y="3619500"/>
          <p14:tracePt t="10476" x="4281488" y="3619500"/>
          <p14:tracePt t="10484" x="4306888" y="3603625"/>
          <p14:tracePt t="10493" x="4359275" y="3586163"/>
          <p14:tracePt t="10500" x="4400550" y="3552825"/>
          <p14:tracePt t="10509" x="4451350" y="3543300"/>
          <p14:tracePt t="10516" x="4537075" y="3502025"/>
          <p14:tracePt t="10525" x="4605338" y="3502025"/>
          <p14:tracePt t="10532" x="4699000" y="3467100"/>
          <p14:tracePt t="10541" x="4818063" y="3408363"/>
          <p14:tracePt t="10548" x="4945063" y="3365500"/>
          <p14:tracePt t="10557" x="5003800" y="3348038"/>
          <p14:tracePt t="10564" x="5097463" y="3330575"/>
          <p14:tracePt t="10572" x="5165725" y="3314700"/>
          <p14:tracePt t="10580" x="5216525" y="3263900"/>
          <p14:tracePt t="10588" x="5259388" y="3246438"/>
          <p14:tracePt t="10596" x="5292725" y="3238500"/>
          <p14:tracePt t="10612" x="5302250" y="3238500"/>
          <p14:tracePt t="10628" x="5327650" y="3203575"/>
          <p14:tracePt t="10644" x="5327650" y="3195638"/>
          <p14:tracePt t="10653" x="5343525" y="3170238"/>
          <p14:tracePt t="10660" x="5360988" y="3119438"/>
          <p14:tracePt t="10668" x="5411788" y="3051175"/>
          <p14:tracePt t="10684" x="5429250" y="2982913"/>
          <p14:tracePt t="10693" x="5429250" y="2957513"/>
          <p14:tracePt t="10700" x="5446713" y="2914650"/>
          <p14:tracePt t="10709" x="5446713" y="2863850"/>
          <p14:tracePt t="10716" x="5446713" y="2820988"/>
          <p14:tracePt t="10724" x="5446713" y="2762250"/>
          <p14:tracePt t="10732" x="5446713" y="2727325"/>
          <p14:tracePt t="10740" x="5446713" y="2668588"/>
          <p14:tracePt t="10748" x="5446713" y="2643188"/>
          <p14:tracePt t="10756" x="5446713" y="2574925"/>
          <p14:tracePt t="10764" x="5437188" y="2489200"/>
          <p14:tracePt t="10772" x="5378450" y="2387600"/>
          <p14:tracePt t="10781" x="5335588" y="2319338"/>
          <p14:tracePt t="10789" x="5233988" y="2192338"/>
          <p14:tracePt t="10796" x="5157788" y="2116138"/>
          <p14:tracePt t="10805" x="5072063" y="2014538"/>
          <p14:tracePt t="10812" x="4995863" y="1954213"/>
          <p14:tracePt t="10822" x="4927600" y="1903413"/>
          <p14:tracePt t="10829" x="4876800" y="1870075"/>
          <p14:tracePt t="10837" x="4868863" y="1852613"/>
          <p14:tracePt t="10844" x="4833938" y="1827213"/>
          <p14:tracePt t="10852" x="4808538" y="1809750"/>
          <p14:tracePt t="10860" x="4765675" y="1801813"/>
          <p14:tracePt t="10868" x="4732338" y="1766888"/>
          <p14:tracePt t="10877" x="4664075" y="1751013"/>
          <p14:tracePt t="10884" x="4621213" y="1751013"/>
          <p14:tracePt t="10906" x="4529138" y="1733550"/>
          <p14:tracePt t="10909" x="4503738" y="1733550"/>
          <p14:tracePt t="10916" x="4435475" y="1733550"/>
          <p14:tracePt t="10924" x="4349750" y="1733550"/>
          <p14:tracePt t="10932" x="4265613" y="1716088"/>
          <p14:tracePt t="10940" x="4162425" y="1682750"/>
          <p14:tracePt t="10948" x="4017963" y="1657350"/>
          <p14:tracePt t="10956" x="3908425" y="1657350"/>
          <p14:tracePt t="10964" x="3789363" y="1639888"/>
          <p14:tracePt t="10972" x="3636963" y="1614488"/>
          <p14:tracePt t="10980" x="3467100" y="1597025"/>
          <p14:tracePt t="10989" x="3348038" y="1571625"/>
          <p14:tracePt t="10996" x="3168650" y="1555750"/>
          <p14:tracePt t="11005" x="3024188" y="1530350"/>
          <p14:tracePt t="11012" x="2879725" y="1530350"/>
          <p14:tracePt t="11022" x="2744788" y="1530350"/>
          <p14:tracePt t="11028" x="2625725" y="1530350"/>
          <p14:tracePt t="11036" x="2565400" y="1530350"/>
          <p14:tracePt t="11044" x="2481263" y="1530350"/>
          <p14:tracePt t="11052" x="2413000" y="1530350"/>
          <p14:tracePt t="11060" x="2387600" y="1530350"/>
          <p14:tracePt t="11068" x="2344738" y="1530350"/>
          <p14:tracePt t="11076" x="2311400" y="1530350"/>
          <p14:tracePt t="11084" x="2286000" y="1555750"/>
          <p14:tracePt t="11142" x="2260600" y="1555750"/>
          <p14:tracePt t="11150" x="2243138" y="1563688"/>
          <p14:tracePt t="11157" x="2235200" y="1581150"/>
          <p14:tracePt t="11166" x="2217738" y="1606550"/>
          <p14:tracePt t="11174" x="2208213" y="1614488"/>
          <p14:tracePt t="11181" x="2182813" y="1649413"/>
          <p14:tracePt t="11191" x="2149475" y="1690688"/>
          <p14:tracePt t="11198" x="2073275" y="1766888"/>
          <p14:tracePt t="11207" x="1997075" y="1870075"/>
          <p14:tracePt t="11214" x="1920875" y="1946275"/>
          <p14:tracePt t="11222" x="1817688" y="2047875"/>
          <p14:tracePt t="11228" x="1758950" y="2124075"/>
          <p14:tracePt t="11237" x="1724025" y="2192338"/>
          <p14:tracePt t="11244" x="1690688" y="2243138"/>
          <p14:tracePt t="11252" x="1673225" y="2286000"/>
          <p14:tracePt t="11260" x="1647825" y="2319338"/>
          <p14:tracePt t="11268" x="1647825" y="2344738"/>
          <p14:tracePt t="11277" x="1631950" y="2387600"/>
          <p14:tracePt t="11284" x="1631950" y="2413000"/>
          <p14:tracePt t="11293" x="1631950" y="2463800"/>
          <p14:tracePt t="11300" x="1631950" y="2473325"/>
          <p14:tracePt t="11309" x="1631950" y="2498725"/>
          <p14:tracePt t="11316" x="1631950" y="2524125"/>
          <p14:tracePt t="11325" x="1631950" y="2541588"/>
          <p14:tracePt t="11357" x="1631950" y="2549525"/>
          <p14:tracePt t="11429" x="1631950" y="2566988"/>
          <p14:tracePt t="11437" x="1631950" y="2592388"/>
          <p14:tracePt t="11453" x="1631950" y="2617788"/>
          <p14:tracePt t="11478" x="1631950" y="2625725"/>
          <p14:tracePt t="11485" x="1631950" y="2701925"/>
          <p14:tracePt t="11493" x="1631950" y="2846388"/>
          <p14:tracePt t="11500" x="1631950" y="3016250"/>
          <p14:tracePt t="11509" x="1631950" y="3186113"/>
          <p14:tracePt t="11517" x="1631950" y="3305175"/>
          <p14:tracePt t="11525" x="1589088" y="3424238"/>
          <p14:tracePt t="11533" x="1538288" y="3475038"/>
          <p14:tracePt t="11541" x="1512888" y="3475038"/>
          <p14:tracePt t="11733" x="1520825" y="3484563"/>
          <p14:tracePt t="11741" x="1546225" y="3484563"/>
          <p14:tracePt t="11749" x="1673225" y="3484563"/>
          <p14:tracePt t="11758" x="1716088" y="3484563"/>
          <p14:tracePt t="11765" x="1733550" y="3484563"/>
          <p14:tracePt t="11774" x="1741488" y="3484563"/>
          <p14:tracePt t="15101" x="1766888" y="3484563"/>
          <p14:tracePt t="15108" x="1784350" y="3484563"/>
          <p14:tracePt t="15125" x="1792288" y="3484563"/>
          <p14:tracePt t="15141" x="1801813" y="3484563"/>
          <p14:tracePt t="15148" x="1843088" y="3484563"/>
          <p14:tracePt t="15157" x="1860550" y="3484563"/>
          <p14:tracePt t="15164" x="1868488" y="3484563"/>
          <p14:tracePt t="15188" x="1911350" y="3467100"/>
          <p14:tracePt t="15501" x="1920875" y="3467100"/>
          <p14:tracePt t="15508" x="1936750" y="3459163"/>
          <p14:tracePt t="15516" x="1962150" y="3441700"/>
          <p14:tracePt t="21069" x="1954213" y="3441700"/>
          <p14:tracePt t="21084" x="1928813" y="3441700"/>
          <p14:tracePt t="21093" x="1920875" y="3441700"/>
          <p14:tracePt t="22324" x="1928813" y="3459163"/>
          <p14:tracePt t="22333" x="1936750" y="3475038"/>
          <p14:tracePt t="22349" x="1946275" y="3484563"/>
          <p14:tracePt t="22364" x="1946275" y="3502025"/>
          <p14:tracePt t="22380" x="1962150" y="3509963"/>
          <p14:tracePt t="22420" x="1971675" y="3509963"/>
          <p14:tracePt t="22428" x="1987550" y="3509963"/>
          <p14:tracePt t="22436" x="1997075" y="3509963"/>
          <p14:tracePt t="22444" x="2012950" y="3517900"/>
          <p14:tracePt t="22453" x="2012950" y="3535363"/>
          <p14:tracePt t="22460" x="2038350" y="3560763"/>
          <p14:tracePt t="22468" x="2047875" y="3586163"/>
          <p14:tracePt t="22476" x="2047875" y="3603625"/>
          <p14:tracePt t="22484" x="2047875" y="3629025"/>
          <p14:tracePt t="22491" x="2065338" y="3671888"/>
          <p14:tracePt t="22500" x="2081213" y="3738563"/>
          <p14:tracePt t="22508" x="2081213" y="3763963"/>
          <p14:tracePt t="22516" x="2116138" y="3857625"/>
          <p14:tracePt t="22532" x="2116138" y="3900488"/>
          <p14:tracePt t="22540" x="2132013" y="3951288"/>
          <p14:tracePt t="22548" x="2149475" y="3994150"/>
          <p14:tracePt t="22556" x="2149475" y="4019550"/>
          <p14:tracePt t="22564" x="2166938" y="4070350"/>
          <p14:tracePt t="22572" x="2182813" y="4113213"/>
          <p14:tracePt t="22580" x="2208213" y="4146550"/>
          <p14:tracePt t="22588" x="2208213" y="4156075"/>
          <p14:tracePt t="22596" x="2225675" y="4197350"/>
          <p14:tracePt t="22604" x="2235200" y="4214813"/>
          <p14:tracePt t="25100" x="2235200" y="4206875"/>
          <p14:tracePt t="25108" x="2235200" y="4197350"/>
          <p14:tracePt t="25116" x="2235200" y="4171950"/>
          <p14:tracePt t="25124" x="2235200" y="4146550"/>
          <p14:tracePt t="25132" x="2268538" y="4113213"/>
          <p14:tracePt t="25140" x="2286000" y="4087813"/>
          <p14:tracePt t="25148" x="2286000" y="4070350"/>
          <p14:tracePt t="25157" x="2286000" y="4062413"/>
          <p14:tracePt t="25164" x="2286000" y="4002088"/>
          <p14:tracePt t="25173" x="2311400" y="3951288"/>
          <p14:tracePt t="25180" x="2344738" y="3908425"/>
          <p14:tracePt t="25188" x="2362200" y="3857625"/>
          <p14:tracePt t="25196" x="2379663" y="3832225"/>
          <p14:tracePt t="25204" x="2430463" y="3763963"/>
          <p14:tracePt t="25212" x="2446338" y="3713163"/>
          <p14:tracePt t="25220" x="2471738" y="3671888"/>
          <p14:tracePt t="25228" x="2506663" y="3636963"/>
          <p14:tracePt t="25236" x="2532063" y="3611563"/>
          <p14:tracePt t="25244" x="2549525" y="3594100"/>
          <p14:tracePt t="25253" x="2549525" y="3552825"/>
          <p14:tracePt t="25260" x="2574925" y="3527425"/>
          <p14:tracePt t="25428" x="2590800" y="3509963"/>
          <p14:tracePt t="25437" x="2590800" y="3502025"/>
          <p14:tracePt t="25445" x="2600325" y="3484563"/>
          <p14:tracePt t="25453" x="2641600" y="3441700"/>
          <p14:tracePt t="25460" x="2676525" y="3416300"/>
          <p14:tracePt t="25468" x="2727325" y="3382963"/>
          <p14:tracePt t="25476" x="2770188" y="3330575"/>
          <p14:tracePt t="25484" x="2820988" y="3305175"/>
          <p14:tracePt t="25492" x="2930525" y="3246438"/>
          <p14:tracePt t="25500" x="2982913" y="3228975"/>
          <p14:tracePt t="25508" x="3049588" y="3195638"/>
          <p14:tracePt t="25516" x="3074988" y="3170238"/>
          <p14:tracePt t="25523" x="3143250" y="3152775"/>
          <p14:tracePt t="25532" x="3236913" y="3109913"/>
          <p14:tracePt t="25540" x="3305175" y="3076575"/>
          <p14:tracePt t="25548" x="3338513" y="3041650"/>
          <p14:tracePt t="25556" x="3406775" y="3041650"/>
          <p14:tracePt t="25564" x="3432175" y="3016250"/>
          <p14:tracePt t="25573" x="3441700" y="3008313"/>
          <p14:tracePt t="25924" x="3441700" y="2990850"/>
          <p14:tracePt t="25932" x="3441700" y="2982913"/>
          <p14:tracePt t="25940" x="3441700" y="2957513"/>
          <p14:tracePt t="25948" x="3441700" y="2922588"/>
          <p14:tracePt t="25956" x="3441700" y="2881313"/>
          <p14:tracePt t="25964" x="3441700" y="2871788"/>
          <p14:tracePt t="25973" x="3441700" y="2846388"/>
          <p14:tracePt t="25980" x="3441700" y="2795588"/>
          <p14:tracePt t="25988" x="3441700" y="2787650"/>
          <p14:tracePt t="25996" x="3441700" y="2770188"/>
          <p14:tracePt t="26397" x="3424238" y="2727325"/>
          <p14:tracePt t="26413" x="3414713" y="2719388"/>
          <p14:tracePt t="26420" x="3398838" y="2711450"/>
          <p14:tracePt t="26436" x="3389313" y="2686050"/>
          <p14:tracePt t="26444" x="3373438" y="2668588"/>
          <p14:tracePt t="26452" x="3348038" y="2625725"/>
          <p14:tracePt t="26460" x="3348038" y="2600325"/>
          <p14:tracePt t="26468" x="3330575" y="2574925"/>
          <p14:tracePt t="26476" x="3322638" y="2541588"/>
          <p14:tracePt t="26484" x="3305175" y="2516188"/>
          <p14:tracePt t="26492" x="3270250" y="2481263"/>
          <p14:tracePt t="26500" x="3270250" y="2473325"/>
          <p14:tracePt t="26508" x="3262313" y="2455863"/>
          <p14:tracePt t="26523" x="3254375" y="2447925"/>
          <p14:tracePt t="26548" x="3236913" y="2422525"/>
          <p14:tracePt t="27165" x="3244850" y="2422525"/>
          <p14:tracePt t="27173" x="3287713" y="2463800"/>
          <p14:tracePt t="27181" x="3297238" y="2481263"/>
          <p14:tracePt t="27188" x="3305175" y="2489200"/>
          <p14:tracePt t="27204" x="3338513" y="2506663"/>
          <p14:tracePt t="27219" x="3348038" y="2532063"/>
          <p14:tracePt t="27228" x="3363913" y="2541588"/>
          <p14:tracePt t="27244" x="3373438" y="2574925"/>
          <p14:tracePt t="27253" x="3389313" y="2600325"/>
          <p14:tracePt t="27260" x="3414713" y="2633663"/>
          <p14:tracePt t="27269" x="3432175" y="2660650"/>
          <p14:tracePt t="27276" x="3449638" y="2686050"/>
          <p14:tracePt t="27284" x="3475038" y="2719388"/>
          <p14:tracePt t="27292" x="3492500" y="2727325"/>
          <p14:tracePt t="27300" x="3500438" y="2770188"/>
          <p14:tracePt t="27372" x="3517900" y="2787650"/>
          <p14:tracePt t="27388" x="3517900" y="2795588"/>
          <p14:tracePt t="27397" x="3525838" y="2820988"/>
          <p14:tracePt t="27404" x="3543300" y="2838450"/>
          <p14:tracePt t="27412" x="3543300" y="2846388"/>
          <p14:tracePt t="27420" x="3543300" y="2855913"/>
          <p14:tracePt t="27428" x="3543300" y="2871788"/>
          <p14:tracePt t="27436" x="3543300" y="2914650"/>
          <p14:tracePt t="27444" x="3543300" y="2922588"/>
          <p14:tracePt t="27453" x="3543300" y="2940050"/>
          <p14:tracePt t="27460" x="3551238" y="2949575"/>
          <p14:tracePt t="27468" x="3551238" y="2974975"/>
          <p14:tracePt t="27500" x="3551238" y="2982913"/>
          <p14:tracePt t="27508" x="3551238" y="3000375"/>
          <p14:tracePt t="27516" x="3551238" y="3008313"/>
          <p14:tracePt t="27524" x="3568700" y="3033713"/>
          <p14:tracePt t="27532" x="3576638" y="3051175"/>
          <p14:tracePt t="27548" x="3611563" y="3076575"/>
          <p14:tracePt t="27557" x="3619500" y="3084513"/>
          <p14:tracePt t="27596" x="3627438" y="3084513"/>
          <p14:tracePt t="27604" x="3670300" y="3084513"/>
          <p14:tracePt t="27612" x="3695700" y="3084513"/>
          <p14:tracePt t="27620" x="3746500" y="3084513"/>
          <p14:tracePt t="27628" x="3771900" y="3084513"/>
          <p14:tracePt t="27636" x="3814763" y="3084513"/>
          <p14:tracePt t="27645" x="3832225" y="3084513"/>
          <p14:tracePt t="27653" x="3840163" y="3084513"/>
          <p14:tracePt t="27660" x="3900488" y="3084513"/>
          <p14:tracePt t="27668" x="3908425" y="3084513"/>
          <p14:tracePt t="27676" x="3967163" y="3084513"/>
          <p14:tracePt t="27692" x="4010025" y="3084513"/>
          <p14:tracePt t="27700" x="4027488" y="3084513"/>
          <p14:tracePt t="27708" x="4035425" y="3084513"/>
          <p14:tracePt t="27716" x="4060825" y="3067050"/>
          <p14:tracePt t="27732" x="4078288" y="3059113"/>
          <p14:tracePt t="27740" x="4086225" y="3059113"/>
          <p14:tracePt t="27748" x="4111625" y="3059113"/>
          <p14:tracePt t="27756" x="4154488" y="3059113"/>
          <p14:tracePt t="27764" x="4187825" y="3059113"/>
          <p14:tracePt t="27773" x="4230688" y="3059113"/>
          <p14:tracePt t="27780" x="4291013" y="3059113"/>
          <p14:tracePt t="27788" x="4341813" y="3059113"/>
          <p14:tracePt t="27796" x="4384675" y="3059113"/>
          <p14:tracePt t="27804" x="4410075" y="3059113"/>
          <p14:tracePt t="27812" x="4435475" y="3059113"/>
          <p14:tracePt t="27828" x="4451350" y="3059113"/>
          <p14:tracePt t="27836" x="4460875" y="3059113"/>
          <p14:tracePt t="27844" x="4476750" y="3041650"/>
          <p14:tracePt t="27860" x="4503738" y="3033713"/>
          <p14:tracePt t="27869" x="4511675" y="3016250"/>
          <p14:tracePt t="27884" x="4537075" y="3016250"/>
          <p14:tracePt t="27902" x="4562475" y="2982913"/>
          <p14:tracePt t="27924" x="4579938" y="2965450"/>
          <p14:tracePt t="27940" x="4579938" y="2940050"/>
          <p14:tracePt t="27989" x="4579938" y="2932113"/>
          <p14:tracePt t="27997" x="4587875" y="2914650"/>
          <p14:tracePt t="28133" x="4587875" y="2949575"/>
          <p14:tracePt t="28140" x="4605338" y="3033713"/>
          <p14:tracePt t="28149" x="4621213" y="3101975"/>
          <p14:tracePt t="28157" x="4664075" y="3195638"/>
          <p14:tracePt t="28165" x="4664075" y="3246438"/>
          <p14:tracePt t="28173" x="4664075" y="3330575"/>
          <p14:tracePt t="28181" x="4664075" y="3355975"/>
          <p14:tracePt t="28189" x="4664075" y="3416300"/>
          <p14:tracePt t="28197" x="4664075" y="3433763"/>
          <p14:tracePt t="28389" x="4656138" y="3441700"/>
          <p14:tracePt t="28421" x="4646613" y="3459163"/>
          <p14:tracePt t="28429" x="4630738" y="3467100"/>
          <p14:tracePt t="28438" x="4605338" y="3492500"/>
          <p14:tracePt t="28447" x="4595813" y="3509963"/>
          <p14:tracePt t="28454" x="4579938" y="3535363"/>
          <p14:tracePt t="28460" x="4554538" y="3560763"/>
          <p14:tracePt t="28471" x="4537075" y="3578225"/>
          <p14:tracePt t="28476" x="4529138" y="3586163"/>
          <p14:tracePt t="28484" x="4486275" y="3586163"/>
          <p14:tracePt t="28492" x="4460875" y="3619500"/>
          <p14:tracePt t="28501" x="4443413" y="3619500"/>
          <p14:tracePt t="28508" x="4418013" y="3629025"/>
          <p14:tracePt t="28516" x="4392613" y="3629025"/>
          <p14:tracePt t="28524" x="4367213" y="3629025"/>
          <p14:tracePt t="28532" x="4349750" y="3629025"/>
          <p14:tracePt t="28580" x="4341813" y="3629025"/>
          <p14:tracePt t="28588" x="4324350" y="3629025"/>
          <p14:tracePt t="28596" x="4316413" y="3629025"/>
          <p14:tracePt t="28604" x="4291013" y="3629025"/>
          <p14:tracePt t="28612" x="4240213" y="3611563"/>
          <p14:tracePt t="28620" x="4230688" y="3594100"/>
          <p14:tracePt t="28628" x="4205288" y="3568700"/>
          <p14:tracePt t="28637" x="4187825" y="3560763"/>
          <p14:tracePt t="28644" x="4179888" y="3517900"/>
          <p14:tracePt t="28654" x="4162425" y="3467100"/>
          <p14:tracePt t="28670" x="4129088" y="3424238"/>
          <p14:tracePt t="28676" x="4111625" y="3390900"/>
          <p14:tracePt t="28684" x="4095750" y="3348038"/>
          <p14:tracePt t="28692" x="4086225" y="3297238"/>
          <p14:tracePt t="28700" x="4086225" y="3254375"/>
          <p14:tracePt t="28708" x="4086225" y="3170238"/>
          <p14:tracePt t="28716" x="4052888" y="3135313"/>
          <p14:tracePt t="28725" x="4035425" y="3051175"/>
          <p14:tracePt t="28741" x="4035425" y="3008313"/>
          <p14:tracePt t="28748" x="4035425" y="2990850"/>
          <p14:tracePt t="28756" x="4035425" y="2949575"/>
          <p14:tracePt t="28764" x="4035425" y="2940050"/>
          <p14:tracePt t="28780" x="4035425" y="2932113"/>
          <p14:tracePt t="29124" x="4035425" y="2889250"/>
          <p14:tracePt t="29132" x="4035425" y="2863850"/>
          <p14:tracePt t="29141" x="4035425" y="2846388"/>
          <p14:tracePt t="29148" x="4035425" y="2820988"/>
          <p14:tracePt t="29157" x="4035425" y="2813050"/>
          <p14:tracePt t="29164" x="4035425" y="2795588"/>
          <p14:tracePt t="29173" x="4035425" y="2787650"/>
          <p14:tracePt t="29188" x="4035425" y="2744788"/>
          <p14:tracePt t="29204" x="4044950" y="2719388"/>
          <p14:tracePt t="29219" x="4060825" y="2668588"/>
          <p14:tracePt t="29228" x="4070350" y="2660650"/>
          <p14:tracePt t="29236" x="4086225" y="2633663"/>
          <p14:tracePt t="29341" x="4095750" y="2633663"/>
          <p14:tracePt t="29357" x="4103688" y="2633663"/>
          <p14:tracePt t="29365" x="4121150" y="2633663"/>
          <p14:tracePt t="29373" x="4129088" y="2633663"/>
          <p14:tracePt t="29380" x="4171950" y="2617788"/>
          <p14:tracePt t="29388" x="4187825" y="2608263"/>
          <p14:tracePt t="29444" x="4214813" y="2608263"/>
          <p14:tracePt t="29460" x="4240213" y="2625725"/>
          <p14:tracePt t="29469" x="4291013" y="2643188"/>
          <p14:tracePt t="29476" x="4332288" y="2686050"/>
          <p14:tracePt t="29484" x="4435475" y="2727325"/>
          <p14:tracePt t="29492" x="4529138" y="2787650"/>
          <p14:tracePt t="29500" x="4579938" y="2787650"/>
          <p14:tracePt t="29508" x="4621213" y="2805113"/>
          <p14:tracePt t="29516" x="4656138" y="2813050"/>
          <p14:tracePt t="29524" x="4664075" y="2813050"/>
          <p14:tracePt t="29653" x="4673600" y="2830513"/>
          <p14:tracePt t="29671" x="4673600" y="2855913"/>
          <p14:tracePt t="29678" x="4673600" y="2863850"/>
          <p14:tracePt t="29684" x="4689475" y="2906713"/>
          <p14:tracePt t="29885" x="4673600" y="2906713"/>
          <p14:tracePt t="29893" x="4664075" y="2906713"/>
          <p14:tracePt t="29900" x="4646613" y="2906713"/>
          <p14:tracePt t="29964" x="4621213" y="2889250"/>
          <p14:tracePt t="29973" x="4613275" y="2881313"/>
          <p14:tracePt t="29980" x="4613275" y="2863850"/>
          <p14:tracePt t="29988" x="4595813" y="2838450"/>
          <p14:tracePt t="30004" x="4579938" y="2795588"/>
          <p14:tracePt t="30013" x="4570413" y="2778125"/>
          <p14:tracePt t="30020" x="4545013" y="2736850"/>
          <p14:tracePt t="30036" x="4529138" y="2727325"/>
          <p14:tracePt t="30341" x="4529138" y="2752725"/>
          <p14:tracePt t="30366" x="4537075" y="2770188"/>
          <p14:tracePt t="30613" x="4537075" y="2795588"/>
          <p14:tracePt t="30621" x="4570413" y="2863850"/>
          <p14:tracePt t="30629" x="4714875" y="2906713"/>
          <p14:tracePt t="30638" x="4818063" y="2982913"/>
          <p14:tracePt t="30644" x="4945063" y="3067050"/>
          <p14:tracePt t="30653" x="5122863" y="3160713"/>
          <p14:tracePt t="30660" x="5302250" y="3228975"/>
          <p14:tracePt t="30670" x="5480050" y="3297238"/>
          <p14:tracePt t="30676" x="5683250" y="3340100"/>
          <p14:tracePt t="30684" x="5895975" y="3408363"/>
          <p14:tracePt t="30692" x="6116638" y="3408363"/>
          <p14:tracePt t="30700" x="6286500" y="3433763"/>
          <p14:tracePt t="30708" x="6430963" y="3433763"/>
          <p14:tracePt t="30716" x="6575425" y="3433763"/>
          <p14:tracePt t="30724" x="6661150" y="3433763"/>
          <p14:tracePt t="30732" x="6678613" y="3433763"/>
          <p14:tracePt t="30740" x="6686550" y="3433763"/>
          <p14:tracePt t="30748" x="6704013" y="3433763"/>
          <p14:tracePt t="30876" x="6711950" y="3424238"/>
          <p14:tracePt t="30948" x="6711950" y="3416300"/>
          <p14:tracePt t="30956" x="6711950" y="3398838"/>
          <p14:tracePt t="30964" x="6711950" y="3390900"/>
          <p14:tracePt t="30973" x="6711950" y="3365500"/>
          <p14:tracePt t="30980" x="6711950" y="3348038"/>
          <p14:tracePt t="30988" x="6711950" y="3340100"/>
          <p14:tracePt t="30995" x="6711950" y="3297238"/>
          <p14:tracePt t="31004" x="6711950" y="3289300"/>
          <p14:tracePt t="31012" x="6711950" y="3263900"/>
          <p14:tracePt t="31019" x="6711950" y="3211513"/>
          <p14:tracePt t="31028" x="6711950" y="3203575"/>
          <p14:tracePt t="31036" x="6711950" y="3195638"/>
          <p14:tracePt t="31044" x="6711950" y="3170238"/>
          <p14:tracePt t="31052" x="6711950" y="3152775"/>
          <p14:tracePt t="31092" x="6694488" y="3144838"/>
          <p14:tracePt t="31108" x="6686550" y="3144838"/>
          <p14:tracePt t="31132" x="6669088" y="3144838"/>
          <p14:tracePt t="31285" x="6661150" y="3144838"/>
          <p14:tracePt t="31324" x="6635750" y="3144838"/>
          <p14:tracePt t="31549" x="6626225" y="3160713"/>
          <p14:tracePt t="31557" x="6610350" y="3170238"/>
          <p14:tracePt t="31564" x="6600825" y="3170238"/>
          <p14:tracePt t="31573" x="6575425" y="3170238"/>
          <p14:tracePt t="31580" x="6559550" y="3178175"/>
          <p14:tracePt t="31588" x="6534150" y="3195638"/>
          <p14:tracePt t="31596" x="6524625" y="3203575"/>
          <p14:tracePt t="31604" x="6499225" y="3221038"/>
          <p14:tracePt t="31612" x="6430963" y="3238500"/>
          <p14:tracePt t="31620" x="6380163" y="3254375"/>
          <p14:tracePt t="31628" x="6270625" y="3305175"/>
          <p14:tracePt t="31635" x="6126163" y="3330575"/>
          <p14:tracePt t="31644" x="5921375" y="3348038"/>
          <p14:tracePt t="31652" x="5751513" y="3398838"/>
          <p14:tracePt t="31660" x="5522913" y="3398838"/>
          <p14:tracePt t="31669" x="5378450" y="3416300"/>
          <p14:tracePt t="31676" x="5233988" y="3441700"/>
          <p14:tracePt t="31684" x="5140325" y="3459163"/>
          <p14:tracePt t="31692" x="5106988" y="3467100"/>
          <p14:tracePt t="31700" x="5064125" y="3484563"/>
          <p14:tracePt t="31708" x="5013325" y="3484563"/>
          <p14:tracePt t="31716" x="4970463" y="3502025"/>
          <p14:tracePt t="31724" x="4902200" y="3502025"/>
          <p14:tracePt t="31732" x="4843463" y="3502025"/>
          <p14:tracePt t="31739" x="4775200" y="3502025"/>
          <p14:tracePt t="31748" x="4749800" y="3502025"/>
          <p14:tracePt t="31756" x="4706938" y="3502025"/>
          <p14:tracePt t="31764" x="4656138" y="3492500"/>
          <p14:tracePt t="31772" x="4595813" y="3475038"/>
          <p14:tracePt t="31780" x="4503738" y="3459163"/>
          <p14:tracePt t="31788" x="4384675" y="3441700"/>
          <p14:tracePt t="31795" x="4306888" y="3382963"/>
          <p14:tracePt t="31804" x="4248150" y="3365500"/>
          <p14:tracePt t="31811" x="4230688" y="3365500"/>
          <p14:tracePt t="31820" x="4222750" y="3355975"/>
          <p14:tracePt t="31828" x="4187825" y="3330575"/>
          <p14:tracePt t="31835" x="4179888" y="3330575"/>
          <p14:tracePt t="31844" x="4154488" y="3314700"/>
          <p14:tracePt t="31852" x="4129088" y="3314700"/>
          <p14:tracePt t="31860" x="4095750" y="3305175"/>
          <p14:tracePt t="31868" x="4086225" y="3305175"/>
          <p14:tracePt t="31876" x="4044950" y="3305175"/>
          <p14:tracePt t="31886" x="3984625" y="3305175"/>
          <p14:tracePt t="31940" x="3967163" y="3289300"/>
          <p14:tracePt t="31989" x="3959225" y="3289300"/>
          <p14:tracePt t="31997" x="3941763" y="3289300"/>
          <p14:tracePt t="32004" x="3916363" y="3289300"/>
          <p14:tracePt t="32134" x="3908425" y="3279775"/>
          <p14:tracePt t="32141" x="3908425" y="3263900"/>
          <p14:tracePt t="32149" x="3925888" y="3238500"/>
          <p14:tracePt t="32158" x="3992563" y="3221038"/>
          <p14:tracePt t="32164" x="4086225" y="3186113"/>
          <p14:tracePt t="32173" x="4179888" y="3160713"/>
          <p14:tracePt t="32180" x="4298950" y="3144838"/>
          <p14:tracePt t="32188" x="4418013" y="3127375"/>
          <p14:tracePt t="32196" x="4460875" y="3127375"/>
          <p14:tracePt t="32204" x="4486275" y="3127375"/>
          <p14:tracePt t="32212" x="4519613" y="3127375"/>
          <p14:tracePt t="32445" x="4529138" y="3127375"/>
          <p14:tracePt t="32461" x="4545013" y="3127375"/>
          <p14:tracePt t="32471" x="4579938" y="3127375"/>
          <p14:tracePt t="32478" x="4613275" y="3127375"/>
          <p14:tracePt t="32485" x="4673600" y="3127375"/>
          <p14:tracePt t="32492" x="4724400" y="3135313"/>
          <p14:tracePt t="32500" x="4765675" y="3135313"/>
          <p14:tracePt t="32507" x="4833938" y="3170238"/>
          <p14:tracePt t="32516" x="4953000" y="3186113"/>
          <p14:tracePt t="32524" x="5046663" y="3203575"/>
          <p14:tracePt t="32532" x="5191125" y="3228975"/>
          <p14:tracePt t="32540" x="5302250" y="3228975"/>
          <p14:tracePt t="32548" x="5454650" y="3271838"/>
          <p14:tracePt t="32556" x="5573713" y="3289300"/>
          <p14:tracePt t="32564" x="5718175" y="3305175"/>
          <p14:tracePt t="32572" x="5837238" y="3305175"/>
          <p14:tracePt t="32580" x="5930900" y="3330575"/>
          <p14:tracePt t="32588" x="6015038" y="3330575"/>
          <p14:tracePt t="32596" x="6134100" y="3365500"/>
          <p14:tracePt t="32604" x="6227763" y="3390900"/>
          <p14:tracePt t="32612" x="6372225" y="3390900"/>
          <p14:tracePt t="32620" x="6524625" y="3433763"/>
          <p14:tracePt t="32628" x="6661150" y="3433763"/>
          <p14:tracePt t="32635" x="6813550" y="3475038"/>
          <p14:tracePt t="32644" x="6899275" y="3475038"/>
          <p14:tracePt t="32652" x="6992938" y="3492500"/>
          <p14:tracePt t="32660" x="7008813" y="3492500"/>
          <p14:tracePt t="32669" x="7018338" y="3492500"/>
          <p14:tracePt t="32789" x="7026275" y="3484563"/>
          <p14:tracePt t="32805" x="7026275" y="3475038"/>
          <p14:tracePt t="32821" x="7008813" y="3416300"/>
          <p14:tracePt t="32829" x="6983413" y="3398838"/>
          <p14:tracePt t="32836" x="6873875" y="3382963"/>
          <p14:tracePt t="32843" x="6694488" y="3340100"/>
          <p14:tracePt t="32852" x="6491288" y="3297238"/>
          <p14:tracePt t="32860" x="6346825" y="3271838"/>
          <p14:tracePt t="32869" x="6142038" y="3271838"/>
          <p14:tracePt t="32876" x="6007100" y="3271838"/>
          <p14:tracePt t="32884" x="5913438" y="3271838"/>
          <p14:tracePt t="32892" x="5768975" y="3271838"/>
          <p14:tracePt t="32900" x="5683250" y="3271838"/>
          <p14:tracePt t="32908" x="5624513" y="3271838"/>
          <p14:tracePt t="32916" x="5556250" y="3271838"/>
          <p14:tracePt t="32924" x="5497513" y="3271838"/>
          <p14:tracePt t="32932" x="5403850" y="3254375"/>
          <p14:tracePt t="32941" x="5378450" y="3221038"/>
          <p14:tracePt t="32948" x="5360988" y="3221038"/>
          <p14:tracePt t="33029" x="5353050" y="3221038"/>
          <p14:tracePt t="33045" x="5327650" y="3221038"/>
          <p14:tracePt t="33055" x="5284788" y="3221038"/>
          <p14:tracePt t="33063" x="5233988" y="3289300"/>
          <p14:tracePt t="33070" x="5122863" y="3390900"/>
          <p14:tracePt t="33076" x="5072063" y="3441700"/>
          <p14:tracePt t="33084" x="5021263" y="3509963"/>
          <p14:tracePt t="33092" x="4945063" y="3568700"/>
          <p14:tracePt t="33100" x="4919663" y="3603625"/>
          <p14:tracePt t="33108" x="4884738" y="3611563"/>
          <p14:tracePt t="33205" x="4876800" y="3629025"/>
          <p14:tracePt t="33213" x="4833938" y="3654425"/>
          <p14:tracePt t="33221" x="4818063" y="3662363"/>
          <p14:tracePt t="33231" x="4791075" y="3697288"/>
          <p14:tracePt t="33238" x="4749800" y="3738563"/>
          <p14:tracePt t="33244" x="4646613" y="3824288"/>
          <p14:tracePt t="33253" x="4519613" y="3867150"/>
          <p14:tracePt t="33260" x="4460875" y="3867150"/>
          <p14:tracePt t="33270" x="4443413" y="3908425"/>
          <p14:tracePt t="33276" x="4425950" y="3943350"/>
          <p14:tracePt t="33285" x="4418013" y="3943350"/>
          <p14:tracePt t="33405" x="4375150" y="3951288"/>
          <p14:tracePt t="33413" x="4324350" y="3943350"/>
          <p14:tracePt t="33421" x="4298950" y="3900488"/>
          <p14:tracePt t="33430" x="4298950" y="3849688"/>
          <p14:tracePt t="33437" x="4298950" y="3824288"/>
          <p14:tracePt t="33453" x="4298950" y="3816350"/>
          <p14:tracePt t="33469" x="4256088" y="3798888"/>
          <p14:tracePt t="33477" x="4187825" y="3798888"/>
          <p14:tracePt t="33484" x="4162425" y="3798888"/>
          <p14:tracePt t="33492" x="4070350" y="3849688"/>
          <p14:tracePt t="33501" x="4027488" y="3875088"/>
          <p14:tracePt t="33508" x="3992563" y="3892550"/>
          <p14:tracePt t="33621" x="3967163" y="3892550"/>
          <p14:tracePt t="33885" x="3959225" y="3908425"/>
          <p14:tracePt t="33893" x="3959225" y="3917950"/>
          <p14:tracePt t="33902" x="3959225" y="3925888"/>
          <p14:tracePt t="33908" x="3959225" y="3943350"/>
          <p14:tracePt t="34229" x="3941763" y="3951288"/>
          <p14:tracePt t="34253" x="3933825" y="3951288"/>
          <p14:tracePt t="37637" x="3933825" y="3935413"/>
          <p14:tracePt t="37645" x="3933825" y="3925888"/>
          <p14:tracePt t="37652" x="3933825" y="3917950"/>
          <p14:tracePt t="37668" x="3933825" y="3900488"/>
          <p14:tracePt t="37676" x="3933825" y="3875088"/>
          <p14:tracePt t="37685" x="3933825" y="3867150"/>
          <p14:tracePt t="37692" x="3916363" y="3849688"/>
          <p14:tracePt t="37708" x="3916363" y="3841750"/>
          <p14:tracePt t="37941" x="3916363" y="3798888"/>
          <p14:tracePt t="37948" x="3890963" y="3763963"/>
          <p14:tracePt t="37957" x="3890963" y="3738563"/>
          <p14:tracePt t="37964" x="3890963" y="3713163"/>
          <p14:tracePt t="37972" x="3890963" y="3705225"/>
          <p14:tracePt t="37980" x="3873500" y="3679825"/>
          <p14:tracePt t="37988" x="3873500" y="3662363"/>
          <p14:tracePt t="37996" x="3873500" y="3636963"/>
          <p14:tracePt t="38004" x="3873500" y="3611563"/>
          <p14:tracePt t="38012" x="3873500" y="3586163"/>
          <p14:tracePt t="38020" x="3873500" y="3568700"/>
          <p14:tracePt t="38028" x="3873500" y="3543300"/>
          <p14:tracePt t="38036" x="3857625" y="3517900"/>
          <p14:tracePt t="38044" x="3857625" y="3475038"/>
          <p14:tracePt t="38052" x="3848100" y="3441700"/>
          <p14:tracePt t="38060" x="3848100" y="3433763"/>
          <p14:tracePt t="38068" x="3848100" y="3408363"/>
          <p14:tracePt t="38076" x="3848100" y="3390900"/>
          <p14:tracePt t="38085" x="3848100" y="3382963"/>
          <p14:tracePt t="38100" x="3832225" y="3322638"/>
          <p14:tracePt t="38109" x="3822700" y="3314700"/>
          <p14:tracePt t="38116" x="3806825" y="3271838"/>
          <p14:tracePt t="38124" x="3789363" y="3221038"/>
          <p14:tracePt t="38132" x="3771900" y="3178175"/>
          <p14:tracePt t="38140" x="3746500" y="3127375"/>
          <p14:tracePt t="38148" x="3713163" y="3084513"/>
          <p14:tracePt t="38156" x="3695700" y="3033713"/>
          <p14:tracePt t="38164" x="3678238" y="3008313"/>
          <p14:tracePt t="38172" x="3652838" y="2957513"/>
          <p14:tracePt t="38180" x="3636963" y="2932113"/>
          <p14:tracePt t="38188" x="3619500" y="2897188"/>
          <p14:tracePt t="38196" x="3619500" y="2871788"/>
          <p14:tracePt t="38204" x="3594100" y="2838450"/>
          <p14:tracePt t="38212" x="3576638" y="2795588"/>
          <p14:tracePt t="38236" x="3559175" y="2770188"/>
          <p14:tracePt t="38243" x="3543300" y="2736850"/>
          <p14:tracePt t="38251" x="3517900" y="2693988"/>
          <p14:tracePt t="38260" x="3500438" y="2676525"/>
          <p14:tracePt t="38268" x="3500438" y="2651125"/>
          <p14:tracePt t="38276" x="3492500" y="2625725"/>
          <p14:tracePt t="38285" x="3432175" y="2532063"/>
          <p14:tracePt t="38292" x="3424238" y="2516188"/>
          <p14:tracePt t="38300" x="3424238" y="2489200"/>
          <p14:tracePt t="38308" x="3406775" y="2481263"/>
          <p14:tracePt t="38316" x="3406775" y="2438400"/>
          <p14:tracePt t="38324" x="3398838" y="2430463"/>
          <p14:tracePt t="39317" x="3398838" y="2413000"/>
          <p14:tracePt t="39412" x="3398838" y="2405063"/>
          <p14:tracePt t="39420" x="3398838" y="2397125"/>
          <p14:tracePt t="39428" x="3398838" y="2362200"/>
          <p14:tracePt t="39492" x="3432175" y="2336800"/>
          <p14:tracePt t="39500" x="3441700" y="2319338"/>
          <p14:tracePt t="39508" x="3457575" y="2286000"/>
          <p14:tracePt t="39516" x="3475038" y="2235200"/>
          <p14:tracePt t="39524" x="3508375" y="2184400"/>
          <p14:tracePt t="39532" x="3517900" y="2141538"/>
          <p14:tracePt t="39540" x="3533775" y="2116138"/>
          <p14:tracePt t="39548" x="3551238" y="2047875"/>
          <p14:tracePt t="39556" x="3551238" y="1979613"/>
          <p14:tracePt t="39564" x="3551238" y="1954213"/>
          <p14:tracePt t="39573" x="3586163" y="1911350"/>
          <p14:tracePt t="39580" x="3586163" y="1860550"/>
          <p14:tracePt t="39589" x="3586163" y="1819275"/>
          <p14:tracePt t="39596" x="3586163" y="1776413"/>
          <p14:tracePt t="39604" x="3586163" y="1741488"/>
          <p14:tracePt t="39612" x="3586163" y="1700213"/>
          <p14:tracePt t="39620" x="3586163" y="1674813"/>
          <p14:tracePt t="39628" x="3586163" y="1631950"/>
          <p14:tracePt t="39635" x="3586163" y="1614488"/>
          <p14:tracePt t="39644" x="3586163" y="1606550"/>
          <p14:tracePt t="39652" x="3586163" y="1563688"/>
          <p14:tracePt t="39684" x="3576638" y="1530350"/>
          <p14:tracePt t="39692" x="3568700" y="1520825"/>
          <p14:tracePt t="39708" x="3568700" y="1495425"/>
          <p14:tracePt t="39716" x="3568700" y="1470025"/>
          <p14:tracePt t="39724" x="3568700" y="1452563"/>
          <p14:tracePt t="39732" x="3568700" y="1427163"/>
          <p14:tracePt t="39741" x="3568700" y="1401763"/>
          <p14:tracePt t="39748" x="3568700" y="1393825"/>
          <p14:tracePt t="39756" x="3568700" y="1350963"/>
          <p14:tracePt t="39764" x="3568700" y="1325563"/>
          <p14:tracePt t="39773" x="3568700" y="1300163"/>
          <p14:tracePt t="39780" x="3568700" y="1266825"/>
          <p14:tracePt t="39788" x="3568700" y="1257300"/>
          <p14:tracePt t="39796" x="3568700" y="1216025"/>
          <p14:tracePt t="39804" x="3568700" y="1189038"/>
          <p14:tracePt t="39812" x="3568700" y="1147763"/>
          <p14:tracePt t="39820" x="3568700" y="1112838"/>
          <p14:tracePt t="39828" x="3568700" y="1087438"/>
          <p14:tracePt t="39835" x="3568700" y="1079500"/>
          <p14:tracePt t="39844" x="3568700" y="1054100"/>
          <p14:tracePt t="39852" x="3568700" y="1028700"/>
          <p14:tracePt t="39869" x="3568700" y="1011238"/>
          <p14:tracePt t="40021" x="3551238" y="1003300"/>
          <p14:tracePt t="40036" x="3543300" y="1003300"/>
          <p14:tracePt t="40053" x="3517900" y="1003300"/>
          <p14:tracePt t="40061" x="3500438" y="1069975"/>
          <p14:tracePt t="40070" x="3482975" y="1163638"/>
          <p14:tracePt t="40076" x="3424238" y="1257300"/>
          <p14:tracePt t="40085" x="3398838" y="1350963"/>
          <p14:tracePt t="40092" x="3389313" y="1401763"/>
          <p14:tracePt t="40100" x="3355975" y="1470025"/>
          <p14:tracePt t="40108" x="3338513" y="1477963"/>
          <p14:tracePt t="40156" x="3330575" y="1495425"/>
          <p14:tracePt t="40173" x="3313113" y="1504950"/>
          <p14:tracePt t="40188" x="3305175" y="1512888"/>
          <p14:tracePt t="40196" x="3287713" y="1530350"/>
          <p14:tracePt t="40204" x="3262313" y="1555750"/>
          <p14:tracePt t="40212" x="3262313" y="1563688"/>
          <p14:tracePt t="40220" x="3254375" y="1606550"/>
          <p14:tracePt t="40228" x="3194050" y="1725613"/>
          <p14:tracePt t="40236" x="3178175" y="1784350"/>
          <p14:tracePt t="40244" x="3160713" y="1903413"/>
          <p14:tracePt t="40251" x="3160713" y="1971675"/>
          <p14:tracePt t="40260" x="3117850" y="2065338"/>
          <p14:tracePt t="40268" x="3117850" y="2108200"/>
          <p14:tracePt t="40276" x="3117850" y="2116138"/>
          <p14:tracePt t="40997" x="3117850" y="2133600"/>
          <p14:tracePt t="41013" x="3117850" y="2159000"/>
          <p14:tracePt t="41028" x="3117850" y="2166938"/>
          <p14:tracePt t="41036" x="3127375" y="2184400"/>
          <p14:tracePt t="41044" x="3135313" y="2192338"/>
          <p14:tracePt t="41181" x="3152775" y="2200275"/>
          <p14:tracePt t="41308" x="3160713" y="2235200"/>
          <p14:tracePt t="41317" x="3178175" y="2243138"/>
          <p14:tracePt t="41324" x="3186113" y="2252663"/>
          <p14:tracePt t="41341" x="3203575" y="2252663"/>
          <p14:tracePt t="41348" x="3228975" y="2252663"/>
          <p14:tracePt t="41357" x="3236913" y="2268538"/>
          <p14:tracePt t="41364" x="3262313" y="2293938"/>
          <p14:tracePt t="41380" x="3313113" y="2311400"/>
          <p14:tracePt t="41389" x="3322638" y="2319338"/>
          <p14:tracePt t="41396" x="3338513" y="2319338"/>
          <p14:tracePt t="41404" x="3363913" y="2319338"/>
          <p14:tracePt t="41420" x="3373438" y="2336800"/>
          <p14:tracePt t="41645" x="3381375" y="2336800"/>
          <p14:tracePt t="41652" x="3398838" y="2344738"/>
          <p14:tracePt t="41660" x="3406775" y="2371725"/>
          <p14:tracePt t="41700" x="3424238" y="2387600"/>
          <p14:tracePt t="41772" x="3432175" y="2397125"/>
          <p14:tracePt t="42076" x="3449638" y="2397125"/>
          <p14:tracePt t="42396" x="3457575" y="2397125"/>
          <p14:tracePt t="42404" x="3482975" y="2397125"/>
          <p14:tracePt t="42411" x="3500438" y="2397125"/>
          <p14:tracePt t="42420" x="3508375" y="2397125"/>
          <p14:tracePt t="42428" x="3517900" y="2397125"/>
          <p14:tracePt t="42435" x="3543300" y="2397125"/>
          <p14:tracePt t="42444" x="3559175" y="2397125"/>
          <p14:tracePt t="42451" x="3586163" y="2397125"/>
          <p14:tracePt t="42460" x="3627438" y="2413000"/>
          <p14:tracePt t="42467" x="3644900" y="2422525"/>
          <p14:tracePt t="42476" x="3652838" y="2422525"/>
          <p14:tracePt t="42484" x="3678238" y="2422525"/>
          <p14:tracePt t="42492" x="3695700" y="2422525"/>
          <p14:tracePt t="42548" x="3703638" y="2438400"/>
          <p14:tracePt t="42668" x="3713163" y="2447925"/>
          <p14:tracePt t="42686" x="3781425" y="2498725"/>
          <p14:tracePt t="42702" x="3789363" y="2506663"/>
          <p14:tracePt t="42709" x="3797300" y="2516188"/>
          <p14:tracePt t="42716" x="3814763" y="2516188"/>
          <p14:tracePt t="42764" x="3822700" y="2532063"/>
          <p14:tracePt t="42772" x="3865563" y="2574925"/>
          <p14:tracePt t="42780" x="3900488" y="2600325"/>
          <p14:tracePt t="42788" x="3992563" y="2701925"/>
          <p14:tracePt t="42796" x="4078288" y="2805113"/>
          <p14:tracePt t="42804" x="4179888" y="2881313"/>
          <p14:tracePt t="42812" x="4222750" y="2932113"/>
          <p14:tracePt t="42821" x="4298950" y="2965450"/>
          <p14:tracePt t="42828" x="4349750" y="3016250"/>
          <p14:tracePt t="42836" x="4375150" y="3033713"/>
          <p14:tracePt t="43060" x="4384675" y="3033713"/>
          <p14:tracePt t="43069" x="4410075" y="3033713"/>
          <p14:tracePt t="43076" x="4425950" y="3033713"/>
          <p14:tracePt t="43092" x="4435475" y="3033713"/>
          <p14:tracePt t="43108" x="4451350" y="3033713"/>
          <p14:tracePt t="43349" x="4443413" y="3033713"/>
          <p14:tracePt t="43380" x="4435475" y="3033713"/>
          <p14:tracePt t="43388" x="4418013" y="3025775"/>
          <p14:tracePt t="43396" x="4410075" y="3016250"/>
          <p14:tracePt t="43404" x="4392613" y="2990850"/>
          <p14:tracePt t="43412" x="4392613" y="2974975"/>
          <p14:tracePt t="43421" x="4392613" y="2965450"/>
          <p14:tracePt t="43428" x="4392613" y="2940050"/>
          <p14:tracePt t="43452" x="4392613" y="2914650"/>
          <p14:tracePt t="43694" x="4384675" y="2863850"/>
          <p14:tracePt t="43703" x="4367213" y="2855913"/>
          <p14:tracePt t="43724" x="4367213" y="2838450"/>
          <p14:tracePt t="43740" x="4359275" y="2830513"/>
          <p14:tracePt t="43748" x="4359275" y="2813050"/>
          <p14:tracePt t="43756" x="4341813" y="2770188"/>
          <p14:tracePt t="43764" x="4324350" y="2744788"/>
          <p14:tracePt t="43772" x="4324350" y="2736850"/>
          <p14:tracePt t="43780" x="4298950" y="2693988"/>
          <p14:tracePt t="43788" x="4298950" y="2676525"/>
          <p14:tracePt t="43796" x="4298950" y="2668588"/>
          <p14:tracePt t="43804" x="4298950" y="2643188"/>
          <p14:tracePt t="43812" x="4281488" y="2608263"/>
          <p14:tracePt t="43820" x="4281488" y="2600325"/>
          <p14:tracePt t="43828" x="4281488" y="2574925"/>
          <p14:tracePt t="43844" x="4281488" y="2566988"/>
          <p14:tracePt t="43852" x="4281488" y="2549525"/>
          <p14:tracePt t="43901" x="4281488" y="2541588"/>
          <p14:tracePt t="43908" x="4291013" y="2516188"/>
          <p14:tracePt t="43924" x="4291013" y="2498725"/>
          <p14:tracePt t="43932" x="4298950" y="2473325"/>
          <p14:tracePt t="44093" x="4298950" y="2447925"/>
          <p14:tracePt t="44109" x="4298950" y="2422525"/>
          <p14:tracePt t="44117" x="4265613" y="2387600"/>
          <p14:tracePt t="44124" x="4230688" y="2354263"/>
          <p14:tracePt t="44132" x="4205288" y="2354263"/>
          <p14:tracePt t="44140" x="4162425" y="2336800"/>
          <p14:tracePt t="44148" x="4129088" y="2336800"/>
          <p14:tracePt t="44155" x="4121150" y="2328863"/>
          <p14:tracePt t="44172" x="4078288" y="2328863"/>
          <p14:tracePt t="44180" x="4070350" y="2328863"/>
          <p14:tracePt t="44188" x="4044950" y="2319338"/>
          <p14:tracePt t="44196" x="4027488" y="2319338"/>
          <p14:tracePt t="44204" x="4017963" y="2319338"/>
          <p14:tracePt t="44212" x="4002088" y="2319338"/>
          <p14:tracePt t="44357" x="3992563" y="2319338"/>
          <p14:tracePt t="44374" x="3992563" y="2328863"/>
          <p14:tracePt t="44381" x="3992563" y="2354263"/>
          <p14:tracePt t="44388" x="4017963" y="2387600"/>
          <p14:tracePt t="44396" x="4044950" y="2413000"/>
          <p14:tracePt t="44404" x="4060825" y="2430463"/>
          <p14:tracePt t="44412" x="4070350" y="2438400"/>
          <p14:tracePt t="44420" x="4078288" y="2463800"/>
          <p14:tracePt t="44429" x="4095750" y="2481263"/>
          <p14:tracePt t="44436" x="4103688" y="2489200"/>
          <p14:tracePt t="44444" x="4121150" y="2506663"/>
          <p14:tracePt t="44452" x="4121150" y="2532063"/>
          <p14:tracePt t="44460" x="4146550" y="2557463"/>
          <p14:tracePt t="44476" x="4162425" y="2592388"/>
          <p14:tracePt t="44485" x="4162425" y="2600325"/>
          <p14:tracePt t="44508" x="4162425" y="2617788"/>
          <p14:tracePt t="44532" x="4162425" y="2643188"/>
          <p14:tracePt t="44540" x="4162425" y="2668588"/>
          <p14:tracePt t="44556" x="4162425" y="2676525"/>
          <p14:tracePt t="44564" x="4162425" y="2693988"/>
          <p14:tracePt t="44572" x="4162425" y="2701925"/>
          <p14:tracePt t="44588" x="4162425" y="2727325"/>
          <p14:tracePt t="44604" x="4162425" y="2744788"/>
          <p14:tracePt t="44636" x="4162425" y="2752725"/>
          <p14:tracePt t="44644" x="4162425" y="2762250"/>
          <p14:tracePt t="44652" x="4162425" y="2787650"/>
          <p14:tracePt t="44660" x="4162425" y="2805113"/>
          <p14:tracePt t="44668" x="4162425" y="2830513"/>
          <p14:tracePt t="44676" x="4162425" y="2855913"/>
          <p14:tracePt t="44684" x="4162425" y="2863850"/>
          <p14:tracePt t="44692" x="4162425" y="2881313"/>
          <p14:tracePt t="44741" x="4162425" y="2889250"/>
          <p14:tracePt t="44765" x="4171950" y="2906713"/>
          <p14:tracePt t="44789" x="4187825" y="2914650"/>
          <p14:tracePt t="44885" x="4197350" y="2932113"/>
          <p14:tracePt t="44893" x="4214813" y="2940050"/>
          <p14:tracePt t="44903" x="4222750" y="2949575"/>
          <p14:tracePt t="44916" x="4240213" y="2982913"/>
          <p14:tracePt t="44932" x="4240213" y="2990850"/>
          <p14:tracePt t="44940" x="4248150" y="3016250"/>
          <p14:tracePt t="45197" x="4230688" y="3000375"/>
          <p14:tracePt t="45205" x="4197350" y="2965450"/>
          <p14:tracePt t="45212" x="4171950" y="2932113"/>
          <p14:tracePt t="45220" x="4121150" y="2906713"/>
          <p14:tracePt t="45228" x="4111625" y="2889250"/>
          <p14:tracePt t="45236" x="4095750" y="2881313"/>
          <p14:tracePt t="45244" x="4070350" y="2855913"/>
          <p14:tracePt t="45252" x="4060825" y="2838450"/>
          <p14:tracePt t="45276" x="4044950" y="2830513"/>
          <p14:tracePt t="45324" x="4035425" y="2813050"/>
          <p14:tracePt t="45332" x="4002088" y="2787650"/>
          <p14:tracePt t="45509" x="3976688" y="2770188"/>
          <p14:tracePt t="45581" x="3951288" y="2770188"/>
          <p14:tracePt t="45589" x="3933825" y="2762250"/>
          <p14:tracePt t="45596" x="3908425" y="2744788"/>
          <p14:tracePt t="45605" x="3900488" y="2744788"/>
          <p14:tracePt t="45613" x="3857625" y="2719388"/>
          <p14:tracePt t="45684" x="3848100" y="2719388"/>
          <p14:tracePt t="45709" x="3832225" y="2711450"/>
          <p14:tracePt t="46669" x="3840163" y="2727325"/>
          <p14:tracePt t="46700" x="3848100" y="2736850"/>
          <p14:tracePt t="46708" x="3857625" y="2744788"/>
          <p14:tracePt t="46724" x="3890963" y="2778125"/>
          <p14:tracePt t="46732" x="3900488" y="2787650"/>
          <p14:tracePt t="46740" x="3908425" y="2787650"/>
          <p14:tracePt t="46748" x="3941763" y="2813050"/>
          <p14:tracePt t="46756" x="3967163" y="2846388"/>
          <p14:tracePt t="46764" x="3984625" y="2855913"/>
          <p14:tracePt t="46772" x="4010025" y="2881313"/>
          <p14:tracePt t="46780" x="4035425" y="2914650"/>
          <p14:tracePt t="46788" x="4052888" y="2957513"/>
          <p14:tracePt t="46796" x="4086225" y="2990850"/>
          <p14:tracePt t="46804" x="4095750" y="3000375"/>
          <p14:tracePt t="46812" x="4111625" y="3076575"/>
          <p14:tracePt t="46820" x="4146550" y="3109913"/>
          <p14:tracePt t="46828" x="4146550" y="3135313"/>
          <p14:tracePt t="46836" x="4154488" y="3170238"/>
          <p14:tracePt t="46844" x="4171950" y="3195638"/>
          <p14:tracePt t="46852" x="4187825" y="3221038"/>
          <p14:tracePt t="46860" x="4187825" y="3238500"/>
          <p14:tracePt t="46868" x="4187825" y="3263900"/>
          <p14:tracePt t="46876" x="4187825" y="3271838"/>
          <p14:tracePt t="46884" x="4214813" y="3305175"/>
          <p14:tracePt t="46924" x="4214813" y="3330575"/>
          <p14:tracePt t="46932" x="4214813" y="3340100"/>
          <p14:tracePt t="46948" x="4214813" y="3355975"/>
          <p14:tracePt t="46964" x="4214813" y="3365500"/>
          <p14:tracePt t="46980" x="4222750" y="3373438"/>
          <p14:tracePt t="47181" x="4265613" y="3373438"/>
          <p14:tracePt t="47196" x="4291013" y="3373438"/>
          <p14:tracePt t="47204" x="4306888" y="3373438"/>
          <p14:tracePt t="47212" x="4316413" y="3348038"/>
          <p14:tracePt t="47220" x="4349750" y="3314700"/>
          <p14:tracePt t="47236" x="4367213" y="3289300"/>
          <p14:tracePt t="47244" x="4375150" y="3254375"/>
          <p14:tracePt t="47260" x="4375150" y="3246438"/>
          <p14:tracePt t="47267" x="4392613" y="3228975"/>
          <p14:tracePt t="47275" x="4392613" y="3221038"/>
          <p14:tracePt t="47284" x="4392613" y="3203575"/>
          <p14:tracePt t="47292" x="4392613" y="3195638"/>
          <p14:tracePt t="47316" x="4392613" y="3186113"/>
          <p14:tracePt t="47324" x="4392613" y="3160713"/>
          <p14:tracePt t="47348" x="4392613" y="3144838"/>
          <p14:tracePt t="47380" x="4392613" y="3135313"/>
          <p14:tracePt t="47388" x="4392613" y="3119438"/>
          <p14:tracePt t="47396" x="4392613" y="3094038"/>
          <p14:tracePt t="47404" x="4392613" y="3084513"/>
          <p14:tracePt t="47412" x="4392613" y="3067050"/>
          <p14:tracePt t="47420" x="4392613" y="3059113"/>
          <p14:tracePt t="47428" x="4392613" y="3033713"/>
          <p14:tracePt t="47436" x="4392613" y="3025775"/>
          <p14:tracePt t="47444" x="4392613" y="3008313"/>
          <p14:tracePt t="47460" x="4400550" y="2982913"/>
          <p14:tracePt t="47500" x="4418013" y="2974975"/>
          <p14:tracePt t="47508" x="4418013" y="2957513"/>
          <p14:tracePt t="47516" x="4418013" y="2949575"/>
          <p14:tracePt t="47532" x="4425950" y="2932113"/>
          <p14:tracePt t="47556" x="4425950" y="2906713"/>
          <p14:tracePt t="47605" x="4425950" y="2897188"/>
          <p14:tracePt t="47733" x="4443413" y="2889250"/>
          <p14:tracePt t="47797" x="4468813" y="2889250"/>
          <p14:tracePt t="47813" x="4476750" y="2889250"/>
          <p14:tracePt t="47844" x="4494213" y="2889250"/>
          <p14:tracePt t="47884" x="4503738" y="2889250"/>
          <p14:tracePt t="47908" x="4545013" y="2889250"/>
          <p14:tracePt t="47932" x="4554538" y="2889250"/>
          <p14:tracePt t="47940" x="4579938" y="2889250"/>
          <p14:tracePt t="47964" x="4613275" y="2922588"/>
          <p14:tracePt t="48069" x="4605338" y="2922588"/>
          <p14:tracePt t="48077" x="4595813" y="2922588"/>
          <p14:tracePt t="48093" x="4570413" y="2922588"/>
          <p14:tracePt t="48101" x="4545013" y="2922588"/>
          <p14:tracePt t="48108" x="4494213" y="2897188"/>
          <p14:tracePt t="48117" x="4468813" y="2863850"/>
          <p14:tracePt t="48124" x="4451350" y="2838450"/>
          <p14:tracePt t="48140" x="4435475" y="2813050"/>
          <p14:tracePt t="48148" x="4425950" y="2795588"/>
          <p14:tracePt t="48156" x="4410075" y="2770188"/>
          <p14:tracePt t="48172" x="4410075" y="2762250"/>
          <p14:tracePt t="48203" x="4410075" y="2744788"/>
          <p14:tracePt t="48268" x="4418013" y="2736850"/>
          <p14:tracePt t="48308" x="4425950" y="2736850"/>
          <p14:tracePt t="48324" x="4451350" y="2736850"/>
          <p14:tracePt t="48340" x="4468813" y="2736850"/>
          <p14:tracePt t="48348" x="4476750" y="2736850"/>
          <p14:tracePt t="48364" x="4486275" y="2736850"/>
          <p14:tracePt t="48372" x="4511675" y="2736850"/>
          <p14:tracePt t="48380" x="4529138" y="2736850"/>
          <p14:tracePt t="48388" x="4537075" y="2752725"/>
          <p14:tracePt t="48396" x="4554538" y="2778125"/>
          <p14:tracePt t="48412" x="4554538" y="2805113"/>
          <p14:tracePt t="48534" x="4554538" y="2813050"/>
          <p14:tracePt t="48748" x="4579938" y="2830513"/>
          <p14:tracePt t="48788" x="4587875" y="2838450"/>
          <p14:tracePt t="48884" x="4587875" y="2855913"/>
          <p14:tracePt t="48916" x="4579938" y="2855913"/>
          <p14:tracePt t="48932" x="4554538" y="2855913"/>
          <p14:tracePt t="48956" x="4519613" y="2846388"/>
          <p14:tracePt t="49076" x="4511675" y="2846388"/>
          <p14:tracePt t="49083" x="4468813" y="2855913"/>
          <p14:tracePt t="49092" x="4451350" y="2855913"/>
          <p14:tracePt t="49100" x="4443413" y="2863850"/>
          <p14:tracePt t="49108" x="4435475" y="2871788"/>
          <p14:tracePt t="49124" x="4418013" y="2871788"/>
          <p14:tracePt t="49140" x="4410075" y="2871788"/>
          <p14:tracePt t="49148" x="4392613" y="2871788"/>
          <p14:tracePt t="49156" x="4384675" y="2871788"/>
          <p14:tracePt t="49163" x="4359275" y="2871788"/>
          <p14:tracePt t="49172" x="4341813" y="2871788"/>
          <p14:tracePt t="49179" x="4332288" y="2871788"/>
          <p14:tracePt t="49195" x="4324350" y="2871788"/>
          <p14:tracePt t="49204" x="4281488" y="2871788"/>
          <p14:tracePt t="49211" x="4248150" y="2855913"/>
          <p14:tracePt t="49220" x="4187825" y="2838450"/>
          <p14:tracePt t="49227" x="4121150" y="2820988"/>
          <p14:tracePt t="49236" x="4086225" y="2795588"/>
          <p14:tracePt t="49243" x="4060825" y="2778125"/>
          <p14:tracePt t="49252" x="4010025" y="2762250"/>
          <p14:tracePt t="49260" x="4002088" y="2752725"/>
          <p14:tracePt t="49268" x="3992563" y="2736850"/>
          <p14:tracePt t="49276" x="3976688" y="2736850"/>
          <p14:tracePt t="49300" x="3967163" y="2727325"/>
          <p14:tracePt t="49364" x="3951288" y="2727325"/>
          <p14:tracePt t="49420" x="3916363" y="2727325"/>
          <p14:tracePt t="49436" x="3865563" y="2736850"/>
          <p14:tracePt t="49444" x="3832225" y="2778125"/>
          <p14:tracePt t="49452" x="3806825" y="2830513"/>
          <p14:tracePt t="49467" x="3756025" y="2830513"/>
          <p14:tracePt t="49476" x="3729038" y="2863850"/>
          <p14:tracePt t="49484" x="3662363" y="2855913"/>
          <p14:tracePt t="49629" x="3652838" y="2855913"/>
          <p14:tracePt t="49644" x="3652838" y="2813050"/>
          <p14:tracePt t="49653" x="3703638" y="2813050"/>
          <p14:tracePt t="49661" x="3756025" y="2744788"/>
          <p14:tracePt t="49669" x="3756025" y="2711450"/>
          <p14:tracePt t="49677" x="3729038" y="2643188"/>
          <p14:tracePt t="49684" x="3721100" y="2633663"/>
          <p14:tracePt t="49692" x="3703638" y="2633663"/>
          <p14:tracePt t="49700" x="3678238" y="2633663"/>
          <p14:tracePt t="49708" x="3619500" y="2617788"/>
          <p14:tracePt t="49717" x="3551238" y="2617788"/>
          <p14:tracePt t="49723" x="3457575" y="2566988"/>
          <p14:tracePt t="49731" x="3449638" y="2566988"/>
          <p14:tracePt t="49739" x="3424238" y="2549525"/>
          <p14:tracePt t="49796" x="3406775" y="2524125"/>
          <p14:tracePt t="49804" x="3381375" y="2489200"/>
          <p14:tracePt t="49812" x="3363913" y="2481263"/>
          <p14:tracePt t="49821" x="3338513" y="2447925"/>
          <p14:tracePt t="49828" x="3305175" y="2422525"/>
          <p14:tracePt t="49836" x="3297238" y="2405063"/>
          <p14:tracePt t="49844" x="3287713" y="2397125"/>
          <p14:tracePt t="49852" x="3254375" y="2371725"/>
          <p14:tracePt t="49860" x="3244850" y="2354263"/>
          <p14:tracePt t="49868" x="3236913" y="2344738"/>
          <p14:tracePt t="49876" x="3219450" y="2336800"/>
          <p14:tracePt t="49940" x="3194050" y="2336800"/>
          <p14:tracePt t="49947" x="3168650" y="2303463"/>
          <p14:tracePt t="49964" x="3152775" y="2303463"/>
          <p14:tracePt t="49972" x="3127375" y="2303463"/>
          <p14:tracePt t="49988" x="3117850" y="2293938"/>
          <p14:tracePt t="50020" x="3100388" y="2293938"/>
          <p14:tracePt t="50037" x="3074988" y="2278063"/>
          <p14:tracePt t="68676" x="3084513" y="2293938"/>
          <p14:tracePt t="68693" x="3092450" y="2303463"/>
          <p14:tracePt t="68732" x="3117850" y="2319338"/>
          <p14:tracePt t="68750" x="3135313" y="2328863"/>
          <p14:tracePt t="68796" x="3160713" y="2354263"/>
          <p14:tracePt t="68844" x="3186113" y="2371725"/>
          <p14:tracePt t="72644" x="3203575" y="2387600"/>
          <p14:tracePt t="72660" x="3203575" y="2413000"/>
          <p14:tracePt t="72676" x="3203575" y="2438400"/>
          <p14:tracePt t="72692" x="3203575" y="2447925"/>
          <p14:tracePt t="72716" x="3203575" y="2489200"/>
          <p14:tracePt t="72724" x="3203575" y="2498725"/>
          <p14:tracePt t="72732" x="3203575" y="2516188"/>
          <p14:tracePt t="72740" x="3203575" y="2541588"/>
          <p14:tracePt t="72756" x="3203575" y="2549525"/>
          <p14:tracePt t="72766" x="3203575" y="2566988"/>
          <p14:tracePt t="72772" x="3203575" y="2574925"/>
          <p14:tracePt t="72780" x="3203575" y="2600325"/>
          <p14:tracePt t="72788" x="3203575" y="2617788"/>
          <p14:tracePt t="72796" x="3203575" y="2643188"/>
          <p14:tracePt t="72804" x="3203575" y="2668588"/>
          <p14:tracePt t="72812" x="3178175" y="2693988"/>
          <p14:tracePt t="72820" x="3178175" y="2711450"/>
          <p14:tracePt t="72828" x="3178175" y="2736850"/>
          <p14:tracePt t="72837" x="3178175" y="2744788"/>
          <p14:tracePt t="72844" x="3178175" y="2762250"/>
          <p14:tracePt t="72852" x="3178175" y="2770188"/>
          <p14:tracePt t="72861" x="3178175" y="2795588"/>
          <p14:tracePt t="72869" x="3178175" y="2820988"/>
          <p14:tracePt t="72876" x="3178175" y="2838450"/>
          <p14:tracePt t="72898" x="3178175" y="2889250"/>
          <p14:tracePt t="72900" x="3178175" y="2949575"/>
          <p14:tracePt t="72908" x="3186113" y="2974975"/>
          <p14:tracePt t="72916" x="3203575" y="3016250"/>
          <p14:tracePt t="72924" x="3203575" y="3033713"/>
          <p14:tracePt t="72931" x="3203575" y="3084513"/>
          <p14:tracePt t="72940" x="3211513" y="3101975"/>
          <p14:tracePt t="72956" x="3211513" y="3109913"/>
          <p14:tracePt t="72965" x="3219450" y="3127375"/>
          <p14:tracePt t="72980" x="3254375" y="3152775"/>
          <p14:tracePt t="73012" x="3262313" y="3160713"/>
          <p14:tracePt t="73109" x="3270250" y="3178175"/>
          <p14:tracePt t="73116" x="3305175" y="3221038"/>
          <p14:tracePt t="73125" x="3330575" y="3246438"/>
          <p14:tracePt t="73131" x="3348038" y="3279775"/>
          <p14:tracePt t="73139" x="3381375" y="3322638"/>
          <p14:tracePt t="73148" x="3406775" y="3355975"/>
          <p14:tracePt t="73156" x="3441700" y="3408363"/>
          <p14:tracePt t="73164" x="3492500" y="3475038"/>
          <p14:tracePt t="73172" x="3525838" y="3484563"/>
          <p14:tracePt t="73180" x="3568700" y="3535363"/>
          <p14:tracePt t="73188" x="3586163" y="3552825"/>
          <p14:tracePt t="73196" x="3627438" y="3560763"/>
          <p14:tracePt t="73204" x="3636963" y="3578225"/>
          <p14:tracePt t="73212" x="3662363" y="3603625"/>
          <p14:tracePt t="73220" x="3695700" y="3619500"/>
          <p14:tracePt t="73228" x="3721100" y="3646488"/>
          <p14:tracePt t="73236" x="3771900" y="3662363"/>
          <p14:tracePt t="73244" x="3781425" y="3671888"/>
          <p14:tracePt t="73252" x="3797300" y="3687763"/>
          <p14:tracePt t="73260" x="3822700" y="3713163"/>
          <p14:tracePt t="73276" x="3848100" y="3748088"/>
          <p14:tracePt t="73292" x="3865563" y="3756025"/>
          <p14:tracePt t="73307" x="3873500" y="3756025"/>
          <p14:tracePt t="73316" x="3900488" y="3773488"/>
          <p14:tracePt t="73324" x="3916363" y="3773488"/>
          <p14:tracePt t="73331" x="3967163" y="3773488"/>
          <p14:tracePt t="73339" x="4035425" y="3773488"/>
          <p14:tracePt t="73348" x="4095750" y="3773488"/>
          <p14:tracePt t="73356" x="4121150" y="3773488"/>
          <p14:tracePt t="73364" x="4171950" y="3773488"/>
          <p14:tracePt t="73372" x="4197350" y="3773488"/>
          <p14:tracePt t="73380" x="4205288" y="3773488"/>
          <p14:tracePt t="73388" x="4240213" y="3748088"/>
          <p14:tracePt t="73396" x="4248150" y="3738563"/>
          <p14:tracePt t="73404" x="4273550" y="3722688"/>
          <p14:tracePt t="73412" x="4306888" y="3713163"/>
          <p14:tracePt t="73420" x="4349750" y="3662363"/>
          <p14:tracePt t="73436" x="4400550" y="3646488"/>
          <p14:tracePt t="73444" x="4451350" y="3594100"/>
          <p14:tracePt t="73452" x="4460875" y="3586163"/>
          <p14:tracePt t="73460" x="4486275" y="3568700"/>
          <p14:tracePt t="73476" x="4503738" y="3560763"/>
          <p14:tracePt t="73533" x="4529138" y="3560763"/>
          <p14:tracePt t="73541" x="4554538" y="3527425"/>
          <p14:tracePt t="73557" x="4554538" y="3517900"/>
          <p14:tracePt t="73566" x="4570413" y="3509963"/>
          <p14:tracePt t="73572" x="4570413" y="3492500"/>
          <p14:tracePt t="73581" x="4579938" y="3467100"/>
          <p14:tracePt t="73597" x="4579938" y="3459163"/>
          <p14:tracePt t="73605" x="4605338" y="3424238"/>
          <p14:tracePt t="73612" x="4605338" y="3416300"/>
          <p14:tracePt t="73628" x="4605338" y="3398838"/>
          <p14:tracePt t="73637" x="4621213" y="3365500"/>
          <p14:tracePt t="73644" x="4621213" y="3348038"/>
          <p14:tracePt t="73653" x="4621213" y="3322638"/>
          <p14:tracePt t="73660" x="4621213" y="3314700"/>
          <p14:tracePt t="73669" x="4621213" y="3271838"/>
          <p14:tracePt t="73676" x="4621213" y="3263900"/>
          <p14:tracePt t="73684" x="4621213" y="3221038"/>
          <p14:tracePt t="73692" x="4621213" y="3195638"/>
          <p14:tracePt t="73700" x="4621213" y="3178175"/>
          <p14:tracePt t="73716" x="4621213" y="3152775"/>
          <p14:tracePt t="73724" x="4621213" y="3144838"/>
          <p14:tracePt t="73732" x="4613275" y="3119438"/>
          <p14:tracePt t="73749" x="4613275" y="3084513"/>
          <p14:tracePt t="73772" x="4605338" y="3076575"/>
          <p14:tracePt t="73804" x="4595813" y="3059113"/>
          <p14:tracePt t="73828" x="4562475" y="3051175"/>
          <p14:tracePt t="73844" x="4554538" y="3051175"/>
          <p14:tracePt t="73853" x="4545013" y="3033713"/>
          <p14:tracePt t="73876" x="4511675" y="3008313"/>
          <p14:tracePt t="73900" x="4503738" y="3000375"/>
          <p14:tracePt t="73948" x="4494213" y="2982913"/>
          <p14:tracePt t="73957" x="4494213" y="2974975"/>
          <p14:tracePt t="73973" x="4494213" y="2965450"/>
          <p14:tracePt t="74036" x="4494213" y="2949575"/>
          <p14:tracePt t="74053" x="4511675" y="2922588"/>
          <p14:tracePt t="74141" x="4519613" y="2914650"/>
          <p14:tracePt t="74150" x="4519613" y="2897188"/>
          <p14:tracePt t="74167" x="4545013" y="2871788"/>
          <p14:tracePt t="74183" x="4562475" y="2863850"/>
          <p14:tracePt t="74445" x="4554538" y="2863850"/>
          <p14:tracePt t="74452" x="4511675" y="2881313"/>
          <p14:tracePt t="74461" x="4503738" y="2881313"/>
          <p14:tracePt t="74469" x="4486275" y="2881313"/>
          <p14:tracePt t="74477" x="4476750" y="2881313"/>
          <p14:tracePt t="74485" x="4435475" y="2881313"/>
          <p14:tracePt t="74492" x="4425950" y="2881313"/>
          <p14:tracePt t="74500" x="4410075" y="2881313"/>
          <p14:tracePt t="74508" x="4375150" y="2881313"/>
          <p14:tracePt t="74516" x="4341813" y="2871788"/>
          <p14:tracePt t="74524" x="4332288" y="2863850"/>
          <p14:tracePt t="74540" x="4316413" y="2846388"/>
          <p14:tracePt t="74548" x="4316413" y="2838450"/>
          <p14:tracePt t="74565" x="4306888" y="2820988"/>
          <p14:tracePt t="74572" x="4291013" y="2813050"/>
          <p14:tracePt t="74653" x="4265613" y="2813050"/>
          <p14:tracePt t="74661" x="4205288" y="2820988"/>
          <p14:tracePt t="74669" x="4154488" y="2838450"/>
          <p14:tracePt t="74677" x="4070350" y="2855913"/>
          <p14:tracePt t="74685" x="4017963" y="2871788"/>
          <p14:tracePt t="74693" x="3933825" y="2922588"/>
          <p14:tracePt t="74701" x="3865563" y="2940050"/>
          <p14:tracePt t="74709" x="3781425" y="2940050"/>
          <p14:tracePt t="74717" x="3729038" y="2957513"/>
          <p14:tracePt t="74725" x="3721100" y="2957513"/>
          <p14:tracePt t="74733" x="3662363" y="2957513"/>
          <p14:tracePt t="74741" x="3652838" y="2957513"/>
          <p14:tracePt t="74751" x="3594100" y="2982913"/>
          <p14:tracePt t="74757" x="3543300" y="2982913"/>
          <p14:tracePt t="74767" x="3500438" y="2982913"/>
          <p14:tracePt t="74773" x="3475038" y="2982913"/>
          <p14:tracePt t="74783" x="3406775" y="2982913"/>
          <p14:tracePt t="74789" x="3363913" y="2982913"/>
          <p14:tracePt t="74798" x="3338513" y="2982913"/>
          <p14:tracePt t="74806" x="3322638" y="2982913"/>
          <p14:tracePt t="74909" x="3297238" y="2982913"/>
          <p14:tracePt t="74997" x="3287713" y="3000375"/>
          <p14:tracePt t="75005" x="3279775" y="3008313"/>
          <p14:tracePt t="75022" x="3279775" y="3025775"/>
          <p14:tracePt t="75029" x="3279775" y="3033713"/>
          <p14:tracePt t="75245" x="3262313" y="3059113"/>
          <p14:tracePt t="76397" x="3254375" y="3076575"/>
          <p14:tracePt t="76597" x="3254375" y="3084513"/>
          <p14:tracePt t="76604" x="3297238" y="3101975"/>
          <p14:tracePt t="76613" x="3338513" y="3127375"/>
          <p14:tracePt t="76620" x="3457575" y="3170238"/>
          <p14:tracePt t="76628" x="3525838" y="3203575"/>
          <p14:tracePt t="76636" x="3619500" y="3221038"/>
          <p14:tracePt t="76644" x="3678238" y="3238500"/>
          <p14:tracePt t="76652" x="3729038" y="3254375"/>
          <p14:tracePt t="76660" x="3771900" y="3254375"/>
          <p14:tracePt t="76668" x="3822700" y="3254375"/>
          <p14:tracePt t="76676" x="3848100" y="3254375"/>
          <p14:tracePt t="76685" x="3890963" y="3271838"/>
          <p14:tracePt t="76692" x="3941763" y="3289300"/>
          <p14:tracePt t="76700" x="3951288" y="3289300"/>
          <p14:tracePt t="76716" x="3967163" y="3289300"/>
          <p14:tracePt t="76772" x="3992563" y="3289300"/>
          <p14:tracePt t="76781" x="4017963" y="3289300"/>
          <p14:tracePt t="76788" x="4060825" y="3289300"/>
          <p14:tracePt t="76797" x="4078288" y="3289300"/>
          <p14:tracePt t="76804" x="4086225" y="3289300"/>
          <p14:tracePt t="76812" x="4095750" y="3289300"/>
          <p14:tracePt t="76820" x="4129088" y="3289300"/>
          <p14:tracePt t="76844" x="4137025" y="3289300"/>
          <p14:tracePt t="76852" x="4146550" y="3289300"/>
          <p14:tracePt t="76940" x="4187825" y="3289300"/>
          <p14:tracePt t="76948" x="4214813" y="3289300"/>
          <p14:tracePt t="76956" x="4265613" y="3289300"/>
          <p14:tracePt t="76965" x="4291013" y="3289300"/>
          <p14:tracePt t="76972" x="4298950" y="3279775"/>
          <p14:tracePt t="76982" x="4324350" y="3279775"/>
          <p14:tracePt t="76989" x="4341813" y="3279775"/>
          <p14:tracePt t="76997" x="4349750" y="3271838"/>
          <p14:tracePt t="77004" x="4367213" y="3271838"/>
          <p14:tracePt t="77013" x="4410075" y="3238500"/>
          <p14:tracePt t="77021" x="4435475" y="3211513"/>
          <p14:tracePt t="77028" x="4486275" y="3178175"/>
          <p14:tracePt t="77037" x="4529138" y="3127375"/>
          <p14:tracePt t="77044" x="4579938" y="3101975"/>
          <p14:tracePt t="77053" x="4613275" y="3067050"/>
          <p14:tracePt t="77060" x="4656138" y="3016250"/>
          <p14:tracePt t="77069" x="4673600" y="3008313"/>
          <p14:tracePt t="77076" x="4681538" y="2982913"/>
          <p14:tracePt t="77085" x="4699000" y="2965450"/>
          <p14:tracePt t="77092" x="4724400" y="2940050"/>
          <p14:tracePt t="77141" x="4714875" y="2914650"/>
          <p14:tracePt t="77165" x="4706938" y="2914650"/>
          <p14:tracePt t="77173" x="4681538" y="2897188"/>
          <p14:tracePt t="77182" x="4664075" y="2897188"/>
          <p14:tracePt t="77190" x="4656138" y="2889250"/>
          <p14:tracePt t="77197" x="4630738" y="2889250"/>
          <p14:tracePt t="77204" x="4595813" y="2855913"/>
          <p14:tracePt t="77213" x="4587875" y="2855913"/>
          <p14:tracePt t="77220" x="4570413" y="2846388"/>
          <p14:tracePt t="77228" x="4545013" y="2830513"/>
          <p14:tracePt t="77236" x="4537075" y="2830513"/>
          <p14:tracePt t="77253" x="4519613" y="2830513"/>
          <p14:tracePt t="77276" x="4511675" y="2820988"/>
          <p14:tracePt t="77284" x="4486275" y="2805113"/>
          <p14:tracePt t="77292" x="4460875" y="2787650"/>
          <p14:tracePt t="77300" x="4392613" y="2778125"/>
          <p14:tracePt t="77308" x="4349750" y="2778125"/>
          <p14:tracePt t="77316" x="4298950" y="2762250"/>
          <p14:tracePt t="77324" x="4214813" y="2744788"/>
          <p14:tracePt t="77332" x="4187825" y="2744788"/>
          <p14:tracePt t="77340" x="4154488" y="2744788"/>
          <p14:tracePt t="77349" x="4129088" y="2744788"/>
          <p14:tracePt t="77356" x="4121150" y="2744788"/>
          <p14:tracePt t="77365" x="4095750" y="2711450"/>
          <p14:tracePt t="77397" x="4078288" y="2711450"/>
          <p14:tracePt t="77404" x="4052888" y="2711450"/>
          <p14:tracePt t="77413" x="4027488" y="2711450"/>
          <p14:tracePt t="77420" x="3976688" y="2719388"/>
          <p14:tracePt t="77428" x="3951288" y="2719388"/>
          <p14:tracePt t="77437" x="3925888" y="2719388"/>
          <p14:tracePt t="77444" x="3883025" y="2719388"/>
          <p14:tracePt t="77453" x="3832225" y="2719388"/>
          <p14:tracePt t="77460" x="3789363" y="2719388"/>
          <p14:tracePt t="77469" x="3763963" y="2719388"/>
          <p14:tracePt t="77476" x="3713163" y="2719388"/>
          <p14:tracePt t="77484" x="3687763" y="2719388"/>
          <p14:tracePt t="77492" x="3662363" y="2719388"/>
          <p14:tracePt t="77500" x="3636963" y="2736850"/>
          <p14:tracePt t="77557" x="3586163" y="2736850"/>
          <p14:tracePt t="77566" x="3559175" y="2752725"/>
          <p14:tracePt t="77574" x="3543300" y="2752725"/>
          <p14:tracePt t="77584" x="3508375" y="2752725"/>
          <p14:tracePt t="77590" x="3475038" y="2762250"/>
          <p14:tracePt t="77598" x="3449638" y="2778125"/>
          <p14:tracePt t="77606" x="3414713" y="2813050"/>
          <p14:tracePt t="77613" x="3406775" y="2813050"/>
          <p14:tracePt t="77620" x="3363913" y="2820988"/>
          <p14:tracePt t="77628" x="3355975" y="2838450"/>
          <p14:tracePt t="77637" x="3338513" y="2846388"/>
          <p14:tracePt t="77644" x="3330575" y="2863850"/>
          <p14:tracePt t="77653" x="3305175" y="2871788"/>
          <p14:tracePt t="77669" x="3305175" y="2897188"/>
          <p14:tracePt t="77676" x="3287713" y="2914650"/>
          <p14:tracePt t="77717" x="3287713" y="2922588"/>
          <p14:tracePt t="77748" x="3287713" y="2940050"/>
          <p14:tracePt t="77756" x="3297238" y="2965450"/>
          <p14:tracePt t="77765" x="3297238" y="2974975"/>
          <p14:tracePt t="77772" x="3305175" y="3000375"/>
          <p14:tracePt t="77782" x="3305175" y="3033713"/>
          <p14:tracePt t="77788" x="3338513" y="3059113"/>
          <p14:tracePt t="77804" x="3363913" y="3094038"/>
          <p14:tracePt t="77813" x="3363913" y="3101975"/>
          <p14:tracePt t="77820" x="3381375" y="3109913"/>
          <p14:tracePt t="77828" x="3389313" y="3127375"/>
          <p14:tracePt t="77837" x="3406775" y="3135313"/>
          <p14:tracePt t="77844" x="3414713" y="3135313"/>
          <p14:tracePt t="77860" x="3424238" y="3135313"/>
          <p14:tracePt t="77869" x="3441700" y="3152775"/>
          <p14:tracePt t="77884" x="3449638" y="3152775"/>
          <p14:tracePt t="77900" x="3508375" y="3178175"/>
          <p14:tracePt t="77916" x="3551238" y="3178175"/>
          <p14:tracePt t="77924" x="3568700" y="3195638"/>
          <p14:tracePt t="77932" x="3594100" y="3203575"/>
          <p14:tracePt t="77940" x="3619500" y="3203575"/>
          <p14:tracePt t="77949" x="3662363" y="3203575"/>
          <p14:tracePt t="77956" x="3713163" y="3221038"/>
          <p14:tracePt t="77966" x="3721100" y="3221038"/>
          <p14:tracePt t="77972" x="3746500" y="3221038"/>
          <p14:tracePt t="77982" x="3797300" y="3254375"/>
          <p14:tracePt t="77997" x="3840163" y="3254375"/>
          <p14:tracePt t="78004" x="3857625" y="3263900"/>
          <p14:tracePt t="78021" x="3865563" y="3263900"/>
          <p14:tracePt t="78028" x="3908425" y="3263900"/>
          <p14:tracePt t="78037" x="3916363" y="3263900"/>
          <p14:tracePt t="78045" x="3933825" y="3263900"/>
          <p14:tracePt t="78053" x="3941763" y="3263900"/>
          <p14:tracePt t="78060" x="3967163" y="3263900"/>
          <p14:tracePt t="78069" x="3984625" y="3263900"/>
          <p14:tracePt t="78076" x="3992563" y="3263900"/>
          <p14:tracePt t="78084" x="4002088" y="3263900"/>
          <p14:tracePt t="78092" x="4027488" y="3263900"/>
          <p14:tracePt t="78101" x="4044950" y="3263900"/>
          <p14:tracePt t="78108" x="4052888" y="3263900"/>
          <p14:tracePt t="78116" x="4070350" y="3263900"/>
          <p14:tracePt t="78124" x="4121150" y="3263900"/>
          <p14:tracePt t="78132" x="4171950" y="3263900"/>
          <p14:tracePt t="78140" x="4179888" y="3263900"/>
          <p14:tracePt t="78149" x="4205288" y="3263900"/>
          <p14:tracePt t="78165" x="4248150" y="3263900"/>
          <p14:tracePt t="78172" x="4265613" y="3263900"/>
          <p14:tracePt t="78182" x="4273550" y="3263900"/>
          <p14:tracePt t="78188" x="4298950" y="3263900"/>
          <p14:tracePt t="78197" x="4316413" y="3263900"/>
          <p14:tracePt t="78204" x="4341813" y="3263900"/>
          <p14:tracePt t="78213" x="4367213" y="3246438"/>
          <p14:tracePt t="78221" x="4410075" y="3246438"/>
          <p14:tracePt t="78228" x="4443413" y="3228975"/>
          <p14:tracePt t="78237" x="4451350" y="3228975"/>
          <p14:tracePt t="78245" x="4468813" y="3228975"/>
          <p14:tracePt t="78253" x="4476750" y="3221038"/>
          <p14:tracePt t="78260" x="4519613" y="3221038"/>
          <p14:tracePt t="78270" x="4545013" y="3221038"/>
          <p14:tracePt t="78276" x="4579938" y="3186113"/>
          <p14:tracePt t="78284" x="4605338" y="3178175"/>
          <p14:tracePt t="78293" x="4673600" y="3144838"/>
          <p14:tracePt t="78301" x="4724400" y="3127375"/>
          <p14:tracePt t="78308" x="4749800" y="3094038"/>
          <p14:tracePt t="78316" x="4818063" y="3059113"/>
          <p14:tracePt t="78324" x="4868863" y="3016250"/>
          <p14:tracePt t="78332" x="4894263" y="3000375"/>
          <p14:tracePt t="78340" x="4970463" y="2949575"/>
          <p14:tracePt t="78349" x="4995863" y="2949575"/>
          <p14:tracePt t="78356" x="5038725" y="2914650"/>
          <p14:tracePt t="78365" x="5072063" y="2897188"/>
          <p14:tracePt t="78373" x="5097463" y="2889250"/>
          <p14:tracePt t="78382" x="5132388" y="2855913"/>
          <p14:tracePt t="78388" x="5140325" y="2846388"/>
          <p14:tracePt t="78397" x="5157788" y="2830513"/>
          <p14:tracePt t="78405" x="5157788" y="2820988"/>
          <p14:tracePt t="78420" x="5157788" y="2795588"/>
          <p14:tracePt t="78428" x="5157788" y="2778125"/>
          <p14:tracePt t="78437" x="5157788" y="2752725"/>
          <p14:tracePt t="78445" x="5157788" y="2744788"/>
          <p14:tracePt t="78453" x="5157788" y="2727325"/>
          <p14:tracePt t="78460" x="5157788" y="2693988"/>
          <p14:tracePt t="78469" x="5157788" y="2676525"/>
          <p14:tracePt t="78484" x="5148263" y="2651125"/>
          <p14:tracePt t="78493" x="5140325" y="2643188"/>
          <p14:tracePt t="78501" x="5122863" y="2617788"/>
          <p14:tracePt t="78516" x="5080000" y="2600325"/>
          <p14:tracePt t="78524" x="5029200" y="2566988"/>
          <p14:tracePt t="78532" x="5003800" y="2566988"/>
          <p14:tracePt t="78541" x="4910138" y="2506663"/>
          <p14:tracePt t="78549" x="4902200" y="2506663"/>
          <p14:tracePt t="78556" x="4843463" y="2498725"/>
          <p14:tracePt t="78565" x="4818063" y="2498725"/>
          <p14:tracePt t="78572" x="4740275" y="2447925"/>
          <p14:tracePt t="78582" x="4699000" y="2447925"/>
          <p14:tracePt t="78588" x="4613275" y="2447925"/>
          <p14:tracePt t="78597" x="4570413" y="2447925"/>
          <p14:tracePt t="78604" x="4503738" y="2447925"/>
          <p14:tracePt t="78613" x="4418013" y="2447925"/>
          <p14:tracePt t="78620" x="4375150" y="2447925"/>
          <p14:tracePt t="78628" x="4332288" y="2447925"/>
          <p14:tracePt t="78637" x="4281488" y="2447925"/>
          <p14:tracePt t="78644" x="4222750" y="2447925"/>
          <p14:tracePt t="78653" x="4171950" y="2447925"/>
          <p14:tracePt t="78660" x="4129088" y="2447925"/>
          <p14:tracePt t="78669" x="4121150" y="2463800"/>
          <p14:tracePt t="78676" x="4078288" y="2463800"/>
          <p14:tracePt t="78684" x="4027488" y="2481263"/>
          <p14:tracePt t="78700" x="3984625" y="2481263"/>
          <p14:tracePt t="78708" x="3916363" y="2481263"/>
          <p14:tracePt t="78717" x="3890963" y="2481263"/>
          <p14:tracePt t="78724" x="3848100" y="2481263"/>
          <p14:tracePt t="78732" x="3814763" y="2506663"/>
          <p14:tracePt t="78740" x="3771900" y="2506663"/>
          <p14:tracePt t="78749" x="3763963" y="2524125"/>
          <p14:tracePt t="78757" x="3746500" y="2524125"/>
          <p14:tracePt t="78765" x="3703638" y="2532063"/>
          <p14:tracePt t="78772" x="3678238" y="2549525"/>
          <p14:tracePt t="78782" x="3662363" y="2549525"/>
          <p14:tracePt t="78788" x="3636963" y="2574925"/>
          <p14:tracePt t="78797" x="3611563" y="2592388"/>
          <p14:tracePt t="78804" x="3594100" y="2592388"/>
          <p14:tracePt t="78813" x="3586163" y="2600325"/>
          <p14:tracePt t="78820" x="3576638" y="2617788"/>
          <p14:tracePt t="78828" x="3533775" y="2660650"/>
          <p14:tracePt t="78837" x="3517900" y="2668588"/>
          <p14:tracePt t="78844" x="3492500" y="2693988"/>
          <p14:tracePt t="78853" x="3475038" y="2744788"/>
          <p14:tracePt t="78860" x="3457575" y="2787650"/>
          <p14:tracePt t="78869" x="3441700" y="2838450"/>
          <p14:tracePt t="78876" x="3441700" y="2863850"/>
          <p14:tracePt t="78885" x="3414713" y="2914650"/>
          <p14:tracePt t="78900" x="3414713" y="2965450"/>
          <p14:tracePt t="78908" x="3414713" y="3008313"/>
          <p14:tracePt t="78916" x="3414713" y="3076575"/>
          <p14:tracePt t="78924" x="3414713" y="3101975"/>
          <p14:tracePt t="78932" x="3414713" y="3127375"/>
          <p14:tracePt t="78940" x="3432175" y="3178175"/>
          <p14:tracePt t="78949" x="3449638" y="3186113"/>
          <p14:tracePt t="78956" x="3457575" y="3203575"/>
          <p14:tracePt t="78965" x="3500438" y="3228975"/>
          <p14:tracePt t="78972" x="3533775" y="3246438"/>
          <p14:tracePt t="78982" x="3576638" y="3263900"/>
          <p14:tracePt t="78988" x="3594100" y="3271838"/>
          <p14:tracePt t="78997" x="3602038" y="3271838"/>
          <p14:tracePt t="79005" x="3611563" y="3271838"/>
          <p14:tracePt t="79013" x="3627438" y="3271838"/>
          <p14:tracePt t="79021" x="3636963" y="3279775"/>
          <p14:tracePt t="79036" x="3652838" y="3297238"/>
          <p14:tracePt t="79044" x="3678238" y="3305175"/>
          <p14:tracePt t="79061" x="3703638" y="3322638"/>
          <p14:tracePt t="79068" x="3756025" y="3340100"/>
          <p14:tracePt t="79076" x="3797300" y="3355975"/>
          <p14:tracePt t="79086" x="3865563" y="3373438"/>
          <p14:tracePt t="79092" x="3908425" y="3390900"/>
          <p14:tracePt t="79100" x="3976688" y="3390900"/>
          <p14:tracePt t="79108" x="4017963" y="3398838"/>
          <p14:tracePt t="79116" x="4070350" y="3398838"/>
          <p14:tracePt t="79124" x="4078288" y="3398838"/>
          <p14:tracePt t="79132" x="4121150" y="3398838"/>
          <p14:tracePt t="79140" x="4129088" y="3398838"/>
          <p14:tracePt t="79148" x="4154488" y="3398838"/>
          <p14:tracePt t="79156" x="4205288" y="3398838"/>
          <p14:tracePt t="79165" x="4230688" y="3398838"/>
          <p14:tracePt t="79172" x="4273550" y="3398838"/>
          <p14:tracePt t="79182" x="4298950" y="3398838"/>
          <p14:tracePt t="79188" x="4367213" y="3398838"/>
          <p14:tracePt t="79197" x="4410075" y="3398838"/>
          <p14:tracePt t="79204" x="4435475" y="3398838"/>
          <p14:tracePt t="79213" x="4486275" y="3398838"/>
          <p14:tracePt t="79220" x="4529138" y="3398838"/>
          <p14:tracePt t="79228" x="4554538" y="3398838"/>
          <p14:tracePt t="79236" x="4587875" y="3398838"/>
          <p14:tracePt t="79244" x="4630738" y="3398838"/>
          <p14:tracePt t="79253" x="4638675" y="3398838"/>
          <p14:tracePt t="79260" x="4656138" y="3398838"/>
          <p14:tracePt t="79269" x="4664075" y="3398838"/>
          <p14:tracePt t="79276" x="4689475" y="3398838"/>
          <p14:tracePt t="79284" x="4724400" y="3382963"/>
          <p14:tracePt t="79300" x="4732338" y="3365500"/>
          <p14:tracePt t="79308" x="4757738" y="3365500"/>
          <p14:tracePt t="79316" x="4775200" y="3365500"/>
          <p14:tracePt t="79324" x="4783138" y="3355975"/>
          <p14:tracePt t="79332" x="4843463" y="3340100"/>
          <p14:tracePt t="79340" x="4884738" y="3314700"/>
          <p14:tracePt t="79349" x="4935538" y="3297238"/>
          <p14:tracePt t="79356" x="4945063" y="3297238"/>
          <p14:tracePt t="79365" x="4987925" y="3297238"/>
          <p14:tracePt t="79372" x="5013325" y="3279775"/>
          <p14:tracePt t="79645" x="4970463" y="3314700"/>
          <p14:tracePt t="79652" x="4876800" y="3355975"/>
          <p14:tracePt t="79661" x="4775200" y="3416300"/>
          <p14:tracePt t="79669" x="4681538" y="3449638"/>
          <p14:tracePt t="79676" x="4554538" y="3517900"/>
          <p14:tracePt t="79685" x="4400550" y="3603625"/>
          <p14:tracePt t="79693" x="4298950" y="3662363"/>
          <p14:tracePt t="79701" x="4171950" y="3748088"/>
          <p14:tracePt t="79708" x="4044950" y="3806825"/>
          <p14:tracePt t="79716" x="3976688" y="3841750"/>
          <p14:tracePt t="79724" x="3873500" y="3925888"/>
          <p14:tracePt t="79732" x="3806825" y="3960813"/>
          <p14:tracePt t="79741" x="3756025" y="4011613"/>
          <p14:tracePt t="79748" x="3687763" y="4027488"/>
          <p14:tracePt t="79756" x="3644900" y="4062413"/>
          <p14:tracePt t="79765" x="3611563" y="4087813"/>
          <p14:tracePt t="79772" x="3586163" y="4105275"/>
          <p14:tracePt t="79782" x="3568700" y="4113213"/>
          <p14:tracePt t="79788" x="3525838" y="4146550"/>
          <p14:tracePt t="79797" x="3517900" y="4146550"/>
          <p14:tracePt t="79804" x="3508375" y="4156075"/>
          <p14:tracePt t="79820" x="3492500" y="4156075"/>
          <p14:tracePt t="79836" x="3482975" y="4164013"/>
          <p14:tracePt t="79876" x="3457575" y="4164013"/>
          <p14:tracePt t="80005" x="3424238" y="4181475"/>
          <p14:tracePt t="80014" x="3424238" y="4197350"/>
          <p14:tracePt t="80022" x="3398838" y="4240213"/>
          <p14:tracePt t="80030" x="3398838" y="4283075"/>
          <p14:tracePt t="80037" x="3338513" y="4376738"/>
          <p14:tracePt t="80044" x="3297238" y="4402138"/>
          <p14:tracePt t="80053" x="3244850" y="4452938"/>
          <p14:tracePt t="80061" x="3178175" y="4470400"/>
          <p14:tracePt t="80069" x="3135313" y="4486275"/>
          <p14:tracePt t="80077" x="3127375" y="4486275"/>
          <p14:tracePt t="80085" x="3109913" y="4486275"/>
          <p14:tracePt t="80229" x="3109913" y="4495800"/>
          <p14:tracePt t="80237" x="3109913" y="4521200"/>
          <p14:tracePt t="80254" x="3117850" y="4538663"/>
          <p14:tracePt t="80261" x="3143250" y="4538663"/>
          <p14:tracePt t="80269" x="3152775" y="4538663"/>
          <p14:tracePt t="80317" x="3117850" y="4546600"/>
          <p14:tracePt t="80332" x="3109913" y="4546600"/>
          <p14:tracePt t="80485" x="3092450" y="4546600"/>
          <p14:tracePt t="80598" x="3067050" y="4546600"/>
          <p14:tracePt t="80622" x="3059113" y="4546600"/>
          <p14:tracePt t="80636" x="3041650" y="4546600"/>
          <p14:tracePt t="81956" x="3041650" y="4538663"/>
          <p14:tracePt t="81964" x="3041650" y="4521200"/>
          <p14:tracePt t="81972" x="3041650" y="4513263"/>
          <p14:tracePt t="81981" x="3041650" y="4486275"/>
          <p14:tracePt t="81997" x="3041650" y="4470400"/>
          <p14:tracePt t="82004" x="3049588" y="4460875"/>
          <p14:tracePt t="82012" x="3059113" y="4445000"/>
          <p14:tracePt t="82020" x="3084513" y="4402138"/>
          <p14:tracePt t="82028" x="3100388" y="4376738"/>
          <p14:tracePt t="82036" x="3135313" y="4325938"/>
          <p14:tracePt t="82044" x="3143250" y="4316413"/>
          <p14:tracePt t="82052" x="3160713" y="4275138"/>
          <p14:tracePt t="82060" x="3194050" y="4249738"/>
          <p14:tracePt t="82068" x="3219450" y="4214813"/>
          <p14:tracePt t="82076" x="3254375" y="4164013"/>
          <p14:tracePt t="82085" x="3305175" y="4095750"/>
          <p14:tracePt t="82092" x="3322638" y="4070350"/>
          <p14:tracePt t="82100" x="3373438" y="4002088"/>
          <p14:tracePt t="82108" x="3398838" y="3968750"/>
          <p14:tracePt t="82116" x="3432175" y="3900488"/>
          <p14:tracePt t="82124" x="3449638" y="3892550"/>
          <p14:tracePt t="82132" x="3457575" y="3857625"/>
          <p14:tracePt t="82140" x="3457575" y="3849688"/>
          <p14:tracePt t="82147" x="3475038" y="3806825"/>
          <p14:tracePt t="82156" x="3500438" y="3790950"/>
          <p14:tracePt t="82164" x="3517900" y="3781425"/>
          <p14:tracePt t="82180" x="3525838" y="3773488"/>
          <p14:tracePt t="82212" x="3543300" y="3756025"/>
          <p14:tracePt t="82220" x="3543300" y="3748088"/>
          <p14:tracePt t="82228" x="3568700" y="3722688"/>
          <p14:tracePt t="82236" x="3568700" y="3671888"/>
          <p14:tracePt t="82244" x="3586163" y="3646488"/>
          <p14:tracePt t="82251" x="3594100" y="3611563"/>
          <p14:tracePt t="82260" x="3594100" y="3586163"/>
          <p14:tracePt t="82268" x="3611563" y="3517900"/>
          <p14:tracePt t="82276" x="3611563" y="3509963"/>
          <p14:tracePt t="82284" x="3636963" y="3484563"/>
          <p14:tracePt t="82300" x="3652838" y="3449638"/>
          <p14:tracePt t="82308" x="3652838" y="3424238"/>
          <p14:tracePt t="82316" x="3670300" y="3416300"/>
          <p14:tracePt t="82324" x="3678238" y="3390900"/>
          <p14:tracePt t="82332" x="3713163" y="3340100"/>
          <p14:tracePt t="82340" x="3729038" y="3297238"/>
          <p14:tracePt t="82347" x="3738563" y="3263900"/>
          <p14:tracePt t="82356" x="3756025" y="3221038"/>
          <p14:tracePt t="82364" x="3814763" y="3127375"/>
          <p14:tracePt t="82371" x="3814763" y="3101975"/>
          <p14:tracePt t="82380" x="3848100" y="3033713"/>
          <p14:tracePt t="82388" x="3848100" y="3016250"/>
          <p14:tracePt t="82397" x="3848100" y="2982913"/>
          <p14:tracePt t="82404" x="3848100" y="2965450"/>
          <p14:tracePt t="82412" x="3848100" y="2914650"/>
          <p14:tracePt t="82420" x="3848100" y="2881313"/>
          <p14:tracePt t="82428" x="3848100" y="2838450"/>
          <p14:tracePt t="82436" x="3848100" y="2813050"/>
          <p14:tracePt t="82444" x="3848100" y="2787650"/>
          <p14:tracePt t="82451" x="3848100" y="2770188"/>
          <p14:tracePt t="82468" x="3857625" y="2744788"/>
          <p14:tracePt t="82484" x="3873500" y="2736850"/>
          <p14:tracePt t="82500" x="3873500" y="2719388"/>
          <p14:tracePt t="82508" x="3873500" y="2711450"/>
          <p14:tracePt t="82524" x="3873500" y="2693988"/>
          <p14:tracePt t="82532" x="3873500" y="2686050"/>
          <p14:tracePt t="82540" x="3873500" y="2660650"/>
          <p14:tracePt t="82556" x="3883025" y="2625725"/>
          <p14:tracePt t="82572" x="3883025" y="2617788"/>
          <p14:tracePt t="82581" x="3900488" y="2608263"/>
          <p14:tracePt t="82629" x="3900488" y="2592388"/>
          <p14:tracePt t="82693" x="3925888" y="2592388"/>
          <p14:tracePt t="82700" x="3951288" y="2600325"/>
          <p14:tracePt t="82708" x="3967163" y="2600325"/>
          <p14:tracePt t="82716" x="4017963" y="2600325"/>
          <p14:tracePt t="82725" x="4035425" y="2600325"/>
          <p14:tracePt t="82733" x="4078288" y="2600325"/>
          <p14:tracePt t="82845" x="4103688" y="2600325"/>
          <p14:tracePt t="82853" x="4146550" y="2600325"/>
          <p14:tracePt t="82861" x="4154488" y="2600325"/>
          <p14:tracePt t="82877" x="4171950" y="2600325"/>
          <p14:tracePt t="82964" x="4197350" y="2600325"/>
          <p14:tracePt t="83036" x="4205288" y="2600325"/>
          <p14:tracePt t="83044" x="4222750" y="2600325"/>
          <p14:tracePt t="83053" x="4265613" y="2600325"/>
          <p14:tracePt t="83060" x="4291013" y="2600325"/>
          <p14:tracePt t="83069" x="4375150" y="2617788"/>
          <p14:tracePt t="83076" x="4400550" y="2633663"/>
          <p14:tracePt t="83084" x="4435475" y="2643188"/>
          <p14:tracePt t="83092" x="4460875" y="2643188"/>
          <p14:tracePt t="83100" x="4494213" y="2660650"/>
          <p14:tracePt t="83108" x="4519613" y="2676525"/>
          <p14:tracePt t="83133" x="4529138" y="2676525"/>
          <p14:tracePt t="83148" x="4545013" y="2686050"/>
          <p14:tracePt t="83156" x="4554538" y="2711450"/>
          <p14:tracePt t="83172" x="4570413" y="2727325"/>
          <p14:tracePt t="83181" x="4579938" y="2736850"/>
          <p14:tracePt t="83204" x="4579938" y="2762250"/>
          <p14:tracePt t="83212" x="4579938" y="2778125"/>
          <p14:tracePt t="83228" x="4579938" y="2787650"/>
          <p14:tracePt t="83244" x="4579938" y="2795588"/>
          <p14:tracePt t="83358" x="4595813" y="2813050"/>
          <p14:tracePt t="83373" x="4621213" y="2813050"/>
          <p14:tracePt t="83383" x="4646613" y="2813050"/>
          <p14:tracePt t="83390" x="4689475" y="2846388"/>
          <p14:tracePt t="83397" x="4724400" y="2871788"/>
          <p14:tracePt t="83404" x="4765675" y="2889250"/>
          <p14:tracePt t="83412" x="4818063" y="2940050"/>
          <p14:tracePt t="83420" x="4919663" y="3000375"/>
          <p14:tracePt t="83428" x="4995863" y="3051175"/>
          <p14:tracePt t="83436" x="5097463" y="3160713"/>
          <p14:tracePt t="83444" x="5224463" y="3246438"/>
          <p14:tracePt t="83452" x="5327650" y="3348038"/>
          <p14:tracePt t="83460" x="5462588" y="3475038"/>
          <p14:tracePt t="83468" x="5538788" y="3560763"/>
          <p14:tracePt t="83476" x="5667375" y="3687763"/>
          <p14:tracePt t="83484" x="5768975" y="3773488"/>
          <p14:tracePt t="83492" x="5870575" y="3849688"/>
          <p14:tracePt t="83501" x="5946775" y="3908425"/>
          <p14:tracePt t="83508" x="6024563" y="3960813"/>
          <p14:tracePt t="83518" x="6091238" y="3994150"/>
          <p14:tracePt t="83524" x="6142038" y="4027488"/>
          <p14:tracePt t="83532" x="6167438" y="4044950"/>
          <p14:tracePt t="83540" x="6194425" y="4062413"/>
          <p14:tracePt t="83547" x="6245225" y="4070350"/>
          <p14:tracePt t="83556" x="6286500" y="4087813"/>
          <p14:tracePt t="83564" x="6338888" y="4121150"/>
          <p14:tracePt t="83572" x="6364288" y="4138613"/>
          <p14:tracePt t="83581" x="6415088" y="4164013"/>
          <p14:tracePt t="83589" x="6448425" y="4197350"/>
          <p14:tracePt t="83597" x="6473825" y="4214813"/>
          <p14:tracePt t="83604" x="6491288" y="4240213"/>
          <p14:tracePt t="83612" x="6516688" y="4291013"/>
          <p14:tracePt t="83620" x="6559550" y="4376738"/>
          <p14:tracePt t="83628" x="6559550" y="4427538"/>
          <p14:tracePt t="83636" x="6559550" y="4486275"/>
          <p14:tracePt t="83644" x="6559550" y="4513263"/>
          <p14:tracePt t="83660" x="6559550" y="4538663"/>
          <p14:tracePt t="83845" x="6618288" y="4538663"/>
          <p14:tracePt t="83853" x="6797675" y="4486275"/>
          <p14:tracePt t="83861" x="7059613" y="4419600"/>
          <p14:tracePt t="83869" x="7188200" y="4333875"/>
          <p14:tracePt t="83878" x="7221538" y="4283075"/>
          <p14:tracePt t="83884" x="7289800" y="4189413"/>
          <p14:tracePt t="83891" x="7366000" y="4156075"/>
          <p14:tracePt t="83900" x="7586663" y="4156075"/>
          <p14:tracePt t="83908" x="7816850" y="4156075"/>
          <p14:tracePt t="83916" x="8070850" y="4156075"/>
          <p14:tracePt t="83924" x="8377238" y="4156075"/>
          <p14:tracePt t="83932" x="8640763" y="4087813"/>
          <p14:tracePt t="83939" x="8861425" y="4062413"/>
          <p14:tracePt t="83948" x="9064625" y="4044950"/>
          <p14:tracePt t="83956" x="9218613" y="3951288"/>
          <p14:tracePt t="83964" x="9345613" y="3867150"/>
          <p14:tracePt t="83972" x="9421813" y="3816350"/>
          <p14:tracePt t="83980" x="9498013" y="3738563"/>
          <p14:tracePt t="83987" x="9550400" y="3662363"/>
          <p14:tracePt t="83997" x="9634538" y="3560763"/>
          <p14:tracePt t="84004" x="9685338" y="3509963"/>
          <p14:tracePt t="84012" x="9720263" y="3416300"/>
          <p14:tracePt t="84020" x="9736138" y="3365500"/>
          <p14:tracePt t="84028" x="9786938" y="3297238"/>
          <p14:tracePt t="84036" x="9829800" y="3203575"/>
          <p14:tracePt t="84044" x="9872663" y="3084513"/>
          <p14:tracePt t="84051" x="9890125" y="3016250"/>
          <p14:tracePt t="84060" x="9906000" y="2922588"/>
          <p14:tracePt t="84068" x="9906000" y="2838450"/>
          <p14:tracePt t="84076" x="9906000" y="2744788"/>
          <p14:tracePt t="84084" x="9906000" y="2660650"/>
          <p14:tracePt t="84092" x="9906000" y="2617788"/>
          <p14:tracePt t="84101" x="9906000" y="2582863"/>
          <p14:tracePt t="84108" x="9864725" y="2516188"/>
          <p14:tracePt t="84116" x="9847263" y="2506663"/>
          <p14:tracePt t="84124" x="9839325" y="2489200"/>
          <p14:tracePt t="84132" x="9812338" y="2481263"/>
          <p14:tracePt t="84148" x="9796463" y="2447925"/>
          <p14:tracePt t="84156" x="9779000" y="2438400"/>
          <p14:tracePt t="84164" x="9753600" y="2438400"/>
          <p14:tracePt t="84172" x="9745663" y="2438400"/>
          <p14:tracePt t="84181" x="9736138" y="2430463"/>
          <p14:tracePt t="84188" x="9720263" y="2430463"/>
          <p14:tracePt t="84198" x="9677400" y="2430463"/>
          <p14:tracePt t="84204" x="9652000" y="2413000"/>
          <p14:tracePt t="84212" x="9558338" y="2379663"/>
          <p14:tracePt t="84220" x="9472613" y="2354263"/>
          <p14:tracePt t="84228" x="9380538" y="2336800"/>
          <p14:tracePt t="84236" x="9251950" y="2278063"/>
          <p14:tracePt t="84244" x="9183688" y="2260600"/>
          <p14:tracePt t="84252" x="9124950" y="2243138"/>
          <p14:tracePt t="84260" x="9107488" y="2243138"/>
          <p14:tracePt t="84268" x="9064625" y="2227263"/>
          <p14:tracePt t="84301" x="9039225" y="2217738"/>
          <p14:tracePt t="84324" x="9023350" y="2200275"/>
          <p14:tracePt t="84332" x="8997950" y="2200275"/>
          <p14:tracePt t="84340" x="8972550" y="2200275"/>
          <p14:tracePt t="84347" x="8912225" y="2200275"/>
          <p14:tracePt t="84356" x="8818563" y="2184400"/>
          <p14:tracePt t="84364" x="8734425" y="2166938"/>
          <p14:tracePt t="84372" x="8683625" y="2166938"/>
          <p14:tracePt t="84381" x="8597900" y="2149475"/>
          <p14:tracePt t="84388" x="8572500" y="2149475"/>
          <p14:tracePt t="84398" x="8555038" y="2149475"/>
          <p14:tracePt t="84404" x="8504238" y="2149475"/>
          <p14:tracePt t="84413" x="8488363" y="2149475"/>
          <p14:tracePt t="84420" x="8445500" y="2149475"/>
          <p14:tracePt t="84429" x="8435975" y="2149475"/>
          <p14:tracePt t="84436" x="8428038" y="2149475"/>
          <p14:tracePt t="84444" x="8385175" y="2149475"/>
          <p14:tracePt t="84452" x="8359775" y="2149475"/>
          <p14:tracePt t="84460" x="8291513" y="2133600"/>
          <p14:tracePt t="84468" x="8240713" y="2116138"/>
          <p14:tracePt t="84476" x="8199438" y="2116138"/>
          <p14:tracePt t="84485" x="8113713" y="2116138"/>
          <p14:tracePt t="84492" x="7969250" y="2116138"/>
          <p14:tracePt t="84500" x="7859713" y="2116138"/>
          <p14:tracePt t="84508" x="7715250" y="2116138"/>
          <p14:tracePt t="84516" x="7570788" y="2116138"/>
          <p14:tracePt t="84524" x="7485063" y="2116138"/>
          <p14:tracePt t="84532" x="7400925" y="2116138"/>
          <p14:tracePt t="84540" x="7348538" y="2116138"/>
          <p14:tracePt t="84548" x="7307263" y="2116138"/>
          <p14:tracePt t="84556" x="7239000" y="2116138"/>
          <p14:tracePt t="84564" x="7213600" y="2116138"/>
          <p14:tracePt t="84572" x="7153275" y="2124075"/>
          <p14:tracePt t="84581" x="7085013" y="2124075"/>
          <p14:tracePt t="84588" x="7059613" y="2141538"/>
          <p14:tracePt t="84598" x="7043738" y="2141538"/>
          <p14:tracePt t="84636" x="7018338" y="2141538"/>
          <p14:tracePt t="84644" x="7008813" y="2149475"/>
          <p14:tracePt t="84653" x="6983413" y="2184400"/>
          <p14:tracePt t="84660" x="6950075" y="2192338"/>
          <p14:tracePt t="84668" x="6907213" y="2227263"/>
          <p14:tracePt t="84676" x="6831013" y="2278063"/>
          <p14:tracePt t="84686" x="6805613" y="2311400"/>
          <p14:tracePt t="84692" x="6737350" y="2362200"/>
          <p14:tracePt t="84701" x="6653213" y="2438400"/>
          <p14:tracePt t="84708" x="6575425" y="2516188"/>
          <p14:tracePt t="84717" x="6550025" y="2566988"/>
          <p14:tracePt t="84724" x="6534150" y="2625725"/>
          <p14:tracePt t="84732" x="6473825" y="2727325"/>
          <p14:tracePt t="84740" x="6456363" y="2770188"/>
          <p14:tracePt t="84747" x="6440488" y="2805113"/>
          <p14:tracePt t="84756" x="6423025" y="2863850"/>
          <p14:tracePt t="84765" x="6389688" y="2940050"/>
          <p14:tracePt t="84772" x="6389688" y="2949575"/>
          <p14:tracePt t="84781" x="6389688" y="3025775"/>
          <p14:tracePt t="84789" x="6389688" y="3084513"/>
          <p14:tracePt t="84798" x="6372225" y="3135313"/>
          <p14:tracePt t="84804" x="6372225" y="3221038"/>
          <p14:tracePt t="84812" x="6372225" y="3305175"/>
          <p14:tracePt t="84820" x="6372225" y="3373438"/>
          <p14:tracePt t="84829" x="6354763" y="3484563"/>
          <p14:tracePt t="84836" x="6338888" y="3568700"/>
          <p14:tracePt t="84844" x="6303963" y="3671888"/>
          <p14:tracePt t="84852" x="6303963" y="3730625"/>
          <p14:tracePt t="84860" x="6303963" y="3798888"/>
          <p14:tracePt t="84869" x="6303963" y="3883025"/>
          <p14:tracePt t="84876" x="6303963" y="3968750"/>
          <p14:tracePt t="84885" x="6303963" y="4027488"/>
          <p14:tracePt t="84899" x="6303963" y="4079875"/>
          <p14:tracePt t="84902" x="6303963" y="4164013"/>
          <p14:tracePt t="84908" x="6321425" y="4232275"/>
          <p14:tracePt t="84916" x="6321425" y="4275138"/>
          <p14:tracePt t="84924" x="6338888" y="4316413"/>
          <p14:tracePt t="84932" x="6354763" y="4384675"/>
          <p14:tracePt t="84940" x="6354763" y="4452938"/>
          <p14:tracePt t="84948" x="6389688" y="4478338"/>
          <p14:tracePt t="84956" x="6397625" y="4513263"/>
          <p14:tracePt t="84964" x="6397625" y="4521200"/>
          <p14:tracePt t="84972" x="6415088" y="4529138"/>
          <p14:tracePt t="84981" x="6423025" y="4564063"/>
          <p14:tracePt t="84988" x="6456363" y="4605338"/>
          <p14:tracePt t="84998" x="6465888" y="4622800"/>
          <p14:tracePt t="85004" x="6499225" y="4657725"/>
          <p14:tracePt t="85013" x="6550025" y="4733925"/>
          <p14:tracePt t="85020" x="6584950" y="4775200"/>
          <p14:tracePt t="85028" x="6635750" y="4852988"/>
          <p14:tracePt t="85036" x="6694488" y="4946650"/>
          <p14:tracePt t="85044" x="6754813" y="5048250"/>
          <p14:tracePt t="85053" x="6813550" y="5149850"/>
          <p14:tracePt t="85060" x="6924675" y="5276850"/>
          <p14:tracePt t="85069" x="7051675" y="5405438"/>
          <p14:tracePt t="85075" x="7153275" y="5514975"/>
          <p14:tracePt t="85084" x="7256463" y="5591175"/>
          <p14:tracePt t="85092" x="7383463" y="5676900"/>
          <p14:tracePt t="85100" x="7510463" y="5719763"/>
          <p14:tracePt t="85108" x="7662863" y="5788025"/>
          <p14:tracePt t="85116" x="7781925" y="5829300"/>
          <p14:tracePt t="85124" x="7875588" y="5864225"/>
          <p14:tracePt t="85132" x="7969250" y="5880100"/>
          <p14:tracePt t="85140" x="8096250" y="5922963"/>
          <p14:tracePt t="85150" x="8181975" y="5922963"/>
          <p14:tracePt t="85155" x="8301038" y="5965825"/>
          <p14:tracePt t="85164" x="8420100" y="5965825"/>
          <p14:tracePt t="85172" x="8470900" y="5983288"/>
          <p14:tracePt t="85180" x="8513763" y="5983288"/>
          <p14:tracePt t="85188" x="8597900" y="5983288"/>
          <p14:tracePt t="85198" x="8623300" y="5983288"/>
          <p14:tracePt t="85204" x="8709025" y="5973763"/>
          <p14:tracePt t="85213" x="8785225" y="5940425"/>
          <p14:tracePt t="85220" x="8912225" y="5854700"/>
          <p14:tracePt t="85228" x="9005888" y="5795963"/>
          <p14:tracePt t="85236" x="9107488" y="5753100"/>
          <p14:tracePt t="85244" x="9236075" y="5668963"/>
          <p14:tracePt t="85252" x="9302750" y="5634038"/>
          <p14:tracePt t="85260" x="9456738" y="5549900"/>
          <p14:tracePt t="85269" x="9575800" y="5507038"/>
          <p14:tracePt t="85276" x="9677400" y="5464175"/>
          <p14:tracePt t="85285" x="9796463" y="5446713"/>
          <p14:tracePt t="85292" x="9906000" y="5446713"/>
          <p14:tracePt t="85300" x="10110788" y="5421313"/>
          <p14:tracePt t="85308" x="10280650" y="5421313"/>
          <p14:tracePt t="85317" x="10450513" y="5421313"/>
          <p14:tracePt t="85324" x="10594975" y="5421313"/>
          <p14:tracePt t="85332" x="10739438" y="5405438"/>
          <p14:tracePt t="85340" x="10858500" y="5362575"/>
          <p14:tracePt t="85348" x="10926763" y="5362575"/>
          <p14:tracePt t="85356" x="10993438" y="5327650"/>
          <p14:tracePt t="85365" x="11018838" y="5311775"/>
          <p14:tracePt t="85372" x="11071225" y="5268913"/>
          <p14:tracePt t="85381" x="11087100" y="5251450"/>
          <p14:tracePt t="85389" x="11096625" y="5243513"/>
          <p14:tracePt t="85398" x="11112500" y="5218113"/>
          <p14:tracePt t="85420" x="11122025" y="5183188"/>
          <p14:tracePt t="86365" x="11137900" y="5157788"/>
          <p14:tracePt t="86373" x="11147425" y="5141913"/>
          <p14:tracePt t="86382" x="11163300" y="5132388"/>
          <p14:tracePt t="88677" x="11172825" y="5116513"/>
          <p14:tracePt t="88708" x="11172825" y="5091113"/>
          <p14:tracePt t="88734" x="11163300" y="5064125"/>
          <p14:tracePt t="88756" x="11137900" y="5030788"/>
          <p14:tracePt t="88780" x="11112500" y="5022850"/>
          <p14:tracePt t="88836" x="11096625" y="5005388"/>
          <p14:tracePt t="88860" x="11087100" y="5005388"/>
          <p14:tracePt t="88892" x="11071225" y="5005388"/>
          <p14:tracePt t="88908" x="11061700" y="5005388"/>
          <p14:tracePt t="88916" x="11044238" y="5005388"/>
          <p14:tracePt t="88964" x="11018838" y="5005388"/>
          <p14:tracePt t="89004" x="11010900" y="5005388"/>
          <p14:tracePt t="89020" x="11002963" y="5005388"/>
          <p14:tracePt t="89028" x="10968038" y="4979988"/>
          <p14:tracePt t="89036" x="10942638" y="4954588"/>
          <p14:tracePt t="89044" x="10926763" y="4860925"/>
          <p14:tracePt t="89052" x="10909300" y="4767263"/>
          <p14:tracePt t="89060" x="10883900" y="4648200"/>
          <p14:tracePt t="89068" x="10883900" y="4538663"/>
          <p14:tracePt t="89076" x="10841038" y="4410075"/>
          <p14:tracePt t="89084" x="10823575" y="4265613"/>
          <p14:tracePt t="89092" x="10823575" y="4181475"/>
          <p14:tracePt t="89100" x="10807700" y="4062413"/>
          <p14:tracePt t="89108" x="10807700" y="3976688"/>
          <p14:tracePt t="89116" x="10790238" y="3908425"/>
          <p14:tracePt t="89124" x="10772775" y="3857625"/>
          <p14:tracePt t="89132" x="10756900" y="3816350"/>
          <p14:tracePt t="89140" x="10756900" y="3790950"/>
          <p14:tracePt t="89148" x="10756900" y="3738563"/>
          <p14:tracePt t="89164" x="10721975" y="3629025"/>
          <p14:tracePt t="89172" x="10721975" y="3594100"/>
          <p14:tracePt t="89180" x="10714038" y="3568700"/>
          <p14:tracePt t="89188" x="10696575" y="3502025"/>
          <p14:tracePt t="89196" x="10679113" y="3492500"/>
          <p14:tracePt t="89204" x="10679113" y="3449638"/>
          <p14:tracePt t="89213" x="10663238" y="3408363"/>
          <p14:tracePt t="89220" x="10663238" y="3340100"/>
          <p14:tracePt t="89228" x="10653713" y="3297238"/>
          <p14:tracePt t="89236" x="10653713" y="3263900"/>
          <p14:tracePt t="89244" x="10653713" y="3254375"/>
          <p14:tracePt t="89252" x="10653713" y="3211513"/>
          <p14:tracePt t="89260" x="10653713" y="3186113"/>
          <p14:tracePt t="89268" x="10653713" y="3160713"/>
          <p14:tracePt t="89276" x="10637838" y="3127375"/>
          <p14:tracePt t="89284" x="10602913" y="3059113"/>
          <p14:tracePt t="89292" x="10585450" y="3000375"/>
          <p14:tracePt t="89300" x="10569575" y="2965450"/>
          <p14:tracePt t="89308" x="10552113" y="2906713"/>
          <p14:tracePt t="89316" x="10526713" y="2855913"/>
          <p14:tracePt t="89325" x="10509250" y="2813050"/>
          <p14:tracePt t="89332" x="10467975" y="2719388"/>
          <p14:tracePt t="89340" x="10442575" y="2668588"/>
          <p14:tracePt t="89349" x="10425113" y="2582863"/>
          <p14:tracePt t="89356" x="10390188" y="2557463"/>
          <p14:tracePt t="89363" x="10356850" y="2506663"/>
          <p14:tracePt t="89372" x="10323513" y="2413000"/>
          <p14:tracePt t="89380" x="10313988" y="2405063"/>
          <p14:tracePt t="89388" x="10288588" y="2379663"/>
          <p14:tracePt t="89397" x="10271125" y="2362200"/>
          <p14:tracePt t="89404" x="10271125" y="2354263"/>
          <p14:tracePt t="89421" x="10263188" y="2336800"/>
          <p14:tracePt t="89428" x="10245725" y="2328863"/>
          <p14:tracePt t="89436" x="10237788" y="2268538"/>
          <p14:tracePt t="89444" x="10204450" y="2243138"/>
          <p14:tracePt t="89452" x="10153650" y="2192338"/>
          <p14:tracePt t="89460" x="10110788" y="2141538"/>
          <p14:tracePt t="89468" x="10059988" y="2090738"/>
          <p14:tracePt t="89476" x="9999663" y="2022475"/>
          <p14:tracePt t="89484" x="9931400" y="1989138"/>
          <p14:tracePt t="89492" x="9779000" y="1920875"/>
          <p14:tracePt t="89501" x="9659938" y="1903413"/>
          <p14:tracePt t="89508" x="9515475" y="1878013"/>
          <p14:tracePt t="89516" x="9421813" y="1860550"/>
          <p14:tracePt t="89524" x="9337675" y="1860550"/>
          <p14:tracePt t="89532" x="9269413" y="1860550"/>
          <p14:tracePt t="89540" x="9209088" y="1860550"/>
          <p14:tracePt t="89548" x="9183688" y="1860550"/>
          <p14:tracePt t="89556" x="9132888" y="1860550"/>
          <p14:tracePt t="89564" x="9124950" y="1860550"/>
          <p14:tracePt t="89572" x="9082088" y="1860550"/>
          <p14:tracePt t="89580" x="9056688" y="1860550"/>
          <p14:tracePt t="89588" x="8988425" y="1860550"/>
          <p14:tracePt t="89596" x="8929688" y="1870075"/>
          <p14:tracePt t="89604" x="8878888" y="1870075"/>
          <p14:tracePt t="89614" x="8793163" y="1870075"/>
          <p14:tracePt t="89620" x="8699500" y="1903413"/>
          <p14:tracePt t="89629" x="8555038" y="1903413"/>
          <p14:tracePt t="89636" x="8435975" y="1928813"/>
          <p14:tracePt t="89645" x="8318500" y="1971675"/>
          <p14:tracePt t="89653" x="8250238" y="1971675"/>
          <p14:tracePt t="89660" x="8181975" y="2005013"/>
          <p14:tracePt t="89668" x="8156575" y="2014538"/>
          <p14:tracePt t="89676" x="8147050" y="2014538"/>
          <p14:tracePt t="89685" x="8105775" y="2030413"/>
          <p14:tracePt t="89692" x="8070850" y="2030413"/>
          <p14:tracePt t="89701" x="7986713" y="2082800"/>
          <p14:tracePt t="89708" x="7859713" y="2124075"/>
          <p14:tracePt t="89717" x="7731125" y="2192338"/>
          <p14:tracePt t="89725" x="7586663" y="2252663"/>
          <p14:tracePt t="89733" x="7510463" y="2311400"/>
          <p14:tracePt t="89740" x="7442200" y="2328863"/>
          <p14:tracePt t="89748" x="7391400" y="2371725"/>
          <p14:tracePt t="89756" x="7348538" y="2387600"/>
          <p14:tracePt t="89764" x="7264400" y="2405063"/>
          <p14:tracePt t="89773" x="7196138" y="2422525"/>
          <p14:tracePt t="89781" x="7102475" y="2463800"/>
          <p14:tracePt t="89788" x="7085013" y="2463800"/>
          <p14:tracePt t="89798" x="7077075" y="2473325"/>
          <p14:tracePt t="89804" x="7051675" y="2489200"/>
          <p14:tracePt t="89815" x="7034213" y="2498725"/>
          <p14:tracePt t="89821" x="7008813" y="2524125"/>
          <p14:tracePt t="89829" x="7000875" y="2541588"/>
          <p14:tracePt t="89837" x="6950075" y="2617788"/>
          <p14:tracePt t="89845" x="6932613" y="2668588"/>
          <p14:tracePt t="89853" x="6915150" y="2711450"/>
          <p14:tracePt t="89860" x="6899275" y="2762250"/>
          <p14:tracePt t="89868" x="6864350" y="2871788"/>
          <p14:tracePt t="89876" x="6848475" y="2914650"/>
          <p14:tracePt t="89885" x="6823075" y="2965450"/>
          <p14:tracePt t="89892" x="6780213" y="3059113"/>
          <p14:tracePt t="89902" x="6762750" y="3119438"/>
          <p14:tracePt t="89916" x="6729413" y="3305175"/>
          <p14:tracePt t="89924" x="6729413" y="3390900"/>
          <p14:tracePt t="89932" x="6729413" y="3459163"/>
          <p14:tracePt t="89940" x="6694488" y="3568700"/>
          <p14:tracePt t="89948" x="6694488" y="3654425"/>
          <p14:tracePt t="89956" x="6694488" y="3773488"/>
          <p14:tracePt t="89964" x="6694488" y="3832225"/>
          <p14:tracePt t="89972" x="6694488" y="3917950"/>
          <p14:tracePt t="89981" x="6694488" y="3968750"/>
          <p14:tracePt t="89988" x="6694488" y="4011613"/>
          <p14:tracePt t="89998" x="6694488" y="4037013"/>
          <p14:tracePt t="90005" x="6694488" y="4062413"/>
          <p14:tracePt t="90014" x="6694488" y="4079875"/>
          <p14:tracePt t="90021" x="6694488" y="4121150"/>
          <p14:tracePt t="90029" x="6694488" y="4130675"/>
          <p14:tracePt t="90036" x="6694488" y="4138613"/>
          <p14:tracePt t="90045" x="6694488" y="4181475"/>
          <p14:tracePt t="90053" x="6711950" y="4232275"/>
          <p14:tracePt t="90060" x="6711950" y="4257675"/>
          <p14:tracePt t="90069" x="6762750" y="4308475"/>
          <p14:tracePt t="90076" x="6780213" y="4333875"/>
          <p14:tracePt t="90085" x="6797675" y="4368800"/>
          <p14:tracePt t="90092" x="6805613" y="4410075"/>
          <p14:tracePt t="90101" x="6805613" y="4419600"/>
          <p14:tracePt t="90108" x="6823075" y="4452938"/>
          <p14:tracePt t="90117" x="6838950" y="4478338"/>
          <p14:tracePt t="90124" x="6838950" y="4486275"/>
          <p14:tracePt t="90133" x="6848475" y="4503738"/>
          <p14:tracePt t="90140" x="6848475" y="4529138"/>
          <p14:tracePt t="90148" x="6864350" y="4554538"/>
          <p14:tracePt t="90156" x="6873875" y="4572000"/>
          <p14:tracePt t="90164" x="6889750" y="4614863"/>
          <p14:tracePt t="90172" x="6915150" y="4640263"/>
          <p14:tracePt t="90181" x="6915150" y="4665663"/>
          <p14:tracePt t="90188" x="6932613" y="4699000"/>
          <p14:tracePt t="90198" x="6950075" y="4708525"/>
          <p14:tracePt t="90204" x="6975475" y="4733925"/>
          <p14:tracePt t="90221" x="6975475" y="4749800"/>
          <p14:tracePt t="90229" x="6983413" y="4759325"/>
          <p14:tracePt t="90245" x="7000875" y="4775200"/>
          <p14:tracePt t="90253" x="7008813" y="4802188"/>
          <p14:tracePt t="90261" x="7026275" y="4810125"/>
          <p14:tracePt t="90270" x="7051675" y="4827588"/>
          <p14:tracePt t="90276" x="7077075" y="4843463"/>
          <p14:tracePt t="90286" x="7112000" y="4852988"/>
          <p14:tracePt t="90292" x="7153275" y="4868863"/>
          <p14:tracePt t="90301" x="7204075" y="4903788"/>
          <p14:tracePt t="90308" x="7264400" y="4919663"/>
          <p14:tracePt t="90316" x="7391400" y="4979988"/>
          <p14:tracePt t="90324" x="7485063" y="5022850"/>
          <p14:tracePt t="90332" x="7612063" y="5081588"/>
          <p14:tracePt t="90340" x="7680325" y="5099050"/>
          <p14:tracePt t="90348" x="7799388" y="5141913"/>
          <p14:tracePt t="90356" x="7900988" y="5175250"/>
          <p14:tracePt t="90363" x="8045450" y="5200650"/>
          <p14:tracePt t="90372" x="8139113" y="5218113"/>
          <p14:tracePt t="90379" x="8250238" y="5218113"/>
          <p14:tracePt t="90388" x="8343900" y="5235575"/>
          <p14:tracePt t="90396" x="8402638" y="5235575"/>
          <p14:tracePt t="90404" x="8453438" y="5268913"/>
          <p14:tracePt t="90413" x="8496300" y="5268913"/>
          <p14:tracePt t="90420" x="8547100" y="5286375"/>
          <p14:tracePt t="90429" x="8589963" y="5286375"/>
          <p14:tracePt t="90436" x="8640763" y="5286375"/>
          <p14:tracePt t="90444" x="8666163" y="5286375"/>
          <p14:tracePt t="90453" x="8724900" y="5286375"/>
          <p14:tracePt t="90460" x="8750300" y="5286375"/>
          <p14:tracePt t="90468" x="8802688" y="5286375"/>
          <p14:tracePt t="90476" x="8861425" y="5286375"/>
          <p14:tracePt t="90485" x="8912225" y="5286375"/>
          <p14:tracePt t="90492" x="8972550" y="5286375"/>
          <p14:tracePt t="90501" x="9056688" y="5286375"/>
          <p14:tracePt t="90509" x="9142413" y="5286375"/>
          <p14:tracePt t="90516" x="9236075" y="5286375"/>
          <p14:tracePt t="90525" x="9294813" y="5286375"/>
          <p14:tracePt t="90532" x="9345613" y="5286375"/>
          <p14:tracePt t="90540" x="9371013" y="5286375"/>
          <p14:tracePt t="90548" x="9396413" y="5286375"/>
          <p14:tracePt t="90556" x="9439275" y="5276850"/>
          <p14:tracePt t="90564" x="9490075" y="5243513"/>
          <p14:tracePt t="90572" x="9601200" y="5226050"/>
          <p14:tracePt t="90581" x="9753600" y="5116513"/>
          <p14:tracePt t="90588" x="9855200" y="5030788"/>
          <p14:tracePt t="90598" x="9983788" y="4987925"/>
          <p14:tracePt t="90604" x="10085388" y="4886325"/>
          <p14:tracePt t="90614" x="10136188" y="4835525"/>
          <p14:tracePt t="90621" x="10161588" y="4810125"/>
          <p14:tracePt t="90629" x="10179050" y="4775200"/>
          <p14:tracePt t="90636" x="10194925" y="4749800"/>
          <p14:tracePt t="90645" x="10212388" y="4716463"/>
          <p14:tracePt t="90653" x="10237788" y="4673600"/>
          <p14:tracePt t="90660" x="10271125" y="4605338"/>
          <p14:tracePt t="90669" x="10306050" y="4572000"/>
          <p14:tracePt t="90676" x="10339388" y="4529138"/>
          <p14:tracePt t="90685" x="10364788" y="4478338"/>
          <p14:tracePt t="90692" x="10382250" y="4452938"/>
          <p14:tracePt t="90702" x="10399713" y="4402138"/>
          <p14:tracePt t="90708" x="10415588" y="4341813"/>
          <p14:tracePt t="90718" x="10433050" y="4291013"/>
          <p14:tracePt t="90724" x="10442575" y="4249738"/>
          <p14:tracePt t="90732" x="10442575" y="4164013"/>
          <p14:tracePt t="90740" x="10442575" y="4070350"/>
          <p14:tracePt t="90748" x="10442575" y="4027488"/>
          <p14:tracePt t="90756" x="10458450" y="3960813"/>
          <p14:tracePt t="90764" x="10458450" y="3935413"/>
          <p14:tracePt t="90772" x="10560050" y="3816350"/>
          <p14:tracePt t="90781" x="10560050" y="3806825"/>
          <p14:tracePt t="90788" x="10569575" y="3798888"/>
          <p14:tracePt t="90893" x="10585450" y="3763963"/>
          <p14:tracePt t="90902" x="10585450" y="3756025"/>
          <p14:tracePt t="90911" x="10612438" y="3730625"/>
          <p14:tracePt t="90925" x="10628313" y="3697288"/>
          <p14:tracePt t="91517" x="10628313" y="3687763"/>
          <p14:tracePt t="91525" x="10628313" y="3679825"/>
          <p14:tracePt t="91533" x="10628313" y="3646488"/>
          <p14:tracePt t="91540" x="10628313" y="3619500"/>
          <p14:tracePt t="91548" x="10628313" y="3594100"/>
          <p14:tracePt t="91556" x="10628313" y="3552825"/>
          <p14:tracePt t="91563" x="10628313" y="3535363"/>
          <p14:tracePt t="91572" x="10628313" y="3527425"/>
          <p14:tracePt t="91579" x="10628313" y="3502025"/>
          <p14:tracePt t="91588" x="10628313" y="3475038"/>
          <p14:tracePt t="91908" x="10628313" y="3459163"/>
          <p14:tracePt t="91916" x="10628313" y="3408363"/>
          <p14:tracePt t="91924" x="10628313" y="3340100"/>
          <p14:tracePt t="91933" x="10602913" y="3271838"/>
          <p14:tracePt t="91940" x="10534650" y="3144838"/>
          <p14:tracePt t="91947" x="10450513" y="3016250"/>
          <p14:tracePt t="91956" x="10399713" y="2949575"/>
          <p14:tracePt t="91965" x="10288588" y="2838450"/>
          <p14:tracePt t="91972" x="10169525" y="2778125"/>
          <p14:tracePt t="91979" x="10067925" y="2693988"/>
          <p14:tracePt t="91988" x="9855200" y="2608263"/>
          <p14:tracePt t="91996" x="9702800" y="2498725"/>
          <p14:tracePt t="92004" x="9575800" y="2455863"/>
          <p14:tracePt t="92013" x="9482138" y="2397125"/>
          <p14:tracePt t="92020" x="9431338" y="2379663"/>
          <p14:tracePt t="92028" x="9388475" y="2362200"/>
          <p14:tracePt t="92044" x="9353550" y="2328863"/>
          <p14:tracePt t="92068" x="9345613" y="2319338"/>
          <p14:tracePt t="92076" x="9328150" y="2319338"/>
          <p14:tracePt t="92084" x="9320213" y="2319338"/>
          <p14:tracePt t="92092" x="9312275" y="2311400"/>
          <p14:tracePt t="92108" x="9294813" y="2293938"/>
          <p14:tracePt t="92116" x="9251950" y="2286000"/>
          <p14:tracePt t="92124" x="9244013" y="2268538"/>
          <p14:tracePt t="92132" x="9226550" y="2260600"/>
          <p14:tracePt t="92140" x="9201150" y="2260600"/>
          <p14:tracePt t="92148" x="9175750" y="2243138"/>
          <p14:tracePt t="92156" x="9167813" y="2243138"/>
          <p14:tracePt t="92163" x="9124950" y="2243138"/>
          <p14:tracePt t="92172" x="9056688" y="2227263"/>
          <p14:tracePt t="92179" x="9013825" y="2227263"/>
          <p14:tracePt t="92188" x="8904288" y="2209800"/>
          <p14:tracePt t="92196" x="8759825" y="2184400"/>
          <p14:tracePt t="92204" x="8691563" y="2174875"/>
          <p14:tracePt t="92213" x="8648700" y="2174875"/>
          <p14:tracePt t="92220" x="8555038" y="2159000"/>
          <p14:tracePt t="92228" x="8435975" y="2133600"/>
          <p14:tracePt t="92235" x="8318500" y="2090738"/>
          <p14:tracePt t="92244" x="8174038" y="2090738"/>
          <p14:tracePt t="92252" x="8054975" y="2073275"/>
          <p14:tracePt t="92260" x="7910513" y="2055813"/>
          <p14:tracePt t="92268" x="7766050" y="2030413"/>
          <p14:tracePt t="92276" x="7646988" y="2030413"/>
          <p14:tracePt t="92284" x="7502525" y="2030413"/>
          <p14:tracePt t="92292" x="7391400" y="2030413"/>
          <p14:tracePt t="92300" x="7272338" y="2030413"/>
          <p14:tracePt t="92308" x="7102475" y="2030413"/>
          <p14:tracePt t="92317" x="6983413" y="2030413"/>
          <p14:tracePt t="92324" x="6873875" y="2030413"/>
          <p14:tracePt t="92332" x="6754813" y="2030413"/>
          <p14:tracePt t="92340" x="6618288" y="2030413"/>
          <p14:tracePt t="92348" x="6491288" y="2082800"/>
          <p14:tracePt t="92355" x="6423025" y="2124075"/>
          <p14:tracePt t="92364" x="6311900" y="2227263"/>
          <p14:tracePt t="92372" x="6235700" y="2303463"/>
          <p14:tracePt t="92379" x="6210300" y="2319338"/>
          <p14:tracePt t="92388" x="6159500" y="2387600"/>
          <p14:tracePt t="92396" x="6100763" y="2463800"/>
          <p14:tracePt t="92404" x="6083300" y="2524125"/>
          <p14:tracePt t="92413" x="6065838" y="2617788"/>
          <p14:tracePt t="92420" x="6065838" y="2701925"/>
          <p14:tracePt t="92428" x="6065838" y="2820988"/>
          <p14:tracePt t="92436" x="6024563" y="2974975"/>
          <p14:tracePt t="92443" x="6024563" y="3059113"/>
          <p14:tracePt t="92451" x="6024563" y="3170238"/>
          <p14:tracePt t="92460" x="6024563" y="3289300"/>
          <p14:tracePt t="92467" x="6024563" y="3373438"/>
          <p14:tracePt t="92476" x="6024563" y="3492500"/>
          <p14:tracePt t="92483" x="6024563" y="3578225"/>
          <p14:tracePt t="92492" x="6032500" y="3671888"/>
          <p14:tracePt t="92500" x="6032500" y="3790950"/>
          <p14:tracePt t="92508" x="6049963" y="3908425"/>
          <p14:tracePt t="92516" x="6075363" y="3994150"/>
          <p14:tracePt t="92524" x="6075363" y="4062413"/>
          <p14:tracePt t="92532" x="6108700" y="4156075"/>
          <p14:tracePt t="92540" x="6108700" y="4164013"/>
          <p14:tracePt t="92548" x="6108700" y="4224338"/>
          <p14:tracePt t="92556" x="6126163" y="4265613"/>
          <p14:tracePt t="92564" x="6142038" y="4316413"/>
          <p14:tracePt t="92572" x="6159500" y="4402138"/>
          <p14:tracePt t="92579" x="6184900" y="4445000"/>
          <p14:tracePt t="92588" x="6202363" y="4478338"/>
          <p14:tracePt t="92596" x="6219825" y="4538663"/>
          <p14:tracePt t="92604" x="6235700" y="4572000"/>
          <p14:tracePt t="92613" x="6253163" y="4614863"/>
          <p14:tracePt t="92620" x="6261100" y="4630738"/>
          <p14:tracePt t="92628" x="6278563" y="4673600"/>
          <p14:tracePt t="92636" x="6286500" y="4699000"/>
          <p14:tracePt t="92644" x="6286500" y="4724400"/>
          <p14:tracePt t="92652" x="6303963" y="4759325"/>
          <p14:tracePt t="92660" x="6338888" y="4802188"/>
          <p14:tracePt t="92667" x="6346825" y="4835525"/>
          <p14:tracePt t="92684" x="6364288" y="4843463"/>
          <p14:tracePt t="92692" x="6372225" y="4886325"/>
          <p14:tracePt t="92700" x="6389688" y="4911725"/>
          <p14:tracePt t="92708" x="6405563" y="4929188"/>
          <p14:tracePt t="92716" x="6415088" y="4954588"/>
          <p14:tracePt t="92724" x="6430963" y="4962525"/>
          <p14:tracePt t="92790" x="6456363" y="4962525"/>
          <p14:tracePt t="92821" x="6465888" y="4962525"/>
          <p14:tracePt t="92854" x="6491288" y="4962525"/>
          <p14:tracePt t="92862" x="6559550" y="4962525"/>
          <p14:tracePt t="92868" x="6626225" y="4919663"/>
          <p14:tracePt t="92876" x="6729413" y="4843463"/>
          <p14:tracePt t="92884" x="6780213" y="4767263"/>
          <p14:tracePt t="92897" x="6864350" y="4665663"/>
          <p14:tracePt t="92900" x="6899275" y="4614863"/>
          <p14:tracePt t="92908" x="6950075" y="4529138"/>
          <p14:tracePt t="92916" x="6967538" y="4460875"/>
          <p14:tracePt t="92924" x="7000875" y="4394200"/>
          <p14:tracePt t="92932" x="7018338" y="4341813"/>
          <p14:tracePt t="92940" x="7034213" y="4300538"/>
          <p14:tracePt t="92948" x="7034213" y="4249738"/>
          <p14:tracePt t="92956" x="7051675" y="4224338"/>
          <p14:tracePt t="92964" x="7051675" y="4164013"/>
          <p14:tracePt t="92972" x="7051675" y="4095750"/>
          <p14:tracePt t="92979" x="7051675" y="4011613"/>
          <p14:tracePt t="92988" x="7085013" y="3943350"/>
          <p14:tracePt t="92996" x="7102475" y="3892550"/>
          <p14:tracePt t="93004" x="7102475" y="3832225"/>
          <p14:tracePt t="93013" x="7102475" y="3748088"/>
          <p14:tracePt t="93020" x="7119938" y="3679825"/>
          <p14:tracePt t="93028" x="7119938" y="3654425"/>
          <p14:tracePt t="93036" x="7119938" y="3586163"/>
          <p14:tracePt t="93044" x="7119938" y="3543300"/>
          <p14:tracePt t="93052" x="7119938" y="3502025"/>
          <p14:tracePt t="93060" x="7127875" y="3449638"/>
          <p14:tracePt t="93068" x="7127875" y="3424238"/>
          <p14:tracePt t="93076" x="7145338" y="3355975"/>
          <p14:tracePt t="93084" x="7162800" y="3348038"/>
          <p14:tracePt t="93092" x="7170738" y="3305175"/>
          <p14:tracePt t="93100" x="7188200" y="3263900"/>
          <p14:tracePt t="93108" x="7188200" y="3246438"/>
          <p14:tracePt t="93116" x="7204075" y="3221038"/>
          <p14:tracePt t="93124" x="7229475" y="3195638"/>
          <p14:tracePt t="93133" x="7246938" y="3160713"/>
          <p14:tracePt t="93140" x="7246938" y="3152775"/>
          <p14:tracePt t="93148" x="7264400" y="3109913"/>
          <p14:tracePt t="93156" x="7272338" y="3076575"/>
          <p14:tracePt t="93164" x="7307263" y="3051175"/>
          <p14:tracePt t="93172" x="7323138" y="3016250"/>
          <p14:tracePt t="93179" x="7348538" y="2990850"/>
          <p14:tracePt t="93188" x="7383463" y="2957513"/>
          <p14:tracePt t="93196" x="7391400" y="2932113"/>
          <p14:tracePt t="93204" x="7408863" y="2914650"/>
          <p14:tracePt t="93213" x="7426325" y="2881313"/>
          <p14:tracePt t="93220" x="7451725" y="2846388"/>
          <p14:tracePt t="93228" x="7467600" y="2838450"/>
          <p14:tracePt t="93236" x="7477125" y="2805113"/>
          <p14:tracePt t="93260" x="7493000" y="2795588"/>
          <p14:tracePt t="93268" x="7493000" y="2787650"/>
          <p14:tracePt t="93276" x="7502525" y="2770188"/>
          <p14:tracePt t="93284" x="7527925" y="2762250"/>
          <p14:tracePt t="93292" x="7545388" y="2727325"/>
          <p14:tracePt t="93300" x="7553325" y="2719388"/>
          <p14:tracePt t="93308" x="7578725" y="2701925"/>
          <p14:tracePt t="93317" x="7612063" y="2693988"/>
          <p14:tracePt t="93324" x="7621588" y="2676525"/>
          <p14:tracePt t="93333" x="7637463" y="2668588"/>
          <p14:tracePt t="93372" x="7646988" y="2651125"/>
          <p14:tracePt t="93388" x="7672388" y="2651125"/>
          <p14:tracePt t="93396" x="7740650" y="2633663"/>
          <p14:tracePt t="93404" x="7832725" y="2600325"/>
          <p14:tracePt t="93413" x="7875588" y="2600325"/>
          <p14:tracePt t="93420" x="7910513" y="2582863"/>
          <p14:tracePt t="93428" x="7951788" y="2566988"/>
          <p14:tracePt t="93436" x="7986713" y="2524125"/>
          <p14:tracePt t="93444" x="8020050" y="2489200"/>
          <p14:tracePt t="93452" x="8062913" y="2473325"/>
          <p14:tracePt t="93460" x="8105775" y="2473325"/>
          <p14:tracePt t="93468" x="8174038" y="2438400"/>
          <p14:tracePt t="93476" x="8224838" y="2422525"/>
          <p14:tracePt t="93484" x="8266113" y="2422525"/>
          <p14:tracePt t="93492" x="8283575" y="2422525"/>
          <p14:tracePt t="93500" x="8291513" y="2422525"/>
          <p14:tracePt t="93549" x="8301038" y="2422525"/>
          <p14:tracePt t="93564" x="8326438" y="2422525"/>
          <p14:tracePt t="93572" x="8343900" y="2422525"/>
          <p14:tracePt t="93579" x="8369300" y="2422525"/>
          <p14:tracePt t="93588" x="8394700" y="2422525"/>
          <p14:tracePt t="93596" x="8420100" y="2422525"/>
          <p14:tracePt t="93604" x="8470900" y="2430463"/>
          <p14:tracePt t="93613" x="8513763" y="2447925"/>
          <p14:tracePt t="93620" x="8580438" y="2463800"/>
          <p14:tracePt t="93628" x="8648700" y="2481263"/>
          <p14:tracePt t="93636" x="8674100" y="2516188"/>
          <p14:tracePt t="93644" x="8767763" y="2532063"/>
          <p14:tracePt t="93652" x="8810625" y="2541588"/>
          <p14:tracePt t="93660" x="8818563" y="2541588"/>
          <p14:tracePt t="93676" x="8836025" y="2557463"/>
          <p14:tracePt t="93700" x="8878888" y="2566988"/>
          <p14:tracePt t="93708" x="8886825" y="2600325"/>
          <p14:tracePt t="93716" x="8904288" y="2643188"/>
          <p14:tracePt t="93724" x="8921750" y="2676525"/>
          <p14:tracePt t="93733" x="8955088" y="2719388"/>
          <p14:tracePt t="93740" x="8980488" y="2770188"/>
          <p14:tracePt t="93749" x="8997950" y="2778125"/>
          <p14:tracePt t="93756" x="8997950" y="2805113"/>
          <p14:tracePt t="93763" x="9013825" y="2838450"/>
          <p14:tracePt t="93772" x="9023350" y="2846388"/>
          <p14:tracePt t="93804" x="9023350" y="2863850"/>
          <p14:tracePt t="93813" x="9039225" y="2889250"/>
          <p14:tracePt t="93820" x="9039225" y="2914650"/>
          <p14:tracePt t="93828" x="9039225" y="2957513"/>
          <p14:tracePt t="93836" x="9064625" y="3008313"/>
          <p14:tracePt t="93844" x="9064625" y="3051175"/>
          <p14:tracePt t="93852" x="9082088" y="3119438"/>
          <p14:tracePt t="93860" x="9099550" y="3127375"/>
          <p14:tracePt t="93868" x="9099550" y="3170238"/>
          <p14:tracePt t="93876" x="9107488" y="3203575"/>
          <p14:tracePt t="93884" x="9124950" y="3246438"/>
          <p14:tracePt t="93892" x="9142413" y="3263900"/>
          <p14:tracePt t="93901" x="9142413" y="3297238"/>
          <p14:tracePt t="93913" x="9167813" y="3330575"/>
          <p14:tracePt t="93916" x="9183688" y="3340100"/>
          <p14:tracePt t="93924" x="9193213" y="3382963"/>
          <p14:tracePt t="93932" x="9209088" y="3398838"/>
          <p14:tracePt t="93940" x="9236075" y="3424238"/>
          <p14:tracePt t="93948" x="9251950" y="3449638"/>
          <p14:tracePt t="94054" x="9261475" y="3484563"/>
          <p14:tracePt t="94062" x="9294813" y="3492500"/>
          <p14:tracePt t="94070" x="9337675" y="3543300"/>
          <p14:tracePt t="94078" x="9388475" y="3578225"/>
          <p14:tracePt t="94085" x="9396413" y="3586163"/>
          <p14:tracePt t="94092" x="9431338" y="3629025"/>
          <p14:tracePt t="94101" x="9456738" y="3662363"/>
          <p14:tracePt t="94108" x="9472613" y="3687763"/>
          <p14:tracePt t="94117" x="9482138" y="3705225"/>
          <p14:tracePt t="94132" x="9498013" y="3730625"/>
          <p14:tracePt t="94148" x="9498013" y="3738563"/>
          <p14:tracePt t="94163" x="9498013" y="3756025"/>
          <p14:tracePt t="94188" x="9498013" y="3763963"/>
          <p14:tracePt t="94197" x="9498013" y="3790950"/>
          <p14:tracePt t="94204" x="9498013" y="3798888"/>
          <p14:tracePt t="94213" x="9498013" y="3816350"/>
          <p14:tracePt t="94220" x="9464675" y="3841750"/>
          <p14:tracePt t="94228" x="9380538" y="3841750"/>
          <p14:tracePt t="94236" x="9261475" y="3883025"/>
          <p14:tracePt t="94244" x="9142413" y="3883025"/>
          <p14:tracePt t="94252" x="8972550" y="3908425"/>
          <p14:tracePt t="94260" x="8828088" y="3925888"/>
          <p14:tracePt t="94268" x="8734425" y="3943350"/>
          <p14:tracePt t="94276" x="8666163" y="3943350"/>
          <p14:tracePt t="94284" x="8605838" y="3943350"/>
          <p14:tracePt t="94292" x="8572500" y="3976688"/>
          <p14:tracePt t="94301" x="8547100" y="3976688"/>
          <p14:tracePt t="94308" x="8539163" y="3976688"/>
          <p14:tracePt t="94316" x="8521700" y="3976688"/>
          <p14:tracePt t="94324" x="8513763" y="3976688"/>
          <p14:tracePt t="94332" x="8488363" y="3976688"/>
          <p14:tracePt t="94340" x="8470900" y="3986213"/>
          <p14:tracePt t="94348" x="8462963" y="3986213"/>
          <p14:tracePt t="94356" x="8445500" y="3986213"/>
          <p14:tracePt t="94372" x="8394700" y="3986213"/>
          <p14:tracePt t="94380" x="8326438" y="3986213"/>
          <p14:tracePt t="94388" x="8283575" y="3976688"/>
          <p14:tracePt t="94397" x="8174038" y="3976688"/>
          <p14:tracePt t="94404" x="8105775" y="3960813"/>
          <p14:tracePt t="94413" x="8045450" y="3960813"/>
          <p14:tracePt t="94420" x="8004175" y="3960813"/>
          <p14:tracePt t="94428" x="7969250" y="3960813"/>
          <p14:tracePt t="94444" x="7943850" y="3960813"/>
          <p14:tracePt t="94452" x="7918450" y="3968750"/>
          <p14:tracePt t="94460" x="7900988" y="3986213"/>
          <p14:tracePt t="94468" x="7867650" y="3994150"/>
          <p14:tracePt t="94476" x="7832725" y="3994150"/>
          <p14:tracePt t="94484" x="7766050" y="4027488"/>
          <p14:tracePt t="94492" x="7740650" y="4044950"/>
          <p14:tracePt t="94501" x="7672388" y="4079875"/>
          <p14:tracePt t="94508" x="7621588" y="4095750"/>
          <p14:tracePt t="94516" x="7596188" y="4105275"/>
          <p14:tracePt t="94524" x="7586663" y="4121150"/>
          <p14:tracePt t="94533" x="7553325" y="4146550"/>
          <p14:tracePt t="94548" x="7527925" y="4164013"/>
          <p14:tracePt t="94556" x="7510463" y="4189413"/>
          <p14:tracePt t="94580" x="7502525" y="4224338"/>
          <p14:tracePt t="94588" x="7485063" y="4232275"/>
          <p14:tracePt t="94596" x="7477125" y="4257675"/>
          <p14:tracePt t="94613" x="7477125" y="4275138"/>
          <p14:tracePt t="94620" x="7459663" y="4300538"/>
          <p14:tracePt t="94630" x="7459663" y="4308475"/>
          <p14:tracePt t="94660" x="7459663" y="4316413"/>
          <p14:tracePt t="94668" x="7459663" y="4351338"/>
          <p14:tracePt t="94676" x="7459663" y="4394200"/>
          <p14:tracePt t="94684" x="7485063" y="4460875"/>
          <p14:tracePt t="94692" x="7518400" y="4503738"/>
          <p14:tracePt t="94700" x="7570788" y="4597400"/>
          <p14:tracePt t="94708" x="7604125" y="4648200"/>
          <p14:tracePt t="94717" x="7637463" y="4691063"/>
          <p14:tracePt t="94724" x="7705725" y="4767263"/>
          <p14:tracePt t="94733" x="7740650" y="4784725"/>
          <p14:tracePt t="94740" x="7748588" y="4784725"/>
          <p14:tracePt t="94748" x="7807325" y="4810125"/>
          <p14:tracePt t="94756" x="7832725" y="4810125"/>
          <p14:tracePt t="94763" x="7859713" y="4810125"/>
          <p14:tracePt t="94772" x="7875588" y="4810125"/>
          <p14:tracePt t="94780" x="7885113" y="4810125"/>
          <p14:tracePt t="94788" x="7900988" y="4810125"/>
          <p14:tracePt t="94796" x="7935913" y="4810125"/>
          <p14:tracePt t="94804" x="7969250" y="4810125"/>
          <p14:tracePt t="94813" x="8012113" y="4810125"/>
          <p14:tracePt t="94820" x="8037513" y="4802188"/>
          <p14:tracePt t="94828" x="8105775" y="4784725"/>
          <p14:tracePt t="94836" x="8199438" y="4767263"/>
          <p14:tracePt t="94844" x="8291513" y="4733925"/>
          <p14:tracePt t="94852" x="8385175" y="4733925"/>
          <p14:tracePt t="94860" x="8470900" y="4716463"/>
          <p14:tracePt t="94868" x="8589963" y="4716463"/>
          <p14:tracePt t="94876" x="8699500" y="4716463"/>
          <p14:tracePt t="94884" x="8853488" y="4691063"/>
          <p14:tracePt t="94897" x="8937625" y="4691063"/>
          <p14:tracePt t="94901" x="8997950" y="4691063"/>
          <p14:tracePt t="94908" x="9048750" y="4673600"/>
          <p14:tracePt t="94916" x="9074150" y="4673600"/>
          <p14:tracePt t="94924" x="9107488" y="4648200"/>
          <p14:tracePt t="94980" x="9117013" y="4648200"/>
          <p14:tracePt t="94988" x="9132888" y="4708525"/>
          <p14:tracePt t="94996" x="9175750" y="4827588"/>
          <p14:tracePt t="95005" x="9175750" y="4894263"/>
          <p14:tracePt t="95029" x="9175750" y="4903788"/>
          <p14:tracePt t="95213" x="9286875" y="4894263"/>
          <p14:tracePt t="95221" x="9523413" y="4827588"/>
          <p14:tracePt t="95231" x="9753600" y="4733925"/>
          <p14:tracePt t="95238" x="9880600" y="4648200"/>
          <p14:tracePt t="95245" x="9931400" y="4597400"/>
          <p14:tracePt t="95252" x="9948863" y="4554538"/>
          <p14:tracePt t="95260" x="9983788" y="4486275"/>
          <p14:tracePt t="95268" x="10009188" y="4470400"/>
          <p14:tracePt t="95276" x="10025063" y="4460875"/>
          <p14:tracePt t="95284" x="10050463" y="4427538"/>
          <p14:tracePt t="95292" x="10059988" y="4419600"/>
          <p14:tracePt t="95300" x="10075863" y="4410075"/>
          <p14:tracePt t="95308" x="10085388" y="4394200"/>
          <p14:tracePt t="95317" x="10144125" y="4368800"/>
          <p14:tracePt t="95324" x="10179050" y="4333875"/>
          <p14:tracePt t="95333" x="10245725" y="4283075"/>
          <p14:tracePt t="95340" x="10323513" y="4206875"/>
          <p14:tracePt t="95348" x="10399713" y="4130675"/>
          <p14:tracePt t="95356" x="10450513" y="4079875"/>
          <p14:tracePt t="95364" x="10526713" y="4002088"/>
          <p14:tracePt t="95372" x="10594975" y="3943350"/>
          <p14:tracePt t="95379" x="10671175" y="3892550"/>
          <p14:tracePt t="95389" x="10747375" y="3816350"/>
          <p14:tracePt t="95396" x="10798175" y="3763963"/>
          <p14:tracePt t="95404" x="10883900" y="3662363"/>
          <p14:tracePt t="95413" x="10909300" y="3636963"/>
          <p14:tracePt t="95420" x="10960100" y="3586163"/>
          <p14:tracePt t="95430" x="10993438" y="3535363"/>
          <p14:tracePt t="95436" x="11061700" y="3467100"/>
          <p14:tracePt t="95444" x="11137900" y="3408363"/>
          <p14:tracePt t="95452" x="11163300" y="3365500"/>
          <p14:tracePt t="95460" x="11231563" y="3330575"/>
          <p14:tracePt t="95468" x="11333163" y="3246438"/>
          <p14:tracePt t="95476" x="11436350" y="3211513"/>
          <p14:tracePt t="95484" x="11487150" y="3160713"/>
          <p14:tracePt t="95492" x="11495088" y="3144838"/>
          <p14:tracePt t="95500" x="11520488" y="3135313"/>
          <p14:tracePt t="97429" x="11520488" y="3119438"/>
          <p14:tracePt t="97437" x="11495088" y="3119438"/>
          <p14:tracePt t="97445" x="11461750" y="3119438"/>
          <p14:tracePt t="97452" x="11436350" y="3109913"/>
          <p14:tracePt t="97460" x="11410950" y="3109913"/>
          <p14:tracePt t="97467" x="11360150" y="3109913"/>
          <p14:tracePt t="97477" x="11333163" y="3094038"/>
          <p14:tracePt t="97484" x="11274425" y="3094038"/>
          <p14:tracePt t="97492" x="11206163" y="3094038"/>
          <p14:tracePt t="97500" x="11163300" y="3094038"/>
          <p14:tracePt t="97508" x="11096625" y="3094038"/>
          <p14:tracePt t="97516" x="11010900" y="3094038"/>
          <p14:tracePt t="97524" x="10952163" y="3094038"/>
          <p14:tracePt t="97532" x="10841038" y="3094038"/>
          <p14:tracePt t="97540" x="10756900" y="3094038"/>
          <p14:tracePt t="97548" x="10688638" y="3094038"/>
          <p14:tracePt t="97556" x="10628313" y="3094038"/>
          <p14:tracePt t="97563" x="10577513" y="3135313"/>
          <p14:tracePt t="97572" x="10534650" y="3144838"/>
          <p14:tracePt t="97580" x="10483850" y="3160713"/>
          <p14:tracePt t="97588" x="10458450" y="3178175"/>
          <p14:tracePt t="97596" x="10425113" y="3211513"/>
          <p14:tracePt t="97604" x="10415588" y="3221038"/>
          <p14:tracePt t="97612" x="10390188" y="3238500"/>
          <p14:tracePt t="97620" x="10356850" y="3263900"/>
          <p14:tracePt t="97629" x="10339388" y="3297238"/>
          <p14:tracePt t="97636" x="10298113" y="3340100"/>
          <p14:tracePt t="97644" x="10263188" y="3373438"/>
          <p14:tracePt t="97652" x="10194925" y="3441700"/>
          <p14:tracePt t="97660" x="10118725" y="3517900"/>
          <p14:tracePt t="97668" x="10067925" y="3552825"/>
          <p14:tracePt t="97676" x="10017125" y="3586163"/>
          <p14:tracePt t="97684" x="9948863" y="3619500"/>
          <p14:tracePt t="97692" x="9880600" y="3654425"/>
          <p14:tracePt t="97700" x="9753600" y="3713163"/>
          <p14:tracePt t="97708" x="9667875" y="3730625"/>
          <p14:tracePt t="97716" x="9575800" y="3756025"/>
          <p14:tracePt t="97724" x="9396413" y="3824288"/>
          <p14:tracePt t="97732" x="9244013" y="3867150"/>
          <p14:tracePt t="97740" x="9039225" y="3935413"/>
          <p14:tracePt t="97748" x="8886825" y="3976688"/>
          <p14:tracePt t="97756" x="8716963" y="4019550"/>
          <p14:tracePt t="97764" x="8488363" y="4037013"/>
          <p14:tracePt t="97772" x="8318500" y="4037013"/>
          <p14:tracePt t="97780" x="8062913" y="4037013"/>
          <p14:tracePt t="97788" x="7807325" y="4062413"/>
          <p14:tracePt t="97795" x="7578725" y="4062413"/>
          <p14:tracePt t="97804" x="7332663" y="4062413"/>
          <p14:tracePt t="97812" x="7077075" y="4062413"/>
          <p14:tracePt t="97820" x="6848475" y="4062413"/>
          <p14:tracePt t="97829" x="6643688" y="4027488"/>
          <p14:tracePt t="97836" x="6473825" y="3986213"/>
          <p14:tracePt t="97844" x="6321425" y="3917950"/>
          <p14:tracePt t="97852" x="6194425" y="3875088"/>
          <p14:tracePt t="97860" x="6134100" y="3857625"/>
          <p14:tracePt t="97868" x="6032500" y="3798888"/>
          <p14:tracePt t="97876" x="5964238" y="3781425"/>
          <p14:tracePt t="97884" x="5837238" y="3722688"/>
          <p14:tracePt t="97892" x="5718175" y="3679825"/>
          <p14:tracePt t="97912" x="5573713" y="3603625"/>
          <p14:tracePt t="97916" x="5556250" y="3603625"/>
          <p14:tracePt t="97940" x="5548313" y="3594100"/>
          <p14:tracePt t="97948" x="5522913" y="3594100"/>
          <p14:tracePt t="97956" x="5497513" y="3594100"/>
          <p14:tracePt t="97963" x="5403850" y="3619500"/>
          <p14:tracePt t="97972" x="5368925" y="3687763"/>
          <p14:tracePt t="97979" x="5310188" y="3790950"/>
          <p14:tracePt t="97988" x="5292725" y="3824288"/>
          <p14:tracePt t="97995" x="5249863" y="3849688"/>
          <p14:tracePt t="98181" x="5267325" y="3849688"/>
          <p14:tracePt t="98189" x="5429250" y="3781425"/>
          <p14:tracePt t="98197" x="5454650" y="3748088"/>
          <p14:tracePt t="98204" x="5505450" y="3722688"/>
          <p14:tracePt t="98213" x="5530850" y="3687763"/>
          <p14:tracePt t="98220" x="5581650" y="3687763"/>
          <p14:tracePt t="98229" x="5607050" y="3687763"/>
          <p14:tracePt t="98236" x="5657850" y="3713163"/>
          <p14:tracePt t="98333" x="5667375" y="3713163"/>
          <p14:tracePt t="98365" x="5675313" y="3713163"/>
          <p14:tracePt t="98373" x="5692775" y="3722688"/>
          <p14:tracePt t="98405" x="5718175" y="3738563"/>
          <p14:tracePt t="98461" x="5718175" y="3763963"/>
          <p14:tracePt t="98501" x="5718175" y="3773488"/>
          <p14:tracePt t="98541" x="5718175" y="3790950"/>
          <p14:tracePt t="98572" x="5718175" y="3798888"/>
          <p14:tracePt t="98579" x="5718175" y="3816350"/>
          <p14:tracePt t="98588" x="5718175" y="3824288"/>
          <p14:tracePt t="98596" x="5700713" y="3832225"/>
          <p14:tracePt t="99029" x="5708650" y="3849688"/>
          <p14:tracePt t="99045" x="5718175" y="3849688"/>
          <p14:tracePt t="99053" x="5726113" y="3849688"/>
          <p14:tracePt t="99060" x="5743575" y="3849688"/>
          <p14:tracePt t="99068" x="5768975" y="3849688"/>
          <p14:tracePt t="99076" x="5794375" y="3849688"/>
          <p14:tracePt t="99084" x="5862638" y="3841750"/>
          <p14:tracePt t="99092" x="5888038" y="3806825"/>
          <p14:tracePt t="99100" x="5956300" y="3798888"/>
          <p14:tracePt t="99108" x="5989638" y="3748088"/>
          <p14:tracePt t="99116" x="6057900" y="3654425"/>
          <p14:tracePt t="99124" x="6108700" y="3636963"/>
          <p14:tracePt t="99132" x="6134100" y="3611563"/>
          <p14:tracePt t="99140" x="6167438" y="3578225"/>
          <p14:tracePt t="99148" x="6176963" y="3568700"/>
          <p14:tracePt t="99195" x="6194425" y="3568700"/>
          <p14:tracePt t="99204" x="6202363" y="3568700"/>
          <p14:tracePt t="99212" x="6227763" y="3568700"/>
          <p14:tracePt t="99220" x="6245225" y="3568700"/>
          <p14:tracePt t="99229" x="6270625" y="3568700"/>
          <p14:tracePt t="99236" x="6311900" y="3568700"/>
          <p14:tracePt t="99244" x="6338888" y="3568700"/>
          <p14:tracePt t="99252" x="6389688" y="3568700"/>
          <p14:tracePt t="99260" x="6415088" y="3568700"/>
          <p14:tracePt t="99268" x="6483350" y="3568700"/>
          <p14:tracePt t="99276" x="6567488" y="3594100"/>
          <p14:tracePt t="99284" x="6643688" y="3629025"/>
          <p14:tracePt t="99292" x="6788150" y="3687763"/>
          <p14:tracePt t="99300" x="6856413" y="3705225"/>
          <p14:tracePt t="99308" x="7008813" y="3798888"/>
          <p14:tracePt t="99316" x="7077075" y="3816350"/>
          <p14:tracePt t="99324" x="7170738" y="3849688"/>
          <p14:tracePt t="99332" x="7246938" y="3883025"/>
          <p14:tracePt t="99340" x="7289800" y="3900488"/>
          <p14:tracePt t="99348" x="7307263" y="3900488"/>
          <p14:tracePt t="99437" x="7315200" y="3900488"/>
          <p14:tracePt t="99445" x="7307263" y="3875088"/>
          <p14:tracePt t="99455" x="7289800" y="3806825"/>
          <p14:tracePt t="99460" x="7281863" y="3738563"/>
          <p14:tracePt t="99468" x="7264400" y="3671888"/>
          <p14:tracePt t="99476" x="7264400" y="3629025"/>
          <p14:tracePt t="99484" x="7229475" y="3586163"/>
          <p14:tracePt t="99492" x="7229475" y="3552825"/>
          <p14:tracePt t="99500" x="7229475" y="3509963"/>
          <p14:tracePt t="99508" x="7213600" y="3459163"/>
          <p14:tracePt t="99516" x="7213600" y="3416300"/>
          <p14:tracePt t="99524" x="7213600" y="3355975"/>
          <p14:tracePt t="99532" x="7213600" y="3322638"/>
          <p14:tracePt t="99540" x="7213600" y="3279775"/>
          <p14:tracePt t="99548" x="7213600" y="3254375"/>
          <p14:tracePt t="99556" x="7213600" y="3211513"/>
          <p14:tracePt t="99564" x="7213600" y="3195638"/>
          <p14:tracePt t="99572" x="7213600" y="3144838"/>
          <p14:tracePt t="99580" x="7213600" y="3094038"/>
          <p14:tracePt t="99589" x="7213600" y="3051175"/>
          <p14:tracePt t="99595" x="7213600" y="3008313"/>
          <p14:tracePt t="99604" x="7221538" y="2957513"/>
          <p14:tracePt t="99612" x="7239000" y="2871788"/>
          <p14:tracePt t="99620" x="7239000" y="2846388"/>
          <p14:tracePt t="99629" x="7239000" y="2795588"/>
          <p14:tracePt t="99637" x="7239000" y="2736850"/>
          <p14:tracePt t="99644" x="7256463" y="2668588"/>
          <p14:tracePt t="99652" x="7256463" y="2643188"/>
          <p14:tracePt t="99661" x="7256463" y="2600325"/>
          <p14:tracePt t="99668" x="7256463" y="2566988"/>
          <p14:tracePt t="99676" x="7256463" y="2524125"/>
          <p14:tracePt t="99685" x="7256463" y="2498725"/>
          <p14:tracePt t="99692" x="7256463" y="2447925"/>
          <p14:tracePt t="99700" x="7246938" y="2422525"/>
          <p14:tracePt t="99707" x="7196138" y="2371725"/>
          <p14:tracePt t="99716" x="7153275" y="2328863"/>
          <p14:tracePt t="99724" x="7119938" y="2293938"/>
          <p14:tracePt t="99732" x="7051675" y="2243138"/>
          <p14:tracePt t="99740" x="7000875" y="2209800"/>
          <p14:tracePt t="99748" x="6992938" y="2200275"/>
          <p14:tracePt t="99756" x="6967538" y="2184400"/>
          <p14:tracePt t="99772" x="6932613" y="2166938"/>
          <p14:tracePt t="99780" x="6924675" y="2166938"/>
          <p14:tracePt t="99788" x="6899275" y="2141538"/>
          <p14:tracePt t="99804" x="6848475" y="2124075"/>
          <p14:tracePt t="99820" x="6823075" y="2116138"/>
          <p14:tracePt t="99885" x="6788150" y="2116138"/>
          <p14:tracePt t="99894" x="6780213" y="2116138"/>
          <p14:tracePt t="99916" x="6770688" y="2116138"/>
          <p14:tracePt t="99924" x="6754813" y="2116138"/>
          <p14:tracePt t="99933" x="6711950" y="2116138"/>
          <p14:tracePt t="99940" x="6669088" y="2116138"/>
          <p14:tracePt t="99948" x="6610350" y="2116138"/>
          <p14:tracePt t="99956" x="6542088" y="2116138"/>
          <p14:tracePt t="99964" x="6483350" y="2116138"/>
          <p14:tracePt t="99972" x="6430963" y="2116138"/>
          <p14:tracePt t="99980" x="6389688" y="2116138"/>
          <p14:tracePt t="99989" x="6380163" y="2116138"/>
          <p14:tracePt t="99995" x="6338888" y="2116138"/>
          <p14:tracePt t="100004" x="6321425" y="2116138"/>
          <p14:tracePt t="100012" x="6311900" y="2116138"/>
          <p14:tracePt t="100020" x="6296025" y="2116138"/>
          <p14:tracePt t="100029" x="6261100" y="2133600"/>
          <p14:tracePt t="100036" x="6210300" y="2149475"/>
          <p14:tracePt t="100044" x="6184900" y="2149475"/>
          <p14:tracePt t="100052" x="6116638" y="2159000"/>
          <p14:tracePt t="100060" x="6057900" y="2174875"/>
          <p14:tracePt t="100068" x="5981700" y="2209800"/>
          <p14:tracePt t="100076" x="5938838" y="2227263"/>
          <p14:tracePt t="100084" x="5845175" y="2243138"/>
          <p14:tracePt t="100092" x="5786438" y="2260600"/>
          <p14:tracePt t="100100" x="5735638" y="2293938"/>
          <p14:tracePt t="100108" x="5692775" y="2293938"/>
          <p14:tracePt t="100116" x="5657850" y="2311400"/>
          <p14:tracePt t="100124" x="5632450" y="2311400"/>
          <p14:tracePt t="100133" x="5624513" y="2311400"/>
          <p14:tracePt t="100140" x="5607050" y="2311400"/>
          <p14:tracePt t="100148" x="5556250" y="2311400"/>
          <p14:tracePt t="100156" x="5505450" y="2328863"/>
          <p14:tracePt t="100164" x="5462588" y="2328863"/>
          <p14:tracePt t="100172" x="5378450" y="2328863"/>
          <p14:tracePt t="100180" x="5292725" y="2328863"/>
          <p14:tracePt t="100188" x="5199063" y="2328863"/>
          <p14:tracePt t="100195" x="5114925" y="2328863"/>
          <p14:tracePt t="100204" x="4970463" y="2328863"/>
          <p14:tracePt t="100212" x="4884738" y="2328863"/>
          <p14:tracePt t="100220" x="4765675" y="2328863"/>
          <p14:tracePt t="100229" x="4740275" y="2328863"/>
          <p14:tracePt t="100236" x="4681538" y="2328863"/>
          <p14:tracePt t="100244" x="4630738" y="2328863"/>
          <p14:tracePt t="100252" x="4621213" y="2328863"/>
          <p14:tracePt t="100260" x="4595813" y="2336800"/>
          <p14:tracePt t="100268" x="4545013" y="2336800"/>
          <p14:tracePt t="100276" x="4519613" y="2354263"/>
          <p14:tracePt t="100284" x="4476750" y="2371725"/>
          <p14:tracePt t="100292" x="4425950" y="2387600"/>
          <p14:tracePt t="100300" x="4384675" y="2397125"/>
          <p14:tracePt t="100308" x="4349750" y="2413000"/>
          <p14:tracePt t="100316" x="4306888" y="2447925"/>
          <p14:tracePt t="100323" x="4273550" y="2463800"/>
          <p14:tracePt t="100332" x="4248150" y="2473325"/>
          <p14:tracePt t="100348" x="4230688" y="2506663"/>
          <p14:tracePt t="100364" x="4230688" y="2516188"/>
          <p14:tracePt t="100372" x="4230688" y="2524125"/>
          <p14:tracePt t="100380" x="4230688" y="2566988"/>
          <p14:tracePt t="100388" x="4230688" y="2582863"/>
          <p14:tracePt t="100395" x="4214813" y="2608263"/>
          <p14:tracePt t="100404" x="4214813" y="2633663"/>
          <p14:tracePt t="100412" x="4214813" y="2643188"/>
          <p14:tracePt t="100420" x="4214813" y="2668588"/>
          <p14:tracePt t="100429" x="4205288" y="2719388"/>
          <p14:tracePt t="100444" x="4187825" y="2744788"/>
          <p14:tracePt t="100452" x="4171950" y="2762250"/>
          <p14:tracePt t="100460" x="4171950" y="2770188"/>
          <p14:tracePt t="100468" x="4162425" y="2787650"/>
          <p14:tracePt t="100476" x="4162425" y="2795588"/>
          <p14:tracePt t="100484" x="4162425" y="2805113"/>
          <p14:tracePt t="100492" x="4146550" y="2838450"/>
          <p14:tracePt t="100500" x="4146550" y="2863850"/>
          <p14:tracePt t="100508" x="4146550" y="2906713"/>
          <p14:tracePt t="100517" x="4146550" y="2922588"/>
          <p14:tracePt t="100524" x="4146550" y="2932113"/>
          <p14:tracePt t="100534" x="4146550" y="2940050"/>
          <p14:tracePt t="100540" x="4146550" y="2965450"/>
          <p14:tracePt t="100548" x="4146550" y="2982913"/>
          <p14:tracePt t="100564" x="4146550" y="2990850"/>
          <p14:tracePt t="100572" x="4137025" y="3008313"/>
          <p14:tracePt t="100580" x="4137025" y="3016250"/>
          <p14:tracePt t="100589" x="4137025" y="3033713"/>
          <p14:tracePt t="100596" x="4129088" y="3041650"/>
          <p14:tracePt t="100604" x="4111625" y="3051175"/>
          <p14:tracePt t="100653" x="4111625" y="3067050"/>
          <p14:tracePt t="100661" x="4111625" y="3109913"/>
          <p14:tracePt t="100756" x="4111625" y="3119438"/>
          <p14:tracePt t="100764" x="4111625" y="3127375"/>
          <p14:tracePt t="100779" x="4129088" y="3160713"/>
          <p14:tracePt t="100788" x="4179888" y="3203575"/>
          <p14:tracePt t="100796" x="4197350" y="3221038"/>
          <p14:tracePt t="100804" x="4240213" y="3246438"/>
          <p14:tracePt t="100813" x="4248150" y="3263900"/>
          <p14:tracePt t="100820" x="4256088" y="3263900"/>
          <p14:tracePt t="100829" x="4273550" y="3271838"/>
          <p14:tracePt t="100908" x="4298950" y="3271838"/>
          <p14:tracePt t="100916" x="4306888" y="3271838"/>
          <p14:tracePt t="100924" x="4324350" y="3271838"/>
          <p14:tracePt t="100933" x="4359275" y="3271838"/>
          <p14:tracePt t="100940" x="4375150" y="3271838"/>
          <p14:tracePt t="100948" x="4400550" y="3271838"/>
          <p14:tracePt t="100956" x="4425950" y="3271838"/>
          <p14:tracePt t="100981" x="4460875" y="3263900"/>
          <p14:tracePt t="101012" x="4486275" y="3238500"/>
          <p14:tracePt t="101020" x="4511675" y="3221038"/>
          <p14:tracePt t="101037" x="4529138" y="3211513"/>
          <p14:tracePt t="101045" x="4554538" y="3195638"/>
          <p14:tracePt t="101053" x="4562475" y="3186113"/>
          <p14:tracePt t="101061" x="4579938" y="3170238"/>
          <p14:tracePt t="101068" x="4605338" y="3160713"/>
          <p14:tracePt t="101076" x="4613275" y="3144838"/>
          <p14:tracePt t="101084" x="4656138" y="3119438"/>
          <p14:tracePt t="101101" x="4673600" y="3101975"/>
          <p14:tracePt t="101116" x="4681538" y="3094038"/>
          <p14:tracePt t="101125" x="4681538" y="3067050"/>
          <p14:tracePt t="101133" x="4699000" y="3059113"/>
          <p14:tracePt t="101140" x="4706938" y="3041650"/>
          <p14:tracePt t="101149" x="4706938" y="3016250"/>
          <p14:tracePt t="101156" x="4724400" y="2974975"/>
          <p14:tracePt t="101164" x="4740275" y="2922588"/>
          <p14:tracePt t="101173" x="4740275" y="2881313"/>
          <p14:tracePt t="101180" x="4740275" y="2830513"/>
          <p14:tracePt t="101188" x="4749800" y="2805113"/>
          <p14:tracePt t="101198" x="4749800" y="2762250"/>
          <p14:tracePt t="101204" x="4749800" y="2744788"/>
          <p14:tracePt t="101214" x="4749800" y="2736850"/>
          <p14:tracePt t="101221" x="4749800" y="2711450"/>
          <p14:tracePt t="101230" x="4749800" y="2693988"/>
          <p14:tracePt t="101236" x="4749800" y="2686050"/>
          <p14:tracePt t="101261" x="4749800" y="2643188"/>
          <p14:tracePt t="101268" x="4699000" y="2608263"/>
          <p14:tracePt t="101276" x="4605338" y="2541588"/>
          <p14:tracePt t="101285" x="4562475" y="2524125"/>
          <p14:tracePt t="101292" x="4511675" y="2489200"/>
          <p14:tracePt t="101301" x="4443413" y="2473325"/>
          <p14:tracePt t="101308" x="4435475" y="2463800"/>
          <p14:tracePt t="101318" x="4392613" y="2447925"/>
          <p14:tracePt t="101324" x="4332288" y="2447925"/>
          <p14:tracePt t="101332" x="4281488" y="2430463"/>
          <p14:tracePt t="101340" x="4197350" y="2430463"/>
          <p14:tracePt t="101349" x="4111625" y="2430463"/>
          <p14:tracePt t="101356" x="4017963" y="2413000"/>
          <p14:tracePt t="101364" x="3900488" y="2371725"/>
          <p14:tracePt t="101372" x="3848100" y="2371725"/>
          <p14:tracePt t="101380" x="3806825" y="2354263"/>
          <p14:tracePt t="101388" x="3781425" y="2354263"/>
          <p14:tracePt t="101397" x="3763963" y="2354263"/>
          <p14:tracePt t="101405" x="3738563" y="2354263"/>
          <p14:tracePt t="101420" x="3729038" y="2354263"/>
          <p14:tracePt t="101509" x="3703638" y="2354263"/>
          <p14:tracePt t="101516" x="3678238" y="2354263"/>
          <p14:tracePt t="101525" x="3662363" y="2354263"/>
          <p14:tracePt t="101533" x="3652838" y="2354263"/>
          <p14:tracePt t="101581" x="3636963" y="2362200"/>
          <p14:tracePt t="101605" x="3627438" y="2371725"/>
          <p14:tracePt t="101613" x="3627438" y="2387600"/>
          <p14:tracePt t="101621" x="3602038" y="2413000"/>
          <p14:tracePt t="101631" x="3602038" y="2422525"/>
          <p14:tracePt t="101638" x="3602038" y="2447925"/>
          <p14:tracePt t="101653" x="3602038" y="2481263"/>
          <p14:tracePt t="101685" x="3586163" y="2506663"/>
          <p14:tracePt t="101702" x="3586163" y="2516188"/>
          <p14:tracePt t="101709" x="3586163" y="2541588"/>
          <p14:tracePt t="101717" x="3586163" y="2557463"/>
          <p14:tracePt t="101725" x="3568700" y="2582863"/>
          <p14:tracePt t="101740" x="3568700" y="2608263"/>
          <p14:tracePt t="101748" x="3568700" y="2625725"/>
          <p14:tracePt t="101756" x="3559175" y="2633663"/>
          <p14:tracePt t="101772" x="3559175" y="2643188"/>
          <p14:tracePt t="101796" x="3517900" y="2686050"/>
          <p14:tracePt t="101812" x="3500438" y="2701925"/>
          <p14:tracePt t="101925" x="3492500" y="2711450"/>
          <p14:tracePt t="101933" x="3492500" y="2736850"/>
          <p14:tracePt t="101941" x="3492500" y="2752725"/>
          <p14:tracePt t="101949" x="3492500" y="2762250"/>
          <p14:tracePt t="101957" x="3492500" y="2805113"/>
          <p14:tracePt t="101964" x="3492500" y="2830513"/>
          <p14:tracePt t="101973" x="3492500" y="2881313"/>
          <p14:tracePt t="101981" x="3492500" y="2906713"/>
          <p14:tracePt t="101989" x="3492500" y="2949575"/>
          <p14:tracePt t="101998" x="3492500" y="2974975"/>
          <p14:tracePt t="102005" x="3517900" y="3008313"/>
          <p14:tracePt t="102015" x="3543300" y="3033713"/>
          <p14:tracePt t="102022" x="3559175" y="3051175"/>
          <p14:tracePt t="102061" x="3568700" y="3059113"/>
          <p14:tracePt t="102069" x="3594100" y="3059113"/>
          <p14:tracePt t="102077" x="3619500" y="3076575"/>
          <p14:tracePt t="102085" x="3652838" y="3076575"/>
          <p14:tracePt t="102093" x="3695700" y="3109913"/>
          <p14:tracePt t="102101" x="3746500" y="3109913"/>
          <p14:tracePt t="102109" x="3756025" y="3119438"/>
          <p14:tracePt t="102118" x="3814763" y="3135313"/>
          <p14:tracePt t="102125" x="3840163" y="3135313"/>
          <p14:tracePt t="102133" x="3908425" y="3152775"/>
          <p14:tracePt t="102141" x="3976688" y="3203575"/>
          <p14:tracePt t="102149" x="4044950" y="3221038"/>
          <p14:tracePt t="102157" x="4111625" y="3254375"/>
          <p14:tracePt t="102165" x="4187825" y="3289300"/>
          <p14:tracePt t="102173" x="4248150" y="3305175"/>
          <p14:tracePt t="102181" x="4273550" y="3305175"/>
          <p14:tracePt t="102189" x="4324350" y="3322638"/>
          <p14:tracePt t="102196" x="4367213" y="3322638"/>
          <p14:tracePt t="102204" x="4392613" y="3322638"/>
          <p14:tracePt t="102213" x="4460875" y="3322638"/>
          <p14:tracePt t="102220" x="4519613" y="3322638"/>
          <p14:tracePt t="102229" x="4554538" y="3322638"/>
          <p14:tracePt t="102236" x="4613275" y="3322638"/>
          <p14:tracePt t="102246" x="4638675" y="3322638"/>
          <p14:tracePt t="102252" x="4706938" y="3322638"/>
          <p14:tracePt t="102261" x="4749800" y="3322638"/>
          <p14:tracePt t="102268" x="4833938" y="3322638"/>
          <p14:tracePt t="102277" x="4876800" y="3322638"/>
          <p14:tracePt t="102285" x="4945063" y="3322638"/>
          <p14:tracePt t="102292" x="5029200" y="3314700"/>
          <p14:tracePt t="102300" x="5097463" y="3279775"/>
          <p14:tracePt t="102309" x="5165725" y="3279775"/>
          <p14:tracePt t="102317" x="5191125" y="3263900"/>
          <p14:tracePt t="102324" x="5208588" y="3263900"/>
          <p14:tracePt t="102333" x="5249863" y="3263900"/>
          <p14:tracePt t="102340" x="5276850" y="3263900"/>
          <p14:tracePt t="102349" x="5318125" y="3246438"/>
          <p14:tracePt t="102357" x="5353050" y="3238500"/>
          <p14:tracePt t="102364" x="5378450" y="3203575"/>
          <p14:tracePt t="102372" x="5411788" y="3186113"/>
          <p14:tracePt t="102388" x="5421313" y="3178175"/>
          <p14:tracePt t="102404" x="5421313" y="3135313"/>
          <p14:tracePt t="102413" x="5429250" y="3127375"/>
          <p14:tracePt t="102420" x="5429250" y="3084513"/>
          <p14:tracePt t="102429" x="5429250" y="3076575"/>
          <p14:tracePt t="102436" x="5429250" y="3059113"/>
          <p14:tracePt t="102446" x="5429250" y="3051175"/>
          <p14:tracePt t="102452" x="5429250" y="3008313"/>
          <p14:tracePt t="102460" x="5429250" y="2940050"/>
          <p14:tracePt t="102468" x="5429250" y="2897188"/>
          <p14:tracePt t="102476" x="5429250" y="2855913"/>
          <p14:tracePt t="102484" x="5429250" y="2787650"/>
          <p14:tracePt t="102492" x="5368925" y="2719388"/>
          <p14:tracePt t="102500" x="5267325" y="2617788"/>
          <p14:tracePt t="102508" x="5233988" y="2582863"/>
          <p14:tracePt t="102517" x="5183188" y="2532063"/>
          <p14:tracePt t="102524" x="5157788" y="2506663"/>
          <p14:tracePt t="102533" x="5140325" y="2489200"/>
          <p14:tracePt t="102540" x="5132388" y="2489200"/>
          <p14:tracePt t="102572" x="5106988" y="2489200"/>
          <p14:tracePt t="102588" x="5080000" y="2489200"/>
          <p14:tracePt t="102604" x="5064125" y="2489200"/>
          <p14:tracePt t="102613" x="5038725" y="2481263"/>
          <p14:tracePt t="102629" x="5013325" y="2481263"/>
          <p14:tracePt t="102636" x="5003800" y="2481263"/>
          <p14:tracePt t="102646" x="4978400" y="2463800"/>
          <p14:tracePt t="102749" x="4945063" y="2463800"/>
          <p14:tracePt t="102757" x="4919663" y="2463800"/>
          <p14:tracePt t="102765" x="4859338" y="2463800"/>
          <p14:tracePt t="102773" x="4808538" y="2447925"/>
          <p14:tracePt t="102781" x="4783138" y="2438400"/>
          <p14:tracePt t="102789" x="4757738" y="2438400"/>
          <p14:tracePt t="102798" x="4724400" y="2438400"/>
          <p14:tracePt t="102805" x="4699000" y="2438400"/>
          <p14:tracePt t="102814" x="4689475" y="2438400"/>
          <p14:tracePt t="102821" x="4646613" y="2438400"/>
          <p14:tracePt t="102831" x="4621213" y="2438400"/>
          <p14:tracePt t="102837" x="4554538" y="2438400"/>
          <p14:tracePt t="102847" x="4468813" y="2438400"/>
          <p14:tracePt t="102853" x="4359275" y="2438400"/>
          <p14:tracePt t="102862" x="4214813" y="2438400"/>
          <p14:tracePt t="102869" x="4070350" y="2438400"/>
          <p14:tracePt t="102877" x="3900488" y="2438400"/>
          <p14:tracePt t="102885" x="3756025" y="2438400"/>
          <p14:tracePt t="102898" x="3644900" y="2438400"/>
          <p14:tracePt t="102900" x="3551238" y="2438400"/>
          <p14:tracePt t="102908" x="3492500" y="2438400"/>
          <p14:tracePt t="102916" x="3449638" y="2438400"/>
          <p14:tracePt t="102924" x="3432175" y="2438400"/>
          <p14:tracePt t="103021" x="3424238" y="2438400"/>
          <p14:tracePt t="103036" x="3398838" y="2438400"/>
          <p14:tracePt t="103053" x="3363913" y="2473325"/>
          <p14:tracePt t="103061" x="3348038" y="2498725"/>
          <p14:tracePt t="103070" x="3330575" y="2566988"/>
          <p14:tracePt t="103077" x="3287713" y="2617788"/>
          <p14:tracePt t="103085" x="3270250" y="2676525"/>
          <p14:tracePt t="103093" x="3254375" y="2727325"/>
          <p14:tracePt t="103101" x="3236913" y="2752725"/>
          <p14:tracePt t="103118" x="3236913" y="2770188"/>
          <p14:tracePt t="103197" x="3236913" y="2795588"/>
          <p14:tracePt t="103205" x="3236913" y="2820988"/>
          <p14:tracePt t="103214" x="3236913" y="2830513"/>
          <p14:tracePt t="103222" x="3236913" y="2871788"/>
          <p14:tracePt t="103231" x="3244850" y="2906713"/>
          <p14:tracePt t="103237" x="3270250" y="2932113"/>
          <p14:tracePt t="103248" x="3270250" y="2949575"/>
          <p14:tracePt t="103254" x="3305175" y="2974975"/>
          <p14:tracePt t="103264" x="3330575" y="2982913"/>
          <p14:tracePt t="103270" x="3363913" y="3016250"/>
          <p14:tracePt t="103285" x="3373438" y="3025775"/>
          <p14:tracePt t="103317" x="3381375" y="3041650"/>
          <p14:tracePt t="103325" x="3398838" y="3041650"/>
          <p14:tracePt t="103333" x="3424238" y="3051175"/>
          <p14:tracePt t="103341" x="3432175" y="3051175"/>
          <p14:tracePt t="103349" x="3467100" y="3084513"/>
          <p14:tracePt t="103356" x="3475038" y="3094038"/>
          <p14:tracePt t="103364" x="3482975" y="3094038"/>
          <p14:tracePt t="103373" x="3517900" y="3109913"/>
          <p14:tracePt t="103381" x="3525838" y="3109913"/>
          <p14:tracePt t="103389" x="3533775" y="3109913"/>
          <p14:tracePt t="103397" x="3551238" y="3109913"/>
          <p14:tracePt t="103405" x="3559175" y="3119438"/>
          <p14:tracePt t="103437" x="3586163" y="3119438"/>
          <p14:tracePt t="103447" x="3611563" y="3119438"/>
          <p14:tracePt t="103453" x="3644900" y="3135313"/>
          <p14:tracePt t="103461" x="3670300" y="3144838"/>
          <p14:tracePt t="103469" x="3687763" y="3160713"/>
          <p14:tracePt t="103477" x="3721100" y="3160713"/>
          <p14:tracePt t="103485" x="3771900" y="3160713"/>
          <p14:tracePt t="103492" x="3832225" y="3178175"/>
          <p14:tracePt t="103500" x="3883025" y="3195638"/>
          <p14:tracePt t="103508" x="3925888" y="3195638"/>
          <p14:tracePt t="103516" x="4017963" y="3228975"/>
          <p14:tracePt t="103524" x="4044950" y="3246438"/>
          <p14:tracePt t="103533" x="4070350" y="3246438"/>
          <p14:tracePt t="103540" x="4086225" y="3246438"/>
          <p14:tracePt t="103588" x="4129088" y="3254375"/>
          <p14:tracePt t="103595" x="4137025" y="3254375"/>
          <p14:tracePt t="103604" x="4179888" y="3254375"/>
          <p14:tracePt t="103612" x="4230688" y="3271838"/>
          <p14:tracePt t="103620" x="4256088" y="3271838"/>
          <p14:tracePt t="103629" x="4265613" y="3271838"/>
          <p14:tracePt t="103637" x="4291013" y="3271838"/>
          <p14:tracePt t="103646" x="4316413" y="3271838"/>
          <p14:tracePt t="103652" x="4349750" y="3271838"/>
          <p14:tracePt t="103660" x="4359275" y="3271838"/>
          <p14:tracePt t="103668" x="4418013" y="3297238"/>
          <p14:tracePt t="103684" x="4460875" y="3297238"/>
          <p14:tracePt t="103692" x="4511675" y="3297238"/>
          <p14:tracePt t="103701" x="4595813" y="3297238"/>
          <p14:tracePt t="103708" x="4638675" y="3297238"/>
          <p14:tracePt t="103717" x="4724400" y="3297238"/>
          <p14:tracePt t="103724" x="4749800" y="3297238"/>
          <p14:tracePt t="103733" x="4800600" y="3314700"/>
          <p14:tracePt t="103740" x="4808538" y="3314700"/>
          <p14:tracePt t="103748" x="4868863" y="3382963"/>
          <p14:tracePt t="103756" x="4970463" y="3441700"/>
          <p14:tracePt t="103765" x="5072063" y="3543300"/>
          <p14:tracePt t="103772" x="5208588" y="3705225"/>
          <p14:tracePt t="103780" x="5276850" y="3824288"/>
          <p14:tracePt t="103788" x="5310188" y="3951288"/>
          <p14:tracePt t="103796" x="5310188" y="4037013"/>
          <p14:tracePt t="103804" x="5310188" y="4062413"/>
          <p14:tracePt t="103820" x="5310188" y="4079875"/>
          <p14:tracePt t="103981" x="5335588" y="4079875"/>
          <p14:tracePt t="103989" x="5386388" y="4079875"/>
          <p14:tracePt t="103997" x="5591175" y="3960813"/>
          <p14:tracePt t="104005" x="5819775" y="3917950"/>
          <p14:tracePt t="104014" x="5921375" y="3857625"/>
          <p14:tracePt t="104021" x="5930900" y="3841750"/>
          <p14:tracePt t="104031" x="5946775" y="3832225"/>
          <p14:tracePt t="104037" x="5946775" y="3816350"/>
          <p14:tracePt t="104062" x="5972175" y="3816350"/>
          <p14:tracePt t="104069" x="5981700" y="3824288"/>
          <p14:tracePt t="104077" x="6024563" y="3832225"/>
          <p14:tracePt t="104085" x="6049963" y="3832225"/>
          <p14:tracePt t="104093" x="6116638" y="3849688"/>
          <p14:tracePt t="104101" x="6126163" y="3867150"/>
          <p14:tracePt t="104109" x="6142038" y="3867150"/>
          <p14:tracePt t="104118" x="6151563" y="3867150"/>
          <p14:tracePt t="104124" x="6176963" y="3867150"/>
          <p14:tracePt t="104133" x="6194425" y="3867150"/>
          <p14:tracePt t="104149" x="6202363" y="3867150"/>
          <p14:tracePt t="104157" x="6227763" y="3867150"/>
          <p14:tracePt t="104164" x="6235700" y="3867150"/>
          <p14:tracePt t="104173" x="6253163" y="3867150"/>
          <p14:tracePt t="104180" x="6303963" y="3867150"/>
          <p14:tracePt t="104189" x="6415088" y="3883025"/>
          <p14:tracePt t="104198" x="6584950" y="3883025"/>
          <p14:tracePt t="104204" x="6729413" y="3883025"/>
          <p14:tracePt t="104214" x="6932613" y="3883025"/>
          <p14:tracePt t="104222" x="7127875" y="3883025"/>
          <p14:tracePt t="104231" x="7297738" y="3883025"/>
          <p14:tracePt t="104237" x="7467600" y="3883025"/>
          <p14:tracePt t="104248" x="7612063" y="3883025"/>
          <p14:tracePt t="104253" x="7781925" y="3883025"/>
          <p14:tracePt t="104262" x="7926388" y="3883025"/>
          <p14:tracePt t="104270" x="8070850" y="3883025"/>
          <p14:tracePt t="104277" x="8207375" y="3883025"/>
          <p14:tracePt t="104285" x="8351838" y="3883025"/>
          <p14:tracePt t="104293" x="8470900" y="3883025"/>
          <p14:tracePt t="104301" x="8555038" y="3883025"/>
          <p14:tracePt t="104308" x="8640763" y="3883025"/>
          <p14:tracePt t="104317" x="8691563" y="3883025"/>
          <p14:tracePt t="104324" x="8716963" y="3883025"/>
          <p14:tracePt t="104333" x="8724900" y="3883025"/>
          <p14:tracePt t="104356" x="8742363" y="3883025"/>
          <p14:tracePt t="104364" x="8750300" y="3883025"/>
          <p14:tracePt t="104372" x="8810625" y="3875088"/>
          <p14:tracePt t="104380" x="8878888" y="3857625"/>
          <p14:tracePt t="104388" x="8988425" y="3857625"/>
          <p14:tracePt t="104396" x="9218613" y="3857625"/>
          <p14:tracePt t="104404" x="9447213" y="3900488"/>
          <p14:tracePt t="104413" x="9652000" y="3994150"/>
          <p14:tracePt t="104420" x="9720263" y="4011613"/>
          <p14:tracePt t="104430" x="9745663" y="4019550"/>
          <p14:tracePt t="104436" x="9745663" y="4037013"/>
          <p14:tracePt t="104605" x="9761538" y="3968750"/>
          <p14:tracePt t="104614" x="9890125" y="3857625"/>
          <p14:tracePt t="104621" x="10075863" y="3738563"/>
          <p14:tracePt t="104632" x="10204450" y="3654425"/>
          <p14:tracePt t="104637" x="10313988" y="3527425"/>
          <p14:tracePt t="104648" x="10339388" y="3509963"/>
          <p14:tracePt t="104654" x="10374313" y="3484563"/>
          <p14:tracePt t="104662" x="10399713" y="3484563"/>
          <p14:tracePt t="104670" x="10442575" y="3484563"/>
          <p14:tracePt t="104678" x="10493375" y="3484563"/>
          <p14:tracePt t="104685" x="10518775" y="3484563"/>
          <p14:tracePt t="104693" x="10577513" y="3484563"/>
          <p14:tracePt t="104701" x="10594975" y="3484563"/>
          <p14:tracePt t="104724" x="10602913" y="3467100"/>
          <p14:tracePt t="104788" x="10645775" y="3467100"/>
          <p14:tracePt t="104796" x="10688638" y="3441700"/>
          <p14:tracePt t="104804" x="10739438" y="3441700"/>
          <p14:tracePt t="104813" x="10823575" y="3398838"/>
          <p14:tracePt t="104820" x="10891838" y="3390900"/>
          <p14:tracePt t="104830" x="10960100" y="3373438"/>
          <p14:tracePt t="104837" x="11053763" y="3348038"/>
          <p14:tracePt t="104846" x="11172825" y="3289300"/>
          <p14:tracePt t="104852" x="11241088" y="3289300"/>
          <p14:tracePt t="104862" x="11376025" y="3254375"/>
          <p14:tracePt t="104868" x="11487150" y="3254375"/>
          <p14:tracePt t="104877" x="11588750" y="3211513"/>
          <p14:tracePt t="104884" x="11733213" y="3195638"/>
          <p14:tracePt t="104893" x="11818938" y="3195638"/>
          <p14:tracePt t="104902" x="11869738" y="3178175"/>
          <p14:tracePt t="104981" x="11877675" y="3160713"/>
          <p14:tracePt t="105053" x="11877675" y="3152775"/>
          <p14:tracePt t="105063" x="11877675" y="3135313"/>
          <p14:tracePt t="105085" x="11877675" y="3127375"/>
          <p14:tracePt t="105173" x="11877675" y="3119438"/>
          <p14:tracePt t="105205" x="11852275" y="3119438"/>
          <p14:tracePt t="105213" x="11834813" y="3119438"/>
          <p14:tracePt t="105221" x="11826875" y="3119438"/>
          <p14:tracePt t="105230" x="11784013" y="3119438"/>
          <p14:tracePt t="105238" x="11750675" y="3152775"/>
          <p14:tracePt t="105247" x="11725275" y="3170238"/>
          <p14:tracePt t="105253" x="11690350" y="3178175"/>
          <p14:tracePt t="105261" x="11664950" y="3211513"/>
          <p14:tracePt t="105268" x="11631613" y="3228975"/>
          <p14:tracePt t="105276" x="11606213" y="3238500"/>
          <p14:tracePt t="105285" x="11563350" y="3254375"/>
          <p14:tracePt t="105292" x="11530013" y="3289300"/>
          <p14:tracePt t="105300" x="11520488" y="3297238"/>
          <p14:tracePt t="105308" x="11487150" y="3340100"/>
          <p14:tracePt t="105317" x="11461750" y="3373438"/>
          <p14:tracePt t="105324" x="11444288" y="3416300"/>
          <p14:tracePt t="105333" x="11393488" y="3467100"/>
          <p14:tracePt t="105340" x="11376025" y="3509963"/>
          <p14:tracePt t="105349" x="11368088" y="3543300"/>
          <p14:tracePt t="105356" x="11333163" y="3568700"/>
          <p14:tracePt t="105365" x="11333163" y="3586163"/>
          <p14:tracePt t="105372" x="11317288" y="3611563"/>
          <p14:tracePt t="105428" x="11317288" y="3636963"/>
          <p14:tracePt t="105436" x="11317288" y="3646488"/>
          <p14:tracePt t="105445" x="11317288" y="3662363"/>
          <p14:tracePt t="105452" x="11317288" y="3671888"/>
          <p14:tracePt t="105468" x="11307763" y="3687763"/>
          <p14:tracePt t="105741" x="11325225" y="3679825"/>
          <p14:tracePt t="105749" x="11333163" y="3671888"/>
          <p14:tracePt t="105757" x="11333163" y="3654425"/>
          <p14:tracePt t="105764" x="11350625" y="3619500"/>
          <p14:tracePt t="105772" x="11350625" y="3603625"/>
          <p14:tracePt t="105781" x="11350625" y="3594100"/>
          <p14:tracePt t="105788" x="11350625" y="3578225"/>
          <p14:tracePt t="105796" x="11350625" y="3568700"/>
          <p14:tracePt t="105804" x="11368088" y="3527425"/>
          <p14:tracePt t="106333" x="11368088" y="3502025"/>
          <p14:tracePt t="106341" x="11368088" y="3475038"/>
          <p14:tracePt t="106365" x="11368088" y="3459163"/>
          <p14:tracePt t="106372" x="11393488" y="3433763"/>
          <p14:tracePt t="106388" x="11393488" y="3408363"/>
          <p14:tracePt t="106396" x="11393488" y="3382963"/>
          <p14:tracePt t="106404" x="11393488" y="3314700"/>
          <p14:tracePt t="106411" x="11393488" y="3305175"/>
          <p14:tracePt t="106420" x="11393488" y="3263900"/>
          <p14:tracePt t="106428" x="11393488" y="3238500"/>
          <p14:tracePt t="106436" x="11393488" y="3221038"/>
          <p14:tracePt t="106445" x="11393488" y="3195638"/>
          <p14:tracePt t="106812" x="11393488" y="3186113"/>
          <p14:tracePt t="106820" x="11393488" y="3170238"/>
          <p14:tracePt t="106827" x="11385550" y="3144838"/>
          <p14:tracePt t="106844" x="11360150" y="3119438"/>
          <p14:tracePt t="108964" x="11342688" y="3101975"/>
          <p14:tracePt t="108980" x="11333163" y="3101975"/>
          <p14:tracePt t="108996" x="11317288" y="3101975"/>
          <p14:tracePt t="109004" x="11307763" y="3101975"/>
          <p14:tracePt t="109011" x="11266488" y="3101975"/>
          <p14:tracePt t="109020" x="11241088" y="3101975"/>
          <p14:tracePt t="109028" x="11155363" y="3101975"/>
          <p14:tracePt t="109036" x="11096625" y="3101975"/>
          <p14:tracePt t="109045" x="11010900" y="3101975"/>
          <p14:tracePt t="109052" x="10917238" y="3101975"/>
          <p14:tracePt t="109061" x="10833100" y="3101975"/>
          <p14:tracePt t="109068" x="10764838" y="3101975"/>
          <p14:tracePt t="109076" x="10663238" y="3101975"/>
          <p14:tracePt t="109084" x="10594975" y="3101975"/>
          <p14:tracePt t="109091" x="10483850" y="3109913"/>
          <p14:tracePt t="109100" x="10399713" y="3135313"/>
          <p14:tracePt t="109108" x="10306050" y="3152775"/>
          <p14:tracePt t="109116" x="10179050" y="3211513"/>
          <p14:tracePt t="109124" x="10110788" y="3228975"/>
          <p14:tracePt t="109132" x="10067925" y="3246438"/>
          <p14:tracePt t="109140" x="10050463" y="3246438"/>
          <p14:tracePt t="109533" x="10025063" y="3246438"/>
          <p14:tracePt t="109540" x="9956800" y="3221038"/>
          <p14:tracePt t="109549" x="9898063" y="3203575"/>
          <p14:tracePt t="109556" x="9864725" y="3186113"/>
          <p14:tracePt t="109564" x="9839325" y="3178175"/>
          <p14:tracePt t="109572" x="9821863" y="3178175"/>
          <p14:tracePt t="109581" x="9796463" y="3144838"/>
          <p14:tracePt t="109596" x="9753600" y="3135313"/>
          <p14:tracePt t="109604" x="9720263" y="3119438"/>
          <p14:tracePt t="109611" x="9652000" y="3084513"/>
          <p14:tracePt t="109620" x="9583738" y="3025775"/>
          <p14:tracePt t="109627" x="9550400" y="3000375"/>
          <p14:tracePt t="109636" x="9498013" y="2949575"/>
          <p14:tracePt t="109644" x="9439275" y="2846388"/>
          <p14:tracePt t="109652" x="9388475" y="2805113"/>
          <p14:tracePt t="109661" x="9320213" y="2744788"/>
          <p14:tracePt t="109668" x="9286875" y="2711450"/>
          <p14:tracePt t="109676" x="9236075" y="2668588"/>
          <p14:tracePt t="109684" x="9209088" y="2633663"/>
          <p14:tracePt t="109692" x="9193213" y="2608263"/>
          <p14:tracePt t="109700" x="9183688" y="2592388"/>
          <p14:tracePt t="109708" x="9167813" y="2582863"/>
          <p14:tracePt t="109724" x="9167813" y="2566988"/>
          <p14:tracePt t="109740" x="9158288" y="2557463"/>
          <p14:tracePt t="109917" x="9158288" y="2549525"/>
          <p14:tracePt t="109933" x="9201150" y="2549525"/>
          <p14:tracePt t="109941" x="9251950" y="2549525"/>
          <p14:tracePt t="109948" x="9294813" y="2549525"/>
          <p14:tracePt t="109955" x="9320213" y="2549525"/>
          <p14:tracePt t="109965" x="9328150" y="2549525"/>
          <p14:tracePt t="109972" x="9371013" y="2532063"/>
          <p14:tracePt t="109980" x="9388475" y="2532063"/>
          <p14:tracePt t="109988" x="9396413" y="2532063"/>
          <p14:tracePt t="109996" x="9439275" y="2532063"/>
          <p14:tracePt t="110003" x="9447213" y="2532063"/>
          <p14:tracePt t="110019" x="9464675" y="2532063"/>
          <p14:tracePt t="110027" x="9490075" y="2532063"/>
          <p14:tracePt t="110035" x="9498013" y="2532063"/>
          <p14:tracePt t="110044" x="9523413" y="2549525"/>
          <p14:tracePt t="110052" x="9540875" y="2557463"/>
          <p14:tracePt t="110061" x="9550400" y="2592388"/>
          <p14:tracePt t="110068" x="9566275" y="2600325"/>
          <p14:tracePt t="110076" x="9591675" y="2617788"/>
          <p14:tracePt t="110084" x="9609138" y="2660650"/>
          <p14:tracePt t="110092" x="9626600" y="2727325"/>
          <p14:tracePt t="110100" x="9652000" y="2770188"/>
          <p14:tracePt t="110108" x="9652000" y="2795588"/>
          <p14:tracePt t="110115" x="9652000" y="2863850"/>
          <p14:tracePt t="110124" x="9652000" y="2922588"/>
          <p14:tracePt t="110132" x="9652000" y="2974975"/>
          <p14:tracePt t="110140" x="9652000" y="3033713"/>
          <p14:tracePt t="110148" x="9652000" y="3084513"/>
          <p14:tracePt t="110156" x="9652000" y="3109913"/>
          <p14:tracePt t="110164" x="9652000" y="3170238"/>
          <p14:tracePt t="110172" x="9652000" y="3203575"/>
          <p14:tracePt t="110180" x="9634538" y="3228975"/>
          <p14:tracePt t="110188" x="9601200" y="3279775"/>
          <p14:tracePt t="110195" x="9575800" y="3289300"/>
          <p14:tracePt t="110204" x="9523413" y="3340100"/>
          <p14:tracePt t="110211" x="9482138" y="3373438"/>
          <p14:tracePt t="110220" x="9405938" y="3424238"/>
          <p14:tracePt t="110227" x="9380538" y="3441700"/>
          <p14:tracePt t="110235" x="9345613" y="3459163"/>
          <p14:tracePt t="110244" x="9302750" y="3484563"/>
          <p14:tracePt t="110252" x="9251950" y="3502025"/>
          <p14:tracePt t="110260" x="9226550" y="3517900"/>
          <p14:tracePt t="110268" x="9201150" y="3517900"/>
          <p14:tracePt t="110276" x="9183688" y="3527425"/>
          <p14:tracePt t="110284" x="9158288" y="3527425"/>
          <p14:tracePt t="110292" x="9132888" y="3560763"/>
          <p14:tracePt t="110300" x="9117013" y="3560763"/>
          <p14:tracePt t="110308" x="9107488" y="3568700"/>
          <p14:tracePt t="110316" x="9048750" y="3568700"/>
          <p14:tracePt t="110324" x="9005888" y="3568700"/>
          <p14:tracePt t="110331" x="8955088" y="3586163"/>
          <p14:tracePt t="110340" x="8947150" y="3586163"/>
          <p14:tracePt t="110348" x="8904288" y="3586163"/>
          <p14:tracePt t="110421" x="8878888" y="3603625"/>
          <p14:tracePt t="110430" x="8861425" y="3611563"/>
          <p14:tracePt t="110438" x="8818563" y="3636963"/>
          <p14:tracePt t="110446" x="8777288" y="3654425"/>
          <p14:tracePt t="110452" x="8709025" y="3705225"/>
          <p14:tracePt t="110461" x="8674100" y="3722688"/>
          <p14:tracePt t="110468" x="8615363" y="3738563"/>
          <p14:tracePt t="110476" x="8580438" y="3756025"/>
          <p14:tracePt t="110484" x="8496300" y="3790950"/>
          <p14:tracePt t="110492" x="8445500" y="3806825"/>
          <p14:tracePt t="110500" x="8420100" y="3806825"/>
          <p14:tracePt t="110508" x="8359775" y="3806825"/>
          <p14:tracePt t="110516" x="8266113" y="3824288"/>
          <p14:tracePt t="110524" x="8147050" y="3841750"/>
          <p14:tracePt t="110532" x="8088313" y="3841750"/>
          <p14:tracePt t="110540" x="8020050" y="3875088"/>
          <p14:tracePt t="110548" x="7969250" y="3875088"/>
          <p14:tracePt t="110556" x="7926388" y="3892550"/>
          <p14:tracePt t="110564" x="7900988" y="3892550"/>
          <p14:tracePt t="110572" x="7850188" y="3892550"/>
          <p14:tracePt t="110580" x="7824788" y="3892550"/>
          <p14:tracePt t="110588" x="7781925" y="3892550"/>
          <p14:tracePt t="110596" x="7756525" y="3892550"/>
          <p14:tracePt t="110604" x="7705725" y="3892550"/>
          <p14:tracePt t="110611" x="7646988" y="3892550"/>
          <p14:tracePt t="110620" x="7578725" y="3892550"/>
          <p14:tracePt t="110628" x="7518400" y="3892550"/>
          <p14:tracePt t="110636" x="7493000" y="3892550"/>
          <p14:tracePt t="110645" x="7442200" y="3892550"/>
          <p14:tracePt t="110652" x="7400925" y="3892550"/>
          <p14:tracePt t="110661" x="7391400" y="3892550"/>
          <p14:tracePt t="110692" x="7373938" y="3900488"/>
          <p14:tracePt t="110700" x="7366000" y="3917950"/>
          <p14:tracePt t="110708" x="7340600" y="3917950"/>
          <p14:tracePt t="110717" x="7323138" y="3917950"/>
          <p14:tracePt t="110724" x="7289800" y="3917950"/>
          <p14:tracePt t="110733" x="7256463" y="3935413"/>
          <p14:tracePt t="110740" x="7246938" y="3943350"/>
          <p14:tracePt t="110756" x="7221538" y="3943350"/>
          <p14:tracePt t="110764" x="7204075" y="3943350"/>
          <p14:tracePt t="110772" x="7196138" y="3943350"/>
          <p14:tracePt t="110780" x="7153275" y="3943350"/>
          <p14:tracePt t="110788" x="7145338" y="3943350"/>
          <p14:tracePt t="110796" x="7102475" y="3960813"/>
          <p14:tracePt t="110812" x="7085013" y="3960813"/>
          <p14:tracePt t="110868" x="7077075" y="3968750"/>
          <p14:tracePt t="110884" x="7059613" y="3976688"/>
          <p14:tracePt t="110892" x="7051675" y="4011613"/>
          <p14:tracePt t="110901" x="7034213" y="4019550"/>
          <p14:tracePt t="110908" x="6992938" y="4044950"/>
          <p14:tracePt t="110917" x="6992938" y="4062413"/>
          <p14:tracePt t="110924" x="6983413" y="4070350"/>
          <p14:tracePt t="110933" x="6975475" y="4095750"/>
          <p14:tracePt t="110940" x="6924675" y="4146550"/>
          <p14:tracePt t="110949" x="6907213" y="4156075"/>
          <p14:tracePt t="110956" x="6899275" y="4171950"/>
          <p14:tracePt t="110966" x="6881813" y="4181475"/>
          <p14:tracePt t="110972" x="6856413" y="4214813"/>
          <p14:tracePt t="110982" x="6848475" y="4224338"/>
          <p14:tracePt t="110995" x="6823075" y="4232275"/>
          <p14:tracePt t="111004" x="6788150" y="4249738"/>
          <p14:tracePt t="111012" x="6762750" y="4283075"/>
          <p14:tracePt t="111020" x="6729413" y="4308475"/>
          <p14:tracePt t="111029" x="6704013" y="4325938"/>
          <p14:tracePt t="111036" x="6635750" y="4376738"/>
          <p14:tracePt t="111046" x="6618288" y="4394200"/>
          <p14:tracePt t="111062" x="6592888" y="4402138"/>
          <p14:tracePt t="111069" x="6559550" y="4435475"/>
          <p14:tracePt t="111077" x="6550025" y="4445000"/>
          <p14:tracePt t="111093" x="6524625" y="4460875"/>
          <p14:tracePt t="111100" x="6491288" y="4486275"/>
          <p14:tracePt t="111108" x="6483350" y="4503738"/>
          <p14:tracePt t="111117" x="6465888" y="4513263"/>
          <p14:tracePt t="111124" x="6456363" y="4529138"/>
          <p14:tracePt t="111133" x="6448425" y="4538663"/>
          <p14:tracePt t="111149" x="6430963" y="4546600"/>
          <p14:tracePt t="111156" x="6430963" y="4564063"/>
          <p14:tracePt t="111181" x="6423025" y="4572000"/>
          <p14:tracePt t="111294" x="6423025" y="4546600"/>
          <p14:tracePt t="111301" x="6423025" y="4521200"/>
          <p14:tracePt t="111309" x="6440488" y="4486275"/>
          <p14:tracePt t="111317" x="6456363" y="4445000"/>
          <p14:tracePt t="111325" x="6456363" y="4410075"/>
          <p14:tracePt t="111333" x="6473825" y="4351338"/>
          <p14:tracePt t="111341" x="6534150" y="4275138"/>
          <p14:tracePt t="111350" x="6542088" y="4249738"/>
          <p14:tracePt t="111356" x="6584950" y="4156075"/>
          <p14:tracePt t="111365" x="6610350" y="4121150"/>
          <p14:tracePt t="111373" x="6643688" y="4079875"/>
          <p14:tracePt t="111380" x="6678613" y="4011613"/>
          <p14:tracePt t="111389" x="6704013" y="3976688"/>
          <p14:tracePt t="111397" x="6737350" y="3951288"/>
          <p14:tracePt t="111405" x="6788150" y="3883025"/>
          <p14:tracePt t="111413" x="6805613" y="3849688"/>
          <p14:tracePt t="111422" x="6813550" y="3841750"/>
          <p14:tracePt t="111430" x="6831013" y="3816350"/>
          <p14:tracePt t="111437" x="6856413" y="3781425"/>
          <p14:tracePt t="111447" x="6856413" y="3773488"/>
          <p14:tracePt t="111453" x="6873875" y="3756025"/>
          <p14:tracePt t="111484" x="6899275" y="3756025"/>
          <p14:tracePt t="111493" x="6924675" y="3756025"/>
          <p14:tracePt t="111501" x="6967538" y="3756025"/>
          <p14:tracePt t="111509" x="7000875" y="3756025"/>
          <p14:tracePt t="111517" x="7059613" y="3756025"/>
          <p14:tracePt t="111525" x="7127875" y="3756025"/>
          <p14:tracePt t="111534" x="7153275" y="3756025"/>
          <p14:tracePt t="111540" x="7213600" y="3756025"/>
          <p14:tracePt t="111549" x="7297738" y="3756025"/>
          <p14:tracePt t="111556" x="7391400" y="3738563"/>
          <p14:tracePt t="111564" x="7459663" y="3738563"/>
          <p14:tracePt t="111572" x="7502525" y="3705225"/>
          <p14:tracePt t="111581" x="7545388" y="3705225"/>
          <p14:tracePt t="111588" x="7561263" y="3705225"/>
          <p14:tracePt t="111636" x="7604125" y="3705225"/>
          <p14:tracePt t="111644" x="7612063" y="3705225"/>
          <p14:tracePt t="111652" x="7672388" y="3705225"/>
          <p14:tracePt t="111661" x="7756525" y="3705225"/>
          <p14:tracePt t="111668" x="7875588" y="3722688"/>
          <p14:tracePt t="111676" x="7969250" y="3756025"/>
          <p14:tracePt t="111684" x="8088313" y="3798888"/>
          <p14:tracePt t="111692" x="8181975" y="3816350"/>
          <p14:tracePt t="111700" x="8301038" y="3816350"/>
          <p14:tracePt t="111708" x="8385175" y="3816350"/>
          <p14:tracePt t="111717" x="8453438" y="3816350"/>
          <p14:tracePt t="111724" x="8513763" y="3816350"/>
          <p14:tracePt t="111733" x="8521700" y="3816350"/>
          <p14:tracePt t="111740" x="8539163" y="3816350"/>
          <p14:tracePt t="111796" x="8547100" y="3816350"/>
          <p14:tracePt t="111804" x="8572500" y="3798888"/>
          <p14:tracePt t="111812" x="8589963" y="3790950"/>
          <p14:tracePt t="111820" x="8615363" y="3756025"/>
          <p14:tracePt t="111829" x="8648700" y="3730625"/>
          <p14:tracePt t="111836" x="8674100" y="3697288"/>
          <p14:tracePt t="111846" x="8724900" y="3654425"/>
          <p14:tracePt t="111852" x="8793163" y="3619500"/>
          <p14:tracePt t="111863" x="8869363" y="3535363"/>
          <p14:tracePt t="111869" x="8937625" y="3502025"/>
          <p14:tracePt t="111877" x="9013825" y="3449638"/>
          <p14:tracePt t="111885" x="9117013" y="3365500"/>
          <p14:tracePt t="111893" x="9244013" y="3279775"/>
          <p14:tracePt t="111902" x="9345613" y="3221038"/>
          <p14:tracePt t="111914" x="9472613" y="3109913"/>
          <p14:tracePt t="111917" x="9550400" y="3059113"/>
          <p14:tracePt t="111924" x="9694863" y="3016250"/>
          <p14:tracePt t="111933" x="9771063" y="2940050"/>
          <p14:tracePt t="111941" x="9821863" y="2922588"/>
          <p14:tracePt t="111949" x="9872663" y="2871788"/>
          <p14:tracePt t="111956" x="9880600" y="2863850"/>
          <p14:tracePt t="112173" x="9880600" y="2897188"/>
          <p14:tracePt t="112181" x="9864725" y="2906713"/>
          <p14:tracePt t="112189" x="9847263" y="2965450"/>
          <p14:tracePt t="112197" x="9796463" y="3041650"/>
          <p14:tracePt t="112214" x="9761538" y="3084513"/>
          <p14:tracePt t="112222" x="9736138" y="3101975"/>
          <p14:tracePt t="112230" x="9720263" y="3127375"/>
          <p14:tracePt t="112237" x="9710738" y="3144838"/>
          <p14:tracePt t="112247" x="9659938" y="3203575"/>
          <p14:tracePt t="112254" x="9634538" y="3221038"/>
          <p14:tracePt t="112263" x="9540875" y="3289300"/>
          <p14:tracePt t="112270" x="9472613" y="3322638"/>
          <p14:tracePt t="112277" x="9421813" y="3373438"/>
          <p14:tracePt t="112285" x="9371013" y="3408363"/>
          <p14:tracePt t="112293" x="9320213" y="3459163"/>
          <p14:tracePt t="112302" x="9312275" y="3467100"/>
          <p14:tracePt t="112309" x="9286875" y="3492500"/>
          <p14:tracePt t="112319" x="9269413" y="3527425"/>
          <p14:tracePt t="112324" x="9244013" y="3552825"/>
          <p14:tracePt t="112333" x="9226550" y="3586163"/>
          <p14:tracePt t="112349" x="9226550" y="3594100"/>
          <p14:tracePt t="112478" x="9209088" y="3611563"/>
          <p14:tracePt t="112509" x="9183688" y="3611563"/>
          <p14:tracePt t="112525" x="9158288" y="3603625"/>
          <p14:tracePt t="112533" x="9150350" y="3594100"/>
          <p14:tracePt t="112541" x="9132888" y="3594100"/>
          <p14:tracePt t="112549" x="9107488" y="3578225"/>
          <p14:tracePt t="112557" x="9064625" y="3560763"/>
          <p14:tracePt t="112564" x="9031288" y="3543300"/>
          <p14:tracePt t="112573" x="8988425" y="3517900"/>
          <p14:tracePt t="112580" x="8921750" y="3502025"/>
          <p14:tracePt t="112588" x="8869363" y="3484563"/>
          <p14:tracePt t="112596" x="8828088" y="3467100"/>
          <p14:tracePt t="112604" x="8759825" y="3416300"/>
          <p14:tracePt t="112612" x="8724900" y="3416300"/>
          <p14:tracePt t="112620" x="8640763" y="3382963"/>
          <p14:tracePt t="112629" x="8605838" y="3348038"/>
          <p14:tracePt t="112645" x="8580438" y="3348038"/>
          <p14:tracePt t="112652" x="8572500" y="3340100"/>
          <p14:tracePt t="112662" x="8547100" y="3322638"/>
          <p14:tracePt t="112668" x="8513763" y="3305175"/>
          <p14:tracePt t="112677" x="8478838" y="3263900"/>
          <p14:tracePt t="112685" x="8470900" y="3246438"/>
          <p14:tracePt t="112700" x="8470900" y="3221038"/>
          <p14:tracePt t="112717" x="8470900" y="3211513"/>
          <p14:tracePt t="112724" x="8470900" y="3203575"/>
          <p14:tracePt t="112741" x="8470900" y="3186113"/>
          <p14:tracePt t="112749" x="8470900" y="3160713"/>
          <p14:tracePt t="112756" x="8470900" y="3152775"/>
          <p14:tracePt t="112765" x="8470900" y="3135313"/>
          <p14:tracePt t="112772" x="8470900" y="3127375"/>
          <p14:tracePt t="112780" x="8470900" y="3084513"/>
          <p14:tracePt t="112789" x="8470900" y="3059113"/>
          <p14:tracePt t="112796" x="8470900" y="3008313"/>
          <p14:tracePt t="112804" x="8470900" y="2982913"/>
          <p14:tracePt t="112812" x="8470900" y="2940050"/>
          <p14:tracePt t="112820" x="8470900" y="2914650"/>
          <p14:tracePt t="112829" x="8470900" y="2863850"/>
          <p14:tracePt t="112837" x="8470900" y="2838450"/>
          <p14:tracePt t="112845" x="8453438" y="2778125"/>
          <p14:tracePt t="112852" x="8402638" y="2701925"/>
          <p14:tracePt t="112862" x="8385175" y="2668588"/>
          <p14:tracePt t="112868" x="8369300" y="2625725"/>
          <p14:tracePt t="112876" x="8318500" y="2574925"/>
          <p14:tracePt t="112885" x="8291513" y="2549525"/>
          <p14:tracePt t="112893" x="8258175" y="2516188"/>
          <p14:tracePt t="112900" x="8250238" y="2506663"/>
          <p14:tracePt t="112909" x="8207375" y="2506663"/>
          <p14:tracePt t="112917" x="8199438" y="2506663"/>
          <p14:tracePt t="112924" x="8181975" y="2506663"/>
          <p14:tracePt t="112933" x="8174038" y="2506663"/>
          <p14:tracePt t="112941" x="8147050" y="2506663"/>
          <p14:tracePt t="112949" x="8131175" y="2506663"/>
          <p14:tracePt t="112956" x="8105775" y="2506663"/>
          <p14:tracePt t="112965" x="8037513" y="2473325"/>
          <p14:tracePt t="112972" x="7994650" y="2473325"/>
          <p14:tracePt t="112980" x="7910513" y="2473325"/>
          <p14:tracePt t="112989" x="7859713" y="2481263"/>
          <p14:tracePt t="112997" x="7773988" y="2516188"/>
          <p14:tracePt t="113004" x="7672388" y="2574925"/>
          <p14:tracePt t="113012" x="7545388" y="2633663"/>
          <p14:tracePt t="113020" x="7502525" y="2668588"/>
          <p14:tracePt t="113029" x="7383463" y="2744788"/>
          <p14:tracePt t="113037" x="7315200" y="2778125"/>
          <p14:tracePt t="113045" x="7213600" y="2863850"/>
          <p14:tracePt t="113052" x="7137400" y="2940050"/>
          <p14:tracePt t="113062" x="7102475" y="2965450"/>
          <p14:tracePt t="113068" x="7034213" y="3041650"/>
          <p14:tracePt t="113077" x="6992938" y="3135313"/>
          <p14:tracePt t="113085" x="6932613" y="3238500"/>
          <p14:tracePt t="113093" x="6899275" y="3330575"/>
          <p14:tracePt t="113100" x="6838950" y="3433763"/>
          <p14:tracePt t="113109" x="6754813" y="3586163"/>
          <p14:tracePt t="113117" x="6694488" y="3654425"/>
          <p14:tracePt t="113124" x="6584950" y="3790950"/>
          <p14:tracePt t="113133" x="6483350" y="3892550"/>
          <p14:tracePt t="113140" x="6380163" y="3976688"/>
          <p14:tracePt t="113149" x="6278563" y="4037013"/>
          <p14:tracePt t="113156" x="6235700" y="4044950"/>
          <p14:tracePt t="113165" x="6219825" y="4044950"/>
          <p14:tracePt t="113172" x="6194425" y="4044950"/>
          <p14:tracePt t="113181" x="6184900" y="4044950"/>
          <p14:tracePt t="113285" x="6167438" y="3986213"/>
          <p14:tracePt t="113294" x="6151563" y="3857625"/>
          <p14:tracePt t="113302" x="6134100" y="3738563"/>
          <p14:tracePt t="113309" x="6091238" y="3646488"/>
          <p14:tracePt t="113317" x="6091238" y="3586163"/>
          <p14:tracePt t="113325" x="6075363" y="3492500"/>
          <p14:tracePt t="113334" x="6057900" y="3408363"/>
          <p14:tracePt t="113341" x="6040438" y="3373438"/>
          <p14:tracePt t="113351" x="6007100" y="3305175"/>
          <p14:tracePt t="113357" x="6007100" y="3263900"/>
          <p14:tracePt t="113364" x="5989638" y="3228975"/>
          <p14:tracePt t="113372" x="5989638" y="3186113"/>
          <p14:tracePt t="113381" x="5989638" y="3144838"/>
          <p14:tracePt t="113388" x="5989638" y="3119438"/>
          <p14:tracePt t="113396" x="5989638" y="3084513"/>
          <p14:tracePt t="113404" x="5981700" y="3041650"/>
          <p14:tracePt t="113412" x="5964238" y="2990850"/>
          <p14:tracePt t="113420" x="5930900" y="2965450"/>
          <p14:tracePt t="113429" x="5913438" y="2914650"/>
          <p14:tracePt t="113446" x="5905500" y="2889250"/>
          <p14:tracePt t="113613" x="5905500" y="2871788"/>
          <p14:tracePt t="113621" x="5930900" y="2871788"/>
          <p14:tracePt t="113630" x="5972175" y="2871788"/>
          <p14:tracePt t="113638" x="6024563" y="2871788"/>
          <p14:tracePt t="113647" x="6065838" y="2871788"/>
          <p14:tracePt t="113654" x="6075363" y="2871788"/>
          <p14:tracePt t="113662" x="6108700" y="2871788"/>
          <p14:tracePt t="113668" x="6134100" y="2871788"/>
          <p14:tracePt t="113676" x="6142038" y="2871788"/>
          <p14:tracePt t="113692" x="6159500" y="2871788"/>
          <p14:tracePt t="113708" x="6167438" y="2863850"/>
          <p14:tracePt t="113724" x="6176963" y="2863850"/>
          <p14:tracePt t="113732" x="6194425" y="2863850"/>
          <p14:tracePt t="113740" x="6202363" y="2863850"/>
          <p14:tracePt t="113748" x="6219825" y="2863850"/>
          <p14:tracePt t="113765" x="6245225" y="2863850"/>
          <p14:tracePt t="113772" x="6253163" y="2863850"/>
          <p14:tracePt t="113780" x="6270625" y="2863850"/>
          <p14:tracePt t="113788" x="6278563" y="2863850"/>
          <p14:tracePt t="113796" x="6321425" y="2881313"/>
          <p14:tracePt t="113804" x="6346825" y="2881313"/>
          <p14:tracePt t="113812" x="6372225" y="2881313"/>
          <p14:tracePt t="113820" x="6389688" y="2881313"/>
          <p14:tracePt t="113828" x="6397625" y="2889250"/>
          <p14:tracePt t="113836" x="6440488" y="2889250"/>
          <p14:tracePt t="113852" x="6448425" y="2906713"/>
          <p14:tracePt t="113861" x="6483350" y="2932113"/>
          <p14:tracePt t="113868" x="6524625" y="2949575"/>
          <p14:tracePt t="113876" x="6534150" y="2957513"/>
          <p14:tracePt t="113884" x="6567488" y="3016250"/>
          <p14:tracePt t="113892" x="6600825" y="3094038"/>
          <p14:tracePt t="113900" x="6618288" y="3152775"/>
          <p14:tracePt t="113908" x="6635750" y="3203575"/>
          <p14:tracePt t="113916" x="6653213" y="3330575"/>
          <p14:tracePt t="113924" x="6694488" y="3459163"/>
          <p14:tracePt t="113932" x="6711950" y="3578225"/>
          <p14:tracePt t="113940" x="6711950" y="3662363"/>
          <p14:tracePt t="113948" x="6711950" y="3730625"/>
          <p14:tracePt t="113956" x="6711950" y="3816350"/>
          <p14:tracePt t="113965" x="6711950" y="3841750"/>
          <p14:tracePt t="113972" x="6711950" y="3883025"/>
          <p14:tracePt t="113980" x="6711950" y="3908425"/>
          <p14:tracePt t="113988" x="6704013" y="3960813"/>
          <p14:tracePt t="113996" x="6694488" y="3968750"/>
          <p14:tracePt t="114004" x="6678613" y="4011613"/>
          <p14:tracePt t="114012" x="6610350" y="4087813"/>
          <p14:tracePt t="114020" x="6575425" y="4113213"/>
          <p14:tracePt t="114028" x="6534150" y="4164013"/>
          <p14:tracePt t="114036" x="6456363" y="4214813"/>
          <p14:tracePt t="114044" x="6440488" y="4232275"/>
          <p14:tracePt t="114052" x="6415088" y="4257675"/>
          <p14:tracePt t="114061" x="6389688" y="4291013"/>
          <p14:tracePt t="114069" x="6372225" y="4300538"/>
          <p14:tracePt t="114076" x="6364288" y="4308475"/>
          <p14:tracePt t="114084" x="6346825" y="4325938"/>
          <p14:tracePt t="114197" x="6321425" y="4333875"/>
          <p14:tracePt t="114206" x="6311900" y="4333875"/>
          <p14:tracePt t="114214" x="6296025" y="4333875"/>
          <p14:tracePt t="114223" x="6261100" y="4333875"/>
          <p14:tracePt t="114231" x="6245225" y="4316413"/>
          <p14:tracePt t="114238" x="6219825" y="4275138"/>
          <p14:tracePt t="114249" x="6184900" y="4249738"/>
          <p14:tracePt t="114254" x="6151563" y="4181475"/>
          <p14:tracePt t="114261" x="6116638" y="4113213"/>
          <p14:tracePt t="114268" x="6091238" y="4079875"/>
          <p14:tracePt t="114278" x="6057900" y="4027488"/>
          <p14:tracePt t="114284" x="6024563" y="3960813"/>
          <p14:tracePt t="114293" x="5981700" y="3867150"/>
          <p14:tracePt t="114300" x="5946775" y="3798888"/>
          <p14:tracePt t="114308" x="5913438" y="3730625"/>
          <p14:tracePt t="114316" x="5895975" y="3636963"/>
          <p14:tracePt t="114324" x="5895975" y="3568700"/>
          <p14:tracePt t="114333" x="5880100" y="3509963"/>
          <p14:tracePt t="114340" x="5880100" y="3441700"/>
          <p14:tracePt t="114348" x="5880100" y="3398838"/>
          <p14:tracePt t="114356" x="5880100" y="3330575"/>
          <p14:tracePt t="114364" x="5880100" y="3289300"/>
          <p14:tracePt t="114372" x="5880100" y="3246438"/>
          <p14:tracePt t="114380" x="5921375" y="3152775"/>
          <p14:tracePt t="114388" x="5938838" y="3101975"/>
          <p14:tracePt t="114397" x="5981700" y="3016250"/>
          <p14:tracePt t="114404" x="6032500" y="2940050"/>
          <p14:tracePt t="114412" x="6065838" y="2871788"/>
          <p14:tracePt t="114420" x="6108700" y="2778125"/>
          <p14:tracePt t="114428" x="6126163" y="2727325"/>
          <p14:tracePt t="114436" x="6134100" y="2668588"/>
          <p14:tracePt t="114444" x="6167438" y="2617788"/>
          <p14:tracePt t="114452" x="6202363" y="2566988"/>
          <p14:tracePt t="114461" x="6210300" y="2557463"/>
          <p14:tracePt t="114468" x="6227763" y="2516188"/>
          <p14:tracePt t="114476" x="6253163" y="2498725"/>
          <p14:tracePt t="114484" x="6270625" y="2489200"/>
          <p14:tracePt t="114492" x="6296025" y="2473325"/>
          <p14:tracePt t="114500" x="6303963" y="2473325"/>
          <p14:tracePt t="114508" x="6329363" y="2473325"/>
          <p14:tracePt t="114516" x="6397625" y="2438400"/>
          <p14:tracePt t="114524" x="6448425" y="2438400"/>
          <p14:tracePt t="114532" x="6508750" y="2422525"/>
          <p14:tracePt t="114540" x="6600825" y="2405063"/>
          <p14:tracePt t="114549" x="6669088" y="2387600"/>
          <p14:tracePt t="114556" x="6678613" y="2387600"/>
          <p14:tracePt t="114565" x="6719888" y="2387600"/>
          <p14:tracePt t="114572" x="6754813" y="2362200"/>
          <p14:tracePt t="114620" x="6780213" y="2362200"/>
          <p14:tracePt t="114628" x="6805613" y="2362200"/>
          <p14:tracePt t="114636" x="6848475" y="2362200"/>
          <p14:tracePt t="114644" x="6915150" y="2362200"/>
          <p14:tracePt t="114652" x="6983413" y="2405063"/>
          <p14:tracePt t="114661" x="7059613" y="2481263"/>
          <p14:tracePt t="114669" x="7196138" y="2592388"/>
          <p14:tracePt t="114676" x="7246938" y="2660650"/>
          <p14:tracePt t="114684" x="7307263" y="2762250"/>
          <p14:tracePt t="114693" x="7383463" y="2838450"/>
          <p14:tracePt t="114700" x="7400925" y="2932113"/>
          <p14:tracePt t="114708" x="7434263" y="3000375"/>
          <p14:tracePt t="114716" x="7467600" y="3067050"/>
          <p14:tracePt t="114724" x="7467600" y="3101975"/>
          <p14:tracePt t="114732" x="7467600" y="3160713"/>
          <p14:tracePt t="114740" x="7467600" y="3186113"/>
          <p14:tracePt t="114749" x="7467600" y="3254375"/>
          <p14:tracePt t="114756" x="7467600" y="3340100"/>
          <p14:tracePt t="114765" x="7467600" y="3424238"/>
          <p14:tracePt t="114772" x="7442200" y="3552825"/>
          <p14:tracePt t="114780" x="7416800" y="3671888"/>
          <p14:tracePt t="114788" x="7400925" y="3790950"/>
          <p14:tracePt t="114797" x="7358063" y="3935413"/>
          <p14:tracePt t="114804" x="7297738" y="4037013"/>
          <p14:tracePt t="114812" x="7281863" y="4079875"/>
          <p14:tracePt t="114836" x="7281863" y="4095750"/>
          <p14:tracePt t="114908" x="7289800" y="4121150"/>
          <p14:tracePt t="114916" x="7348538" y="4138613"/>
          <p14:tracePt t="114924" x="7442200" y="4156075"/>
          <p14:tracePt t="114933" x="7586663" y="4156075"/>
          <p14:tracePt t="114940" x="7672388" y="4156075"/>
          <p14:tracePt t="114949" x="7791450" y="4156075"/>
          <p14:tracePt t="114956" x="7900988" y="4156075"/>
          <p14:tracePt t="114964" x="8020050" y="4156075"/>
          <p14:tracePt t="114972" x="8199438" y="4121150"/>
          <p14:tracePt t="114980" x="8291513" y="4062413"/>
          <p14:tracePt t="114988" x="8420100" y="4019550"/>
          <p14:tracePt t="114996" x="8496300" y="3960813"/>
          <p14:tracePt t="115004" x="8564563" y="3908425"/>
          <p14:tracePt t="115012" x="8615363" y="3875088"/>
          <p14:tracePt t="115020" x="8658225" y="3841750"/>
          <p14:tracePt t="115028" x="8674100" y="3832225"/>
          <p14:tracePt t="115165" x="8674100" y="3824288"/>
          <p14:tracePt t="115182" x="8683625" y="3781425"/>
          <p14:tracePt t="115190" x="8716963" y="3748088"/>
          <p14:tracePt t="115196" x="8767763" y="3697288"/>
          <p14:tracePt t="115204" x="8818563" y="3629025"/>
          <p14:tracePt t="115212" x="8894763" y="3552825"/>
          <p14:tracePt t="115219" x="8947150" y="3502025"/>
          <p14:tracePt t="115227" x="9005888" y="3398838"/>
          <p14:tracePt t="115235" x="9023350" y="3305175"/>
          <p14:tracePt t="115243" x="9039225" y="3263900"/>
          <p14:tracePt t="115252" x="9039225" y="3195638"/>
          <p14:tracePt t="115260" x="9039225" y="3135313"/>
          <p14:tracePt t="115268" x="9039225" y="3094038"/>
          <p14:tracePt t="115277" x="9039225" y="3041650"/>
          <p14:tracePt t="115284" x="9039225" y="3000375"/>
          <p14:tracePt t="115292" x="9039225" y="2982913"/>
          <p14:tracePt t="115300" x="9039225" y="2949575"/>
          <p14:tracePt t="115308" x="9039225" y="2932113"/>
          <p14:tracePt t="115316" x="9023350" y="2906713"/>
          <p14:tracePt t="115332" x="9005888" y="2881313"/>
          <p14:tracePt t="115340" x="8997950" y="2863850"/>
          <p14:tracePt t="115397" x="8972550" y="2863850"/>
          <p14:tracePt t="115422" x="8955088" y="2863850"/>
          <p14:tracePt t="115429" x="8947150" y="2863850"/>
          <p14:tracePt t="115437" x="8937625" y="2863850"/>
          <p14:tracePt t="115447" x="8912225" y="2863850"/>
          <p14:tracePt t="115454" x="8894763" y="2863850"/>
          <p14:tracePt t="115463" x="8869363" y="2863850"/>
          <p14:tracePt t="115469" x="8818563" y="2889250"/>
          <p14:tracePt t="115477" x="8793163" y="2914650"/>
          <p14:tracePt t="115486" x="8742363" y="2965450"/>
          <p14:tracePt t="115494" x="8691563" y="3016250"/>
          <p14:tracePt t="115502" x="8640763" y="3094038"/>
          <p14:tracePt t="115508" x="8555038" y="3195638"/>
          <p14:tracePt t="115517" x="8521700" y="3238500"/>
          <p14:tracePt t="115524" x="8513763" y="3305175"/>
          <p14:tracePt t="115533" x="8470900" y="3373438"/>
          <p14:tracePt t="115539" x="8462963" y="3390900"/>
          <p14:tracePt t="115556" x="8462963" y="3398838"/>
          <p14:tracePt t="115580" x="8462963" y="3424238"/>
          <p14:tracePt t="115596" x="8453438" y="3441700"/>
          <p14:tracePt t="115620" x="8435975" y="3449638"/>
          <p14:tracePt t="115628" x="8428038" y="3459163"/>
          <p14:tracePt t="115636" x="8410575" y="3475038"/>
          <p14:tracePt t="115652" x="8402638" y="3475038"/>
          <p14:tracePt t="115709" x="8394700" y="3475038"/>
          <p14:tracePt t="115725" x="8359775" y="3475038"/>
          <p14:tracePt t="115733" x="8334375" y="3475038"/>
          <p14:tracePt t="115741" x="8326438" y="3475038"/>
          <p14:tracePt t="115749" x="8301038" y="3475038"/>
          <p14:tracePt t="115756" x="8250238" y="3467100"/>
          <p14:tracePt t="115765" x="8181975" y="3416300"/>
          <p14:tracePt t="115773" x="8088313" y="3373438"/>
          <p14:tracePt t="115780" x="8012113" y="3322638"/>
          <p14:tracePt t="115789" x="7969250" y="3289300"/>
          <p14:tracePt t="115796" x="7893050" y="3238500"/>
          <p14:tracePt t="115804" x="7850188" y="3221038"/>
          <p14:tracePt t="115813" x="7799388" y="3170238"/>
          <p14:tracePt t="115821" x="7791450" y="3160713"/>
          <p14:tracePt t="115830" x="7773988" y="3144838"/>
          <p14:tracePt t="115837" x="7766050" y="3135313"/>
          <p14:tracePt t="115854" x="7748588" y="3127375"/>
          <p14:tracePt t="115885" x="7748588" y="3109913"/>
          <p14:tracePt t="115894" x="7748588" y="3101975"/>
          <p14:tracePt t="115910" x="7740650" y="3084513"/>
          <p14:tracePt t="115917" x="7740650" y="3059113"/>
          <p14:tracePt t="115924" x="7740650" y="3051175"/>
          <p14:tracePt t="115933" x="7740650" y="3033713"/>
          <p14:tracePt t="115942" x="7740650" y="3000375"/>
          <p14:tracePt t="115949" x="7740650" y="2965450"/>
          <p14:tracePt t="115957" x="7740650" y="2922588"/>
          <p14:tracePt t="115964" x="7705725" y="2897188"/>
          <p14:tracePt t="115972" x="7705725" y="2846388"/>
          <p14:tracePt t="115980" x="7697788" y="2805113"/>
          <p14:tracePt t="115988" x="7697788" y="2778125"/>
          <p14:tracePt t="115996" x="7697788" y="2762250"/>
          <p14:tracePt t="116004" x="7697788" y="2752725"/>
          <p14:tracePt t="116012" x="7697788" y="2736850"/>
          <p14:tracePt t="116357" x="7680325" y="2727325"/>
          <p14:tracePt t="116645" x="7748588" y="2727325"/>
          <p14:tracePt t="116654" x="7859713" y="2727325"/>
          <p14:tracePt t="116664" x="7910513" y="2727325"/>
          <p14:tracePt t="116671" x="7969250" y="2727325"/>
          <p14:tracePt t="116716" x="7986713" y="2727325"/>
          <p14:tracePt t="116732" x="8020050" y="2727325"/>
          <p14:tracePt t="116740" x="8088313" y="2727325"/>
          <p14:tracePt t="116748" x="8131175" y="2736850"/>
          <p14:tracePt t="116756" x="8199438" y="2736850"/>
          <p14:tracePt t="116764" x="8258175" y="2736850"/>
          <p14:tracePt t="116772" x="8326438" y="2736850"/>
          <p14:tracePt t="116780" x="8351838" y="2736850"/>
          <p14:tracePt t="116788" x="8359775" y="2736850"/>
          <p14:tracePt t="116796" x="8394700" y="2736850"/>
          <p14:tracePt t="116804" x="8402638" y="2736850"/>
          <p14:tracePt t="116910" x="8410575" y="2727325"/>
          <p14:tracePt t="116981" x="8369300" y="2701925"/>
          <p14:tracePt t="116989" x="8343900" y="2701925"/>
          <p14:tracePt t="116997" x="8275638" y="2701925"/>
          <p14:tracePt t="117005" x="8250238" y="2686050"/>
          <p14:tracePt t="117012" x="8232775" y="2686050"/>
          <p14:tracePt t="117020" x="8207375" y="2686050"/>
          <p14:tracePt t="117028" x="8164513" y="2686050"/>
          <p14:tracePt t="117036" x="8105775" y="2686050"/>
          <p14:tracePt t="117044" x="7986713" y="2651125"/>
          <p14:tracePt t="117052" x="7867650" y="2608263"/>
          <p14:tracePt t="117061" x="7799388" y="2592388"/>
          <p14:tracePt t="117068" x="7654925" y="2574925"/>
          <p14:tracePt t="117077" x="7561263" y="2549525"/>
          <p14:tracePt t="117084" x="7467600" y="2516188"/>
          <p14:tracePt t="117092" x="7442200" y="2516188"/>
          <p14:tracePt t="117100" x="7426325" y="2506663"/>
          <p14:tracePt t="117132" x="7391400" y="2506663"/>
          <p14:tracePt t="117148" x="7373938" y="2506663"/>
          <p14:tracePt t="117261" x="7366000" y="2489200"/>
          <p14:tracePt t="117325" x="7383463" y="2489200"/>
          <p14:tracePt t="117334" x="7391400" y="2489200"/>
          <p14:tracePt t="117342" x="7400925" y="2489200"/>
          <p14:tracePt t="117348" x="7442200" y="2489200"/>
          <p14:tracePt t="117356" x="7459663" y="2489200"/>
          <p14:tracePt t="117365" x="7510463" y="2489200"/>
          <p14:tracePt t="117372" x="7578725" y="2516188"/>
          <p14:tracePt t="117381" x="7604125" y="2516188"/>
          <p14:tracePt t="117388" x="7637463" y="2532063"/>
          <p14:tracePt t="117396" x="7662863" y="2532063"/>
          <p14:tracePt t="117403" x="7688263" y="2549525"/>
          <p14:tracePt t="117412" x="7723188" y="2549525"/>
          <p14:tracePt t="117420" x="7731125" y="2549525"/>
          <p14:tracePt t="117427" x="7756525" y="2557463"/>
          <p14:tracePt t="117436" x="7773988" y="2557463"/>
          <p14:tracePt t="117443" x="7799388" y="2574925"/>
          <p14:tracePt t="117451" x="7807325" y="2582863"/>
          <p14:tracePt t="117476" x="7824788" y="2592388"/>
          <p14:tracePt t="117492" x="7824788" y="2633663"/>
          <p14:tracePt t="117500" x="7824788" y="2651125"/>
          <p14:tracePt t="117508" x="7824788" y="2701925"/>
          <p14:tracePt t="117516" x="7824788" y="2727325"/>
          <p14:tracePt t="117524" x="7791450" y="2820988"/>
          <p14:tracePt t="117532" x="7756525" y="2914650"/>
          <p14:tracePt t="117540" x="7697788" y="3016250"/>
          <p14:tracePt t="117549" x="7654925" y="3109913"/>
          <p14:tracePt t="117556" x="7578725" y="3186113"/>
          <p14:tracePt t="117565" x="7502525" y="3263900"/>
          <p14:tracePt t="117572" x="7485063" y="3297238"/>
          <p14:tracePt t="117581" x="7459663" y="3340100"/>
          <p14:tracePt t="117588" x="7459663" y="3355975"/>
          <p14:tracePt t="117710" x="7459663" y="3365500"/>
          <p14:tracePt t="117734" x="7459663" y="3382963"/>
          <p14:tracePt t="117743" x="7477125" y="3390900"/>
          <p14:tracePt t="117748" x="7485063" y="3390900"/>
          <p14:tracePt t="117756" x="7545388" y="3424238"/>
          <p14:tracePt t="117764" x="7586663" y="3424238"/>
          <p14:tracePt t="117772" x="7637463" y="3424238"/>
          <p14:tracePt t="117780" x="7697788" y="3424238"/>
          <p14:tracePt t="117788" x="7740650" y="3424238"/>
          <p14:tracePt t="117796" x="7807325" y="3424238"/>
          <p14:tracePt t="117804" x="7893050" y="3424238"/>
          <p14:tracePt t="117812" x="7900988" y="3424238"/>
          <p14:tracePt t="117820" x="7943850" y="3424238"/>
          <p14:tracePt t="117828" x="7961313" y="3424238"/>
          <p14:tracePt t="117836" x="7986713" y="3424238"/>
          <p14:tracePt t="117844" x="8012113" y="3416300"/>
          <p14:tracePt t="117852" x="8020050" y="3416300"/>
          <p14:tracePt t="117861" x="8037513" y="3416300"/>
          <p14:tracePt t="117868" x="8088313" y="3416300"/>
          <p14:tracePt t="117877" x="8139113" y="3416300"/>
          <p14:tracePt t="117884" x="8181975" y="3416300"/>
          <p14:tracePt t="117892" x="8250238" y="3416300"/>
          <p14:tracePt t="117900" x="8334375" y="3416300"/>
          <p14:tracePt t="117911" x="8377238" y="3416300"/>
          <p14:tracePt t="117916" x="8420100" y="3416300"/>
          <p14:tracePt t="117924" x="8445500" y="3416300"/>
          <p14:tracePt t="117989" x="8462963" y="3416300"/>
          <p14:tracePt t="118013" x="8470900" y="3416300"/>
          <p14:tracePt t="118020" x="8488363" y="3416300"/>
          <p14:tracePt t="118028" x="8513763" y="3416300"/>
          <p14:tracePt t="118038" x="8539163" y="3416300"/>
          <p14:tracePt t="118046" x="8580438" y="3416300"/>
          <p14:tracePt t="118053" x="8615363" y="3424238"/>
          <p14:tracePt t="118062" x="8623300" y="3433763"/>
          <p14:tracePt t="118069" x="8648700" y="3433763"/>
          <p14:tracePt t="118596" x="8666163" y="3433763"/>
          <p14:tracePt t="119093" x="8658225" y="3416300"/>
          <p14:tracePt t="119173" x="8658225" y="3408363"/>
          <p14:tracePt t="119181" x="8658225" y="3382963"/>
          <p14:tracePt t="119197" x="8658225" y="3365500"/>
          <p14:tracePt t="119204" x="8658225" y="3355975"/>
          <p14:tracePt t="119212" x="8666163" y="3330575"/>
          <p14:tracePt t="119220" x="8666163" y="3314700"/>
          <p14:tracePt t="122700" x="8674100" y="3322638"/>
          <p14:tracePt t="122725" x="8691563" y="3330575"/>
          <p14:tracePt t="122732" x="8699500" y="3348038"/>
          <p14:tracePt t="122740" x="8724900" y="3373438"/>
          <p14:tracePt t="123301" x="8759825" y="3365500"/>
          <p14:tracePt t="123428" x="8785225" y="3348038"/>
          <p14:tracePt t="123444" x="8793163" y="3340100"/>
          <p14:tracePt t="123460" x="8810625" y="3340100"/>
          <p14:tracePt t="123476" x="8818563" y="3340100"/>
          <p14:tracePt t="123484" x="8843963" y="3322638"/>
          <p14:tracePt t="123500" x="8861425" y="3322638"/>
          <p14:tracePt t="123596" x="8869363" y="3322638"/>
          <p14:tracePt t="123620" x="8886825" y="3322638"/>
          <p14:tracePt t="123628" x="8912225" y="3322638"/>
          <p14:tracePt t="123652" x="8921750" y="3322638"/>
          <p14:tracePt t="123660" x="8937625" y="3314700"/>
          <p14:tracePt t="123668" x="8947150" y="3305175"/>
          <p14:tracePt t="123684" x="8972550" y="3305175"/>
          <p14:tracePt t="123693" x="8980488" y="3289300"/>
          <p14:tracePt t="123804" x="8997950" y="3289300"/>
          <p14:tracePt t="124404" x="9005888" y="3279775"/>
          <p14:tracePt t="126093" x="9005888" y="3254375"/>
          <p14:tracePt t="126100" x="9005888" y="3238500"/>
          <p14:tracePt t="126109" x="8988425" y="3228975"/>
          <p14:tracePt t="126124" x="8963025" y="3211513"/>
          <p14:tracePt t="126140" x="8955088" y="3203575"/>
          <p14:tracePt t="126148" x="8937625" y="3203575"/>
          <p14:tracePt t="126156" x="8929688" y="3186113"/>
          <p14:tracePt t="126172" x="8921750" y="3178175"/>
          <p14:tracePt t="126188" x="8904288" y="3170238"/>
          <p14:tracePt t="126220" x="8894763" y="3152775"/>
          <p14:tracePt t="126236" x="8878888" y="3144838"/>
          <p14:tracePt t="126243" x="8853488" y="3119438"/>
          <p14:tracePt t="126259" x="8843963" y="3101975"/>
          <p14:tracePt t="126276" x="8828088" y="3094038"/>
          <p14:tracePt t="126348" x="8818563" y="3051175"/>
          <p14:tracePt t="126364" x="8802688" y="3033713"/>
          <p14:tracePt t="126372" x="8793163" y="3025775"/>
          <p14:tracePt t="126388" x="8777288" y="3016250"/>
          <p14:tracePt t="126404" x="8750300" y="2982913"/>
          <p14:tracePt t="126420" x="8742363" y="2974975"/>
          <p14:tracePt t="126693" x="8742363" y="3000375"/>
          <p14:tracePt t="126700" x="8724900" y="3051175"/>
          <p14:tracePt t="126709" x="8724900" y="3076575"/>
          <p14:tracePt t="126718" x="8724900" y="3119438"/>
          <p14:tracePt t="126724" x="8709025" y="3135313"/>
          <p14:tracePt t="126732" x="8709025" y="3178175"/>
          <p14:tracePt t="126740" x="8666163" y="3221038"/>
          <p14:tracePt t="126756" x="8648700" y="3254375"/>
          <p14:tracePt t="126763" x="8632825" y="3279775"/>
          <p14:tracePt t="126780" x="8605838" y="3314700"/>
          <p14:tracePt t="126796" x="8589963" y="3322638"/>
          <p14:tracePt t="126812" x="8580438" y="3348038"/>
          <p14:tracePt t="126900" x="8564563" y="3348038"/>
          <p14:tracePt t="126916" x="8539163" y="3330575"/>
          <p14:tracePt t="126924" x="8529638" y="3322638"/>
          <p14:tracePt t="126932" x="8513763" y="3314700"/>
          <p14:tracePt t="126940" x="8513763" y="3297238"/>
          <p14:tracePt t="126948" x="8504238" y="3271838"/>
          <p14:tracePt t="126956" x="8488363" y="3263900"/>
          <p14:tracePt t="126963" x="8462963" y="3203575"/>
          <p14:tracePt t="126972" x="8428038" y="3152775"/>
          <p14:tracePt t="126980" x="8410575" y="3127375"/>
          <p14:tracePt t="126988" x="8410575" y="3109913"/>
          <p14:tracePt t="126996" x="8385175" y="3051175"/>
          <p14:tracePt t="127004" x="8385175" y="3041650"/>
          <p14:tracePt t="127013" x="8369300" y="3016250"/>
          <p14:tracePt t="127020" x="8369300" y="3000375"/>
          <p14:tracePt t="127085" x="8359775" y="2990850"/>
          <p14:tracePt t="127205" x="8385175" y="2990850"/>
          <p14:tracePt t="127213" x="8435975" y="2990850"/>
          <p14:tracePt t="127221" x="8478838" y="3000375"/>
          <p14:tracePt t="127228" x="8529638" y="3008313"/>
          <p14:tracePt t="127236" x="8555038" y="3008313"/>
          <p14:tracePt t="127244" x="8597900" y="3025775"/>
          <p14:tracePt t="127252" x="8632825" y="3025775"/>
          <p14:tracePt t="127259" x="8658225" y="3041650"/>
          <p14:tracePt t="127268" x="8683625" y="3041650"/>
          <p14:tracePt t="127276" x="8716963" y="3076575"/>
          <p14:tracePt t="127284" x="8724900" y="3076575"/>
          <p14:tracePt t="127300" x="8742363" y="3076575"/>
          <p14:tracePt t="127308" x="8750300" y="3084513"/>
          <p14:tracePt t="127316" x="8767763" y="3084513"/>
          <p14:tracePt t="127324" x="8793163" y="3094038"/>
          <p14:tracePt t="127332" x="8802688" y="3094038"/>
          <p14:tracePt t="127340" x="8828088" y="3109913"/>
          <p14:tracePt t="127349" x="8853488" y="3109913"/>
          <p14:tracePt t="127356" x="8886825" y="3144838"/>
          <p14:tracePt t="127477" x="8894763" y="3144838"/>
          <p14:tracePt t="127484" x="8921750" y="3144838"/>
          <p14:tracePt t="127495" x="8937625" y="3152775"/>
          <p14:tracePt t="127517" x="8947150" y="3152775"/>
          <p14:tracePt t="127580" x="8963025" y="3160713"/>
          <p14:tracePt t="127588" x="8972550" y="3178175"/>
          <p14:tracePt t="127604" x="8988425" y="3203575"/>
          <p14:tracePt t="127620" x="8997950" y="3203575"/>
          <p14:tracePt t="127628" x="9013825" y="3203575"/>
          <p14:tracePt t="127668" x="9023350" y="3203575"/>
          <p14:tracePt t="127860" x="9023350" y="3160713"/>
          <p14:tracePt t="127868" x="9023350" y="3144838"/>
          <p14:tracePt t="127876" x="9023350" y="3135313"/>
          <p14:tracePt t="127884" x="9039225" y="3094038"/>
          <p14:tracePt t="127893" x="9039225" y="3067050"/>
          <p14:tracePt t="127910" x="9039225" y="3051175"/>
          <p14:tracePt t="128484" x="9039225" y="3059113"/>
          <p14:tracePt t="128501" x="9039225" y="3067050"/>
          <p14:tracePt t="128512" x="9039225" y="3084513"/>
          <p14:tracePt t="128517" x="9039225" y="3094038"/>
          <p14:tracePt t="128532" x="9039225" y="3119438"/>
          <p14:tracePt t="128556" x="9039225" y="3135313"/>
          <p14:tracePt t="128820" x="9013825" y="3144838"/>
          <p14:tracePt t="128836" x="9005888" y="3144838"/>
          <p14:tracePt t="128843" x="8980488" y="3144838"/>
          <p14:tracePt t="128852" x="8955088" y="3144838"/>
          <p14:tracePt t="128859" x="8937625" y="3144838"/>
          <p14:tracePt t="128868" x="8929688" y="3144838"/>
          <p14:tracePt t="128876" x="8886825" y="3144838"/>
          <p14:tracePt t="128884" x="8861425" y="3144838"/>
          <p14:tracePt t="128893" x="8810625" y="3160713"/>
          <p14:tracePt t="128900" x="8767763" y="3160713"/>
          <p14:tracePt t="128908" x="8724900" y="3160713"/>
          <p14:tracePt t="128915" x="8709025" y="3160713"/>
          <p14:tracePt t="128924" x="8699500" y="3170238"/>
          <p14:tracePt t="128932" x="8674100" y="3170238"/>
          <p14:tracePt t="128940" x="8648700" y="3170238"/>
          <p14:tracePt t="128948" x="8632825" y="3170238"/>
          <p14:tracePt t="128956" x="8605838" y="3170238"/>
          <p14:tracePt t="128972" x="8597900" y="3170238"/>
          <p14:tracePt t="128988" x="8572500" y="3186113"/>
          <p14:tracePt t="129221" x="8572500" y="3195638"/>
          <p14:tracePt t="129229" x="8589963" y="3211513"/>
          <p14:tracePt t="129243" x="8597900" y="3221038"/>
          <p14:tracePt t="129268" x="8615363" y="3246438"/>
          <p14:tracePt t="129284" x="8615363" y="3263900"/>
          <p14:tracePt t="129308" x="8615363" y="3271838"/>
          <p14:tracePt t="129348" x="8615363" y="3289300"/>
          <p14:tracePt t="129461" x="8615363" y="3314700"/>
          <p14:tracePt t="129478" x="8605838" y="3322638"/>
          <p14:tracePt t="129486" x="8597900" y="3330575"/>
          <p14:tracePt t="129500" x="8580438" y="3348038"/>
          <p14:tracePt t="129516" x="8572500" y="3355975"/>
          <p14:tracePt t="129524" x="8555038" y="3373438"/>
          <p14:tracePt t="129532" x="8547100" y="3398838"/>
          <p14:tracePt t="129541" x="8513763" y="3424238"/>
          <p14:tracePt t="129548" x="8504238" y="3459163"/>
          <p14:tracePt t="129556" x="8470900" y="3484563"/>
          <p14:tracePt t="129564" x="8435975" y="3517900"/>
          <p14:tracePt t="129572" x="8410575" y="3568700"/>
          <p14:tracePt t="129580" x="8359775" y="3594100"/>
          <p14:tracePt t="129588" x="8308975" y="3646488"/>
          <p14:tracePt t="129597" x="8266113" y="3697288"/>
          <p14:tracePt t="129604" x="8215313" y="3730625"/>
          <p14:tracePt t="129901" x="8258175" y="3738563"/>
          <p14:tracePt t="129910" x="8291513" y="3756025"/>
          <p14:tracePt t="129916" x="8318500" y="3781425"/>
          <p14:tracePt t="129925" x="8351838" y="3816350"/>
          <p14:tracePt t="129932" x="8394700" y="3832225"/>
          <p14:tracePt t="129940" x="8428038" y="3875088"/>
          <p14:tracePt t="129948" x="8453438" y="3892550"/>
          <p14:tracePt t="129956" x="8504238" y="3943350"/>
          <p14:tracePt t="129964" x="8539163" y="3976688"/>
          <p14:tracePt t="129981" x="8564563" y="4002088"/>
          <p14:tracePt t="129988" x="8580438" y="4011613"/>
          <p14:tracePt t="130197" x="8589963" y="4011613"/>
          <p14:tracePt t="130204" x="8605838" y="4002088"/>
          <p14:tracePt t="130213" x="8615363" y="3943350"/>
          <p14:tracePt t="130221" x="8648700" y="3875088"/>
          <p14:tracePt t="130228" x="8648700" y="3841750"/>
          <p14:tracePt t="130236" x="8666163" y="3756025"/>
          <p14:tracePt t="130244" x="8683625" y="3730625"/>
          <p14:tracePt t="130252" x="8683625" y="3705225"/>
          <p14:tracePt t="130268" x="8683625" y="3687763"/>
          <p14:tracePt t="130308" x="8699500" y="3679825"/>
          <p14:tracePt t="130316" x="8709025" y="3662363"/>
          <p14:tracePt t="130324" x="8716963" y="3654425"/>
          <p14:tracePt t="130332" x="8716963" y="3636963"/>
          <p14:tracePt t="130340" x="8734425" y="3629025"/>
          <p14:tracePt t="130542" x="8742363" y="3629025"/>
          <p14:tracePt t="130588" x="8767763" y="3629025"/>
          <p14:tracePt t="130604" x="8785225" y="3629025"/>
          <p14:tracePt t="130612" x="8793163" y="3629025"/>
          <p14:tracePt t="130620" x="8810625" y="3629025"/>
          <p14:tracePt t="130636" x="8836025" y="3629025"/>
          <p14:tracePt t="130660" x="8861425" y="3611563"/>
          <p14:tracePt t="130685" x="8869363" y="3603625"/>
          <p14:tracePt t="130716" x="8886825" y="3594100"/>
          <p14:tracePt t="130724" x="8894763" y="3578225"/>
          <p14:tracePt t="130732" x="8912225" y="3568700"/>
          <p14:tracePt t="130740" x="8937625" y="3552825"/>
          <p14:tracePt t="130764" x="8963025" y="3535363"/>
          <p14:tracePt t="130788" x="8980488" y="3535363"/>
          <p14:tracePt t="131069" x="8988425" y="3543300"/>
          <p14:tracePt t="131092" x="8997950" y="3552825"/>
          <p14:tracePt t="131116" x="8997950" y="3568700"/>
          <p14:tracePt t="135253" x="9013825" y="3560763"/>
          <p14:tracePt t="135541" x="9013825" y="3552825"/>
          <p14:tracePt t="135725" x="9013825" y="3527425"/>
          <p14:tracePt t="135732" x="9013825" y="3509963"/>
          <p14:tracePt t="135756" x="9023350" y="3502025"/>
          <p14:tracePt t="135781" x="9039225" y="3492500"/>
          <p14:tracePt t="135964" x="9048750" y="3459163"/>
          <p14:tracePt t="140269" x="9048750" y="3433763"/>
          <p14:tracePt t="140284" x="9048750" y="3424238"/>
          <p14:tracePt t="140291" x="9048750" y="3408363"/>
          <p14:tracePt t="140300" x="9048750" y="3398838"/>
          <p14:tracePt t="140348" x="9048750" y="3390900"/>
          <p14:tracePt t="140364" x="9031288" y="3373438"/>
          <p14:tracePt t="140380" x="9031288" y="3365500"/>
          <p14:tracePt t="140388" x="9031288" y="3340100"/>
          <p14:tracePt t="140395" x="9023350" y="3322638"/>
          <p14:tracePt t="140412" x="9023350" y="3297238"/>
          <p14:tracePt t="140420" x="9023350" y="3254375"/>
          <p14:tracePt t="140428" x="9023350" y="3238500"/>
          <p14:tracePt t="140436" x="9023350" y="3228975"/>
          <p14:tracePt t="140445" x="9005888" y="3186113"/>
          <p14:tracePt t="140460" x="9005888" y="3160713"/>
          <p14:tracePt t="140468" x="9005888" y="3135313"/>
          <p14:tracePt t="140484" x="9005888" y="3119438"/>
          <p14:tracePt t="140508" x="9005888" y="3109913"/>
          <p14:tracePt t="140532" x="8997950" y="3094038"/>
          <p14:tracePt t="140540" x="8988425" y="3084513"/>
          <p14:tracePt t="140548" x="8988425" y="3076575"/>
          <p14:tracePt t="140564" x="8988425" y="3059113"/>
          <p14:tracePt t="140572" x="8988425" y="3051175"/>
          <p14:tracePt t="141268" x="8988425" y="3033713"/>
          <p14:tracePt t="141276" x="8988425" y="3008313"/>
          <p14:tracePt t="141284" x="8972550" y="3000375"/>
          <p14:tracePt t="141300" x="8972550" y="2982913"/>
          <p14:tracePt t="141316" x="8972550" y="2974975"/>
          <p14:tracePt t="141324" x="8972550" y="2949575"/>
          <p14:tracePt t="141341" x="8972550" y="2922588"/>
          <p14:tracePt t="141356" x="8980488" y="2906713"/>
          <p14:tracePt t="141372" x="8988425" y="2871788"/>
          <p14:tracePt t="141605" x="8988425" y="2855913"/>
          <p14:tracePt t="141629" x="8988425" y="2846388"/>
          <p14:tracePt t="141636" x="8988425" y="2830513"/>
          <p14:tracePt t="141651" x="8988425" y="2820988"/>
          <p14:tracePt t="141668" x="8988425" y="2805113"/>
          <p14:tracePt t="141684" x="8988425" y="2795588"/>
          <p14:tracePt t="141699" x="8988425" y="2787650"/>
          <p14:tracePt t="141707" x="8988425" y="2762250"/>
          <p14:tracePt t="141732" x="8997950" y="2727325"/>
          <p14:tracePt t="141772" x="8997950" y="2719388"/>
          <p14:tracePt t="141787" x="8997950" y="2693988"/>
          <p14:tracePt t="142053" x="8997950" y="2727325"/>
          <p14:tracePt t="142061" x="8997950" y="2770188"/>
          <p14:tracePt t="142068" x="9005888" y="2838450"/>
          <p14:tracePt t="142076" x="9005888" y="2906713"/>
          <p14:tracePt t="142084" x="9031288" y="3008313"/>
          <p14:tracePt t="142091" x="9031288" y="3076575"/>
          <p14:tracePt t="142100" x="9064625" y="3160713"/>
          <p14:tracePt t="142108" x="9064625" y="3228975"/>
          <p14:tracePt t="142116" x="9064625" y="3271838"/>
          <p14:tracePt t="142124" x="9082088" y="3340100"/>
          <p14:tracePt t="142132" x="9082088" y="3382963"/>
          <p14:tracePt t="142141" x="9082088" y="3408363"/>
          <p14:tracePt t="142148" x="9099550" y="3475038"/>
          <p14:tracePt t="142156" x="9099550" y="3543300"/>
          <p14:tracePt t="142164" x="9099550" y="3568700"/>
          <p14:tracePt t="142172" x="9099550" y="3629025"/>
          <p14:tracePt t="142180" x="9099550" y="3662363"/>
          <p14:tracePt t="142187" x="9099550" y="3687763"/>
          <p14:tracePt t="142196" x="9099550" y="3713163"/>
          <p14:tracePt t="142212" x="9099550" y="3722688"/>
          <p14:tracePt t="142293" x="9099550" y="3705225"/>
          <p14:tracePt t="142301" x="9099550" y="3697288"/>
          <p14:tracePt t="142310" x="9099550" y="3679825"/>
          <p14:tracePt t="142318" x="9099550" y="3646488"/>
          <p14:tracePt t="142326" x="9099550" y="3611563"/>
          <p14:tracePt t="142332" x="9099550" y="3568700"/>
          <p14:tracePt t="142341" x="9099550" y="3543300"/>
          <p14:tracePt t="142348" x="9099550" y="3475038"/>
          <p14:tracePt t="142356" x="9099550" y="3433763"/>
          <p14:tracePt t="142364" x="9099550" y="3424238"/>
          <p14:tracePt t="142372" x="9099550" y="3365500"/>
          <p14:tracePt t="142380" x="9099550" y="3340100"/>
          <p14:tracePt t="142388" x="9099550" y="3297238"/>
          <p14:tracePt t="142397" x="9099550" y="3263900"/>
          <p14:tracePt t="142404" x="9099550" y="3254375"/>
          <p14:tracePt t="142412" x="9099550" y="3228975"/>
          <p14:tracePt t="142420" x="9099550" y="3203575"/>
          <p14:tracePt t="142428" x="9099550" y="3186113"/>
          <p14:tracePt t="142452" x="9099550" y="3160713"/>
          <p14:tracePt t="143341" x="9124950" y="3152775"/>
          <p14:tracePt t="143357" x="9132888" y="3152775"/>
          <p14:tracePt t="143364" x="9150350" y="3152775"/>
          <p14:tracePt t="143379" x="9158288" y="3152775"/>
          <p14:tracePt t="143388" x="9218613" y="3152775"/>
          <p14:tracePt t="143395" x="9261475" y="3152775"/>
          <p14:tracePt t="143404" x="9286875" y="3152775"/>
          <p14:tracePt t="143412" x="9353550" y="3152775"/>
          <p14:tracePt t="143420" x="9413875" y="3152775"/>
          <p14:tracePt t="143428" x="9464675" y="3152775"/>
          <p14:tracePt t="143436" x="9507538" y="3152775"/>
          <p14:tracePt t="143444" x="9515475" y="3152775"/>
          <p14:tracePt t="143452" x="9550400" y="3135313"/>
          <p14:tracePt t="143460" x="9558338" y="3135313"/>
          <p14:tracePt t="143468" x="9566275" y="3135313"/>
          <p14:tracePt t="143493" x="9583738" y="3135313"/>
          <p14:tracePt t="143500" x="9591675" y="3135313"/>
          <p14:tracePt t="143507" x="9634538" y="3135313"/>
          <p14:tracePt t="143516" x="9677400" y="3135313"/>
          <p14:tracePt t="143524" x="9728200" y="3135313"/>
          <p14:tracePt t="143532" x="9786938" y="3135313"/>
          <p14:tracePt t="143541" x="9855200" y="3135313"/>
          <p14:tracePt t="143548" x="9898063" y="3135313"/>
          <p14:tracePt t="143556" x="10009188" y="3135313"/>
          <p14:tracePt t="143564" x="10067925" y="3135313"/>
          <p14:tracePt t="143572" x="10153650" y="3135313"/>
          <p14:tracePt t="143580" x="10237788" y="3135313"/>
          <p14:tracePt t="143588" x="10382250" y="3135313"/>
          <p14:tracePt t="143596" x="10534650" y="3144838"/>
          <p14:tracePt t="143604" x="10729913" y="3195638"/>
          <p14:tracePt t="143612" x="10960100" y="3211513"/>
          <p14:tracePt t="143620" x="11333163" y="3297238"/>
          <p14:tracePt t="143628" x="11580813" y="3297238"/>
          <p14:tracePt t="143636" x="11844338" y="3340100"/>
          <p14:tracePt t="143644" x="12098338" y="3390900"/>
        </p14:tracePtLst>
      </p14:laserTrace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090" name="Text Box 2"/>
          <p:cNvSpPr txBox="1">
            <a:spLocks noChangeArrowheads="1"/>
          </p:cNvSpPr>
          <p:nvPr/>
        </p:nvSpPr>
        <p:spPr bwMode="auto">
          <a:xfrm>
            <a:off x="2881313" y="5718175"/>
            <a:ext cx="28432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just" eaLnBrk="0" hangingPunct="0">
              <a:defRPr/>
            </a:pPr>
            <a:r>
              <a:rPr lang="cs-CZ" sz="1800">
                <a:solidFill>
                  <a:srgbClr val="FFFFFF"/>
                </a:solidFill>
                <a:effectLst>
                  <a:outerShdw blurRad="50800" dist="127000" dir="3000000" sx="99000" sy="99000" algn="l" rotWithShape="0">
                    <a:srgbClr val="000000"/>
                  </a:outerShdw>
                </a:effectLst>
                <a:latin typeface="Comic Sans MS" pitchFamily="66" charset="0"/>
              </a:rPr>
              <a:t>Anorganický kontaminant</a:t>
            </a:r>
            <a:endParaRPr lang="en-GB" sz="1800">
              <a:solidFill>
                <a:srgbClr val="FFFFFF"/>
              </a:solidFill>
              <a:effectLst>
                <a:outerShdw blurRad="50800" dist="127000" dir="3000000" sx="99000" sy="99000" algn="l" rotWithShape="0">
                  <a:srgbClr val="000000"/>
                </a:outerShdw>
              </a:effectLst>
              <a:latin typeface="Comic Sans MS" pitchFamily="66" charset="0"/>
            </a:endParaRPr>
          </a:p>
          <a:p>
            <a:pPr algn="just" eaLnBrk="0" hangingPunct="0">
              <a:defRPr/>
            </a:pPr>
            <a:r>
              <a:rPr lang="cs-CZ" sz="1800">
                <a:solidFill>
                  <a:srgbClr val="FFFFFF"/>
                </a:solidFill>
                <a:effectLst>
                  <a:outerShdw blurRad="50800" dist="127000" dir="3000000" sx="99000" sy="99000" algn="l" rotWithShape="0">
                    <a:srgbClr val="000000"/>
                  </a:outerShdw>
                </a:effectLst>
                <a:latin typeface="Comic Sans MS" pitchFamily="66" charset="0"/>
              </a:rPr>
              <a:t>0.</a:t>
            </a:r>
            <a:r>
              <a:rPr lang="en-GB" sz="1800">
                <a:solidFill>
                  <a:srgbClr val="FFFFFF"/>
                </a:solidFill>
                <a:effectLst>
                  <a:outerShdw blurRad="50800" dist="127000" dir="3000000" sx="99000" sy="99000" algn="l" rotWithShape="0">
                    <a:srgbClr val="000000"/>
                  </a:outerShdw>
                </a:effectLst>
                <a:latin typeface="Comic Sans MS" pitchFamily="66" charset="0"/>
              </a:rPr>
              <a:t>1 nm</a:t>
            </a:r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2" t="24626" r="68692" b="48286"/>
          <a:stretch>
            <a:fillRect/>
          </a:stretch>
        </p:blipFill>
        <p:spPr bwMode="auto">
          <a:xfrm>
            <a:off x="6469064" y="2527300"/>
            <a:ext cx="4198937" cy="4330700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</p:pic>
      <p:grpSp>
        <p:nvGrpSpPr>
          <p:cNvPr id="47108" name="Group 4"/>
          <p:cNvGrpSpPr>
            <a:grpSpLocks/>
          </p:cNvGrpSpPr>
          <p:nvPr/>
        </p:nvGrpSpPr>
        <p:grpSpPr bwMode="auto">
          <a:xfrm>
            <a:off x="8904288" y="3644900"/>
            <a:ext cx="717550" cy="198438"/>
            <a:chOff x="3844" y="1536"/>
            <a:chExt cx="1088" cy="223"/>
          </a:xfrm>
        </p:grpSpPr>
        <p:sp>
          <p:nvSpPr>
            <p:cNvPr id="857093" name="Oval 5" descr="Bouquet"/>
            <p:cNvSpPr>
              <a:spLocks noChangeArrowheads="1"/>
            </p:cNvSpPr>
            <p:nvPr/>
          </p:nvSpPr>
          <p:spPr bwMode="auto">
            <a:xfrm>
              <a:off x="3844" y="1536"/>
              <a:ext cx="457" cy="223"/>
            </a:xfrm>
            <a:prstGeom prst="ellipse">
              <a:avLst/>
            </a:prstGeom>
            <a:blipFill dpi="0" rotWithShape="0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57094" name="Freeform 6" descr="Bouquet"/>
            <p:cNvSpPr>
              <a:spLocks/>
            </p:cNvSpPr>
            <p:nvPr/>
          </p:nvSpPr>
          <p:spPr bwMode="auto">
            <a:xfrm rot="392162">
              <a:off x="4275" y="1632"/>
              <a:ext cx="657" cy="80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200" y="0"/>
                </a:cxn>
                <a:cxn ang="0">
                  <a:pos x="400" y="16"/>
                </a:cxn>
                <a:cxn ang="0">
                  <a:pos x="520" y="56"/>
                </a:cxn>
                <a:cxn ang="0">
                  <a:pos x="544" y="72"/>
                </a:cxn>
                <a:cxn ang="0">
                  <a:pos x="744" y="104"/>
                </a:cxn>
                <a:cxn ang="0">
                  <a:pos x="992" y="88"/>
                </a:cxn>
              </a:cxnLst>
              <a:rect l="0" t="0" r="r" b="b"/>
              <a:pathLst>
                <a:path w="992" h="104">
                  <a:moveTo>
                    <a:pt x="0" y="80"/>
                  </a:moveTo>
                  <a:cubicBezTo>
                    <a:pt x="46" y="34"/>
                    <a:pt x="135" y="16"/>
                    <a:pt x="200" y="0"/>
                  </a:cubicBezTo>
                  <a:cubicBezTo>
                    <a:pt x="230" y="2"/>
                    <a:pt x="348" y="4"/>
                    <a:pt x="400" y="16"/>
                  </a:cubicBezTo>
                  <a:cubicBezTo>
                    <a:pt x="440" y="25"/>
                    <a:pt x="481" y="43"/>
                    <a:pt x="520" y="56"/>
                  </a:cubicBezTo>
                  <a:cubicBezTo>
                    <a:pt x="529" y="59"/>
                    <a:pt x="535" y="69"/>
                    <a:pt x="544" y="72"/>
                  </a:cubicBezTo>
                  <a:cubicBezTo>
                    <a:pt x="605" y="91"/>
                    <a:pt x="682" y="98"/>
                    <a:pt x="744" y="104"/>
                  </a:cubicBezTo>
                  <a:cubicBezTo>
                    <a:pt x="748" y="104"/>
                    <a:pt x="924" y="88"/>
                    <a:pt x="992" y="88"/>
                  </a:cubicBezTo>
                </a:path>
              </a:pathLst>
            </a:custGeom>
            <a:blipFill dpi="0" rotWithShape="0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57095" name="Freeform 7" descr="Bouquet"/>
            <p:cNvSpPr>
              <a:spLocks/>
            </p:cNvSpPr>
            <p:nvPr/>
          </p:nvSpPr>
          <p:spPr bwMode="auto">
            <a:xfrm>
              <a:off x="4275" y="1536"/>
              <a:ext cx="657" cy="80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200" y="0"/>
                </a:cxn>
                <a:cxn ang="0">
                  <a:pos x="400" y="16"/>
                </a:cxn>
                <a:cxn ang="0">
                  <a:pos x="520" y="56"/>
                </a:cxn>
                <a:cxn ang="0">
                  <a:pos x="544" y="72"/>
                </a:cxn>
                <a:cxn ang="0">
                  <a:pos x="744" y="104"/>
                </a:cxn>
                <a:cxn ang="0">
                  <a:pos x="992" y="88"/>
                </a:cxn>
              </a:cxnLst>
              <a:rect l="0" t="0" r="r" b="b"/>
              <a:pathLst>
                <a:path w="992" h="104">
                  <a:moveTo>
                    <a:pt x="0" y="80"/>
                  </a:moveTo>
                  <a:cubicBezTo>
                    <a:pt x="46" y="34"/>
                    <a:pt x="135" y="16"/>
                    <a:pt x="200" y="0"/>
                  </a:cubicBezTo>
                  <a:cubicBezTo>
                    <a:pt x="230" y="2"/>
                    <a:pt x="348" y="4"/>
                    <a:pt x="400" y="16"/>
                  </a:cubicBezTo>
                  <a:cubicBezTo>
                    <a:pt x="440" y="25"/>
                    <a:pt x="481" y="43"/>
                    <a:pt x="520" y="56"/>
                  </a:cubicBezTo>
                  <a:cubicBezTo>
                    <a:pt x="529" y="59"/>
                    <a:pt x="535" y="69"/>
                    <a:pt x="544" y="72"/>
                  </a:cubicBezTo>
                  <a:cubicBezTo>
                    <a:pt x="605" y="91"/>
                    <a:pt x="682" y="98"/>
                    <a:pt x="744" y="104"/>
                  </a:cubicBezTo>
                  <a:cubicBezTo>
                    <a:pt x="748" y="104"/>
                    <a:pt x="924" y="88"/>
                    <a:pt x="992" y="88"/>
                  </a:cubicBezTo>
                </a:path>
              </a:pathLst>
            </a:custGeom>
            <a:blipFill dpi="0" rotWithShape="0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7109" name="Group 8"/>
          <p:cNvGrpSpPr>
            <a:grpSpLocks/>
          </p:cNvGrpSpPr>
          <p:nvPr/>
        </p:nvGrpSpPr>
        <p:grpSpPr bwMode="auto">
          <a:xfrm>
            <a:off x="8472488" y="5805489"/>
            <a:ext cx="628650" cy="161925"/>
            <a:chOff x="3844" y="1536"/>
            <a:chExt cx="1088" cy="223"/>
          </a:xfrm>
        </p:grpSpPr>
        <p:sp>
          <p:nvSpPr>
            <p:cNvPr id="857097" name="Oval 9" descr="Bouquet"/>
            <p:cNvSpPr>
              <a:spLocks noChangeArrowheads="1"/>
            </p:cNvSpPr>
            <p:nvPr/>
          </p:nvSpPr>
          <p:spPr bwMode="auto">
            <a:xfrm>
              <a:off x="3844" y="1536"/>
              <a:ext cx="459" cy="223"/>
            </a:xfrm>
            <a:prstGeom prst="ellipse">
              <a:avLst/>
            </a:prstGeom>
            <a:blipFill dpi="0" rotWithShape="0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57098" name="Freeform 10" descr="Bouquet"/>
            <p:cNvSpPr>
              <a:spLocks/>
            </p:cNvSpPr>
            <p:nvPr/>
          </p:nvSpPr>
          <p:spPr bwMode="auto">
            <a:xfrm rot="392162">
              <a:off x="4275" y="1632"/>
              <a:ext cx="657" cy="81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200" y="0"/>
                </a:cxn>
                <a:cxn ang="0">
                  <a:pos x="400" y="16"/>
                </a:cxn>
                <a:cxn ang="0">
                  <a:pos x="520" y="56"/>
                </a:cxn>
                <a:cxn ang="0">
                  <a:pos x="544" y="72"/>
                </a:cxn>
                <a:cxn ang="0">
                  <a:pos x="744" y="104"/>
                </a:cxn>
                <a:cxn ang="0">
                  <a:pos x="992" y="88"/>
                </a:cxn>
              </a:cxnLst>
              <a:rect l="0" t="0" r="r" b="b"/>
              <a:pathLst>
                <a:path w="992" h="104">
                  <a:moveTo>
                    <a:pt x="0" y="80"/>
                  </a:moveTo>
                  <a:cubicBezTo>
                    <a:pt x="46" y="34"/>
                    <a:pt x="135" y="16"/>
                    <a:pt x="200" y="0"/>
                  </a:cubicBezTo>
                  <a:cubicBezTo>
                    <a:pt x="230" y="2"/>
                    <a:pt x="348" y="4"/>
                    <a:pt x="400" y="16"/>
                  </a:cubicBezTo>
                  <a:cubicBezTo>
                    <a:pt x="440" y="25"/>
                    <a:pt x="481" y="43"/>
                    <a:pt x="520" y="56"/>
                  </a:cubicBezTo>
                  <a:cubicBezTo>
                    <a:pt x="529" y="59"/>
                    <a:pt x="535" y="69"/>
                    <a:pt x="544" y="72"/>
                  </a:cubicBezTo>
                  <a:cubicBezTo>
                    <a:pt x="605" y="91"/>
                    <a:pt x="682" y="98"/>
                    <a:pt x="744" y="104"/>
                  </a:cubicBezTo>
                  <a:cubicBezTo>
                    <a:pt x="748" y="104"/>
                    <a:pt x="924" y="88"/>
                    <a:pt x="992" y="88"/>
                  </a:cubicBezTo>
                </a:path>
              </a:pathLst>
            </a:custGeom>
            <a:blipFill dpi="0" rotWithShape="0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57099" name="Freeform 11" descr="Bouquet"/>
            <p:cNvSpPr>
              <a:spLocks/>
            </p:cNvSpPr>
            <p:nvPr/>
          </p:nvSpPr>
          <p:spPr bwMode="auto">
            <a:xfrm>
              <a:off x="4275" y="1536"/>
              <a:ext cx="657" cy="81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200" y="0"/>
                </a:cxn>
                <a:cxn ang="0">
                  <a:pos x="400" y="16"/>
                </a:cxn>
                <a:cxn ang="0">
                  <a:pos x="520" y="56"/>
                </a:cxn>
                <a:cxn ang="0">
                  <a:pos x="544" y="72"/>
                </a:cxn>
                <a:cxn ang="0">
                  <a:pos x="744" y="104"/>
                </a:cxn>
                <a:cxn ang="0">
                  <a:pos x="992" y="88"/>
                </a:cxn>
              </a:cxnLst>
              <a:rect l="0" t="0" r="r" b="b"/>
              <a:pathLst>
                <a:path w="992" h="104">
                  <a:moveTo>
                    <a:pt x="0" y="80"/>
                  </a:moveTo>
                  <a:cubicBezTo>
                    <a:pt x="46" y="34"/>
                    <a:pt x="135" y="16"/>
                    <a:pt x="200" y="0"/>
                  </a:cubicBezTo>
                  <a:cubicBezTo>
                    <a:pt x="230" y="2"/>
                    <a:pt x="348" y="4"/>
                    <a:pt x="400" y="16"/>
                  </a:cubicBezTo>
                  <a:cubicBezTo>
                    <a:pt x="440" y="25"/>
                    <a:pt x="481" y="43"/>
                    <a:pt x="520" y="56"/>
                  </a:cubicBezTo>
                  <a:cubicBezTo>
                    <a:pt x="529" y="59"/>
                    <a:pt x="535" y="69"/>
                    <a:pt x="544" y="72"/>
                  </a:cubicBezTo>
                  <a:cubicBezTo>
                    <a:pt x="605" y="91"/>
                    <a:pt x="682" y="98"/>
                    <a:pt x="744" y="104"/>
                  </a:cubicBezTo>
                  <a:cubicBezTo>
                    <a:pt x="748" y="104"/>
                    <a:pt x="924" y="88"/>
                    <a:pt x="992" y="88"/>
                  </a:cubicBezTo>
                </a:path>
              </a:pathLst>
            </a:custGeom>
            <a:blipFill dpi="0" rotWithShape="0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857100" name="Oval 12"/>
          <p:cNvSpPr>
            <a:spLocks noChangeArrowheads="1"/>
          </p:cNvSpPr>
          <p:nvPr/>
        </p:nvSpPr>
        <p:spPr bwMode="auto">
          <a:xfrm>
            <a:off x="8839201" y="3670300"/>
            <a:ext cx="68263" cy="76200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7101" name="Oval 13"/>
          <p:cNvSpPr>
            <a:spLocks noChangeArrowheads="1"/>
          </p:cNvSpPr>
          <p:nvPr/>
        </p:nvSpPr>
        <p:spPr bwMode="auto">
          <a:xfrm>
            <a:off x="7620001" y="4356100"/>
            <a:ext cx="68263" cy="76200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7102" name="Oval 14"/>
          <p:cNvSpPr>
            <a:spLocks noChangeArrowheads="1"/>
          </p:cNvSpPr>
          <p:nvPr/>
        </p:nvSpPr>
        <p:spPr bwMode="auto">
          <a:xfrm>
            <a:off x="7823201" y="6337300"/>
            <a:ext cx="68263" cy="76200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7103" name="Oval 15"/>
          <p:cNvSpPr>
            <a:spLocks noChangeArrowheads="1"/>
          </p:cNvSpPr>
          <p:nvPr/>
        </p:nvSpPr>
        <p:spPr bwMode="auto">
          <a:xfrm>
            <a:off x="7348538" y="5270500"/>
            <a:ext cx="68262" cy="76200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7104" name="Oval 16"/>
          <p:cNvSpPr>
            <a:spLocks noChangeArrowheads="1"/>
          </p:cNvSpPr>
          <p:nvPr/>
        </p:nvSpPr>
        <p:spPr bwMode="auto">
          <a:xfrm>
            <a:off x="6807201" y="3060700"/>
            <a:ext cx="68263" cy="76200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7105" name="Oval 17"/>
          <p:cNvSpPr>
            <a:spLocks noChangeArrowheads="1"/>
          </p:cNvSpPr>
          <p:nvPr/>
        </p:nvSpPr>
        <p:spPr bwMode="auto">
          <a:xfrm>
            <a:off x="8907464" y="4584700"/>
            <a:ext cx="66675" cy="76200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7106" name="Oval 18"/>
          <p:cNvSpPr>
            <a:spLocks noChangeArrowheads="1"/>
          </p:cNvSpPr>
          <p:nvPr/>
        </p:nvSpPr>
        <p:spPr bwMode="auto">
          <a:xfrm>
            <a:off x="8364538" y="5803900"/>
            <a:ext cx="68262" cy="76200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7107" name="Oval 19"/>
          <p:cNvSpPr>
            <a:spLocks noChangeArrowheads="1"/>
          </p:cNvSpPr>
          <p:nvPr/>
        </p:nvSpPr>
        <p:spPr bwMode="auto">
          <a:xfrm>
            <a:off x="10058401" y="4660900"/>
            <a:ext cx="68263" cy="76200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7108" name="Text Box 20"/>
          <p:cNvSpPr txBox="1">
            <a:spLocks noChangeArrowheads="1"/>
          </p:cNvSpPr>
          <p:nvPr/>
        </p:nvSpPr>
        <p:spPr bwMode="auto">
          <a:xfrm>
            <a:off x="1752601" y="3736975"/>
            <a:ext cx="847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1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100 nm</a:t>
            </a:r>
          </a:p>
        </p:txBody>
      </p:sp>
      <p:sp>
        <p:nvSpPr>
          <p:cNvPr id="857109" name="Text Box 21"/>
          <p:cNvSpPr txBox="1">
            <a:spLocks noChangeArrowheads="1"/>
          </p:cNvSpPr>
          <p:nvPr/>
        </p:nvSpPr>
        <p:spPr bwMode="auto">
          <a:xfrm>
            <a:off x="2903538" y="2117725"/>
            <a:ext cx="18145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1800">
                <a:solidFill>
                  <a:srgbClr val="FFFFFF"/>
                </a:solidFill>
                <a:effectLst>
                  <a:outerShdw blurRad="50800" dist="127000" dir="3000000" sx="99000" sy="99000" algn="l" rotWithShape="0">
                    <a:srgbClr val="000000"/>
                  </a:outerShdw>
                </a:effectLst>
                <a:latin typeface="Comic Sans MS" pitchFamily="66" charset="0"/>
              </a:rPr>
              <a:t>Houbové vlákno</a:t>
            </a:r>
            <a:endParaRPr lang="en-GB" sz="1800">
              <a:solidFill>
                <a:srgbClr val="FFFFFF"/>
              </a:solidFill>
              <a:effectLst>
                <a:outerShdw blurRad="50800" dist="127000" dir="3000000" sx="99000" sy="99000" algn="l" rotWithShape="0">
                  <a:srgbClr val="000000"/>
                </a:outerShdw>
              </a:effectLst>
              <a:latin typeface="Comic Sans MS" pitchFamily="66" charset="0"/>
            </a:endParaRPr>
          </a:p>
          <a:p>
            <a:pPr eaLnBrk="0" hangingPunct="0">
              <a:defRPr/>
            </a:pPr>
            <a:r>
              <a:rPr lang="en-GB" sz="1800">
                <a:solidFill>
                  <a:srgbClr val="FFFFFF"/>
                </a:solidFill>
                <a:effectLst>
                  <a:outerShdw blurRad="50800" dist="127000" dir="3000000" sx="99000" sy="99000" algn="l" rotWithShape="0">
                    <a:srgbClr val="000000"/>
                  </a:outerShdw>
                </a:effectLst>
                <a:latin typeface="Comic Sans MS" pitchFamily="66" charset="0"/>
              </a:rPr>
              <a:t>2-10 um</a:t>
            </a:r>
          </a:p>
        </p:txBody>
      </p:sp>
      <p:sp>
        <p:nvSpPr>
          <p:cNvPr id="857110" name="Text Box 22"/>
          <p:cNvSpPr txBox="1">
            <a:spLocks noChangeArrowheads="1"/>
          </p:cNvSpPr>
          <p:nvPr/>
        </p:nvSpPr>
        <p:spPr bwMode="auto">
          <a:xfrm>
            <a:off x="2895601" y="5181600"/>
            <a:ext cx="26193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just" eaLnBrk="0" hangingPunct="0">
              <a:defRPr/>
            </a:pPr>
            <a:r>
              <a:rPr lang="cs-CZ" sz="1800">
                <a:solidFill>
                  <a:srgbClr val="FFFFFF"/>
                </a:solidFill>
                <a:effectLst>
                  <a:outerShdw blurRad="50800" dist="127000" dir="3000000" sx="99000" sy="99000" algn="l" rotWithShape="0">
                    <a:srgbClr val="000000"/>
                  </a:outerShdw>
                </a:effectLst>
                <a:latin typeface="Comic Sans MS" pitchFamily="66" charset="0"/>
              </a:rPr>
              <a:t>Organický kontaminant</a:t>
            </a:r>
            <a:endParaRPr lang="en-GB" sz="1800">
              <a:solidFill>
                <a:srgbClr val="FFFFFF"/>
              </a:solidFill>
              <a:effectLst>
                <a:outerShdw blurRad="50800" dist="127000" dir="3000000" sx="99000" sy="99000" algn="l" rotWithShape="0">
                  <a:srgbClr val="000000"/>
                </a:outerShdw>
              </a:effectLst>
              <a:latin typeface="Comic Sans MS" pitchFamily="66" charset="0"/>
            </a:endParaRPr>
          </a:p>
          <a:p>
            <a:pPr algn="just" eaLnBrk="0" hangingPunct="0">
              <a:defRPr/>
            </a:pPr>
            <a:r>
              <a:rPr lang="en-GB" sz="1800">
                <a:solidFill>
                  <a:srgbClr val="FFFFFF"/>
                </a:solidFill>
                <a:effectLst>
                  <a:outerShdw blurRad="50800" dist="127000" dir="3000000" sx="99000" sy="99000" algn="l" rotWithShape="0">
                    <a:srgbClr val="000000"/>
                  </a:outerShdw>
                </a:effectLst>
                <a:latin typeface="Comic Sans MS" pitchFamily="66" charset="0"/>
              </a:rPr>
              <a:t>1 nm</a:t>
            </a:r>
          </a:p>
        </p:txBody>
      </p:sp>
      <p:sp>
        <p:nvSpPr>
          <p:cNvPr id="857111" name="Oval 23"/>
          <p:cNvSpPr>
            <a:spLocks noChangeArrowheads="1"/>
          </p:cNvSpPr>
          <p:nvPr/>
        </p:nvSpPr>
        <p:spPr bwMode="auto">
          <a:xfrm>
            <a:off x="8890001" y="6413500"/>
            <a:ext cx="68263" cy="76200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7112" name="Text Box 24"/>
          <p:cNvSpPr txBox="1">
            <a:spLocks noChangeArrowheads="1"/>
          </p:cNvSpPr>
          <p:nvPr/>
        </p:nvSpPr>
        <p:spPr bwMode="auto">
          <a:xfrm>
            <a:off x="2903539" y="2955925"/>
            <a:ext cx="1101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1800">
                <a:solidFill>
                  <a:srgbClr val="FFFFFF"/>
                </a:solidFill>
                <a:effectLst>
                  <a:outerShdw blurRad="50800" dist="127000" dir="3000000" sx="99000" sy="99000" algn="l" rotWithShape="0">
                    <a:srgbClr val="000000"/>
                  </a:outerShdw>
                </a:effectLst>
                <a:latin typeface="Comic Sans MS" pitchFamily="66" charset="0"/>
              </a:rPr>
              <a:t>Bakterie</a:t>
            </a:r>
            <a:endParaRPr lang="en-GB" sz="1800">
              <a:solidFill>
                <a:srgbClr val="FFFFFF"/>
              </a:solidFill>
              <a:effectLst>
                <a:outerShdw blurRad="50800" dist="127000" dir="3000000" sx="99000" sy="99000" algn="l" rotWithShape="0">
                  <a:srgbClr val="000000"/>
                </a:outerShdw>
              </a:effectLst>
              <a:latin typeface="Comic Sans MS" pitchFamily="66" charset="0"/>
            </a:endParaRPr>
          </a:p>
          <a:p>
            <a:pPr eaLnBrk="0" hangingPunct="0">
              <a:defRPr/>
            </a:pPr>
            <a:r>
              <a:rPr lang="en-GB" sz="1800">
                <a:solidFill>
                  <a:srgbClr val="FFFFFF"/>
                </a:solidFill>
                <a:effectLst>
                  <a:outerShdw blurRad="50800" dist="127000" dir="3000000" sx="99000" sy="99000" algn="l" rotWithShape="0">
                    <a:srgbClr val="000000"/>
                  </a:outerShdw>
                </a:effectLst>
                <a:latin typeface="Comic Sans MS" pitchFamily="66" charset="0"/>
              </a:rPr>
              <a:t>1-2 um</a:t>
            </a:r>
          </a:p>
        </p:txBody>
      </p:sp>
      <p:grpSp>
        <p:nvGrpSpPr>
          <p:cNvPr id="47123" name="Group 25"/>
          <p:cNvGrpSpPr>
            <a:grpSpLocks/>
          </p:cNvGrpSpPr>
          <p:nvPr/>
        </p:nvGrpSpPr>
        <p:grpSpPr bwMode="auto">
          <a:xfrm>
            <a:off x="3817938" y="3362326"/>
            <a:ext cx="1535112" cy="354013"/>
            <a:chOff x="3844" y="1536"/>
            <a:chExt cx="1088" cy="223"/>
          </a:xfrm>
        </p:grpSpPr>
        <p:sp>
          <p:nvSpPr>
            <p:cNvPr id="857114" name="Oval 26" descr="Bouquet"/>
            <p:cNvSpPr>
              <a:spLocks noChangeArrowheads="1"/>
            </p:cNvSpPr>
            <p:nvPr/>
          </p:nvSpPr>
          <p:spPr bwMode="auto">
            <a:xfrm>
              <a:off x="3844" y="1536"/>
              <a:ext cx="458" cy="223"/>
            </a:xfrm>
            <a:prstGeom prst="ellipse">
              <a:avLst/>
            </a:prstGeom>
            <a:blipFill dpi="0" rotWithShape="0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57115" name="Freeform 27" descr="Bouquet"/>
            <p:cNvSpPr>
              <a:spLocks/>
            </p:cNvSpPr>
            <p:nvPr/>
          </p:nvSpPr>
          <p:spPr bwMode="auto">
            <a:xfrm rot="392162">
              <a:off x="4276" y="1632"/>
              <a:ext cx="656" cy="80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200" y="0"/>
                </a:cxn>
                <a:cxn ang="0">
                  <a:pos x="400" y="16"/>
                </a:cxn>
                <a:cxn ang="0">
                  <a:pos x="520" y="56"/>
                </a:cxn>
                <a:cxn ang="0">
                  <a:pos x="544" y="72"/>
                </a:cxn>
                <a:cxn ang="0">
                  <a:pos x="744" y="104"/>
                </a:cxn>
                <a:cxn ang="0">
                  <a:pos x="992" y="88"/>
                </a:cxn>
              </a:cxnLst>
              <a:rect l="0" t="0" r="r" b="b"/>
              <a:pathLst>
                <a:path w="992" h="104">
                  <a:moveTo>
                    <a:pt x="0" y="80"/>
                  </a:moveTo>
                  <a:cubicBezTo>
                    <a:pt x="46" y="34"/>
                    <a:pt x="135" y="16"/>
                    <a:pt x="200" y="0"/>
                  </a:cubicBezTo>
                  <a:cubicBezTo>
                    <a:pt x="230" y="2"/>
                    <a:pt x="348" y="4"/>
                    <a:pt x="400" y="16"/>
                  </a:cubicBezTo>
                  <a:cubicBezTo>
                    <a:pt x="440" y="25"/>
                    <a:pt x="481" y="43"/>
                    <a:pt x="520" y="56"/>
                  </a:cubicBezTo>
                  <a:cubicBezTo>
                    <a:pt x="529" y="59"/>
                    <a:pt x="535" y="69"/>
                    <a:pt x="544" y="72"/>
                  </a:cubicBezTo>
                  <a:cubicBezTo>
                    <a:pt x="605" y="91"/>
                    <a:pt x="682" y="98"/>
                    <a:pt x="744" y="104"/>
                  </a:cubicBezTo>
                  <a:cubicBezTo>
                    <a:pt x="748" y="104"/>
                    <a:pt x="924" y="88"/>
                    <a:pt x="992" y="88"/>
                  </a:cubicBezTo>
                </a:path>
              </a:pathLst>
            </a:custGeom>
            <a:blipFill dpi="0" rotWithShape="0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57116" name="Freeform 28" descr="Bouquet"/>
            <p:cNvSpPr>
              <a:spLocks/>
            </p:cNvSpPr>
            <p:nvPr/>
          </p:nvSpPr>
          <p:spPr bwMode="auto">
            <a:xfrm>
              <a:off x="4276" y="1536"/>
              <a:ext cx="656" cy="80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200" y="0"/>
                </a:cxn>
                <a:cxn ang="0">
                  <a:pos x="400" y="16"/>
                </a:cxn>
                <a:cxn ang="0">
                  <a:pos x="520" y="56"/>
                </a:cxn>
                <a:cxn ang="0">
                  <a:pos x="544" y="72"/>
                </a:cxn>
                <a:cxn ang="0">
                  <a:pos x="744" y="104"/>
                </a:cxn>
                <a:cxn ang="0">
                  <a:pos x="992" y="88"/>
                </a:cxn>
              </a:cxnLst>
              <a:rect l="0" t="0" r="r" b="b"/>
              <a:pathLst>
                <a:path w="992" h="104">
                  <a:moveTo>
                    <a:pt x="0" y="80"/>
                  </a:moveTo>
                  <a:cubicBezTo>
                    <a:pt x="46" y="34"/>
                    <a:pt x="135" y="16"/>
                    <a:pt x="200" y="0"/>
                  </a:cubicBezTo>
                  <a:cubicBezTo>
                    <a:pt x="230" y="2"/>
                    <a:pt x="348" y="4"/>
                    <a:pt x="400" y="16"/>
                  </a:cubicBezTo>
                  <a:cubicBezTo>
                    <a:pt x="440" y="25"/>
                    <a:pt x="481" y="43"/>
                    <a:pt x="520" y="56"/>
                  </a:cubicBezTo>
                  <a:cubicBezTo>
                    <a:pt x="529" y="59"/>
                    <a:pt x="535" y="69"/>
                    <a:pt x="544" y="72"/>
                  </a:cubicBezTo>
                  <a:cubicBezTo>
                    <a:pt x="605" y="91"/>
                    <a:pt x="682" y="98"/>
                    <a:pt x="744" y="104"/>
                  </a:cubicBezTo>
                  <a:cubicBezTo>
                    <a:pt x="748" y="104"/>
                    <a:pt x="924" y="88"/>
                    <a:pt x="992" y="88"/>
                  </a:cubicBezTo>
                </a:path>
              </a:pathLst>
            </a:custGeom>
            <a:blipFill dpi="0" rotWithShape="0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857117" name="Line 29"/>
          <p:cNvSpPr>
            <a:spLocks noChangeShapeType="1"/>
          </p:cNvSpPr>
          <p:nvPr/>
        </p:nvSpPr>
        <p:spPr bwMode="auto">
          <a:xfrm flipH="1">
            <a:off x="2725738" y="644526"/>
            <a:ext cx="17462" cy="5603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7118" name="Line 30"/>
          <p:cNvSpPr>
            <a:spLocks noChangeShapeType="1"/>
          </p:cNvSpPr>
          <p:nvPr/>
        </p:nvSpPr>
        <p:spPr bwMode="auto">
          <a:xfrm>
            <a:off x="2590801" y="5486400"/>
            <a:ext cx="269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7119" name="Line 31"/>
          <p:cNvSpPr>
            <a:spLocks noChangeShapeType="1"/>
          </p:cNvSpPr>
          <p:nvPr/>
        </p:nvSpPr>
        <p:spPr bwMode="auto">
          <a:xfrm>
            <a:off x="2590801" y="4724400"/>
            <a:ext cx="269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7120" name="Line 32"/>
          <p:cNvSpPr>
            <a:spLocks noChangeShapeType="1"/>
          </p:cNvSpPr>
          <p:nvPr/>
        </p:nvSpPr>
        <p:spPr bwMode="auto">
          <a:xfrm>
            <a:off x="2590801" y="3962400"/>
            <a:ext cx="269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7121" name="Line 33"/>
          <p:cNvSpPr>
            <a:spLocks noChangeShapeType="1"/>
          </p:cNvSpPr>
          <p:nvPr/>
        </p:nvSpPr>
        <p:spPr bwMode="auto">
          <a:xfrm>
            <a:off x="2590801" y="3200400"/>
            <a:ext cx="269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7122" name="Line 34"/>
          <p:cNvSpPr>
            <a:spLocks noChangeShapeType="1"/>
          </p:cNvSpPr>
          <p:nvPr/>
        </p:nvSpPr>
        <p:spPr bwMode="auto">
          <a:xfrm>
            <a:off x="2590801" y="2438400"/>
            <a:ext cx="269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7123" name="Line 35"/>
          <p:cNvSpPr>
            <a:spLocks noChangeShapeType="1"/>
          </p:cNvSpPr>
          <p:nvPr/>
        </p:nvSpPr>
        <p:spPr bwMode="auto">
          <a:xfrm>
            <a:off x="2590801" y="1676400"/>
            <a:ext cx="269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7124" name="Line 36"/>
          <p:cNvSpPr>
            <a:spLocks noChangeShapeType="1"/>
          </p:cNvSpPr>
          <p:nvPr/>
        </p:nvSpPr>
        <p:spPr bwMode="auto">
          <a:xfrm>
            <a:off x="2590801" y="6248400"/>
            <a:ext cx="269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7125" name="Text Box 37"/>
          <p:cNvSpPr txBox="1">
            <a:spLocks noChangeArrowheads="1"/>
          </p:cNvSpPr>
          <p:nvPr/>
        </p:nvSpPr>
        <p:spPr bwMode="auto">
          <a:xfrm>
            <a:off x="1933576" y="5260975"/>
            <a:ext cx="600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1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1 nm</a:t>
            </a:r>
          </a:p>
        </p:txBody>
      </p:sp>
      <p:sp>
        <p:nvSpPr>
          <p:cNvPr id="857126" name="Text Box 38"/>
          <p:cNvSpPr txBox="1">
            <a:spLocks noChangeArrowheads="1"/>
          </p:cNvSpPr>
          <p:nvPr/>
        </p:nvSpPr>
        <p:spPr bwMode="auto">
          <a:xfrm>
            <a:off x="1843088" y="2257425"/>
            <a:ext cx="7239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1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10 um</a:t>
            </a:r>
          </a:p>
        </p:txBody>
      </p:sp>
      <p:sp>
        <p:nvSpPr>
          <p:cNvPr id="857127" name="Text Box 39"/>
          <p:cNvSpPr txBox="1">
            <a:spLocks noChangeArrowheads="1"/>
          </p:cNvSpPr>
          <p:nvPr/>
        </p:nvSpPr>
        <p:spPr bwMode="auto">
          <a:xfrm>
            <a:off x="1933576" y="2974975"/>
            <a:ext cx="600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1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1 um</a:t>
            </a:r>
          </a:p>
        </p:txBody>
      </p:sp>
      <p:sp>
        <p:nvSpPr>
          <p:cNvPr id="857128" name="Text Box 40"/>
          <p:cNvSpPr txBox="1">
            <a:spLocks noChangeArrowheads="1"/>
          </p:cNvSpPr>
          <p:nvPr/>
        </p:nvSpPr>
        <p:spPr bwMode="auto">
          <a:xfrm>
            <a:off x="1843088" y="4498975"/>
            <a:ext cx="7239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1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10 nm</a:t>
            </a:r>
          </a:p>
        </p:txBody>
      </p:sp>
      <p:sp>
        <p:nvSpPr>
          <p:cNvPr id="857129" name="Text Box 41"/>
          <p:cNvSpPr txBox="1">
            <a:spLocks noChangeArrowheads="1"/>
          </p:cNvSpPr>
          <p:nvPr/>
        </p:nvSpPr>
        <p:spPr bwMode="auto">
          <a:xfrm>
            <a:off x="1797050" y="6022975"/>
            <a:ext cx="7747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1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0.1 nm</a:t>
            </a:r>
          </a:p>
        </p:txBody>
      </p:sp>
      <p:sp>
        <p:nvSpPr>
          <p:cNvPr id="857130" name="Text Box 42"/>
          <p:cNvSpPr txBox="1">
            <a:spLocks noChangeArrowheads="1"/>
          </p:cNvSpPr>
          <p:nvPr/>
        </p:nvSpPr>
        <p:spPr bwMode="auto">
          <a:xfrm>
            <a:off x="1752601" y="1447800"/>
            <a:ext cx="847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1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100 um</a:t>
            </a:r>
          </a:p>
        </p:txBody>
      </p:sp>
      <p:sp>
        <p:nvSpPr>
          <p:cNvPr id="47138" name="Text Box 43"/>
          <p:cNvSpPr txBox="1">
            <a:spLocks noChangeArrowheads="1"/>
          </p:cNvSpPr>
          <p:nvPr/>
        </p:nvSpPr>
        <p:spPr bwMode="auto">
          <a:xfrm>
            <a:off x="2878139" y="4251325"/>
            <a:ext cx="38687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1800" dirty="0">
                <a:solidFill>
                  <a:srgbClr val="FFFFFF"/>
                </a:solidFill>
                <a:effectLst>
                  <a:outerShdw blurRad="50800" dist="127000" dir="3000000" sx="99000" sy="99000" algn="l" rotWithShape="0">
                    <a:srgbClr val="000000"/>
                  </a:outerShdw>
                </a:effectLst>
                <a:latin typeface="Comic Sans MS" pitchFamily="66" charset="0"/>
              </a:rPr>
              <a:t>Jílová částice či </a:t>
            </a:r>
            <a:r>
              <a:rPr lang="cs-CZ" sz="1800" dirty="0" err="1">
                <a:solidFill>
                  <a:srgbClr val="FFFFFF"/>
                </a:solidFill>
                <a:effectLst>
                  <a:outerShdw blurRad="50800" dist="127000" dir="3000000" sx="99000" sy="99000" algn="l" rotWithShape="0">
                    <a:srgbClr val="000000"/>
                  </a:outerShdw>
                </a:effectLst>
                <a:latin typeface="Comic Sans MS" pitchFamily="66" charset="0"/>
              </a:rPr>
              <a:t>huminová</a:t>
            </a:r>
            <a:r>
              <a:rPr lang="cs-CZ" sz="1800" dirty="0">
                <a:solidFill>
                  <a:srgbClr val="FFFFFF"/>
                </a:solidFill>
                <a:effectLst>
                  <a:outerShdw blurRad="50800" dist="127000" dir="3000000" sx="99000" sy="99000" algn="l" rotWithShape="0">
                    <a:srgbClr val="000000"/>
                  </a:outerShdw>
                </a:effectLst>
                <a:latin typeface="Comic Sans MS" pitchFamily="66" charset="0"/>
              </a:rPr>
              <a:t> kyselina</a:t>
            </a:r>
            <a:endParaRPr lang="en-GB" sz="1800" dirty="0">
              <a:solidFill>
                <a:srgbClr val="FFFFFF"/>
              </a:solidFill>
              <a:effectLst>
                <a:outerShdw blurRad="50800" dist="127000" dir="3000000" sx="99000" sy="99000" algn="l" rotWithShape="0">
                  <a:srgbClr val="000000"/>
                </a:outerShdw>
              </a:effectLst>
              <a:latin typeface="Comic Sans MS" pitchFamily="66" charset="0"/>
            </a:endParaRPr>
          </a:p>
          <a:p>
            <a:pPr eaLnBrk="0" hangingPunct="0"/>
            <a:r>
              <a:rPr lang="en-GB" sz="1800" dirty="0">
                <a:solidFill>
                  <a:srgbClr val="FFFFFF"/>
                </a:solidFill>
                <a:effectLst>
                  <a:outerShdw blurRad="50800" dist="127000" dir="3000000" sx="99000" sy="99000" algn="l" rotWithShape="0">
                    <a:srgbClr val="000000"/>
                  </a:outerShdw>
                </a:effectLst>
                <a:latin typeface="Comic Sans MS" pitchFamily="66" charset="0"/>
              </a:rPr>
              <a:t>2-0.2 um</a:t>
            </a:r>
          </a:p>
        </p:txBody>
      </p:sp>
      <p:sp>
        <p:nvSpPr>
          <p:cNvPr id="857132" name="AutoShape 44" descr="Stationery"/>
          <p:cNvSpPr>
            <a:spLocks noChangeArrowheads="1"/>
          </p:cNvSpPr>
          <p:nvPr/>
        </p:nvSpPr>
        <p:spPr bwMode="auto">
          <a:xfrm>
            <a:off x="4191000" y="4724401"/>
            <a:ext cx="261938" cy="123825"/>
          </a:xfrm>
          <a:prstGeom prst="roundRect">
            <a:avLst>
              <a:gd name="adj" fmla="val 16667"/>
            </a:avLst>
          </a:prstGeom>
          <a:blipFill dpi="0" rotWithShape="0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7133" name="Oval 45"/>
          <p:cNvSpPr>
            <a:spLocks noChangeArrowheads="1"/>
          </p:cNvSpPr>
          <p:nvPr/>
        </p:nvSpPr>
        <p:spPr bwMode="auto">
          <a:xfrm>
            <a:off x="5880100" y="6026150"/>
            <a:ext cx="68262" cy="76200"/>
          </a:xfrm>
          <a:prstGeom prst="ellipse">
            <a:avLst/>
          </a:prstGeom>
          <a:solidFill>
            <a:srgbClr val="3333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7134" name="Oval 46"/>
          <p:cNvSpPr>
            <a:spLocks noChangeArrowheads="1"/>
          </p:cNvSpPr>
          <p:nvPr/>
        </p:nvSpPr>
        <p:spPr bwMode="auto">
          <a:xfrm>
            <a:off x="9639301" y="4597400"/>
            <a:ext cx="68263" cy="76200"/>
          </a:xfrm>
          <a:prstGeom prst="ellipse">
            <a:avLst/>
          </a:prstGeom>
          <a:solidFill>
            <a:srgbClr val="3333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7135" name="Oval 47"/>
          <p:cNvSpPr>
            <a:spLocks noChangeArrowheads="1"/>
          </p:cNvSpPr>
          <p:nvPr/>
        </p:nvSpPr>
        <p:spPr bwMode="auto">
          <a:xfrm>
            <a:off x="6827838" y="4940300"/>
            <a:ext cx="68262" cy="76200"/>
          </a:xfrm>
          <a:prstGeom prst="ellipse">
            <a:avLst/>
          </a:prstGeom>
          <a:solidFill>
            <a:srgbClr val="3333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7136" name="Oval 48"/>
          <p:cNvSpPr>
            <a:spLocks noChangeArrowheads="1"/>
          </p:cNvSpPr>
          <p:nvPr/>
        </p:nvSpPr>
        <p:spPr bwMode="auto">
          <a:xfrm>
            <a:off x="7891464" y="4051300"/>
            <a:ext cx="66675" cy="76200"/>
          </a:xfrm>
          <a:prstGeom prst="ellipse">
            <a:avLst/>
          </a:prstGeom>
          <a:solidFill>
            <a:srgbClr val="3333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7137" name="Oval 49"/>
          <p:cNvSpPr>
            <a:spLocks noChangeArrowheads="1"/>
          </p:cNvSpPr>
          <p:nvPr/>
        </p:nvSpPr>
        <p:spPr bwMode="auto">
          <a:xfrm>
            <a:off x="8026401" y="3822700"/>
            <a:ext cx="68263" cy="76200"/>
          </a:xfrm>
          <a:prstGeom prst="ellipse">
            <a:avLst/>
          </a:prstGeom>
          <a:solidFill>
            <a:srgbClr val="3333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7138" name="Oval 50"/>
          <p:cNvSpPr>
            <a:spLocks noChangeArrowheads="1"/>
          </p:cNvSpPr>
          <p:nvPr/>
        </p:nvSpPr>
        <p:spPr bwMode="auto">
          <a:xfrm>
            <a:off x="9245601" y="4279900"/>
            <a:ext cx="68263" cy="76200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7146" name="Picture 51" descr="folsom0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013" y="914401"/>
            <a:ext cx="1511300" cy="115411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sp>
        <p:nvSpPr>
          <p:cNvPr id="857140" name="Line 52"/>
          <p:cNvSpPr>
            <a:spLocks noChangeShapeType="1"/>
          </p:cNvSpPr>
          <p:nvPr/>
        </p:nvSpPr>
        <p:spPr bwMode="auto">
          <a:xfrm>
            <a:off x="2590801" y="949325"/>
            <a:ext cx="269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7141" name="Text Box 53"/>
          <p:cNvSpPr txBox="1">
            <a:spLocks noChangeArrowheads="1"/>
          </p:cNvSpPr>
          <p:nvPr/>
        </p:nvSpPr>
        <p:spPr bwMode="auto">
          <a:xfrm>
            <a:off x="1944689" y="769938"/>
            <a:ext cx="650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1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1 </a:t>
            </a:r>
            <a:r>
              <a:rPr lang="cs-CZ" sz="1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m</a:t>
            </a:r>
            <a:r>
              <a:rPr lang="en-GB" sz="1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m</a:t>
            </a:r>
          </a:p>
        </p:txBody>
      </p:sp>
      <p:sp>
        <p:nvSpPr>
          <p:cNvPr id="857142" name="Text Box 54"/>
          <p:cNvSpPr txBox="1">
            <a:spLocks noChangeArrowheads="1"/>
          </p:cNvSpPr>
          <p:nvPr/>
        </p:nvSpPr>
        <p:spPr bwMode="auto">
          <a:xfrm>
            <a:off x="2971800" y="644525"/>
            <a:ext cx="1504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1800" dirty="0">
                <a:solidFill>
                  <a:srgbClr val="FFFFFF"/>
                </a:solidFill>
                <a:effectLst>
                  <a:outerShdw blurRad="50800" dist="127000" dir="3000000" sx="99000" sy="99000" algn="l" rotWithShape="0">
                    <a:srgbClr val="000000"/>
                  </a:outerShdw>
                </a:effectLst>
                <a:latin typeface="Comic Sans MS" pitchFamily="66" charset="0"/>
              </a:rPr>
              <a:t>Chvostoskok</a:t>
            </a:r>
            <a:endParaRPr lang="en-GB" sz="1800" dirty="0">
              <a:solidFill>
                <a:srgbClr val="FFFFFF"/>
              </a:solidFill>
              <a:effectLst>
                <a:outerShdw blurRad="50800" dist="127000" dir="3000000" sx="99000" sy="99000" algn="l" rotWithShape="0">
                  <a:srgbClr val="000000"/>
                </a:outerShdw>
              </a:effectLst>
              <a:latin typeface="Comic Sans MS" pitchFamily="66" charset="0"/>
            </a:endParaRPr>
          </a:p>
          <a:p>
            <a:pPr eaLnBrk="0" hangingPunct="0">
              <a:defRPr/>
            </a:pPr>
            <a:r>
              <a:rPr lang="cs-CZ" sz="1800" dirty="0">
                <a:solidFill>
                  <a:srgbClr val="FFFFFF"/>
                </a:solidFill>
                <a:effectLst>
                  <a:outerShdw blurRad="50800" dist="127000" dir="3000000" sx="99000" sy="99000" algn="l" rotWithShape="0">
                    <a:srgbClr val="000000"/>
                  </a:outerShdw>
                </a:effectLst>
                <a:latin typeface="Comic Sans MS" pitchFamily="66" charset="0"/>
              </a:rPr>
              <a:t>1 – </a:t>
            </a:r>
            <a:r>
              <a:rPr lang="en-GB" sz="1800" dirty="0">
                <a:solidFill>
                  <a:srgbClr val="FFFFFF"/>
                </a:solidFill>
                <a:effectLst>
                  <a:outerShdw blurRad="50800" dist="127000" dir="3000000" sx="99000" sy="99000" algn="l" rotWithShape="0">
                    <a:srgbClr val="000000"/>
                  </a:outerShdw>
                </a:effectLst>
                <a:latin typeface="Comic Sans MS" pitchFamily="66" charset="0"/>
              </a:rPr>
              <a:t>2</a:t>
            </a:r>
            <a:r>
              <a:rPr lang="cs-CZ" sz="1800" dirty="0">
                <a:solidFill>
                  <a:srgbClr val="FFFFFF"/>
                </a:solidFill>
                <a:effectLst>
                  <a:outerShdw blurRad="50800" dist="127000" dir="3000000" sx="99000" sy="99000" algn="l" rotWithShape="0">
                    <a:srgbClr val="000000"/>
                  </a:outerShdw>
                </a:effectLst>
                <a:latin typeface="Comic Sans MS" pitchFamily="66" charset="0"/>
              </a:rPr>
              <a:t> m</a:t>
            </a:r>
            <a:r>
              <a:rPr lang="en-GB" sz="1800" dirty="0">
                <a:solidFill>
                  <a:srgbClr val="FFFFFF"/>
                </a:solidFill>
                <a:effectLst>
                  <a:outerShdw blurRad="50800" dist="127000" dir="3000000" sx="99000" sy="99000" algn="l" rotWithShape="0">
                    <a:srgbClr val="000000"/>
                  </a:outerShdw>
                </a:effectLst>
                <a:latin typeface="Comic Sans MS" pitchFamily="66" charset="0"/>
              </a:rPr>
              <a:t>m</a:t>
            </a:r>
          </a:p>
        </p:txBody>
      </p:sp>
      <p:sp>
        <p:nvSpPr>
          <p:cNvPr id="857143" name="AutoShape 55" descr="Stationery"/>
          <p:cNvSpPr>
            <a:spLocks noChangeArrowheads="1"/>
          </p:cNvSpPr>
          <p:nvPr/>
        </p:nvSpPr>
        <p:spPr bwMode="auto">
          <a:xfrm>
            <a:off x="7061200" y="4889501"/>
            <a:ext cx="261938" cy="123825"/>
          </a:xfrm>
          <a:prstGeom prst="roundRect">
            <a:avLst>
              <a:gd name="adj" fmla="val 16667"/>
            </a:avLst>
          </a:prstGeom>
          <a:blipFill dpi="0" rotWithShape="0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7144" name="AutoShape 56" descr="Stationery"/>
          <p:cNvSpPr>
            <a:spLocks noChangeArrowheads="1"/>
          </p:cNvSpPr>
          <p:nvPr/>
        </p:nvSpPr>
        <p:spPr bwMode="auto">
          <a:xfrm>
            <a:off x="8813800" y="6337301"/>
            <a:ext cx="261938" cy="123825"/>
          </a:xfrm>
          <a:prstGeom prst="roundRect">
            <a:avLst>
              <a:gd name="adj" fmla="val 16667"/>
            </a:avLst>
          </a:prstGeom>
          <a:blipFill dpi="0" rotWithShape="0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7145" name="AutoShape 57" descr="Stationery"/>
          <p:cNvSpPr>
            <a:spLocks noChangeArrowheads="1"/>
          </p:cNvSpPr>
          <p:nvPr/>
        </p:nvSpPr>
        <p:spPr bwMode="auto">
          <a:xfrm>
            <a:off x="6832600" y="5880101"/>
            <a:ext cx="261938" cy="123825"/>
          </a:xfrm>
          <a:prstGeom prst="roundRect">
            <a:avLst>
              <a:gd name="adj" fmla="val 16667"/>
            </a:avLst>
          </a:prstGeom>
          <a:blipFill dpi="0" rotWithShape="0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7146" name="AutoShape 58" descr="Stationery"/>
          <p:cNvSpPr>
            <a:spLocks noChangeArrowheads="1"/>
          </p:cNvSpPr>
          <p:nvPr/>
        </p:nvSpPr>
        <p:spPr bwMode="auto">
          <a:xfrm>
            <a:off x="8051800" y="3136901"/>
            <a:ext cx="261938" cy="123825"/>
          </a:xfrm>
          <a:prstGeom prst="roundRect">
            <a:avLst>
              <a:gd name="adj" fmla="val 16667"/>
            </a:avLst>
          </a:prstGeom>
          <a:blipFill dpi="0" rotWithShape="0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7147" name="AutoShape 59" descr="Stationery"/>
          <p:cNvSpPr>
            <a:spLocks noChangeArrowheads="1"/>
          </p:cNvSpPr>
          <p:nvPr/>
        </p:nvSpPr>
        <p:spPr bwMode="auto">
          <a:xfrm>
            <a:off x="8813800" y="6489701"/>
            <a:ext cx="261938" cy="123825"/>
          </a:xfrm>
          <a:prstGeom prst="roundRect">
            <a:avLst>
              <a:gd name="adj" fmla="val 16667"/>
            </a:avLst>
          </a:prstGeom>
          <a:blipFill dpi="0" rotWithShape="0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7148" name="AutoShape 60" descr="Stationery"/>
          <p:cNvSpPr>
            <a:spLocks noChangeArrowheads="1"/>
          </p:cNvSpPr>
          <p:nvPr/>
        </p:nvSpPr>
        <p:spPr bwMode="auto">
          <a:xfrm>
            <a:off x="8585200" y="6413501"/>
            <a:ext cx="261938" cy="123825"/>
          </a:xfrm>
          <a:prstGeom prst="roundRect">
            <a:avLst>
              <a:gd name="adj" fmla="val 16667"/>
            </a:avLst>
          </a:prstGeom>
          <a:blipFill dpi="0" rotWithShape="0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7149" name="AutoShape 61" descr="Stationery"/>
          <p:cNvSpPr>
            <a:spLocks noChangeArrowheads="1"/>
          </p:cNvSpPr>
          <p:nvPr/>
        </p:nvSpPr>
        <p:spPr bwMode="auto">
          <a:xfrm>
            <a:off x="9120189" y="5013326"/>
            <a:ext cx="261937" cy="123825"/>
          </a:xfrm>
          <a:prstGeom prst="roundRect">
            <a:avLst>
              <a:gd name="adj" fmla="val 16667"/>
            </a:avLst>
          </a:prstGeom>
          <a:blipFill dpi="0" rotWithShape="0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7150" name="Oval 62"/>
          <p:cNvSpPr>
            <a:spLocks noChangeArrowheads="1"/>
          </p:cNvSpPr>
          <p:nvPr/>
        </p:nvSpPr>
        <p:spPr bwMode="auto">
          <a:xfrm>
            <a:off x="6832601" y="5880100"/>
            <a:ext cx="68263" cy="76200"/>
          </a:xfrm>
          <a:prstGeom prst="ellipse">
            <a:avLst/>
          </a:prstGeom>
          <a:solidFill>
            <a:srgbClr val="3333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7151" name="Oval 63"/>
          <p:cNvSpPr>
            <a:spLocks noChangeArrowheads="1"/>
          </p:cNvSpPr>
          <p:nvPr/>
        </p:nvSpPr>
        <p:spPr bwMode="auto">
          <a:xfrm>
            <a:off x="6832601" y="5956300"/>
            <a:ext cx="68263" cy="76200"/>
          </a:xfrm>
          <a:prstGeom prst="ellipse">
            <a:avLst/>
          </a:prstGeom>
          <a:solidFill>
            <a:srgbClr val="3333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7152" name="Oval 64"/>
          <p:cNvSpPr>
            <a:spLocks noChangeArrowheads="1"/>
          </p:cNvSpPr>
          <p:nvPr/>
        </p:nvSpPr>
        <p:spPr bwMode="auto">
          <a:xfrm>
            <a:off x="6908801" y="5956300"/>
            <a:ext cx="68263" cy="76200"/>
          </a:xfrm>
          <a:prstGeom prst="ellipse">
            <a:avLst/>
          </a:prstGeom>
          <a:solidFill>
            <a:srgbClr val="3333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7153" name="Oval 65"/>
          <p:cNvSpPr>
            <a:spLocks noChangeArrowheads="1"/>
          </p:cNvSpPr>
          <p:nvPr/>
        </p:nvSpPr>
        <p:spPr bwMode="auto">
          <a:xfrm>
            <a:off x="7061201" y="5880100"/>
            <a:ext cx="68263" cy="76200"/>
          </a:xfrm>
          <a:prstGeom prst="ellipse">
            <a:avLst/>
          </a:prstGeom>
          <a:solidFill>
            <a:srgbClr val="3333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7154" name="Oval 66"/>
          <p:cNvSpPr>
            <a:spLocks noChangeArrowheads="1"/>
          </p:cNvSpPr>
          <p:nvPr/>
        </p:nvSpPr>
        <p:spPr bwMode="auto">
          <a:xfrm>
            <a:off x="7061201" y="5956300"/>
            <a:ext cx="68263" cy="76200"/>
          </a:xfrm>
          <a:prstGeom prst="ellipse">
            <a:avLst/>
          </a:prstGeom>
          <a:solidFill>
            <a:srgbClr val="3333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7155" name="Oval 67"/>
          <p:cNvSpPr>
            <a:spLocks noChangeArrowheads="1"/>
          </p:cNvSpPr>
          <p:nvPr/>
        </p:nvSpPr>
        <p:spPr bwMode="auto">
          <a:xfrm>
            <a:off x="8890001" y="6413500"/>
            <a:ext cx="68263" cy="76200"/>
          </a:xfrm>
          <a:prstGeom prst="ellipse">
            <a:avLst/>
          </a:prstGeom>
          <a:solidFill>
            <a:srgbClr val="3333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7156" name="Freeform 68"/>
          <p:cNvSpPr>
            <a:spLocks/>
          </p:cNvSpPr>
          <p:nvPr/>
        </p:nvSpPr>
        <p:spPr bwMode="auto">
          <a:xfrm>
            <a:off x="3457575" y="2570164"/>
            <a:ext cx="1803400" cy="377825"/>
          </a:xfrm>
          <a:custGeom>
            <a:avLst/>
            <a:gdLst/>
            <a:ahLst/>
            <a:cxnLst>
              <a:cxn ang="0">
                <a:pos x="0" y="371"/>
              </a:cxn>
              <a:cxn ang="0">
                <a:pos x="81" y="265"/>
              </a:cxn>
              <a:cxn ang="0">
                <a:pos x="284" y="273"/>
              </a:cxn>
              <a:cxn ang="0">
                <a:pos x="308" y="249"/>
              </a:cxn>
              <a:cxn ang="0">
                <a:pos x="341" y="200"/>
              </a:cxn>
              <a:cxn ang="0">
                <a:pos x="430" y="95"/>
              </a:cxn>
              <a:cxn ang="0">
                <a:pos x="471" y="70"/>
              </a:cxn>
              <a:cxn ang="0">
                <a:pos x="552" y="30"/>
              </a:cxn>
              <a:cxn ang="0">
                <a:pos x="941" y="38"/>
              </a:cxn>
              <a:cxn ang="0">
                <a:pos x="1136" y="22"/>
              </a:cxn>
            </a:cxnLst>
            <a:rect l="0" t="0" r="r" b="b"/>
            <a:pathLst>
              <a:path w="1136" h="371">
                <a:moveTo>
                  <a:pt x="0" y="371"/>
                </a:moveTo>
                <a:cubicBezTo>
                  <a:pt x="12" y="310"/>
                  <a:pt x="17" y="281"/>
                  <a:pt x="81" y="265"/>
                </a:cubicBezTo>
                <a:cubicBezTo>
                  <a:pt x="172" y="275"/>
                  <a:pt x="184" y="281"/>
                  <a:pt x="284" y="273"/>
                </a:cubicBezTo>
                <a:cubicBezTo>
                  <a:pt x="292" y="265"/>
                  <a:pt x="301" y="258"/>
                  <a:pt x="308" y="249"/>
                </a:cubicBezTo>
                <a:cubicBezTo>
                  <a:pt x="320" y="233"/>
                  <a:pt x="341" y="200"/>
                  <a:pt x="341" y="200"/>
                </a:cubicBezTo>
                <a:cubicBezTo>
                  <a:pt x="360" y="142"/>
                  <a:pt x="382" y="126"/>
                  <a:pt x="430" y="95"/>
                </a:cubicBezTo>
                <a:cubicBezTo>
                  <a:pt x="479" y="63"/>
                  <a:pt x="408" y="90"/>
                  <a:pt x="471" y="70"/>
                </a:cubicBezTo>
                <a:cubicBezTo>
                  <a:pt x="528" y="32"/>
                  <a:pt x="500" y="43"/>
                  <a:pt x="552" y="30"/>
                </a:cubicBezTo>
                <a:cubicBezTo>
                  <a:pt x="693" y="37"/>
                  <a:pt x="800" y="45"/>
                  <a:pt x="941" y="38"/>
                </a:cubicBezTo>
                <a:cubicBezTo>
                  <a:pt x="998" y="0"/>
                  <a:pt x="1067" y="22"/>
                  <a:pt x="1136" y="22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7158" name="Rectangle 7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/>
              <a:t>Představa situace v půdním prostředí</a:t>
            </a:r>
          </a:p>
        </p:txBody>
      </p:sp>
      <p:pic>
        <p:nvPicPr>
          <p:cNvPr id="47164" name="Picture 69" descr="folsom01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470170"/>
            <a:ext cx="4572000" cy="4863830"/>
          </a:xfrm>
          <a:noFill/>
        </p:spPr>
      </p:pic>
      <p:grpSp>
        <p:nvGrpSpPr>
          <p:cNvPr id="47166" name="Group 71"/>
          <p:cNvGrpSpPr>
            <a:grpSpLocks/>
          </p:cNvGrpSpPr>
          <p:nvPr/>
        </p:nvGrpSpPr>
        <p:grpSpPr bwMode="auto">
          <a:xfrm rot="3806097">
            <a:off x="6700044" y="3401219"/>
            <a:ext cx="717550" cy="198438"/>
            <a:chOff x="3844" y="1536"/>
            <a:chExt cx="1088" cy="223"/>
          </a:xfrm>
        </p:grpSpPr>
        <p:sp>
          <p:nvSpPr>
            <p:cNvPr id="857160" name="Oval 72" descr="Bouquet"/>
            <p:cNvSpPr>
              <a:spLocks noChangeArrowheads="1"/>
            </p:cNvSpPr>
            <p:nvPr/>
          </p:nvSpPr>
          <p:spPr bwMode="auto">
            <a:xfrm>
              <a:off x="3842" y="1536"/>
              <a:ext cx="457" cy="223"/>
            </a:xfrm>
            <a:prstGeom prst="ellipse">
              <a:avLst/>
            </a:prstGeom>
            <a:blipFill dpi="0" rotWithShape="0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57161" name="Freeform 73" descr="Bouquet"/>
            <p:cNvSpPr>
              <a:spLocks/>
            </p:cNvSpPr>
            <p:nvPr/>
          </p:nvSpPr>
          <p:spPr bwMode="auto">
            <a:xfrm rot="392162">
              <a:off x="4273" y="1632"/>
              <a:ext cx="657" cy="80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200" y="0"/>
                </a:cxn>
                <a:cxn ang="0">
                  <a:pos x="400" y="16"/>
                </a:cxn>
                <a:cxn ang="0">
                  <a:pos x="520" y="56"/>
                </a:cxn>
                <a:cxn ang="0">
                  <a:pos x="544" y="72"/>
                </a:cxn>
                <a:cxn ang="0">
                  <a:pos x="744" y="104"/>
                </a:cxn>
                <a:cxn ang="0">
                  <a:pos x="992" y="88"/>
                </a:cxn>
              </a:cxnLst>
              <a:rect l="0" t="0" r="r" b="b"/>
              <a:pathLst>
                <a:path w="992" h="104">
                  <a:moveTo>
                    <a:pt x="0" y="80"/>
                  </a:moveTo>
                  <a:cubicBezTo>
                    <a:pt x="46" y="34"/>
                    <a:pt x="135" y="16"/>
                    <a:pt x="200" y="0"/>
                  </a:cubicBezTo>
                  <a:cubicBezTo>
                    <a:pt x="230" y="2"/>
                    <a:pt x="348" y="4"/>
                    <a:pt x="400" y="16"/>
                  </a:cubicBezTo>
                  <a:cubicBezTo>
                    <a:pt x="440" y="25"/>
                    <a:pt x="481" y="43"/>
                    <a:pt x="520" y="56"/>
                  </a:cubicBezTo>
                  <a:cubicBezTo>
                    <a:pt x="529" y="59"/>
                    <a:pt x="535" y="69"/>
                    <a:pt x="544" y="72"/>
                  </a:cubicBezTo>
                  <a:cubicBezTo>
                    <a:pt x="605" y="91"/>
                    <a:pt x="682" y="98"/>
                    <a:pt x="744" y="104"/>
                  </a:cubicBezTo>
                  <a:cubicBezTo>
                    <a:pt x="748" y="104"/>
                    <a:pt x="924" y="88"/>
                    <a:pt x="992" y="88"/>
                  </a:cubicBezTo>
                </a:path>
              </a:pathLst>
            </a:custGeom>
            <a:blipFill dpi="0" rotWithShape="0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57162" name="Freeform 74" descr="Bouquet"/>
            <p:cNvSpPr>
              <a:spLocks/>
            </p:cNvSpPr>
            <p:nvPr/>
          </p:nvSpPr>
          <p:spPr bwMode="auto">
            <a:xfrm>
              <a:off x="4274" y="1535"/>
              <a:ext cx="657" cy="80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200" y="0"/>
                </a:cxn>
                <a:cxn ang="0">
                  <a:pos x="400" y="16"/>
                </a:cxn>
                <a:cxn ang="0">
                  <a:pos x="520" y="56"/>
                </a:cxn>
                <a:cxn ang="0">
                  <a:pos x="544" y="72"/>
                </a:cxn>
                <a:cxn ang="0">
                  <a:pos x="744" y="104"/>
                </a:cxn>
                <a:cxn ang="0">
                  <a:pos x="992" y="88"/>
                </a:cxn>
              </a:cxnLst>
              <a:rect l="0" t="0" r="r" b="b"/>
              <a:pathLst>
                <a:path w="992" h="104">
                  <a:moveTo>
                    <a:pt x="0" y="80"/>
                  </a:moveTo>
                  <a:cubicBezTo>
                    <a:pt x="46" y="34"/>
                    <a:pt x="135" y="16"/>
                    <a:pt x="200" y="0"/>
                  </a:cubicBezTo>
                  <a:cubicBezTo>
                    <a:pt x="230" y="2"/>
                    <a:pt x="348" y="4"/>
                    <a:pt x="400" y="16"/>
                  </a:cubicBezTo>
                  <a:cubicBezTo>
                    <a:pt x="440" y="25"/>
                    <a:pt x="481" y="43"/>
                    <a:pt x="520" y="56"/>
                  </a:cubicBezTo>
                  <a:cubicBezTo>
                    <a:pt x="529" y="59"/>
                    <a:pt x="535" y="69"/>
                    <a:pt x="544" y="72"/>
                  </a:cubicBezTo>
                  <a:cubicBezTo>
                    <a:pt x="605" y="91"/>
                    <a:pt x="682" y="98"/>
                    <a:pt x="744" y="104"/>
                  </a:cubicBezTo>
                  <a:cubicBezTo>
                    <a:pt x="748" y="104"/>
                    <a:pt x="924" y="88"/>
                    <a:pt x="992" y="88"/>
                  </a:cubicBezTo>
                </a:path>
              </a:pathLst>
            </a:custGeom>
            <a:blipFill dpi="0" rotWithShape="0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7167" name="Group 75"/>
          <p:cNvGrpSpPr>
            <a:grpSpLocks/>
          </p:cNvGrpSpPr>
          <p:nvPr/>
        </p:nvGrpSpPr>
        <p:grpSpPr bwMode="auto">
          <a:xfrm rot="-2776382">
            <a:off x="6844507" y="5488782"/>
            <a:ext cx="717550" cy="198437"/>
            <a:chOff x="3844" y="1536"/>
            <a:chExt cx="1088" cy="223"/>
          </a:xfrm>
        </p:grpSpPr>
        <p:sp>
          <p:nvSpPr>
            <p:cNvPr id="857164" name="Oval 76" descr="Bouquet"/>
            <p:cNvSpPr>
              <a:spLocks noChangeArrowheads="1"/>
            </p:cNvSpPr>
            <p:nvPr/>
          </p:nvSpPr>
          <p:spPr bwMode="auto">
            <a:xfrm>
              <a:off x="3844" y="1535"/>
              <a:ext cx="457" cy="223"/>
            </a:xfrm>
            <a:prstGeom prst="ellipse">
              <a:avLst/>
            </a:prstGeom>
            <a:blipFill dpi="0" rotWithShape="0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57165" name="Freeform 77" descr="Bouquet"/>
            <p:cNvSpPr>
              <a:spLocks/>
            </p:cNvSpPr>
            <p:nvPr/>
          </p:nvSpPr>
          <p:spPr bwMode="auto">
            <a:xfrm rot="392162">
              <a:off x="4278" y="1631"/>
              <a:ext cx="657" cy="80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200" y="0"/>
                </a:cxn>
                <a:cxn ang="0">
                  <a:pos x="400" y="16"/>
                </a:cxn>
                <a:cxn ang="0">
                  <a:pos x="520" y="56"/>
                </a:cxn>
                <a:cxn ang="0">
                  <a:pos x="544" y="72"/>
                </a:cxn>
                <a:cxn ang="0">
                  <a:pos x="744" y="104"/>
                </a:cxn>
                <a:cxn ang="0">
                  <a:pos x="992" y="88"/>
                </a:cxn>
              </a:cxnLst>
              <a:rect l="0" t="0" r="r" b="b"/>
              <a:pathLst>
                <a:path w="992" h="104">
                  <a:moveTo>
                    <a:pt x="0" y="80"/>
                  </a:moveTo>
                  <a:cubicBezTo>
                    <a:pt x="46" y="34"/>
                    <a:pt x="135" y="16"/>
                    <a:pt x="200" y="0"/>
                  </a:cubicBezTo>
                  <a:cubicBezTo>
                    <a:pt x="230" y="2"/>
                    <a:pt x="348" y="4"/>
                    <a:pt x="400" y="16"/>
                  </a:cubicBezTo>
                  <a:cubicBezTo>
                    <a:pt x="440" y="25"/>
                    <a:pt x="481" y="43"/>
                    <a:pt x="520" y="56"/>
                  </a:cubicBezTo>
                  <a:cubicBezTo>
                    <a:pt x="529" y="59"/>
                    <a:pt x="535" y="69"/>
                    <a:pt x="544" y="72"/>
                  </a:cubicBezTo>
                  <a:cubicBezTo>
                    <a:pt x="605" y="91"/>
                    <a:pt x="682" y="98"/>
                    <a:pt x="744" y="104"/>
                  </a:cubicBezTo>
                  <a:cubicBezTo>
                    <a:pt x="748" y="104"/>
                    <a:pt x="924" y="88"/>
                    <a:pt x="992" y="88"/>
                  </a:cubicBezTo>
                </a:path>
              </a:pathLst>
            </a:custGeom>
            <a:blipFill dpi="0" rotWithShape="0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57166" name="Freeform 78" descr="Bouquet"/>
            <p:cNvSpPr>
              <a:spLocks/>
            </p:cNvSpPr>
            <p:nvPr/>
          </p:nvSpPr>
          <p:spPr bwMode="auto">
            <a:xfrm>
              <a:off x="4277" y="1535"/>
              <a:ext cx="657" cy="80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200" y="0"/>
                </a:cxn>
                <a:cxn ang="0">
                  <a:pos x="400" y="16"/>
                </a:cxn>
                <a:cxn ang="0">
                  <a:pos x="520" y="56"/>
                </a:cxn>
                <a:cxn ang="0">
                  <a:pos x="544" y="72"/>
                </a:cxn>
                <a:cxn ang="0">
                  <a:pos x="744" y="104"/>
                </a:cxn>
                <a:cxn ang="0">
                  <a:pos x="992" y="88"/>
                </a:cxn>
              </a:cxnLst>
              <a:rect l="0" t="0" r="r" b="b"/>
              <a:pathLst>
                <a:path w="992" h="104">
                  <a:moveTo>
                    <a:pt x="0" y="80"/>
                  </a:moveTo>
                  <a:cubicBezTo>
                    <a:pt x="46" y="34"/>
                    <a:pt x="135" y="16"/>
                    <a:pt x="200" y="0"/>
                  </a:cubicBezTo>
                  <a:cubicBezTo>
                    <a:pt x="230" y="2"/>
                    <a:pt x="348" y="4"/>
                    <a:pt x="400" y="16"/>
                  </a:cubicBezTo>
                  <a:cubicBezTo>
                    <a:pt x="440" y="25"/>
                    <a:pt x="481" y="43"/>
                    <a:pt x="520" y="56"/>
                  </a:cubicBezTo>
                  <a:cubicBezTo>
                    <a:pt x="529" y="59"/>
                    <a:pt x="535" y="69"/>
                    <a:pt x="544" y="72"/>
                  </a:cubicBezTo>
                  <a:cubicBezTo>
                    <a:pt x="605" y="91"/>
                    <a:pt x="682" y="98"/>
                    <a:pt x="744" y="104"/>
                  </a:cubicBezTo>
                  <a:cubicBezTo>
                    <a:pt x="748" y="104"/>
                    <a:pt x="924" y="88"/>
                    <a:pt x="992" y="88"/>
                  </a:cubicBezTo>
                </a:path>
              </a:pathLst>
            </a:custGeom>
            <a:blipFill dpi="0" rotWithShape="0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7168" name="Group 79"/>
          <p:cNvGrpSpPr>
            <a:grpSpLocks/>
          </p:cNvGrpSpPr>
          <p:nvPr/>
        </p:nvGrpSpPr>
        <p:grpSpPr bwMode="auto">
          <a:xfrm rot="3683372">
            <a:off x="9652794" y="4841081"/>
            <a:ext cx="717550" cy="198438"/>
            <a:chOff x="3844" y="1536"/>
            <a:chExt cx="1088" cy="223"/>
          </a:xfrm>
        </p:grpSpPr>
        <p:sp>
          <p:nvSpPr>
            <p:cNvPr id="857168" name="Oval 80" descr="Bouquet"/>
            <p:cNvSpPr>
              <a:spLocks noChangeArrowheads="1"/>
            </p:cNvSpPr>
            <p:nvPr/>
          </p:nvSpPr>
          <p:spPr bwMode="auto">
            <a:xfrm>
              <a:off x="3842" y="1536"/>
              <a:ext cx="457" cy="223"/>
            </a:xfrm>
            <a:prstGeom prst="ellipse">
              <a:avLst/>
            </a:prstGeom>
            <a:blipFill dpi="0" rotWithShape="0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57169" name="Freeform 81" descr="Bouquet"/>
            <p:cNvSpPr>
              <a:spLocks/>
            </p:cNvSpPr>
            <p:nvPr/>
          </p:nvSpPr>
          <p:spPr bwMode="auto">
            <a:xfrm rot="392162">
              <a:off x="4273" y="1633"/>
              <a:ext cx="657" cy="80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200" y="0"/>
                </a:cxn>
                <a:cxn ang="0">
                  <a:pos x="400" y="16"/>
                </a:cxn>
                <a:cxn ang="0">
                  <a:pos x="520" y="56"/>
                </a:cxn>
                <a:cxn ang="0">
                  <a:pos x="544" y="72"/>
                </a:cxn>
                <a:cxn ang="0">
                  <a:pos x="744" y="104"/>
                </a:cxn>
                <a:cxn ang="0">
                  <a:pos x="992" y="88"/>
                </a:cxn>
              </a:cxnLst>
              <a:rect l="0" t="0" r="r" b="b"/>
              <a:pathLst>
                <a:path w="992" h="104">
                  <a:moveTo>
                    <a:pt x="0" y="80"/>
                  </a:moveTo>
                  <a:cubicBezTo>
                    <a:pt x="46" y="34"/>
                    <a:pt x="135" y="16"/>
                    <a:pt x="200" y="0"/>
                  </a:cubicBezTo>
                  <a:cubicBezTo>
                    <a:pt x="230" y="2"/>
                    <a:pt x="348" y="4"/>
                    <a:pt x="400" y="16"/>
                  </a:cubicBezTo>
                  <a:cubicBezTo>
                    <a:pt x="440" y="25"/>
                    <a:pt x="481" y="43"/>
                    <a:pt x="520" y="56"/>
                  </a:cubicBezTo>
                  <a:cubicBezTo>
                    <a:pt x="529" y="59"/>
                    <a:pt x="535" y="69"/>
                    <a:pt x="544" y="72"/>
                  </a:cubicBezTo>
                  <a:cubicBezTo>
                    <a:pt x="605" y="91"/>
                    <a:pt x="682" y="98"/>
                    <a:pt x="744" y="104"/>
                  </a:cubicBezTo>
                  <a:cubicBezTo>
                    <a:pt x="748" y="104"/>
                    <a:pt x="924" y="88"/>
                    <a:pt x="992" y="88"/>
                  </a:cubicBezTo>
                </a:path>
              </a:pathLst>
            </a:custGeom>
            <a:blipFill dpi="0" rotWithShape="0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57170" name="Freeform 82" descr="Bouquet"/>
            <p:cNvSpPr>
              <a:spLocks/>
            </p:cNvSpPr>
            <p:nvPr/>
          </p:nvSpPr>
          <p:spPr bwMode="auto">
            <a:xfrm>
              <a:off x="4273" y="1535"/>
              <a:ext cx="657" cy="80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200" y="0"/>
                </a:cxn>
                <a:cxn ang="0">
                  <a:pos x="400" y="16"/>
                </a:cxn>
                <a:cxn ang="0">
                  <a:pos x="520" y="56"/>
                </a:cxn>
                <a:cxn ang="0">
                  <a:pos x="544" y="72"/>
                </a:cxn>
                <a:cxn ang="0">
                  <a:pos x="744" y="104"/>
                </a:cxn>
                <a:cxn ang="0">
                  <a:pos x="992" y="88"/>
                </a:cxn>
              </a:cxnLst>
              <a:rect l="0" t="0" r="r" b="b"/>
              <a:pathLst>
                <a:path w="992" h="104">
                  <a:moveTo>
                    <a:pt x="0" y="80"/>
                  </a:moveTo>
                  <a:cubicBezTo>
                    <a:pt x="46" y="34"/>
                    <a:pt x="135" y="16"/>
                    <a:pt x="200" y="0"/>
                  </a:cubicBezTo>
                  <a:cubicBezTo>
                    <a:pt x="230" y="2"/>
                    <a:pt x="348" y="4"/>
                    <a:pt x="400" y="16"/>
                  </a:cubicBezTo>
                  <a:cubicBezTo>
                    <a:pt x="440" y="25"/>
                    <a:pt x="481" y="43"/>
                    <a:pt x="520" y="56"/>
                  </a:cubicBezTo>
                  <a:cubicBezTo>
                    <a:pt x="529" y="59"/>
                    <a:pt x="535" y="69"/>
                    <a:pt x="544" y="72"/>
                  </a:cubicBezTo>
                  <a:cubicBezTo>
                    <a:pt x="605" y="91"/>
                    <a:pt x="682" y="98"/>
                    <a:pt x="744" y="104"/>
                  </a:cubicBezTo>
                  <a:cubicBezTo>
                    <a:pt x="748" y="104"/>
                    <a:pt x="924" y="88"/>
                    <a:pt x="992" y="88"/>
                  </a:cubicBezTo>
                </a:path>
              </a:pathLst>
            </a:custGeom>
            <a:blipFill dpi="0" rotWithShape="0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7169" name="Group 83"/>
          <p:cNvGrpSpPr>
            <a:grpSpLocks/>
          </p:cNvGrpSpPr>
          <p:nvPr/>
        </p:nvGrpSpPr>
        <p:grpSpPr bwMode="auto">
          <a:xfrm>
            <a:off x="7751763" y="4292600"/>
            <a:ext cx="717550" cy="198438"/>
            <a:chOff x="3844" y="1536"/>
            <a:chExt cx="1088" cy="223"/>
          </a:xfrm>
        </p:grpSpPr>
        <p:sp>
          <p:nvSpPr>
            <p:cNvPr id="857172" name="Oval 84" descr="Bouquet"/>
            <p:cNvSpPr>
              <a:spLocks noChangeArrowheads="1"/>
            </p:cNvSpPr>
            <p:nvPr/>
          </p:nvSpPr>
          <p:spPr bwMode="auto">
            <a:xfrm>
              <a:off x="3844" y="1536"/>
              <a:ext cx="457" cy="223"/>
            </a:xfrm>
            <a:prstGeom prst="ellipse">
              <a:avLst/>
            </a:prstGeom>
            <a:blipFill dpi="0" rotWithShape="0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57173" name="Freeform 85" descr="Bouquet"/>
            <p:cNvSpPr>
              <a:spLocks/>
            </p:cNvSpPr>
            <p:nvPr/>
          </p:nvSpPr>
          <p:spPr bwMode="auto">
            <a:xfrm rot="392162">
              <a:off x="4275" y="1632"/>
              <a:ext cx="657" cy="80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200" y="0"/>
                </a:cxn>
                <a:cxn ang="0">
                  <a:pos x="400" y="16"/>
                </a:cxn>
                <a:cxn ang="0">
                  <a:pos x="520" y="56"/>
                </a:cxn>
                <a:cxn ang="0">
                  <a:pos x="544" y="72"/>
                </a:cxn>
                <a:cxn ang="0">
                  <a:pos x="744" y="104"/>
                </a:cxn>
                <a:cxn ang="0">
                  <a:pos x="992" y="88"/>
                </a:cxn>
              </a:cxnLst>
              <a:rect l="0" t="0" r="r" b="b"/>
              <a:pathLst>
                <a:path w="992" h="104">
                  <a:moveTo>
                    <a:pt x="0" y="80"/>
                  </a:moveTo>
                  <a:cubicBezTo>
                    <a:pt x="46" y="34"/>
                    <a:pt x="135" y="16"/>
                    <a:pt x="200" y="0"/>
                  </a:cubicBezTo>
                  <a:cubicBezTo>
                    <a:pt x="230" y="2"/>
                    <a:pt x="348" y="4"/>
                    <a:pt x="400" y="16"/>
                  </a:cubicBezTo>
                  <a:cubicBezTo>
                    <a:pt x="440" y="25"/>
                    <a:pt x="481" y="43"/>
                    <a:pt x="520" y="56"/>
                  </a:cubicBezTo>
                  <a:cubicBezTo>
                    <a:pt x="529" y="59"/>
                    <a:pt x="535" y="69"/>
                    <a:pt x="544" y="72"/>
                  </a:cubicBezTo>
                  <a:cubicBezTo>
                    <a:pt x="605" y="91"/>
                    <a:pt x="682" y="98"/>
                    <a:pt x="744" y="104"/>
                  </a:cubicBezTo>
                  <a:cubicBezTo>
                    <a:pt x="748" y="104"/>
                    <a:pt x="924" y="88"/>
                    <a:pt x="992" y="88"/>
                  </a:cubicBezTo>
                </a:path>
              </a:pathLst>
            </a:custGeom>
            <a:blipFill dpi="0" rotWithShape="0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57174" name="Freeform 86" descr="Bouquet"/>
            <p:cNvSpPr>
              <a:spLocks/>
            </p:cNvSpPr>
            <p:nvPr/>
          </p:nvSpPr>
          <p:spPr bwMode="auto">
            <a:xfrm>
              <a:off x="4275" y="1536"/>
              <a:ext cx="657" cy="80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200" y="0"/>
                </a:cxn>
                <a:cxn ang="0">
                  <a:pos x="400" y="16"/>
                </a:cxn>
                <a:cxn ang="0">
                  <a:pos x="520" y="56"/>
                </a:cxn>
                <a:cxn ang="0">
                  <a:pos x="544" y="72"/>
                </a:cxn>
                <a:cxn ang="0">
                  <a:pos x="744" y="104"/>
                </a:cxn>
                <a:cxn ang="0">
                  <a:pos x="992" y="88"/>
                </a:cxn>
              </a:cxnLst>
              <a:rect l="0" t="0" r="r" b="b"/>
              <a:pathLst>
                <a:path w="992" h="104">
                  <a:moveTo>
                    <a:pt x="0" y="80"/>
                  </a:moveTo>
                  <a:cubicBezTo>
                    <a:pt x="46" y="34"/>
                    <a:pt x="135" y="16"/>
                    <a:pt x="200" y="0"/>
                  </a:cubicBezTo>
                  <a:cubicBezTo>
                    <a:pt x="230" y="2"/>
                    <a:pt x="348" y="4"/>
                    <a:pt x="400" y="16"/>
                  </a:cubicBezTo>
                  <a:cubicBezTo>
                    <a:pt x="440" y="25"/>
                    <a:pt x="481" y="43"/>
                    <a:pt x="520" y="56"/>
                  </a:cubicBezTo>
                  <a:cubicBezTo>
                    <a:pt x="529" y="59"/>
                    <a:pt x="535" y="69"/>
                    <a:pt x="544" y="72"/>
                  </a:cubicBezTo>
                  <a:cubicBezTo>
                    <a:pt x="605" y="91"/>
                    <a:pt x="682" y="98"/>
                    <a:pt x="744" y="104"/>
                  </a:cubicBezTo>
                  <a:cubicBezTo>
                    <a:pt x="748" y="104"/>
                    <a:pt x="924" y="88"/>
                    <a:pt x="992" y="88"/>
                  </a:cubicBezTo>
                </a:path>
              </a:pathLst>
            </a:custGeom>
            <a:blipFill dpi="0" rotWithShape="0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857175" name="Oval 87"/>
          <p:cNvSpPr>
            <a:spLocks noChangeArrowheads="1"/>
          </p:cNvSpPr>
          <p:nvPr/>
        </p:nvSpPr>
        <p:spPr bwMode="auto">
          <a:xfrm>
            <a:off x="9123364" y="4800600"/>
            <a:ext cx="66675" cy="76200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7176" name="Oval 88"/>
          <p:cNvSpPr>
            <a:spLocks noChangeArrowheads="1"/>
          </p:cNvSpPr>
          <p:nvPr/>
        </p:nvSpPr>
        <p:spPr bwMode="auto">
          <a:xfrm>
            <a:off x="8543926" y="4652963"/>
            <a:ext cx="66675" cy="76200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7177" name="Oval 89"/>
          <p:cNvSpPr>
            <a:spLocks noChangeArrowheads="1"/>
          </p:cNvSpPr>
          <p:nvPr/>
        </p:nvSpPr>
        <p:spPr bwMode="auto">
          <a:xfrm>
            <a:off x="8759826" y="4868863"/>
            <a:ext cx="66675" cy="76200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7178" name="Oval 90"/>
          <p:cNvSpPr>
            <a:spLocks noChangeArrowheads="1"/>
          </p:cNvSpPr>
          <p:nvPr/>
        </p:nvSpPr>
        <p:spPr bwMode="auto">
          <a:xfrm>
            <a:off x="8472489" y="4868863"/>
            <a:ext cx="66675" cy="76200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7179" name="Oval 91"/>
          <p:cNvSpPr>
            <a:spLocks noChangeArrowheads="1"/>
          </p:cNvSpPr>
          <p:nvPr/>
        </p:nvSpPr>
        <p:spPr bwMode="auto">
          <a:xfrm>
            <a:off x="8688389" y="5084763"/>
            <a:ext cx="66675" cy="76200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175" name="Oval 92"/>
          <p:cNvSpPr>
            <a:spLocks noChangeArrowheads="1"/>
          </p:cNvSpPr>
          <p:nvPr/>
        </p:nvSpPr>
        <p:spPr bwMode="auto">
          <a:xfrm>
            <a:off x="8832851" y="5157788"/>
            <a:ext cx="66675" cy="76200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cs-CZ" sz="1800">
              <a:solidFill>
                <a:srgbClr val="FFFFFF"/>
              </a:solidFill>
            </a:endParaRPr>
          </a:p>
        </p:txBody>
      </p:sp>
      <p:sp>
        <p:nvSpPr>
          <p:cNvPr id="857181" name="Oval 93"/>
          <p:cNvSpPr>
            <a:spLocks noChangeArrowheads="1"/>
          </p:cNvSpPr>
          <p:nvPr/>
        </p:nvSpPr>
        <p:spPr bwMode="auto">
          <a:xfrm>
            <a:off x="9912351" y="4724400"/>
            <a:ext cx="66675" cy="76200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7182" name="Oval 94"/>
          <p:cNvSpPr>
            <a:spLocks noChangeArrowheads="1"/>
          </p:cNvSpPr>
          <p:nvPr/>
        </p:nvSpPr>
        <p:spPr bwMode="auto">
          <a:xfrm>
            <a:off x="8256589" y="3213100"/>
            <a:ext cx="66675" cy="76200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7183" name="Oval 95"/>
          <p:cNvSpPr>
            <a:spLocks noChangeArrowheads="1"/>
          </p:cNvSpPr>
          <p:nvPr/>
        </p:nvSpPr>
        <p:spPr bwMode="auto">
          <a:xfrm>
            <a:off x="8256589" y="3141663"/>
            <a:ext cx="66675" cy="76200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7184" name="AutoShape 96"/>
          <p:cNvSpPr>
            <a:spLocks noChangeArrowheads="1"/>
          </p:cNvSpPr>
          <p:nvPr/>
        </p:nvSpPr>
        <p:spPr bwMode="auto">
          <a:xfrm rot="16200000">
            <a:off x="8256588" y="3860800"/>
            <a:ext cx="1008062" cy="287338"/>
          </a:xfrm>
          <a:prstGeom prst="rightArrow">
            <a:avLst>
              <a:gd name="adj1" fmla="val 50000"/>
              <a:gd name="adj2" fmla="val 8770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7185" name="AutoShape 97"/>
          <p:cNvSpPr>
            <a:spLocks noChangeArrowheads="1"/>
          </p:cNvSpPr>
          <p:nvPr/>
        </p:nvSpPr>
        <p:spPr bwMode="auto">
          <a:xfrm rot="17296915">
            <a:off x="8328819" y="3213894"/>
            <a:ext cx="2520950" cy="360362"/>
          </a:xfrm>
          <a:prstGeom prst="rightArrow">
            <a:avLst>
              <a:gd name="adj1" fmla="val 50000"/>
              <a:gd name="adj2" fmla="val 17489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7186" name="AutoShape 98"/>
          <p:cNvSpPr>
            <a:spLocks noChangeArrowheads="1"/>
          </p:cNvSpPr>
          <p:nvPr/>
        </p:nvSpPr>
        <p:spPr bwMode="auto">
          <a:xfrm rot="15831502">
            <a:off x="9767888" y="2420938"/>
            <a:ext cx="1008063" cy="287338"/>
          </a:xfrm>
          <a:prstGeom prst="rightArrow">
            <a:avLst>
              <a:gd name="adj1" fmla="val 50000"/>
              <a:gd name="adj2" fmla="val 8770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7187" name="AutoShape 99"/>
          <p:cNvSpPr>
            <a:spLocks noChangeArrowheads="1"/>
          </p:cNvSpPr>
          <p:nvPr/>
        </p:nvSpPr>
        <p:spPr bwMode="auto">
          <a:xfrm rot="18266697">
            <a:off x="7684295" y="3645695"/>
            <a:ext cx="1223963" cy="358775"/>
          </a:xfrm>
          <a:prstGeom prst="rightArrow">
            <a:avLst>
              <a:gd name="adj1" fmla="val 50000"/>
              <a:gd name="adj2" fmla="val 8528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7188" name="AutoShape 100"/>
          <p:cNvSpPr>
            <a:spLocks noChangeArrowheads="1"/>
          </p:cNvSpPr>
          <p:nvPr/>
        </p:nvSpPr>
        <p:spPr bwMode="auto">
          <a:xfrm>
            <a:off x="8832851" y="4724400"/>
            <a:ext cx="1008063" cy="287338"/>
          </a:xfrm>
          <a:prstGeom prst="rightArrow">
            <a:avLst>
              <a:gd name="adj1" fmla="val 50000"/>
              <a:gd name="adj2" fmla="val 8770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7189" name="AutoShape 101" descr="Tkaná rohož"/>
          <p:cNvSpPr>
            <a:spLocks noChangeArrowheads="1"/>
          </p:cNvSpPr>
          <p:nvPr/>
        </p:nvSpPr>
        <p:spPr bwMode="auto">
          <a:xfrm>
            <a:off x="8543925" y="5157789"/>
            <a:ext cx="261938" cy="123825"/>
          </a:xfrm>
          <a:prstGeom prst="roundRect">
            <a:avLst>
              <a:gd name="adj" fmla="val 16667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7190" name="AutoShape 102" descr="Stationery"/>
          <p:cNvSpPr>
            <a:spLocks noChangeArrowheads="1"/>
          </p:cNvSpPr>
          <p:nvPr/>
        </p:nvSpPr>
        <p:spPr bwMode="auto">
          <a:xfrm>
            <a:off x="8801100" y="6629401"/>
            <a:ext cx="261938" cy="123825"/>
          </a:xfrm>
          <a:prstGeom prst="roundRect">
            <a:avLst>
              <a:gd name="adj" fmla="val 16667"/>
            </a:avLst>
          </a:prstGeom>
          <a:blipFill dpi="0" rotWithShape="0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7191" name="Oval 103"/>
          <p:cNvSpPr>
            <a:spLocks noChangeArrowheads="1"/>
          </p:cNvSpPr>
          <p:nvPr/>
        </p:nvSpPr>
        <p:spPr bwMode="auto">
          <a:xfrm>
            <a:off x="5951538" y="5378450"/>
            <a:ext cx="68263" cy="76200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7192" name="Oval 104"/>
          <p:cNvSpPr>
            <a:spLocks noChangeArrowheads="1"/>
          </p:cNvSpPr>
          <p:nvPr/>
        </p:nvSpPr>
        <p:spPr bwMode="auto">
          <a:xfrm>
            <a:off x="7032626" y="5734050"/>
            <a:ext cx="68263" cy="76200"/>
          </a:xfrm>
          <a:prstGeom prst="ellipse">
            <a:avLst/>
          </a:prstGeom>
          <a:solidFill>
            <a:srgbClr val="3333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7193" name="AutoShape 105" descr="Tkaná rohož"/>
          <p:cNvSpPr>
            <a:spLocks noChangeArrowheads="1"/>
          </p:cNvSpPr>
          <p:nvPr/>
        </p:nvSpPr>
        <p:spPr bwMode="auto">
          <a:xfrm>
            <a:off x="4724400" y="4800601"/>
            <a:ext cx="261938" cy="123825"/>
          </a:xfrm>
          <a:prstGeom prst="roundRect">
            <a:avLst>
              <a:gd name="adj" fmla="val 16667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7194" name="AutoShape 106" descr="Tkaná rohož"/>
          <p:cNvSpPr>
            <a:spLocks noChangeArrowheads="1"/>
          </p:cNvSpPr>
          <p:nvPr/>
        </p:nvSpPr>
        <p:spPr bwMode="auto">
          <a:xfrm>
            <a:off x="8543925" y="5300664"/>
            <a:ext cx="261938" cy="123825"/>
          </a:xfrm>
          <a:prstGeom prst="roundRect">
            <a:avLst>
              <a:gd name="adj" fmla="val 16667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7195" name="Oval 107"/>
          <p:cNvSpPr>
            <a:spLocks noChangeArrowheads="1"/>
          </p:cNvSpPr>
          <p:nvPr/>
        </p:nvSpPr>
        <p:spPr bwMode="auto">
          <a:xfrm>
            <a:off x="8832851" y="5300663"/>
            <a:ext cx="66675" cy="76200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7196" name="Oval 108"/>
          <p:cNvSpPr>
            <a:spLocks noChangeArrowheads="1"/>
          </p:cNvSpPr>
          <p:nvPr/>
        </p:nvSpPr>
        <p:spPr bwMode="auto">
          <a:xfrm>
            <a:off x="8543926" y="5229225"/>
            <a:ext cx="66675" cy="76200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7197" name="Oval 109"/>
          <p:cNvSpPr>
            <a:spLocks noChangeArrowheads="1"/>
          </p:cNvSpPr>
          <p:nvPr/>
        </p:nvSpPr>
        <p:spPr bwMode="auto">
          <a:xfrm>
            <a:off x="9120188" y="5084763"/>
            <a:ext cx="68262" cy="76200"/>
          </a:xfrm>
          <a:prstGeom prst="ellipse">
            <a:avLst/>
          </a:prstGeom>
          <a:solidFill>
            <a:srgbClr val="3333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7198" name="Oval 110"/>
          <p:cNvSpPr>
            <a:spLocks noChangeArrowheads="1"/>
          </p:cNvSpPr>
          <p:nvPr/>
        </p:nvSpPr>
        <p:spPr bwMode="auto">
          <a:xfrm>
            <a:off x="9264651" y="5084763"/>
            <a:ext cx="68263" cy="76200"/>
          </a:xfrm>
          <a:prstGeom prst="ellipse">
            <a:avLst/>
          </a:prstGeom>
          <a:solidFill>
            <a:srgbClr val="3333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7199" name="Oval 111"/>
          <p:cNvSpPr>
            <a:spLocks noChangeArrowheads="1"/>
          </p:cNvSpPr>
          <p:nvPr/>
        </p:nvSpPr>
        <p:spPr bwMode="auto">
          <a:xfrm>
            <a:off x="9336088" y="5084763"/>
            <a:ext cx="68262" cy="76200"/>
          </a:xfrm>
          <a:prstGeom prst="ellipse">
            <a:avLst/>
          </a:prstGeom>
          <a:solidFill>
            <a:srgbClr val="3333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673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670"/>
    </mc:Choice>
    <mc:Fallback xmlns="">
      <p:transition spd="slow" advTm="385670"/>
    </mc:Fallback>
  </mc:AlternateContent>
  <p:extLst>
    <p:ext uri="{3A86A75C-4F4B-4683-9AE1-C65F6400EC91}">
      <p14:laserTraceLst xmlns:p14="http://schemas.microsoft.com/office/powerpoint/2010/main">
        <p14:tracePtLst>
          <p14:tracePt t="626" x="12141200" y="2643188"/>
          <p14:tracePt t="634" x="12115800" y="2617788"/>
          <p14:tracePt t="643" x="12098338" y="2600325"/>
          <p14:tracePt t="650" x="12072938" y="2592388"/>
          <p14:tracePt t="659" x="12039600" y="2557463"/>
          <p14:tracePt t="666" x="11996738" y="2532063"/>
          <p14:tracePt t="676" x="11928475" y="2516188"/>
          <p14:tracePt t="682" x="11920538" y="2498725"/>
          <p14:tracePt t="692" x="11903075" y="2498725"/>
          <p14:tracePt t="698" x="11877675" y="2473325"/>
          <p14:tracePt t="708" x="11869738" y="2473325"/>
          <p14:tracePt t="746" x="11852275" y="2473325"/>
          <p14:tracePt t="1138" x="11844338" y="2473325"/>
          <p14:tracePt t="1146" x="11818938" y="2473325"/>
          <p14:tracePt t="1162" x="11801475" y="2473325"/>
          <p14:tracePt t="1186" x="11801475" y="2489200"/>
          <p14:tracePt t="1195" x="11801475" y="2516188"/>
          <p14:tracePt t="1202" x="11791950" y="2541588"/>
          <p14:tracePt t="1212" x="11758613" y="2592388"/>
          <p14:tracePt t="1218" x="11741150" y="2660650"/>
          <p14:tracePt t="1227" x="11725275" y="2701925"/>
          <p14:tracePt t="1234" x="11707813" y="2787650"/>
          <p14:tracePt t="1243" x="11690350" y="2881313"/>
          <p14:tracePt t="1250" x="11647488" y="3008313"/>
          <p14:tracePt t="1260" x="11631613" y="3094038"/>
          <p14:tracePt t="1266" x="11614150" y="3186113"/>
          <p14:tracePt t="1275" x="11596688" y="3279775"/>
          <p14:tracePt t="1282" x="11596688" y="3365500"/>
          <p14:tracePt t="1293" x="11596688" y="3509963"/>
          <p14:tracePt t="1298" x="11596688" y="3603625"/>
          <p14:tracePt t="1309" x="11596688" y="3687763"/>
          <p14:tracePt t="1314" x="11596688" y="3730625"/>
          <p14:tracePt t="1323" x="11596688" y="3798888"/>
          <p14:tracePt t="1330" x="11596688" y="3806825"/>
          <p14:tracePt t="1346" x="11596688" y="3832225"/>
          <p14:tracePt t="1394" x="11596688" y="3849688"/>
          <p14:tracePt t="1402" x="11596688" y="3900488"/>
          <p14:tracePt t="1411" x="11596688" y="3986213"/>
          <p14:tracePt t="1418" x="11596688" y="4130675"/>
          <p14:tracePt t="1427" x="11571288" y="4249738"/>
          <p14:tracePt t="1434" x="11512550" y="4351338"/>
          <p14:tracePt t="1443" x="11436350" y="4427538"/>
          <p14:tracePt t="1450" x="11426825" y="4435475"/>
          <p14:tracePt t="1459" x="11410950" y="4435475"/>
          <p14:tracePt t="1651" x="11410950" y="4419600"/>
          <p14:tracePt t="1675" x="11436350" y="4394200"/>
          <p14:tracePt t="1683" x="11444288" y="4376738"/>
          <p14:tracePt t="1691" x="11444288" y="4368800"/>
          <p14:tracePt t="1706" x="11444288" y="4351338"/>
          <p14:tracePt t="1714" x="11436350" y="4341813"/>
          <p14:tracePt t="1843" x="11418888" y="4341813"/>
          <p14:tracePt t="1900" x="11393488" y="4359275"/>
          <p14:tracePt t="1930" x="11368088" y="4376738"/>
          <p14:tracePt t="1954" x="11368088" y="4402138"/>
          <p14:tracePt t="1962" x="11368088" y="4410075"/>
          <p14:tracePt t="1995" x="11368088" y="4427538"/>
          <p14:tracePt t="2034" x="11368088" y="4435475"/>
          <p14:tracePt t="2042" x="11368088" y="4460875"/>
          <p14:tracePt t="2058" x="11368088" y="4470400"/>
          <p14:tracePt t="2066" x="11368088" y="4495800"/>
          <p14:tracePt t="2074" x="11368088" y="4529138"/>
          <p14:tracePt t="2082" x="11368088" y="4538663"/>
          <p14:tracePt t="2092" x="11368088" y="4564063"/>
          <p14:tracePt t="2106" x="11368088" y="4589463"/>
          <p14:tracePt t="2114" x="11368088" y="4622800"/>
          <p14:tracePt t="2123" x="11385550" y="4630738"/>
          <p14:tracePt t="2130" x="11385550" y="4657725"/>
          <p14:tracePt t="2138" x="11393488" y="4665663"/>
          <p14:tracePt t="2146" x="11393488" y="4683125"/>
          <p14:tracePt t="2154" x="11410950" y="4708525"/>
          <p14:tracePt t="2170" x="11410950" y="4716463"/>
          <p14:tracePt t="2186" x="11418888" y="4749800"/>
          <p14:tracePt t="2195" x="11436350" y="4759325"/>
          <p14:tracePt t="2212" x="11444288" y="4784725"/>
          <p14:tracePt t="2227" x="11444288" y="4802188"/>
          <p14:tracePt t="2234" x="11444288" y="4810125"/>
          <p14:tracePt t="2250" x="11444288" y="4818063"/>
          <p14:tracePt t="2363" x="11410950" y="4741863"/>
          <p14:tracePt t="2373" x="11393488" y="4648200"/>
          <p14:tracePt t="2381" x="11350625" y="4521200"/>
          <p14:tracePt t="2389" x="11317288" y="4427538"/>
          <p14:tracePt t="2396" x="11249025" y="4249738"/>
          <p14:tracePt t="2402" x="11206163" y="4105275"/>
          <p14:tracePt t="2410" x="11163300" y="3976688"/>
          <p14:tracePt t="2418" x="11079163" y="3875088"/>
          <p14:tracePt t="2427" x="10917238" y="3662363"/>
          <p14:tracePt t="2434" x="10782300" y="3484563"/>
          <p14:tracePt t="2442" x="10637838" y="3297238"/>
          <p14:tracePt t="2450" x="10509250" y="3160713"/>
          <p14:tracePt t="2458" x="10323513" y="2974975"/>
          <p14:tracePt t="2467" x="10212388" y="2871788"/>
          <p14:tracePt t="2475" x="10144125" y="2813050"/>
          <p14:tracePt t="2482" x="10067925" y="2762250"/>
          <p14:tracePt t="2492" x="10042525" y="2727325"/>
          <p14:tracePt t="2498" x="9991725" y="2701925"/>
          <p14:tracePt t="2508" x="9983788" y="2686050"/>
          <p14:tracePt t="2515" x="9966325" y="2686050"/>
          <p14:tracePt t="2522" x="9923463" y="2676525"/>
          <p14:tracePt t="2530" x="9898063" y="2676525"/>
          <p14:tracePt t="2539" x="9804400" y="2617788"/>
          <p14:tracePt t="2546" x="9796463" y="2617788"/>
          <p14:tracePt t="2554" x="9736138" y="2617788"/>
          <p14:tracePt t="2562" x="9677400" y="2600325"/>
          <p14:tracePt t="2570" x="9583738" y="2600325"/>
          <p14:tracePt t="2578" x="9490075" y="2582863"/>
          <p14:tracePt t="2586" x="9371013" y="2566988"/>
          <p14:tracePt t="2594" x="9261475" y="2566988"/>
          <p14:tracePt t="2602" x="9056688" y="2516188"/>
          <p14:tracePt t="2611" x="8861425" y="2516188"/>
          <p14:tracePt t="2618" x="8658225" y="2516188"/>
          <p14:tracePt t="2627" x="8513763" y="2516188"/>
          <p14:tracePt t="2634" x="8402638" y="2516188"/>
          <p14:tracePt t="2642" x="8318500" y="2516188"/>
          <p14:tracePt t="2650" x="8250238" y="2516188"/>
          <p14:tracePt t="2659" x="8207375" y="2516188"/>
          <p14:tracePt t="2666" x="8189913" y="2516188"/>
          <p14:tracePt t="2675" x="8164513" y="2516188"/>
          <p14:tracePt t="2682" x="8139113" y="2516188"/>
          <p14:tracePt t="2692" x="8113713" y="2524125"/>
          <p14:tracePt t="2698" x="8062913" y="2541588"/>
          <p14:tracePt t="2706" x="7977188" y="2557463"/>
          <p14:tracePt t="2714" x="7900988" y="2633663"/>
          <p14:tracePt t="2722" x="7807325" y="2676525"/>
          <p14:tracePt t="2730" x="7756525" y="2719388"/>
          <p14:tracePt t="2738" x="7697788" y="2795588"/>
          <p14:tracePt t="2746" x="7621588" y="2871788"/>
          <p14:tracePt t="2754" x="7570788" y="2949575"/>
          <p14:tracePt t="2762" x="7535863" y="2990850"/>
          <p14:tracePt t="2770" x="7502525" y="3059113"/>
          <p14:tracePt t="2778" x="7485063" y="3152775"/>
          <p14:tracePt t="2786" x="7467600" y="3221038"/>
          <p14:tracePt t="2795" x="7451725" y="3289300"/>
          <p14:tracePt t="2802" x="7416800" y="3330575"/>
          <p14:tracePt t="2811" x="7400925" y="3424238"/>
          <p14:tracePt t="2818" x="7400925" y="3484563"/>
          <p14:tracePt t="2827" x="7383463" y="3568700"/>
          <p14:tracePt t="2834" x="7366000" y="3662363"/>
          <p14:tracePt t="2843" x="7307263" y="3790950"/>
          <p14:tracePt t="2850" x="7264400" y="3883025"/>
          <p14:tracePt t="2858" x="7213600" y="3960813"/>
          <p14:tracePt t="2866" x="7170738" y="4079875"/>
          <p14:tracePt t="2876" x="7085013" y="4181475"/>
          <p14:tracePt t="2882" x="7026275" y="4308475"/>
          <p14:tracePt t="2893" x="7008813" y="4376738"/>
          <p14:tracePt t="2898" x="7008813" y="4435475"/>
          <p14:tracePt t="2909" x="6992938" y="4572000"/>
          <p14:tracePt t="2914" x="6992938" y="4683125"/>
          <p14:tracePt t="2922" x="6992938" y="4802188"/>
          <p14:tracePt t="2930" x="6992938" y="4919663"/>
          <p14:tracePt t="2938" x="6992938" y="5030788"/>
          <p14:tracePt t="2946" x="6992938" y="5149850"/>
          <p14:tracePt t="2954" x="6992938" y="5260975"/>
          <p14:tracePt t="2962" x="6992938" y="5380038"/>
          <p14:tracePt t="2970" x="6992938" y="5464175"/>
          <p14:tracePt t="2978" x="6992938" y="5497513"/>
          <p14:tracePt t="2986" x="7043738" y="5565775"/>
          <p14:tracePt t="2994" x="7137400" y="5694363"/>
          <p14:tracePt t="3002" x="7188200" y="5761038"/>
          <p14:tracePt t="3011" x="7246938" y="5838825"/>
          <p14:tracePt t="3018" x="7315200" y="5897563"/>
          <p14:tracePt t="3027" x="7391400" y="5948363"/>
          <p14:tracePt t="3034" x="7459663" y="5983288"/>
          <p14:tracePt t="3042" x="7561263" y="6042025"/>
          <p14:tracePt t="3050" x="7604125" y="6076950"/>
          <p14:tracePt t="3058" x="7672388" y="6110288"/>
          <p14:tracePt t="3066" x="7723188" y="6143625"/>
          <p14:tracePt t="3075" x="7773988" y="6161088"/>
          <p14:tracePt t="3082" x="7842250" y="6211888"/>
          <p14:tracePt t="3092" x="7885113" y="6229350"/>
          <p14:tracePt t="3098" x="8004175" y="6305550"/>
          <p14:tracePt t="3108" x="8070850" y="6338888"/>
          <p14:tracePt t="3114" x="8224838" y="6424613"/>
          <p14:tracePt t="3122" x="8402638" y="6492875"/>
          <p14:tracePt t="3130" x="8555038" y="6535738"/>
          <p14:tracePt t="3138" x="8734425" y="6602413"/>
          <p14:tracePt t="3146" x="8878888" y="6619875"/>
          <p14:tracePt t="3154" x="9056688" y="6670675"/>
          <p14:tracePt t="3162" x="9251950" y="6688138"/>
          <p14:tracePt t="3170" x="9431338" y="6731000"/>
          <p14:tracePt t="3178" x="9659938" y="6781800"/>
          <p14:tracePt t="3186" x="9864725" y="6824663"/>
          <p14:tracePt t="3194" x="10009188" y="6824663"/>
          <p14:tracePt t="3202" x="10179050" y="6824663"/>
          <p14:tracePt t="3212" x="10288588" y="6824663"/>
          <p14:tracePt t="3218" x="10407650" y="6824663"/>
          <p14:tracePt t="3227" x="10501313" y="6799263"/>
          <p14:tracePt t="3234" x="10594975" y="6772275"/>
          <p14:tracePt t="3242" x="10696575" y="6696075"/>
          <p14:tracePt t="3250" x="10772775" y="6637338"/>
          <p14:tracePt t="3258" x="10815638" y="6611938"/>
          <p14:tracePt t="3266" x="10848975" y="6561138"/>
          <p14:tracePt t="3275" x="10883900" y="6526213"/>
          <p14:tracePt t="3282" x="10901363" y="6467475"/>
          <p14:tracePt t="3292" x="10926763" y="6432550"/>
          <p14:tracePt t="3298" x="10942638" y="6365875"/>
          <p14:tracePt t="3308" x="10985500" y="6246813"/>
          <p14:tracePt t="3314" x="11053763" y="6092825"/>
          <p14:tracePt t="3322" x="11071225" y="5973763"/>
          <p14:tracePt t="3330" x="11129963" y="5880100"/>
          <p14:tracePt t="3338" x="11215688" y="5745163"/>
          <p14:tracePt t="3346" x="11274425" y="5651500"/>
          <p14:tracePt t="3354" x="11350625" y="5575300"/>
          <p14:tracePt t="3362" x="11436350" y="5446713"/>
          <p14:tracePt t="3370" x="11495088" y="5345113"/>
          <p14:tracePt t="3378" x="11530013" y="5276850"/>
          <p14:tracePt t="3386" x="11571288" y="5175250"/>
          <p14:tracePt t="3394" x="11622088" y="5106988"/>
          <p14:tracePt t="3402" x="11622088" y="5038725"/>
          <p14:tracePt t="3411" x="11639550" y="5013325"/>
          <p14:tracePt t="3418" x="11639550" y="4946650"/>
          <p14:tracePt t="3427" x="11639550" y="4843463"/>
          <p14:tracePt t="3434" x="11639550" y="4749800"/>
          <p14:tracePt t="3442" x="11639550" y="4691063"/>
          <p14:tracePt t="3450" x="11639550" y="4605338"/>
          <p14:tracePt t="3458" x="11639550" y="4564063"/>
          <p14:tracePt t="3466" x="11639550" y="4513263"/>
          <p14:tracePt t="3475" x="11639550" y="4503738"/>
          <p14:tracePt t="3482" x="11657013" y="4460875"/>
          <p14:tracePt t="3788" x="11647488" y="4452938"/>
          <p14:tracePt t="5234" x="11639550" y="4470400"/>
          <p14:tracePt t="5258" x="11622088" y="4478338"/>
          <p14:tracePt t="5331" x="11614150" y="4495800"/>
          <p14:tracePt t="5339" x="11614150" y="4503738"/>
          <p14:tracePt t="5882" x="11596688" y="4503738"/>
          <p14:tracePt t="5898" x="11571288" y="4503738"/>
          <p14:tracePt t="5914" x="11545888" y="4503738"/>
          <p14:tracePt t="5922" x="11537950" y="4513263"/>
          <p14:tracePt t="5930" x="11495088" y="4546600"/>
          <p14:tracePt t="5939" x="11461750" y="4614863"/>
          <p14:tracePt t="5946" x="11426825" y="4640263"/>
          <p14:tracePt t="5954" x="11393488" y="4691063"/>
          <p14:tracePt t="5962" x="11385550" y="4733925"/>
          <p14:tracePt t="5970" x="11333163" y="4784725"/>
          <p14:tracePt t="5978" x="11299825" y="4852988"/>
          <p14:tracePt t="5986" x="11282363" y="4886325"/>
          <p14:tracePt t="5995" x="11249025" y="4929188"/>
          <p14:tracePt t="6011" x="11241088" y="4946650"/>
          <p14:tracePt t="6059" x="11241088" y="4972050"/>
          <p14:tracePt t="6291" x="11223625" y="4979988"/>
          <p14:tracePt t="6299" x="11223625" y="4997450"/>
          <p14:tracePt t="6308" x="11198225" y="5056188"/>
          <p14:tracePt t="6315" x="11180763" y="5081588"/>
          <p14:tracePt t="6322" x="11147425" y="5149850"/>
          <p14:tracePt t="6330" x="11104563" y="5183188"/>
          <p14:tracePt t="6338" x="11087100" y="5208588"/>
          <p14:tracePt t="6370" x="11079163" y="5208588"/>
          <p14:tracePt t="6491" x="11096625" y="5208588"/>
          <p14:tracePt t="6516" x="11104563" y="5208588"/>
          <p14:tracePt t="6539" x="11112500" y="5226050"/>
          <p14:tracePt t="6562" x="11155363" y="5200650"/>
          <p14:tracePt t="6683" x="11137900" y="5200650"/>
          <p14:tracePt t="6692" x="11104563" y="5208588"/>
          <p14:tracePt t="6699" x="11087100" y="5218113"/>
          <p14:tracePt t="6708" x="11079163" y="5235575"/>
          <p14:tracePt t="6714" x="11061700" y="5260975"/>
          <p14:tracePt t="6722" x="11036300" y="5286375"/>
          <p14:tracePt t="6730" x="11002963" y="5319713"/>
          <p14:tracePt t="6738" x="10952163" y="5370513"/>
          <p14:tracePt t="6746" x="10942638" y="5380038"/>
          <p14:tracePt t="6754" x="10926763" y="5395913"/>
          <p14:tracePt t="6762" x="10917238" y="5421313"/>
          <p14:tracePt t="6778" x="10917238" y="5430838"/>
          <p14:tracePt t="6786" x="10909300" y="5446713"/>
          <p14:tracePt t="6794" x="10891838" y="5456238"/>
          <p14:tracePt t="6818" x="10866438" y="5472113"/>
          <p14:tracePt t="6834" x="10848975" y="5497513"/>
          <p14:tracePt t="6841" x="10841038" y="5507038"/>
          <p14:tracePt t="6850" x="10823575" y="5524500"/>
          <p14:tracePt t="6866" x="10798175" y="5549900"/>
          <p14:tracePt t="6890" x="10798175" y="5557838"/>
          <p14:tracePt t="6898" x="10790238" y="5575300"/>
          <p14:tracePt t="6930" x="10764838" y="5600700"/>
          <p14:tracePt t="6970" x="10764838" y="5608638"/>
          <p14:tracePt t="6978" x="10747375" y="5626100"/>
          <p14:tracePt t="7010" x="10739438" y="5634038"/>
          <p14:tracePt t="7026" x="10721975" y="5676900"/>
          <p14:tracePt t="7043" x="10696575" y="5710238"/>
          <p14:tracePt t="7058" x="10679113" y="5753100"/>
          <p14:tracePt t="7066" x="10645775" y="5788025"/>
          <p14:tracePt t="7074" x="10620375" y="5813425"/>
          <p14:tracePt t="7082" x="10585450" y="5846763"/>
          <p14:tracePt t="7092" x="10569575" y="5889625"/>
          <p14:tracePt t="7098" x="10526713" y="5922963"/>
          <p14:tracePt t="7108" x="10450513" y="5973763"/>
          <p14:tracePt t="7114" x="10442575" y="6008688"/>
          <p14:tracePt t="7124" x="10425113" y="6049963"/>
          <p14:tracePt t="7130" x="10374313" y="6102350"/>
          <p14:tracePt t="7138" x="10348913" y="6135688"/>
          <p14:tracePt t="7146" x="10298113" y="6178550"/>
          <p14:tracePt t="7154" x="10263188" y="6229350"/>
          <p14:tracePt t="7162" x="10212388" y="6262688"/>
          <p14:tracePt t="7170" x="10204450" y="6272213"/>
          <p14:tracePt t="7194" x="10194925" y="6272213"/>
          <p14:tracePt t="7331" x="10179050" y="6272213"/>
          <p14:tracePt t="7339" x="10179050" y="6254750"/>
          <p14:tracePt t="7348" x="10169525" y="6246813"/>
          <p14:tracePt t="7586" x="10153650" y="6229350"/>
          <p14:tracePt t="7602" x="10153650" y="6221413"/>
          <p14:tracePt t="7610" x="10153650" y="6194425"/>
          <p14:tracePt t="7618" x="10153650" y="6186488"/>
          <p14:tracePt t="7626" x="10153650" y="6169025"/>
          <p14:tracePt t="7634" x="10153650" y="6161088"/>
          <p14:tracePt t="7642" x="10153650" y="6135688"/>
          <p14:tracePt t="7650" x="10153650" y="6102350"/>
          <p14:tracePt t="7658" x="10153650" y="6042025"/>
          <p14:tracePt t="7666" x="10153650" y="6016625"/>
          <p14:tracePt t="7674" x="10153650" y="5932488"/>
          <p14:tracePt t="7682" x="10153650" y="5864225"/>
          <p14:tracePt t="7691" x="10153650" y="5803900"/>
          <p14:tracePt t="7698" x="10153650" y="5719763"/>
          <p14:tracePt t="7708" x="10153650" y="5634038"/>
          <p14:tracePt t="7714" x="10153650" y="5565775"/>
          <p14:tracePt t="7724" x="10153650" y="5481638"/>
          <p14:tracePt t="7730" x="10153650" y="5438775"/>
          <p14:tracePt t="7738" x="10153650" y="5370513"/>
          <p14:tracePt t="7746" x="10153650" y="5327650"/>
          <p14:tracePt t="7755" x="10153650" y="5302250"/>
          <p14:tracePt t="7762" x="10153650" y="5235575"/>
          <p14:tracePt t="7770" x="10161588" y="5192713"/>
          <p14:tracePt t="7778" x="10161588" y="5141913"/>
          <p14:tracePt t="7786" x="10179050" y="5056188"/>
          <p14:tracePt t="7794" x="10179050" y="5013325"/>
          <p14:tracePt t="7802" x="10194925" y="4962525"/>
          <p14:tracePt t="7810" x="10194925" y="4878388"/>
          <p14:tracePt t="7818" x="10237788" y="4759325"/>
          <p14:tracePt t="7827" x="10237788" y="4716463"/>
          <p14:tracePt t="7834" x="10255250" y="4605338"/>
          <p14:tracePt t="7842" x="10271125" y="4513263"/>
          <p14:tracePt t="7850" x="10331450" y="4410075"/>
          <p14:tracePt t="7859" x="10356850" y="4265613"/>
          <p14:tracePt t="7866" x="10415588" y="4113213"/>
          <p14:tracePt t="7875" x="10475913" y="4011613"/>
          <p14:tracePt t="7882" x="10544175" y="3867150"/>
          <p14:tracePt t="7891" x="10544175" y="3798888"/>
          <p14:tracePt t="7898" x="10577513" y="3713163"/>
          <p14:tracePt t="7908" x="10577513" y="3619500"/>
          <p14:tracePt t="7914" x="10594975" y="3552825"/>
          <p14:tracePt t="7924" x="10594975" y="3441700"/>
          <p14:tracePt t="7931" x="10594975" y="3373438"/>
          <p14:tracePt t="7938" x="10628313" y="3289300"/>
          <p14:tracePt t="7946" x="10628313" y="3203575"/>
          <p14:tracePt t="7955" x="10628313" y="3135313"/>
          <p14:tracePt t="7962" x="10628313" y="3051175"/>
          <p14:tracePt t="7970" x="10628313" y="3025775"/>
          <p14:tracePt t="7978" x="10628313" y="2957513"/>
          <p14:tracePt t="7986" x="10620375" y="2897188"/>
          <p14:tracePt t="7994" x="10602913" y="2830513"/>
          <p14:tracePt t="8002" x="10560050" y="2778125"/>
          <p14:tracePt t="8011" x="10560050" y="2736850"/>
          <p14:tracePt t="8018" x="10544175" y="2668588"/>
          <p14:tracePt t="8027" x="10509250" y="2625725"/>
          <p14:tracePt t="8034" x="10493375" y="2557463"/>
          <p14:tracePt t="8043" x="10458450" y="2506663"/>
          <p14:tracePt t="8050" x="10425113" y="2422525"/>
          <p14:tracePt t="8059" x="10390188" y="2371725"/>
          <p14:tracePt t="8066" x="10382250" y="2311400"/>
          <p14:tracePt t="8075" x="10339388" y="2235200"/>
          <p14:tracePt t="8082" x="10298113" y="2192338"/>
          <p14:tracePt t="8092" x="10263188" y="2141538"/>
          <p14:tracePt t="8098" x="10229850" y="2073275"/>
          <p14:tracePt t="8108" x="10212388" y="2065338"/>
          <p14:tracePt t="8162" x="10212388" y="2047875"/>
          <p14:tracePt t="8170" x="10204450" y="2039938"/>
          <p14:tracePt t="8226" x="10204450" y="2022475"/>
          <p14:tracePt t="8234" x="10204450" y="2014538"/>
          <p14:tracePt t="8242" x="10220325" y="1989138"/>
          <p14:tracePt t="8258" x="10237788" y="1971675"/>
          <p14:tracePt t="8274" x="10245725" y="1946275"/>
          <p14:tracePt t="8291" x="10263188" y="1920875"/>
          <p14:tracePt t="8299" x="10298113" y="1870075"/>
          <p14:tracePt t="8309" x="10298113" y="1844675"/>
          <p14:tracePt t="8315" x="10306050" y="1793875"/>
          <p14:tracePt t="8326" x="10306050" y="1766888"/>
          <p14:tracePt t="8330" x="10306050" y="1725613"/>
          <p14:tracePt t="8339" x="10306050" y="1657350"/>
          <p14:tracePt t="8346" x="10306050" y="1631950"/>
          <p14:tracePt t="8354" x="10306050" y="1589088"/>
          <p14:tracePt t="8362" x="10306050" y="1538288"/>
          <p14:tracePt t="8370" x="10245725" y="1470025"/>
          <p14:tracePt t="8378" x="10169525" y="1368425"/>
          <p14:tracePt t="8386" x="10042525" y="1257300"/>
          <p14:tracePt t="8396" x="9915525" y="1173163"/>
          <p14:tracePt t="8402" x="9702800" y="1079500"/>
          <p14:tracePt t="8411" x="9523413" y="1019175"/>
          <p14:tracePt t="8418" x="9320213" y="968375"/>
          <p14:tracePt t="8427" x="9117013" y="925513"/>
          <p14:tracePt t="8434" x="8980488" y="925513"/>
          <p14:tracePt t="8443" x="8828088" y="909638"/>
          <p14:tracePt t="8450" x="8767763" y="909638"/>
          <p14:tracePt t="8459" x="8699500" y="909638"/>
          <p14:tracePt t="8466" x="8658225" y="909638"/>
          <p14:tracePt t="8476" x="8632825" y="909638"/>
          <p14:tracePt t="8482" x="8580438" y="909638"/>
          <p14:tracePt t="8493" x="8513763" y="925513"/>
          <p14:tracePt t="8498" x="8488363" y="942975"/>
          <p14:tracePt t="8508" x="8420100" y="960438"/>
          <p14:tracePt t="8514" x="8377238" y="1011238"/>
          <p14:tracePt t="8522" x="8283575" y="1028700"/>
          <p14:tracePt t="8530" x="8215313" y="1062038"/>
          <p14:tracePt t="8539" x="8113713" y="1147763"/>
          <p14:tracePt t="8546" x="8020050" y="1163638"/>
          <p14:tracePt t="8554" x="7893050" y="1249363"/>
          <p14:tracePt t="8562" x="7705725" y="1343025"/>
          <p14:tracePt t="8570" x="7553325" y="1427163"/>
          <p14:tracePt t="8578" x="7485063" y="1462088"/>
          <p14:tracePt t="8586" x="7383463" y="1520825"/>
          <p14:tracePt t="8595" x="7340600" y="1555750"/>
          <p14:tracePt t="8602" x="7307263" y="1571625"/>
          <p14:tracePt t="8611" x="7281863" y="1597025"/>
          <p14:tracePt t="8618" x="7246938" y="1614488"/>
          <p14:tracePt t="8627" x="7221538" y="1639888"/>
          <p14:tracePt t="8634" x="7204075" y="1674813"/>
          <p14:tracePt t="8643" x="7178675" y="1690688"/>
          <p14:tracePt t="8650" x="7162800" y="1733550"/>
          <p14:tracePt t="8659" x="7112000" y="1784350"/>
          <p14:tracePt t="8666" x="7059613" y="1835150"/>
          <p14:tracePt t="8676" x="6983413" y="1911350"/>
          <p14:tracePt t="8682" x="6907213" y="2014538"/>
          <p14:tracePt t="8692" x="6770688" y="2141538"/>
          <p14:tracePt t="8699" x="6669088" y="2227263"/>
          <p14:tracePt t="8709" x="6567488" y="2303463"/>
          <p14:tracePt t="8714" x="6491288" y="2379663"/>
          <p14:tracePt t="8722" x="6430963" y="2455863"/>
          <p14:tracePt t="8730" x="6389688" y="2473325"/>
          <p14:tracePt t="8739" x="6372225" y="2498725"/>
          <p14:tracePt t="8746" x="6329363" y="2549525"/>
          <p14:tracePt t="8755" x="6311900" y="2574925"/>
          <p14:tracePt t="8762" x="6278563" y="2625725"/>
          <p14:tracePt t="8770" x="6245225" y="2693988"/>
          <p14:tracePt t="8778" x="6210300" y="2762250"/>
          <p14:tracePt t="8786" x="6151563" y="2838450"/>
          <p14:tracePt t="8795" x="6100763" y="2914650"/>
          <p14:tracePt t="8802" x="6040438" y="2982913"/>
          <p14:tracePt t="8811" x="6007100" y="3084513"/>
          <p14:tracePt t="8818" x="5964238" y="3203575"/>
          <p14:tracePt t="8826" x="5930900" y="3271838"/>
          <p14:tracePt t="8834" x="5930900" y="3365500"/>
          <p14:tracePt t="8843" x="5913438" y="3424238"/>
          <p14:tracePt t="8850" x="5913438" y="3492500"/>
          <p14:tracePt t="8859" x="5913438" y="3552825"/>
          <p14:tracePt t="8866" x="5913438" y="3586163"/>
          <p14:tracePt t="8876" x="5913438" y="3594100"/>
          <p14:tracePt t="8882" x="5913438" y="3636963"/>
          <p14:tracePt t="8892" x="5913438" y="3662363"/>
          <p14:tracePt t="8898" x="5913438" y="3705225"/>
          <p14:tracePt t="8909" x="5913438" y="3773488"/>
          <p14:tracePt t="8914" x="5913438" y="3816350"/>
          <p14:tracePt t="8926" x="5913438" y="3900488"/>
          <p14:tracePt t="8930" x="5913438" y="4019550"/>
          <p14:tracePt t="8938" x="5913438" y="4156075"/>
          <p14:tracePt t="8946" x="5913438" y="4300538"/>
          <p14:tracePt t="8954" x="5913438" y="4394200"/>
          <p14:tracePt t="8962" x="5913438" y="4478338"/>
          <p14:tracePt t="8970" x="5913438" y="4564063"/>
          <p14:tracePt t="8978" x="5913438" y="4630738"/>
          <p14:tracePt t="8986" x="5913438" y="4691063"/>
          <p14:tracePt t="8994" x="5913438" y="4759325"/>
          <p14:tracePt t="9002" x="5913438" y="4767263"/>
          <p14:tracePt t="9011" x="5913438" y="4775200"/>
          <p14:tracePt t="9018" x="5913438" y="4792663"/>
          <p14:tracePt t="9028" x="5913438" y="4802188"/>
          <p14:tracePt t="9034" x="5913438" y="4827588"/>
          <p14:tracePt t="9044" x="5913438" y="4843463"/>
          <p14:tracePt t="9050" x="5913438" y="4852988"/>
          <p14:tracePt t="9059" x="5946775" y="4878388"/>
          <p14:tracePt t="9066" x="5972175" y="4929188"/>
          <p14:tracePt t="9075" x="5989638" y="4954588"/>
          <p14:tracePt t="9082" x="6024563" y="5005388"/>
          <p14:tracePt t="9092" x="6057900" y="5073650"/>
          <p14:tracePt t="9098" x="6116638" y="5175250"/>
          <p14:tracePt t="9109" x="6134100" y="5200650"/>
          <p14:tracePt t="9114" x="6142038" y="5251450"/>
          <p14:tracePt t="9126" x="6176963" y="5276850"/>
          <p14:tracePt t="9130" x="6184900" y="5294313"/>
          <p14:tracePt t="9138" x="6202363" y="5319713"/>
          <p14:tracePt t="9146" x="6219825" y="5345113"/>
          <p14:tracePt t="9162" x="6227763" y="5380038"/>
          <p14:tracePt t="9177" x="6261100" y="5421313"/>
          <p14:tracePt t="9179" x="6296025" y="5489575"/>
          <p14:tracePt t="9186" x="6311900" y="5540375"/>
          <p14:tracePt t="9194" x="6389688" y="5634038"/>
          <p14:tracePt t="9202" x="6405563" y="5694363"/>
          <p14:tracePt t="9211" x="6483350" y="5795963"/>
          <p14:tracePt t="9218" x="6542088" y="5897563"/>
          <p14:tracePt t="9227" x="6575425" y="5948363"/>
          <p14:tracePt t="9234" x="6592888" y="5973763"/>
          <p14:tracePt t="9243" x="6635750" y="6024563"/>
          <p14:tracePt t="9250" x="6653213" y="6034088"/>
          <p14:tracePt t="9259" x="6653213" y="6049963"/>
          <p14:tracePt t="9266" x="6661150" y="6059488"/>
          <p14:tracePt t="9275" x="6686550" y="6059488"/>
          <p14:tracePt t="9282" x="6704013" y="6067425"/>
          <p14:tracePt t="9292" x="6711950" y="6067425"/>
          <p14:tracePt t="9298" x="6737350" y="6067425"/>
          <p14:tracePt t="9309" x="6770688" y="6084888"/>
          <p14:tracePt t="9315" x="6813550" y="6102350"/>
          <p14:tracePt t="9322" x="6838950" y="6102350"/>
          <p14:tracePt t="9330" x="6915150" y="6153150"/>
          <p14:tracePt t="9339" x="6975475" y="6169025"/>
          <p14:tracePt t="9346" x="7077075" y="6211888"/>
          <p14:tracePt t="9354" x="7196138" y="6246813"/>
          <p14:tracePt t="9363" x="7289800" y="6272213"/>
          <p14:tracePt t="9370" x="7373938" y="6272213"/>
          <p14:tracePt t="9380" x="7493000" y="6288088"/>
          <p14:tracePt t="9386" x="7561263" y="6288088"/>
          <p14:tracePt t="9394" x="7662863" y="6288088"/>
          <p14:tracePt t="9402" x="7731125" y="6288088"/>
          <p14:tracePt t="9411" x="7816850" y="6288088"/>
          <p14:tracePt t="9418" x="7900988" y="6288088"/>
          <p14:tracePt t="9427" x="8020050" y="6305550"/>
          <p14:tracePt t="9435" x="8088313" y="6338888"/>
          <p14:tracePt t="9443" x="8181975" y="6338888"/>
          <p14:tracePt t="9450" x="8240713" y="6356350"/>
          <p14:tracePt t="9458" x="8291513" y="6373813"/>
          <p14:tracePt t="9466" x="8377238" y="6373813"/>
          <p14:tracePt t="9475" x="8445500" y="6407150"/>
          <p14:tracePt t="9482" x="8529638" y="6407150"/>
          <p14:tracePt t="9492" x="8580438" y="6407150"/>
          <p14:tracePt t="9498" x="8605838" y="6407150"/>
          <p14:tracePt t="9509" x="8648700" y="6407150"/>
          <p14:tracePt t="9514" x="8674100" y="6407150"/>
          <p14:tracePt t="9525" x="8691563" y="6407150"/>
          <p14:tracePt t="9531" x="8734425" y="6407150"/>
          <p14:tracePt t="9538" x="8793163" y="6407150"/>
          <p14:tracePt t="9546" x="8904288" y="6407150"/>
          <p14:tracePt t="9555" x="9023350" y="6432550"/>
          <p14:tracePt t="9562" x="9218613" y="6450013"/>
          <p14:tracePt t="9570" x="9421813" y="6475413"/>
          <p14:tracePt t="9580" x="9652000" y="6518275"/>
          <p14:tracePt t="9586" x="9796463" y="6543675"/>
          <p14:tracePt t="9596" x="9999663" y="6561138"/>
          <p14:tracePt t="9602" x="10144125" y="6586538"/>
          <p14:tracePt t="9612" x="10323513" y="6627813"/>
          <p14:tracePt t="9618" x="10433050" y="6627813"/>
          <p14:tracePt t="9627" x="10526713" y="6627813"/>
          <p14:tracePt t="9634" x="10612438" y="6627813"/>
          <p14:tracePt t="9642" x="10653713" y="6627813"/>
          <p14:tracePt t="9650" x="10688638" y="6619875"/>
          <p14:tracePt t="9666" x="10688638" y="6611938"/>
          <p14:tracePt t="9675" x="10663238" y="6551613"/>
          <p14:tracePt t="9682" x="10653713" y="6551613"/>
          <p14:tracePt t="9692" x="10612438" y="6551613"/>
          <p14:tracePt t="9698" x="10602913" y="6551613"/>
          <p14:tracePt t="9708" x="10602913" y="6535738"/>
          <p14:tracePt t="9886" x="10577513" y="6526213"/>
          <p14:tracePt t="9897" x="10501313" y="6407150"/>
          <p14:tracePt t="9901" x="10364788" y="6280150"/>
          <p14:tracePt t="9912" x="10364788" y="6229350"/>
          <p14:tracePt t="9915" x="10364788" y="6153150"/>
          <p14:tracePt t="9923" x="10280650" y="6016625"/>
          <p14:tracePt t="9930" x="10245725" y="5948363"/>
          <p14:tracePt t="9938" x="10194925" y="5915025"/>
          <p14:tracePt t="9946" x="10169525" y="5922963"/>
          <p14:tracePt t="9954" x="10118725" y="5973763"/>
          <p14:tracePt t="9962" x="10009188" y="6102350"/>
          <p14:tracePt t="9970" x="9931400" y="6203950"/>
          <p14:tracePt t="9978" x="9864725" y="6330950"/>
          <p14:tracePt t="9986" x="9821863" y="6381750"/>
          <p14:tracePt t="9994" x="9804400" y="6407150"/>
          <p14:tracePt t="10002" x="9786938" y="6424613"/>
          <p14:tracePt t="10075" x="9779000" y="6432550"/>
          <p14:tracePt t="10093" x="9779000" y="6442075"/>
          <p14:tracePt t="10112" x="9779000" y="6457950"/>
          <p14:tracePt t="10125" x="9779000" y="6467475"/>
          <p14:tracePt t="10133" x="9761538" y="6510338"/>
          <p14:tracePt t="10138" x="9761538" y="6526213"/>
          <p14:tracePt t="10146" x="9761538" y="6551613"/>
          <p14:tracePt t="10154" x="9761538" y="6611938"/>
          <p14:tracePt t="10162" x="9761538" y="6627813"/>
          <p14:tracePt t="10170" x="9761538" y="6662738"/>
          <p14:tracePt t="10178" x="9761538" y="6680200"/>
          <p14:tracePt t="10186" x="9761538" y="6688138"/>
          <p14:tracePt t="10218" x="9761538" y="6705600"/>
          <p14:tracePt t="10226" x="9761538" y="6713538"/>
          <p14:tracePt t="10250" x="9771063" y="6721475"/>
          <p14:tracePt t="10348" x="9779000" y="6721475"/>
          <p14:tracePt t="10364" x="9779000" y="6713538"/>
          <p14:tracePt t="10373" x="9779000" y="6670675"/>
          <p14:tracePt t="10381" x="9779000" y="6654800"/>
          <p14:tracePt t="10394" x="9779000" y="6645275"/>
          <p14:tracePt t="10402" x="9779000" y="6619875"/>
          <p14:tracePt t="10411" x="9779000" y="6611938"/>
          <p14:tracePt t="10418" x="9779000" y="6594475"/>
          <p14:tracePt t="10427" x="9779000" y="6586538"/>
          <p14:tracePt t="10434" x="9779000" y="6561138"/>
          <p14:tracePt t="10450" x="9779000" y="6543675"/>
          <p14:tracePt t="10547" x="9796463" y="6535738"/>
          <p14:tracePt t="10556" x="9847263" y="6535738"/>
          <p14:tracePt t="10569" x="9898063" y="6535738"/>
          <p14:tracePt t="10572" x="9940925" y="6535738"/>
          <p14:tracePt t="10578" x="9966325" y="6535738"/>
          <p14:tracePt t="10586" x="9983788" y="6535738"/>
          <p14:tracePt t="10602" x="9991725" y="6535738"/>
          <p14:tracePt t="10626" x="9999663" y="6535738"/>
          <p14:tracePt t="10634" x="10025063" y="6535738"/>
          <p14:tracePt t="10643" x="10042525" y="6535738"/>
          <p14:tracePt t="10650" x="10050463" y="6535738"/>
          <p14:tracePt t="10658" x="10075863" y="6551613"/>
          <p14:tracePt t="10666" x="10093325" y="6551613"/>
          <p14:tracePt t="10675" x="10101263" y="6551613"/>
          <p14:tracePt t="10692" x="10118725" y="6561138"/>
          <p14:tracePt t="10868" x="10101263" y="6561138"/>
          <p14:tracePt t="10878" x="10050463" y="6561138"/>
          <p14:tracePt t="10890" x="10009188" y="6561138"/>
          <p14:tracePt t="10893" x="9966325" y="6561138"/>
          <p14:tracePt t="10901" x="9898063" y="6561138"/>
          <p14:tracePt t="10910" x="9855200" y="6561138"/>
          <p14:tracePt t="10914" x="9786938" y="6561138"/>
          <p14:tracePt t="10924" x="9728200" y="6561138"/>
          <p14:tracePt t="10930" x="9659938" y="6535738"/>
          <p14:tracePt t="10938" x="9617075" y="6535738"/>
          <p14:tracePt t="10946" x="9523413" y="6518275"/>
          <p14:tracePt t="10954" x="9439275" y="6518275"/>
          <p14:tracePt t="10962" x="9269413" y="6518275"/>
          <p14:tracePt t="10970" x="9124950" y="6500813"/>
          <p14:tracePt t="10978" x="8955088" y="6500813"/>
          <p14:tracePt t="10986" x="8724900" y="6500813"/>
          <p14:tracePt t="10994" x="8605838" y="6500813"/>
          <p14:tracePt t="11002" x="8496300" y="6500813"/>
          <p14:tracePt t="11010" x="8428038" y="6500813"/>
          <p14:tracePt t="11019" x="8385175" y="6483350"/>
          <p14:tracePt t="11028" x="8377238" y="6483350"/>
          <p14:tracePt t="11034" x="8343900" y="6467475"/>
          <p14:tracePt t="11043" x="8334375" y="6457950"/>
          <p14:tracePt t="11059" x="8326438" y="6457950"/>
          <p14:tracePt t="11066" x="8308975" y="6442075"/>
          <p14:tracePt t="11132" x="8301038" y="6432550"/>
          <p14:tracePt t="11140" x="8232775" y="6373813"/>
          <p14:tracePt t="11156" x="8199438" y="6313488"/>
          <p14:tracePt t="11164" x="8164513" y="6288088"/>
          <p14:tracePt t="11171" x="8147050" y="6254750"/>
          <p14:tracePt t="11179" x="8139113" y="6229350"/>
          <p14:tracePt t="11186" x="8121650" y="6178550"/>
          <p14:tracePt t="11195" x="8070850" y="6135688"/>
          <p14:tracePt t="11202" x="8054975" y="6084888"/>
          <p14:tracePt t="11211" x="8037513" y="5999163"/>
          <p14:tracePt t="11218" x="8012113" y="5965825"/>
          <p14:tracePt t="11226" x="7977188" y="5897563"/>
          <p14:tracePt t="11235" x="7961313" y="5854700"/>
          <p14:tracePt t="11243" x="7926388" y="5803900"/>
          <p14:tracePt t="11250" x="7926388" y="5795963"/>
          <p14:tracePt t="11259" x="7910513" y="5735638"/>
          <p14:tracePt t="11266" x="7900988" y="5694363"/>
          <p14:tracePt t="11276" x="7885113" y="5626100"/>
          <p14:tracePt t="11282" x="7850188" y="5575300"/>
          <p14:tracePt t="11293" x="7832725" y="5489575"/>
          <p14:tracePt t="11298" x="7816850" y="5395913"/>
          <p14:tracePt t="11310" x="7799388" y="5302250"/>
          <p14:tracePt t="11314" x="7756525" y="5235575"/>
          <p14:tracePt t="11326" x="7740650" y="5167313"/>
          <p14:tracePt t="11330" x="7723188" y="5081588"/>
          <p14:tracePt t="11339" x="7715250" y="5048250"/>
          <p14:tracePt t="11347" x="7672388" y="4962525"/>
          <p14:tracePt t="11355" x="7672388" y="4929188"/>
          <p14:tracePt t="11362" x="7672388" y="4903788"/>
          <p14:tracePt t="11370" x="7672388" y="4843463"/>
          <p14:tracePt t="11379" x="7672388" y="4818063"/>
          <p14:tracePt t="11386" x="7654925" y="4749800"/>
          <p14:tracePt t="11394" x="7654925" y="4683125"/>
          <p14:tracePt t="11403" x="7646988" y="4657725"/>
          <p14:tracePt t="11411" x="7646988" y="4597400"/>
          <p14:tracePt t="11418" x="7629525" y="4529138"/>
          <p14:tracePt t="11428" x="7596188" y="4478338"/>
          <p14:tracePt t="11434" x="7578725" y="4419600"/>
          <p14:tracePt t="11444" x="7561263" y="4368800"/>
          <p14:tracePt t="11451" x="7561263" y="4341813"/>
          <p14:tracePt t="11459" x="7553325" y="4291013"/>
          <p14:tracePt t="11466" x="7535863" y="4249738"/>
          <p14:tracePt t="11476" x="7518400" y="4232275"/>
          <p14:tracePt t="11482" x="7510463" y="4206875"/>
          <p14:tracePt t="11493" x="7493000" y="4181475"/>
          <p14:tracePt t="11499" x="7477125" y="4130675"/>
          <p14:tracePt t="11510" x="7451725" y="4105275"/>
          <p14:tracePt t="11514" x="7434263" y="4070350"/>
          <p14:tracePt t="11526" x="7400925" y="4027488"/>
          <p14:tracePt t="11530" x="7366000" y="3976688"/>
          <p14:tracePt t="11539" x="7340600" y="3951288"/>
          <p14:tracePt t="11546" x="7307263" y="3900488"/>
          <p14:tracePt t="11555" x="7297738" y="3892550"/>
          <p14:tracePt t="11571" x="7281863" y="3875088"/>
          <p14:tracePt t="11594" x="7281863" y="3867150"/>
          <p14:tracePt t="11602" x="7272338" y="3841750"/>
          <p14:tracePt t="11627" x="7272338" y="3824288"/>
          <p14:tracePt t="11634" x="7272338" y="3798888"/>
          <p14:tracePt t="11644" x="7272338" y="3773488"/>
          <p14:tracePt t="11650" x="7272338" y="3763963"/>
          <p14:tracePt t="11659" x="7272338" y="3722688"/>
          <p14:tracePt t="11666" x="7272338" y="3697288"/>
          <p14:tracePt t="11676" x="7272338" y="3629025"/>
          <p14:tracePt t="11682" x="7272338" y="3619500"/>
          <p14:tracePt t="11692" x="7272338" y="3594100"/>
          <p14:tracePt t="11698" x="7272338" y="3560763"/>
          <p14:tracePt t="11709" x="7272338" y="3517900"/>
          <p14:tracePt t="11714" x="7272338" y="3492500"/>
          <p14:tracePt t="11725" x="7307263" y="3459163"/>
          <p14:tracePt t="11730" x="7315200" y="3449638"/>
          <p14:tracePt t="11738" x="7315200" y="3433763"/>
          <p14:tracePt t="11794" x="7315200" y="3424238"/>
          <p14:tracePt t="11802" x="7332663" y="3408363"/>
          <p14:tracePt t="11811" x="7358063" y="3382963"/>
          <p14:tracePt t="11827" x="7366000" y="3373438"/>
          <p14:tracePt t="11843" x="7383463" y="3355975"/>
          <p14:tracePt t="11858" x="7391400" y="3348038"/>
          <p14:tracePt t="11874" x="7408863" y="3340100"/>
          <p14:tracePt t="11882" x="7416800" y="3340100"/>
          <p14:tracePt t="11892" x="7459663" y="3305175"/>
          <p14:tracePt t="11898" x="7510463" y="3289300"/>
          <p14:tracePt t="11909" x="7518400" y="3289300"/>
          <p14:tracePt t="11915" x="7596188" y="3289300"/>
          <p14:tracePt t="11927" x="7654925" y="3279775"/>
          <p14:tracePt t="11930" x="7748588" y="3279775"/>
          <p14:tracePt t="11938" x="7791450" y="3279775"/>
          <p14:tracePt t="11946" x="7875588" y="3279775"/>
          <p14:tracePt t="11955" x="7994650" y="3279775"/>
          <p14:tracePt t="11962" x="8105775" y="3279775"/>
          <p14:tracePt t="11970" x="8224838" y="3279775"/>
          <p14:tracePt t="11978" x="8445500" y="3279775"/>
          <p14:tracePt t="11986" x="8648700" y="3279775"/>
          <p14:tracePt t="11994" x="8818563" y="3279775"/>
          <p14:tracePt t="12002" x="9013825" y="3289300"/>
          <p14:tracePt t="12010" x="9193213" y="3330575"/>
          <p14:tracePt t="12018" x="9388475" y="3330575"/>
          <p14:tracePt t="12027" x="9591675" y="3330575"/>
          <p14:tracePt t="12034" x="9761538" y="3330575"/>
          <p14:tracePt t="12043" x="9931400" y="3330575"/>
          <p14:tracePt t="12050" x="10075863" y="3330575"/>
          <p14:tracePt t="12058" x="10212388" y="3330575"/>
          <p14:tracePt t="12066" x="10280650" y="3330575"/>
          <p14:tracePt t="12075" x="10323513" y="3330575"/>
          <p14:tracePt t="12082" x="10374313" y="3330575"/>
          <p14:tracePt t="12180" x="10399713" y="3348038"/>
          <p14:tracePt t="12188" x="10425113" y="3382963"/>
          <p14:tracePt t="12199" x="10501313" y="3449638"/>
          <p14:tracePt t="12204" x="10552113" y="3527425"/>
          <p14:tracePt t="12214" x="10585450" y="3552825"/>
          <p14:tracePt t="12219" x="10602913" y="3586163"/>
          <p14:tracePt t="12227" x="10637838" y="3671888"/>
          <p14:tracePt t="12234" x="10645775" y="3687763"/>
          <p14:tracePt t="12242" x="10645775" y="3738563"/>
          <p14:tracePt t="12250" x="10645775" y="3790950"/>
          <p14:tracePt t="12258" x="10645775" y="3875088"/>
          <p14:tracePt t="12266" x="10645775" y="3917950"/>
          <p14:tracePt t="12275" x="10645775" y="4002088"/>
          <p14:tracePt t="12282" x="10594975" y="4156075"/>
          <p14:tracePt t="12291" x="10526713" y="4333875"/>
          <p14:tracePt t="12298" x="10483850" y="4478338"/>
          <p14:tracePt t="12308" x="10415588" y="4630738"/>
          <p14:tracePt t="12314" x="10399713" y="4724400"/>
          <p14:tracePt t="12325" x="10382250" y="4818063"/>
          <p14:tracePt t="12330" x="10364788" y="4886325"/>
          <p14:tracePt t="12338" x="10348913" y="4929188"/>
          <p14:tracePt t="12346" x="10331450" y="4979988"/>
          <p14:tracePt t="12354" x="10331450" y="5038725"/>
          <p14:tracePt t="12362" x="10323513" y="5064125"/>
          <p14:tracePt t="12370" x="10306050" y="5132388"/>
          <p14:tracePt t="12378" x="10288588" y="5167313"/>
          <p14:tracePt t="12386" x="10288588" y="5208588"/>
          <p14:tracePt t="12394" x="10288588" y="5268913"/>
          <p14:tracePt t="12402" x="10288588" y="5353050"/>
          <p14:tracePt t="12411" x="10255250" y="5430838"/>
          <p14:tracePt t="12418" x="10255250" y="5514975"/>
          <p14:tracePt t="12427" x="10255250" y="5557838"/>
          <p14:tracePt t="12434" x="10255250" y="5641975"/>
          <p14:tracePt t="12443" x="10255250" y="5710238"/>
          <p14:tracePt t="12450" x="10255250" y="5795963"/>
          <p14:tracePt t="12458" x="10237788" y="5854700"/>
          <p14:tracePt t="12466" x="10237788" y="5948363"/>
          <p14:tracePt t="12475" x="10220325" y="6042025"/>
          <p14:tracePt t="12482" x="10194925" y="6161088"/>
          <p14:tracePt t="12492" x="10194925" y="6221413"/>
          <p14:tracePt t="12498" x="10186988" y="6272213"/>
          <p14:tracePt t="12508" x="10169525" y="6330950"/>
          <p14:tracePt t="12514" x="10153650" y="6399213"/>
          <p14:tracePt t="12525" x="10153650" y="6407150"/>
          <p14:tracePt t="12531" x="10136188" y="6467475"/>
          <p14:tracePt t="12546" x="10136188" y="6475413"/>
          <p14:tracePt t="12555" x="10126663" y="6492875"/>
          <p14:tracePt t="12562" x="10126663" y="6500813"/>
          <p14:tracePt t="12570" x="10110788" y="6518275"/>
          <p14:tracePt t="12578" x="10085388" y="6526213"/>
          <p14:tracePt t="12586" x="10075863" y="6526213"/>
          <p14:tracePt t="12594" x="10050463" y="6526213"/>
          <p14:tracePt t="12602" x="9999663" y="6543675"/>
          <p14:tracePt t="12610" x="9956800" y="6543675"/>
          <p14:tracePt t="12618" x="9923463" y="6561138"/>
          <p14:tracePt t="12627" x="9898063" y="6561138"/>
          <p14:tracePt t="12634" x="9855200" y="6594475"/>
          <p14:tracePt t="12650" x="9821863" y="6594475"/>
          <p14:tracePt t="12658" x="9812338" y="6594475"/>
          <p14:tracePt t="12666" x="9786938" y="6594475"/>
          <p14:tracePt t="12676" x="9736138" y="6586538"/>
          <p14:tracePt t="12682" x="9677400" y="6586538"/>
          <p14:tracePt t="12692" x="9609138" y="6569075"/>
          <p14:tracePt t="12698" x="9566275" y="6569075"/>
          <p14:tracePt t="12708" x="9482138" y="6569075"/>
          <p14:tracePt t="12714" x="9396413" y="6569075"/>
          <p14:tracePt t="12725" x="9302750" y="6569075"/>
          <p14:tracePt t="12731" x="9218613" y="6569075"/>
          <p14:tracePt t="12738" x="9124950" y="6551613"/>
          <p14:tracePt t="12746" x="9005888" y="6510338"/>
          <p14:tracePt t="12754" x="8861425" y="6510338"/>
          <p14:tracePt t="12762" x="8767763" y="6467475"/>
          <p14:tracePt t="12770" x="8615363" y="6450013"/>
          <p14:tracePt t="12778" x="8496300" y="6381750"/>
          <p14:tracePt t="12786" x="8428038" y="6373813"/>
          <p14:tracePt t="12794" x="8308975" y="6348413"/>
          <p14:tracePt t="12802" x="8215313" y="6313488"/>
          <p14:tracePt t="12810" x="8164513" y="6297613"/>
          <p14:tracePt t="12818" x="8080375" y="6297613"/>
          <p14:tracePt t="12827" x="8012113" y="6280150"/>
          <p14:tracePt t="12834" x="7926388" y="6280150"/>
          <p14:tracePt t="12843" x="7842250" y="6280150"/>
          <p14:tracePt t="12851" x="7791450" y="6280150"/>
          <p14:tracePt t="12858" x="7731125" y="6280150"/>
          <p14:tracePt t="12866" x="7688263" y="6280150"/>
          <p14:tracePt t="12875" x="7637463" y="6280150"/>
          <p14:tracePt t="12882" x="7612063" y="6280150"/>
          <p14:tracePt t="12892" x="7604125" y="6272213"/>
          <p14:tracePt t="13028" x="7604125" y="6254750"/>
          <p14:tracePt t="13037" x="7604125" y="6246813"/>
          <p14:tracePt t="13046" x="7604125" y="6229350"/>
          <p14:tracePt t="13060" x="7604125" y="6178550"/>
          <p14:tracePt t="13068" x="7604125" y="6135688"/>
          <p14:tracePt t="13078" x="7604125" y="6084888"/>
          <p14:tracePt t="13083" x="7604125" y="6024563"/>
          <p14:tracePt t="13095" x="7604125" y="5957888"/>
          <p14:tracePt t="13098" x="7604125" y="5915025"/>
          <p14:tracePt t="13109" x="7604125" y="5854700"/>
          <p14:tracePt t="13114" x="7604125" y="5803900"/>
          <p14:tracePt t="13127" x="7604125" y="5761038"/>
          <p14:tracePt t="13130" x="7604125" y="5694363"/>
          <p14:tracePt t="13139" x="7604125" y="5634038"/>
          <p14:tracePt t="13146" x="7604125" y="5565775"/>
          <p14:tracePt t="13154" x="7604125" y="5481638"/>
          <p14:tracePt t="13162" x="7604125" y="5395913"/>
          <p14:tracePt t="13170" x="7604125" y="5286375"/>
          <p14:tracePt t="13178" x="7604125" y="5192713"/>
          <p14:tracePt t="13186" x="7604125" y="5106988"/>
          <p14:tracePt t="13194" x="7561263" y="5013325"/>
          <p14:tracePt t="13202" x="7545388" y="4946650"/>
          <p14:tracePt t="13211" x="7485063" y="4843463"/>
          <p14:tracePt t="13218" x="7467600" y="4802188"/>
          <p14:tracePt t="13226" x="7451725" y="4716463"/>
          <p14:tracePt t="13234" x="7391400" y="4614863"/>
          <p14:tracePt t="13243" x="7373938" y="4564063"/>
          <p14:tracePt t="13250" x="7373938" y="4538663"/>
          <p14:tracePt t="13258" x="7366000" y="4495800"/>
          <p14:tracePt t="13266" x="7366000" y="4478338"/>
          <p14:tracePt t="13277" x="7366000" y="4435475"/>
          <p14:tracePt t="13282" x="7332663" y="4410075"/>
          <p14:tracePt t="13292" x="7332663" y="4368800"/>
          <p14:tracePt t="13299" x="7315200" y="4333875"/>
          <p14:tracePt t="13309" x="7307263" y="4291013"/>
          <p14:tracePt t="13314" x="7307263" y="4240213"/>
          <p14:tracePt t="13327" x="7307263" y="4181475"/>
          <p14:tracePt t="13330" x="7289800" y="4130675"/>
          <p14:tracePt t="13339" x="7289800" y="4105275"/>
          <p14:tracePt t="13346" x="7289800" y="4044950"/>
          <p14:tracePt t="13354" x="7272338" y="3994150"/>
          <p14:tracePt t="13362" x="7256463" y="3925888"/>
          <p14:tracePt t="13370" x="7256463" y="3883025"/>
          <p14:tracePt t="13379" x="7256463" y="3798888"/>
          <p14:tracePt t="13386" x="7256463" y="3738563"/>
          <p14:tracePt t="13394" x="7256463" y="3705225"/>
          <p14:tracePt t="13402" x="7256463" y="3629025"/>
          <p14:tracePt t="13411" x="7256463" y="3611563"/>
          <p14:tracePt t="13418" x="7256463" y="3560763"/>
          <p14:tracePt t="13427" x="7264400" y="3492500"/>
          <p14:tracePt t="13434" x="7264400" y="3467100"/>
          <p14:tracePt t="13442" x="7264400" y="3416300"/>
          <p14:tracePt t="13451" x="7264400" y="3390900"/>
          <p14:tracePt t="13459" x="7281863" y="3365500"/>
          <p14:tracePt t="13466" x="7281863" y="3348038"/>
          <p14:tracePt t="13476" x="7289800" y="3322638"/>
          <p14:tracePt t="13506" x="7289800" y="3297238"/>
          <p14:tracePt t="13514" x="7307263" y="3289300"/>
          <p14:tracePt t="13525" x="7332663" y="3271838"/>
          <p14:tracePt t="13530" x="7340600" y="3271838"/>
          <p14:tracePt t="13538" x="7400925" y="3271838"/>
          <p14:tracePt t="13546" x="7442200" y="3254375"/>
          <p14:tracePt t="13555" x="7467600" y="3254375"/>
          <p14:tracePt t="13562" x="7518400" y="3254375"/>
          <p14:tracePt t="13570" x="7604125" y="3254375"/>
          <p14:tracePt t="13579" x="7646988" y="3238500"/>
          <p14:tracePt t="13586" x="7781925" y="3238500"/>
          <p14:tracePt t="13595" x="7900988" y="3195638"/>
          <p14:tracePt t="13602" x="8045450" y="3195638"/>
          <p14:tracePt t="13611" x="8215313" y="3195638"/>
          <p14:tracePt t="13618" x="8326438" y="3195638"/>
          <p14:tracePt t="13627" x="8504238" y="3178175"/>
          <p14:tracePt t="13634" x="8589963" y="3178175"/>
          <p14:tracePt t="13643" x="8632825" y="3178175"/>
          <p14:tracePt t="13651" x="8699500" y="3178175"/>
          <p14:tracePt t="13658" x="8759825" y="3178175"/>
          <p14:tracePt t="13666" x="8793163" y="3178175"/>
          <p14:tracePt t="13677" x="8836025" y="3178175"/>
          <p14:tracePt t="13682" x="8894763" y="3178175"/>
          <p14:tracePt t="13692" x="8947150" y="3178175"/>
          <p14:tracePt t="13699" x="8988425" y="3178175"/>
          <p14:tracePt t="13710" x="9013825" y="3178175"/>
          <p14:tracePt t="13714" x="9064625" y="3178175"/>
          <p14:tracePt t="13755" x="9074150" y="3178175"/>
          <p14:tracePt t="13763" x="9117013" y="3178175"/>
          <p14:tracePt t="13770" x="9201150" y="3178175"/>
          <p14:tracePt t="13779" x="9244013" y="3178175"/>
          <p14:tracePt t="13786" x="9353550" y="3186113"/>
          <p14:tracePt t="13796" x="9405938" y="3203575"/>
          <p14:tracePt t="13802" x="9464675" y="3221038"/>
          <p14:tracePt t="13811" x="9515475" y="3254375"/>
          <p14:tracePt t="13818" x="9558338" y="3263900"/>
          <p14:tracePt t="13827" x="9609138" y="3297238"/>
          <p14:tracePt t="13834" x="9634538" y="3314700"/>
          <p14:tracePt t="13843" x="9685338" y="3348038"/>
          <p14:tracePt t="13850" x="9720263" y="3373438"/>
          <p14:tracePt t="13862" x="9745663" y="3408363"/>
          <p14:tracePt t="13867" x="9779000" y="3492500"/>
          <p14:tracePt t="13877" x="9796463" y="3527425"/>
          <p14:tracePt t="13892" x="9796463" y="3773488"/>
          <p14:tracePt t="13898" x="9796463" y="3917950"/>
          <p14:tracePt t="13908" x="9796463" y="4087813"/>
          <p14:tracePt t="13914" x="9839325" y="4265613"/>
          <p14:tracePt t="13925" x="9890125" y="4495800"/>
          <p14:tracePt t="13930" x="9931400" y="4640263"/>
          <p14:tracePt t="13939" x="10017125" y="4802188"/>
          <p14:tracePt t="13947" x="10059988" y="4894263"/>
          <p14:tracePt t="13954" x="10136188" y="4997450"/>
          <p14:tracePt t="13962" x="10194925" y="5099050"/>
          <p14:tracePt t="13970" x="10212388" y="5141913"/>
          <p14:tracePt t="13978" x="10245725" y="5192713"/>
          <p14:tracePt t="13995" x="10245725" y="5218113"/>
          <p14:tracePt t="14034" x="10245725" y="5243513"/>
          <p14:tracePt t="14044" x="10245725" y="5251450"/>
          <p14:tracePt t="14050" x="10245725" y="5276850"/>
          <p14:tracePt t="14061" x="10245725" y="5311775"/>
          <p14:tracePt t="14066" x="10245725" y="5319713"/>
          <p14:tracePt t="14076" x="10245725" y="5362575"/>
          <p14:tracePt t="14083" x="10237788" y="5430838"/>
          <p14:tracePt t="14094" x="10237788" y="5472113"/>
          <p14:tracePt t="14098" x="10204450" y="5524500"/>
          <p14:tracePt t="14110" x="10186988" y="5583238"/>
          <p14:tracePt t="14114" x="10169525" y="5676900"/>
          <p14:tracePt t="14126" x="10153650" y="5727700"/>
          <p14:tracePt t="14131" x="10118725" y="5838825"/>
          <p14:tracePt t="14142" x="10075863" y="5983288"/>
          <p14:tracePt t="14147" x="10059988" y="6076950"/>
          <p14:tracePt t="14155" x="9991725" y="6254750"/>
          <p14:tracePt t="14163" x="9991725" y="6399213"/>
          <p14:tracePt t="14170" x="9974263" y="6492875"/>
          <p14:tracePt t="14178" x="9974263" y="6551613"/>
          <p14:tracePt t="14186" x="9956800" y="6586538"/>
          <p14:tracePt t="14668" x="9956800" y="6577013"/>
          <p14:tracePt t="14691" x="9956800" y="6569075"/>
          <p14:tracePt t="14698" x="9956800" y="6543675"/>
          <p14:tracePt t="14706" x="9956800" y="6526213"/>
          <p14:tracePt t="14714" x="9956800" y="6518275"/>
          <p14:tracePt t="14724" x="9956800" y="6510338"/>
          <p14:tracePt t="16995" x="9956800" y="6492875"/>
          <p14:tracePt t="17042" x="9940925" y="6483350"/>
          <p14:tracePt t="17050" x="9931400" y="6483350"/>
          <p14:tracePt t="17058" x="9906000" y="6483350"/>
          <p14:tracePt t="17066" x="9880600" y="6483350"/>
          <p14:tracePt t="17074" x="9829800" y="6450013"/>
          <p14:tracePt t="17082" x="9804400" y="6450013"/>
          <p14:tracePt t="17090" x="9779000" y="6450013"/>
          <p14:tracePt t="17098" x="9761538" y="6450013"/>
          <p14:tracePt t="17107" x="9736138" y="6450013"/>
          <p14:tracePt t="17138" x="9710738" y="6450013"/>
          <p14:tracePt t="17146" x="9667875" y="6450013"/>
          <p14:tracePt t="17154" x="9642475" y="6450013"/>
          <p14:tracePt t="17162" x="9626600" y="6450013"/>
          <p14:tracePt t="17170" x="9583738" y="6450013"/>
          <p14:tracePt t="17178" x="9575800" y="6450013"/>
          <p14:tracePt t="17186" x="9566275" y="6450013"/>
          <p14:tracePt t="17194" x="9523413" y="6467475"/>
          <p14:tracePt t="17379" x="9540875" y="6442075"/>
          <p14:tracePt t="17387" x="9575800" y="6416675"/>
          <p14:tracePt t="17396" x="9617075" y="6399213"/>
          <p14:tracePt t="17403" x="9667875" y="6348413"/>
          <p14:tracePt t="17410" x="9677400" y="6338888"/>
          <p14:tracePt t="17418" x="9720263" y="6323013"/>
          <p14:tracePt t="17426" x="9753600" y="6297613"/>
          <p14:tracePt t="17434" x="9761538" y="6280150"/>
          <p14:tracePt t="17443" x="9779000" y="6272213"/>
          <p14:tracePt t="17450" x="9804400" y="6254750"/>
          <p14:tracePt t="17459" x="9812338" y="6246813"/>
          <p14:tracePt t="17466" x="9829800" y="6229350"/>
          <p14:tracePt t="17474" x="9839325" y="6203950"/>
          <p14:tracePt t="17491" x="9872663" y="6194425"/>
          <p14:tracePt t="17507" x="9872663" y="6178550"/>
          <p14:tracePt t="17587" x="9880600" y="6169025"/>
          <p14:tracePt t="17603" x="9898063" y="6153150"/>
          <p14:tracePt t="17619" x="9906000" y="6143625"/>
          <p14:tracePt t="17627" x="9931400" y="6118225"/>
          <p14:tracePt t="17635" x="9931400" y="6102350"/>
          <p14:tracePt t="17643" x="9948863" y="6092825"/>
          <p14:tracePt t="17650" x="9974263" y="6049963"/>
          <p14:tracePt t="17658" x="10009188" y="5999163"/>
          <p14:tracePt t="17666" x="10017125" y="5973763"/>
          <p14:tracePt t="17674" x="10034588" y="5957888"/>
          <p14:tracePt t="17682" x="10042525" y="5932488"/>
          <p14:tracePt t="17690" x="10042525" y="5905500"/>
          <p14:tracePt t="17698" x="10075863" y="5880100"/>
          <p14:tracePt t="17707" x="10085388" y="5864225"/>
          <p14:tracePt t="17714" x="10101263" y="5838825"/>
          <p14:tracePt t="17724" x="10101263" y="5795963"/>
          <p14:tracePt t="17730" x="10118725" y="5745163"/>
          <p14:tracePt t="17741" x="10118725" y="5735638"/>
          <p14:tracePt t="17746" x="10118725" y="5719763"/>
          <p14:tracePt t="17754" x="10118725" y="5694363"/>
          <p14:tracePt t="17762" x="10144125" y="5668963"/>
          <p14:tracePt t="17794" x="10144125" y="5651500"/>
          <p14:tracePt t="17811" x="10144125" y="5626100"/>
          <p14:tracePt t="17859" x="10144125" y="5616575"/>
          <p14:tracePt t="17874" x="10144125" y="5600700"/>
          <p14:tracePt t="18035" x="10144125" y="5591175"/>
          <p14:tracePt t="18043" x="10126663" y="5591175"/>
          <p14:tracePt t="18051" x="10093325" y="5600700"/>
          <p14:tracePt t="18058" x="10059988" y="5626100"/>
          <p14:tracePt t="18066" x="9991725" y="5641975"/>
          <p14:tracePt t="18074" x="9923463" y="5702300"/>
          <p14:tracePt t="18082" x="9796463" y="5761038"/>
          <p14:tracePt t="18090" x="9720263" y="5821363"/>
          <p14:tracePt t="18098" x="9652000" y="5829300"/>
          <p14:tracePt t="18107" x="9575800" y="5915025"/>
          <p14:tracePt t="18114" x="9532938" y="5922963"/>
          <p14:tracePt t="18124" x="9464675" y="5983288"/>
          <p14:tracePt t="18130" x="9447213" y="5991225"/>
          <p14:tracePt t="18140" x="9405938" y="6016625"/>
          <p14:tracePt t="18154" x="9380538" y="6049963"/>
          <p14:tracePt t="18162" x="9363075" y="6059488"/>
          <p14:tracePt t="18178" x="9353550" y="6076950"/>
          <p14:tracePt t="18234" x="9353550" y="6102350"/>
          <p14:tracePt t="18259" x="9353550" y="6110288"/>
          <p14:tracePt t="18266" x="9353550" y="6118225"/>
          <p14:tracePt t="18282" x="9353550" y="6135688"/>
          <p14:tracePt t="18290" x="9353550" y="6161088"/>
          <p14:tracePt t="18298" x="9353550" y="6169025"/>
          <p14:tracePt t="18307" x="9353550" y="6186488"/>
          <p14:tracePt t="18314" x="9353550" y="6194425"/>
          <p14:tracePt t="18331" x="9353550" y="6221413"/>
          <p14:tracePt t="18340" x="9353550" y="6237288"/>
          <p14:tracePt t="18346" x="9353550" y="6246813"/>
          <p14:tracePt t="18354" x="9353550" y="6254750"/>
          <p14:tracePt t="18362" x="9353550" y="6297613"/>
          <p14:tracePt t="18378" x="9371013" y="6330950"/>
          <p14:tracePt t="18386" x="9380538" y="6338888"/>
          <p14:tracePt t="18394" x="9380538" y="6356350"/>
          <p14:tracePt t="18410" x="9396413" y="6365875"/>
          <p14:tracePt t="18418" x="9405938" y="6391275"/>
          <p14:tracePt t="18426" x="9421813" y="6442075"/>
          <p14:tracePt t="18434" x="9439275" y="6442075"/>
          <p14:tracePt t="18443" x="9464675" y="6467475"/>
          <p14:tracePt t="18459" x="9472613" y="6467475"/>
          <p14:tracePt t="18466" x="9498013" y="6467475"/>
          <p14:tracePt t="18474" x="9515475" y="6467475"/>
          <p14:tracePt t="18482" x="9540875" y="6467475"/>
          <p14:tracePt t="18491" x="9583738" y="6467475"/>
          <p14:tracePt t="18498" x="9609138" y="6467475"/>
          <p14:tracePt t="18506" x="9659938" y="6467475"/>
          <p14:tracePt t="18514" x="9702800" y="6424613"/>
          <p14:tracePt t="18524" x="9779000" y="6391275"/>
          <p14:tracePt t="18530" x="9855200" y="6313488"/>
          <p14:tracePt t="18540" x="9906000" y="6237288"/>
          <p14:tracePt t="18546" x="9956800" y="6186488"/>
          <p14:tracePt t="18554" x="9974263" y="6143625"/>
          <p14:tracePt t="18562" x="10025063" y="6076950"/>
          <p14:tracePt t="18570" x="10042525" y="6008688"/>
          <p14:tracePt t="18578" x="10075863" y="5915025"/>
          <p14:tracePt t="18586" x="10093325" y="5880100"/>
          <p14:tracePt t="18594" x="10093325" y="5838825"/>
          <p14:tracePt t="18602" x="10126663" y="5770563"/>
          <p14:tracePt t="18610" x="10126663" y="5745163"/>
          <p14:tracePt t="18618" x="10126663" y="5694363"/>
          <p14:tracePt t="18626" x="10126663" y="5684838"/>
          <p14:tracePt t="18634" x="10126663" y="5676900"/>
          <p14:tracePt t="18643" x="10126663" y="5659438"/>
          <p14:tracePt t="18659" x="10126663" y="5634038"/>
          <p14:tracePt t="18706" x="10126663" y="5626100"/>
          <p14:tracePt t="18714" x="10126663" y="5608638"/>
          <p14:tracePt t="18723" x="10144125" y="5565775"/>
          <p14:tracePt t="18730" x="10179050" y="5524500"/>
          <p14:tracePt t="18741" x="10179050" y="5497513"/>
          <p14:tracePt t="18746" x="10186988" y="5481638"/>
          <p14:tracePt t="18754" x="10186988" y="5456238"/>
          <p14:tracePt t="18762" x="10194925" y="5446713"/>
          <p14:tracePt t="18770" x="10194925" y="5430838"/>
          <p14:tracePt t="18778" x="10212388" y="5421313"/>
          <p14:tracePt t="18859" x="10237788" y="5421313"/>
          <p14:tracePt t="18867" x="10245725" y="5438775"/>
          <p14:tracePt t="18875" x="10288588" y="5481638"/>
          <p14:tracePt t="18883" x="10339388" y="5532438"/>
          <p14:tracePt t="18893" x="10356850" y="5575300"/>
          <p14:tracePt t="18899" x="10390188" y="5626100"/>
          <p14:tracePt t="18909" x="10415588" y="5668963"/>
          <p14:tracePt t="18925" x="10415588" y="5702300"/>
          <p14:tracePt t="18931" x="10433050" y="5727700"/>
          <p14:tracePt t="18986" x="10399713" y="5727700"/>
          <p14:tracePt t="18994" x="10382250" y="5727700"/>
          <p14:tracePt t="19002" x="10356850" y="5753100"/>
          <p14:tracePt t="19010" x="10313988" y="5788025"/>
          <p14:tracePt t="19018" x="10298113" y="5795963"/>
          <p14:tracePt t="19027" x="10255250" y="5829300"/>
          <p14:tracePt t="19034" x="10212388" y="5854700"/>
          <p14:tracePt t="19043" x="10179050" y="5872163"/>
          <p14:tracePt t="19050" x="10169525" y="5889625"/>
          <p14:tracePt t="19066" x="10153650" y="5889625"/>
          <p14:tracePt t="19114" x="10126663" y="5889625"/>
          <p14:tracePt t="19146" x="10118725" y="5889625"/>
          <p14:tracePt t="19163" x="10110788" y="5889625"/>
          <p14:tracePt t="19170" x="10093325" y="5889625"/>
          <p14:tracePt t="19179" x="10050463" y="5889625"/>
          <p14:tracePt t="19186" x="10042525" y="5889625"/>
          <p14:tracePt t="19194" x="10025063" y="5889625"/>
          <p14:tracePt t="19202" x="9999663" y="5864225"/>
          <p14:tracePt t="19211" x="9974263" y="5854700"/>
          <p14:tracePt t="19218" x="9956800" y="5838825"/>
          <p14:tracePt t="19227" x="9948863" y="5788025"/>
          <p14:tracePt t="19234" x="9915525" y="5710238"/>
          <p14:tracePt t="19244" x="9898063" y="5668963"/>
          <p14:tracePt t="19250" x="9898063" y="5616575"/>
          <p14:tracePt t="19260" x="9898063" y="5608638"/>
          <p14:tracePt t="19266" x="9898063" y="5583238"/>
          <p14:tracePt t="19276" x="9898063" y="5575300"/>
          <p14:tracePt t="19293" x="9898063" y="5557838"/>
          <p14:tracePt t="19379" x="9880600" y="5549900"/>
          <p14:tracePt t="19396" x="9872663" y="5591175"/>
          <p14:tracePt t="19403" x="9872663" y="5634038"/>
          <p14:tracePt t="19411" x="9872663" y="5702300"/>
          <p14:tracePt t="19418" x="9839325" y="5788025"/>
          <p14:tracePt t="19427" x="9839325" y="5838825"/>
          <p14:tracePt t="19434" x="9839325" y="5897563"/>
          <p14:tracePt t="19443" x="9839325" y="5983288"/>
          <p14:tracePt t="19450" x="9839325" y="6034088"/>
          <p14:tracePt t="19458" x="9839325" y="6042025"/>
          <p14:tracePt t="19466" x="9839325" y="6067425"/>
          <p14:tracePt t="19490" x="9855200" y="6092825"/>
          <p14:tracePt t="19539" x="9855200" y="6110288"/>
          <p14:tracePt t="19564" x="9864725" y="6118225"/>
          <p14:tracePt t="19574" x="9880600" y="6135688"/>
          <p14:tracePt t="19667" x="9890125" y="6135688"/>
          <p14:tracePt t="19676" x="9898063" y="6135688"/>
          <p14:tracePt t="19715" x="9915525" y="6135688"/>
          <p14:tracePt t="19746" x="9923463" y="6143625"/>
          <p14:tracePt t="19754" x="9923463" y="6161088"/>
          <p14:tracePt t="19762" x="9923463" y="6186488"/>
          <p14:tracePt t="19770" x="9923463" y="6194425"/>
          <p14:tracePt t="19778" x="9923463" y="6221413"/>
          <p14:tracePt t="19786" x="9923463" y="6229350"/>
          <p14:tracePt t="19794" x="9923463" y="6246813"/>
          <p14:tracePt t="19802" x="9923463" y="6254750"/>
          <p14:tracePt t="20051" x="9923463" y="6237288"/>
          <p14:tracePt t="20059" x="9906000" y="6211888"/>
          <p14:tracePt t="20067" x="9898063" y="6203950"/>
          <p14:tracePt t="20082" x="9898063" y="6186488"/>
          <p14:tracePt t="20114" x="9880600" y="6161088"/>
          <p14:tracePt t="20195" x="9880600" y="6153150"/>
          <p14:tracePt t="20259" x="9872663" y="6143625"/>
          <p14:tracePt t="20899" x="9872663" y="6161088"/>
          <p14:tracePt t="20906" x="9872663" y="6169025"/>
          <p14:tracePt t="20924" x="9872663" y="6178550"/>
          <p14:tracePt t="20931" x="9872663" y="6194425"/>
          <p14:tracePt t="20970" x="9872663" y="6221413"/>
          <p14:tracePt t="21058" x="9864725" y="6229350"/>
          <p14:tracePt t="21082" x="9829800" y="6229350"/>
          <p14:tracePt t="21090" x="9786938" y="6194425"/>
          <p14:tracePt t="21098" x="9720263" y="6143625"/>
          <p14:tracePt t="21106" x="9617075" y="6102350"/>
          <p14:tracePt t="21114" x="9490075" y="6042025"/>
          <p14:tracePt t="21124" x="9337675" y="5932488"/>
          <p14:tracePt t="21130" x="9209088" y="5846763"/>
          <p14:tracePt t="21140" x="9082088" y="5735638"/>
          <p14:tracePt t="21146" x="8980488" y="5651500"/>
          <p14:tracePt t="21154" x="8878888" y="5575300"/>
          <p14:tracePt t="21162" x="8802688" y="5497513"/>
          <p14:tracePt t="21170" x="8699500" y="5413375"/>
          <p14:tracePt t="21178" x="8640763" y="5337175"/>
          <p14:tracePt t="21186" x="8564563" y="5260975"/>
          <p14:tracePt t="21194" x="8488363" y="5183188"/>
          <p14:tracePt t="21202" x="8402638" y="5081588"/>
          <p14:tracePt t="21210" x="8326438" y="5005388"/>
          <p14:tracePt t="21218" x="8224838" y="4929188"/>
          <p14:tracePt t="21226" x="8199438" y="4894263"/>
          <p14:tracePt t="21234" x="8131175" y="4843463"/>
          <p14:tracePt t="21243" x="8096250" y="4810125"/>
          <p14:tracePt t="21250" x="8070850" y="4784725"/>
          <p14:tracePt t="21259" x="8054975" y="4733925"/>
          <p14:tracePt t="21266" x="8037513" y="4708525"/>
          <p14:tracePt t="21274" x="8020050" y="4683125"/>
          <p14:tracePt t="21282" x="7986713" y="4614863"/>
          <p14:tracePt t="21290" x="7977188" y="4597400"/>
          <p14:tracePt t="21298" x="7943850" y="4538663"/>
          <p14:tracePt t="21307" x="7918450" y="4495800"/>
          <p14:tracePt t="21314" x="7885113" y="4445000"/>
          <p14:tracePt t="21324" x="7832725" y="4376738"/>
          <p14:tracePt t="21331" x="7799388" y="4300538"/>
          <p14:tracePt t="21340" x="7748588" y="4257675"/>
          <p14:tracePt t="21346" x="7697788" y="4206875"/>
          <p14:tracePt t="21354" x="7646988" y="4130675"/>
          <p14:tracePt t="21362" x="7629525" y="4121150"/>
          <p14:tracePt t="21370" x="7612063" y="4062413"/>
          <p14:tracePt t="21378" x="7586663" y="4011613"/>
          <p14:tracePt t="21386" x="7570788" y="3986213"/>
          <p14:tracePt t="21394" x="7553325" y="3960813"/>
          <p14:tracePt t="21402" x="7535863" y="3892550"/>
          <p14:tracePt t="21410" x="7510463" y="3841750"/>
          <p14:tracePt t="21418" x="7477125" y="3798888"/>
          <p14:tracePt t="21426" x="7477125" y="3773488"/>
          <p14:tracePt t="21434" x="7426325" y="3722688"/>
          <p14:tracePt t="21442" x="7408863" y="3687763"/>
          <p14:tracePt t="21450" x="7383463" y="3662363"/>
          <p14:tracePt t="21459" x="7307263" y="3568700"/>
          <p14:tracePt t="21466" x="7256463" y="3535363"/>
          <p14:tracePt t="21474" x="7213600" y="3484563"/>
          <p14:tracePt t="21482" x="7153275" y="3416300"/>
          <p14:tracePt t="21491" x="7085013" y="3382963"/>
          <p14:tracePt t="21498" x="7059613" y="3365500"/>
          <p14:tracePt t="21507" x="7008813" y="3348038"/>
          <p14:tracePt t="21514" x="6983413" y="3314700"/>
          <p14:tracePt t="21578" x="6950075" y="3314700"/>
          <p14:tracePt t="21586" x="6942138" y="3314700"/>
          <p14:tracePt t="21627" x="6924675" y="3322638"/>
          <p14:tracePt t="21634" x="6915150" y="3330575"/>
          <p14:tracePt t="21644" x="6899275" y="3373438"/>
          <p14:tracePt t="21650" x="6899275" y="3424238"/>
          <p14:tracePt t="21658" x="6899275" y="3484563"/>
          <p14:tracePt t="21666" x="6873875" y="3535363"/>
          <p14:tracePt t="21675" x="6856413" y="3646488"/>
          <p14:tracePt t="21682" x="6838950" y="3687763"/>
          <p14:tracePt t="21691" x="6823075" y="3756025"/>
          <p14:tracePt t="21698" x="6823075" y="3763963"/>
          <p14:tracePt t="21708" x="6805613" y="3806825"/>
          <p14:tracePt t="21714" x="6797675" y="3816350"/>
          <p14:tracePt t="21724" x="6797675" y="3841750"/>
          <p14:tracePt t="21730" x="6797675" y="3857625"/>
          <p14:tracePt t="21742" x="6797675" y="3883025"/>
          <p14:tracePt t="21746" x="6797675" y="3908425"/>
          <p14:tracePt t="21757" x="6797675" y="3925888"/>
          <p14:tracePt t="21762" x="6797675" y="3935413"/>
          <p14:tracePt t="21770" x="6797675" y="3976688"/>
          <p14:tracePt t="21778" x="6797675" y="3986213"/>
          <p14:tracePt t="21786" x="6797675" y="4002088"/>
          <p14:tracePt t="21794" x="6797675" y="4011613"/>
          <p14:tracePt t="21802" x="6797675" y="4037013"/>
          <p14:tracePt t="21866" x="6813550" y="4070350"/>
          <p14:tracePt t="21882" x="6823075" y="4079875"/>
          <p14:tracePt t="21898" x="6856413" y="4156075"/>
          <p14:tracePt t="21906" x="6873875" y="4189413"/>
          <p14:tracePt t="21914" x="6889750" y="4214813"/>
          <p14:tracePt t="21922" x="6889750" y="4224338"/>
          <p14:tracePt t="21930" x="6899275" y="4265613"/>
          <p14:tracePt t="21942" x="6899275" y="4283075"/>
          <p14:tracePt t="21947" x="6924675" y="4308475"/>
          <p14:tracePt t="21955" x="6924675" y="4316413"/>
          <p14:tracePt t="21971" x="6924675" y="4333875"/>
          <p14:tracePt t="21978" x="6924675" y="4341813"/>
          <p14:tracePt t="21994" x="6924675" y="4359275"/>
          <p14:tracePt t="22002" x="6924675" y="4384675"/>
          <p14:tracePt t="22010" x="6924675" y="4394200"/>
          <p14:tracePt t="22043" x="6924675" y="4402138"/>
          <p14:tracePt t="22050" x="6924675" y="4419600"/>
          <p14:tracePt t="22059" x="6924675" y="4445000"/>
          <p14:tracePt t="22138" x="6942138" y="4452938"/>
          <p14:tracePt t="22156" x="6950075" y="4452938"/>
          <p14:tracePt t="22162" x="6992938" y="4452938"/>
          <p14:tracePt t="22171" x="7018338" y="4452938"/>
          <p14:tracePt t="22178" x="7069138" y="4452938"/>
          <p14:tracePt t="22186" x="7094538" y="4452938"/>
          <p14:tracePt t="22194" x="7137400" y="4452938"/>
          <p14:tracePt t="22202" x="7153275" y="4435475"/>
          <p14:tracePt t="22212" x="7196138" y="4394200"/>
          <p14:tracePt t="22218" x="7239000" y="4341813"/>
          <p14:tracePt t="22227" x="7323138" y="4265613"/>
          <p14:tracePt t="22234" x="7383463" y="4138613"/>
          <p14:tracePt t="22243" x="7434263" y="4070350"/>
          <p14:tracePt t="22250" x="7493000" y="3994150"/>
          <p14:tracePt t="22259" x="7553325" y="3892550"/>
          <p14:tracePt t="22266" x="7612063" y="3773488"/>
          <p14:tracePt t="22276" x="7629525" y="3705225"/>
          <p14:tracePt t="22282" x="7646988" y="3654425"/>
          <p14:tracePt t="22293" x="7662863" y="3611563"/>
          <p14:tracePt t="22298" x="7680325" y="3586163"/>
          <p14:tracePt t="22309" x="7688263" y="3552825"/>
          <p14:tracePt t="22314" x="7705725" y="3543300"/>
          <p14:tracePt t="22325" x="7705725" y="3517900"/>
          <p14:tracePt t="22331" x="7705725" y="3502025"/>
          <p14:tracePt t="22346" x="7705725" y="3492500"/>
          <p14:tracePt t="22362" x="7715250" y="3475038"/>
          <p14:tracePt t="22371" x="7715250" y="3449638"/>
          <p14:tracePt t="22387" x="7715250" y="3441700"/>
          <p14:tracePt t="22403" x="7715250" y="3433763"/>
          <p14:tracePt t="22411" x="7715250" y="3416300"/>
          <p14:tracePt t="22418" x="7715250" y="3373438"/>
          <p14:tracePt t="22427" x="7715250" y="3365500"/>
          <p14:tracePt t="22435" x="7715250" y="3322638"/>
          <p14:tracePt t="22443" x="7715250" y="3314700"/>
          <p14:tracePt t="22450" x="7748588" y="3254375"/>
          <p14:tracePt t="22459" x="7748588" y="3238500"/>
          <p14:tracePt t="22466" x="7748588" y="3211513"/>
          <p14:tracePt t="22476" x="7756525" y="3170238"/>
          <p14:tracePt t="22482" x="7756525" y="3152775"/>
          <p14:tracePt t="22491" x="7756525" y="3144838"/>
          <p14:tracePt t="22509" x="7756525" y="3119438"/>
          <p14:tracePt t="22683" x="7756525" y="3109913"/>
          <p14:tracePt t="22691" x="7748588" y="3109913"/>
          <p14:tracePt t="22700" x="7705725" y="3109913"/>
          <p14:tracePt t="22712" x="7688263" y="3109913"/>
          <p14:tracePt t="22715" x="7680325" y="3109913"/>
          <p14:tracePt t="22726" x="7672388" y="3109913"/>
          <p14:tracePt t="22747" x="7646988" y="3109913"/>
          <p14:tracePt t="22759" x="7612063" y="3109913"/>
          <p14:tracePt t="22762" x="7553325" y="3109913"/>
          <p14:tracePt t="22771" x="7485063" y="3109913"/>
          <p14:tracePt t="22779" x="7442200" y="3109913"/>
          <p14:tracePt t="22787" x="7373938" y="3144838"/>
          <p14:tracePt t="22796" x="7307263" y="3178175"/>
          <p14:tracePt t="22802" x="7289800" y="3195638"/>
          <p14:tracePt t="22812" x="7246938" y="3203575"/>
          <p14:tracePt t="22818" x="7239000" y="3203575"/>
          <p14:tracePt t="22883" x="7229475" y="3221038"/>
          <p14:tracePt t="22898" x="7196138" y="3263900"/>
          <p14:tracePt t="22907" x="7170738" y="3289300"/>
          <p14:tracePt t="22915" x="7153275" y="3322638"/>
          <p14:tracePt t="22926" x="7137400" y="3348038"/>
          <p14:tracePt t="22931" x="7102475" y="3416300"/>
          <p14:tracePt t="22942" x="7094538" y="3433763"/>
          <p14:tracePt t="22947" x="7059613" y="3492500"/>
          <p14:tracePt t="22987" x="7059613" y="3502025"/>
          <p14:tracePt t="22994" x="7059613" y="3527425"/>
          <p14:tracePt t="23002" x="7059613" y="3535363"/>
          <p14:tracePt t="23011" x="7059613" y="3552825"/>
          <p14:tracePt t="23018" x="7059613" y="3594100"/>
          <p14:tracePt t="23028" x="7059613" y="3603625"/>
          <p14:tracePt t="23034" x="7059613" y="3662363"/>
          <p14:tracePt t="23043" x="7059613" y="3705225"/>
          <p14:tracePt t="23050" x="7059613" y="3748088"/>
          <p14:tracePt t="23060" x="7043738" y="3816350"/>
          <p14:tracePt t="23067" x="7043738" y="3841750"/>
          <p14:tracePt t="23076" x="7018338" y="3892550"/>
          <p14:tracePt t="23083" x="7018338" y="3900488"/>
          <p14:tracePt t="23093" x="7018338" y="3917950"/>
          <p14:tracePt t="23146" x="7018338" y="3925888"/>
          <p14:tracePt t="23156" x="7018338" y="3968750"/>
          <p14:tracePt t="23162" x="7018338" y="3994150"/>
          <p14:tracePt t="23171" x="7018338" y="4037013"/>
          <p14:tracePt t="23179" x="7018338" y="4105275"/>
          <p14:tracePt t="23187" x="7018338" y="4146550"/>
          <p14:tracePt t="23195" x="7000875" y="4240213"/>
          <p14:tracePt t="23202" x="6975475" y="4325938"/>
          <p14:tracePt t="23211" x="6975475" y="4394200"/>
          <p14:tracePt t="23218" x="6975475" y="4452938"/>
          <p14:tracePt t="23228" x="6975475" y="4486275"/>
          <p14:tracePt t="23234" x="7000875" y="4554538"/>
          <p14:tracePt t="23244" x="7051675" y="4597400"/>
          <p14:tracePt t="23250" x="7127875" y="4673600"/>
          <p14:tracePt t="23259" x="7229475" y="4733925"/>
          <p14:tracePt t="23267" x="7297738" y="4775200"/>
          <p14:tracePt t="23277" x="7467600" y="4775200"/>
          <p14:tracePt t="23283" x="7485063" y="4775200"/>
          <p14:tracePt t="23452" x="7459663" y="4802188"/>
          <p14:tracePt t="23463" x="7416800" y="4792663"/>
          <p14:tracePt t="23476" x="7408863" y="4775200"/>
          <p14:tracePt t="23488" x="7408863" y="4767263"/>
          <p14:tracePt t="23492" x="7434263" y="4749800"/>
          <p14:tracePt t="23498" x="7434263" y="4724400"/>
          <p14:tracePt t="23507" x="7451725" y="4683125"/>
          <p14:tracePt t="23514" x="7459663" y="4665663"/>
          <p14:tracePt t="23523" x="7477125" y="4657725"/>
          <p14:tracePt t="23540" x="7485063" y="4657725"/>
          <p14:tracePt t="23546" x="7527925" y="4657725"/>
          <p14:tracePt t="23556" x="7612063" y="4657725"/>
          <p14:tracePt t="23562" x="7697788" y="4657725"/>
          <p14:tracePt t="23570" x="7791450" y="4657725"/>
          <p14:tracePt t="23578" x="7875588" y="4640263"/>
          <p14:tracePt t="23586" x="7969250" y="4622800"/>
          <p14:tracePt t="23594" x="8088313" y="4622800"/>
          <p14:tracePt t="23602" x="8266113" y="4572000"/>
          <p14:tracePt t="23610" x="8410575" y="4554538"/>
          <p14:tracePt t="23618" x="8666163" y="4529138"/>
          <p14:tracePt t="23626" x="9074150" y="4452938"/>
          <p14:tracePt t="23634" x="9439275" y="4427538"/>
          <p14:tracePt t="23643" x="9872663" y="4368800"/>
          <p14:tracePt t="23650" x="10323513" y="4275138"/>
          <p14:tracePt t="23658" x="10602913" y="4249738"/>
          <p14:tracePt t="23666" x="10891838" y="4181475"/>
          <p14:tracePt t="23675" x="11071225" y="4156075"/>
          <p14:tracePt t="23682" x="11155363" y="4138613"/>
          <p14:tracePt t="23691" x="11206163" y="4121150"/>
          <p14:tracePt t="23698" x="11231563" y="4095750"/>
          <p14:tracePt t="23772" x="11266488" y="4095750"/>
          <p14:tracePt t="23788" x="11291888" y="4095750"/>
          <p14:tracePt t="23798" x="11299825" y="4079875"/>
          <p14:tracePt t="23819" x="11325225" y="4079875"/>
          <p14:tracePt t="23828" x="11350625" y="4079875"/>
          <p14:tracePt t="23835" x="11368088" y="4070350"/>
          <p14:tracePt t="23845" x="11426825" y="4052888"/>
          <p14:tracePt t="23851" x="11487150" y="4037013"/>
          <p14:tracePt t="23859" x="11503025" y="4027488"/>
          <p14:tracePt t="23866" x="11545888" y="4011613"/>
          <p14:tracePt t="23877" x="11555413" y="4011613"/>
          <p14:tracePt t="23892" x="11563350" y="4011613"/>
          <p14:tracePt t="23931" x="11580813" y="4002088"/>
          <p14:tracePt t="24811" x="11563350" y="3986213"/>
          <p14:tracePt t="24850" x="11545888" y="3986213"/>
          <p14:tracePt t="24866" x="11537950" y="3986213"/>
          <p14:tracePt t="24922" x="11512550" y="3986213"/>
          <p14:tracePt t="24931" x="11495088" y="3976688"/>
          <p14:tracePt t="24938" x="11487150" y="3968750"/>
          <p14:tracePt t="28363" x="11477625" y="3968750"/>
          <p14:tracePt t="28395" x="11452225" y="3968750"/>
          <p14:tracePt t="28707" x="11418888" y="3968750"/>
          <p14:tracePt t="28722" x="11410950" y="3968750"/>
          <p14:tracePt t="28739" x="11385550" y="3968750"/>
          <p14:tracePt t="28746" x="11368088" y="3986213"/>
          <p14:tracePt t="28755" x="11360150" y="3986213"/>
          <p14:tracePt t="28771" x="11342688" y="3986213"/>
          <p14:tracePt t="28778" x="11317288" y="3994150"/>
          <p14:tracePt t="28802" x="11307763" y="3994150"/>
          <p14:tracePt t="28818" x="11291888" y="3994150"/>
          <p14:tracePt t="28834" x="11282363" y="3994150"/>
          <p14:tracePt t="29787" x="11274425" y="4011613"/>
          <p14:tracePt t="31107" x="11274425" y="4019550"/>
          <p14:tracePt t="31115" x="11241088" y="4062413"/>
          <p14:tracePt t="31122" x="11241088" y="4105275"/>
          <p14:tracePt t="31130" x="11241088" y="4189413"/>
          <p14:tracePt t="31139" x="11223625" y="4257675"/>
          <p14:tracePt t="31146" x="11206163" y="4402138"/>
          <p14:tracePt t="31155" x="11206163" y="4470400"/>
          <p14:tracePt t="31162" x="11188700" y="4579938"/>
          <p14:tracePt t="31172" x="11188700" y="4665663"/>
          <p14:tracePt t="31178" x="11147425" y="4810125"/>
          <p14:tracePt t="31186" x="11147425" y="4929188"/>
          <p14:tracePt t="31194" x="11147425" y="5048250"/>
          <p14:tracePt t="31202" x="11129963" y="5132388"/>
          <p14:tracePt t="31210" x="11104563" y="5226050"/>
          <p14:tracePt t="31218" x="11071225" y="5353050"/>
          <p14:tracePt t="31226" x="11036300" y="5395913"/>
          <p14:tracePt t="31234" x="11036300" y="5481638"/>
          <p14:tracePt t="31242" x="10993438" y="5583238"/>
          <p14:tracePt t="31250" x="10968038" y="5608638"/>
          <p14:tracePt t="31258" x="10934700" y="5676900"/>
          <p14:tracePt t="31266" x="10934700" y="5745163"/>
          <p14:tracePt t="31274" x="10917238" y="5770563"/>
          <p14:tracePt t="31282" x="10891838" y="5803900"/>
          <p14:tracePt t="31314" x="10891838" y="5813425"/>
          <p14:tracePt t="31362" x="10874375" y="5821363"/>
          <p14:tracePt t="31386" x="10866438" y="5821363"/>
          <p14:tracePt t="31394" x="10823575" y="5821363"/>
          <p14:tracePt t="31402" x="10772775" y="5838825"/>
          <p14:tracePt t="31410" x="10747375" y="5854700"/>
          <p14:tracePt t="31418" x="10696575" y="5889625"/>
          <p14:tracePt t="31426" x="10671175" y="5897563"/>
          <p14:tracePt t="31434" x="10620375" y="5932488"/>
          <p14:tracePt t="31442" x="10552113" y="5965825"/>
          <p14:tracePt t="31450" x="10483850" y="5999163"/>
          <p14:tracePt t="31458" x="10442575" y="6016625"/>
          <p14:tracePt t="31466" x="10374313" y="6049963"/>
          <p14:tracePt t="31475" x="10323513" y="6067425"/>
          <p14:tracePt t="31482" x="10313988" y="6076950"/>
          <p14:tracePt t="31491" x="10271125" y="6076950"/>
          <p14:tracePt t="31498" x="10263188" y="6092825"/>
          <p14:tracePt t="31523" x="10245725" y="6092825"/>
          <p14:tracePt t="31546" x="10220325" y="6118225"/>
          <p14:tracePt t="31554" x="10212388" y="6118225"/>
          <p14:tracePt t="31562" x="10194925" y="6118225"/>
          <p14:tracePt t="31573" x="10186988" y="6127750"/>
          <p14:tracePt t="31594" x="10144125" y="6143625"/>
          <p14:tracePt t="31602" x="10126663" y="6143625"/>
          <p14:tracePt t="31610" x="10085388" y="6161088"/>
          <p14:tracePt t="31618" x="10059988" y="6161088"/>
          <p14:tracePt t="31626" x="9991725" y="6194425"/>
          <p14:tracePt t="31634" x="9966325" y="6194425"/>
          <p14:tracePt t="31642" x="9940925" y="6203950"/>
          <p14:tracePt t="31714" x="9923463" y="6203950"/>
          <p14:tracePt t="31722" x="9898063" y="6203950"/>
          <p14:tracePt t="31730" x="9855200" y="6203950"/>
          <p14:tracePt t="31737" x="9839325" y="6203950"/>
          <p14:tracePt t="31746" x="9829800" y="6203950"/>
          <p14:tracePt t="31755" x="9804400" y="6203950"/>
          <p14:tracePt t="31762" x="9796463" y="6203950"/>
          <p14:tracePt t="31772" x="9761538" y="6203950"/>
          <p14:tracePt t="31794" x="9736138" y="6203950"/>
          <p14:tracePt t="31859" x="9728200" y="6186488"/>
          <p14:tracePt t="31875" x="9710738" y="6186488"/>
          <p14:tracePt t="31885" x="9677400" y="6186488"/>
          <p14:tracePt t="31891" x="9659938" y="6186488"/>
          <p14:tracePt t="31898" x="9652000" y="6178550"/>
          <p14:tracePt t="32219" x="9667875" y="6178550"/>
          <p14:tracePt t="32235" x="9694863" y="6161088"/>
          <p14:tracePt t="32259" x="9702800" y="6161088"/>
          <p14:tracePt t="32371" x="9702800" y="6153150"/>
          <p14:tracePt t="32379" x="9702800" y="6143625"/>
          <p14:tracePt t="32396" x="9677400" y="6127750"/>
          <p14:tracePt t="32403" x="9659938" y="6127750"/>
          <p14:tracePt t="32419" x="9652000" y="6127750"/>
          <p14:tracePt t="32450" x="9634538" y="6127750"/>
          <p14:tracePt t="32458" x="9609138" y="6127750"/>
          <p14:tracePt t="32466" x="9601200" y="6127750"/>
          <p14:tracePt t="32475" x="9575800" y="6110288"/>
          <p14:tracePt t="32482" x="9550400" y="6110288"/>
          <p14:tracePt t="32490" x="9498013" y="6084888"/>
          <p14:tracePt t="32498" x="9456738" y="6067425"/>
          <p14:tracePt t="32505" x="9439275" y="6067425"/>
          <p14:tracePt t="32514" x="9380538" y="6049963"/>
          <p14:tracePt t="32522" x="9371013" y="6049963"/>
          <p14:tracePt t="32795" x="9371013" y="6042025"/>
          <p14:tracePt t="32811" x="9396413" y="6042025"/>
          <p14:tracePt t="32818" x="9447213" y="6024563"/>
          <p14:tracePt t="32826" x="9472613" y="5991225"/>
          <p14:tracePt t="32834" x="9490075" y="5991225"/>
          <p14:tracePt t="32842" x="9515475" y="5983288"/>
          <p14:tracePt t="32851" x="9523413" y="5983288"/>
          <p14:tracePt t="32858" x="9566275" y="5965825"/>
          <p14:tracePt t="32866" x="9583738" y="5957888"/>
          <p14:tracePt t="32876" x="9609138" y="5932488"/>
          <p14:tracePt t="32892" x="9617075" y="5915025"/>
          <p14:tracePt t="32899" x="9634538" y="5915025"/>
          <p14:tracePt t="32906" x="9642475" y="5905500"/>
          <p14:tracePt t="32914" x="9659938" y="5889625"/>
          <p14:tracePt t="32922" x="9685338" y="5880100"/>
          <p14:tracePt t="32930" x="9694863" y="5864225"/>
          <p14:tracePt t="32939" x="9720263" y="5838825"/>
          <p14:tracePt t="32956" x="9753600" y="5821363"/>
          <p14:tracePt t="32962" x="9761538" y="5795963"/>
          <p14:tracePt t="32973" x="9796463" y="5778500"/>
          <p14:tracePt t="32979" x="9804400" y="5770563"/>
          <p14:tracePt t="32986" x="9847263" y="5753100"/>
          <p14:tracePt t="32994" x="9872663" y="5753100"/>
          <p14:tracePt t="33002" x="9906000" y="5727700"/>
          <p14:tracePt t="33010" x="9931400" y="5710238"/>
          <p14:tracePt t="33018" x="9966325" y="5694363"/>
          <p14:tracePt t="33026" x="9974263" y="5684838"/>
          <p14:tracePt t="33034" x="10017125" y="5668963"/>
          <p14:tracePt t="33042" x="10034588" y="5659438"/>
          <p14:tracePt t="33050" x="10059988" y="5634038"/>
          <p14:tracePt t="33059" x="10085388" y="5600700"/>
          <p14:tracePt t="33066" x="10118725" y="5565775"/>
          <p14:tracePt t="33074" x="10144125" y="5540375"/>
          <p14:tracePt t="33082" x="10161588" y="5507038"/>
          <p14:tracePt t="33091" x="10179050" y="5497513"/>
          <p14:tracePt t="33098" x="10220325" y="5438775"/>
          <p14:tracePt t="33106" x="10237788" y="5405438"/>
          <p14:tracePt t="33114" x="10237788" y="5362575"/>
          <p14:tracePt t="33123" x="10245725" y="5337175"/>
          <p14:tracePt t="33130" x="10245725" y="5286375"/>
          <p14:tracePt t="33139" x="10245725" y="5226050"/>
          <p14:tracePt t="33146" x="10245725" y="5175250"/>
          <p14:tracePt t="33156" x="10245725" y="5099050"/>
          <p14:tracePt t="33162" x="10245725" y="5030788"/>
          <p14:tracePt t="33174" x="10245725" y="4972050"/>
          <p14:tracePt t="33178" x="10245725" y="4886325"/>
          <p14:tracePt t="33186" x="10245725" y="4792663"/>
          <p14:tracePt t="33194" x="10245725" y="4708525"/>
          <p14:tracePt t="33202" x="10245725" y="4683125"/>
          <p14:tracePt t="33210" x="10245725" y="4630738"/>
          <p14:tracePt t="33218" x="10245725" y="4572000"/>
          <p14:tracePt t="33226" x="10245725" y="4546600"/>
          <p14:tracePt t="33234" x="10245725" y="4529138"/>
          <p14:tracePt t="33242" x="10245725" y="4478338"/>
          <p14:tracePt t="33250" x="10245725" y="4460875"/>
          <p14:tracePt t="33258" x="10245725" y="4410075"/>
          <p14:tracePt t="33266" x="10212388" y="4359275"/>
          <p14:tracePt t="33274" x="10179050" y="4316413"/>
          <p14:tracePt t="33282" x="10144125" y="4249738"/>
          <p14:tracePt t="33291" x="10067925" y="4146550"/>
          <p14:tracePt t="33298" x="10050463" y="4113213"/>
          <p14:tracePt t="33307" x="9983788" y="4044950"/>
          <p14:tracePt t="33314" x="9948863" y="3968750"/>
          <p14:tracePt t="33323" x="9931400" y="3908425"/>
          <p14:tracePt t="33330" x="9915525" y="3875088"/>
          <p14:tracePt t="33339" x="9898063" y="3832225"/>
          <p14:tracePt t="33346" x="9847263" y="3781425"/>
          <p14:tracePt t="33355" x="9839325" y="3756025"/>
          <p14:tracePt t="33362" x="9786938" y="3705225"/>
          <p14:tracePt t="33373" x="9736138" y="3671888"/>
          <p14:tracePt t="33378" x="9694863" y="3636963"/>
          <p14:tracePt t="33386" x="9626600" y="3629025"/>
          <p14:tracePt t="33394" x="9532938" y="3586163"/>
          <p14:tracePt t="33402" x="9405938" y="3543300"/>
          <p14:tracePt t="33410" x="9251950" y="3484563"/>
          <p14:tracePt t="33418" x="9193213" y="3467100"/>
          <p14:tracePt t="33426" x="9099550" y="3441700"/>
          <p14:tracePt t="33434" x="9005888" y="3424238"/>
          <p14:tracePt t="33442" x="8947150" y="3424238"/>
          <p14:tracePt t="33450" x="8878888" y="3390900"/>
          <p14:tracePt t="33458" x="8810625" y="3390900"/>
          <p14:tracePt t="33466" x="8750300" y="3390900"/>
          <p14:tracePt t="33475" x="8683625" y="3390900"/>
          <p14:tracePt t="33482" x="8623300" y="3390900"/>
          <p14:tracePt t="33491" x="8539163" y="3390900"/>
          <p14:tracePt t="33498" x="8470900" y="3390900"/>
          <p14:tracePt t="33507" x="8410575" y="3390900"/>
          <p14:tracePt t="33514" x="8359775" y="3390900"/>
          <p14:tracePt t="33522" x="8301038" y="3390900"/>
          <p14:tracePt t="33530" x="8258175" y="3390900"/>
          <p14:tracePt t="33547" x="8240713" y="3390900"/>
          <p14:tracePt t="33555" x="8232775" y="3390900"/>
          <p14:tracePt t="33562" x="8215313" y="3390900"/>
          <p14:tracePt t="33573" x="8189913" y="3390900"/>
          <p14:tracePt t="33578" x="8164513" y="3390900"/>
          <p14:tracePt t="33586" x="8096250" y="3398838"/>
          <p14:tracePt t="33595" x="8070850" y="3398838"/>
          <p14:tracePt t="33602" x="8012113" y="3416300"/>
          <p14:tracePt t="33610" x="7961313" y="3416300"/>
          <p14:tracePt t="33619" x="7951788" y="3416300"/>
          <p14:tracePt t="33626" x="7935913" y="3416300"/>
          <p14:tracePt t="33683" x="7926388" y="3433763"/>
          <p14:tracePt t="33707" x="7918450" y="3441700"/>
          <p14:tracePt t="33731" x="7900988" y="3449638"/>
          <p14:tracePt t="33755" x="7893050" y="3467100"/>
          <p14:tracePt t="33771" x="7893050" y="3475038"/>
          <p14:tracePt t="33779" x="7893050" y="3502025"/>
          <p14:tracePt t="33787" x="7893050" y="3517900"/>
          <p14:tracePt t="33794" x="7893050" y="3543300"/>
          <p14:tracePt t="33803" x="7900988" y="3603625"/>
          <p14:tracePt t="33811" x="7935913" y="3705225"/>
          <p14:tracePt t="33818" x="7977188" y="3798888"/>
          <p14:tracePt t="33827" x="8020050" y="3976688"/>
          <p14:tracePt t="33834" x="8105775" y="4105275"/>
          <p14:tracePt t="33844" x="8189913" y="4232275"/>
          <p14:tracePt t="33850" x="8250238" y="4325938"/>
          <p14:tracePt t="33859" x="8334375" y="4427538"/>
          <p14:tracePt t="33866" x="8410575" y="4513263"/>
          <p14:tracePt t="33875" x="8478838" y="4564063"/>
          <p14:tracePt t="33891" x="8632825" y="4699000"/>
          <p14:tracePt t="33898" x="8709025" y="4749800"/>
          <p14:tracePt t="33906" x="8836025" y="4860925"/>
          <p14:tracePt t="33914" x="8912225" y="4911725"/>
          <p14:tracePt t="33923" x="9039225" y="5022850"/>
          <p14:tracePt t="33930" x="9074150" y="5056188"/>
          <p14:tracePt t="33939" x="9117013" y="5081588"/>
          <p14:tracePt t="33946" x="9150350" y="5099050"/>
          <p14:tracePt t="34003" x="9158288" y="5099050"/>
          <p14:tracePt t="34011" x="9167813" y="5099050"/>
          <p14:tracePt t="34019" x="9183688" y="5081588"/>
          <p14:tracePt t="34027" x="9209088" y="5056188"/>
          <p14:tracePt t="34034" x="9226550" y="5030788"/>
          <p14:tracePt t="34044" x="9226550" y="4997450"/>
          <p14:tracePt t="34051" x="9251950" y="4954588"/>
          <p14:tracePt t="34060" x="9286875" y="4919663"/>
          <p14:tracePt t="34067" x="9302750" y="4894263"/>
          <p14:tracePt t="34076" x="9312275" y="4878388"/>
          <p14:tracePt t="34082" x="9328150" y="4868863"/>
          <p14:tracePt t="34091" x="9353550" y="4852988"/>
          <p14:tracePt t="34108" x="9363075" y="4843463"/>
          <p14:tracePt t="34171" x="9363075" y="4835525"/>
          <p14:tracePt t="34179" x="9380538" y="4818063"/>
          <p14:tracePt t="34187" x="9380538" y="4810125"/>
          <p14:tracePt t="34195" x="9388475" y="4767263"/>
          <p14:tracePt t="34203" x="9388475" y="4741863"/>
          <p14:tracePt t="34211" x="9388475" y="4724400"/>
          <p14:tracePt t="34220" x="9421813" y="4665663"/>
          <p14:tracePt t="34227" x="9421813" y="4657725"/>
          <p14:tracePt t="34235" x="9421813" y="4614863"/>
          <p14:tracePt t="34243" x="9421813" y="4589463"/>
          <p14:tracePt t="34251" x="9421813" y="4546600"/>
          <p14:tracePt t="34259" x="9421813" y="4513263"/>
          <p14:tracePt t="34267" x="9421813" y="4470400"/>
          <p14:tracePt t="34277" x="9421813" y="4460875"/>
          <p14:tracePt t="34283" x="9396413" y="4402138"/>
          <p14:tracePt t="34290" x="9388475" y="4384675"/>
          <p14:tracePt t="34299" x="9345613" y="4341813"/>
          <p14:tracePt t="34307" x="9312275" y="4300538"/>
          <p14:tracePt t="34315" x="9261475" y="4265613"/>
          <p14:tracePt t="34327" x="9218613" y="4214813"/>
          <p14:tracePt t="34331" x="9167813" y="4197350"/>
          <p14:tracePt t="34343" x="9117013" y="4146550"/>
          <p14:tracePt t="34348" x="9091613" y="4138613"/>
          <p14:tracePt t="34358" x="9064625" y="4138613"/>
          <p14:tracePt t="34363" x="9039225" y="4138613"/>
          <p14:tracePt t="34374" x="9023350" y="4121150"/>
          <p14:tracePt t="34378" x="8997950" y="4121150"/>
          <p14:tracePt t="34395" x="8972550" y="4121150"/>
          <p14:tracePt t="34403" x="8904288" y="4121150"/>
          <p14:tracePt t="34410" x="8843963" y="4121150"/>
          <p14:tracePt t="34419" x="8802688" y="4121150"/>
          <p14:tracePt t="34426" x="8666163" y="4171950"/>
          <p14:tracePt t="34434" x="8539163" y="4214813"/>
          <p14:tracePt t="34442" x="8445500" y="4232275"/>
          <p14:tracePt t="34450" x="8351838" y="4291013"/>
          <p14:tracePt t="34458" x="8258175" y="4308475"/>
          <p14:tracePt t="34466" x="8224838" y="4325938"/>
          <p14:tracePt t="34475" x="8139113" y="4359275"/>
          <p14:tracePt t="34482" x="8121650" y="4376738"/>
          <p14:tracePt t="34491" x="8113713" y="4376738"/>
          <p14:tracePt t="34498" x="8105775" y="4384675"/>
          <p14:tracePt t="34506" x="8070850" y="4402138"/>
          <p14:tracePt t="34514" x="8070850" y="4410075"/>
          <p14:tracePt t="34525" x="8062913" y="4427538"/>
          <p14:tracePt t="34530" x="8037513" y="4460875"/>
          <p14:tracePt t="34540" x="8020050" y="4495800"/>
          <p14:tracePt t="34546" x="8004175" y="4538663"/>
          <p14:tracePt t="34557" x="8004175" y="4554538"/>
          <p14:tracePt t="34562" x="8004175" y="4579938"/>
          <p14:tracePt t="34573" x="8004175" y="4622800"/>
          <p14:tracePt t="34578" x="8004175" y="4648200"/>
          <p14:tracePt t="34587" x="8004175" y="4699000"/>
          <p14:tracePt t="34594" x="8004175" y="4708525"/>
          <p14:tracePt t="34603" x="8004175" y="4733925"/>
          <p14:tracePt t="34610" x="8004175" y="4759325"/>
          <p14:tracePt t="34618" x="8004175" y="4775200"/>
          <p14:tracePt t="34626" x="8004175" y="4784725"/>
          <p14:tracePt t="34643" x="8004175" y="4827588"/>
          <p14:tracePt t="34650" x="8004175" y="4835525"/>
          <p14:tracePt t="34658" x="8012113" y="4868863"/>
          <p14:tracePt t="34666" x="8037513" y="4894263"/>
          <p14:tracePt t="34676" x="8054975" y="4946650"/>
          <p14:tracePt t="34682" x="8070850" y="4972050"/>
          <p14:tracePt t="34691" x="8096250" y="5005388"/>
          <p14:tracePt t="34698" x="8131175" y="5073650"/>
          <p14:tracePt t="34707" x="8147050" y="5081588"/>
          <p14:tracePt t="34714" x="8174038" y="5124450"/>
          <p14:tracePt t="34724" x="8189913" y="5149850"/>
          <p14:tracePt t="34730" x="8199438" y="5167313"/>
          <p14:tracePt t="34740" x="8215313" y="5192713"/>
          <p14:tracePt t="34746" x="8232775" y="5218113"/>
          <p14:tracePt t="34756" x="8258175" y="5251450"/>
          <p14:tracePt t="34762" x="8275638" y="5276850"/>
          <p14:tracePt t="34774" x="8275638" y="5302250"/>
          <p14:tracePt t="34778" x="8291513" y="5353050"/>
          <p14:tracePt t="34790" x="8334375" y="5405438"/>
          <p14:tracePt t="34794" x="8351838" y="5430838"/>
          <p14:tracePt t="34803" x="8420100" y="5481638"/>
          <p14:tracePt t="34812" x="8420100" y="5497513"/>
          <p14:tracePt t="34818" x="8453438" y="5524500"/>
          <p14:tracePt t="34826" x="8462963" y="5532438"/>
          <p14:tracePt t="34834" x="8470900" y="5549900"/>
          <p14:tracePt t="34842" x="8504238" y="5575300"/>
          <p14:tracePt t="34850" x="8513763" y="5583238"/>
          <p14:tracePt t="34866" x="8521700" y="5600700"/>
          <p14:tracePt t="34882" x="8539163" y="5600700"/>
          <p14:tracePt t="34891" x="8547100" y="5608638"/>
          <p14:tracePt t="34907" x="8589963" y="5608638"/>
          <p14:tracePt t="34914" x="8597900" y="5608638"/>
          <p14:tracePt t="34923" x="8640763" y="5641975"/>
          <p14:tracePt t="34930" x="8674100" y="5641975"/>
          <p14:tracePt t="34940" x="8683625" y="5641975"/>
          <p14:tracePt t="34946" x="8691563" y="5651500"/>
          <p14:tracePt t="34956" x="8724900" y="5651500"/>
          <p14:tracePt t="34962" x="8734425" y="5651500"/>
          <p14:tracePt t="34974" x="8742363" y="5651500"/>
          <p14:tracePt t="34978" x="8767763" y="5651500"/>
          <p14:tracePt t="34987" x="8802688" y="5651500"/>
          <p14:tracePt t="34994" x="8828088" y="5651500"/>
          <p14:tracePt t="35003" x="8853488" y="5651500"/>
          <p14:tracePt t="35010" x="8878888" y="5651500"/>
          <p14:tracePt t="35018" x="8894763" y="5651500"/>
          <p14:tracePt t="35026" x="8929688" y="5651500"/>
          <p14:tracePt t="35034" x="8947150" y="5651500"/>
          <p14:tracePt t="35043" x="8988425" y="5651500"/>
          <p14:tracePt t="35050" x="9013825" y="5651500"/>
          <p14:tracePt t="35059" x="9074150" y="5651500"/>
          <p14:tracePt t="35066" x="9142413" y="5651500"/>
          <p14:tracePt t="35075" x="9183688" y="5641975"/>
          <p14:tracePt t="35093" x="9261475" y="5616575"/>
          <p14:tracePt t="35098" x="9328150" y="5600700"/>
          <p14:tracePt t="35106" x="9353550" y="5565775"/>
          <p14:tracePt t="35114" x="9405938" y="5549900"/>
          <p14:tracePt t="35130" x="9447213" y="5532438"/>
          <p14:tracePt t="35140" x="9464675" y="5532438"/>
          <p14:tracePt t="35146" x="9472613" y="5524500"/>
          <p14:tracePt t="35157" x="9490075" y="5514975"/>
          <p14:tracePt t="35162" x="9498013" y="5497513"/>
          <p14:tracePt t="35174" x="9523413" y="5472113"/>
          <p14:tracePt t="35179" x="9558338" y="5421313"/>
          <p14:tracePt t="35189" x="9566275" y="5413375"/>
          <p14:tracePt t="35194" x="9601200" y="5370513"/>
          <p14:tracePt t="35202" x="9609138" y="5345113"/>
          <p14:tracePt t="35210" x="9642475" y="5294313"/>
          <p14:tracePt t="35219" x="9659938" y="5268913"/>
          <p14:tracePt t="35228" x="9667875" y="5251450"/>
          <p14:tracePt t="35234" x="9685338" y="5208588"/>
          <p14:tracePt t="35243" x="9685338" y="5200650"/>
          <p14:tracePt t="35251" x="9694863" y="5183188"/>
          <p14:tracePt t="35266" x="9710738" y="5149850"/>
          <p14:tracePt t="35275" x="9710738" y="5132388"/>
          <p14:tracePt t="35282" x="9736138" y="5091113"/>
          <p14:tracePt t="35291" x="9753600" y="5064125"/>
          <p14:tracePt t="35299" x="9753600" y="5013325"/>
          <p14:tracePt t="35306" x="9753600" y="4987925"/>
          <p14:tracePt t="35314" x="9753600" y="4946650"/>
          <p14:tracePt t="35323" x="9753600" y="4903788"/>
          <p14:tracePt t="35330" x="9771063" y="4852988"/>
          <p14:tracePt t="35340" x="9771063" y="4767263"/>
          <p14:tracePt t="35347" x="9771063" y="4724400"/>
          <p14:tracePt t="35356" x="9771063" y="4657725"/>
          <p14:tracePt t="35362" x="9771063" y="4614863"/>
          <p14:tracePt t="35373" x="9771063" y="4597400"/>
          <p14:tracePt t="35378" x="9771063" y="4564063"/>
          <p14:tracePt t="35390" x="9771063" y="4546600"/>
          <p14:tracePt t="35403" x="9771063" y="4538663"/>
          <p14:tracePt t="35452" x="9761538" y="4478338"/>
          <p14:tracePt t="35461" x="9736138" y="4478338"/>
          <p14:tracePt t="35472" x="9685338" y="4460875"/>
          <p14:tracePt t="35475" x="9642475" y="4435475"/>
          <p14:tracePt t="35487" x="9626600" y="4419600"/>
          <p14:tracePt t="35491" x="9601200" y="4410075"/>
          <p14:tracePt t="35500" x="9591675" y="4394200"/>
          <p14:tracePt t="35506" x="9566275" y="4384675"/>
          <p14:tracePt t="35514" x="9540875" y="4384675"/>
          <p14:tracePt t="35522" x="9523413" y="4368800"/>
          <p14:tracePt t="35530" x="9482138" y="4341813"/>
          <p14:tracePt t="35540" x="9439275" y="4325938"/>
          <p14:tracePt t="35546" x="9388475" y="4308475"/>
          <p14:tracePt t="35555" x="9328150" y="4291013"/>
          <p14:tracePt t="35562" x="9294813" y="4291013"/>
          <p14:tracePt t="35572" x="9209088" y="4257675"/>
          <p14:tracePt t="35578" x="9193213" y="4257675"/>
          <p14:tracePt t="35589" x="9142413" y="4240213"/>
          <p14:tracePt t="35594" x="9048750" y="4224338"/>
          <p14:tracePt t="35603" x="8955088" y="4206875"/>
          <p14:tracePt t="35610" x="8886825" y="4206875"/>
          <p14:tracePt t="35618" x="8878888" y="4206875"/>
          <p14:tracePt t="35626" x="8853488" y="4181475"/>
          <p14:tracePt t="35690" x="8828088" y="4181475"/>
          <p14:tracePt t="35698" x="8777288" y="4189413"/>
          <p14:tracePt t="35707" x="8767763" y="4189413"/>
          <p14:tracePt t="35714" x="8742363" y="4189413"/>
          <p14:tracePt t="35723" x="8709025" y="4197350"/>
          <p14:tracePt t="35730" x="8683625" y="4197350"/>
          <p14:tracePt t="35740" x="8658225" y="4197350"/>
          <p14:tracePt t="35746" x="8605838" y="4214813"/>
          <p14:tracePt t="35756" x="8580438" y="4214813"/>
          <p14:tracePt t="35762" x="8539163" y="4232275"/>
          <p14:tracePt t="35772" x="8521700" y="4240213"/>
          <p14:tracePt t="35858" x="8470900" y="4240213"/>
          <p14:tracePt t="35866" x="8435975" y="4257675"/>
          <p14:tracePt t="35874" x="8410575" y="4257675"/>
          <p14:tracePt t="35882" x="8385175" y="4275138"/>
          <p14:tracePt t="36052" x="8385175" y="4316413"/>
          <p14:tracePt t="36062" x="8385175" y="4368800"/>
          <p14:tracePt t="36068" x="8385175" y="4394200"/>
          <p14:tracePt t="36078" x="8402638" y="4419600"/>
          <p14:tracePt t="36091" x="8402638" y="4513263"/>
          <p14:tracePt t="36103" x="8402638" y="4521200"/>
          <p14:tracePt t="36107" x="8402638" y="4546600"/>
          <p14:tracePt t="36332" x="8385175" y="4546600"/>
          <p14:tracePt t="36341" x="8377238" y="4564063"/>
          <p14:tracePt t="36352" x="8377238" y="4572000"/>
          <p14:tracePt t="36402" x="8377238" y="4597400"/>
          <p14:tracePt t="36410" x="8377238" y="4630738"/>
          <p14:tracePt t="36418" x="8377238" y="4673600"/>
          <p14:tracePt t="36426" x="8377238" y="4683125"/>
          <p14:tracePt t="36466" x="8377238" y="4699000"/>
          <p14:tracePt t="36475" x="8377238" y="4741863"/>
          <p14:tracePt t="36482" x="8377238" y="4749800"/>
          <p14:tracePt t="36491" x="8377238" y="4792663"/>
          <p14:tracePt t="36498" x="8377238" y="4835525"/>
          <p14:tracePt t="36506" x="8420100" y="4929188"/>
          <p14:tracePt t="36514" x="8435975" y="4997450"/>
          <p14:tracePt t="36524" x="8453438" y="5081588"/>
          <p14:tracePt t="36530" x="8470900" y="5200650"/>
          <p14:tracePt t="36540" x="8513763" y="5276850"/>
          <p14:tracePt t="36546" x="8547100" y="5395913"/>
          <p14:tracePt t="36557" x="8547100" y="5481638"/>
          <p14:tracePt t="36562" x="8589963" y="5557838"/>
          <p14:tracePt t="36574" x="8623300" y="5676900"/>
          <p14:tracePt t="36578" x="8648700" y="5770563"/>
          <p14:tracePt t="36589" x="8683625" y="5889625"/>
          <p14:tracePt t="36594" x="8724900" y="6042025"/>
          <p14:tracePt t="36603" x="8793163" y="6169025"/>
          <p14:tracePt t="36610" x="8843963" y="6237288"/>
          <p14:tracePt t="36618" x="8904288" y="6338888"/>
          <p14:tracePt t="36627" x="8947150" y="6432550"/>
          <p14:tracePt t="36634" x="9013825" y="6492875"/>
          <p14:tracePt t="36643" x="9064625" y="6543675"/>
          <p14:tracePt t="36650" x="9099550" y="6551613"/>
          <p14:tracePt t="36659" x="9142413" y="6569075"/>
          <p14:tracePt t="36666" x="9158288" y="6569075"/>
          <p14:tracePt t="36698" x="9167813" y="6569075"/>
          <p14:tracePt t="36714" x="9193213" y="6569075"/>
          <p14:tracePt t="36722" x="9218613" y="6569075"/>
          <p14:tracePt t="36730" x="9286875" y="6569075"/>
          <p14:tracePt t="36739" x="9371013" y="6569075"/>
          <p14:tracePt t="36746" x="9456738" y="6569075"/>
          <p14:tracePt t="36757" x="9575800" y="6569075"/>
          <p14:tracePt t="36762" x="9720263" y="6561138"/>
          <p14:tracePt t="36773" x="9839325" y="6518275"/>
          <p14:tracePt t="36778" x="9956800" y="6500813"/>
          <p14:tracePt t="36789" x="9991725" y="6467475"/>
          <p14:tracePt t="36795" x="10059988" y="6416675"/>
          <p14:tracePt t="36802" x="10110788" y="6338888"/>
          <p14:tracePt t="36810" x="10144125" y="6313488"/>
          <p14:tracePt t="36819" x="10161588" y="6280150"/>
          <p14:tracePt t="36827" x="10161588" y="6254750"/>
          <p14:tracePt t="36834" x="10161588" y="6246813"/>
          <p14:tracePt t="36842" x="10161588" y="6203950"/>
          <p14:tracePt t="36850" x="10169525" y="6169025"/>
          <p14:tracePt t="36858" x="10169525" y="6127750"/>
          <p14:tracePt t="36866" x="10169525" y="6118225"/>
          <p14:tracePt t="36874" x="10169525" y="6102350"/>
          <p14:tracePt t="36914" x="10169525" y="6049963"/>
          <p14:tracePt t="36922" x="10169525" y="6034088"/>
          <p14:tracePt t="36930" x="10169525" y="6008688"/>
          <p14:tracePt t="36946" x="10169525" y="5983288"/>
          <p14:tracePt t="36955" x="10169525" y="5973763"/>
          <p14:tracePt t="36962" x="10153650" y="5932488"/>
          <p14:tracePt t="36972" x="10144125" y="5915025"/>
          <p14:tracePt t="36978" x="10136188" y="5905500"/>
          <p14:tracePt t="36989" x="10118725" y="5880100"/>
          <p14:tracePt t="36995" x="10110788" y="5864225"/>
          <p14:tracePt t="37499" x="10093325" y="5864225"/>
          <p14:tracePt t="37506" x="10085388" y="5864225"/>
          <p14:tracePt t="37891" x="10067925" y="5864225"/>
          <p14:tracePt t="37898" x="10059988" y="5864225"/>
          <p14:tracePt t="37906" x="10042525" y="5854700"/>
          <p14:tracePt t="38938" x="10034588" y="5854700"/>
          <p14:tracePt t="39090" x="10034588" y="5872163"/>
          <p14:tracePt t="39122" x="10050463" y="5880100"/>
          <p14:tracePt t="39138" x="10050463" y="5922963"/>
          <p14:tracePt t="39146" x="10050463" y="5983288"/>
          <p14:tracePt t="39153" x="10085388" y="6049963"/>
          <p14:tracePt t="39162" x="10101263" y="6102350"/>
          <p14:tracePt t="39172" x="10118725" y="6186488"/>
          <p14:tracePt t="39178" x="10118725" y="6211888"/>
          <p14:tracePt t="39189" x="10126663" y="6246813"/>
          <p14:tracePt t="39194" x="10161588" y="6272213"/>
          <p14:tracePt t="39202" x="10271125" y="6272213"/>
          <p14:tracePt t="39210" x="10298113" y="6272213"/>
          <p14:tracePt t="39507" x="10288588" y="6272213"/>
          <p14:tracePt t="39515" x="10280650" y="6254750"/>
          <p14:tracePt t="39530" x="10271125" y="6254750"/>
          <p14:tracePt t="39538" x="10237788" y="6229350"/>
          <p14:tracePt t="39546" x="10212388" y="6229350"/>
          <p14:tracePt t="39554" x="10169525" y="6211888"/>
          <p14:tracePt t="39562" x="10093325" y="6161088"/>
          <p14:tracePt t="39571" x="10050463" y="6143625"/>
          <p14:tracePt t="39578" x="9999663" y="6135688"/>
          <p14:tracePt t="39588" x="9915525" y="6076950"/>
          <p14:tracePt t="39594" x="9839325" y="6042025"/>
          <p14:tracePt t="39602" x="9736138" y="5957888"/>
          <p14:tracePt t="39610" x="9667875" y="5922963"/>
          <p14:tracePt t="39618" x="9617075" y="5872163"/>
          <p14:tracePt t="39626" x="9550400" y="5821363"/>
          <p14:tracePt t="39634" x="9498013" y="5788025"/>
          <p14:tracePt t="39642" x="9447213" y="5719763"/>
          <p14:tracePt t="39650" x="9421813" y="5702300"/>
          <p14:tracePt t="39658" x="9371013" y="5659438"/>
          <p14:tracePt t="39666" x="9320213" y="5608638"/>
          <p14:tracePt t="39674" x="9244013" y="5532438"/>
          <p14:tracePt t="39682" x="9209088" y="5481638"/>
          <p14:tracePt t="39690" x="9158288" y="5430838"/>
          <p14:tracePt t="39698" x="9124950" y="5362575"/>
          <p14:tracePt t="39707" x="9091613" y="5294313"/>
          <p14:tracePt t="39714" x="9064625" y="5276850"/>
          <p14:tracePt t="39722" x="9031288" y="5235575"/>
          <p14:tracePt t="39730" x="8980488" y="5200650"/>
          <p14:tracePt t="39738" x="8955088" y="5149850"/>
          <p14:tracePt t="39746" x="8921750" y="5124450"/>
          <p14:tracePt t="39755" x="8912225" y="5106988"/>
          <p14:tracePt t="39762" x="8912225" y="5099050"/>
          <p14:tracePt t="39772" x="8894763" y="5081588"/>
          <p14:tracePt t="39778" x="8886825" y="5073650"/>
          <p14:tracePt t="39788" x="8843963" y="5030788"/>
          <p14:tracePt t="39794" x="8810625" y="4979988"/>
          <p14:tracePt t="39802" x="8785225" y="4972050"/>
          <p14:tracePt t="39810" x="8767763" y="4937125"/>
          <p14:tracePt t="39818" x="8759825" y="4929188"/>
          <p14:tracePt t="39826" x="8742363" y="4911725"/>
          <p14:tracePt t="39834" x="8716963" y="4886325"/>
          <p14:tracePt t="39842" x="8699500" y="4860925"/>
          <p14:tracePt t="39850" x="8691563" y="4843463"/>
          <p14:tracePt t="39858" x="8674100" y="4835525"/>
          <p14:tracePt t="39874" x="8648700" y="4792663"/>
          <p14:tracePt t="39891" x="8640763" y="4775200"/>
          <p14:tracePt t="39898" x="8623300" y="4767263"/>
          <p14:tracePt t="39962" x="8597900" y="4767263"/>
          <p14:tracePt t="39970" x="8589963" y="4767263"/>
          <p14:tracePt t="39978" x="8529638" y="4767263"/>
          <p14:tracePt t="39987" x="8504238" y="4792663"/>
          <p14:tracePt t="39994" x="8470900" y="4818063"/>
          <p14:tracePt t="40005" x="8445500" y="4852988"/>
          <p14:tracePt t="40018" x="8445500" y="4878388"/>
          <p14:tracePt t="40034" x="8445500" y="4886325"/>
          <p14:tracePt t="40444" x="8445500" y="4878388"/>
          <p14:tracePt t="40466" x="8470900" y="4843463"/>
          <p14:tracePt t="40482" x="8488363" y="4818063"/>
          <p14:tracePt t="40490" x="8496300" y="4802188"/>
          <p14:tracePt t="40498" x="8513763" y="4792663"/>
          <p14:tracePt t="40507" x="8521700" y="4767263"/>
          <p14:tracePt t="40514" x="8539163" y="4759325"/>
          <p14:tracePt t="40530" x="8564563" y="4724400"/>
          <p14:tracePt t="40546" x="8572500" y="4716463"/>
          <p14:tracePt t="40562" x="8589963" y="4699000"/>
          <p14:tracePt t="40572" x="8597900" y="4691063"/>
          <p14:tracePt t="40589" x="8597900" y="4683125"/>
          <p14:tracePt t="40602" x="8615363" y="4648200"/>
          <p14:tracePt t="40618" x="8623300" y="4640263"/>
          <p14:tracePt t="40634" x="8640763" y="4630738"/>
          <p14:tracePt t="40690" x="8648700" y="4614863"/>
          <p14:tracePt t="41091" x="8648700" y="4622800"/>
          <p14:tracePt t="41100" x="8632825" y="4665663"/>
          <p14:tracePt t="41108" x="8632825" y="4673600"/>
          <p14:tracePt t="41114" x="8632825" y="4699000"/>
          <p14:tracePt t="41123" x="8615363" y="4749800"/>
          <p14:tracePt t="41138" x="8615363" y="4759325"/>
          <p14:tracePt t="41194" x="8615363" y="4767263"/>
          <p14:tracePt t="41251" x="8597900" y="4784725"/>
          <p14:tracePt t="41347" x="8572500" y="4784725"/>
          <p14:tracePt t="41363" x="8547100" y="4810125"/>
          <p14:tracePt t="41372" x="8529638" y="4827588"/>
          <p14:tracePt t="41387" x="8521700" y="4835525"/>
          <p14:tracePt t="41875" x="8555038" y="4860925"/>
          <p14:tracePt t="41883" x="8648700" y="4937125"/>
          <p14:tracePt t="41891" x="8878888" y="5030788"/>
          <p14:tracePt t="41898" x="9013825" y="5141913"/>
          <p14:tracePt t="41906" x="9039225" y="5157788"/>
          <p14:tracePt t="42146" x="9056688" y="5157788"/>
          <p14:tracePt t="42154" x="9091613" y="5157788"/>
          <p14:tracePt t="42162" x="9158288" y="5157788"/>
          <p14:tracePt t="42170" x="9167813" y="5157788"/>
          <p14:tracePt t="42186" x="9193213" y="5157788"/>
          <p14:tracePt t="42194" x="9209088" y="5167313"/>
          <p14:tracePt t="42205" x="9209088" y="5192713"/>
          <p14:tracePt t="42210" x="9226550" y="5243513"/>
          <p14:tracePt t="42218" x="9236075" y="5286375"/>
          <p14:tracePt t="42226" x="9251950" y="5353050"/>
          <p14:tracePt t="42234" x="9312275" y="5430838"/>
          <p14:tracePt t="42242" x="9345613" y="5472113"/>
          <p14:tracePt t="42250" x="9388475" y="5507038"/>
          <p14:tracePt t="42258" x="9405938" y="5532438"/>
          <p14:tracePt t="42266" x="9456738" y="5565775"/>
          <p14:tracePt t="42274" x="9482138" y="5616575"/>
          <p14:tracePt t="42282" x="9532938" y="5641975"/>
          <p14:tracePt t="42290" x="9626600" y="5702300"/>
          <p14:tracePt t="42298" x="9652000" y="5727700"/>
          <p14:tracePt t="42307" x="9720263" y="5788025"/>
          <p14:tracePt t="42314" x="9753600" y="5813425"/>
          <p14:tracePt t="42323" x="9804400" y="5846763"/>
          <p14:tracePt t="42330" x="9812338" y="5872163"/>
          <p14:tracePt t="42338" x="9829800" y="5889625"/>
          <p14:tracePt t="42346" x="9829800" y="5897563"/>
          <p14:tracePt t="42354" x="9855200" y="5922963"/>
          <p14:tracePt t="42362" x="9864725" y="5940425"/>
          <p14:tracePt t="42371" x="9880600" y="5983288"/>
          <p14:tracePt t="42388" x="9880600" y="6042025"/>
          <p14:tracePt t="42394" x="9880600" y="6059488"/>
          <p14:tracePt t="42405" x="9898063" y="6110288"/>
          <p14:tracePt t="42411" x="9898063" y="6127750"/>
          <p14:tracePt t="42418" x="9898063" y="6153150"/>
          <p14:tracePt t="42435" x="9898063" y="6194425"/>
          <p14:tracePt t="42458" x="9898063" y="6203950"/>
          <p14:tracePt t="42482" x="9890125" y="6237288"/>
          <p14:tracePt t="42490" x="9880600" y="6237288"/>
          <p14:tracePt t="42507" x="9864725" y="6237288"/>
          <p14:tracePt t="42546" x="9855200" y="6237288"/>
          <p14:tracePt t="42554" x="9839325" y="6237288"/>
          <p14:tracePt t="42570" x="9804400" y="6229350"/>
          <p14:tracePt t="42578" x="9771063" y="6194425"/>
          <p14:tracePt t="42587" x="9761538" y="6186488"/>
          <p14:tracePt t="42594" x="9728200" y="6161088"/>
          <p14:tracePt t="42602" x="9702800" y="6127750"/>
          <p14:tracePt t="42610" x="9667875" y="6110288"/>
          <p14:tracePt t="42619" x="9659938" y="6102350"/>
          <p14:tracePt t="42626" x="9652000" y="6102350"/>
          <p14:tracePt t="42634" x="9634538" y="6092825"/>
          <p14:tracePt t="42650" x="9609138" y="6092825"/>
          <p14:tracePt t="42658" x="9583738" y="6059488"/>
          <p14:tracePt t="42674" x="9566275" y="6049963"/>
          <p14:tracePt t="42682" x="9540875" y="6049963"/>
          <p14:tracePt t="42690" x="9515475" y="6034088"/>
          <p14:tracePt t="42708" x="9498013" y="6024563"/>
          <p14:tracePt t="42746" x="9472613" y="6024563"/>
          <p14:tracePt t="42762" x="9464675" y="6024563"/>
          <p14:tracePt t="42778" x="9439275" y="6008688"/>
          <p14:tracePt t="42786" x="9421813" y="5999163"/>
          <p14:tracePt t="42794" x="9413875" y="5999163"/>
          <p14:tracePt t="42805" x="9388475" y="5983288"/>
          <p14:tracePt t="42810" x="9353550" y="5965825"/>
          <p14:tracePt t="42818" x="9345613" y="5965825"/>
          <p14:tracePt t="42826" x="9328150" y="5965825"/>
          <p14:tracePt t="42858" x="9320213" y="5965825"/>
          <p14:tracePt t="42866" x="9312275" y="5957888"/>
          <p14:tracePt t="42898" x="9294813" y="5940425"/>
          <p14:tracePt t="42906" x="9286875" y="5915025"/>
          <p14:tracePt t="42914" x="9251950" y="5889625"/>
          <p14:tracePt t="42924" x="9236075" y="5854700"/>
          <p14:tracePt t="42930" x="9226550" y="5829300"/>
          <p14:tracePt t="42938" x="9183688" y="5735638"/>
          <p14:tracePt t="42946" x="9167813" y="5676900"/>
          <p14:tracePt t="42955" x="9158288" y="5626100"/>
          <p14:tracePt t="42962" x="9158288" y="5583238"/>
          <p14:tracePt t="42972" x="9142413" y="5549900"/>
          <p14:tracePt t="42978" x="9142413" y="5540375"/>
          <p14:tracePt t="42988" x="9142413" y="5514975"/>
          <p14:tracePt t="43162" x="9132888" y="5507038"/>
          <p14:tracePt t="43178" x="9117013" y="5507038"/>
          <p14:tracePt t="43315" x="9107488" y="5489575"/>
          <p14:tracePt t="43323" x="9107488" y="5481638"/>
          <p14:tracePt t="43330" x="9107488" y="5464175"/>
          <p14:tracePt t="43339" x="9107488" y="5421313"/>
          <p14:tracePt t="43346" x="9124950" y="5395913"/>
          <p14:tracePt t="43354" x="9142413" y="5380038"/>
          <p14:tracePt t="43362" x="9150350" y="5370513"/>
          <p14:tracePt t="43370" x="9175750" y="5327650"/>
          <p14:tracePt t="43388" x="9193213" y="5319713"/>
          <p14:tracePt t="43404" x="9201150" y="5302250"/>
          <p14:tracePt t="43410" x="9201150" y="5294313"/>
          <p14:tracePt t="43418" x="9218613" y="5268913"/>
          <p14:tracePt t="43490" x="9218613" y="5251450"/>
          <p14:tracePt t="43507" x="9218613" y="5226050"/>
          <p14:tracePt t="43515" x="9218613" y="5218113"/>
          <p14:tracePt t="43530" x="9218613" y="5200650"/>
          <p14:tracePt t="43594" x="9209088" y="5192713"/>
          <p14:tracePt t="43651" x="9209088" y="5167313"/>
          <p14:tracePt t="43658" x="9209088" y="5157788"/>
          <p14:tracePt t="43675" x="9209088" y="5141913"/>
          <p14:tracePt t="43691" x="9209088" y="5132388"/>
          <p14:tracePt t="43699" x="9209088" y="5106988"/>
          <p14:tracePt t="43707" x="9218613" y="5091113"/>
          <p14:tracePt t="43754" x="9226550" y="5091113"/>
          <p14:tracePt t="43786" x="9244013" y="5091113"/>
          <p14:tracePt t="43810" x="9251950" y="5091113"/>
          <p14:tracePt t="43850" x="9277350" y="5099050"/>
          <p14:tracePt t="43858" x="9294813" y="5099050"/>
          <p14:tracePt t="43874" x="9302750" y="5099050"/>
          <p14:tracePt t="43890" x="9312275" y="5099050"/>
          <p14:tracePt t="43970" x="9328150" y="5106988"/>
          <p14:tracePt t="43987" x="9353550" y="5106988"/>
          <p14:tracePt t="44010" x="9363075" y="5106988"/>
          <p14:tracePt t="44188" x="9345613" y="5106988"/>
          <p14:tracePt t="44194" x="9312275" y="5124450"/>
          <p14:tracePt t="44218" x="9294813" y="5124450"/>
          <p14:tracePt t="44226" x="9286875" y="5124450"/>
          <p14:tracePt t="44250" x="9261475" y="5124450"/>
          <p14:tracePt t="44571" x="9277350" y="5141913"/>
          <p14:tracePt t="44579" x="9328150" y="5149850"/>
          <p14:tracePt t="44586" x="9371013" y="5149850"/>
          <p14:tracePt t="44594" x="9396413" y="5149850"/>
          <p14:tracePt t="44604" x="9447213" y="5167313"/>
          <p14:tracePt t="44610" x="9472613" y="5167313"/>
          <p14:tracePt t="44618" x="9482138" y="5167313"/>
          <p14:tracePt t="44626" x="9507538" y="5183188"/>
          <p14:tracePt t="44634" x="9523413" y="5183188"/>
          <p14:tracePt t="44739" x="9532938" y="5192713"/>
          <p14:tracePt t="44756" x="9532938" y="5208588"/>
          <p14:tracePt t="44763" x="9532938" y="5218113"/>
          <p14:tracePt t="44770" x="9532938" y="5235575"/>
          <p14:tracePt t="44778" x="9532938" y="5243513"/>
          <p14:tracePt t="44788" x="9532938" y="5286375"/>
          <p14:tracePt t="44794" x="9532938" y="5294313"/>
          <p14:tracePt t="44804" x="9532938" y="5311775"/>
          <p14:tracePt t="45027" x="9532938" y="5345113"/>
          <p14:tracePt t="45035" x="9532938" y="5380038"/>
          <p14:tracePt t="45043" x="9540875" y="5464175"/>
          <p14:tracePt t="45050" x="9575800" y="5507038"/>
          <p14:tracePt t="45058" x="9601200" y="5524500"/>
          <p14:tracePt t="45066" x="9626600" y="5540375"/>
          <p14:tracePt t="45074" x="9694863" y="5557838"/>
          <p14:tracePt t="45090" x="9710738" y="5557838"/>
          <p14:tracePt t="45106" x="9736138" y="5583238"/>
          <p14:tracePt t="45114" x="9745663" y="5583238"/>
          <p14:tracePt t="45275" x="9761538" y="5591175"/>
          <p14:tracePt t="45283" x="9771063" y="5591175"/>
          <p14:tracePt t="45291" x="9779000" y="5591175"/>
          <p14:tracePt t="45298" x="9804400" y="5591175"/>
          <p14:tracePt t="45362" x="9804400" y="5608638"/>
          <p14:tracePt t="45378" x="9804400" y="5634038"/>
          <p14:tracePt t="45452" x="9804400" y="5641975"/>
          <p14:tracePt t="45468" x="9796463" y="5659438"/>
          <p14:tracePt t="46004" x="9796463" y="5668963"/>
          <p14:tracePt t="46051" x="9796463" y="5694363"/>
          <p14:tracePt t="46066" x="9779000" y="5710238"/>
          <p14:tracePt t="47003" x="9771063" y="5719763"/>
          <p14:tracePt t="47020" x="9753600" y="5719763"/>
          <p14:tracePt t="47028" x="9728200" y="5735638"/>
          <p14:tracePt t="47050" x="9720263" y="5745163"/>
          <p14:tracePt t="47058" x="9702800" y="5745163"/>
          <p14:tracePt t="47066" x="9694863" y="5753100"/>
          <p14:tracePt t="47074" x="9694863" y="5770563"/>
          <p14:tracePt t="47082" x="9685338" y="5778500"/>
          <p14:tracePt t="47090" x="9667875" y="5795963"/>
          <p14:tracePt t="47098" x="9652000" y="5838825"/>
          <p14:tracePt t="47106" x="9642475" y="5846763"/>
          <p14:tracePt t="47114" x="9617075" y="5872163"/>
          <p14:tracePt t="47124" x="9601200" y="5905500"/>
          <p14:tracePt t="47130" x="9583738" y="5932488"/>
          <p14:tracePt t="47138" x="9540875" y="5983288"/>
          <p14:tracePt t="47155" x="9523413" y="6008688"/>
          <p14:tracePt t="47235" x="9515475" y="6016625"/>
          <p14:tracePt t="47242" x="9498013" y="6016625"/>
          <p14:tracePt t="47250" x="9490075" y="6016625"/>
          <p14:tracePt t="47258" x="9464675" y="6016625"/>
          <p14:tracePt t="47266" x="9439275" y="6016625"/>
          <p14:tracePt t="47274" x="9413875" y="6016625"/>
          <p14:tracePt t="47282" x="9363075" y="6008688"/>
          <p14:tracePt t="47291" x="9312275" y="5957888"/>
          <p14:tracePt t="47298" x="9302750" y="5948363"/>
          <p14:tracePt t="47307" x="9244013" y="5889625"/>
          <p14:tracePt t="47314" x="9226550" y="5872163"/>
          <p14:tracePt t="47323" x="9201150" y="5846763"/>
          <p14:tracePt t="47330" x="9183688" y="5821363"/>
          <p14:tracePt t="47338" x="9158288" y="5788025"/>
          <p14:tracePt t="47346" x="9124950" y="5761038"/>
          <p14:tracePt t="47356" x="9099550" y="5727700"/>
          <p14:tracePt t="47362" x="9048750" y="5710238"/>
          <p14:tracePt t="47372" x="8980488" y="5659438"/>
          <p14:tracePt t="47378" x="8929688" y="5641975"/>
          <p14:tracePt t="47387" x="8843963" y="5626100"/>
          <p14:tracePt t="47394" x="8793163" y="5591175"/>
          <p14:tracePt t="47404" x="8785225" y="5583238"/>
          <p14:tracePt t="47410" x="8777288" y="5583238"/>
          <p14:tracePt t="47620" x="8759825" y="5583238"/>
          <p14:tracePt t="47851" x="8767763" y="5600700"/>
          <p14:tracePt t="47867" x="8767763" y="5608638"/>
          <p14:tracePt t="47875" x="8810625" y="5634038"/>
          <p14:tracePt t="47886" x="8818563" y="5651500"/>
          <p14:tracePt t="47891" x="8878888" y="5668963"/>
          <p14:tracePt t="47898" x="8937625" y="5676900"/>
          <p14:tracePt t="47906" x="8955088" y="5676900"/>
          <p14:tracePt t="48051" x="8947150" y="5694363"/>
          <p14:tracePt t="48066" x="8947150" y="5702300"/>
          <p14:tracePt t="48130" x="8937625" y="5719763"/>
          <p14:tracePt t="48138" x="8929688" y="5719763"/>
          <p14:tracePt t="48146" x="8886825" y="5719763"/>
          <p14:tracePt t="48154" x="8861425" y="5719763"/>
          <p14:tracePt t="48162" x="8793163" y="5753100"/>
          <p14:tracePt t="48170" x="8724900" y="5770563"/>
          <p14:tracePt t="48178" x="8658225" y="5803900"/>
          <p14:tracePt t="48187" x="8589963" y="5821363"/>
          <p14:tracePt t="48194" x="8547100" y="5821363"/>
          <p14:tracePt t="48204" x="8496300" y="5821363"/>
          <p14:tracePt t="48210" x="8470900" y="5829300"/>
          <p14:tracePt t="48226" x="8453438" y="5829300"/>
          <p14:tracePt t="48234" x="8428038" y="5829300"/>
          <p14:tracePt t="48242" x="8420100" y="5829300"/>
          <p14:tracePt t="48250" x="8394700" y="5829300"/>
          <p14:tracePt t="48258" x="8351838" y="5829300"/>
          <p14:tracePt t="48266" x="8318500" y="5829300"/>
          <p14:tracePt t="48274" x="8258175" y="5829300"/>
          <p14:tracePt t="48282" x="8215313" y="5829300"/>
          <p14:tracePt t="48290" x="8181975" y="5829300"/>
          <p14:tracePt t="48298" x="8139113" y="5829300"/>
          <p14:tracePt t="48307" x="8131175" y="5829300"/>
          <p14:tracePt t="48314" x="8105775" y="5829300"/>
          <p14:tracePt t="48323" x="8054975" y="5829300"/>
          <p14:tracePt t="48330" x="8029575" y="5829300"/>
          <p14:tracePt t="48339" x="8004175" y="5829300"/>
          <p14:tracePt t="48346" x="7986713" y="5829300"/>
          <p14:tracePt t="48354" x="7977188" y="5829300"/>
          <p14:tracePt t="48371" x="7969250" y="5846763"/>
          <p14:tracePt t="48378" x="7951788" y="5854700"/>
          <p14:tracePt t="48387" x="7951788" y="5872163"/>
          <p14:tracePt t="48405" x="7951788" y="5897563"/>
          <p14:tracePt t="48410" x="7951788" y="5922963"/>
          <p14:tracePt t="48420" x="7951788" y="5948363"/>
          <p14:tracePt t="48426" x="7951788" y="5965825"/>
          <p14:tracePt t="48434" x="7951788" y="5999163"/>
          <p14:tracePt t="48442" x="7951788" y="6016625"/>
          <p14:tracePt t="48450" x="7951788" y="6024563"/>
          <p14:tracePt t="48458" x="7951788" y="6049963"/>
          <p14:tracePt t="48667" x="7943850" y="6067425"/>
          <p14:tracePt t="48683" x="7926388" y="6059488"/>
          <p14:tracePt t="48692" x="7918450" y="6049963"/>
          <p14:tracePt t="48698" x="7885113" y="5991225"/>
          <p14:tracePt t="48707" x="7885113" y="5940425"/>
          <p14:tracePt t="48714" x="7859713" y="5915025"/>
          <p14:tracePt t="48722" x="7824788" y="5864225"/>
          <p14:tracePt t="48730" x="7824788" y="5854700"/>
          <p14:tracePt t="48740" x="7824788" y="5829300"/>
          <p14:tracePt t="48746" x="7807325" y="5795963"/>
          <p14:tracePt t="48770" x="7799388" y="5770563"/>
          <p14:tracePt t="48786" x="7781925" y="5761038"/>
          <p14:tracePt t="48794" x="7773988" y="5745163"/>
          <p14:tracePt t="48810" x="7748588" y="5719763"/>
          <p14:tracePt t="48875" x="7731125" y="5719763"/>
          <p14:tracePt t="48883" x="7705725" y="5719763"/>
          <p14:tracePt t="48893" x="7697788" y="5719763"/>
          <p14:tracePt t="48899" x="7654925" y="5719763"/>
          <p14:tracePt t="48907" x="7586663" y="5719763"/>
          <p14:tracePt t="48914" x="7545388" y="5719763"/>
          <p14:tracePt t="48922" x="7485063" y="5719763"/>
          <p14:tracePt t="48930" x="7416800" y="5702300"/>
          <p14:tracePt t="48938" x="7348538" y="5668963"/>
          <p14:tracePt t="48946" x="7246938" y="5608638"/>
          <p14:tracePt t="48956" x="7153275" y="5565775"/>
          <p14:tracePt t="48962" x="7000875" y="5507038"/>
          <p14:tracePt t="48973" x="6907213" y="5464175"/>
          <p14:tracePt t="48979" x="6856413" y="5438775"/>
          <p14:tracePt t="48988" x="6831013" y="5421313"/>
          <p14:tracePt t="49011" x="6813550" y="5405438"/>
          <p14:tracePt t="49021" x="6813550" y="5353050"/>
          <p14:tracePt t="49026" x="6797675" y="5302250"/>
          <p14:tracePt t="49035" x="6762750" y="5235575"/>
          <p14:tracePt t="49042" x="6762750" y="5149850"/>
          <p14:tracePt t="49050" x="6762750" y="5064125"/>
          <p14:tracePt t="49058" x="6762750" y="4997450"/>
          <p14:tracePt t="49066" x="6762750" y="4911725"/>
          <p14:tracePt t="49074" x="6762750" y="4802188"/>
          <p14:tracePt t="49082" x="6762750" y="4733925"/>
          <p14:tracePt t="49090" x="6762750" y="4648200"/>
          <p14:tracePt t="49098" x="6762750" y="4589463"/>
          <p14:tracePt t="49106" x="6770688" y="4521200"/>
          <p14:tracePt t="49114" x="6788150" y="4495800"/>
          <p14:tracePt t="49123" x="6823075" y="4402138"/>
          <p14:tracePt t="49130" x="6856413" y="4359275"/>
          <p14:tracePt t="49138" x="6873875" y="4265613"/>
          <p14:tracePt t="49146" x="6924675" y="4197350"/>
          <p14:tracePt t="49155" x="6958013" y="4146550"/>
          <p14:tracePt t="49162" x="6975475" y="4079875"/>
          <p14:tracePt t="49171" x="7008813" y="4011613"/>
          <p14:tracePt t="49178" x="7008813" y="3951288"/>
          <p14:tracePt t="49187" x="7026275" y="3900488"/>
          <p14:tracePt t="49194" x="7026275" y="3841750"/>
          <p14:tracePt t="49205" x="7043738" y="3790950"/>
          <p14:tracePt t="49210" x="7059613" y="3763963"/>
          <p14:tracePt t="49218" x="7077075" y="3671888"/>
          <p14:tracePt t="49226" x="7102475" y="3629025"/>
          <p14:tracePt t="49235" x="7153275" y="3578225"/>
          <p14:tracePt t="49242" x="7213600" y="3502025"/>
          <p14:tracePt t="49250" x="7289800" y="3424238"/>
          <p14:tracePt t="49258" x="7358063" y="3373438"/>
          <p14:tracePt t="49266" x="7408863" y="3322638"/>
          <p14:tracePt t="49275" x="7442200" y="3271838"/>
          <p14:tracePt t="49282" x="7477125" y="3228975"/>
          <p14:tracePt t="49292" x="7493000" y="3160713"/>
          <p14:tracePt t="49298" x="7535863" y="3109913"/>
          <p14:tracePt t="49307" x="7535863" y="3084513"/>
          <p14:tracePt t="49314" x="7570788" y="3041650"/>
          <p14:tracePt t="49323" x="7604125" y="2990850"/>
          <p14:tracePt t="49330" x="7637463" y="2940050"/>
          <p14:tracePt t="49338" x="7705725" y="2871788"/>
          <p14:tracePt t="49347" x="7715250" y="2855913"/>
          <p14:tracePt t="49355" x="7773988" y="2830513"/>
          <p14:tracePt t="49362" x="7824788" y="2813050"/>
          <p14:tracePt t="49371" x="7875588" y="2778125"/>
          <p14:tracePt t="49378" x="7900988" y="2770188"/>
          <p14:tracePt t="49388" x="7926388" y="2770188"/>
          <p14:tracePt t="49394" x="7969250" y="2770188"/>
          <p14:tracePt t="49405" x="8020050" y="2770188"/>
          <p14:tracePt t="49410" x="8062913" y="2770188"/>
          <p14:tracePt t="49421" x="8096250" y="2752725"/>
          <p14:tracePt t="49426" x="8156575" y="2752725"/>
          <p14:tracePt t="49434" x="8240713" y="2752725"/>
          <p14:tracePt t="49442" x="8359775" y="2752725"/>
          <p14:tracePt t="49450" x="8470900" y="2752725"/>
          <p14:tracePt t="49458" x="8666163" y="2752725"/>
          <p14:tracePt t="49466" x="8904288" y="2787650"/>
          <p14:tracePt t="49474" x="9099550" y="2813050"/>
          <p14:tracePt t="49482" x="9302750" y="2855913"/>
          <p14:tracePt t="49491" x="9456738" y="2897188"/>
          <p14:tracePt t="49498" x="9652000" y="2922588"/>
          <p14:tracePt t="49507" x="9796463" y="2940050"/>
          <p14:tracePt t="49514" x="9915525" y="2940050"/>
          <p14:tracePt t="49523" x="10009188" y="2965450"/>
          <p14:tracePt t="49530" x="10075863" y="3000375"/>
          <p14:tracePt t="49538" x="10144125" y="3016250"/>
          <p14:tracePt t="49546" x="10237788" y="3051175"/>
          <p14:tracePt t="49555" x="10306050" y="3084513"/>
          <p14:tracePt t="49562" x="10356850" y="3119438"/>
          <p14:tracePt t="49571" x="10407650" y="3135313"/>
          <p14:tracePt t="49578" x="10433050" y="3160713"/>
          <p14:tracePt t="49588" x="10450513" y="3178175"/>
          <p14:tracePt t="49594" x="10458450" y="3186113"/>
          <p14:tracePt t="49605" x="10467975" y="3203575"/>
          <p14:tracePt t="49610" x="10467975" y="3246438"/>
          <p14:tracePt t="49621" x="10483850" y="3289300"/>
          <p14:tracePt t="49626" x="10483850" y="3330575"/>
          <p14:tracePt t="49634" x="10544175" y="3467100"/>
          <p14:tracePt t="49642" x="10560050" y="3560763"/>
          <p14:tracePt t="49650" x="10602913" y="3713163"/>
          <p14:tracePt t="49658" x="10645775" y="3832225"/>
          <p14:tracePt t="49666" x="10688638" y="3986213"/>
          <p14:tracePt t="49674" x="10729913" y="4130675"/>
          <p14:tracePt t="49682" x="10747375" y="4224338"/>
          <p14:tracePt t="49691" x="10747375" y="4308475"/>
          <p14:tracePt t="49698" x="10747375" y="4402138"/>
          <p14:tracePt t="49707" x="10747375" y="4486275"/>
          <p14:tracePt t="49715" x="10739438" y="4579938"/>
          <p14:tracePt t="49723" x="10671175" y="4733925"/>
          <p14:tracePt t="49730" x="10637838" y="4802188"/>
          <p14:tracePt t="49739" x="10620375" y="4972050"/>
          <p14:tracePt t="49746" x="10577513" y="5099050"/>
          <p14:tracePt t="49755" x="10534650" y="5276850"/>
          <p14:tracePt t="49762" x="10509250" y="5446713"/>
          <p14:tracePt t="49771" x="10493375" y="5616575"/>
          <p14:tracePt t="49778" x="10467975" y="5770563"/>
          <p14:tracePt t="49788" x="10467975" y="5905500"/>
          <p14:tracePt t="49794" x="10467975" y="6024563"/>
          <p14:tracePt t="49804" x="10467975" y="6084888"/>
          <p14:tracePt t="49811" x="10433050" y="6135688"/>
          <p14:tracePt t="49821" x="10425113" y="6186488"/>
          <p14:tracePt t="49826" x="10425113" y="6194425"/>
          <p14:tracePt t="49834" x="10407650" y="6237288"/>
          <p14:tracePt t="49842" x="10407650" y="6246813"/>
          <p14:tracePt t="49850" x="10390188" y="6272213"/>
          <p14:tracePt t="49858" x="10356850" y="6338888"/>
          <p14:tracePt t="49866" x="10356850" y="6391275"/>
          <p14:tracePt t="49874" x="10348913" y="6432550"/>
          <p14:tracePt t="49882" x="10331450" y="6518275"/>
          <p14:tracePt t="49890" x="10306050" y="6645275"/>
          <p14:tracePt t="49906" x="10229850" y="6832600"/>
          <p14:tracePt t="50138" x="7459663" y="6738938"/>
          <p14:tracePt t="50146" x="7340600" y="6713538"/>
          <p14:tracePt t="50154" x="7188200" y="6654800"/>
          <p14:tracePt t="50162" x="7119938" y="6611938"/>
          <p14:tracePt t="50171" x="7051675" y="6611938"/>
          <p14:tracePt t="50178" x="7026275" y="6602413"/>
          <p14:tracePt t="50187" x="6958013" y="6569075"/>
          <p14:tracePt t="50194" x="6942138" y="6551613"/>
          <p14:tracePt t="50204" x="6915150" y="6551613"/>
          <p14:tracePt t="50210" x="6889750" y="6543675"/>
          <p14:tracePt t="50221" x="6873875" y="6492875"/>
          <p14:tracePt t="50227" x="6856413" y="6467475"/>
          <p14:tracePt t="50234" x="6848475" y="6416675"/>
          <p14:tracePt t="50242" x="6831013" y="6373813"/>
          <p14:tracePt t="50251" x="6831013" y="6323013"/>
          <p14:tracePt t="50258" x="6813550" y="6280150"/>
          <p14:tracePt t="50266" x="6813550" y="6254750"/>
          <p14:tracePt t="50274" x="6813550" y="6203950"/>
          <p14:tracePt t="50282" x="6813550" y="6178550"/>
          <p14:tracePt t="50290" x="6813550" y="6169025"/>
          <p14:tracePt t="50298" x="6813550" y="6127750"/>
          <p14:tracePt t="50307" x="6813550" y="6102350"/>
          <p14:tracePt t="50314" x="6797675" y="6034088"/>
          <p14:tracePt t="50323" x="6797675" y="5991225"/>
          <p14:tracePt t="50330" x="6780213" y="5940425"/>
          <p14:tracePt t="50339" x="6745288" y="5872163"/>
          <p14:tracePt t="50346" x="6745288" y="5829300"/>
          <p14:tracePt t="50354" x="6729413" y="5778500"/>
          <p14:tracePt t="50362" x="6719888" y="5735638"/>
          <p14:tracePt t="50370" x="6719888" y="5676900"/>
          <p14:tracePt t="50379" x="6719888" y="5626100"/>
          <p14:tracePt t="50387" x="6719888" y="5540375"/>
          <p14:tracePt t="50394" x="6719888" y="5481638"/>
          <p14:tracePt t="50404" x="6719888" y="5413375"/>
          <p14:tracePt t="50410" x="6719888" y="5353050"/>
          <p14:tracePt t="50421" x="6719888" y="5327650"/>
          <p14:tracePt t="50426" x="6719888" y="5260975"/>
          <p14:tracePt t="50434" x="6719888" y="5235575"/>
          <p14:tracePt t="50442" x="6719888" y="5192713"/>
          <p14:tracePt t="50450" x="6719888" y="5157788"/>
          <p14:tracePt t="50458" x="6719888" y="5116513"/>
          <p14:tracePt t="50466" x="6719888" y="5091113"/>
          <p14:tracePt t="50474" x="6719888" y="5022850"/>
          <p14:tracePt t="50482" x="6719888" y="4962525"/>
          <p14:tracePt t="50490" x="6719888" y="4937125"/>
          <p14:tracePt t="50498" x="6719888" y="4868863"/>
          <p14:tracePt t="50507" x="6719888" y="4827588"/>
          <p14:tracePt t="50514" x="6737350" y="4775200"/>
          <p14:tracePt t="50523" x="6754813" y="4733925"/>
          <p14:tracePt t="50530" x="6754813" y="4708525"/>
          <p14:tracePt t="50540" x="6770688" y="4673600"/>
          <p14:tracePt t="50546" x="6770688" y="4648200"/>
          <p14:tracePt t="50554" x="6770688" y="4605338"/>
          <p14:tracePt t="50562" x="6770688" y="4589463"/>
          <p14:tracePt t="50571" x="6770688" y="4579938"/>
          <p14:tracePt t="50578" x="6770688" y="4564063"/>
          <p14:tracePt t="50587" x="6770688" y="4538663"/>
          <p14:tracePt t="50643" x="6770688" y="4513263"/>
          <p14:tracePt t="50652" x="6770688" y="4503738"/>
          <p14:tracePt t="50661" x="6770688" y="4486275"/>
          <p14:tracePt t="50671" x="6770688" y="4478338"/>
          <p14:tracePt t="50682" x="6770688" y="4460875"/>
          <p14:tracePt t="50747" x="6770688" y="4452938"/>
          <p14:tracePt t="50756" x="6770688" y="4410075"/>
          <p14:tracePt t="50764" x="6770688" y="4384675"/>
          <p14:tracePt t="50776" x="6770688" y="4341813"/>
          <p14:tracePt t="50779" x="6770688" y="4308475"/>
          <p14:tracePt t="50794" x="6770688" y="4249738"/>
          <p14:tracePt t="50796" x="6770688" y="4240213"/>
          <p14:tracePt t="50811" x="6770688" y="4197350"/>
          <p14:tracePt t="50812" x="6770688" y="4181475"/>
          <p14:tracePt t="50823" x="6770688" y="4171950"/>
          <p14:tracePt t="50826" x="6770688" y="4130675"/>
          <p14:tracePt t="50835" x="6770688" y="4121150"/>
          <p14:tracePt t="50842" x="6770688" y="4095750"/>
          <p14:tracePt t="50850" x="6770688" y="4044950"/>
          <p14:tracePt t="50859" x="6770688" y="4019550"/>
          <p14:tracePt t="50866" x="6770688" y="3976688"/>
          <p14:tracePt t="50875" x="6770688" y="3951288"/>
          <p14:tracePt t="50882" x="6770688" y="3883025"/>
          <p14:tracePt t="50903" x="6745288" y="3806825"/>
          <p14:tracePt t="50910" x="6737350" y="3798888"/>
          <p14:tracePt t="50914" x="6737350" y="3756025"/>
          <p14:tracePt t="50931" x="6719888" y="3748088"/>
          <p14:tracePt t="51955" x="6719888" y="3763963"/>
          <p14:tracePt t="51964" x="6719888" y="3824288"/>
          <p14:tracePt t="51970" x="6719888" y="3892550"/>
          <p14:tracePt t="51978" x="6719888" y="3935413"/>
          <p14:tracePt t="51987" x="6719888" y="4019550"/>
          <p14:tracePt t="51994" x="6704013" y="4087813"/>
          <p14:tracePt t="52003" x="6704013" y="4095750"/>
          <p14:tracePt t="52020" x="6704013" y="4121150"/>
          <p14:tracePt t="52203" x="6704013" y="4146550"/>
          <p14:tracePt t="52211" x="6704013" y="4164013"/>
          <p14:tracePt t="52221" x="6704013" y="4206875"/>
          <p14:tracePt t="52227" x="6704013" y="4214813"/>
          <p14:tracePt t="52234" x="6704013" y="4224338"/>
          <p14:tracePt t="58402" x="6711950" y="4240213"/>
          <p14:tracePt t="58410" x="6719888" y="4240213"/>
          <p14:tracePt t="58418" x="6737350" y="4249738"/>
          <p14:tracePt t="58426" x="6737350" y="4265613"/>
          <p14:tracePt t="58436" x="6737350" y="4275138"/>
          <p14:tracePt t="58442" x="6745288" y="4283075"/>
          <p14:tracePt t="58450" x="6745288" y="4308475"/>
          <p14:tracePt t="58458" x="6745288" y="4325938"/>
          <p14:tracePt t="58474" x="6745288" y="4333875"/>
          <p14:tracePt t="58482" x="6745288" y="4376738"/>
          <p14:tracePt t="58490" x="6754813" y="4394200"/>
          <p14:tracePt t="58498" x="6754813" y="4402138"/>
          <p14:tracePt t="58506" x="6770688" y="4427538"/>
          <p14:tracePt t="58514" x="6770688" y="4445000"/>
          <p14:tracePt t="58530" x="6797675" y="4470400"/>
          <p14:tracePt t="58843" x="6813550" y="4495800"/>
          <p14:tracePt t="58858" x="6813550" y="4513263"/>
          <p14:tracePt t="58866" x="6813550" y="4521200"/>
          <p14:tracePt t="58882" x="6813550" y="4529138"/>
          <p14:tracePt t="58890" x="6813550" y="4572000"/>
          <p14:tracePt t="58901" x="6813550" y="4589463"/>
          <p14:tracePt t="58906" x="6813550" y="4597400"/>
          <p14:tracePt t="58914" x="6813550" y="4605338"/>
          <p14:tracePt t="58930" x="6813550" y="4640263"/>
          <p14:tracePt t="58946" x="6831013" y="4665663"/>
          <p14:tracePt t="58954" x="6831013" y="4673600"/>
          <p14:tracePt t="58962" x="6831013" y="4699000"/>
          <p14:tracePt t="58971" x="6838950" y="4716463"/>
          <p14:tracePt t="58978" x="6838950" y="4724400"/>
          <p14:tracePt t="59002" x="6838950" y="4741863"/>
          <p14:tracePt t="59018" x="6838950" y="4767263"/>
          <p14:tracePt t="59106" x="6838950" y="4775200"/>
          <p14:tracePt t="59122" x="6838950" y="4802188"/>
          <p14:tracePt t="59130" x="6823075" y="4852988"/>
          <p14:tracePt t="59139" x="6805613" y="4860925"/>
          <p14:tracePt t="59146" x="6805613" y="4903788"/>
          <p14:tracePt t="59156" x="6797675" y="4929188"/>
          <p14:tracePt t="59162" x="6797675" y="4979988"/>
          <p14:tracePt t="59171" x="6780213" y="4987925"/>
          <p14:tracePt t="59178" x="6780213" y="5013325"/>
          <p14:tracePt t="59188" x="6762750" y="5064125"/>
          <p14:tracePt t="59258" x="6762750" y="5073650"/>
          <p14:tracePt t="59266" x="6762750" y="5081588"/>
          <p14:tracePt t="59274" x="6762750" y="5099050"/>
          <p14:tracePt t="59282" x="6762750" y="5106988"/>
          <p14:tracePt t="59290" x="6762750" y="5124450"/>
          <p14:tracePt t="59298" x="6762750" y="5132388"/>
          <p14:tracePt t="59314" x="6762750" y="5141913"/>
          <p14:tracePt t="59370" x="6762750" y="5167313"/>
          <p14:tracePt t="59378" x="6762750" y="5183188"/>
          <p14:tracePt t="59394" x="6762750" y="5208588"/>
          <p14:tracePt t="59402" x="6770688" y="5235575"/>
          <p14:tracePt t="59410" x="6770688" y="5251450"/>
          <p14:tracePt t="59423" x="6770688" y="5260975"/>
          <p14:tracePt t="59426" x="6788150" y="5276850"/>
          <p14:tracePt t="59466" x="6797675" y="5286375"/>
          <p14:tracePt t="59595" x="6805613" y="5286375"/>
          <p14:tracePt t="59604" x="6823075" y="5286375"/>
          <p14:tracePt t="59621" x="6848475" y="5286375"/>
          <p14:tracePt t="59642" x="6856413" y="5286375"/>
          <p14:tracePt t="59859" x="6873875" y="5286375"/>
          <p14:tracePt t="59867" x="6873875" y="5268913"/>
          <p14:tracePt t="59883" x="6873875" y="5260975"/>
          <p14:tracePt t="59890" x="6864350" y="5243513"/>
          <p14:tracePt t="59898" x="6856413" y="5235575"/>
          <p14:tracePt t="59914" x="6838950" y="5208588"/>
          <p14:tracePt t="59923" x="6838950" y="5157788"/>
          <p14:tracePt t="59930" x="6838950" y="5132388"/>
          <p14:tracePt t="59938" x="6838950" y="5091113"/>
          <p14:tracePt t="59946" x="6823075" y="5038725"/>
          <p14:tracePt t="59954" x="6823075" y="5013325"/>
          <p14:tracePt t="59962" x="6823075" y="4987925"/>
          <p14:tracePt t="59971" x="6823075" y="4979988"/>
          <p14:tracePt t="59978" x="6823075" y="4962525"/>
          <p14:tracePt t="59986" x="6823075" y="4954588"/>
          <p14:tracePt t="60259" x="6823075" y="4929188"/>
          <p14:tracePt t="60267" x="6823075" y="4911725"/>
          <p14:tracePt t="60276" x="6823075" y="4903788"/>
          <p14:tracePt t="60283" x="6823075" y="4886325"/>
          <p14:tracePt t="60290" x="6797675" y="4860925"/>
          <p14:tracePt t="60298" x="6797675" y="4852988"/>
          <p14:tracePt t="60306" x="6788150" y="4835525"/>
          <p14:tracePt t="60346" x="6770688" y="4827588"/>
          <p14:tracePt t="60394" x="6745288" y="4827588"/>
          <p14:tracePt t="60401" x="6737350" y="4827588"/>
          <p14:tracePt t="60410" x="6711950" y="4835525"/>
          <p14:tracePt t="60418" x="6694488" y="4843463"/>
          <p14:tracePt t="60426" x="6669088" y="4860925"/>
          <p14:tracePt t="60450" x="6661150" y="4868863"/>
          <p14:tracePt t="60474" x="6643688" y="4911725"/>
          <p14:tracePt t="60490" x="6635750" y="4937125"/>
          <p14:tracePt t="60514" x="6635750" y="4962525"/>
          <p14:tracePt t="60522" x="6635750" y="4979988"/>
          <p14:tracePt t="60530" x="6635750" y="4987925"/>
          <p14:tracePt t="60546" x="6635750" y="5005388"/>
          <p14:tracePt t="60555" x="6635750" y="5030788"/>
          <p14:tracePt t="60562" x="6635750" y="5038725"/>
          <p14:tracePt t="60578" x="6635750" y="5056188"/>
          <p14:tracePt t="60594" x="6635750" y="5064125"/>
          <p14:tracePt t="60618" x="6635750" y="5091113"/>
          <p14:tracePt t="60634" x="6635750" y="5099050"/>
          <p14:tracePt t="60650" x="6635750" y="5116513"/>
          <p14:tracePt t="60658" x="6635750" y="5124450"/>
          <p14:tracePt t="60666" x="6643688" y="5141913"/>
          <p14:tracePt t="60674" x="6678613" y="5167313"/>
          <p14:tracePt t="60690" x="6678613" y="5175250"/>
          <p14:tracePt t="60698" x="6686550" y="5200650"/>
          <p14:tracePt t="60706" x="6704013" y="5235575"/>
          <p14:tracePt t="60722" x="6729413" y="5251450"/>
          <p14:tracePt t="60746" x="6762750" y="5260975"/>
          <p14:tracePt t="60794" x="6805613" y="5276850"/>
          <p14:tracePt t="60818" x="6831013" y="5276850"/>
          <p14:tracePt t="60827" x="6864350" y="5276850"/>
          <p14:tracePt t="60835" x="6889750" y="5276850"/>
          <p14:tracePt t="60842" x="6899275" y="5276850"/>
          <p14:tracePt t="60850" x="6924675" y="5251450"/>
          <p14:tracePt t="60858" x="6942138" y="5235575"/>
          <p14:tracePt t="60866" x="6950075" y="5226050"/>
          <p14:tracePt t="60885" x="6967538" y="5208588"/>
          <p14:tracePt t="60898" x="6992938" y="5183188"/>
          <p14:tracePt t="60906" x="7018338" y="5167313"/>
          <p14:tracePt t="60914" x="7051675" y="5141913"/>
          <p14:tracePt t="60922" x="7069138" y="5106988"/>
          <p14:tracePt t="60930" x="7077075" y="5099050"/>
          <p14:tracePt t="60939" x="7077075" y="5091113"/>
          <p14:tracePt t="60946" x="7077075" y="5048250"/>
          <p14:tracePt t="60955" x="7077075" y="5022850"/>
          <p14:tracePt t="60962" x="7077075" y="4987925"/>
          <p14:tracePt t="60970" x="7077075" y="4962525"/>
          <p14:tracePt t="60978" x="7077075" y="4919663"/>
          <p14:tracePt t="60986" x="7077075" y="4903788"/>
          <p14:tracePt t="60994" x="7077075" y="4878388"/>
          <p14:tracePt t="61003" x="7069138" y="4835525"/>
          <p14:tracePt t="61010" x="7069138" y="4818063"/>
          <p14:tracePt t="61020" x="7059613" y="4810125"/>
          <p14:tracePt t="61026" x="7043738" y="4802188"/>
          <p14:tracePt t="61037" x="7018338" y="4784725"/>
          <p14:tracePt t="61042" x="7008813" y="4775200"/>
          <p14:tracePt t="61067" x="6967538" y="4775200"/>
          <p14:tracePt t="61074" x="6942138" y="4759325"/>
          <p14:tracePt t="61090" x="6889750" y="4741863"/>
          <p14:tracePt t="61098" x="6881813" y="4741863"/>
          <p14:tracePt t="61106" x="6838950" y="4724400"/>
          <p14:tracePt t="61114" x="6813550" y="4724400"/>
          <p14:tracePt t="61122" x="6780213" y="4699000"/>
          <p14:tracePt t="61130" x="6754813" y="4699000"/>
          <p14:tracePt t="61138" x="6737350" y="4683125"/>
          <p14:tracePt t="61210" x="6729413" y="4683125"/>
          <p14:tracePt t="61219" x="6719888" y="4683125"/>
          <p14:tracePt t="61235" x="6678613" y="4683125"/>
          <p14:tracePt t="61242" x="6626225" y="4708525"/>
          <p14:tracePt t="61251" x="6618288" y="4724400"/>
          <p14:tracePt t="61259" x="6575425" y="4767263"/>
          <p14:tracePt t="61267" x="6559550" y="4792663"/>
          <p14:tracePt t="61274" x="6508750" y="4843463"/>
          <p14:tracePt t="61282" x="6499225" y="4852988"/>
          <p14:tracePt t="61291" x="6483350" y="4878388"/>
          <p14:tracePt t="61298" x="6483350" y="4894263"/>
          <p14:tracePt t="61307" x="6483350" y="4919663"/>
          <p14:tracePt t="61314" x="6483350" y="4929188"/>
          <p14:tracePt t="61322" x="6483350" y="4954588"/>
          <p14:tracePt t="61330" x="6483350" y="4972050"/>
          <p14:tracePt t="61339" x="6483350" y="4979988"/>
          <p14:tracePt t="61346" x="6483350" y="5022850"/>
          <p14:tracePt t="61355" x="6483350" y="5030788"/>
          <p14:tracePt t="61362" x="6483350" y="5056188"/>
          <p14:tracePt t="61378" x="6483350" y="5091113"/>
          <p14:tracePt t="61410" x="6483350" y="5099050"/>
          <p14:tracePt t="61418" x="6483350" y="5106988"/>
          <p14:tracePt t="61426" x="6491288" y="5124450"/>
          <p14:tracePt t="61437" x="6499225" y="5132388"/>
          <p14:tracePt t="61453" x="6524625" y="5157788"/>
          <p14:tracePt t="61458" x="6542088" y="5175250"/>
          <p14:tracePt t="61474" x="6567488" y="5183188"/>
          <p14:tracePt t="61483" x="6575425" y="5183188"/>
          <p14:tracePt t="61490" x="6592888" y="5183188"/>
          <p14:tracePt t="61498" x="6600825" y="5200650"/>
          <p14:tracePt t="61514" x="6626225" y="5200650"/>
          <p14:tracePt t="61522" x="6643688" y="5200650"/>
          <p14:tracePt t="61530" x="6653213" y="5200650"/>
          <p14:tracePt t="61546" x="6694488" y="5200650"/>
          <p14:tracePt t="61554" x="6704013" y="5200650"/>
          <p14:tracePt t="61562" x="6719888" y="5200650"/>
          <p14:tracePt t="61578" x="6729413" y="5200650"/>
          <p14:tracePt t="61586" x="6754813" y="5200650"/>
          <p14:tracePt t="61691" x="6762750" y="5200650"/>
          <p14:tracePt t="61700" x="6780213" y="5200650"/>
          <p14:tracePt t="61709" x="6788150" y="5200650"/>
          <p14:tracePt t="61738" x="6813550" y="5200650"/>
          <p14:tracePt t="61755" x="6831013" y="5192713"/>
          <p14:tracePt t="61770" x="6831013" y="5183188"/>
          <p14:tracePt t="61778" x="6838950" y="5175250"/>
          <p14:tracePt t="61786" x="6856413" y="5157788"/>
          <p14:tracePt t="61795" x="6881813" y="5149850"/>
          <p14:tracePt t="61810" x="6889750" y="5132388"/>
          <p14:tracePt t="61821" x="6915150" y="5106988"/>
          <p14:tracePt t="61826" x="6932613" y="5099050"/>
          <p14:tracePt t="61843" x="6932613" y="5081588"/>
          <p14:tracePt t="61851" x="6958013" y="5056188"/>
          <p14:tracePt t="61858" x="6975475" y="5022850"/>
          <p14:tracePt t="61867" x="6975475" y="5013325"/>
          <p14:tracePt t="61874" x="6975475" y="4972050"/>
          <p14:tracePt t="61882" x="6975475" y="4962525"/>
          <p14:tracePt t="61890" x="6975475" y="4919663"/>
          <p14:tracePt t="61898" x="6975475" y="4894263"/>
          <p14:tracePt t="61907" x="6975475" y="4878388"/>
          <p14:tracePt t="61914" x="6975475" y="4843463"/>
          <p14:tracePt t="61923" x="6975475" y="4810125"/>
          <p14:tracePt t="61930" x="6975475" y="4784725"/>
          <p14:tracePt t="61939" x="6967538" y="4741863"/>
          <p14:tracePt t="61946" x="6950075" y="4724400"/>
          <p14:tracePt t="61954" x="6924675" y="4699000"/>
          <p14:tracePt t="61962" x="6915150" y="4691063"/>
          <p14:tracePt t="62036" x="6899275" y="4691063"/>
          <p14:tracePt t="62044" x="6889750" y="4691063"/>
          <p14:tracePt t="62055" x="6881813" y="4691063"/>
          <p14:tracePt t="62067" x="6823075" y="4673600"/>
          <p14:tracePt t="62074" x="6805613" y="4673600"/>
          <p14:tracePt t="62082" x="6780213" y="4673600"/>
          <p14:tracePt t="62106" x="6770688" y="4673600"/>
          <p14:tracePt t="62114" x="6745288" y="4691063"/>
          <p14:tracePt t="62123" x="6729413" y="4708525"/>
          <p14:tracePt t="62130" x="6704013" y="4733925"/>
          <p14:tracePt t="62139" x="6704013" y="4759325"/>
          <p14:tracePt t="62146" x="6686550" y="4784725"/>
          <p14:tracePt t="62155" x="6653213" y="4852988"/>
          <p14:tracePt t="62170" x="6653213" y="4903788"/>
          <p14:tracePt t="62178" x="6643688" y="4946650"/>
          <p14:tracePt t="62187" x="6610350" y="4979988"/>
          <p14:tracePt t="62194" x="6610350" y="4987925"/>
          <p14:tracePt t="62204" x="6610350" y="5005388"/>
          <p14:tracePt t="62210" x="6610350" y="5013325"/>
          <p14:tracePt t="62220" x="6610350" y="5038725"/>
          <p14:tracePt t="62226" x="6610350" y="5056188"/>
          <p14:tracePt t="62237" x="6610350" y="5064125"/>
          <p14:tracePt t="62250" x="6610350" y="5073650"/>
          <p14:tracePt t="62258" x="6610350" y="5099050"/>
          <p14:tracePt t="62266" x="6610350" y="5132388"/>
          <p14:tracePt t="62274" x="6610350" y="5141913"/>
          <p14:tracePt t="62282" x="6610350" y="5167313"/>
          <p14:tracePt t="62290" x="6610350" y="5192713"/>
          <p14:tracePt t="62298" x="6610350" y="5243513"/>
          <p14:tracePt t="62355" x="6618288" y="5268913"/>
          <p14:tracePt t="62364" x="6626225" y="5276850"/>
          <p14:tracePt t="62395" x="6643688" y="5294313"/>
          <p14:tracePt t="62403" x="6653213" y="5302250"/>
          <p14:tracePt t="62410" x="6661150" y="5319713"/>
          <p14:tracePt t="62426" x="6678613" y="5319713"/>
          <p14:tracePt t="62437" x="6686550" y="5319713"/>
          <p14:tracePt t="62442" x="6704013" y="5319713"/>
          <p14:tracePt t="62453" x="6729413" y="5319713"/>
          <p14:tracePt t="62458" x="6737350" y="5319713"/>
          <p14:tracePt t="62490" x="6754813" y="5319713"/>
          <p14:tracePt t="62506" x="6762750" y="5319713"/>
          <p14:tracePt t="62514" x="6788150" y="5319713"/>
          <p14:tracePt t="62523" x="6797675" y="5319713"/>
          <p14:tracePt t="62530" x="6813550" y="5311775"/>
          <p14:tracePt t="62540" x="6823075" y="5302250"/>
          <p14:tracePt t="62546" x="6838950" y="5286375"/>
          <p14:tracePt t="62555" x="6864350" y="5276850"/>
          <p14:tracePt t="62562" x="6873875" y="5260975"/>
          <p14:tracePt t="62570" x="6873875" y="5251450"/>
          <p14:tracePt t="62578" x="6889750" y="5243513"/>
          <p14:tracePt t="62587" x="6899275" y="5208588"/>
          <p14:tracePt t="62594" x="6915150" y="5183188"/>
          <p14:tracePt t="62604" x="6924675" y="5175250"/>
          <p14:tracePt t="62610" x="6942138" y="5141913"/>
          <p14:tracePt t="62626" x="6942138" y="5132388"/>
          <p14:tracePt t="62638" x="6958013" y="5106988"/>
          <p14:tracePt t="62642" x="6958013" y="5081588"/>
          <p14:tracePt t="62654" x="6958013" y="5056188"/>
          <p14:tracePt t="62658" x="6958013" y="5005388"/>
          <p14:tracePt t="62667" x="6958013" y="4979988"/>
          <p14:tracePt t="62674" x="6958013" y="4919663"/>
          <p14:tracePt t="62682" x="6958013" y="4903788"/>
          <p14:tracePt t="62690" x="6958013" y="4860925"/>
          <p14:tracePt t="62698" x="6958013" y="4852988"/>
          <p14:tracePt t="62706" x="6958013" y="4835525"/>
          <p14:tracePt t="62714" x="6932613" y="4810125"/>
          <p14:tracePt t="62723" x="6932613" y="4802188"/>
          <p14:tracePt t="62730" x="6924675" y="4784725"/>
          <p14:tracePt t="62755" x="6907213" y="4775200"/>
          <p14:tracePt t="62794" x="6881813" y="4775200"/>
          <p14:tracePt t="62810" x="6873875" y="4775200"/>
          <p14:tracePt t="62819" x="6864350" y="4775200"/>
          <p14:tracePt t="62826" x="6848475" y="4775200"/>
          <p14:tracePt t="62843" x="6823075" y="4775200"/>
          <p14:tracePt t="62852" x="6813550" y="4775200"/>
          <p14:tracePt t="62858" x="6797675" y="4775200"/>
          <p14:tracePt t="62867" x="6770688" y="4784725"/>
          <p14:tracePt t="62874" x="6762750" y="4784725"/>
          <p14:tracePt t="62891" x="6737350" y="4792663"/>
          <p14:tracePt t="62907" x="6711950" y="4810125"/>
          <p14:tracePt t="62923" x="6694488" y="4818063"/>
          <p14:tracePt t="62930" x="6686550" y="4843463"/>
          <p14:tracePt t="62938" x="6653213" y="4878388"/>
          <p14:tracePt t="62955" x="6653213" y="4903788"/>
          <p14:tracePt t="62971" x="6653213" y="4911725"/>
          <p14:tracePt t="62978" x="6643688" y="4937125"/>
          <p14:tracePt t="62988" x="6643688" y="4972050"/>
          <p14:tracePt t="62995" x="6643688" y="4979988"/>
          <p14:tracePt t="63006" x="6643688" y="5005388"/>
          <p14:tracePt t="63022" x="6643688" y="5048250"/>
          <p14:tracePt t="63026" x="6643688" y="5064125"/>
          <p14:tracePt t="63037" x="6643688" y="5073650"/>
          <p14:tracePt t="63043" x="6643688" y="5116513"/>
          <p14:tracePt t="63054" x="6643688" y="5124450"/>
          <p14:tracePt t="63058" x="6643688" y="5141913"/>
          <p14:tracePt t="63074" x="6643688" y="5167313"/>
          <p14:tracePt t="63106" x="6643688" y="5175250"/>
          <p14:tracePt t="63123" x="6643688" y="5200650"/>
          <p14:tracePt t="63139" x="6661150" y="5218113"/>
          <p14:tracePt t="63146" x="6686550" y="5243513"/>
          <p14:tracePt t="63162" x="6711950" y="5260975"/>
          <p14:tracePt t="63172" x="6737350" y="5260975"/>
          <p14:tracePt t="63178" x="6754813" y="5260975"/>
          <p14:tracePt t="63202" x="6762750" y="5268913"/>
          <p14:tracePt t="63234" x="6805613" y="5268913"/>
          <p14:tracePt t="63242" x="6823075" y="5268913"/>
          <p14:tracePt t="63252" x="6873875" y="5268913"/>
          <p14:tracePt t="63258" x="6889750" y="5251450"/>
          <p14:tracePt t="63267" x="6899275" y="5243513"/>
          <p14:tracePt t="63275" x="6915150" y="5226050"/>
          <p14:tracePt t="63282" x="6958013" y="5183188"/>
          <p14:tracePt t="63298" x="6967538" y="5175250"/>
          <p14:tracePt t="63307" x="6967538" y="5132388"/>
          <p14:tracePt t="63314" x="6967538" y="5106988"/>
          <p14:tracePt t="63324" x="6967538" y="5056188"/>
          <p14:tracePt t="63330" x="6967538" y="5030788"/>
          <p14:tracePt t="63339" x="6967538" y="4946650"/>
          <p14:tracePt t="63346" x="6967538" y="4886325"/>
          <p14:tracePt t="63355" x="6967538" y="4860925"/>
          <p14:tracePt t="63362" x="6967538" y="4827588"/>
          <p14:tracePt t="63371" x="6942138" y="4802188"/>
          <p14:tracePt t="63388" x="6932613" y="4784725"/>
          <p14:tracePt t="63406" x="6924675" y="4775200"/>
          <p14:tracePt t="63426" x="6881813" y="4733925"/>
          <p14:tracePt t="63435" x="6864350" y="4733925"/>
          <p14:tracePt t="63442" x="6856413" y="4733925"/>
          <p14:tracePt t="63453" x="6813550" y="4716463"/>
          <p14:tracePt t="63498" x="6780213" y="4708525"/>
          <p14:tracePt t="63506" x="6754813" y="4708525"/>
          <p14:tracePt t="63514" x="6745288" y="4708525"/>
          <p14:tracePt t="63524" x="6719888" y="4691063"/>
          <p14:tracePt t="63530" x="6704013" y="4683125"/>
          <p14:tracePt t="63546" x="6694488" y="4683125"/>
          <p14:tracePt t="63555" x="6678613" y="4683125"/>
          <p14:tracePt t="63562" x="6653213" y="4683125"/>
          <p14:tracePt t="63578" x="6626225" y="4699000"/>
          <p14:tracePt t="63587" x="6610350" y="4708525"/>
          <p14:tracePt t="63594" x="6600825" y="4708525"/>
          <p14:tracePt t="63604" x="6575425" y="4741863"/>
          <p14:tracePt t="63610" x="6542088" y="4767263"/>
          <p14:tracePt t="63627" x="6524625" y="4818063"/>
          <p14:tracePt t="63636" x="6524625" y="4843463"/>
          <p14:tracePt t="63642" x="6524625" y="4886325"/>
          <p14:tracePt t="63653" x="6524625" y="4903788"/>
          <p14:tracePt t="63658" x="6516688" y="4937125"/>
          <p14:tracePt t="63667" x="6516688" y="4954588"/>
          <p14:tracePt t="63674" x="6516688" y="4962525"/>
          <p14:tracePt t="63698" x="6516688" y="4979988"/>
          <p14:tracePt t="63722" x="6516688" y="5005388"/>
          <p14:tracePt t="63739" x="6516688" y="5013325"/>
          <p14:tracePt t="63746" x="6516688" y="5030788"/>
          <p14:tracePt t="63754" x="6516688" y="5038725"/>
          <p14:tracePt t="63762" x="6534150" y="5064125"/>
          <p14:tracePt t="63771" x="6567488" y="5099050"/>
          <p14:tracePt t="63778" x="6575425" y="5106988"/>
          <p14:tracePt t="63787" x="6584950" y="5124450"/>
          <p14:tracePt t="63805" x="6618288" y="5149850"/>
          <p14:tracePt t="63899" x="6626225" y="5149850"/>
          <p14:tracePt t="63907" x="6653213" y="5149850"/>
          <p14:tracePt t="63915" x="6678613" y="5149850"/>
          <p14:tracePt t="63923" x="6694488" y="5149850"/>
          <p14:tracePt t="63939" x="6729413" y="5149850"/>
          <p14:tracePt t="63957" x="6762750" y="5149850"/>
          <p14:tracePt t="63974" x="6788150" y="5149850"/>
          <p14:tracePt t="63979" x="6813550" y="5141913"/>
          <p14:tracePt t="63991" x="6889750" y="5073650"/>
          <p14:tracePt t="63995" x="6899275" y="5056188"/>
          <p14:tracePt t="64008" x="6915150" y="5005388"/>
          <p14:tracePt t="64012" x="6932613" y="4972050"/>
          <p14:tracePt t="64023" x="6958013" y="4903788"/>
          <p14:tracePt t="64027" x="6975475" y="4835525"/>
          <p14:tracePt t="64037" x="6992938" y="4792663"/>
          <p14:tracePt t="64042" x="6992938" y="4749800"/>
          <p14:tracePt t="64052" x="7008813" y="4699000"/>
          <p14:tracePt t="64058" x="7008813" y="4673600"/>
          <p14:tracePt t="64066" x="7026275" y="4640263"/>
          <p14:tracePt t="64074" x="7034213" y="4630738"/>
          <p14:tracePt t="64082" x="7034213" y="4622800"/>
          <p14:tracePt t="64172" x="7034213" y="4597400"/>
          <p14:tracePt t="64179" x="7034213" y="4564063"/>
          <p14:tracePt t="64192" x="7034213" y="4554538"/>
          <p14:tracePt t="64196" x="7034213" y="4546600"/>
          <p14:tracePt t="64206" x="7034213" y="4529138"/>
          <p14:tracePt t="64217" x="7034213" y="4503738"/>
          <p14:tracePt t="64228" x="7051675" y="4495800"/>
          <p14:tracePt t="64238" x="7051675" y="4478338"/>
          <p14:tracePt t="64242" x="7051675" y="4470400"/>
          <p14:tracePt t="64253" x="7059613" y="4427538"/>
          <p14:tracePt t="64258" x="7059613" y="4402138"/>
          <p14:tracePt t="64266" x="7077075" y="4351338"/>
          <p14:tracePt t="64274" x="7112000" y="4308475"/>
          <p14:tracePt t="64282" x="7112000" y="4291013"/>
          <p14:tracePt t="64290" x="7119938" y="4283075"/>
          <p14:tracePt t="64298" x="7137400" y="4265613"/>
          <p14:tracePt t="64314" x="7137400" y="4257675"/>
          <p14:tracePt t="64322" x="7137400" y="4232275"/>
          <p14:tracePt t="64330" x="7137400" y="4224338"/>
          <p14:tracePt t="64379" x="7137400" y="4206875"/>
          <p14:tracePt t="64619" x="7137400" y="4291013"/>
          <p14:tracePt t="64628" x="7137400" y="4410075"/>
          <p14:tracePt t="64637" x="7137400" y="4521200"/>
          <p14:tracePt t="64643" x="7137400" y="4614863"/>
          <p14:tracePt t="64654" x="7137400" y="4673600"/>
          <p14:tracePt t="64658" x="7137400" y="4716463"/>
          <p14:tracePt t="64698" x="7127875" y="4733925"/>
          <p14:tracePt t="64706" x="7102475" y="4733925"/>
          <p14:tracePt t="64714" x="7059613" y="4733925"/>
          <p14:tracePt t="64723" x="7034213" y="4733925"/>
          <p14:tracePt t="64730" x="7018338" y="4733925"/>
          <p14:tracePt t="64738" x="6992938" y="4733925"/>
          <p14:tracePt t="64747" x="6983413" y="4733925"/>
          <p14:tracePt t="64771" x="6958013" y="4724400"/>
          <p14:tracePt t="64786" x="6924675" y="4716463"/>
          <p14:tracePt t="64794" x="6881813" y="4683125"/>
          <p14:tracePt t="64804" x="6831013" y="4630738"/>
          <p14:tracePt t="64810" x="6780213" y="4579938"/>
          <p14:tracePt t="64819" x="6737350" y="4554538"/>
          <p14:tracePt t="64826" x="6661150" y="4478338"/>
          <p14:tracePt t="64836" x="6635750" y="4452938"/>
          <p14:tracePt t="64842" x="6618288" y="4419600"/>
          <p14:tracePt t="64853" x="6584950" y="4351338"/>
          <p14:tracePt t="64858" x="6550025" y="4325938"/>
          <p14:tracePt t="64866" x="6550025" y="4308475"/>
          <p14:tracePt t="64874" x="6542088" y="4265613"/>
          <p14:tracePt t="64882" x="6542088" y="4240213"/>
          <p14:tracePt t="64890" x="6508750" y="4214813"/>
          <p14:tracePt t="64904" x="6508750" y="4181475"/>
          <p14:tracePt t="64906" x="6491288" y="4156075"/>
          <p14:tracePt t="64914" x="6491288" y="4146550"/>
          <p14:tracePt t="64923" x="6483350" y="4130675"/>
          <p14:tracePt t="64930" x="6483350" y="4105275"/>
          <p14:tracePt t="64938" x="6465888" y="4079875"/>
          <p14:tracePt t="64946" x="6465888" y="4062413"/>
          <p14:tracePt t="64955" x="6465888" y="4037013"/>
          <p14:tracePt t="64962" x="6465888" y="3994150"/>
          <p14:tracePt t="64971" x="6465888" y="3968750"/>
          <p14:tracePt t="64978" x="6465888" y="3917950"/>
          <p14:tracePt t="64986" x="6465888" y="3908425"/>
          <p14:tracePt t="64994" x="6465888" y="3867150"/>
          <p14:tracePt t="65003" x="6465888" y="3857625"/>
          <p14:tracePt t="65010" x="6465888" y="3832225"/>
          <p14:tracePt t="65026" x="6465888" y="3798888"/>
          <p14:tracePt t="65036" x="6465888" y="3790950"/>
          <p14:tracePt t="65042" x="6465888" y="3781425"/>
          <p14:tracePt t="65053" x="6465888" y="3738563"/>
          <p14:tracePt t="65058" x="6473825" y="3722688"/>
          <p14:tracePt t="65066" x="6499225" y="3679825"/>
          <p14:tracePt t="65074" x="6516688" y="3654425"/>
          <p14:tracePt t="65082" x="6524625" y="3629025"/>
          <p14:tracePt t="65090" x="6542088" y="3578225"/>
          <p14:tracePt t="65098" x="6575425" y="3535363"/>
          <p14:tracePt t="65106" x="6610350" y="3502025"/>
          <p14:tracePt t="65114" x="6635750" y="3467100"/>
          <p14:tracePt t="65130" x="6643688" y="3459163"/>
          <p14:tracePt t="65138" x="6678613" y="3441700"/>
          <p14:tracePt t="65155" x="6686550" y="3416300"/>
          <p14:tracePt t="65162" x="6737350" y="3398838"/>
          <p14:tracePt t="65171" x="6745288" y="3390900"/>
          <p14:tracePt t="65186" x="6770688" y="3365500"/>
          <p14:tracePt t="65194" x="6788150" y="3365500"/>
          <p14:tracePt t="65203" x="6797675" y="3348038"/>
          <p14:tracePt t="65210" x="6813550" y="3348038"/>
          <p14:tracePt t="65219" x="6864350" y="3330575"/>
          <p14:tracePt t="65226" x="6881813" y="3322638"/>
          <p14:tracePt t="65242" x="6907213" y="3322638"/>
          <p14:tracePt t="65253" x="6915150" y="3322638"/>
          <p14:tracePt t="65258" x="6942138" y="3322638"/>
          <p14:tracePt t="65266" x="6975475" y="3289300"/>
          <p14:tracePt t="65274" x="6983413" y="3289300"/>
          <p14:tracePt t="65282" x="7008813" y="3289300"/>
          <p14:tracePt t="65290" x="7043738" y="3289300"/>
          <p14:tracePt t="65298" x="7069138" y="3279775"/>
          <p14:tracePt t="65307" x="7112000" y="3263900"/>
          <p14:tracePt t="65314" x="7127875" y="3263900"/>
          <p14:tracePt t="65330" x="7153275" y="3263900"/>
          <p14:tracePt t="65338" x="7178675" y="3263900"/>
          <p14:tracePt t="65346" x="7204075" y="3263900"/>
          <p14:tracePt t="65355" x="7256463" y="3263900"/>
          <p14:tracePt t="65362" x="7264400" y="3263900"/>
          <p14:tracePt t="65371" x="7272338" y="3263900"/>
          <p14:tracePt t="65378" x="7315200" y="3263900"/>
          <p14:tracePt t="65386" x="7340600" y="3263900"/>
          <p14:tracePt t="65394" x="7391400" y="3263900"/>
          <p14:tracePt t="65402" x="7434263" y="3271838"/>
          <p14:tracePt t="65410" x="7485063" y="3297238"/>
          <p14:tracePt t="65419" x="7553325" y="3314700"/>
          <p14:tracePt t="65426" x="7596188" y="3330575"/>
          <p14:tracePt t="65436" x="7662863" y="3330575"/>
          <p14:tracePt t="65442" x="7705725" y="3365500"/>
          <p14:tracePt t="65453" x="7740650" y="3382963"/>
          <p14:tracePt t="65458" x="7748588" y="3382963"/>
          <p14:tracePt t="65466" x="7773988" y="3390900"/>
          <p14:tracePt t="65474" x="7791450" y="3408363"/>
          <p14:tracePt t="65482" x="7816850" y="3416300"/>
          <p14:tracePt t="65490" x="7824788" y="3433763"/>
          <p14:tracePt t="65498" x="7850188" y="3475038"/>
          <p14:tracePt t="65506" x="7867650" y="3502025"/>
          <p14:tracePt t="65514" x="7885113" y="3527425"/>
          <p14:tracePt t="65522" x="7900988" y="3594100"/>
          <p14:tracePt t="65530" x="7900988" y="3662363"/>
          <p14:tracePt t="65538" x="7926388" y="3687763"/>
          <p14:tracePt t="65546" x="7926388" y="3730625"/>
          <p14:tracePt t="65562" x="7926388" y="3763963"/>
          <p14:tracePt t="65571" x="7926388" y="3824288"/>
          <p14:tracePt t="65578" x="7926388" y="3867150"/>
          <p14:tracePt t="65586" x="7926388" y="3917950"/>
          <p14:tracePt t="65594" x="7926388" y="3960813"/>
          <p14:tracePt t="65603" x="7926388" y="4027488"/>
          <p14:tracePt t="65610" x="7926388" y="4052888"/>
          <p14:tracePt t="65619" x="7926388" y="4062413"/>
          <p14:tracePt t="65626" x="7926388" y="4105275"/>
          <p14:tracePt t="65636" x="7926388" y="4113213"/>
          <p14:tracePt t="65642" x="7926388" y="4171950"/>
          <p14:tracePt t="65654" x="7893050" y="4206875"/>
          <p14:tracePt t="65658" x="7859713" y="4275138"/>
          <p14:tracePt t="65666" x="7807325" y="4341813"/>
          <p14:tracePt t="65674" x="7773988" y="4394200"/>
          <p14:tracePt t="65682" x="7723188" y="4460875"/>
          <p14:tracePt t="65690" x="7672388" y="4513263"/>
          <p14:tracePt t="65698" x="7654925" y="4521200"/>
          <p14:tracePt t="65706" x="7646988" y="4538663"/>
          <p14:tracePt t="65714" x="7637463" y="4538663"/>
          <p14:tracePt t="65722" x="7604125" y="4546600"/>
          <p14:tracePt t="65730" x="7578725" y="4579938"/>
          <p14:tracePt t="65738" x="7527925" y="4597400"/>
          <p14:tracePt t="65746" x="7502525" y="4597400"/>
          <p14:tracePt t="65755" x="7459663" y="4614863"/>
          <p14:tracePt t="65762" x="7391400" y="4630738"/>
          <p14:tracePt t="65771" x="7383463" y="4630738"/>
          <p14:tracePt t="65778" x="7315200" y="4673600"/>
          <p14:tracePt t="65786" x="7289800" y="4691063"/>
          <p14:tracePt t="65794" x="7264400" y="4699000"/>
          <p14:tracePt t="65803" x="7213600" y="4733925"/>
          <p14:tracePt t="65810" x="7162800" y="4749800"/>
          <p14:tracePt t="65819" x="7153275" y="4759325"/>
          <p14:tracePt t="65826" x="7112000" y="4775200"/>
          <p14:tracePt t="65836" x="7102475" y="4775200"/>
          <p14:tracePt t="65842" x="7085013" y="4775200"/>
          <p14:tracePt t="65853" x="7043738" y="4802188"/>
          <p14:tracePt t="65858" x="7034213" y="4802188"/>
          <p14:tracePt t="65866" x="7026275" y="4802188"/>
          <p14:tracePt t="65875" x="7008813" y="4802188"/>
          <p14:tracePt t="65882" x="6983413" y="4802188"/>
          <p14:tracePt t="65890" x="6975475" y="4802188"/>
          <p14:tracePt t="65901" x="6958013" y="4802188"/>
          <p14:tracePt t="65906" x="6950075" y="4802188"/>
          <p14:tracePt t="65923" x="6907213" y="4802188"/>
          <p14:tracePt t="65930" x="6899275" y="4802188"/>
          <p14:tracePt t="65938" x="6856413" y="4802188"/>
          <p14:tracePt t="65946" x="6838950" y="4802188"/>
          <p14:tracePt t="65954" x="6831013" y="4802188"/>
          <p14:tracePt t="65962" x="6823075" y="4802188"/>
          <p14:tracePt t="65978" x="6797675" y="4802188"/>
          <p14:tracePt t="65986" x="6762750" y="4802188"/>
          <p14:tracePt t="65994" x="6754813" y="4802188"/>
          <p14:tracePt t="66003" x="6729413" y="4802188"/>
          <p14:tracePt t="66483" x="6711950" y="4802188"/>
          <p14:tracePt t="66490" x="6704013" y="4802188"/>
          <p14:tracePt t="66507" x="6678613" y="4835525"/>
          <p14:tracePt t="66514" x="6626225" y="4878388"/>
          <p14:tracePt t="66523" x="6618288" y="4894263"/>
          <p14:tracePt t="66531" x="6600825" y="4903788"/>
          <p14:tracePt t="66554" x="6575425" y="4946650"/>
          <p14:tracePt t="66570" x="6575425" y="4954588"/>
          <p14:tracePt t="66578" x="6575425" y="4972050"/>
          <p14:tracePt t="66586" x="6575425" y="5013325"/>
          <p14:tracePt t="66594" x="6567488" y="5022850"/>
          <p14:tracePt t="66602" x="6550025" y="5048250"/>
          <p14:tracePt t="66610" x="6550025" y="5073650"/>
          <p14:tracePt t="66618" x="6542088" y="5091113"/>
          <p14:tracePt t="66626" x="6508750" y="5116513"/>
          <p14:tracePt t="66635" x="6508750" y="5124450"/>
          <p14:tracePt t="66642" x="6499225" y="5141913"/>
          <p14:tracePt t="66658" x="6483350" y="5167313"/>
          <p14:tracePt t="66674" x="6473825" y="5192713"/>
          <p14:tracePt t="66682" x="6456363" y="5243513"/>
          <p14:tracePt t="66690" x="6440488" y="5251450"/>
          <p14:tracePt t="66698" x="6430963" y="5276850"/>
          <p14:tracePt t="66707" x="6415088" y="5294313"/>
          <p14:tracePt t="66714" x="6415088" y="5302250"/>
          <p14:tracePt t="66722" x="6405563" y="5319713"/>
          <p14:tracePt t="67243" x="6423025" y="5319713"/>
          <p14:tracePt t="67252" x="6430963" y="5319713"/>
          <p14:tracePt t="67258" x="6448425" y="5319713"/>
          <p14:tracePt t="67266" x="6456363" y="5319713"/>
          <p14:tracePt t="67282" x="6483350" y="5319713"/>
          <p14:tracePt t="67346" x="6499225" y="5319713"/>
          <p14:tracePt t="68155" x="6524625" y="5286375"/>
          <p14:tracePt t="68162" x="6575425" y="5268913"/>
          <p14:tracePt t="68170" x="6584950" y="5260975"/>
          <p14:tracePt t="68178" x="6592888" y="5243513"/>
          <p14:tracePt t="68194" x="6618288" y="5243513"/>
          <p14:tracePt t="68201" x="6635750" y="5235575"/>
          <p14:tracePt t="68539" x="6635750" y="5260975"/>
          <p14:tracePt t="68547" x="6643688" y="5276850"/>
          <p14:tracePt t="68556" x="6643688" y="5286375"/>
          <p14:tracePt t="68562" x="6643688" y="5294313"/>
          <p14:tracePt t="68571" x="6643688" y="5319713"/>
          <p14:tracePt t="68578" x="6643688" y="5337175"/>
          <p14:tracePt t="68587" x="6661150" y="5345113"/>
          <p14:tracePt t="68618" x="6661150" y="5362575"/>
          <p14:tracePt t="68682" x="6661150" y="5387975"/>
          <p14:tracePt t="68722" x="6669088" y="5395913"/>
          <p14:tracePt t="68738" x="6686550" y="5380038"/>
          <p14:tracePt t="68746" x="6711950" y="5362575"/>
          <p14:tracePt t="68754" x="6711950" y="5337175"/>
          <p14:tracePt t="68762" x="6719888" y="5327650"/>
          <p14:tracePt t="68771" x="6737350" y="5311775"/>
          <p14:tracePt t="68778" x="6762750" y="5251450"/>
          <p14:tracePt t="68787" x="6780213" y="5243513"/>
          <p14:tracePt t="68794" x="6788150" y="5226050"/>
          <p14:tracePt t="68810" x="6788150" y="5218113"/>
          <p14:tracePt t="68882" x="6805613" y="5208588"/>
          <p14:tracePt t="68946" x="6805613" y="5218113"/>
          <p14:tracePt t="68954" x="6805613" y="5243513"/>
          <p14:tracePt t="68962" x="6805613" y="5260975"/>
          <p14:tracePt t="69178" x="6805613" y="5251450"/>
          <p14:tracePt t="69186" x="6805613" y="5243513"/>
          <p14:tracePt t="69202" x="6805613" y="5218113"/>
          <p14:tracePt t="69218" x="6805613" y="5208588"/>
          <p14:tracePt t="69226" x="6805613" y="5183188"/>
          <p14:tracePt t="69233" x="6805613" y="5149850"/>
          <p14:tracePt t="69242" x="6805613" y="5141913"/>
          <p14:tracePt t="69258" x="6805613" y="5116513"/>
          <p14:tracePt t="69274" x="6805613" y="5091113"/>
          <p14:tracePt t="69290" x="6805613" y="5073650"/>
          <p14:tracePt t="69298" x="6805613" y="5064125"/>
          <p14:tracePt t="69306" x="6805613" y="5048250"/>
          <p14:tracePt t="69322" x="6805613" y="5022850"/>
          <p14:tracePt t="69338" x="6805613" y="5013325"/>
          <p14:tracePt t="69346" x="6805613" y="5005388"/>
          <p14:tracePt t="69427" x="6805613" y="4987925"/>
          <p14:tracePt t="69435" x="6805613" y="4962525"/>
          <p14:tracePt t="69443" x="6805613" y="4954588"/>
          <p14:tracePt t="69452" x="6805613" y="4937125"/>
          <p14:tracePt t="69467" x="6805613" y="4929188"/>
          <p14:tracePt t="69474" x="6805613" y="4903788"/>
          <p14:tracePt t="69482" x="6805613" y="4886325"/>
          <p14:tracePt t="69490" x="6805613" y="4878388"/>
          <p14:tracePt t="69498" x="6805613" y="4868863"/>
          <p14:tracePt t="69506" x="6805613" y="4843463"/>
          <p14:tracePt t="69514" x="6805613" y="4827588"/>
          <p14:tracePt t="69522" x="6805613" y="4818063"/>
          <p14:tracePt t="69530" x="6805613" y="4775200"/>
          <p14:tracePt t="69538" x="6838950" y="4708525"/>
          <p14:tracePt t="69546" x="6838950" y="4665663"/>
          <p14:tracePt t="69554" x="6848475" y="4614863"/>
          <p14:tracePt t="69562" x="6848475" y="4572000"/>
          <p14:tracePt t="69571" x="6864350" y="4503738"/>
          <p14:tracePt t="69578" x="6864350" y="4460875"/>
          <p14:tracePt t="69587" x="6864350" y="4410075"/>
          <p14:tracePt t="69594" x="6881813" y="4368800"/>
          <p14:tracePt t="69603" x="6881813" y="4341813"/>
          <p14:tracePt t="69779" x="6881813" y="4384675"/>
          <p14:tracePt t="69787" x="6881813" y="4470400"/>
          <p14:tracePt t="69795" x="6881813" y="4554538"/>
          <p14:tracePt t="69805" x="6881813" y="4673600"/>
          <p14:tracePt t="69810" x="6881813" y="4784725"/>
          <p14:tracePt t="69819" x="6915150" y="4860925"/>
          <p14:tracePt t="69827" x="6915150" y="4868863"/>
          <p14:tracePt t="70154" x="6915150" y="4810125"/>
          <p14:tracePt t="70162" x="6915150" y="4724400"/>
          <p14:tracePt t="70170" x="6915150" y="4665663"/>
          <p14:tracePt t="70178" x="6915150" y="4630738"/>
          <p14:tracePt t="70187" x="6915150" y="4572000"/>
          <p14:tracePt t="70194" x="6915150" y="4503738"/>
          <p14:tracePt t="70202" x="6915150" y="4478338"/>
          <p14:tracePt t="70210" x="6915150" y="4452938"/>
          <p14:tracePt t="70218" x="6915150" y="4445000"/>
          <p14:tracePt t="70225" x="6915150" y="4427538"/>
          <p14:tracePt t="70235" x="6915150" y="4419600"/>
          <p14:tracePt t="70251" x="6915150" y="4376738"/>
          <p14:tracePt t="70258" x="6915150" y="4351338"/>
          <p14:tracePt t="70268" x="6915150" y="4300538"/>
          <p14:tracePt t="70274" x="6915150" y="4240213"/>
          <p14:tracePt t="70282" x="6915150" y="4214813"/>
          <p14:tracePt t="70290" x="6915150" y="4164013"/>
          <p14:tracePt t="70298" x="6915150" y="4138613"/>
          <p14:tracePt t="70306" x="6915150" y="4130675"/>
          <p14:tracePt t="70314" x="6915150" y="4105275"/>
          <p14:tracePt t="70322" x="6915150" y="4087813"/>
          <p14:tracePt t="70468" x="6915150" y="4095750"/>
          <p14:tracePt t="70476" x="6915150" y="4138613"/>
          <p14:tracePt t="70483" x="6915150" y="4164013"/>
          <p14:tracePt t="70491" x="6915150" y="4206875"/>
          <p14:tracePt t="70498" x="6915150" y="4249738"/>
          <p14:tracePt t="70506" x="6915150" y="4316413"/>
          <p14:tracePt t="70514" x="6915150" y="4359275"/>
          <p14:tracePt t="70522" x="6915150" y="4394200"/>
          <p14:tracePt t="70530" x="6915150" y="4452938"/>
          <p14:tracePt t="70538" x="6915150" y="4478338"/>
          <p14:tracePt t="70546" x="6915150" y="4529138"/>
          <p14:tracePt t="70554" x="6915150" y="4554538"/>
          <p14:tracePt t="70562" x="6915150" y="4564063"/>
          <p14:tracePt t="70571" x="6915150" y="4589463"/>
          <p14:tracePt t="70578" x="6915150" y="4605338"/>
          <p14:tracePt t="70586" x="6899275" y="4630738"/>
          <p14:tracePt t="70594" x="6899275" y="4640263"/>
          <p14:tracePt t="70602" x="6899275" y="4657725"/>
          <p14:tracePt t="70610" x="6889750" y="4665663"/>
          <p14:tracePt t="70618" x="6889750" y="4673600"/>
          <p14:tracePt t="70626" x="6889750" y="4699000"/>
          <p14:tracePt t="70635" x="6873875" y="4733925"/>
          <p14:tracePt t="70642" x="6864350" y="4741863"/>
          <p14:tracePt t="70652" x="6864350" y="4767263"/>
          <p14:tracePt t="70658" x="6848475" y="4784725"/>
          <p14:tracePt t="70668" x="6848475" y="4792663"/>
          <p14:tracePt t="70690" x="6848475" y="4810125"/>
          <p14:tracePt t="70698" x="6848475" y="4835525"/>
          <p14:tracePt t="70730" x="6848475" y="4843463"/>
          <p14:tracePt t="70770" x="6838950" y="4852988"/>
          <p14:tracePt t="70803" x="6838950" y="4868863"/>
          <p14:tracePt t="70810" x="6823075" y="4911725"/>
          <p14:tracePt t="70826" x="6823075" y="4919663"/>
          <p14:tracePt t="70835" x="6797675" y="4946650"/>
          <p14:tracePt t="70842" x="6797675" y="4962525"/>
          <p14:tracePt t="70874" x="6797675" y="4972050"/>
          <p14:tracePt t="71115" x="6797675" y="4929188"/>
          <p14:tracePt t="71122" x="6797675" y="4919663"/>
          <p14:tracePt t="71130" x="6797675" y="4894263"/>
          <p14:tracePt t="71146" x="6797675" y="4860925"/>
          <p14:tracePt t="71154" x="6797675" y="4852988"/>
          <p14:tracePt t="71171" x="6797675" y="4827588"/>
          <p14:tracePt t="71188" x="6797675" y="4802188"/>
          <p14:tracePt t="71195" x="6797675" y="4784725"/>
          <p14:tracePt t="71202" x="6797675" y="4775200"/>
          <p14:tracePt t="71210" x="6797675" y="4759325"/>
          <p14:tracePt t="71219" x="6797675" y="4733925"/>
          <p14:tracePt t="71332" x="6797675" y="4741863"/>
          <p14:tracePt t="71341" x="6797675" y="4784725"/>
          <p14:tracePt t="71350" x="6797675" y="4843463"/>
          <p14:tracePt t="71354" x="6797675" y="4868863"/>
          <p14:tracePt t="71364" x="6797675" y="4937125"/>
          <p14:tracePt t="71371" x="6797675" y="4997450"/>
          <p14:tracePt t="71378" x="6797675" y="5022850"/>
          <p14:tracePt t="71386" x="6797675" y="5073650"/>
          <p14:tracePt t="71394" x="6797675" y="5099050"/>
          <p14:tracePt t="71401" x="6797675" y="5106988"/>
          <p14:tracePt t="71411" x="6797675" y="5132388"/>
          <p14:tracePt t="71419" x="6797675" y="5149850"/>
          <p14:tracePt t="71442" x="6797675" y="5157788"/>
          <p14:tracePt t="72291" x="6797675" y="5141913"/>
          <p14:tracePt t="72298" x="6797675" y="5132388"/>
          <p14:tracePt t="72306" x="6797675" y="5106988"/>
          <p14:tracePt t="72314" x="6797675" y="5081588"/>
          <p14:tracePt t="72322" x="6797675" y="5030788"/>
          <p14:tracePt t="72330" x="6805613" y="5005388"/>
          <p14:tracePt t="72338" x="6805613" y="4979988"/>
          <p14:tracePt t="72346" x="6805613" y="4946650"/>
          <p14:tracePt t="72354" x="6823075" y="4919663"/>
          <p14:tracePt t="72362" x="6823075" y="4878388"/>
          <p14:tracePt t="72370" x="6823075" y="4860925"/>
          <p14:tracePt t="72378" x="6823075" y="4818063"/>
          <p14:tracePt t="72387" x="6831013" y="4792663"/>
          <p14:tracePt t="72394" x="6831013" y="4767263"/>
          <p14:tracePt t="72403" x="6831013" y="4741863"/>
          <p14:tracePt t="72410" x="6831013" y="4691063"/>
          <p14:tracePt t="72418" x="6864350" y="4648200"/>
          <p14:tracePt t="72426" x="6864350" y="4630738"/>
          <p14:tracePt t="72435" x="6864350" y="4579938"/>
          <p14:tracePt t="72442" x="6881813" y="4513263"/>
          <p14:tracePt t="72458" x="6881813" y="4486275"/>
          <p14:tracePt t="72468" x="6881813" y="4460875"/>
          <p14:tracePt t="72474" x="6881813" y="4445000"/>
          <p14:tracePt t="72482" x="6889750" y="4435475"/>
          <p14:tracePt t="72498" x="6889750" y="4419600"/>
          <p14:tracePt t="72506" x="6889750" y="4394200"/>
          <p14:tracePt t="72514" x="6889750" y="4384675"/>
          <p14:tracePt t="72522" x="6889750" y="4376738"/>
          <p14:tracePt t="72530" x="6889750" y="4333875"/>
          <p14:tracePt t="72538" x="6889750" y="4316413"/>
          <p14:tracePt t="72546" x="6889750" y="4308475"/>
          <p14:tracePt t="72554" x="6907213" y="4283075"/>
          <p14:tracePt t="72562" x="6907213" y="4257675"/>
          <p14:tracePt t="72578" x="6907213" y="4224338"/>
          <p14:tracePt t="72587" x="6924675" y="4181475"/>
          <p14:tracePt t="72594" x="6932613" y="4164013"/>
          <p14:tracePt t="72836" x="6932613" y="4171950"/>
          <p14:tracePt t="72842" x="6924675" y="4249738"/>
          <p14:tracePt t="72850" x="6907213" y="4316413"/>
          <p14:tracePt t="72858" x="6899275" y="4359275"/>
          <p14:tracePt t="72868" x="6899275" y="4445000"/>
          <p14:tracePt t="72874" x="6899275" y="4486275"/>
          <p14:tracePt t="72882" x="6864350" y="4521200"/>
          <p14:tracePt t="72922" x="6864350" y="4546600"/>
          <p14:tracePt t="74523" x="6864350" y="4564063"/>
          <p14:tracePt t="74531" x="6864350" y="4572000"/>
          <p14:tracePt t="74538" x="6864350" y="4579938"/>
          <p14:tracePt t="74546" x="6864350" y="4605338"/>
          <p14:tracePt t="74554" x="6864350" y="4622800"/>
          <p14:tracePt t="74562" x="6864350" y="4630738"/>
          <p14:tracePt t="74570" x="6864350" y="4648200"/>
          <p14:tracePt t="74578" x="6856413" y="4657725"/>
          <p14:tracePt t="74587" x="6856413" y="4683125"/>
          <p14:tracePt t="74594" x="6856413" y="4699000"/>
          <p14:tracePt t="74603" x="6856413" y="4733925"/>
          <p14:tracePt t="74610" x="6838950" y="4767263"/>
          <p14:tracePt t="74619" x="6823075" y="4792663"/>
          <p14:tracePt t="74626" x="6823075" y="4818063"/>
          <p14:tracePt t="74634" x="6788150" y="4868863"/>
          <p14:tracePt t="74642" x="6762750" y="4919663"/>
          <p14:tracePt t="74651" x="6745288" y="4962525"/>
          <p14:tracePt t="74658" x="6711950" y="5030788"/>
          <p14:tracePt t="74668" x="6678613" y="5081588"/>
          <p14:tracePt t="74674" x="6661150" y="5141913"/>
          <p14:tracePt t="74682" x="6610350" y="5192713"/>
          <p14:tracePt t="74690" x="6534150" y="5268913"/>
          <p14:tracePt t="74698" x="6499225" y="5337175"/>
          <p14:tracePt t="74706" x="6473825" y="5370513"/>
          <p14:tracePt t="74714" x="6397625" y="5438775"/>
          <p14:tracePt t="74722" x="6321425" y="5514975"/>
          <p14:tracePt t="74730" x="6253163" y="5557838"/>
          <p14:tracePt t="74738" x="6151563" y="5616575"/>
          <p14:tracePt t="74746" x="5981700" y="5659438"/>
          <p14:tracePt t="74754" x="5802313" y="5727700"/>
          <p14:tracePt t="74762" x="5657850" y="5727700"/>
          <p14:tracePt t="74771" x="5513388" y="5745163"/>
          <p14:tracePt t="74778" x="5368925" y="5745163"/>
          <p14:tracePt t="74787" x="5199063" y="5745163"/>
          <p14:tracePt t="74794" x="5029200" y="5745163"/>
          <p14:tracePt t="74802" x="4884738" y="5745163"/>
          <p14:tracePt t="74810" x="4791075" y="5745163"/>
          <p14:tracePt t="74819" x="4732338" y="5745163"/>
          <p14:tracePt t="74826" x="4706938" y="5745163"/>
          <p14:tracePt t="74835" x="4621213" y="5745163"/>
          <p14:tracePt t="74842" x="4554538" y="5745163"/>
          <p14:tracePt t="74851" x="4494213" y="5745163"/>
          <p14:tracePt t="74858" x="4410075" y="5745163"/>
          <p14:tracePt t="74868" x="4324350" y="5745163"/>
          <p14:tracePt t="74874" x="4248150" y="5719763"/>
          <p14:tracePt t="74886" x="4205288" y="5702300"/>
          <p14:tracePt t="74890" x="4137025" y="5684838"/>
          <p14:tracePt t="74898" x="4095750" y="5684838"/>
          <p14:tracePt t="74906" x="4060825" y="5676900"/>
          <p14:tracePt t="74914" x="4017963" y="5641975"/>
          <p14:tracePt t="74922" x="3984625" y="5626100"/>
          <p14:tracePt t="74930" x="3976688" y="5616575"/>
          <p14:tracePt t="74938" x="3933825" y="5600700"/>
          <p14:tracePt t="74946" x="3925888" y="5591175"/>
          <p14:tracePt t="74962" x="3908425" y="5575300"/>
          <p14:tracePt t="74970" x="3908425" y="5565775"/>
          <p14:tracePt t="74978" x="3900488" y="5549900"/>
          <p14:tracePt t="74987" x="3865563" y="5489575"/>
          <p14:tracePt t="74994" x="3857625" y="5481638"/>
          <p14:tracePt t="75002" x="3840163" y="5438775"/>
          <p14:tracePt t="75010" x="3797300" y="5387975"/>
          <p14:tracePt t="75018" x="3746500" y="5345113"/>
          <p14:tracePt t="75026" x="3713163" y="5327650"/>
          <p14:tracePt t="75034" x="3687763" y="5276850"/>
          <p14:tracePt t="75042" x="3627438" y="5208588"/>
          <p14:tracePt t="75051" x="3602038" y="5175250"/>
          <p14:tracePt t="75058" x="3568700" y="5167313"/>
          <p14:tracePt t="75068" x="3525838" y="5132388"/>
          <p14:tracePt t="75074" x="3475038" y="5116513"/>
          <p14:tracePt t="75084" x="3467100" y="5106988"/>
          <p14:tracePt t="75090" x="3457575" y="5106988"/>
          <p14:tracePt t="75106" x="3432175" y="5106988"/>
          <p14:tracePt t="75130" x="3414713" y="5106988"/>
          <p14:tracePt t="75138" x="3389313" y="5106988"/>
          <p14:tracePt t="75146" x="3348038" y="5116513"/>
          <p14:tracePt t="75154" x="3313113" y="5141913"/>
          <p14:tracePt t="75162" x="3244850" y="5192713"/>
          <p14:tracePt t="75170" x="3194050" y="5226050"/>
          <p14:tracePt t="75178" x="3127375" y="5276850"/>
          <p14:tracePt t="75187" x="3100388" y="5294313"/>
          <p14:tracePt t="75194" x="3008313" y="5345113"/>
          <p14:tracePt t="75202" x="2973388" y="5380038"/>
          <p14:tracePt t="75210" x="2930525" y="5395913"/>
          <p14:tracePt t="75218" x="2879725" y="5438775"/>
          <p14:tracePt t="75226" x="2854325" y="5456238"/>
          <p14:tracePt t="75235" x="2820988" y="5489575"/>
          <p14:tracePt t="75242" x="2820988" y="5497513"/>
          <p14:tracePt t="75251" x="2820988" y="5514975"/>
          <p14:tracePt t="75258" x="2820988" y="5549900"/>
          <p14:tracePt t="75268" x="2820988" y="5600700"/>
          <p14:tracePt t="75275" x="2820988" y="5659438"/>
          <p14:tracePt t="75282" x="2820988" y="5710238"/>
          <p14:tracePt t="75290" x="2820988" y="5770563"/>
          <p14:tracePt t="75298" x="2820988" y="5813425"/>
          <p14:tracePt t="75306" x="2820988" y="5880100"/>
          <p14:tracePt t="75314" x="2820988" y="5905500"/>
          <p14:tracePt t="75322" x="2846388" y="5957888"/>
          <p14:tracePt t="75330" x="2846388" y="5983288"/>
          <p14:tracePt t="75338" x="2846388" y="6024563"/>
          <p14:tracePt t="75346" x="2871788" y="6076950"/>
          <p14:tracePt t="75354" x="2922588" y="6127750"/>
          <p14:tracePt t="75362" x="2940050" y="6186488"/>
          <p14:tracePt t="75370" x="2973388" y="6237288"/>
          <p14:tracePt t="75379" x="3024188" y="6330950"/>
          <p14:tracePt t="75386" x="3109913" y="6432550"/>
          <p14:tracePt t="75394" x="3160713" y="6475413"/>
          <p14:tracePt t="75403" x="3236913" y="6561138"/>
          <p14:tracePt t="75410" x="3330575" y="6619875"/>
          <p14:tracePt t="75418" x="3398838" y="6627813"/>
          <p14:tracePt t="75426" x="3492500" y="6627813"/>
          <p14:tracePt t="75434" x="3559175" y="6670675"/>
          <p14:tracePt t="75442" x="3586163" y="6670675"/>
          <p14:tracePt t="75452" x="3644900" y="6670675"/>
          <p14:tracePt t="75458" x="3713163" y="6670675"/>
          <p14:tracePt t="75468" x="3797300" y="6670675"/>
          <p14:tracePt t="75474" x="3857625" y="6670675"/>
          <p14:tracePt t="75482" x="3908425" y="6670675"/>
          <p14:tracePt t="75490" x="3992563" y="6670675"/>
          <p14:tracePt t="75498" x="4086225" y="6637338"/>
          <p14:tracePt t="75506" x="4179888" y="6619875"/>
          <p14:tracePt t="75514" x="4359275" y="6526213"/>
          <p14:tracePt t="75522" x="4486275" y="6467475"/>
          <p14:tracePt t="75530" x="4613275" y="6407150"/>
          <p14:tracePt t="75538" x="4791075" y="6313488"/>
          <p14:tracePt t="75546" x="4945063" y="6246813"/>
          <p14:tracePt t="75554" x="5038725" y="6211888"/>
          <p14:tracePt t="75562" x="5165725" y="6143625"/>
          <p14:tracePt t="75570" x="5224463" y="6143625"/>
          <p14:tracePt t="75578" x="5276850" y="6135688"/>
          <p14:tracePt t="75586" x="5302250" y="6118225"/>
          <p14:tracePt t="75594" x="5327650" y="6118225"/>
          <p14:tracePt t="75603" x="5343525" y="6102350"/>
          <p14:tracePt t="75618" x="5368925" y="6076950"/>
          <p14:tracePt t="75626" x="5378450" y="6067425"/>
          <p14:tracePt t="75642" x="5403850" y="6049963"/>
          <p14:tracePt t="75651" x="5421313" y="6042025"/>
          <p14:tracePt t="75658" x="5429250" y="6024563"/>
          <p14:tracePt t="75668" x="5446713" y="5999163"/>
          <p14:tracePt t="75684" x="5480050" y="5957888"/>
          <p14:tracePt t="75690" x="5480050" y="5940425"/>
          <p14:tracePt t="75698" x="5487988" y="5915025"/>
          <p14:tracePt t="75706" x="5487988" y="5872163"/>
          <p14:tracePt t="75714" x="5505450" y="5838825"/>
          <p14:tracePt t="75722" x="5505450" y="5813425"/>
          <p14:tracePt t="75730" x="5513388" y="5803900"/>
          <p14:tracePt t="75746" x="5513388" y="5788025"/>
          <p14:tracePt t="75754" x="5513388" y="5778500"/>
          <p14:tracePt t="75762" x="5530850" y="5735638"/>
          <p14:tracePt t="75770" x="5538788" y="5727700"/>
          <p14:tracePt t="75778" x="5538788" y="5684838"/>
          <p14:tracePt t="75787" x="5538788" y="5659438"/>
          <p14:tracePt t="75794" x="5538788" y="5591175"/>
          <p14:tracePt t="75803" x="5538788" y="5565775"/>
          <p14:tracePt t="75810" x="5497513" y="5472113"/>
          <p14:tracePt t="75818" x="5411788" y="5370513"/>
          <p14:tracePt t="75826" x="5310188" y="5268913"/>
          <p14:tracePt t="75835" x="5183188" y="5183188"/>
          <p14:tracePt t="75842" x="5054600" y="5099050"/>
          <p14:tracePt t="75851" x="4935538" y="5056188"/>
          <p14:tracePt t="75858" x="4833938" y="4997450"/>
          <p14:tracePt t="75868" x="4765675" y="4979988"/>
          <p14:tracePt t="75874" x="4740275" y="4979988"/>
          <p14:tracePt t="75882" x="4724400" y="4979988"/>
          <p14:tracePt t="75890" x="4699000" y="4979988"/>
          <p14:tracePt t="75898" x="4689475" y="4979988"/>
          <p14:tracePt t="75906" x="4664075" y="4979988"/>
          <p14:tracePt t="75914" x="4605338" y="4979988"/>
          <p14:tracePt t="75922" x="4519613" y="4979988"/>
          <p14:tracePt t="75930" x="4443413" y="5005388"/>
          <p14:tracePt t="75938" x="4324350" y="5048250"/>
          <p14:tracePt t="75946" x="4248150" y="5099050"/>
          <p14:tracePt t="75954" x="4222750" y="5116513"/>
          <p14:tracePt t="75962" x="4171950" y="5132388"/>
          <p14:tracePt t="76011" x="4171950" y="5141913"/>
          <p14:tracePt t="76051" x="4197350" y="5175250"/>
          <p14:tracePt t="76075" x="4256088" y="5175250"/>
          <p14:tracePt t="76084" x="4367213" y="5175250"/>
          <p14:tracePt t="76091" x="4503738" y="5175250"/>
          <p14:tracePt t="76099" x="4595813" y="5175250"/>
          <p14:tracePt t="76106" x="4706938" y="5175250"/>
          <p14:tracePt t="76114" x="4775200" y="5167313"/>
          <p14:tracePt t="76122" x="4800600" y="5167313"/>
          <p14:tracePt t="76130" x="4851400" y="5149850"/>
          <p14:tracePt t="76138" x="4859338" y="5149850"/>
          <p14:tracePt t="76146" x="4876800" y="5149850"/>
          <p14:tracePt t="76154" x="4884738" y="5149850"/>
          <p14:tracePt t="76162" x="4910138" y="5149850"/>
          <p14:tracePt t="76171" x="4919663" y="5149850"/>
          <p14:tracePt t="76178" x="4935538" y="5149850"/>
          <p14:tracePt t="76194" x="4945063" y="5149850"/>
          <p14:tracePt t="76203" x="4970463" y="5149850"/>
          <p14:tracePt t="76219" x="4987925" y="5149850"/>
          <p14:tracePt t="76226" x="5013325" y="5167313"/>
          <p14:tracePt t="76235" x="5029200" y="5218113"/>
          <p14:tracePt t="76242" x="5054600" y="5243513"/>
          <p14:tracePt t="76251" x="5072063" y="5327650"/>
          <p14:tracePt t="76258" x="5089525" y="5345113"/>
          <p14:tracePt t="76269" x="5132388" y="5353050"/>
          <p14:tracePt t="76274" x="5140325" y="5353050"/>
          <p14:tracePt t="76436" x="5216525" y="5353050"/>
          <p14:tracePt t="76444" x="5284788" y="5311775"/>
          <p14:tracePt t="76453" x="5335588" y="5302250"/>
          <p14:tracePt t="76462" x="5378450" y="5286375"/>
          <p14:tracePt t="76469" x="5394325" y="5268913"/>
          <p14:tracePt t="76490" x="5446713" y="5268913"/>
          <p14:tracePt t="76498" x="5522913" y="5337175"/>
          <p14:tracePt t="76506" x="5641975" y="5380038"/>
          <p14:tracePt t="76515" x="5794375" y="5438775"/>
          <p14:tracePt t="76522" x="5938838" y="5464175"/>
          <p14:tracePt t="76530" x="6083300" y="5481638"/>
          <p14:tracePt t="76538" x="6286500" y="5532438"/>
          <p14:tracePt t="76546" x="6491288" y="5532438"/>
          <p14:tracePt t="76554" x="6686550" y="5532438"/>
          <p14:tracePt t="76562" x="6856413" y="5532438"/>
          <p14:tracePt t="76570" x="7000875" y="5532438"/>
          <p14:tracePt t="76578" x="7112000" y="5532438"/>
          <p14:tracePt t="76587" x="7178675" y="5524500"/>
          <p14:tracePt t="76594" x="7229475" y="5507038"/>
          <p14:tracePt t="76602" x="7256463" y="5507038"/>
          <p14:tracePt t="76642" x="7264400" y="5489575"/>
          <p14:tracePt t="76739" x="7264400" y="5507038"/>
          <p14:tracePt t="76755" x="7264400" y="5540375"/>
          <p14:tracePt t="76771" x="7264400" y="5549900"/>
          <p14:tracePt t="76778" x="7264400" y="5575300"/>
          <p14:tracePt t="76803" x="7264400" y="5583238"/>
          <p14:tracePt t="76826" x="7246938" y="5600700"/>
          <p14:tracePt t="76850" x="7239000" y="5608638"/>
          <p14:tracePt t="76866" x="7229475" y="5626100"/>
          <p14:tracePt t="76890" x="7213600" y="5626100"/>
          <p14:tracePt t="76906" x="7188200" y="5626100"/>
          <p14:tracePt t="76915" x="7162800" y="5626100"/>
          <p14:tracePt t="76922" x="7153275" y="5626100"/>
          <p14:tracePt t="76930" x="7137400" y="5626100"/>
          <p14:tracePt t="76946" x="7127875" y="5626100"/>
          <p14:tracePt t="76962" x="7102475" y="5626100"/>
          <p14:tracePt t="76986" x="7085013" y="5626100"/>
          <p14:tracePt t="76994" x="7059613" y="5616575"/>
          <p14:tracePt t="77010" x="7051675" y="5608638"/>
          <p14:tracePt t="77019" x="7051675" y="5591175"/>
          <p14:tracePt t="77026" x="7026275" y="5565775"/>
          <p14:tracePt t="77035" x="7008813" y="5557838"/>
          <p14:tracePt t="77042" x="7008813" y="5532438"/>
          <p14:tracePt t="77058" x="7000875" y="5514975"/>
          <p14:tracePt t="77074" x="7000875" y="5507038"/>
          <p14:tracePt t="77085" x="6983413" y="5464175"/>
          <p14:tracePt t="77098" x="6983413" y="5446713"/>
          <p14:tracePt t="77107" x="6983413" y="5421313"/>
          <p14:tracePt t="77114" x="6967538" y="5395913"/>
          <p14:tracePt t="77122" x="6942138" y="5362575"/>
          <p14:tracePt t="77146" x="6924675" y="5319713"/>
          <p14:tracePt t="77162" x="6915150" y="5311775"/>
          <p14:tracePt t="77210" x="6881813" y="5276850"/>
          <p14:tracePt t="77218" x="6873875" y="5251450"/>
          <p14:tracePt t="77226" x="6856413" y="5226050"/>
          <p14:tracePt t="77233" x="6838950" y="5192713"/>
          <p14:tracePt t="77242" x="6813550" y="5167313"/>
          <p14:tracePt t="77252" x="6797675" y="5149850"/>
          <p14:tracePt t="77258" x="6788150" y="5141913"/>
          <p14:tracePt t="77269" x="6788150" y="5124450"/>
          <p14:tracePt t="77274" x="6770688" y="5116513"/>
          <p14:tracePt t="77364" x="6762750" y="5116513"/>
          <p14:tracePt t="77547" x="6754813" y="5116513"/>
          <p14:tracePt t="77555" x="6737350" y="5116513"/>
          <p14:tracePt t="77563" x="6737350" y="5157788"/>
          <p14:tracePt t="77571" x="6737350" y="5175250"/>
          <p14:tracePt t="77578" x="6737350" y="5200650"/>
          <p14:tracePt t="77586" x="6737350" y="5243513"/>
          <p14:tracePt t="77594" x="6737350" y="5251450"/>
          <p14:tracePt t="77603" x="6737350" y="5294313"/>
          <p14:tracePt t="77610" x="6737350" y="5311775"/>
          <p14:tracePt t="77618" x="6737350" y="5319713"/>
          <p14:tracePt t="77923" x="6737350" y="5327650"/>
          <p14:tracePt t="77930" x="6737350" y="5370513"/>
          <p14:tracePt t="77939" x="6737350" y="5387975"/>
          <p14:tracePt t="77946" x="6737350" y="5395913"/>
          <p14:tracePt t="77954" x="6729413" y="5421313"/>
          <p14:tracePt t="77970" x="6711950" y="5438775"/>
          <p14:tracePt t="78276" x="6686550" y="5430838"/>
          <p14:tracePt t="78314" x="6686550" y="5421313"/>
          <p14:tracePt t="78330" x="6678613" y="5405438"/>
          <p14:tracePt t="78691" x="6678613" y="5395913"/>
          <p14:tracePt t="78699" x="6678613" y="5380038"/>
          <p14:tracePt t="78708" x="6678613" y="5370513"/>
          <p14:tracePt t="78715" x="6678613" y="5353050"/>
          <p14:tracePt t="78730" x="6678613" y="5319713"/>
          <p14:tracePt t="78746" x="6678613" y="5302250"/>
          <p14:tracePt t="78754" x="6678613" y="5294313"/>
          <p14:tracePt t="78762" x="6678613" y="5268913"/>
          <p14:tracePt t="78770" x="6678613" y="5251450"/>
          <p14:tracePt t="78778" x="6678613" y="5243513"/>
          <p14:tracePt t="78794" x="6678613" y="5226050"/>
          <p14:tracePt t="78803" x="6678613" y="5200650"/>
          <p14:tracePt t="78810" x="6678613" y="5192713"/>
          <p14:tracePt t="78834" x="6694488" y="5183188"/>
          <p14:tracePt t="78906" x="6719888" y="5167313"/>
          <p14:tracePt t="78914" x="6729413" y="5167313"/>
          <p14:tracePt t="78930" x="6745288" y="5157788"/>
          <p14:tracePt t="79187" x="6754813" y="5141913"/>
          <p14:tracePt t="79427" x="6762750" y="5132388"/>
          <p14:tracePt t="79451" x="6780213" y="5149850"/>
          <p14:tracePt t="79530" x="6780213" y="5175250"/>
          <p14:tracePt t="79594" x="6780213" y="5192713"/>
          <p14:tracePt t="79620" x="6780213" y="5200650"/>
          <p14:tracePt t="79634" x="6780213" y="5208588"/>
          <p14:tracePt t="79643" x="6780213" y="5235575"/>
          <p14:tracePt t="80723" x="6762750" y="5235575"/>
          <p14:tracePt t="80731" x="6754813" y="5226050"/>
          <p14:tracePt t="80755" x="6754813" y="5208588"/>
          <p14:tracePt t="80771" x="6754813" y="5200650"/>
          <p14:tracePt t="80786" x="6754813" y="5183188"/>
          <p14:tracePt t="80794" x="6737350" y="5175250"/>
          <p14:tracePt t="80819" x="6737350" y="5149850"/>
          <p14:tracePt t="80826" x="6737350" y="5132388"/>
          <p14:tracePt t="80850" x="6737350" y="5124450"/>
          <p14:tracePt t="81146" x="6737350" y="5141913"/>
          <p14:tracePt t="81162" x="6737350" y="5149850"/>
          <p14:tracePt t="81171" x="6737350" y="5175250"/>
          <p14:tracePt t="81411" x="6737350" y="5192713"/>
          <p14:tracePt t="81419" x="6745288" y="5218113"/>
          <p14:tracePt t="81434" x="6745288" y="5243513"/>
          <p14:tracePt t="82259" x="6745288" y="5218113"/>
          <p14:tracePt t="82322" x="6745288" y="5200650"/>
          <p14:tracePt t="82658" x="6745288" y="5192713"/>
          <p14:tracePt t="82666" x="6745288" y="5175250"/>
          <p14:tracePt t="82682" x="6745288" y="5149850"/>
          <p14:tracePt t="82699" x="6745288" y="5124450"/>
          <p14:tracePt t="82706" x="6754813" y="5116513"/>
          <p14:tracePt t="82722" x="6754813" y="5091113"/>
          <p14:tracePt t="83427" x="6770688" y="5091113"/>
          <p14:tracePt t="83515" x="6813550" y="5106988"/>
          <p14:tracePt t="83531" x="6838950" y="5132388"/>
          <p14:tracePt t="83539" x="6856413" y="5149850"/>
          <p14:tracePt t="83554" x="6864350" y="5157788"/>
          <p14:tracePt t="83562" x="6873875" y="5175250"/>
          <p14:tracePt t="83715" x="6889750" y="5167313"/>
          <p14:tracePt t="83724" x="6873875" y="5141913"/>
          <p14:tracePt t="83731" x="6873875" y="5124450"/>
          <p14:tracePt t="83739" x="6873875" y="5116513"/>
          <p14:tracePt t="83746" x="6856413" y="5106988"/>
          <p14:tracePt t="83754" x="6856413" y="5091113"/>
          <p14:tracePt t="83826" x="6848475" y="5081588"/>
          <p14:tracePt t="83834" x="6848475" y="5064125"/>
          <p14:tracePt t="83842" x="6831013" y="5056188"/>
          <p14:tracePt t="83850" x="6823075" y="5048250"/>
          <p14:tracePt t="83858" x="6813550" y="5030788"/>
          <p14:tracePt t="83868" x="6797675" y="5022850"/>
          <p14:tracePt t="83930" x="6797675" y="5005388"/>
          <p14:tracePt t="83946" x="6797675" y="4997450"/>
          <p14:tracePt t="83954" x="6797675" y="4972050"/>
          <p14:tracePt t="83962" x="6797675" y="4954588"/>
          <p14:tracePt t="83971" x="6788150" y="4929188"/>
          <p14:tracePt t="83987" x="6788150" y="4903788"/>
          <p14:tracePt t="84004" x="6788150" y="4894263"/>
          <p14:tracePt t="84010" x="6788150" y="4878388"/>
          <p14:tracePt t="84107" x="6788150" y="4868863"/>
          <p14:tracePt t="84124" x="6797675" y="4852988"/>
          <p14:tracePt t="84179" x="6813550" y="4852988"/>
          <p14:tracePt t="84195" x="6823075" y="4852988"/>
          <p14:tracePt t="84210" x="6838950" y="4852988"/>
          <p14:tracePt t="84219" x="6873875" y="4852988"/>
          <p14:tracePt t="84226" x="6889750" y="4852988"/>
          <p14:tracePt t="84234" x="6899275" y="4852988"/>
          <p14:tracePt t="84242" x="6924675" y="4852988"/>
          <p14:tracePt t="84251" x="6942138" y="4852988"/>
          <p14:tracePt t="84267" x="6950075" y="4852988"/>
          <p14:tracePt t="84314" x="6967538" y="4860925"/>
          <p14:tracePt t="84330" x="6967538" y="4868863"/>
          <p14:tracePt t="84339" x="6967538" y="4886325"/>
          <p14:tracePt t="84346" x="6967538" y="4894263"/>
          <p14:tracePt t="84354" x="6975475" y="4937125"/>
          <p14:tracePt t="84362" x="7008813" y="4987925"/>
          <p14:tracePt t="84370" x="7008813" y="5048250"/>
          <p14:tracePt t="84378" x="7008813" y="5091113"/>
          <p14:tracePt t="84387" x="7008813" y="5106988"/>
          <p14:tracePt t="84411" x="7008813" y="5116513"/>
          <p14:tracePt t="84442" x="7008813" y="5132388"/>
          <p14:tracePt t="84450" x="6992938" y="5132388"/>
          <p14:tracePt t="84458" x="6967538" y="5132388"/>
          <p14:tracePt t="84474" x="6958013" y="5132388"/>
          <p14:tracePt t="84484" x="6932613" y="5132388"/>
          <p14:tracePt t="84490" x="6899275" y="5132388"/>
          <p14:tracePt t="84501" x="6889750" y="5132388"/>
          <p14:tracePt t="84506" x="6881813" y="5132388"/>
          <p14:tracePt t="84554" x="6864350" y="5132388"/>
          <p14:tracePt t="84571" x="6838950" y="5132388"/>
          <p14:tracePt t="84579" x="6831013" y="5132388"/>
          <p14:tracePt t="84594" x="6805613" y="5124450"/>
          <p14:tracePt t="84610" x="6788150" y="5099050"/>
          <p14:tracePt t="84626" x="6729413" y="5005388"/>
          <p14:tracePt t="84634" x="6719888" y="4987925"/>
          <p14:tracePt t="84650" x="6704013" y="4954588"/>
          <p14:tracePt t="84907" x="6704013" y="4972050"/>
          <p14:tracePt t="84915" x="6704013" y="5013325"/>
          <p14:tracePt t="84923" x="6704013" y="5038725"/>
          <p14:tracePt t="84930" x="6669088" y="5106988"/>
          <p14:tracePt t="84946" x="6669088" y="5124450"/>
          <p14:tracePt t="84954" x="6669088" y="5149850"/>
          <p14:tracePt t="84962" x="6669088" y="5157788"/>
          <p14:tracePt t="84970" x="6669088" y="5175250"/>
          <p14:tracePt t="84978" x="6669088" y="5183188"/>
          <p14:tracePt t="84987" x="6669088" y="5208588"/>
          <p14:tracePt t="84994" x="6669088" y="5218113"/>
          <p14:tracePt t="85010" x="6661150" y="5251450"/>
          <p14:tracePt t="85034" x="6661150" y="5276850"/>
          <p14:tracePt t="85050" x="6661150" y="5286375"/>
          <p14:tracePt t="85555" x="6643688" y="5286375"/>
          <p14:tracePt t="85563" x="6643688" y="5268913"/>
          <p14:tracePt t="85572" x="6635750" y="5218113"/>
          <p14:tracePt t="85579" x="6635750" y="5167313"/>
          <p14:tracePt t="85586" x="6635750" y="5124450"/>
          <p14:tracePt t="85594" x="6635750" y="5081588"/>
          <p14:tracePt t="85603" x="6635750" y="5048250"/>
          <p14:tracePt t="85610" x="6635750" y="5022850"/>
          <p14:tracePt t="85626" x="6635750" y="5013325"/>
          <p14:tracePt t="85635" x="6618288" y="4997450"/>
          <p14:tracePt t="85883" x="6653213" y="4997450"/>
          <p14:tracePt t="85893" x="6686550" y="4929188"/>
          <p14:tracePt t="85902" x="6704013" y="4886325"/>
          <p14:tracePt t="85909" x="6719888" y="4818063"/>
          <p14:tracePt t="85914" x="6719888" y="4792663"/>
          <p14:tracePt t="85922" x="6737350" y="4767263"/>
          <p14:tracePt t="85930" x="6745288" y="4749800"/>
          <p14:tracePt t="86043" x="6754813" y="4749800"/>
          <p14:tracePt t="86051" x="6770688" y="4749800"/>
          <p14:tracePt t="86060" x="6797675" y="4767263"/>
          <p14:tracePt t="86070" x="6805613" y="4767263"/>
          <p14:tracePt t="86074" x="6823075" y="4767263"/>
          <p14:tracePt t="86084" x="6831013" y="4767263"/>
          <p14:tracePt t="86090" x="6873875" y="4784725"/>
          <p14:tracePt t="86130" x="6907213" y="4802188"/>
          <p14:tracePt t="86146" x="6932613" y="4810125"/>
          <p14:tracePt t="86154" x="6967538" y="4843463"/>
          <p14:tracePt t="86162" x="6975475" y="4852988"/>
          <p14:tracePt t="86170" x="6983413" y="4868863"/>
          <p14:tracePt t="86178" x="7000875" y="4878388"/>
          <p14:tracePt t="86188" x="7043738" y="4911725"/>
          <p14:tracePt t="86355" x="7034213" y="4903788"/>
          <p14:tracePt t="86365" x="7026275" y="4903788"/>
          <p14:tracePt t="86372" x="7008813" y="4903788"/>
          <p14:tracePt t="86378" x="7000875" y="4903788"/>
          <p14:tracePt t="86386" x="6975475" y="4903788"/>
          <p14:tracePt t="86394" x="6950075" y="4886325"/>
          <p14:tracePt t="86402" x="6932613" y="4886325"/>
          <p14:tracePt t="86410" x="6907213" y="4886325"/>
          <p14:tracePt t="86426" x="6899275" y="4886325"/>
          <p14:tracePt t="86442" x="6881813" y="4878388"/>
          <p14:tracePt t="86539" x="6856413" y="4878388"/>
          <p14:tracePt t="86547" x="6813550" y="4843463"/>
          <p14:tracePt t="86557" x="6797675" y="4835525"/>
          <p14:tracePt t="86563" x="6754813" y="4835525"/>
          <p14:tracePt t="86571" x="6729413" y="4818063"/>
          <p14:tracePt t="86578" x="6686550" y="4802188"/>
          <p14:tracePt t="86939" x="6694488" y="4810125"/>
          <p14:tracePt t="87018" x="6711950" y="4835525"/>
          <p14:tracePt t="87026" x="6711950" y="4843463"/>
          <p14:tracePt t="87043" x="6704013" y="4886325"/>
          <p14:tracePt t="87050" x="6678613" y="4937125"/>
          <p14:tracePt t="87058" x="6678613" y="4962525"/>
          <p14:tracePt t="87067" x="6678613" y="5005388"/>
          <p14:tracePt t="87074" x="6678613" y="5056188"/>
          <p14:tracePt t="87084" x="6678613" y="5064125"/>
          <p14:tracePt t="87091" x="6678613" y="5081588"/>
          <p14:tracePt t="87100" x="6678613" y="5106988"/>
          <p14:tracePt t="87186" x="6678613" y="5132388"/>
          <p14:tracePt t="87194" x="6678613" y="5141913"/>
          <p14:tracePt t="87210" x="6678613" y="5167313"/>
          <p14:tracePt t="87219" x="6694488" y="5200650"/>
          <p14:tracePt t="87234" x="6694488" y="5208588"/>
          <p14:tracePt t="87451" x="6694488" y="5268913"/>
          <p14:tracePt t="87458" x="6694488" y="5311775"/>
          <p14:tracePt t="87466" x="6694488" y="5319713"/>
          <p14:tracePt t="87474" x="6694488" y="5380038"/>
          <p14:tracePt t="87483" x="6694488" y="5387975"/>
          <p14:tracePt t="87490" x="6694488" y="5464175"/>
          <p14:tracePt t="87500" x="6694488" y="5489575"/>
          <p14:tracePt t="87506" x="6694488" y="5540375"/>
          <p14:tracePt t="87514" x="6704013" y="5549900"/>
          <p14:tracePt t="88074" x="6704013" y="5532438"/>
          <p14:tracePt t="88083" x="6704013" y="5524500"/>
          <p14:tracePt t="88090" x="6704013" y="5497513"/>
          <p14:tracePt t="88100" x="6704013" y="5481638"/>
          <p14:tracePt t="88106" x="6704013" y="5456238"/>
          <p14:tracePt t="88114" x="6704013" y="5430838"/>
          <p14:tracePt t="88122" x="6704013" y="5405438"/>
          <p14:tracePt t="88130" x="6704013" y="5387975"/>
          <p14:tracePt t="88138" x="6704013" y="5353050"/>
          <p14:tracePt t="88146" x="6704013" y="5319713"/>
          <p14:tracePt t="88154" x="6704013" y="5294313"/>
          <p14:tracePt t="88162" x="6704013" y="5286375"/>
          <p14:tracePt t="88170" x="6719888" y="5260975"/>
          <p14:tracePt t="88218" x="6729413" y="5243513"/>
          <p14:tracePt t="88403" x="6745288" y="5218113"/>
          <p14:tracePt t="88442" x="6754813" y="5208588"/>
          <p14:tracePt t="88458" x="6780213" y="5192713"/>
          <p14:tracePt t="88474" x="6797675" y="5183188"/>
          <p14:tracePt t="88482" x="6823075" y="5167313"/>
          <p14:tracePt t="88499" x="6831013" y="5157788"/>
          <p14:tracePt t="88515" x="6848475" y="5141913"/>
          <p14:tracePt t="88594" x="6856413" y="5132388"/>
          <p14:tracePt t="88723" x="6856413" y="5149850"/>
          <p14:tracePt t="88731" x="6856413" y="5157788"/>
          <p14:tracePt t="88739" x="6838950" y="5183188"/>
          <p14:tracePt t="88746" x="6823075" y="5218113"/>
          <p14:tracePt t="88754" x="6823075" y="5260975"/>
          <p14:tracePt t="88762" x="6797675" y="5311775"/>
          <p14:tracePt t="88770" x="6780213" y="5370513"/>
          <p14:tracePt t="93283" x="6780213" y="5362575"/>
          <p14:tracePt t="93427" x="6780213" y="5319713"/>
          <p14:tracePt t="93443" x="6780213" y="5302250"/>
          <p14:tracePt t="95603" x="6762750" y="5294313"/>
          <p14:tracePt t="95643" x="6737350" y="5311775"/>
          <p14:tracePt t="95659" x="6729413" y="5319713"/>
          <p14:tracePt t="95666" x="6711950" y="5319713"/>
          <p14:tracePt t="95674" x="6704013" y="5337175"/>
          <p14:tracePt t="95818" x="6661150" y="5353050"/>
          <p14:tracePt t="95850" x="6653213" y="5362575"/>
          <p14:tracePt t="95866" x="6635750" y="5370513"/>
          <p14:tracePt t="95874" x="6610350" y="5405438"/>
          <p14:tracePt t="95881" x="6600825" y="5405438"/>
          <p14:tracePt t="95890" x="6542088" y="5405438"/>
          <p14:tracePt t="95899" x="6499225" y="5405438"/>
          <p14:tracePt t="95906" x="6448425" y="5405438"/>
          <p14:tracePt t="95916" x="6405563" y="5413375"/>
          <p14:tracePt t="95922" x="6380163" y="5413375"/>
          <p14:tracePt t="95946" x="6364288" y="5413375"/>
          <p14:tracePt t="96099" x="6354763" y="5413375"/>
          <p14:tracePt t="96116" x="6329363" y="5413375"/>
          <p14:tracePt t="96133" x="6311900" y="5380038"/>
          <p14:tracePt t="96146" x="6311900" y="5370513"/>
          <p14:tracePt t="96154" x="6311900" y="5362575"/>
          <p14:tracePt t="96170" x="6329363" y="5345113"/>
          <p14:tracePt t="96323" x="6354763" y="5345113"/>
          <p14:tracePt t="96339" x="6364288" y="5345113"/>
          <p14:tracePt t="96370" x="6380163" y="5345113"/>
          <p14:tracePt t="96378" x="6389688" y="5345113"/>
          <p14:tracePt t="96386" x="6415088" y="5353050"/>
          <p14:tracePt t="96394" x="6430963" y="5353050"/>
          <p14:tracePt t="96403" x="6440488" y="5362575"/>
          <p14:tracePt t="96410" x="6448425" y="5380038"/>
          <p14:tracePt t="96434" x="6491288" y="5380038"/>
          <p14:tracePt t="96450" x="6508750" y="5380038"/>
          <p14:tracePt t="96466" x="6516688" y="5380038"/>
          <p14:tracePt t="96490" x="6542088" y="5380038"/>
          <p14:tracePt t="96506" x="6550025" y="5380038"/>
          <p14:tracePt t="96522" x="6567488" y="5380038"/>
          <p14:tracePt t="96530" x="6575425" y="5387975"/>
          <p14:tracePt t="96546" x="6600825" y="5387975"/>
          <p14:tracePt t="96562" x="6618288" y="5387975"/>
          <p14:tracePt t="97403" x="6626225" y="5387975"/>
          <p14:tracePt t="97419" x="6626225" y="5370513"/>
          <p14:tracePt t="97427" x="6643688" y="5362575"/>
          <p14:tracePt t="97555" x="6669088" y="5362575"/>
          <p14:tracePt t="97563" x="6694488" y="5362575"/>
          <p14:tracePt t="97572" x="6754813" y="5362575"/>
          <p14:tracePt t="97578" x="6838950" y="5362575"/>
          <p14:tracePt t="97586" x="6958013" y="5362575"/>
          <p14:tracePt t="97594" x="7069138" y="5362575"/>
          <p14:tracePt t="97602" x="7213600" y="5362575"/>
          <p14:tracePt t="97610" x="7307263" y="5362575"/>
          <p14:tracePt t="97618" x="7348538" y="5362575"/>
          <p14:tracePt t="97626" x="7408863" y="5362575"/>
          <p14:tracePt t="97635" x="7459663" y="5362575"/>
          <p14:tracePt t="97642" x="7467600" y="5362575"/>
          <p14:tracePt t="97650" x="7485063" y="5362575"/>
          <p14:tracePt t="97658" x="7493000" y="5345113"/>
          <p14:tracePt t="97667" x="7518400" y="5345113"/>
          <p14:tracePt t="97674" x="7553325" y="5319713"/>
          <p14:tracePt t="97682" x="7561263" y="5302250"/>
          <p14:tracePt t="97690" x="7586663" y="5302250"/>
          <p14:tracePt t="97699" x="7612063" y="5294313"/>
          <p14:tracePt t="97706" x="7629525" y="5294313"/>
          <p14:tracePt t="97716" x="7672388" y="5294313"/>
          <p14:tracePt t="97722" x="7731125" y="5294313"/>
          <p14:tracePt t="97732" x="7781925" y="5276850"/>
          <p14:tracePt t="97738" x="7824788" y="5276850"/>
          <p14:tracePt t="97746" x="7935913" y="5235575"/>
          <p14:tracePt t="97754" x="7951788" y="5226050"/>
          <p14:tracePt t="97762" x="7986713" y="5226050"/>
          <p14:tracePt t="97770" x="8004175" y="5226050"/>
          <p14:tracePt t="97778" x="8029575" y="5208588"/>
          <p14:tracePt t="98035" x="8054975" y="5200650"/>
          <p14:tracePt t="98147" x="8054975" y="5183188"/>
          <p14:tracePt t="98194" x="8054975" y="5175250"/>
          <p14:tracePt t="98234" x="8037513" y="5175250"/>
          <p14:tracePt t="98714" x="8012113" y="5175250"/>
          <p14:tracePt t="98955" x="7986713" y="5175250"/>
          <p14:tracePt t="98963" x="7977188" y="5175250"/>
          <p14:tracePt t="99323" x="7977188" y="5192713"/>
          <p14:tracePt t="99346" x="7994650" y="5192713"/>
          <p14:tracePt t="99362" x="8004175" y="5192713"/>
          <p14:tracePt t="99378" x="8012113" y="5192713"/>
          <p14:tracePt t="99386" x="8045450" y="5192713"/>
          <p14:tracePt t="99394" x="8054975" y="5192713"/>
          <p14:tracePt t="99402" x="8062913" y="5192713"/>
          <p14:tracePt t="99418" x="8080375" y="5192713"/>
          <p14:tracePt t="99426" x="8121650" y="5183188"/>
          <p14:tracePt t="99442" x="8131175" y="5175250"/>
          <p14:tracePt t="99467" x="8147050" y="5157788"/>
          <p14:tracePt t="99498" x="8174038" y="5149850"/>
          <p14:tracePt t="99506" x="8181975" y="5149850"/>
          <p14:tracePt t="99514" x="8189913" y="5132388"/>
          <p14:tracePt t="99522" x="8207375" y="5132388"/>
          <p14:tracePt t="99533" x="8232775" y="5106988"/>
          <p14:tracePt t="99538" x="8250238" y="5099050"/>
          <p14:tracePt t="99546" x="8258175" y="5099050"/>
          <p14:tracePt t="99554" x="8266113" y="5081588"/>
          <p14:tracePt t="99562" x="8291513" y="5081588"/>
          <p14:tracePt t="99571" x="8308975" y="5073650"/>
          <p14:tracePt t="99578" x="8334375" y="5056188"/>
          <p14:tracePt t="99586" x="8343900" y="5048250"/>
          <p14:tracePt t="99594" x="8359775" y="5030788"/>
          <p14:tracePt t="99602" x="8369300" y="5022850"/>
          <p14:tracePt t="99627" x="8385175" y="5013325"/>
          <p14:tracePt t="99634" x="8394700" y="4979988"/>
          <p14:tracePt t="99651" x="8394700" y="4972050"/>
          <p14:tracePt t="99658" x="8410575" y="4962525"/>
          <p14:tracePt t="99667" x="8435975" y="4919663"/>
          <p14:tracePt t="99675" x="8453438" y="4886325"/>
          <p14:tracePt t="99682" x="8462963" y="4843463"/>
          <p14:tracePt t="99690" x="8496300" y="4810125"/>
          <p14:tracePt t="99699" x="8513763" y="4784725"/>
          <p14:tracePt t="99706" x="8521700" y="4767263"/>
          <p14:tracePt t="99716" x="8539163" y="4741863"/>
          <p14:tracePt t="99722" x="8539163" y="4716463"/>
          <p14:tracePt t="99732" x="8547100" y="4708525"/>
          <p14:tracePt t="99738" x="8564563" y="4691063"/>
          <p14:tracePt t="99746" x="8572500" y="4683125"/>
          <p14:tracePt t="99762" x="8580438" y="4665663"/>
          <p14:tracePt t="99770" x="8615363" y="4640263"/>
          <p14:tracePt t="99794" x="8658225" y="4589463"/>
          <p14:tracePt t="99802" x="8691563" y="4564063"/>
          <p14:tracePt t="99810" x="8716963" y="4529138"/>
          <p14:tracePt t="99818" x="8785225" y="4513263"/>
          <p14:tracePt t="99826" x="8818563" y="4486275"/>
          <p14:tracePt t="99835" x="8828088" y="4470400"/>
          <p14:tracePt t="99842" x="8853488" y="4460875"/>
          <p14:tracePt t="99851" x="8878888" y="4460875"/>
          <p14:tracePt t="99858" x="8894763" y="4445000"/>
          <p14:tracePt t="99866" x="8937625" y="4435475"/>
          <p14:tracePt t="99874" x="8947150" y="4419600"/>
          <p14:tracePt t="99883" x="8988425" y="4410075"/>
          <p14:tracePt t="99890" x="9013825" y="4394200"/>
          <p14:tracePt t="99899" x="9031288" y="4394200"/>
          <p14:tracePt t="99906" x="9056688" y="4394200"/>
          <p14:tracePt t="99915" x="9064625" y="4384675"/>
          <p14:tracePt t="100091" x="9082088" y="4384675"/>
          <p14:tracePt t="100195" x="9074150" y="4384675"/>
          <p14:tracePt t="100203" x="9048750" y="4384675"/>
          <p14:tracePt t="100211" x="9023350" y="4384675"/>
          <p14:tracePt t="100220" x="8997950" y="4384675"/>
          <p14:tracePt t="100226" x="8947150" y="4419600"/>
          <p14:tracePt t="100235" x="8904288" y="4419600"/>
          <p14:tracePt t="100243" x="8836025" y="4419600"/>
          <p14:tracePt t="100251" x="8793163" y="4419600"/>
          <p14:tracePt t="100258" x="8709025" y="4435475"/>
          <p14:tracePt t="100268" x="8683625" y="4435475"/>
          <p14:tracePt t="100274" x="8666163" y="4435475"/>
          <p14:tracePt t="100283" x="8640763" y="4435475"/>
          <p14:tracePt t="100291" x="8632825" y="4435475"/>
          <p14:tracePt t="100338" x="8605838" y="4435475"/>
          <p14:tracePt t="100347" x="8555038" y="4435475"/>
          <p14:tracePt t="100354" x="8547100" y="4445000"/>
          <p14:tracePt t="100362" x="8504238" y="4445000"/>
          <p14:tracePt t="100370" x="8478838" y="4445000"/>
          <p14:tracePt t="100378" x="8410575" y="4460875"/>
          <p14:tracePt t="100394" x="8402638" y="4460875"/>
          <p14:tracePt t="100402" x="8377238" y="4486275"/>
          <p14:tracePt t="100410" x="8359775" y="4486275"/>
          <p14:tracePt t="100426" x="8351838" y="4503738"/>
          <p14:tracePt t="100442" x="8334375" y="4513263"/>
          <p14:tracePt t="100451" x="8291513" y="4554538"/>
          <p14:tracePt t="100466" x="8250238" y="4605338"/>
          <p14:tracePt t="100474" x="8232775" y="4640263"/>
          <p14:tracePt t="100482" x="8215313" y="4665663"/>
          <p14:tracePt t="100490" x="8207375" y="4673600"/>
          <p14:tracePt t="100498" x="8189913" y="4691063"/>
          <p14:tracePt t="100506" x="8189913" y="4699000"/>
          <p14:tracePt t="100515" x="8181975" y="4716463"/>
          <p14:tracePt t="100522" x="8164513" y="4724400"/>
          <p14:tracePt t="100546" x="8164513" y="4749800"/>
          <p14:tracePt t="100562" x="8164513" y="4759325"/>
          <p14:tracePt t="100570" x="8139113" y="4792663"/>
          <p14:tracePt t="100586" x="8139113" y="4835525"/>
          <p14:tracePt t="100594" x="8139113" y="4843463"/>
          <p14:tracePt t="100602" x="8139113" y="4860925"/>
          <p14:tracePt t="100610" x="8139113" y="4903788"/>
          <p14:tracePt t="100618" x="8139113" y="4911725"/>
          <p14:tracePt t="100626" x="8139113" y="4954588"/>
          <p14:tracePt t="100635" x="8139113" y="4962525"/>
          <p14:tracePt t="100642" x="8139113" y="4979988"/>
          <p14:tracePt t="100651" x="8139113" y="5022850"/>
          <p14:tracePt t="100658" x="8139113" y="5030788"/>
          <p14:tracePt t="100666" x="8139113" y="5038725"/>
          <p14:tracePt t="100674" x="8139113" y="5056188"/>
          <p14:tracePt t="100682" x="8147050" y="5081588"/>
          <p14:tracePt t="100690" x="8147050" y="5091113"/>
          <p14:tracePt t="100699" x="8147050" y="5106988"/>
          <p14:tracePt t="100706" x="8156575" y="5116513"/>
          <p14:tracePt t="100722" x="8156575" y="5141913"/>
          <p14:tracePt t="100732" x="8156575" y="5157788"/>
          <p14:tracePt t="100738" x="8174038" y="5167313"/>
          <p14:tracePt t="100746" x="8174038" y="5183188"/>
          <p14:tracePt t="100754" x="8199438" y="5208588"/>
          <p14:tracePt t="100762" x="8199438" y="5218113"/>
          <p14:tracePt t="100770" x="8207375" y="5243513"/>
          <p14:tracePt t="100786" x="8224838" y="5276850"/>
          <p14:tracePt t="100794" x="8224838" y="5286375"/>
          <p14:tracePt t="100810" x="8240713" y="5311775"/>
          <p14:tracePt t="100835" x="8266113" y="5327650"/>
          <p14:tracePt t="100850" x="8266113" y="5337175"/>
          <p14:tracePt t="100858" x="8266113" y="5353050"/>
          <p14:tracePt t="100865" x="8283575" y="5362575"/>
          <p14:tracePt t="100874" x="8291513" y="5380038"/>
          <p14:tracePt t="100898" x="8301038" y="5405438"/>
          <p14:tracePt t="100922" x="8318500" y="5413375"/>
          <p14:tracePt t="100930" x="8326438" y="5430838"/>
          <p14:tracePt t="100946" x="8343900" y="5438775"/>
          <p14:tracePt t="100962" x="8351838" y="5446713"/>
          <p14:tracePt t="100970" x="8351838" y="5464175"/>
          <p14:tracePt t="100978" x="8351838" y="5472113"/>
          <p14:tracePt t="100994" x="8369300" y="5489575"/>
          <p14:tracePt t="101010" x="8377238" y="5497513"/>
          <p14:tracePt t="101018" x="8385175" y="5514975"/>
          <p14:tracePt t="101026" x="8420100" y="5540375"/>
          <p14:tracePt t="101042" x="8428038" y="5549900"/>
          <p14:tracePt t="101051" x="8435975" y="5565775"/>
          <p14:tracePt t="101058" x="8453438" y="5575300"/>
          <p14:tracePt t="101067" x="8462963" y="5600700"/>
          <p14:tracePt t="101074" x="8478838" y="5616575"/>
          <p14:tracePt t="101090" x="8504238" y="5626100"/>
          <p14:tracePt t="101099" x="8513763" y="5641975"/>
          <p14:tracePt t="101106" x="8529638" y="5641975"/>
          <p14:tracePt t="101115" x="8539163" y="5641975"/>
          <p14:tracePt t="101122" x="8597900" y="5651500"/>
          <p14:tracePt t="101132" x="8605838" y="5668963"/>
          <p14:tracePt t="101138" x="8640763" y="5676900"/>
          <p14:tracePt t="101146" x="8648700" y="5676900"/>
          <p14:tracePt t="101154" x="8674100" y="5676900"/>
          <p14:tracePt t="101194" x="8699500" y="5676900"/>
          <p14:tracePt t="101218" x="8734425" y="5676900"/>
          <p14:tracePt t="101235" x="8742363" y="5659438"/>
          <p14:tracePt t="101242" x="8785225" y="5641975"/>
          <p14:tracePt t="101251" x="8810625" y="5634038"/>
          <p14:tracePt t="101258" x="8886825" y="5583238"/>
          <p14:tracePt t="101266" x="8894763" y="5565775"/>
          <p14:tracePt t="101274" x="8955088" y="5524500"/>
          <p14:tracePt t="101283" x="8988425" y="5489575"/>
          <p14:tracePt t="101290" x="9031288" y="5438775"/>
          <p14:tracePt t="101299" x="9048750" y="5430838"/>
          <p14:tracePt t="101306" x="9064625" y="5370513"/>
          <p14:tracePt t="101317" x="9091613" y="5345113"/>
          <p14:tracePt t="101322" x="9107488" y="5294313"/>
          <p14:tracePt t="101334" x="9107488" y="5268913"/>
          <p14:tracePt t="101338" x="9107488" y="5226050"/>
          <p14:tracePt t="101346" x="9124950" y="5192713"/>
          <p14:tracePt t="101354" x="9142413" y="5132388"/>
          <p14:tracePt t="101362" x="9142413" y="5116513"/>
          <p14:tracePt t="101370" x="9167813" y="5056188"/>
          <p14:tracePt t="101378" x="9175750" y="5048250"/>
          <p14:tracePt t="101386" x="9193213" y="5005388"/>
          <p14:tracePt t="101395" x="9209088" y="4979988"/>
          <p14:tracePt t="101402" x="9209088" y="4946650"/>
          <p14:tracePt t="101410" x="9244013" y="4903788"/>
          <p14:tracePt t="101434" x="9244013" y="4878388"/>
          <p14:tracePt t="101442" x="9244013" y="4860925"/>
          <p14:tracePt t="101451" x="9244013" y="4852988"/>
          <p14:tracePt t="101459" x="9244013" y="4835525"/>
          <p14:tracePt t="101467" x="9244013" y="4792663"/>
          <p14:tracePt t="101474" x="9244013" y="4784725"/>
          <p14:tracePt t="101485" x="9244013" y="4775200"/>
          <p14:tracePt t="101490" x="9236075" y="4733925"/>
          <p14:tracePt t="101507" x="9236075" y="4716463"/>
          <p14:tracePt t="101517" x="9236075" y="4708525"/>
          <p14:tracePt t="101534" x="9218613" y="4665663"/>
          <p14:tracePt t="101538" x="9175750" y="4648200"/>
          <p14:tracePt t="101555" x="9142413" y="4622800"/>
          <p14:tracePt t="101562" x="9117013" y="4622800"/>
          <p14:tracePt t="101570" x="9091613" y="4589463"/>
          <p14:tracePt t="101578" x="9056688" y="4538663"/>
          <p14:tracePt t="101586" x="9005888" y="4513263"/>
          <p14:tracePt t="101594" x="8980488" y="4478338"/>
          <p14:tracePt t="101602" x="8929688" y="4460875"/>
          <p14:tracePt t="101610" x="8904288" y="4435475"/>
          <p14:tracePt t="101627" x="8886825" y="4419600"/>
          <p14:tracePt t="101635" x="8878888" y="4410075"/>
          <p14:tracePt t="101658" x="8861425" y="4410075"/>
          <p14:tracePt t="101666" x="8836025" y="4394200"/>
          <p14:tracePt t="101674" x="8810625" y="4394200"/>
          <p14:tracePt t="101683" x="8785225" y="4384675"/>
          <p14:tracePt t="101690" x="8750300" y="4368800"/>
          <p14:tracePt t="101699" x="8742363" y="4368800"/>
          <p14:tracePt t="101707" x="8724900" y="4368800"/>
          <p14:tracePt t="101716" x="8683625" y="4368800"/>
          <p14:tracePt t="101722" x="8658225" y="4368800"/>
          <p14:tracePt t="101733" x="8615363" y="4368800"/>
          <p14:tracePt t="101738" x="8572500" y="4368800"/>
          <p14:tracePt t="101746" x="8521700" y="4368800"/>
          <p14:tracePt t="101762" x="8496300" y="4368800"/>
          <p14:tracePt t="101770" x="8470900" y="4368800"/>
          <p14:tracePt t="101778" x="8453438" y="4368800"/>
          <p14:tracePt t="101786" x="8445500" y="4384675"/>
          <p14:tracePt t="101794" x="8435975" y="4394200"/>
          <p14:tracePt t="101802" x="8394700" y="4410075"/>
          <p14:tracePt t="101810" x="8377238" y="4419600"/>
          <p14:tracePt t="101818" x="8351838" y="4445000"/>
          <p14:tracePt t="101826" x="8343900" y="4460875"/>
          <p14:tracePt t="101835" x="8326438" y="4470400"/>
          <p14:tracePt t="101842" x="8318500" y="4486275"/>
          <p14:tracePt t="101851" x="8301038" y="4513263"/>
          <p14:tracePt t="101858" x="8283575" y="4554538"/>
          <p14:tracePt t="101867" x="8258175" y="4589463"/>
          <p14:tracePt t="101874" x="8240713" y="4614863"/>
          <p14:tracePt t="101882" x="8224838" y="4648200"/>
          <p14:tracePt t="101900" x="8181975" y="4741863"/>
          <p14:tracePt t="101906" x="8181975" y="4784725"/>
          <p14:tracePt t="101915" x="8174038" y="4802188"/>
          <p14:tracePt t="101922" x="8156575" y="4843463"/>
          <p14:tracePt t="101933" x="8156575" y="4852988"/>
          <p14:tracePt t="101938" x="8156575" y="4878388"/>
          <p14:tracePt t="101946" x="8156575" y="4903788"/>
          <p14:tracePt t="101954" x="8139113" y="4937125"/>
          <p14:tracePt t="101962" x="8139113" y="4979988"/>
          <p14:tracePt t="101970" x="8139113" y="5005388"/>
          <p14:tracePt t="101978" x="8139113" y="5056188"/>
          <p14:tracePt t="101986" x="8139113" y="5064125"/>
          <p14:tracePt t="101994" x="8139113" y="5091113"/>
          <p14:tracePt t="102002" x="8139113" y="5132388"/>
          <p14:tracePt t="102010" x="8139113" y="5149850"/>
          <p14:tracePt t="102018" x="8139113" y="5192713"/>
          <p14:tracePt t="102026" x="8139113" y="5200650"/>
          <p14:tracePt t="102034" x="8139113" y="5208588"/>
          <p14:tracePt t="102042" x="8139113" y="5226050"/>
          <p14:tracePt t="102051" x="8139113" y="5268913"/>
          <p14:tracePt t="102058" x="8147050" y="5276850"/>
          <p14:tracePt t="102067" x="8174038" y="5302250"/>
          <p14:tracePt t="102074" x="8174038" y="5327650"/>
          <p14:tracePt t="102083" x="8181975" y="5345113"/>
          <p14:tracePt t="102090" x="8199438" y="5387975"/>
          <p14:tracePt t="102099" x="8215313" y="5413375"/>
          <p14:tracePt t="102106" x="8224838" y="5430838"/>
          <p14:tracePt t="102116" x="8250238" y="5456238"/>
          <p14:tracePt t="102122" x="8250238" y="5464175"/>
          <p14:tracePt t="102132" x="8266113" y="5481638"/>
          <p14:tracePt t="102138" x="8275638" y="5489575"/>
          <p14:tracePt t="102186" x="8301038" y="5514975"/>
          <p14:tracePt t="102203" x="8318500" y="5532438"/>
          <p14:tracePt t="102210" x="8318500" y="5557838"/>
          <p14:tracePt t="102219" x="8326438" y="5583238"/>
          <p14:tracePt t="102226" x="8343900" y="5600700"/>
          <p14:tracePt t="102237" x="8351838" y="5608638"/>
          <p14:tracePt t="102243" x="8369300" y="5616575"/>
          <p14:tracePt t="102252" x="8377238" y="5634038"/>
          <p14:tracePt t="102290" x="8394700" y="5641975"/>
          <p14:tracePt t="102298" x="8402638" y="5659438"/>
          <p14:tracePt t="102354" x="8428038" y="5659438"/>
          <p14:tracePt t="102363" x="8435975" y="5659438"/>
          <p14:tracePt t="102371" x="8478838" y="5668963"/>
          <p14:tracePt t="102378" x="8504238" y="5668963"/>
          <p14:tracePt t="102387" x="8572500" y="5668963"/>
          <p14:tracePt t="102394" x="8580438" y="5684838"/>
          <p14:tracePt t="102403" x="8623300" y="5684838"/>
          <p14:tracePt t="102411" x="8658225" y="5694363"/>
          <p14:tracePt t="102420" x="8666163" y="5694363"/>
          <p14:tracePt t="102426" x="8709025" y="5710238"/>
          <p14:tracePt t="102435" x="8716963" y="5719763"/>
          <p14:tracePt t="102451" x="8734425" y="5719763"/>
          <p14:tracePt t="102458" x="8759825" y="5719763"/>
          <p14:tracePt t="102467" x="8767763" y="5719763"/>
          <p14:tracePt t="102474" x="8785225" y="5719763"/>
          <p14:tracePt t="102485" x="8793163" y="5710238"/>
          <p14:tracePt t="102490" x="8802688" y="5694363"/>
          <p14:tracePt t="102501" x="8843963" y="5684838"/>
          <p14:tracePt t="102506" x="8861425" y="5668963"/>
          <p14:tracePt t="102518" x="8904288" y="5626100"/>
          <p14:tracePt t="102522" x="8929688" y="5600700"/>
          <p14:tracePt t="102536" x="8963025" y="5565775"/>
          <p14:tracePt t="102539" x="9013825" y="5514975"/>
          <p14:tracePt t="102552" x="9039225" y="5507038"/>
          <p14:tracePt t="102555" x="9074150" y="5472113"/>
          <p14:tracePt t="102563" x="9099550" y="5438775"/>
          <p14:tracePt t="102572" x="9150350" y="5430838"/>
          <p14:tracePt t="102578" x="9158288" y="5413375"/>
          <p14:tracePt t="102587" x="9167813" y="5405438"/>
          <p14:tracePt t="102594" x="9201150" y="5362575"/>
          <p14:tracePt t="102603" x="9209088" y="5345113"/>
          <p14:tracePt t="102618" x="9226550" y="5294313"/>
          <p14:tracePt t="102635" x="9236075" y="5276850"/>
          <p14:tracePt t="102643" x="9236075" y="5235575"/>
          <p14:tracePt t="102652" x="9236075" y="5208588"/>
          <p14:tracePt t="102658" x="9251950" y="5167313"/>
          <p14:tracePt t="102670" x="9269413" y="5149850"/>
          <p14:tracePt t="102674" x="9269413" y="5116513"/>
          <p14:tracePt t="102685" x="9269413" y="5081588"/>
          <p14:tracePt t="102691" x="9269413" y="5022850"/>
          <p14:tracePt t="102702" x="9269413" y="4997450"/>
          <p14:tracePt t="102706" x="9269413" y="4946650"/>
          <p14:tracePt t="102719" x="9269413" y="4919663"/>
          <p14:tracePt t="102722" x="9269413" y="4878388"/>
          <p14:tracePt t="102735" x="9269413" y="4852988"/>
          <p14:tracePt t="102738" x="9269413" y="4784725"/>
          <p14:tracePt t="102751" x="9244013" y="4741863"/>
          <p14:tracePt t="102754" x="9244013" y="4724400"/>
          <p14:tracePt t="102763" x="9226550" y="4665663"/>
          <p14:tracePt t="102771" x="9201150" y="4640263"/>
          <p14:tracePt t="102779" x="9183688" y="4622800"/>
          <p14:tracePt t="102787" x="9175750" y="4589463"/>
          <p14:tracePt t="102795" x="9158288" y="4538663"/>
          <p14:tracePt t="102804" x="9124950" y="4486275"/>
          <p14:tracePt t="102810" x="9091613" y="4460875"/>
          <p14:tracePt t="102819" x="9064625" y="4410075"/>
          <p14:tracePt t="102826" x="9031288" y="4402138"/>
          <p14:tracePt t="102835" x="9005888" y="4384675"/>
          <p14:tracePt t="102843" x="8955088" y="4333875"/>
          <p14:tracePt t="102852" x="8947150" y="4333875"/>
          <p14:tracePt t="102859" x="8929688" y="4325938"/>
          <p14:tracePt t="102906" x="8921750" y="4325938"/>
          <p14:tracePt t="102914" x="8894763" y="4325938"/>
          <p14:tracePt t="102922" x="8878888" y="4325938"/>
          <p14:tracePt t="102931" x="8843963" y="4325938"/>
          <p14:tracePt t="102938" x="8828088" y="4325938"/>
          <p14:tracePt t="102950" x="8818563" y="4325938"/>
          <p14:tracePt t="102955" x="8777288" y="4325938"/>
          <p14:tracePt t="102963" x="8767763" y="4325938"/>
          <p14:tracePt t="102970" x="8750300" y="4325938"/>
          <p14:tracePt t="102979" x="8709025" y="4325938"/>
          <p14:tracePt t="102986" x="8683625" y="4325938"/>
          <p14:tracePt t="102994" x="8658225" y="4325938"/>
          <p14:tracePt t="103002" x="8632825" y="4325938"/>
          <p14:tracePt t="103010" x="8615363" y="4325938"/>
          <p14:tracePt t="103019" x="8572500" y="4341813"/>
          <p14:tracePt t="103026" x="8564563" y="4351338"/>
          <p14:tracePt t="103035" x="8521700" y="4368800"/>
          <p14:tracePt t="103042" x="8496300" y="4384675"/>
          <p14:tracePt t="103050" x="8478838" y="4384675"/>
          <p14:tracePt t="103058" x="8435975" y="4410075"/>
          <p14:tracePt t="103067" x="8410575" y="4427538"/>
          <p14:tracePt t="103074" x="8359775" y="4445000"/>
          <p14:tracePt t="103083" x="8318500" y="4470400"/>
          <p14:tracePt t="103090" x="8301038" y="4486275"/>
          <p14:tracePt t="103099" x="8275638" y="4495800"/>
          <p14:tracePt t="103130" x="8266113" y="4513263"/>
          <p14:tracePt t="103147" x="8250238" y="4521200"/>
          <p14:tracePt t="103155" x="8250238" y="4538663"/>
          <p14:tracePt t="103170" x="8224838" y="4572000"/>
          <p14:tracePt t="103179" x="8215313" y="4589463"/>
          <p14:tracePt t="103186" x="8215313" y="4597400"/>
          <p14:tracePt t="103194" x="8199438" y="4640263"/>
          <p14:tracePt t="103210" x="8199438" y="4691063"/>
          <p14:tracePt t="103219" x="8181975" y="4716463"/>
          <p14:tracePt t="103226" x="8181975" y="4741863"/>
          <p14:tracePt t="103235" x="8181975" y="4767263"/>
          <p14:tracePt t="103242" x="8181975" y="4835525"/>
          <p14:tracePt t="103250" x="8181975" y="4843463"/>
          <p14:tracePt t="103259" x="8181975" y="4886325"/>
          <p14:tracePt t="103267" x="8156575" y="4937125"/>
          <p14:tracePt t="103274" x="8156575" y="4962525"/>
          <p14:tracePt t="103284" x="8156575" y="4972050"/>
          <p14:tracePt t="103290" x="8156575" y="4997450"/>
          <p14:tracePt t="103299" x="8156575" y="5048250"/>
          <p14:tracePt t="103307" x="8156575" y="5056188"/>
          <p14:tracePt t="103317" x="8156575" y="5099050"/>
          <p14:tracePt t="103322" x="8156575" y="5106988"/>
          <p14:tracePt t="103333" x="8156575" y="5132388"/>
          <p14:tracePt t="103338" x="8156575" y="5167313"/>
          <p14:tracePt t="103349" x="8156575" y="5192713"/>
          <p14:tracePt t="103355" x="8156575" y="5235575"/>
          <p14:tracePt t="103362" x="8156575" y="5260975"/>
          <p14:tracePt t="103370" x="8156575" y="5311775"/>
          <p14:tracePt t="103379" x="8156575" y="5337175"/>
          <p14:tracePt t="103386" x="8156575" y="5380038"/>
          <p14:tracePt t="103394" x="8156575" y="5405438"/>
          <p14:tracePt t="103402" x="8156575" y="5421313"/>
          <p14:tracePt t="103410" x="8156575" y="5464175"/>
          <p14:tracePt t="103418" x="8156575" y="5472113"/>
          <p14:tracePt t="103426" x="8156575" y="5481638"/>
          <p14:tracePt t="103442" x="8156575" y="5524500"/>
          <p14:tracePt t="103458" x="8174038" y="5540375"/>
          <p14:tracePt t="103466" x="8181975" y="5565775"/>
          <p14:tracePt t="103474" x="8181975" y="5575300"/>
          <p14:tracePt t="103483" x="8207375" y="5600700"/>
          <p14:tracePt t="103490" x="8224838" y="5616575"/>
          <p14:tracePt t="103499" x="8232775" y="5626100"/>
          <p14:tracePt t="103506" x="8232775" y="5641975"/>
          <p14:tracePt t="103517" x="8250238" y="5651500"/>
          <p14:tracePt t="103534" x="8258175" y="5668963"/>
          <p14:tracePt t="103550" x="8266113" y="5676900"/>
          <p14:tracePt t="103562" x="8283575" y="5676900"/>
          <p14:tracePt t="103571" x="8291513" y="5684838"/>
          <p14:tracePt t="103586" x="8318500" y="5684838"/>
          <p14:tracePt t="103595" x="8351838" y="5719763"/>
          <p14:tracePt t="103610" x="8359775" y="5727700"/>
          <p14:tracePt t="103618" x="8385175" y="5727700"/>
          <p14:tracePt t="103635" x="8402638" y="5727700"/>
          <p14:tracePt t="103642" x="8410575" y="5745163"/>
          <p14:tracePt t="103650" x="8428038" y="5745163"/>
          <p14:tracePt t="103667" x="8453438" y="5745163"/>
          <p14:tracePt t="103674" x="8478838" y="5761038"/>
          <p14:tracePt t="103691" x="8529638" y="5788025"/>
          <p14:tracePt t="103700" x="8539163" y="5803900"/>
          <p14:tracePt t="103717" x="8547100" y="5803900"/>
          <p14:tracePt t="103734" x="8564563" y="5803900"/>
          <p14:tracePt t="103750" x="8589963" y="5803900"/>
          <p14:tracePt t="103762" x="8597900" y="5803900"/>
          <p14:tracePt t="103770" x="8615363" y="5803900"/>
          <p14:tracePt t="103778" x="8623300" y="5803900"/>
          <p14:tracePt t="103794" x="8666163" y="5803900"/>
          <p14:tracePt t="103802" x="8674100" y="5795963"/>
          <p14:tracePt t="103810" x="8691563" y="5788025"/>
          <p14:tracePt t="103826" x="8716963" y="5788025"/>
          <p14:tracePt t="103836" x="8724900" y="5770563"/>
          <p14:tracePt t="103852" x="8742363" y="5761038"/>
          <p14:tracePt t="103858" x="8750300" y="5761038"/>
          <p14:tracePt t="103866" x="8777288" y="5735638"/>
          <p14:tracePt t="103874" x="8793163" y="5735638"/>
          <p14:tracePt t="103883" x="8802688" y="5719763"/>
          <p14:tracePt t="103906" x="8818563" y="5710238"/>
          <p14:tracePt t="103922" x="8828088" y="5702300"/>
          <p14:tracePt t="103933" x="8853488" y="5684838"/>
          <p14:tracePt t="103938" x="8886825" y="5651500"/>
          <p14:tracePt t="103950" x="8894763" y="5641975"/>
          <p14:tracePt t="103954" x="8937625" y="5616575"/>
          <p14:tracePt t="103963" x="8955088" y="5583238"/>
          <p14:tracePt t="103970" x="8980488" y="5557838"/>
          <p14:tracePt t="103978" x="9031288" y="5507038"/>
          <p14:tracePt t="103986" x="9048750" y="5497513"/>
          <p14:tracePt t="103994" x="9074150" y="5481638"/>
          <p14:tracePt t="104010" x="9099550" y="5446713"/>
          <p14:tracePt t="104026" x="9117013" y="5421313"/>
          <p14:tracePt t="104051" x="9158288" y="5353050"/>
          <p14:tracePt t="104058" x="9158288" y="5327650"/>
          <p14:tracePt t="104066" x="9167813" y="5311775"/>
          <p14:tracePt t="104074" x="9167813" y="5286375"/>
          <p14:tracePt t="104083" x="9183688" y="5243513"/>
          <p14:tracePt t="104090" x="9183688" y="5226050"/>
          <p14:tracePt t="104099" x="9218613" y="5149850"/>
          <p14:tracePt t="104106" x="9226550" y="5106988"/>
          <p14:tracePt t="104116" x="9226550" y="5056188"/>
          <p14:tracePt t="104122" x="9244013" y="4997450"/>
          <p14:tracePt t="104134" x="9244013" y="4979988"/>
          <p14:tracePt t="104138" x="9244013" y="4937125"/>
          <p14:tracePt t="104150" x="9261475" y="4911725"/>
          <p14:tracePt t="104154" x="9261475" y="4886325"/>
          <p14:tracePt t="104162" x="9261475" y="4868863"/>
          <p14:tracePt t="104170" x="9269413" y="4860925"/>
          <p14:tracePt t="104178" x="9286875" y="4843463"/>
          <p14:tracePt t="104194" x="9286875" y="4818063"/>
          <p14:tracePt t="104202" x="9286875" y="4810125"/>
          <p14:tracePt t="104218" x="9286875" y="4802188"/>
          <p14:tracePt t="104226" x="9286875" y="4759325"/>
          <p14:tracePt t="104235" x="9286875" y="4733925"/>
          <p14:tracePt t="104242" x="9286875" y="4699000"/>
          <p14:tracePt t="104251" x="9286875" y="4673600"/>
          <p14:tracePt t="104258" x="9277350" y="4614863"/>
          <p14:tracePt t="104267" x="9277350" y="4579938"/>
          <p14:tracePt t="104274" x="9277350" y="4538663"/>
          <p14:tracePt t="104283" x="9277350" y="4513263"/>
          <p14:tracePt t="104290" x="9261475" y="4495800"/>
          <p14:tracePt t="104299" x="9261475" y="4470400"/>
          <p14:tracePt t="104306" x="9261475" y="4460875"/>
          <p14:tracePt t="104316" x="9251950" y="4452938"/>
          <p14:tracePt t="104322" x="9226550" y="4419600"/>
          <p14:tracePt t="104333" x="9209088" y="4410075"/>
          <p14:tracePt t="104338" x="9201150" y="4384675"/>
          <p14:tracePt t="104354" x="9167813" y="4368800"/>
          <p14:tracePt t="104362" x="9158288" y="4359275"/>
          <p14:tracePt t="104370" x="9150350" y="4359275"/>
          <p14:tracePt t="104386" x="9117013" y="4325938"/>
          <p14:tracePt t="104434" x="9107488" y="4325938"/>
          <p14:tracePt t="104442" x="9099550" y="4316413"/>
          <p14:tracePt t="104451" x="9082088" y="4316413"/>
          <p14:tracePt t="104458" x="9039225" y="4316413"/>
          <p14:tracePt t="104467" x="9013825" y="4300538"/>
          <p14:tracePt t="104483" x="9005888" y="4300538"/>
          <p14:tracePt t="104588" x="8972550" y="4300538"/>
          <p14:tracePt t="104604" x="8963025" y="4300538"/>
          <p14:tracePt t="104615" x="8955088" y="4308475"/>
          <p14:tracePt t="104623" x="8955088" y="4316413"/>
          <p14:tracePt t="104626" x="8955088" y="4359275"/>
          <p14:tracePt t="104635" x="8988425" y="4410075"/>
          <p14:tracePt t="104642" x="9039225" y="4435475"/>
          <p14:tracePt t="104651" x="9064625" y="4470400"/>
          <p14:tracePt t="104658" x="9082088" y="4478338"/>
          <p14:tracePt t="104666" x="9082088" y="4521200"/>
          <p14:tracePt t="104674" x="9082088" y="4630738"/>
          <p14:tracePt t="104683" x="9064625" y="4724400"/>
          <p14:tracePt t="104690" x="9039225" y="4749800"/>
          <p14:tracePt t="104699" x="8988425" y="4818063"/>
          <p14:tracePt t="104706" x="8937625" y="4852988"/>
          <p14:tracePt t="104715" x="8937625" y="4878388"/>
          <p14:tracePt t="104932" x="8947150" y="4860925"/>
          <p14:tracePt t="104940" x="8955088" y="4860925"/>
          <p14:tracePt t="104978" x="8937625" y="4860925"/>
          <p14:tracePt t="104986" x="8904288" y="4860925"/>
          <p14:tracePt t="104994" x="8869363" y="4860925"/>
          <p14:tracePt t="105002" x="8810625" y="4860925"/>
          <p14:tracePt t="105010" x="8777288" y="4886325"/>
          <p14:tracePt t="105019" x="8750300" y="4894263"/>
          <p14:tracePt t="105067" x="8734425" y="4911725"/>
          <p14:tracePt t="105090" x="8734425" y="4962525"/>
          <p14:tracePt t="105098" x="8734425" y="5013325"/>
          <p14:tracePt t="105106" x="8734425" y="5056188"/>
          <p14:tracePt t="105114" x="8742363" y="5124450"/>
          <p14:tracePt t="105122" x="8759825" y="5183188"/>
          <p14:tracePt t="105132" x="8777288" y="5251450"/>
          <p14:tracePt t="105139" x="8777288" y="5294313"/>
          <p14:tracePt t="105149" x="8777288" y="5362575"/>
          <p14:tracePt t="105154" x="8777288" y="5405438"/>
          <p14:tracePt t="105162" x="8767763" y="5472113"/>
          <p14:tracePt t="105170" x="8767763" y="5514975"/>
          <p14:tracePt t="105178" x="8742363" y="5565775"/>
          <p14:tracePt t="105186" x="8724900" y="5608638"/>
          <p14:tracePt t="105194" x="8709025" y="5676900"/>
          <p14:tracePt t="105202" x="8709025" y="5761038"/>
          <p14:tracePt t="105210" x="8691563" y="5813425"/>
          <p14:tracePt t="105219" x="8691563" y="5854700"/>
          <p14:tracePt t="105226" x="8658225" y="5905500"/>
          <p14:tracePt t="105235" x="8658225" y="5932488"/>
          <p14:tracePt t="105459" x="8648700" y="5940425"/>
          <p14:tracePt t="105467" x="8632825" y="5940425"/>
          <p14:tracePt t="105474" x="8605838" y="5940425"/>
          <p14:tracePt t="105486" x="8597900" y="5940425"/>
          <p14:tracePt t="105490" x="8589963" y="5940425"/>
          <p14:tracePt t="105502" x="8564563" y="5940425"/>
          <p14:tracePt t="105507" x="8529638" y="5940425"/>
          <p14:tracePt t="105517" x="8521700" y="5940425"/>
          <p14:tracePt t="105522" x="8496300" y="5915025"/>
          <p14:tracePt t="105532" x="8478838" y="5915025"/>
          <p14:tracePt t="105538" x="8470900" y="5915025"/>
          <p14:tracePt t="105554" x="8453438" y="5897563"/>
          <p14:tracePt t="105844" x="8462963" y="5872163"/>
          <p14:tracePt t="105972" x="8470900" y="5872163"/>
          <p14:tracePt t="105988" x="8488363" y="5872163"/>
          <p14:tracePt t="106010" x="8496300" y="5880100"/>
          <p14:tracePt t="106066" x="8513763" y="5880100"/>
          <p14:tracePt t="106074" x="8521700" y="5880100"/>
          <p14:tracePt t="106090" x="8539163" y="5880100"/>
          <p14:tracePt t="106098" x="8572500" y="5880100"/>
          <p14:tracePt t="106106" x="8589963" y="5880100"/>
          <p14:tracePt t="106117" x="8615363" y="5880100"/>
          <p14:tracePt t="106122" x="8640763" y="5872163"/>
          <p14:tracePt t="106133" x="8674100" y="5838825"/>
          <p14:tracePt t="106162" x="8699500" y="5829300"/>
          <p14:tracePt t="106466" x="8699500" y="5813425"/>
          <p14:tracePt t="106474" x="8699500" y="5788025"/>
          <p14:tracePt t="106490" x="8699500" y="5778500"/>
          <p14:tracePt t="107291" x="8699500" y="5761038"/>
          <p14:tracePt t="107395" x="8716963" y="5753100"/>
          <p14:tracePt t="107426" x="8724900" y="5753100"/>
          <p14:tracePt t="107442" x="8734425" y="5753100"/>
          <p14:tracePt t="107451" x="8750300" y="5753100"/>
          <p14:tracePt t="107458" x="8777288" y="5753100"/>
          <p14:tracePt t="107474" x="8785225" y="5753100"/>
          <p14:tracePt t="107490" x="8802688" y="5735638"/>
          <p14:tracePt t="107514" x="8828088" y="5710238"/>
          <p14:tracePt t="107530" x="8836025" y="5710238"/>
          <p14:tracePt t="107546" x="8853488" y="5710238"/>
          <p14:tracePt t="107554" x="8861425" y="5710238"/>
          <p14:tracePt t="107562" x="8878888" y="5702300"/>
          <p14:tracePt t="107578" x="8904288" y="5702300"/>
          <p14:tracePt t="107586" x="8912225" y="5702300"/>
          <p14:tracePt t="107594" x="8929688" y="5684838"/>
          <p14:tracePt t="107610" x="8937625" y="5684838"/>
          <p14:tracePt t="107618" x="8963025" y="5684838"/>
          <p14:tracePt t="107698" x="8972550" y="5676900"/>
          <p14:tracePt t="107714" x="8988425" y="5676900"/>
          <p14:tracePt t="107722" x="9013825" y="5651500"/>
          <p14:tracePt t="107731" x="9023350" y="5651500"/>
          <p14:tracePt t="108044" x="8997950" y="5651500"/>
          <p14:tracePt t="108051" x="8972550" y="5651500"/>
          <p14:tracePt t="108058" x="8955088" y="5651500"/>
          <p14:tracePt t="108074" x="8929688" y="5651500"/>
          <p14:tracePt t="108083" x="8921750" y="5651500"/>
          <p14:tracePt t="108090" x="8912225" y="5634038"/>
          <p14:tracePt t="108122" x="8878888" y="5626100"/>
          <p14:tracePt t="108130" x="8869363" y="5626100"/>
          <p14:tracePt t="108138" x="8828088" y="5600700"/>
          <p14:tracePt t="108148" x="8818563" y="5583238"/>
          <p14:tracePt t="108154" x="8785225" y="5557838"/>
          <p14:tracePt t="108162" x="8759825" y="5540375"/>
          <p14:tracePt t="108170" x="8691563" y="5489575"/>
          <p14:tracePt t="108178" x="8674100" y="5481638"/>
          <p14:tracePt t="108186" x="8648700" y="5464175"/>
          <p14:tracePt t="108195" x="8623300" y="5430838"/>
          <p14:tracePt t="108202" x="8605838" y="5421313"/>
          <p14:tracePt t="108210" x="8597900" y="5413375"/>
          <p14:tracePt t="108218" x="8572500" y="5395913"/>
          <p14:tracePt t="108226" x="8555038" y="5370513"/>
          <p14:tracePt t="108242" x="8555038" y="5353050"/>
          <p14:tracePt t="108250" x="8539163" y="5311775"/>
          <p14:tracePt t="108258" x="8539163" y="5286375"/>
          <p14:tracePt t="108266" x="8529638" y="5276850"/>
          <p14:tracePt t="108274" x="8496300" y="5218113"/>
          <p14:tracePt t="108283" x="8488363" y="5167313"/>
          <p14:tracePt t="108290" x="8470900" y="5141913"/>
          <p14:tracePt t="108298" x="8435975" y="5073650"/>
          <p14:tracePt t="108306" x="8402638" y="5038725"/>
          <p14:tracePt t="108315" x="8394700" y="4997450"/>
          <p14:tracePt t="108322" x="8377238" y="4962525"/>
          <p14:tracePt t="108331" x="8359775" y="4919663"/>
          <p14:tracePt t="108339" x="8351838" y="4911725"/>
          <p14:tracePt t="108348" x="8351838" y="4894263"/>
          <p14:tracePt t="108354" x="8351838" y="4886325"/>
          <p14:tracePt t="108362" x="8334375" y="4860925"/>
          <p14:tracePt t="108378" x="8334375" y="4843463"/>
          <p14:tracePt t="108386" x="8334375" y="4835525"/>
          <p14:tracePt t="108402" x="8334375" y="4810125"/>
          <p14:tracePt t="108418" x="8334375" y="4792663"/>
          <p14:tracePt t="108426" x="8334375" y="4784725"/>
          <p14:tracePt t="108442" x="8334375" y="4767263"/>
          <p14:tracePt t="108458" x="8334375" y="4741863"/>
          <p14:tracePt t="108466" x="8334375" y="4733925"/>
          <p14:tracePt t="108474" x="8334375" y="4724400"/>
          <p14:tracePt t="108483" x="8351838" y="4691063"/>
          <p14:tracePt t="108490" x="8369300" y="4665663"/>
          <p14:tracePt t="108498" x="8377238" y="4657725"/>
          <p14:tracePt t="108506" x="8394700" y="4597400"/>
          <p14:tracePt t="108514" x="8435975" y="4564063"/>
          <p14:tracePt t="108522" x="8453438" y="4554538"/>
          <p14:tracePt t="108531" x="8496300" y="4521200"/>
          <p14:tracePt t="108549" x="8539163" y="4513263"/>
          <p14:tracePt t="108566" x="8555038" y="4513263"/>
          <p14:tracePt t="108570" x="8564563" y="4495800"/>
          <p14:tracePt t="108578" x="8580438" y="4495800"/>
          <p14:tracePt t="108586" x="8605838" y="4495800"/>
          <p14:tracePt t="108594" x="8615363" y="4486275"/>
          <p14:tracePt t="108602" x="8623300" y="4486275"/>
          <p14:tracePt t="108610" x="8640763" y="4470400"/>
          <p14:tracePt t="108684" x="8648700" y="4460875"/>
          <p14:tracePt t="108692" x="8674100" y="4460875"/>
          <p14:tracePt t="108704" x="8691563" y="4513263"/>
          <p14:tracePt t="108709" x="8709025" y="4554538"/>
          <p14:tracePt t="108716" x="8724900" y="4648200"/>
          <p14:tracePt t="108722" x="8724900" y="4673600"/>
          <p14:tracePt t="108732" x="8724900" y="4683125"/>
          <p14:tracePt t="108755" x="8724900" y="4699000"/>
          <p14:tracePt t="108770" x="8724900" y="4708525"/>
          <p14:tracePt t="108779" x="8724900" y="4733925"/>
          <p14:tracePt t="108786" x="8709025" y="4749800"/>
          <p14:tracePt t="108794" x="8674100" y="4767263"/>
          <p14:tracePt t="108802" x="8648700" y="4792663"/>
          <p14:tracePt t="108810" x="8597900" y="4810125"/>
          <p14:tracePt t="108818" x="8580438" y="4835525"/>
          <p14:tracePt t="108826" x="8555038" y="4868863"/>
          <p14:tracePt t="108834" x="8521700" y="4903788"/>
          <p14:tracePt t="108842" x="8513763" y="4911725"/>
          <p14:tracePt t="109315" x="8513763" y="4919663"/>
          <p14:tracePt t="109324" x="8513763" y="4946650"/>
          <p14:tracePt t="109335" x="8539163" y="4997450"/>
          <p14:tracePt t="109341" x="8547100" y="5005388"/>
          <p14:tracePt t="109347" x="8589963" y="5038725"/>
          <p14:tracePt t="109354" x="8615363" y="5048250"/>
          <p14:tracePt t="109364" x="8648700" y="5064125"/>
          <p14:tracePt t="109370" x="8674100" y="5081588"/>
          <p14:tracePt t="109378" x="8691563" y="5091113"/>
          <p14:tracePt t="109386" x="8699500" y="5106988"/>
          <p14:tracePt t="109394" x="8716963" y="5116513"/>
          <p14:tracePt t="109516" x="8724900" y="5132388"/>
          <p14:tracePt t="109525" x="8750300" y="5157788"/>
          <p14:tracePt t="109538" x="8767763" y="5183188"/>
          <p14:tracePt t="109554" x="8777288" y="5200650"/>
          <p14:tracePt t="109594" x="8802688" y="5208588"/>
          <p14:tracePt t="109602" x="8836025" y="5243513"/>
          <p14:tracePt t="109610" x="8929688" y="5276850"/>
          <p14:tracePt t="109618" x="8955088" y="5294313"/>
          <p14:tracePt t="109626" x="9005888" y="5319713"/>
          <p14:tracePt t="109635" x="9013825" y="5319713"/>
          <p14:tracePt t="109706" x="9023350" y="5319713"/>
          <p14:tracePt t="109722" x="9039225" y="5319713"/>
          <p14:tracePt t="109731" x="9082088" y="5327650"/>
          <p14:tracePt t="109738" x="9091613" y="5337175"/>
          <p14:tracePt t="109747" x="9107488" y="5337175"/>
          <p14:tracePt t="109754" x="9117013" y="5345113"/>
          <p14:tracePt t="109766" x="9124950" y="5345113"/>
          <p14:tracePt t="109802" x="9142413" y="5380038"/>
          <p14:tracePt t="109826" x="9142413" y="5387975"/>
          <p14:tracePt t="109874" x="9142413" y="5395913"/>
          <p14:tracePt t="109883" x="9132888" y="5430838"/>
          <p14:tracePt t="109890" x="9132888" y="5438775"/>
          <p14:tracePt t="109898" x="9124950" y="5481638"/>
          <p14:tracePt t="109906" x="9091613" y="5507038"/>
          <p14:tracePt t="109915" x="9064625" y="5540375"/>
          <p14:tracePt t="109922" x="9064625" y="5549900"/>
          <p14:tracePt t="109932" x="9031288" y="5591175"/>
          <p14:tracePt t="109938" x="9023350" y="5608638"/>
          <p14:tracePt t="109949" x="8988425" y="5668963"/>
          <p14:tracePt t="109954" x="8963025" y="5710238"/>
          <p14:tracePt t="109965" x="8929688" y="5778500"/>
          <p14:tracePt t="109970" x="8912225" y="5829300"/>
          <p14:tracePt t="109978" x="8878888" y="5872163"/>
          <p14:tracePt t="109986" x="8861425" y="5922963"/>
          <p14:tracePt t="109995" x="8853488" y="5932488"/>
          <p14:tracePt t="110002" x="8853488" y="5957888"/>
          <p14:tracePt t="110010" x="8836025" y="5991225"/>
          <p14:tracePt t="110260" x="8810625" y="5991225"/>
          <p14:tracePt t="110269" x="8802688" y="5983288"/>
          <p14:tracePt t="110275" x="8785225" y="5973763"/>
          <p14:tracePt t="110330" x="8777288" y="5957888"/>
          <p14:tracePt t="110451" x="8777288" y="5932488"/>
          <p14:tracePt t="110467" x="8777288" y="5922963"/>
          <p14:tracePt t="110476" x="8777288" y="5915025"/>
          <p14:tracePt t="110482" x="8802688" y="5880100"/>
          <p14:tracePt t="110490" x="8853488" y="5838825"/>
          <p14:tracePt t="110498" x="8853488" y="5788025"/>
          <p14:tracePt t="110506" x="8886825" y="5761038"/>
          <p14:tracePt t="110514" x="8912225" y="5727700"/>
          <p14:tracePt t="110522" x="8947150" y="5702300"/>
          <p14:tracePt t="110531" x="8955088" y="5684838"/>
          <p14:tracePt t="110578" x="8972550" y="5684838"/>
          <p14:tracePt t="110602" x="8980488" y="5684838"/>
          <p14:tracePt t="110626" x="9005888" y="5684838"/>
          <p14:tracePt t="110634" x="9031288" y="5694363"/>
          <p14:tracePt t="110650" x="9048750" y="5719763"/>
          <p14:tracePt t="110658" x="9048750" y="5753100"/>
          <p14:tracePt t="110667" x="9064625" y="5761038"/>
          <p14:tracePt t="110972" x="9056688" y="5727700"/>
          <p14:tracePt t="110988" x="9031288" y="5719763"/>
          <p14:tracePt t="110995" x="9013825" y="5702300"/>
          <p14:tracePt t="111010" x="9005888" y="5702300"/>
          <p14:tracePt t="111026" x="8980488" y="5702300"/>
          <p14:tracePt t="111042" x="8963025" y="5702300"/>
          <p14:tracePt t="111058" x="8912225" y="5702300"/>
          <p14:tracePt t="111066" x="8894763" y="5694363"/>
          <p14:tracePt t="111083" x="8886825" y="5676900"/>
          <p14:tracePt t="111098" x="8869363" y="5668963"/>
          <p14:tracePt t="111106" x="8861425" y="5659438"/>
          <p14:tracePt t="111114" x="8853488" y="5641975"/>
          <p14:tracePt t="111122" x="8828088" y="5634038"/>
          <p14:tracePt t="111138" x="8810625" y="5616575"/>
          <p14:tracePt t="111147" x="8802688" y="5608638"/>
          <p14:tracePt t="111170" x="8767763" y="5583238"/>
          <p14:tracePt t="111243" x="8759825" y="5565775"/>
          <p14:tracePt t="111283" x="8734425" y="5557838"/>
          <p14:tracePt t="111723" x="8716963" y="5557838"/>
          <p14:tracePt t="111729" x="8709025" y="5557838"/>
          <p14:tracePt t="111746" x="8699500" y="5557838"/>
          <p14:tracePt t="111754" x="8683625" y="5557838"/>
          <p14:tracePt t="111770" x="8658225" y="5557838"/>
          <p14:tracePt t="111786" x="8648700" y="5557838"/>
          <p14:tracePt t="111794" x="8632825" y="5557838"/>
          <p14:tracePt t="111810" x="8623300" y="5557838"/>
          <p14:tracePt t="111826" x="8597900" y="5557838"/>
          <p14:tracePt t="112155" x="8580438" y="5557838"/>
          <p14:tracePt t="112595" x="8572500" y="5540375"/>
          <p14:tracePt t="112634" x="8572500" y="5532438"/>
          <p14:tracePt t="112642" x="8572500" y="5514975"/>
          <p14:tracePt t="112650" x="8572500" y="5489575"/>
          <p14:tracePt t="112658" x="8572500" y="5464175"/>
          <p14:tracePt t="112666" x="8572500" y="5438775"/>
          <p14:tracePt t="112674" x="8580438" y="5387975"/>
          <p14:tracePt t="112683" x="8580438" y="5362575"/>
          <p14:tracePt t="112690" x="8597900" y="5319713"/>
          <p14:tracePt t="112700" x="8597900" y="5302250"/>
          <p14:tracePt t="112706" x="8597900" y="5276850"/>
          <p14:tracePt t="112714" x="8605838" y="5251450"/>
          <p14:tracePt t="112722" x="8623300" y="5235575"/>
          <p14:tracePt t="112810" x="8648700" y="5208588"/>
          <p14:tracePt t="112826" x="8658225" y="5208588"/>
          <p14:tracePt t="112858" x="8699500" y="5208588"/>
          <p14:tracePt t="112866" x="8716963" y="5208588"/>
          <p14:tracePt t="112874" x="8742363" y="5208588"/>
          <p14:tracePt t="112883" x="8767763" y="5208588"/>
          <p14:tracePt t="112898" x="8793163" y="5208588"/>
          <p14:tracePt t="112915" x="8802688" y="5208588"/>
          <p14:tracePt t="112922" x="8843963" y="5208588"/>
          <p14:tracePt t="112932" x="8853488" y="5208588"/>
          <p14:tracePt t="112938" x="8894763" y="5208588"/>
          <p14:tracePt t="112949" x="8912225" y="5218113"/>
          <p14:tracePt t="112954" x="8921750" y="5226050"/>
          <p14:tracePt t="112986" x="8929688" y="5235575"/>
          <p14:tracePt t="113010" x="8972550" y="5251450"/>
          <p14:tracePt t="113034" x="8972550" y="5276850"/>
          <p14:tracePt t="113042" x="8972550" y="5294313"/>
          <p14:tracePt t="113050" x="8988425" y="5319713"/>
          <p14:tracePt t="113059" x="8988425" y="5327650"/>
          <p14:tracePt t="113067" x="8988425" y="5353050"/>
          <p14:tracePt t="113074" x="8988425" y="5370513"/>
          <p14:tracePt t="113084" x="8988425" y="5380038"/>
          <p14:tracePt t="113107" x="8988425" y="5405438"/>
          <p14:tracePt t="113162" x="8980488" y="5438775"/>
          <p14:tracePt t="113210" x="8972550" y="5446713"/>
          <p14:tracePt t="113299" x="8997950" y="5446713"/>
          <p14:tracePt t="113307" x="9023350" y="5446713"/>
          <p14:tracePt t="113315" x="9074150" y="5446713"/>
          <p14:tracePt t="113322" x="9132888" y="5446713"/>
          <p14:tracePt t="113331" x="9201150" y="5446713"/>
          <p14:tracePt t="113338" x="9261475" y="5446713"/>
          <p14:tracePt t="113347" x="9286875" y="5446713"/>
          <p14:tracePt t="113354" x="9353550" y="5446713"/>
          <p14:tracePt t="113364" x="9363075" y="5446713"/>
          <p14:tracePt t="113370" x="9380538" y="5446713"/>
          <p14:tracePt t="113386" x="9405938" y="5446713"/>
          <p14:tracePt t="113394" x="9413875" y="5456238"/>
          <p14:tracePt t="113410" x="9439275" y="5489575"/>
          <p14:tracePt t="113418" x="9456738" y="5497513"/>
          <p14:tracePt t="113426" x="9464675" y="5507038"/>
          <p14:tracePt t="113434" x="9482138" y="5524500"/>
          <p14:tracePt t="113458" x="9507538" y="5532438"/>
          <p14:tracePt t="113490" x="9507538" y="5549900"/>
          <p14:tracePt t="113498" x="9507538" y="5557838"/>
          <p14:tracePt t="113506" x="9507538" y="5600700"/>
          <p14:tracePt t="113514" x="9507538" y="5626100"/>
          <p14:tracePt t="113522" x="9498013" y="5659438"/>
          <p14:tracePt t="113531" x="9447213" y="5702300"/>
          <p14:tracePt t="113538" x="9439275" y="5719763"/>
          <p14:tracePt t="113755" x="9439275" y="5727700"/>
          <p14:tracePt t="113765" x="9413875" y="5770563"/>
          <p14:tracePt t="113778" x="9431338" y="5770563"/>
          <p14:tracePt t="113786" x="9490075" y="5770563"/>
          <p14:tracePt t="113810" x="9472613" y="5753100"/>
          <p14:tracePt t="113826" x="9464675" y="5761038"/>
          <p14:tracePt t="113834" x="9456738" y="5770563"/>
          <p14:tracePt t="113842" x="9439275" y="5788025"/>
          <p14:tracePt t="113850" x="9431338" y="5795963"/>
          <p14:tracePt t="113939" x="9405938" y="5821363"/>
          <p14:tracePt t="115539" x="9388475" y="5803900"/>
          <p14:tracePt t="115555" x="9380538" y="5795963"/>
          <p14:tracePt t="115563" x="9363075" y="5788025"/>
          <p14:tracePt t="115570" x="9353550" y="5770563"/>
          <p14:tracePt t="115594" x="9337675" y="5761038"/>
          <p14:tracePt t="115626" x="9328150" y="5745163"/>
          <p14:tracePt t="115642" x="9302750" y="5735638"/>
          <p14:tracePt t="115755" x="9269413" y="5719763"/>
          <p14:tracePt t="115771" x="9261475" y="5710238"/>
          <p14:tracePt t="115781" x="9251950" y="5710238"/>
          <p14:tracePt t="115787" x="9236075" y="5710238"/>
          <p14:tracePt t="115802" x="9226550" y="5710238"/>
          <p14:tracePt t="115810" x="9209088" y="5710238"/>
          <p14:tracePt t="115817" x="9183688" y="5710238"/>
          <p14:tracePt t="115826" x="9175750" y="5710238"/>
          <p14:tracePt t="115842" x="9167813" y="5710238"/>
          <p14:tracePt t="115858" x="9150350" y="5710238"/>
          <p14:tracePt t="115867" x="9124950" y="5710238"/>
          <p14:tracePt t="115874" x="9099550" y="5710238"/>
          <p14:tracePt t="115896" x="9056688" y="5710238"/>
          <p14:tracePt t="115899" x="9005888" y="5710238"/>
          <p14:tracePt t="115906" x="8963025" y="5710238"/>
          <p14:tracePt t="115913" x="8937625" y="5710238"/>
          <p14:tracePt t="115922" x="8853488" y="5710238"/>
          <p14:tracePt t="115930" x="8818563" y="5710238"/>
          <p14:tracePt t="115938" x="8793163" y="5694363"/>
          <p14:tracePt t="115947" x="8785225" y="5694363"/>
          <p14:tracePt t="115954" x="8767763" y="5684838"/>
          <p14:tracePt t="115965" x="8759825" y="5684838"/>
          <p14:tracePt t="115970" x="8742363" y="5668963"/>
          <p14:tracePt t="115980" x="8716963" y="5659438"/>
          <p14:tracePt t="115986" x="8691563" y="5641975"/>
          <p14:tracePt t="115994" x="8674100" y="5626100"/>
          <p14:tracePt t="116002" x="8666163" y="5616575"/>
          <p14:tracePt t="116018" x="8658225" y="5616575"/>
          <p14:tracePt t="116026" x="8640763" y="5608638"/>
          <p14:tracePt t="116034" x="8615363" y="5591175"/>
          <p14:tracePt t="116042" x="8605838" y="5583238"/>
          <p14:tracePt t="116050" x="8572500" y="5549900"/>
          <p14:tracePt t="116058" x="8547100" y="5540375"/>
          <p14:tracePt t="116074" x="8539163" y="5524500"/>
          <p14:tracePt t="116083" x="8539163" y="5514975"/>
          <p14:tracePt t="116090" x="8521700" y="5497513"/>
          <p14:tracePt t="116130" x="8521700" y="5489575"/>
          <p14:tracePt t="116154" x="8521700" y="5446713"/>
          <p14:tracePt t="116162" x="8521700" y="5438775"/>
          <p14:tracePt t="116170" x="8521700" y="5421313"/>
          <p14:tracePt t="116179" x="8521700" y="5387975"/>
          <p14:tracePt t="116186" x="8521700" y="5370513"/>
          <p14:tracePt t="116194" x="8521700" y="5362575"/>
          <p14:tracePt t="116202" x="8521700" y="5337175"/>
          <p14:tracePt t="116218" x="8521700" y="5319713"/>
          <p14:tracePt t="116234" x="8521700" y="5311775"/>
          <p14:tracePt t="116250" x="8529638" y="5294313"/>
          <p14:tracePt t="116332" x="8539163" y="5294313"/>
          <p14:tracePt t="116339" x="8547100" y="5286375"/>
          <p14:tracePt t="116349" x="8564563" y="5276850"/>
          <p14:tracePt t="116358" x="8572500" y="5260975"/>
          <p14:tracePt t="116386" x="8589963" y="5251450"/>
          <p14:tracePt t="116394" x="8615363" y="5251450"/>
          <p14:tracePt t="116402" x="8640763" y="5251450"/>
          <p14:tracePt t="116411" x="8683625" y="5251450"/>
          <p14:tracePt t="116418" x="8734425" y="5251450"/>
          <p14:tracePt t="116426" x="8777288" y="5251450"/>
          <p14:tracePt t="116434" x="8818563" y="5251450"/>
          <p14:tracePt t="116442" x="8886825" y="5251450"/>
          <p14:tracePt t="116450" x="8912225" y="5251450"/>
          <p14:tracePt t="116458" x="8972550" y="5251450"/>
          <p14:tracePt t="116466" x="9005888" y="5251450"/>
          <p14:tracePt t="116474" x="9031288" y="5251450"/>
          <p14:tracePt t="116483" x="9039225" y="5251450"/>
          <p14:tracePt t="116506" x="9056688" y="5251450"/>
          <p14:tracePt t="116522" x="9064625" y="5251450"/>
          <p14:tracePt t="116531" x="9091613" y="5251450"/>
          <p14:tracePt t="116538" x="9117013" y="5251450"/>
          <p14:tracePt t="116548" x="9132888" y="5251450"/>
          <p14:tracePt t="116555" x="9142413" y="5251450"/>
          <p14:tracePt t="116564" x="9167813" y="5276850"/>
          <p14:tracePt t="116570" x="9183688" y="5327650"/>
          <p14:tracePt t="116581" x="9201150" y="5387975"/>
          <p14:tracePt t="116586" x="9201150" y="5421313"/>
          <p14:tracePt t="116594" x="9218613" y="5464175"/>
          <p14:tracePt t="116602" x="9218613" y="5489575"/>
          <p14:tracePt t="116610" x="9218613" y="5507038"/>
          <p14:tracePt t="116618" x="9218613" y="5532438"/>
          <p14:tracePt t="116626" x="9218613" y="5540375"/>
          <p14:tracePt t="116666" x="9201150" y="5565775"/>
          <p14:tracePt t="116674" x="9175750" y="5565775"/>
          <p14:tracePt t="116683" x="9091613" y="5565775"/>
          <p14:tracePt t="116690" x="9039225" y="5565775"/>
          <p14:tracePt t="116699" x="8955088" y="5565775"/>
          <p14:tracePt t="116706" x="8912225" y="5565775"/>
          <p14:tracePt t="116716" x="8869363" y="5565775"/>
          <p14:tracePt t="116722" x="8802688" y="5565775"/>
          <p14:tracePt t="116732" x="8777288" y="5565775"/>
          <p14:tracePt t="116738" x="8734425" y="5565775"/>
          <p14:tracePt t="116747" x="8699500" y="5565775"/>
          <p14:tracePt t="116754" x="8658225" y="5565775"/>
          <p14:tracePt t="116764" x="8648700" y="5565775"/>
          <p14:tracePt t="116769" x="8605838" y="5549900"/>
          <p14:tracePt t="116780" x="8572500" y="5524500"/>
          <p14:tracePt t="116786" x="8547100" y="5489575"/>
          <p14:tracePt t="116794" x="8488363" y="5421313"/>
          <p14:tracePt t="116802" x="8478838" y="5387975"/>
          <p14:tracePt t="116810" x="8462963" y="5380038"/>
          <p14:tracePt t="116818" x="8462963" y="5337175"/>
          <p14:tracePt t="116826" x="8453438" y="5327650"/>
          <p14:tracePt t="116834" x="8435975" y="5311775"/>
          <p14:tracePt t="116842" x="8428038" y="5302250"/>
          <p14:tracePt t="116850" x="8428038" y="5276850"/>
          <p14:tracePt t="116858" x="8428038" y="5260975"/>
          <p14:tracePt t="116866" x="8428038" y="5235575"/>
          <p14:tracePt t="116874" x="8428038" y="5208588"/>
          <p14:tracePt t="116883" x="8428038" y="5200650"/>
          <p14:tracePt t="116890" x="8428038" y="5175250"/>
          <p14:tracePt t="116912" x="8445500" y="5132388"/>
          <p14:tracePt t="116962" x="8453438" y="5124450"/>
          <p14:tracePt t="116970" x="8470900" y="5124450"/>
          <p14:tracePt t="116979" x="8478838" y="5106988"/>
          <p14:tracePt t="116986" x="8504238" y="5099050"/>
          <p14:tracePt t="116994" x="8555038" y="5081588"/>
          <p14:tracePt t="117002" x="8564563" y="5073650"/>
          <p14:tracePt t="117010" x="8580438" y="5056188"/>
          <p14:tracePt t="117018" x="8605838" y="5056188"/>
          <p14:tracePt t="117050" x="8615363" y="5056188"/>
          <p14:tracePt t="117058" x="8632825" y="5056188"/>
          <p14:tracePt t="117067" x="8666163" y="5056188"/>
          <p14:tracePt t="117074" x="8699500" y="5056188"/>
          <p14:tracePt t="117083" x="8742363" y="5056188"/>
          <p14:tracePt t="117090" x="8767763" y="5056188"/>
          <p14:tracePt t="117099" x="8810625" y="5056188"/>
          <p14:tracePt t="117106" x="8861425" y="5056188"/>
          <p14:tracePt t="117115" x="8886825" y="5056188"/>
          <p14:tracePt t="117123" x="8912225" y="5056188"/>
          <p14:tracePt t="117131" x="8980488" y="5056188"/>
          <p14:tracePt t="117138" x="9005888" y="5056188"/>
          <p14:tracePt t="117148" x="9048750" y="5064125"/>
          <p14:tracePt t="117154" x="9064625" y="5073650"/>
          <p14:tracePt t="117165" x="9074150" y="5073650"/>
          <p14:tracePt t="117171" x="9099550" y="5091113"/>
          <p14:tracePt t="117202" x="9117013" y="5099050"/>
          <p14:tracePt t="117210" x="9117013" y="5116513"/>
          <p14:tracePt t="117218" x="9117013" y="5124450"/>
          <p14:tracePt t="117226" x="9117013" y="5149850"/>
          <p14:tracePt t="117234" x="9117013" y="5175250"/>
          <p14:tracePt t="117242" x="9117013" y="5226050"/>
          <p14:tracePt t="117251" x="9117013" y="5268913"/>
          <p14:tracePt t="117258" x="9117013" y="5294313"/>
          <p14:tracePt t="117267" x="9117013" y="5327650"/>
          <p14:tracePt t="117274" x="9117013" y="5337175"/>
          <p14:tracePt t="117283" x="9117013" y="5362575"/>
          <p14:tracePt t="117299" x="9117013" y="5387975"/>
          <p14:tracePt t="117306" x="9117013" y="5405438"/>
          <p14:tracePt t="117315" x="9117013" y="5413375"/>
          <p14:tracePt t="117419" x="9117013" y="5421313"/>
          <p14:tracePt t="117428" x="9117013" y="5446713"/>
          <p14:tracePt t="117436" x="9107488" y="5464175"/>
          <p14:tracePt t="117447" x="9107488" y="5489575"/>
          <p14:tracePt t="117456" x="9107488" y="5549900"/>
          <p14:tracePt t="117458" x="9107488" y="5600700"/>
          <p14:tracePt t="117467" x="9107488" y="5608638"/>
          <p14:tracePt t="117474" x="9107488" y="5626100"/>
          <p14:tracePt t="117506" x="9117013" y="5634038"/>
          <p14:tracePt t="117522" x="9142413" y="5634038"/>
          <p14:tracePt t="117530" x="9167813" y="5608638"/>
          <p14:tracePt t="117538" x="9183688" y="5608638"/>
          <p14:tracePt t="117724" x="9167813" y="5608638"/>
          <p14:tracePt t="117734" x="9150350" y="5634038"/>
          <p14:tracePt t="117750" x="9193213" y="5626100"/>
          <p14:tracePt t="117758" x="9201150" y="5616575"/>
          <p14:tracePt t="117818" x="9209088" y="5616575"/>
          <p14:tracePt t="117924" x="9209088" y="5626100"/>
          <p14:tracePt t="118180" x="9183688" y="5626100"/>
          <p14:tracePt t="118195" x="9167813" y="5626100"/>
          <p14:tracePt t="118202" x="9142413" y="5626100"/>
          <p14:tracePt t="118210" x="9132888" y="5626100"/>
          <p14:tracePt t="118242" x="9124950" y="5626100"/>
          <p14:tracePt t="118250" x="9107488" y="5616575"/>
          <p14:tracePt t="118347" x="9082088" y="5616575"/>
          <p14:tracePt t="118411" x="9074150" y="5616575"/>
          <p14:tracePt t="118435" x="9056688" y="5616575"/>
          <p14:tracePt t="118475" x="9048750" y="5616575"/>
          <p14:tracePt t="118522" x="9023350" y="5600700"/>
          <p14:tracePt t="118530" x="9005888" y="5591175"/>
          <p14:tracePt t="118579" x="8997950" y="5575300"/>
          <p14:tracePt t="121082" x="9013825" y="5575300"/>
          <p14:tracePt t="121090" x="9039225" y="5565775"/>
          <p14:tracePt t="121106" x="9056688" y="5532438"/>
          <p14:tracePt t="121122" x="9082088" y="5524500"/>
          <p14:tracePt t="121146" x="9091613" y="5524500"/>
          <p14:tracePt t="121154" x="9107488" y="5507038"/>
          <p14:tracePt t="121250" x="9107488" y="5497513"/>
          <p14:tracePt t="122523" x="9107488" y="5524500"/>
          <p14:tracePt t="122538" x="9107488" y="5540375"/>
          <p14:tracePt t="122554" x="9107488" y="5565775"/>
          <p14:tracePt t="122562" x="9107488" y="5575300"/>
          <p14:tracePt t="122570" x="9107488" y="5583238"/>
          <p14:tracePt t="122579" x="9107488" y="5600700"/>
          <p14:tracePt t="122586" x="9107488" y="5608638"/>
          <p14:tracePt t="122602" x="9107488" y="5626100"/>
          <p14:tracePt t="122610" x="9099550" y="5634038"/>
          <p14:tracePt t="123714" x="9091613" y="5634038"/>
          <p14:tracePt t="123915" x="9082088" y="5634038"/>
          <p14:tracePt t="123923" x="9064625" y="5634038"/>
          <p14:tracePt t="123946" x="9056688" y="5634038"/>
          <p14:tracePt t="123962" x="9031288" y="5634038"/>
          <p14:tracePt t="123970" x="9013825" y="5634038"/>
          <p14:tracePt t="123978" x="8972550" y="5600700"/>
          <p14:tracePt t="123986" x="8929688" y="5583238"/>
          <p14:tracePt t="123997" x="8912225" y="5583238"/>
          <p14:tracePt t="124002" x="8886825" y="5575300"/>
          <p14:tracePt t="124010" x="8878888" y="5575300"/>
          <p14:tracePt t="124026" x="8861425" y="5557838"/>
          <p14:tracePt t="126163" x="8853488" y="5557838"/>
          <p14:tracePt t="126170" x="8828088" y="5557838"/>
          <p14:tracePt t="126187" x="8818563" y="5557838"/>
          <p14:tracePt t="126195" x="8802688" y="5557838"/>
          <p14:tracePt t="126202" x="8793163" y="5557838"/>
          <p14:tracePt t="126210" x="8767763" y="5557838"/>
          <p14:tracePt t="126218" x="8750300" y="5557838"/>
          <p14:tracePt t="126298" x="8742363" y="5557838"/>
          <p14:tracePt t="126306" x="8724900" y="5557838"/>
          <p14:tracePt t="126315" x="8699500" y="5557838"/>
          <p14:tracePt t="126322" x="8691563" y="5557838"/>
          <p14:tracePt t="126330" x="8683625" y="5557838"/>
          <p14:tracePt t="126683" x="8666163" y="5557838"/>
          <p14:tracePt t="126690" x="8658225" y="5549900"/>
          <p14:tracePt t="126699" x="8640763" y="5540375"/>
          <p14:tracePt t="126706" x="8632825" y="5540375"/>
          <p14:tracePt t="126715" x="8615363" y="5540375"/>
          <p14:tracePt t="126722" x="8580438" y="5524500"/>
          <p14:tracePt t="126730" x="8547100" y="5524500"/>
          <p14:tracePt t="126738" x="8521700" y="5524500"/>
          <p14:tracePt t="126746" x="8496300" y="5507038"/>
          <p14:tracePt t="126754" x="8462963" y="5497513"/>
          <p14:tracePt t="126763" x="8420100" y="5497513"/>
          <p14:tracePt t="126770" x="8385175" y="5464175"/>
          <p14:tracePt t="126779" x="8377238" y="5456238"/>
          <p14:tracePt t="126786" x="8369300" y="5456238"/>
          <p14:tracePt t="126796" x="8351838" y="5438775"/>
          <p14:tracePt t="126802" x="8343900" y="5438775"/>
          <p14:tracePt t="126810" x="8326438" y="5430838"/>
          <p14:tracePt t="126818" x="8283575" y="5413375"/>
          <p14:tracePt t="126826" x="8275638" y="5405438"/>
          <p14:tracePt t="126834" x="8250238" y="5370513"/>
          <p14:tracePt t="126850" x="8232775" y="5362575"/>
          <p14:tracePt t="126858" x="8207375" y="5337175"/>
          <p14:tracePt t="126890" x="8207375" y="5319713"/>
          <p14:tracePt t="126906" x="8207375" y="5311775"/>
          <p14:tracePt t="126914" x="8207375" y="5286375"/>
          <p14:tracePt t="126922" x="8207375" y="5276850"/>
          <p14:tracePt t="126930" x="8207375" y="5260975"/>
          <p14:tracePt t="126938" x="8207375" y="5251450"/>
          <p14:tracePt t="126962" x="8207375" y="5208588"/>
          <p14:tracePt t="126986" x="8207375" y="5192713"/>
          <p14:tracePt t="127010" x="8207375" y="5183188"/>
          <p14:tracePt t="127018" x="8215313" y="5157788"/>
          <p14:tracePt t="127026" x="8224838" y="5141913"/>
          <p14:tracePt t="127034" x="8224838" y="5132388"/>
          <p14:tracePt t="127042" x="8240713" y="5124450"/>
          <p14:tracePt t="127050" x="8250238" y="5106988"/>
          <p14:tracePt t="127058" x="8250238" y="5099050"/>
          <p14:tracePt t="127066" x="8250238" y="5073650"/>
          <p14:tracePt t="127074" x="8283575" y="5038725"/>
          <p14:tracePt t="127082" x="8291513" y="5030788"/>
          <p14:tracePt t="127090" x="8301038" y="5013325"/>
          <p14:tracePt t="127114" x="8318500" y="5005388"/>
          <p14:tracePt t="127122" x="8326438" y="5005388"/>
          <p14:tracePt t="127130" x="8351838" y="4987925"/>
          <p14:tracePt t="127145" x="8369300" y="4987925"/>
          <p14:tracePt t="127154" x="8394700" y="4987925"/>
          <p14:tracePt t="127163" x="8402638" y="4987925"/>
          <p14:tracePt t="127170" x="8428038" y="4987925"/>
          <p14:tracePt t="127180" x="8453438" y="4987925"/>
          <p14:tracePt t="127186" x="8504238" y="4987925"/>
          <p14:tracePt t="127195" x="8564563" y="4987925"/>
          <p14:tracePt t="127202" x="8632825" y="4987925"/>
          <p14:tracePt t="127210" x="8691563" y="4987925"/>
          <p14:tracePt t="127218" x="8709025" y="4987925"/>
          <p14:tracePt t="127226" x="8734425" y="4987925"/>
          <p14:tracePt t="127234" x="8759825" y="4987925"/>
          <p14:tracePt t="127258" x="8767763" y="4987925"/>
          <p14:tracePt t="127266" x="8785225" y="4987925"/>
          <p14:tracePt t="127274" x="8793163" y="4987925"/>
          <p14:tracePt t="127290" x="8818563" y="4987925"/>
          <p14:tracePt t="127298" x="8836025" y="4987925"/>
          <p14:tracePt t="127306" x="8843963" y="4987925"/>
          <p14:tracePt t="127314" x="8869363" y="5013325"/>
          <p14:tracePt t="127322" x="8904288" y="5022850"/>
          <p14:tracePt t="127331" x="8929688" y="5056188"/>
          <p14:tracePt t="127347" x="8997950" y="5073650"/>
          <p14:tracePt t="127354" x="9005888" y="5081588"/>
          <p14:tracePt t="127364" x="9023350" y="5099050"/>
          <p14:tracePt t="127370" x="9048750" y="5124450"/>
          <p14:tracePt t="127380" x="9056688" y="5132388"/>
          <p14:tracePt t="127386" x="9056688" y="5149850"/>
          <p14:tracePt t="127402" x="9074150" y="5157788"/>
          <p14:tracePt t="127426" x="9074150" y="5175250"/>
          <p14:tracePt t="127434" x="9082088" y="5200650"/>
          <p14:tracePt t="127450" x="9082088" y="5208588"/>
          <p14:tracePt t="127458" x="9082088" y="5235575"/>
          <p14:tracePt t="127466" x="9082088" y="5276850"/>
          <p14:tracePt t="127474" x="9082088" y="5294313"/>
          <p14:tracePt t="127482" x="9082088" y="5337175"/>
          <p14:tracePt t="127490" x="9082088" y="5345113"/>
          <p14:tracePt t="127499" x="9082088" y="5370513"/>
          <p14:tracePt t="127515" x="9082088" y="5395913"/>
          <p14:tracePt t="127562" x="9082088" y="5430838"/>
          <p14:tracePt t="127651" x="9064625" y="5456238"/>
          <p14:tracePt t="127668" x="9048750" y="5472113"/>
          <p14:tracePt t="127690" x="9048750" y="5481638"/>
          <p14:tracePt t="127698" x="9048750" y="5489575"/>
          <p14:tracePt t="127706" x="9048750" y="5507038"/>
          <p14:tracePt t="127722" x="9048750" y="5532438"/>
          <p14:tracePt t="131738" x="9039225" y="5540375"/>
          <p14:tracePt t="131754" x="9031288" y="5540375"/>
          <p14:tracePt t="131762" x="8988425" y="5540375"/>
          <p14:tracePt t="131770" x="8972550" y="5540375"/>
          <p14:tracePt t="131777" x="8963025" y="5540375"/>
          <p14:tracePt t="131786" x="8921750" y="5540375"/>
          <p14:tracePt t="131795" x="8912225" y="5540375"/>
          <p14:tracePt t="131802" x="8894763" y="5540375"/>
          <p14:tracePt t="131812" x="8869363" y="5540375"/>
          <p14:tracePt t="131818" x="8861425" y="5540375"/>
          <p14:tracePt t="131850" x="8843963" y="5540375"/>
          <p14:tracePt t="131882" x="8836025" y="5540375"/>
          <p14:tracePt t="131890" x="8793163" y="5540375"/>
          <p14:tracePt t="131914" x="8767763" y="5540375"/>
          <p14:tracePt t="131922" x="8742363" y="5540375"/>
          <p14:tracePt t="131931" x="8691563" y="5540375"/>
          <p14:tracePt t="131938" x="8666163" y="5540375"/>
          <p14:tracePt t="131946" x="8640763" y="5524500"/>
          <p14:tracePt t="131954" x="8605838" y="5507038"/>
          <p14:tracePt t="131962" x="8597900" y="5507038"/>
          <p14:tracePt t="131979" x="8589963" y="5507038"/>
          <p14:tracePt t="131986" x="8547100" y="5481638"/>
          <p14:tracePt t="131996" x="8529638" y="5464175"/>
          <p14:tracePt t="132002" x="8504238" y="5456238"/>
          <p14:tracePt t="132013" x="8496300" y="5456238"/>
          <p14:tracePt t="132018" x="8453438" y="5438775"/>
          <p14:tracePt t="132026" x="8420100" y="5413375"/>
          <p14:tracePt t="132042" x="8394700" y="5395913"/>
          <p14:tracePt t="132050" x="8359775" y="5380038"/>
          <p14:tracePt t="132066" x="8334375" y="5370513"/>
          <p14:tracePt t="132074" x="8308975" y="5353050"/>
          <p14:tracePt t="132082" x="8275638" y="5319713"/>
          <p14:tracePt t="132090" x="8266113" y="5311775"/>
          <p14:tracePt t="132098" x="8232775" y="5286375"/>
          <p14:tracePt t="132106" x="8224838" y="5235575"/>
          <p14:tracePt t="132116" x="8207375" y="5192713"/>
          <p14:tracePt t="132130" x="8189913" y="5157788"/>
          <p14:tracePt t="132147" x="8189913" y="5132388"/>
          <p14:tracePt t="132154" x="8189913" y="5124450"/>
          <p14:tracePt t="132163" x="8164513" y="5081588"/>
          <p14:tracePt t="132170" x="8164513" y="5064125"/>
          <p14:tracePt t="132179" x="8164513" y="5038725"/>
          <p14:tracePt t="132186" x="8164513" y="4997450"/>
          <p14:tracePt t="132196" x="8147050" y="4946650"/>
          <p14:tracePt t="132202" x="8147050" y="4919663"/>
          <p14:tracePt t="132213" x="8147050" y="4894263"/>
          <p14:tracePt t="132219" x="8147050" y="4886325"/>
          <p14:tracePt t="132226" x="8131175" y="4827588"/>
          <p14:tracePt t="132234" x="8131175" y="4802188"/>
          <p14:tracePt t="132242" x="8131175" y="4749800"/>
          <p14:tracePt t="132250" x="8131175" y="4724400"/>
          <p14:tracePt t="132258" x="8131175" y="4699000"/>
          <p14:tracePt t="132266" x="8131175" y="4691063"/>
          <p14:tracePt t="132274" x="8131175" y="4648200"/>
          <p14:tracePt t="132282" x="8131175" y="4630738"/>
          <p14:tracePt t="132290" x="8131175" y="4605338"/>
          <p14:tracePt t="132298" x="8131175" y="4579938"/>
          <p14:tracePt t="132306" x="8131175" y="4572000"/>
          <p14:tracePt t="132322" x="8131175" y="4554538"/>
          <p14:tracePt t="132331" x="8147050" y="4513263"/>
          <p14:tracePt t="132338" x="8181975" y="4486275"/>
          <p14:tracePt t="132346" x="8189913" y="4470400"/>
          <p14:tracePt t="132354" x="8224838" y="4410075"/>
          <p14:tracePt t="132362" x="8232775" y="4402138"/>
          <p14:tracePt t="132371" x="8250238" y="4394200"/>
          <p14:tracePt t="132379" x="8291513" y="4351338"/>
          <p14:tracePt t="132386" x="8301038" y="4351338"/>
          <p14:tracePt t="132395" x="8343900" y="4333875"/>
          <p14:tracePt t="132402" x="8394700" y="4300538"/>
          <p14:tracePt t="132413" x="8420100" y="4275138"/>
          <p14:tracePt t="132419" x="8470900" y="4257675"/>
          <p14:tracePt t="132426" x="8513763" y="4224338"/>
          <p14:tracePt t="132434" x="8529638" y="4214813"/>
          <p14:tracePt t="132443" x="8589963" y="4197350"/>
          <p14:tracePt t="132450" x="8597900" y="4197350"/>
          <p14:tracePt t="132458" x="8623300" y="4181475"/>
          <p14:tracePt t="132466" x="8648700" y="4171950"/>
          <p14:tracePt t="132474" x="8666163" y="4171950"/>
          <p14:tracePt t="132482" x="8691563" y="4138613"/>
          <p14:tracePt t="132490" x="8709025" y="4138613"/>
          <p14:tracePt t="132498" x="8734425" y="4130675"/>
          <p14:tracePt t="132514" x="8759825" y="4130675"/>
          <p14:tracePt t="132522" x="8767763" y="4130675"/>
          <p14:tracePt t="132530" x="8810625" y="4130675"/>
          <p14:tracePt t="132538" x="8853488" y="4130675"/>
          <p14:tracePt t="132546" x="8904288" y="4113213"/>
          <p14:tracePt t="132554" x="8963025" y="4113213"/>
          <p14:tracePt t="132563" x="9031288" y="4113213"/>
          <p14:tracePt t="132570" x="9091613" y="4113213"/>
          <p14:tracePt t="132579" x="9175750" y="4113213"/>
          <p14:tracePt t="132586" x="9209088" y="4113213"/>
          <p14:tracePt t="132596" x="9251950" y="4113213"/>
          <p14:tracePt t="132602" x="9261475" y="4105275"/>
          <p14:tracePt t="132612" x="9302750" y="4105275"/>
          <p14:tracePt t="132626" x="9320213" y="4105275"/>
          <p14:tracePt t="132634" x="9345613" y="4105275"/>
          <p14:tracePt t="132642" x="9371013" y="4105275"/>
          <p14:tracePt t="132650" x="9396413" y="4105275"/>
          <p14:tracePt t="132658" x="9405938" y="4105275"/>
          <p14:tracePt t="132666" x="9431338" y="4105275"/>
          <p14:tracePt t="132674" x="9464675" y="4105275"/>
          <p14:tracePt t="132690" x="9515475" y="4156075"/>
          <p14:tracePt t="132698" x="9523413" y="4171950"/>
          <p14:tracePt t="132706" x="9566275" y="4214813"/>
          <p14:tracePt t="132715" x="9601200" y="4240213"/>
          <p14:tracePt t="132722" x="9626600" y="4291013"/>
          <p14:tracePt t="132730" x="9642475" y="4316413"/>
          <p14:tracePt t="132738" x="9694863" y="4368800"/>
          <p14:tracePt t="132747" x="9702800" y="4394200"/>
          <p14:tracePt t="132754" x="9753600" y="4427538"/>
          <p14:tracePt t="132763" x="9761538" y="4435475"/>
          <p14:tracePt t="132770" x="9779000" y="4470400"/>
          <p14:tracePt t="132779" x="9796463" y="4495800"/>
          <p14:tracePt t="132786" x="9796463" y="4503738"/>
          <p14:tracePt t="132795" x="9796463" y="4521200"/>
          <p14:tracePt t="132802" x="9821863" y="4564063"/>
          <p14:tracePt t="132813" x="9821863" y="4589463"/>
          <p14:tracePt t="132819" x="9829800" y="4597400"/>
          <p14:tracePt t="132826" x="9829800" y="4622800"/>
          <p14:tracePt t="132834" x="9847263" y="4657725"/>
          <p14:tracePt t="132850" x="9847263" y="4665663"/>
          <p14:tracePt t="132858" x="9847263" y="4691063"/>
          <p14:tracePt t="132866" x="9847263" y="4708525"/>
          <p14:tracePt t="132874" x="9847263" y="4716463"/>
          <p14:tracePt t="132882" x="9864725" y="4741863"/>
          <p14:tracePt t="132898" x="9864725" y="4759325"/>
          <p14:tracePt t="132906" x="9864725" y="4784725"/>
          <p14:tracePt t="132914" x="9864725" y="4792663"/>
          <p14:tracePt t="132922" x="9864725" y="4852988"/>
          <p14:tracePt t="132931" x="9855200" y="4894263"/>
          <p14:tracePt t="132938" x="9821863" y="4946650"/>
          <p14:tracePt t="132946" x="9786938" y="5013325"/>
          <p14:tracePt t="132954" x="9745663" y="5132388"/>
          <p14:tracePt t="132962" x="9720263" y="5183188"/>
          <p14:tracePt t="132970" x="9702800" y="5208588"/>
          <p14:tracePt t="132979" x="9685338" y="5276850"/>
          <p14:tracePt t="132986" x="9652000" y="5302250"/>
          <p14:tracePt t="132996" x="9642475" y="5337175"/>
          <p14:tracePt t="133002" x="9609138" y="5362575"/>
          <p14:tracePt t="133013" x="9558338" y="5413375"/>
          <p14:tracePt t="133026" x="9515475" y="5464175"/>
          <p14:tracePt t="133034" x="9482138" y="5514975"/>
          <p14:tracePt t="133042" x="9447213" y="5540375"/>
          <p14:tracePt t="133050" x="9405938" y="5591175"/>
          <p14:tracePt t="133058" x="9371013" y="5616575"/>
          <p14:tracePt t="133066" x="9320213" y="5668963"/>
          <p14:tracePt t="133074" x="9294813" y="5719763"/>
          <p14:tracePt t="133082" x="9244013" y="5770563"/>
          <p14:tracePt t="133090" x="9193213" y="5813425"/>
          <p14:tracePt t="133098" x="9158288" y="5846763"/>
          <p14:tracePt t="133106" x="9150350" y="5854700"/>
          <p14:tracePt t="133122" x="9124950" y="5854700"/>
          <p14:tracePt t="133138" x="9117013" y="5854700"/>
          <p14:tracePt t="133146" x="9082088" y="5889625"/>
          <p14:tracePt t="133154" x="9056688" y="5889625"/>
          <p14:tracePt t="133163" x="9048750" y="5889625"/>
          <p14:tracePt t="133170" x="9031288" y="5889625"/>
          <p14:tracePt t="133179" x="8997950" y="5889625"/>
          <p14:tracePt t="133186" x="8980488" y="5889625"/>
          <p14:tracePt t="133195" x="8972550" y="5889625"/>
          <p14:tracePt t="133202" x="8955088" y="5889625"/>
          <p14:tracePt t="133213" x="8929688" y="5889625"/>
          <p14:tracePt t="133218" x="8921750" y="5889625"/>
          <p14:tracePt t="133226" x="8894763" y="5889625"/>
          <p14:tracePt t="133234" x="8869363" y="5889625"/>
          <p14:tracePt t="133242" x="8853488" y="5889625"/>
          <p14:tracePt t="133250" x="8843963" y="5889625"/>
          <p14:tracePt t="133258" x="8818563" y="5880100"/>
          <p14:tracePt t="133266" x="8767763" y="5864225"/>
          <p14:tracePt t="133274" x="8759825" y="5864225"/>
          <p14:tracePt t="133282" x="8699500" y="5821363"/>
          <p14:tracePt t="133290" x="8623300" y="5788025"/>
          <p14:tracePt t="133298" x="8555038" y="5727700"/>
          <p14:tracePt t="133306" x="8539163" y="5719763"/>
          <p14:tracePt t="133315" x="8513763" y="5702300"/>
          <p14:tracePt t="133322" x="8488363" y="5684838"/>
          <p14:tracePt t="133331" x="8453438" y="5659438"/>
          <p14:tracePt t="133354" x="8445500" y="5641975"/>
          <p14:tracePt t="133370" x="8420100" y="5634038"/>
          <p14:tracePt t="133379" x="8385175" y="5616575"/>
          <p14:tracePt t="133396" x="8359775" y="5591175"/>
          <p14:tracePt t="133402" x="8343900" y="5575300"/>
          <p14:tracePt t="133413" x="8334375" y="5565775"/>
          <p14:tracePt t="133418" x="8308975" y="5549900"/>
          <p14:tracePt t="133426" x="8275638" y="5507038"/>
          <p14:tracePt t="133434" x="8258175" y="5489575"/>
          <p14:tracePt t="133443" x="8232775" y="5481638"/>
          <p14:tracePt t="133450" x="8207375" y="5446713"/>
          <p14:tracePt t="133458" x="8174038" y="5413375"/>
          <p14:tracePt t="133466" x="8164513" y="5405438"/>
          <p14:tracePt t="133474" x="8147050" y="5395913"/>
          <p14:tracePt t="133482" x="8139113" y="5362575"/>
          <p14:tracePt t="133490" x="8121650" y="5353050"/>
          <p14:tracePt t="133498" x="8113713" y="5345113"/>
          <p14:tracePt t="133506" x="8096250" y="5319713"/>
          <p14:tracePt t="133515" x="8096250" y="5286375"/>
          <p14:tracePt t="133522" x="8088313" y="5260975"/>
          <p14:tracePt t="133531" x="8088313" y="5235575"/>
          <p14:tracePt t="133538" x="8054975" y="5183188"/>
          <p14:tracePt t="133546" x="8037513" y="5141913"/>
          <p14:tracePt t="133554" x="8037513" y="5106988"/>
          <p14:tracePt t="133563" x="8020050" y="5064125"/>
          <p14:tracePt t="133570" x="8020050" y="5022850"/>
          <p14:tracePt t="133579" x="8020050" y="5005388"/>
          <p14:tracePt t="133586" x="8020050" y="4997450"/>
          <p14:tracePt t="133596" x="8020050" y="4972050"/>
          <p14:tracePt t="133602" x="8020050" y="4954588"/>
          <p14:tracePt t="133613" x="8020050" y="4929188"/>
          <p14:tracePt t="133618" x="8020050" y="4886325"/>
          <p14:tracePt t="133634" x="8020050" y="4860925"/>
          <p14:tracePt t="133642" x="8020050" y="4810125"/>
          <p14:tracePt t="133650" x="8020050" y="4784725"/>
          <p14:tracePt t="133658" x="8020050" y="4759325"/>
          <p14:tracePt t="133666" x="8029575" y="4733925"/>
          <p14:tracePt t="133674" x="8037513" y="4716463"/>
          <p14:tracePt t="133682" x="8037513" y="4691063"/>
          <p14:tracePt t="133690" x="8054975" y="4665663"/>
          <p14:tracePt t="133706" x="8054975" y="4648200"/>
          <p14:tracePt t="133715" x="8070850" y="4622800"/>
          <p14:tracePt t="133722" x="8080375" y="4614863"/>
          <p14:tracePt t="133732" x="8121650" y="4572000"/>
          <p14:tracePt t="133738" x="8139113" y="4538663"/>
          <p14:tracePt t="133746" x="8147050" y="4529138"/>
          <p14:tracePt t="133755" x="8174038" y="4503738"/>
          <p14:tracePt t="133763" x="8207375" y="4470400"/>
          <p14:tracePt t="133770" x="8215313" y="4460875"/>
          <p14:tracePt t="133780" x="8232775" y="4445000"/>
          <p14:tracePt t="133786" x="8258175" y="4435475"/>
          <p14:tracePt t="133810" x="8266113" y="4435475"/>
          <p14:tracePt t="133818" x="8308975" y="4435475"/>
          <p14:tracePt t="133826" x="8394700" y="4435475"/>
          <p14:tracePt t="133834" x="8478838" y="4435475"/>
          <p14:tracePt t="133842" x="8597900" y="4435475"/>
          <p14:tracePt t="133850" x="8767763" y="4435475"/>
          <p14:tracePt t="133858" x="8886825" y="4435475"/>
          <p14:tracePt t="133866" x="9023350" y="4435475"/>
          <p14:tracePt t="133874" x="9117013" y="4435475"/>
          <p14:tracePt t="133882" x="9175750" y="4435475"/>
          <p14:tracePt t="133898" x="9236075" y="4435475"/>
          <p14:tracePt t="133906" x="9261475" y="4419600"/>
          <p14:tracePt t="134067" x="9244013" y="4445000"/>
          <p14:tracePt t="134076" x="9209088" y="4445000"/>
          <p14:tracePt t="134083" x="9167813" y="4445000"/>
          <p14:tracePt t="134093" x="9158288" y="4445000"/>
          <p14:tracePt t="134101" x="9124950" y="4452938"/>
          <p14:tracePt t="134122" x="9117013" y="4470400"/>
          <p14:tracePt t="134132" x="9107488" y="4478338"/>
          <p14:tracePt t="134146" x="9091613" y="4495800"/>
          <p14:tracePt t="134163" x="9082088" y="4521200"/>
          <p14:tracePt t="134171" x="9064625" y="4529138"/>
          <p14:tracePt t="134179" x="9064625" y="4554538"/>
          <p14:tracePt t="134196" x="9064625" y="4579938"/>
          <p14:tracePt t="134202" x="9064625" y="4597400"/>
          <p14:tracePt t="134218" x="9064625" y="4605338"/>
          <p14:tracePt t="134234" x="9064625" y="4622800"/>
          <p14:tracePt t="134250" x="9064625" y="4648200"/>
          <p14:tracePt t="134266" x="9064625" y="4657725"/>
          <p14:tracePt t="134282" x="9064625" y="4665663"/>
          <p14:tracePt t="134290" x="9064625" y="4683125"/>
          <p14:tracePt t="134298" x="9064625" y="4708525"/>
          <p14:tracePt t="134306" x="9064625" y="4716463"/>
          <p14:tracePt t="134315" x="9064625" y="4741863"/>
          <p14:tracePt t="134322" x="9064625" y="4792663"/>
          <p14:tracePt t="134331" x="9039225" y="4818063"/>
          <p14:tracePt t="134338" x="9005888" y="4868863"/>
          <p14:tracePt t="134346" x="9005888" y="4894263"/>
          <p14:tracePt t="134354" x="8997950" y="4903788"/>
          <p14:tracePt t="134363" x="8997950" y="4919663"/>
          <p14:tracePt t="134370" x="8980488" y="4929188"/>
          <p14:tracePt t="134380" x="8972550" y="4946650"/>
          <p14:tracePt t="134434" x="8972550" y="4954588"/>
          <p14:tracePt t="134458" x="8972550" y="4979988"/>
          <p14:tracePt t="134466" x="8955088" y="4997450"/>
          <p14:tracePt t="134483" x="8955088" y="5005388"/>
          <p14:tracePt t="134490" x="8955088" y="5013325"/>
          <p14:tracePt t="134498" x="8955088" y="5038725"/>
          <p14:tracePt t="134506" x="8947150" y="5073650"/>
          <p14:tracePt t="134522" x="8929688" y="5141913"/>
          <p14:tracePt t="134531" x="8894763" y="5167313"/>
          <p14:tracePt t="134538" x="8869363" y="5200650"/>
          <p14:tracePt t="134547" x="8853488" y="5226050"/>
          <p14:tracePt t="134564" x="8818563" y="5260975"/>
          <p14:tracePt t="134570" x="8818563" y="5268913"/>
          <p14:tracePt t="134586" x="8810625" y="5276850"/>
          <p14:tracePt t="134602" x="8810625" y="5294313"/>
          <p14:tracePt t="134614" x="8810625" y="5302250"/>
          <p14:tracePt t="134618" x="8810625" y="5327650"/>
          <p14:tracePt t="134627" x="8793163" y="5362575"/>
          <p14:tracePt t="134634" x="8793163" y="5387975"/>
          <p14:tracePt t="134642" x="8793163" y="5395913"/>
          <p14:tracePt t="134650" x="8793163" y="5413375"/>
          <p14:tracePt t="134658" x="8793163" y="5438775"/>
          <p14:tracePt t="134666" x="8793163" y="5464175"/>
          <p14:tracePt t="134683" x="8793163" y="5472113"/>
          <p14:tracePt t="134690" x="8793163" y="5489575"/>
          <p14:tracePt t="134706" x="8793163" y="5497513"/>
          <p14:tracePt t="134715" x="8810625" y="5524500"/>
          <p14:tracePt t="134722" x="8828088" y="5557838"/>
          <p14:tracePt t="134738" x="8836025" y="5565775"/>
          <p14:tracePt t="134795" x="8836025" y="5591175"/>
          <p14:tracePt t="134804" x="8836025" y="5626100"/>
          <p14:tracePt t="134813" x="8836025" y="5634038"/>
          <p14:tracePt t="134822" x="8836025" y="5659438"/>
          <p14:tracePt t="134828" x="8836025" y="5668963"/>
          <p14:tracePt t="134836" x="8836025" y="5684838"/>
          <p14:tracePt t="134843" x="8828088" y="5694363"/>
          <p14:tracePt t="134858" x="8810625" y="5694363"/>
          <p14:tracePt t="134890" x="8802688" y="5694363"/>
          <p14:tracePt t="134898" x="8777288" y="5694363"/>
          <p14:tracePt t="134906" x="8759825" y="5694363"/>
          <p14:tracePt t="134915" x="8716963" y="5676900"/>
          <p14:tracePt t="134922" x="8709025" y="5668963"/>
          <p14:tracePt t="134931" x="8683625" y="5634038"/>
          <p14:tracePt t="134938" x="8605838" y="5565775"/>
          <p14:tracePt t="134946" x="8597900" y="5532438"/>
          <p14:tracePt t="134954" x="8564563" y="5489575"/>
          <p14:tracePt t="134962" x="8529638" y="5395913"/>
          <p14:tracePt t="134970" x="8470900" y="5327650"/>
          <p14:tracePt t="134980" x="8445500" y="5294313"/>
          <p14:tracePt t="134986" x="8410575" y="5243513"/>
          <p14:tracePt t="134997" x="8394700" y="5218113"/>
          <p14:tracePt t="135002" x="8377238" y="5175250"/>
          <p14:tracePt t="135014" x="8369300" y="5157788"/>
          <p14:tracePt t="135018" x="8351838" y="5132388"/>
          <p14:tracePt t="135027" x="8351838" y="5124450"/>
          <p14:tracePt t="135035" x="8351838" y="5099050"/>
          <p14:tracePt t="135043" x="8334375" y="5048250"/>
          <p14:tracePt t="135051" x="8334375" y="5022850"/>
          <p14:tracePt t="135058" x="8334375" y="4979988"/>
          <p14:tracePt t="135066" x="8334375" y="4946650"/>
          <p14:tracePt t="135074" x="8326438" y="4903788"/>
          <p14:tracePt t="135082" x="8326438" y="4878388"/>
          <p14:tracePt t="135090" x="8326438" y="4827588"/>
          <p14:tracePt t="135099" x="8326438" y="4818063"/>
          <p14:tracePt t="135106" x="8326438" y="4775200"/>
          <p14:tracePt t="135114" x="8326438" y="4749800"/>
          <p14:tracePt t="135122" x="8326438" y="4733925"/>
          <p14:tracePt t="135131" x="8326438" y="4683125"/>
          <p14:tracePt t="135139" x="8359775" y="4630738"/>
          <p14:tracePt t="135147" x="8394700" y="4589463"/>
          <p14:tracePt t="135154" x="8445500" y="4538663"/>
          <p14:tracePt t="135165" x="8470900" y="4503738"/>
          <p14:tracePt t="135170" x="8547100" y="4452938"/>
          <p14:tracePt t="135179" x="8572500" y="4419600"/>
          <p14:tracePt t="135187" x="8623300" y="4394200"/>
          <p14:tracePt t="135197" x="8648700" y="4359275"/>
          <p14:tracePt t="135202" x="8666163" y="4351338"/>
          <p14:tracePt t="135213" x="8674100" y="4333875"/>
          <p14:tracePt t="135250" x="8699500" y="4333875"/>
          <p14:tracePt t="135274" x="8750300" y="4333875"/>
          <p14:tracePt t="135282" x="8759825" y="4333875"/>
          <p14:tracePt t="135290" x="8802688" y="4333875"/>
          <p14:tracePt t="135298" x="8828088" y="4333875"/>
          <p14:tracePt t="135306" x="8869363" y="4333875"/>
          <p14:tracePt t="135315" x="8886825" y="4333875"/>
          <p14:tracePt t="135322" x="8937625" y="4333875"/>
          <p14:tracePt t="135338" x="8955088" y="4333875"/>
          <p14:tracePt t="135395" x="8963025" y="4341813"/>
          <p14:tracePt t="135403" x="8988425" y="4368800"/>
          <p14:tracePt t="135412" x="9039225" y="4368800"/>
          <p14:tracePt t="135420" x="9082088" y="4384675"/>
          <p14:tracePt t="135433" x="9132888" y="4402138"/>
          <p14:tracePt t="135436" x="9175750" y="4402138"/>
          <p14:tracePt t="135443" x="9244013" y="4419600"/>
          <p14:tracePt t="135451" x="9269413" y="4419600"/>
          <p14:tracePt t="135458" x="9312275" y="4419600"/>
          <p14:tracePt t="135466" x="9328150" y="4419600"/>
          <p14:tracePt t="135474" x="9337675" y="4419600"/>
          <p14:tracePt t="135482" x="9363075" y="4445000"/>
          <p14:tracePt t="135490" x="9380538" y="4445000"/>
          <p14:tracePt t="135499" x="9388475" y="4445000"/>
          <p14:tracePt t="135506" x="9405938" y="4445000"/>
          <p14:tracePt t="135515" x="9413875" y="4452938"/>
          <p14:tracePt t="135522" x="9456738" y="4478338"/>
          <p14:tracePt t="135532" x="9490075" y="4513263"/>
          <p14:tracePt t="135538" x="9498013" y="4538663"/>
          <p14:tracePt t="135546" x="9532938" y="4605338"/>
          <p14:tracePt t="135554" x="9550400" y="4622800"/>
          <p14:tracePt t="135563" x="9575800" y="4683125"/>
          <p14:tracePt t="135570" x="9609138" y="4724400"/>
          <p14:tracePt t="135579" x="9626600" y="4759325"/>
          <p14:tracePt t="135586" x="9634538" y="4767263"/>
          <p14:tracePt t="135596" x="9652000" y="4810125"/>
          <p14:tracePt t="135602" x="9659938" y="4843463"/>
          <p14:tracePt t="135613" x="9677400" y="4852988"/>
          <p14:tracePt t="135618" x="9677400" y="4860925"/>
          <p14:tracePt t="135629" x="9677400" y="4878388"/>
          <p14:tracePt t="135642" x="9677400" y="4886325"/>
          <p14:tracePt t="135650" x="9677400" y="4929188"/>
          <p14:tracePt t="135658" x="9677400" y="4937125"/>
          <p14:tracePt t="135666" x="9667875" y="4972050"/>
          <p14:tracePt t="135674" x="9652000" y="4997450"/>
          <p14:tracePt t="135682" x="9617075" y="5064125"/>
          <p14:tracePt t="135690" x="9591675" y="5081588"/>
          <p14:tracePt t="135700" x="9558338" y="5106988"/>
          <p14:tracePt t="135706" x="9532938" y="5157788"/>
          <p14:tracePt t="135715" x="9515475" y="5183188"/>
          <p14:tracePt t="135722" x="9482138" y="5235575"/>
          <p14:tracePt t="135731" x="9456738" y="5260975"/>
          <p14:tracePt t="135738" x="9439275" y="5276850"/>
          <p14:tracePt t="135754" x="9431338" y="5286375"/>
          <p14:tracePt t="135763" x="9413875" y="5302250"/>
          <p14:tracePt t="135779" x="9388475" y="5327650"/>
          <p14:tracePt t="135786" x="9380538" y="5327650"/>
          <p14:tracePt t="135796" x="9363075" y="5337175"/>
          <p14:tracePt t="135802" x="9302750" y="5387975"/>
          <p14:tracePt t="135813" x="9294813" y="5395913"/>
          <p14:tracePt t="135818" x="9269413" y="5421313"/>
          <p14:tracePt t="135830" x="9218613" y="5472113"/>
          <p14:tracePt t="135834" x="9201150" y="5481638"/>
          <p14:tracePt t="135843" x="9158288" y="5549900"/>
          <p14:tracePt t="135850" x="9124950" y="5591175"/>
          <p14:tracePt t="135858" x="9099550" y="5626100"/>
          <p14:tracePt t="135867" x="9082088" y="5634038"/>
          <p14:tracePt t="135874" x="9074150" y="5676900"/>
          <p14:tracePt t="135882" x="9056688" y="5694363"/>
          <p14:tracePt t="135896" x="9048750" y="5719763"/>
          <p14:tracePt t="135900" x="9031288" y="5727700"/>
          <p14:tracePt t="135906" x="9023350" y="5745163"/>
          <p14:tracePt t="136172" x="9005888" y="5753100"/>
          <p14:tracePt t="136187" x="8997950" y="5761038"/>
          <p14:tracePt t="136194" x="8972550" y="5761038"/>
          <p14:tracePt t="136202" x="8963025" y="5761038"/>
          <p14:tracePt t="136212" x="8947150" y="5778500"/>
          <p14:tracePt t="136234" x="8921750" y="5778500"/>
          <p14:tracePt t="136242" x="8894763" y="5778500"/>
          <p14:tracePt t="136250" x="8853488" y="5778500"/>
          <p14:tracePt t="136258" x="8836025" y="5778500"/>
          <p14:tracePt t="136266" x="8810625" y="5778500"/>
          <p14:tracePt t="136274" x="8785225" y="5778500"/>
          <p14:tracePt t="136282" x="8777288" y="5778500"/>
          <p14:tracePt t="136290" x="8759825" y="5778500"/>
          <p14:tracePt t="136298" x="8750300" y="5778500"/>
          <p14:tracePt t="136579" x="8709025" y="5778500"/>
          <p14:tracePt t="136587" x="8683625" y="5778500"/>
          <p14:tracePt t="136595" x="8632825" y="5778500"/>
          <p14:tracePt t="136611" x="8623300" y="5778500"/>
          <p14:tracePt t="136674" x="8615363" y="5778500"/>
          <p14:tracePt t="136682" x="8572500" y="5778500"/>
          <p14:tracePt t="136690" x="8539163" y="5770563"/>
          <p14:tracePt t="136698" x="8513763" y="5770563"/>
          <p14:tracePt t="136706" x="8504238" y="5770563"/>
          <p14:tracePt t="136714" x="8488363" y="5761038"/>
          <p14:tracePt t="136746" x="8478838" y="5745163"/>
          <p14:tracePt t="136762" x="8462963" y="5745163"/>
          <p14:tracePt t="136770" x="8435975" y="5735638"/>
          <p14:tracePt t="136802" x="8428038" y="5735638"/>
          <p14:tracePt t="136810" x="8410575" y="5719763"/>
          <p14:tracePt t="136818" x="8385175" y="5719763"/>
          <p14:tracePt t="136922" x="8377238" y="5719763"/>
          <p14:tracePt t="136931" x="8369300" y="5710238"/>
          <p14:tracePt t="136938" x="8351838" y="5684838"/>
          <p14:tracePt t="136947" x="8343900" y="5668963"/>
          <p14:tracePt t="136962" x="8343900" y="5626100"/>
          <p14:tracePt t="136970" x="8308975" y="5583238"/>
          <p14:tracePt t="136986" x="8291513" y="5532438"/>
          <p14:tracePt t="137002" x="8283575" y="5524500"/>
          <p14:tracePt t="137014" x="8283575" y="5514975"/>
          <p14:tracePt t="137029" x="8283575" y="5489575"/>
          <p14:tracePt t="137050" x="8266113" y="5456238"/>
          <p14:tracePt t="137066" x="8232775" y="5387975"/>
          <p14:tracePt t="137074" x="8232775" y="5362575"/>
          <p14:tracePt t="137082" x="8215313" y="5294313"/>
          <p14:tracePt t="137090" x="8215313" y="5286375"/>
          <p14:tracePt t="137099" x="8215313" y="5243513"/>
          <p14:tracePt t="137106" x="8199438" y="5218113"/>
          <p14:tracePt t="137116" x="8199438" y="5167313"/>
          <p14:tracePt t="137122" x="8199438" y="5157788"/>
          <p14:tracePt t="137131" x="8199438" y="5141913"/>
          <p14:tracePt t="137138" x="8199438" y="5116513"/>
          <p14:tracePt t="137387" x="8189913" y="5106988"/>
          <p14:tracePt t="137396" x="8174038" y="5106988"/>
          <p14:tracePt t="137867" x="8164513" y="5106988"/>
          <p14:tracePt t="138011" x="8164513" y="5124450"/>
          <p14:tracePt t="138018" x="8164513" y="5149850"/>
          <p14:tracePt t="138028" x="8164513" y="5157788"/>
          <p14:tracePt t="138034" x="8164513" y="5175250"/>
          <p14:tracePt t="138042" x="8164513" y="5183188"/>
          <p14:tracePt t="138050" x="8164513" y="5208588"/>
          <p14:tracePt t="138058" x="8164513" y="5235575"/>
          <p14:tracePt t="138066" x="8164513" y="5251450"/>
          <p14:tracePt t="138074" x="8164513" y="5276850"/>
          <p14:tracePt t="138082" x="8164513" y="5286375"/>
          <p14:tracePt t="138090" x="8181975" y="5302250"/>
          <p14:tracePt t="138475" x="8189913" y="5311775"/>
          <p14:tracePt t="138482" x="8189913" y="5353050"/>
          <p14:tracePt t="138490" x="8224838" y="5380038"/>
          <p14:tracePt t="138499" x="8240713" y="5430838"/>
          <p14:tracePt t="138515" x="8266113" y="5456238"/>
          <p14:tracePt t="138531" x="8283575" y="5472113"/>
          <p14:tracePt t="138538" x="8291513" y="5481638"/>
          <p14:tracePt t="138594" x="8301038" y="5497513"/>
          <p14:tracePt t="138602" x="8318500" y="5507038"/>
          <p14:tracePt t="138618" x="8326438" y="5524500"/>
          <p14:tracePt t="138627" x="8343900" y="5532438"/>
          <p14:tracePt t="138650" x="8351838" y="5532438"/>
          <p14:tracePt t="138658" x="8369300" y="5532438"/>
          <p14:tracePt t="138674" x="8394700" y="5557838"/>
          <p14:tracePt t="138746" x="8402638" y="5557838"/>
          <p14:tracePt t="138762" x="8420100" y="5557838"/>
          <p14:tracePt t="138770" x="8428038" y="5557838"/>
          <p14:tracePt t="138786" x="8435975" y="5557838"/>
          <p14:tracePt t="138794" x="8478838" y="5557838"/>
          <p14:tracePt t="138802" x="8496300" y="5557838"/>
          <p14:tracePt t="138812" x="8504238" y="5557838"/>
          <p14:tracePt t="138818" x="8529638" y="5557838"/>
          <p14:tracePt t="138829" x="8555038" y="5557838"/>
          <p14:tracePt t="138834" x="8605838" y="5557838"/>
          <p14:tracePt t="138842" x="8615363" y="5557838"/>
          <p14:tracePt t="138850" x="8632825" y="5557838"/>
          <p14:tracePt t="138858" x="8666163" y="5557838"/>
          <p14:tracePt t="138866" x="8683625" y="5557838"/>
          <p14:tracePt t="138874" x="8691563" y="5557838"/>
          <p14:tracePt t="138893" x="8709025" y="5557838"/>
          <p14:tracePt t="138898" x="8734425" y="5557838"/>
          <p14:tracePt t="138914" x="8742363" y="5557838"/>
          <p14:tracePt t="138930" x="8750300" y="5557838"/>
          <p14:tracePt t="138938" x="8767763" y="5557838"/>
          <p14:tracePt t="138947" x="8777288" y="5575300"/>
          <p14:tracePt t="138962" x="8793163" y="5575300"/>
          <p14:tracePt t="138978" x="8802688" y="5575300"/>
          <p14:tracePt t="138995" x="8818563" y="5575300"/>
          <p14:tracePt t="139002" x="8828088" y="5575300"/>
          <p14:tracePt t="139012" x="8869363" y="5575300"/>
          <p14:tracePt t="139018" x="8878888" y="5575300"/>
          <p14:tracePt t="139029" x="8894763" y="5575300"/>
          <p14:tracePt t="139034" x="8921750" y="5575300"/>
          <p14:tracePt t="139042" x="8947150" y="5565775"/>
          <p14:tracePt t="139050" x="8963025" y="5557838"/>
          <p14:tracePt t="139066" x="8988425" y="5540375"/>
          <p14:tracePt t="139082" x="8997950" y="5532438"/>
          <p14:tracePt t="139090" x="9013825" y="5514975"/>
          <p14:tracePt t="139098" x="9013825" y="5507038"/>
          <p14:tracePt t="139106" x="9013825" y="5481638"/>
          <p14:tracePt t="139115" x="9013825" y="5430838"/>
          <p14:tracePt t="139122" x="9013825" y="5421313"/>
          <p14:tracePt t="139131" x="9013825" y="5405438"/>
          <p14:tracePt t="139138" x="9005888" y="5370513"/>
          <p14:tracePt t="139163" x="9005888" y="5353050"/>
          <p14:tracePt t="139236" x="9005888" y="5345113"/>
          <p14:tracePt t="139248" x="9005888" y="5319713"/>
          <p14:tracePt t="139261" x="9005888" y="5302250"/>
          <p14:tracePt t="139268" x="9005888" y="5294313"/>
          <p14:tracePt t="139274" x="8988425" y="5251450"/>
          <p14:tracePt t="139290" x="8980488" y="5226050"/>
          <p14:tracePt t="139354" x="8963025" y="5208588"/>
          <p14:tracePt t="139371" x="8937625" y="5200650"/>
          <p14:tracePt t="139411" x="8929688" y="5183188"/>
          <p14:tracePt t="139443" x="8929688" y="5175250"/>
          <p14:tracePt t="139450" x="8912225" y="5157788"/>
          <p14:tracePt t="139459" x="8904288" y="5149850"/>
          <p14:tracePt t="139468" x="8878888" y="5132388"/>
          <p14:tracePt t="139483" x="8861425" y="5132388"/>
          <p14:tracePt t="139490" x="8853488" y="5132388"/>
          <p14:tracePt t="139498" x="8828088" y="5106988"/>
          <p14:tracePt t="139506" x="8810625" y="5106988"/>
          <p14:tracePt t="139523" x="8802688" y="5106988"/>
          <p14:tracePt t="139531" x="8785225" y="5106988"/>
          <p14:tracePt t="139538" x="8759825" y="5099050"/>
          <p14:tracePt t="139554" x="8750300" y="5099050"/>
          <p14:tracePt t="139594" x="8734425" y="5099050"/>
          <p14:tracePt t="139602" x="8724900" y="5099050"/>
          <p14:tracePt t="139611" x="8699500" y="5116513"/>
          <p14:tracePt t="139619" x="8666163" y="5124450"/>
          <p14:tracePt t="139630" x="8605838" y="5141913"/>
          <p14:tracePt t="139634" x="8572500" y="5157788"/>
          <p14:tracePt t="139642" x="8547100" y="5175250"/>
          <p14:tracePt t="139651" x="8529638" y="5183188"/>
          <p14:tracePt t="139658" x="8521700" y="5192713"/>
          <p14:tracePt t="139714" x="8513763" y="5208588"/>
          <p14:tracePt t="139731" x="8513763" y="5218113"/>
          <p14:tracePt t="139739" x="8513763" y="5243513"/>
          <p14:tracePt t="139747" x="8513763" y="5260975"/>
          <p14:tracePt t="139754" x="8513763" y="5286375"/>
          <p14:tracePt t="139763" x="8513763" y="5294313"/>
          <p14:tracePt t="139770" x="8513763" y="5319713"/>
          <p14:tracePt t="139778" x="8513763" y="5345113"/>
          <p14:tracePt t="139787" x="8513763" y="5362575"/>
          <p14:tracePt t="139826" x="8529638" y="5387975"/>
          <p14:tracePt t="139850" x="8555038" y="5405438"/>
          <p14:tracePt t="139866" x="8572500" y="5413375"/>
          <p14:tracePt t="139882" x="8580438" y="5430838"/>
          <p14:tracePt t="139898" x="8589963" y="5430838"/>
          <p14:tracePt t="139906" x="8605838" y="5430838"/>
          <p14:tracePt t="139914" x="8615363" y="5438775"/>
          <p14:tracePt t="139938" x="8658225" y="5438775"/>
          <p14:tracePt t="139946" x="8674100" y="5438775"/>
          <p14:tracePt t="139954" x="8709025" y="5438775"/>
          <p14:tracePt t="139962" x="8724900" y="5438775"/>
          <p14:tracePt t="139979" x="8734425" y="5438775"/>
          <p14:tracePt t="139995" x="8750300" y="5438775"/>
          <p14:tracePt t="140011" x="8785225" y="5430838"/>
          <p14:tracePt t="140018" x="8802688" y="5421313"/>
          <p14:tracePt t="140028" x="8810625" y="5413375"/>
          <p14:tracePt t="140034" x="8828088" y="5395913"/>
          <p14:tracePt t="140042" x="8853488" y="5387975"/>
          <p14:tracePt t="140050" x="8861425" y="5370513"/>
          <p14:tracePt t="140066" x="8878888" y="5362575"/>
          <p14:tracePt t="140090" x="8886825" y="5345113"/>
          <p14:tracePt t="140122" x="8886825" y="5319713"/>
          <p14:tracePt t="140130" x="8886825" y="5294313"/>
          <p14:tracePt t="140138" x="8878888" y="5268913"/>
          <p14:tracePt t="140147" x="8853488" y="5251450"/>
          <p14:tracePt t="140154" x="8853488" y="5243513"/>
          <p14:tracePt t="140163" x="8843963" y="5226050"/>
          <p14:tracePt t="140178" x="8828088" y="5200650"/>
          <p14:tracePt t="140202" x="8818563" y="5192713"/>
          <p14:tracePt t="140212" x="8785225" y="5157788"/>
          <p14:tracePt t="140242" x="8777288" y="5157788"/>
          <p14:tracePt t="140332" x="8750300" y="5149850"/>
          <p14:tracePt t="140372" x="8734425" y="5149850"/>
          <p14:tracePt t="140380" x="8724900" y="5149850"/>
          <p14:tracePt t="140410" x="8716963" y="5149850"/>
          <p14:tracePt t="140434" x="8699500" y="5149850"/>
          <p14:tracePt t="140442" x="8691563" y="5149850"/>
          <p14:tracePt t="140450" x="8666163" y="5149850"/>
          <p14:tracePt t="140459" x="8648700" y="5183188"/>
          <p14:tracePt t="140466" x="8632825" y="5208588"/>
          <p14:tracePt t="140474" x="8615363" y="5243513"/>
          <p14:tracePt t="140482" x="8605838" y="5268913"/>
          <p14:tracePt t="140490" x="8589963" y="5294313"/>
          <p14:tracePt t="140498" x="8580438" y="5311775"/>
          <p14:tracePt t="140506" x="8580438" y="5319713"/>
          <p14:tracePt t="140571" x="8580438" y="5337175"/>
          <p14:tracePt t="140578" x="8580438" y="5362575"/>
          <p14:tracePt t="140595" x="8580438" y="5370513"/>
          <p14:tracePt t="140603" x="8580438" y="5387975"/>
          <p14:tracePt t="140619" x="8580438" y="5413375"/>
          <p14:tracePt t="140643" x="8597900" y="5421313"/>
          <p14:tracePt t="140659" x="8605838" y="5438775"/>
          <p14:tracePt t="140667" x="8615363" y="5446713"/>
          <p14:tracePt t="140674" x="8632825" y="5446713"/>
          <p14:tracePt t="140682" x="8640763" y="5446713"/>
          <p14:tracePt t="140690" x="8658225" y="5446713"/>
          <p14:tracePt t="140698" x="8666163" y="5446713"/>
          <p14:tracePt t="140706" x="8691563" y="5446713"/>
          <p14:tracePt t="140714" x="8709025" y="5446713"/>
          <p14:tracePt t="140722" x="8716963" y="5456238"/>
          <p14:tracePt t="140731" x="8724900" y="5456238"/>
          <p14:tracePt t="140738" x="8750300" y="5456238"/>
          <p14:tracePt t="140747" x="8767763" y="5456238"/>
          <p14:tracePt t="140754" x="8777288" y="5456238"/>
          <p14:tracePt t="140763" x="8793163" y="5456238"/>
          <p14:tracePt t="140770" x="8818563" y="5456238"/>
          <p14:tracePt t="140778" x="8828088" y="5456238"/>
          <p14:tracePt t="140786" x="8853488" y="5456238"/>
          <p14:tracePt t="140802" x="8904288" y="5456238"/>
          <p14:tracePt t="140812" x="8912225" y="5456238"/>
          <p14:tracePt t="140818" x="8929688" y="5430838"/>
          <p14:tracePt t="140828" x="8937625" y="5413375"/>
          <p14:tracePt t="140843" x="8937625" y="5387975"/>
          <p14:tracePt t="140850" x="8937625" y="5362575"/>
          <p14:tracePt t="140858" x="8937625" y="5353050"/>
          <p14:tracePt t="140866" x="8937625" y="5327650"/>
          <p14:tracePt t="140874" x="8937625" y="5311775"/>
          <p14:tracePt t="140882" x="8937625" y="5302250"/>
          <p14:tracePt t="140890" x="8937625" y="5286375"/>
          <p14:tracePt t="140898" x="8937625" y="5260975"/>
          <p14:tracePt t="140906" x="8937625" y="5251450"/>
          <p14:tracePt t="140914" x="8937625" y="5243513"/>
          <p14:tracePt t="140922" x="8937625" y="5226050"/>
          <p14:tracePt t="140930" x="8921750" y="5218113"/>
          <p14:tracePt t="140938" x="8894763" y="5192713"/>
          <p14:tracePt t="140954" x="8878888" y="5175250"/>
          <p14:tracePt t="140986" x="8853488" y="5175250"/>
          <p14:tracePt t="140994" x="8843963" y="5175250"/>
          <p14:tracePt t="141002" x="8818563" y="5175250"/>
          <p14:tracePt t="141011" x="8793163" y="5175250"/>
          <p14:tracePt t="141018" x="8767763" y="5175250"/>
          <p14:tracePt t="141028" x="8750300" y="5175250"/>
          <p14:tracePt t="141034" x="8724900" y="5175250"/>
          <p14:tracePt t="141045" x="8716963" y="5175250"/>
          <p14:tracePt t="141098" x="8699500" y="5175250"/>
          <p14:tracePt t="141106" x="8691563" y="5175250"/>
          <p14:tracePt t="141122" x="8648700" y="5183188"/>
          <p14:tracePt t="141130" x="8632825" y="5208588"/>
          <p14:tracePt t="141138" x="8632825" y="5226050"/>
          <p14:tracePt t="141147" x="8623300" y="5251450"/>
          <p14:tracePt t="141163" x="8605838" y="5276850"/>
          <p14:tracePt t="141170" x="8597900" y="5294313"/>
          <p14:tracePt t="141178" x="8580438" y="5302250"/>
          <p14:tracePt t="141218" x="8580438" y="5311775"/>
          <p14:tracePt t="141234" x="8580438" y="5327650"/>
          <p14:tracePt t="141242" x="8589963" y="5337175"/>
          <p14:tracePt t="141258" x="8597900" y="5362575"/>
          <p14:tracePt t="141266" x="8615363" y="5395913"/>
          <p14:tracePt t="141282" x="8640763" y="5421313"/>
          <p14:tracePt t="141331" x="8674100" y="5438775"/>
          <p14:tracePt t="141339" x="8683625" y="5446713"/>
          <p14:tracePt t="141363" x="8699500" y="5446713"/>
          <p14:tracePt t="141370" x="8709025" y="5464175"/>
          <p14:tracePt t="141388" x="8724900" y="5464175"/>
          <p14:tracePt t="141395" x="8750300" y="5472113"/>
          <p14:tracePt t="141402" x="8759825" y="5472113"/>
          <p14:tracePt t="141412" x="8785225" y="5472113"/>
          <p14:tracePt t="141418" x="8802688" y="5472113"/>
          <p14:tracePt t="141428" x="8836025" y="5472113"/>
          <p14:tracePt t="141434" x="8853488" y="5472113"/>
          <p14:tracePt t="141442" x="8894763" y="5472113"/>
          <p14:tracePt t="141450" x="8904288" y="5472113"/>
          <p14:tracePt t="141459" x="8912225" y="5472113"/>
          <p14:tracePt t="141466" x="8929688" y="5472113"/>
          <p14:tracePt t="141490" x="8955088" y="5456238"/>
          <p14:tracePt t="141506" x="8963025" y="5446713"/>
          <p14:tracePt t="141514" x="8963025" y="5430838"/>
          <p14:tracePt t="141522" x="8963025" y="5395913"/>
          <p14:tracePt t="141530" x="8963025" y="5362575"/>
          <p14:tracePt t="141538" x="8963025" y="5319713"/>
          <p14:tracePt t="141547" x="8963025" y="5294313"/>
          <p14:tracePt t="141554" x="8963025" y="5251450"/>
          <p14:tracePt t="141570" x="8963025" y="5235575"/>
          <p14:tracePt t="141578" x="8963025" y="5226050"/>
          <p14:tracePt t="141595" x="8963025" y="5208588"/>
          <p14:tracePt t="141602" x="8963025" y="5183188"/>
          <p14:tracePt t="141613" x="8955088" y="5175250"/>
          <p14:tracePt t="141634" x="8921750" y="5175250"/>
          <p14:tracePt t="141642" x="8894763" y="5175250"/>
          <p14:tracePt t="141658" x="8886825" y="5157788"/>
          <p14:tracePt t="141666" x="8861425" y="5157788"/>
          <p14:tracePt t="141698" x="8843963" y="5157788"/>
          <p14:tracePt t="141714" x="8836025" y="5157788"/>
          <p14:tracePt t="141721" x="8828088" y="5157788"/>
          <p14:tracePt t="141730" x="8785225" y="5149850"/>
          <p14:tracePt t="141802" x="8750300" y="5149850"/>
          <p14:tracePt t="141809" x="8724900" y="5149850"/>
          <p14:tracePt t="141817" x="8716963" y="5149850"/>
          <p14:tracePt t="141898" x="8699500" y="5149850"/>
          <p14:tracePt t="141914" x="8691563" y="5149850"/>
          <p14:tracePt t="141922" x="8666163" y="5149850"/>
          <p14:tracePt t="141938" x="8658225" y="5149850"/>
          <p14:tracePt t="141954" x="8623300" y="5167313"/>
          <p14:tracePt t="141963" x="8597900" y="5208588"/>
          <p14:tracePt t="141970" x="8580438" y="5226050"/>
          <p14:tracePt t="141979" x="8572500" y="5235575"/>
          <p14:tracePt t="141986" x="8572500" y="5251450"/>
          <p14:tracePt t="141994" x="8555038" y="5260975"/>
          <p14:tracePt t="142011" x="8555038" y="5268913"/>
          <p14:tracePt t="142034" x="8555038" y="5294313"/>
          <p14:tracePt t="142042" x="8555038" y="5311775"/>
          <p14:tracePt t="142058" x="8555038" y="5319713"/>
          <p14:tracePt t="142066" x="8555038" y="5337175"/>
          <p14:tracePt t="142074" x="8555038" y="5362575"/>
          <p14:tracePt t="142082" x="8555038" y="5370513"/>
          <p14:tracePt t="142090" x="8564563" y="5387975"/>
          <p14:tracePt t="142098" x="8572500" y="5395913"/>
          <p14:tracePt t="142130" x="8589963" y="5405438"/>
          <p14:tracePt t="142235" x="8597900" y="5421313"/>
          <p14:tracePt t="142251" x="8615363" y="5430838"/>
          <p14:tracePt t="142261" x="8623300" y="5430838"/>
          <p14:tracePt t="142267" x="8648700" y="5456238"/>
          <p14:tracePt t="142274" x="8683625" y="5507038"/>
          <p14:tracePt t="142282" x="8709025" y="5524500"/>
          <p14:tracePt t="142290" x="8767763" y="5591175"/>
          <p14:tracePt t="142298" x="8810625" y="5641975"/>
          <p14:tracePt t="142306" x="8843963" y="5668963"/>
          <p14:tracePt t="142315" x="8912225" y="5702300"/>
          <p14:tracePt t="142324" x="8988425" y="5761038"/>
          <p14:tracePt t="142335" x="9107488" y="5821363"/>
          <p14:tracePt t="142339" x="9209088" y="5864225"/>
          <p14:tracePt t="142349" x="9277350" y="5915025"/>
          <p14:tracePt t="142354" x="9380538" y="5957888"/>
          <p14:tracePt t="142363" x="9439275" y="5973763"/>
          <p14:tracePt t="142572" x="9456738" y="5932488"/>
          <p14:tracePt t="142582" x="9472613" y="5889625"/>
          <p14:tracePt t="142591" x="9472613" y="5854700"/>
          <p14:tracePt t="142596" x="9472613" y="5829300"/>
          <p14:tracePt t="142602" x="9472613" y="5821363"/>
          <p14:tracePt t="142613" x="9472613" y="5803900"/>
          <p14:tracePt t="142618" x="9456738" y="5803900"/>
          <p14:tracePt t="142628" x="9447213" y="5813425"/>
          <p14:tracePt t="143059" x="9431338" y="5813425"/>
          <p14:tracePt t="143066" x="9405938" y="5813425"/>
          <p14:tracePt t="143074" x="9380538" y="5803900"/>
          <p14:tracePt t="143090" x="9380538" y="5795963"/>
          <p14:tracePt t="143099" x="9363075" y="5770563"/>
          <p14:tracePt t="143106" x="9353550" y="5753100"/>
          <p14:tracePt t="143114" x="9353550" y="5727700"/>
          <p14:tracePt t="143122" x="9353550" y="5702300"/>
          <p14:tracePt t="143138" x="9337675" y="5676900"/>
          <p14:tracePt t="143507" x="9328150" y="5676900"/>
          <p14:tracePt t="143514" x="9312275" y="5676900"/>
          <p14:tracePt t="143522" x="9302750" y="5676900"/>
          <p14:tracePt t="143531" x="9261475" y="5676900"/>
          <p14:tracePt t="143538" x="9251950" y="5676900"/>
          <p14:tracePt t="143546" x="9218613" y="5659438"/>
          <p14:tracePt t="143554" x="9209088" y="5659438"/>
          <p14:tracePt t="143563" x="9201150" y="5659438"/>
          <p14:tracePt t="143586" x="9183688" y="5659438"/>
          <p14:tracePt t="143683" x="9175750" y="5659438"/>
          <p14:tracePt t="143747" x="9150350" y="5659438"/>
          <p14:tracePt t="143755" x="9132888" y="5659438"/>
          <p14:tracePt t="143786" x="9124950" y="5651500"/>
          <p14:tracePt t="143834" x="9117013" y="5634038"/>
          <p14:tracePt t="143843" x="9099550" y="5626100"/>
          <p14:tracePt t="147411" x="9099550" y="5608638"/>
          <p14:tracePt t="147419" x="9099550" y="5600700"/>
          <p14:tracePt t="149211" x="9091613" y="5583238"/>
          <p14:tracePt t="149219" x="9056688" y="5557838"/>
          <p14:tracePt t="149299" x="9048750" y="5557838"/>
          <p14:tracePt t="149483" x="9039225" y="5549900"/>
          <p14:tracePt t="149491" x="9023350" y="5532438"/>
          <p14:tracePt t="149515" x="9013825" y="5524500"/>
          <p14:tracePt t="149859" x="9031288" y="5524500"/>
          <p14:tracePt t="152948" x="9023350" y="5524500"/>
          <p14:tracePt t="152954" x="9013825" y="5524500"/>
          <p14:tracePt t="152962" x="8997950" y="5524500"/>
          <p14:tracePt t="152970" x="8955088" y="5532438"/>
          <p14:tracePt t="152979" x="8947150" y="5532438"/>
          <p14:tracePt t="152986" x="8921750" y="5532438"/>
          <p14:tracePt t="152994" x="8878888" y="5532438"/>
          <p14:tracePt t="153002" x="8843963" y="5532438"/>
          <p14:tracePt t="153010" x="8802688" y="5532438"/>
          <p14:tracePt t="153018" x="8777288" y="5532438"/>
          <p14:tracePt t="153034" x="8750300" y="5532438"/>
          <p14:tracePt t="153044" x="8734425" y="5532438"/>
          <p14:tracePt t="153060" x="8709025" y="5532438"/>
          <p14:tracePt t="153066" x="8683625" y="5532438"/>
          <p14:tracePt t="153074" x="8658225" y="5524500"/>
          <p14:tracePt t="153082" x="8640763" y="5524500"/>
          <p14:tracePt t="153090" x="8597900" y="5524500"/>
          <p14:tracePt t="153098" x="8555038" y="5489575"/>
          <p14:tracePt t="153106" x="8529638" y="5489575"/>
          <p14:tracePt t="153114" x="8513763" y="5489575"/>
          <p14:tracePt t="153122" x="8504238" y="5481638"/>
          <p14:tracePt t="153130" x="8462963" y="5481638"/>
          <p14:tracePt t="153138" x="8435975" y="5464175"/>
          <p14:tracePt t="153154" x="8402638" y="5464175"/>
          <p14:tracePt t="153170" x="8394700" y="5456238"/>
          <p14:tracePt t="153195" x="8369300" y="5421313"/>
          <p14:tracePt t="153210" x="8334375" y="5413375"/>
          <p14:tracePt t="153218" x="8326438" y="5395913"/>
          <p14:tracePt t="153227" x="8318500" y="5387975"/>
          <p14:tracePt t="153234" x="8318500" y="5370513"/>
          <p14:tracePt t="153243" x="8301038" y="5362575"/>
          <p14:tracePt t="153250" x="8291513" y="5353050"/>
          <p14:tracePt t="153261" x="8291513" y="5337175"/>
          <p14:tracePt t="153267" x="8291513" y="5294313"/>
          <p14:tracePt t="153274" x="8291513" y="5286375"/>
          <p14:tracePt t="153282" x="8291513" y="5243513"/>
          <p14:tracePt t="153291" x="8291513" y="5218113"/>
          <p14:tracePt t="153298" x="8291513" y="5175250"/>
          <p14:tracePt t="153306" x="8291513" y="5157788"/>
          <p14:tracePt t="153314" x="8291513" y="5132388"/>
          <p14:tracePt t="153322" x="8291513" y="5091113"/>
          <p14:tracePt t="153330" x="8291513" y="5064125"/>
          <p14:tracePt t="153338" x="8291513" y="5013325"/>
          <p14:tracePt t="153346" x="8291513" y="4987925"/>
          <p14:tracePt t="153354" x="8291513" y="4929188"/>
          <p14:tracePt t="153363" x="8291513" y="4878388"/>
          <p14:tracePt t="153370" x="8291513" y="4852988"/>
          <p14:tracePt t="153379" x="8308975" y="4784725"/>
          <p14:tracePt t="153386" x="8326438" y="4775200"/>
          <p14:tracePt t="153394" x="8326438" y="4759325"/>
          <p14:tracePt t="153410" x="8334375" y="4733925"/>
          <p14:tracePt t="153475" x="8351838" y="4724400"/>
          <p14:tracePt t="153482" x="8359775" y="4724400"/>
          <p14:tracePt t="153490" x="8377238" y="4724400"/>
          <p14:tracePt t="153498" x="8385175" y="4724400"/>
          <p14:tracePt t="153506" x="8410575" y="4724400"/>
          <p14:tracePt t="153514" x="8453438" y="4724400"/>
          <p14:tracePt t="153522" x="8488363" y="4741863"/>
          <p14:tracePt t="153530" x="8547100" y="4759325"/>
          <p14:tracePt t="153538" x="8623300" y="4792663"/>
          <p14:tracePt t="153547" x="8683625" y="4810125"/>
          <p14:tracePt t="153554" x="8734425" y="4827588"/>
          <p14:tracePt t="153563" x="8802688" y="4843463"/>
          <p14:tracePt t="153570" x="8921750" y="4903788"/>
          <p14:tracePt t="153579" x="8972550" y="4919663"/>
          <p14:tracePt t="153586" x="9031288" y="4937125"/>
          <p14:tracePt t="153595" x="9082088" y="4962525"/>
          <p14:tracePt t="153602" x="9107488" y="4979988"/>
          <p14:tracePt t="153612" x="9124950" y="4979988"/>
          <p14:tracePt t="153619" x="9132888" y="4979988"/>
          <p14:tracePt t="153629" x="9158288" y="4997450"/>
          <p14:tracePt t="153644" x="9175750" y="4997450"/>
          <p14:tracePt t="153650" x="9183688" y="5005388"/>
          <p14:tracePt t="153666" x="9209088" y="5030788"/>
          <p14:tracePt t="153682" x="9209088" y="5048250"/>
          <p14:tracePt t="153690" x="9226550" y="5091113"/>
          <p14:tracePt t="153698" x="9226550" y="5099050"/>
          <p14:tracePt t="153706" x="9251950" y="5141913"/>
          <p14:tracePt t="153714" x="9251950" y="5167313"/>
          <p14:tracePt t="153722" x="9251950" y="5192713"/>
          <p14:tracePt t="153730" x="9269413" y="5208588"/>
          <p14:tracePt t="153738" x="9269413" y="5218113"/>
          <p14:tracePt t="153748" x="9269413" y="5235575"/>
          <p14:tracePt t="153754" x="9269413" y="5243513"/>
          <p14:tracePt t="153763" x="9269413" y="5268913"/>
          <p14:tracePt t="153770" x="9269413" y="5294313"/>
          <p14:tracePt t="153779" x="9269413" y="5311775"/>
          <p14:tracePt t="153786" x="9277350" y="5319713"/>
          <p14:tracePt t="153795" x="9277350" y="5345113"/>
          <p14:tracePt t="153802" x="9277350" y="5362575"/>
          <p14:tracePt t="153811" x="9277350" y="5370513"/>
          <p14:tracePt t="153827" x="9277350" y="5380038"/>
          <p14:tracePt t="153891" x="9277350" y="5413375"/>
          <p14:tracePt t="153899" x="9261475" y="5438775"/>
          <p14:tracePt t="153908" x="9244013" y="5456238"/>
          <p14:tracePt t="153923" x="9201150" y="5464175"/>
          <p14:tracePt t="153931" x="9175750" y="5464175"/>
          <p14:tracePt t="153938" x="9132888" y="5497513"/>
          <p14:tracePt t="153948" x="9082088" y="5497513"/>
          <p14:tracePt t="153954" x="8997950" y="5532438"/>
          <p14:tracePt t="153964" x="8947150" y="5532438"/>
          <p14:tracePt t="153970" x="8886825" y="5532438"/>
          <p14:tracePt t="153978" x="8843963" y="5532438"/>
          <p14:tracePt t="153986" x="8793163" y="5549900"/>
          <p14:tracePt t="153995" x="8734425" y="5549900"/>
          <p14:tracePt t="154002" x="8699500" y="5575300"/>
          <p14:tracePt t="154013" x="8691563" y="5575300"/>
          <p14:tracePt t="154018" x="8648700" y="5575300"/>
          <p14:tracePt t="154028" x="8632825" y="5575300"/>
          <p14:tracePt t="154034" x="8597900" y="5575300"/>
          <p14:tracePt t="154046" x="8580438" y="5575300"/>
          <p14:tracePt t="154050" x="8555038" y="5575300"/>
          <p14:tracePt t="154062" x="8529638" y="5575300"/>
          <p14:tracePt t="154066" x="8513763" y="5575300"/>
          <p14:tracePt t="154074" x="8488363" y="5557838"/>
          <p14:tracePt t="154091" x="8462963" y="5557838"/>
          <p14:tracePt t="154106" x="8435975" y="5549900"/>
          <p14:tracePt t="154130" x="8402638" y="5514975"/>
          <p14:tracePt t="154138" x="8394700" y="5514975"/>
          <p14:tracePt t="154148" x="8377238" y="5507038"/>
          <p14:tracePt t="154163" x="8369300" y="5489575"/>
          <p14:tracePt t="154180" x="8351838" y="5481638"/>
          <p14:tracePt t="154186" x="8351838" y="5464175"/>
          <p14:tracePt t="154197" x="8343900" y="5456238"/>
          <p14:tracePt t="154202" x="8343900" y="5430838"/>
          <p14:tracePt t="154212" x="8343900" y="5387975"/>
          <p14:tracePt t="154218" x="8308975" y="5353050"/>
          <p14:tracePt t="154230" x="8308975" y="5327650"/>
          <p14:tracePt t="154235" x="8308975" y="5302250"/>
          <p14:tracePt t="154247" x="8308975" y="5251450"/>
          <p14:tracePt t="154250" x="8308975" y="5226050"/>
          <p14:tracePt t="154262" x="8308975" y="5183188"/>
          <p14:tracePt t="154266" x="8308975" y="5157788"/>
          <p14:tracePt t="154275" x="8308975" y="5141913"/>
          <p14:tracePt t="154282" x="8308975" y="5099050"/>
          <p14:tracePt t="154291" x="8308975" y="5091113"/>
          <p14:tracePt t="154298" x="8308975" y="5081588"/>
          <p14:tracePt t="154306" x="8318500" y="5038725"/>
          <p14:tracePt t="154338" x="8318500" y="5022850"/>
          <p14:tracePt t="154354" x="8326438" y="5013325"/>
          <p14:tracePt t="154363" x="8343900" y="4987925"/>
          <p14:tracePt t="154378" x="8351838" y="4972050"/>
          <p14:tracePt t="154418" x="8369300" y="4972050"/>
          <p14:tracePt t="154426" x="8377238" y="4972050"/>
          <p14:tracePt t="154434" x="8394700" y="4972050"/>
          <p14:tracePt t="154443" x="8445500" y="4972050"/>
          <p14:tracePt t="154450" x="8470900" y="4972050"/>
          <p14:tracePt t="154467" x="8564563" y="4972050"/>
          <p14:tracePt t="154476" x="8605838" y="4972050"/>
          <p14:tracePt t="154484" x="8658225" y="4972050"/>
          <p14:tracePt t="154491" x="8683625" y="4972050"/>
          <p14:tracePt t="154499" x="8734425" y="4979988"/>
          <p14:tracePt t="154506" x="8742363" y="4979988"/>
          <p14:tracePt t="154514" x="8767763" y="4997450"/>
          <p14:tracePt t="154523" x="8793163" y="4997450"/>
          <p14:tracePt t="154532" x="8828088" y="5005388"/>
          <p14:tracePt t="154547" x="8853488" y="5038725"/>
          <p14:tracePt t="154554" x="8869363" y="5038725"/>
          <p14:tracePt t="154564" x="8878888" y="5048250"/>
          <p14:tracePt t="154570" x="8894763" y="5048250"/>
          <p14:tracePt t="154579" x="8921750" y="5048250"/>
          <p14:tracePt t="154586" x="8929688" y="5064125"/>
          <p14:tracePt t="154619" x="8937625" y="5064125"/>
          <p14:tracePt t="154643" x="8955088" y="5064125"/>
          <p14:tracePt t="154667" x="8997950" y="5073650"/>
          <p14:tracePt t="154682" x="8997950" y="5091113"/>
          <p14:tracePt t="154691" x="9005888" y="5116513"/>
          <p14:tracePt t="154699" x="9023350" y="5157788"/>
          <p14:tracePt t="154706" x="9023350" y="5175250"/>
          <p14:tracePt t="154714" x="9023350" y="5200650"/>
          <p14:tracePt t="154722" x="9039225" y="5243513"/>
          <p14:tracePt t="154803" x="9039225" y="5260975"/>
          <p14:tracePt t="154819" x="9039225" y="5268913"/>
          <p14:tracePt t="154829" x="9039225" y="5294313"/>
          <p14:tracePt t="154837" x="9031288" y="5311775"/>
          <p14:tracePt t="154851" x="8997950" y="5337175"/>
          <p14:tracePt t="154867" x="8904288" y="5395913"/>
          <p14:tracePt t="154875" x="8843963" y="5413375"/>
          <p14:tracePt t="154882" x="8793163" y="5464175"/>
          <p14:tracePt t="154896" x="8767763" y="5464175"/>
          <p14:tracePt t="154899" x="8734425" y="5472113"/>
          <p14:tracePt t="154930" x="8724900" y="5472113"/>
          <p14:tracePt t="154946" x="8699500" y="5472113"/>
          <p14:tracePt t="154954" x="8648700" y="5472113"/>
          <p14:tracePt t="154963" x="8640763" y="5472113"/>
          <p14:tracePt t="155060" x="8615363" y="5489575"/>
          <p14:tracePt t="155084" x="8615363" y="5514975"/>
          <p14:tracePt t="155092" x="8632825" y="5549900"/>
          <p14:tracePt t="155101" x="8666163" y="5549900"/>
          <p14:tracePt t="155108" x="8750300" y="5583238"/>
          <p14:tracePt t="155119" x="8802688" y="5600700"/>
          <p14:tracePt t="155125" x="8802688" y="5608638"/>
          <p14:tracePt t="155131" x="8843963" y="5668963"/>
          <p14:tracePt t="155138" x="8878888" y="5702300"/>
          <p14:tracePt t="155419" x="8853488" y="5719763"/>
          <p14:tracePt t="155428" x="8793163" y="5735638"/>
          <p14:tracePt t="155437" x="8691563" y="5770563"/>
          <p14:tracePt t="155449" x="8632825" y="5770563"/>
          <p14:tracePt t="155451" x="8564563" y="5770563"/>
          <p14:tracePt t="155460" x="8521700" y="5770563"/>
          <p14:tracePt t="155466" x="8478838" y="5770563"/>
          <p14:tracePt t="155474" x="8445500" y="5761038"/>
          <p14:tracePt t="155482" x="8402638" y="5753100"/>
          <p14:tracePt t="155490" x="8326438" y="5694363"/>
          <p14:tracePt t="155498" x="8301038" y="5684838"/>
          <p14:tracePt t="155506" x="8258175" y="5668963"/>
          <p14:tracePt t="155514" x="8224838" y="5668963"/>
          <p14:tracePt t="155522" x="8199438" y="5651500"/>
          <p14:tracePt t="155530" x="8147050" y="5616575"/>
          <p14:tracePt t="155546" x="8139113" y="5608638"/>
          <p14:tracePt t="155611" x="8121650" y="5600700"/>
          <p14:tracePt t="155628" x="8113713" y="5583238"/>
          <p14:tracePt t="155637" x="8105775" y="5583238"/>
          <p14:tracePt t="155647" x="8070850" y="5557838"/>
          <p14:tracePt t="155651" x="8062913" y="5549900"/>
          <p14:tracePt t="155660" x="8037513" y="5532438"/>
          <p14:tracePt t="155722" x="8020050" y="5532438"/>
          <p14:tracePt t="155778" x="8012113" y="5532438"/>
          <p14:tracePt t="155794" x="8004175" y="5524500"/>
          <p14:tracePt t="156355" x="7986713" y="5524500"/>
          <p14:tracePt t="156411" x="7977188" y="5524500"/>
          <p14:tracePt t="156506" x="7961313" y="5524500"/>
          <p14:tracePt t="156522" x="7951788" y="5524500"/>
          <p14:tracePt t="156634" x="7935913" y="5532438"/>
          <p14:tracePt t="156666" x="7926388" y="5549900"/>
          <p14:tracePt t="156675" x="7918450" y="5557838"/>
          <p14:tracePt t="157019" x="7918450" y="5575300"/>
          <p14:tracePt t="158107" x="7918450" y="5600700"/>
          <p14:tracePt t="158131" x="7918450" y="5608638"/>
          <p14:tracePt t="158138" x="7961313" y="5608638"/>
          <p14:tracePt t="158146" x="8045450" y="5626100"/>
          <p14:tracePt t="158154" x="8113713" y="5626100"/>
          <p14:tracePt t="158162" x="8174038" y="5626100"/>
          <p14:tracePt t="158170" x="8258175" y="5626100"/>
          <p14:tracePt t="158179" x="8326438" y="5600700"/>
          <p14:tracePt t="158186" x="8377238" y="5583238"/>
          <p14:tracePt t="158194" x="8402638" y="5565775"/>
          <p14:tracePt t="158202" x="8470900" y="5514975"/>
          <p14:tracePt t="158211" x="8488363" y="5507038"/>
          <p14:tracePt t="158218" x="8496300" y="5489575"/>
          <p14:tracePt t="158226" x="8513763" y="5481638"/>
          <p14:tracePt t="158234" x="8513763" y="5472113"/>
          <p14:tracePt t="158243" x="8539163" y="5438775"/>
          <p14:tracePt t="158314" x="8539163" y="5413375"/>
          <p14:tracePt t="158322" x="8547100" y="5405438"/>
          <p14:tracePt t="158338" x="8564563" y="5387975"/>
          <p14:tracePt t="158346" x="8572500" y="5380038"/>
          <p14:tracePt t="158354" x="8589963" y="5370513"/>
          <p14:tracePt t="158363" x="8597900" y="5337175"/>
          <p14:tracePt t="158370" x="8615363" y="5327650"/>
          <p14:tracePt t="158378" x="8623300" y="5319713"/>
          <p14:tracePt t="158386" x="8623300" y="5294313"/>
          <p14:tracePt t="158395" x="8632825" y="5276850"/>
          <p14:tracePt t="158402" x="8666163" y="5251450"/>
          <p14:tracePt t="158409" x="8674100" y="5200650"/>
          <p14:tracePt t="158418" x="8691563" y="5175250"/>
          <p14:tracePt t="158435" x="8691563" y="5149850"/>
          <p14:tracePt t="158498" x="8691563" y="5132388"/>
          <p14:tracePt t="158555" x="8691563" y="5124450"/>
          <p14:tracePt t="158571" x="8691563" y="5116513"/>
          <p14:tracePt t="158595" x="8691563" y="5073650"/>
          <p14:tracePt t="158603" x="8658225" y="5073650"/>
          <p14:tracePt t="158610" x="8615363" y="5073650"/>
          <p14:tracePt t="158618" x="8589963" y="5073650"/>
          <p14:tracePt t="158627" x="8564563" y="5073650"/>
          <p14:tracePt t="158634" x="8547100" y="5073650"/>
          <p14:tracePt t="158643" x="8539163" y="5073650"/>
          <p14:tracePt t="158650" x="8513763" y="5073650"/>
          <p14:tracePt t="158659" x="8496300" y="5091113"/>
          <p14:tracePt t="158666" x="8470900" y="5116513"/>
          <p14:tracePt t="158676" x="8453438" y="5141913"/>
          <p14:tracePt t="158682" x="8435975" y="5208588"/>
          <p14:tracePt t="158692" x="8428038" y="5235575"/>
          <p14:tracePt t="158701" x="8394700" y="5302250"/>
          <p14:tracePt t="158708" x="8394700" y="5319713"/>
          <p14:tracePt t="158715" x="8394700" y="5362575"/>
          <p14:tracePt t="158730" x="8394700" y="5370513"/>
          <p14:tracePt t="158746" x="8394700" y="5380038"/>
          <p14:tracePt t="158762" x="8394700" y="5405438"/>
          <p14:tracePt t="158778" x="8394700" y="5438775"/>
          <p14:tracePt t="158794" x="8410575" y="5446713"/>
          <p14:tracePt t="158802" x="8453438" y="5464175"/>
          <p14:tracePt t="158818" x="8478838" y="5464175"/>
          <p14:tracePt t="158826" x="8521700" y="5464175"/>
          <p14:tracePt t="158834" x="8539163" y="5464175"/>
          <p14:tracePt t="158844" x="8572500" y="5464175"/>
          <p14:tracePt t="158850" x="8605838" y="5464175"/>
          <p14:tracePt t="158860" x="8648700" y="5464175"/>
          <p14:tracePt t="158867" x="8658225" y="5464175"/>
          <p14:tracePt t="158876" x="8683625" y="5464175"/>
          <p14:tracePt t="158894" x="8724900" y="5464175"/>
          <p14:tracePt t="158898" x="8750300" y="5464175"/>
          <p14:tracePt t="158914" x="8777288" y="5464175"/>
          <p14:tracePt t="158922" x="8810625" y="5464175"/>
          <p14:tracePt t="158930" x="8869363" y="5456238"/>
          <p14:tracePt t="158938" x="8904288" y="5438775"/>
          <p14:tracePt t="158946" x="8912225" y="5430838"/>
          <p14:tracePt t="158954" x="8937625" y="5413375"/>
          <p14:tracePt t="158962" x="8955088" y="5405438"/>
          <p14:tracePt t="158970" x="8963025" y="5387975"/>
          <p14:tracePt t="158994" x="8963025" y="5380038"/>
          <p14:tracePt t="159002" x="8980488" y="5353050"/>
          <p14:tracePt t="159026" x="8980488" y="5337175"/>
          <p14:tracePt t="159195" x="8988425" y="5327650"/>
          <p14:tracePt t="159203" x="9013825" y="5345113"/>
          <p14:tracePt t="159210" x="9031288" y="5380038"/>
          <p14:tracePt t="159219" x="9039225" y="5387975"/>
          <p14:tracePt t="159234" x="9074150" y="5413375"/>
          <p14:tracePt t="159411" x="9074150" y="5438775"/>
          <p14:tracePt t="159419" x="9082088" y="5456238"/>
          <p14:tracePt t="159435" x="9082088" y="5497513"/>
          <p14:tracePt t="159442" x="9082088" y="5507038"/>
          <p14:tracePt t="159450" x="9082088" y="5549900"/>
          <p14:tracePt t="159460" x="9082088" y="5591175"/>
          <p14:tracePt t="159466" x="9082088" y="5659438"/>
          <p14:tracePt t="159476" x="9082088" y="5702300"/>
          <p14:tracePt t="159482" x="9082088" y="5727700"/>
          <p14:tracePt t="159490" x="9091613" y="5745163"/>
          <p14:tracePt t="159498" x="9107488" y="5745163"/>
          <p14:tracePt t="159747" x="9099550" y="5727700"/>
          <p14:tracePt t="159754" x="9074150" y="5694363"/>
          <p14:tracePt t="159778" x="9056688" y="5694363"/>
          <p14:tracePt t="159867" x="9048750" y="5694363"/>
          <p14:tracePt t="159883" x="9023350" y="5676900"/>
          <p14:tracePt t="159890" x="9005888" y="5676900"/>
          <p14:tracePt t="159898" x="8980488" y="5651500"/>
          <p14:tracePt t="159906" x="8972550" y="5651500"/>
          <p14:tracePt t="159914" x="8947150" y="5641975"/>
          <p14:tracePt t="159929" x="8912225" y="5626100"/>
          <p14:tracePt t="159938" x="8904288" y="5616575"/>
          <p14:tracePt t="159954" x="8886825" y="5616575"/>
          <p14:tracePt t="159978" x="8878888" y="5616575"/>
          <p14:tracePt t="159995" x="8853488" y="5583238"/>
          <p14:tracePt t="160050" x="8836025" y="5575300"/>
          <p14:tracePt t="160195" x="8828088" y="5575300"/>
          <p14:tracePt t="160210" x="8802688" y="5575300"/>
          <p14:tracePt t="160226" x="8785225" y="5575300"/>
          <p14:tracePt t="160250" x="8759825" y="5575300"/>
          <p14:tracePt t="160258" x="8750300" y="5575300"/>
          <p14:tracePt t="160266" x="8734425" y="5575300"/>
          <p14:tracePt t="160274" x="8724900" y="5575300"/>
          <p14:tracePt t="160282" x="8699500" y="5575300"/>
          <p14:tracePt t="160290" x="8691563" y="5575300"/>
          <p14:tracePt t="160306" x="8674100" y="5575300"/>
          <p14:tracePt t="160314" x="8648700" y="5575300"/>
          <p14:tracePt t="160322" x="8623300" y="5575300"/>
          <p14:tracePt t="160330" x="8615363" y="5575300"/>
          <p14:tracePt t="160338" x="8572500" y="5557838"/>
          <p14:tracePt t="160346" x="8539163" y="5557838"/>
          <p14:tracePt t="160354" x="8496300" y="5557838"/>
          <p14:tracePt t="160362" x="8470900" y="5557838"/>
          <p14:tracePt t="160370" x="8402638" y="5557838"/>
          <p14:tracePt t="160379" x="8377238" y="5557838"/>
          <p14:tracePt t="160386" x="8318500" y="5557838"/>
          <p14:tracePt t="160394" x="8266113" y="5557838"/>
          <p14:tracePt t="160402" x="8240713" y="5557838"/>
          <p14:tracePt t="160410" x="8232775" y="5557838"/>
          <p14:tracePt t="160442" x="8207375" y="5557838"/>
          <p14:tracePt t="160458" x="8189913" y="5557838"/>
          <p14:tracePt t="160466" x="8181975" y="5549900"/>
          <p14:tracePt t="160555" x="8181975" y="5532438"/>
          <p14:tracePt t="160563" x="8181975" y="5524500"/>
          <p14:tracePt t="160571" x="8181975" y="5514975"/>
          <p14:tracePt t="160578" x="8181975" y="5497513"/>
          <p14:tracePt t="160586" x="8181975" y="5456238"/>
          <p14:tracePt t="160595" x="8181975" y="5430838"/>
          <p14:tracePt t="160602" x="8181975" y="5405438"/>
          <p14:tracePt t="160618" x="8181975" y="5395913"/>
          <p14:tracePt t="160634" x="8181975" y="5380038"/>
          <p14:tracePt t="160682" x="8181975" y="5353050"/>
          <p14:tracePt t="160690" x="8199438" y="5327650"/>
          <p14:tracePt t="160698" x="8215313" y="5311775"/>
          <p14:tracePt t="160706" x="8224838" y="5302250"/>
          <p14:tracePt t="160714" x="8250238" y="5286375"/>
          <p14:tracePt t="160722" x="8266113" y="5276850"/>
          <p14:tracePt t="160730" x="8266113" y="5260975"/>
          <p14:tracePt t="160738" x="8266113" y="5251450"/>
          <p14:tracePt t="160746" x="8275638" y="5235575"/>
          <p14:tracePt t="160770" x="8283575" y="5226050"/>
          <p14:tracePt t="160859" x="8301038" y="5226050"/>
          <p14:tracePt t="160867" x="8326438" y="5200650"/>
          <p14:tracePt t="160877" x="8334375" y="5183188"/>
          <p14:tracePt t="160891" x="8351838" y="5175250"/>
          <p14:tracePt t="160938" x="8359775" y="5167313"/>
          <p14:tracePt t="160962" x="8377238" y="5167313"/>
          <p14:tracePt t="160970" x="8385175" y="5149850"/>
          <p14:tracePt t="160978" x="8402638" y="5141913"/>
          <p14:tracePt t="160986" x="8410575" y="5124450"/>
          <p14:tracePt t="160995" x="8420100" y="5124450"/>
          <p14:tracePt t="161011" x="8435975" y="5124450"/>
          <p14:tracePt t="161018" x="8445500" y="5116513"/>
          <p14:tracePt t="161027" x="8462963" y="5116513"/>
          <p14:tracePt t="161034" x="8504238" y="5099050"/>
          <p14:tracePt t="161044" x="8529638" y="5091113"/>
          <p14:tracePt t="161050" x="8539163" y="5073650"/>
          <p14:tracePt t="161115" x="8555038" y="5073650"/>
          <p14:tracePt t="161131" x="8564563" y="5073650"/>
          <p14:tracePt t="161147" x="8589963" y="5064125"/>
          <p14:tracePt t="161170" x="8623300" y="5064125"/>
          <p14:tracePt t="161186" x="8632825" y="5064125"/>
          <p14:tracePt t="161242" x="8640763" y="5064125"/>
          <p14:tracePt t="161259" x="8658225" y="5064125"/>
          <p14:tracePt t="161266" x="8683625" y="5064125"/>
          <p14:tracePt t="161291" x="8691563" y="5064125"/>
          <p14:tracePt t="161338" x="8709025" y="5064125"/>
          <p14:tracePt t="161346" x="8716963" y="5064125"/>
          <p14:tracePt t="161354" x="8742363" y="5064125"/>
          <p14:tracePt t="161379" x="8767763" y="5064125"/>
          <p14:tracePt t="161396" x="8818563" y="5064125"/>
          <p14:tracePt t="161403" x="8828088" y="5064125"/>
          <p14:tracePt t="161411" x="8843963" y="5073650"/>
          <p14:tracePt t="161418" x="8853488" y="5073650"/>
          <p14:tracePt t="161434" x="8878888" y="5073650"/>
          <p14:tracePt t="161444" x="8886825" y="5073650"/>
          <p14:tracePt t="161450" x="8904288" y="5073650"/>
          <p14:tracePt t="161466" x="8912225" y="5073650"/>
          <p14:tracePt t="161482" x="8937625" y="5073650"/>
          <p14:tracePt t="161491" x="8955088" y="5091113"/>
          <p14:tracePt t="161530" x="8963025" y="5099050"/>
          <p14:tracePt t="161546" x="8980488" y="5099050"/>
          <p14:tracePt t="161554" x="8988425" y="5116513"/>
          <p14:tracePt t="161563" x="9005888" y="5141913"/>
          <p14:tracePt t="161570" x="9013825" y="5149850"/>
          <p14:tracePt t="161579" x="9039225" y="5192713"/>
          <p14:tracePt t="161586" x="9039225" y="5208588"/>
          <p14:tracePt t="161595" x="9056688" y="5218113"/>
          <p14:tracePt t="161602" x="9064625" y="5260975"/>
          <p14:tracePt t="161618" x="9082088" y="5268913"/>
          <p14:tracePt t="161634" x="9091613" y="5286375"/>
          <p14:tracePt t="161658" x="9091613" y="5311775"/>
          <p14:tracePt t="161666" x="9091613" y="5319713"/>
          <p14:tracePt t="161676" x="9091613" y="5337175"/>
          <p14:tracePt t="161682" x="9091613" y="5345113"/>
          <p14:tracePt t="161690" x="9091613" y="5387975"/>
          <p14:tracePt t="161698" x="9082088" y="5413375"/>
          <p14:tracePt t="161706" x="9074150" y="5446713"/>
          <p14:tracePt t="161714" x="9056688" y="5472113"/>
          <p14:tracePt t="161738" x="9056688" y="5489575"/>
          <p14:tracePt t="161746" x="9048750" y="5497513"/>
          <p14:tracePt t="161762" x="9031288" y="5497513"/>
          <p14:tracePt t="161770" x="9023350" y="5497513"/>
          <p14:tracePt t="161778" x="9005888" y="5497513"/>
          <p14:tracePt t="161786" x="8980488" y="5507038"/>
          <p14:tracePt t="161794" x="8955088" y="5524500"/>
          <p14:tracePt t="161802" x="8937625" y="5524500"/>
          <p14:tracePt t="161811" x="8886825" y="5540375"/>
          <p14:tracePt t="161818" x="8869363" y="5540375"/>
          <p14:tracePt t="161826" x="8861425" y="5540375"/>
          <p14:tracePt t="161834" x="8818563" y="5540375"/>
          <p14:tracePt t="161842" x="8759825" y="5540375"/>
          <p14:tracePt t="161850" x="8724900" y="5540375"/>
          <p14:tracePt t="161859" x="8716963" y="5540375"/>
          <p14:tracePt t="161866" x="8674100" y="5540375"/>
          <p14:tracePt t="161875" x="8648700" y="5540375"/>
          <p14:tracePt t="161882" x="8605838" y="5540375"/>
          <p14:tracePt t="161893" x="8572500" y="5540375"/>
          <p14:tracePt t="161898" x="8547100" y="5532438"/>
          <p14:tracePt t="161906" x="8521700" y="5514975"/>
          <p14:tracePt t="161914" x="8504238" y="5507038"/>
          <p14:tracePt t="161922" x="8462963" y="5507038"/>
          <p14:tracePt t="161930" x="8453438" y="5497513"/>
          <p14:tracePt t="161938" x="8435975" y="5497513"/>
          <p14:tracePt t="161946" x="8402638" y="5464175"/>
          <p14:tracePt t="162052" x="8385175" y="5456238"/>
          <p14:tracePt t="162076" x="8377238" y="5438775"/>
          <p14:tracePt t="162091" x="8359775" y="5430838"/>
          <p14:tracePt t="162114" x="8359775" y="5421313"/>
          <p14:tracePt t="162138" x="8359775" y="5405438"/>
          <p14:tracePt t="162146" x="8359775" y="5395913"/>
          <p14:tracePt t="162154" x="8359775" y="5380038"/>
          <p14:tracePt t="162163" x="8359775" y="5353050"/>
          <p14:tracePt t="162170" x="8359775" y="5345113"/>
          <p14:tracePt t="162395" x="8351838" y="5337175"/>
          <p14:tracePt t="163035" x="8334375" y="5337175"/>
          <p14:tracePt t="163058" x="8343900" y="5345113"/>
          <p14:tracePt t="163066" x="8351838" y="5362575"/>
          <p14:tracePt t="163090" x="8369300" y="5387975"/>
          <p14:tracePt t="163106" x="8369300" y="5395913"/>
          <p14:tracePt t="163114" x="8369300" y="5413375"/>
          <p14:tracePt t="163122" x="8369300" y="5438775"/>
          <p14:tracePt t="163130" x="8369300" y="5446713"/>
          <p14:tracePt t="163138" x="8369300" y="5464175"/>
          <p14:tracePt t="163186" x="8369300" y="5472113"/>
          <p14:tracePt t="163643" x="8369300" y="5456238"/>
          <p14:tracePt t="163650" x="8369300" y="5446713"/>
          <p14:tracePt t="163667" x="8369300" y="5421313"/>
          <p14:tracePt t="163676" x="8369300" y="5405438"/>
          <p14:tracePt t="163691" x="8359775" y="5395913"/>
          <p14:tracePt t="163714" x="8359775" y="5380038"/>
          <p14:tracePt t="163722" x="8359775" y="5353050"/>
          <p14:tracePt t="163730" x="8359775" y="5327650"/>
          <p14:tracePt t="163746" x="8359775" y="5286375"/>
          <p14:tracePt t="163754" x="8359775" y="5268913"/>
          <p14:tracePt t="163762" x="8359775" y="5260975"/>
          <p14:tracePt t="163770" x="8359775" y="5218113"/>
          <p14:tracePt t="163786" x="8359775" y="5192713"/>
          <p14:tracePt t="163794" x="8359775" y="5183188"/>
          <p14:tracePt t="163802" x="8359775" y="5157788"/>
          <p14:tracePt t="163811" x="8359775" y="5141913"/>
          <p14:tracePt t="163819" x="8359775" y="5132388"/>
          <p14:tracePt t="163826" x="8359775" y="5116513"/>
          <p14:tracePt t="163843" x="8359775" y="5091113"/>
          <p14:tracePt t="163850" x="8359775" y="5081588"/>
          <p14:tracePt t="163859" x="8369300" y="5064125"/>
          <p14:tracePt t="163876" x="8369300" y="5056188"/>
          <p14:tracePt t="163882" x="8377238" y="5048250"/>
          <p14:tracePt t="163898" x="8394700" y="5030788"/>
          <p14:tracePt t="163971" x="8420100" y="5005388"/>
          <p14:tracePt t="163987" x="8445500" y="5005388"/>
          <p14:tracePt t="163995" x="8478838" y="4987925"/>
          <p14:tracePt t="164003" x="8488363" y="4987925"/>
          <p14:tracePt t="164010" x="8513763" y="4987925"/>
          <p14:tracePt t="164019" x="8521700" y="4987925"/>
          <p14:tracePt t="164026" x="8555038" y="4979988"/>
          <p14:tracePt t="164043" x="8580438" y="4979988"/>
          <p14:tracePt t="164050" x="8589963" y="4979988"/>
          <p14:tracePt t="164060" x="8615363" y="4979988"/>
          <p14:tracePt t="164075" x="8640763" y="4979988"/>
          <p14:tracePt t="164114" x="8658225" y="4979988"/>
          <p14:tracePt t="164146" x="8666163" y="4979988"/>
          <p14:tracePt t="164154" x="8683625" y="4979988"/>
          <p14:tracePt t="164163" x="8734425" y="4979988"/>
          <p14:tracePt t="164171" x="8759825" y="4979988"/>
          <p14:tracePt t="164180" x="8793163" y="4979988"/>
          <p14:tracePt t="164186" x="8818563" y="4979988"/>
          <p14:tracePt t="164202" x="8843963" y="4979988"/>
          <p14:tracePt t="164250" x="8853488" y="4979988"/>
          <p14:tracePt t="164266" x="8869363" y="4979988"/>
          <p14:tracePt t="164275" x="8878888" y="4979988"/>
          <p14:tracePt t="164282" x="8894763" y="4979988"/>
          <p14:tracePt t="164292" x="8921750" y="4979988"/>
          <p14:tracePt t="164298" x="8929688" y="4979988"/>
          <p14:tracePt t="164307" x="8988425" y="4979988"/>
          <p14:tracePt t="164314" x="8997950" y="4979988"/>
          <p14:tracePt t="164323" x="9013825" y="4979988"/>
          <p14:tracePt t="164394" x="9039225" y="4979988"/>
          <p14:tracePt t="164419" x="9064625" y="5013325"/>
          <p14:tracePt t="164443" x="9082088" y="5013325"/>
          <p14:tracePt t="164450" x="9107488" y="5013325"/>
          <p14:tracePt t="164459" x="9117013" y="5022850"/>
          <p14:tracePt t="164482" x="9124950" y="5038725"/>
          <p14:tracePt t="164514" x="9142413" y="5064125"/>
          <p14:tracePt t="164523" x="9142413" y="5073650"/>
          <p14:tracePt t="164530" x="9142413" y="5091113"/>
          <p14:tracePt t="164538" x="9142413" y="5099050"/>
          <p14:tracePt t="164546" x="9142413" y="5124450"/>
          <p14:tracePt t="164554" x="9142413" y="5149850"/>
          <p14:tracePt t="164563" x="9142413" y="5200650"/>
          <p14:tracePt t="164570" x="9142413" y="5208588"/>
          <p14:tracePt t="164579" x="9142413" y="5235575"/>
          <p14:tracePt t="164586" x="9142413" y="5260975"/>
          <p14:tracePt t="164595" x="9142413" y="5276850"/>
          <p14:tracePt t="164602" x="9142413" y="5286375"/>
          <p14:tracePt t="164610" x="9142413" y="5294313"/>
          <p14:tracePt t="164618" x="9142413" y="5319713"/>
          <p14:tracePt t="164627" x="9142413" y="5337175"/>
          <p14:tracePt t="164644" x="9142413" y="5345113"/>
          <p14:tracePt t="164661" x="9142413" y="5387975"/>
          <p14:tracePt t="164678" x="9142413" y="5405438"/>
          <p14:tracePt t="164682" x="9142413" y="5413375"/>
          <p14:tracePt t="164755" x="9142413" y="5421313"/>
          <p14:tracePt t="164779" x="9124950" y="5456238"/>
          <p14:tracePt t="164795" x="9124950" y="5464175"/>
          <p14:tracePt t="164803" x="9107488" y="5472113"/>
          <p14:tracePt t="164813" x="9099550" y="5489575"/>
          <p14:tracePt t="164834" x="9091613" y="5497513"/>
          <p14:tracePt t="164850" x="9091613" y="5514975"/>
          <p14:tracePt t="164862" x="9074150" y="5524500"/>
          <p14:tracePt t="164882" x="9064625" y="5524500"/>
          <p14:tracePt t="164894" x="9048750" y="5540375"/>
          <p14:tracePt t="164908" x="9005888" y="5549900"/>
          <p14:tracePt t="164914" x="8997950" y="5549900"/>
          <p14:tracePt t="164922" x="8972550" y="5549900"/>
          <p14:tracePt t="164931" x="8947150" y="5549900"/>
          <p14:tracePt t="164962" x="8929688" y="5549900"/>
          <p14:tracePt t="164970" x="8921750" y="5549900"/>
          <p14:tracePt t="164979" x="8904288" y="5549900"/>
          <p14:tracePt t="164986" x="8869363" y="5549900"/>
          <p14:tracePt t="164995" x="8836025" y="5549900"/>
          <p14:tracePt t="165002" x="8810625" y="5549900"/>
          <p14:tracePt t="165011" x="8802688" y="5549900"/>
          <p14:tracePt t="165018" x="8785225" y="5549900"/>
          <p14:tracePt t="165027" x="8777288" y="5549900"/>
          <p14:tracePt t="165034" x="8767763" y="5549900"/>
          <p14:tracePt t="165043" x="8750300" y="5549900"/>
          <p14:tracePt t="165050" x="8742363" y="5549900"/>
          <p14:tracePt t="165061" x="8716963" y="5549900"/>
          <p14:tracePt t="165077" x="8691563" y="5549900"/>
          <p14:tracePt t="165082" x="8674100" y="5549900"/>
          <p14:tracePt t="165123" x="8666163" y="5549900"/>
          <p14:tracePt t="165130" x="8648700" y="5549900"/>
          <p14:tracePt t="165138" x="8623300" y="5532438"/>
          <p14:tracePt t="165147" x="8615363" y="5532438"/>
          <p14:tracePt t="165154" x="8580438" y="5514975"/>
          <p14:tracePt t="165164" x="8555038" y="5507038"/>
          <p14:tracePt t="165170" x="8529638" y="5489575"/>
          <p14:tracePt t="165178" x="8478838" y="5456238"/>
          <p14:tracePt t="165186" x="8453438" y="5446713"/>
          <p14:tracePt t="165196" x="8435975" y="5430838"/>
          <p14:tracePt t="165315" x="8410575" y="5430838"/>
          <p14:tracePt t="165324" x="8402638" y="5421313"/>
          <p14:tracePt t="165386" x="8377238" y="5387975"/>
          <p14:tracePt t="165402" x="8377238" y="5380038"/>
          <p14:tracePt t="165427" x="8377238" y="5370513"/>
          <p14:tracePt t="165434" x="8377238" y="5345113"/>
          <p14:tracePt t="165450" x="8377238" y="5327650"/>
          <p14:tracePt t="165458" x="8377238" y="5319713"/>
          <p14:tracePt t="165466" x="8377238" y="5302250"/>
          <p14:tracePt t="165482" x="8377238" y="5276850"/>
          <p14:tracePt t="165493" x="8377238" y="5268913"/>
          <p14:tracePt t="165498" x="8377238" y="5243513"/>
          <p14:tracePt t="165507" x="8377238" y="5218113"/>
          <p14:tracePt t="165514" x="8377238" y="5200650"/>
          <p14:tracePt t="165523" x="8377238" y="5192713"/>
          <p14:tracePt t="165530" x="8377238" y="5175250"/>
          <p14:tracePt t="165554" x="8377238" y="5149850"/>
          <p14:tracePt t="165570" x="8377238" y="5141913"/>
          <p14:tracePt t="165586" x="8377238" y="5132388"/>
          <p14:tracePt t="165692" x="8377238" y="5116513"/>
          <p14:tracePt t="165702" x="8385175" y="5106988"/>
          <p14:tracePt t="165716" x="8420100" y="5081588"/>
          <p14:tracePt t="165730" x="8428038" y="5064125"/>
          <p14:tracePt t="165738" x="8435975" y="5064125"/>
          <p14:tracePt t="165762" x="8453438" y="5064125"/>
          <p14:tracePt t="165786" x="8462963" y="5064125"/>
          <p14:tracePt t="165794" x="8478838" y="5064125"/>
          <p14:tracePt t="165802" x="8504238" y="5064125"/>
          <p14:tracePt t="165810" x="8547100" y="5048250"/>
          <p14:tracePt t="165826" x="8597900" y="5048250"/>
          <p14:tracePt t="165834" x="8605838" y="5048250"/>
          <p14:tracePt t="165842" x="8615363" y="5048250"/>
          <p14:tracePt t="165850" x="8648700" y="5038725"/>
          <p14:tracePt t="165866" x="8658225" y="5038725"/>
          <p14:tracePt t="165891" x="8666163" y="5038725"/>
          <p14:tracePt t="165898" x="8683625" y="5038725"/>
          <p14:tracePt t="165906" x="8709025" y="5038725"/>
          <p14:tracePt t="165988" x="8716963" y="5038725"/>
          <p14:tracePt t="166027" x="8734425" y="5038725"/>
          <p14:tracePt t="166036" x="8742363" y="5038725"/>
          <p14:tracePt t="166045" x="8785225" y="5038725"/>
          <p14:tracePt t="166053" x="8793163" y="5038725"/>
          <p14:tracePt t="166060" x="8818563" y="5038725"/>
          <p14:tracePt t="166066" x="8836025" y="5038725"/>
          <p14:tracePt t="166075" x="8843963" y="5038725"/>
          <p14:tracePt t="166155" x="8861425" y="5038725"/>
          <p14:tracePt t="166171" x="8869363" y="5038725"/>
          <p14:tracePt t="166203" x="8894763" y="5038725"/>
          <p14:tracePt t="166219" x="8904288" y="5038725"/>
          <p14:tracePt t="166243" x="8921750" y="5038725"/>
          <p14:tracePt t="166260" x="8929688" y="5038725"/>
          <p14:tracePt t="166315" x="8955088" y="5038725"/>
          <p14:tracePt t="166323" x="8972550" y="5038725"/>
          <p14:tracePt t="166332" x="8972550" y="5056188"/>
          <p14:tracePt t="166339" x="8980488" y="5064125"/>
          <p14:tracePt t="166347" x="8997950" y="5091113"/>
          <p14:tracePt t="166354" x="8997950" y="5116513"/>
          <p14:tracePt t="166364" x="8997950" y="5141913"/>
          <p14:tracePt t="166370" x="9013825" y="5192713"/>
          <p14:tracePt t="166379" x="9039225" y="5226050"/>
          <p14:tracePt t="166386" x="9039225" y="5235575"/>
          <p14:tracePt t="166395" x="9039225" y="5260975"/>
          <p14:tracePt t="166403" x="9039225" y="5268913"/>
          <p14:tracePt t="166411" x="9039225" y="5286375"/>
          <p14:tracePt t="166419" x="9056688" y="5294313"/>
          <p14:tracePt t="166483" x="9056688" y="5319713"/>
          <p14:tracePt t="166492" x="9048750" y="5337175"/>
          <p14:tracePt t="166507" x="9039225" y="5345113"/>
          <p14:tracePt t="166523" x="9023350" y="5362575"/>
          <p14:tracePt t="166539" x="9013825" y="5395913"/>
          <p14:tracePt t="166619" x="8997950" y="5395913"/>
          <p14:tracePt t="166627" x="8988425" y="5413375"/>
          <p14:tracePt t="166635" x="8963025" y="5438775"/>
          <p14:tracePt t="166651" x="8929688" y="5472113"/>
          <p14:tracePt t="166661" x="8904288" y="5481638"/>
          <p14:tracePt t="166667" x="8886825" y="5497513"/>
          <p14:tracePt t="166678" x="8861425" y="5507038"/>
          <p14:tracePt t="166682" x="8836025" y="5524500"/>
          <p14:tracePt t="166695" x="8818563" y="5532438"/>
          <p14:tracePt t="166763" x="8810625" y="5549900"/>
          <p14:tracePt t="166779" x="8793163" y="5549900"/>
          <p14:tracePt t="166810" x="8785225" y="5549900"/>
          <p14:tracePt t="166818" x="8777288" y="5549900"/>
          <p14:tracePt t="166826" x="8759825" y="5549900"/>
          <p14:tracePt t="166834" x="8734425" y="5549900"/>
          <p14:tracePt t="166845" x="8724900" y="5549900"/>
          <p14:tracePt t="166850" x="8709025" y="5549900"/>
          <p14:tracePt t="166861" x="8666163" y="5549900"/>
          <p14:tracePt t="166866" x="8640763" y="5540375"/>
          <p14:tracePt t="166883" x="8632825" y="5540375"/>
          <p14:tracePt t="166897" x="8605838" y="5540375"/>
          <p14:tracePt t="166907" x="8589963" y="5532438"/>
          <p14:tracePt t="166955" x="8580438" y="5532438"/>
          <p14:tracePt t="166970" x="8564563" y="5514975"/>
          <p14:tracePt t="167515" x="8539163" y="5514975"/>
          <p14:tracePt t="167524" x="8529638" y="5514975"/>
          <p14:tracePt t="167538" x="8521700" y="5514975"/>
          <p14:tracePt t="167554" x="8478838" y="5514975"/>
          <p14:tracePt t="167562" x="8462963" y="5514975"/>
          <p14:tracePt t="167570" x="8435975" y="5514975"/>
          <p14:tracePt t="167578" x="8394700" y="5514975"/>
          <p14:tracePt t="167586" x="8377238" y="5514975"/>
          <p14:tracePt t="167594" x="8343900" y="5507038"/>
          <p14:tracePt t="167602" x="8326438" y="5507038"/>
          <p14:tracePt t="169331" x="8318500" y="5481638"/>
          <p14:tracePt t="169354" x="8318500" y="5464175"/>
          <p14:tracePt t="169370" x="8318500" y="5456238"/>
          <p14:tracePt t="169386" x="8318500" y="5430838"/>
          <p14:tracePt t="169395" x="8318500" y="5413375"/>
          <p14:tracePt t="169402" x="8318500" y="5387975"/>
          <p14:tracePt t="169410" x="8318500" y="5345113"/>
          <p14:tracePt t="169418" x="8318500" y="5319713"/>
          <p14:tracePt t="169426" x="8318500" y="5286375"/>
          <p14:tracePt t="169434" x="8318500" y="5260975"/>
          <p14:tracePt t="169442" x="8318500" y="5218113"/>
          <p14:tracePt t="169450" x="8318500" y="5175250"/>
          <p14:tracePt t="169458" x="8318500" y="5124450"/>
          <p14:tracePt t="169466" x="8318500" y="5099050"/>
          <p14:tracePt t="169475" x="8318500" y="5073650"/>
          <p14:tracePt t="169482" x="8318500" y="5056188"/>
          <p14:tracePt t="169492" x="8318500" y="5048250"/>
          <p14:tracePt t="169498" x="8301038" y="5022850"/>
          <p14:tracePt t="169514" x="8301038" y="5005388"/>
          <p14:tracePt t="169530" x="8301038" y="4979988"/>
          <p14:tracePt t="169538" x="8301038" y="4972050"/>
          <p14:tracePt t="169546" x="8301038" y="4929188"/>
          <p14:tracePt t="169554" x="8301038" y="4903788"/>
          <p14:tracePt t="169562" x="8301038" y="4843463"/>
          <p14:tracePt t="169570" x="8301038" y="4827588"/>
          <p14:tracePt t="169578" x="8301038" y="4784725"/>
          <p14:tracePt t="169586" x="8308975" y="4741863"/>
          <p14:tracePt t="169594" x="8318500" y="4724400"/>
          <p14:tracePt t="169602" x="8318500" y="4699000"/>
          <p14:tracePt t="169611" x="8334375" y="4673600"/>
          <p14:tracePt t="169618" x="8334375" y="4665663"/>
          <p14:tracePt t="169627" x="8351838" y="4630738"/>
          <p14:tracePt t="169642" x="8359775" y="4622800"/>
          <p14:tracePt t="169650" x="8385175" y="4597400"/>
          <p14:tracePt t="169667" x="8402638" y="4564063"/>
          <p14:tracePt t="169682" x="8410575" y="4554538"/>
          <p14:tracePt t="169692" x="8428038" y="4546600"/>
          <p14:tracePt t="169698" x="8435975" y="4546600"/>
          <p14:tracePt t="169708" x="8462963" y="4513263"/>
          <p14:tracePt t="169714" x="8478838" y="4503738"/>
          <p14:tracePt t="169730" x="8521700" y="4486275"/>
          <p14:tracePt t="169739" x="8547100" y="4478338"/>
          <p14:tracePt t="169746" x="8597900" y="4445000"/>
          <p14:tracePt t="169754" x="8605838" y="4427538"/>
          <p14:tracePt t="169762" x="8648700" y="4419600"/>
          <p14:tracePt t="169770" x="8674100" y="4402138"/>
          <p14:tracePt t="169818" x="8724900" y="4402138"/>
          <p14:tracePt t="169826" x="8767763" y="4402138"/>
          <p14:tracePt t="169834" x="8793163" y="4402138"/>
          <p14:tracePt t="169842" x="8828088" y="4402138"/>
          <p14:tracePt t="169850" x="8869363" y="4402138"/>
          <p14:tracePt t="169858" x="8894763" y="4402138"/>
          <p14:tracePt t="169866" x="8904288" y="4402138"/>
          <p14:tracePt t="169875" x="8929688" y="4402138"/>
          <p14:tracePt t="169882" x="8947150" y="4402138"/>
          <p14:tracePt t="169894" x="8955088" y="4402138"/>
          <p14:tracePt t="169898" x="8997950" y="4402138"/>
          <p14:tracePt t="169908" x="9031288" y="4410075"/>
          <p14:tracePt t="169914" x="9074150" y="4445000"/>
          <p14:tracePt t="169922" x="9099550" y="4445000"/>
          <p14:tracePt t="169930" x="9167813" y="4452938"/>
          <p14:tracePt t="169939" x="9193213" y="4470400"/>
          <p14:tracePt t="169946" x="9261475" y="4486275"/>
          <p14:tracePt t="169954" x="9294813" y="4521200"/>
          <p14:tracePt t="169962" x="9320213" y="4529138"/>
          <p14:tracePt t="169970" x="9328150" y="4529138"/>
          <p14:tracePt t="170018" x="9345613" y="4529138"/>
          <p14:tracePt t="170026" x="9388475" y="4529138"/>
          <p14:tracePt t="170034" x="9396413" y="4529138"/>
          <p14:tracePt t="170059" x="9413875" y="4529138"/>
          <p14:tracePt t="170066" x="9439275" y="4546600"/>
          <p14:tracePt t="170076" x="9464675" y="4564063"/>
          <p14:tracePt t="170082" x="9482138" y="4564063"/>
          <p14:tracePt t="170094" x="9507538" y="4589463"/>
          <p14:tracePt t="170098" x="9532938" y="4589463"/>
          <p14:tracePt t="170109" x="9540875" y="4597400"/>
          <p14:tracePt t="170114" x="9558338" y="4614863"/>
          <p14:tracePt t="170122" x="9566275" y="4614863"/>
          <p14:tracePt t="170130" x="9591675" y="4640263"/>
          <p14:tracePt t="170138" x="9609138" y="4648200"/>
          <p14:tracePt t="170147" x="9609138" y="4708525"/>
          <p14:tracePt t="170154" x="9626600" y="4733925"/>
          <p14:tracePt t="170163" x="9652000" y="4784725"/>
          <p14:tracePt t="170170" x="9667875" y="4792663"/>
          <p14:tracePt t="170179" x="9677400" y="4868863"/>
          <p14:tracePt t="170186" x="9677400" y="4886325"/>
          <p14:tracePt t="170195" x="9694863" y="4937125"/>
          <p14:tracePt t="170202" x="9694863" y="4954588"/>
          <p14:tracePt t="170211" x="9694863" y="4997450"/>
          <p14:tracePt t="170218" x="9694863" y="5022850"/>
          <p14:tracePt t="170226" x="9694863" y="5064125"/>
          <p14:tracePt t="170234" x="9694863" y="5091113"/>
          <p14:tracePt t="170244" x="9694863" y="5157788"/>
          <p14:tracePt t="170250" x="9694863" y="5183188"/>
          <p14:tracePt t="170260" x="9685338" y="5251450"/>
          <p14:tracePt t="170266" x="9634538" y="5302250"/>
          <p14:tracePt t="170277" x="9609138" y="5327650"/>
          <p14:tracePt t="170282" x="9558338" y="5380038"/>
          <p14:tracePt t="170294" x="9550400" y="5387975"/>
          <p14:tracePt t="170298" x="9532938" y="5405438"/>
          <p14:tracePt t="170306" x="9507538" y="5405438"/>
          <p14:tracePt t="170315" x="9498013" y="5413375"/>
          <p14:tracePt t="170322" x="9456738" y="5430838"/>
          <p14:tracePt t="170330" x="9405938" y="5446713"/>
          <p14:tracePt t="170338" x="9363075" y="5472113"/>
          <p14:tracePt t="170346" x="9328150" y="5489575"/>
          <p14:tracePt t="170354" x="9286875" y="5507038"/>
          <p14:tracePt t="170363" x="9236075" y="5557838"/>
          <p14:tracePt t="170370" x="9193213" y="5565775"/>
          <p14:tracePt t="170380" x="9142413" y="5616575"/>
          <p14:tracePt t="170386" x="9091613" y="5651500"/>
          <p14:tracePt t="170395" x="9064625" y="5668963"/>
          <p14:tracePt t="170402" x="9031288" y="5694363"/>
          <p14:tracePt t="170443" x="8988425" y="5694363"/>
          <p14:tracePt t="170450" x="8963025" y="5694363"/>
          <p14:tracePt t="170458" x="8947150" y="5694363"/>
          <p14:tracePt t="170466" x="8912225" y="5694363"/>
          <p14:tracePt t="170477" x="8894763" y="5694363"/>
          <p14:tracePt t="170482" x="8886825" y="5694363"/>
          <p14:tracePt t="170493" x="8843963" y="5694363"/>
          <p14:tracePt t="170498" x="8836025" y="5694363"/>
          <p14:tracePt t="170510" x="8793163" y="5694363"/>
          <p14:tracePt t="170514" x="8777288" y="5694363"/>
          <p14:tracePt t="170522" x="8750300" y="5694363"/>
          <p14:tracePt t="170530" x="8709025" y="5694363"/>
          <p14:tracePt t="170538" x="8699500" y="5694363"/>
          <p14:tracePt t="170546" x="8683625" y="5694363"/>
          <p14:tracePt t="170554" x="8623300" y="5684838"/>
          <p14:tracePt t="170562" x="8615363" y="5676900"/>
          <p14:tracePt t="170570" x="8589963" y="5659438"/>
          <p14:tracePt t="170579" x="8521700" y="5608638"/>
          <p14:tracePt t="170586" x="8488363" y="5600700"/>
          <p14:tracePt t="170595" x="8420100" y="5540375"/>
          <p14:tracePt t="170602" x="8385175" y="5514975"/>
          <p14:tracePt t="170611" x="8301038" y="5456238"/>
          <p14:tracePt t="170618" x="8283575" y="5446713"/>
          <p14:tracePt t="170634" x="8232775" y="5430838"/>
          <p14:tracePt t="170650" x="8199438" y="5421313"/>
          <p14:tracePt t="170659" x="8189913" y="5421313"/>
          <p14:tracePt t="170676" x="8164513" y="5405438"/>
          <p14:tracePt t="170682" x="8147050" y="5395913"/>
          <p14:tracePt t="170693" x="8088313" y="5362575"/>
          <p14:tracePt t="170698" x="8080375" y="5353050"/>
          <p14:tracePt t="170710" x="8012113" y="5286375"/>
          <p14:tracePt t="170714" x="7969250" y="5243513"/>
          <p14:tracePt t="170722" x="7935913" y="5208588"/>
          <p14:tracePt t="170730" x="7842250" y="5157788"/>
          <p14:tracePt t="170738" x="7832725" y="5141913"/>
          <p14:tracePt t="170762" x="7816850" y="5099050"/>
          <p14:tracePt t="170770" x="7816850" y="5091113"/>
          <p14:tracePt t="170778" x="7816850" y="5073650"/>
          <p14:tracePt t="170786" x="7816850" y="5038725"/>
          <p14:tracePt t="170794" x="7816850" y="5005388"/>
          <p14:tracePt t="170802" x="7816850" y="4946650"/>
          <p14:tracePt t="170810" x="7816850" y="4929188"/>
          <p14:tracePt t="170818" x="7816850" y="4894263"/>
          <p14:tracePt t="170827" x="7816850" y="4843463"/>
          <p14:tracePt t="170834" x="7816850" y="4802188"/>
          <p14:tracePt t="170843" x="7816850" y="4792663"/>
          <p14:tracePt t="170850" x="7824788" y="4749800"/>
          <p14:tracePt t="170858" x="7842250" y="4699000"/>
          <p14:tracePt t="170866" x="7850188" y="4691063"/>
          <p14:tracePt t="170875" x="7867650" y="4665663"/>
          <p14:tracePt t="170893" x="7893050" y="4640263"/>
          <p14:tracePt t="170898" x="7900988" y="4622800"/>
          <p14:tracePt t="170908" x="7910513" y="4622800"/>
          <p14:tracePt t="170914" x="7926388" y="4614863"/>
          <p14:tracePt t="170922" x="7951788" y="4589463"/>
          <p14:tracePt t="170930" x="7961313" y="4589463"/>
          <p14:tracePt t="170938" x="7994650" y="4564063"/>
          <p14:tracePt t="170946" x="8037513" y="4564063"/>
          <p14:tracePt t="170954" x="8080375" y="4546600"/>
          <p14:tracePt t="170962" x="8113713" y="4513263"/>
          <p14:tracePt t="170970" x="8139113" y="4513263"/>
          <p14:tracePt t="170978" x="8189913" y="4513263"/>
          <p14:tracePt t="170986" x="8232775" y="4495800"/>
          <p14:tracePt t="170994" x="8258175" y="4495800"/>
          <p14:tracePt t="171002" x="8283575" y="4495800"/>
          <p14:tracePt t="171010" x="8334375" y="4486275"/>
          <p14:tracePt t="171018" x="8343900" y="4486275"/>
          <p14:tracePt t="171026" x="8359775" y="4486275"/>
          <p14:tracePt t="171034" x="8369300" y="4486275"/>
          <p14:tracePt t="171042" x="8410575" y="4486275"/>
          <p14:tracePt t="171050" x="8435975" y="4486275"/>
          <p14:tracePt t="171058" x="8462963" y="4486275"/>
          <p14:tracePt t="171066" x="8478838" y="4486275"/>
          <p14:tracePt t="171075" x="8488363" y="4486275"/>
          <p14:tracePt t="171082" x="8529638" y="4486275"/>
          <p14:tracePt t="171091" x="8539163" y="4486275"/>
          <p14:tracePt t="171098" x="8564563" y="4486275"/>
          <p14:tracePt t="171109" x="8615363" y="4486275"/>
          <p14:tracePt t="171114" x="8640763" y="4486275"/>
          <p14:tracePt t="171122" x="8683625" y="4486275"/>
          <p14:tracePt t="171130" x="8734425" y="4486275"/>
          <p14:tracePt t="171138" x="8793163" y="4486275"/>
          <p14:tracePt t="171146" x="8843963" y="4486275"/>
          <p14:tracePt t="171154" x="8904288" y="4486275"/>
          <p14:tracePt t="171162" x="8947150" y="4486275"/>
          <p14:tracePt t="171170" x="8997950" y="4486275"/>
          <p14:tracePt t="171178" x="9056688" y="4486275"/>
          <p14:tracePt t="171186" x="9082088" y="4486275"/>
          <p14:tracePt t="171194" x="9150350" y="4470400"/>
          <p14:tracePt t="171202" x="9158288" y="4452938"/>
          <p14:tracePt t="171210" x="9201150" y="4452938"/>
          <p14:tracePt t="171218" x="9236075" y="4435475"/>
          <p14:tracePt t="171226" x="9277350" y="4435475"/>
          <p14:tracePt t="171234" x="9302750" y="4435475"/>
          <p14:tracePt t="171243" x="9320213" y="4435475"/>
          <p14:tracePt t="171250" x="9363075" y="4427538"/>
          <p14:tracePt t="171258" x="9371013" y="4427538"/>
          <p14:tracePt t="171266" x="9380538" y="4427538"/>
          <p14:tracePt t="171275" x="9421813" y="4427538"/>
          <p14:tracePt t="171282" x="9439275" y="4427538"/>
          <p14:tracePt t="171298" x="9447213" y="4427538"/>
          <p14:tracePt t="171323" x="9472613" y="4427538"/>
          <p14:tracePt t="171330" x="9482138" y="4427538"/>
          <p14:tracePt t="171338" x="9498013" y="4427538"/>
          <p14:tracePt t="171346" x="9507538" y="4427538"/>
          <p14:tracePt t="171354" x="9550400" y="4427538"/>
          <p14:tracePt t="171363" x="9583738" y="4435475"/>
          <p14:tracePt t="171370" x="9591675" y="4445000"/>
          <p14:tracePt t="171380" x="9617075" y="4470400"/>
          <p14:tracePt t="171386" x="9634538" y="4503738"/>
          <p14:tracePt t="171394" x="9667875" y="4546600"/>
          <p14:tracePt t="171402" x="9667875" y="4572000"/>
          <p14:tracePt t="171411" x="9667875" y="4605338"/>
          <p14:tracePt t="171418" x="9667875" y="4665663"/>
          <p14:tracePt t="171427" x="9667875" y="4733925"/>
          <p14:tracePt t="171434" x="9667875" y="4775200"/>
          <p14:tracePt t="171444" x="9667875" y="4818063"/>
          <p14:tracePt t="171450" x="9667875" y="4868863"/>
          <p14:tracePt t="171461" x="9667875" y="4894263"/>
          <p14:tracePt t="171466" x="9659938" y="4919663"/>
          <p14:tracePt t="171478" x="9642475" y="4972050"/>
          <p14:tracePt t="171482" x="9609138" y="4997450"/>
          <p14:tracePt t="171495" x="9601200" y="5013325"/>
          <p14:tracePt t="171499" x="9591675" y="5022850"/>
          <p14:tracePt t="171510" x="9558338" y="5048250"/>
          <p14:tracePt t="171516" x="9532938" y="5081588"/>
          <p14:tracePt t="171523" x="9515475" y="5106988"/>
          <p14:tracePt t="171531" x="9482138" y="5157788"/>
          <p14:tracePt t="171538" x="9431338" y="5226050"/>
          <p14:tracePt t="171547" x="9363075" y="5286375"/>
          <p14:tracePt t="171554" x="9277350" y="5387975"/>
          <p14:tracePt t="171562" x="9244013" y="5456238"/>
          <p14:tracePt t="171570" x="9209088" y="5497513"/>
          <p14:tracePt t="171579" x="9175750" y="5549900"/>
          <p14:tracePt t="171596" x="9167813" y="5565775"/>
          <p14:tracePt t="171602" x="9167813" y="5575300"/>
          <p14:tracePt t="171611" x="9158288" y="5583238"/>
          <p14:tracePt t="171619" x="9142413" y="5600700"/>
          <p14:tracePt t="171634" x="9142413" y="5608638"/>
          <p14:tracePt t="171645" x="9132888" y="5626100"/>
          <p14:tracePt t="171667" x="9117013" y="5651500"/>
          <p14:tracePt t="171690" x="9107488" y="5659438"/>
          <p14:tracePt t="171698" x="9091613" y="5676900"/>
          <p14:tracePt t="171723" x="9082088" y="5676900"/>
          <p14:tracePt t="171730" x="9064625" y="5684838"/>
          <p14:tracePt t="171746" x="9056688" y="5694363"/>
          <p14:tracePt t="171763" x="9031288" y="5694363"/>
          <p14:tracePt t="171770" x="9023350" y="5710238"/>
          <p14:tracePt t="171779" x="9005888" y="5710238"/>
          <p14:tracePt t="171786" x="8963025" y="5735638"/>
          <p14:tracePt t="171794" x="8937625" y="5753100"/>
          <p14:tracePt t="171803" x="8921750" y="5753100"/>
          <p14:tracePt t="171812" x="8894763" y="5761038"/>
          <p14:tracePt t="171819" x="8853488" y="5778500"/>
          <p14:tracePt t="171827" x="8802688" y="5795963"/>
          <p14:tracePt t="171835" x="8793163" y="5813425"/>
          <p14:tracePt t="171850" x="8777288" y="5813425"/>
          <p14:tracePt t="171860" x="8750300" y="5813425"/>
          <p14:tracePt t="171878" x="8742363" y="5813425"/>
          <p14:tracePt t="171883" x="8716963" y="5813425"/>
          <p14:tracePt t="171897" x="8691563" y="5813425"/>
          <p14:tracePt t="171898" x="8666163" y="5813425"/>
          <p14:tracePt t="171910" x="8615363" y="5813425"/>
          <p14:tracePt t="171915" x="8572500" y="5813425"/>
          <p14:tracePt t="171923" x="8529638" y="5813425"/>
          <p14:tracePt t="171931" x="8496300" y="5813425"/>
          <p14:tracePt t="171939" x="8453438" y="5803900"/>
          <p14:tracePt t="171947" x="8435975" y="5803900"/>
          <p14:tracePt t="171955" x="8428038" y="5788025"/>
          <p14:tracePt t="171963" x="8385175" y="5788025"/>
          <p14:tracePt t="171970" x="8377238" y="5788025"/>
          <p14:tracePt t="171979" x="8334375" y="5778500"/>
          <p14:tracePt t="171987" x="8301038" y="5745163"/>
          <p14:tracePt t="171995" x="8291513" y="5735638"/>
          <p14:tracePt t="172212" x="8250238" y="5719763"/>
          <p14:tracePt t="172220" x="8215313" y="5684838"/>
          <p14:tracePt t="172232" x="8215313" y="5676900"/>
          <p14:tracePt t="172235" x="8207375" y="5651500"/>
          <p14:tracePt t="172250" x="8207375" y="5626100"/>
          <p14:tracePt t="172259" x="8174038" y="5591175"/>
          <p14:tracePt t="172275" x="8174038" y="5549900"/>
          <p14:tracePt t="172282" x="8174038" y="5532438"/>
          <p14:tracePt t="172292" x="8164513" y="5481638"/>
          <p14:tracePt t="172298" x="8164513" y="5446713"/>
          <p14:tracePt t="172309" x="8164513" y="5370513"/>
          <p14:tracePt t="172314" x="8147050" y="5319713"/>
          <p14:tracePt t="172322" x="8147050" y="5276850"/>
          <p14:tracePt t="172330" x="8147050" y="5208588"/>
          <p14:tracePt t="172338" x="8131175" y="5167313"/>
          <p14:tracePt t="172346" x="8131175" y="5149850"/>
          <p14:tracePt t="172354" x="8131175" y="5141913"/>
          <p14:tracePt t="172362" x="8131175" y="5124450"/>
          <p14:tracePt t="172378" x="8131175" y="5099050"/>
          <p14:tracePt t="172386" x="8131175" y="5091113"/>
          <p14:tracePt t="172402" x="8131175" y="5081588"/>
          <p14:tracePt t="172410" x="8131175" y="5064125"/>
          <p14:tracePt t="172418" x="8131175" y="5038725"/>
          <p14:tracePt t="172427" x="8131175" y="5030788"/>
          <p14:tracePt t="172434" x="8131175" y="5005388"/>
          <p14:tracePt t="172442" x="8131175" y="4972050"/>
          <p14:tracePt t="172450" x="8131175" y="4962525"/>
          <p14:tracePt t="172459" x="8131175" y="4954588"/>
          <p14:tracePt t="172466" x="8131175" y="4937125"/>
          <p14:tracePt t="172475" x="8131175" y="4911725"/>
          <p14:tracePt t="172482" x="8131175" y="4886325"/>
          <p14:tracePt t="172492" x="8131175" y="4878388"/>
          <p14:tracePt t="172498" x="8139113" y="4835525"/>
          <p14:tracePt t="172509" x="8139113" y="4818063"/>
          <p14:tracePt t="172514" x="8164513" y="4775200"/>
          <p14:tracePt t="172522" x="8164513" y="4767263"/>
          <p14:tracePt t="172530" x="8174038" y="4741863"/>
          <p14:tracePt t="172546" x="8189913" y="4673600"/>
          <p14:tracePt t="173027" x="8207375" y="4665663"/>
          <p14:tracePt t="173035" x="8232775" y="4683125"/>
          <p14:tracePt t="173043" x="8232775" y="4741863"/>
          <p14:tracePt t="173052" x="8250238" y="4852988"/>
          <p14:tracePt t="173059" x="8250238" y="4919663"/>
          <p14:tracePt t="173066" x="8266113" y="4979988"/>
          <p14:tracePt t="173075" x="8283575" y="5013325"/>
          <p14:tracePt t="173082" x="8291513" y="5038725"/>
          <p14:tracePt t="173093" x="8326438" y="5091113"/>
          <p14:tracePt t="173099" x="8343900" y="5116513"/>
          <p14:tracePt t="173114" x="8351838" y="5132388"/>
          <p14:tracePt t="173122" x="8351838" y="5141913"/>
          <p14:tracePt t="173130" x="8369300" y="5157788"/>
          <p14:tracePt t="173138" x="8377238" y="5167313"/>
          <p14:tracePt t="173146" x="8377238" y="5175250"/>
          <p14:tracePt t="173154" x="8394700" y="5208588"/>
          <p14:tracePt t="173162" x="8394700" y="5251450"/>
          <p14:tracePt t="173170" x="8394700" y="5311775"/>
          <p14:tracePt t="173178" x="8394700" y="5362575"/>
          <p14:tracePt t="173186" x="8394700" y="5387975"/>
          <p14:tracePt t="173194" x="8394700" y="5395913"/>
          <p14:tracePt t="173202" x="8394700" y="5421313"/>
          <p14:tracePt t="173210" x="8394700" y="5438775"/>
          <p14:tracePt t="173300" x="8394700" y="5446713"/>
          <p14:tracePt t="173310" x="8394700" y="5464175"/>
          <p14:tracePt t="173325" x="8394700" y="5489575"/>
          <p14:tracePt t="173339" x="8394700" y="5497513"/>
          <p14:tracePt t="173370" x="8394700" y="5507038"/>
          <p14:tracePt t="173572" x="8394700" y="5497513"/>
          <p14:tracePt t="173581" x="8394700" y="5481638"/>
          <p14:tracePt t="173590" x="8394700" y="5456238"/>
          <p14:tracePt t="173597" x="8394700" y="5446713"/>
          <p14:tracePt t="173611" x="8394700" y="5430838"/>
          <p14:tracePt t="173626" x="8394700" y="5421313"/>
          <p14:tracePt t="173650" x="8394700" y="5395913"/>
          <p14:tracePt t="173659" x="8394700" y="5380038"/>
          <p14:tracePt t="173675" x="8394700" y="5370513"/>
          <p14:tracePt t="173692" x="8394700" y="5362575"/>
          <p14:tracePt t="173699" x="8394700" y="5337175"/>
          <p14:tracePt t="173709" x="8394700" y="5319713"/>
          <p14:tracePt t="173722" x="8394700" y="5294313"/>
          <p14:tracePt t="173738" x="8394700" y="5268913"/>
          <p14:tracePt t="173746" x="8394700" y="5260975"/>
          <p14:tracePt t="173754" x="8394700" y="5243513"/>
          <p14:tracePt t="173762" x="8394700" y="5235575"/>
          <p14:tracePt t="173778" x="8394700" y="5208588"/>
          <p14:tracePt t="173834" x="8402638" y="5192713"/>
          <p14:tracePt t="173842" x="8420100" y="5183188"/>
          <p14:tracePt t="173850" x="8428038" y="5167313"/>
          <p14:tracePt t="173860" x="8435975" y="5157788"/>
          <p14:tracePt t="173866" x="8470900" y="5141913"/>
          <p14:tracePt t="173877" x="8478838" y="5132388"/>
          <p14:tracePt t="173882" x="8488363" y="5124450"/>
          <p14:tracePt t="173898" x="8504238" y="5106988"/>
          <p14:tracePt t="173954" x="8513763" y="5099050"/>
          <p14:tracePt t="173962" x="8529638" y="5099050"/>
          <p14:tracePt t="173986" x="8589963" y="5064125"/>
          <p14:tracePt t="174026" x="8597900" y="5064125"/>
          <p14:tracePt t="174034" x="8623300" y="5064125"/>
          <p14:tracePt t="174050" x="8640763" y="5064125"/>
          <p14:tracePt t="174066" x="8648700" y="5064125"/>
          <p14:tracePt t="174075" x="8709025" y="5064125"/>
          <p14:tracePt t="174083" x="8716963" y="5064125"/>
          <p14:tracePt t="174092" x="8777288" y="5073650"/>
          <p14:tracePt t="174099" x="8785225" y="5073650"/>
          <p14:tracePt t="174110" x="8828088" y="5091113"/>
          <p14:tracePt t="174114" x="8836025" y="5091113"/>
          <p14:tracePt t="174123" x="8878888" y="5132388"/>
          <p14:tracePt t="174139" x="8894763" y="5132388"/>
          <p14:tracePt t="174186" x="8904288" y="5132388"/>
          <p14:tracePt t="174226" x="8921750" y="5132388"/>
          <p14:tracePt t="174242" x="8947150" y="5141913"/>
          <p14:tracePt t="174266" x="8955088" y="5141913"/>
          <p14:tracePt t="174282" x="8972550" y="5141913"/>
          <p14:tracePt t="174291" x="8997950" y="5157788"/>
          <p14:tracePt t="174362" x="8997950" y="5183188"/>
          <p14:tracePt t="174370" x="8997950" y="5192713"/>
          <p14:tracePt t="174378" x="8997950" y="5208588"/>
          <p14:tracePt t="174418" x="8997950" y="5218113"/>
          <p14:tracePt t="174426" x="8997950" y="5243513"/>
          <p14:tracePt t="174434" x="8997950" y="5260975"/>
          <p14:tracePt t="174444" x="8988425" y="5268913"/>
          <p14:tracePt t="174450" x="8963025" y="5294313"/>
          <p14:tracePt t="174459" x="8955088" y="5311775"/>
          <p14:tracePt t="174466" x="8955088" y="5319713"/>
          <p14:tracePt t="174477" x="8937625" y="5345113"/>
          <p14:tracePt t="174482" x="8912225" y="5362575"/>
          <p14:tracePt t="174494" x="8878888" y="5387975"/>
          <p14:tracePt t="174515" x="8869363" y="5405438"/>
          <p14:tracePt t="174546" x="8843963" y="5413375"/>
          <p14:tracePt t="174554" x="8828088" y="5413375"/>
          <p14:tracePt t="174562" x="8818563" y="5430838"/>
          <p14:tracePt t="174579" x="8793163" y="5456238"/>
          <p14:tracePt t="174586" x="8777288" y="5472113"/>
          <p14:tracePt t="174595" x="8767763" y="5472113"/>
          <p14:tracePt t="174602" x="8742363" y="5481638"/>
          <p14:tracePt t="174611" x="8724900" y="5481638"/>
          <p14:tracePt t="174618" x="8716963" y="5497513"/>
          <p14:tracePt t="174634" x="8699500" y="5497513"/>
          <p14:tracePt t="174658" x="8691563" y="5497513"/>
          <p14:tracePt t="174699" x="8666163" y="5497513"/>
          <p14:tracePt t="174707" x="8658225" y="5497513"/>
          <p14:tracePt t="174714" x="8640763" y="5497513"/>
          <p14:tracePt t="174730" x="8632825" y="5497513"/>
          <p14:tracePt t="174738" x="8589963" y="5497513"/>
          <p14:tracePt t="174746" x="8572500" y="5489575"/>
          <p14:tracePt t="174754" x="8547100" y="5464175"/>
          <p14:tracePt t="174762" x="8504238" y="5430838"/>
          <p14:tracePt t="174770" x="8470900" y="5387975"/>
          <p14:tracePt t="174780" x="8435975" y="5337175"/>
          <p14:tracePt t="174786" x="8410575" y="5319713"/>
          <p14:tracePt t="174795" x="8410575" y="5294313"/>
          <p14:tracePt t="174802" x="8377238" y="5260975"/>
          <p14:tracePt t="174811" x="8369300" y="5251450"/>
          <p14:tracePt t="174818" x="8351838" y="5226050"/>
          <p14:tracePt t="174828" x="8351838" y="5208588"/>
          <p14:tracePt t="174834" x="8343900" y="5183188"/>
          <p14:tracePt t="174842" x="8326438" y="5157788"/>
          <p14:tracePt t="174850" x="8326438" y="5149850"/>
          <p14:tracePt t="174859" x="8326438" y="5106988"/>
          <p14:tracePt t="174866" x="8291513" y="5073650"/>
          <p14:tracePt t="174875" x="8291513" y="5048250"/>
          <p14:tracePt t="174894" x="8283575" y="5022850"/>
          <p14:tracePt t="175027" x="8283575" y="5005388"/>
          <p14:tracePt t="175043" x="8308975" y="5005388"/>
          <p14:tracePt t="175054" x="8351838" y="5005388"/>
          <p14:tracePt t="175058" x="8420100" y="5005388"/>
          <p14:tracePt t="175066" x="8445500" y="5005388"/>
          <p14:tracePt t="175075" x="8462963" y="5005388"/>
          <p14:tracePt t="175082" x="8513763" y="5005388"/>
          <p14:tracePt t="175093" x="8529638" y="5005388"/>
          <p14:tracePt t="175098" x="8555038" y="5005388"/>
          <p14:tracePt t="175108" x="8564563" y="5005388"/>
          <p14:tracePt t="175114" x="8572500" y="5005388"/>
          <p14:tracePt t="175138" x="8589963" y="5005388"/>
          <p14:tracePt t="175154" x="8615363" y="5005388"/>
          <p14:tracePt t="175186" x="8623300" y="5005388"/>
          <p14:tracePt t="175210" x="8640763" y="5005388"/>
          <p14:tracePt t="175218" x="8648700" y="5005388"/>
          <p14:tracePt t="175227" x="8674100" y="5022850"/>
          <p14:tracePt t="175234" x="8709025" y="5056188"/>
          <p14:tracePt t="175243" x="8777288" y="5091113"/>
          <p14:tracePt t="175250" x="8828088" y="5141913"/>
          <p14:tracePt t="175259" x="8869363" y="5149850"/>
          <p14:tracePt t="175266" x="8937625" y="5208588"/>
          <p14:tracePt t="175276" x="8955088" y="5218113"/>
          <p14:tracePt t="175282" x="8963025" y="5235575"/>
          <p14:tracePt t="175293" x="8980488" y="5260975"/>
          <p14:tracePt t="175330" x="8980488" y="5268913"/>
          <p14:tracePt t="175339" x="8988425" y="5294313"/>
          <p14:tracePt t="175346" x="9005888" y="5294313"/>
          <p14:tracePt t="175564" x="9005888" y="5337175"/>
          <p14:tracePt t="175573" x="9013825" y="5337175"/>
          <p14:tracePt t="175584" x="9074150" y="5302250"/>
          <p14:tracePt t="175587" x="9124950" y="5286375"/>
          <p14:tracePt t="175634" x="9124950" y="5302250"/>
          <p14:tracePt t="175643" x="9117013" y="5345113"/>
          <p14:tracePt t="175650" x="9117013" y="5380038"/>
          <p14:tracePt t="175724" x="9117013" y="5387975"/>
          <p14:tracePt t="175733" x="9117013" y="5405438"/>
          <p14:tracePt t="175743" x="9117013" y="5413375"/>
          <p14:tracePt t="175749" x="9099550" y="5456238"/>
          <p14:tracePt t="175757" x="9091613" y="5464175"/>
          <p14:tracePt t="175835" x="9064625" y="5489575"/>
          <p14:tracePt t="175844" x="9031288" y="5540375"/>
          <p14:tracePt t="175858" x="9023350" y="5549900"/>
          <p14:tracePt t="175861" x="8988425" y="5583238"/>
          <p14:tracePt t="175871" x="8980488" y="5591175"/>
          <p14:tracePt t="175874" x="8980488" y="5616575"/>
          <p14:tracePt t="176427" x="8980488" y="5641975"/>
          <p14:tracePt t="176435" x="8980488" y="5659438"/>
          <p14:tracePt t="176691" x="8980488" y="5668963"/>
          <p14:tracePt t="176699" x="8980488" y="5684838"/>
          <p14:tracePt t="177596" x="8997950" y="5694363"/>
          <p14:tracePt t="177626" x="9005888" y="5702300"/>
          <p14:tracePt t="177650" x="9023350" y="5719763"/>
          <p14:tracePt t="179387" x="9031288" y="5727700"/>
          <p14:tracePt t="180123" x="9013825" y="5727700"/>
          <p14:tracePt t="181587" x="9005888" y="5727700"/>
          <p14:tracePt t="181602" x="9005888" y="5710238"/>
          <p14:tracePt t="181610" x="9005888" y="5702300"/>
          <p14:tracePt t="181618" x="9005888" y="5676900"/>
          <p14:tracePt t="181634" x="8988425" y="5668963"/>
          <p14:tracePt t="182723" x="8980488" y="5651500"/>
          <p14:tracePt t="182803" x="8972550" y="5651500"/>
          <p14:tracePt t="182811" x="8955088" y="5651500"/>
          <p14:tracePt t="182818" x="8947150" y="5651500"/>
          <p14:tracePt t="182834" x="8929688" y="5641975"/>
          <p14:tracePt t="183027" x="8921750" y="5626100"/>
          <p14:tracePt t="183074" x="8937625" y="5600700"/>
          <p14:tracePt t="183123" x="8947150" y="5591175"/>
          <p14:tracePt t="183403" x="8921750" y="5591175"/>
          <p14:tracePt t="183411" x="8912225" y="5591175"/>
          <p14:tracePt t="183474" x="8894763" y="5591175"/>
          <p14:tracePt t="183482" x="8869363" y="5591175"/>
          <p14:tracePt t="183490" x="8828088" y="5591175"/>
          <p14:tracePt t="183498" x="8777288" y="5591175"/>
          <p14:tracePt t="183507" x="8750300" y="5591175"/>
          <p14:tracePt t="183514" x="8724900" y="5591175"/>
          <p14:tracePt t="183523" x="8658225" y="5583238"/>
          <p14:tracePt t="183530" x="8539163" y="5549900"/>
          <p14:tracePt t="183540" x="8435975" y="5464175"/>
          <p14:tracePt t="183546" x="8343900" y="5446713"/>
          <p14:tracePt t="183554" x="8215313" y="5380038"/>
          <p14:tracePt t="183562" x="8174038" y="5370513"/>
          <p14:tracePt t="183570" x="8139113" y="5353050"/>
          <p14:tracePt t="183578" x="8096250" y="5319713"/>
          <p14:tracePt t="183586" x="8080375" y="5311775"/>
          <p14:tracePt t="183594" x="8037513" y="5294313"/>
          <p14:tracePt t="183602" x="7994650" y="5260975"/>
          <p14:tracePt t="183610" x="7961313" y="5235575"/>
          <p14:tracePt t="183618" x="7867650" y="5157788"/>
          <p14:tracePt t="183626" x="7824788" y="5124450"/>
          <p14:tracePt t="183634" x="7773988" y="5073650"/>
          <p14:tracePt t="183643" x="7740650" y="5048250"/>
          <p14:tracePt t="183650" x="7697788" y="4997450"/>
          <p14:tracePt t="183658" x="7680325" y="4929188"/>
          <p14:tracePt t="183667" x="7621588" y="4835525"/>
          <p14:tracePt t="183674" x="7621588" y="4716463"/>
          <p14:tracePt t="183682" x="7596188" y="4597400"/>
          <p14:tracePt t="183691" x="7596188" y="4513263"/>
          <p14:tracePt t="183698" x="7596188" y="4427538"/>
          <p14:tracePt t="183707" x="7596188" y="4333875"/>
          <p14:tracePt t="183715" x="7596188" y="4275138"/>
          <p14:tracePt t="183722" x="7586663" y="4206875"/>
          <p14:tracePt t="183730" x="7586663" y="4164013"/>
          <p14:tracePt t="183738" x="7586663" y="4138613"/>
          <p14:tracePt t="183746" x="7570788" y="4121150"/>
          <p14:tracePt t="183754" x="7570788" y="4095750"/>
          <p14:tracePt t="183770" x="7553325" y="4052888"/>
          <p14:tracePt t="183778" x="7527925" y="4019550"/>
          <p14:tracePt t="183786" x="7510463" y="4011613"/>
          <p14:tracePt t="183802" x="7485063" y="3976688"/>
          <p14:tracePt t="183818" x="7477125" y="3968750"/>
          <p14:tracePt t="183850" x="7451725" y="3968750"/>
          <p14:tracePt t="183866" x="7383463" y="3968750"/>
          <p14:tracePt t="183874" x="7315200" y="3994150"/>
          <p14:tracePt t="183889" x="7307263" y="4002088"/>
          <p14:tracePt t="183890" x="7289800" y="4002088"/>
          <p14:tracePt t="183898" x="7264400" y="4044950"/>
          <p14:tracePt t="183907" x="7239000" y="4062413"/>
          <p14:tracePt t="183914" x="7204075" y="4095750"/>
          <p14:tracePt t="183923" x="7204075" y="4105275"/>
          <p14:tracePt t="183930" x="7196138" y="4130675"/>
          <p14:tracePt t="183940" x="7178675" y="4146550"/>
          <p14:tracePt t="183962" x="7178675" y="4181475"/>
          <p14:tracePt t="183970" x="7178675" y="4197350"/>
          <p14:tracePt t="183978" x="7178675" y="4240213"/>
          <p14:tracePt t="183986" x="7204075" y="4265613"/>
          <p14:tracePt t="183994" x="7272338" y="4300538"/>
          <p14:tracePt t="184002" x="7391400" y="4341813"/>
          <p14:tracePt t="184010" x="7477125" y="4341813"/>
          <p14:tracePt t="184018" x="7654925" y="4368800"/>
          <p14:tracePt t="184026" x="7799388" y="4384675"/>
          <p14:tracePt t="184034" x="7969250" y="4384675"/>
          <p14:tracePt t="184043" x="8113713" y="4402138"/>
          <p14:tracePt t="184050" x="8266113" y="4445000"/>
          <p14:tracePt t="184059" x="8359775" y="4470400"/>
          <p14:tracePt t="184065" x="8445500" y="4470400"/>
          <p14:tracePt t="184074" x="8488363" y="4478338"/>
          <p14:tracePt t="184082" x="8580438" y="4503738"/>
          <p14:tracePt t="184090" x="8640763" y="4503738"/>
          <p14:tracePt t="184098" x="8709025" y="4503738"/>
          <p14:tracePt t="184107" x="8716963" y="4503738"/>
          <p14:tracePt t="184114" x="8734425" y="4503738"/>
          <p14:tracePt t="184124" x="8759825" y="4503738"/>
          <p14:tracePt t="184178" x="8767763" y="4503738"/>
          <p14:tracePt t="184186" x="8793163" y="4529138"/>
          <p14:tracePt t="184202" x="8828088" y="4538663"/>
          <p14:tracePt t="184210" x="8836025" y="4538663"/>
          <p14:tracePt t="184218" x="8861425" y="4538663"/>
          <p14:tracePt t="184226" x="8886825" y="4538663"/>
          <p14:tracePt t="184234" x="8904288" y="4554538"/>
          <p14:tracePt t="184250" x="8912225" y="4554538"/>
          <p14:tracePt t="184266" x="8921750" y="4564063"/>
          <p14:tracePt t="184282" x="8921750" y="4589463"/>
          <p14:tracePt t="184291" x="8921750" y="4622800"/>
          <p14:tracePt t="184298" x="8921750" y="4683125"/>
          <p14:tracePt t="184307" x="8921750" y="4741863"/>
          <p14:tracePt t="184314" x="8921750" y="4827588"/>
          <p14:tracePt t="184324" x="8937625" y="4894263"/>
          <p14:tracePt t="184330" x="8937625" y="4946650"/>
          <p14:tracePt t="184341" x="8972550" y="5005388"/>
          <p14:tracePt t="184346" x="8988425" y="5073650"/>
          <p14:tracePt t="184354" x="8988425" y="5099050"/>
          <p14:tracePt t="184362" x="8988425" y="5132388"/>
          <p14:tracePt t="184370" x="8988425" y="5157788"/>
          <p14:tracePt t="184378" x="8988425" y="5200650"/>
          <p14:tracePt t="184386" x="8988425" y="5235575"/>
          <p14:tracePt t="184394" x="8955088" y="5276850"/>
          <p14:tracePt t="184402" x="8904288" y="5345113"/>
          <p14:tracePt t="184410" x="8836025" y="5472113"/>
          <p14:tracePt t="184418" x="8810625" y="5524500"/>
          <p14:tracePt t="184427" x="8793163" y="5608638"/>
          <p14:tracePt t="184434" x="8750300" y="5676900"/>
          <p14:tracePt t="184443" x="8750300" y="5694363"/>
          <p14:tracePt t="184466" x="8742363" y="5702300"/>
          <p14:tracePt t="184498" x="8716963" y="5702300"/>
          <p14:tracePt t="184506" x="8709025" y="5702300"/>
          <p14:tracePt t="184514" x="8648700" y="5702300"/>
          <p14:tracePt t="184523" x="8605838" y="5702300"/>
          <p14:tracePt t="184530" x="8555038" y="5702300"/>
          <p14:tracePt t="184540" x="8513763" y="5694363"/>
          <p14:tracePt t="184546" x="8462963" y="5676900"/>
          <p14:tracePt t="184554" x="8420100" y="5634038"/>
          <p14:tracePt t="184562" x="8343900" y="5600700"/>
          <p14:tracePt t="184570" x="8301038" y="5549900"/>
          <p14:tracePt t="184579" x="8189913" y="5446713"/>
          <p14:tracePt t="184586" x="8113713" y="5362575"/>
          <p14:tracePt t="184594" x="8037513" y="5260975"/>
          <p14:tracePt t="184602" x="7977188" y="5192713"/>
          <p14:tracePt t="184611" x="7910513" y="5157788"/>
          <p14:tracePt t="184618" x="7832725" y="5099050"/>
          <p14:tracePt t="184628" x="7781925" y="5048250"/>
          <p14:tracePt t="184634" x="7740650" y="5022850"/>
          <p14:tracePt t="184643" x="7688263" y="4972050"/>
          <p14:tracePt t="184650" x="7654925" y="4937125"/>
          <p14:tracePt t="184660" x="7629525" y="4911725"/>
          <p14:tracePt t="184666" x="7612063" y="4894263"/>
          <p14:tracePt t="184675" x="7553325" y="4868863"/>
          <p14:tracePt t="184682" x="7545388" y="4852988"/>
          <p14:tracePt t="184690" x="7502525" y="4827588"/>
          <p14:tracePt t="184698" x="7477125" y="4810125"/>
          <p14:tracePt t="184707" x="7459663" y="4802188"/>
          <p14:tracePt t="184714" x="7451725" y="4792663"/>
          <p14:tracePt t="184724" x="7434263" y="4775200"/>
          <p14:tracePt t="184762" x="7426325" y="4775200"/>
          <p14:tracePt t="184778" x="7416800" y="4775200"/>
          <p14:tracePt t="184786" x="7373938" y="4775200"/>
          <p14:tracePt t="184794" x="7358063" y="4775200"/>
          <p14:tracePt t="184802" x="7348538" y="4775200"/>
          <p14:tracePt t="184810" x="7340600" y="4775200"/>
          <p14:tracePt t="184818" x="7315200" y="4775200"/>
          <p14:tracePt t="184850" x="7297738" y="4775200"/>
          <p14:tracePt t="184882" x="7289800" y="4767263"/>
          <p14:tracePt t="184890" x="7289800" y="4741863"/>
          <p14:tracePt t="184898" x="7289800" y="4716463"/>
          <p14:tracePt t="184906" x="7289800" y="4605338"/>
          <p14:tracePt t="184914" x="7289800" y="4486275"/>
          <p14:tracePt t="184925" x="7289800" y="4376738"/>
          <p14:tracePt t="184930" x="7315200" y="4249738"/>
          <p14:tracePt t="184941" x="7358063" y="4130675"/>
          <p14:tracePt t="184946" x="7416800" y="4027488"/>
          <p14:tracePt t="184954" x="7434263" y="3960813"/>
          <p14:tracePt t="184962" x="7451725" y="3917950"/>
          <p14:tracePt t="184970" x="7485063" y="3867150"/>
          <p14:tracePt t="184986" x="7493000" y="3857625"/>
          <p14:tracePt t="185050" x="7510463" y="3857625"/>
          <p14:tracePt t="185058" x="7553325" y="3875088"/>
          <p14:tracePt t="185066" x="7578725" y="3925888"/>
          <p14:tracePt t="185076" x="7637463" y="4019550"/>
          <p14:tracePt t="185082" x="7646988" y="4044950"/>
          <p14:tracePt t="185092" x="7680325" y="4095750"/>
          <p14:tracePt t="185099" x="7731125" y="4138613"/>
          <p14:tracePt t="185109" x="7766050" y="4171950"/>
          <p14:tracePt t="185114" x="7824788" y="4206875"/>
          <p14:tracePt t="185127" x="7893050" y="4224338"/>
          <p14:tracePt t="185130" x="7910513" y="4232275"/>
          <p14:tracePt t="185143" x="7943850" y="4232275"/>
          <p14:tracePt t="185154" x="7961313" y="4249738"/>
          <p14:tracePt t="185202" x="8004175" y="4249738"/>
          <p14:tracePt t="185210" x="8029575" y="4249738"/>
          <p14:tracePt t="185218" x="8054975" y="4257675"/>
          <p14:tracePt t="185227" x="8105775" y="4291013"/>
          <p14:tracePt t="185234" x="8147050" y="4325938"/>
          <p14:tracePt t="185243" x="8224838" y="4394200"/>
          <p14:tracePt t="185250" x="8266113" y="4410075"/>
          <p14:tracePt t="185259" x="8343900" y="4486275"/>
          <p14:tracePt t="185266" x="8410575" y="4521200"/>
          <p14:tracePt t="185275" x="8462963" y="4572000"/>
          <p14:tracePt t="185282" x="8564563" y="4630738"/>
          <p14:tracePt t="185291" x="8605838" y="4673600"/>
          <p14:tracePt t="185298" x="8658225" y="4724400"/>
          <p14:tracePt t="185308" x="8691563" y="4741863"/>
          <p14:tracePt t="185314" x="8699500" y="4749800"/>
          <p14:tracePt t="185386" x="8724900" y="4767263"/>
          <p14:tracePt t="185394" x="8759825" y="4792663"/>
          <p14:tracePt t="185402" x="8767763" y="4810125"/>
          <p14:tracePt t="185412" x="8793163" y="4852988"/>
          <p14:tracePt t="185418" x="8828088" y="4894263"/>
          <p14:tracePt t="185427" x="8861425" y="4929188"/>
          <p14:tracePt t="185434" x="8878888" y="4972050"/>
          <p14:tracePt t="185443" x="8921750" y="5022850"/>
          <p14:tracePt t="185450" x="8921750" y="5091113"/>
          <p14:tracePt t="185459" x="8955088" y="5132388"/>
          <p14:tracePt t="185466" x="8955088" y="5183188"/>
          <p14:tracePt t="185476" x="8955088" y="5192713"/>
          <p14:tracePt t="185556" x="8955088" y="5200650"/>
          <p14:tracePt t="185579" x="8955088" y="5226050"/>
          <p14:tracePt t="185588" x="8955088" y="5243513"/>
          <p14:tracePt t="185594" x="8955088" y="5251450"/>
          <p14:tracePt t="185602" x="8955088" y="5268913"/>
          <p14:tracePt t="185611" x="8921750" y="5327650"/>
          <p14:tracePt t="185618" x="8904288" y="5337175"/>
          <p14:tracePt t="185627" x="8894763" y="5353050"/>
          <p14:tracePt t="185634" x="8878888" y="5362575"/>
          <p14:tracePt t="185707" x="8878888" y="5387975"/>
          <p14:tracePt t="185714" x="8878888" y="5456238"/>
          <p14:tracePt t="185724" x="8886825" y="5540375"/>
          <p14:tracePt t="185732" x="8929688" y="5608638"/>
          <p14:tracePt t="185742" x="8963025" y="5676900"/>
          <p14:tracePt t="185746" x="8963025" y="5727700"/>
          <p14:tracePt t="185754" x="8963025" y="5770563"/>
          <p14:tracePt t="185770" x="8955088" y="5788025"/>
          <p14:tracePt t="185778" x="8912225" y="5788025"/>
          <p14:tracePt t="185786" x="8828088" y="5753100"/>
          <p14:tracePt t="185794" x="8759825" y="5735638"/>
          <p14:tracePt t="185802" x="8691563" y="5702300"/>
          <p14:tracePt t="185810" x="8640763" y="5651500"/>
          <p14:tracePt t="185818" x="8597900" y="5651500"/>
          <p14:tracePt t="186020" x="8674100" y="5616575"/>
          <p14:tracePt t="186028" x="8724900" y="5600700"/>
          <p14:tracePt t="186039" x="8767763" y="5600700"/>
          <p14:tracePt t="186074" x="8785225" y="5608638"/>
          <p14:tracePt t="186090" x="8793163" y="5616575"/>
          <p14:tracePt t="186106" x="8810625" y="5659438"/>
          <p14:tracePt t="186114" x="8836025" y="5694363"/>
          <p14:tracePt t="186131" x="8853488" y="5702300"/>
          <p14:tracePt t="186139" x="8861425" y="5719763"/>
          <p14:tracePt t="186300" x="8886825" y="5719763"/>
          <p14:tracePt t="186309" x="8904288" y="5719763"/>
          <p14:tracePt t="186315" x="8929688" y="5719763"/>
          <p14:tracePt t="186325" x="8972550" y="5719763"/>
          <p14:tracePt t="186330" x="9056688" y="5719763"/>
          <p14:tracePt t="186341" x="9117013" y="5719763"/>
          <p14:tracePt t="186346" x="9150350" y="5719763"/>
          <p14:tracePt t="186354" x="9209088" y="5719763"/>
          <p14:tracePt t="186362" x="9218613" y="5719763"/>
          <p14:tracePt t="187147" x="9236075" y="5710238"/>
          <p14:tracePt t="189395" x="9226550" y="5710238"/>
          <p14:tracePt t="189450" x="9218613" y="5710238"/>
          <p14:tracePt t="189507" x="9209088" y="5702300"/>
          <p14:tracePt t="189539" x="9193213" y="5676900"/>
          <p14:tracePt t="189557" x="9167813" y="5659438"/>
          <p14:tracePt t="189562" x="9150350" y="5641975"/>
          <p14:tracePt t="189570" x="9124950" y="5634038"/>
          <p14:tracePt t="189578" x="9117013" y="5616575"/>
          <p14:tracePt t="189586" x="9082088" y="5608638"/>
          <p14:tracePt t="189594" x="9074150" y="5591175"/>
          <p14:tracePt t="189602" x="9031288" y="5583238"/>
          <p14:tracePt t="189610" x="9005888" y="5549900"/>
          <p14:tracePt t="189618" x="8937625" y="5532438"/>
          <p14:tracePt t="189626" x="8836025" y="5456238"/>
          <p14:tracePt t="189634" x="8802688" y="5421313"/>
          <p14:tracePt t="189642" x="8742363" y="5405438"/>
          <p14:tracePt t="189650" x="8666163" y="5353050"/>
          <p14:tracePt t="189659" x="8640763" y="5337175"/>
          <p14:tracePt t="189666" x="8589963" y="5319713"/>
          <p14:tracePt t="189675" x="8564563" y="5319713"/>
          <p14:tracePt t="189682" x="8529638" y="5294313"/>
          <p14:tracePt t="189690" x="8521700" y="5276850"/>
          <p14:tracePt t="189698" x="8496300" y="5268913"/>
          <p14:tracePt t="189707" x="8462963" y="5251450"/>
          <p14:tracePt t="189714" x="8453438" y="5251450"/>
          <p14:tracePt t="189724" x="8410575" y="5226050"/>
          <p14:tracePt t="189730" x="8402638" y="5208588"/>
          <p14:tracePt t="189739" x="8377238" y="5200650"/>
          <p14:tracePt t="189757" x="8359775" y="5183188"/>
          <p14:tracePt t="189762" x="8301038" y="5157788"/>
          <p14:tracePt t="189778" x="8275638" y="5141913"/>
          <p14:tracePt t="189786" x="8240713" y="5141913"/>
          <p14:tracePt t="189794" x="8232775" y="5141913"/>
          <p14:tracePt t="189802" x="8207375" y="5141913"/>
          <p14:tracePt t="189810" x="8199438" y="5141913"/>
          <p14:tracePt t="189826" x="8181975" y="5141913"/>
          <p14:tracePt t="189834" x="8174038" y="5141913"/>
          <p14:tracePt t="189850" x="8131175" y="5141913"/>
          <p14:tracePt t="189858" x="8121650" y="5141913"/>
          <p14:tracePt t="189866" x="8062913" y="5141913"/>
          <p14:tracePt t="189874" x="8054975" y="5141913"/>
          <p14:tracePt t="189891" x="7977188" y="5141913"/>
          <p14:tracePt t="189898" x="7951788" y="5141913"/>
          <p14:tracePt t="189906" x="7910513" y="5141913"/>
          <p14:tracePt t="189914" x="7893050" y="5141913"/>
          <p14:tracePt t="189924" x="7885113" y="5141913"/>
          <p14:tracePt t="189994" x="7842250" y="5124450"/>
          <p14:tracePt t="190010" x="7824788" y="5081588"/>
          <p14:tracePt t="190018" x="7807325" y="5056188"/>
          <p14:tracePt t="190026" x="7799388" y="5005388"/>
          <p14:tracePt t="190034" x="7766050" y="4979988"/>
          <p14:tracePt t="190042" x="7731125" y="4911725"/>
          <p14:tracePt t="190050" x="7731125" y="4860925"/>
          <p14:tracePt t="190059" x="7715250" y="4818063"/>
          <p14:tracePt t="190066" x="7680325" y="4749800"/>
          <p14:tracePt t="190074" x="7662863" y="4683125"/>
          <p14:tracePt t="190082" x="7662863" y="4673600"/>
          <p14:tracePt t="190090" x="7654925" y="4630738"/>
          <p14:tracePt t="190107" x="7654925" y="4579938"/>
          <p14:tracePt t="190114" x="7637463" y="4554538"/>
          <p14:tracePt t="190124" x="7604125" y="4503738"/>
          <p14:tracePt t="190139" x="7604125" y="4460875"/>
          <p14:tracePt t="190145" x="7586663" y="4376738"/>
          <p14:tracePt t="190154" x="7586663" y="4359275"/>
          <p14:tracePt t="190162" x="7586663" y="4308475"/>
          <p14:tracePt t="190169" x="7586663" y="4257675"/>
          <p14:tracePt t="190178" x="7570788" y="4214813"/>
          <p14:tracePt t="190186" x="7553325" y="4164013"/>
          <p14:tracePt t="190194" x="7553325" y="4138613"/>
          <p14:tracePt t="190202" x="7553325" y="4095750"/>
          <p14:tracePt t="190210" x="7553325" y="4070350"/>
          <p14:tracePt t="190218" x="7553325" y="4052888"/>
          <p14:tracePt t="190226" x="7545388" y="4011613"/>
          <p14:tracePt t="190234" x="7527925" y="4002088"/>
          <p14:tracePt t="190242" x="7527925" y="3994150"/>
          <p14:tracePt t="190250" x="7527925" y="3951288"/>
          <p14:tracePt t="190258" x="7527925" y="3925888"/>
          <p14:tracePt t="190266" x="7527925" y="3892550"/>
          <p14:tracePt t="190274" x="7527925" y="3849688"/>
          <p14:tracePt t="190282" x="7527925" y="3806825"/>
          <p14:tracePt t="190291" x="7527925" y="3773488"/>
          <p14:tracePt t="190298" x="7527925" y="3748088"/>
          <p14:tracePt t="190306" x="7535863" y="3722688"/>
          <p14:tracePt t="190314" x="7535863" y="3705225"/>
          <p14:tracePt t="190323" x="7553325" y="3671888"/>
          <p14:tracePt t="190340" x="7561263" y="3654425"/>
          <p14:tracePt t="190346" x="7578725" y="3629025"/>
          <p14:tracePt t="190362" x="7604125" y="3594100"/>
          <p14:tracePt t="190394" x="7621588" y="3594100"/>
          <p14:tracePt t="190402" x="7662863" y="3594100"/>
          <p14:tracePt t="190410" x="7723188" y="3594100"/>
          <p14:tracePt t="190418" x="7807325" y="3578225"/>
          <p14:tracePt t="190426" x="7900988" y="3578225"/>
          <p14:tracePt t="190434" x="7943850" y="3578225"/>
          <p14:tracePt t="190442" x="8004175" y="3578225"/>
          <p14:tracePt t="190450" x="8070850" y="3578225"/>
          <p14:tracePt t="190459" x="8131175" y="3578225"/>
          <p14:tracePt t="190466" x="8181975" y="3578225"/>
          <p14:tracePt t="190474" x="8266113" y="3578225"/>
          <p14:tracePt t="190482" x="8308975" y="3578225"/>
          <p14:tracePt t="190491" x="8394700" y="3578225"/>
          <p14:tracePt t="190498" x="8420100" y="3578225"/>
          <p14:tracePt t="190506" x="8470900" y="3578225"/>
          <p14:tracePt t="190514" x="8478838" y="3578225"/>
          <p14:tracePt t="190524" x="8539163" y="3578225"/>
          <p14:tracePt t="190530" x="8547100" y="3578225"/>
          <p14:tracePt t="190540" x="8572500" y="3578225"/>
          <p14:tracePt t="190546" x="8597900" y="3578225"/>
          <p14:tracePt t="190556" x="8648700" y="3586163"/>
          <p14:tracePt t="190562" x="8674100" y="3603625"/>
          <p14:tracePt t="190570" x="8709025" y="3619500"/>
          <p14:tracePt t="190579" x="8767763" y="3636963"/>
          <p14:tracePt t="190586" x="8861425" y="3671888"/>
          <p14:tracePt t="190594" x="8912225" y="3687763"/>
          <p14:tracePt t="190602" x="8937625" y="3705225"/>
          <p14:tracePt t="190610" x="9005888" y="3713163"/>
          <p14:tracePt t="190618" x="9031288" y="3713163"/>
          <p14:tracePt t="190626" x="9099550" y="3748088"/>
          <p14:tracePt t="190634" x="9150350" y="3763963"/>
          <p14:tracePt t="190643" x="9175750" y="3763963"/>
          <p14:tracePt t="190650" x="9218613" y="3781425"/>
          <p14:tracePt t="190659" x="9251950" y="3798888"/>
          <p14:tracePt t="190666" x="9277350" y="3824288"/>
          <p14:tracePt t="190675" x="9345613" y="3857625"/>
          <p14:tracePt t="190682" x="9380538" y="3875088"/>
          <p14:tracePt t="190690" x="9464675" y="3908425"/>
          <p14:tracePt t="190698" x="9498013" y="3925888"/>
          <p14:tracePt t="190707" x="9540875" y="3943350"/>
          <p14:tracePt t="190714" x="9575800" y="3960813"/>
          <p14:tracePt t="190730" x="9583738" y="3960813"/>
          <p14:tracePt t="190771" x="9591675" y="3968750"/>
          <p14:tracePt t="190778" x="9642475" y="4011613"/>
          <p14:tracePt t="190794" x="9652000" y="4019550"/>
          <p14:tracePt t="190802" x="9659938" y="4052888"/>
          <p14:tracePt t="190810" x="9694863" y="4079875"/>
          <p14:tracePt t="190818" x="9728200" y="4130675"/>
          <p14:tracePt t="190827" x="9745663" y="4156075"/>
          <p14:tracePt t="190834" x="9786938" y="4206875"/>
          <p14:tracePt t="190843" x="9804400" y="4232275"/>
          <p14:tracePt t="190850" x="9812338" y="4249738"/>
          <p14:tracePt t="190859" x="9812338" y="4257675"/>
          <p14:tracePt t="190866" x="9812338" y="4283075"/>
          <p14:tracePt t="190889" x="9829800" y="4300538"/>
          <p14:tracePt t="190893" x="9839325" y="4333875"/>
          <p14:tracePt t="190898" x="9839325" y="4368800"/>
          <p14:tracePt t="190907" x="9839325" y="4452938"/>
          <p14:tracePt t="190914" x="9839325" y="4538663"/>
          <p14:tracePt t="190924" x="9839325" y="4708525"/>
          <p14:tracePt t="190930" x="9839325" y="4852988"/>
          <p14:tracePt t="190941" x="9839325" y="5022850"/>
          <p14:tracePt t="190946" x="9839325" y="5106988"/>
          <p14:tracePt t="190957" x="9839325" y="5200650"/>
          <p14:tracePt t="190963" x="9839325" y="5260975"/>
          <p14:tracePt t="190971" x="9839325" y="5302250"/>
          <p14:tracePt t="190978" x="9839325" y="5353050"/>
          <p14:tracePt t="190987" x="9839325" y="5380038"/>
          <p14:tracePt t="190994" x="9839325" y="5405438"/>
          <p14:tracePt t="191002" x="9839325" y="5446713"/>
          <p14:tracePt t="191010" x="9839325" y="5497513"/>
          <p14:tracePt t="191018" x="9839325" y="5557838"/>
          <p14:tracePt t="191026" x="9829800" y="5651500"/>
          <p14:tracePt t="191034" x="9812338" y="5710238"/>
          <p14:tracePt t="191042" x="9753600" y="5838825"/>
          <p14:tracePt t="191050" x="9720263" y="5932488"/>
          <p14:tracePt t="191059" x="9652000" y="6059488"/>
          <p14:tracePt t="191066" x="9634538" y="6127750"/>
          <p14:tracePt t="191074" x="9601200" y="6169025"/>
          <p14:tracePt t="191082" x="9550400" y="6262688"/>
          <p14:tracePt t="191091" x="9515475" y="6313488"/>
          <p14:tracePt t="191098" x="9490075" y="6356350"/>
          <p14:tracePt t="191107" x="9456738" y="6407150"/>
          <p14:tracePt t="191114" x="9439275" y="6416675"/>
          <p14:tracePt t="191130" x="9413875" y="6450013"/>
          <p14:tracePt t="191141" x="9405938" y="6457950"/>
          <p14:tracePt t="191146" x="9388475" y="6467475"/>
          <p14:tracePt t="191157" x="9380538" y="6483350"/>
          <p14:tracePt t="191162" x="9353550" y="6483350"/>
          <p14:tracePt t="191170" x="9337675" y="6492875"/>
          <p14:tracePt t="191178" x="9328150" y="6510338"/>
          <p14:tracePt t="191186" x="9320213" y="6518275"/>
          <p14:tracePt t="191194" x="9302750" y="6518275"/>
          <p14:tracePt t="191242" x="9277350" y="6518275"/>
          <p14:tracePt t="191250" x="9218613" y="6518275"/>
          <p14:tracePt t="191259" x="9193213" y="6518275"/>
          <p14:tracePt t="191267" x="9124950" y="6535738"/>
          <p14:tracePt t="191274" x="9056688" y="6535738"/>
          <p14:tracePt t="191282" x="9013825" y="6535738"/>
          <p14:tracePt t="191291" x="8955088" y="6535738"/>
          <p14:tracePt t="191298" x="8904288" y="6535738"/>
          <p14:tracePt t="191307" x="8878888" y="6535738"/>
          <p14:tracePt t="191314" x="8818563" y="6535738"/>
          <p14:tracePt t="191324" x="8767763" y="6535738"/>
          <p14:tracePt t="191330" x="8683625" y="6526213"/>
          <p14:tracePt t="191341" x="8589963" y="6483350"/>
          <p14:tracePt t="191346" x="8462963" y="6424613"/>
          <p14:tracePt t="191357" x="8428038" y="6407150"/>
          <p14:tracePt t="191362" x="8385175" y="6399213"/>
          <p14:tracePt t="191370" x="8359775" y="6381750"/>
          <p14:tracePt t="191378" x="8308975" y="6365875"/>
          <p14:tracePt t="191386" x="8301038" y="6356350"/>
          <p14:tracePt t="191394" x="8283575" y="6338888"/>
          <p14:tracePt t="191402" x="8240713" y="6330950"/>
          <p14:tracePt t="191412" x="8215313" y="6313488"/>
          <p14:tracePt t="191418" x="8121650" y="6280150"/>
          <p14:tracePt t="191427" x="8080375" y="6262688"/>
          <p14:tracePt t="191434" x="8012113" y="6246813"/>
          <p14:tracePt t="191443" x="7943850" y="6186488"/>
          <p14:tracePt t="191450" x="7893050" y="6178550"/>
          <p14:tracePt t="191459" x="7824788" y="6161088"/>
          <p14:tracePt t="191466" x="7816850" y="6143625"/>
          <p14:tracePt t="191474" x="7773988" y="6118225"/>
          <p14:tracePt t="191482" x="7766050" y="6118225"/>
          <p14:tracePt t="191491" x="7731125" y="6102350"/>
          <p14:tracePt t="191507" x="7705725" y="6092825"/>
          <p14:tracePt t="191514" x="7697788" y="6076950"/>
          <p14:tracePt t="191530" x="7662863" y="6049963"/>
          <p14:tracePt t="191546" x="7654925" y="6042025"/>
          <p14:tracePt t="191587" x="7646988" y="6024563"/>
          <p14:tracePt t="191843" x="7629525" y="5999163"/>
          <p14:tracePt t="191851" x="7629525" y="5991225"/>
          <p14:tracePt t="191859" x="7629525" y="5965825"/>
          <p14:tracePt t="191866" x="7629525" y="5915025"/>
          <p14:tracePt t="191875" x="7629525" y="5889625"/>
          <p14:tracePt t="191882" x="7629525" y="5846763"/>
          <p14:tracePt t="191893" x="7629525" y="5778500"/>
          <p14:tracePt t="191898" x="7629525" y="5735638"/>
          <p14:tracePt t="191906" x="7629525" y="5651500"/>
          <p14:tracePt t="191914" x="7629525" y="5583238"/>
          <p14:tracePt t="191923" x="7629525" y="5497513"/>
          <p14:tracePt t="191930" x="7612063" y="5353050"/>
          <p14:tracePt t="191940" x="7612063" y="5294313"/>
          <p14:tracePt t="191946" x="7596188" y="5226050"/>
          <p14:tracePt t="191957" x="7578725" y="5157788"/>
          <p14:tracePt t="191962" x="7578725" y="5099050"/>
          <p14:tracePt t="191970" x="7545388" y="5064125"/>
          <p14:tracePt t="191978" x="7545388" y="5005388"/>
          <p14:tracePt t="191987" x="7545388" y="4979988"/>
          <p14:tracePt t="191994" x="7545388" y="4929188"/>
          <p14:tracePt t="192002" x="7545388" y="4903788"/>
          <p14:tracePt t="192010" x="7545388" y="4878388"/>
          <p14:tracePt t="192018" x="7545388" y="4852988"/>
          <p14:tracePt t="192026" x="7545388" y="4802188"/>
          <p14:tracePt t="192034" x="7545388" y="4792663"/>
          <p14:tracePt t="192042" x="7545388" y="4767263"/>
          <p14:tracePt t="192050" x="7553325" y="4716463"/>
          <p14:tracePt t="192059" x="7553325" y="4691063"/>
          <p14:tracePt t="192066" x="7586663" y="4622800"/>
          <p14:tracePt t="192075" x="7604125" y="4597400"/>
          <p14:tracePt t="192082" x="7629525" y="4564063"/>
          <p14:tracePt t="192090" x="7646988" y="4538663"/>
          <p14:tracePt t="192098" x="7697788" y="4470400"/>
          <p14:tracePt t="192107" x="7715250" y="4452938"/>
          <p14:tracePt t="192114" x="7740650" y="4410075"/>
          <p14:tracePt t="192124" x="7766050" y="4402138"/>
          <p14:tracePt t="192130" x="7799388" y="4351338"/>
          <p14:tracePt t="192140" x="7807325" y="4341813"/>
          <p14:tracePt t="192146" x="7842250" y="4308475"/>
          <p14:tracePt t="192157" x="7850188" y="4300538"/>
          <p14:tracePt t="192162" x="7875588" y="4275138"/>
          <p14:tracePt t="192170" x="7893050" y="4257675"/>
          <p14:tracePt t="192178" x="7900988" y="4249738"/>
          <p14:tracePt t="192186" x="7926388" y="4232275"/>
          <p14:tracePt t="192194" x="7994650" y="4197350"/>
          <p14:tracePt t="192202" x="8012113" y="4189413"/>
          <p14:tracePt t="192210" x="8045450" y="4171950"/>
          <p14:tracePt t="192218" x="8062913" y="4171950"/>
          <p14:tracePt t="192226" x="8070850" y="4171950"/>
          <p14:tracePt t="192234" x="8131175" y="4164013"/>
          <p14:tracePt t="192242" x="8139113" y="4164013"/>
          <p14:tracePt t="192250" x="8181975" y="4164013"/>
          <p14:tracePt t="192258" x="8207375" y="4164013"/>
          <p14:tracePt t="192266" x="8275638" y="4164013"/>
          <p14:tracePt t="192275" x="8318500" y="4164013"/>
          <p14:tracePt t="192282" x="8343900" y="4164013"/>
          <p14:tracePt t="192298" x="8410575" y="4164013"/>
          <p14:tracePt t="192306" x="8420100" y="4164013"/>
          <p14:tracePt t="192314" x="8462963" y="4164013"/>
          <p14:tracePt t="192323" x="8488363" y="4164013"/>
          <p14:tracePt t="192330" x="8555038" y="4164013"/>
          <p14:tracePt t="192340" x="8580438" y="4164013"/>
          <p14:tracePt t="192347" x="8648700" y="4164013"/>
          <p14:tracePt t="192356" x="8709025" y="4164013"/>
          <p14:tracePt t="192362" x="8734425" y="4164013"/>
          <p14:tracePt t="192370" x="8785225" y="4164013"/>
          <p14:tracePt t="192378" x="8810625" y="4164013"/>
          <p14:tracePt t="192386" x="8894763" y="4164013"/>
          <p14:tracePt t="192394" x="8937625" y="4164013"/>
          <p14:tracePt t="192402" x="9023350" y="4164013"/>
          <p14:tracePt t="192410" x="9091613" y="4206875"/>
          <p14:tracePt t="192418" x="9183688" y="4206875"/>
          <p14:tracePt t="192426" x="9277350" y="4224338"/>
          <p14:tracePt t="192434" x="9337675" y="4240213"/>
          <p14:tracePt t="192442" x="9388475" y="4240213"/>
          <p14:tracePt t="192450" x="9472613" y="4257675"/>
          <p14:tracePt t="192458" x="9532938" y="4257675"/>
          <p14:tracePt t="192466" x="9583738" y="4283075"/>
          <p14:tracePt t="192475" x="9609138" y="4300538"/>
          <p14:tracePt t="192482" x="9677400" y="4333875"/>
          <p14:tracePt t="192491" x="9728200" y="4368800"/>
          <p14:tracePt t="192498" x="9779000" y="4402138"/>
          <p14:tracePt t="192506" x="9804400" y="4410075"/>
          <p14:tracePt t="192514" x="9855200" y="4460875"/>
          <p14:tracePt t="192524" x="9864725" y="4478338"/>
          <p14:tracePt t="192530" x="9906000" y="4486275"/>
          <p14:tracePt t="192541" x="9923463" y="4503738"/>
          <p14:tracePt t="192546" x="9931400" y="4513263"/>
          <p14:tracePt t="192557" x="9931400" y="4521200"/>
          <p14:tracePt t="192562" x="9931400" y="4579938"/>
          <p14:tracePt t="192570" x="9948863" y="4605338"/>
          <p14:tracePt t="192578" x="9966325" y="4673600"/>
          <p14:tracePt t="192586" x="9999663" y="4767263"/>
          <p14:tracePt t="192594" x="9999663" y="4886325"/>
          <p14:tracePt t="192602" x="10025063" y="5056188"/>
          <p14:tracePt t="192610" x="10025063" y="5175250"/>
          <p14:tracePt t="192618" x="10025063" y="5286375"/>
          <p14:tracePt t="192626" x="10025063" y="5464175"/>
          <p14:tracePt t="192634" x="10042525" y="5583238"/>
          <p14:tracePt t="192642" x="10042525" y="5694363"/>
          <p14:tracePt t="192650" x="10042525" y="5778500"/>
          <p14:tracePt t="192659" x="10042525" y="5846763"/>
          <p14:tracePt t="192666" x="10042525" y="5889625"/>
          <p14:tracePt t="192739" x="10042525" y="5915025"/>
          <p14:tracePt t="192748" x="10017125" y="5948363"/>
          <p14:tracePt t="192759" x="10017125" y="5973763"/>
          <p14:tracePt t="192767" x="10017125" y="5999163"/>
          <p14:tracePt t="192770" x="10009188" y="6049963"/>
          <p14:tracePt t="192778" x="9991725" y="6076950"/>
          <p14:tracePt t="192786" x="9991725" y="6143625"/>
          <p14:tracePt t="192794" x="9940925" y="6194425"/>
          <p14:tracePt t="192802" x="9923463" y="6221413"/>
          <p14:tracePt t="192810" x="9915525" y="6246813"/>
          <p14:tracePt t="192818" x="9915525" y="6280150"/>
          <p14:tracePt t="192826" x="9898063" y="6305550"/>
          <p14:tracePt t="192834" x="9898063" y="6348413"/>
          <p14:tracePt t="192843" x="9898063" y="6381750"/>
          <p14:tracePt t="192850" x="9890125" y="6391275"/>
          <p14:tracePt t="192858" x="9872663" y="6399213"/>
          <p14:tracePt t="192964" x="9864725" y="6416675"/>
          <p14:tracePt t="192989" x="9821863" y="6416675"/>
          <p14:tracePt t="193000" x="9771063" y="6407150"/>
          <p14:tracePt t="193003" x="9745663" y="6391275"/>
          <p14:tracePt t="193012" x="9702800" y="6391275"/>
          <p14:tracePt t="193018" x="9634538" y="6373813"/>
          <p14:tracePt t="193026" x="9566275" y="6356350"/>
          <p14:tracePt t="193034" x="9540875" y="6348413"/>
          <p14:tracePt t="193043" x="9472613" y="6330950"/>
          <p14:tracePt t="193050" x="9380538" y="6313488"/>
          <p14:tracePt t="193059" x="9320213" y="6297613"/>
          <p14:tracePt t="193066" x="9201150" y="6297613"/>
          <p14:tracePt t="193075" x="9107488" y="6254750"/>
          <p14:tracePt t="193082" x="9013825" y="6237288"/>
          <p14:tracePt t="193089" x="8947150" y="6221413"/>
          <p14:tracePt t="193098" x="8921750" y="6221413"/>
          <p14:tracePt t="193106" x="8894763" y="6221413"/>
          <p14:tracePt t="193114" x="8878888" y="6221413"/>
          <p14:tracePt t="193244" x="8869363" y="6211888"/>
          <p14:tracePt t="193259" x="8843963" y="6194425"/>
          <p14:tracePt t="193267" x="8828088" y="6186488"/>
          <p14:tracePt t="193275" x="8793163" y="6169025"/>
          <p14:tracePt t="193282" x="8759825" y="6169025"/>
          <p14:tracePt t="193291" x="8734425" y="6153150"/>
          <p14:tracePt t="193298" x="8691563" y="6153150"/>
          <p14:tracePt t="193306" x="8658225" y="6143625"/>
          <p14:tracePt t="193314" x="8589963" y="6127750"/>
          <p14:tracePt t="193323" x="8564563" y="6110288"/>
          <p14:tracePt t="193330" x="8539163" y="6092825"/>
          <p14:tracePt t="193340" x="8504238" y="6092825"/>
          <p14:tracePt t="193346" x="8462963" y="6076950"/>
          <p14:tracePt t="193357" x="8453438" y="6076950"/>
          <p14:tracePt t="194004" x="8435975" y="6076950"/>
          <p14:tracePt t="194012" x="8394700" y="6076950"/>
          <p14:tracePt t="194019" x="8369300" y="6076950"/>
          <p14:tracePt t="194026" x="8326438" y="6076950"/>
          <p14:tracePt t="194034" x="8301038" y="6076950"/>
          <p14:tracePt t="194042" x="8232775" y="6076950"/>
          <p14:tracePt t="194050" x="8207375" y="6076950"/>
          <p14:tracePt t="194059" x="8164513" y="6076950"/>
          <p14:tracePt t="194066" x="8147050" y="6076950"/>
          <p14:tracePt t="194075" x="8105775" y="6076950"/>
          <p14:tracePt t="194082" x="8080375" y="6076950"/>
          <p14:tracePt t="194090" x="8070850" y="6076950"/>
          <p14:tracePt t="194098" x="8045450" y="6076950"/>
          <p14:tracePt t="194114" x="8029575" y="6076950"/>
          <p14:tracePt t="194186" x="8020050" y="6076950"/>
          <p14:tracePt t="194194" x="8004175" y="6067425"/>
          <p14:tracePt t="194202" x="7977188" y="6067425"/>
          <p14:tracePt t="194403" x="7969250" y="6059488"/>
          <p14:tracePt t="194411" x="7951788" y="6024563"/>
          <p14:tracePt t="194434" x="7943850" y="6016625"/>
          <p14:tracePt t="194450" x="7943850" y="5973763"/>
          <p14:tracePt t="194458" x="7943850" y="5965825"/>
          <p14:tracePt t="194466" x="7926388" y="5922963"/>
          <p14:tracePt t="194474" x="7926388" y="5915025"/>
          <p14:tracePt t="194482" x="7900988" y="5872163"/>
          <p14:tracePt t="194491" x="7900988" y="5854700"/>
          <p14:tracePt t="194498" x="7893050" y="5829300"/>
          <p14:tracePt t="194506" x="7893050" y="5788025"/>
          <p14:tracePt t="194514" x="7875588" y="5770563"/>
          <p14:tracePt t="194523" x="7875588" y="5745163"/>
          <p14:tracePt t="194530" x="7859713" y="5684838"/>
          <p14:tracePt t="194546" x="7859713" y="5668963"/>
          <p14:tracePt t="194555" x="7832725" y="5641975"/>
          <p14:tracePt t="197282" x="7832725" y="5634038"/>
          <p14:tracePt t="197290" x="7850188" y="5634038"/>
          <p14:tracePt t="197306" x="7893050" y="5634038"/>
          <p14:tracePt t="197322" x="7900988" y="5651500"/>
          <p14:tracePt t="197331" x="7918450" y="5651500"/>
          <p14:tracePt t="197346" x="7951788" y="5659438"/>
          <p14:tracePt t="197362" x="7969250" y="5659438"/>
          <p14:tracePt t="197371" x="7977188" y="5659438"/>
          <p14:tracePt t="197378" x="7994650" y="5676900"/>
          <p14:tracePt t="197386" x="8004175" y="5684838"/>
          <p14:tracePt t="198867" x="8020050" y="5702300"/>
          <p14:tracePt t="198874" x="8029575" y="5710238"/>
          <p14:tracePt t="198890" x="8045450" y="5753100"/>
          <p14:tracePt t="198906" x="8045450" y="5761038"/>
          <p14:tracePt t="198914" x="8054975" y="5788025"/>
          <p14:tracePt t="198923" x="8054975" y="5803900"/>
          <p14:tracePt t="198930" x="8070850" y="5829300"/>
          <p14:tracePt t="198946" x="8080375" y="5838825"/>
          <p14:tracePt t="198962" x="8096250" y="5854700"/>
          <p14:tracePt t="199138" x="8105775" y="5846763"/>
          <p14:tracePt t="199162" x="8105775" y="5838825"/>
          <p14:tracePt t="199178" x="8105775" y="5821363"/>
          <p14:tracePt t="199194" x="8105775" y="5813425"/>
          <p14:tracePt t="199210" x="8105775" y="5803900"/>
          <p14:tracePt t="199691" x="8105775" y="5788025"/>
          <p14:tracePt t="199699" x="8088313" y="5788025"/>
          <p14:tracePt t="200020" x="8088313" y="5778500"/>
          <p14:tracePt t="200026" x="8088313" y="5761038"/>
          <p14:tracePt t="200066" x="8088313" y="5753100"/>
          <p14:tracePt t="200075" x="8096250" y="5710238"/>
          <p14:tracePt t="200082" x="8105775" y="5702300"/>
          <p14:tracePt t="200091" x="8121650" y="5676900"/>
          <p14:tracePt t="200106" x="8121650" y="5641975"/>
          <p14:tracePt t="200114" x="8121650" y="5634038"/>
          <p14:tracePt t="200146" x="8121650" y="5616575"/>
          <p14:tracePt t="200162" x="8131175" y="5608638"/>
          <p14:tracePt t="200171" x="8147050" y="5600700"/>
          <p14:tracePt t="200202" x="8147050" y="5583238"/>
          <p14:tracePt t="200226" x="8156575" y="5575300"/>
          <p14:tracePt t="200242" x="8199438" y="5575300"/>
          <p14:tracePt t="200250" x="8207375" y="5575300"/>
          <p14:tracePt t="200258" x="8232775" y="5575300"/>
          <p14:tracePt t="200266" x="8250238" y="5575300"/>
          <p14:tracePt t="200275" x="8250238" y="5616575"/>
          <p14:tracePt t="200282" x="8250238" y="5641975"/>
          <p14:tracePt t="200290" x="8250238" y="5659438"/>
          <p14:tracePt t="200298" x="8240713" y="5668963"/>
          <p14:tracePt t="200306" x="8240713" y="5676900"/>
          <p14:tracePt t="200314" x="8240713" y="5694363"/>
          <p14:tracePt t="200483" x="8250238" y="5676900"/>
          <p14:tracePt t="200492" x="8275638" y="5641975"/>
          <p14:tracePt t="200530" x="8275638" y="5634038"/>
          <p14:tracePt t="200587" x="8275638" y="5616575"/>
          <p14:tracePt t="200603" x="8275638" y="5608638"/>
          <p14:tracePt t="200618" x="8275638" y="5583238"/>
          <p14:tracePt t="200634" x="8275638" y="5557838"/>
          <p14:tracePt t="200650" x="8275638" y="5540375"/>
          <p14:tracePt t="200659" x="8275638" y="5507038"/>
          <p14:tracePt t="200675" x="8275638" y="5489575"/>
          <p14:tracePt t="200690" x="8275638" y="5481638"/>
          <p14:tracePt t="200706" x="8275638" y="5438775"/>
          <p14:tracePt t="200722" x="8275638" y="5421313"/>
          <p14:tracePt t="200730" x="8258175" y="5413375"/>
          <p14:tracePt t="200739" x="8258175" y="5387975"/>
          <p14:tracePt t="200746" x="8250238" y="5353050"/>
          <p14:tracePt t="200762" x="8250238" y="5345113"/>
          <p14:tracePt t="200773" x="8250238" y="5302250"/>
          <p14:tracePt t="200778" x="8215313" y="5276850"/>
          <p14:tracePt t="200786" x="8207375" y="5260975"/>
          <p14:tracePt t="200794" x="8207375" y="5235575"/>
          <p14:tracePt t="200802" x="8189913" y="5208588"/>
          <p14:tracePt t="200826" x="8189913" y="5183188"/>
          <p14:tracePt t="200834" x="8181975" y="5167313"/>
          <p14:tracePt t="200850" x="8181975" y="5157788"/>
          <p14:tracePt t="200858" x="8147050" y="5132388"/>
          <p14:tracePt t="200866" x="8147050" y="5099050"/>
          <p14:tracePt t="200875" x="8147050" y="5091113"/>
          <p14:tracePt t="200891" x="8139113" y="5038725"/>
          <p14:tracePt t="200898" x="8139113" y="5022850"/>
          <p14:tracePt t="200906" x="8139113" y="4979988"/>
          <p14:tracePt t="200914" x="8139113" y="4972050"/>
          <p14:tracePt t="200923" x="8121650" y="4946650"/>
          <p14:tracePt t="200930" x="8121650" y="4919663"/>
          <p14:tracePt t="200940" x="8121650" y="4903788"/>
          <p14:tracePt t="200946" x="8113713" y="4894263"/>
          <p14:tracePt t="200956" x="8113713" y="4878388"/>
          <p14:tracePt t="200962" x="8096250" y="4868863"/>
          <p14:tracePt t="200972" x="8088313" y="4860925"/>
          <p14:tracePt t="200978" x="8070850" y="4827588"/>
          <p14:tracePt t="200995" x="8054975" y="4784725"/>
          <p14:tracePt t="201003" x="8045450" y="4759325"/>
          <p14:tracePt t="201019" x="8045450" y="4741863"/>
          <p14:tracePt t="201026" x="8029575" y="4733925"/>
          <p14:tracePt t="201034" x="8004175" y="4716463"/>
          <p14:tracePt t="201042" x="8004175" y="4708525"/>
          <p14:tracePt t="201050" x="7994650" y="4683125"/>
          <p14:tracePt t="201061" x="7961313" y="4648200"/>
          <p14:tracePt t="201066" x="7951788" y="4640263"/>
          <p14:tracePt t="201075" x="7935913" y="4622800"/>
          <p14:tracePt t="201091" x="7926388" y="4597400"/>
          <p14:tracePt t="201098" x="7910513" y="4589463"/>
          <p14:tracePt t="201106" x="7910513" y="4572000"/>
          <p14:tracePt t="201124" x="7910513" y="4564063"/>
          <p14:tracePt t="201130" x="7910513" y="4546600"/>
          <p14:tracePt t="201139" x="7885113" y="4486275"/>
          <p14:tracePt t="201156" x="7885113" y="4478338"/>
          <p14:tracePt t="201162" x="7885113" y="4452938"/>
          <p14:tracePt t="201173" x="7885113" y="4427538"/>
          <p14:tracePt t="201178" x="7885113" y="4410075"/>
          <p14:tracePt t="201186" x="7885113" y="4376738"/>
          <p14:tracePt t="201194" x="7885113" y="4341813"/>
          <p14:tracePt t="201203" x="7885113" y="4300538"/>
          <p14:tracePt t="201210" x="7910513" y="4249738"/>
          <p14:tracePt t="201218" x="7961313" y="4181475"/>
          <p14:tracePt t="201226" x="7994650" y="4113213"/>
          <p14:tracePt t="201234" x="8004175" y="4095750"/>
          <p14:tracePt t="201242" x="8070850" y="4037013"/>
          <p14:tracePt t="201250" x="8174038" y="3960813"/>
          <p14:tracePt t="201259" x="8215313" y="3925888"/>
          <p14:tracePt t="201266" x="8334375" y="3849688"/>
          <p14:tracePt t="201275" x="8402638" y="3816350"/>
          <p14:tracePt t="201282" x="8504238" y="3756025"/>
          <p14:tracePt t="201291" x="8564563" y="3738563"/>
          <p14:tracePt t="201298" x="8615363" y="3722688"/>
          <p14:tracePt t="201307" x="8658225" y="3687763"/>
          <p14:tracePt t="201314" x="8724900" y="3687763"/>
          <p14:tracePt t="201323" x="8734425" y="3679825"/>
          <p14:tracePt t="201330" x="8750300" y="3679825"/>
          <p14:tracePt t="201370" x="8759825" y="3679825"/>
          <p14:tracePt t="201378" x="8802688" y="3679825"/>
          <p14:tracePt t="201386" x="8810625" y="3679825"/>
          <p14:tracePt t="201394" x="8836025" y="3679825"/>
          <p14:tracePt t="201403" x="8886825" y="3679825"/>
          <p14:tracePt t="201410" x="8947150" y="3679825"/>
          <p14:tracePt t="201418" x="9031288" y="3679825"/>
          <p14:tracePt t="201426" x="9150350" y="3679825"/>
          <p14:tracePt t="201434" x="9236075" y="3679825"/>
          <p14:tracePt t="201442" x="9320213" y="3679825"/>
          <p14:tracePt t="201450" x="9388475" y="3679825"/>
          <p14:tracePt t="201458" x="9447213" y="3679825"/>
          <p14:tracePt t="201466" x="9464675" y="3679825"/>
          <p14:tracePt t="201475" x="9490075" y="3679825"/>
          <p14:tracePt t="201482" x="9515475" y="3679825"/>
          <p14:tracePt t="201490" x="9523413" y="3679825"/>
          <p14:tracePt t="201498" x="9540875" y="3679825"/>
          <p14:tracePt t="201507" x="9583738" y="3679825"/>
          <p14:tracePt t="201514" x="9591675" y="3679825"/>
          <p14:tracePt t="201699" x="9550400" y="3679825"/>
          <p14:tracePt t="201707" x="9515475" y="3671888"/>
          <p14:tracePt t="201723" x="9507538" y="3671888"/>
          <p14:tracePt t="201770" x="9482138" y="3671888"/>
          <p14:tracePt t="201794" x="9472613" y="3671888"/>
          <p14:tracePt t="201802" x="9456738" y="3671888"/>
          <p14:tracePt t="201818" x="9447213" y="3671888"/>
          <p14:tracePt t="201842" x="9405938" y="3671888"/>
          <p14:tracePt t="201850" x="9380538" y="3671888"/>
          <p14:tracePt t="201858" x="9328150" y="3671888"/>
          <p14:tracePt t="201866" x="9302750" y="3679825"/>
          <p14:tracePt t="201875" x="9261475" y="3679825"/>
          <p14:tracePt t="201890" x="9201150" y="3697288"/>
          <p14:tracePt t="201898" x="9193213" y="3697288"/>
          <p14:tracePt t="201914" x="9175750" y="3697288"/>
          <p14:tracePt t="201946" x="9167813" y="3697288"/>
          <p14:tracePt t="201962" x="9142413" y="3697288"/>
          <p14:tracePt t="201971" x="9107488" y="3713163"/>
          <p14:tracePt t="201978" x="9099550" y="3713163"/>
          <p14:tracePt t="201986" x="9091613" y="3722688"/>
          <p14:tracePt t="202155" x="9091613" y="3730625"/>
          <p14:tracePt t="202163" x="9124950" y="3798888"/>
          <p14:tracePt t="202174" x="9158288" y="3841750"/>
          <p14:tracePt t="202182" x="9226550" y="3935413"/>
          <p14:tracePt t="202190" x="9269413" y="4002088"/>
          <p14:tracePt t="202194" x="9294813" y="4037013"/>
          <p14:tracePt t="202202" x="9345613" y="4087813"/>
          <p14:tracePt t="202210" x="9396413" y="4130675"/>
          <p14:tracePt t="202218" x="9421813" y="4181475"/>
          <p14:tracePt t="202226" x="9482138" y="4249738"/>
          <p14:tracePt t="202234" x="9490075" y="4283075"/>
          <p14:tracePt t="202242" x="9566275" y="4351338"/>
          <p14:tracePt t="202250" x="9601200" y="4419600"/>
          <p14:tracePt t="202258" x="9617075" y="4452938"/>
          <p14:tracePt t="202266" x="9642475" y="4495800"/>
          <p14:tracePt t="202275" x="9659938" y="4529138"/>
          <p14:tracePt t="202282" x="9677400" y="4572000"/>
          <p14:tracePt t="202290" x="9677400" y="4605338"/>
          <p14:tracePt t="202298" x="9694863" y="4648200"/>
          <p14:tracePt t="202306" x="9702800" y="4657725"/>
          <p14:tracePt t="202314" x="9710738" y="4673600"/>
          <p14:tracePt t="202322" x="9728200" y="4716463"/>
          <p14:tracePt t="202338" x="9745663" y="4759325"/>
          <p14:tracePt t="202370" x="9771063" y="4775200"/>
          <p14:tracePt t="202436" x="9786938" y="4784725"/>
          <p14:tracePt t="202443" x="9796463" y="4802188"/>
          <p14:tracePt t="202451" x="9812338" y="4810125"/>
          <p14:tracePt t="202464" x="9855200" y="4852988"/>
          <p14:tracePt t="202467" x="9880600" y="4903788"/>
          <p14:tracePt t="202475" x="9898063" y="4946650"/>
          <p14:tracePt t="202482" x="9931400" y="4979988"/>
          <p14:tracePt t="202491" x="9966325" y="5030788"/>
          <p14:tracePt t="202498" x="9991725" y="5038725"/>
          <p14:tracePt t="202514" x="10009188" y="5073650"/>
          <p14:tracePt t="202530" x="10017125" y="5081588"/>
          <p14:tracePt t="202570" x="10017125" y="5099050"/>
          <p14:tracePt t="202578" x="10025063" y="5106988"/>
          <p14:tracePt t="202587" x="10042525" y="5116513"/>
          <p14:tracePt t="202595" x="10050463" y="5141913"/>
          <p14:tracePt t="202603" x="10067925" y="5157788"/>
          <p14:tracePt t="202610" x="10067925" y="5167313"/>
          <p14:tracePt t="202715" x="10067925" y="5192713"/>
          <p14:tracePt t="202724" x="10085388" y="5226050"/>
          <p14:tracePt t="202731" x="10085388" y="5235575"/>
          <p14:tracePt t="202746" x="10085388" y="5260975"/>
          <p14:tracePt t="202748" x="10093325" y="5294313"/>
          <p14:tracePt t="202757" x="10093325" y="5319713"/>
          <p14:tracePt t="202762" x="10093325" y="5327650"/>
          <p14:tracePt t="202887" x="10093325" y="5286375"/>
          <p14:tracePt t="202897" x="10075863" y="5235575"/>
          <p14:tracePt t="202904" x="10025063" y="5183188"/>
          <p14:tracePt t="202910" x="9966325" y="5091113"/>
          <p14:tracePt t="202922" x="9931400" y="5038725"/>
          <p14:tracePt t="202924" x="9923463" y="5013325"/>
          <p14:tracePt t="202931" x="9890125" y="4979988"/>
          <p14:tracePt t="202940" x="9872663" y="4954588"/>
          <p14:tracePt t="202946" x="9864725" y="4937125"/>
          <p14:tracePt t="202956" x="9847263" y="4911725"/>
          <p14:tracePt t="202962" x="9839325" y="4886325"/>
          <p14:tracePt t="202972" x="9804400" y="4852988"/>
          <p14:tracePt t="202978" x="9796463" y="4852988"/>
          <p14:tracePt t="202988" x="9736138" y="4827588"/>
          <p14:tracePt t="202994" x="9659938" y="4767263"/>
          <p14:tracePt t="203002" x="9609138" y="4716463"/>
          <p14:tracePt t="203010" x="9540875" y="4683125"/>
          <p14:tracePt t="203018" x="9439275" y="4622800"/>
          <p14:tracePt t="203026" x="9396413" y="4605338"/>
          <p14:tracePt t="203034" x="9363075" y="4597400"/>
          <p14:tracePt t="203042" x="9277350" y="4579938"/>
          <p14:tracePt t="203050" x="9236075" y="4564063"/>
          <p14:tracePt t="203059" x="9201150" y="4546600"/>
          <p14:tracePt t="203066" x="9142413" y="4546600"/>
          <p14:tracePt t="203075" x="9091613" y="4546600"/>
          <p14:tracePt t="203082" x="9031288" y="4546600"/>
          <p14:tracePt t="203090" x="8921750" y="4546600"/>
          <p14:tracePt t="203098" x="8836025" y="4546600"/>
          <p14:tracePt t="203106" x="8691563" y="4546600"/>
          <p14:tracePt t="203113" x="8521700" y="4564063"/>
          <p14:tracePt t="203122" x="8402638" y="4579938"/>
          <p14:tracePt t="203130" x="8283575" y="4597400"/>
          <p14:tracePt t="203139" x="8164513" y="4597400"/>
          <p14:tracePt t="203146" x="8080375" y="4597400"/>
          <p14:tracePt t="203155" x="7986713" y="4597400"/>
          <p14:tracePt t="203162" x="7926388" y="4597400"/>
          <p14:tracePt t="203171" x="7842250" y="4597400"/>
          <p14:tracePt t="203178" x="7756525" y="4597400"/>
          <p14:tracePt t="203186" x="7637463" y="4597400"/>
          <p14:tracePt t="203194" x="7553325" y="4597400"/>
          <p14:tracePt t="203202" x="7510463" y="4597400"/>
          <p14:tracePt t="203315" x="7493000" y="4597400"/>
          <p14:tracePt t="203324" x="7485063" y="4597400"/>
          <p14:tracePt t="203339" x="7485063" y="4579938"/>
          <p14:tracePt t="203346" x="7467600" y="4554538"/>
          <p14:tracePt t="203362" x="7467600" y="4546600"/>
          <p14:tracePt t="203372" x="7467600" y="4503738"/>
          <p14:tracePt t="203378" x="7467600" y="4495800"/>
          <p14:tracePt t="203394" x="7467600" y="4478338"/>
          <p14:tracePt t="203402" x="7467600" y="4452938"/>
          <p14:tracePt t="203410" x="7477125" y="4445000"/>
          <p14:tracePt t="203418" x="7502525" y="4419600"/>
          <p14:tracePt t="203426" x="7510463" y="4402138"/>
          <p14:tracePt t="203434" x="7553325" y="4359275"/>
          <p14:tracePt t="203442" x="7604125" y="4325938"/>
          <p14:tracePt t="203450" x="7672388" y="4275138"/>
          <p14:tracePt t="203458" x="7740650" y="4257675"/>
          <p14:tracePt t="203466" x="7799388" y="4240213"/>
          <p14:tracePt t="203475" x="7875588" y="4189413"/>
          <p14:tracePt t="203482" x="7969250" y="4146550"/>
          <p14:tracePt t="203491" x="8045450" y="4095750"/>
          <p14:tracePt t="203498" x="8139113" y="4052888"/>
          <p14:tracePt t="203507" x="8240713" y="4019550"/>
          <p14:tracePt t="203514" x="8301038" y="4002088"/>
          <p14:tracePt t="203523" x="8377238" y="3968750"/>
          <p14:tracePt t="203530" x="8445500" y="3935413"/>
          <p14:tracePt t="203539" x="8453438" y="3935413"/>
          <p14:tracePt t="203546" x="8470900" y="3935413"/>
          <p14:tracePt t="203620" x="8478838" y="3935413"/>
          <p14:tracePt t="203630" x="8504238" y="3935413"/>
          <p14:tracePt t="203644" x="8521700" y="3917950"/>
          <p14:tracePt t="203653" x="8529638" y="3917950"/>
          <p14:tracePt t="203660" x="8572500" y="3917950"/>
          <p14:tracePt t="203667" x="8597900" y="3917950"/>
          <p14:tracePt t="203675" x="8605838" y="3917950"/>
          <p14:tracePt t="203682" x="8640763" y="3917950"/>
          <p14:tracePt t="203698" x="8648700" y="3917950"/>
          <p14:tracePt t="203705" x="8658225" y="3917950"/>
          <p14:tracePt t="203714" x="8674100" y="3917950"/>
          <p14:tracePt t="203722" x="8699500" y="3917950"/>
          <p14:tracePt t="203730" x="8724900" y="3917950"/>
          <p14:tracePt t="203738" x="8777288" y="3943350"/>
          <p14:tracePt t="203746" x="8843963" y="4011613"/>
          <p14:tracePt t="203755" x="8904288" y="4138613"/>
          <p14:tracePt t="203762" x="8988425" y="4240213"/>
          <p14:tracePt t="203773" x="9048750" y="4341813"/>
          <p14:tracePt t="203778" x="9150350" y="4419600"/>
          <p14:tracePt t="203788" x="9251950" y="4529138"/>
          <p14:tracePt t="203794" x="9302750" y="4572000"/>
          <p14:tracePt t="203802" x="9380538" y="4630738"/>
          <p14:tracePt t="203810" x="9421813" y="4665663"/>
          <p14:tracePt t="203818" x="9490075" y="4699000"/>
          <p14:tracePt t="203827" x="9523413" y="4724400"/>
          <p14:tracePt t="203834" x="9558338" y="4759325"/>
          <p14:tracePt t="203842" x="9566275" y="4767263"/>
          <p14:tracePt t="203858" x="9583738" y="4792663"/>
          <p14:tracePt t="203931" x="9591675" y="4810125"/>
          <p14:tracePt t="203955" x="9601200" y="4818063"/>
          <p14:tracePt t="203972" x="9601200" y="4835525"/>
          <p14:tracePt t="203981" x="9601200" y="4843463"/>
          <p14:tracePt t="203989" x="9617075" y="4903788"/>
          <p14:tracePt t="203995" x="9634538" y="4929188"/>
          <p14:tracePt t="204004" x="9634538" y="4954588"/>
          <p14:tracePt t="204011" x="9634538" y="5005388"/>
          <p14:tracePt t="204019" x="9634538" y="5064125"/>
          <p14:tracePt t="204027" x="9634538" y="5116513"/>
          <p14:tracePt t="204034" x="9634538" y="5141913"/>
          <p14:tracePt t="204042" x="9634538" y="5200650"/>
          <p14:tracePt t="204050" x="9634538" y="5268913"/>
          <p14:tracePt t="204058" x="9634538" y="5311775"/>
          <p14:tracePt t="204066" x="9634538" y="5380038"/>
          <p14:tracePt t="204075" x="9634538" y="5481638"/>
          <p14:tracePt t="204082" x="9634538" y="5565775"/>
          <p14:tracePt t="204091" x="9634538" y="5659438"/>
          <p14:tracePt t="204098" x="9575800" y="5838825"/>
          <p14:tracePt t="204106" x="9558338" y="5932488"/>
          <p14:tracePt t="204114" x="9540875" y="6024563"/>
          <p14:tracePt t="204123" x="9482138" y="6092825"/>
          <p14:tracePt t="204130" x="9482138" y="6118225"/>
          <p14:tracePt t="204139" x="9472613" y="6135688"/>
          <p14:tracePt t="204146" x="9472613" y="6161088"/>
          <p14:tracePt t="204155" x="9472613" y="6169025"/>
          <p14:tracePt t="204173" x="9472613" y="6186488"/>
          <p14:tracePt t="204178" x="9472613" y="6194425"/>
          <p14:tracePt t="204267" x="9472613" y="6221413"/>
          <p14:tracePt t="204277" x="9472613" y="6246813"/>
          <p14:tracePt t="204286" x="9472613" y="6297613"/>
          <p14:tracePt t="204299" x="9472613" y="6323013"/>
          <p14:tracePt t="204312" x="9472613" y="6330950"/>
          <p14:tracePt t="204346" x="9472613" y="6348413"/>
          <p14:tracePt t="204378" x="9482138" y="6348413"/>
          <p14:tracePt t="204394" x="9498013" y="6348413"/>
          <p14:tracePt t="205235" x="9507538" y="6338888"/>
          <p14:tracePt t="205250" x="9507538" y="6330950"/>
          <p14:tracePt t="205258" x="9507538" y="6313488"/>
          <p14:tracePt t="205266" x="9507538" y="6305550"/>
          <p14:tracePt t="205499" x="9507538" y="6297613"/>
          <p14:tracePt t="205506" x="9507538" y="6272213"/>
          <p14:tracePt t="205522" x="9507538" y="6254750"/>
          <p14:tracePt t="205530" x="9507538" y="6246813"/>
          <p14:tracePt t="205539" x="9507538" y="6229350"/>
          <p14:tracePt t="205546" x="9507538" y="6203950"/>
          <p14:tracePt t="205570" x="9507538" y="6194425"/>
          <p14:tracePt t="205578" x="9523413" y="6178550"/>
          <p14:tracePt t="205602" x="9523413" y="6169025"/>
          <p14:tracePt t="205610" x="9523413" y="6161088"/>
          <p14:tracePt t="205618" x="9523413" y="6135688"/>
          <p14:tracePt t="205626" x="9550400" y="6102350"/>
          <p14:tracePt t="207138" x="9532938" y="6102350"/>
          <p14:tracePt t="207146" x="9498013" y="6102350"/>
          <p14:tracePt t="207153" x="9482138" y="6102350"/>
          <p14:tracePt t="207162" x="9472613" y="6102350"/>
          <p14:tracePt t="207172" x="9447213" y="6084888"/>
          <p14:tracePt t="207178" x="9396413" y="6042025"/>
          <p14:tracePt t="207188" x="9380538" y="6024563"/>
          <p14:tracePt t="207194" x="9320213" y="5983288"/>
          <p14:tracePt t="207202" x="9312275" y="5948363"/>
          <p14:tracePt t="207210" x="9251950" y="5880100"/>
          <p14:tracePt t="207218" x="9236075" y="5821363"/>
          <p14:tracePt t="207226" x="9226550" y="5770563"/>
          <p14:tracePt t="207234" x="9209088" y="5727700"/>
          <p14:tracePt t="207242" x="9193213" y="5710238"/>
          <p14:tracePt t="207250" x="9193213" y="5684838"/>
          <p14:tracePt t="207258" x="9183688" y="5676900"/>
          <p14:tracePt t="207274" x="9183688" y="5659438"/>
          <p14:tracePt t="207282" x="9183688" y="5651500"/>
          <p14:tracePt t="207299" x="9175750" y="5634038"/>
          <p14:tracePt t="207307" x="9175750" y="5626100"/>
          <p14:tracePt t="207314" x="9175750" y="5616575"/>
          <p14:tracePt t="207579" x="9158288" y="5600700"/>
          <p14:tracePt t="207589" x="9150350" y="5600700"/>
          <p14:tracePt t="207595" x="9124950" y="5591175"/>
          <p14:tracePt t="207603" x="9056688" y="5575300"/>
          <p14:tracePt t="207610" x="8988425" y="5540375"/>
          <p14:tracePt t="207618" x="8955088" y="5524500"/>
          <p14:tracePt t="207626" x="8912225" y="5489575"/>
          <p14:tracePt t="207634" x="8861425" y="5456238"/>
          <p14:tracePt t="207642" x="8853488" y="5446713"/>
          <p14:tracePt t="207650" x="8818563" y="5430838"/>
          <p14:tracePt t="207658" x="8810625" y="5421313"/>
          <p14:tracePt t="207666" x="8802688" y="5413375"/>
          <p14:tracePt t="207674" x="8785225" y="5380038"/>
          <p14:tracePt t="207682" x="8759825" y="5353050"/>
          <p14:tracePt t="207691" x="8759825" y="5337175"/>
          <p14:tracePt t="207698" x="8742363" y="5327650"/>
          <p14:tracePt t="207707" x="8742363" y="5302250"/>
          <p14:tracePt t="207714" x="8742363" y="5260975"/>
          <p14:tracePt t="207724" x="8734425" y="5243513"/>
          <p14:tracePt t="207730" x="8734425" y="5235575"/>
          <p14:tracePt t="207737" x="8734425" y="5208588"/>
          <p14:tracePt t="207746" x="8734425" y="5192713"/>
          <p14:tracePt t="207754" x="8734425" y="5183188"/>
          <p14:tracePt t="207762" x="8734425" y="5167313"/>
          <p14:tracePt t="207772" x="8734425" y="5141913"/>
          <p14:tracePt t="207779" x="8734425" y="5132388"/>
          <p14:tracePt t="207794" x="8734425" y="5124450"/>
          <p14:tracePt t="207805" x="8716963" y="5106988"/>
          <p14:tracePt t="207842" x="8709025" y="5106988"/>
          <p14:tracePt t="207850" x="8691563" y="5106988"/>
          <p14:tracePt t="207858" x="8666163" y="5106988"/>
          <p14:tracePt t="207865" x="8640763" y="5106988"/>
          <p14:tracePt t="207886" x="8547100" y="5106988"/>
          <p14:tracePt t="207891" x="8539163" y="5106988"/>
          <p14:tracePt t="207898" x="8529638" y="5106988"/>
          <p14:tracePt t="207906" x="8488363" y="5106988"/>
          <p14:tracePt t="207922" x="8470900" y="5106988"/>
          <p14:tracePt t="207930" x="8462963" y="5106988"/>
          <p14:tracePt t="207937" x="8420100" y="5124450"/>
          <p14:tracePt t="207946" x="8410575" y="5141913"/>
          <p14:tracePt t="207954" x="8394700" y="5167313"/>
          <p14:tracePt t="207962" x="8343900" y="5200650"/>
          <p14:tracePt t="207994" x="8343900" y="5208588"/>
          <p14:tracePt t="208018" x="8369300" y="5251450"/>
          <p14:tracePt t="208026" x="8377238" y="5268913"/>
          <p14:tracePt t="208034" x="8394700" y="5276850"/>
          <p14:tracePt t="208042" x="8402638" y="5286375"/>
          <p14:tracePt t="208050" x="8428038" y="5302250"/>
          <p14:tracePt t="208058" x="8496300" y="5337175"/>
          <p14:tracePt t="208076" x="8529638" y="5353050"/>
          <p14:tracePt t="208082" x="8555038" y="5362575"/>
          <p14:tracePt t="208091" x="8580438" y="5362575"/>
          <p14:tracePt t="208098" x="8632825" y="5380038"/>
          <p14:tracePt t="208123" x="8640763" y="5380038"/>
          <p14:tracePt t="208130" x="8699500" y="5380038"/>
          <p14:tracePt t="208139" x="8742363" y="5413375"/>
          <p14:tracePt t="208146" x="8759825" y="5413375"/>
          <p14:tracePt t="208155" x="8785225" y="5413375"/>
          <p14:tracePt t="208162" x="8828088" y="5413375"/>
          <p14:tracePt t="208171" x="8836025" y="5413375"/>
          <p14:tracePt t="208178" x="8853488" y="5413375"/>
          <p14:tracePt t="208194" x="8861425" y="5413375"/>
          <p14:tracePt t="208210" x="8886825" y="5413375"/>
          <p14:tracePt t="208250" x="8904288" y="5413375"/>
          <p14:tracePt t="208258" x="8912225" y="5413375"/>
          <p14:tracePt t="208266" x="8929688" y="5413375"/>
          <p14:tracePt t="208275" x="8963025" y="5413375"/>
          <p14:tracePt t="208282" x="8980488" y="5413375"/>
          <p14:tracePt t="208298" x="9023350" y="5413375"/>
          <p14:tracePt t="208306" x="9031288" y="5413375"/>
          <p14:tracePt t="208314" x="9056688" y="5413375"/>
          <p14:tracePt t="208322" x="9082088" y="5413375"/>
          <p14:tracePt t="208330" x="9099550" y="5413375"/>
          <p14:tracePt t="208370" x="9107488" y="5413375"/>
          <p14:tracePt t="208378" x="9124950" y="5413375"/>
          <p14:tracePt t="208387" x="9124950" y="5395913"/>
          <p14:tracePt t="208394" x="9132888" y="5370513"/>
          <p14:tracePt t="208402" x="9132888" y="5362575"/>
          <p14:tracePt t="208410" x="9132888" y="5337175"/>
          <p14:tracePt t="208418" x="9132888" y="5286375"/>
          <p14:tracePt t="208426" x="9124950" y="5226050"/>
          <p14:tracePt t="208434" x="9074150" y="5175250"/>
          <p14:tracePt t="208442" x="9039225" y="5099050"/>
          <p14:tracePt t="208450" x="9013825" y="5073650"/>
          <p14:tracePt t="208458" x="8963025" y="5022850"/>
          <p14:tracePt t="208466" x="8937625" y="5005388"/>
          <p14:tracePt t="208490" x="8921750" y="5005388"/>
          <p14:tracePt t="208498" x="8912225" y="5005388"/>
          <p14:tracePt t="208506" x="8869363" y="5005388"/>
          <p14:tracePt t="208514" x="8843963" y="5005388"/>
          <p14:tracePt t="208522" x="8793163" y="5005388"/>
          <p14:tracePt t="208530" x="8734425" y="5005388"/>
          <p14:tracePt t="208537" x="8709025" y="5005388"/>
          <p14:tracePt t="208546" x="8658225" y="5005388"/>
          <p14:tracePt t="208554" x="8648700" y="5005388"/>
          <p14:tracePt t="208563" x="8623300" y="5013325"/>
          <p14:tracePt t="208594" x="8605838" y="5022850"/>
          <p14:tracePt t="208642" x="8605838" y="5038725"/>
          <p14:tracePt t="208650" x="8605838" y="5048250"/>
          <p14:tracePt t="208658" x="8605838" y="5091113"/>
          <p14:tracePt t="208666" x="8580438" y="5124450"/>
          <p14:tracePt t="208675" x="8564563" y="5167313"/>
          <p14:tracePt t="208682" x="8564563" y="5235575"/>
          <p14:tracePt t="208691" x="8555038" y="5243513"/>
          <p14:tracePt t="208698" x="8555038" y="5251450"/>
          <p14:tracePt t="208723" x="8555038" y="5268913"/>
          <p14:tracePt t="208746" x="8555038" y="5294313"/>
          <p14:tracePt t="208754" x="8555038" y="5302250"/>
          <p14:tracePt t="208762" x="8555038" y="5319713"/>
          <p14:tracePt t="208772" x="8555038" y="5327650"/>
          <p14:tracePt t="208778" x="8572500" y="5353050"/>
          <p14:tracePt t="208789" x="8580438" y="5370513"/>
          <p14:tracePt t="208794" x="8597900" y="5380038"/>
          <p14:tracePt t="208802" x="8605838" y="5395913"/>
          <p14:tracePt t="208810" x="8648700" y="5421313"/>
          <p14:tracePt t="208818" x="8658225" y="5430838"/>
          <p14:tracePt t="208827" x="8674100" y="5446713"/>
          <p14:tracePt t="208834" x="8683625" y="5446713"/>
          <p14:tracePt t="208843" x="8699500" y="5456238"/>
          <p14:tracePt t="208850" x="8724900" y="5456238"/>
          <p14:tracePt t="208858" x="8750300" y="5456238"/>
          <p14:tracePt t="208866" x="8759825" y="5456238"/>
          <p14:tracePt t="208882" x="8777288" y="5456238"/>
          <p14:tracePt t="208898" x="8785225" y="5456238"/>
          <p14:tracePt t="208906" x="8810625" y="5456238"/>
          <p14:tracePt t="208923" x="8828088" y="5456238"/>
          <p14:tracePt t="208930" x="8836025" y="5456238"/>
          <p14:tracePt t="208939" x="8843963" y="5456238"/>
          <p14:tracePt t="208946" x="8861425" y="5456238"/>
          <p14:tracePt t="208956" x="8886825" y="5430838"/>
          <p14:tracePt t="208962" x="8894763" y="5413375"/>
          <p14:tracePt t="208973" x="8894763" y="5387975"/>
          <p14:tracePt t="208978" x="8929688" y="5345113"/>
          <p14:tracePt t="208989" x="8929688" y="5311775"/>
          <p14:tracePt t="208994" x="8963025" y="5286375"/>
          <p14:tracePt t="209010" x="8963025" y="5268913"/>
          <p14:tracePt t="209019" x="8963025" y="5243513"/>
          <p14:tracePt t="209026" x="8963025" y="5235575"/>
          <p14:tracePt t="209034" x="8963025" y="5218113"/>
          <p14:tracePt t="209050" x="8963025" y="5208588"/>
          <p14:tracePt t="209058" x="8937625" y="5149850"/>
          <p14:tracePt t="209074" x="8894763" y="5132388"/>
          <p14:tracePt t="209082" x="8861425" y="5124450"/>
          <p14:tracePt t="209091" x="8836025" y="5124450"/>
          <p14:tracePt t="209098" x="8828088" y="5106988"/>
          <p14:tracePt t="209107" x="8810625" y="5099050"/>
          <p14:tracePt t="209123" x="8802688" y="5099050"/>
          <p14:tracePt t="209130" x="8759825" y="5081588"/>
          <p14:tracePt t="209146" x="8734425" y="5081588"/>
          <p14:tracePt t="209155" x="8699500" y="5064125"/>
          <p14:tracePt t="209162" x="8674100" y="5064125"/>
          <p14:tracePt t="209172" x="8666163" y="5064125"/>
          <p14:tracePt t="209189" x="8640763" y="5064125"/>
          <p14:tracePt t="209194" x="8615363" y="5064125"/>
          <p14:tracePt t="209202" x="8564563" y="5091113"/>
          <p14:tracePt t="209210" x="8529638" y="5124450"/>
          <p14:tracePt t="209218" x="8521700" y="5149850"/>
          <p14:tracePt t="209226" x="8504238" y="5167313"/>
          <p14:tracePt t="209307" x="8504238" y="5175250"/>
          <p14:tracePt t="209323" x="8504238" y="5183188"/>
          <p14:tracePt t="209336" x="8504238" y="5208588"/>
          <p14:tracePt t="209340" x="8504238" y="5243513"/>
          <p14:tracePt t="209347" x="8504238" y="5251450"/>
          <p14:tracePt t="209355" x="8504238" y="5294313"/>
          <p14:tracePt t="209362" x="8513763" y="5302250"/>
          <p14:tracePt t="209371" x="8539163" y="5327650"/>
          <p14:tracePt t="209378" x="8564563" y="5362575"/>
          <p14:tracePt t="209389" x="8580438" y="5370513"/>
          <p14:tracePt t="209394" x="8623300" y="5387975"/>
          <p14:tracePt t="209405" x="8666163" y="5387975"/>
          <p14:tracePt t="209410" x="8699500" y="5405438"/>
          <p14:tracePt t="209418" x="8767763" y="5438775"/>
          <p14:tracePt t="209426" x="8777288" y="5438775"/>
          <p14:tracePt t="209434" x="8818563" y="5438775"/>
          <p14:tracePt t="209450" x="8828088" y="5438775"/>
          <p14:tracePt t="209458" x="8853488" y="5430838"/>
          <p14:tracePt t="209474" x="8878888" y="5430838"/>
          <p14:tracePt t="209482" x="8894763" y="5421313"/>
          <p14:tracePt t="209506" x="8904288" y="5405438"/>
          <p14:tracePt t="209514" x="8929688" y="5395913"/>
          <p14:tracePt t="209523" x="8929688" y="5380038"/>
          <p14:tracePt t="209530" x="8947150" y="5370513"/>
          <p14:tracePt t="209538" x="8955088" y="5362575"/>
          <p14:tracePt t="209612" x="8972550" y="5362575"/>
          <p14:tracePt t="209628" x="8997950" y="5362575"/>
          <p14:tracePt t="209637" x="9048750" y="5413375"/>
          <p14:tracePt t="209649" x="9056688" y="5456238"/>
          <p14:tracePt t="209651" x="9074150" y="5524500"/>
          <p14:tracePt t="209660" x="9107488" y="5557838"/>
          <p14:tracePt t="209666" x="9117013" y="5565775"/>
          <p14:tracePt t="209690" x="9132888" y="5575300"/>
          <p14:tracePt t="209787" x="9158288" y="5575300"/>
          <p14:tracePt t="209796" x="9193213" y="5626100"/>
          <p14:tracePt t="209806" x="9201150" y="5694363"/>
          <p14:tracePt t="209813" x="9218613" y="5753100"/>
          <p14:tracePt t="209823" x="9261475" y="5854700"/>
          <p14:tracePt t="209828" x="9277350" y="5897563"/>
          <p14:tracePt t="209837" x="9286875" y="5932488"/>
          <p14:tracePt t="209843" x="9320213" y="5973763"/>
          <p14:tracePt t="209932" x="9337675" y="5973763"/>
          <p14:tracePt t="210044" x="9345613" y="5973763"/>
          <p14:tracePt t="210056" x="9353550" y="5973763"/>
          <p14:tracePt t="210059" x="9380538" y="5973763"/>
          <p14:tracePt t="210071" x="9396413" y="5973763"/>
          <p14:tracePt t="210082" x="9421813" y="5973763"/>
          <p14:tracePt t="210084" x="9447213" y="5973763"/>
          <p14:tracePt t="210091" x="9498013" y="5948363"/>
          <p14:tracePt t="210098" x="9523413" y="5948363"/>
          <p14:tracePt t="210107" x="9532938" y="5948363"/>
          <p14:tracePt t="210114" x="9558338" y="5940425"/>
          <p14:tracePt t="210130" x="9609138" y="5922963"/>
          <p14:tracePt t="210146" x="9617075" y="5922963"/>
          <p14:tracePt t="210156" x="9634538" y="5922963"/>
          <p14:tracePt t="210162" x="9659938" y="5922963"/>
          <p14:tracePt t="210174" x="9667875" y="5915025"/>
          <p14:tracePt t="210380" x="9685338" y="5897563"/>
          <p14:tracePt t="213283" x="9677400" y="5872163"/>
          <p14:tracePt t="213314" x="9677400" y="5864225"/>
          <p14:tracePt t="213323" x="9667875" y="5846763"/>
          <p14:tracePt t="213346" x="9652000" y="5821363"/>
          <p14:tracePt t="213386" x="9609138" y="5803900"/>
          <p14:tracePt t="213402" x="9591675" y="5795963"/>
          <p14:tracePt t="213410" x="9583738" y="5778500"/>
          <p14:tracePt t="213418" x="9558338" y="5753100"/>
          <p14:tracePt t="213426" x="9523413" y="5727700"/>
          <p14:tracePt t="213434" x="9515475" y="5710238"/>
          <p14:tracePt t="213442" x="9456738" y="5684838"/>
          <p14:tracePt t="213450" x="9405938" y="5651500"/>
          <p14:tracePt t="213458" x="9337675" y="5616575"/>
          <p14:tracePt t="213466" x="9286875" y="5583238"/>
          <p14:tracePt t="213474" x="9218613" y="5532438"/>
          <p14:tracePt t="213482" x="9193213" y="5507038"/>
          <p14:tracePt t="213490" x="9142413" y="5489575"/>
          <p14:tracePt t="213498" x="9132888" y="5472113"/>
          <p14:tracePt t="213514" x="9117013" y="5472113"/>
          <p14:tracePt t="213554" x="9107488" y="5464175"/>
          <p14:tracePt t="213649" x="9142413" y="5464175"/>
          <p14:tracePt t="213657" x="9167813" y="5472113"/>
          <p14:tracePt t="213665" x="9236075" y="5489575"/>
          <p14:tracePt t="213674" x="9277350" y="5489575"/>
          <p14:tracePt t="213681" x="9320213" y="5489575"/>
          <p14:tracePt t="213690" x="9353550" y="5489575"/>
          <p14:tracePt t="213697" x="9380538" y="5489575"/>
          <p14:tracePt t="213713" x="9388475" y="5489575"/>
          <p14:tracePt t="213729" x="9405938" y="5489575"/>
          <p14:tracePt t="213739" x="9413875" y="5489575"/>
          <p14:tracePt t="213745" x="9431338" y="5489575"/>
          <p14:tracePt t="213754" x="9439275" y="5489575"/>
          <p14:tracePt t="213762" x="9447213" y="5489575"/>
          <p14:tracePt t="213771" x="9482138" y="5514975"/>
          <p14:tracePt t="213787" x="9507538" y="5524500"/>
          <p14:tracePt t="213804" x="9515475" y="5540375"/>
          <p14:tracePt t="213842" x="9532938" y="5549900"/>
          <p14:tracePt t="214291" x="9515475" y="5549900"/>
          <p14:tracePt t="214299" x="9498013" y="5549900"/>
          <p14:tracePt t="214306" x="9490075" y="5549900"/>
          <p14:tracePt t="214314" x="9447213" y="5524500"/>
          <p14:tracePt t="214323" x="9421813" y="5507038"/>
          <p14:tracePt t="214338" x="9388475" y="5489575"/>
          <p14:tracePt t="214346" x="9363075" y="5472113"/>
          <p14:tracePt t="214354" x="9328150" y="5464175"/>
          <p14:tracePt t="214362" x="9302750" y="5430838"/>
          <p14:tracePt t="214370" x="9251950" y="5413375"/>
          <p14:tracePt t="214378" x="9209088" y="5395913"/>
          <p14:tracePt t="214387" x="9175750" y="5370513"/>
          <p14:tracePt t="214394" x="9107488" y="5337175"/>
          <p14:tracePt t="214404" x="9064625" y="5319713"/>
          <p14:tracePt t="214410" x="9031288" y="5294313"/>
          <p14:tracePt t="214418" x="9005888" y="5294313"/>
          <p14:tracePt t="214426" x="8980488" y="5276850"/>
          <p14:tracePt t="214434" x="8963025" y="5276850"/>
          <p14:tracePt t="214442" x="8921750" y="5260975"/>
          <p14:tracePt t="214450" x="8894763" y="5251450"/>
          <p14:tracePt t="214466" x="8861425" y="5218113"/>
          <p14:tracePt t="214474" x="8853488" y="5218113"/>
          <p14:tracePt t="214482" x="8836025" y="5218113"/>
          <p14:tracePt t="214490" x="8828088" y="5218113"/>
          <p14:tracePt t="214498" x="8802688" y="5200650"/>
          <p14:tracePt t="214506" x="8793163" y="5200650"/>
          <p14:tracePt t="214514" x="8777288" y="5192713"/>
          <p14:tracePt t="214530" x="8750300" y="5175250"/>
          <p14:tracePt t="214538" x="8734425" y="5149850"/>
          <p14:tracePt t="214546" x="8724900" y="5141913"/>
          <p14:tracePt t="214554" x="8709025" y="5124450"/>
          <p14:tracePt t="214562" x="8699500" y="5116513"/>
          <p14:tracePt t="214571" x="8699500" y="5099050"/>
          <p14:tracePt t="214578" x="8683625" y="5073650"/>
          <p14:tracePt t="214587" x="8674100" y="5064125"/>
          <p14:tracePt t="214594" x="8666163" y="5048250"/>
          <p14:tracePt t="214604" x="8632825" y="5022850"/>
          <p14:tracePt t="214610" x="8623300" y="5013325"/>
          <p14:tracePt t="214618" x="8615363" y="4997450"/>
          <p14:tracePt t="214666" x="8580438" y="4987925"/>
          <p14:tracePt t="214690" x="8572500" y="4972050"/>
          <p14:tracePt t="214706" x="8564563" y="4962525"/>
          <p14:tracePt t="214714" x="8564563" y="4946650"/>
          <p14:tracePt t="214723" x="8564563" y="4937125"/>
          <p14:tracePt t="214730" x="8564563" y="4911725"/>
          <p14:tracePt t="214746" x="8564563" y="4903788"/>
          <p14:tracePt t="214755" x="8564563" y="4886325"/>
          <p14:tracePt t="214762" x="8564563" y="4878388"/>
          <p14:tracePt t="214771" x="8564563" y="4852988"/>
          <p14:tracePt t="214778" x="8564563" y="4835525"/>
          <p14:tracePt t="214787" x="8564563" y="4810125"/>
          <p14:tracePt t="214794" x="8564563" y="4784725"/>
          <p14:tracePt t="214804" x="8580438" y="4759325"/>
          <p14:tracePt t="214818" x="8615363" y="4724400"/>
          <p14:tracePt t="214826" x="8615363" y="4716463"/>
          <p14:tracePt t="214834" x="8623300" y="4699000"/>
          <p14:tracePt t="214842" x="8640763" y="4673600"/>
          <p14:tracePt t="214850" x="8648700" y="4665663"/>
          <p14:tracePt t="214858" x="8674100" y="4630738"/>
          <p14:tracePt t="214874" x="8691563" y="4622800"/>
          <p14:tracePt t="214882" x="8716963" y="4605338"/>
          <p14:tracePt t="214890" x="8724900" y="4597400"/>
          <p14:tracePt t="214908" x="8767763" y="4572000"/>
          <p14:tracePt t="214914" x="8777288" y="4572000"/>
          <p14:tracePt t="214922" x="8793163" y="4554538"/>
          <p14:tracePt t="214931" x="8802688" y="4546600"/>
          <p14:tracePt t="214946" x="8818563" y="4529138"/>
          <p14:tracePt t="214956" x="8843963" y="4521200"/>
          <p14:tracePt t="214962" x="8853488" y="4503738"/>
          <p14:tracePt t="214971" x="8853488" y="4495800"/>
          <p14:tracePt t="214988" x="8853488" y="4486275"/>
          <p14:tracePt t="215005" x="8853488" y="4460875"/>
          <p14:tracePt t="215011" x="8853488" y="4445000"/>
          <p14:tracePt t="215124" x="8853488" y="4435475"/>
          <p14:tracePt t="215138" x="8828088" y="4435475"/>
          <p14:tracePt t="215149" x="8793163" y="4435475"/>
          <p14:tracePt t="215156" x="8750300" y="4435475"/>
          <p14:tracePt t="215162" x="8724900" y="4435475"/>
          <p14:tracePt t="215171" x="8716963" y="4435475"/>
          <p14:tracePt t="215178" x="8699500" y="4435475"/>
          <p14:tracePt t="215187" x="8691563" y="4435475"/>
          <p14:tracePt t="215194" x="8666163" y="4435475"/>
          <p14:tracePt t="215218" x="8632825" y="4435475"/>
          <p14:tracePt t="215234" x="8605838" y="4452938"/>
          <p14:tracePt t="215242" x="8597900" y="4452938"/>
          <p14:tracePt t="215266" x="8580438" y="4452938"/>
          <p14:tracePt t="215282" x="8572500" y="4452938"/>
          <p14:tracePt t="215290" x="8555038" y="4460875"/>
          <p14:tracePt t="215298" x="8529638" y="4460875"/>
          <p14:tracePt t="215306" x="8504238" y="4478338"/>
          <p14:tracePt t="215314" x="8470900" y="4513263"/>
          <p14:tracePt t="215323" x="8445500" y="4521200"/>
          <p14:tracePt t="215378" x="8435975" y="4538663"/>
          <p14:tracePt t="215394" x="8435975" y="4564063"/>
          <p14:tracePt t="215404" x="8420100" y="4589463"/>
          <p14:tracePt t="215419" x="8402638" y="4640263"/>
          <p14:tracePt t="215427" x="8402638" y="4665663"/>
          <p14:tracePt t="215435" x="8385175" y="4733925"/>
          <p14:tracePt t="215442" x="8377238" y="4741863"/>
          <p14:tracePt t="215596" x="8377238" y="4749800"/>
          <p14:tracePt t="215605" x="8377238" y="4775200"/>
          <p14:tracePt t="215614" x="8377238" y="4792663"/>
          <p14:tracePt t="215625" x="8377238" y="4802188"/>
          <p14:tracePt t="215627" x="8377238" y="4818063"/>
          <p14:tracePt t="215634" x="8377238" y="4843463"/>
          <p14:tracePt t="215642" x="8377238" y="4852988"/>
          <p14:tracePt t="215650" x="8377238" y="4868863"/>
          <p14:tracePt t="215658" x="8377238" y="4903788"/>
          <p14:tracePt t="215666" x="8377238" y="4919663"/>
          <p14:tracePt t="215682" x="8394700" y="4946650"/>
          <p14:tracePt t="215748" x="8402638" y="4987925"/>
          <p14:tracePt t="215786" x="8420100" y="4987925"/>
          <p14:tracePt t="215802" x="8428038" y="5005388"/>
          <p14:tracePt t="215842" x="8445500" y="5013325"/>
          <p14:tracePt t="215858" x="8488363" y="5013325"/>
          <p14:tracePt t="215866" x="8496300" y="5013325"/>
          <p14:tracePt t="215874" x="8521700" y="5013325"/>
          <p14:tracePt t="215886" x="8547100" y="5013325"/>
          <p14:tracePt t="215891" x="8580438" y="5030788"/>
          <p14:tracePt t="215898" x="8589963" y="5030788"/>
          <p14:tracePt t="215906" x="8615363" y="5030788"/>
          <p14:tracePt t="215914" x="8640763" y="5030788"/>
          <p14:tracePt t="215923" x="8666163" y="5030788"/>
          <p14:tracePt t="215930" x="8699500" y="5030788"/>
          <p14:tracePt t="215938" x="8724900" y="5030788"/>
          <p14:tracePt t="215946" x="8785225" y="5030788"/>
          <p14:tracePt t="215954" x="8836025" y="5030788"/>
          <p14:tracePt t="215962" x="8878888" y="5030788"/>
          <p14:tracePt t="215971" x="8921750" y="5030788"/>
          <p14:tracePt t="215978" x="8955088" y="5030788"/>
          <p14:tracePt t="215988" x="8980488" y="5030788"/>
          <p14:tracePt t="215994" x="9005888" y="5022850"/>
          <p14:tracePt t="216006" x="9039225" y="4997450"/>
          <p14:tracePt t="216010" x="9048750" y="4979988"/>
          <p14:tracePt t="216018" x="9074150" y="4972050"/>
          <p14:tracePt t="216026" x="9091613" y="4954588"/>
          <p14:tracePt t="216034" x="9099550" y="4946650"/>
          <p14:tracePt t="216050" x="9124950" y="4919663"/>
          <p14:tracePt t="216074" x="9142413" y="4903788"/>
          <p14:tracePt t="216090" x="9150350" y="4878388"/>
          <p14:tracePt t="216107" x="9167813" y="4868863"/>
          <p14:tracePt t="216114" x="9175750" y="4852988"/>
          <p14:tracePt t="216122" x="9193213" y="4843463"/>
          <p14:tracePt t="216146" x="9193213" y="4818063"/>
          <p14:tracePt t="216162" x="9193213" y="4802188"/>
          <p14:tracePt t="216172" x="9193213" y="4792663"/>
          <p14:tracePt t="216189" x="9193213" y="4784725"/>
          <p14:tracePt t="216195" x="9193213" y="4749800"/>
          <p14:tracePt t="216205" x="9193213" y="4741863"/>
          <p14:tracePt t="216218" x="9193213" y="4733925"/>
          <p14:tracePt t="216226" x="9193213" y="4716463"/>
          <p14:tracePt t="216242" x="9193213" y="4691063"/>
          <p14:tracePt t="216258" x="9183688" y="4665663"/>
          <p14:tracePt t="216274" x="9167813" y="4648200"/>
          <p14:tracePt t="216290" x="9158288" y="4640263"/>
          <p14:tracePt t="216298" x="9150350" y="4640263"/>
          <p14:tracePt t="216307" x="9124950" y="4640263"/>
          <p14:tracePt t="216314" x="9107488" y="4630738"/>
          <p14:tracePt t="216322" x="9099550" y="4614863"/>
          <p14:tracePt t="216330" x="9082088" y="4614863"/>
          <p14:tracePt t="216338" x="9074150" y="4605338"/>
          <p14:tracePt t="216363" x="9056688" y="4605338"/>
          <p14:tracePt t="216386" x="9048750" y="4605338"/>
          <p14:tracePt t="216394" x="9023350" y="4589463"/>
          <p14:tracePt t="216406" x="9005888" y="4589463"/>
          <p14:tracePt t="216410" x="8980488" y="4589463"/>
          <p14:tracePt t="216423" x="8937625" y="4589463"/>
          <p14:tracePt t="216426" x="8912225" y="4589463"/>
          <p14:tracePt t="216434" x="8843963" y="4589463"/>
          <p14:tracePt t="216442" x="8836025" y="4589463"/>
          <p14:tracePt t="216450" x="8793163" y="4589463"/>
          <p14:tracePt t="216482" x="8785225" y="4589463"/>
          <p14:tracePt t="216506" x="8742363" y="4589463"/>
          <p14:tracePt t="216523" x="8734425" y="4589463"/>
          <p14:tracePt t="216530" x="8709025" y="4589463"/>
          <p14:tracePt t="216538" x="8674100" y="4589463"/>
          <p14:tracePt t="216546" x="8666163" y="4589463"/>
          <p14:tracePt t="216555" x="8648700" y="4589463"/>
          <p14:tracePt t="216562" x="8615363" y="4589463"/>
          <p14:tracePt t="216572" x="8580438" y="4614863"/>
          <p14:tracePt t="216578" x="8572500" y="4622800"/>
          <p14:tracePt t="216588" x="8547100" y="4622800"/>
          <p14:tracePt t="216668" x="8529638" y="4640263"/>
          <p14:tracePt t="216676" x="8521700" y="4665663"/>
          <p14:tracePt t="216685" x="8488363" y="4691063"/>
          <p14:tracePt t="216700" x="8462963" y="4724400"/>
          <p14:tracePt t="216709" x="8462963" y="4749800"/>
          <p14:tracePt t="216714" x="8428038" y="4784725"/>
          <p14:tracePt t="216723" x="8428038" y="4810125"/>
          <p14:tracePt t="216730" x="8420100" y="4818063"/>
          <p14:tracePt t="216795" x="8420100" y="4835525"/>
          <p14:tracePt t="216804" x="8420100" y="4868863"/>
          <p14:tracePt t="216811" x="8420100" y="4886325"/>
          <p14:tracePt t="216821" x="8420100" y="4894263"/>
          <p14:tracePt t="216828" x="8420100" y="4911725"/>
          <p14:tracePt t="216835" x="8420100" y="4937125"/>
          <p14:tracePt t="216843" x="8420100" y="4946650"/>
          <p14:tracePt t="216851" x="8420100" y="4954588"/>
          <p14:tracePt t="216931" x="8420100" y="4972050"/>
          <p14:tracePt t="216938" x="8420100" y="4979988"/>
          <p14:tracePt t="216946" x="8420100" y="4997450"/>
          <p14:tracePt t="216957" x="8420100" y="5005388"/>
          <p14:tracePt t="216963" x="8420100" y="5022850"/>
          <p14:tracePt t="216974" x="8462963" y="5048250"/>
          <p14:tracePt t="216991" x="8496300" y="5073650"/>
          <p14:tracePt t="216994" x="8521700" y="5073650"/>
          <p14:tracePt t="217008" x="8529638" y="5073650"/>
          <p14:tracePt t="217011" x="8547100" y="5091113"/>
          <p14:tracePt t="217023" x="8580438" y="5091113"/>
          <p14:tracePt t="217027" x="8597900" y="5099050"/>
          <p14:tracePt t="217044" x="8640763" y="5099050"/>
          <p14:tracePt t="217051" x="8648700" y="5099050"/>
          <p14:tracePt t="217059" x="8658225" y="5099050"/>
          <p14:tracePt t="217067" x="8674100" y="5099050"/>
          <p14:tracePt t="217083" x="8699500" y="5099050"/>
          <p14:tracePt t="217098" x="8724900" y="5099050"/>
          <p14:tracePt t="217107" x="8767763" y="5099050"/>
          <p14:tracePt t="217114" x="8785225" y="5099050"/>
          <p14:tracePt t="217124" x="8793163" y="5099050"/>
          <p14:tracePt t="217130" x="8810625" y="5099050"/>
          <p14:tracePt t="217139" x="8843963" y="5099050"/>
          <p14:tracePt t="217146" x="8878888" y="5081588"/>
          <p14:tracePt t="217157" x="8904288" y="5064125"/>
          <p14:tracePt t="217162" x="8921750" y="5056188"/>
          <p14:tracePt t="217173" x="8947150" y="5038725"/>
          <p14:tracePt t="217179" x="8963025" y="5013325"/>
          <p14:tracePt t="217190" x="9005888" y="4979988"/>
          <p14:tracePt t="217195" x="9023350" y="4962525"/>
          <p14:tracePt t="217207" x="9031288" y="4937125"/>
          <p14:tracePt t="217211" x="9064625" y="4911725"/>
          <p14:tracePt t="217224" x="9074150" y="4894263"/>
          <p14:tracePt t="217235" x="9074150" y="4886325"/>
          <p14:tracePt t="217250" x="9074150" y="4878388"/>
          <p14:tracePt t="217258" x="9074150" y="4860925"/>
          <p14:tracePt t="217266" x="9091613" y="4852988"/>
          <p14:tracePt t="217274" x="9091613" y="4827588"/>
          <p14:tracePt t="217290" x="9091613" y="4810125"/>
          <p14:tracePt t="217298" x="9091613" y="4784725"/>
          <p14:tracePt t="217314" x="9091613" y="4759325"/>
          <p14:tracePt t="217330" x="9091613" y="4749800"/>
          <p14:tracePt t="217346" x="9091613" y="4733925"/>
          <p14:tracePt t="217355" x="9082088" y="4708525"/>
          <p14:tracePt t="217362" x="9074150" y="4708525"/>
          <p14:tracePt t="217372" x="9056688" y="4699000"/>
          <p14:tracePt t="217378" x="9056688" y="4683125"/>
          <p14:tracePt t="217442" x="9048750" y="4657725"/>
          <p14:tracePt t="217459" x="9031288" y="4630738"/>
          <p14:tracePt t="217475" x="9013825" y="4597400"/>
          <p14:tracePt t="217483" x="9005888" y="4589463"/>
          <p14:tracePt t="217499" x="8988425" y="4572000"/>
          <p14:tracePt t="217507" x="8980488" y="4564063"/>
          <p14:tracePt t="217515" x="8972550" y="4538663"/>
          <p14:tracePt t="217531" x="8955088" y="4538663"/>
          <p14:tracePt t="217541" x="8947150" y="4521200"/>
          <p14:tracePt t="217558" x="8921750" y="4513263"/>
          <p14:tracePt t="217563" x="8886825" y="4513263"/>
          <p14:tracePt t="217574" x="8861425" y="4478338"/>
          <p14:tracePt t="217591" x="8843963" y="4478338"/>
          <p14:tracePt t="217595" x="8810625" y="4478338"/>
          <p14:tracePt t="217609" x="8777288" y="4478338"/>
          <p14:tracePt t="217612" x="8750300" y="4478338"/>
          <p14:tracePt t="217624" x="8742363" y="4478338"/>
          <p14:tracePt t="217627" x="8724900" y="4478338"/>
          <p14:tracePt t="217635" x="8683625" y="4478338"/>
          <p14:tracePt t="217643" x="8658225" y="4478338"/>
          <p14:tracePt t="217659" x="8615363" y="4478338"/>
          <p14:tracePt t="217667" x="8589963" y="4478338"/>
          <p14:tracePt t="217676" x="8572500" y="4478338"/>
          <p14:tracePt t="217692" x="8521700" y="4486275"/>
          <p14:tracePt t="217699" x="8504238" y="4495800"/>
          <p14:tracePt t="217708" x="8478838" y="4495800"/>
          <p14:tracePt t="217715" x="8470900" y="4495800"/>
          <p14:tracePt t="217796" x="8453438" y="4513263"/>
          <p14:tracePt t="217806" x="8428038" y="4538663"/>
          <p14:tracePt t="217816" x="8420100" y="4546600"/>
          <p14:tracePt t="217824" x="8402638" y="4564063"/>
          <p14:tracePt t="217833" x="8359775" y="4605338"/>
          <p14:tracePt t="217837" x="8334375" y="4630738"/>
          <p14:tracePt t="217844" x="8318500" y="4665663"/>
          <p14:tracePt t="217851" x="8308975" y="4673600"/>
          <p14:tracePt t="217898" x="8308975" y="4691063"/>
          <p14:tracePt t="217906" x="8308975" y="4699000"/>
          <p14:tracePt t="217923" x="8308975" y="4741863"/>
          <p14:tracePt t="217930" x="8308975" y="4749800"/>
          <p14:tracePt t="217938" x="8308975" y="4767263"/>
          <p14:tracePt t="217946" x="8308975" y="4792663"/>
          <p14:tracePt t="217955" x="8308975" y="4802188"/>
          <p14:tracePt t="217962" x="8308975" y="4818063"/>
          <p14:tracePt t="218044" x="8308975" y="4852988"/>
          <p14:tracePt t="218068" x="8326438" y="4886325"/>
          <p14:tracePt t="218084" x="8343900" y="4894263"/>
          <p14:tracePt t="218094" x="8351838" y="4911725"/>
          <p14:tracePt t="218107" x="8359775" y="4937125"/>
          <p14:tracePt t="218123" x="8377238" y="4946650"/>
          <p14:tracePt t="218130" x="8385175" y="4962525"/>
          <p14:tracePt t="218155" x="8402638" y="4962525"/>
          <p14:tracePt t="218170" x="8410575" y="4962525"/>
          <p14:tracePt t="218179" x="8453438" y="4972050"/>
          <p14:tracePt t="218194" x="8462963" y="4972050"/>
          <p14:tracePt t="218204" x="8496300" y="4997450"/>
          <p14:tracePt t="218210" x="8504238" y="4997450"/>
          <p14:tracePt t="218221" x="8513763" y="4997450"/>
          <p14:tracePt t="218227" x="8529638" y="4997450"/>
          <p14:tracePt t="218234" x="8572500" y="4997450"/>
          <p14:tracePt t="218242" x="8597900" y="5013325"/>
          <p14:tracePt t="218258" x="8640763" y="5013325"/>
          <p14:tracePt t="218274" x="8674100" y="5013325"/>
          <p14:tracePt t="218282" x="8683625" y="5013325"/>
          <p14:tracePt t="218290" x="8724900" y="5013325"/>
          <p14:tracePt t="218298" x="8785225" y="5013325"/>
          <p14:tracePt t="218306" x="8818563" y="5013325"/>
          <p14:tracePt t="218314" x="8843963" y="5005388"/>
          <p14:tracePt t="218323" x="8853488" y="5005388"/>
          <p14:tracePt t="218330" x="8878888" y="4997450"/>
          <p14:tracePt t="218346" x="8947150" y="4979988"/>
          <p14:tracePt t="218362" x="8963025" y="4962525"/>
          <p14:tracePt t="218371" x="8988425" y="4937125"/>
          <p14:tracePt t="218388" x="9031288" y="4911725"/>
          <p14:tracePt t="218410" x="9064625" y="4894263"/>
          <p14:tracePt t="218421" x="9082088" y="4860925"/>
          <p14:tracePt t="218434" x="9107488" y="4852988"/>
          <p14:tracePt t="218442" x="9117013" y="4835525"/>
          <p14:tracePt t="218460" x="9132888" y="4827588"/>
          <p14:tracePt t="218466" x="9132888" y="4810125"/>
          <p14:tracePt t="218474" x="9142413" y="4784725"/>
          <p14:tracePt t="218482" x="9158288" y="4775200"/>
          <p14:tracePt t="218498" x="9167813" y="4759325"/>
          <p14:tracePt t="218507" x="9167813" y="4749800"/>
          <p14:tracePt t="218514" x="9183688" y="4741863"/>
          <p14:tracePt t="218530" x="9183688" y="4724400"/>
          <p14:tracePt t="218539" x="9183688" y="4683125"/>
          <p14:tracePt t="218546" x="9183688" y="4673600"/>
          <p14:tracePt t="218556" x="9183688" y="4665663"/>
          <p14:tracePt t="218562" x="9183688" y="4648200"/>
          <p14:tracePt t="218571" x="9183688" y="4622800"/>
          <p14:tracePt t="218578" x="9183688" y="4597400"/>
          <p14:tracePt t="218588" x="9183688" y="4579938"/>
          <p14:tracePt t="218594" x="9183688" y="4554538"/>
          <p14:tracePt t="218604" x="9183688" y="4546600"/>
          <p14:tracePt t="218642" x="9183688" y="4538663"/>
          <p14:tracePt t="218651" x="9175750" y="4521200"/>
          <p14:tracePt t="218660" x="9167813" y="4513263"/>
          <p14:tracePt t="218668" x="9150350" y="4513263"/>
          <p14:tracePt t="218675" x="9107488" y="4478338"/>
          <p14:tracePt t="218683" x="9099550" y="4478338"/>
          <p14:tracePt t="218692" x="9091613" y="4478338"/>
          <p14:tracePt t="218699" x="9048750" y="4470400"/>
          <p14:tracePt t="218708" x="9013825" y="4470400"/>
          <p14:tracePt t="218715" x="8988425" y="4452938"/>
          <p14:tracePt t="218725" x="8980488" y="4452938"/>
          <p14:tracePt t="218731" x="8963025" y="4452938"/>
          <p14:tracePt t="218740" x="8955088" y="4452938"/>
          <p14:tracePt t="218747" x="8937625" y="4452938"/>
          <p14:tracePt t="218759" x="8912225" y="4452938"/>
          <p14:tracePt t="218763" x="8886825" y="4435475"/>
          <p14:tracePt t="218774" x="8818563" y="4435475"/>
          <p14:tracePt t="218779" x="8793163" y="4435475"/>
          <p14:tracePt t="218792" x="8750300" y="4435475"/>
          <p14:tracePt t="218796" x="8724900" y="4435475"/>
          <p14:tracePt t="218809" x="8658225" y="4445000"/>
          <p14:tracePt t="218811" x="8648700" y="4445000"/>
          <p14:tracePt t="218825" x="8589963" y="4478338"/>
          <p14:tracePt t="218828" x="8572500" y="4486275"/>
          <p14:tracePt t="218843" x="8547100" y="4486275"/>
          <p14:tracePt t="218875" x="8539163" y="4503738"/>
          <p14:tracePt t="218964" x="8539163" y="4513263"/>
          <p14:tracePt t="218972" x="8539163" y="4529138"/>
          <p14:tracePt t="219220" x="8555038" y="4554538"/>
          <p14:tracePt t="219228" x="8623300" y="4622800"/>
          <p14:tracePt t="219242" x="8699500" y="4657725"/>
          <p14:tracePt t="219244" x="8767763" y="4716463"/>
          <p14:tracePt t="219259" x="8904288" y="4868863"/>
          <p14:tracePt t="219269" x="8904288" y="4894263"/>
          <p14:tracePt t="219277" x="8972550" y="4972050"/>
          <p14:tracePt t="219282" x="9074150" y="5030788"/>
          <p14:tracePt t="219290" x="9091613" y="5030788"/>
          <p14:tracePt t="219524" x="9142413" y="5030788"/>
          <p14:tracePt t="219532" x="9209088" y="5005388"/>
          <p14:tracePt t="219543" x="9244013" y="4987925"/>
          <p14:tracePt t="219548" x="9286875" y="4987925"/>
          <p14:tracePt t="219602" x="9294813" y="4987925"/>
          <p14:tracePt t="219675" x="9294813" y="5005388"/>
          <p14:tracePt t="219685" x="9294813" y="5013325"/>
          <p14:tracePt t="219696" x="9294813" y="5056188"/>
          <p14:tracePt t="219700" x="9294813" y="5073650"/>
          <p14:tracePt t="219714" x="9277350" y="5081588"/>
          <p14:tracePt t="219770" x="9277350" y="5091113"/>
          <p14:tracePt t="219778" x="9269413" y="5116513"/>
          <p14:tracePt t="219786" x="9251950" y="5116513"/>
          <p14:tracePt t="219794" x="9209088" y="5132388"/>
          <p14:tracePt t="219806" x="9201150" y="5149850"/>
          <p14:tracePt t="219810" x="9193213" y="5149850"/>
          <p14:tracePt t="219822" x="9175750" y="5157788"/>
          <p14:tracePt t="219826" x="9167813" y="5167313"/>
          <p14:tracePt t="219834" x="9150350" y="5183188"/>
          <p14:tracePt t="219842" x="9142413" y="5192713"/>
          <p14:tracePt t="219850" x="9124950" y="5208588"/>
          <p14:tracePt t="219859" x="9117013" y="5218113"/>
          <p14:tracePt t="219866" x="9091613" y="5243513"/>
          <p14:tracePt t="219874" x="9074150" y="5260975"/>
          <p14:tracePt t="220116" x="9074150" y="5251450"/>
          <p14:tracePt t="220126" x="9048750" y="5226050"/>
          <p14:tracePt t="220136" x="9039225" y="5200650"/>
          <p14:tracePt t="220139" x="9023350" y="5183188"/>
          <p14:tracePt t="220146" x="9023350" y="5175250"/>
          <p14:tracePt t="220155" x="9013825" y="5149850"/>
          <p14:tracePt t="220162" x="9013825" y="5132388"/>
          <p14:tracePt t="220170" x="8997950" y="5106988"/>
          <p14:tracePt t="220187" x="8988425" y="5099050"/>
          <p14:tracePt t="220260" x="8972550" y="5099050"/>
          <p14:tracePt t="220284" x="8963025" y="5099050"/>
          <p14:tracePt t="220298" x="8921750" y="5081588"/>
          <p14:tracePt t="220307" x="8904288" y="5081588"/>
          <p14:tracePt t="220314" x="8878888" y="5056188"/>
          <p14:tracePt t="220330" x="8869363" y="5056188"/>
          <p14:tracePt t="220338" x="8853488" y="5038725"/>
          <p14:tracePt t="220370" x="8843963" y="5038725"/>
          <p14:tracePt t="220378" x="8828088" y="5030788"/>
          <p14:tracePt t="220388" x="8818563" y="5022850"/>
          <p14:tracePt t="220395" x="8818563" y="5005388"/>
          <p14:tracePt t="220406" x="8810625" y="4997450"/>
          <p14:tracePt t="220410" x="8793163" y="4979988"/>
          <p14:tracePt t="220426" x="8785225" y="4979988"/>
          <p14:tracePt t="220435" x="8767763" y="4972050"/>
          <p14:tracePt t="220451" x="8742363" y="4972050"/>
          <p14:tracePt t="220466" x="8734425" y="4954588"/>
          <p14:tracePt t="220490" x="8724900" y="4954588"/>
          <p14:tracePt t="220498" x="8683625" y="4954588"/>
          <p14:tracePt t="220514" x="8666163" y="4954588"/>
          <p14:tracePt t="220522" x="8658225" y="4954588"/>
          <p14:tracePt t="220530" x="8640763" y="4954588"/>
          <p14:tracePt t="220546" x="8615363" y="4954588"/>
          <p14:tracePt t="220555" x="8589963" y="4962525"/>
          <p14:tracePt t="220571" x="8539163" y="4997450"/>
          <p14:tracePt t="220578" x="8529638" y="5005388"/>
          <p14:tracePt t="220588" x="8504238" y="5022850"/>
          <p14:tracePt t="220595" x="8478838" y="5022850"/>
          <p14:tracePt t="220605" x="8445500" y="5038725"/>
          <p14:tracePt t="220610" x="8420100" y="5064125"/>
          <p14:tracePt t="220700" x="8402638" y="5081588"/>
          <p14:tracePt t="220710" x="8394700" y="5091113"/>
          <p14:tracePt t="220723" x="8377238" y="5116513"/>
          <p14:tracePt t="220740" x="8377238" y="5132388"/>
          <p14:tracePt t="220747" x="8377238" y="5157788"/>
          <p14:tracePt t="220754" x="8377238" y="5183188"/>
          <p14:tracePt t="220762" x="8377238" y="5192713"/>
          <p14:tracePt t="220772" x="8377238" y="5218113"/>
          <p14:tracePt t="220789" x="8377238" y="5243513"/>
          <p14:tracePt t="220794" x="8377238" y="5276850"/>
          <p14:tracePt t="220818" x="8377238" y="5286375"/>
          <p14:tracePt t="220826" x="8377238" y="5327650"/>
          <p14:tracePt t="220842" x="8385175" y="5353050"/>
          <p14:tracePt t="220850" x="8394700" y="5370513"/>
          <p14:tracePt t="220858" x="8394700" y="5380038"/>
          <p14:tracePt t="220866" x="8410575" y="5395913"/>
          <p14:tracePt t="220874" x="8420100" y="5405438"/>
          <p14:tracePt t="220882" x="8445500" y="5405438"/>
          <p14:tracePt t="220890" x="8462963" y="5413375"/>
          <p14:tracePt t="220907" x="8513763" y="5464175"/>
          <p14:tracePt t="220922" x="8547100" y="5472113"/>
          <p14:tracePt t="220946" x="8555038" y="5489575"/>
          <p14:tracePt t="220956" x="8572500" y="5489575"/>
          <p14:tracePt t="220972" x="8580438" y="5489575"/>
          <p14:tracePt t="220978" x="8605838" y="5497513"/>
          <p14:tracePt t="220994" x="8632825" y="5497513"/>
          <p14:tracePt t="221005" x="8666163" y="5497513"/>
          <p14:tracePt t="221010" x="8674100" y="5514975"/>
          <p14:tracePt t="221021" x="8683625" y="5524500"/>
          <p14:tracePt t="221027" x="8699500" y="5524500"/>
          <p14:tracePt t="221034" x="8709025" y="5524500"/>
          <p14:tracePt t="221042" x="8724900" y="5524500"/>
          <p14:tracePt t="221051" x="8759825" y="5524500"/>
          <p14:tracePt t="221058" x="8777288" y="5524500"/>
          <p14:tracePt t="221066" x="8785225" y="5524500"/>
          <p14:tracePt t="221074" x="8828088" y="5524500"/>
          <p14:tracePt t="221082" x="8843963" y="5524500"/>
          <p14:tracePt t="221090" x="8853488" y="5524500"/>
          <p14:tracePt t="221098" x="8861425" y="5524500"/>
          <p14:tracePt t="221107" x="8878888" y="5524500"/>
          <p14:tracePt t="221114" x="8921750" y="5524500"/>
          <p14:tracePt t="221122" x="8929688" y="5524500"/>
          <p14:tracePt t="221130" x="8972550" y="5514975"/>
          <p14:tracePt t="221139" x="8980488" y="5507038"/>
          <p14:tracePt t="221155" x="9013825" y="5481638"/>
          <p14:tracePt t="221162" x="9039225" y="5446713"/>
          <p14:tracePt t="221171" x="9074150" y="5380038"/>
          <p14:tracePt t="221179" x="9091613" y="5370513"/>
          <p14:tracePt t="221194" x="9117013" y="5345113"/>
          <p14:tracePt t="221206" x="9117013" y="5327650"/>
          <p14:tracePt t="221210" x="9117013" y="5319713"/>
          <p14:tracePt t="221221" x="9117013" y="5294313"/>
          <p14:tracePt t="221227" x="9117013" y="5243513"/>
          <p14:tracePt t="221234" x="9117013" y="5235575"/>
          <p14:tracePt t="221242" x="9117013" y="5226050"/>
          <p14:tracePt t="221251" x="9117013" y="5183188"/>
          <p14:tracePt t="221258" x="9107488" y="5149850"/>
          <p14:tracePt t="221266" x="9099550" y="5141913"/>
          <p14:tracePt t="221274" x="9099550" y="5132388"/>
          <p14:tracePt t="221282" x="9082088" y="5116513"/>
          <p14:tracePt t="221291" x="9074150" y="5106988"/>
          <p14:tracePt t="221307" x="9056688" y="5091113"/>
          <p14:tracePt t="221314" x="9031288" y="5081588"/>
          <p14:tracePt t="221323" x="8963025" y="5048250"/>
          <p14:tracePt t="221330" x="8955088" y="5030788"/>
          <p14:tracePt t="221339" x="8937625" y="5022850"/>
          <p14:tracePt t="221346" x="8912225" y="5005388"/>
          <p14:tracePt t="221356" x="8886825" y="4979988"/>
          <p14:tracePt t="221372" x="8853488" y="4962525"/>
          <p14:tracePt t="221378" x="8843963" y="4962525"/>
          <p14:tracePt t="221387" x="8818563" y="4946650"/>
          <p14:tracePt t="221394" x="8793163" y="4946650"/>
          <p14:tracePt t="221405" x="8777288" y="4946650"/>
          <p14:tracePt t="221410" x="8767763" y="4946650"/>
          <p14:tracePt t="221434" x="8750300" y="4946650"/>
          <p14:tracePt t="221450" x="8724900" y="4946650"/>
          <p14:tracePt t="221466" x="8699500" y="4946650"/>
          <p14:tracePt t="221474" x="8691563" y="4946650"/>
          <p14:tracePt t="221490" x="8666163" y="4946650"/>
          <p14:tracePt t="221498" x="8648700" y="4946650"/>
          <p14:tracePt t="221507" x="8640763" y="4946650"/>
          <p14:tracePt t="221523" x="8623300" y="4946650"/>
          <p14:tracePt t="221530" x="8597900" y="4946650"/>
          <p14:tracePt t="221540" x="8589963" y="4946650"/>
          <p14:tracePt t="221546" x="8572500" y="4946650"/>
          <p14:tracePt t="221555" x="8564563" y="4946650"/>
          <p14:tracePt t="221562" x="8539163" y="4946650"/>
          <p14:tracePt t="221572" x="8529638" y="4946650"/>
          <p14:tracePt t="221578" x="8496300" y="4972050"/>
          <p14:tracePt t="221588" x="8488363" y="4997450"/>
          <p14:tracePt t="221594" x="8453438" y="5030788"/>
          <p14:tracePt t="221606" x="8435975" y="5073650"/>
          <p14:tracePt t="221610" x="8435975" y="5099050"/>
          <p14:tracePt t="221620" x="8428038" y="5132388"/>
          <p14:tracePt t="221626" x="8428038" y="5141913"/>
          <p14:tracePt t="221634" x="8428038" y="5167313"/>
          <p14:tracePt t="221642" x="8428038" y="5192713"/>
          <p14:tracePt t="221658" x="8410575" y="5226050"/>
          <p14:tracePt t="221666" x="8410575" y="5235575"/>
          <p14:tracePt t="221674" x="8410575" y="5251450"/>
          <p14:tracePt t="221691" x="8410575" y="5260975"/>
          <p14:tracePt t="221698" x="8410575" y="5276850"/>
          <p14:tracePt t="221723" x="8410575" y="5302250"/>
          <p14:tracePt t="221730" x="8410575" y="5311775"/>
          <p14:tracePt t="221755" x="8410575" y="5319713"/>
          <p14:tracePt t="221762" x="8410575" y="5337175"/>
          <p14:tracePt t="221794" x="8428038" y="5337175"/>
          <p14:tracePt t="221802" x="8435975" y="5345113"/>
          <p14:tracePt t="221819" x="8453438" y="5362575"/>
          <p14:tracePt t="221826" x="8462963" y="5370513"/>
          <p14:tracePt t="221834" x="8470900" y="5387975"/>
          <p14:tracePt t="221842" x="8504238" y="5413375"/>
          <p14:tracePt t="221858" x="8513763" y="5413375"/>
          <p14:tracePt t="221866" x="8539163" y="5421313"/>
          <p14:tracePt t="221882" x="8572500" y="5456238"/>
          <p14:tracePt t="221939" x="8580438" y="5456238"/>
          <p14:tracePt t="221948" x="8597900" y="5497513"/>
          <p14:tracePt t="221964" x="8605838" y="5507038"/>
          <p14:tracePt t="221971" x="8623300" y="5524500"/>
          <p14:tracePt t="221978" x="8632825" y="5532438"/>
          <p14:tracePt t="221987" x="8640763" y="5532438"/>
          <p14:tracePt t="221994" x="8658225" y="5532438"/>
          <p14:tracePt t="222003" x="8683625" y="5549900"/>
          <p14:tracePt t="222020" x="8691563" y="5549900"/>
          <p14:tracePt t="222034" x="8709025" y="5549900"/>
          <p14:tracePt t="222058" x="8734425" y="5557838"/>
          <p14:tracePt t="222066" x="8742363" y="5575300"/>
          <p14:tracePt t="222074" x="8759825" y="5575300"/>
          <p14:tracePt t="222082" x="8767763" y="5575300"/>
          <p14:tracePt t="222090" x="8785225" y="5575300"/>
          <p14:tracePt t="222106" x="8810625" y="5575300"/>
          <p14:tracePt t="222114" x="8818563" y="5575300"/>
          <p14:tracePt t="222123" x="8836025" y="5575300"/>
          <p14:tracePt t="222130" x="8843963" y="5575300"/>
          <p14:tracePt t="222179" x="8869363" y="5575300"/>
          <p14:tracePt t="222187" x="8878888" y="5575300"/>
          <p14:tracePt t="222211" x="8904288" y="5575300"/>
          <p14:tracePt t="222220" x="8955088" y="5575300"/>
          <p14:tracePt t="222228" x="8963025" y="5575300"/>
          <p14:tracePt t="222235" x="8980488" y="5575300"/>
          <p14:tracePt t="223795" x="8988425" y="5565775"/>
          <p14:tracePt t="224459" x="8988425" y="5575300"/>
          <p14:tracePt t="224467" x="8988425" y="5583238"/>
          <p14:tracePt t="224474" x="8988425" y="5626100"/>
          <p14:tracePt t="224482" x="8988425" y="5651500"/>
          <p14:tracePt t="224490" x="8988425" y="5710238"/>
          <p14:tracePt t="224498" x="8980488" y="5803900"/>
          <p14:tracePt t="224506" x="8963025" y="5829300"/>
          <p14:tracePt t="224514" x="8937625" y="5880100"/>
          <p14:tracePt t="224522" x="8921750" y="5889625"/>
          <p14:tracePt t="224530" x="8894763" y="5905500"/>
          <p14:tracePt t="224586" x="8886825" y="5905500"/>
          <p14:tracePt t="224771" x="8861425" y="5905500"/>
          <p14:tracePt t="224779" x="8828088" y="5905500"/>
          <p14:tracePt t="224818" x="8818563" y="5905500"/>
          <p14:tracePt t="224826" x="8793163" y="5889625"/>
          <p14:tracePt t="224836" x="8777288" y="5872163"/>
          <p14:tracePt t="224842" x="8767763" y="5864225"/>
          <p14:tracePt t="224850" x="8750300" y="5846763"/>
          <p14:tracePt t="224858" x="8716963" y="5821363"/>
          <p14:tracePt t="224867" x="8666163" y="5788025"/>
          <p14:tracePt t="224874" x="8572500" y="5735638"/>
          <p14:tracePt t="224882" x="8496300" y="5676900"/>
          <p14:tracePt t="224890" x="8394700" y="5575300"/>
          <p14:tracePt t="224898" x="8343900" y="5524500"/>
          <p14:tracePt t="224907" x="8291513" y="5446713"/>
          <p14:tracePt t="224914" x="8275638" y="5421313"/>
          <p14:tracePt t="224922" x="8240713" y="5353050"/>
          <p14:tracePt t="224930" x="8224838" y="5311775"/>
          <p14:tracePt t="224940" x="8199438" y="5260975"/>
          <p14:tracePt t="224946" x="8164513" y="5192713"/>
          <p14:tracePt t="224954" x="8131175" y="5157788"/>
          <p14:tracePt t="224962" x="8131175" y="5149850"/>
          <p14:tracePt t="224971" x="8121650" y="5141913"/>
          <p14:tracePt t="224978" x="8088313" y="5106988"/>
          <p14:tracePt t="224986" x="8080375" y="5099050"/>
          <p14:tracePt t="225003" x="8062913" y="5073650"/>
          <p14:tracePt t="225034" x="8062913" y="5056188"/>
          <p14:tracePt t="225050" x="8062913" y="5048250"/>
          <p14:tracePt t="225058" x="8062913" y="5022850"/>
          <p14:tracePt t="225066" x="8062913" y="5013325"/>
          <p14:tracePt t="225074" x="8054975" y="4979988"/>
          <p14:tracePt t="225090" x="8054975" y="4954588"/>
          <p14:tracePt t="225098" x="8054975" y="4946650"/>
          <p14:tracePt t="225106" x="8054975" y="4919663"/>
          <p14:tracePt t="225114" x="8054975" y="4894263"/>
          <p14:tracePt t="225130" x="8054975" y="4860925"/>
          <p14:tracePt t="225138" x="8054975" y="4852988"/>
          <p14:tracePt t="225146" x="8054975" y="4827588"/>
          <p14:tracePt t="225154" x="8054975" y="4802188"/>
          <p14:tracePt t="225162" x="8054975" y="4784725"/>
          <p14:tracePt t="225171" x="8054975" y="4749800"/>
          <p14:tracePt t="225178" x="8054975" y="4733925"/>
          <p14:tracePt t="225186" x="8054975" y="4724400"/>
          <p14:tracePt t="225194" x="8054975" y="4699000"/>
          <p14:tracePt t="225234" x="8054975" y="4683125"/>
          <p14:tracePt t="225250" x="8054975" y="4673600"/>
          <p14:tracePt t="225258" x="8054975" y="4657725"/>
          <p14:tracePt t="225266" x="8054975" y="4630738"/>
          <p14:tracePt t="225274" x="8054975" y="4622800"/>
          <p14:tracePt t="225282" x="8054975" y="4614863"/>
          <p14:tracePt t="225290" x="8037513" y="4579938"/>
          <p14:tracePt t="225298" x="8037513" y="4538663"/>
          <p14:tracePt t="225306" x="8029575" y="4513263"/>
          <p14:tracePt t="225314" x="8012113" y="4495800"/>
          <p14:tracePt t="225330" x="8012113" y="4486275"/>
          <p14:tracePt t="225459" x="8004175" y="4470400"/>
          <p14:tracePt t="225603" x="7977188" y="4478338"/>
          <p14:tracePt t="225628" x="7961313" y="4478338"/>
          <p14:tracePt t="225643" x="7951788" y="4478338"/>
          <p14:tracePt t="225658" x="7935913" y="4478338"/>
          <p14:tracePt t="225682" x="7926388" y="4478338"/>
          <p14:tracePt t="225698" x="7900988" y="4478338"/>
          <p14:tracePt t="226411" x="7926388" y="4478338"/>
          <p14:tracePt t="226659" x="7943850" y="4486275"/>
          <p14:tracePt t="226666" x="7935913" y="4513263"/>
          <p14:tracePt t="226674" x="7926388" y="4546600"/>
          <p14:tracePt t="226682" x="7910513" y="4572000"/>
          <p14:tracePt t="226690" x="7893050" y="4622800"/>
          <p14:tracePt t="226698" x="7842250" y="4657725"/>
          <p14:tracePt t="226706" x="7832725" y="4665663"/>
          <p14:tracePt t="226722" x="7807325" y="4683125"/>
          <p14:tracePt t="226730" x="7791450" y="4691063"/>
          <p14:tracePt t="226746" x="7781925" y="4699000"/>
          <p14:tracePt t="226762" x="7773988" y="4716463"/>
          <p14:tracePt t="226778" x="7731125" y="4759325"/>
          <p14:tracePt t="226794" x="7697788" y="4784725"/>
          <p14:tracePt t="226810" x="7688263" y="4802188"/>
          <p14:tracePt t="226819" x="7654925" y="4827588"/>
          <p14:tracePt t="226842" x="7646988" y="4835525"/>
          <p14:tracePt t="226850" x="7646988" y="4852988"/>
          <p14:tracePt t="226858" x="7629525" y="4878388"/>
          <p14:tracePt t="226867" x="7629525" y="4886325"/>
          <p14:tracePt t="226874" x="7629525" y="4911725"/>
          <p14:tracePt t="226887" x="7596188" y="4979988"/>
          <p14:tracePt t="226890" x="7586663" y="5013325"/>
          <p14:tracePt t="226898" x="7586663" y="5038725"/>
          <p14:tracePt t="226906" x="7586663" y="5064125"/>
          <p14:tracePt t="226914" x="7570788" y="5157788"/>
          <p14:tracePt t="226923" x="7570788" y="5200650"/>
          <p14:tracePt t="226930" x="7553325" y="5226050"/>
          <p14:tracePt t="226938" x="7535863" y="5276850"/>
          <p14:tracePt t="226946" x="7527925" y="5286375"/>
          <p14:tracePt t="226962" x="7510463" y="5345113"/>
          <p14:tracePt t="226986" x="7493000" y="5370513"/>
          <p14:tracePt t="226994" x="7493000" y="5405438"/>
          <p14:tracePt t="227004" x="7493000" y="5430838"/>
          <p14:tracePt t="227010" x="7493000" y="5472113"/>
          <p14:tracePt t="227019" x="7485063" y="5497513"/>
          <p14:tracePt t="227026" x="7485063" y="5565775"/>
          <p14:tracePt t="227036" x="7442200" y="5651500"/>
          <p14:tracePt t="227042" x="7442200" y="5668963"/>
          <p14:tracePt t="227050" x="7434263" y="5727700"/>
          <p14:tracePt t="227058" x="7416800" y="5753100"/>
          <p14:tracePt t="227066" x="7416800" y="5778500"/>
          <p14:tracePt t="227074" x="7416800" y="5795963"/>
          <p14:tracePt t="227082" x="7416800" y="5803900"/>
          <p14:tracePt t="227090" x="7408863" y="5821363"/>
          <p14:tracePt t="227195" x="7442200" y="5778500"/>
          <p14:tracePt t="227203" x="7442200" y="5770563"/>
          <p14:tracePt t="227211" x="7442200" y="5710238"/>
          <p14:tracePt t="227223" x="7451725" y="5668963"/>
          <p14:tracePt t="227226" x="7451725" y="5641975"/>
          <p14:tracePt t="227239" x="7451725" y="5575300"/>
          <p14:tracePt t="227242" x="7467600" y="5514975"/>
          <p14:tracePt t="227251" x="7467600" y="5421313"/>
          <p14:tracePt t="227258" x="7485063" y="5327650"/>
          <p14:tracePt t="227266" x="7485063" y="5286375"/>
          <p14:tracePt t="227274" x="7545388" y="5175250"/>
          <p14:tracePt t="227282" x="7561263" y="5106988"/>
          <p14:tracePt t="227290" x="7578725" y="5064125"/>
          <p14:tracePt t="227298" x="7596188" y="4997450"/>
          <p14:tracePt t="227307" x="7604125" y="4979988"/>
          <p14:tracePt t="227314" x="7604125" y="4972050"/>
          <p14:tracePt t="227323" x="7621588" y="4962525"/>
          <p14:tracePt t="227379" x="7621588" y="4919663"/>
          <p14:tracePt t="227386" x="7629525" y="4886325"/>
          <p14:tracePt t="227394" x="7646988" y="4860925"/>
          <p14:tracePt t="227407" x="7680325" y="4827588"/>
          <p14:tracePt t="227410" x="7680325" y="4767263"/>
          <p14:tracePt t="227421" x="7688263" y="4759325"/>
          <p14:tracePt t="227426" x="7705725" y="4716463"/>
          <p14:tracePt t="227438" x="7705725" y="4699000"/>
          <p14:tracePt t="227450" x="7715250" y="4691063"/>
          <p14:tracePt t="227466" x="7715250" y="4673600"/>
          <p14:tracePt t="227474" x="7748588" y="4614863"/>
          <p14:tracePt t="227498" x="7748588" y="4605338"/>
          <p14:tracePt t="227506" x="7756525" y="4579938"/>
          <p14:tracePt t="227514" x="7756525" y="4564063"/>
          <p14:tracePt t="227530" x="7756525" y="4554538"/>
          <p14:tracePt t="227538" x="7756525" y="4546600"/>
          <p14:tracePt t="227554" x="7756525" y="4521200"/>
          <p14:tracePt t="227578" x="7756525" y="4503738"/>
          <p14:tracePt t="227587" x="7756525" y="4495800"/>
          <p14:tracePt t="227747" x="7773988" y="4478338"/>
          <p14:tracePt t="227755" x="7781925" y="4435475"/>
          <p14:tracePt t="227764" x="7799388" y="4410075"/>
          <p14:tracePt t="227773" x="7807325" y="4402138"/>
          <p14:tracePt t="227778" x="7842250" y="4368800"/>
          <p14:tracePt t="227787" x="7867650" y="4359275"/>
          <p14:tracePt t="227794" x="7875588" y="4341813"/>
          <p14:tracePt t="227802" x="7893050" y="4333875"/>
          <p14:tracePt t="228003" x="7900988" y="4333875"/>
          <p14:tracePt t="228011" x="7900988" y="4359275"/>
          <p14:tracePt t="228021" x="7885113" y="4394200"/>
          <p14:tracePt t="228030" x="7850188" y="4460875"/>
          <p14:tracePt t="228037" x="7850188" y="4470400"/>
          <p14:tracePt t="228042" x="7832725" y="4495800"/>
          <p14:tracePt t="228050" x="7832725" y="4513263"/>
          <p14:tracePt t="228058" x="7824788" y="4538663"/>
          <p14:tracePt t="228066" x="7807325" y="4546600"/>
          <p14:tracePt t="228074" x="7799388" y="4572000"/>
          <p14:tracePt t="228090" x="7781925" y="4605338"/>
          <p14:tracePt t="228106" x="7781925" y="4630738"/>
          <p14:tracePt t="228114" x="7766050" y="4648200"/>
          <p14:tracePt t="228122" x="7766050" y="4657725"/>
          <p14:tracePt t="228130" x="7756525" y="4665663"/>
          <p14:tracePt t="228138" x="7748588" y="4683125"/>
          <p14:tracePt t="228146" x="7731125" y="4708525"/>
          <p14:tracePt t="228155" x="7731125" y="4716463"/>
          <p14:tracePt t="228162" x="7715250" y="4741863"/>
          <p14:tracePt t="228170" x="7715250" y="4759325"/>
          <p14:tracePt t="228178" x="7705725" y="4784725"/>
          <p14:tracePt t="228187" x="7705725" y="4792663"/>
          <p14:tracePt t="228194" x="7688263" y="4852988"/>
          <p14:tracePt t="228203" x="7680325" y="4868863"/>
          <p14:tracePt t="228210" x="7662863" y="4894263"/>
          <p14:tracePt t="228220" x="7654925" y="4903788"/>
          <p14:tracePt t="228226" x="7654925" y="4929188"/>
          <p14:tracePt t="228236" x="7637463" y="4962525"/>
          <p14:tracePt t="228242" x="7637463" y="4972050"/>
          <p14:tracePt t="228250" x="7612063" y="4997450"/>
          <p14:tracePt t="228274" x="7612063" y="5022850"/>
          <p14:tracePt t="228282" x="7612063" y="5056188"/>
          <p14:tracePt t="228290" x="7612063" y="5064125"/>
          <p14:tracePt t="228298" x="7612063" y="5091113"/>
          <p14:tracePt t="228306" x="7596188" y="5099050"/>
          <p14:tracePt t="228322" x="7596188" y="5116513"/>
          <p14:tracePt t="228346" x="7596188" y="5124450"/>
          <p14:tracePt t="228603" x="7604125" y="5124450"/>
          <p14:tracePt t="228612" x="7604125" y="5106988"/>
          <p14:tracePt t="228619" x="7604125" y="5081588"/>
          <p14:tracePt t="228626" x="7621588" y="5038725"/>
          <p14:tracePt t="228636" x="7637463" y="4987925"/>
          <p14:tracePt t="228642" x="7646988" y="4946650"/>
          <p14:tracePt t="228658" x="7646988" y="4903788"/>
          <p14:tracePt t="228666" x="7680325" y="4852988"/>
          <p14:tracePt t="228674" x="7697788" y="4827588"/>
          <p14:tracePt t="228682" x="7705725" y="4810125"/>
          <p14:tracePt t="228690" x="7723188" y="4784725"/>
          <p14:tracePt t="228698" x="7723188" y="4759325"/>
          <p14:tracePt t="228706" x="7740650" y="4724400"/>
          <p14:tracePt t="228722" x="7748588" y="4716463"/>
          <p14:tracePt t="228771" x="7756525" y="4708525"/>
          <p14:tracePt t="228794" x="7756525" y="4683125"/>
          <p14:tracePt t="228801" x="7773988" y="4665663"/>
          <p14:tracePt t="228818" x="7773988" y="4657725"/>
          <p14:tracePt t="228826" x="7781925" y="4640263"/>
          <p14:tracePt t="228835" x="7781925" y="4630738"/>
          <p14:tracePt t="228842" x="7781925" y="4614863"/>
          <p14:tracePt t="228850" x="7799388" y="4589463"/>
          <p14:tracePt t="228858" x="7807325" y="4564063"/>
          <p14:tracePt t="228867" x="7824788" y="4546600"/>
          <p14:tracePt t="228888" x="7824788" y="4538663"/>
          <p14:tracePt t="228898" x="7832725" y="4529138"/>
          <p14:tracePt t="228962" x="7832725" y="4513263"/>
          <p14:tracePt t="228970" x="7850188" y="4486275"/>
          <p14:tracePt t="228978" x="7850188" y="4478338"/>
          <p14:tracePt t="228986" x="7875588" y="4445000"/>
          <p14:tracePt t="228994" x="7893050" y="4419600"/>
          <p14:tracePt t="229026" x="7893050" y="4410075"/>
          <p14:tracePt t="229074" x="7893050" y="4394200"/>
          <p14:tracePt t="229211" x="7893050" y="4402138"/>
          <p14:tracePt t="229221" x="7885113" y="4427538"/>
          <p14:tracePt t="229235" x="7885113" y="4435475"/>
          <p14:tracePt t="229242" x="7875588" y="4478338"/>
          <p14:tracePt t="229252" x="7859713" y="4486275"/>
          <p14:tracePt t="229258" x="7850188" y="4546600"/>
          <p14:tracePt t="229266" x="7850188" y="4564063"/>
          <p14:tracePt t="229274" x="7816850" y="4589463"/>
          <p14:tracePt t="229282" x="7799388" y="4630738"/>
          <p14:tracePt t="229290" x="7791450" y="4648200"/>
          <p14:tracePt t="229298" x="7773988" y="4691063"/>
          <p14:tracePt t="229305" x="7773988" y="4699000"/>
          <p14:tracePt t="229314" x="7748588" y="4724400"/>
          <p14:tracePt t="229323" x="7748588" y="4749800"/>
          <p14:tracePt t="229330" x="7740650" y="4784725"/>
          <p14:tracePt t="229346" x="7740650" y="4810125"/>
          <p14:tracePt t="229354" x="7740650" y="4818063"/>
          <p14:tracePt t="229362" x="7740650" y="4835525"/>
          <p14:tracePt t="229370" x="7740650" y="4878388"/>
          <p14:tracePt t="229378" x="7740650" y="4886325"/>
          <p14:tracePt t="229394" x="7723188" y="4911725"/>
          <p14:tracePt t="229403" x="7723188" y="4937125"/>
          <p14:tracePt t="229427" x="7715250" y="4954588"/>
          <p14:tracePt t="229450" x="7715250" y="4962525"/>
          <p14:tracePt t="229515" x="7697788" y="4987925"/>
          <p14:tracePt t="229523" x="7680325" y="5022850"/>
          <p14:tracePt t="229531" x="7680325" y="5030788"/>
          <p14:tracePt t="229540" x="7672388" y="5048250"/>
          <p14:tracePt t="229558" x="7672388" y="5073650"/>
          <p14:tracePt t="229563" x="7672388" y="5081588"/>
          <p14:tracePt t="229573" x="7654925" y="5106988"/>
          <p14:tracePt t="229804" x="7646988" y="5124450"/>
          <p14:tracePt t="229821" x="7621588" y="5124450"/>
          <p14:tracePt t="229828" x="7604125" y="5124450"/>
          <p14:tracePt t="229834" x="7545388" y="5099050"/>
          <p14:tracePt t="229842" x="7535863" y="5073650"/>
          <p14:tracePt t="229853" x="7518400" y="5022850"/>
          <p14:tracePt t="229858" x="7502525" y="4997450"/>
          <p14:tracePt t="229866" x="7467600" y="4946650"/>
          <p14:tracePt t="229874" x="7467600" y="4919663"/>
          <p14:tracePt t="229882" x="7459663" y="4911725"/>
          <p14:tracePt t="229906" x="7459663" y="4886325"/>
          <p14:tracePt t="229914" x="7459663" y="4868863"/>
          <p14:tracePt t="229922" x="7459663" y="4860925"/>
          <p14:tracePt t="229930" x="7459663" y="4818063"/>
          <p14:tracePt t="229938" x="7459663" y="4792663"/>
          <p14:tracePt t="229946" x="7459663" y="4775200"/>
          <p14:tracePt t="229954" x="7459663" y="4741863"/>
          <p14:tracePt t="229962" x="7467600" y="4708525"/>
          <p14:tracePt t="229971" x="7485063" y="4665663"/>
          <p14:tracePt t="229979" x="7510463" y="4630738"/>
          <p14:tracePt t="229986" x="7545388" y="4564063"/>
          <p14:tracePt t="229994" x="7561263" y="4554538"/>
          <p14:tracePt t="230003" x="7570788" y="4529138"/>
          <p14:tracePt t="230010" x="7621588" y="4478338"/>
          <p14:tracePt t="230019" x="7654925" y="4427538"/>
          <p14:tracePt t="230026" x="7662863" y="4419600"/>
          <p14:tracePt t="230036" x="7688263" y="4394200"/>
          <p14:tracePt t="230042" x="7723188" y="4359275"/>
          <p14:tracePt t="230053" x="7731125" y="4351338"/>
          <p14:tracePt t="230058" x="7756525" y="4316413"/>
          <p14:tracePt t="230074" x="7773988" y="4308475"/>
          <p14:tracePt t="230147" x="7781925" y="4300538"/>
          <p14:tracePt t="230164" x="7824788" y="4300538"/>
          <p14:tracePt t="230173" x="7850188" y="4300538"/>
          <p14:tracePt t="230182" x="7900988" y="4300538"/>
          <p14:tracePt t="230188" x="7910513" y="4300538"/>
          <p14:tracePt t="230194" x="7935913" y="4283075"/>
          <p14:tracePt t="230203" x="7961313" y="4283075"/>
          <p14:tracePt t="230219" x="7977188" y="4283075"/>
          <p14:tracePt t="230226" x="7986713" y="4283075"/>
          <p14:tracePt t="230235" x="8012113" y="4283075"/>
          <p14:tracePt t="230242" x="8029575" y="4283075"/>
          <p14:tracePt t="230253" x="8037513" y="4283075"/>
          <p14:tracePt t="230258" x="8045450" y="4283075"/>
          <p14:tracePt t="230266" x="8070850" y="4283075"/>
          <p14:tracePt t="230282" x="8088313" y="4283075"/>
          <p14:tracePt t="230290" x="8096250" y="4283075"/>
          <p14:tracePt t="230306" x="8113713" y="4283075"/>
          <p14:tracePt t="230322" x="8156575" y="4291013"/>
          <p14:tracePt t="230330" x="8164513" y="4300538"/>
          <p14:tracePt t="230339" x="8174038" y="4308475"/>
          <p14:tracePt t="230346" x="8189913" y="4341813"/>
          <p14:tracePt t="230355" x="8224838" y="4368800"/>
          <p14:tracePt t="230362" x="8232775" y="4419600"/>
          <p14:tracePt t="230371" x="8232775" y="4445000"/>
          <p14:tracePt t="230378" x="8250238" y="4503738"/>
          <p14:tracePt t="230386" x="8250238" y="4572000"/>
          <p14:tracePt t="230394" x="8250238" y="4597400"/>
          <p14:tracePt t="230404" x="8250238" y="4683125"/>
          <p14:tracePt t="230410" x="8250238" y="4724400"/>
          <p14:tracePt t="230420" x="8250238" y="4775200"/>
          <p14:tracePt t="230426" x="8250238" y="4835525"/>
          <p14:tracePt t="230436" x="8207375" y="4903788"/>
          <p14:tracePt t="230442" x="8199438" y="4919663"/>
          <p14:tracePt t="230454" x="8164513" y="4979988"/>
          <p14:tracePt t="230458" x="8139113" y="5005388"/>
          <p14:tracePt t="230466" x="8105775" y="5056188"/>
          <p14:tracePt t="230474" x="8080375" y="5073650"/>
          <p14:tracePt t="230482" x="8045450" y="5099050"/>
          <p14:tracePt t="230490" x="8045450" y="5116513"/>
          <p14:tracePt t="230498" x="8029575" y="5141913"/>
          <p14:tracePt t="230506" x="8004175" y="5167313"/>
          <p14:tracePt t="230514" x="7969250" y="5218113"/>
          <p14:tracePt t="230522" x="7961313" y="5226050"/>
          <p14:tracePt t="230530" x="7943850" y="5243513"/>
          <p14:tracePt t="230539" x="7918450" y="5268913"/>
          <p14:tracePt t="230546" x="7893050" y="5302250"/>
          <p14:tracePt t="230555" x="7875588" y="5345113"/>
          <p14:tracePt t="230562" x="7859713" y="5362575"/>
          <p14:tracePt t="230571" x="7850188" y="5362575"/>
          <p14:tracePt t="230578" x="7832725" y="5370513"/>
          <p14:tracePt t="230644" x="7807325" y="5387975"/>
          <p14:tracePt t="230655" x="7781925" y="5387975"/>
          <p14:tracePt t="230669" x="7773988" y="5387975"/>
          <p14:tracePt t="230681" x="7748588" y="5387975"/>
          <p14:tracePt t="230692" x="7731125" y="5387975"/>
          <p14:tracePt t="230708" x="7705725" y="5387975"/>
          <p14:tracePt t="230714" x="7662863" y="5395913"/>
          <p14:tracePt t="230739" x="7646988" y="5413375"/>
          <p14:tracePt t="230763" x="7621588" y="5395913"/>
          <p14:tracePt t="230779" x="7604125" y="5345113"/>
          <p14:tracePt t="230786" x="7578725" y="5319713"/>
          <p14:tracePt t="230795" x="7578725" y="5286375"/>
          <p14:tracePt t="230805" x="7561263" y="5276850"/>
          <p14:tracePt t="230811" x="7553325" y="5251450"/>
          <p14:tracePt t="230822" x="7553325" y="5226050"/>
          <p14:tracePt t="230826" x="7518400" y="5175250"/>
          <p14:tracePt t="230842" x="7502525" y="5106988"/>
          <p14:tracePt t="230867" x="7502525" y="5064125"/>
          <p14:tracePt t="230875" x="7502525" y="5038725"/>
          <p14:tracePt t="230891" x="7493000" y="4997450"/>
          <p14:tracePt t="230898" x="7493000" y="4987925"/>
          <p14:tracePt t="230907" x="7493000" y="4979988"/>
          <p14:tracePt t="230924" x="7493000" y="4962525"/>
          <p14:tracePt t="230930" x="7493000" y="4937125"/>
          <p14:tracePt t="231604" x="7510463" y="4903788"/>
          <p14:tracePt t="231611" x="7527925" y="4878388"/>
          <p14:tracePt t="231620" x="7545388" y="4852988"/>
          <p14:tracePt t="231626" x="7561263" y="4784725"/>
          <p14:tracePt t="231636" x="7586663" y="4749800"/>
          <p14:tracePt t="231642" x="7604125" y="4708525"/>
          <p14:tracePt t="231652" x="7612063" y="4699000"/>
          <p14:tracePt t="231666" x="7629525" y="4683125"/>
          <p14:tracePt t="231811" x="7654925" y="4657725"/>
          <p14:tracePt t="231820" x="7662863" y="4640263"/>
          <p14:tracePt t="231827" x="7662863" y="4630738"/>
          <p14:tracePt t="231836" x="7680325" y="4622800"/>
          <p14:tracePt t="231842" x="7680325" y="4605338"/>
          <p14:tracePt t="231852" x="7688263" y="4564063"/>
          <p14:tracePt t="231858" x="7705725" y="4554538"/>
          <p14:tracePt t="231866" x="7715250" y="4538663"/>
          <p14:tracePt t="231874" x="7731125" y="4529138"/>
          <p14:tracePt t="231882" x="7731125" y="4521200"/>
          <p14:tracePt t="231890" x="7740650" y="4503738"/>
          <p14:tracePt t="231914" x="7740650" y="4495800"/>
          <p14:tracePt t="231930" x="7740650" y="4478338"/>
          <p14:tracePt t="231938" x="7740650" y="4452938"/>
          <p14:tracePt t="231946" x="7756525" y="4445000"/>
          <p14:tracePt t="231970" x="7781925" y="4419600"/>
          <p14:tracePt t="231994" x="7791450" y="4402138"/>
          <p14:tracePt t="232018" x="7816850" y="4376738"/>
          <p14:tracePt t="232066" x="7850188" y="4359275"/>
          <p14:tracePt t="232082" x="7875588" y="4359275"/>
          <p14:tracePt t="232098" x="7900988" y="4359275"/>
          <p14:tracePt t="232106" x="7918450" y="4359275"/>
          <p14:tracePt t="232114" x="7926388" y="4359275"/>
          <p14:tracePt t="232123" x="7935913" y="4359275"/>
          <p14:tracePt t="232130" x="7977188" y="4359275"/>
          <p14:tracePt t="232138" x="7994650" y="4359275"/>
          <p14:tracePt t="232147" x="8029575" y="4359275"/>
          <p14:tracePt t="232155" x="8062913" y="4384675"/>
          <p14:tracePt t="232162" x="8070850" y="4394200"/>
          <p14:tracePt t="232172" x="8088313" y="4435475"/>
          <p14:tracePt t="232178" x="8105775" y="4529138"/>
          <p14:tracePt t="232186" x="8121650" y="4589463"/>
          <p14:tracePt t="232194" x="8139113" y="4640263"/>
          <p14:tracePt t="232203" x="8139113" y="4699000"/>
          <p14:tracePt t="232210" x="8139113" y="4767263"/>
          <p14:tracePt t="232220" x="8139113" y="4792663"/>
          <p14:tracePt t="232226" x="8139113" y="4818063"/>
          <p14:tracePt t="232242" x="8139113" y="4835525"/>
          <p14:tracePt t="232253" x="8131175" y="4843463"/>
          <p14:tracePt t="232258" x="8121650" y="4852988"/>
          <p14:tracePt t="232267" x="8096250" y="4868863"/>
          <p14:tracePt t="232274" x="8070850" y="4868863"/>
          <p14:tracePt t="232283" x="8004175" y="4868863"/>
          <p14:tracePt t="232290" x="7977188" y="4903788"/>
          <p14:tracePt t="232298" x="7961313" y="4911725"/>
          <p14:tracePt t="232306" x="7935913" y="4911725"/>
          <p14:tracePt t="232314" x="7910513" y="4929188"/>
          <p14:tracePt t="232323" x="7893050" y="4929188"/>
          <p14:tracePt t="232330" x="7867650" y="4937125"/>
          <p14:tracePt t="232346" x="7842250" y="4972050"/>
          <p14:tracePt t="232355" x="7824788" y="4979988"/>
          <p14:tracePt t="232362" x="7799388" y="4979988"/>
          <p14:tracePt t="232370" x="7773988" y="5013325"/>
          <p14:tracePt t="232378" x="7756525" y="5038725"/>
          <p14:tracePt t="232394" x="7748588" y="5056188"/>
          <p14:tracePt t="232402" x="7715250" y="5064125"/>
          <p14:tracePt t="232571" x="7705725" y="5064125"/>
          <p14:tracePt t="232580" x="7705725" y="5038725"/>
          <p14:tracePt t="232588" x="7705725" y="4972050"/>
          <p14:tracePt t="232596" x="7688263" y="4946650"/>
          <p14:tracePt t="232605" x="7688263" y="4894263"/>
          <p14:tracePt t="232610" x="7680325" y="4868863"/>
          <p14:tracePt t="232619" x="7680325" y="4843463"/>
          <p14:tracePt t="232626" x="7646988" y="4792663"/>
          <p14:tracePt t="232740" x="7646988" y="4767263"/>
          <p14:tracePt t="232755" x="7646988" y="4741863"/>
          <p14:tracePt t="232763" x="7646988" y="4724400"/>
          <p14:tracePt t="232770" x="7646988" y="4699000"/>
          <p14:tracePt t="232778" x="7654925" y="4657725"/>
          <p14:tracePt t="232794" x="7672388" y="4589463"/>
          <p14:tracePt t="232803" x="7672388" y="4579938"/>
          <p14:tracePt t="232810" x="7680325" y="4538663"/>
          <p14:tracePt t="232819" x="7680325" y="4529138"/>
          <p14:tracePt t="232826" x="7680325" y="4486275"/>
          <p14:tracePt t="232835" x="7697788" y="4470400"/>
          <p14:tracePt t="232842" x="7705725" y="4460875"/>
          <p14:tracePt t="233226" x="7705725" y="4486275"/>
          <p14:tracePt t="233235" x="7705725" y="4538663"/>
          <p14:tracePt t="233242" x="7705725" y="4564063"/>
          <p14:tracePt t="233251" x="7705725" y="4605338"/>
          <p14:tracePt t="233258" x="7705725" y="4640263"/>
          <p14:tracePt t="233266" x="7705725" y="4665663"/>
          <p14:tracePt t="233274" x="7705725" y="4673600"/>
          <p14:tracePt t="233290" x="7705725" y="4691063"/>
          <p14:tracePt t="233305" x="7705725" y="4699000"/>
          <p14:tracePt t="233362" x="7705725" y="4708525"/>
          <p14:tracePt t="233370" x="7705725" y="4724400"/>
          <p14:tracePt t="233635" x="7705725" y="4733925"/>
          <p14:tracePt t="237459" x="7705725" y="4749800"/>
          <p14:tracePt t="237490" x="7715250" y="4741863"/>
          <p14:tracePt t="237506" x="7731125" y="4733925"/>
          <p14:tracePt t="237514" x="7740650" y="4716463"/>
          <p14:tracePt t="237521" x="7756525" y="4716463"/>
          <p14:tracePt t="237538" x="7766050" y="4708525"/>
          <p14:tracePt t="237602" x="7773988" y="4699000"/>
          <p14:tracePt t="237626" x="7791450" y="4683125"/>
          <p14:tracePt t="237658" x="7791450" y="4673600"/>
          <p14:tracePt t="237690" x="7791450" y="4657725"/>
          <p14:tracePt t="238379" x="7791450" y="4665663"/>
          <p14:tracePt t="238611" x="7799388" y="4657725"/>
          <p14:tracePt t="238826" x="7799388" y="4665663"/>
          <p14:tracePt t="238843" x="7799388" y="4673600"/>
          <p14:tracePt t="238852" x="7799388" y="4691063"/>
          <p14:tracePt t="238859" x="7799388" y="4699000"/>
          <p14:tracePt t="238867" x="7781925" y="4708525"/>
          <p14:tracePt t="238874" x="7773988" y="4724400"/>
          <p14:tracePt t="238900" x="7766050" y="4733925"/>
          <p14:tracePt t="239019" x="7766050" y="4673600"/>
          <p14:tracePt t="239027" x="7766050" y="4630738"/>
          <p14:tracePt t="239035" x="7766050" y="4605338"/>
          <p14:tracePt t="239042" x="7766050" y="4554538"/>
          <p14:tracePt t="239051" x="7766050" y="4513263"/>
          <p14:tracePt t="239058" x="7781925" y="4460875"/>
          <p14:tracePt t="239069" x="7799388" y="4419600"/>
          <p14:tracePt t="239074" x="7799388" y="4394200"/>
          <p14:tracePt t="239082" x="7799388" y="4359275"/>
          <p14:tracePt t="239090" x="7816850" y="4316413"/>
          <p14:tracePt t="239098" x="7816850" y="4308475"/>
          <p14:tracePt t="239114" x="7816850" y="4291013"/>
          <p14:tracePt t="239219" x="7816850" y="4283075"/>
          <p14:tracePt t="239235" x="7816850" y="4257675"/>
          <p14:tracePt t="239315" x="7816850" y="4240213"/>
          <p14:tracePt t="239323" x="7799388" y="4232275"/>
          <p14:tracePt t="239331" x="7781925" y="4214813"/>
          <p14:tracePt t="239339" x="7773988" y="4214813"/>
          <p14:tracePt t="239346" x="7766050" y="4206875"/>
          <p14:tracePt t="239355" x="7705725" y="4189413"/>
          <p14:tracePt t="239587" x="7705725" y="4164013"/>
          <p14:tracePt t="239723" x="7705725" y="4156075"/>
          <p14:tracePt t="240123" x="7688263" y="4156075"/>
          <p14:tracePt t="240131" x="7654925" y="4156075"/>
          <p14:tracePt t="240138" x="7621588" y="4156075"/>
          <p14:tracePt t="240146" x="7561263" y="4156075"/>
          <p14:tracePt t="240154" x="7477125" y="4138613"/>
          <p14:tracePt t="240162" x="7297738" y="4087813"/>
          <p14:tracePt t="240170" x="7178675" y="4087813"/>
          <p14:tracePt t="240178" x="7094538" y="4070350"/>
          <p14:tracePt t="240187" x="7043738" y="4052888"/>
          <p14:tracePt t="240194" x="6975475" y="4037013"/>
          <p14:tracePt t="240203" x="6915150" y="4037013"/>
          <p14:tracePt t="240210" x="6848475" y="4002088"/>
          <p14:tracePt t="240218" x="6762750" y="4002088"/>
          <p14:tracePt t="240226" x="6729413" y="4002088"/>
          <p14:tracePt t="240234" x="6643688" y="4002088"/>
          <p14:tracePt t="240242" x="6584950" y="3986213"/>
          <p14:tracePt t="240252" x="6491288" y="3968750"/>
          <p14:tracePt t="240258" x="6397625" y="3935413"/>
          <p14:tracePt t="240267" x="6296025" y="3875088"/>
          <p14:tracePt t="240274" x="6227763" y="3875088"/>
          <p14:tracePt t="240282" x="6116638" y="3816350"/>
          <p14:tracePt t="240290" x="6024563" y="3798888"/>
          <p14:tracePt t="240299" x="5956300" y="3781425"/>
          <p14:tracePt t="240306" x="5895975" y="3781425"/>
          <p14:tracePt t="240314" x="5853113" y="3763963"/>
          <p14:tracePt t="240322" x="5819775" y="3738563"/>
          <p14:tracePt t="240330" x="5811838" y="3738563"/>
          <p14:tracePt t="240338" x="5794375" y="3738563"/>
          <p14:tracePt t="240362" x="5786438" y="3722688"/>
          <p14:tracePt t="240370" x="5743575" y="3722688"/>
          <p14:tracePt t="240378" x="5675313" y="3687763"/>
          <p14:tracePt t="240387" x="5581650" y="3654425"/>
          <p14:tracePt t="240394" x="5487988" y="3636963"/>
          <p14:tracePt t="240403" x="5386388" y="3594100"/>
          <p14:tracePt t="240410" x="5292725" y="3535363"/>
          <p14:tracePt t="240418" x="5148263" y="3517900"/>
          <p14:tracePt t="240426" x="5021263" y="3449638"/>
          <p14:tracePt t="240435" x="4868863" y="3408363"/>
          <p14:tracePt t="240442" x="4689475" y="3340100"/>
          <p14:tracePt t="240451" x="4545013" y="3297238"/>
          <p14:tracePt t="240458" x="4400550" y="3279775"/>
          <p14:tracePt t="240467" x="4273550" y="3211513"/>
          <p14:tracePt t="240474" x="4222750" y="3211513"/>
          <p14:tracePt t="240482" x="4197350" y="3186113"/>
          <p14:tracePt t="240506" x="4162425" y="3152775"/>
          <p14:tracePt t="240514" x="4154488" y="3144838"/>
          <p14:tracePt t="240522" x="4137025" y="3127375"/>
          <p14:tracePt t="240530" x="4129088" y="3119438"/>
          <p14:tracePt t="240546" x="4111625" y="3094038"/>
          <p14:tracePt t="240554" x="4111625" y="3076575"/>
          <p14:tracePt t="240562" x="4086225" y="3051175"/>
          <p14:tracePt t="240570" x="4078288" y="3041650"/>
          <p14:tracePt t="240578" x="4052888" y="3016250"/>
          <p14:tracePt t="240587" x="3984625" y="3000375"/>
          <p14:tracePt t="240594" x="3933825" y="2982913"/>
          <p14:tracePt t="240602" x="3890963" y="2949575"/>
          <p14:tracePt t="240610" x="3840163" y="2932113"/>
          <p14:tracePt t="240618" x="3832225" y="2932113"/>
          <p14:tracePt t="240626" x="3806825" y="2932113"/>
          <p14:tracePt t="240642" x="3781425" y="2922588"/>
          <p14:tracePt t="240658" x="3713163" y="2922588"/>
          <p14:tracePt t="240668" x="3670300" y="2922588"/>
          <p14:tracePt t="240674" x="3559175" y="2922588"/>
          <p14:tracePt t="240682" x="3441700" y="2949575"/>
          <p14:tracePt t="240690" x="3313113" y="2990850"/>
          <p14:tracePt t="240698" x="3186113" y="3059113"/>
          <p14:tracePt t="240706" x="3092450" y="3119438"/>
          <p14:tracePt t="240714" x="2940050" y="3203575"/>
          <p14:tracePt t="240722" x="2838450" y="3289300"/>
          <p14:tracePt t="240730" x="2676525" y="3398838"/>
          <p14:tracePt t="240738" x="2608263" y="3433763"/>
          <p14:tracePt t="240746" x="2506663" y="3492500"/>
          <p14:tracePt t="240755" x="2481263" y="3509963"/>
          <p14:tracePt t="240762" x="2455863" y="3517900"/>
          <p14:tracePt t="240794" x="2438400" y="3535363"/>
          <p14:tracePt t="240810" x="2438400" y="3543300"/>
          <p14:tracePt t="240818" x="2438400" y="3568700"/>
          <p14:tracePt t="240826" x="2463800" y="3636963"/>
          <p14:tracePt t="240834" x="2540000" y="3697288"/>
          <p14:tracePt t="240842" x="2590800" y="3738563"/>
          <p14:tracePt t="240852" x="2659063" y="3798888"/>
          <p14:tracePt t="240858" x="2752725" y="3816350"/>
          <p14:tracePt t="240868" x="2854325" y="3900488"/>
          <p14:tracePt t="240874" x="2982913" y="3943350"/>
          <p14:tracePt t="240882" x="3100388" y="3976688"/>
          <p14:tracePt t="240890" x="3168650" y="4011613"/>
          <p14:tracePt t="240898" x="3262313" y="4052888"/>
          <p14:tracePt t="240906" x="3363913" y="4087813"/>
          <p14:tracePt t="240914" x="3508375" y="4113213"/>
          <p14:tracePt t="240922" x="3576638" y="4130675"/>
          <p14:tracePt t="240930" x="3695700" y="4146550"/>
          <p14:tracePt t="240937" x="3806825" y="4146550"/>
          <p14:tracePt t="240946" x="3976688" y="4146550"/>
          <p14:tracePt t="240954" x="4103688" y="4189413"/>
          <p14:tracePt t="240962" x="4187825" y="4189413"/>
          <p14:tracePt t="240971" x="4306888" y="4189413"/>
          <p14:tracePt t="240978" x="4392613" y="4189413"/>
          <p14:tracePt t="240986" x="4486275" y="4156075"/>
          <p14:tracePt t="240994" x="4579938" y="4138613"/>
          <p14:tracePt t="241004" x="4646613" y="4105275"/>
          <p14:tracePt t="241010" x="4664075" y="4095750"/>
          <p14:tracePt t="241018" x="4706938" y="4079875"/>
          <p14:tracePt t="241026" x="4765675" y="4062413"/>
          <p14:tracePt t="241034" x="4818063" y="4011613"/>
          <p14:tracePt t="241042" x="4868863" y="4002088"/>
          <p14:tracePt t="241051" x="4935538" y="3943350"/>
          <p14:tracePt t="241058" x="5029200" y="3908425"/>
          <p14:tracePt t="241068" x="5097463" y="3892550"/>
          <p14:tracePt t="241074" x="5216525" y="3849688"/>
          <p14:tracePt t="241082" x="5267325" y="3816350"/>
          <p14:tracePt t="241090" x="5335588" y="3806825"/>
          <p14:tracePt t="241098" x="5403850" y="3748088"/>
          <p14:tracePt t="241106" x="5454650" y="3730625"/>
          <p14:tracePt t="241114" x="5497513" y="3697288"/>
          <p14:tracePt t="241122" x="5513388" y="3687763"/>
          <p14:tracePt t="241130" x="5556250" y="3671888"/>
          <p14:tracePt t="241138" x="5565775" y="3662363"/>
          <p14:tracePt t="241146" x="5591175" y="3619500"/>
          <p14:tracePt t="241162" x="5591175" y="3611563"/>
          <p14:tracePt t="241170" x="5591175" y="3594100"/>
          <p14:tracePt t="241178" x="5624513" y="3568700"/>
          <p14:tracePt t="241186" x="5624513" y="3560763"/>
          <p14:tracePt t="241194" x="5632450" y="3527425"/>
          <p14:tracePt t="241203" x="5632450" y="3502025"/>
          <p14:tracePt t="241210" x="5632450" y="3492500"/>
          <p14:tracePt t="241218" x="5632450" y="3467100"/>
          <p14:tracePt t="241226" x="5632450" y="3416300"/>
          <p14:tracePt t="241234" x="5632450" y="3355975"/>
          <p14:tracePt t="241242" x="5632450" y="3348038"/>
          <p14:tracePt t="241252" x="5632450" y="3289300"/>
          <p14:tracePt t="241258" x="5624513" y="3238500"/>
          <p14:tracePt t="241268" x="5573713" y="3170238"/>
          <p14:tracePt t="241274" x="5446713" y="3084513"/>
          <p14:tracePt t="241284" x="5318125" y="3025775"/>
          <p14:tracePt t="241291" x="5165725" y="2932113"/>
          <p14:tracePt t="241298" x="4987925" y="2846388"/>
          <p14:tracePt t="241306" x="4783138" y="2752725"/>
          <p14:tracePt t="241314" x="4605338" y="2727325"/>
          <p14:tracePt t="241322" x="4425950" y="2686050"/>
          <p14:tracePt t="241330" x="4291013" y="2686050"/>
          <p14:tracePt t="241338" x="4137025" y="2625725"/>
          <p14:tracePt t="241346" x="4017963" y="2625725"/>
          <p14:tracePt t="241354" x="3959225" y="2625725"/>
          <p14:tracePt t="241362" x="3873500" y="2625725"/>
          <p14:tracePt t="241370" x="3781425" y="2625725"/>
          <p14:tracePt t="241378" x="3721100" y="2625725"/>
          <p14:tracePt t="241386" x="3636963" y="2633663"/>
          <p14:tracePt t="241394" x="3517900" y="2651125"/>
          <p14:tracePt t="241403" x="3424238" y="2668588"/>
          <p14:tracePt t="241410" x="3297238" y="2736850"/>
          <p14:tracePt t="241418" x="3236913" y="2736850"/>
          <p14:tracePt t="241426" x="3143250" y="2752725"/>
          <p14:tracePt t="241435" x="3135313" y="2752725"/>
          <p14:tracePt t="241442" x="3074988" y="2752725"/>
          <p14:tracePt t="241451" x="3067050" y="2752725"/>
          <p14:tracePt t="241507" x="3049588" y="2762250"/>
          <p14:tracePt t="241516" x="3041650" y="2770188"/>
          <p14:tracePt t="241524" x="3041650" y="2795588"/>
          <p14:tracePt t="241531" x="3041650" y="2830513"/>
          <p14:tracePt t="241542" x="3041650" y="2889250"/>
          <p14:tracePt t="241547" x="3041650" y="2914650"/>
          <p14:tracePt t="241556" x="3041650" y="2965450"/>
          <p14:tracePt t="241562" x="3041650" y="3025775"/>
          <p14:tracePt t="241570" x="3041650" y="3051175"/>
          <p14:tracePt t="241578" x="3041650" y="3119438"/>
          <p14:tracePt t="241587" x="3041650" y="3160713"/>
          <p14:tracePt t="241594" x="3049588" y="3211513"/>
          <p14:tracePt t="241603" x="3074988" y="3238500"/>
          <p14:tracePt t="241610" x="3109913" y="3271838"/>
          <p14:tracePt t="241619" x="3152775" y="3289300"/>
          <p14:tracePt t="241626" x="3244850" y="3340100"/>
          <p14:tracePt t="241636" x="3297238" y="3355975"/>
          <p14:tracePt t="241642" x="3338513" y="3373438"/>
          <p14:tracePt t="241653" x="3406775" y="3373438"/>
          <p14:tracePt t="241658" x="3492500" y="3390900"/>
          <p14:tracePt t="241669" x="3551238" y="3390900"/>
          <p14:tracePt t="241674" x="3619500" y="3390900"/>
          <p14:tracePt t="241683" x="3644900" y="3390900"/>
          <p14:tracePt t="241690" x="3738563" y="3424238"/>
          <p14:tracePt t="241699" x="3797300" y="3424238"/>
          <p14:tracePt t="241706" x="3883025" y="3424238"/>
          <p14:tracePt t="241714" x="3951288" y="3424238"/>
          <p14:tracePt t="241722" x="3992563" y="3424238"/>
          <p14:tracePt t="241730" x="4035425" y="3424238"/>
          <p14:tracePt t="241738" x="4103688" y="3441700"/>
          <p14:tracePt t="241746" x="4111625" y="3441700"/>
          <p14:tracePt t="241754" x="4129088" y="3441700"/>
          <p14:tracePt t="241762" x="4137025" y="3441700"/>
          <p14:tracePt t="241771" x="4162425" y="3459163"/>
          <p14:tracePt t="241778" x="4197350" y="3467100"/>
          <p14:tracePt t="241786" x="4205288" y="3467100"/>
          <p14:tracePt t="241794" x="4230688" y="3492500"/>
          <p14:tracePt t="241803" x="4281488" y="3509963"/>
          <p14:tracePt t="241810" x="4306888" y="3509963"/>
          <p14:tracePt t="241819" x="4332288" y="3527425"/>
          <p14:tracePt t="241826" x="4349750" y="3527425"/>
          <p14:tracePt t="241836" x="4425950" y="3560763"/>
          <p14:tracePt t="241842" x="4476750" y="3586163"/>
          <p14:tracePt t="241852" x="4562475" y="3629025"/>
          <p14:tracePt t="241858" x="4664075" y="3687763"/>
          <p14:tracePt t="241869" x="4757738" y="3705225"/>
          <p14:tracePt t="241874" x="4783138" y="3722688"/>
          <p14:tracePt t="241882" x="4818063" y="3748088"/>
          <p14:tracePt t="241890" x="4826000" y="3748088"/>
          <p14:tracePt t="241903" x="4868863" y="3773488"/>
          <p14:tracePt t="242083" x="4884738" y="3773488"/>
          <p14:tracePt t="242100" x="4919663" y="3773488"/>
          <p14:tracePt t="242111" x="5003800" y="3773488"/>
          <p14:tracePt t="242118" x="5072063" y="3773488"/>
          <p14:tracePt t="242124" x="5114925" y="3773488"/>
          <p14:tracePt t="242130" x="5140325" y="3773488"/>
          <p14:tracePt t="242138" x="5157788" y="3773488"/>
          <p14:tracePt t="242146" x="5224463" y="3773488"/>
          <p14:tracePt t="242154" x="5318125" y="3773488"/>
          <p14:tracePt t="242162" x="5411788" y="3798888"/>
          <p14:tracePt t="242170" x="5497513" y="3798888"/>
          <p14:tracePt t="242178" x="5581650" y="3798888"/>
          <p14:tracePt t="242186" x="5607050" y="3798888"/>
          <p14:tracePt t="242194" x="5624513" y="3798888"/>
          <p14:tracePt t="242203" x="5632450" y="3798888"/>
          <p14:tracePt t="242210" x="5649913" y="3790950"/>
          <p14:tracePt t="242218" x="5675313" y="3763963"/>
          <p14:tracePt t="242225" x="5700713" y="3748088"/>
          <p14:tracePt t="242234" x="5718175" y="3738563"/>
          <p14:tracePt t="242242" x="5776913" y="3705225"/>
          <p14:tracePt t="242251" x="5802313" y="3679825"/>
          <p14:tracePt t="242258" x="5819775" y="3662363"/>
          <p14:tracePt t="242267" x="5845175" y="3636963"/>
          <p14:tracePt t="242285" x="5853113" y="3629025"/>
          <p14:tracePt t="242290" x="5853113" y="3611563"/>
          <p14:tracePt t="242306" x="5853113" y="3603625"/>
          <p14:tracePt t="242314" x="5853113" y="3578225"/>
          <p14:tracePt t="242331" x="5853113" y="3560763"/>
          <p14:tracePt t="242338" x="5870575" y="3552825"/>
          <p14:tracePt t="242346" x="5870575" y="3509963"/>
          <p14:tracePt t="242354" x="5870575" y="3484563"/>
          <p14:tracePt t="242362" x="5895975" y="3433763"/>
          <p14:tracePt t="242370" x="5913438" y="3408363"/>
          <p14:tracePt t="242378" x="5946775" y="3373438"/>
          <p14:tracePt t="242387" x="5946775" y="3348038"/>
          <p14:tracePt t="242394" x="5946775" y="3340100"/>
          <p14:tracePt t="242402" x="5946775" y="3322638"/>
          <p14:tracePt t="242410" x="5946775" y="3289300"/>
          <p14:tracePt t="242418" x="5964238" y="3238500"/>
          <p14:tracePt t="242426" x="5972175" y="3211513"/>
          <p14:tracePt t="242435" x="5989638" y="3195638"/>
          <p14:tracePt t="242442" x="5997575" y="3152775"/>
          <p14:tracePt t="242452" x="6015038" y="3144838"/>
          <p14:tracePt t="242459" x="6015038" y="3127375"/>
          <p14:tracePt t="242482" x="6015038" y="3119438"/>
          <p14:tracePt t="242572" x="6024563" y="3109913"/>
          <p14:tracePt t="243267" x="5981700" y="3109913"/>
          <p14:tracePt t="243274" x="5930900" y="3109913"/>
          <p14:tracePt t="243284" x="5888038" y="3109913"/>
          <p14:tracePt t="243291" x="5845175" y="3109913"/>
          <p14:tracePt t="243298" x="5827713" y="3109913"/>
          <p14:tracePt t="243314" x="5819775" y="3109913"/>
          <p14:tracePt t="243643" x="5794375" y="3109913"/>
          <p14:tracePt t="243659" x="5794375" y="3127375"/>
          <p14:tracePt t="246754" x="5794375" y="3152775"/>
          <p14:tracePt t="247338" x="5794375" y="3160713"/>
          <p14:tracePt t="247394" x="5794375" y="3186113"/>
          <p14:tracePt t="247403" x="5794375" y="3203575"/>
          <p14:tracePt t="247554" x="5794375" y="3211513"/>
          <p14:tracePt t="247563" x="5794375" y="3221038"/>
          <p14:tracePt t="247770" x="5794375" y="3246438"/>
          <p14:tracePt t="247947" x="5845175" y="3322638"/>
          <p14:tracePt t="247962" x="5862638" y="3348038"/>
          <p14:tracePt t="247972" x="5870575" y="3355975"/>
          <p14:tracePt t="247978" x="5905500" y="3390900"/>
          <p14:tracePt t="247986" x="5930900" y="3416300"/>
          <p14:tracePt t="247994" x="5930900" y="3433763"/>
          <p14:tracePt t="248002" x="5946775" y="3484563"/>
          <p14:tracePt t="248010" x="5972175" y="3517900"/>
          <p14:tracePt t="248020" x="6007100" y="3543300"/>
          <p14:tracePt t="248026" x="6024563" y="3578225"/>
          <p14:tracePt t="248034" x="6075363" y="3646488"/>
          <p14:tracePt t="248042" x="6083300" y="3662363"/>
          <p14:tracePt t="248050" x="6126163" y="3705225"/>
          <p14:tracePt t="248058" x="6142038" y="3748088"/>
          <p14:tracePt t="248068" x="6176963" y="3798888"/>
          <p14:tracePt t="248074" x="6202363" y="3824288"/>
          <p14:tracePt t="248084" x="6235700" y="3857625"/>
          <p14:tracePt t="248090" x="6245225" y="3867150"/>
          <p14:tracePt t="248098" x="6278563" y="3892550"/>
          <p14:tracePt t="248122" x="6286500" y="3908425"/>
          <p14:tracePt t="248226" x="6311900" y="3935413"/>
          <p14:tracePt t="248234" x="6329363" y="3943350"/>
          <p14:tracePt t="248242" x="6338888" y="3960813"/>
          <p14:tracePt t="248250" x="6380163" y="4002088"/>
          <p14:tracePt t="248258" x="6430963" y="4037013"/>
          <p14:tracePt t="248270" x="6473825" y="4079875"/>
          <p14:tracePt t="248274" x="6550025" y="4113213"/>
          <p14:tracePt t="248285" x="6618288" y="4171950"/>
          <p14:tracePt t="248290" x="6745288" y="4214813"/>
          <p14:tracePt t="248298" x="6924675" y="4325938"/>
          <p14:tracePt t="248306" x="7137400" y="4419600"/>
          <p14:tracePt t="248314" x="7366000" y="4538663"/>
          <p14:tracePt t="248322" x="7578725" y="4630738"/>
          <p14:tracePt t="248330" x="7781925" y="4741863"/>
          <p14:tracePt t="248338" x="7994650" y="4818063"/>
          <p14:tracePt t="248346" x="8139113" y="4878388"/>
          <p14:tracePt t="248354" x="8301038" y="4972050"/>
          <p14:tracePt t="248362" x="8359775" y="4979988"/>
          <p14:tracePt t="248370" x="8377238" y="4979988"/>
          <p14:tracePt t="248378" x="8420100" y="4997450"/>
          <p14:tracePt t="248387" x="8428038" y="5013325"/>
          <p14:tracePt t="248426" x="8435975" y="5005388"/>
          <p14:tracePt t="248434" x="8435975" y="4997450"/>
          <p14:tracePt t="248450" x="8435975" y="4979988"/>
          <p14:tracePt t="248458" x="8435975" y="4954588"/>
          <p14:tracePt t="248467" x="8435975" y="4929188"/>
          <p14:tracePt t="248474" x="8453438" y="4919663"/>
          <p14:tracePt t="248484" x="8453438" y="4894263"/>
          <p14:tracePt t="248490" x="8462963" y="4878388"/>
          <p14:tracePt t="248498" x="8462963" y="4868863"/>
          <p14:tracePt t="248506" x="8488363" y="4843463"/>
          <p14:tracePt t="248522" x="8504238" y="4827588"/>
          <p14:tracePt t="248530" x="8513763" y="4818063"/>
          <p14:tracePt t="248538" x="8555038" y="4802188"/>
          <p14:tracePt t="248546" x="8572500" y="4792663"/>
          <p14:tracePt t="248554" x="8597900" y="4759325"/>
          <p14:tracePt t="248562" x="8632825" y="4691063"/>
          <p14:tracePt t="248570" x="8640763" y="4665663"/>
          <p14:tracePt t="248578" x="8640763" y="4622800"/>
          <p14:tracePt t="248587" x="8658225" y="4572000"/>
          <p14:tracePt t="248594" x="8658225" y="4529138"/>
          <p14:tracePt t="248603" x="8658225" y="4486275"/>
          <p14:tracePt t="248610" x="8658225" y="4435475"/>
          <p14:tracePt t="248619" x="8658225" y="4394200"/>
          <p14:tracePt t="248626" x="8658225" y="4351338"/>
          <p14:tracePt t="248634" x="8658225" y="4316413"/>
          <p14:tracePt t="248642" x="8658225" y="4275138"/>
          <p14:tracePt t="248650" x="8658225" y="4249738"/>
          <p14:tracePt t="248658" x="8658225" y="4232275"/>
          <p14:tracePt t="248668" x="8623300" y="4189413"/>
          <p14:tracePt t="248674" x="8615363" y="4181475"/>
          <p14:tracePt t="248684" x="8589963" y="4164013"/>
          <p14:tracePt t="248690" x="8521700" y="4146550"/>
          <p14:tracePt t="248698" x="8478838" y="4146550"/>
          <p14:tracePt t="248706" x="8410575" y="4113213"/>
          <p14:tracePt t="248714" x="8394700" y="4113213"/>
          <p14:tracePt t="248722" x="8385175" y="4113213"/>
          <p14:tracePt t="248738" x="8359775" y="4113213"/>
          <p14:tracePt t="248754" x="8343900" y="4113213"/>
          <p14:tracePt t="248762" x="8334375" y="4113213"/>
          <p14:tracePt t="248770" x="8291513" y="4113213"/>
          <p14:tracePt t="248778" x="8250238" y="4113213"/>
          <p14:tracePt t="248787" x="8181975" y="4113213"/>
          <p14:tracePt t="248794" x="8121650" y="4113213"/>
          <p14:tracePt t="248803" x="8037513" y="4113213"/>
          <p14:tracePt t="248809" x="7943850" y="4146550"/>
          <p14:tracePt t="248818" x="7816850" y="4206875"/>
          <p14:tracePt t="248826" x="7688263" y="4275138"/>
          <p14:tracePt t="248835" x="7646988" y="4275138"/>
          <p14:tracePt t="248842" x="7596188" y="4300538"/>
          <p14:tracePt t="248850" x="7586663" y="4316413"/>
          <p14:tracePt t="248938" x="7561263" y="4325938"/>
          <p14:tracePt t="248946" x="7561263" y="4359275"/>
          <p14:tracePt t="248955" x="7545388" y="4368800"/>
          <p14:tracePt t="248963" x="7545388" y="4376738"/>
          <p14:tracePt t="248972" x="7545388" y="4394200"/>
          <p14:tracePt t="248978" x="7545388" y="4419600"/>
          <p14:tracePt t="248989" x="7545388" y="4427538"/>
          <p14:tracePt t="249011" x="7545388" y="4445000"/>
          <p14:tracePt t="249027" x="7545388" y="4452938"/>
          <p14:tracePt t="249039" x="7545388" y="4478338"/>
          <p14:tracePt t="249042" x="7570788" y="4513263"/>
          <p14:tracePt t="249054" x="7578725" y="4513263"/>
          <p14:tracePt t="249059" x="7596188" y="4521200"/>
          <p14:tracePt t="249074" x="7629525" y="4521200"/>
          <p14:tracePt t="249091" x="7646988" y="4521200"/>
          <p14:tracePt t="249106" x="7654925" y="4538663"/>
          <p14:tracePt t="249115" x="7680325" y="4538663"/>
          <p14:tracePt t="249123" x="7697788" y="4538663"/>
          <p14:tracePt t="249130" x="7723188" y="4564063"/>
          <p14:tracePt t="249139" x="7748588" y="4579938"/>
          <p14:tracePt t="249146" x="7766050" y="4589463"/>
          <p14:tracePt t="249163" x="7773988" y="4589463"/>
          <p14:tracePt t="249171" x="7791450" y="4589463"/>
          <p14:tracePt t="249178" x="7824788" y="4589463"/>
          <p14:tracePt t="249188" x="7859713" y="4589463"/>
          <p14:tracePt t="249194" x="7900988" y="4589463"/>
          <p14:tracePt t="249203" x="7910513" y="4589463"/>
          <p14:tracePt t="249210" x="7969250" y="4589463"/>
          <p14:tracePt t="249217" x="7994650" y="4589463"/>
          <p14:tracePt t="249226" x="8045450" y="4589463"/>
          <p14:tracePt t="249234" x="8105775" y="4589463"/>
          <p14:tracePt t="249242" x="8131175" y="4589463"/>
          <p14:tracePt t="249251" x="8181975" y="4589463"/>
          <p14:tracePt t="249258" x="8207375" y="4589463"/>
          <p14:tracePt t="249269" x="8215313" y="4589463"/>
          <p14:tracePt t="249274" x="8240713" y="4589463"/>
          <p14:tracePt t="249378" x="8258175" y="4589463"/>
          <p14:tracePt t="249451" x="8283575" y="4572000"/>
          <p14:tracePt t="249467" x="8308975" y="4572000"/>
          <p14:tracePt t="249485" x="8334375" y="4554538"/>
          <p14:tracePt t="249493" x="8369300" y="4538663"/>
          <p14:tracePt t="249501" x="8394700" y="4538663"/>
          <p14:tracePt t="249509" x="8402638" y="4529138"/>
          <p14:tracePt t="249514" x="8420100" y="4529138"/>
          <p14:tracePt t="249522" x="8478838" y="4495800"/>
          <p14:tracePt t="249538" x="8488363" y="4486275"/>
          <p14:tracePt t="249586" x="8504238" y="4478338"/>
          <p14:tracePt t="249594" x="8513763" y="4478338"/>
          <p14:tracePt t="249603" x="8529638" y="4460875"/>
          <p14:tracePt t="249610" x="8539163" y="4452938"/>
          <p14:tracePt t="249618" x="8539163" y="4435475"/>
          <p14:tracePt t="249636" x="8539163" y="4427538"/>
          <p14:tracePt t="249642" x="8547100" y="4410075"/>
          <p14:tracePt t="249652" x="8547100" y="4384675"/>
          <p14:tracePt t="249658" x="8547100" y="4376738"/>
          <p14:tracePt t="249674" x="8547100" y="4368800"/>
          <p14:tracePt t="249723" x="8529638" y="4333875"/>
          <p14:tracePt t="249748" x="8521700" y="4333875"/>
          <p14:tracePt t="249756" x="8496300" y="4308475"/>
          <p14:tracePt t="249763" x="8462963" y="4308475"/>
          <p14:tracePt t="249770" x="8453438" y="4308475"/>
          <p14:tracePt t="249778" x="8428038" y="4300538"/>
          <p14:tracePt t="249786" x="8410575" y="4300538"/>
          <p14:tracePt t="249794" x="8402638" y="4300538"/>
          <p14:tracePt t="249803" x="8394700" y="4283075"/>
          <p14:tracePt t="249810" x="8377238" y="4283075"/>
          <p14:tracePt t="249819" x="8351838" y="4283075"/>
          <p14:tracePt t="249826" x="8343900" y="4283075"/>
          <p14:tracePt t="249842" x="8326438" y="4283075"/>
          <p14:tracePt t="250003" x="8318500" y="4283075"/>
          <p14:tracePt t="250011" x="8291513" y="4283075"/>
          <p14:tracePt t="250066" x="8275638" y="4283075"/>
          <p14:tracePt t="250107" x="8250238" y="4283075"/>
          <p14:tracePt t="250115" x="8240713" y="4291013"/>
          <p14:tracePt t="250122" x="8240713" y="4316413"/>
          <p14:tracePt t="250130" x="8240713" y="4359275"/>
          <p14:tracePt t="250138" x="8240713" y="4384675"/>
          <p14:tracePt t="250145" x="8250238" y="4452938"/>
          <p14:tracePt t="250154" x="8301038" y="4503738"/>
          <p14:tracePt t="250161" x="8343900" y="4546600"/>
          <p14:tracePt t="250170" x="8377238" y="4597400"/>
          <p14:tracePt t="250177" x="8394700" y="4648200"/>
          <p14:tracePt t="250187" x="8420100" y="4648200"/>
          <p14:tracePt t="250194" x="8435975" y="4657725"/>
          <p14:tracePt t="250435" x="8462963" y="4648200"/>
          <p14:tracePt t="250460" x="8420100" y="4673600"/>
          <p14:tracePt t="250468" x="8410575" y="4691063"/>
          <p14:tracePt t="250474" x="8385175" y="4716463"/>
          <p14:tracePt t="250485" x="8334375" y="4716463"/>
          <p14:tracePt t="250490" x="8275638" y="4733925"/>
          <p14:tracePt t="250500" x="8181975" y="4733925"/>
          <p14:tracePt t="250506" x="8139113" y="4759325"/>
          <p14:tracePt t="250514" x="8105775" y="4759325"/>
          <p14:tracePt t="250522" x="8096250" y="4759325"/>
          <p14:tracePt t="250538" x="8070850" y="4759325"/>
          <p14:tracePt t="250619" x="8062913" y="4759325"/>
          <p14:tracePt t="250627" x="8045450" y="4759325"/>
          <p14:tracePt t="250635" x="8037513" y="4759325"/>
          <p14:tracePt t="250644" x="8012113" y="4759325"/>
          <p14:tracePt t="250656" x="7994650" y="4759325"/>
          <p14:tracePt t="250669" x="7986713" y="4759325"/>
          <p14:tracePt t="250674" x="7969250" y="4759325"/>
          <p14:tracePt t="250691" x="7935913" y="4775200"/>
          <p14:tracePt t="250702" x="7918450" y="4784725"/>
          <p14:tracePt t="250706" x="7910513" y="4802188"/>
          <p14:tracePt t="250715" x="7875588" y="4827588"/>
          <p14:tracePt t="250722" x="7850188" y="4860925"/>
          <p14:tracePt t="250730" x="7850188" y="4868863"/>
          <p14:tracePt t="250738" x="7832725" y="4894263"/>
          <p14:tracePt t="250746" x="7824788" y="4929188"/>
          <p14:tracePt t="250803" x="7824788" y="4954588"/>
          <p14:tracePt t="250835" x="7824788" y="4979988"/>
          <p14:tracePt t="250860" x="7842250" y="4997450"/>
          <p14:tracePt t="250932" x="7850188" y="4997450"/>
          <p14:tracePt t="250956" x="7867650" y="4987925"/>
          <p14:tracePt t="250963" x="7875588" y="4962525"/>
          <p14:tracePt t="250972" x="7875588" y="4919663"/>
          <p14:tracePt t="250978" x="7875588" y="4894263"/>
          <p14:tracePt t="250986" x="7875588" y="4827588"/>
          <p14:tracePt t="250994" x="7875588" y="4818063"/>
          <p14:tracePt t="251002" x="7875588" y="4775200"/>
          <p14:tracePt t="251010" x="7875588" y="4759325"/>
          <p14:tracePt t="251026" x="7875588" y="4749800"/>
          <p14:tracePt t="251050" x="7875588" y="4741863"/>
          <p14:tracePt t="251058" x="7859713" y="4724400"/>
          <p14:tracePt t="251090" x="7850188" y="4724400"/>
          <p14:tracePt t="251147" x="7832725" y="4724400"/>
          <p14:tracePt t="251163" x="7807325" y="4724400"/>
          <p14:tracePt t="251244" x="7799388" y="4724400"/>
          <p14:tracePt t="251283" x="7791450" y="4724400"/>
          <p14:tracePt t="251301" x="7773988" y="4724400"/>
          <p14:tracePt t="251324" x="7748588" y="4724400"/>
          <p14:tracePt t="251338" x="7740650" y="4724400"/>
          <p14:tracePt t="251362" x="7723188" y="4724400"/>
          <p14:tracePt t="251507" x="7680325" y="4699000"/>
          <p14:tracePt t="251516" x="7672388" y="4699000"/>
          <p14:tracePt t="251523" x="7646988" y="4699000"/>
          <p14:tracePt t="251530" x="7621588" y="4683125"/>
          <p14:tracePt t="251538" x="7586663" y="4683125"/>
          <p14:tracePt t="251546" x="7518400" y="4648200"/>
          <p14:tracePt t="251562" x="7510463" y="4648200"/>
          <p14:tracePt t="251571" x="7502525" y="4648200"/>
          <p14:tracePt t="251586" x="7467600" y="4648200"/>
          <p14:tracePt t="251859" x="7477125" y="4648200"/>
          <p14:tracePt t="251867" x="7502525" y="4657725"/>
          <p14:tracePt t="251874" x="7553325" y="4699000"/>
          <p14:tracePt t="251887" x="7570788" y="4749800"/>
          <p14:tracePt t="251892" x="7596188" y="4802188"/>
          <p14:tracePt t="251904" x="7612063" y="4843463"/>
          <p14:tracePt t="251907" x="7646988" y="4878388"/>
          <p14:tracePt t="251915" x="7662863" y="4919663"/>
          <p14:tracePt t="251923" x="7672388" y="4937125"/>
          <p14:tracePt t="251931" x="7672388" y="4946650"/>
          <p14:tracePt t="251962" x="7672388" y="4972050"/>
          <p14:tracePt t="252076" x="7672388" y="4979988"/>
          <p14:tracePt t="252109" x="7637463" y="4979988"/>
          <p14:tracePt t="252131" x="7629525" y="4946650"/>
          <p14:tracePt t="252138" x="7612063" y="4937125"/>
          <p14:tracePt t="252146" x="7604125" y="4929188"/>
          <p14:tracePt t="252154" x="7586663" y="4911725"/>
          <p14:tracePt t="252178" x="7578725" y="4903788"/>
          <p14:tracePt t="252234" x="7553325" y="4903788"/>
          <p14:tracePt t="252242" x="7493000" y="4903788"/>
          <p14:tracePt t="252250" x="7459663" y="4903788"/>
          <p14:tracePt t="252258" x="7400925" y="4903788"/>
          <p14:tracePt t="252268" x="7332663" y="4903788"/>
          <p14:tracePt t="252274" x="7289800" y="4903788"/>
          <p14:tracePt t="252285" x="7229475" y="4903788"/>
          <p14:tracePt t="252290" x="7178675" y="4903788"/>
          <p14:tracePt t="252302" x="7153275" y="4919663"/>
          <p14:tracePt t="252476" x="7170738" y="4919663"/>
          <p14:tracePt t="252486" x="7213600" y="4919663"/>
          <p14:tracePt t="252495" x="7239000" y="4919663"/>
          <p14:tracePt t="252502" x="7289800" y="4919663"/>
          <p14:tracePt t="252506" x="7315200" y="4919663"/>
          <p14:tracePt t="252514" x="7373938" y="4919663"/>
          <p14:tracePt t="252522" x="7408863" y="4919663"/>
          <p14:tracePt t="252530" x="7467600" y="4919663"/>
          <p14:tracePt t="252538" x="7535863" y="4919663"/>
          <p14:tracePt t="252546" x="7561263" y="4919663"/>
          <p14:tracePt t="252554" x="7604125" y="4937125"/>
          <p14:tracePt t="252562" x="7629525" y="4937125"/>
          <p14:tracePt t="252570" x="7680325" y="4954588"/>
          <p14:tracePt t="252578" x="7688263" y="4954588"/>
          <p14:tracePt t="252594" x="7705725" y="4954588"/>
          <p14:tracePt t="252732" x="7715250" y="4962525"/>
          <p14:tracePt t="252740" x="7740650" y="4979988"/>
          <p14:tracePt t="252755" x="7740650" y="4987925"/>
          <p14:tracePt t="252763" x="7756525" y="5005388"/>
          <p14:tracePt t="252771" x="7766050" y="5030788"/>
          <p14:tracePt t="252778" x="7781925" y="5056188"/>
          <p14:tracePt t="252787" x="7791450" y="5073650"/>
          <p14:tracePt t="252803" x="7807325" y="5081588"/>
          <p14:tracePt t="253387" x="7807325" y="5064125"/>
          <p14:tracePt t="253396" x="7807325" y="5056188"/>
          <p14:tracePt t="253418" x="7807325" y="5048250"/>
          <p14:tracePt t="253426" x="7799388" y="5030788"/>
          <p14:tracePt t="253434" x="7799388" y="5022850"/>
          <p14:tracePt t="253442" x="7799388" y="5005388"/>
          <p14:tracePt t="253449" x="7791450" y="4997450"/>
          <p14:tracePt t="253458" x="7791450" y="4979988"/>
          <p14:tracePt t="253467" x="7791450" y="4972050"/>
          <p14:tracePt t="253475" x="7791450" y="4946650"/>
          <p14:tracePt t="253484" x="7791450" y="4919663"/>
          <p14:tracePt t="253490" x="7773988" y="4886325"/>
          <p14:tracePt t="253500" x="7773988" y="4878388"/>
          <p14:tracePt t="253506" x="7773988" y="4860925"/>
          <p14:tracePt t="253514" x="7773988" y="4852988"/>
          <p14:tracePt t="253522" x="7773988" y="4827588"/>
          <p14:tracePt t="254435" x="7748588" y="4792663"/>
          <p14:tracePt t="254458" x="7748588" y="4784725"/>
          <p14:tracePt t="254474" x="7748588" y="4759325"/>
          <p14:tracePt t="254482" x="7748588" y="4749800"/>
          <p14:tracePt t="254490" x="7731125" y="4733925"/>
          <p14:tracePt t="254514" x="7731125" y="4724400"/>
          <p14:tracePt t="254530" x="7731125" y="4683125"/>
          <p14:tracePt t="254538" x="7723188" y="4673600"/>
          <p14:tracePt t="254546" x="7723188" y="4657725"/>
          <p14:tracePt t="254554" x="7723188" y="4630738"/>
          <p14:tracePt t="254562" x="7723188" y="4605338"/>
          <p14:tracePt t="254570" x="7723188" y="4589463"/>
          <p14:tracePt t="254578" x="7705725" y="4554538"/>
          <p14:tracePt t="254586" x="7705725" y="4521200"/>
          <p14:tracePt t="254594" x="7680325" y="4495800"/>
          <p14:tracePt t="254602" x="7662863" y="4460875"/>
          <p14:tracePt t="254619" x="7662863" y="4452938"/>
          <p14:tracePt t="254626" x="7662863" y="4427538"/>
          <p14:tracePt t="254634" x="7662863" y="4402138"/>
          <p14:tracePt t="254649" x="7662863" y="4351338"/>
          <p14:tracePt t="254658" x="7662863" y="4341813"/>
          <p14:tracePt t="254674" x="7662863" y="4333875"/>
          <p14:tracePt t="254683" x="7662863" y="4316413"/>
          <p14:tracePt t="254690" x="7662863" y="4308475"/>
          <p14:tracePt t="254700" x="7662863" y="4291013"/>
          <p14:tracePt t="254706" x="7680325" y="4283075"/>
          <p14:tracePt t="254722" x="7688263" y="4265613"/>
          <p14:tracePt t="254730" x="7705725" y="4240213"/>
          <p14:tracePt t="254738" x="7705725" y="4232275"/>
          <p14:tracePt t="254746" x="7715250" y="4224338"/>
          <p14:tracePt t="254753" x="7731125" y="4206875"/>
          <p14:tracePt t="254762" x="7740650" y="4197350"/>
          <p14:tracePt t="254770" x="7756525" y="4181475"/>
          <p14:tracePt t="254794" x="7781925" y="4181475"/>
          <p14:tracePt t="254803" x="7791450" y="4171950"/>
          <p14:tracePt t="254810" x="7799388" y="4156075"/>
          <p14:tracePt t="254819" x="7842250" y="4156075"/>
          <p14:tracePt t="254826" x="7867650" y="4156075"/>
          <p14:tracePt t="254834" x="7918450" y="4156075"/>
          <p14:tracePt t="254842" x="7943850" y="4156075"/>
          <p14:tracePt t="254850" x="7986713" y="4156075"/>
          <p14:tracePt t="254858" x="8037513" y="4156075"/>
          <p14:tracePt t="254866" x="8080375" y="4156075"/>
          <p14:tracePt t="254874" x="8139113" y="4156075"/>
          <p14:tracePt t="254884" x="8174038" y="4156075"/>
          <p14:tracePt t="254900" x="8207375" y="4156075"/>
          <p14:tracePt t="254906" x="8224838" y="4156075"/>
          <p14:tracePt t="254914" x="8232775" y="4156075"/>
          <p14:tracePt t="254922" x="8275638" y="4156075"/>
          <p14:tracePt t="254930" x="8283575" y="4156075"/>
          <p14:tracePt t="254938" x="8301038" y="4156075"/>
          <p14:tracePt t="254947" x="8334375" y="4156075"/>
          <p14:tracePt t="254953" x="8351838" y="4156075"/>
          <p14:tracePt t="254962" x="8359775" y="4156075"/>
          <p14:tracePt t="254970" x="8385175" y="4156075"/>
          <p14:tracePt t="254978" x="8402638" y="4156075"/>
          <p14:tracePt t="254986" x="8410575" y="4156075"/>
          <p14:tracePt t="254994" x="8428038" y="4156075"/>
          <p14:tracePt t="255002" x="8435975" y="4156075"/>
          <p14:tracePt t="255018" x="8478838" y="4164013"/>
          <p14:tracePt t="255026" x="8488363" y="4164013"/>
          <p14:tracePt t="255034" x="8504238" y="4164013"/>
          <p14:tracePt t="255042" x="8547100" y="4164013"/>
          <p14:tracePt t="255050" x="8572500" y="4181475"/>
          <p14:tracePt t="255058" x="8597900" y="4181475"/>
          <p14:tracePt t="255067" x="8615363" y="4181475"/>
          <p14:tracePt t="255074" x="8623300" y="4181475"/>
          <p14:tracePt t="255084" x="8632825" y="4189413"/>
          <p14:tracePt t="255090" x="8658225" y="4189413"/>
          <p14:tracePt t="255106" x="8691563" y="4224338"/>
          <p14:tracePt t="255130" x="8699500" y="4232275"/>
          <p14:tracePt t="255138" x="8699500" y="4249738"/>
          <p14:tracePt t="255146" x="8699500" y="4283075"/>
          <p14:tracePt t="255154" x="8699500" y="4316413"/>
          <p14:tracePt t="255162" x="8699500" y="4376738"/>
          <p14:tracePt t="255170" x="8699500" y="4445000"/>
          <p14:tracePt t="255178" x="8699500" y="4470400"/>
          <p14:tracePt t="255186" x="8699500" y="4513263"/>
          <p14:tracePt t="255194" x="8699500" y="4521200"/>
          <p14:tracePt t="255202" x="8699500" y="4564063"/>
          <p14:tracePt t="255210" x="8699500" y="4579938"/>
          <p14:tracePt t="255226" x="8699500" y="4605338"/>
          <p14:tracePt t="255234" x="8666163" y="4622800"/>
          <p14:tracePt t="255242" x="8658225" y="4648200"/>
          <p14:tracePt t="255250" x="8632825" y="4648200"/>
          <p14:tracePt t="255258" x="8580438" y="4665663"/>
          <p14:tracePt t="255267" x="8513763" y="4683125"/>
          <p14:tracePt t="255274" x="8470900" y="4683125"/>
          <p14:tracePt t="255284" x="8402638" y="4699000"/>
          <p14:tracePt t="255290" x="8377238" y="4699000"/>
          <p14:tracePt t="255299" x="8318500" y="4699000"/>
          <p14:tracePt t="255306" x="8283575" y="4699000"/>
          <p14:tracePt t="255314" x="8258175" y="4699000"/>
          <p14:tracePt t="255322" x="8199438" y="4699000"/>
          <p14:tracePt t="255330" x="8147050" y="4699000"/>
          <p14:tracePt t="255338" x="8088313" y="4699000"/>
          <p14:tracePt t="255346" x="8045450" y="4699000"/>
          <p14:tracePt t="255354" x="8012113" y="4699000"/>
          <p14:tracePt t="255362" x="7986713" y="4699000"/>
          <p14:tracePt t="255370" x="7977188" y="4699000"/>
          <p14:tracePt t="255378" x="7951788" y="4699000"/>
          <p14:tracePt t="255386" x="7935913" y="4699000"/>
          <p14:tracePt t="255394" x="7893050" y="4691063"/>
          <p14:tracePt t="255403" x="7885113" y="4691063"/>
          <p14:tracePt t="255410" x="7859713" y="4673600"/>
          <p14:tracePt t="255419" x="7824788" y="4648200"/>
          <p14:tracePt t="255426" x="7816850" y="4648200"/>
          <p14:tracePt t="255434" x="7807325" y="4630738"/>
          <p14:tracePt t="255450" x="7791450" y="4622800"/>
          <p14:tracePt t="255482" x="7781925" y="4614863"/>
          <p14:tracePt t="255490" x="7766050" y="4579938"/>
          <p14:tracePt t="255500" x="7756525" y="4579938"/>
          <p14:tracePt t="255506" x="7740650" y="4572000"/>
          <p14:tracePt t="255514" x="7715250" y="4564063"/>
          <p14:tracePt t="255522" x="7697788" y="4529138"/>
          <p14:tracePt t="255530" x="7672388" y="4503738"/>
          <p14:tracePt t="255546" x="7637463" y="4486275"/>
          <p14:tracePt t="255595" x="7612063" y="4452938"/>
          <p14:tracePt t="255603" x="7596188" y="4445000"/>
          <p14:tracePt t="255995" x="7586663" y="4445000"/>
          <p14:tracePt t="256003" x="7586663" y="4470400"/>
          <p14:tracePt t="256012" x="7586663" y="4521200"/>
          <p14:tracePt t="256019" x="7596188" y="4546600"/>
          <p14:tracePt t="256026" x="7596188" y="4572000"/>
          <p14:tracePt t="256034" x="7604125" y="4589463"/>
          <p14:tracePt t="256050" x="7621588" y="4597400"/>
          <p14:tracePt t="256058" x="7646988" y="4597400"/>
          <p14:tracePt t="256067" x="7672388" y="4597400"/>
          <p14:tracePt t="256332" x="7654925" y="4597400"/>
          <p14:tracePt t="256339" x="7637463" y="4597400"/>
          <p14:tracePt t="256347" x="7629525" y="4614863"/>
          <p14:tracePt t="256451" x="7604125" y="4614863"/>
          <p14:tracePt t="256667" x="7586663" y="4614863"/>
          <p14:tracePt t="257603" x="7578725" y="4622800"/>
          <p14:tracePt t="257635" x="7578725" y="4630738"/>
          <p14:tracePt t="257643" x="7578725" y="4648200"/>
          <p14:tracePt t="257650" x="7578725" y="4657725"/>
          <p14:tracePt t="257665" x="7578725" y="4673600"/>
          <p14:tracePt t="257682" x="7578725" y="4699000"/>
          <p14:tracePt t="257706" x="7586663" y="4724400"/>
          <p14:tracePt t="257730" x="7596188" y="4733925"/>
          <p14:tracePt t="257754" x="7621588" y="4749800"/>
          <p14:tracePt t="257794" x="7637463" y="4759325"/>
          <p14:tracePt t="257802" x="7646988" y="4775200"/>
          <p14:tracePt t="257810" x="7654925" y="4775200"/>
          <p14:tracePt t="257820" x="7672388" y="4784725"/>
          <p14:tracePt t="257931" x="7680325" y="4784725"/>
          <p14:tracePt t="257963" x="7705725" y="4784725"/>
          <p14:tracePt t="258459" x="7723188" y="4784725"/>
          <p14:tracePt t="258466" x="7731125" y="4784725"/>
          <p14:tracePt t="258474" x="7748588" y="4784725"/>
          <p14:tracePt t="258481" x="7773988" y="4784725"/>
          <p14:tracePt t="258843" x="7781925" y="4784725"/>
          <p14:tracePt t="258883" x="7791450" y="4784725"/>
          <p14:tracePt t="258899" x="7807325" y="4767263"/>
          <p14:tracePt t="259091" x="7799388" y="4767263"/>
          <p14:tracePt t="259154" x="7791450" y="4767263"/>
          <p14:tracePt t="259170" x="7781925" y="4767263"/>
          <p14:tracePt t="259186" x="7766050" y="4767263"/>
          <p14:tracePt t="259194" x="7740650" y="4767263"/>
          <p14:tracePt t="259202" x="7731125" y="4767263"/>
          <p14:tracePt t="259218" x="7715250" y="4767263"/>
          <p14:tracePt t="259235" x="7705725" y="4767263"/>
          <p14:tracePt t="259242" x="7688263" y="4759325"/>
          <p14:tracePt t="259250" x="7680325" y="4759325"/>
          <p14:tracePt t="259258" x="7672388" y="4759325"/>
          <p14:tracePt t="259266" x="7654925" y="4749800"/>
          <p14:tracePt t="259283" x="7646988" y="4749800"/>
          <p14:tracePt t="259290" x="7604125" y="4733925"/>
          <p14:tracePt t="259300" x="7604125" y="4724400"/>
          <p14:tracePt t="259306" x="7586663" y="4708525"/>
          <p14:tracePt t="259316" x="7578725" y="4699000"/>
          <p14:tracePt t="259322" x="7570788" y="4683125"/>
          <p14:tracePt t="259370" x="7553325" y="4683125"/>
          <p14:tracePt t="260131" x="7561263" y="4683125"/>
          <p14:tracePt t="260139" x="7586663" y="4683125"/>
          <p14:tracePt t="260155" x="7596188" y="4683125"/>
          <p14:tracePt t="260210" x="7612063" y="4683125"/>
          <p14:tracePt t="260226" x="7637463" y="4691063"/>
          <p14:tracePt t="260235" x="7646988" y="4691063"/>
          <p14:tracePt t="260242" x="7654925" y="4699000"/>
          <p14:tracePt t="260258" x="7672388" y="4716463"/>
          <p14:tracePt t="260266" x="7680325" y="4724400"/>
          <p14:tracePt t="260338" x="7680325" y="4767263"/>
          <p14:tracePt t="260402" x="7680325" y="4775200"/>
          <p14:tracePt t="260410" x="7662863" y="4775200"/>
          <p14:tracePt t="260418" x="7612063" y="4775200"/>
          <p14:tracePt t="260426" x="7586663" y="4775200"/>
          <p14:tracePt t="260434" x="7535863" y="4775200"/>
          <p14:tracePt t="260442" x="7510463" y="4775200"/>
          <p14:tracePt t="260450" x="7502525" y="4775200"/>
          <p14:tracePt t="260458" x="7477125" y="4775200"/>
          <p14:tracePt t="260466" x="7451725" y="4775200"/>
          <p14:tracePt t="260483" x="7434263" y="4775200"/>
          <p14:tracePt t="260507" x="7391400" y="4775200"/>
          <p14:tracePt t="260538" x="7383463" y="4741863"/>
          <p14:tracePt t="260554" x="7383463" y="4733925"/>
          <p14:tracePt t="260562" x="7366000" y="4716463"/>
          <p14:tracePt t="260594" x="7358063" y="4708525"/>
          <p14:tracePt t="260602" x="7340600" y="4699000"/>
          <p14:tracePt t="260610" x="7332663" y="4683125"/>
          <p14:tracePt t="260618" x="7332663" y="4673600"/>
          <p14:tracePt t="260626" x="7315200" y="4657725"/>
          <p14:tracePt t="260635" x="7315200" y="4648200"/>
          <p14:tracePt t="260642" x="7307263" y="4640263"/>
          <p14:tracePt t="260652" x="7307263" y="4597400"/>
          <p14:tracePt t="260658" x="7297738" y="4579938"/>
          <p14:tracePt t="260666" x="7281863" y="4529138"/>
          <p14:tracePt t="260683" x="7246938" y="4513263"/>
          <p14:tracePt t="260690" x="7239000" y="4495800"/>
          <p14:tracePt t="260706" x="7221538" y="4460875"/>
          <p14:tracePt t="260716" x="7213600" y="4445000"/>
          <p14:tracePt t="260762" x="7204075" y="4435475"/>
          <p14:tracePt t="260770" x="7188200" y="4419600"/>
          <p14:tracePt t="260786" x="7162800" y="4394200"/>
          <p14:tracePt t="261011" x="7153275" y="4394200"/>
          <p14:tracePt t="261698" x="7153275" y="4384675"/>
          <p14:tracePt t="261706" x="7153275" y="4368800"/>
          <p14:tracePt t="261722" x="7153275" y="4341813"/>
          <p14:tracePt t="261730" x="7153275" y="4333875"/>
          <p14:tracePt t="261738" x="7153275" y="4316413"/>
          <p14:tracePt t="261747" x="7153275" y="4283075"/>
          <p14:tracePt t="261754" x="7153275" y="4265613"/>
          <p14:tracePt t="261762" x="7153275" y="4240213"/>
          <p14:tracePt t="261770" x="7153275" y="4214813"/>
          <p14:tracePt t="261778" x="7153275" y="4197350"/>
          <p14:tracePt t="261794" x="7170738" y="4189413"/>
          <p14:tracePt t="261802" x="7170738" y="4181475"/>
          <p14:tracePt t="261810" x="7170738" y="4138613"/>
          <p14:tracePt t="261826" x="7170738" y="4121150"/>
          <p14:tracePt t="261842" x="7170738" y="4113213"/>
          <p14:tracePt t="261858" x="7170738" y="4087813"/>
          <p14:tracePt t="261922" x="7178675" y="4070350"/>
          <p14:tracePt t="261931" x="7188200" y="4062413"/>
          <p14:tracePt t="261946" x="7204075" y="4052888"/>
          <p14:tracePt t="261954" x="7213600" y="4052888"/>
          <p14:tracePt t="261962" x="7229475" y="4037013"/>
          <p14:tracePt t="261970" x="7272338" y="4011613"/>
          <p14:tracePt t="261978" x="7281863" y="3994150"/>
          <p14:tracePt t="261986" x="7289800" y="3986213"/>
          <p14:tracePt t="261994" x="7323138" y="3960813"/>
          <p14:tracePt t="262002" x="7332663" y="3925888"/>
          <p14:tracePt t="262010" x="7348538" y="3883025"/>
          <p14:tracePt t="262019" x="7348538" y="3857625"/>
          <p14:tracePt t="262026" x="7348538" y="3841750"/>
          <p14:tracePt t="262035" x="7348538" y="3806825"/>
          <p14:tracePt t="262042" x="7348538" y="3790950"/>
          <p14:tracePt t="262050" x="7348538" y="3781425"/>
          <p14:tracePt t="262058" x="7348538" y="3756025"/>
          <p14:tracePt t="262066" x="7348538" y="3738563"/>
          <p14:tracePt t="262074" x="7348538" y="3730625"/>
          <p14:tracePt t="262138" x="7348538" y="3713163"/>
          <p14:tracePt t="262146" x="7332663" y="3713163"/>
          <p14:tracePt t="262154" x="7307263" y="3713163"/>
          <p14:tracePt t="262162" x="7264400" y="3713163"/>
          <p14:tracePt t="262170" x="7239000" y="3713163"/>
          <p14:tracePt t="262178" x="7213600" y="3713163"/>
          <p14:tracePt t="262187" x="7178675" y="3713163"/>
          <p14:tracePt t="262194" x="7119938" y="3713163"/>
          <p14:tracePt t="262203" x="7069138" y="3738563"/>
          <p14:tracePt t="262210" x="7059613" y="3756025"/>
          <p14:tracePt t="262219" x="7034213" y="3763963"/>
          <p14:tracePt t="262226" x="6967538" y="3798888"/>
          <p14:tracePt t="262234" x="6950075" y="3832225"/>
          <p14:tracePt t="262242" x="6942138" y="3841750"/>
          <p14:tracePt t="262251" x="6889750" y="3917950"/>
          <p14:tracePt t="262258" x="6889750" y="3951288"/>
          <p14:tracePt t="262266" x="6873875" y="3994150"/>
          <p14:tracePt t="262274" x="6873875" y="4062413"/>
          <p14:tracePt t="262283" x="6864350" y="4070350"/>
          <p14:tracePt t="262290" x="6864350" y="4095750"/>
          <p14:tracePt t="262299" x="6864350" y="4105275"/>
          <p14:tracePt t="262306" x="6864350" y="4121150"/>
          <p14:tracePt t="262315" x="6864350" y="4130675"/>
          <p14:tracePt t="262322" x="6864350" y="4156075"/>
          <p14:tracePt t="262330" x="6864350" y="4181475"/>
          <p14:tracePt t="262338" x="6864350" y="4232275"/>
          <p14:tracePt t="262346" x="6881813" y="4275138"/>
          <p14:tracePt t="262354" x="6915150" y="4308475"/>
          <p14:tracePt t="262362" x="6967538" y="4359275"/>
          <p14:tracePt t="262370" x="6992938" y="4384675"/>
          <p14:tracePt t="262378" x="7026275" y="4435475"/>
          <p14:tracePt t="262386" x="7034213" y="4445000"/>
          <p14:tracePt t="262394" x="7059613" y="4445000"/>
          <p14:tracePt t="262402" x="7077075" y="4460875"/>
          <p14:tracePt t="262410" x="7085013" y="4470400"/>
          <p14:tracePt t="262426" x="7102475" y="4470400"/>
          <p14:tracePt t="262450" x="7112000" y="4486275"/>
          <p14:tracePt t="262490" x="7127875" y="4486275"/>
          <p14:tracePt t="262498" x="7162800" y="4478338"/>
          <p14:tracePt t="262515" x="7196138" y="4460875"/>
          <p14:tracePt t="262522" x="7246938" y="4427538"/>
          <p14:tracePt t="262532" x="7289800" y="4384675"/>
          <p14:tracePt t="262539" x="7323138" y="4351338"/>
          <p14:tracePt t="262546" x="7358063" y="4308475"/>
          <p14:tracePt t="262554" x="7391400" y="4240213"/>
          <p14:tracePt t="262563" x="7416800" y="4206875"/>
          <p14:tracePt t="262570" x="7416800" y="4181475"/>
          <p14:tracePt t="262578" x="7416800" y="4156075"/>
          <p14:tracePt t="262586" x="7434263" y="4138613"/>
          <p14:tracePt t="262594" x="7434263" y="4113213"/>
          <p14:tracePt t="262602" x="7442200" y="4087813"/>
          <p14:tracePt t="262619" x="7442200" y="4070350"/>
          <p14:tracePt t="262626" x="7442200" y="4037013"/>
          <p14:tracePt t="262634" x="7442200" y="4019550"/>
          <p14:tracePt t="262642" x="7442200" y="4011613"/>
          <p14:tracePt t="262650" x="7442200" y="3968750"/>
          <p14:tracePt t="262658" x="7442200" y="3951288"/>
          <p14:tracePt t="262667" x="7442200" y="3900488"/>
          <p14:tracePt t="262674" x="7442200" y="3883025"/>
          <p14:tracePt t="262684" x="7442200" y="3875088"/>
          <p14:tracePt t="262690" x="7442200" y="3832225"/>
          <p14:tracePt t="262700" x="7442200" y="3824288"/>
          <p14:tracePt t="262717" x="7426325" y="3798888"/>
          <p14:tracePt t="262746" x="7416800" y="3798888"/>
          <p14:tracePt t="262754" x="7400925" y="3798888"/>
          <p14:tracePt t="262762" x="7391400" y="3798888"/>
          <p14:tracePt t="262770" x="7348538" y="3798888"/>
          <p14:tracePt t="262778" x="7289800" y="3798888"/>
          <p14:tracePt t="262786" x="7256463" y="3798888"/>
          <p14:tracePt t="262794" x="7196138" y="3798888"/>
          <p14:tracePt t="262803" x="7170738" y="3798888"/>
          <p14:tracePt t="262810" x="7119938" y="3798888"/>
          <p14:tracePt t="262819" x="7094538" y="3798888"/>
          <p14:tracePt t="262826" x="7051675" y="3798888"/>
          <p14:tracePt t="262835" x="7026275" y="3798888"/>
          <p14:tracePt t="262842" x="6992938" y="3798888"/>
          <p14:tracePt t="262851" x="6924675" y="3857625"/>
          <p14:tracePt t="262858" x="6915150" y="3857625"/>
          <p14:tracePt t="262867" x="6873875" y="3883025"/>
          <p14:tracePt t="262874" x="6823075" y="3935413"/>
          <p14:tracePt t="262883" x="6788150" y="3960813"/>
          <p14:tracePt t="262900" x="6704013" y="4062413"/>
          <p14:tracePt t="262906" x="6661150" y="4113213"/>
          <p14:tracePt t="262916" x="6643688" y="4138613"/>
          <p14:tracePt t="262922" x="6643688" y="4156075"/>
          <p14:tracePt t="262970" x="6643688" y="4164013"/>
          <p14:tracePt t="262986" x="6643688" y="4171950"/>
          <p14:tracePt t="262994" x="6643688" y="4197350"/>
          <p14:tracePt t="263002" x="6643688" y="4214813"/>
          <p14:tracePt t="263010" x="6643688" y="4240213"/>
          <p14:tracePt t="263019" x="6661150" y="4265613"/>
          <p14:tracePt t="263026" x="6694488" y="4300538"/>
          <p14:tracePt t="263035" x="6704013" y="4308475"/>
          <p14:tracePt t="263042" x="6719888" y="4308475"/>
          <p14:tracePt t="263050" x="6754813" y="4308475"/>
          <p14:tracePt t="263058" x="6805613" y="4325938"/>
          <p14:tracePt t="263067" x="6848475" y="4359275"/>
          <p14:tracePt t="263074" x="6915150" y="4376738"/>
          <p14:tracePt t="263084" x="6958013" y="4376738"/>
          <p14:tracePt t="263090" x="7026275" y="4376738"/>
          <p14:tracePt t="263100" x="7085013" y="4376738"/>
          <p14:tracePt t="263106" x="7137400" y="4376738"/>
          <p14:tracePt t="263117" x="7221538" y="4376738"/>
          <p14:tracePt t="263122" x="7307263" y="4376738"/>
          <p14:tracePt t="263130" x="7391400" y="4376738"/>
          <p14:tracePt t="263138" x="7467600" y="4351338"/>
          <p14:tracePt t="263146" x="7477125" y="4333875"/>
          <p14:tracePt t="263154" x="7535863" y="4325938"/>
          <p14:tracePt t="263162" x="7612063" y="4249738"/>
          <p14:tracePt t="263170" x="7621588" y="4214813"/>
          <p14:tracePt t="263178" x="7654925" y="4146550"/>
          <p14:tracePt t="263187" x="7654925" y="4121150"/>
          <p14:tracePt t="263194" x="7688263" y="4070350"/>
          <p14:tracePt t="263202" x="7688263" y="4027488"/>
          <p14:tracePt t="263210" x="7688263" y="3968750"/>
          <p14:tracePt t="263219" x="7705725" y="3935413"/>
          <p14:tracePt t="263226" x="7705725" y="3875088"/>
          <p14:tracePt t="263234" x="7705725" y="3824288"/>
          <p14:tracePt t="263242" x="7705725" y="3781425"/>
          <p14:tracePt t="263251" x="7705725" y="3722688"/>
          <p14:tracePt t="263258" x="7705725" y="3705225"/>
          <p14:tracePt t="263267" x="7705725" y="3679825"/>
          <p14:tracePt t="263274" x="7705725" y="3671888"/>
          <p14:tracePt t="263283" x="7705725" y="3646488"/>
          <p14:tracePt t="263291" x="7705725" y="3619500"/>
          <p14:tracePt t="263306" x="7697788" y="3586163"/>
          <p14:tracePt t="263318" x="7688263" y="3578225"/>
          <p14:tracePt t="263333" x="7672388" y="3578225"/>
          <p14:tracePt t="263339" x="7629525" y="3560763"/>
          <p14:tracePt t="263346" x="7604125" y="3560763"/>
          <p14:tracePt t="263354" x="7561263" y="3560763"/>
          <p14:tracePt t="263362" x="7535863" y="3560763"/>
          <p14:tracePt t="263370" x="7485063" y="3560763"/>
          <p14:tracePt t="263378" x="7459663" y="3560763"/>
          <p14:tracePt t="263386" x="7416800" y="3560763"/>
          <p14:tracePt t="263394" x="7348538" y="3560763"/>
          <p14:tracePt t="263403" x="7307263" y="3603625"/>
          <p14:tracePt t="263410" x="7272338" y="3629025"/>
          <p14:tracePt t="263419" x="7204075" y="3687763"/>
          <p14:tracePt t="263426" x="7170738" y="3730625"/>
          <p14:tracePt t="263434" x="7162800" y="3748088"/>
          <p14:tracePt t="263442" x="7145338" y="3773488"/>
          <p14:tracePt t="263450" x="7112000" y="3841750"/>
          <p14:tracePt t="263458" x="7094538" y="3867150"/>
          <p14:tracePt t="263467" x="7069138" y="3917950"/>
          <p14:tracePt t="263474" x="7051675" y="3960813"/>
          <p14:tracePt t="263484" x="7034213" y="4027488"/>
          <p14:tracePt t="263490" x="7018338" y="4052888"/>
          <p14:tracePt t="263501" x="7000875" y="4087813"/>
          <p14:tracePt t="263506" x="7000875" y="4130675"/>
          <p14:tracePt t="263517" x="7000875" y="4171950"/>
          <p14:tracePt t="263522" x="7000875" y="4224338"/>
          <p14:tracePt t="263530" x="7000875" y="4283075"/>
          <p14:tracePt t="263538" x="7000875" y="4300538"/>
          <p14:tracePt t="263546" x="7000875" y="4325938"/>
          <p14:tracePt t="263554" x="7000875" y="4368800"/>
          <p14:tracePt t="263562" x="7000875" y="4376738"/>
          <p14:tracePt t="263570" x="7008813" y="4402138"/>
          <p14:tracePt t="263578" x="7008813" y="4419600"/>
          <p14:tracePt t="263586" x="7018338" y="4427538"/>
          <p14:tracePt t="263594" x="7051675" y="4460875"/>
          <p14:tracePt t="263610" x="7094538" y="4486275"/>
          <p14:tracePt t="263626" x="7112000" y="4521200"/>
          <p14:tracePt t="263634" x="7119938" y="4529138"/>
          <p14:tracePt t="263651" x="7137400" y="4546600"/>
          <p14:tracePt t="263674" x="7145338" y="4546600"/>
          <p14:tracePt t="263690" x="7170738" y="4546600"/>
          <p14:tracePt t="263700" x="7221538" y="4572000"/>
          <p14:tracePt t="263706" x="7229475" y="4572000"/>
          <p14:tracePt t="263716" x="7246938" y="4572000"/>
          <p14:tracePt t="263746" x="7272338" y="4572000"/>
          <p14:tracePt t="263754" x="7297738" y="4572000"/>
          <p14:tracePt t="263762" x="7348538" y="4605338"/>
          <p14:tracePt t="263770" x="7391400" y="4657725"/>
          <p14:tracePt t="263778" x="7451725" y="4724400"/>
          <p14:tracePt t="263787" x="7467600" y="4818063"/>
          <p14:tracePt t="263794" x="7467600" y="4911725"/>
          <p14:tracePt t="263802" x="7467600" y="4972050"/>
          <p14:tracePt t="263810" x="7416800" y="5081588"/>
          <p14:tracePt t="263820" x="7408863" y="5099050"/>
          <p14:tracePt t="263826" x="7408863" y="5106988"/>
          <p14:tracePt t="263842" x="7408863" y="5124450"/>
          <p14:tracePt t="264012" x="7426325" y="5106988"/>
          <p14:tracePt t="264021" x="7477125" y="5073650"/>
          <p14:tracePt t="264029" x="7502525" y="5056188"/>
          <p14:tracePt t="264034" x="7527925" y="5056188"/>
          <p14:tracePt t="264082" x="7545388" y="5056188"/>
          <p14:tracePt t="264138" x="7586663" y="5073650"/>
          <p14:tracePt t="264212" x="7596188" y="5091113"/>
          <p14:tracePt t="264236" x="7604125" y="5091113"/>
          <p14:tracePt t="264242" x="7637463" y="5081588"/>
          <p14:tracePt t="264250" x="7646988" y="5081588"/>
          <p14:tracePt t="264266" x="7672388" y="5064125"/>
          <p14:tracePt t="264290" x="7688263" y="5064125"/>
          <p14:tracePt t="264297" x="7715250" y="5056188"/>
          <p14:tracePt t="264314" x="7723188" y="5056188"/>
          <p14:tracePt t="264322" x="7748588" y="5030788"/>
          <p14:tracePt t="264338" x="7766050" y="5030788"/>
          <p14:tracePt t="264346" x="7791450" y="5030788"/>
          <p14:tracePt t="264354" x="7799388" y="5013325"/>
          <p14:tracePt t="264362" x="7816850" y="5005388"/>
          <p14:tracePt t="264370" x="7824788" y="5005388"/>
          <p14:tracePt t="264443" x="7832725" y="4987925"/>
          <p14:tracePt t="264731" x="7850188" y="4946650"/>
          <p14:tracePt t="264754" x="7850188" y="4919663"/>
          <p14:tracePt t="264762" x="7850188" y="4911725"/>
          <p14:tracePt t="264770" x="7850188" y="4894263"/>
          <p14:tracePt t="264818" x="7850188" y="4886325"/>
          <p14:tracePt t="264834" x="7850188" y="4878388"/>
          <p14:tracePt t="264850" x="7867650" y="4835525"/>
          <p14:tracePt t="265180" x="7867650" y="4818063"/>
          <p14:tracePt t="265579" x="7850188" y="4810125"/>
          <p14:tracePt t="265586" x="7832725" y="4810125"/>
          <p14:tracePt t="265618" x="7824788" y="4810125"/>
          <p14:tracePt t="265635" x="7799388" y="4810125"/>
          <p14:tracePt t="265642" x="7766050" y="4810125"/>
          <p14:tracePt t="265650" x="7756525" y="4810125"/>
          <p14:tracePt t="265658" x="7715250" y="4810125"/>
          <p14:tracePt t="265666" x="7688263" y="4792663"/>
          <p14:tracePt t="265674" x="7654925" y="4759325"/>
          <p14:tracePt t="265682" x="7629525" y="4749800"/>
          <p14:tracePt t="265690" x="7596188" y="4733925"/>
          <p14:tracePt t="265700" x="7570788" y="4699000"/>
          <p14:tracePt t="265706" x="7553325" y="4691063"/>
          <p14:tracePt t="265716" x="7527925" y="4665663"/>
          <p14:tracePt t="265722" x="7502525" y="4630738"/>
          <p14:tracePt t="265732" x="7485063" y="4605338"/>
          <p14:tracePt t="265738" x="7485063" y="4589463"/>
          <p14:tracePt t="265746" x="7459663" y="4564063"/>
          <p14:tracePt t="265754" x="7442200" y="4538663"/>
          <p14:tracePt t="265762" x="7416800" y="4503738"/>
          <p14:tracePt t="265778" x="7383463" y="4460875"/>
          <p14:tracePt t="265786" x="7348538" y="4427538"/>
          <p14:tracePt t="265794" x="7340600" y="4402138"/>
          <p14:tracePt t="265802" x="7323138" y="4351338"/>
          <p14:tracePt t="265810" x="7307263" y="4325938"/>
          <p14:tracePt t="265818" x="7272338" y="4291013"/>
          <p14:tracePt t="265826" x="7264400" y="4249738"/>
          <p14:tracePt t="265834" x="7264400" y="4232275"/>
          <p14:tracePt t="265842" x="7264400" y="4197350"/>
          <p14:tracePt t="265851" x="7246938" y="4181475"/>
          <p14:tracePt t="265858" x="7246938" y="4171950"/>
          <p14:tracePt t="265867" x="7246938" y="4130675"/>
          <p14:tracePt t="265874" x="7246938" y="4105275"/>
          <p14:tracePt t="265883" x="7246938" y="4052888"/>
          <p14:tracePt t="265900" x="7246938" y="3968750"/>
          <p14:tracePt t="265906" x="7289800" y="3892550"/>
          <p14:tracePt t="265915" x="7289800" y="3867150"/>
          <p14:tracePt t="265922" x="7307263" y="3824288"/>
          <p14:tracePt t="265933" x="7323138" y="3773488"/>
          <p14:tracePt t="265938" x="7358063" y="3730625"/>
          <p14:tracePt t="265946" x="7358063" y="3697288"/>
          <p14:tracePt t="265954" x="7373938" y="3654425"/>
          <p14:tracePt t="265962" x="7383463" y="3629025"/>
          <p14:tracePt t="265970" x="7383463" y="3578225"/>
          <p14:tracePt t="265978" x="7400925" y="3552825"/>
          <p14:tracePt t="265994" x="7434263" y="3502025"/>
          <p14:tracePt t="266099" x="7442200" y="3492500"/>
          <p14:tracePt t="266124" x="7459663" y="3492500"/>
          <p14:tracePt t="266138" x="7502525" y="3459163"/>
          <p14:tracePt t="266146" x="7510463" y="3449638"/>
          <p14:tracePt t="266154" x="7518400" y="3441700"/>
          <p14:tracePt t="266162" x="7535863" y="3408363"/>
          <p14:tracePt t="266178" x="7545388" y="3398838"/>
          <p14:tracePt t="266186" x="7561263" y="3373438"/>
          <p14:tracePt t="266194" x="7570788" y="3365500"/>
          <p14:tracePt t="266355" x="7596188" y="3365500"/>
          <p14:tracePt t="266364" x="7629525" y="3398838"/>
          <p14:tracePt t="266372" x="7646988" y="3527425"/>
          <p14:tracePt t="266378" x="7646988" y="3619500"/>
          <p14:tracePt t="266386" x="7662863" y="3705225"/>
          <p14:tracePt t="266394" x="7662863" y="3824288"/>
          <p14:tracePt t="266402" x="7662863" y="3908425"/>
          <p14:tracePt t="266410" x="7662863" y="3935413"/>
          <p14:tracePt t="266418" x="7662863" y="3986213"/>
          <p14:tracePt t="266426" x="7662863" y="4011613"/>
          <p14:tracePt t="266435" x="7662863" y="4037013"/>
          <p14:tracePt t="266442" x="7662863" y="4052888"/>
          <p14:tracePt t="266450" x="7662863" y="4079875"/>
          <p14:tracePt t="266466" x="7662863" y="4121150"/>
          <p14:tracePt t="266474" x="7646988" y="4156075"/>
          <p14:tracePt t="266482" x="7629525" y="4164013"/>
          <p14:tracePt t="266490" x="7604125" y="4206875"/>
          <p14:tracePt t="266499" x="7578725" y="4224338"/>
          <p14:tracePt t="266506" x="7527925" y="4265613"/>
          <p14:tracePt t="266516" x="7459663" y="4300538"/>
          <p14:tracePt t="266522" x="7358063" y="4359275"/>
          <p14:tracePt t="266532" x="7307263" y="4394200"/>
          <p14:tracePt t="266538" x="7297738" y="4410075"/>
          <p14:tracePt t="266546" x="7272338" y="4435475"/>
          <p14:tracePt t="266594" x="7256463" y="4445000"/>
          <p14:tracePt t="266603" x="7246938" y="4460875"/>
          <p14:tracePt t="266619" x="7239000" y="4470400"/>
          <p14:tracePt t="266635" x="7204075" y="4495800"/>
          <p14:tracePt t="266650" x="7204075" y="4513263"/>
          <p14:tracePt t="266658" x="7204075" y="4521200"/>
          <p14:tracePt t="266667" x="7204075" y="4546600"/>
          <p14:tracePt t="266811" x="7204075" y="4470400"/>
          <p14:tracePt t="266821" x="7221538" y="4376738"/>
          <p14:tracePt t="266836" x="7256463" y="4189413"/>
          <p14:tracePt t="266842" x="7256463" y="4130675"/>
          <p14:tracePt t="266851" x="7272338" y="4062413"/>
          <p14:tracePt t="266858" x="7272338" y="4019550"/>
          <p14:tracePt t="266866" x="7272338" y="3976688"/>
          <p14:tracePt t="266874" x="7289800" y="3943350"/>
          <p14:tracePt t="266882" x="7307263" y="3883025"/>
          <p14:tracePt t="266897" x="7332663" y="3841750"/>
          <p14:tracePt t="266906" x="7348538" y="3816350"/>
          <p14:tracePt t="266915" x="7348538" y="3798888"/>
          <p14:tracePt t="266922" x="7358063" y="3756025"/>
          <p14:tracePt t="266932" x="7373938" y="3748088"/>
          <p14:tracePt t="266938" x="7391400" y="3687763"/>
          <p14:tracePt t="266946" x="7400925" y="3679825"/>
          <p14:tracePt t="266954" x="7426325" y="3636963"/>
          <p14:tracePt t="266962" x="7442200" y="3619500"/>
          <p14:tracePt t="266970" x="7467600" y="3578225"/>
          <p14:tracePt t="266978" x="7477125" y="3568700"/>
          <p14:tracePt t="266994" x="7477125" y="3560763"/>
          <p14:tracePt t="267034" x="7493000" y="3527425"/>
          <p14:tracePt t="267042" x="7502525" y="3517900"/>
          <p14:tracePt t="267050" x="7545388" y="3475038"/>
          <p14:tracePt t="267058" x="7561263" y="3467100"/>
          <p14:tracePt t="267068" x="7586663" y="3449638"/>
          <p14:tracePt t="267074" x="7637463" y="3398838"/>
          <p14:tracePt t="267086" x="7646988" y="3390900"/>
          <p14:tracePt t="267090" x="7662863" y="3373438"/>
          <p14:tracePt t="267102" x="7672388" y="3365500"/>
          <p14:tracePt t="267108" x="7680325" y="3355975"/>
          <p14:tracePt t="267120" x="7697788" y="3340100"/>
          <p14:tracePt t="267235" x="7697788" y="3348038"/>
          <p14:tracePt t="267244" x="7697788" y="3355975"/>
          <p14:tracePt t="267259" x="7697788" y="3398838"/>
          <p14:tracePt t="267275" x="7662863" y="3459163"/>
          <p14:tracePt t="267283" x="7646988" y="3467100"/>
          <p14:tracePt t="267290" x="7604125" y="3527425"/>
          <p14:tracePt t="267299" x="7527925" y="3603625"/>
          <p14:tracePt t="267306" x="7467600" y="3679825"/>
          <p14:tracePt t="267316" x="7391400" y="3756025"/>
          <p14:tracePt t="267322" x="7332663" y="3857625"/>
          <p14:tracePt t="267333" x="7297738" y="3900488"/>
          <p14:tracePt t="267338" x="7289800" y="3935413"/>
          <p14:tracePt t="267346" x="7272338" y="3943350"/>
          <p14:tracePt t="267355" x="7272338" y="3960813"/>
          <p14:tracePt t="267362" x="7264400" y="3968750"/>
          <p14:tracePt t="267370" x="7246938" y="3986213"/>
          <p14:tracePt t="267378" x="7246938" y="3994150"/>
          <p14:tracePt t="267394" x="7239000" y="4002088"/>
          <p14:tracePt t="267402" x="7239000" y="4019550"/>
          <p14:tracePt t="267410" x="7221538" y="4062413"/>
          <p14:tracePt t="267419" x="7221538" y="4070350"/>
          <p14:tracePt t="267426" x="7213600" y="4087813"/>
          <p14:tracePt t="267436" x="7178675" y="4138613"/>
          <p14:tracePt t="267442" x="7170738" y="4156075"/>
          <p14:tracePt t="267451" x="7153275" y="4214813"/>
          <p14:tracePt t="267458" x="7153275" y="4224338"/>
          <p14:tracePt t="267465" x="7145338" y="4249738"/>
          <p14:tracePt t="267474" x="7127875" y="4283075"/>
          <p14:tracePt t="267548" x="7119938" y="4291013"/>
          <p14:tracePt t="267555" x="7119938" y="4316413"/>
          <p14:tracePt t="267568" x="7119938" y="4325938"/>
          <p14:tracePt t="267573" x="7119938" y="4351338"/>
          <p14:tracePt t="267583" x="7119938" y="4384675"/>
          <p14:tracePt t="267590" x="7119938" y="4394200"/>
          <p14:tracePt t="269315" x="7102475" y="4410075"/>
          <p14:tracePt t="269363" x="7094538" y="4410075"/>
          <p14:tracePt t="269379" x="7069138" y="4410075"/>
          <p14:tracePt t="269394" x="7051675" y="4410075"/>
          <p14:tracePt t="269442" x="7043738" y="4402138"/>
          <p14:tracePt t="269468" x="7043738" y="4376738"/>
          <p14:tracePt t="269474" x="7043738" y="4333875"/>
          <p14:tracePt t="269482" x="7043738" y="4308475"/>
          <p14:tracePt t="269491" x="7051675" y="4214813"/>
          <p14:tracePt t="269499" x="7069138" y="4156075"/>
          <p14:tracePt t="269506" x="7085013" y="4087813"/>
          <p14:tracePt t="269515" x="7102475" y="4019550"/>
          <p14:tracePt t="269522" x="7137400" y="3951288"/>
          <p14:tracePt t="269532" x="7137400" y="3925888"/>
          <p14:tracePt t="269538" x="7153275" y="3857625"/>
          <p14:tracePt t="269546" x="7170738" y="3806825"/>
          <p14:tracePt t="269554" x="7170738" y="3781425"/>
          <p14:tracePt t="269562" x="7178675" y="3756025"/>
          <p14:tracePt t="269570" x="7178675" y="3738563"/>
          <p14:tracePt t="269578" x="7178675" y="3713163"/>
          <p14:tracePt t="269586" x="7196138" y="3705225"/>
          <p14:tracePt t="269658" x="7204075" y="3697288"/>
          <p14:tracePt t="269666" x="7229475" y="3679825"/>
          <p14:tracePt t="269682" x="7281863" y="3662363"/>
          <p14:tracePt t="269690" x="7307263" y="3636963"/>
          <p14:tracePt t="269697" x="7358063" y="3603625"/>
          <p14:tracePt t="269706" x="7366000" y="3586163"/>
          <p14:tracePt t="269716" x="7383463" y="3578225"/>
          <p14:tracePt t="269722" x="7391400" y="3568700"/>
          <p14:tracePt t="269732" x="7416800" y="3535363"/>
          <p14:tracePt t="269755" x="7434263" y="3492500"/>
          <p14:tracePt t="269834" x="7451725" y="3492500"/>
          <p14:tracePt t="269842" x="7477125" y="3492500"/>
          <p14:tracePt t="269874" x="7485063" y="3492500"/>
          <p14:tracePt t="269946" x="7502525" y="3492500"/>
          <p14:tracePt t="269994" x="7510463" y="3492500"/>
          <p14:tracePt t="270010" x="7553325" y="3502025"/>
          <p14:tracePt t="270026" x="7586663" y="3543300"/>
          <p14:tracePt t="270035" x="7586663" y="3560763"/>
          <p14:tracePt t="270042" x="7586663" y="3568700"/>
          <p14:tracePt t="270051" x="7586663" y="3646488"/>
          <p14:tracePt t="270058" x="7612063" y="3671888"/>
          <p14:tracePt t="270065" x="7629525" y="3722688"/>
          <p14:tracePt t="270074" x="7629525" y="3806825"/>
          <p14:tracePt t="270082" x="7629525" y="3867150"/>
          <p14:tracePt t="270090" x="7629525" y="3951288"/>
          <p14:tracePt t="270098" x="7629525" y="4037013"/>
          <p14:tracePt t="270106" x="7629525" y="4105275"/>
          <p14:tracePt t="270114" x="7629525" y="4113213"/>
          <p14:tracePt t="270122" x="7612063" y="4130675"/>
          <p14:tracePt t="270146" x="7612063" y="4138613"/>
          <p14:tracePt t="270154" x="7604125" y="4156075"/>
          <p14:tracePt t="270170" x="7586663" y="4181475"/>
          <p14:tracePt t="270186" x="7578725" y="4189413"/>
          <p14:tracePt t="270194" x="7561263" y="4206875"/>
          <p14:tracePt t="270202" x="7553325" y="4232275"/>
          <p14:tracePt t="270210" x="7535863" y="4240213"/>
          <p14:tracePt t="270218" x="7535863" y="4257675"/>
          <p14:tracePt t="270226" x="7527925" y="4265613"/>
          <p14:tracePt t="270242" x="7502525" y="4291013"/>
          <p14:tracePt t="270250" x="7485063" y="4308475"/>
          <p14:tracePt t="270266" x="7477125" y="4333875"/>
          <p14:tracePt t="270364" x="7442200" y="4359275"/>
          <p14:tracePt t="270371" x="7442200" y="4376738"/>
          <p14:tracePt t="270381" x="7434263" y="4384675"/>
          <p14:tracePt t="270434" x="7434263" y="4402138"/>
          <p14:tracePt t="270442" x="7416800" y="4410075"/>
          <p14:tracePt t="270451" x="7408863" y="4419600"/>
          <p14:tracePt t="270458" x="7391400" y="4452938"/>
          <p14:tracePt t="270474" x="7383463" y="4452938"/>
          <p14:tracePt t="270483" x="7358063" y="4460875"/>
          <p14:tracePt t="270522" x="7340600" y="4478338"/>
          <p14:tracePt t="270635" x="7332663" y="4478338"/>
          <p14:tracePt t="270643" x="7323138" y="4478338"/>
          <p14:tracePt t="270755" x="7307263" y="4478338"/>
          <p14:tracePt t="270771" x="7297738" y="4478338"/>
          <p14:tracePt t="270780" x="7272338" y="4478338"/>
          <p14:tracePt t="270794" x="7239000" y="4478338"/>
          <p14:tracePt t="270810" x="7229475" y="4478338"/>
          <p14:tracePt t="270818" x="7204075" y="4478338"/>
          <p14:tracePt t="270834" x="7196138" y="4470400"/>
          <p14:tracePt t="270850" x="7162800" y="4445000"/>
          <p14:tracePt t="270866" x="7153275" y="4419600"/>
          <p14:tracePt t="270874" x="7153275" y="4384675"/>
          <p14:tracePt t="270882" x="7119938" y="4341813"/>
          <p14:tracePt t="270899" x="7119938" y="4316413"/>
          <p14:tracePt t="270906" x="7119938" y="4300538"/>
          <p14:tracePt t="270915" x="7119938" y="4291013"/>
          <p14:tracePt t="270922" x="7119938" y="4249738"/>
          <p14:tracePt t="270932" x="7119938" y="4232275"/>
          <p14:tracePt t="270938" x="7119938" y="4224338"/>
          <p14:tracePt t="270949" x="7119938" y="4214813"/>
          <p14:tracePt t="270954" x="7119938" y="4171950"/>
          <p14:tracePt t="270962" x="7119938" y="4105275"/>
          <p14:tracePt t="270970" x="7119938" y="4079875"/>
          <p14:tracePt t="270978" x="7102475" y="4037013"/>
          <p14:tracePt t="270986" x="7102475" y="4002088"/>
          <p14:tracePt t="270994" x="7102475" y="3994150"/>
          <p14:tracePt t="271002" x="7102475" y="3951288"/>
          <p14:tracePt t="271010" x="7102475" y="3943350"/>
          <p14:tracePt t="271018" x="7102475" y="3925888"/>
          <p14:tracePt t="271026" x="7102475" y="3892550"/>
          <p14:tracePt t="271034" x="7102475" y="3875088"/>
          <p14:tracePt t="271042" x="7102475" y="3867150"/>
          <p14:tracePt t="271050" x="7102475" y="3824288"/>
          <p14:tracePt t="271058" x="7102475" y="3798888"/>
          <p14:tracePt t="271066" x="7112000" y="3748088"/>
          <p14:tracePt t="271074" x="7119938" y="3738563"/>
          <p14:tracePt t="271082" x="7137400" y="3697288"/>
          <p14:tracePt t="271090" x="7170738" y="3646488"/>
          <p14:tracePt t="271098" x="7196138" y="3619500"/>
          <p14:tracePt t="271106" x="7229475" y="3568700"/>
          <p14:tracePt t="271115" x="7264400" y="3543300"/>
          <p14:tracePt t="271122" x="7289800" y="3492500"/>
          <p14:tracePt t="271132" x="7307263" y="3484563"/>
          <p14:tracePt t="271138" x="7332663" y="3467100"/>
          <p14:tracePt t="271148" x="7340600" y="3459163"/>
          <p14:tracePt t="271154" x="7358063" y="3441700"/>
          <p14:tracePt t="271170" x="7383463" y="3433763"/>
          <p14:tracePt t="271178" x="7391400" y="3416300"/>
          <p14:tracePt t="271210" x="7408863" y="3416300"/>
          <p14:tracePt t="271226" x="7416800" y="3416300"/>
          <p14:tracePt t="271242" x="7434263" y="3416300"/>
          <p14:tracePt t="271250" x="7467600" y="3390900"/>
          <p14:tracePt t="271258" x="7502525" y="3373438"/>
          <p14:tracePt t="271267" x="7545388" y="3373438"/>
          <p14:tracePt t="271274" x="7596188" y="3373438"/>
          <p14:tracePt t="271282" x="7621588" y="3373438"/>
          <p14:tracePt t="271290" x="7680325" y="3355975"/>
          <p14:tracePt t="271298" x="7697788" y="3355975"/>
          <p14:tracePt t="271306" x="7740650" y="3355975"/>
          <p14:tracePt t="271322" x="7748588" y="3355975"/>
          <p14:tracePt t="271338" x="7766050" y="3348038"/>
          <p14:tracePt t="271348" x="7773988" y="3348038"/>
          <p14:tracePt t="271370" x="7799388" y="3348038"/>
          <p14:tracePt t="271386" x="7807325" y="3348038"/>
          <p14:tracePt t="271394" x="7824788" y="3348038"/>
          <p14:tracePt t="271410" x="7832725" y="3348038"/>
          <p14:tracePt t="271418" x="7859713" y="3348038"/>
          <p14:tracePt t="271435" x="7893050" y="3365500"/>
          <p14:tracePt t="271442" x="7900988" y="3373438"/>
          <p14:tracePt t="271450" x="7918450" y="3390900"/>
          <p14:tracePt t="271458" x="7943850" y="3398838"/>
          <p14:tracePt t="271474" x="7951788" y="3416300"/>
          <p14:tracePt t="271482" x="7951788" y="3441700"/>
          <p14:tracePt t="271490" x="7969250" y="3467100"/>
          <p14:tracePt t="271498" x="7969250" y="3492500"/>
          <p14:tracePt t="271506" x="7969250" y="3543300"/>
          <p14:tracePt t="271515" x="7969250" y="3603625"/>
          <p14:tracePt t="271522" x="7969250" y="3671888"/>
          <p14:tracePt t="271532" x="7969250" y="3756025"/>
          <p14:tracePt t="271538" x="7943850" y="3824288"/>
          <p14:tracePt t="271549" x="7943850" y="3849688"/>
          <p14:tracePt t="271554" x="7926388" y="3900488"/>
          <p14:tracePt t="271562" x="7926388" y="3908425"/>
          <p14:tracePt t="271570" x="7910513" y="3935413"/>
          <p14:tracePt t="271578" x="7900988" y="3951288"/>
          <p14:tracePt t="271586" x="7900988" y="3960813"/>
          <p14:tracePt t="271594" x="7875588" y="3986213"/>
          <p14:tracePt t="271610" x="7859713" y="4002088"/>
          <p14:tracePt t="271618" x="7850188" y="4011613"/>
          <p14:tracePt t="271626" x="7807325" y="4027488"/>
          <p14:tracePt t="271634" x="7807325" y="4037013"/>
          <p14:tracePt t="271642" x="7781925" y="4062413"/>
          <p14:tracePt t="271651" x="7748588" y="4113213"/>
          <p14:tracePt t="271658" x="7715250" y="4138613"/>
          <p14:tracePt t="271666" x="7688263" y="4171950"/>
          <p14:tracePt t="271674" x="7637463" y="4240213"/>
          <p14:tracePt t="271682" x="7604125" y="4275138"/>
          <p14:tracePt t="271690" x="7553325" y="4368800"/>
          <p14:tracePt t="271698" x="7535863" y="4376738"/>
          <p14:tracePt t="271706" x="7527925" y="4402138"/>
          <p14:tracePt t="271715" x="7477125" y="4452938"/>
          <p14:tracePt t="271738" x="7459663" y="4460875"/>
          <p14:tracePt t="271828" x="7451725" y="4478338"/>
          <p14:tracePt t="271843" x="7442200" y="4478338"/>
          <p14:tracePt t="271852" x="7408863" y="4503738"/>
          <p14:tracePt t="271858" x="7400925" y="4513263"/>
          <p14:tracePt t="271866" x="7400925" y="4529138"/>
          <p14:tracePt t="271874" x="7383463" y="4554538"/>
          <p14:tracePt t="271883" x="7373938" y="4564063"/>
          <p14:tracePt t="272012" x="7366000" y="4579938"/>
          <p14:tracePt t="272603" x="7366000" y="4589463"/>
          <p14:tracePt t="272610" x="7366000" y="4614863"/>
          <p14:tracePt t="272617" x="7366000" y="4630738"/>
          <p14:tracePt t="272634" x="7366000" y="4640263"/>
          <p14:tracePt t="272658" x="7366000" y="4648200"/>
          <p14:tracePt t="272883" x="7383463" y="4683125"/>
          <p14:tracePt t="272892" x="7391400" y="4708525"/>
          <p14:tracePt t="272904" x="7391400" y="4716463"/>
          <p14:tracePt t="272907" x="7391400" y="4741863"/>
          <p14:tracePt t="272914" x="7408863" y="4759325"/>
          <p14:tracePt t="272930" x="7416800" y="4767263"/>
          <p14:tracePt t="274826" x="7400925" y="4749800"/>
          <p14:tracePt t="274842" x="7391400" y="4741863"/>
          <p14:tracePt t="274882" x="7373938" y="4733925"/>
          <p14:tracePt t="274906" x="7348538" y="4699000"/>
          <p14:tracePt t="274930" x="7340600" y="4691063"/>
          <p14:tracePt t="274954" x="7297738" y="4673600"/>
          <p14:tracePt t="275107" x="7297738" y="4648200"/>
          <p14:tracePt t="275195" x="7297738" y="4640263"/>
          <p14:tracePt t="275674" x="7297738" y="4622800"/>
          <p14:tracePt t="275754" x="7297738" y="4614863"/>
          <p14:tracePt t="275762" x="7307263" y="4572000"/>
          <p14:tracePt t="275770" x="7307263" y="4564063"/>
          <p14:tracePt t="275778" x="7315200" y="4529138"/>
          <p14:tracePt t="275786" x="7332663" y="4486275"/>
          <p14:tracePt t="275794" x="7332663" y="4460875"/>
          <p14:tracePt t="275802" x="7348538" y="4410075"/>
          <p14:tracePt t="275810" x="7358063" y="4402138"/>
          <p14:tracePt t="275818" x="7373938" y="4376738"/>
          <p14:tracePt t="275826" x="7383463" y="4359275"/>
          <p14:tracePt t="275842" x="7383463" y="4333875"/>
          <p14:tracePt t="275850" x="7400925" y="4308475"/>
          <p14:tracePt t="275858" x="7400925" y="4283075"/>
          <p14:tracePt t="275867" x="7434263" y="4214813"/>
          <p14:tracePt t="275874" x="7434263" y="4197350"/>
          <p14:tracePt t="275883" x="7451725" y="4156075"/>
          <p14:tracePt t="275896" x="7451725" y="4146550"/>
          <p14:tracePt t="275900" x="7451725" y="4121150"/>
          <p14:tracePt t="275906" x="7459663" y="4095750"/>
          <p14:tracePt t="275915" x="7459663" y="4079875"/>
          <p14:tracePt t="275922" x="7459663" y="4070350"/>
          <p14:tracePt t="275946" x="7459663" y="4052888"/>
          <p14:tracePt t="275995" x="7477125" y="4027488"/>
          <p14:tracePt t="276003" x="7477125" y="4002088"/>
          <p14:tracePt t="276011" x="7502525" y="3968750"/>
          <p14:tracePt t="276019" x="7502525" y="3943350"/>
          <p14:tracePt t="276026" x="7502525" y="3935413"/>
          <p14:tracePt t="276035" x="7502525" y="3892550"/>
          <p14:tracePt t="276042" x="7518400" y="3841750"/>
          <p14:tracePt t="276051" x="7518400" y="3816350"/>
          <p14:tracePt t="276058" x="7535863" y="3790950"/>
          <p14:tracePt t="276067" x="7553325" y="3756025"/>
          <p14:tracePt t="276074" x="7553325" y="3748088"/>
          <p14:tracePt t="276082" x="7553325" y="3738563"/>
          <p14:tracePt t="276090" x="7578725" y="3705225"/>
          <p14:tracePt t="276114" x="7578725" y="3662363"/>
          <p14:tracePt t="276122" x="7578725" y="3654425"/>
          <p14:tracePt t="276135" x="7578725" y="3611563"/>
          <p14:tracePt t="276138" x="7596188" y="3578225"/>
          <p14:tracePt t="276149" x="7596188" y="3535363"/>
          <p14:tracePt t="276154" x="7596188" y="3509963"/>
          <p14:tracePt t="276162" x="7604125" y="3459163"/>
          <p14:tracePt t="276170" x="7604125" y="3416300"/>
          <p14:tracePt t="276178" x="7604125" y="3373438"/>
          <p14:tracePt t="276186" x="7621588" y="3355975"/>
          <p14:tracePt t="276194" x="7621588" y="3348038"/>
          <p14:tracePt t="276202" x="7646988" y="3322638"/>
          <p14:tracePt t="276307" x="7646988" y="3305175"/>
          <p14:tracePt t="276315" x="7612063" y="3322638"/>
          <p14:tracePt t="276323" x="7561263" y="3398838"/>
          <p14:tracePt t="276336" x="7545388" y="3441700"/>
          <p14:tracePt t="276340" x="7502525" y="3492500"/>
          <p14:tracePt t="276351" x="7485063" y="3535363"/>
          <p14:tracePt t="276354" x="7467600" y="3603625"/>
          <p14:tracePt t="276362" x="7451725" y="3654425"/>
          <p14:tracePt t="276370" x="7416800" y="3781425"/>
          <p14:tracePt t="276379" x="7400925" y="3832225"/>
          <p14:tracePt t="276387" x="7358063" y="3968750"/>
          <p14:tracePt t="276394" x="7297738" y="4087813"/>
          <p14:tracePt t="276402" x="7281863" y="4156075"/>
          <p14:tracePt t="276410" x="7221538" y="4257675"/>
          <p14:tracePt t="276418" x="7204075" y="4300538"/>
          <p14:tracePt t="276426" x="7188200" y="4333875"/>
          <p14:tracePt t="276435" x="7188200" y="4341813"/>
          <p14:tracePt t="276442" x="7188200" y="4359275"/>
          <p14:tracePt t="277315" x="7188200" y="4394200"/>
          <p14:tracePt t="277332" x="7188200" y="4427538"/>
          <p14:tracePt t="277340" x="7188200" y="4435475"/>
          <p14:tracePt t="277346" x="7188200" y="4460875"/>
          <p14:tracePt t="277363" x="7213600" y="4495800"/>
          <p14:tracePt t="279403" x="7221538" y="4503738"/>
          <p14:tracePt t="279410" x="7256463" y="4529138"/>
          <p14:tracePt t="279420" x="7281863" y="4564063"/>
          <p14:tracePt t="279426" x="7315200" y="4589463"/>
          <p14:tracePt t="279434" x="7323138" y="4640263"/>
          <p14:tracePt t="279442" x="7358063" y="4648200"/>
          <p14:tracePt t="279450" x="7383463" y="4665663"/>
          <p14:tracePt t="279458" x="7477125" y="4699000"/>
          <p14:tracePt t="279467" x="7518400" y="4716463"/>
          <p14:tracePt t="279474" x="7586663" y="4716463"/>
          <p14:tracePt t="279483" x="7629525" y="4733925"/>
          <p14:tracePt t="279490" x="7680325" y="4733925"/>
          <p14:tracePt t="279498" x="7705725" y="4733925"/>
          <p14:tracePt t="279506" x="7748588" y="4733925"/>
          <p14:tracePt t="279514" x="7781925" y="4749800"/>
          <p14:tracePt t="279546" x="7807325" y="4749800"/>
          <p14:tracePt t="279610" x="7816850" y="4749800"/>
          <p14:tracePt t="279618" x="7832725" y="4741863"/>
          <p14:tracePt t="279626" x="7832725" y="4733925"/>
          <p14:tracePt t="279634" x="7842250" y="4724400"/>
          <p14:tracePt t="279642" x="7850188" y="4708525"/>
          <p14:tracePt t="279650" x="7867650" y="4699000"/>
          <p14:tracePt t="279658" x="7893050" y="4683125"/>
          <p14:tracePt t="279674" x="7926388" y="4657725"/>
          <p14:tracePt t="279683" x="7951788" y="4622800"/>
          <p14:tracePt t="279690" x="8004175" y="4572000"/>
          <p14:tracePt t="279698" x="8012113" y="4564063"/>
          <p14:tracePt t="279705" x="8054975" y="4521200"/>
          <p14:tracePt t="279714" x="8070850" y="4486275"/>
          <p14:tracePt t="279722" x="8105775" y="4445000"/>
          <p14:tracePt t="279731" x="8121650" y="4410075"/>
          <p14:tracePt t="279738" x="8121650" y="4402138"/>
          <p14:tracePt t="279747" x="8121650" y="4376738"/>
          <p14:tracePt t="279754" x="8131175" y="4359275"/>
          <p14:tracePt t="279939" x="8113713" y="4359275"/>
          <p14:tracePt t="279949" x="8105775" y="4359275"/>
          <p14:tracePt t="279955" x="8088313" y="4359275"/>
          <p14:tracePt t="279967" x="8062913" y="4368800"/>
          <p14:tracePt t="279970" x="8037513" y="4368800"/>
          <p14:tracePt t="279978" x="7994650" y="4368800"/>
          <p14:tracePt t="279986" x="7943850" y="4384675"/>
          <p14:tracePt t="279994" x="7900988" y="4384675"/>
          <p14:tracePt t="280002" x="7875588" y="4384675"/>
          <p14:tracePt t="280018" x="7842250" y="4384675"/>
          <p14:tracePt t="280026" x="7832725" y="4384675"/>
          <p14:tracePt t="280042" x="7816850" y="4384675"/>
          <p14:tracePt t="280147" x="7807325" y="4384675"/>
          <p14:tracePt t="280165" x="7781925" y="4384675"/>
          <p14:tracePt t="280174" x="7773988" y="4394200"/>
          <p14:tracePt t="280182" x="7756525" y="4419600"/>
          <p14:tracePt t="280187" x="7756525" y="4435475"/>
          <p14:tracePt t="280202" x="7756525" y="4445000"/>
          <p14:tracePt t="280339" x="7756525" y="4460875"/>
          <p14:tracePt t="280348" x="7773988" y="4460875"/>
          <p14:tracePt t="280355" x="7781925" y="4460875"/>
          <p14:tracePt t="280372" x="7807325" y="4460875"/>
          <p14:tracePt t="280394" x="7842250" y="4460875"/>
          <p14:tracePt t="280402" x="7867650" y="4452938"/>
          <p14:tracePt t="280410" x="7875588" y="4452938"/>
          <p14:tracePt t="280418" x="7910513" y="4427538"/>
          <p14:tracePt t="280426" x="7918450" y="4410075"/>
          <p14:tracePt t="280435" x="7943850" y="4402138"/>
          <p14:tracePt t="280442" x="7961313" y="4402138"/>
          <p14:tracePt t="280450" x="7969250" y="4384675"/>
          <p14:tracePt t="280458" x="8012113" y="4359275"/>
          <p14:tracePt t="280466" x="8020050" y="4359275"/>
          <p14:tracePt t="280474" x="8054975" y="4333875"/>
          <p14:tracePt t="280483" x="8080375" y="4333875"/>
          <p14:tracePt t="280490" x="8105775" y="4316413"/>
          <p14:tracePt t="280755" x="8121650" y="4316413"/>
          <p14:tracePt t="280765" x="8147050" y="4316413"/>
          <p14:tracePt t="280771" x="8156575" y="4316413"/>
          <p14:tracePt t="280781" x="8164513" y="4316413"/>
          <p14:tracePt t="280789" x="8199438" y="4333875"/>
          <p14:tracePt t="280794" x="8207375" y="4384675"/>
          <p14:tracePt t="280802" x="8224838" y="4410075"/>
          <p14:tracePt t="280810" x="8240713" y="4445000"/>
          <p14:tracePt t="280818" x="8250238" y="4452938"/>
          <p14:tracePt t="280931" x="8250238" y="4478338"/>
          <p14:tracePt t="280940" x="8232775" y="4513263"/>
          <p14:tracePt t="280954" x="8215313" y="4513263"/>
          <p14:tracePt t="280963" x="8207375" y="4521200"/>
          <p14:tracePt t="280986" x="8181975" y="4538663"/>
          <p14:tracePt t="281010" x="8164513" y="4546600"/>
          <p14:tracePt t="281050" x="8164513" y="4564063"/>
          <p14:tracePt t="281067" x="8164513" y="4572000"/>
          <p14:tracePt t="281074" x="8139113" y="4597400"/>
          <p14:tracePt t="281083" x="8121650" y="4648200"/>
          <p14:tracePt t="281090" x="8121650" y="4691063"/>
          <p14:tracePt t="281098" x="8121650" y="4733925"/>
          <p14:tracePt t="281106" x="8121650" y="4802188"/>
          <p14:tracePt t="281115" x="8121650" y="4810125"/>
          <p14:tracePt t="281122" x="8121650" y="4835525"/>
          <p14:tracePt t="281131" x="8113713" y="4886325"/>
          <p14:tracePt t="281138" x="8080375" y="4911725"/>
          <p14:tracePt t="281154" x="8080375" y="4929188"/>
          <p14:tracePt t="281165" x="8139113" y="4929188"/>
          <p14:tracePt t="281170" x="8147050" y="4929188"/>
          <p14:tracePt t="281347" x="8147050" y="4937125"/>
          <p14:tracePt t="281355" x="8080375" y="4954588"/>
          <p14:tracePt t="281365" x="8020050" y="4972050"/>
          <p14:tracePt t="281373" x="7969250" y="4972050"/>
          <p14:tracePt t="281378" x="7926388" y="4962525"/>
          <p14:tracePt t="281434" x="7900988" y="4962525"/>
          <p14:tracePt t="281442" x="7885113" y="4962525"/>
          <p14:tracePt t="281450" x="7875588" y="4997450"/>
          <p14:tracePt t="281747" x="7859713" y="4997450"/>
          <p14:tracePt t="283603" x="7867650" y="5005388"/>
          <p14:tracePt t="283610" x="7875588" y="5013325"/>
          <p14:tracePt t="283620" x="7885113" y="5030788"/>
          <p14:tracePt t="283626" x="7918450" y="5030788"/>
          <p14:tracePt t="283634" x="7926388" y="5038725"/>
          <p14:tracePt t="283642" x="7935913" y="5056188"/>
          <p14:tracePt t="283651" x="7951788" y="5064125"/>
          <p14:tracePt t="283658" x="7961313" y="5064125"/>
          <p14:tracePt t="283667" x="7986713" y="5081588"/>
          <p14:tracePt t="283682" x="8004175" y="5081588"/>
          <p14:tracePt t="283698" x="8045450" y="5091113"/>
          <p14:tracePt t="283706" x="8070850" y="5124450"/>
          <p14:tracePt t="283722" x="8139113" y="5141913"/>
          <p14:tracePt t="283746" x="8181975" y="5141913"/>
          <p14:tracePt t="283754" x="8199438" y="5149850"/>
          <p14:tracePt t="283764" x="8224838" y="5167313"/>
          <p14:tracePt t="283770" x="8266113" y="5167313"/>
          <p14:tracePt t="283778" x="8334375" y="5200650"/>
          <p14:tracePt t="283786" x="8359775" y="5200650"/>
          <p14:tracePt t="283794" x="8410575" y="5218113"/>
          <p14:tracePt t="283802" x="8453438" y="5218113"/>
          <p14:tracePt t="283810" x="8488363" y="5226050"/>
          <p14:tracePt t="283818" x="8513763" y="5243513"/>
          <p14:tracePt t="283826" x="8555038" y="5243513"/>
          <p14:tracePt t="283834" x="8605838" y="5276850"/>
          <p14:tracePt t="283842" x="8648700" y="5276850"/>
          <p14:tracePt t="283851" x="8742363" y="5311775"/>
          <p14:tracePt t="283858" x="8802688" y="5311775"/>
          <p14:tracePt t="283867" x="8853488" y="5327650"/>
          <p14:tracePt t="283874" x="8937625" y="5362575"/>
          <p14:tracePt t="283883" x="9064625" y="5405438"/>
          <p14:tracePt t="283890" x="9107488" y="5405438"/>
          <p14:tracePt t="283898" x="9175750" y="5421313"/>
          <p14:tracePt t="283906" x="9244013" y="5456238"/>
          <p14:tracePt t="283914" x="9269413" y="5472113"/>
          <p14:tracePt t="283922" x="9286875" y="5472113"/>
          <p14:tracePt t="283931" x="9312275" y="5472113"/>
          <p14:tracePt t="284123" x="9320213" y="5464175"/>
          <p14:tracePt t="284132" x="9320213" y="5456238"/>
          <p14:tracePt t="284139" x="9320213" y="5438775"/>
          <p14:tracePt t="284152" x="9302750" y="5413375"/>
          <p14:tracePt t="284155" x="9294813" y="5387975"/>
          <p14:tracePt t="284170" x="9261475" y="5337175"/>
          <p14:tracePt t="284181" x="9244013" y="5327650"/>
          <p14:tracePt t="284186" x="9236075" y="5302250"/>
          <p14:tracePt t="284202" x="9218613" y="5251450"/>
          <p14:tracePt t="284218" x="9183688" y="5226050"/>
          <p14:tracePt t="284227" x="9175750" y="5208588"/>
          <p14:tracePt t="284234" x="9175750" y="5200650"/>
          <p14:tracePt t="284242" x="9175750" y="5183188"/>
          <p14:tracePt t="284250" x="9167813" y="5175250"/>
          <p14:tracePt t="284258" x="9150350" y="5149850"/>
          <p14:tracePt t="284266" x="9117013" y="5099050"/>
          <p14:tracePt t="284274" x="9107488" y="5091113"/>
          <p14:tracePt t="284283" x="9091613" y="5073650"/>
          <p14:tracePt t="284290" x="9091613" y="5064125"/>
          <p14:tracePt t="284298" x="9091613" y="5048250"/>
          <p14:tracePt t="287955" x="9082088" y="5038725"/>
          <p14:tracePt t="288275" x="9074150" y="5038725"/>
          <p14:tracePt t="288330" x="9056688" y="5038725"/>
          <p14:tracePt t="288345" x="9048750" y="5038725"/>
          <p14:tracePt t="288354" x="9031288" y="5030788"/>
          <p14:tracePt t="288362" x="9023350" y="5013325"/>
          <p14:tracePt t="288370" x="9023350" y="4987925"/>
          <p14:tracePt t="288381" x="8988425" y="4962525"/>
          <p14:tracePt t="288386" x="8988425" y="4929188"/>
          <p14:tracePt t="288394" x="8988425" y="4903788"/>
          <p14:tracePt t="288402" x="8980488" y="4894263"/>
          <p14:tracePt t="288410" x="8980488" y="4852988"/>
          <p14:tracePt t="288418" x="8963025" y="4827588"/>
          <p14:tracePt t="288426" x="8947150" y="4733925"/>
          <p14:tracePt t="288434" x="8947150" y="4708525"/>
          <p14:tracePt t="288442" x="8921750" y="4673600"/>
          <p14:tracePt t="288450" x="8921750" y="4630738"/>
          <p14:tracePt t="288458" x="8904288" y="4605338"/>
          <p14:tracePt t="288466" x="8886825" y="4554538"/>
          <p14:tracePt t="288474" x="8886825" y="4513263"/>
          <p14:tracePt t="288482" x="8869363" y="4445000"/>
          <p14:tracePt t="288490" x="8869363" y="4359275"/>
          <p14:tracePt t="288499" x="8869363" y="4275138"/>
          <p14:tracePt t="288506" x="8869363" y="4181475"/>
          <p14:tracePt t="288513" x="8869363" y="4070350"/>
          <p14:tracePt t="288522" x="8853488" y="3976688"/>
          <p14:tracePt t="288530" x="8836025" y="3908425"/>
          <p14:tracePt t="288537" x="8818563" y="3816350"/>
          <p14:tracePt t="288547" x="8777288" y="3697288"/>
          <p14:tracePt t="288554" x="8742363" y="3629025"/>
          <p14:tracePt t="288563" x="8709025" y="3552825"/>
          <p14:tracePt t="288570" x="8691563" y="3492500"/>
          <p14:tracePt t="288579" x="8632825" y="3390900"/>
          <p14:tracePt t="288586" x="8615363" y="3365500"/>
          <p14:tracePt t="288594" x="8597900" y="3297238"/>
          <p14:tracePt t="288602" x="8564563" y="3228975"/>
          <p14:tracePt t="288610" x="8547100" y="3178175"/>
          <p14:tracePt t="288618" x="8547100" y="3119438"/>
          <p14:tracePt t="288627" x="8529638" y="3051175"/>
          <p14:tracePt t="288634" x="8513763" y="2932113"/>
          <p14:tracePt t="288642" x="8496300" y="2863850"/>
          <p14:tracePt t="288650" x="8435975" y="2770188"/>
          <p14:tracePt t="288658" x="8385175" y="2693988"/>
          <p14:tracePt t="288666" x="8369300" y="2643188"/>
          <p14:tracePt t="288674" x="8351838" y="2582863"/>
          <p14:tracePt t="288682" x="8334375" y="2516188"/>
          <p14:tracePt t="288690" x="8301038" y="2489200"/>
          <p14:tracePt t="288698" x="8301038" y="2438400"/>
          <p14:tracePt t="288706" x="8301038" y="2397125"/>
          <p14:tracePt t="288715" x="8301038" y="2344738"/>
          <p14:tracePt t="288722" x="8301038" y="2303463"/>
          <p14:tracePt t="288730" x="8301038" y="2278063"/>
          <p14:tracePt t="288738" x="8301038" y="2235200"/>
          <p14:tracePt t="288747" x="8301038" y="2200275"/>
          <p14:tracePt t="288754" x="8308975" y="2141538"/>
          <p14:tracePt t="288763" x="8326438" y="2124075"/>
          <p14:tracePt t="288770" x="8334375" y="2098675"/>
          <p14:tracePt t="288786" x="8334375" y="2090738"/>
          <p14:tracePt t="288794" x="8359775" y="2065338"/>
          <p14:tracePt t="288842" x="8394700" y="2065338"/>
          <p14:tracePt t="288850" x="8453438" y="2047875"/>
          <p14:tracePt t="288858" x="8547100" y="2047875"/>
          <p14:tracePt t="288866" x="8666163" y="2022475"/>
          <p14:tracePt t="288874" x="8836025" y="1979613"/>
          <p14:tracePt t="288882" x="8955088" y="1963738"/>
          <p14:tracePt t="288890" x="9082088" y="1920875"/>
          <p14:tracePt t="288900" x="9175750" y="1878013"/>
          <p14:tracePt t="288906" x="9244013" y="1870075"/>
          <p14:tracePt t="288914" x="9363075" y="1827213"/>
          <p14:tracePt t="288922" x="9431338" y="1793875"/>
          <p14:tracePt t="288930" x="9464675" y="1776413"/>
          <p14:tracePt t="288938" x="9532938" y="1741488"/>
          <p14:tracePt t="288947" x="9601200" y="1708150"/>
          <p14:tracePt t="288954" x="9642475" y="1708150"/>
          <p14:tracePt t="288964" x="9694863" y="1674813"/>
          <p14:tracePt t="288980" x="9745663" y="1657350"/>
          <p14:tracePt t="288986" x="9786938" y="1606550"/>
          <p14:tracePt t="288994" x="9804400" y="1606550"/>
          <p14:tracePt t="289002" x="9829800" y="1597025"/>
          <p14:tracePt t="289010" x="9839325" y="1589088"/>
          <p14:tracePt t="289018" x="9864725" y="1555750"/>
          <p14:tracePt t="289026" x="9880600" y="1555750"/>
          <p14:tracePt t="289034" x="9906000" y="1546225"/>
          <p14:tracePt t="289042" x="9931400" y="1530350"/>
          <p14:tracePt t="289050" x="9948863" y="1520825"/>
          <p14:tracePt t="289067" x="9991725" y="1487488"/>
          <p14:tracePt t="289074" x="9999663" y="1487488"/>
          <p14:tracePt t="289082" x="10025063" y="1462088"/>
          <p14:tracePt t="289090" x="10042525" y="1462088"/>
          <p14:tracePt t="289098" x="10101263" y="1419225"/>
          <p14:tracePt t="289114" x="10144125" y="1419225"/>
          <p14:tracePt t="289122" x="10161588" y="1401763"/>
          <p14:tracePt t="289219" x="10169525" y="1393825"/>
          <p14:tracePt t="289259" x="10169525" y="1376363"/>
          <p14:tracePt t="289267" x="10153650" y="1376363"/>
          <p14:tracePt t="289275" x="10126663" y="1368425"/>
          <p14:tracePt t="289284" x="10101263" y="1350963"/>
          <p14:tracePt t="289290" x="10075863" y="1350963"/>
          <p14:tracePt t="289299" x="10025063" y="1333500"/>
          <p14:tracePt t="289306" x="9999663" y="1333500"/>
          <p14:tracePt t="289315" x="9915525" y="1333500"/>
          <p14:tracePt t="289322" x="9847263" y="1333500"/>
          <p14:tracePt t="289331" x="9771063" y="1333500"/>
          <p14:tracePt t="289339" x="9702800" y="1333500"/>
          <p14:tracePt t="289347" x="9617075" y="1333500"/>
          <p14:tracePt t="289354" x="9558338" y="1333500"/>
          <p14:tracePt t="289365" x="9507538" y="1333500"/>
          <p14:tracePt t="289370" x="9447213" y="1333500"/>
          <p14:tracePt t="289380" x="9363075" y="1333500"/>
          <p14:tracePt t="289386" x="9312275" y="1333500"/>
          <p14:tracePt t="289394" x="9269413" y="1333500"/>
          <p14:tracePt t="289402" x="9209088" y="1333500"/>
          <p14:tracePt t="289410" x="9193213" y="1333500"/>
          <p14:tracePt t="289418" x="9150350" y="1333500"/>
          <p14:tracePt t="289426" x="9142413" y="1333500"/>
          <p14:tracePt t="289435" x="9082088" y="1333500"/>
          <p14:tracePt t="289442" x="9056688" y="1333500"/>
          <p14:tracePt t="289450" x="9013825" y="1333500"/>
          <p14:tracePt t="289458" x="8921750" y="1368425"/>
          <p14:tracePt t="289467" x="8828088" y="1385888"/>
          <p14:tracePt t="289474" x="8742363" y="1401763"/>
          <p14:tracePt t="289482" x="8615363" y="1462088"/>
          <p14:tracePt t="289490" x="8488363" y="1504950"/>
          <p14:tracePt t="289498" x="8343900" y="1571625"/>
          <p14:tracePt t="289506" x="8240713" y="1606550"/>
          <p14:tracePt t="289515" x="8147050" y="1665288"/>
          <p14:tracePt t="289522" x="8096250" y="1682750"/>
          <p14:tracePt t="289531" x="8054975" y="1682750"/>
          <p14:tracePt t="289538" x="8020050" y="1700213"/>
          <p14:tracePt t="289547" x="7951788" y="1733550"/>
          <p14:tracePt t="289554" x="7943850" y="1741488"/>
          <p14:tracePt t="289565" x="7900988" y="1758950"/>
          <p14:tracePt t="289570" x="7875588" y="1758950"/>
          <p14:tracePt t="289581" x="7824788" y="1827213"/>
          <p14:tracePt t="289586" x="7807325" y="1835150"/>
          <p14:tracePt t="289594" x="7766050" y="1852613"/>
          <p14:tracePt t="289602" x="7740650" y="1885950"/>
          <p14:tracePt t="289610" x="7672388" y="1938338"/>
          <p14:tracePt t="289618" x="7637463" y="1963738"/>
          <p14:tracePt t="289626" x="7612063" y="1997075"/>
          <p14:tracePt t="289634" x="7535863" y="2065338"/>
          <p14:tracePt t="289642" x="7510463" y="2098675"/>
          <p14:tracePt t="289650" x="7434263" y="2149475"/>
          <p14:tracePt t="289658" x="7340600" y="2192338"/>
          <p14:tracePt t="289668" x="7289800" y="2235200"/>
          <p14:tracePt t="289674" x="7221538" y="2278063"/>
          <p14:tracePt t="289683" x="7188200" y="2303463"/>
          <p14:tracePt t="289691" x="7145338" y="2336800"/>
          <p14:tracePt t="289699" x="7127875" y="2344738"/>
          <p14:tracePt t="289715" x="7102475" y="2379663"/>
          <p14:tracePt t="289739" x="7094538" y="2387600"/>
          <p14:tracePt t="289762" x="7077075" y="2387600"/>
          <p14:tracePt t="289770" x="7034213" y="2413000"/>
          <p14:tracePt t="289781" x="6992938" y="2430463"/>
          <p14:tracePt t="289787" x="6942138" y="2481263"/>
          <p14:tracePt t="289794" x="6932613" y="2489200"/>
          <p14:tracePt t="289810" x="6873875" y="2541588"/>
          <p14:tracePt t="289818" x="6856413" y="2549525"/>
          <p14:tracePt t="289826" x="6813550" y="2566988"/>
          <p14:tracePt t="289834" x="6788150" y="2592388"/>
          <p14:tracePt t="289842" x="6770688" y="2608263"/>
          <p14:tracePt t="289883" x="6762750" y="2617788"/>
          <p14:tracePt t="289898" x="6737350" y="2643188"/>
          <p14:tracePt t="289906" x="6737350" y="2660650"/>
          <p14:tracePt t="289914" x="6737350" y="2668588"/>
          <p14:tracePt t="289922" x="6737350" y="2711450"/>
          <p14:tracePt t="289932" x="6737350" y="2736850"/>
          <p14:tracePt t="289938" x="6719888" y="2787650"/>
          <p14:tracePt t="289948" x="6719888" y="2830513"/>
          <p14:tracePt t="289955" x="6719888" y="2871788"/>
          <p14:tracePt t="289965" x="6719888" y="2897188"/>
          <p14:tracePt t="289970" x="6719888" y="2965450"/>
          <p14:tracePt t="289982" x="6719888" y="3008313"/>
          <p14:tracePt t="289986" x="6719888" y="3094038"/>
          <p14:tracePt t="289995" x="6719888" y="3144838"/>
          <p14:tracePt t="290002" x="6719888" y="3186113"/>
          <p14:tracePt t="290011" x="6719888" y="3246438"/>
          <p14:tracePt t="290018" x="6719888" y="3279775"/>
          <p14:tracePt t="290026" x="6719888" y="3322638"/>
          <p14:tracePt t="290034" x="6719888" y="3330575"/>
          <p14:tracePt t="290066" x="6719888" y="3348038"/>
          <p14:tracePt t="290074" x="6737350" y="3355975"/>
          <p14:tracePt t="290083" x="6745288" y="3398838"/>
          <p14:tracePt t="290090" x="6762750" y="3416300"/>
          <p14:tracePt t="290099" x="6770688" y="3424238"/>
          <p14:tracePt t="290106" x="6797675" y="3441700"/>
          <p14:tracePt t="290116" x="6848475" y="3467100"/>
          <p14:tracePt t="290122" x="6856413" y="3484563"/>
          <p14:tracePt t="290132" x="6881813" y="3492500"/>
          <p14:tracePt t="290138" x="6950075" y="3509963"/>
          <p14:tracePt t="290149" x="7026275" y="3568700"/>
          <p14:tracePt t="290154" x="7085013" y="3586163"/>
          <p14:tracePt t="290165" x="7178675" y="3603625"/>
          <p14:tracePt t="290170" x="7297738" y="3603625"/>
          <p14:tracePt t="290181" x="7442200" y="3646488"/>
          <p14:tracePt t="290187" x="7586663" y="3646488"/>
          <p14:tracePt t="290197" x="7705725" y="3646488"/>
          <p14:tracePt t="290203" x="7816850" y="3646488"/>
          <p14:tracePt t="290211" x="7910513" y="3646488"/>
          <p14:tracePt t="290218" x="8054975" y="3629025"/>
          <p14:tracePt t="290226" x="8164513" y="3629025"/>
          <p14:tracePt t="290235" x="8291513" y="3594100"/>
          <p14:tracePt t="290242" x="8385175" y="3552825"/>
          <p14:tracePt t="290251" x="8504238" y="3535363"/>
          <p14:tracePt t="290258" x="8572500" y="3535363"/>
          <p14:tracePt t="290267" x="8632825" y="3517900"/>
          <p14:tracePt t="290274" x="8724900" y="3502025"/>
          <p14:tracePt t="290282" x="8818563" y="3502025"/>
          <p14:tracePt t="290290" x="8929688" y="3502025"/>
          <p14:tracePt t="290299" x="9013825" y="3502025"/>
          <p14:tracePt t="290306" x="9107488" y="3502025"/>
          <p14:tracePt t="290315" x="9167813" y="3502025"/>
          <p14:tracePt t="290322" x="9183688" y="3502025"/>
          <p14:tracePt t="290331" x="9209088" y="3467100"/>
          <p14:tracePt t="290338" x="9218613" y="3459163"/>
          <p14:tracePt t="290349" x="9236075" y="3459163"/>
          <p14:tracePt t="290354" x="9244013" y="3459163"/>
          <p14:tracePt t="290366" x="9269413" y="3441700"/>
          <p14:tracePt t="290370" x="9337675" y="3424238"/>
          <p14:tracePt t="290382" x="9405938" y="3390900"/>
          <p14:tracePt t="290386" x="9456738" y="3382963"/>
          <p14:tracePt t="290395" x="9515475" y="3365500"/>
          <p14:tracePt t="290402" x="9659938" y="3340100"/>
          <p14:tracePt t="290410" x="9786938" y="3297238"/>
          <p14:tracePt t="290418" x="9931400" y="3297238"/>
          <p14:tracePt t="290426" x="10067925" y="3297238"/>
          <p14:tracePt t="290434" x="10186988" y="3297238"/>
          <p14:tracePt t="290442" x="10271125" y="3297238"/>
          <p14:tracePt t="290450" x="10364788" y="3297238"/>
          <p14:tracePt t="290458" x="10390188" y="3297238"/>
          <p14:tracePt t="290467" x="10433050" y="3297238"/>
          <p14:tracePt t="290474" x="10450513" y="3297238"/>
          <p14:tracePt t="290483" x="10458450" y="3297238"/>
          <p14:tracePt t="290490" x="10501313" y="3297238"/>
          <p14:tracePt t="290500" x="10509250" y="3289300"/>
          <p14:tracePt t="290506" x="10552113" y="3271838"/>
          <p14:tracePt t="290516" x="10569575" y="3263900"/>
          <p14:tracePt t="290522" x="10612438" y="3238500"/>
          <p14:tracePt t="290532" x="10620375" y="3221038"/>
          <p14:tracePt t="290538" x="10679113" y="3195638"/>
          <p14:tracePt t="290549" x="10747375" y="3160713"/>
          <p14:tracePt t="290554" x="10798175" y="3144838"/>
          <p14:tracePt t="290564" x="10866438" y="3109913"/>
          <p14:tracePt t="290570" x="10934700" y="3076575"/>
          <p14:tracePt t="290581" x="10977563" y="3059113"/>
          <p14:tracePt t="290586" x="11028363" y="3041650"/>
          <p14:tracePt t="290595" x="11036300" y="3033713"/>
          <p14:tracePt t="290602" x="11061700" y="3016250"/>
          <p14:tracePt t="290611" x="11079163" y="2990850"/>
          <p14:tracePt t="290618" x="11112500" y="2957513"/>
          <p14:tracePt t="290627" x="11137900" y="2922588"/>
          <p14:tracePt t="290634" x="11155363" y="2897188"/>
          <p14:tracePt t="290642" x="11155363" y="2855913"/>
          <p14:tracePt t="290652" x="11188700" y="2805113"/>
          <p14:tracePt t="290658" x="11206163" y="2762250"/>
          <p14:tracePt t="290667" x="11206163" y="2711450"/>
          <p14:tracePt t="290674" x="11206163" y="2668588"/>
          <p14:tracePt t="290684" x="11215688" y="2600325"/>
          <p14:tracePt t="290690" x="11215688" y="2541588"/>
          <p14:tracePt t="290699" x="11215688" y="2489200"/>
          <p14:tracePt t="290707" x="11231563" y="2430463"/>
          <p14:tracePt t="290715" x="11231563" y="2405063"/>
          <p14:tracePt t="290722" x="11231563" y="2354263"/>
          <p14:tracePt t="290731" x="11231563" y="2311400"/>
          <p14:tracePt t="290738" x="11231563" y="2293938"/>
          <p14:tracePt t="290748" x="11231563" y="2243138"/>
          <p14:tracePt t="290755" x="11231563" y="2217738"/>
          <p14:tracePt t="290766" x="11231563" y="2166938"/>
          <p14:tracePt t="290770" x="11231563" y="2108200"/>
          <p14:tracePt t="290781" x="11231563" y="2082800"/>
          <p14:tracePt t="290786" x="11231563" y="2014538"/>
          <p14:tracePt t="290794" x="11231563" y="1989138"/>
          <p14:tracePt t="290802" x="11223625" y="1920875"/>
          <p14:tracePt t="290810" x="11198225" y="1878013"/>
          <p14:tracePt t="290818" x="11180763" y="1844675"/>
          <p14:tracePt t="290827" x="11172825" y="1835150"/>
          <p14:tracePt t="290834" x="11155363" y="1793875"/>
          <p14:tracePt t="290842" x="11137900" y="1741488"/>
          <p14:tracePt t="290851" x="11112500" y="1716088"/>
          <p14:tracePt t="290858" x="11096625" y="1690688"/>
          <p14:tracePt t="290867" x="11044238" y="1614488"/>
          <p14:tracePt t="290874" x="11010900" y="1589088"/>
          <p14:tracePt t="290882" x="10977563" y="1538288"/>
          <p14:tracePt t="290890" x="10934700" y="1504950"/>
          <p14:tracePt t="290898" x="10858500" y="1436688"/>
          <p14:tracePt t="290906" x="10815638" y="1385888"/>
          <p14:tracePt t="290915" x="10764838" y="1350963"/>
          <p14:tracePt t="290922" x="10671175" y="1300163"/>
          <p14:tracePt t="290932" x="10645775" y="1282700"/>
          <p14:tracePt t="290938" x="10594975" y="1266825"/>
          <p14:tracePt t="290949" x="10534650" y="1249363"/>
          <p14:tracePt t="290954" x="10458450" y="1198563"/>
          <p14:tracePt t="290966" x="10407650" y="1181100"/>
          <p14:tracePt t="290970" x="10364788" y="1163638"/>
          <p14:tracePt t="290986" x="10323513" y="1163638"/>
          <p14:tracePt t="290998" x="10288588" y="1138238"/>
          <p14:tracePt t="291018" x="10280650" y="1138238"/>
          <p14:tracePt t="291026" x="10237788" y="1138238"/>
          <p14:tracePt t="291034" x="10212388" y="1138238"/>
          <p14:tracePt t="291043" x="10179050" y="1138238"/>
          <p14:tracePt t="291051" x="10169525" y="1122363"/>
          <p14:tracePt t="291058" x="10161588" y="1122363"/>
          <p14:tracePt t="291068" x="10118725" y="1122363"/>
          <p14:tracePt t="291075" x="10093325" y="1122363"/>
          <p14:tracePt t="291083" x="10042525" y="1122363"/>
          <p14:tracePt t="291090" x="10017125" y="1112838"/>
          <p14:tracePt t="291099" x="9948863" y="1112838"/>
          <p14:tracePt t="291106" x="9923463" y="1112838"/>
          <p14:tracePt t="291115" x="9880600" y="1096963"/>
          <p14:tracePt t="291122" x="9847263" y="1096963"/>
          <p14:tracePt t="291132" x="9786938" y="1096963"/>
          <p14:tracePt t="291138" x="9702800" y="1096963"/>
          <p14:tracePt t="291148" x="9642475" y="1096963"/>
          <p14:tracePt t="291154" x="9575800" y="1096963"/>
          <p14:tracePt t="291166" x="9490075" y="1096963"/>
          <p14:tracePt t="291170" x="9396413" y="1104900"/>
          <p14:tracePt t="291181" x="9328150" y="1138238"/>
          <p14:tracePt t="291186" x="9261475" y="1138238"/>
          <p14:tracePt t="291198" x="9175750" y="1155700"/>
          <p14:tracePt t="291202" x="9117013" y="1155700"/>
          <p14:tracePt t="291210" x="9048750" y="1173163"/>
          <p14:tracePt t="291218" x="8988425" y="1173163"/>
          <p14:tracePt t="291226" x="8937625" y="1189038"/>
          <p14:tracePt t="291234" x="8894763" y="1189038"/>
          <p14:tracePt t="291243" x="8802688" y="1206500"/>
          <p14:tracePt t="291251" x="8793163" y="1216025"/>
          <p14:tracePt t="291258" x="8734425" y="1231900"/>
          <p14:tracePt t="291267" x="8674100" y="1249363"/>
          <p14:tracePt t="291274" x="8623300" y="1266825"/>
          <p14:tracePt t="291282" x="8555038" y="1300163"/>
          <p14:tracePt t="291290" x="8462963" y="1317625"/>
          <p14:tracePt t="291298" x="8394700" y="1350963"/>
          <p14:tracePt t="291306" x="8369300" y="1368425"/>
          <p14:tracePt t="291314" x="8301038" y="1401763"/>
          <p14:tracePt t="291321" x="8283575" y="1401763"/>
          <p14:tracePt t="291329" x="8224838" y="1427163"/>
          <p14:tracePt t="291337" x="8215313" y="1427163"/>
          <p14:tracePt t="291346" x="8156575" y="1462088"/>
          <p14:tracePt t="291354" x="8139113" y="1470025"/>
          <p14:tracePt t="291363" x="8113713" y="1470025"/>
          <p14:tracePt t="291370" x="8105775" y="1470025"/>
          <p14:tracePt t="291380" x="8080375" y="1487488"/>
          <p14:tracePt t="291385" x="8062913" y="1487488"/>
          <p14:tracePt t="291394" x="8037513" y="1487488"/>
          <p14:tracePt t="291402" x="8012113" y="1495425"/>
          <p14:tracePt t="291410" x="7961313" y="1530350"/>
          <p14:tracePt t="291418" x="7875588" y="1563688"/>
          <p14:tracePt t="291426" x="7807325" y="1581150"/>
          <p14:tracePt t="291434" x="7705725" y="1665288"/>
          <p14:tracePt t="291442" x="7578725" y="1751013"/>
          <p14:tracePt t="291450" x="7485063" y="1784350"/>
          <p14:tracePt t="291458" x="7358063" y="1878013"/>
          <p14:tracePt t="291466" x="7256463" y="1938338"/>
          <p14:tracePt t="291474" x="7188200" y="1971675"/>
          <p14:tracePt t="291484" x="7085013" y="2005013"/>
          <p14:tracePt t="291490" x="7043738" y="2039938"/>
          <p14:tracePt t="291499" x="6992938" y="2055813"/>
          <p14:tracePt t="291506" x="6950075" y="2073275"/>
          <p14:tracePt t="291514" x="6899275" y="2098675"/>
          <p14:tracePt t="291522" x="6873875" y="2116138"/>
          <p14:tracePt t="291530" x="6823075" y="2133600"/>
          <p14:tracePt t="291538" x="6797675" y="2149475"/>
          <p14:tracePt t="291547" x="6762750" y="2174875"/>
          <p14:tracePt t="291554" x="6719888" y="2209800"/>
          <p14:tracePt t="291563" x="6686550" y="2227263"/>
          <p14:tracePt t="291570" x="6678613" y="2235200"/>
          <p14:tracePt t="291580" x="6635750" y="2278063"/>
          <p14:tracePt t="291586" x="6626225" y="2286000"/>
          <p14:tracePt t="291594" x="6592888" y="2328863"/>
          <p14:tracePt t="291602" x="6542088" y="2405063"/>
          <p14:tracePt t="291610" x="6524625" y="2430463"/>
          <p14:tracePt t="291618" x="6516688" y="2455863"/>
          <p14:tracePt t="291626" x="6465888" y="2506663"/>
          <p14:tracePt t="291634" x="6448425" y="2557463"/>
          <p14:tracePt t="291642" x="6440488" y="2566988"/>
          <p14:tracePt t="291650" x="6405563" y="2592388"/>
          <p14:tracePt t="291658" x="6397625" y="2608263"/>
          <p14:tracePt t="291666" x="6397625" y="2633663"/>
          <p14:tracePt t="291674" x="6389688" y="2643188"/>
          <p14:tracePt t="291683" x="6372225" y="2668588"/>
          <p14:tracePt t="291690" x="6354763" y="2701925"/>
          <p14:tracePt t="291706" x="6346825" y="2711450"/>
          <p14:tracePt t="291715" x="6329363" y="2736850"/>
          <p14:tracePt t="291722" x="6311900" y="2787650"/>
          <p14:tracePt t="291730" x="6311900" y="2846388"/>
          <p14:tracePt t="291738" x="6303963" y="2914650"/>
          <p14:tracePt t="291746" x="6245225" y="3016250"/>
          <p14:tracePt t="291754" x="6245225" y="3101975"/>
          <p14:tracePt t="291763" x="6245225" y="3160713"/>
          <p14:tracePt t="291770" x="6227763" y="3228975"/>
          <p14:tracePt t="291780" x="6227763" y="3297238"/>
          <p14:tracePt t="291786" x="6227763" y="3355975"/>
          <p14:tracePt t="291796" x="6210300" y="3398838"/>
          <p14:tracePt t="291802" x="6210300" y="3449638"/>
          <p14:tracePt t="291810" x="6210300" y="3492500"/>
          <p14:tracePt t="291818" x="6210300" y="3509963"/>
          <p14:tracePt t="291826" x="6210300" y="3517900"/>
          <p14:tracePt t="291834" x="6210300" y="3543300"/>
          <p14:tracePt t="291842" x="6210300" y="3568700"/>
          <p14:tracePt t="291850" x="6219825" y="3619500"/>
          <p14:tracePt t="291858" x="6245225" y="3646488"/>
          <p14:tracePt t="291874" x="6278563" y="3713163"/>
          <p14:tracePt t="291882" x="6296025" y="3730625"/>
          <p14:tracePt t="291890" x="6321425" y="3756025"/>
          <p14:tracePt t="291906" x="6389688" y="3806825"/>
          <p14:tracePt t="291914" x="6423025" y="3841750"/>
          <p14:tracePt t="291922" x="6465888" y="3883025"/>
          <p14:tracePt t="291930" x="6516688" y="3900488"/>
          <p14:tracePt t="291938" x="6584950" y="3917950"/>
          <p14:tracePt t="291947" x="6626225" y="3968750"/>
          <p14:tracePt t="291954" x="6719888" y="3968750"/>
          <p14:tracePt t="291963" x="6788150" y="4019550"/>
          <p14:tracePt t="291970" x="6838950" y="4052888"/>
          <p14:tracePt t="291980" x="6907213" y="4087813"/>
          <p14:tracePt t="291986" x="6975475" y="4121150"/>
          <p14:tracePt t="291997" x="7069138" y="4138613"/>
          <p14:tracePt t="292002" x="7221538" y="4181475"/>
          <p14:tracePt t="292010" x="7340600" y="4224338"/>
          <p14:tracePt t="292018" x="7485063" y="4249738"/>
          <p14:tracePt t="292026" x="7604125" y="4265613"/>
          <p14:tracePt t="292034" x="7723188" y="4265613"/>
          <p14:tracePt t="292042" x="7893050" y="4291013"/>
          <p14:tracePt t="292050" x="8012113" y="4291013"/>
          <p14:tracePt t="292058" x="8121650" y="4291013"/>
          <p14:tracePt t="292066" x="8240713" y="4291013"/>
          <p14:tracePt t="292074" x="8326438" y="4291013"/>
          <p14:tracePt t="292083" x="8410575" y="4291013"/>
          <p14:tracePt t="292090" x="8478838" y="4291013"/>
          <p14:tracePt t="292099" x="8589963" y="4291013"/>
          <p14:tracePt t="292106" x="8724900" y="4291013"/>
          <p14:tracePt t="292114" x="8843963" y="4291013"/>
          <p14:tracePt t="292122" x="8988425" y="4291013"/>
          <p14:tracePt t="292130" x="9158288" y="4291013"/>
          <p14:tracePt t="292138" x="9269413" y="4291013"/>
          <p14:tracePt t="292146" x="9388475" y="4291013"/>
          <p14:tracePt t="292154" x="9558338" y="4291013"/>
          <p14:tracePt t="292163" x="9642475" y="4291013"/>
          <p14:tracePt t="292170" x="9761538" y="4291013"/>
          <p14:tracePt t="292180" x="9821863" y="4291013"/>
          <p14:tracePt t="292186" x="9890125" y="4291013"/>
          <p14:tracePt t="292197" x="9915525" y="4291013"/>
          <p14:tracePt t="292202" x="9923463" y="4291013"/>
          <p14:tracePt t="292210" x="9966325" y="4291013"/>
          <p14:tracePt t="292218" x="10034588" y="4291013"/>
          <p14:tracePt t="292226" x="10118725" y="4291013"/>
          <p14:tracePt t="292234" x="10212388" y="4275138"/>
          <p14:tracePt t="292242" x="10323513" y="4275138"/>
          <p14:tracePt t="292250" x="10475913" y="4232275"/>
          <p14:tracePt t="292258" x="10671175" y="4232275"/>
          <p14:tracePt t="292266" x="10790238" y="4214813"/>
          <p14:tracePt t="292274" x="10909300" y="4197350"/>
          <p14:tracePt t="292283" x="11002963" y="4181475"/>
          <p14:tracePt t="292290" x="11071225" y="4164013"/>
          <p14:tracePt t="292299" x="11096625" y="4146550"/>
          <p14:tracePt t="292306" x="11122025" y="4130675"/>
          <p14:tracePt t="292322" x="11137900" y="4121150"/>
          <p14:tracePt t="292354" x="11163300" y="4105275"/>
          <p14:tracePt t="292370" x="11172825" y="4095750"/>
          <p14:tracePt t="297227" x="11163300" y="4113213"/>
          <p14:tracePt t="297235" x="11163300" y="4121150"/>
          <p14:tracePt t="297250" x="11163300" y="4138613"/>
          <p14:tracePt t="297266" x="11147425" y="4146550"/>
          <p14:tracePt t="297746" x="11122025" y="4156075"/>
          <p14:tracePt t="297778" x="11112500" y="4171950"/>
          <p14:tracePt t="297786" x="11096625" y="4171950"/>
          <p14:tracePt t="297818" x="11071225" y="4171950"/>
          <p14:tracePt t="297834" x="11044238" y="4197350"/>
          <p14:tracePt t="297850" x="11028363" y="4214813"/>
          <p14:tracePt t="297874" x="11018838" y="4224338"/>
          <p14:tracePt t="297898" x="11002963" y="4224338"/>
          <p14:tracePt t="297930" x="10993438" y="4240213"/>
          <p14:tracePt t="298131" x="10977563" y="4224338"/>
          <p14:tracePt t="298138" x="10977563" y="4206875"/>
          <p14:tracePt t="298146" x="10977563" y="4181475"/>
          <p14:tracePt t="298154" x="10977563" y="4121150"/>
          <p14:tracePt t="298163" x="10977563" y="4052888"/>
          <p14:tracePt t="298170" x="10968038" y="4027488"/>
          <p14:tracePt t="298179" x="10968038" y="3960813"/>
          <p14:tracePt t="298186" x="10942638" y="3849688"/>
          <p14:tracePt t="298196" x="10917238" y="3824288"/>
          <p14:tracePt t="298202" x="10901363" y="3713163"/>
          <p14:tracePt t="298212" x="10883900" y="3646488"/>
          <p14:tracePt t="298218" x="10866438" y="3552825"/>
          <p14:tracePt t="298226" x="10833100" y="3509963"/>
          <p14:tracePt t="298234" x="10815638" y="3441700"/>
          <p14:tracePt t="298242" x="10798175" y="3398838"/>
          <p14:tracePt t="298250" x="10782300" y="3305175"/>
          <p14:tracePt t="298258" x="10756900" y="3279775"/>
          <p14:tracePt t="298266" x="10721975" y="3211513"/>
          <p14:tracePt t="298274" x="10721975" y="3195638"/>
          <p14:tracePt t="298282" x="10704513" y="3152775"/>
          <p14:tracePt t="298290" x="10671175" y="3109913"/>
          <p14:tracePt t="298298" x="10663238" y="3094038"/>
          <p14:tracePt t="298306" x="10663238" y="3067050"/>
          <p14:tracePt t="298315" x="10645775" y="3041650"/>
          <p14:tracePt t="298322" x="10628313" y="2974975"/>
          <p14:tracePt t="298331" x="10628313" y="2965450"/>
          <p14:tracePt t="298338" x="10602913" y="2906713"/>
          <p14:tracePt t="298347" x="10585450" y="2871788"/>
          <p14:tracePt t="298354" x="10585450" y="2846388"/>
          <p14:tracePt t="298362" x="10585450" y="2820988"/>
          <p14:tracePt t="298370" x="10585450" y="2778125"/>
          <p14:tracePt t="298379" x="10585450" y="2752725"/>
          <p14:tracePt t="298386" x="10585450" y="2719388"/>
          <p14:tracePt t="298395" x="10585450" y="2693988"/>
          <p14:tracePt t="298402" x="10585450" y="2651125"/>
          <p14:tracePt t="298412" x="10585450" y="2625725"/>
          <p14:tracePt t="298418" x="10585450" y="2574925"/>
          <p14:tracePt t="298426" x="10585450" y="2532063"/>
          <p14:tracePt t="298434" x="10585450" y="2463800"/>
          <p14:tracePt t="298442" x="10585450" y="2405063"/>
          <p14:tracePt t="298450" x="10585450" y="2379663"/>
          <p14:tracePt t="298458" x="10585450" y="2328863"/>
          <p14:tracePt t="298466" x="10585450" y="2303463"/>
          <p14:tracePt t="298474" x="10585450" y="2260600"/>
          <p14:tracePt t="298482" x="10585450" y="2243138"/>
          <p14:tracePt t="298490" x="10585450" y="2209800"/>
          <p14:tracePt t="298506" x="10585450" y="2192338"/>
          <p14:tracePt t="298514" x="10585450" y="2184400"/>
          <p14:tracePt t="298522" x="10585450" y="2166938"/>
          <p14:tracePt t="298530" x="10585450" y="2141538"/>
          <p14:tracePt t="298699" x="10569575" y="2116138"/>
          <p14:tracePt t="298715" x="10560050" y="2108200"/>
          <p14:tracePt t="298722" x="10534650" y="2108200"/>
          <p14:tracePt t="298730" x="10467975" y="2090738"/>
          <p14:tracePt t="298738" x="10348913" y="2047875"/>
          <p14:tracePt t="298747" x="10220325" y="2005013"/>
          <p14:tracePt t="298754" x="9991725" y="1963738"/>
          <p14:tracePt t="298762" x="9872663" y="1938338"/>
          <p14:tracePt t="298770" x="9702800" y="1920875"/>
          <p14:tracePt t="298779" x="9583738" y="1895475"/>
          <p14:tracePt t="298786" x="9490075" y="1895475"/>
          <p14:tracePt t="298795" x="9431338" y="1878013"/>
          <p14:tracePt t="298802" x="9363075" y="1878013"/>
          <p14:tracePt t="298812" x="9353550" y="1878013"/>
          <p14:tracePt t="298818" x="9312275" y="1870075"/>
          <p14:tracePt t="298826" x="9302750" y="1852613"/>
          <p14:tracePt t="298834" x="9277350" y="1852613"/>
          <p14:tracePt t="298842" x="9209088" y="1852613"/>
          <p14:tracePt t="298850" x="9150350" y="1852613"/>
          <p14:tracePt t="298858" x="9064625" y="1852613"/>
          <p14:tracePt t="298866" x="8972550" y="1852613"/>
          <p14:tracePt t="298874" x="8861425" y="1852613"/>
          <p14:tracePt t="298882" x="8716963" y="1852613"/>
          <p14:tracePt t="298890" x="8572500" y="1852613"/>
          <p14:tracePt t="298898" x="8462963" y="1852613"/>
          <p14:tracePt t="298906" x="8343900" y="1852613"/>
          <p14:tracePt t="298914" x="8224838" y="1852613"/>
          <p14:tracePt t="298922" x="8113713" y="1852613"/>
          <p14:tracePt t="298930" x="8045450" y="1852613"/>
          <p14:tracePt t="298938" x="7986713" y="1852613"/>
          <p14:tracePt t="298947" x="7969250" y="1852613"/>
          <p14:tracePt t="298978" x="7943850" y="1852613"/>
          <p14:tracePt t="298986" x="7918450" y="1852613"/>
          <p14:tracePt t="298996" x="7910513" y="1852613"/>
          <p14:tracePt t="299002" x="7867650" y="1852613"/>
          <p14:tracePt t="299012" x="7842250" y="1852613"/>
          <p14:tracePt t="299018" x="7816850" y="1852613"/>
          <p14:tracePt t="299026" x="7799388" y="1852613"/>
          <p14:tracePt t="299042" x="7791450" y="1852613"/>
          <p14:tracePt t="299050" x="7773988" y="1852613"/>
          <p14:tracePt t="299059" x="7723188" y="1852613"/>
          <p14:tracePt t="299066" x="7672388" y="1852613"/>
          <p14:tracePt t="299074" x="7629525" y="1852613"/>
          <p14:tracePt t="299082" x="7586663" y="1852613"/>
          <p14:tracePt t="299090" x="7518400" y="1852613"/>
          <p14:tracePt t="299098" x="7434263" y="1852613"/>
          <p14:tracePt t="299106" x="7323138" y="1852613"/>
          <p14:tracePt t="299115" x="7204075" y="1870075"/>
          <p14:tracePt t="299122" x="7085013" y="1870075"/>
          <p14:tracePt t="299130" x="6942138" y="1870075"/>
          <p14:tracePt t="299138" x="6831013" y="1870075"/>
          <p14:tracePt t="299147" x="6711950" y="1870075"/>
          <p14:tracePt t="299154" x="6626225" y="1870075"/>
          <p14:tracePt t="299163" x="6559550" y="1870075"/>
          <p14:tracePt t="299170" x="6534150" y="1870075"/>
          <p14:tracePt t="299179" x="6491288" y="1870075"/>
          <p14:tracePt t="299186" x="6465888" y="1870075"/>
          <p14:tracePt t="299196" x="6440488" y="1870075"/>
          <p14:tracePt t="299202" x="6423025" y="1870075"/>
          <p14:tracePt t="299213" x="6397625" y="1870075"/>
          <p14:tracePt t="299218" x="6372225" y="1870075"/>
          <p14:tracePt t="299226" x="6346825" y="1870075"/>
          <p14:tracePt t="299234" x="6329363" y="1870075"/>
          <p14:tracePt t="299339" x="6286500" y="1878013"/>
          <p14:tracePt t="299355" x="6286500" y="1911350"/>
          <p14:tracePt t="299364" x="6286500" y="1920875"/>
          <p14:tracePt t="299373" x="6286500" y="1946275"/>
          <p14:tracePt t="299385" x="6286500" y="1989138"/>
          <p14:tracePt t="299387" x="6286500" y="2005013"/>
          <p14:tracePt t="299399" x="6286500" y="2014538"/>
          <p14:tracePt t="299418" x="6286500" y="2039938"/>
          <p14:tracePt t="299442" x="6296025" y="2073275"/>
          <p14:tracePt t="299474" x="6303963" y="2082800"/>
          <p14:tracePt t="299531" x="6338888" y="2082800"/>
          <p14:tracePt t="299539" x="6380163" y="2098675"/>
          <p14:tracePt t="299546" x="6389688" y="2098675"/>
          <p14:tracePt t="299699" x="6389688" y="2124075"/>
          <p14:tracePt t="299706" x="6423025" y="2141538"/>
          <p14:tracePt t="299714" x="6423025" y="2133600"/>
          <p14:tracePt t="299722" x="6430963" y="2124075"/>
          <p14:tracePt t="299746" x="6415088" y="2124075"/>
          <p14:tracePt t="299794" x="6405563" y="2124075"/>
          <p14:tracePt t="299802" x="6389688" y="2141538"/>
          <p14:tracePt t="299939" x="6389688" y="2166938"/>
          <p14:tracePt t="299947" x="6389688" y="2192338"/>
          <p14:tracePt t="299955" x="6389688" y="2217738"/>
          <p14:tracePt t="299968" x="6389688" y="2243138"/>
          <p14:tracePt t="299970" x="6364288" y="2293938"/>
          <p14:tracePt t="299985" x="6364288" y="2319338"/>
          <p14:tracePt t="300002" x="6364288" y="2336800"/>
          <p14:tracePt t="300050" x="6364288" y="2344738"/>
          <p14:tracePt t="300058" x="6364288" y="2387600"/>
          <p14:tracePt t="300066" x="6364288" y="2397125"/>
          <p14:tracePt t="300074" x="6364288" y="2413000"/>
          <p14:tracePt t="300082" x="6364288" y="2422525"/>
          <p14:tracePt t="300090" x="6380163" y="2447925"/>
          <p14:tracePt t="300099" x="6380163" y="2463800"/>
          <p14:tracePt t="300106" x="6405563" y="2489200"/>
          <p14:tracePt t="300114" x="6415088" y="2498725"/>
          <p14:tracePt t="300122" x="6440488" y="2524125"/>
          <p14:tracePt t="300131" x="6473825" y="2557463"/>
          <p14:tracePt t="300138" x="6499225" y="2557463"/>
          <p14:tracePt t="300146" x="6534150" y="2574925"/>
          <p14:tracePt t="300154" x="6592888" y="2592388"/>
          <p14:tracePt t="300163" x="6610350" y="2600325"/>
          <p14:tracePt t="300170" x="6643688" y="2600325"/>
          <p14:tracePt t="300180" x="6694488" y="2617788"/>
          <p14:tracePt t="300186" x="6719888" y="2633663"/>
          <p14:tracePt t="300196" x="6770688" y="2633663"/>
          <p14:tracePt t="300202" x="6813550" y="2633663"/>
          <p14:tracePt t="300214" x="6881813" y="2651125"/>
          <p14:tracePt t="300219" x="6967538" y="2651125"/>
          <p14:tracePt t="300227" x="7059613" y="2686050"/>
          <p14:tracePt t="300234" x="7153275" y="2686050"/>
          <p14:tracePt t="300242" x="7272338" y="2701925"/>
          <p14:tracePt t="300250" x="7358063" y="2701925"/>
          <p14:tracePt t="300258" x="7416800" y="2701925"/>
          <p14:tracePt t="300266" x="7485063" y="2701925"/>
          <p14:tracePt t="300274" x="7493000" y="2701925"/>
          <p14:tracePt t="300282" x="7535863" y="2701925"/>
          <p14:tracePt t="300290" x="7570788" y="2701925"/>
          <p14:tracePt t="300298" x="7612063" y="2701925"/>
          <p14:tracePt t="300306" x="7654925" y="2686050"/>
          <p14:tracePt t="300315" x="7723188" y="2668588"/>
          <p14:tracePt t="300330" x="7773988" y="2651125"/>
          <p14:tracePt t="300338" x="7799388" y="2651125"/>
          <p14:tracePt t="300347" x="7842250" y="2651125"/>
          <p14:tracePt t="300354" x="7867650" y="2651125"/>
          <p14:tracePt t="300364" x="7935913" y="2651125"/>
          <p14:tracePt t="300370" x="7961313" y="2651125"/>
          <p14:tracePt t="300380" x="8020050" y="2651125"/>
          <p14:tracePt t="300386" x="8105775" y="2651125"/>
          <p14:tracePt t="300397" x="8224838" y="2651125"/>
          <p14:tracePt t="300402" x="8308975" y="2651125"/>
          <p14:tracePt t="300413" x="8453438" y="2651125"/>
          <p14:tracePt t="300418" x="8496300" y="2651125"/>
          <p14:tracePt t="300426" x="8580438" y="2651125"/>
          <p14:tracePt t="300434" x="8648700" y="2651125"/>
          <p14:tracePt t="300442" x="8709025" y="2651125"/>
          <p14:tracePt t="300450" x="8759825" y="2617788"/>
          <p14:tracePt t="300458" x="8785225" y="2617788"/>
          <p14:tracePt t="300466" x="8810625" y="2617788"/>
          <p14:tracePt t="300595" x="8861425" y="2617788"/>
          <p14:tracePt t="300603" x="8869363" y="2617788"/>
          <p14:tracePt t="300613" x="8886825" y="2617788"/>
          <p14:tracePt t="300621" x="8912225" y="2617788"/>
          <p14:tracePt t="300627" x="8937625" y="2617788"/>
          <p14:tracePt t="300634" x="8997950" y="2617788"/>
          <p14:tracePt t="300643" x="9023350" y="2617788"/>
          <p14:tracePt t="300650" x="9091613" y="2617788"/>
          <p14:tracePt t="300658" x="9150350" y="2617788"/>
          <p14:tracePt t="300666" x="9167813" y="2617788"/>
          <p14:tracePt t="300674" x="9218613" y="2617788"/>
          <p14:tracePt t="300714" x="9236075" y="2617788"/>
          <p14:tracePt t="300883" x="9286875" y="2617788"/>
          <p14:tracePt t="300893" x="9396413" y="2633663"/>
          <p14:tracePt t="300906" x="9694863" y="2719388"/>
          <p14:tracePt t="300914" x="9872663" y="2762250"/>
          <p14:tracePt t="300922" x="10075863" y="2830513"/>
          <p14:tracePt t="300930" x="10220325" y="2846388"/>
          <p14:tracePt t="300938" x="10339388" y="2846388"/>
          <p14:tracePt t="300947" x="10458450" y="2871788"/>
          <p14:tracePt t="300954" x="10526713" y="2889250"/>
          <p14:tracePt t="300963" x="10552113" y="2914650"/>
          <p14:tracePt t="300970" x="10602913" y="2965450"/>
          <p14:tracePt t="300978" x="10612438" y="2965450"/>
          <p14:tracePt t="300996" x="10645775" y="2990850"/>
          <p14:tracePt t="301002" x="10671175" y="3025775"/>
          <p14:tracePt t="301164" x="10704513" y="3033713"/>
          <p14:tracePt t="301172" x="10764838" y="3033713"/>
          <p14:tracePt t="301186" x="10858500" y="3033713"/>
          <p14:tracePt t="301198" x="10917238" y="3033713"/>
          <p14:tracePt t="301202" x="10934700" y="3033713"/>
          <p14:tracePt t="301218" x="10934700" y="3016250"/>
          <p14:tracePt t="301226" x="10926763" y="3008313"/>
          <p14:tracePt t="301234" x="10901363" y="3008313"/>
          <p14:tracePt t="301242" x="10891838" y="3025775"/>
          <p14:tracePt t="301250" x="10866438" y="3033713"/>
          <p14:tracePt t="301258" x="10833100" y="3051175"/>
          <p14:tracePt t="301266" x="10833100" y="3059113"/>
          <p14:tracePt t="301282" x="10823575" y="3076575"/>
          <p14:tracePt t="301364" x="10823575" y="3084513"/>
          <p14:tracePt t="301372" x="10823575" y="3109913"/>
          <p14:tracePt t="301388" x="10823575" y="3127375"/>
          <p14:tracePt t="301402" x="10815638" y="3135313"/>
          <p14:tracePt t="301418" x="10782300" y="3178175"/>
          <p14:tracePt t="301732" x="10772775" y="3186113"/>
          <p14:tracePt t="301883" x="10772775" y="3203575"/>
          <p14:tracePt t="301946" x="10772775" y="3246438"/>
          <p14:tracePt t="301962" x="10772775" y="3271838"/>
          <p14:tracePt t="301970" x="10772775" y="3279775"/>
          <p14:tracePt t="301977" x="10772775" y="3305175"/>
          <p14:tracePt t="301986" x="10756900" y="3322638"/>
          <p14:tracePt t="301995" x="10756900" y="3330575"/>
          <p14:tracePt t="302092" x="10747375" y="3348038"/>
          <p14:tracePt t="302115" x="10721975" y="3373438"/>
          <p14:tracePt t="302130" x="10704513" y="3382963"/>
          <p14:tracePt t="302138" x="10696575" y="3398838"/>
          <p14:tracePt t="302146" x="10679113" y="3408363"/>
          <p14:tracePt t="302154" x="10671175" y="3416300"/>
          <p14:tracePt t="302162" x="10628313" y="3449638"/>
          <p14:tracePt t="302170" x="10602913" y="3475038"/>
          <p14:tracePt t="302178" x="10569575" y="3492500"/>
          <p14:tracePt t="302186" x="10526713" y="3527425"/>
          <p14:tracePt t="302195" x="10493375" y="3552825"/>
          <p14:tracePt t="302202" x="10425113" y="3629025"/>
          <p14:tracePt t="302212" x="10390188" y="3654425"/>
          <p14:tracePt t="302218" x="10298113" y="3730625"/>
          <p14:tracePt t="302226" x="10245725" y="3806825"/>
          <p14:tracePt t="302234" x="10161588" y="3883025"/>
          <p14:tracePt t="302242" x="10118725" y="3935413"/>
          <p14:tracePt t="302250" x="10042525" y="3968750"/>
          <p14:tracePt t="302258" x="10034588" y="3976688"/>
          <p14:tracePt t="302266" x="10009188" y="4002088"/>
          <p14:tracePt t="302274" x="9974263" y="4037013"/>
          <p14:tracePt t="302282" x="9966325" y="4044950"/>
          <p14:tracePt t="302298" x="9948863" y="4062413"/>
          <p14:tracePt t="302436" x="9948863" y="4052888"/>
          <p14:tracePt t="302452" x="9948863" y="4044950"/>
          <p14:tracePt t="302459" x="9948863" y="4037013"/>
          <p14:tracePt t="302474" x="9948863" y="4019550"/>
          <p14:tracePt t="302490" x="9948863" y="3994150"/>
          <p14:tracePt t="302498" x="9948863" y="3986213"/>
          <p14:tracePt t="302506" x="9948863" y="3968750"/>
          <p14:tracePt t="302514" x="9940925" y="3917950"/>
          <p14:tracePt t="302522" x="9923463" y="3900488"/>
          <p14:tracePt t="302531" x="9915525" y="3892550"/>
          <p14:tracePt t="302538" x="9915525" y="3849688"/>
          <p14:tracePt t="302547" x="9898063" y="3832225"/>
          <p14:tracePt t="302554" x="9890125" y="3806825"/>
          <p14:tracePt t="302570" x="9872663" y="3781425"/>
          <p14:tracePt t="302579" x="9864725" y="3773488"/>
          <p14:tracePt t="302596" x="9847263" y="3756025"/>
          <p14:tracePt t="302618" x="9839325" y="3748088"/>
          <p14:tracePt t="302626" x="9812338" y="3713163"/>
          <p14:tracePt t="302634" x="9779000" y="3705225"/>
          <p14:tracePt t="302642" x="9736138" y="3687763"/>
          <p14:tracePt t="302650" x="9685338" y="3636963"/>
          <p14:tracePt t="302658" x="9634538" y="3603625"/>
          <p14:tracePt t="302666" x="9550400" y="3586163"/>
          <p14:tracePt t="302674" x="9447213" y="3527425"/>
          <p14:tracePt t="302682" x="9421813" y="3517900"/>
          <p14:tracePt t="302690" x="9353550" y="3502025"/>
          <p14:tracePt t="302698" x="9312275" y="3467100"/>
          <p14:tracePt t="302706" x="9277350" y="3449638"/>
          <p14:tracePt t="302716" x="9269413" y="3441700"/>
          <p14:tracePt t="302722" x="9244013" y="3424238"/>
          <p14:tracePt t="302731" x="9209088" y="3416300"/>
          <p14:tracePt t="302738" x="9201150" y="3398838"/>
          <p14:tracePt t="302764" x="9183688" y="3373438"/>
          <p14:tracePt t="302770" x="9150350" y="3305175"/>
          <p14:tracePt t="302779" x="9117013" y="3238500"/>
          <p14:tracePt t="302786" x="9107488" y="3203575"/>
          <p14:tracePt t="302796" x="9048750" y="3135313"/>
          <p14:tracePt t="302802" x="9013825" y="3067050"/>
          <p14:tracePt t="302813" x="8963025" y="2990850"/>
          <p14:tracePt t="302818" x="8947150" y="2949575"/>
          <p14:tracePt t="302826" x="8894763" y="2855913"/>
          <p14:tracePt t="302834" x="8878888" y="2830513"/>
          <p14:tracePt t="302842" x="8843963" y="2778125"/>
          <p14:tracePt t="302850" x="8843963" y="2752725"/>
          <p14:tracePt t="302858" x="8810625" y="2719388"/>
          <p14:tracePt t="302932" x="8802688" y="2711450"/>
          <p14:tracePt t="303035" x="8793163" y="2711450"/>
          <p14:tracePt t="303043" x="8777288" y="2727325"/>
          <p14:tracePt t="303052" x="8750300" y="2752725"/>
          <p14:tracePt t="303059" x="8742363" y="2762250"/>
          <p14:tracePt t="303074" x="8724900" y="2778125"/>
          <p14:tracePt t="303082" x="8716963" y="2787650"/>
          <p14:tracePt t="303090" x="8691563" y="2813050"/>
          <p14:tracePt t="303098" x="8674100" y="2830513"/>
          <p14:tracePt t="303106" x="8666163" y="2830513"/>
          <p14:tracePt t="303116" x="8648700" y="2838450"/>
          <p14:tracePt t="303204" x="8640763" y="2855913"/>
          <p14:tracePt t="303214" x="8623300" y="2863850"/>
          <p14:tracePt t="303220" x="8615363" y="2871788"/>
          <p14:tracePt t="303231" x="8615363" y="2889250"/>
          <p14:tracePt t="303236" x="8615363" y="2914650"/>
          <p14:tracePt t="303242" x="8615363" y="2940050"/>
          <p14:tracePt t="303250" x="8597900" y="2965450"/>
          <p14:tracePt t="303258" x="8597900" y="2982913"/>
          <p14:tracePt t="303266" x="8597900" y="3008313"/>
          <p14:tracePt t="303274" x="8597900" y="3051175"/>
          <p14:tracePt t="303282" x="8597900" y="3076575"/>
          <p14:tracePt t="303290" x="8597900" y="3109913"/>
          <p14:tracePt t="303297" x="8597900" y="3135313"/>
          <p14:tracePt t="303306" x="8605838" y="3203575"/>
          <p14:tracePt t="303315" x="8640763" y="3246438"/>
          <p14:tracePt t="303322" x="8658225" y="3297238"/>
          <p14:tracePt t="303330" x="8674100" y="3340100"/>
          <p14:tracePt t="303338" x="8674100" y="3355975"/>
          <p14:tracePt t="303347" x="8699500" y="3408363"/>
          <p14:tracePt t="303354" x="8716963" y="3424238"/>
          <p14:tracePt t="303362" x="8716963" y="3449638"/>
          <p14:tracePt t="303370" x="8724900" y="3492500"/>
          <p14:tracePt t="303378" x="8742363" y="3527425"/>
          <p14:tracePt t="303386" x="8742363" y="3568700"/>
          <p14:tracePt t="303395" x="8742363" y="3586163"/>
          <p14:tracePt t="303402" x="8767763" y="3629025"/>
          <p14:tracePt t="303412" x="8785225" y="3671888"/>
          <p14:tracePt t="303418" x="8785225" y="3697288"/>
          <p14:tracePt t="303427" x="8802688" y="3730625"/>
          <p14:tracePt t="303434" x="8802688" y="3773488"/>
          <p14:tracePt t="303442" x="8818563" y="3816350"/>
          <p14:tracePt t="303450" x="8818563" y="3867150"/>
          <p14:tracePt t="303458" x="8818563" y="3892550"/>
          <p14:tracePt t="303466" x="8818563" y="3935413"/>
          <p14:tracePt t="303474" x="8818563" y="3986213"/>
          <p14:tracePt t="303482" x="8818563" y="4027488"/>
          <p14:tracePt t="303490" x="8818563" y="4095750"/>
          <p14:tracePt t="303498" x="8818563" y="4121150"/>
          <p14:tracePt t="303506" x="8818563" y="4181475"/>
          <p14:tracePt t="303514" x="8818563" y="4265613"/>
          <p14:tracePt t="303522" x="8818563" y="4351338"/>
          <p14:tracePt t="303530" x="8818563" y="4402138"/>
          <p14:tracePt t="303538" x="8818563" y="4486275"/>
          <p14:tracePt t="303546" x="8818563" y="4513263"/>
          <p14:tracePt t="303554" x="8818563" y="4521200"/>
          <p14:tracePt t="303562" x="8818563" y="4564063"/>
          <p14:tracePt t="303570" x="8818563" y="4579938"/>
          <p14:tracePt t="303578" x="8818563" y="4589463"/>
          <p14:tracePt t="303586" x="8818563" y="4614863"/>
          <p14:tracePt t="303595" x="8818563" y="4622800"/>
          <p14:tracePt t="303612" x="8818563" y="4640263"/>
          <p14:tracePt t="303708" x="8818563" y="4648200"/>
          <p14:tracePt t="303724" x="8818563" y="4673600"/>
          <p14:tracePt t="303732" x="8818563" y="4724400"/>
          <p14:tracePt t="303740" x="8810625" y="4749800"/>
          <p14:tracePt t="303746" x="8777288" y="4802188"/>
          <p14:tracePt t="303754" x="8759825" y="4843463"/>
          <p14:tracePt t="303762" x="8750300" y="4878388"/>
          <p14:tracePt t="303770" x="8734425" y="4903788"/>
          <p14:tracePt t="303778" x="8699500" y="4937125"/>
          <p14:tracePt t="303786" x="8699500" y="4979988"/>
          <p14:tracePt t="303795" x="8691563" y="4987925"/>
          <p14:tracePt t="303907" x="8683625" y="5005388"/>
          <p14:tracePt t="303978" x="8666163" y="4997450"/>
          <p14:tracePt t="303987" x="8658225" y="4997450"/>
          <p14:tracePt t="303995" x="8640763" y="4987925"/>
          <p14:tracePt t="304003" x="8632825" y="4979988"/>
          <p14:tracePt t="304014" x="8615363" y="4946650"/>
          <p14:tracePt t="304018" x="8615363" y="4919663"/>
          <p14:tracePt t="304026" x="8615363" y="4911725"/>
          <p14:tracePt t="304034" x="8615363" y="4868863"/>
          <p14:tracePt t="304043" x="8615363" y="4860925"/>
          <p14:tracePt t="304050" x="8615363" y="4843463"/>
          <p14:tracePt t="304058" x="8615363" y="4802188"/>
          <p14:tracePt t="304066" x="8615363" y="4792663"/>
          <p14:tracePt t="304074" x="8640763" y="4749800"/>
          <p14:tracePt t="304082" x="8648700" y="4741863"/>
          <p14:tracePt t="304090" x="8666163" y="4724400"/>
          <p14:tracePt t="304099" x="8674100" y="4716463"/>
          <p14:tracePt t="304146" x="8683625" y="4699000"/>
          <p14:tracePt t="304154" x="8699500" y="4691063"/>
          <p14:tracePt t="304162" x="8699500" y="4665663"/>
          <p14:tracePt t="304170" x="8699500" y="4614863"/>
          <p14:tracePt t="304178" x="8699500" y="4605338"/>
          <p14:tracePt t="304186" x="8699500" y="4597400"/>
          <p14:tracePt t="304195" x="8699500" y="4579938"/>
          <p14:tracePt t="304212" x="8699500" y="4554538"/>
          <p14:tracePt t="304258" x="8699500" y="4546600"/>
          <p14:tracePt t="304282" x="8691563" y="4529138"/>
          <p14:tracePt t="304306" x="8683625" y="4521200"/>
          <p14:tracePt t="304314" x="8658225" y="4521200"/>
          <p14:tracePt t="304330" x="8648700" y="4521200"/>
          <p14:tracePt t="304338" x="8632825" y="4521200"/>
          <p14:tracePt t="304347" x="8623300" y="4521200"/>
          <p14:tracePt t="304354" x="8597900" y="4521200"/>
          <p14:tracePt t="304370" x="8580438" y="4521200"/>
          <p14:tracePt t="304378" x="8572500" y="4521200"/>
          <p14:tracePt t="304386" x="8555038" y="4521200"/>
          <p14:tracePt t="304395" x="8529638" y="4521200"/>
          <p14:tracePt t="304418" x="8521700" y="4521200"/>
          <p14:tracePt t="304429" x="8513763" y="4521200"/>
          <p14:tracePt t="304434" x="8478838" y="4538663"/>
          <p14:tracePt t="304442" x="8453438" y="4554538"/>
          <p14:tracePt t="304450" x="8435975" y="4564063"/>
          <p14:tracePt t="304458" x="8428038" y="4579938"/>
          <p14:tracePt t="304466" x="8428038" y="4605338"/>
          <p14:tracePt t="304474" x="8410575" y="4630738"/>
          <p14:tracePt t="304482" x="8385175" y="4648200"/>
          <p14:tracePt t="304490" x="8369300" y="4673600"/>
          <p14:tracePt t="304498" x="8359775" y="4708525"/>
          <p14:tracePt t="304506" x="8359775" y="4733925"/>
          <p14:tracePt t="304515" x="8343900" y="4759325"/>
          <p14:tracePt t="304522" x="8326438" y="4792663"/>
          <p14:tracePt t="304531" x="8318500" y="4802188"/>
          <p14:tracePt t="304538" x="8301038" y="4827588"/>
          <p14:tracePt t="304619" x="8301038" y="4843463"/>
          <p14:tracePt t="304635" x="8301038" y="4868863"/>
          <p14:tracePt t="304644" x="8301038" y="4878388"/>
          <p14:tracePt t="304666" x="8301038" y="4894263"/>
          <p14:tracePt t="304682" x="8301038" y="4903788"/>
          <p14:tracePt t="304691" x="8308975" y="4929188"/>
          <p14:tracePt t="304706" x="8308975" y="4946650"/>
          <p14:tracePt t="304715" x="8308975" y="4954588"/>
          <p14:tracePt t="304722" x="8318500" y="4962525"/>
          <p14:tracePt t="304786" x="8318500" y="4987925"/>
          <p14:tracePt t="304835" x="8334375" y="5005388"/>
          <p14:tracePt t="304866" x="8359775" y="5005388"/>
          <p14:tracePt t="304922" x="8369300" y="5005388"/>
          <p14:tracePt t="304946" x="8377238" y="5005388"/>
          <p14:tracePt t="304962" x="8420100" y="5005388"/>
          <p14:tracePt t="304971" x="8435975" y="5005388"/>
          <p14:tracePt t="304978" x="8462963" y="5005388"/>
          <p14:tracePt t="304986" x="8488363" y="5005388"/>
          <p14:tracePt t="304996" x="8513763" y="5005388"/>
          <p14:tracePt t="305002" x="8521700" y="5005388"/>
          <p14:tracePt t="305013" x="8564563" y="5005388"/>
          <p14:tracePt t="305019" x="8580438" y="5005388"/>
          <p14:tracePt t="305030" x="8632825" y="5005388"/>
          <p14:tracePt t="305034" x="8648700" y="5005388"/>
          <p14:tracePt t="305043" x="8683625" y="5005388"/>
          <p14:tracePt t="305050" x="8716963" y="5005388"/>
          <p14:tracePt t="305058" x="8724900" y="4997450"/>
          <p14:tracePt t="305066" x="8767763" y="4987925"/>
          <p14:tracePt t="305074" x="8777288" y="4972050"/>
          <p14:tracePt t="305083" x="8810625" y="4946650"/>
          <p14:tracePt t="305099" x="8836025" y="4919663"/>
          <p14:tracePt t="305115" x="8853488" y="4886325"/>
          <p14:tracePt t="305122" x="8861425" y="4878388"/>
          <p14:tracePt t="305138" x="8878888" y="4852988"/>
          <p14:tracePt t="305154" x="8878888" y="4802188"/>
          <p14:tracePt t="305163" x="8894763" y="4775200"/>
          <p14:tracePt t="305170" x="8904288" y="4741863"/>
          <p14:tracePt t="305180" x="8904288" y="4733925"/>
          <p14:tracePt t="305186" x="8921750" y="4724400"/>
          <p14:tracePt t="305196" x="8921750" y="4683125"/>
          <p14:tracePt t="305202" x="8921750" y="4665663"/>
          <p14:tracePt t="305213" x="8921750" y="4657725"/>
          <p14:tracePt t="305218" x="8921750" y="4648200"/>
          <p14:tracePt t="305229" x="8921750" y="4614863"/>
          <p14:tracePt t="305234" x="8921750" y="4605338"/>
          <p14:tracePt t="305242" x="8921750" y="4597400"/>
          <p14:tracePt t="305250" x="8921750" y="4579938"/>
          <p14:tracePt t="305258" x="8921750" y="4554538"/>
          <p14:tracePt t="305266" x="8921750" y="4546600"/>
          <p14:tracePt t="305282" x="8921750" y="4529138"/>
          <p14:tracePt t="305338" x="8912225" y="4503738"/>
          <p14:tracePt t="305370" x="8904288" y="4503738"/>
          <p14:tracePt t="305386" x="8886825" y="4503738"/>
          <p14:tracePt t="305394" x="8843963" y="4503738"/>
          <p14:tracePt t="305402" x="8836025" y="4503738"/>
          <p14:tracePt t="305411" x="8793163" y="4503738"/>
          <p14:tracePt t="305418" x="8785225" y="4503738"/>
          <p14:tracePt t="305430" x="8767763" y="4503738"/>
          <p14:tracePt t="305434" x="8759825" y="4503738"/>
          <p14:tracePt t="305450" x="8734425" y="4503738"/>
          <p14:tracePt t="305466" x="8724900" y="4503738"/>
          <p14:tracePt t="305482" x="8709025" y="4503738"/>
          <p14:tracePt t="305490" x="8699500" y="4503738"/>
          <p14:tracePt t="305498" x="8674100" y="4503738"/>
          <p14:tracePt t="305506" x="8658225" y="4503738"/>
          <p14:tracePt t="305515" x="8632825" y="4503738"/>
          <p14:tracePt t="305522" x="8605838" y="4503738"/>
          <p14:tracePt t="305531" x="8597900" y="4503738"/>
          <p14:tracePt t="305538" x="8580438" y="4503738"/>
          <p14:tracePt t="305547" x="8572500" y="4503738"/>
          <p14:tracePt t="305554" x="8547100" y="4503738"/>
          <p14:tracePt t="305563" x="8529638" y="4513263"/>
          <p14:tracePt t="305570" x="8521700" y="4513263"/>
          <p14:tracePt t="305579" x="8478838" y="4538663"/>
          <p14:tracePt t="305586" x="8453438" y="4554538"/>
          <p14:tracePt t="305597" x="8435975" y="4564063"/>
          <p14:tracePt t="305650" x="8428038" y="4572000"/>
          <p14:tracePt t="305666" x="8428038" y="4589463"/>
          <p14:tracePt t="305682" x="8428038" y="4597400"/>
          <p14:tracePt t="305738" x="8428038" y="4614863"/>
          <p14:tracePt t="305755" x="8428038" y="4622800"/>
          <p14:tracePt t="305763" x="8428038" y="4648200"/>
          <p14:tracePt t="305771" x="8428038" y="4665663"/>
          <p14:tracePt t="305781" x="8394700" y="4708525"/>
          <p14:tracePt t="305786" x="8394700" y="4733925"/>
          <p14:tracePt t="305795" x="8394700" y="4759325"/>
          <p14:tracePt t="305802" x="8394700" y="4802188"/>
          <p14:tracePt t="305813" x="8394700" y="4818063"/>
          <p14:tracePt t="305818" x="8394700" y="4827588"/>
          <p14:tracePt t="305830" x="8394700" y="4946650"/>
          <p14:tracePt t="305834" x="8385175" y="4954588"/>
          <p14:tracePt t="306011" x="8385175" y="4962525"/>
          <p14:tracePt t="306019" x="8359775" y="4962525"/>
          <p14:tracePt t="306036" x="8359775" y="4946650"/>
          <p14:tracePt t="306043" x="8351838" y="4937125"/>
          <p14:tracePt t="306050" x="8334375" y="4919663"/>
          <p14:tracePt t="306058" x="8334375" y="4911725"/>
          <p14:tracePt t="306066" x="8334375" y="4894263"/>
          <p14:tracePt t="306074" x="8334375" y="4886325"/>
          <p14:tracePt t="306082" x="8326438" y="4878388"/>
          <p14:tracePt t="306331" x="8308975" y="4878388"/>
          <p14:tracePt t="306355" x="8308975" y="4886325"/>
          <p14:tracePt t="306595" x="8308975" y="4903788"/>
          <p14:tracePt t="306619" x="8318500" y="4929188"/>
          <p14:tracePt t="306634" x="8326438" y="4937125"/>
          <p14:tracePt t="306650" x="8326438" y="4954588"/>
          <p14:tracePt t="306666" x="8343900" y="4979988"/>
          <p14:tracePt t="306866" x="8359775" y="5005388"/>
          <p14:tracePt t="306874" x="8359775" y="5022850"/>
          <p14:tracePt t="306890" x="8359775" y="5030788"/>
          <p14:tracePt t="306898" x="8369300" y="5048250"/>
          <p14:tracePt t="306931" x="8369300" y="5073650"/>
          <p14:tracePt t="307986" x="8385175" y="5099050"/>
          <p14:tracePt t="308018" x="8394700" y="5099050"/>
          <p14:tracePt t="308027" x="8410575" y="5116513"/>
          <p14:tracePt t="308290" x="8410575" y="5106988"/>
          <p14:tracePt t="308298" x="8410575" y="5099050"/>
          <p14:tracePt t="308314" x="8410575" y="5081588"/>
          <p14:tracePt t="308322" x="8410575" y="5073650"/>
          <p14:tracePt t="308330" x="8410575" y="5048250"/>
          <p14:tracePt t="308338" x="8410575" y="5030788"/>
          <p14:tracePt t="308354" x="8402638" y="5005388"/>
          <p14:tracePt t="308370" x="8402638" y="4979988"/>
          <p14:tracePt t="308386" x="8402638" y="4972050"/>
          <p14:tracePt t="308394" x="8402638" y="4954588"/>
          <p14:tracePt t="308674" x="8402638" y="4946650"/>
          <p14:tracePt t="308683" x="8402638" y="4919663"/>
          <p14:tracePt t="308691" x="8402638" y="4903788"/>
          <p14:tracePt t="308715" x="8402638" y="4894263"/>
          <p14:tracePt t="308723" x="8402638" y="4886325"/>
          <p14:tracePt t="308731" x="8394700" y="4868863"/>
          <p14:tracePt t="308994" x="8377238" y="4868863"/>
          <p14:tracePt t="309018" x="8369300" y="4868863"/>
          <p14:tracePt t="309028" x="8351838" y="4868863"/>
          <p14:tracePt t="309050" x="8326438" y="4878388"/>
          <p14:tracePt t="309058" x="8326438" y="4886325"/>
          <p14:tracePt t="309066" x="8326438" y="4911725"/>
          <p14:tracePt t="309074" x="8326438" y="4929188"/>
          <p14:tracePt t="309082" x="8334375" y="4954588"/>
          <p14:tracePt t="309090" x="8334375" y="4962525"/>
          <p14:tracePt t="309098" x="8334375" y="4979988"/>
          <p14:tracePt t="309106" x="8343900" y="4987925"/>
          <p14:tracePt t="309195" x="8343900" y="5013325"/>
          <p14:tracePt t="309213" x="8343900" y="5022850"/>
          <p14:tracePt t="309258" x="8359775" y="5038725"/>
          <p14:tracePt t="309282" x="8369300" y="5048250"/>
          <p14:tracePt t="309298" x="8394700" y="5064125"/>
          <p14:tracePt t="309306" x="8394700" y="5073650"/>
          <p14:tracePt t="309314" x="8410575" y="5091113"/>
          <p14:tracePt t="309338" x="8420100" y="5099050"/>
          <p14:tracePt t="309435" x="8445500" y="5099050"/>
          <p14:tracePt t="309443" x="8453438" y="5081588"/>
          <p14:tracePt t="309450" x="8470900" y="5073650"/>
          <p14:tracePt t="309458" x="8496300" y="5038725"/>
          <p14:tracePt t="309466" x="8529638" y="5013325"/>
          <p14:tracePt t="309474" x="8539163" y="4997450"/>
          <p14:tracePt t="309482" x="8555038" y="4987925"/>
          <p14:tracePt t="309490" x="8580438" y="4962525"/>
          <p14:tracePt t="309497" x="8589963" y="4946650"/>
          <p14:tracePt t="309506" x="8605838" y="4937125"/>
          <p14:tracePt t="309522" x="8615363" y="4929188"/>
          <p14:tracePt t="309531" x="8615363" y="4903788"/>
          <p14:tracePt t="309538" x="8623300" y="4886325"/>
          <p14:tracePt t="309546" x="8658225" y="4860925"/>
          <p14:tracePt t="309561" x="8683625" y="4827588"/>
          <p14:tracePt t="309578" x="8699500" y="4818063"/>
          <p14:tracePt t="309667" x="8709025" y="4810125"/>
          <p14:tracePt t="309683" x="8716963" y="4810125"/>
          <p14:tracePt t="309692" x="8734425" y="4810125"/>
          <p14:tracePt t="309700" x="8742363" y="4810125"/>
          <p14:tracePt t="309714" x="8767763" y="4810125"/>
          <p14:tracePt t="309722" x="8785225" y="4810125"/>
          <p14:tracePt t="309730" x="8793163" y="4792663"/>
          <p14:tracePt t="309747" x="8810625" y="4792663"/>
          <p14:tracePt t="309754" x="8843963" y="4792663"/>
          <p14:tracePt t="309763" x="8878888" y="4767263"/>
          <p14:tracePt t="309778" x="8904288" y="4767263"/>
          <p14:tracePt t="309795" x="8921750" y="4767263"/>
          <p14:tracePt t="309818" x="8929688" y="4767263"/>
          <p14:tracePt t="309827" x="8937625" y="4749800"/>
          <p14:tracePt t="309834" x="8963025" y="4749800"/>
          <p14:tracePt t="309842" x="8997950" y="4733925"/>
          <p14:tracePt t="309850" x="9023350" y="4724400"/>
          <p14:tracePt t="309858" x="9074150" y="4708525"/>
          <p14:tracePt t="309866" x="9099550" y="4673600"/>
          <p14:tracePt t="309874" x="9132888" y="4665663"/>
          <p14:tracePt t="309893" x="9142413" y="4648200"/>
          <p14:tracePt t="309898" x="9158288" y="4622800"/>
          <p14:tracePt t="309914" x="9167813" y="4614863"/>
          <p14:tracePt t="309922" x="9183688" y="4554538"/>
          <p14:tracePt t="309931" x="9193213" y="4546600"/>
          <p14:tracePt t="309947" x="9209088" y="4529138"/>
          <p14:tracePt t="310066" x="9201150" y="4521200"/>
          <p14:tracePt t="310082" x="9175750" y="4521200"/>
          <p14:tracePt t="310090" x="9150350" y="4486275"/>
          <p14:tracePt t="310098" x="9132888" y="4486275"/>
          <p14:tracePt t="310106" x="9107488" y="4478338"/>
          <p14:tracePt t="310122" x="9064625" y="4478338"/>
          <p14:tracePt t="310131" x="9039225" y="4478338"/>
          <p14:tracePt t="310138" x="8988425" y="4478338"/>
          <p14:tracePt t="310147" x="8929688" y="4460875"/>
          <p14:tracePt t="310154" x="8894763" y="4460875"/>
          <p14:tracePt t="310163" x="8836025" y="4460875"/>
          <p14:tracePt t="310170" x="8767763" y="4460875"/>
          <p14:tracePt t="310178" x="8742363" y="4460875"/>
          <p14:tracePt t="310186" x="8699500" y="4460875"/>
          <p14:tracePt t="310194" x="8683625" y="4460875"/>
          <p14:tracePt t="310202" x="8658225" y="4460875"/>
          <p14:tracePt t="310211" x="8615363" y="4460875"/>
          <p14:tracePt t="310218" x="8605838" y="4478338"/>
          <p14:tracePt t="310228" x="8572500" y="4486275"/>
          <p14:tracePt t="310234" x="8547100" y="4503738"/>
          <p14:tracePt t="310242" x="8521700" y="4521200"/>
          <p14:tracePt t="310250" x="8453438" y="4554538"/>
          <p14:tracePt t="310258" x="8420100" y="4572000"/>
          <p14:tracePt t="310266" x="8410575" y="4572000"/>
          <p14:tracePt t="310274" x="8385175" y="4579938"/>
          <p14:tracePt t="310290" x="8369300" y="4597400"/>
          <p14:tracePt t="310306" x="8326438" y="4605338"/>
          <p14:tracePt t="310315" x="8301038" y="4640263"/>
          <p14:tracePt t="310330" x="8283575" y="4648200"/>
          <p14:tracePt t="310338" x="8258175" y="4673600"/>
          <p14:tracePt t="310346" x="8240713" y="4708525"/>
          <p14:tracePt t="310364" x="8232775" y="4716463"/>
          <p14:tracePt t="310386" x="8232775" y="4741863"/>
          <p14:tracePt t="310394" x="8224838" y="4759325"/>
          <p14:tracePt t="310411" x="8224838" y="4767263"/>
          <p14:tracePt t="310428" x="8224838" y="4775200"/>
          <p14:tracePt t="310442" x="8224838" y="4810125"/>
          <p14:tracePt t="310450" x="8224838" y="4818063"/>
          <p14:tracePt t="310458" x="8224838" y="4827588"/>
          <p14:tracePt t="310465" x="8240713" y="4852988"/>
          <p14:tracePt t="310474" x="8250238" y="4868863"/>
          <p14:tracePt t="310482" x="8266113" y="4894263"/>
          <p14:tracePt t="310498" x="8275638" y="4903788"/>
          <p14:tracePt t="310506" x="8283575" y="4919663"/>
          <p14:tracePt t="310514" x="8301038" y="4919663"/>
          <p14:tracePt t="310522" x="8326438" y="4946650"/>
          <p14:tracePt t="310538" x="8334375" y="4946650"/>
          <p14:tracePt t="310547" x="8369300" y="4962525"/>
          <p14:tracePt t="310554" x="8377238" y="4962525"/>
          <p14:tracePt t="310562" x="8402638" y="4972050"/>
          <p14:tracePt t="310578" x="8428038" y="4972050"/>
          <p14:tracePt t="310586" x="8445500" y="4972050"/>
          <p14:tracePt t="310610" x="8453438" y="4972050"/>
          <p14:tracePt t="310626" x="8496300" y="4987925"/>
          <p14:tracePt t="310642" x="8504238" y="4987925"/>
          <p14:tracePt t="310650" x="8529638" y="4987925"/>
          <p14:tracePt t="310658" x="8564563" y="4987925"/>
          <p14:tracePt t="310666" x="8589963" y="4987925"/>
          <p14:tracePt t="310674" x="8632825" y="4987925"/>
          <p14:tracePt t="310682" x="8683625" y="4987925"/>
          <p14:tracePt t="310690" x="8709025" y="4987925"/>
          <p14:tracePt t="310698" x="8716963" y="4987925"/>
          <p14:tracePt t="310706" x="8742363" y="4987925"/>
          <p14:tracePt t="310722" x="8767763" y="4987925"/>
          <p14:tracePt t="310730" x="8785225" y="4987925"/>
          <p14:tracePt t="310738" x="8793163" y="4987925"/>
          <p14:tracePt t="310746" x="8810625" y="4987925"/>
          <p14:tracePt t="310754" x="8836025" y="4987925"/>
          <p14:tracePt t="310763" x="8861425" y="4987925"/>
          <p14:tracePt t="310770" x="8869363" y="4987925"/>
          <p14:tracePt t="310778" x="8894763" y="4987925"/>
          <p14:tracePt t="310786" x="8929688" y="4979988"/>
          <p14:tracePt t="310794" x="8937625" y="4979988"/>
          <p14:tracePt t="310802" x="8963025" y="4954588"/>
          <p14:tracePt t="310812" x="8997950" y="4937125"/>
          <p14:tracePt t="310818" x="9023350" y="4929188"/>
          <p14:tracePt t="310828" x="9039225" y="4929188"/>
          <p14:tracePt t="310834" x="9082088" y="4894263"/>
          <p14:tracePt t="310842" x="9091613" y="4886325"/>
          <p14:tracePt t="310850" x="9099550" y="4868863"/>
          <p14:tracePt t="310858" x="9132888" y="4843463"/>
          <p14:tracePt t="310874" x="9142413" y="4835525"/>
          <p14:tracePt t="310882" x="9142413" y="4818063"/>
          <p14:tracePt t="310890" x="9158288" y="4792663"/>
          <p14:tracePt t="310906" x="9183688" y="4767263"/>
          <p14:tracePt t="310914" x="9183688" y="4749800"/>
          <p14:tracePt t="310922" x="9183688" y="4741863"/>
          <p14:tracePt t="310930" x="9183688" y="4724400"/>
          <p14:tracePt t="310938" x="9183688" y="4699000"/>
          <p14:tracePt t="310946" x="9201150" y="4673600"/>
          <p14:tracePt t="310954" x="9201150" y="4665663"/>
          <p14:tracePt t="310961" x="9201150" y="4630738"/>
          <p14:tracePt t="310978" x="9209088" y="4622800"/>
          <p14:tracePt t="310986" x="9209088" y="4614863"/>
          <p14:tracePt t="311034" x="9209088" y="4597400"/>
          <p14:tracePt t="311043" x="9209088" y="4572000"/>
          <p14:tracePt t="311058" x="9209088" y="4564063"/>
          <p14:tracePt t="311066" x="9209088" y="4546600"/>
          <p14:tracePt t="311074" x="9193213" y="4521200"/>
          <p14:tracePt t="311098" x="9167813" y="4495800"/>
          <p14:tracePt t="311122" x="9117013" y="4495800"/>
          <p14:tracePt t="311130" x="9091613" y="4495800"/>
          <p14:tracePt t="311138" x="9048750" y="4495800"/>
          <p14:tracePt t="311146" x="9013825" y="4495800"/>
          <p14:tracePt t="311154" x="8972550" y="4495800"/>
          <p14:tracePt t="311163" x="8963025" y="4495800"/>
          <p14:tracePt t="311170" x="8921750" y="4495800"/>
          <p14:tracePt t="311178" x="8904288" y="4495800"/>
          <p14:tracePt t="311186" x="8853488" y="4495800"/>
          <p14:tracePt t="311195" x="8828088" y="4495800"/>
          <p14:tracePt t="311202" x="8777288" y="4495800"/>
          <p14:tracePt t="311213" x="8750300" y="4495800"/>
          <p14:tracePt t="311218" x="8691563" y="4495800"/>
          <p14:tracePt t="311228" x="8658225" y="4495800"/>
          <p14:tracePt t="311234" x="8597900" y="4495800"/>
          <p14:tracePt t="311246" x="8555038" y="4495800"/>
          <p14:tracePt t="311250" x="8539163" y="4495800"/>
          <p14:tracePt t="311258" x="8513763" y="4495800"/>
          <p14:tracePt t="311266" x="8470900" y="4495800"/>
          <p14:tracePt t="311282" x="8453438" y="4513263"/>
          <p14:tracePt t="311298" x="8445500" y="4513263"/>
          <p14:tracePt t="311306" x="8402638" y="4538663"/>
          <p14:tracePt t="311322" x="8369300" y="4572000"/>
          <p14:tracePt t="311338" x="8343900" y="4597400"/>
          <p14:tracePt t="311347" x="8326438" y="4597400"/>
          <p14:tracePt t="311354" x="8301038" y="4640263"/>
          <p14:tracePt t="311363" x="8291513" y="4657725"/>
          <p14:tracePt t="311386" x="8291513" y="4683125"/>
          <p14:tracePt t="311395" x="8258175" y="4708525"/>
          <p14:tracePt t="311402" x="8258175" y="4724400"/>
          <p14:tracePt t="311412" x="8258175" y="4749800"/>
          <p14:tracePt t="311418" x="8258175" y="4759325"/>
          <p14:tracePt t="311428" x="8258175" y="4784725"/>
          <p14:tracePt t="311434" x="8258175" y="4810125"/>
          <p14:tracePt t="311446" x="8258175" y="4827588"/>
          <p14:tracePt t="311450" x="8258175" y="4835525"/>
          <p14:tracePt t="311458" x="8258175" y="4852988"/>
          <p14:tracePt t="311474" x="8258175" y="4878388"/>
          <p14:tracePt t="311530" x="8258175" y="4886325"/>
          <p14:tracePt t="311538" x="8258175" y="4894263"/>
          <p14:tracePt t="311554" x="8258175" y="4937125"/>
          <p14:tracePt t="311562" x="8283575" y="4972050"/>
          <p14:tracePt t="311578" x="8308975" y="4979988"/>
          <p14:tracePt t="311594" x="8343900" y="4997450"/>
          <p14:tracePt t="311602" x="8351838" y="4997450"/>
          <p14:tracePt t="311626" x="8377238" y="4997450"/>
          <p14:tracePt t="311643" x="8402638" y="5013325"/>
          <p14:tracePt t="311650" x="8420100" y="5022850"/>
          <p14:tracePt t="311666" x="8445500" y="5022850"/>
          <p14:tracePt t="311674" x="8470900" y="5022850"/>
          <p14:tracePt t="311682" x="8478838" y="5022850"/>
          <p14:tracePt t="311690" x="8521700" y="5022850"/>
          <p14:tracePt t="311699" x="8539163" y="5022850"/>
          <p14:tracePt t="311706" x="8572500" y="5022850"/>
          <p14:tracePt t="311714" x="8605838" y="5022850"/>
          <p14:tracePt t="311722" x="8632825" y="5022850"/>
          <p14:tracePt t="311731" x="8674100" y="5022850"/>
          <p14:tracePt t="311738" x="8724900" y="5022850"/>
          <p14:tracePt t="311747" x="8734425" y="5022850"/>
          <p14:tracePt t="311754" x="8742363" y="5022850"/>
          <p14:tracePt t="311762" x="8777288" y="5022850"/>
          <p14:tracePt t="311770" x="8785225" y="5022850"/>
          <p14:tracePt t="311778" x="8793163" y="5022850"/>
          <p14:tracePt t="311786" x="8810625" y="5005388"/>
          <p14:tracePt t="311794" x="8818563" y="4997450"/>
          <p14:tracePt t="311811" x="8861425" y="4979988"/>
          <p14:tracePt t="311818" x="8878888" y="4954588"/>
          <p14:tracePt t="311827" x="8886825" y="4937125"/>
          <p14:tracePt t="311834" x="8904288" y="4929188"/>
          <p14:tracePt t="311842" x="8912225" y="4929188"/>
          <p14:tracePt t="311850" x="8937625" y="4911725"/>
          <p14:tracePt t="311858" x="8955088" y="4903788"/>
          <p14:tracePt t="311866" x="8963025" y="4894263"/>
          <p14:tracePt t="311874" x="9005888" y="4860925"/>
          <p14:tracePt t="311882" x="9013825" y="4852988"/>
          <p14:tracePt t="311895" x="9031288" y="4835525"/>
          <p14:tracePt t="311899" x="9039225" y="4827588"/>
          <p14:tracePt t="311906" x="9056688" y="4818063"/>
          <p14:tracePt t="311914" x="9064625" y="4802188"/>
          <p14:tracePt t="311922" x="9074150" y="4792663"/>
          <p14:tracePt t="311931" x="9091613" y="4767263"/>
          <p14:tracePt t="311947" x="9124950" y="4733925"/>
          <p14:tracePt t="311954" x="9124950" y="4724400"/>
          <p14:tracePt t="311963" x="9132888" y="4699000"/>
          <p14:tracePt t="311978" x="9150350" y="4665663"/>
          <p14:tracePt t="312002" x="9150350" y="4640263"/>
          <p14:tracePt t="312018" x="9150350" y="4630738"/>
          <p14:tracePt t="312027" x="9158288" y="4597400"/>
          <p14:tracePt t="312044" x="9158288" y="4589463"/>
          <p14:tracePt t="312058" x="9158288" y="4579938"/>
          <p14:tracePt t="312066" x="9158288" y="4564063"/>
          <p14:tracePt t="312074" x="9158288" y="4521200"/>
          <p14:tracePt t="312098" x="9158288" y="4513263"/>
          <p14:tracePt t="312139" x="9158288" y="4495800"/>
          <p14:tracePt t="312148" x="9158288" y="4486275"/>
          <p14:tracePt t="312156" x="9132888" y="4470400"/>
          <p14:tracePt t="312170" x="9117013" y="4470400"/>
          <p14:tracePt t="312178" x="9082088" y="4445000"/>
          <p14:tracePt t="312186" x="9064625" y="4445000"/>
          <p14:tracePt t="312194" x="9056688" y="4445000"/>
          <p14:tracePt t="312202" x="9013825" y="4435475"/>
          <p14:tracePt t="312211" x="8997950" y="4435475"/>
          <p14:tracePt t="312218" x="8988425" y="4435475"/>
          <p14:tracePt t="312228" x="8980488" y="4435475"/>
          <p14:tracePt t="312233" x="8937625" y="4435475"/>
          <p14:tracePt t="312242" x="8921750" y="4435475"/>
          <p14:tracePt t="312250" x="8894763" y="4435475"/>
          <p14:tracePt t="312258" x="8869363" y="4435475"/>
          <p14:tracePt t="312266" x="8843963" y="4435475"/>
          <p14:tracePt t="312274" x="8818563" y="4435475"/>
          <p14:tracePt t="312282" x="8802688" y="4435475"/>
          <p14:tracePt t="312290" x="8793163" y="4435475"/>
          <p14:tracePt t="312299" x="8767763" y="4435475"/>
          <p14:tracePt t="312305" x="8750300" y="4435475"/>
          <p14:tracePt t="312315" x="8742363" y="4435475"/>
          <p14:tracePt t="312322" x="8716963" y="4452938"/>
          <p14:tracePt t="312331" x="8691563" y="4452938"/>
          <p14:tracePt t="312338" x="8658225" y="4452938"/>
          <p14:tracePt t="312347" x="8632825" y="4460875"/>
          <p14:tracePt t="312354" x="8605838" y="4460875"/>
          <p14:tracePt t="312363" x="8589963" y="4478338"/>
          <p14:tracePt t="312370" x="8580438" y="4478338"/>
          <p14:tracePt t="312377" x="8539163" y="4478338"/>
          <p14:tracePt t="312386" x="8513763" y="4503738"/>
          <p14:tracePt t="312402" x="8496300" y="4521200"/>
          <p14:tracePt t="312411" x="8488363" y="4521200"/>
          <p14:tracePt t="312491" x="8470900" y="4529138"/>
          <p14:tracePt t="312611" x="8462963" y="4529138"/>
          <p14:tracePt t="312620" x="8445500" y="4546600"/>
          <p14:tracePt t="312632" x="8435975" y="4572000"/>
          <p14:tracePt t="312636" x="8420100" y="4572000"/>
          <p14:tracePt t="312643" x="8410575" y="4579938"/>
          <p14:tracePt t="312650" x="8402638" y="4597400"/>
          <p14:tracePt t="312666" x="8385175" y="4640263"/>
          <p14:tracePt t="312682" x="8334375" y="4665663"/>
          <p14:tracePt t="312690" x="8326438" y="4683125"/>
          <p14:tracePt t="312698" x="8326438" y="4691063"/>
          <p14:tracePt t="312706" x="8308975" y="4716463"/>
          <p14:tracePt t="312730" x="8301038" y="4733925"/>
          <p14:tracePt t="312754" x="8301038" y="4759325"/>
          <p14:tracePt t="312779" x="8301038" y="4767263"/>
          <p14:tracePt t="312916" x="8301038" y="4784725"/>
          <p14:tracePt t="312930" x="8301038" y="4818063"/>
          <p14:tracePt t="312938" x="8301038" y="4852988"/>
          <p14:tracePt t="312947" x="8301038" y="4911725"/>
          <p14:tracePt t="312954" x="8301038" y="4937125"/>
          <p14:tracePt t="312962" x="8301038" y="5005388"/>
          <p14:tracePt t="312970" x="8301038" y="5048250"/>
          <p14:tracePt t="312978" x="8308975" y="5073650"/>
          <p14:tracePt t="312986" x="8308975" y="5141913"/>
          <p14:tracePt t="312994" x="8308975" y="5200650"/>
          <p14:tracePt t="313002" x="8308975" y="5235575"/>
          <p14:tracePt t="313011" x="8308975" y="5243513"/>
          <p14:tracePt t="313276" x="8334375" y="5200650"/>
          <p14:tracePt t="313284" x="8343900" y="5183188"/>
          <p14:tracePt t="313314" x="8343900" y="5175250"/>
          <p14:tracePt t="313395" x="8343900" y="5157788"/>
          <p14:tracePt t="313554" x="8343900" y="5149850"/>
          <p14:tracePt t="313684" x="8343900" y="5141913"/>
          <p14:tracePt t="313754" x="8343900" y="5116513"/>
          <p14:tracePt t="313763" x="8343900" y="5099050"/>
          <p14:tracePt t="313770" x="8343900" y="5091113"/>
          <p14:tracePt t="313794" x="8343900" y="5073650"/>
          <p14:tracePt t="313882" x="8343900" y="5048250"/>
          <p14:tracePt t="313890" x="8343900" y="5038725"/>
          <p14:tracePt t="313906" x="8343900" y="5022850"/>
          <p14:tracePt t="313913" x="8343900" y="5013325"/>
          <p14:tracePt t="313930" x="8343900" y="4987925"/>
          <p14:tracePt t="313937" x="8343900" y="4979988"/>
          <p14:tracePt t="314010" x="8343900" y="4962525"/>
          <p14:tracePt t="314018" x="8343900" y="4919663"/>
          <p14:tracePt t="314034" x="8343900" y="4911725"/>
          <p14:tracePt t="314050" x="8343900" y="4894263"/>
          <p14:tracePt t="314058" x="8359775" y="4868863"/>
          <p14:tracePt t="314066" x="8377238" y="4843463"/>
          <p14:tracePt t="314082" x="8385175" y="4792663"/>
          <p14:tracePt t="314090" x="8435975" y="4767263"/>
          <p14:tracePt t="314098" x="8453438" y="4749800"/>
          <p14:tracePt t="314106" x="8478838" y="4724400"/>
          <p14:tracePt t="314115" x="8504238" y="4691063"/>
          <p14:tracePt t="314122" x="8521700" y="4665663"/>
          <p14:tracePt t="314130" x="8572500" y="4630738"/>
          <p14:tracePt t="314138" x="8572500" y="4622800"/>
          <p14:tracePt t="314146" x="8580438" y="4605338"/>
          <p14:tracePt t="314154" x="8589963" y="4597400"/>
          <p14:tracePt t="314162" x="8632825" y="4554538"/>
          <p14:tracePt t="314234" x="8632825" y="4546600"/>
          <p14:tracePt t="314243" x="8632825" y="4529138"/>
          <p14:tracePt t="314250" x="8648700" y="4503738"/>
          <p14:tracePt t="314266" x="8648700" y="4495800"/>
          <p14:tracePt t="314274" x="8658225" y="4478338"/>
          <p14:tracePt t="314483" x="8640763" y="4478338"/>
          <p14:tracePt t="314491" x="8632825" y="4478338"/>
          <p14:tracePt t="314499" x="8623300" y="4478338"/>
          <p14:tracePt t="314506" x="8605838" y="4486275"/>
          <p14:tracePt t="314514" x="8564563" y="4495800"/>
          <p14:tracePt t="314522" x="8555038" y="4495800"/>
          <p14:tracePt t="314530" x="8529638" y="4513263"/>
          <p14:tracePt t="314538" x="8513763" y="4513263"/>
          <p14:tracePt t="314547" x="8504238" y="4513263"/>
          <p14:tracePt t="314578" x="8488363" y="4521200"/>
          <p14:tracePt t="314642" x="8478838" y="4538663"/>
          <p14:tracePt t="314659" x="8478838" y="4546600"/>
          <p14:tracePt t="314675" x="8453438" y="4572000"/>
          <p14:tracePt t="314682" x="8435975" y="4589463"/>
          <p14:tracePt t="314698" x="8428038" y="4597400"/>
          <p14:tracePt t="314706" x="8420100" y="4614863"/>
          <p14:tracePt t="314722" x="8402638" y="4622800"/>
          <p14:tracePt t="314763" x="8402638" y="4630738"/>
          <p14:tracePt t="314770" x="8402638" y="4657725"/>
          <p14:tracePt t="314778" x="8402638" y="4673600"/>
          <p14:tracePt t="314786" x="8394700" y="4699000"/>
          <p14:tracePt t="314795" x="8377238" y="4708525"/>
          <p14:tracePt t="314811" x="8369300" y="4724400"/>
          <p14:tracePt t="314834" x="8351838" y="4749800"/>
          <p14:tracePt t="314947" x="8351838" y="4759325"/>
          <p14:tracePt t="314956" x="8351838" y="4775200"/>
          <p14:tracePt t="314968" x="8343900" y="4802188"/>
          <p14:tracePt t="315156" x="8343900" y="4810125"/>
          <p14:tracePt t="315354" x="8343900" y="4827588"/>
          <p14:tracePt t="315379" x="8343900" y="4852988"/>
          <p14:tracePt t="315403" x="8343900" y="4860925"/>
          <p14:tracePt t="315434" x="8343900" y="4878388"/>
          <p14:tracePt t="315450" x="8343900" y="4886325"/>
          <p14:tracePt t="316171" x="8343900" y="4894263"/>
          <p14:tracePt t="316202" x="8351838" y="4894263"/>
          <p14:tracePt t="316306" x="8369300" y="4894263"/>
          <p14:tracePt t="316331" x="8377238" y="4894263"/>
          <p14:tracePt t="316338" x="8394700" y="4894263"/>
          <p14:tracePt t="316347" x="8420100" y="4894263"/>
          <p14:tracePt t="316354" x="8428038" y="4894263"/>
          <p14:tracePt t="316370" x="8445500" y="4894263"/>
          <p14:tracePt t="316386" x="8453438" y="4886325"/>
          <p14:tracePt t="316410" x="8478838" y="4852988"/>
          <p14:tracePt t="316418" x="8496300" y="4843463"/>
          <p14:tracePt t="316427" x="8504238" y="4835525"/>
          <p14:tracePt t="316433" x="8521700" y="4792663"/>
          <p14:tracePt t="316444" x="8529638" y="4775200"/>
          <p14:tracePt t="316450" x="8564563" y="4716463"/>
          <p14:tracePt t="316458" x="8572500" y="4691063"/>
          <p14:tracePt t="316466" x="8572500" y="4665663"/>
          <p14:tracePt t="316474" x="8572500" y="4640263"/>
          <p14:tracePt t="316482" x="8589963" y="4572000"/>
          <p14:tracePt t="316490" x="8589963" y="4529138"/>
          <p14:tracePt t="316498" x="8589963" y="4478338"/>
          <p14:tracePt t="316506" x="8605838" y="4435475"/>
          <p14:tracePt t="316513" x="8605838" y="4384675"/>
          <p14:tracePt t="316522" x="8605838" y="4325938"/>
          <p14:tracePt t="316530" x="8623300" y="4257675"/>
          <p14:tracePt t="316538" x="8640763" y="4189413"/>
          <p14:tracePt t="316546" x="8640763" y="4130675"/>
          <p14:tracePt t="316554" x="8640763" y="4087813"/>
          <p14:tracePt t="316563" x="8640763" y="4002088"/>
          <p14:tracePt t="316570" x="8640763" y="3935413"/>
          <p14:tracePt t="316578" x="8640763" y="3875088"/>
          <p14:tracePt t="316586" x="8640763" y="3790950"/>
          <p14:tracePt t="316594" x="8640763" y="3722688"/>
          <p14:tracePt t="316602" x="8640763" y="3636963"/>
          <p14:tracePt t="316611" x="8658225" y="3543300"/>
          <p14:tracePt t="316618" x="8658225" y="3459163"/>
          <p14:tracePt t="316627" x="8658225" y="3373438"/>
          <p14:tracePt t="316634" x="8658225" y="3254375"/>
          <p14:tracePt t="316644" x="8658225" y="3170238"/>
          <p14:tracePt t="316650" x="8658225" y="3084513"/>
          <p14:tracePt t="316658" x="8658225" y="2990850"/>
          <p14:tracePt t="316666" x="8658225" y="2932113"/>
          <p14:tracePt t="316674" x="8658225" y="2846388"/>
          <p14:tracePt t="316682" x="8658225" y="2820988"/>
          <p14:tracePt t="316690" x="8658225" y="2736850"/>
          <p14:tracePt t="316697" x="8658225" y="2668588"/>
          <p14:tracePt t="316706" x="8658225" y="2608263"/>
          <p14:tracePt t="316714" x="8658225" y="2557463"/>
          <p14:tracePt t="316722" x="8674100" y="2516188"/>
          <p14:tracePt t="316730" x="8674100" y="2447925"/>
          <p14:tracePt t="316738" x="8691563" y="2405063"/>
          <p14:tracePt t="316747" x="8691563" y="2336800"/>
          <p14:tracePt t="316754" x="8709025" y="2278063"/>
          <p14:tracePt t="316763" x="8716963" y="2243138"/>
          <p14:tracePt t="316770" x="8716963" y="2159000"/>
          <p14:tracePt t="316778" x="8734425" y="2098675"/>
          <p14:tracePt t="316786" x="8734425" y="2030413"/>
          <p14:tracePt t="316794" x="8750300" y="1971675"/>
          <p14:tracePt t="316802" x="8767763" y="1920875"/>
          <p14:tracePt t="316810" x="8802688" y="1870075"/>
          <p14:tracePt t="316818" x="8810625" y="1844675"/>
          <p14:tracePt t="316827" x="8828088" y="1801813"/>
          <p14:tracePt t="316834" x="8843963" y="1766888"/>
          <p14:tracePt t="316843" x="8843963" y="1741488"/>
          <p14:tracePt t="316850" x="8878888" y="1690688"/>
          <p14:tracePt t="316866" x="8894763" y="1631950"/>
          <p14:tracePt t="316874" x="8894763" y="1581150"/>
          <p14:tracePt t="316882" x="8904288" y="1555750"/>
          <p14:tracePt t="316896" x="8904288" y="1512888"/>
          <p14:tracePt t="316897" x="8921750" y="1477963"/>
          <p14:tracePt t="316906" x="8921750" y="1436688"/>
          <p14:tracePt t="316914" x="8955088" y="1385888"/>
          <p14:tracePt t="316922" x="8955088" y="1343025"/>
          <p14:tracePt t="316930" x="8972550" y="1308100"/>
          <p14:tracePt t="316938" x="8972550" y="1282700"/>
          <p14:tracePt t="316947" x="8972550" y="1274763"/>
          <p14:tracePt t="316954" x="8972550" y="1257300"/>
          <p14:tracePt t="317043" x="8963025" y="1249363"/>
          <p14:tracePt t="317052" x="8955088" y="1249363"/>
          <p14:tracePt t="317062" x="8937625" y="1249363"/>
          <p14:tracePt t="317071" x="8886825" y="1249363"/>
          <p14:tracePt t="317075" x="8793163" y="1274763"/>
          <p14:tracePt t="317082" x="8724900" y="1292225"/>
          <p14:tracePt t="317090" x="8640763" y="1308100"/>
          <p14:tracePt t="317098" x="8572500" y="1325563"/>
          <p14:tracePt t="317106" x="8445500" y="1368425"/>
          <p14:tracePt t="317114" x="8326438" y="1427163"/>
          <p14:tracePt t="317122" x="8224838" y="1470025"/>
          <p14:tracePt t="317131" x="8156575" y="1504950"/>
          <p14:tracePt t="317138" x="8037513" y="1520825"/>
          <p14:tracePt t="317147" x="7961313" y="1581150"/>
          <p14:tracePt t="317154" x="7867650" y="1614488"/>
          <p14:tracePt t="317163" x="7740650" y="1682750"/>
          <p14:tracePt t="317170" x="7654925" y="1700213"/>
          <p14:tracePt t="317178" x="7527925" y="1741488"/>
          <p14:tracePt t="317186" x="7459663" y="1776413"/>
          <p14:tracePt t="317194" x="7366000" y="1809750"/>
          <p14:tracePt t="317202" x="7264400" y="1852613"/>
          <p14:tracePt t="317210" x="7196138" y="1885950"/>
          <p14:tracePt t="317218" x="7170738" y="1885950"/>
          <p14:tracePt t="317228" x="7119938" y="1903413"/>
          <p14:tracePt t="317234" x="7077075" y="1938338"/>
          <p14:tracePt t="317244" x="7043738" y="1946275"/>
          <p14:tracePt t="317250" x="7034213" y="1946275"/>
          <p14:tracePt t="317261" x="6992938" y="1946275"/>
          <p14:tracePt t="317266" x="6983413" y="1963738"/>
          <p14:tracePt t="317274" x="6950075" y="1971675"/>
          <p14:tracePt t="317282" x="6924675" y="2005013"/>
          <p14:tracePt t="317290" x="6889750" y="2030413"/>
          <p14:tracePt t="317298" x="6823075" y="2090738"/>
          <p14:tracePt t="317306" x="6797675" y="2116138"/>
          <p14:tracePt t="317314" x="6704013" y="2192338"/>
          <p14:tracePt t="317322" x="6626225" y="2268538"/>
          <p14:tracePt t="317331" x="6592888" y="2303463"/>
          <p14:tracePt t="317338" x="6516688" y="2397125"/>
          <p14:tracePt t="317347" x="6465888" y="2463800"/>
          <p14:tracePt t="317354" x="6430963" y="2498725"/>
          <p14:tracePt t="317363" x="6415088" y="2524125"/>
          <p14:tracePt t="317370" x="6389688" y="2557463"/>
          <p14:tracePt t="317378" x="6372225" y="2566988"/>
          <p14:tracePt t="317386" x="6364288" y="2582863"/>
          <p14:tracePt t="317394" x="6321425" y="2625725"/>
          <p14:tracePt t="317411" x="6303963" y="2651125"/>
          <p14:tracePt t="317418" x="6296025" y="2660650"/>
          <p14:tracePt t="317427" x="6278563" y="2693988"/>
          <p14:tracePt t="317434" x="6278563" y="2719388"/>
          <p14:tracePt t="317444" x="6270625" y="2744788"/>
          <p14:tracePt t="317450" x="6253163" y="2762250"/>
          <p14:tracePt t="317466" x="6253163" y="2795588"/>
          <p14:tracePt t="317474" x="6253163" y="2813050"/>
          <p14:tracePt t="317482" x="6253163" y="2863850"/>
          <p14:tracePt t="317490" x="6253163" y="2914650"/>
          <p14:tracePt t="317498" x="6253163" y="2957513"/>
          <p14:tracePt t="317506" x="6253163" y="3025775"/>
          <p14:tracePt t="317514" x="6253163" y="3051175"/>
          <p14:tracePt t="317522" x="6253163" y="3109913"/>
          <p14:tracePt t="317530" x="6253163" y="3160713"/>
          <p14:tracePt t="317538" x="6253163" y="3186113"/>
          <p14:tracePt t="317546" x="6253163" y="3246438"/>
          <p14:tracePt t="317554" x="6253163" y="3279775"/>
          <p14:tracePt t="317562" x="6253163" y="3322638"/>
          <p14:tracePt t="317570" x="6253163" y="3348038"/>
          <p14:tracePt t="317578" x="6253163" y="3390900"/>
          <p14:tracePt t="317586" x="6261100" y="3441700"/>
          <p14:tracePt t="317594" x="6261100" y="3467100"/>
          <p14:tracePt t="317602" x="6278563" y="3535363"/>
          <p14:tracePt t="317611" x="6296025" y="3560763"/>
          <p14:tracePt t="317618" x="6338888" y="3611563"/>
          <p14:tracePt t="317627" x="6354763" y="3636963"/>
          <p14:tracePt t="317634" x="6372225" y="3654425"/>
          <p14:tracePt t="317644" x="6415088" y="3697288"/>
          <p14:tracePt t="317650" x="6423025" y="3705225"/>
          <p14:tracePt t="317660" x="6430963" y="3722688"/>
          <p14:tracePt t="317667" x="6473825" y="3763963"/>
          <p14:tracePt t="317674" x="6491288" y="3773488"/>
          <p14:tracePt t="317682" x="6516688" y="3790950"/>
          <p14:tracePt t="317690" x="6542088" y="3798888"/>
          <p14:tracePt t="317698" x="6592888" y="3832225"/>
          <p14:tracePt t="317706" x="6686550" y="3867150"/>
          <p14:tracePt t="317715" x="6729413" y="3883025"/>
          <p14:tracePt t="317722" x="6797675" y="3883025"/>
          <p14:tracePt t="317730" x="6864350" y="3917950"/>
          <p14:tracePt t="317738" x="6950075" y="3917950"/>
          <p14:tracePt t="317747" x="7043738" y="3935413"/>
          <p14:tracePt t="317754" x="7102475" y="3935413"/>
          <p14:tracePt t="317763" x="7170738" y="3935413"/>
          <p14:tracePt t="317770" x="7229475" y="3935413"/>
          <p14:tracePt t="317779" x="7272338" y="3935413"/>
          <p14:tracePt t="317786" x="7340600" y="3935413"/>
          <p14:tracePt t="317794" x="7383463" y="3935413"/>
          <p14:tracePt t="317802" x="7451725" y="3935413"/>
          <p14:tracePt t="317811" x="7493000" y="3935413"/>
          <p14:tracePt t="317818" x="7545388" y="3925888"/>
          <p14:tracePt t="317827" x="7586663" y="3917950"/>
          <p14:tracePt t="317834" x="7654925" y="3917950"/>
          <p14:tracePt t="317844" x="7662863" y="3900488"/>
          <p14:tracePt t="317850" x="7723188" y="3900488"/>
          <p14:tracePt t="317861" x="7791450" y="3849688"/>
          <p14:tracePt t="317866" x="7816850" y="3832225"/>
          <p14:tracePt t="317874" x="7935913" y="3756025"/>
          <p14:tracePt t="317882" x="7977188" y="3730625"/>
          <p14:tracePt t="317890" x="8029575" y="3697288"/>
          <p14:tracePt t="317898" x="8045450" y="3662363"/>
          <p14:tracePt t="317906" x="8096250" y="3594100"/>
          <p14:tracePt t="317915" x="8121650" y="3568700"/>
          <p14:tracePt t="317922" x="8156575" y="3552825"/>
          <p14:tracePt t="317930" x="8224838" y="3502025"/>
          <p14:tracePt t="317938" x="8275638" y="3467100"/>
          <p14:tracePt t="317947" x="8359775" y="3433763"/>
          <p14:tracePt t="317963" x="8521700" y="3398838"/>
          <p14:tracePt t="317970" x="8615363" y="3382963"/>
          <p14:tracePt t="317978" x="8674100" y="3382963"/>
          <p14:tracePt t="317986" x="8759825" y="3382963"/>
          <p14:tracePt t="317994" x="8843963" y="3382963"/>
          <p14:tracePt t="318002" x="8912225" y="3382963"/>
          <p14:tracePt t="318011" x="8997950" y="3382963"/>
          <p14:tracePt t="318018" x="9039225" y="3382963"/>
          <p14:tracePt t="318027" x="9107488" y="3348038"/>
          <p14:tracePt t="318034" x="9150350" y="3348038"/>
          <p14:tracePt t="318045" x="9167813" y="3330575"/>
          <p14:tracePt t="318124" x="9175750" y="3330575"/>
          <p14:tracePt t="318147" x="9193213" y="3330575"/>
          <p14:tracePt t="318158" x="9218613" y="3330575"/>
          <p14:tracePt t="318167" x="9226550" y="3340100"/>
          <p14:tracePt t="318171" x="9244013" y="3348038"/>
          <p14:tracePt t="318187" x="9251950" y="3355975"/>
          <p14:tracePt t="318266" x="9251950" y="3382963"/>
          <p14:tracePt t="318274" x="9269413" y="3416300"/>
          <p14:tracePt t="318282" x="9277350" y="3441700"/>
          <p14:tracePt t="318291" x="9294813" y="3492500"/>
          <p14:tracePt t="318299" x="9312275" y="3535363"/>
          <p14:tracePt t="318306" x="9328150" y="3586163"/>
          <p14:tracePt t="318315" x="9345613" y="3611563"/>
          <p14:tracePt t="318322" x="9345613" y="3629025"/>
          <p14:tracePt t="318378" x="9345613" y="3636963"/>
          <p14:tracePt t="318386" x="9371013" y="3662363"/>
          <p14:tracePt t="318394" x="9380538" y="3679825"/>
          <p14:tracePt t="318403" x="9396413" y="3705225"/>
          <p14:tracePt t="318413" x="9396413" y="3748088"/>
          <p14:tracePt t="318418" x="9405938" y="3756025"/>
          <p14:tracePt t="318430" x="9439275" y="3816350"/>
          <p14:tracePt t="318435" x="9464675" y="3867150"/>
          <p14:tracePt t="318448" x="9482138" y="3917950"/>
          <p14:tracePt t="318451" x="9482138" y="3943350"/>
          <p14:tracePt t="318458" x="9515475" y="3968750"/>
          <p14:tracePt t="318466" x="9532938" y="4002088"/>
          <p14:tracePt t="318474" x="9540875" y="4027488"/>
          <p14:tracePt t="318490" x="9540875" y="4070350"/>
          <p14:tracePt t="318498" x="9591675" y="4121150"/>
          <p14:tracePt t="318506" x="9601200" y="4138613"/>
          <p14:tracePt t="318514" x="9634538" y="4181475"/>
          <p14:tracePt t="318522" x="9677400" y="4206875"/>
          <p14:tracePt t="318530" x="9710738" y="4240213"/>
          <p14:tracePt t="318538" x="9761538" y="4291013"/>
          <p14:tracePt t="318547" x="9786938" y="4316413"/>
          <p14:tracePt t="318554" x="9821863" y="4333875"/>
          <p14:tracePt t="318563" x="9864725" y="4384675"/>
          <p14:tracePt t="318570" x="9898063" y="4384675"/>
          <p14:tracePt t="318578" x="9923463" y="4384675"/>
          <p14:tracePt t="318586" x="9966325" y="4394200"/>
          <p14:tracePt t="318602" x="9983788" y="4394200"/>
          <p14:tracePt t="318611" x="9991725" y="4410075"/>
          <p14:tracePt t="318618" x="10017125" y="4410075"/>
          <p14:tracePt t="318627" x="10042525" y="4410075"/>
          <p14:tracePt t="318634" x="10093325" y="4410075"/>
          <p14:tracePt t="318645" x="10101263" y="4410075"/>
          <p14:tracePt t="318650" x="10126663" y="4410075"/>
          <p14:tracePt t="318660" x="10169525" y="4410075"/>
          <p14:tracePt t="318666" x="10186988" y="4410075"/>
          <p14:tracePt t="318674" x="10229850" y="4410075"/>
          <p14:tracePt t="318682" x="10255250" y="4410075"/>
          <p14:tracePt t="318690" x="10298113" y="4410075"/>
          <p14:tracePt t="318698" x="10323513" y="4410075"/>
          <p14:tracePt t="318706" x="10390188" y="4410075"/>
          <p14:tracePt t="318714" x="10415588" y="4410075"/>
          <p14:tracePt t="318722" x="10552113" y="4402138"/>
          <p14:tracePt t="318730" x="10594975" y="4402138"/>
          <p14:tracePt t="318738" x="10688638" y="4359275"/>
          <p14:tracePt t="318746" x="10747375" y="4359275"/>
          <p14:tracePt t="318754" x="10815638" y="4351338"/>
          <p14:tracePt t="318763" x="10841038" y="4333875"/>
          <p14:tracePt t="318770" x="10891838" y="4316413"/>
          <p14:tracePt t="318779" x="10934700" y="4283075"/>
          <p14:tracePt t="318786" x="10985500" y="4240213"/>
          <p14:tracePt t="318794" x="11002963" y="4206875"/>
          <p14:tracePt t="318802" x="11044238" y="4156075"/>
          <p14:tracePt t="318811" x="11061700" y="4146550"/>
          <p14:tracePt t="318818" x="11071225" y="4121150"/>
          <p14:tracePt t="318827" x="11104563" y="4087813"/>
          <p14:tracePt t="318834" x="11112500" y="4079875"/>
          <p14:tracePt t="318844" x="11147425" y="4052888"/>
          <p14:tracePt t="319242" x="11155363" y="4037013"/>
          <p14:tracePt t="319250" x="11172825" y="4052888"/>
          <p14:tracePt t="319259" x="11180763" y="4070350"/>
          <p14:tracePt t="319267" x="11180763" y="4079875"/>
          <p14:tracePt t="319275" x="11180763" y="4121150"/>
          <p14:tracePt t="319282" x="11198225" y="4146550"/>
          <p14:tracePt t="319291" x="11198225" y="4181475"/>
          <p14:tracePt t="319298" x="11198225" y="4206875"/>
          <p14:tracePt t="319306" x="11198225" y="4249738"/>
          <p14:tracePt t="319314" x="11215688" y="4300538"/>
          <p14:tracePt t="319322" x="11215688" y="4325938"/>
          <p14:tracePt t="319330" x="11215688" y="4368800"/>
          <p14:tracePt t="319338" x="11223625" y="4419600"/>
          <p14:tracePt t="319347" x="11223625" y="4445000"/>
          <p14:tracePt t="319354" x="11223625" y="4470400"/>
          <p14:tracePt t="321642" x="11223625" y="4478338"/>
          <p14:tracePt t="321667" x="11215688" y="4478338"/>
          <p14:tracePt t="321674" x="11188700" y="4478338"/>
          <p14:tracePt t="321682" x="11137900" y="4478338"/>
          <p14:tracePt t="321691" x="11112500" y="4478338"/>
          <p14:tracePt t="321698" x="11071225" y="4478338"/>
          <p14:tracePt t="321706" x="11036300" y="4513263"/>
          <p14:tracePt t="321714" x="10942638" y="4564063"/>
          <p14:tracePt t="321722" x="10901363" y="4597400"/>
          <p14:tracePt t="321730" x="10866438" y="4614863"/>
          <p14:tracePt t="321738" x="10798175" y="4665663"/>
          <p14:tracePt t="321746" x="10729913" y="4683125"/>
          <p14:tracePt t="321754" x="10688638" y="4699000"/>
          <p14:tracePt t="321764" x="10645775" y="4699000"/>
          <p14:tracePt t="321770" x="10612438" y="4699000"/>
          <p14:tracePt t="321779" x="10569575" y="4733925"/>
          <p14:tracePt t="321786" x="10552113" y="4733925"/>
          <p14:tracePt t="321794" x="10544175" y="4733925"/>
          <p14:tracePt t="321802" x="10501313" y="4741863"/>
          <p14:tracePt t="321809" x="10493375" y="4741863"/>
          <p14:tracePt t="321817" x="10475913" y="4741863"/>
          <p14:tracePt t="321826" x="10433050" y="4741863"/>
          <p14:tracePt t="321834" x="10407650" y="4741863"/>
          <p14:tracePt t="321843" x="10382250" y="4741863"/>
          <p14:tracePt t="321850" x="10374313" y="4741863"/>
          <p14:tracePt t="321860" x="10356850" y="4741863"/>
          <p14:tracePt t="321866" x="10348913" y="4741863"/>
          <p14:tracePt t="321892" x="10306050" y="4741863"/>
          <p14:tracePt t="321898" x="10280650" y="4741863"/>
          <p14:tracePt t="321914" x="10255250" y="4741863"/>
          <p14:tracePt t="321922" x="10229850" y="4759325"/>
          <p14:tracePt t="322147" x="10255250" y="4749800"/>
          <p14:tracePt t="322154" x="10271125" y="4724400"/>
          <p14:tracePt t="322163" x="10280650" y="4724400"/>
          <p14:tracePt t="322170" x="10298113" y="4724400"/>
          <p14:tracePt t="322178" x="10306050" y="4716463"/>
          <p14:tracePt t="322186" x="10323513" y="4699000"/>
          <p14:tracePt t="322196" x="10331450" y="4691063"/>
          <p14:tracePt t="322201" x="10356850" y="4673600"/>
          <p14:tracePt t="322210" x="10390188" y="4657725"/>
          <p14:tracePt t="322218" x="10415588" y="4648200"/>
          <p14:tracePt t="322227" x="10458450" y="4630738"/>
          <p14:tracePt t="322234" x="10509250" y="4579938"/>
          <p14:tracePt t="322243" x="10526713" y="4572000"/>
          <p14:tracePt t="322250" x="10534650" y="4554538"/>
          <p14:tracePt t="322266" x="10560050" y="4529138"/>
          <p14:tracePt t="322282" x="10577513" y="4521200"/>
          <p14:tracePt t="322467" x="10526713" y="4521200"/>
          <p14:tracePt t="322477" x="10458450" y="4546600"/>
          <p14:tracePt t="322483" x="10399713" y="4546600"/>
          <p14:tracePt t="322490" x="10331450" y="4564063"/>
          <p14:tracePt t="322498" x="10212388" y="4579938"/>
          <p14:tracePt t="322506" x="10144125" y="4614863"/>
          <p14:tracePt t="322514" x="10075863" y="4630738"/>
          <p14:tracePt t="322522" x="10009188" y="4648200"/>
          <p14:tracePt t="322530" x="9999663" y="4648200"/>
          <p14:tracePt t="322538" x="9983788" y="4648200"/>
          <p14:tracePt t="322546" x="9974263" y="4648200"/>
          <p14:tracePt t="322554" x="9931400" y="4665663"/>
          <p14:tracePt t="322634" x="9923463" y="4665663"/>
          <p14:tracePt t="322642" x="9906000" y="4673600"/>
          <p14:tracePt t="322650" x="9898063" y="4683125"/>
          <p14:tracePt t="322674" x="9855200" y="4716463"/>
          <p14:tracePt t="322690" x="9839325" y="4741863"/>
          <p14:tracePt t="322698" x="9829800" y="4759325"/>
          <p14:tracePt t="322706" x="9804400" y="4767263"/>
          <p14:tracePt t="322714" x="9753600" y="4784725"/>
          <p14:tracePt t="322722" x="9710738" y="4802188"/>
          <p14:tracePt t="322731" x="9659938" y="4827588"/>
          <p14:tracePt t="322738" x="9617075" y="4843463"/>
          <p14:tracePt t="322747" x="9566275" y="4860925"/>
          <p14:tracePt t="322754" x="9523413" y="4878388"/>
          <p14:tracePt t="322763" x="9490075" y="4878388"/>
          <p14:tracePt t="322770" x="9464675" y="4878388"/>
          <p14:tracePt t="322779" x="9439275" y="4911725"/>
          <p14:tracePt t="322786" x="9421813" y="4911725"/>
          <p14:tracePt t="322795" x="9413875" y="4911725"/>
          <p14:tracePt t="322802" x="9396413" y="4911725"/>
          <p14:tracePt t="322811" x="9371013" y="4911725"/>
          <p14:tracePt t="322818" x="9345613" y="4911725"/>
          <p14:tracePt t="322827" x="9337675" y="4911725"/>
          <p14:tracePt t="322834" x="9294813" y="4911725"/>
          <p14:tracePt t="322843" x="9277350" y="4919663"/>
          <p14:tracePt t="322850" x="9244013" y="4919663"/>
          <p14:tracePt t="322859" x="9226550" y="4919663"/>
          <p14:tracePt t="322866" x="9201150" y="4919663"/>
          <p14:tracePt t="322876" x="9158288" y="4919663"/>
          <p14:tracePt t="322882" x="9091613" y="4919663"/>
          <p14:tracePt t="322897" x="9048750" y="4919663"/>
          <p14:tracePt t="322898" x="8988425" y="4919663"/>
          <p14:tracePt t="322906" x="8869363" y="4894263"/>
          <p14:tracePt t="322914" x="8724900" y="4868863"/>
          <p14:tracePt t="322922" x="8615363" y="4868863"/>
          <p14:tracePt t="322930" x="8496300" y="4852988"/>
          <p14:tracePt t="322938" x="8402638" y="4852988"/>
          <p14:tracePt t="322946" x="8343900" y="4852988"/>
          <p14:tracePt t="322954" x="8326438" y="4852988"/>
          <p14:tracePt t="322962" x="8291513" y="4852988"/>
          <p14:tracePt t="322970" x="8258175" y="4852988"/>
          <p14:tracePt t="322986" x="8250238" y="4852988"/>
          <p14:tracePt t="323050" x="8240713" y="4835525"/>
          <p14:tracePt t="323082" x="8240713" y="4827588"/>
          <p14:tracePt t="323091" x="8240713" y="4810125"/>
          <p14:tracePt t="323099" x="8266113" y="4784725"/>
          <p14:tracePt t="323106" x="8283575" y="4784725"/>
          <p14:tracePt t="323115" x="8308975" y="4759325"/>
          <p14:tracePt t="323122" x="8334375" y="4733925"/>
          <p14:tracePt t="323130" x="8369300" y="4699000"/>
          <p14:tracePt t="323138" x="8377238" y="4691063"/>
          <p14:tracePt t="323146" x="8410575" y="4657725"/>
          <p14:tracePt t="323154" x="8420100" y="4630738"/>
          <p14:tracePt t="323163" x="8435975" y="4622800"/>
          <p14:tracePt t="323170" x="8478838" y="4572000"/>
          <p14:tracePt t="323179" x="8478838" y="4564063"/>
          <p14:tracePt t="323186" x="8478838" y="4554538"/>
          <p14:tracePt t="323194" x="8478838" y="4538663"/>
          <p14:tracePt t="323202" x="8488363" y="4529138"/>
          <p14:tracePt t="323210" x="8488363" y="4503738"/>
          <p14:tracePt t="323387" x="8504238" y="4486275"/>
          <p14:tracePt t="323404" x="8539163" y="4495800"/>
          <p14:tracePt t="323411" x="8555038" y="4503738"/>
          <p14:tracePt t="323422" x="8564563" y="4503738"/>
          <p14:tracePt t="323426" x="8605838" y="4503738"/>
          <p14:tracePt t="323434" x="8632825" y="4503738"/>
          <p14:tracePt t="323444" x="8683625" y="4503738"/>
          <p14:tracePt t="323450" x="8709025" y="4503738"/>
          <p14:tracePt t="323460" x="8750300" y="4503738"/>
          <p14:tracePt t="323466" x="8767763" y="4503738"/>
          <p14:tracePt t="323476" x="8802688" y="4503738"/>
          <p14:tracePt t="323482" x="8818563" y="4503738"/>
          <p14:tracePt t="323587" x="8828088" y="4503738"/>
          <p14:tracePt t="323603" x="8843963" y="4503738"/>
          <p14:tracePt t="323618" x="8869363" y="4503738"/>
          <p14:tracePt t="323626" x="8878888" y="4538663"/>
          <p14:tracePt t="323634" x="8894763" y="4546600"/>
          <p14:tracePt t="323647" x="8894763" y="4572000"/>
          <p14:tracePt t="323650" x="8894763" y="4622800"/>
          <p14:tracePt t="323661" x="8894763" y="4648200"/>
          <p14:tracePt t="323666" x="8894763" y="4691063"/>
          <p14:tracePt t="323678" x="8904288" y="4708525"/>
          <p14:tracePt t="323682" x="8904288" y="4716463"/>
          <p14:tracePt t="323690" x="8904288" y="4741863"/>
          <p14:tracePt t="323698" x="8904288" y="4749800"/>
          <p14:tracePt t="323706" x="8904288" y="4767263"/>
          <p14:tracePt t="323714" x="8921750" y="4775200"/>
          <p14:tracePt t="323738" x="8921750" y="4802188"/>
          <p14:tracePt t="323747" x="8929688" y="4835525"/>
          <p14:tracePt t="323763" x="8947150" y="4835525"/>
          <p14:tracePt t="323770" x="8972550" y="4860925"/>
          <p14:tracePt t="323778" x="9005888" y="4886325"/>
          <p14:tracePt t="323786" x="9031288" y="4903788"/>
          <p14:tracePt t="323794" x="9099550" y="4919663"/>
          <p14:tracePt t="323802" x="9158288" y="4919663"/>
          <p14:tracePt t="323811" x="9201150" y="4919663"/>
          <p14:tracePt t="323818" x="9286875" y="4919663"/>
          <p14:tracePt t="323828" x="9353550" y="4919663"/>
          <p14:tracePt t="323834" x="9413875" y="4919663"/>
          <p14:tracePt t="323845" x="9447213" y="4919663"/>
          <p14:tracePt t="323850" x="9490075" y="4919663"/>
          <p14:tracePt t="323862" x="9498013" y="4919663"/>
          <p14:tracePt t="323866" x="9515475" y="4919663"/>
          <p14:tracePt t="323898" x="9540875" y="4919663"/>
          <p14:tracePt t="323946" x="9550400" y="4919663"/>
          <p14:tracePt t="323971" x="9566275" y="4919663"/>
          <p14:tracePt t="323987" x="9575800" y="4919663"/>
          <p14:tracePt t="324067" x="9591675" y="4946650"/>
          <p14:tracePt t="324076" x="9583738" y="4997450"/>
          <p14:tracePt t="324083" x="9550400" y="5005388"/>
          <p14:tracePt t="324308" x="9558338" y="5005388"/>
          <p14:tracePt t="324315" x="9566275" y="5005388"/>
          <p14:tracePt t="324322" x="9609138" y="5005388"/>
          <p14:tracePt t="324330" x="9634538" y="5005388"/>
          <p14:tracePt t="324338" x="9652000" y="4987925"/>
          <p14:tracePt t="324346" x="9652000" y="4979988"/>
          <p14:tracePt t="324370" x="9659938" y="4962525"/>
          <p14:tracePt t="324386" x="9685338" y="4962525"/>
          <p14:tracePt t="324402" x="9736138" y="4962525"/>
          <p14:tracePt t="324409" x="9745663" y="4962525"/>
          <p14:tracePt t="324418" x="9771063" y="4962525"/>
          <p14:tracePt t="324427" x="9821863" y="4954588"/>
          <p14:tracePt t="324434" x="9847263" y="4937125"/>
          <p14:tracePt t="324444" x="9890125" y="4919663"/>
          <p14:tracePt t="324451" x="9906000" y="4911725"/>
          <p14:tracePt t="324460" x="9915525" y="4894263"/>
          <p14:tracePt t="324466" x="9931400" y="4886325"/>
          <p14:tracePt t="324476" x="9940925" y="4886325"/>
          <p14:tracePt t="324482" x="9956800" y="4868863"/>
          <p14:tracePt t="324490" x="9966325" y="4868863"/>
          <p14:tracePt t="324499" x="10009188" y="4843463"/>
          <p14:tracePt t="324506" x="10059988" y="4810125"/>
          <p14:tracePt t="324514" x="10085388" y="4802188"/>
          <p14:tracePt t="324522" x="10136188" y="4749800"/>
          <p14:tracePt t="324530" x="10179050" y="4716463"/>
          <p14:tracePt t="324538" x="10229850" y="4665663"/>
          <p14:tracePt t="324546" x="10280650" y="4640263"/>
          <p14:tracePt t="324554" x="10306050" y="4622800"/>
          <p14:tracePt t="324563" x="10356850" y="4572000"/>
          <p14:tracePt t="324570" x="10364788" y="4564063"/>
          <p14:tracePt t="324579" x="10382250" y="4521200"/>
          <p14:tracePt t="324586" x="10425113" y="4486275"/>
          <p14:tracePt t="324595" x="10442575" y="4478338"/>
          <p14:tracePt t="324602" x="10483850" y="4435475"/>
          <p14:tracePt t="324610" x="10509250" y="4419600"/>
          <p14:tracePt t="324618" x="10526713" y="4410075"/>
          <p14:tracePt t="324626" x="10569575" y="4368800"/>
          <p14:tracePt t="324634" x="10577513" y="4351338"/>
          <p14:tracePt t="324645" x="10620375" y="4308475"/>
          <p14:tracePt t="324650" x="10688638" y="4275138"/>
          <p14:tracePt t="324660" x="10739438" y="4257675"/>
          <p14:tracePt t="324666" x="10807700" y="4206875"/>
          <p14:tracePt t="324674" x="10874375" y="4189413"/>
          <p14:tracePt t="324682" x="10901363" y="4164013"/>
          <p14:tracePt t="324690" x="10934700" y="4130675"/>
          <p14:tracePt t="324698" x="10985500" y="4113213"/>
          <p14:tracePt t="324706" x="11010900" y="4087813"/>
          <p14:tracePt t="324714" x="11044238" y="4052888"/>
          <p14:tracePt t="324722" x="11053763" y="4044950"/>
          <p14:tracePt t="324738" x="11096625" y="4002088"/>
          <p14:tracePt t="324754" x="11112500" y="3986213"/>
          <p14:tracePt t="324778" x="11112500" y="3960813"/>
          <p14:tracePt t="324851" x="11112500" y="3951288"/>
          <p14:tracePt t="325739" x="11104563" y="3935413"/>
          <p14:tracePt t="325747" x="11096625" y="3925888"/>
          <p14:tracePt t="326002" x="11079163" y="3925888"/>
          <p14:tracePt t="326010" x="11036300" y="3925888"/>
          <p14:tracePt t="326018" x="11028363" y="3925888"/>
          <p14:tracePt t="326026" x="10985500" y="3925888"/>
          <p14:tracePt t="326034" x="10960100" y="3925888"/>
          <p14:tracePt t="326043" x="10901363" y="3925888"/>
          <p14:tracePt t="326050" x="10833100" y="3925888"/>
          <p14:tracePt t="326060" x="10790238" y="3925888"/>
          <p14:tracePt t="326066" x="10653713" y="3925888"/>
          <p14:tracePt t="326076" x="10544175" y="3925888"/>
          <p14:tracePt t="326082" x="10399713" y="3925888"/>
          <p14:tracePt t="326090" x="10194925" y="3960813"/>
          <p14:tracePt t="326097" x="9999663" y="3960813"/>
          <p14:tracePt t="326106" x="9796463" y="3986213"/>
          <p14:tracePt t="326114" x="9626600" y="4002088"/>
          <p14:tracePt t="326121" x="9421813" y="4070350"/>
          <p14:tracePt t="326130" x="9302750" y="4095750"/>
          <p14:tracePt t="326138" x="9150350" y="4138613"/>
          <p14:tracePt t="326148" x="9031288" y="4181475"/>
          <p14:tracePt t="326154" x="8904288" y="4214813"/>
          <p14:tracePt t="326162" x="8810625" y="4240213"/>
          <p14:tracePt t="326170" x="8716963" y="4275138"/>
          <p14:tracePt t="326178" x="8648700" y="4291013"/>
          <p14:tracePt t="326186" x="8589963" y="4308475"/>
          <p14:tracePt t="326194" x="8555038" y="4325938"/>
          <p14:tracePt t="326202" x="8547100" y="4325938"/>
          <p14:tracePt t="326210" x="8529638" y="4333875"/>
          <p14:tracePt t="326218" x="8521700" y="4359275"/>
          <p14:tracePt t="326234" x="8504238" y="4376738"/>
          <p14:tracePt t="326243" x="8496300" y="4384675"/>
          <p14:tracePt t="326250" x="8488363" y="4394200"/>
          <p14:tracePt t="326259" x="8470900" y="4427538"/>
          <p14:tracePt t="326266" x="8435975" y="4470400"/>
          <p14:tracePt t="326276" x="8420100" y="4521200"/>
          <p14:tracePt t="326282" x="8410575" y="4564063"/>
          <p14:tracePt t="326290" x="8410575" y="4630738"/>
          <p14:tracePt t="326298" x="8394700" y="4673600"/>
          <p14:tracePt t="326306" x="8394700" y="4741863"/>
          <p14:tracePt t="326314" x="8351838" y="4852988"/>
          <p14:tracePt t="326322" x="8351838" y="4911725"/>
          <p14:tracePt t="326330" x="8351838" y="4979988"/>
          <p14:tracePt t="326338" x="8334375" y="5038725"/>
          <p14:tracePt t="326346" x="8334375" y="5091113"/>
          <p14:tracePt t="326354" x="8334375" y="5132388"/>
          <p14:tracePt t="326362" x="8334375" y="5141913"/>
          <p14:tracePt t="326491" x="8334375" y="5157788"/>
          <p14:tracePt t="326515" x="8334375" y="5183188"/>
          <p14:tracePt t="326531" x="8334375" y="5192713"/>
          <p14:tracePt t="326538" x="8343900" y="5208588"/>
          <p14:tracePt t="326547" x="8369300" y="5218113"/>
          <p14:tracePt t="326554" x="8394700" y="5218113"/>
          <p14:tracePt t="326562" x="8445500" y="5235575"/>
          <p14:tracePt t="326570" x="8529638" y="5268913"/>
          <p14:tracePt t="326580" x="8580438" y="5268913"/>
          <p14:tracePt t="326586" x="8640763" y="5268913"/>
          <p14:tracePt t="326594" x="8683625" y="5268913"/>
          <p14:tracePt t="326602" x="8750300" y="5268913"/>
          <p14:tracePt t="326611" x="8810625" y="5268913"/>
          <p14:tracePt t="326618" x="8843963" y="5268913"/>
          <p14:tracePt t="326626" x="8886825" y="5268913"/>
          <p14:tracePt t="326635" x="8912225" y="5268913"/>
          <p14:tracePt t="326644" x="8937625" y="5268913"/>
          <p14:tracePt t="326650" x="8972550" y="5268913"/>
          <p14:tracePt t="326661" x="9013825" y="5251450"/>
          <p14:tracePt t="326666" x="9048750" y="5235575"/>
          <p14:tracePt t="326676" x="9107488" y="5218113"/>
          <p14:tracePt t="326682" x="9124950" y="5208588"/>
          <p14:tracePt t="326690" x="9150350" y="5183188"/>
          <p14:tracePt t="326707" x="9175750" y="5167313"/>
          <p14:tracePt t="326835" x="9201150" y="5167313"/>
          <p14:tracePt t="326844" x="9236075" y="5167313"/>
          <p14:tracePt t="326852" x="9261475" y="5167313"/>
          <p14:tracePt t="326867" x="9294813" y="5167313"/>
          <p14:tracePt t="326881" x="9312275" y="5167313"/>
          <p14:tracePt t="326883" x="9320213" y="5167313"/>
          <p14:tracePt t="326898" x="9337675" y="5167313"/>
          <p14:tracePt t="326906" x="9363075" y="5167313"/>
          <p14:tracePt t="326914" x="9371013" y="5167313"/>
          <p14:tracePt t="326923" x="9396413" y="5167313"/>
          <p14:tracePt t="326930" x="9421813" y="5167313"/>
          <p14:tracePt t="326954" x="9439275" y="5200650"/>
          <p14:tracePt t="326970" x="9439275" y="5218113"/>
          <p14:tracePt t="326979" x="9456738" y="5226050"/>
          <p14:tracePt t="326986" x="9464675" y="5243513"/>
          <p14:tracePt t="326994" x="9472613" y="5243513"/>
          <p14:tracePt t="327219" x="9490075" y="5243513"/>
          <p14:tracePt t="327235" x="9583738" y="5235575"/>
          <p14:tracePt t="327244" x="9710738" y="5167313"/>
          <p14:tracePt t="327253" x="9720263" y="5167313"/>
          <p14:tracePt t="327261" x="9761538" y="5157788"/>
          <p14:tracePt t="327277" x="9779000" y="5124450"/>
          <p14:tracePt t="327290" x="9796463" y="5099050"/>
          <p14:tracePt t="327299" x="9821863" y="5081588"/>
          <p14:tracePt t="327306" x="9847263" y="5081588"/>
          <p14:tracePt t="327314" x="9915525" y="5064125"/>
          <p14:tracePt t="327322" x="10009188" y="5030788"/>
          <p14:tracePt t="327330" x="10101263" y="5013325"/>
          <p14:tracePt t="327338" x="10220325" y="4972050"/>
          <p14:tracePt t="327347" x="10323513" y="4886325"/>
          <p14:tracePt t="327354" x="10425113" y="4852988"/>
          <p14:tracePt t="327363" x="10552113" y="4767263"/>
          <p14:tracePt t="327370" x="10602913" y="4716463"/>
          <p14:tracePt t="327379" x="10704513" y="4630738"/>
          <p14:tracePt t="327386" x="10729913" y="4605338"/>
          <p14:tracePt t="327395" x="10782300" y="4529138"/>
          <p14:tracePt t="327402" x="10798175" y="4486275"/>
          <p14:tracePt t="327410" x="10815638" y="4460875"/>
          <p14:tracePt t="327418" x="10833100" y="4410075"/>
          <p14:tracePt t="327426" x="10858500" y="4384675"/>
          <p14:tracePt t="327434" x="10874375" y="4368800"/>
          <p14:tracePt t="327450" x="10874375" y="4341813"/>
          <p14:tracePt t="327474" x="10874375" y="4333875"/>
          <p14:tracePt t="327498" x="10874375" y="4316413"/>
          <p14:tracePt t="327514" x="10874375" y="4308475"/>
          <p14:tracePt t="328339" x="10874375" y="4283075"/>
          <p14:tracePt t="328346" x="10874375" y="4265613"/>
          <p14:tracePt t="328354" x="10874375" y="4257675"/>
          <p14:tracePt t="328362" x="10848975" y="4232275"/>
          <p14:tracePt t="328370" x="10841038" y="4214813"/>
          <p14:tracePt t="328378" x="10798175" y="4171950"/>
          <p14:tracePt t="328386" x="10772775" y="4164013"/>
          <p14:tracePt t="328395" x="10696575" y="4105275"/>
          <p14:tracePt t="328402" x="10577513" y="4044950"/>
          <p14:tracePt t="328411" x="10501313" y="3968750"/>
          <p14:tracePt t="328418" x="10313988" y="3857625"/>
          <p14:tracePt t="328427" x="10161588" y="3763963"/>
          <p14:tracePt t="328434" x="10034588" y="3654425"/>
          <p14:tracePt t="328443" x="9872663" y="3568700"/>
          <p14:tracePt t="328450" x="9694863" y="3459163"/>
          <p14:tracePt t="328459" x="9515475" y="3365500"/>
          <p14:tracePt t="328466" x="9380538" y="3254375"/>
          <p14:tracePt t="328476" x="9371013" y="3246438"/>
          <p14:tracePt t="328482" x="9328150" y="3221038"/>
          <p14:tracePt t="328490" x="9277350" y="3186113"/>
          <p14:tracePt t="328635" x="9269413" y="3170238"/>
          <p14:tracePt t="328643" x="9261475" y="3170238"/>
          <p14:tracePt t="328650" x="9244013" y="3170238"/>
          <p14:tracePt t="328660" x="9236075" y="3170238"/>
          <p14:tracePt t="328666" x="9209088" y="3170238"/>
          <p14:tracePt t="328676" x="9183688" y="3170238"/>
          <p14:tracePt t="328682" x="9167813" y="3170238"/>
          <p14:tracePt t="328690" x="9142413" y="3170238"/>
          <p14:tracePt t="328697" x="9117013" y="3170238"/>
          <p14:tracePt t="328706" x="9048750" y="3195638"/>
          <p14:tracePt t="328714" x="9023350" y="3211513"/>
          <p14:tracePt t="328722" x="8947150" y="3263900"/>
          <p14:tracePt t="328730" x="8904288" y="3297238"/>
          <p14:tracePt t="328738" x="8828088" y="3365500"/>
          <p14:tracePt t="328746" x="8785225" y="3398838"/>
          <p14:tracePt t="328754" x="8709025" y="3475038"/>
          <p14:tracePt t="328762" x="8658225" y="3517900"/>
          <p14:tracePt t="328770" x="8589963" y="3578225"/>
          <p14:tracePt t="328780" x="8539163" y="3629025"/>
          <p14:tracePt t="328786" x="8470900" y="3646488"/>
          <p14:tracePt t="328795" x="8420100" y="3687763"/>
          <p14:tracePt t="328802" x="8377238" y="3738563"/>
          <p14:tracePt t="328810" x="8343900" y="3773488"/>
          <p14:tracePt t="328818" x="8326438" y="3798888"/>
          <p14:tracePt t="328826" x="8301038" y="3849688"/>
          <p14:tracePt t="328834" x="8301038" y="3857625"/>
          <p14:tracePt t="328843" x="8283575" y="3875088"/>
          <p14:tracePt t="328850" x="8275638" y="3917950"/>
          <p14:tracePt t="328859" x="8275638" y="3925888"/>
          <p14:tracePt t="328876" x="8275638" y="3935413"/>
          <p14:tracePt t="328898" x="8275638" y="3960813"/>
          <p14:tracePt t="328914" x="8275638" y="3976688"/>
          <p14:tracePt t="328946" x="8275638" y="3986213"/>
          <p14:tracePt t="328954" x="8275638" y="4002088"/>
          <p14:tracePt t="328962" x="8275638" y="4027488"/>
          <p14:tracePt t="328970" x="8258175" y="4052888"/>
          <p14:tracePt t="328978" x="8258175" y="4095750"/>
          <p14:tracePt t="328986" x="8258175" y="4146550"/>
          <p14:tracePt t="328994" x="8224838" y="4232275"/>
          <p14:tracePt t="329002" x="8207375" y="4300538"/>
          <p14:tracePt t="329009" x="8189913" y="4394200"/>
          <p14:tracePt t="329018" x="8164513" y="4486275"/>
          <p14:tracePt t="329026" x="8139113" y="4513263"/>
          <p14:tracePt t="329043" x="8121650" y="4529138"/>
          <p14:tracePt t="329140" x="8113713" y="4538663"/>
          <p14:tracePt t="329155" x="8105775" y="4554538"/>
          <p14:tracePt t="329267" x="8105775" y="4503738"/>
          <p14:tracePt t="329277" x="8105775" y="4445000"/>
          <p14:tracePt t="329284" x="8105775" y="4359275"/>
          <p14:tracePt t="329292" x="8105775" y="4291013"/>
          <p14:tracePt t="329299" x="8105775" y="4224338"/>
          <p14:tracePt t="329306" x="8105775" y="4164013"/>
          <p14:tracePt t="329314" x="8139113" y="4113213"/>
          <p14:tracePt t="329322" x="8156575" y="4052888"/>
          <p14:tracePt t="329330" x="8156575" y="4002088"/>
          <p14:tracePt t="329338" x="8174038" y="3976688"/>
          <p14:tracePt t="329346" x="8174038" y="3935413"/>
          <p14:tracePt t="329354" x="8189913" y="3900488"/>
          <p14:tracePt t="329362" x="8215313" y="3875088"/>
          <p14:tracePt t="329370" x="8232775" y="3841750"/>
          <p14:tracePt t="329378" x="8240713" y="3832225"/>
          <p14:tracePt t="329386" x="8258175" y="3816350"/>
          <p14:tracePt t="329395" x="8283575" y="3756025"/>
          <p14:tracePt t="329411" x="8301038" y="3748088"/>
          <p14:tracePt t="329426" x="8308975" y="3722688"/>
          <p14:tracePt t="329434" x="8326438" y="3687763"/>
          <p14:tracePt t="329443" x="8377238" y="3646488"/>
          <p14:tracePt t="329450" x="8385175" y="3629025"/>
          <p14:tracePt t="329460" x="8410575" y="3586163"/>
          <p14:tracePt t="329466" x="8445500" y="3560763"/>
          <p14:tracePt t="329476" x="8453438" y="3543300"/>
          <p14:tracePt t="329482" x="8496300" y="3502025"/>
          <p14:tracePt t="329490" x="8513763" y="3492500"/>
          <p14:tracePt t="329498" x="8521700" y="3475038"/>
          <p14:tracePt t="329506" x="8539163" y="3467100"/>
          <p14:tracePt t="329514" x="8547100" y="3467100"/>
          <p14:tracePt t="329530" x="8572500" y="3449638"/>
          <p14:tracePt t="329538" x="8572500" y="3441700"/>
          <p14:tracePt t="329546" x="8589963" y="3433763"/>
          <p14:tracePt t="329562" x="8597900" y="3416300"/>
          <p14:tracePt t="329570" x="8605838" y="3416300"/>
          <p14:tracePt t="329724" x="8589963" y="3424238"/>
          <p14:tracePt t="329731" x="8513763" y="3517900"/>
          <p14:tracePt t="329738" x="8462963" y="3586163"/>
          <p14:tracePt t="329747" x="8326438" y="3722688"/>
          <p14:tracePt t="329754" x="8224838" y="3849688"/>
          <p14:tracePt t="329762" x="8088313" y="4011613"/>
          <p14:tracePt t="329770" x="7977188" y="4138613"/>
          <p14:tracePt t="329779" x="7918450" y="4214813"/>
          <p14:tracePt t="329786" x="7885113" y="4283075"/>
          <p14:tracePt t="329795" x="7859713" y="4333875"/>
          <p14:tracePt t="329802" x="7842250" y="4341813"/>
          <p14:tracePt t="329811" x="7832725" y="4351338"/>
          <p14:tracePt t="329924" x="7832725" y="4333875"/>
          <p14:tracePt t="329931" x="7875588" y="4249738"/>
          <p14:tracePt t="329940" x="7926388" y="4197350"/>
          <p14:tracePt t="329950" x="7961313" y="4146550"/>
          <p14:tracePt t="329954" x="8012113" y="4105275"/>
          <p14:tracePt t="329963" x="8054975" y="4052888"/>
          <p14:tracePt t="329970" x="8113713" y="3951288"/>
          <p14:tracePt t="329980" x="8156575" y="3857625"/>
          <p14:tracePt t="329986" x="8232775" y="3781425"/>
          <p14:tracePt t="329995" x="8291513" y="3679825"/>
          <p14:tracePt t="330002" x="8326438" y="3611563"/>
          <p14:tracePt t="330010" x="8343900" y="3560763"/>
          <p14:tracePt t="330018" x="8359775" y="3517900"/>
          <p14:tracePt t="330026" x="8369300" y="3502025"/>
          <p14:tracePt t="330034" x="8385175" y="3492500"/>
          <p14:tracePt t="330299" x="8394700" y="3492500"/>
          <p14:tracePt t="330308" x="8435975" y="3492500"/>
          <p14:tracePt t="330321" x="8462963" y="3502025"/>
          <p14:tracePt t="330323" x="8513763" y="3502025"/>
          <p14:tracePt t="330331" x="8539163" y="3527425"/>
          <p14:tracePt t="330338" x="8605838" y="3543300"/>
          <p14:tracePt t="330346" x="8666163" y="3543300"/>
          <p14:tracePt t="330354" x="8734425" y="3560763"/>
          <p14:tracePt t="330363" x="8777288" y="3560763"/>
          <p14:tracePt t="330370" x="8828088" y="3560763"/>
          <p14:tracePt t="330378" x="8853488" y="3578225"/>
          <p14:tracePt t="330394" x="8861425" y="3578225"/>
          <p14:tracePt t="330402" x="8894763" y="3619500"/>
          <p14:tracePt t="330410" x="8904288" y="3662363"/>
          <p14:tracePt t="330418" x="8904288" y="3687763"/>
          <p14:tracePt t="330425" x="8904288" y="3722688"/>
          <p14:tracePt t="330612" x="8937625" y="3722688"/>
          <p14:tracePt t="330619" x="8997950" y="3722688"/>
          <p14:tracePt t="330630" x="9117013" y="3671888"/>
          <p14:tracePt t="330637" x="9175750" y="3654425"/>
          <p14:tracePt t="330642" x="9244013" y="3654425"/>
          <p14:tracePt t="330649" x="9251950" y="3646488"/>
          <p14:tracePt t="330682" x="9312275" y="3646488"/>
          <p14:tracePt t="330690" x="9396413" y="3671888"/>
          <p14:tracePt t="330698" x="9575800" y="3713163"/>
          <p14:tracePt t="330706" x="9804400" y="3738563"/>
          <p14:tracePt t="330714" x="10059988" y="3738563"/>
          <p14:tracePt t="330722" x="10306050" y="3738563"/>
          <p14:tracePt t="330730" x="10534650" y="3738563"/>
          <p14:tracePt t="330738" x="10704513" y="3738563"/>
          <p14:tracePt t="330746" x="10823575" y="3738563"/>
          <p14:tracePt t="330754" x="10891838" y="3687763"/>
          <p14:tracePt t="330762" x="10942638" y="3654425"/>
          <p14:tracePt t="330770" x="10968038" y="3646488"/>
          <p14:tracePt t="330778" x="10985500" y="3646488"/>
          <p14:tracePt t="330786" x="10993438" y="3629025"/>
          <p14:tracePt t="330955" x="11036300" y="3603625"/>
          <p14:tracePt t="330964" x="11061700" y="3603625"/>
          <p14:tracePt t="330972" x="11223625" y="3586163"/>
          <p14:tracePt t="330979" x="11307763" y="3586163"/>
          <p14:tracePt t="330986" x="11426825" y="3560763"/>
          <p14:tracePt t="330995" x="11452225" y="3560763"/>
          <p14:tracePt t="331002" x="11520488" y="3527425"/>
          <p14:tracePt t="331083" x="11520488" y="3517900"/>
          <p14:tracePt t="331100" x="11520488" y="3509963"/>
          <p14:tracePt t="331109" x="11520488" y="3492500"/>
          <p14:tracePt t="331119" x="11503025" y="3467100"/>
          <p14:tracePt t="331130" x="11477625" y="3449638"/>
          <p14:tracePt t="331138" x="11444288" y="3441700"/>
          <p14:tracePt t="331146" x="11418888" y="3424238"/>
          <p14:tracePt t="331154" x="11368088" y="3390900"/>
          <p14:tracePt t="331162" x="11256963" y="3373438"/>
          <p14:tracePt t="331170" x="11163300" y="3355975"/>
          <p14:tracePt t="331178" x="11053763" y="3355975"/>
          <p14:tracePt t="331186" x="10883900" y="3330575"/>
          <p14:tracePt t="331195" x="10739438" y="3330575"/>
          <p14:tracePt t="331202" x="10569575" y="3330575"/>
          <p14:tracePt t="331210" x="10450513" y="3348038"/>
          <p14:tracePt t="331218" x="10271125" y="3408363"/>
          <p14:tracePt t="331227" x="10118725" y="3449638"/>
          <p14:tracePt t="331234" x="10017125" y="3509963"/>
          <p14:tracePt t="331243" x="9923463" y="3568700"/>
          <p14:tracePt t="331250" x="9890125" y="3603625"/>
          <p14:tracePt t="331259" x="9864725" y="3619500"/>
          <p14:tracePt t="331314" x="9864725" y="3646488"/>
          <p14:tracePt t="331323" x="9864725" y="3654425"/>
          <p14:tracePt t="331332" x="9864725" y="3671888"/>
          <p14:tracePt t="331339" x="9847263" y="3697288"/>
          <p14:tracePt t="331347" x="9847263" y="3722688"/>
          <p14:tracePt t="331354" x="9847263" y="3738563"/>
          <p14:tracePt t="331362" x="9847263" y="3790950"/>
          <p14:tracePt t="331370" x="9839325" y="3806825"/>
          <p14:tracePt t="331379" x="9821863" y="3841750"/>
          <p14:tracePt t="331386" x="9786938" y="3935413"/>
          <p14:tracePt t="331394" x="9771063" y="3976688"/>
          <p14:tracePt t="331402" x="9736138" y="4070350"/>
          <p14:tracePt t="331410" x="9702800" y="4138613"/>
          <p14:tracePt t="331418" x="9702800" y="4206875"/>
          <p14:tracePt t="331426" x="9685338" y="4232275"/>
          <p14:tracePt t="331434" x="9667875" y="4283075"/>
          <p14:tracePt t="331483" x="9642475" y="4308475"/>
          <p14:tracePt t="331492" x="9626600" y="4325938"/>
          <p14:tracePt t="331499" x="9601200" y="4351338"/>
          <p14:tracePt t="331507" x="9591675" y="4359275"/>
          <p14:tracePt t="331515" x="9575800" y="4359275"/>
          <p14:tracePt t="331523" x="9566275" y="4376738"/>
          <p14:tracePt t="331538" x="9550400" y="4384675"/>
          <p14:tracePt t="331563" x="9523413" y="4410075"/>
          <p14:tracePt t="331570" x="9498013" y="4427538"/>
          <p14:tracePt t="331580" x="9482138" y="4435475"/>
          <p14:tracePt t="331587" x="9456738" y="4452938"/>
          <p14:tracePt t="331596" x="9405938" y="4503738"/>
          <p14:tracePt t="331602" x="9380538" y="4513263"/>
          <p14:tracePt t="331613" x="9353550" y="4529138"/>
          <p14:tracePt t="331618" x="9337675" y="4546600"/>
          <p14:tracePt t="331628" x="9337675" y="4554538"/>
          <p14:tracePt t="331724" x="9337675" y="4521200"/>
          <p14:tracePt t="331733" x="9345613" y="4394200"/>
          <p14:tracePt t="331742" x="9345613" y="4300538"/>
          <p14:tracePt t="331748" x="9371013" y="4181475"/>
          <p14:tracePt t="331757" x="9371013" y="4011613"/>
          <p14:tracePt t="331764" x="9388475" y="3841750"/>
          <p14:tracePt t="331771" x="9388475" y="3646488"/>
          <p14:tracePt t="331779" x="9456738" y="3433763"/>
          <p14:tracePt t="331786" x="9482138" y="3238500"/>
          <p14:tracePt t="331795" x="9507538" y="3008313"/>
          <p14:tracePt t="331802" x="9591675" y="2830513"/>
          <p14:tracePt t="331811" x="9617075" y="2651125"/>
          <p14:tracePt t="331818" x="9685338" y="2473325"/>
          <p14:tracePt t="331826" x="9702800" y="2405063"/>
          <p14:tracePt t="331834" x="9720263" y="2319338"/>
          <p14:tracePt t="331843" x="9736138" y="2252663"/>
          <p14:tracePt t="331851" x="9771063" y="2159000"/>
          <p14:tracePt t="331859" x="9771063" y="2108200"/>
          <p14:tracePt t="331866" x="9786938" y="2082800"/>
          <p14:tracePt t="331876" x="9804400" y="2047875"/>
          <p14:tracePt t="331895" x="9804400" y="2014538"/>
          <p14:tracePt t="331899" x="9804400" y="1971675"/>
          <p14:tracePt t="331906" x="9804400" y="1954213"/>
          <p14:tracePt t="331914" x="9804400" y="1946275"/>
          <p14:tracePt t="332052" x="9812338" y="1928813"/>
          <p14:tracePt t="332083" x="9812338" y="2014538"/>
          <p14:tracePt t="332092" x="9812338" y="2192338"/>
          <p14:tracePt t="332099" x="9812338" y="2413000"/>
          <p14:tracePt t="332106" x="9812338" y="2719388"/>
          <p14:tracePt t="332114" x="9812338" y="3000375"/>
          <p14:tracePt t="332122" x="9796463" y="3263900"/>
          <p14:tracePt t="332130" x="9753600" y="3433763"/>
          <p14:tracePt t="332138" x="9736138" y="3611563"/>
          <p14:tracePt t="332146" x="9710738" y="3697288"/>
          <p14:tracePt t="332154" x="9710738" y="3730625"/>
          <p14:tracePt t="332259" x="9710738" y="3654425"/>
          <p14:tracePt t="332268" x="9745663" y="3552825"/>
          <p14:tracePt t="332277" x="9761538" y="3433763"/>
          <p14:tracePt t="332285" x="9804400" y="3314700"/>
          <p14:tracePt t="332295" x="9890125" y="3186113"/>
          <p14:tracePt t="332298" x="9974263" y="3033713"/>
          <p14:tracePt t="332307" x="10067925" y="2881313"/>
          <p14:tracePt t="332314" x="10126663" y="2752725"/>
          <p14:tracePt t="332322" x="10194925" y="2574925"/>
          <p14:tracePt t="332330" x="10280650" y="2422525"/>
          <p14:tracePt t="332338" x="10298113" y="2354263"/>
          <p14:tracePt t="332346" x="10313988" y="2286000"/>
          <p14:tracePt t="332354" x="10331450" y="2243138"/>
          <p14:tracePt t="332362" x="10331450" y="2227263"/>
          <p14:tracePt t="332427" x="10331450" y="2217738"/>
          <p14:tracePt t="332459" x="10280650" y="2319338"/>
          <p14:tracePt t="332468" x="10237788" y="2413000"/>
          <p14:tracePt t="332477" x="10179050" y="2592388"/>
          <p14:tracePt t="332486" x="10153650" y="2686050"/>
          <p14:tracePt t="332493" x="10136188" y="2752725"/>
          <p14:tracePt t="332498" x="10136188" y="2778125"/>
          <p14:tracePt t="332571" x="10126663" y="2795588"/>
          <p14:tracePt t="332587" x="10118725" y="2787650"/>
          <p14:tracePt t="332597" x="10136188" y="2744788"/>
          <p14:tracePt t="332607" x="10153650" y="2617788"/>
          <p14:tracePt t="332610" x="10212388" y="2516188"/>
          <p14:tracePt t="332618" x="10229850" y="2463800"/>
          <p14:tracePt t="332626" x="10245725" y="2362200"/>
          <p14:tracePt t="332634" x="10245725" y="2311400"/>
          <p14:tracePt t="332642" x="10245725" y="2268538"/>
          <p14:tracePt t="332650" x="10245725" y="2252663"/>
          <p14:tracePt t="332747" x="10245725" y="2268538"/>
          <p14:tracePt t="332756" x="10245725" y="2354263"/>
          <p14:tracePt t="332766" x="10237788" y="2447925"/>
          <p14:tracePt t="332771" x="10194925" y="2549525"/>
          <p14:tracePt t="332783" x="10179050" y="2668588"/>
          <p14:tracePt t="332789" x="10136188" y="2787650"/>
          <p14:tracePt t="332799" x="10101263" y="2855913"/>
          <p14:tracePt t="332802" x="10085388" y="2906713"/>
          <p14:tracePt t="332811" x="10075863" y="2932113"/>
          <p14:tracePt t="332892" x="10059988" y="2932113"/>
          <p14:tracePt t="332900" x="10050463" y="2932113"/>
          <p14:tracePt t="332911" x="10034588" y="2914650"/>
          <p14:tracePt t="332916" x="10017125" y="2889250"/>
          <p14:tracePt t="332927" x="10017125" y="2820988"/>
          <p14:tracePt t="332932" x="10017125" y="2762250"/>
          <p14:tracePt t="332941" x="10017125" y="2676525"/>
          <p14:tracePt t="332948" x="10017125" y="2608263"/>
          <p14:tracePt t="332954" x="10017125" y="2549525"/>
          <p14:tracePt t="332962" x="10017125" y="2481263"/>
          <p14:tracePt t="332970" x="10017125" y="2438400"/>
          <p14:tracePt t="332978" x="10017125" y="2413000"/>
          <p14:tracePt t="333003" x="10017125" y="2397125"/>
          <p14:tracePt t="333092" x="10009188" y="2430463"/>
          <p14:tracePt t="333101" x="9991725" y="2541588"/>
          <p14:tracePt t="333111" x="9991725" y="2686050"/>
          <p14:tracePt t="333116" x="9956800" y="2736850"/>
          <p14:tracePt t="333129" x="9940925" y="2795588"/>
          <p14:tracePt t="333170" x="9931400" y="2813050"/>
          <p14:tracePt t="333195" x="9931400" y="2795588"/>
          <p14:tracePt t="333202" x="9931400" y="2778125"/>
          <p14:tracePt t="333284" x="9931400" y="2770188"/>
          <p14:tracePt t="333380" x="9931400" y="2795588"/>
          <p14:tracePt t="333388" x="9931400" y="2846388"/>
          <p14:tracePt t="333399" x="9948863" y="2889250"/>
          <p14:tracePt t="333409" x="9948863" y="2914650"/>
          <p14:tracePt t="333411" x="9966325" y="2949575"/>
          <p14:tracePt t="333426" x="9974263" y="2957513"/>
          <p14:tracePt t="333442" x="10009188" y="2974975"/>
          <p14:tracePt t="333450" x="10034588" y="2982913"/>
          <p14:tracePt t="333460" x="10050463" y="3016250"/>
          <p14:tracePt t="333466" x="10093325" y="3033713"/>
          <p14:tracePt t="333477" x="10126663" y="3059113"/>
          <p14:tracePt t="333482" x="10153650" y="3094038"/>
          <p14:tracePt t="333495" x="10204450" y="3144838"/>
          <p14:tracePt t="333498" x="10237788" y="3170238"/>
          <p14:tracePt t="333507" x="10280650" y="3221038"/>
          <p14:tracePt t="333515" x="10298113" y="3246438"/>
          <p14:tracePt t="333522" x="10298113" y="3263900"/>
          <p14:tracePt t="333531" x="10298113" y="3305175"/>
          <p14:tracePt t="333539" x="10298113" y="3314700"/>
          <p14:tracePt t="333603" x="10323513" y="3322638"/>
          <p14:tracePt t="333612" x="10390188" y="3322638"/>
          <p14:tracePt t="333619" x="10399713" y="3322638"/>
          <p14:tracePt t="333764" x="10399713" y="3340100"/>
          <p14:tracePt t="333772" x="10415588" y="3340100"/>
          <p14:tracePt t="333784" x="10425113" y="3340100"/>
          <p14:tracePt t="333794" x="10450513" y="3340100"/>
          <p14:tracePt t="333802" x="10458450" y="3340100"/>
          <p14:tracePt t="333842" x="10475913" y="3340100"/>
          <p14:tracePt t="333850" x="10483850" y="3340100"/>
          <p14:tracePt t="333857" x="10526713" y="3340100"/>
          <p14:tracePt t="333866" x="10552113" y="3340100"/>
          <p14:tracePt t="333876" x="10620375" y="3340100"/>
          <p14:tracePt t="333894" x="10747375" y="3340100"/>
          <p14:tracePt t="333898" x="10790238" y="3340100"/>
          <p14:tracePt t="333906" x="10833100" y="3340100"/>
          <p14:tracePt t="333914" x="10848975" y="3340100"/>
          <p14:tracePt t="333922" x="10858500" y="3340100"/>
          <p14:tracePt t="333930" x="10883900" y="3340100"/>
          <p14:tracePt t="333938" x="10901363" y="3340100"/>
          <p14:tracePt t="333946" x="10909300" y="3330575"/>
          <p14:tracePt t="333954" x="10934700" y="3322638"/>
          <p14:tracePt t="333962" x="10952163" y="3314700"/>
          <p14:tracePt t="333970" x="10960100" y="3314700"/>
          <p14:tracePt t="333978" x="10968038" y="3297238"/>
          <p14:tracePt t="334075" x="10985500" y="3289300"/>
          <p14:tracePt t="334236" x="11010900" y="3271838"/>
          <p14:tracePt t="334244" x="11036300" y="3271838"/>
          <p14:tracePt t="334253" x="11122025" y="3271838"/>
          <p14:tracePt t="334259" x="11188700" y="3271838"/>
          <p14:tracePt t="334266" x="11274425" y="3271838"/>
          <p14:tracePt t="334275" x="11317288" y="3271838"/>
          <p14:tracePt t="334282" x="11342688" y="3271838"/>
          <p14:tracePt t="334778" x="11299825" y="3271838"/>
          <p14:tracePt t="334786" x="11266488" y="3246438"/>
          <p14:tracePt t="334794" x="11256963" y="3228975"/>
          <p14:tracePt t="334802" x="11249025" y="3221038"/>
          <p14:tracePt t="334811" x="11231563" y="3221038"/>
          <p14:tracePt t="334827" x="11223625" y="3221038"/>
          <p14:tracePt t="334834" x="11206163" y="3203575"/>
          <p14:tracePt t="334842" x="11198225" y="3203575"/>
          <p14:tracePt t="334851" x="11172825" y="3203575"/>
          <p14:tracePt t="334859" x="11147425" y="3203575"/>
          <p14:tracePt t="334866" x="11096625" y="3203575"/>
          <p14:tracePt t="334876" x="11053763" y="3178175"/>
          <p14:tracePt t="334882" x="10985500" y="3178175"/>
          <p14:tracePt t="334892" x="10901363" y="3152775"/>
          <p14:tracePt t="334898" x="10782300" y="3135313"/>
          <p14:tracePt t="334906" x="10663238" y="3094038"/>
          <p14:tracePt t="334914" x="10534650" y="3059113"/>
          <p14:tracePt t="334922" x="10390188" y="3016250"/>
          <p14:tracePt t="334930" x="10212388" y="2949575"/>
          <p14:tracePt t="334938" x="10093325" y="2922588"/>
          <p14:tracePt t="334946" x="9974263" y="2906713"/>
          <p14:tracePt t="334955" x="9906000" y="2906713"/>
          <p14:tracePt t="334962" x="9880600" y="2906713"/>
          <p14:tracePt t="334970" x="9855200" y="2906713"/>
          <p14:tracePt t="334978" x="9821863" y="2906713"/>
          <p14:tracePt t="334986" x="9796463" y="2871788"/>
          <p14:tracePt t="334994" x="9771063" y="2871788"/>
          <p14:tracePt t="335002" x="9736138" y="2871788"/>
          <p14:tracePt t="335011" x="9694863" y="2871788"/>
          <p14:tracePt t="335018" x="9667875" y="2871788"/>
          <p14:tracePt t="335027" x="9642475" y="2871788"/>
          <p14:tracePt t="335034" x="9617075" y="2871788"/>
          <p14:tracePt t="335042" x="9601200" y="2871788"/>
          <p14:tracePt t="335090" x="9591675" y="2881313"/>
          <p14:tracePt t="335098" x="9575800" y="2881313"/>
          <p14:tracePt t="335106" x="9566275" y="2889250"/>
          <p14:tracePt t="335114" x="9540875" y="2906713"/>
          <p14:tracePt t="335122" x="9507538" y="2932113"/>
          <p14:tracePt t="335130" x="9439275" y="2965450"/>
          <p14:tracePt t="335138" x="9371013" y="3000375"/>
          <p14:tracePt t="335146" x="9294813" y="3059113"/>
          <p14:tracePt t="335154" x="9226550" y="3119438"/>
          <p14:tracePt t="335163" x="9099550" y="3178175"/>
          <p14:tracePt t="335170" x="8997950" y="3238500"/>
          <p14:tracePt t="335178" x="8878888" y="3279775"/>
          <p14:tracePt t="335186" x="8699500" y="3348038"/>
          <p14:tracePt t="335196" x="8580438" y="3348038"/>
          <p14:tracePt t="335211" x="8428038" y="3365500"/>
          <p14:tracePt t="335218" x="8343900" y="3365500"/>
          <p14:tracePt t="335227" x="8275638" y="3365500"/>
          <p14:tracePt t="335234" x="8250238" y="3373438"/>
          <p14:tracePt t="335242" x="8207375" y="3373438"/>
          <p14:tracePt t="335250" x="8189913" y="3373438"/>
          <p14:tracePt t="335298" x="8147050" y="3416300"/>
          <p14:tracePt t="335307" x="8139113" y="3433763"/>
          <p14:tracePt t="335314" x="8113713" y="3459163"/>
          <p14:tracePt t="335323" x="8080375" y="3484563"/>
          <p14:tracePt t="335331" x="8012113" y="3560763"/>
          <p14:tracePt t="335338" x="7961313" y="3611563"/>
          <p14:tracePt t="335347" x="7885113" y="3687763"/>
          <p14:tracePt t="335354" x="7799388" y="3790950"/>
          <p14:tracePt t="335364" x="7672388" y="3892550"/>
          <p14:tracePt t="335370" x="7561263" y="4002088"/>
          <p14:tracePt t="335380" x="7434263" y="4130675"/>
          <p14:tracePt t="335386" x="7373938" y="4206875"/>
          <p14:tracePt t="335396" x="7272338" y="4333875"/>
          <p14:tracePt t="335402" x="7239000" y="4410075"/>
          <p14:tracePt t="335418" x="7221538" y="4419600"/>
          <p14:tracePt t="335499" x="7229475" y="4419600"/>
          <p14:tracePt t="335508" x="7239000" y="4419600"/>
          <p14:tracePt t="335517" x="7297738" y="4419600"/>
          <p14:tracePt t="335524" x="7383463" y="4419600"/>
          <p14:tracePt t="335533" x="7467600" y="4410075"/>
          <p14:tracePt t="335538" x="7570788" y="4325938"/>
          <p14:tracePt t="335547" x="7621588" y="4291013"/>
          <p14:tracePt t="335554" x="7672388" y="4249738"/>
          <p14:tracePt t="335563" x="7723188" y="4197350"/>
          <p14:tracePt t="335570" x="7748588" y="4181475"/>
          <p14:tracePt t="335578" x="7799388" y="4146550"/>
          <p14:tracePt t="335586" x="7824788" y="4121150"/>
          <p14:tracePt t="335595" x="7859713" y="4087813"/>
          <p14:tracePt t="335602" x="7926388" y="4019550"/>
          <p14:tracePt t="335611" x="7961313" y="4002088"/>
          <p14:tracePt t="335618" x="8054975" y="3908425"/>
          <p14:tracePt t="335626" x="8131175" y="3832225"/>
          <p14:tracePt t="335634" x="8207375" y="3730625"/>
          <p14:tracePt t="335644" x="8291513" y="3603625"/>
          <p14:tracePt t="335650" x="8334375" y="3509963"/>
          <p14:tracePt t="335660" x="8369300" y="3408363"/>
          <p14:tracePt t="335666" x="8394700" y="3289300"/>
          <p14:tracePt t="335676" x="8410575" y="3228975"/>
          <p14:tracePt t="335682" x="8428038" y="3109913"/>
          <p14:tracePt t="335693" x="8462963" y="3033713"/>
          <p14:tracePt t="335698" x="8462963" y="3008313"/>
          <p14:tracePt t="335706" x="8462963" y="2982913"/>
          <p14:tracePt t="335787" x="8462963" y="3000375"/>
          <p14:tracePt t="335796" x="8462963" y="3067050"/>
          <p14:tracePt t="335803" x="8453438" y="3152775"/>
          <p14:tracePt t="335810" x="8420100" y="3246438"/>
          <p14:tracePt t="335818" x="8377238" y="3373438"/>
          <p14:tracePt t="335826" x="8351838" y="3492500"/>
          <p14:tracePt t="335833" x="8308975" y="3636963"/>
          <p14:tracePt t="335842" x="8250238" y="3790950"/>
          <p14:tracePt t="335849" x="8224838" y="3908425"/>
          <p14:tracePt t="335858" x="8207375" y="4027488"/>
          <p14:tracePt t="335866" x="8174038" y="4095750"/>
          <p14:tracePt t="335875" x="8174038" y="4130675"/>
          <p14:tracePt t="335893" x="8174038" y="4138613"/>
          <p14:tracePt t="335962" x="8174038" y="4087813"/>
          <p14:tracePt t="335971" x="8174038" y="4079875"/>
          <p14:tracePt t="335979" x="8189913" y="4019550"/>
          <p14:tracePt t="335987" x="8215313" y="3925888"/>
          <p14:tracePt t="335997" x="8275638" y="3824288"/>
          <p14:tracePt t="336003" x="8308975" y="3705225"/>
          <p14:tracePt t="336012" x="8343900" y="3636963"/>
          <p14:tracePt t="336019" x="8369300" y="3543300"/>
          <p14:tracePt t="336030" x="8385175" y="3492500"/>
          <p14:tracePt t="336035" x="8402638" y="3408363"/>
          <p14:tracePt t="336045" x="8402638" y="3382963"/>
          <p14:tracePt t="336050" x="8402638" y="3373438"/>
          <p14:tracePt t="336060" x="8402638" y="3355975"/>
          <p14:tracePt t="336147" x="8402638" y="3365500"/>
          <p14:tracePt t="336157" x="8402638" y="3433763"/>
          <p14:tracePt t="336166" x="8402638" y="3502025"/>
          <p14:tracePt t="336172" x="8402638" y="3586163"/>
          <p14:tracePt t="336184" x="8402638" y="3671888"/>
          <p14:tracePt t="336187" x="8402638" y="3756025"/>
          <p14:tracePt t="336197" x="8402638" y="3806825"/>
          <p14:tracePt t="336202" x="8402638" y="3849688"/>
          <p14:tracePt t="336211" x="8402638" y="3908425"/>
          <p14:tracePt t="336218" x="8402638" y="3943350"/>
          <p14:tracePt t="336229" x="8402638" y="3951288"/>
          <p14:tracePt t="336234" x="8402638" y="3994150"/>
          <p14:tracePt t="336247" x="8402638" y="4019550"/>
          <p14:tracePt t="336250" x="8402638" y="4044950"/>
          <p14:tracePt t="336262" x="8402638" y="4079875"/>
          <p14:tracePt t="336279" x="8402638" y="4087813"/>
          <p14:tracePt t="336346" x="8402638" y="4113213"/>
          <p14:tracePt t="336354" x="8402638" y="4121150"/>
          <p14:tracePt t="336363" x="8402638" y="4138613"/>
          <p14:tracePt t="336371" x="8402638" y="4181475"/>
          <p14:tracePt t="336379" x="8402638" y="4206875"/>
          <p14:tracePt t="336386" x="8402638" y="4265613"/>
          <p14:tracePt t="336397" x="8428038" y="4316413"/>
          <p14:tracePt t="336402" x="8445500" y="4325938"/>
          <p14:tracePt t="336412" x="8453438" y="4341813"/>
          <p14:tracePt t="336474" x="8478838" y="4341813"/>
          <p14:tracePt t="336483" x="8496300" y="4341813"/>
          <p14:tracePt t="336492" x="8521700" y="4333875"/>
          <p14:tracePt t="336507" x="8529638" y="4325938"/>
          <p14:tracePt t="336515" x="8547100" y="4325938"/>
          <p14:tracePt t="336587" x="8555038" y="4325938"/>
          <p14:tracePt t="336611" x="8580438" y="4341813"/>
          <p14:tracePt t="336627" x="8597900" y="4351338"/>
          <p14:tracePt t="336642" x="8623300" y="4394200"/>
          <p14:tracePt t="336650" x="8623300" y="4410075"/>
          <p14:tracePt t="336659" x="8632825" y="4435475"/>
          <p14:tracePt t="336666" x="8632825" y="4460875"/>
          <p14:tracePt t="336676" x="8648700" y="4470400"/>
          <p14:tracePt t="336682" x="8648700" y="4486275"/>
          <p14:tracePt t="336698" x="8648700" y="4495800"/>
          <p14:tracePt t="336796" x="8648700" y="4478338"/>
          <p14:tracePt t="336804" x="8666163" y="4419600"/>
          <p14:tracePt t="336814" x="8699500" y="4341813"/>
          <p14:tracePt t="336821" x="8716963" y="4283075"/>
          <p14:tracePt t="336830" x="8734425" y="4189413"/>
          <p14:tracePt t="336836" x="8802688" y="4037013"/>
          <p14:tracePt t="336847" x="8802688" y="3951288"/>
          <p14:tracePt t="336851" x="8802688" y="3857625"/>
          <p14:tracePt t="336858" x="8802688" y="3748088"/>
          <p14:tracePt t="336866" x="8802688" y="3654425"/>
          <p14:tracePt t="336876" x="8802688" y="3568700"/>
          <p14:tracePt t="336892" x="8802688" y="3416300"/>
          <p14:tracePt t="336899" x="8802688" y="3390900"/>
          <p14:tracePt t="336906" x="8802688" y="3330575"/>
          <p14:tracePt t="336914" x="8802688" y="3297238"/>
          <p14:tracePt t="336922" x="8802688" y="3238500"/>
          <p14:tracePt t="336930" x="8802688" y="3178175"/>
          <p14:tracePt t="336938" x="8802688" y="3109913"/>
          <p14:tracePt t="336946" x="8802688" y="3051175"/>
          <p14:tracePt t="336954" x="8818563" y="3000375"/>
          <p14:tracePt t="336962" x="8818563" y="2940050"/>
          <p14:tracePt t="336970" x="8818563" y="2871788"/>
          <p14:tracePt t="336978" x="8818563" y="2846388"/>
          <p14:tracePt t="336986" x="8828088" y="2795588"/>
          <p14:tracePt t="336994" x="8828088" y="2770188"/>
          <p14:tracePt t="337002" x="8828088" y="2762250"/>
          <p14:tracePt t="337132" x="8828088" y="2805113"/>
          <p14:tracePt t="337141" x="8828088" y="2940050"/>
          <p14:tracePt t="337151" x="8828088" y="3084513"/>
          <p14:tracePt t="337154" x="8828088" y="3195638"/>
          <p14:tracePt t="337162" x="8828088" y="3340100"/>
          <p14:tracePt t="337170" x="8853488" y="3459163"/>
          <p14:tracePt t="337179" x="8886825" y="3552825"/>
          <p14:tracePt t="337186" x="8886825" y="3619500"/>
          <p14:tracePt t="337195" x="8886825" y="3646488"/>
          <p14:tracePt t="337202" x="8886825" y="3687763"/>
          <p14:tracePt t="337308" x="8886825" y="3654425"/>
          <p14:tracePt t="337317" x="8886825" y="3586163"/>
          <p14:tracePt t="337325" x="8886825" y="3527425"/>
          <p14:tracePt t="337336" x="8886825" y="3441700"/>
          <p14:tracePt t="337338" x="8886825" y="3322638"/>
          <p14:tracePt t="337346" x="8886825" y="3211513"/>
          <p14:tracePt t="337354" x="8886825" y="3067050"/>
          <p14:tracePt t="337362" x="8886825" y="2982913"/>
          <p14:tracePt t="337370" x="8886825" y="2889250"/>
          <p14:tracePt t="337378" x="8886825" y="2830513"/>
          <p14:tracePt t="337386" x="8886825" y="2762250"/>
          <p14:tracePt t="337394" x="8904288" y="2736850"/>
          <p14:tracePt t="337402" x="8904288" y="2727325"/>
          <p14:tracePt t="337410" x="8904288" y="2701925"/>
          <p14:tracePt t="337500" x="8912225" y="2686050"/>
          <p14:tracePt t="337516" x="8937625" y="2686050"/>
          <p14:tracePt t="337524" x="8955088" y="2686050"/>
          <p14:tracePt t="337537" x="9005888" y="2693988"/>
          <p14:tracePt t="337539" x="9056688" y="2693988"/>
          <p14:tracePt t="337546" x="9117013" y="2693988"/>
          <p14:tracePt t="337554" x="9183688" y="2693988"/>
          <p14:tracePt t="337562" x="9209088" y="2693988"/>
          <p14:tracePt t="337570" x="9251950" y="2693988"/>
          <p14:tracePt t="337578" x="9286875" y="2693988"/>
          <p14:tracePt t="337586" x="9312275" y="2693988"/>
          <p14:tracePt t="337594" x="9320213" y="2693988"/>
          <p14:tracePt t="337602" x="9345613" y="2693988"/>
          <p14:tracePt t="337611" x="9413875" y="2693988"/>
          <p14:tracePt t="337618" x="9456738" y="2711450"/>
          <p14:tracePt t="337626" x="9498013" y="2711450"/>
          <p14:tracePt t="337635" x="9566275" y="2711450"/>
          <p14:tracePt t="337642" x="9652000" y="2711450"/>
          <p14:tracePt t="337650" x="9694863" y="2711450"/>
          <p14:tracePt t="337659" x="9710738" y="2711450"/>
          <p14:tracePt t="337666" x="9736138" y="2711450"/>
          <p14:tracePt t="337675" x="9761538" y="2711450"/>
          <p14:tracePt t="337706" x="9786938" y="2711450"/>
          <p14:tracePt t="337714" x="9855200" y="2711450"/>
          <p14:tracePt t="337722" x="9983788" y="2711450"/>
          <p14:tracePt t="337731" x="10212388" y="2752725"/>
          <p14:tracePt t="337738" x="10501313" y="2805113"/>
          <p14:tracePt t="337746" x="10756900" y="2846388"/>
          <p14:tracePt t="337754" x="10866438" y="2846388"/>
          <p14:tracePt t="337762" x="10985500" y="2846388"/>
          <p14:tracePt t="337770" x="11053763" y="2881313"/>
          <p14:tracePt t="337779" x="11071225" y="2881313"/>
          <p14:tracePt t="337786" x="11079163" y="2881313"/>
          <p14:tracePt t="337947" x="11044238" y="2914650"/>
          <p14:tracePt t="337955" x="10934700" y="2914650"/>
          <p14:tracePt t="337964" x="10926763" y="2914650"/>
          <p14:tracePt t="337994" x="10926763" y="2906713"/>
          <p14:tracePt t="338002" x="10926763" y="2897188"/>
          <p14:tracePt t="338116" x="10926763" y="2881313"/>
          <p14:tracePt t="338132" x="10926763" y="2871788"/>
          <p14:tracePt t="338154" x="10926763" y="2846388"/>
          <p14:tracePt t="338162" x="10952163" y="2795588"/>
          <p14:tracePt t="338170" x="10968038" y="2770188"/>
          <p14:tracePt t="338178" x="10968038" y="2744788"/>
          <p14:tracePt t="338186" x="10968038" y="2693988"/>
          <p14:tracePt t="338194" x="10993438" y="2625725"/>
          <p14:tracePt t="338202" x="10993438" y="2600325"/>
          <p14:tracePt t="338211" x="11028363" y="2557463"/>
          <p14:tracePt t="338218" x="11028363" y="2506663"/>
          <p14:tracePt t="338234" x="11044238" y="2422525"/>
          <p14:tracePt t="338250" x="11044238" y="2413000"/>
          <p14:tracePt t="338259" x="11044238" y="2354263"/>
          <p14:tracePt t="338266" x="11044238" y="2344738"/>
          <p14:tracePt t="338277" x="11044238" y="2311400"/>
          <p14:tracePt t="338282" x="11044238" y="2303463"/>
          <p14:tracePt t="338314" x="11044238" y="2293938"/>
          <p14:tracePt t="340259" x="11044238" y="2319338"/>
          <p14:tracePt t="340267" x="11028363" y="2336800"/>
          <p14:tracePt t="340276" x="11002963" y="2379663"/>
          <p14:tracePt t="340282" x="10952163" y="2447925"/>
          <p14:tracePt t="340291" x="10917238" y="2516188"/>
          <p14:tracePt t="340298" x="10866438" y="2549525"/>
          <p14:tracePt t="340307" x="10815638" y="2582863"/>
          <p14:tracePt t="340314" x="10790238" y="2592388"/>
          <p14:tracePt t="340322" x="10764838" y="2625725"/>
          <p14:tracePt t="340330" x="10729913" y="2633663"/>
          <p14:tracePt t="340338" x="10663238" y="2693988"/>
          <p14:tracePt t="340346" x="10612438" y="2719388"/>
          <p14:tracePt t="340354" x="10518775" y="2778125"/>
          <p14:tracePt t="340362" x="10475913" y="2813050"/>
          <p14:tracePt t="340370" x="10407650" y="2830513"/>
          <p14:tracePt t="340378" x="10306050" y="2906713"/>
          <p14:tracePt t="340386" x="10237788" y="2940050"/>
          <p14:tracePt t="340394" x="10161588" y="3016250"/>
          <p14:tracePt t="340402" x="10059988" y="3076575"/>
          <p14:tracePt t="340411" x="9956800" y="3160713"/>
          <p14:tracePt t="340418" x="9829800" y="3271838"/>
          <p14:tracePt t="340427" x="9728200" y="3330575"/>
          <p14:tracePt t="340433" x="9659938" y="3365500"/>
          <p14:tracePt t="340443" x="9626600" y="3390900"/>
          <p14:tracePt t="340450" x="9601200" y="3408363"/>
          <p14:tracePt t="340466" x="9550400" y="3459163"/>
          <p14:tracePt t="340475" x="9523413" y="3475038"/>
          <p14:tracePt t="340482" x="9498013" y="3475038"/>
          <p14:tracePt t="340491" x="9421813" y="3527425"/>
          <p14:tracePt t="340498" x="9353550" y="3560763"/>
          <p14:tracePt t="340508" x="9312275" y="3578225"/>
          <p14:tracePt t="340514" x="9218613" y="3611563"/>
          <p14:tracePt t="340522" x="9175750" y="3646488"/>
          <p14:tracePt t="340530" x="9107488" y="3662363"/>
          <p14:tracePt t="340538" x="9031288" y="3713163"/>
          <p14:tracePt t="340546" x="8937625" y="3730625"/>
          <p14:tracePt t="340554" x="8912225" y="3748088"/>
          <p14:tracePt t="340562" x="8843963" y="3781425"/>
          <p14:tracePt t="340570" x="8724900" y="3824288"/>
          <p14:tracePt t="340578" x="8658225" y="3841750"/>
          <p14:tracePt t="340586" x="8555038" y="3900488"/>
          <p14:tracePt t="340595" x="8496300" y="3900488"/>
          <p14:tracePt t="340602" x="8445500" y="3908425"/>
          <p14:tracePt t="340610" x="8402638" y="3925888"/>
          <p14:tracePt t="340618" x="8351838" y="3925888"/>
          <p14:tracePt t="340626" x="8308975" y="3960813"/>
          <p14:tracePt t="340642" x="8275638" y="3976688"/>
          <p14:tracePt t="340650" x="8266113" y="3976688"/>
          <p14:tracePt t="340658" x="8240713" y="3976688"/>
          <p14:tracePt t="340666" x="8207375" y="4002088"/>
          <p14:tracePt t="340675" x="8181975" y="4002088"/>
          <p14:tracePt t="340682" x="8113713" y="4052888"/>
          <p14:tracePt t="340691" x="8096250" y="4052888"/>
          <p14:tracePt t="340698" x="8088313" y="4070350"/>
          <p14:tracePt t="340714" x="8045450" y="4087813"/>
          <p14:tracePt t="340803" x="8045450" y="4095750"/>
          <p14:tracePt t="340827" x="8045450" y="4105275"/>
          <p14:tracePt t="340842" x="8045450" y="4121150"/>
          <p14:tracePt t="340866" x="8045450" y="4130675"/>
          <p14:tracePt t="340874" x="8045450" y="4156075"/>
          <p14:tracePt t="340882" x="8045450" y="4171950"/>
          <p14:tracePt t="340890" x="8045450" y="4181475"/>
          <p14:tracePt t="340898" x="8045450" y="4197350"/>
          <p14:tracePt t="340907" x="8045450" y="4232275"/>
          <p14:tracePt t="340914" x="8045450" y="4249738"/>
          <p14:tracePt t="340922" x="8045450" y="4257675"/>
          <p14:tracePt t="340930" x="8045450" y="4283075"/>
          <p14:tracePt t="341299" x="8037513" y="4300538"/>
          <p14:tracePt t="341419" x="8037513" y="4291013"/>
          <p14:tracePt t="341427" x="8037513" y="4265613"/>
          <p14:tracePt t="341434" x="8037513" y="4224338"/>
          <p14:tracePt t="341443" x="8054975" y="4171950"/>
          <p14:tracePt t="341450" x="8070850" y="4146550"/>
          <p14:tracePt t="341458" x="8088313" y="4113213"/>
          <p14:tracePt t="341466" x="8088313" y="4087813"/>
          <p14:tracePt t="341475" x="8121650" y="4019550"/>
          <p14:tracePt t="341482" x="8131175" y="3994150"/>
          <p14:tracePt t="341491" x="8147050" y="3943350"/>
          <p14:tracePt t="341498" x="8181975" y="3900488"/>
          <p14:tracePt t="341507" x="8207375" y="3867150"/>
          <p14:tracePt t="341514" x="8240713" y="3824288"/>
          <p14:tracePt t="341522" x="8275638" y="3773488"/>
          <p14:tracePt t="341530" x="8301038" y="3738563"/>
          <p14:tracePt t="341538" x="8359775" y="3654425"/>
          <p14:tracePt t="341546" x="8394700" y="3552825"/>
          <p14:tracePt t="341554" x="8410575" y="3527425"/>
          <p14:tracePt t="341562" x="8445500" y="3475038"/>
          <p14:tracePt t="341570" x="8462963" y="3449638"/>
          <p14:tracePt t="341578" x="8470900" y="3416300"/>
          <p14:tracePt t="341586" x="8488363" y="3390900"/>
          <p14:tracePt t="341594" x="8521700" y="3355975"/>
          <p14:tracePt t="341602" x="8521700" y="3348038"/>
          <p14:tracePt t="341610" x="8529638" y="3340100"/>
          <p14:tracePt t="341618" x="8539163" y="3305175"/>
          <p14:tracePt t="341634" x="8555038" y="3297238"/>
          <p14:tracePt t="341747" x="8564563" y="3289300"/>
          <p14:tracePt t="341755" x="8580438" y="3289300"/>
          <p14:tracePt t="341767" x="8589963" y="3289300"/>
          <p14:tracePt t="341779" x="8632825" y="3289300"/>
          <p14:tracePt t="341786" x="8640763" y="3271838"/>
          <p14:tracePt t="341794" x="8658225" y="3263900"/>
          <p14:tracePt t="341802" x="8666163" y="3246438"/>
          <p14:tracePt t="341924" x="8666163" y="3271838"/>
          <p14:tracePt t="341931" x="8615363" y="3340100"/>
          <p14:tracePt t="341940" x="8529638" y="3441700"/>
          <p14:tracePt t="341951" x="8488363" y="3535363"/>
          <p14:tracePt t="341954" x="8385175" y="3636963"/>
          <p14:tracePt t="341962" x="8334375" y="3713163"/>
          <p14:tracePt t="341971" x="8250238" y="3841750"/>
          <p14:tracePt t="341978" x="8199438" y="3892550"/>
          <p14:tracePt t="341986" x="8164513" y="3960813"/>
          <p14:tracePt t="341994" x="8131175" y="3994150"/>
          <p14:tracePt t="342002" x="8096250" y="4062413"/>
          <p14:tracePt t="342011" x="8088313" y="4070350"/>
          <p14:tracePt t="342018" x="8070850" y="4079875"/>
          <p14:tracePt t="342027" x="8062913" y="4121150"/>
          <p14:tracePt t="342050" x="8062913" y="4138613"/>
          <p14:tracePt t="342074" x="8045450" y="4146550"/>
          <p14:tracePt t="342099" x="8045450" y="4171950"/>
          <p14:tracePt t="342387" x="8054975" y="4171950"/>
          <p14:tracePt t="342396" x="8062913" y="4130675"/>
          <p14:tracePt t="342403" x="8113713" y="4095750"/>
          <p14:tracePt t="342411" x="8164513" y="4002088"/>
          <p14:tracePt t="342418" x="8301038" y="3875088"/>
          <p14:tracePt t="342426" x="8402638" y="3773488"/>
          <p14:tracePt t="342434" x="8504238" y="3662363"/>
          <p14:tracePt t="342443" x="8564563" y="3594100"/>
          <p14:tracePt t="342450" x="8615363" y="3543300"/>
          <p14:tracePt t="342457" x="8666163" y="3467100"/>
          <p14:tracePt t="342466" x="8683625" y="3459163"/>
          <p14:tracePt t="342475" x="8691563" y="3433763"/>
          <p14:tracePt t="342482" x="8709025" y="3416300"/>
          <p14:tracePt t="342876" x="8767763" y="3390900"/>
          <p14:tracePt t="342882" x="8912225" y="3365500"/>
          <p14:tracePt t="342890" x="9056688" y="3322638"/>
          <p14:tracePt t="342898" x="9236075" y="3254375"/>
          <p14:tracePt t="342907" x="9388475" y="3211513"/>
          <p14:tracePt t="342913" x="9591675" y="3144838"/>
          <p14:tracePt t="342922" x="9745663" y="3101975"/>
          <p14:tracePt t="342929" x="9923463" y="3016250"/>
          <p14:tracePt t="342938" x="10075863" y="2949575"/>
          <p14:tracePt t="342946" x="10255250" y="2881313"/>
          <p14:tracePt t="342955" x="10348913" y="2846388"/>
          <p14:tracePt t="342962" x="10442575" y="2805113"/>
          <p14:tracePt t="342970" x="10509250" y="2787650"/>
          <p14:tracePt t="342978" x="10560050" y="2736850"/>
          <p14:tracePt t="342986" x="10602913" y="2736850"/>
          <p14:tracePt t="342994" x="10620375" y="2736850"/>
          <p14:tracePt t="343002" x="10645775" y="2727325"/>
          <p14:tracePt t="343010" x="10671175" y="2727325"/>
          <p14:tracePt t="343074" x="10679113" y="2727325"/>
          <p14:tracePt t="343082" x="10714038" y="2711450"/>
          <p14:tracePt t="343090" x="10756900" y="2711450"/>
          <p14:tracePt t="343098" x="10815638" y="2711450"/>
          <p14:tracePt t="343109" x="10866438" y="2693988"/>
          <p14:tracePt t="343114" x="10909300" y="2686050"/>
          <p14:tracePt t="343122" x="10977563" y="2668588"/>
          <p14:tracePt t="343130" x="11002963" y="2668588"/>
          <p14:tracePt t="343138" x="11028363" y="2668588"/>
          <p14:tracePt t="343146" x="11044238" y="2651125"/>
          <p14:tracePt t="343540" x="11071225" y="2651125"/>
          <p14:tracePt t="343547" x="11112500" y="2651125"/>
          <p14:tracePt t="343556" x="11163300" y="2651125"/>
          <p14:tracePt t="343563" x="11223625" y="2651125"/>
          <p14:tracePt t="343570" x="11266488" y="2651125"/>
          <p14:tracePt t="343578" x="11333163" y="2651125"/>
          <p14:tracePt t="343586" x="11376025" y="2651125"/>
          <p14:tracePt t="343594" x="11401425" y="2651125"/>
          <p14:tracePt t="343602" x="11436350" y="2651125"/>
          <p14:tracePt t="343610" x="11444288" y="2651125"/>
          <p14:tracePt t="348963" x="11452225" y="2643188"/>
          <p14:tracePt t="348994" x="11436350" y="2643188"/>
          <p14:tracePt t="349003" x="11426825" y="2643188"/>
          <p14:tracePt t="349011" x="11401425" y="2643188"/>
          <p14:tracePt t="349034" x="11385550" y="2660650"/>
          <p14:tracePt t="349139" x="11385550" y="2625725"/>
          <p14:tracePt t="349146" x="11385550" y="2582863"/>
          <p14:tracePt t="349155" x="11385550" y="2447925"/>
          <p14:tracePt t="349162" x="11385550" y="2336800"/>
          <p14:tracePt t="349170" x="11385550" y="2192338"/>
          <p14:tracePt t="349178" x="11385550" y="2047875"/>
          <p14:tracePt t="349186" x="11385550" y="1938338"/>
          <p14:tracePt t="349193" x="11385550" y="1819275"/>
          <p14:tracePt t="349202" x="11385550" y="1700213"/>
          <p14:tracePt t="349210" x="11385550" y="1614488"/>
          <p14:tracePt t="349218" x="11385550" y="1555750"/>
          <p14:tracePt t="349226" x="11393488" y="1538288"/>
          <p14:tracePt t="349234" x="11393488" y="1495425"/>
          <p14:tracePt t="349242" x="11393488" y="1487488"/>
          <p14:tracePt t="349250" x="11393488" y="1444625"/>
          <p14:tracePt t="349259" x="11393488" y="1419225"/>
          <p14:tracePt t="349274" x="11393488" y="1411288"/>
          <p14:tracePt t="349282" x="11393488" y="1376363"/>
          <p14:tracePt t="349290" x="11393488" y="1368425"/>
          <p14:tracePt t="349322" x="11393488" y="1360488"/>
          <p14:tracePt t="349346" x="11393488" y="1343025"/>
          <p14:tracePt t="349354" x="11393488" y="1300163"/>
          <p14:tracePt t="349362" x="11385550" y="1274763"/>
          <p14:tracePt t="349370" x="11350625" y="1206500"/>
          <p14:tracePt t="349378" x="11333163" y="1138238"/>
          <p14:tracePt t="349386" x="11317288" y="1044575"/>
          <p14:tracePt t="349394" x="11317288" y="1019175"/>
          <p14:tracePt t="349402" x="11317288" y="977900"/>
          <p14:tracePt t="349410" x="11317288" y="952500"/>
          <p14:tracePt t="349418" x="11317288" y="884238"/>
          <p14:tracePt t="349426" x="11317288" y="823913"/>
          <p14:tracePt t="349434" x="11299825" y="790575"/>
          <p14:tracePt t="349443" x="11299825" y="781050"/>
          <p14:tracePt t="349450" x="11299825" y="773113"/>
          <p14:tracePt t="349523" x="11291888" y="755650"/>
          <p14:tracePt t="349587" x="11274425" y="755650"/>
          <p14:tracePt t="349595" x="11266488" y="755650"/>
          <p14:tracePt t="349612" x="11256963" y="755650"/>
          <p14:tracePt t="349618" x="11231563" y="755650"/>
          <p14:tracePt t="349635" x="11215688" y="755650"/>
          <p14:tracePt t="349659" x="11206163" y="747713"/>
          <p14:tracePt t="349683" x="11188700" y="747713"/>
          <p14:tracePt t="349698" x="11163300" y="747713"/>
          <p14:tracePt t="349746" x="11155363" y="747713"/>
          <p14:tracePt t="349778" x="11155363" y="765175"/>
          <p14:tracePt t="349810" x="11155363" y="773113"/>
          <p14:tracePt t="349827" x="11155363" y="798513"/>
          <p14:tracePt t="349834" x="11155363" y="808038"/>
          <p14:tracePt t="349842" x="11155363" y="823913"/>
          <p14:tracePt t="349939" x="11155363" y="849313"/>
          <p14:tracePt t="349946" x="11137900" y="874713"/>
          <p14:tracePt t="349955" x="11137900" y="892175"/>
          <p14:tracePt t="349962" x="11122025" y="942975"/>
          <p14:tracePt t="349970" x="11112500" y="993775"/>
          <p14:tracePt t="349978" x="11096625" y="1036638"/>
          <p14:tracePt t="349986" x="11061700" y="1069975"/>
          <p14:tracePt t="349994" x="11044238" y="1138238"/>
          <p14:tracePt t="350002" x="10985500" y="1231900"/>
          <p14:tracePt t="350011" x="10926763" y="1385888"/>
          <p14:tracePt t="350018" x="10858500" y="1512888"/>
          <p14:tracePt t="350027" x="10815638" y="1716088"/>
          <p14:tracePt t="350034" x="10729913" y="1870075"/>
          <p14:tracePt t="350042" x="10637838" y="2073275"/>
          <p14:tracePt t="350050" x="10585450" y="2311400"/>
          <p14:tracePt t="350058" x="10518775" y="2516188"/>
          <p14:tracePt t="350066" x="10475913" y="2686050"/>
          <p14:tracePt t="350075" x="10475913" y="2889250"/>
          <p14:tracePt t="350082" x="10433050" y="3008313"/>
          <p14:tracePt t="350091" x="10433050" y="3178175"/>
          <p14:tracePt t="350098" x="10433050" y="3246438"/>
          <p14:tracePt t="350108" x="10433050" y="3289300"/>
          <p14:tracePt t="350114" x="10433050" y="3348038"/>
          <p14:tracePt t="350125" x="10433050" y="3398838"/>
          <p14:tracePt t="350130" x="10433050" y="3408363"/>
          <p14:tracePt t="350142" x="10433050" y="3433763"/>
          <p14:tracePt t="350154" x="10433050" y="3459163"/>
          <p14:tracePt t="350162" x="10425113" y="3492500"/>
          <p14:tracePt t="350194" x="10407650" y="3560763"/>
          <p14:tracePt t="350202" x="10390188" y="3568700"/>
          <p14:tracePt t="350211" x="10364788" y="3629025"/>
          <p14:tracePt t="350218" x="10323513" y="3722688"/>
          <p14:tracePt t="350227" x="10306050" y="3816350"/>
          <p14:tracePt t="350234" x="10245725" y="3943350"/>
          <p14:tracePt t="350243" x="10220325" y="4062413"/>
          <p14:tracePt t="350250" x="10204450" y="4206875"/>
          <p14:tracePt t="350258" x="10136188" y="4384675"/>
          <p14:tracePt t="350266" x="10136188" y="4554538"/>
          <p14:tracePt t="350275" x="10110788" y="4733925"/>
          <p14:tracePt t="350282" x="10042525" y="4937125"/>
          <p14:tracePt t="350291" x="10025063" y="5106988"/>
          <p14:tracePt t="350298" x="9983788" y="5311775"/>
          <p14:tracePt t="350308" x="9923463" y="5387975"/>
          <p14:tracePt t="350314" x="9890125" y="5456238"/>
          <p14:tracePt t="350326" x="9829800" y="5532438"/>
          <p14:tracePt t="350330" x="9821863" y="5540375"/>
          <p14:tracePt t="350338" x="9796463" y="5557838"/>
          <p14:tracePt t="350346" x="9771063" y="5557838"/>
          <p14:tracePt t="351059" x="9753600" y="5557838"/>
          <p14:tracePt t="351115" x="9745663" y="5565775"/>
          <p14:tracePt t="351563" x="9728200" y="5575300"/>
          <p14:tracePt t="351955" x="9720263" y="5575300"/>
          <p14:tracePt t="352363" x="9702800" y="5575300"/>
          <p14:tracePt t="352547" x="9694863" y="5575300"/>
          <p14:tracePt t="352571" x="9685338" y="5591175"/>
          <p14:tracePt t="352618" x="9667875" y="5591175"/>
          <p14:tracePt t="352626" x="9659938" y="5600700"/>
          <p14:tracePt t="352659" x="9642475" y="5616575"/>
          <p14:tracePt t="352978" x="9634538" y="5616575"/>
          <p14:tracePt t="353010" x="9609138" y="5616575"/>
          <p14:tracePt t="353018" x="9601200" y="5616575"/>
          <p14:tracePt t="353026" x="9583738" y="5626100"/>
          <p14:tracePt t="353034" x="9575800" y="5641975"/>
          <p14:tracePt t="353050" x="9550400" y="5651500"/>
          <p14:tracePt t="353059" x="9532938" y="5651500"/>
          <p14:tracePt t="353074" x="9464675" y="5668963"/>
          <p14:tracePt t="353081" x="9447213" y="5668963"/>
          <p14:tracePt t="353090" x="9405938" y="5684838"/>
          <p14:tracePt t="353098" x="9380538" y="5684838"/>
          <p14:tracePt t="353107" x="9353550" y="5694363"/>
          <p14:tracePt t="353114" x="9320213" y="5710238"/>
          <p14:tracePt t="353123" x="9277350" y="5727700"/>
          <p14:tracePt t="353130" x="9251950" y="5727700"/>
          <p14:tracePt t="353140" x="9218613" y="5745163"/>
          <p14:tracePt t="353146" x="9175750" y="5745163"/>
          <p14:tracePt t="353154" x="9158288" y="5745163"/>
          <p14:tracePt t="353162" x="9124950" y="5745163"/>
          <p14:tracePt t="353170" x="9091613" y="5753100"/>
          <p14:tracePt t="353186" x="9082088" y="5753100"/>
          <p14:tracePt t="353194" x="9056688" y="5753100"/>
          <p14:tracePt t="353210" x="9031288" y="5753100"/>
          <p14:tracePt t="353218" x="8980488" y="5788025"/>
          <p14:tracePt t="353226" x="8937625" y="5788025"/>
          <p14:tracePt t="353233" x="8869363" y="5788025"/>
          <p14:tracePt t="353242" x="8785225" y="5803900"/>
          <p14:tracePt t="353250" x="8666163" y="5803900"/>
          <p14:tracePt t="353259" x="8547100" y="5821363"/>
          <p14:tracePt t="353266" x="8402638" y="5846763"/>
          <p14:tracePt t="353274" x="8283575" y="5846763"/>
          <p14:tracePt t="353282" x="8113713" y="5889625"/>
          <p14:tracePt t="353290" x="7994650" y="5889625"/>
          <p14:tracePt t="353298" x="7910513" y="5889625"/>
          <p14:tracePt t="353307" x="7816850" y="5905500"/>
          <p14:tracePt t="353314" x="7756525" y="5905500"/>
          <p14:tracePt t="353324" x="7705725" y="5905500"/>
          <p14:tracePt t="353330" x="7646988" y="5905500"/>
          <p14:tracePt t="353340" x="7629525" y="5905500"/>
          <p14:tracePt t="353346" x="7604125" y="5905500"/>
          <p14:tracePt t="353402" x="7596188" y="5905500"/>
          <p14:tracePt t="356331" x="7578725" y="5905500"/>
          <p14:tracePt t="356459" x="7570788" y="5905500"/>
          <p14:tracePt t="356531" x="7527925" y="5905500"/>
          <p14:tracePt t="356540" x="7502525" y="5905500"/>
          <p14:tracePt t="356547" x="7459663" y="5905500"/>
          <p14:tracePt t="356554" x="7426325" y="5905500"/>
          <p14:tracePt t="356562" x="7383463" y="5905500"/>
          <p14:tracePt t="356570" x="7358063" y="5922963"/>
          <p14:tracePt t="356586" x="7307263" y="5922963"/>
          <p14:tracePt t="356594" x="7297738" y="5932488"/>
          <p14:tracePt t="356699" x="7289800" y="5948363"/>
          <p14:tracePt t="356915" x="7272338" y="5957888"/>
          <p14:tracePt t="356986" x="7264400" y="5973763"/>
          <p14:tracePt t="357010" x="7239000" y="5983288"/>
          <p14:tracePt t="357027" x="7119938" y="6042025"/>
          <p14:tracePt t="357034" x="7077075" y="6042025"/>
          <p14:tracePt t="357042" x="6967538" y="6076950"/>
          <p14:tracePt t="357050" x="6848475" y="6076950"/>
          <p14:tracePt t="357058" x="6678613" y="6102350"/>
          <p14:tracePt t="357065" x="6499225" y="6143625"/>
          <p14:tracePt t="357073" x="6296025" y="6169025"/>
          <p14:tracePt t="357082" x="6015038" y="6186488"/>
          <p14:tracePt t="357090" x="5761038" y="6211888"/>
          <p14:tracePt t="357098" x="5437188" y="6288088"/>
          <p14:tracePt t="357106" x="5064125" y="6313488"/>
          <p14:tracePt t="357114" x="4562475" y="6407150"/>
          <p14:tracePt t="357124" x="4086225" y="6442075"/>
          <p14:tracePt t="357130" x="3492500" y="6475413"/>
          <p14:tracePt t="357140" x="2795588" y="6510338"/>
          <p14:tracePt t="357146" x="1911350" y="6586538"/>
          <p14:tracePt t="357156" x="1079500" y="6662738"/>
          <p14:tracePt t="357162" x="76200" y="6781800"/>
          <p14:tracePt t="363242" x="10704513" y="2387600"/>
          <p14:tracePt t="363249" x="9736138" y="3824288"/>
          <p14:tracePt t="363258" x="8836025" y="5575300"/>
          <p14:tracePt t="364116" x="1054100" y="5915025"/>
          <p14:tracePt t="364122" x="1903413" y="6442075"/>
          <p14:tracePt t="364476" x="4605338" y="6169025"/>
          <p14:tracePt t="364482" x="4486275" y="5932488"/>
          <p14:tracePt t="364490" x="4418013" y="5753100"/>
          <p14:tracePt t="364498" x="4324350" y="5575300"/>
          <p14:tracePt t="364506" x="4230688" y="5337175"/>
          <p14:tracePt t="364514" x="4146550" y="5183188"/>
          <p14:tracePt t="364522" x="4129088" y="5132388"/>
          <p14:tracePt t="364529" x="4121150" y="5124450"/>
          <p14:tracePt t="364570" x="4137025" y="5132388"/>
          <p14:tracePt t="364577" x="4146550" y="5141913"/>
          <p14:tracePt t="364756" x="4187825" y="5106988"/>
          <p14:tracePt t="364763" x="4324350" y="4972050"/>
          <p14:tracePt t="364771" x="4537075" y="4784725"/>
          <p14:tracePt t="364779" x="4749800" y="4622800"/>
          <p14:tracePt t="364786" x="4876800" y="4513263"/>
          <p14:tracePt t="364794" x="5013325" y="4402138"/>
          <p14:tracePt t="364802" x="5054600" y="4351338"/>
          <p14:tracePt t="364809" x="5140325" y="4275138"/>
          <p14:tracePt t="364818" x="5148263" y="4249738"/>
          <p14:tracePt t="364825" x="5165725" y="4232275"/>
          <p14:tracePt t="364962" x="5132388" y="4232275"/>
          <p14:tracePt t="364971" x="5114925" y="4232275"/>
          <p14:tracePt t="365074" x="5106988" y="4232275"/>
          <p14:tracePt t="365082" x="5064125" y="4232275"/>
          <p14:tracePt t="365090" x="5021263" y="4232275"/>
          <p14:tracePt t="365098" x="4953000" y="4232275"/>
          <p14:tracePt t="365106" x="4868863" y="4232275"/>
          <p14:tracePt t="365114" x="4859338" y="4189413"/>
          <p14:tracePt t="365154" x="4859338" y="4181475"/>
          <p14:tracePt t="365211" x="4843463" y="4164013"/>
          <p14:tracePt t="365290" x="4876800" y="4171950"/>
          <p14:tracePt t="365298" x="4945063" y="4240213"/>
          <p14:tracePt t="365306" x="5046663" y="4300538"/>
          <p14:tracePt t="365314" x="5097463" y="4316413"/>
          <p14:tracePt t="365322" x="5183188" y="4316413"/>
          <p14:tracePt t="365330" x="5241925" y="4316413"/>
          <p14:tracePt t="365339" x="5310188" y="4316413"/>
          <p14:tracePt t="365346" x="5335588" y="4316413"/>
          <p14:tracePt t="365356" x="5360988" y="4308475"/>
          <p14:tracePt t="365386" x="5378450" y="4300538"/>
          <p14:tracePt t="365442" x="5386388" y="4300538"/>
          <p14:tracePt t="365450" x="5394325" y="4300538"/>
          <p14:tracePt t="365458" x="5421313" y="4300538"/>
          <p14:tracePt t="365466" x="5437188" y="4300538"/>
          <p14:tracePt t="365474" x="5446713" y="4300538"/>
          <p14:tracePt t="365482" x="5472113" y="4300538"/>
          <p14:tracePt t="365490" x="5472113" y="4316413"/>
          <p14:tracePt t="365498" x="5472113" y="4359275"/>
          <p14:tracePt t="365506" x="5472113" y="4368800"/>
          <p14:tracePt t="365530" x="5472113" y="4384675"/>
          <p14:tracePt t="365539" x="5429250" y="4394200"/>
          <p14:tracePt t="365546" x="5368925" y="4394200"/>
          <p14:tracePt t="365556" x="5353050" y="4394200"/>
          <p14:tracePt t="365730" x="5353050" y="4376738"/>
          <p14:tracePt t="365737" x="5343525" y="4368800"/>
          <p14:tracePt t="365753" x="5368925" y="4368800"/>
          <p14:tracePt t="365762" x="5386388" y="4351338"/>
          <p14:tracePt t="365770" x="5394325" y="4341813"/>
          <p14:tracePt t="365810" x="5394325" y="4325938"/>
          <p14:tracePt t="365818" x="5394325" y="4316413"/>
          <p14:tracePt t="365826" x="5394325" y="4291013"/>
          <p14:tracePt t="365834" x="5472113" y="4224338"/>
          <p14:tracePt t="365841" x="5530850" y="4121150"/>
          <p14:tracePt t="365850" x="5565775" y="4052888"/>
          <p14:tracePt t="365858" x="5624513" y="3951288"/>
          <p14:tracePt t="365866" x="5657850" y="3857625"/>
          <p14:tracePt t="365874" x="5726113" y="3730625"/>
          <p14:tracePt t="365881" x="5786438" y="3603625"/>
          <p14:tracePt t="365891" x="5845175" y="3502025"/>
          <p14:tracePt t="365908" x="5946775" y="3254375"/>
          <p14:tracePt t="365914" x="5989638" y="3135313"/>
          <p14:tracePt t="365922" x="6040438" y="3059113"/>
          <p14:tracePt t="365930" x="6075363" y="2990850"/>
          <p14:tracePt t="365938" x="6116638" y="2922588"/>
          <p14:tracePt t="365946" x="6176963" y="2820988"/>
          <p14:tracePt t="365955" x="6202363" y="2787650"/>
          <p14:tracePt t="365962" x="6235700" y="2762250"/>
          <p14:tracePt t="365972" x="6245225" y="2727325"/>
          <p14:tracePt t="366355" x="6245225" y="2686050"/>
          <p14:tracePt t="366363" x="6245225" y="2643188"/>
          <p14:tracePt t="366373" x="6227763" y="2592388"/>
          <p14:tracePt t="366380" x="6194425" y="2549525"/>
          <p14:tracePt t="366386" x="6176963" y="2481263"/>
          <p14:tracePt t="366394" x="6159500" y="2447925"/>
          <p14:tracePt t="366402" x="6159500" y="2438400"/>
          <p14:tracePt t="366410" x="6134100" y="2379663"/>
          <p14:tracePt t="366426" x="6134100" y="2354263"/>
          <p14:tracePt t="366434" x="6134100" y="2328863"/>
          <p14:tracePt t="366442" x="6116638" y="2311400"/>
          <p14:tracePt t="366481" x="6116638" y="2303463"/>
          <p14:tracePt t="366707" x="6108700" y="2303463"/>
          <p14:tracePt t="366715" x="6108700" y="2319338"/>
          <p14:tracePt t="366723" x="6091238" y="2344738"/>
          <p14:tracePt t="366737" x="6091238" y="2387600"/>
          <p14:tracePt t="366746" x="6065838" y="2422525"/>
          <p14:tracePt t="366762" x="6065838" y="2463800"/>
          <p14:tracePt t="366771" x="6065838" y="2473325"/>
          <p14:tracePt t="366778" x="6065838" y="2489200"/>
          <p14:tracePt t="366794" x="6065838" y="2516188"/>
          <p14:tracePt t="367963" x="6049963" y="2524125"/>
          <p14:tracePt t="367972" x="6040438" y="2541588"/>
          <p14:tracePt t="367994" x="6015038" y="2541588"/>
          <p14:tracePt t="368002" x="6007100" y="2549525"/>
          <p14:tracePt t="368050" x="5989638" y="2549525"/>
          <p14:tracePt t="368074" x="5981700" y="2566988"/>
          <p14:tracePt t="371459" x="5981700" y="2592388"/>
          <p14:tracePt t="371466" x="5981700" y="2600325"/>
          <p14:tracePt t="371474" x="5964238" y="2608263"/>
          <p14:tracePt t="371481" x="5964238" y="2633663"/>
          <p14:tracePt t="371490" x="5964238" y="2651125"/>
          <p14:tracePt t="371498" x="5964238" y="2660650"/>
          <p14:tracePt t="371506" x="5964238" y="2676525"/>
          <p14:tracePt t="371553" x="5964238" y="2701925"/>
          <p14:tracePt t="371562" x="5964238" y="2727325"/>
          <p14:tracePt t="371570" x="5964238" y="2770188"/>
          <p14:tracePt t="371578" x="5964238" y="2787650"/>
          <p14:tracePt t="371588" x="5964238" y="2813050"/>
          <p14:tracePt t="371594" x="5964238" y="2871788"/>
          <p14:tracePt t="371602" x="5964238" y="2940050"/>
          <p14:tracePt t="371610" x="5964238" y="3025775"/>
          <p14:tracePt t="371618" x="5964238" y="3109913"/>
          <p14:tracePt t="371626" x="5964238" y="3195638"/>
          <p14:tracePt t="371634" x="5964238" y="3263900"/>
          <p14:tracePt t="371641" x="5964238" y="3348038"/>
          <p14:tracePt t="371650" x="5964238" y="3433763"/>
          <p14:tracePt t="371657" x="5964238" y="3552825"/>
          <p14:tracePt t="371665" x="5964238" y="3636963"/>
          <p14:tracePt t="371674" x="5964238" y="3697288"/>
          <p14:tracePt t="371682" x="5964238" y="3730625"/>
          <p14:tracePt t="371690" x="5964238" y="3790950"/>
          <p14:tracePt t="371698" x="5964238" y="3816350"/>
          <p14:tracePt t="371706" x="5964238" y="3841750"/>
          <p14:tracePt t="371714" x="5964238" y="3857625"/>
          <p14:tracePt t="371722" x="5964238" y="3867150"/>
          <p14:tracePt t="371819" x="5964238" y="3883025"/>
          <p14:tracePt t="371835" x="5964238" y="3908425"/>
          <p14:tracePt t="371850" x="5964238" y="3917950"/>
          <p14:tracePt t="371858" x="5964238" y="3935413"/>
          <p14:tracePt t="371875" x="5972175" y="3960813"/>
          <p14:tracePt t="371963" x="5981700" y="3960813"/>
          <p14:tracePt t="371972" x="5997575" y="3960813"/>
          <p14:tracePt t="371988" x="6007100" y="3960813"/>
          <p14:tracePt t="371995" x="6049963" y="3960813"/>
          <p14:tracePt t="372002" x="6075363" y="3960813"/>
          <p14:tracePt t="372010" x="6159500" y="3951288"/>
          <p14:tracePt t="372018" x="6286500" y="3908425"/>
          <p14:tracePt t="372026" x="6430963" y="3883025"/>
          <p14:tracePt t="372034" x="6575425" y="3883025"/>
          <p14:tracePt t="372042" x="6745288" y="3867150"/>
          <p14:tracePt t="372050" x="6864350" y="3867150"/>
          <p14:tracePt t="372058" x="6975475" y="3867150"/>
          <p14:tracePt t="372066" x="7094538" y="3867150"/>
          <p14:tracePt t="372074" x="7213600" y="3867150"/>
          <p14:tracePt t="372082" x="7323138" y="3867150"/>
          <p14:tracePt t="372090" x="7426325" y="3917950"/>
          <p14:tracePt t="372098" x="7467600" y="3935413"/>
          <p14:tracePt t="372106" x="7561263" y="3968750"/>
          <p14:tracePt t="372114" x="7654925" y="4027488"/>
          <p14:tracePt t="372122" x="7723188" y="4044950"/>
          <p14:tracePt t="372130" x="7740650" y="4044950"/>
          <p14:tracePt t="372138" x="7799388" y="4070350"/>
          <p14:tracePt t="372194" x="7807325" y="4070350"/>
          <p14:tracePt t="372210" x="7832725" y="4070350"/>
          <p14:tracePt t="372219" x="7859713" y="4070350"/>
          <p14:tracePt t="372226" x="7875588" y="4052888"/>
          <p14:tracePt t="372234" x="7900988" y="4044950"/>
          <p14:tracePt t="372243" x="7951788" y="3994150"/>
          <p14:tracePt t="372250" x="8020050" y="3960813"/>
          <p14:tracePt t="372258" x="8121650" y="3875088"/>
          <p14:tracePt t="372266" x="8224838" y="3798888"/>
          <p14:tracePt t="372274" x="8377238" y="3705225"/>
          <p14:tracePt t="372282" x="8529638" y="3662363"/>
          <p14:tracePt t="372291" x="8658225" y="3578225"/>
          <p14:tracePt t="372298" x="8777288" y="3535363"/>
          <p14:tracePt t="372307" x="8843963" y="3502025"/>
          <p14:tracePt t="372314" x="8921750" y="3467100"/>
          <p14:tracePt t="372322" x="8988425" y="3433763"/>
          <p14:tracePt t="372330" x="9039225" y="3382963"/>
          <p14:tracePt t="372340" x="9064625" y="3365500"/>
          <p14:tracePt t="372346" x="9117013" y="3322638"/>
          <p14:tracePt t="372378" x="9142413" y="3305175"/>
          <p14:tracePt t="372394" x="9158288" y="3305175"/>
          <p14:tracePt t="372402" x="9167813" y="3305175"/>
          <p14:tracePt t="372410" x="9183688" y="3305175"/>
          <p14:tracePt t="372426" x="9209088" y="3305175"/>
          <p14:tracePt t="372506" x="9218613" y="3297238"/>
          <p14:tracePt t="372514" x="9183688" y="3263900"/>
          <p14:tracePt t="372522" x="9132888" y="3238500"/>
          <p14:tracePt t="372530" x="9074150" y="3221038"/>
          <p14:tracePt t="372539" x="8972550" y="3160713"/>
          <p14:tracePt t="372546" x="8904288" y="3127375"/>
          <p14:tracePt t="372554" x="8777288" y="3059113"/>
          <p14:tracePt t="372562" x="8632825" y="3016250"/>
          <p14:tracePt t="372571" x="8555038" y="2982913"/>
          <p14:tracePt t="372577" x="8470900" y="2982913"/>
          <p14:tracePt t="372588" x="8377238" y="2965450"/>
          <p14:tracePt t="372593" x="8318500" y="2965450"/>
          <p14:tracePt t="372601" x="8250238" y="2965450"/>
          <p14:tracePt t="372609" x="8224838" y="2965450"/>
          <p14:tracePt t="372617" x="8181975" y="2965450"/>
          <p14:tracePt t="372625" x="8113713" y="2990850"/>
          <p14:tracePt t="372633" x="8062913" y="3008313"/>
          <p14:tracePt t="372641" x="8004175" y="3025775"/>
          <p14:tracePt t="372649" x="7969250" y="3051175"/>
          <p14:tracePt t="372658" x="7918450" y="3067050"/>
          <p14:tracePt t="372665" x="7910513" y="3076575"/>
          <p14:tracePt t="372690" x="7885113" y="3109913"/>
          <p14:tracePt t="372698" x="7867650" y="3135313"/>
          <p14:tracePt t="372706" x="7842250" y="3170238"/>
          <p14:tracePt t="372714" x="7824788" y="3228975"/>
          <p14:tracePt t="372722" x="7824788" y="3279775"/>
          <p14:tracePt t="372730" x="7824788" y="3365500"/>
          <p14:tracePt t="372738" x="7799388" y="3449638"/>
          <p14:tracePt t="372746" x="7799388" y="3543300"/>
          <p14:tracePt t="372754" x="7766050" y="3611563"/>
          <p14:tracePt t="372762" x="7756525" y="3654425"/>
          <p14:tracePt t="372772" x="7723188" y="3722688"/>
          <p14:tracePt t="372778" x="7688263" y="3738563"/>
          <p14:tracePt t="372788" x="7672388" y="3773488"/>
          <p14:tracePt t="372794" x="7662863" y="3781425"/>
          <p14:tracePt t="372802" x="7662863" y="3790950"/>
          <p14:tracePt t="372809" x="7654925" y="3806825"/>
          <p14:tracePt t="372826" x="7621588" y="3832225"/>
          <p14:tracePt t="372834" x="7612063" y="3857625"/>
          <p14:tracePt t="372842" x="7578725" y="3892550"/>
          <p14:tracePt t="372850" x="7527925" y="3960813"/>
          <p14:tracePt t="372858" x="7467600" y="4037013"/>
          <p14:tracePt t="372866" x="7391400" y="4113213"/>
          <p14:tracePt t="372873" x="7348538" y="4164013"/>
          <p14:tracePt t="372882" x="7213600" y="4265613"/>
          <p14:tracePt t="372891" x="7119938" y="4325938"/>
          <p14:tracePt t="372898" x="7008813" y="4435475"/>
          <p14:tracePt t="372907" x="6932613" y="4538663"/>
          <p14:tracePt t="372913" x="6899275" y="4579938"/>
          <p14:tracePt t="372922" x="6848475" y="4657725"/>
          <p14:tracePt t="372930" x="6848475" y="4699000"/>
          <p14:tracePt t="372938" x="6813550" y="4749800"/>
          <p14:tracePt t="372946" x="6813550" y="4759325"/>
          <p14:tracePt t="372955" x="6788150" y="4802188"/>
          <p14:tracePt t="372962" x="6788150" y="4810125"/>
          <p14:tracePt t="372972" x="6788150" y="4827588"/>
          <p14:tracePt t="372978" x="6770688" y="4852988"/>
          <p14:tracePt t="373171" x="6780213" y="4860925"/>
          <p14:tracePt t="373194" x="6805613" y="4860925"/>
          <p14:tracePt t="373210" x="6813550" y="4843463"/>
          <p14:tracePt t="373218" x="6831013" y="4835525"/>
          <p14:tracePt t="373226" x="6838950" y="4818063"/>
          <p14:tracePt t="373250" x="6848475" y="4818063"/>
          <p14:tracePt t="373258" x="6881813" y="4810125"/>
          <p14:tracePt t="373266" x="6907213" y="4792663"/>
          <p14:tracePt t="373274" x="6958013" y="4741863"/>
          <p14:tracePt t="373282" x="6983413" y="4716463"/>
          <p14:tracePt t="373291" x="7034213" y="4665663"/>
          <p14:tracePt t="373298" x="7069138" y="4622800"/>
          <p14:tracePt t="373307" x="7094538" y="4589463"/>
          <p14:tracePt t="373313" x="7153275" y="4495800"/>
          <p14:tracePt t="373323" x="7170738" y="4470400"/>
          <p14:tracePt t="373330" x="7239000" y="4394200"/>
          <p14:tracePt t="373338" x="7272338" y="4351338"/>
          <p14:tracePt t="373346" x="7315200" y="4300538"/>
          <p14:tracePt t="373354" x="7366000" y="4249738"/>
          <p14:tracePt t="373362" x="7442200" y="4171950"/>
          <p14:tracePt t="373372" x="7578725" y="4019550"/>
          <p14:tracePt t="373378" x="7654925" y="3943350"/>
          <p14:tracePt t="373388" x="7791450" y="3806825"/>
          <p14:tracePt t="373394" x="7867650" y="3730625"/>
          <p14:tracePt t="373402" x="7951788" y="3603625"/>
          <p14:tracePt t="373410" x="7969250" y="3552825"/>
          <p14:tracePt t="373418" x="7994650" y="3509963"/>
          <p14:tracePt t="373426" x="8012113" y="3475038"/>
          <p14:tracePt t="373434" x="8045450" y="3408363"/>
          <p14:tracePt t="373442" x="8045450" y="3398838"/>
          <p14:tracePt t="373458" x="8045450" y="3390900"/>
          <p14:tracePt t="373466" x="8062913" y="3373438"/>
          <p14:tracePt t="373474" x="8070850" y="3365500"/>
          <p14:tracePt t="373498" x="8096250" y="3348038"/>
          <p14:tracePt t="373506" x="8113713" y="3340100"/>
          <p14:tracePt t="373521" x="8121650" y="3322638"/>
          <p14:tracePt t="373546" x="8139113" y="3297238"/>
          <p14:tracePt t="373554" x="8181975" y="3246438"/>
          <p14:tracePt t="373561" x="8199438" y="3238500"/>
          <p14:tracePt t="373571" x="8240713" y="3195638"/>
          <p14:tracePt t="373577" x="8266113" y="3160713"/>
          <p14:tracePt t="373588" x="8301038" y="3135313"/>
          <p14:tracePt t="373594" x="8326438" y="3101975"/>
          <p14:tracePt t="373602" x="8343900" y="3094038"/>
          <p14:tracePt t="373609" x="8385175" y="3067050"/>
          <p14:tracePt t="373617" x="8410575" y="3033713"/>
          <p14:tracePt t="373625" x="8462963" y="3016250"/>
          <p14:tracePt t="373634" x="8529638" y="2949575"/>
          <p14:tracePt t="373642" x="8547100" y="2932113"/>
          <p14:tracePt t="373650" x="8589963" y="2889250"/>
          <p14:tracePt t="373657" x="8597900" y="2881313"/>
          <p14:tracePt t="373666" x="8615363" y="2863850"/>
          <p14:tracePt t="373674" x="8640763" y="2830513"/>
          <p14:tracePt t="373682" x="8666163" y="2795588"/>
          <p14:tracePt t="373690" x="8683625" y="2787650"/>
          <p14:tracePt t="373698" x="8691563" y="2752725"/>
          <p14:tracePt t="373706" x="8709025" y="2744788"/>
          <p14:tracePt t="373867" x="8699500" y="2744788"/>
          <p14:tracePt t="373876" x="8691563" y="2762250"/>
          <p14:tracePt t="373883" x="8648700" y="2805113"/>
          <p14:tracePt t="373894" x="8632825" y="2846388"/>
          <p14:tracePt t="373899" x="8580438" y="2940050"/>
          <p14:tracePt t="373906" x="8539163" y="3008313"/>
          <p14:tracePt t="373914" x="8453438" y="3195638"/>
          <p14:tracePt t="373922" x="8385175" y="3348038"/>
          <p14:tracePt t="373930" x="8343900" y="3467100"/>
          <p14:tracePt t="373937" x="8258175" y="3646488"/>
          <p14:tracePt t="373946" x="8215313" y="3773488"/>
          <p14:tracePt t="373955" x="8131175" y="3900488"/>
          <p14:tracePt t="373962" x="8070850" y="4019550"/>
          <p14:tracePt t="373971" x="8012113" y="4121150"/>
          <p14:tracePt t="373978" x="7994650" y="4171950"/>
          <p14:tracePt t="373988" x="7961313" y="4197350"/>
          <p14:tracePt t="373994" x="7943850" y="4232275"/>
          <p14:tracePt t="374195" x="7918450" y="4240213"/>
          <p14:tracePt t="374204" x="7910513" y="4240213"/>
          <p14:tracePt t="374215" x="7867650" y="4224338"/>
          <p14:tracePt t="374219" x="7832725" y="4171950"/>
          <p14:tracePt t="374227" x="7799388" y="4087813"/>
          <p14:tracePt t="374234" x="7740650" y="4011613"/>
          <p14:tracePt t="374242" x="7705725" y="3943350"/>
          <p14:tracePt t="374250" x="7646988" y="3841750"/>
          <p14:tracePt t="374258" x="7612063" y="3773488"/>
          <p14:tracePt t="374265" x="7578725" y="3705225"/>
          <p14:tracePt t="374274" x="7545388" y="3671888"/>
          <p14:tracePt t="374282" x="7527925" y="3629025"/>
          <p14:tracePt t="374291" x="7527925" y="3611563"/>
          <p14:tracePt t="374298" x="7518400" y="3603625"/>
          <p14:tracePt t="374323" x="7510463" y="3586163"/>
          <p14:tracePt t="374330" x="7493000" y="3578225"/>
          <p14:tracePt t="374699" x="7485063" y="3568700"/>
          <p14:tracePt t="375483" x="7502525" y="3535363"/>
          <p14:tracePt t="375497" x="7518400" y="3492500"/>
          <p14:tracePt t="375506" x="7527925" y="3475038"/>
          <p14:tracePt t="375523" x="7578725" y="3416300"/>
          <p14:tracePt t="375529" x="7586663" y="3390900"/>
          <p14:tracePt t="375538" x="7604125" y="3355975"/>
          <p14:tracePt t="375545" x="7604125" y="3314700"/>
          <p14:tracePt t="375554" x="7637463" y="3263900"/>
          <p14:tracePt t="375562" x="7662863" y="3238500"/>
          <p14:tracePt t="375578" x="7680325" y="3186113"/>
          <p14:tracePt t="375587" x="7697788" y="3178175"/>
          <p14:tracePt t="375594" x="7705725" y="3170238"/>
          <p14:tracePt t="375601" x="7715250" y="3152775"/>
          <p14:tracePt t="375610" x="7715250" y="3144838"/>
          <p14:tracePt t="375618" x="7731125" y="3119438"/>
          <p14:tracePt t="376195" x="7756525" y="3101975"/>
          <p14:tracePt t="376203" x="7807325" y="3101975"/>
          <p14:tracePt t="376211" x="7893050" y="3101975"/>
          <p14:tracePt t="376218" x="8037513" y="3076575"/>
          <p14:tracePt t="376226" x="8266113" y="2982913"/>
          <p14:tracePt t="376234" x="8529638" y="2914650"/>
          <p14:tracePt t="376242" x="8785225" y="2889250"/>
          <p14:tracePt t="376250" x="9048750" y="2820988"/>
          <p14:tracePt t="376258" x="9328150" y="2752725"/>
          <p14:tracePt t="376265" x="9591675" y="2651125"/>
          <p14:tracePt t="376273" x="9915525" y="2582863"/>
          <p14:tracePt t="376282" x="10179050" y="2506663"/>
          <p14:tracePt t="376290" x="10475913" y="2413000"/>
          <p14:tracePt t="376297" x="10704513" y="2319338"/>
          <p14:tracePt t="376306" x="10968038" y="2243138"/>
          <p14:tracePt t="376314" x="11172825" y="2174875"/>
          <p14:tracePt t="376324" x="11299825" y="2090738"/>
          <p14:tracePt t="376330" x="11469688" y="2073275"/>
          <p14:tracePt t="376338" x="11588750" y="2047875"/>
          <p14:tracePt t="376346" x="11682413" y="2030413"/>
          <p14:tracePt t="376354" x="11801475" y="2030413"/>
          <p14:tracePt t="376362" x="11869738" y="1997075"/>
          <p14:tracePt t="376370" x="11936413" y="1997075"/>
          <p14:tracePt t="376378" x="12039600" y="2005013"/>
          <p14:tracePt t="376387" x="12106275" y="2022475"/>
          <p14:tracePt t="376394" x="12184063" y="2082800"/>
          <p14:tracePt t="376659" x="12141200" y="2090738"/>
          <p14:tracePt t="376666" x="12115800" y="2090738"/>
          <p14:tracePt t="376676" x="12090400" y="2090738"/>
          <p14:tracePt t="376690" x="12072938" y="2090738"/>
          <p14:tracePt t="376698" x="12065000" y="2090738"/>
          <p14:tracePt t="376714" x="12055475" y="2090738"/>
          <p14:tracePt t="376722" x="12030075" y="2090738"/>
          <p14:tracePt t="376730" x="12014200" y="2090738"/>
          <p14:tracePt t="376738" x="12004675" y="2090738"/>
          <p14:tracePt t="376755" x="11988800" y="2090738"/>
          <p14:tracePt t="376772" x="11961813" y="2090738"/>
          <p14:tracePt t="376778" x="11936413" y="2090738"/>
          <p14:tracePt t="376789" x="11928475" y="2090738"/>
          <p14:tracePt t="376795" x="11885613" y="2090738"/>
          <p14:tracePt t="376802" x="11869738" y="2090738"/>
          <p14:tracePt t="376882" x="11860213" y="2090738"/>
          <p14:tracePt t="376890" x="11818938" y="2090738"/>
          <p14:tracePt t="376898" x="11809413" y="2090738"/>
          <p14:tracePt t="376909" x="11791950" y="2090738"/>
          <p14:tracePt t="376914" x="11766550" y="2090738"/>
          <p14:tracePt t="376930" x="11758613" y="2082800"/>
          <p14:tracePt t="376946" x="11750675" y="2082800"/>
          <p14:tracePt t="377523" x="11733213" y="2082800"/>
          <p14:tracePt t="378019" x="11725275" y="2082800"/>
          <p14:tracePt t="378026" x="11725275" y="2098675"/>
          <p14:tracePt t="378034" x="11707813" y="2108200"/>
          <p14:tracePt t="378042" x="11699875" y="2124075"/>
          <p14:tracePt t="378675" x="11682413" y="2124075"/>
          <p14:tracePt t="378691" x="11674475" y="2133600"/>
          <p14:tracePt t="378714" x="11664950" y="2149475"/>
          <p14:tracePt t="378746" x="11647488" y="2159000"/>
          <p14:tracePt t="378762" x="11639550" y="2159000"/>
          <p14:tracePt t="378770" x="11622088" y="2166938"/>
          <p14:tracePt t="378786" x="11596688" y="2184400"/>
          <p14:tracePt t="378794" x="11588750" y="2184400"/>
          <p14:tracePt t="378803" x="11571288" y="2184400"/>
          <p14:tracePt t="378810" x="11563350" y="2192338"/>
          <p14:tracePt t="378818" x="11545888" y="2209800"/>
          <p14:tracePt t="378826" x="11537950" y="2217738"/>
          <p14:tracePt t="378842" x="11530013" y="2217738"/>
          <p14:tracePt t="378850" x="11512550" y="2235200"/>
          <p14:tracePt t="378857" x="11503025" y="2243138"/>
          <p14:tracePt t="378866" x="11477625" y="2268538"/>
          <p14:tracePt t="378882" x="11444288" y="2303463"/>
          <p14:tracePt t="378902" x="11426825" y="2379663"/>
          <p14:tracePt t="378907" x="11426825" y="2422525"/>
          <p14:tracePt t="378914" x="11426825" y="2447925"/>
          <p14:tracePt t="378923" x="11418888" y="2498725"/>
          <p14:tracePt t="378930" x="11418888" y="2506663"/>
          <p14:tracePt t="378938" x="11418888" y="2516188"/>
          <p14:tracePt t="378954" x="11401425" y="2532063"/>
          <p14:tracePt t="380779" x="11393488" y="2532063"/>
          <p14:tracePt t="381043" x="11393488" y="2557463"/>
          <p14:tracePt t="381059" x="11410950" y="2582863"/>
          <p14:tracePt t="381066" x="11418888" y="2600325"/>
          <p14:tracePt t="381074" x="11436350" y="2608263"/>
          <p14:tracePt t="381082" x="11436350" y="2625725"/>
          <p14:tracePt t="381090" x="11444288" y="2633663"/>
          <p14:tracePt t="381106" x="11444288" y="2651125"/>
          <p14:tracePt t="381114" x="11444288" y="2676525"/>
          <p14:tracePt t="381122" x="11444288" y="2701925"/>
          <p14:tracePt t="381130" x="11444288" y="2711450"/>
          <p14:tracePt t="381146" x="11444288" y="2736850"/>
          <p14:tracePt t="381170" x="11461750" y="2752725"/>
          <p14:tracePt t="381234" x="11452225" y="2762250"/>
          <p14:tracePt t="381242" x="11426825" y="2787650"/>
          <p14:tracePt t="381250" x="11426825" y="2813050"/>
          <p14:tracePt t="381257" x="11410950" y="2846388"/>
          <p14:tracePt t="381266" x="11385550" y="2889250"/>
          <p14:tracePt t="381274" x="11333163" y="2889250"/>
          <p14:tracePt t="381290" x="11291888" y="2889250"/>
          <p14:tracePt t="381298" x="11266488" y="2889250"/>
          <p14:tracePt t="381306" x="11249025" y="2889250"/>
          <p14:tracePt t="381467" x="11223625" y="2871788"/>
          <p14:tracePt t="381475" x="11231563" y="2830513"/>
          <p14:tracePt t="381482" x="11256963" y="2795588"/>
          <p14:tracePt t="381491" x="11333163" y="2727325"/>
          <p14:tracePt t="381538" x="11342688" y="2711450"/>
          <p14:tracePt t="381660" x="11342688" y="2686050"/>
          <p14:tracePt t="381675" x="11342688" y="2676525"/>
          <p14:tracePt t="381698" x="11342688" y="2660650"/>
          <p14:tracePt t="381706" x="11360150" y="2633663"/>
          <p14:tracePt t="381723" x="11368088" y="2625725"/>
          <p14:tracePt t="383026" x="11368088" y="2608263"/>
          <p14:tracePt t="383339" x="11385550" y="2633663"/>
          <p14:tracePt t="383346" x="11401425" y="2660650"/>
          <p14:tracePt t="383354" x="11410950" y="2668588"/>
          <p14:tracePt t="383362" x="11436350" y="2701925"/>
          <p14:tracePt t="383371" x="11469688" y="2744788"/>
          <p14:tracePt t="383378" x="11503025" y="2795588"/>
          <p14:tracePt t="383387" x="11545888" y="2846388"/>
          <p14:tracePt t="383394" x="11588750" y="2914650"/>
          <p14:tracePt t="383403" x="11631613" y="2949575"/>
          <p14:tracePt t="383410" x="11682413" y="2957513"/>
          <p14:tracePt t="383419" x="11750675" y="3016250"/>
          <p14:tracePt t="383426" x="11776075" y="3025775"/>
          <p14:tracePt t="383434" x="11791950" y="3025775"/>
          <p14:tracePt t="383442" x="11834813" y="3041650"/>
          <p14:tracePt t="383450" x="11860213" y="3067050"/>
          <p14:tracePt t="383482" x="11885613" y="3067050"/>
          <p14:tracePt t="383489" x="11920538" y="3084513"/>
          <p14:tracePt t="383506" x="11928475" y="3084513"/>
          <p14:tracePt t="383514" x="11988800" y="3119438"/>
          <p14:tracePt t="383522" x="12022138" y="3144838"/>
          <p14:tracePt t="383530" x="12030075" y="3160713"/>
          <p14:tracePt t="383538" x="12072938" y="3186113"/>
          <p14:tracePt t="383546" x="12141200" y="3221038"/>
          <p14:tracePt t="383554" x="12174538" y="3254375"/>
        </p14:tracePtLst>
      </p14:laserTrace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42" name="Rectangle 2"/>
          <p:cNvSpPr>
            <a:spLocks noGrp="1" noChangeArrowheads="1"/>
          </p:cNvSpPr>
          <p:nvPr>
            <p:ph type="title"/>
          </p:nvPr>
        </p:nvSpPr>
        <p:spPr>
          <a:gradFill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</a:gradFill>
        </p:spPr>
        <p:txBody>
          <a:bodyPr/>
          <a:lstStyle/>
          <a:p>
            <a:pPr eaLnBrk="1" hangingPunct="1">
              <a:defRPr/>
            </a:pPr>
            <a:r>
              <a:rPr lang="cs-CZ"/>
              <a:t>Schéma expozice v půdním prostředí</a:t>
            </a:r>
          </a:p>
        </p:txBody>
      </p:sp>
      <p:sp>
        <p:nvSpPr>
          <p:cNvPr id="48131" name="Oval 6"/>
          <p:cNvSpPr>
            <a:spLocks noChangeArrowheads="1"/>
          </p:cNvSpPr>
          <p:nvPr/>
        </p:nvSpPr>
        <p:spPr bwMode="auto">
          <a:xfrm>
            <a:off x="1524000" y="2362200"/>
            <a:ext cx="2667000" cy="1600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cs-CZ" sz="2000" b="1">
                <a:solidFill>
                  <a:srgbClr val="003300"/>
                </a:solidFill>
              </a:rPr>
              <a:t>Vstup POLUTANTU</a:t>
            </a:r>
          </a:p>
        </p:txBody>
      </p:sp>
      <p:sp>
        <p:nvSpPr>
          <p:cNvPr id="727047" name="Oval 7"/>
          <p:cNvSpPr>
            <a:spLocks noChangeArrowheads="1"/>
          </p:cNvSpPr>
          <p:nvPr/>
        </p:nvSpPr>
        <p:spPr bwMode="auto">
          <a:xfrm>
            <a:off x="6553200" y="4876800"/>
            <a:ext cx="4114800" cy="1600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ORGANISMUS</a:t>
            </a:r>
          </a:p>
          <a:p>
            <a:pPr algn="ctr">
              <a:defRPr/>
            </a:pPr>
            <a:r>
              <a:rPr lang="cs-CZ" sz="1600" b="1">
                <a:solidFill>
                  <a:srgbClr val="000000"/>
                </a:solidFill>
              </a:rPr>
              <a:t>Polutant v organismu</a:t>
            </a:r>
          </a:p>
          <a:p>
            <a:pPr algn="ctr">
              <a:defRPr/>
            </a:pPr>
            <a:r>
              <a:rPr lang="cs-CZ" sz="1600" b="1">
                <a:solidFill>
                  <a:srgbClr val="000000"/>
                </a:solidFill>
              </a:rPr>
              <a:t>Metabolismus, eliminace, efekty</a:t>
            </a:r>
          </a:p>
        </p:txBody>
      </p:sp>
      <p:sp>
        <p:nvSpPr>
          <p:cNvPr id="48133" name="Oval 10"/>
          <p:cNvSpPr>
            <a:spLocks noChangeArrowheads="1"/>
          </p:cNvSpPr>
          <p:nvPr/>
        </p:nvSpPr>
        <p:spPr bwMode="auto">
          <a:xfrm>
            <a:off x="6705600" y="609600"/>
            <a:ext cx="3962400" cy="1828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cs-CZ" sz="2000" b="1">
                <a:solidFill>
                  <a:srgbClr val="003300"/>
                </a:solidFill>
              </a:rPr>
              <a:t>POLUTANT</a:t>
            </a:r>
          </a:p>
          <a:p>
            <a:pPr algn="ctr"/>
            <a:r>
              <a:rPr lang="cs-CZ" sz="2000" b="1">
                <a:solidFill>
                  <a:srgbClr val="003300"/>
                </a:solidFill>
              </a:rPr>
              <a:t>v půdě prostorově distribuován a v různých formách</a:t>
            </a:r>
          </a:p>
        </p:txBody>
      </p:sp>
      <p:sp>
        <p:nvSpPr>
          <p:cNvPr id="48134" name="AutoShape 8"/>
          <p:cNvSpPr>
            <a:spLocks noChangeArrowheads="1"/>
          </p:cNvSpPr>
          <p:nvPr/>
        </p:nvSpPr>
        <p:spPr bwMode="auto">
          <a:xfrm rot="-1218864">
            <a:off x="3813175" y="1168400"/>
            <a:ext cx="3276600" cy="2209800"/>
          </a:xfrm>
          <a:prstGeom prst="rightArrow">
            <a:avLst>
              <a:gd name="adj1" fmla="val 69704"/>
              <a:gd name="adj2" fmla="val 3706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1800" b="1">
                <a:solidFill>
                  <a:srgbClr val="000000"/>
                </a:solidFill>
              </a:rPr>
              <a:t>OSUD a chování v půdě</a:t>
            </a:r>
          </a:p>
          <a:p>
            <a:pPr algn="ctr"/>
            <a:r>
              <a:rPr lang="cs-CZ" sz="1800" b="1">
                <a:solidFill>
                  <a:srgbClr val="000000"/>
                </a:solidFill>
              </a:rPr>
              <a:t>je funkce:</a:t>
            </a:r>
          </a:p>
          <a:p>
            <a:pPr algn="ctr"/>
            <a:endParaRPr lang="cs-CZ" sz="1800" b="1">
              <a:solidFill>
                <a:srgbClr val="000000"/>
              </a:solidFill>
            </a:endParaRPr>
          </a:p>
          <a:p>
            <a:pPr algn="ctr"/>
            <a:r>
              <a:rPr lang="cs-CZ" sz="1800" b="1">
                <a:solidFill>
                  <a:srgbClr val="003399"/>
                </a:solidFill>
              </a:rPr>
              <a:t>vlastnosti půdy</a:t>
            </a:r>
          </a:p>
          <a:p>
            <a:pPr algn="ctr"/>
            <a:r>
              <a:rPr lang="cs-CZ" sz="1800" b="1">
                <a:solidFill>
                  <a:srgbClr val="003399"/>
                </a:solidFill>
              </a:rPr>
              <a:t>vlastnosti látky</a:t>
            </a:r>
          </a:p>
        </p:txBody>
      </p:sp>
      <p:sp>
        <p:nvSpPr>
          <p:cNvPr id="48135" name="AutoShape 9"/>
          <p:cNvSpPr>
            <a:spLocks noChangeArrowheads="1"/>
          </p:cNvSpPr>
          <p:nvPr/>
        </p:nvSpPr>
        <p:spPr bwMode="auto">
          <a:xfrm>
            <a:off x="6780213" y="2362200"/>
            <a:ext cx="3886200" cy="2667000"/>
          </a:xfrm>
          <a:prstGeom prst="downArrow">
            <a:avLst>
              <a:gd name="adj1" fmla="val 79824"/>
              <a:gd name="adj2" fmla="val 3680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1800" b="1">
                <a:solidFill>
                  <a:srgbClr val="000000"/>
                </a:solidFill>
              </a:rPr>
              <a:t>EXPOZICE je funkce:</a:t>
            </a:r>
          </a:p>
          <a:p>
            <a:pPr algn="ctr"/>
            <a:endParaRPr lang="cs-CZ" sz="1800" b="1">
              <a:solidFill>
                <a:srgbClr val="003300"/>
              </a:solidFill>
            </a:endParaRPr>
          </a:p>
          <a:p>
            <a:pPr algn="ctr"/>
            <a:r>
              <a:rPr lang="cs-CZ" sz="1800" b="1">
                <a:solidFill>
                  <a:srgbClr val="003300"/>
                </a:solidFill>
              </a:rPr>
              <a:t>osudu polutantu v půdě</a:t>
            </a:r>
          </a:p>
          <a:p>
            <a:pPr algn="ctr"/>
            <a:r>
              <a:rPr lang="cs-CZ" sz="1800" b="1">
                <a:solidFill>
                  <a:srgbClr val="000000"/>
                </a:solidFill>
              </a:rPr>
              <a:t>+</a:t>
            </a:r>
          </a:p>
          <a:p>
            <a:pPr algn="ctr"/>
            <a:r>
              <a:rPr lang="cs-CZ" sz="1800" b="1">
                <a:solidFill>
                  <a:srgbClr val="003399"/>
                </a:solidFill>
              </a:rPr>
              <a:t>vlastností organismu</a:t>
            </a:r>
          </a:p>
          <a:p>
            <a:pPr algn="ctr"/>
            <a:r>
              <a:rPr lang="cs-CZ" sz="1400" b="1">
                <a:solidFill>
                  <a:srgbClr val="000000"/>
                </a:solidFill>
              </a:rPr>
              <a:t>(morfologie, fyziologie,</a:t>
            </a:r>
          </a:p>
          <a:p>
            <a:pPr algn="ctr"/>
            <a:r>
              <a:rPr lang="cs-CZ" sz="1400" b="1">
                <a:solidFill>
                  <a:srgbClr val="000000"/>
                </a:solidFill>
              </a:rPr>
              <a:t>ekologie ...)</a:t>
            </a:r>
            <a:endParaRPr lang="en-US" sz="1400" b="1">
              <a:solidFill>
                <a:srgbClr val="000000"/>
              </a:solidFill>
            </a:endParaRPr>
          </a:p>
        </p:txBody>
      </p:sp>
      <p:sp>
        <p:nvSpPr>
          <p:cNvPr id="727052" name="AutoShape 12"/>
          <p:cNvSpPr>
            <a:spLocks noChangeArrowheads="1"/>
          </p:cNvSpPr>
          <p:nvPr/>
        </p:nvSpPr>
        <p:spPr bwMode="auto">
          <a:xfrm rot="1956020">
            <a:off x="3386138" y="4029075"/>
            <a:ext cx="3733800" cy="1295400"/>
          </a:xfrm>
          <a:prstGeom prst="rightArrow">
            <a:avLst>
              <a:gd name="adj1" fmla="val 50000"/>
              <a:gd name="adj2" fmla="val 72059"/>
            </a:avLst>
          </a:prstGeom>
          <a:solidFill>
            <a:schemeClr val="accent1"/>
          </a:solidFill>
          <a:ln w="28575">
            <a:solidFill>
              <a:schemeClr val="tx1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cs-CZ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BIODOSTUPNOST</a:t>
            </a:r>
          </a:p>
        </p:txBody>
      </p:sp>
    </p:spTree>
    <p:extLst>
      <p:ext uri="{BB962C8B-B14F-4D97-AF65-F5344CB8AC3E}">
        <p14:creationId xmlns:p14="http://schemas.microsoft.com/office/powerpoint/2010/main" val="1241412341"/>
      </p:ext>
    </p:extLst>
  </p:cSld>
  <p:clrMapOvr>
    <a:masterClrMapping/>
  </p:clrMapOvr>
  <p:transition advTm="216164">
    <p:cut/>
  </p:transition>
  <p:extLst>
    <p:ext uri="{3A86A75C-4F4B-4683-9AE1-C65F6400EC91}">
      <p14:laserTraceLst xmlns:p14="http://schemas.microsoft.com/office/powerpoint/2010/main">
        <p14:tracePtLst>
          <p14:tracePt t="731" x="12166600" y="3178175"/>
          <p14:tracePt t="739" x="12141200" y="3178175"/>
          <p14:tracePt t="747" x="12115800" y="3170238"/>
          <p14:tracePt t="755" x="12080875" y="3135313"/>
          <p14:tracePt t="763" x="12072938" y="3127375"/>
          <p14:tracePt t="771" x="12030075" y="3109913"/>
          <p14:tracePt t="779" x="11961813" y="3059113"/>
          <p14:tracePt t="787" x="11911013" y="3025775"/>
          <p14:tracePt t="795" x="11860213" y="2974975"/>
          <p14:tracePt t="803" x="11818938" y="2949575"/>
          <p14:tracePt t="811" x="11784013" y="2932113"/>
          <p14:tracePt t="820" x="11758613" y="2897188"/>
          <p14:tracePt t="827" x="11741150" y="2889250"/>
          <p14:tracePt t="836" x="11733213" y="2881313"/>
          <p14:tracePt t="843" x="11725275" y="2863850"/>
          <p14:tracePt t="851" x="11664950" y="2838450"/>
          <p14:tracePt t="859" x="11631613" y="2805113"/>
          <p14:tracePt t="866" x="11580813" y="2752725"/>
          <p14:tracePt t="875" x="11571288" y="2744788"/>
          <p14:tracePt t="883" x="11555413" y="2727325"/>
          <p14:tracePt t="891" x="11530013" y="2719388"/>
          <p14:tracePt t="900" x="11461750" y="2668588"/>
          <p14:tracePt t="907" x="11436350" y="2668588"/>
          <p14:tracePt t="917" x="11393488" y="2668588"/>
          <p14:tracePt t="923" x="11376025" y="2668588"/>
          <p14:tracePt t="947" x="11426825" y="2668588"/>
          <p14:tracePt t="955" x="11512550" y="2625725"/>
          <p14:tracePt t="963" x="11606213" y="2625725"/>
          <p14:tracePt t="971" x="11733213" y="2541588"/>
          <p14:tracePt t="979" x="11741150" y="2541588"/>
          <p14:tracePt t="1147" x="11741150" y="2557463"/>
          <p14:tracePt t="1155" x="11750675" y="2557463"/>
          <p14:tracePt t="1179" x="11776075" y="2557463"/>
          <p14:tracePt t="1187" x="11809413" y="2557463"/>
          <p14:tracePt t="1195" x="11818938" y="2557463"/>
          <p14:tracePt t="1204" x="11844338" y="2557463"/>
          <p14:tracePt t="1372" x="11860213" y="2541588"/>
          <p14:tracePt t="1388" x="11852275" y="2532063"/>
          <p14:tracePt t="1396" x="11826875" y="2516188"/>
          <p14:tracePt t="1403" x="11801475" y="2489200"/>
          <p14:tracePt t="1411" x="11707813" y="2473325"/>
          <p14:tracePt t="1420" x="11614150" y="2455863"/>
          <p14:tracePt t="1427" x="11495088" y="2387600"/>
          <p14:tracePt t="1436" x="11307763" y="2303463"/>
          <p14:tracePt t="1443" x="11079163" y="2252663"/>
          <p14:tracePt t="1452" x="10874375" y="2184400"/>
          <p14:tracePt t="1459" x="10620375" y="2141538"/>
          <p14:tracePt t="1467" x="10356850" y="2039938"/>
          <p14:tracePt t="1475" x="10075863" y="2022475"/>
          <p14:tracePt t="1482" x="9839325" y="1928813"/>
          <p14:tracePt t="1491" x="9667875" y="1903413"/>
          <p14:tracePt t="1499" x="9405938" y="1835150"/>
          <p14:tracePt t="1507" x="9209088" y="1835150"/>
          <p14:tracePt t="1516" x="8980488" y="1784350"/>
          <p14:tracePt t="1523" x="8750300" y="1766888"/>
          <p14:tracePt t="1531" x="8572500" y="1716088"/>
          <p14:tracePt t="1539" x="8377238" y="1700213"/>
          <p14:tracePt t="1547" x="8174038" y="1674813"/>
          <p14:tracePt t="1555" x="7977188" y="1657350"/>
          <p14:tracePt t="1563" x="7740650" y="1606550"/>
          <p14:tracePt t="1571" x="7485063" y="1581150"/>
          <p14:tracePt t="1579" x="7289800" y="1563688"/>
          <p14:tracePt t="1587" x="7034213" y="1563688"/>
          <p14:tracePt t="1595" x="6805613" y="1495425"/>
          <p14:tracePt t="1603" x="6575425" y="1470025"/>
          <p14:tracePt t="1611" x="6321425" y="1444625"/>
          <p14:tracePt t="1619" x="6091238" y="1427163"/>
          <p14:tracePt t="1627" x="5837238" y="1376363"/>
          <p14:tracePt t="1636" x="5632450" y="1350963"/>
          <p14:tracePt t="1643" x="5487988" y="1333500"/>
          <p14:tracePt t="1652" x="5368925" y="1333500"/>
          <p14:tracePt t="1659" x="5241925" y="1274763"/>
          <p14:tracePt t="1667" x="5132388" y="1274763"/>
          <p14:tracePt t="1675" x="4987925" y="1249363"/>
          <p14:tracePt t="1682" x="4868863" y="1231900"/>
          <p14:tracePt t="1691" x="4724400" y="1231900"/>
          <p14:tracePt t="1699" x="4579938" y="1206500"/>
          <p14:tracePt t="1707" x="4425950" y="1163638"/>
          <p14:tracePt t="1716" x="4306888" y="1147763"/>
          <p14:tracePt t="1723" x="4137025" y="1147763"/>
          <p14:tracePt t="1731" x="3984625" y="1104900"/>
          <p14:tracePt t="1739" x="3848100" y="1104900"/>
          <p14:tracePt t="1747" x="3703638" y="1104900"/>
          <p14:tracePt t="1755" x="3586163" y="1104900"/>
          <p14:tracePt t="1763" x="3414713" y="1104900"/>
          <p14:tracePt t="1771" x="3270250" y="1104900"/>
          <p14:tracePt t="1779" x="3186113" y="1104900"/>
          <p14:tracePt t="1787" x="3100388" y="1104900"/>
          <p14:tracePt t="1795" x="3049588" y="1104900"/>
          <p14:tracePt t="1844" x="3024188" y="1104900"/>
          <p14:tracePt t="1851" x="2998788" y="1104900"/>
          <p14:tracePt t="1859" x="2955925" y="1104900"/>
          <p14:tracePt t="1867" x="2863850" y="1112838"/>
          <p14:tracePt t="1875" x="2770188" y="1147763"/>
          <p14:tracePt t="1883" x="2719388" y="1181100"/>
          <p14:tracePt t="1891" x="2693988" y="1181100"/>
          <p14:tracePt t="1900" x="2684463" y="1181100"/>
          <p14:tracePt t="2092" x="2709863" y="1181100"/>
          <p14:tracePt t="2101" x="2744788" y="1147763"/>
          <p14:tracePt t="2108" x="2752725" y="1130300"/>
          <p14:tracePt t="2132" x="2778125" y="1130300"/>
          <p14:tracePt t="2171" x="2735263" y="1130300"/>
          <p14:tracePt t="2179" x="2709863" y="1130300"/>
          <p14:tracePt t="2187" x="2701925" y="1130300"/>
          <p14:tracePt t="2200" x="2659063" y="1130300"/>
          <p14:tracePt t="2204" x="2641600" y="1130300"/>
          <p14:tracePt t="2211" x="2633663" y="1130300"/>
          <p14:tracePt t="2227" x="2625725" y="1138238"/>
          <p14:tracePt t="2276" x="2625725" y="1147763"/>
          <p14:tracePt t="2299" x="2633663" y="1147763"/>
          <p14:tracePt t="2307" x="2651125" y="1147763"/>
          <p14:tracePt t="2323" x="2676525" y="1147763"/>
          <p14:tracePt t="2332" x="2719388" y="1147763"/>
          <p14:tracePt t="2339" x="2786063" y="1138238"/>
          <p14:tracePt t="2347" x="2828925" y="1104900"/>
          <p14:tracePt t="2355" x="2940050" y="1087438"/>
          <p14:tracePt t="2363" x="3016250" y="1036638"/>
          <p14:tracePt t="2371" x="3109913" y="1019175"/>
          <p14:tracePt t="2379" x="3236913" y="952500"/>
          <p14:tracePt t="2387" x="3297238" y="935038"/>
          <p14:tracePt t="2395" x="3363913" y="917575"/>
          <p14:tracePt t="2404" x="3414713" y="892175"/>
          <p14:tracePt t="2411" x="3457575" y="874713"/>
          <p14:tracePt t="2420" x="3508375" y="858838"/>
          <p14:tracePt t="2636" x="3517900" y="858838"/>
          <p14:tracePt t="2644" x="3533775" y="858838"/>
          <p14:tracePt t="2659" x="3559175" y="858838"/>
          <p14:tracePt t="2667" x="3568700" y="858838"/>
          <p14:tracePt t="2675" x="3576638" y="858838"/>
          <p14:tracePt t="2683" x="3594100" y="858838"/>
          <p14:tracePt t="2691" x="3644900" y="858838"/>
          <p14:tracePt t="2699" x="3713163" y="858838"/>
          <p14:tracePt t="2707" x="3797300" y="858838"/>
          <p14:tracePt t="2716" x="3908425" y="858838"/>
          <p14:tracePt t="2723" x="4002088" y="858838"/>
          <p14:tracePt t="2731" x="4095750" y="841375"/>
          <p14:tracePt t="2739" x="4154488" y="823913"/>
          <p14:tracePt t="2747" x="4222750" y="808038"/>
          <p14:tracePt t="2755" x="4248150" y="790575"/>
          <p14:tracePt t="2828" x="4265613" y="781050"/>
          <p14:tracePt t="2876" x="4256088" y="781050"/>
          <p14:tracePt t="2884" x="4248150" y="765175"/>
          <p14:tracePt t="2907" x="4240213" y="765175"/>
          <p14:tracePt t="2916" x="4197350" y="765175"/>
          <p14:tracePt t="2923" x="4179888" y="765175"/>
          <p14:tracePt t="2932" x="4111625" y="765175"/>
          <p14:tracePt t="2939" x="4044950" y="765175"/>
          <p14:tracePt t="2947" x="3941763" y="765175"/>
          <p14:tracePt t="2955" x="3873500" y="765175"/>
          <p14:tracePt t="2963" x="3789363" y="765175"/>
          <p14:tracePt t="2971" x="3746500" y="765175"/>
          <p14:tracePt t="2979" x="3662363" y="765175"/>
          <p14:tracePt t="2987" x="3594100" y="765175"/>
          <p14:tracePt t="2995" x="3551238" y="765175"/>
          <p14:tracePt t="3003" x="3508375" y="765175"/>
          <p14:tracePt t="3011" x="3457575" y="765175"/>
          <p14:tracePt t="3020" x="3414713" y="765175"/>
          <p14:tracePt t="3027" x="3348038" y="773113"/>
          <p14:tracePt t="3036" x="3305175" y="773113"/>
          <p14:tracePt t="3043" x="3236913" y="773113"/>
          <p14:tracePt t="3051" x="3168650" y="808038"/>
          <p14:tracePt t="3059" x="3143250" y="808038"/>
          <p14:tracePt t="3067" x="3084513" y="823913"/>
          <p14:tracePt t="3075" x="3033713" y="841375"/>
          <p14:tracePt t="3083" x="3008313" y="841375"/>
          <p14:tracePt t="3091" x="2955925" y="858838"/>
          <p14:tracePt t="3100" x="2871788" y="909638"/>
          <p14:tracePt t="3107" x="2838450" y="925513"/>
          <p14:tracePt t="3117" x="2795588" y="960438"/>
          <p14:tracePt t="3123" x="2760663" y="985838"/>
          <p14:tracePt t="3132" x="2752725" y="1003300"/>
          <p14:tracePt t="3139" x="2719388" y="1028700"/>
          <p14:tracePt t="3147" x="2676525" y="1062038"/>
          <p14:tracePt t="3155" x="2659063" y="1069975"/>
          <p14:tracePt t="3163" x="2633663" y="1096963"/>
          <p14:tracePt t="3171" x="2608263" y="1130300"/>
          <p14:tracePt t="3179" x="2574925" y="1155700"/>
          <p14:tracePt t="3187" x="2506663" y="1216025"/>
          <p14:tracePt t="3195" x="2489200" y="1223963"/>
          <p14:tracePt t="3203" x="2455863" y="1241425"/>
          <p14:tracePt t="3219" x="2420938" y="1266825"/>
          <p14:tracePt t="3227" x="2413000" y="1282700"/>
          <p14:tracePt t="3236" x="2395538" y="1282700"/>
          <p14:tracePt t="3243" x="2387600" y="1292225"/>
          <p14:tracePt t="3251" x="2370138" y="1300163"/>
          <p14:tracePt t="3267" x="2327275" y="1333500"/>
          <p14:tracePt t="3275" x="2319338" y="1333500"/>
          <p14:tracePt t="3283" x="2311400" y="1343025"/>
          <p14:tracePt t="3291" x="2293938" y="1343025"/>
          <p14:tracePt t="3300" x="2268538" y="1360488"/>
          <p14:tracePt t="3307" x="2243138" y="1368425"/>
          <p14:tracePt t="3316" x="2208213" y="1401763"/>
          <p14:tracePt t="3323" x="2157413" y="1436688"/>
          <p14:tracePt t="3332" x="2073275" y="1452563"/>
          <p14:tracePt t="3339" x="1997075" y="1504950"/>
          <p14:tracePt t="3347" x="1911350" y="1520825"/>
          <p14:tracePt t="3355" x="1784350" y="1606550"/>
          <p14:tracePt t="3363" x="1708150" y="1649413"/>
          <p14:tracePt t="3371" x="1614488" y="1708150"/>
          <p14:tracePt t="3379" x="1538288" y="1741488"/>
          <p14:tracePt t="3387" x="1495425" y="1793875"/>
          <p14:tracePt t="3404" x="1444625" y="1819275"/>
          <p14:tracePt t="3469" x="1427163" y="1852613"/>
          <p14:tracePt t="3477" x="1419225" y="1860550"/>
          <p14:tracePt t="3486" x="1401763" y="1903413"/>
          <p14:tracePt t="3494" x="1384300" y="1928813"/>
          <p14:tracePt t="3503" x="1376363" y="1946275"/>
          <p14:tracePt t="3508" x="1358900" y="1971675"/>
          <p14:tracePt t="3518" x="1350963" y="1997075"/>
          <p14:tracePt t="3524" x="1333500" y="2014538"/>
          <p14:tracePt t="3533" x="1308100" y="2073275"/>
          <p14:tracePt t="3541" x="1290638" y="2098675"/>
          <p14:tracePt t="3548" x="1290638" y="2116138"/>
          <p14:tracePt t="3556" x="1282700" y="2141538"/>
          <p14:tracePt t="3564" x="1265238" y="2184400"/>
          <p14:tracePt t="3572" x="1249363" y="2235200"/>
          <p14:tracePt t="3580" x="1239838" y="2243138"/>
          <p14:tracePt t="3589" x="1223963" y="2268538"/>
          <p14:tracePt t="3596" x="1206500" y="2303463"/>
          <p14:tracePt t="3604" x="1189038" y="2344738"/>
          <p14:tracePt t="3612" x="1189038" y="2362200"/>
          <p14:tracePt t="3620" x="1163638" y="2387600"/>
          <p14:tracePt t="3628" x="1163638" y="2413000"/>
          <p14:tracePt t="3637" x="1155700" y="2422525"/>
          <p14:tracePt t="3644" x="1155700" y="2463800"/>
          <p14:tracePt t="3652" x="1138238" y="2481263"/>
          <p14:tracePt t="3660" x="1138238" y="2489200"/>
          <p14:tracePt t="3668" x="1138238" y="2532063"/>
          <p14:tracePt t="3676" x="1138238" y="2557463"/>
          <p14:tracePt t="3685" x="1138238" y="2600325"/>
          <p14:tracePt t="3692" x="1138238" y="2633663"/>
          <p14:tracePt t="3701" x="1138238" y="2676525"/>
          <p14:tracePt t="3707" x="1138238" y="2719388"/>
          <p14:tracePt t="3718" x="1138238" y="2752725"/>
          <p14:tracePt t="3724" x="1138238" y="2778125"/>
          <p14:tracePt t="3732" x="1138238" y="2805113"/>
          <p14:tracePt t="3740" x="1138238" y="2846388"/>
          <p14:tracePt t="3748" x="1138238" y="2914650"/>
          <p14:tracePt t="3756" x="1138238" y="2940050"/>
          <p14:tracePt t="3765" x="1173163" y="3025775"/>
          <p14:tracePt t="3773" x="1181100" y="3076575"/>
          <p14:tracePt t="3780" x="1198563" y="3160713"/>
          <p14:tracePt t="3789" x="1214438" y="3228975"/>
          <p14:tracePt t="3796" x="1257300" y="3348038"/>
          <p14:tracePt t="3805" x="1300163" y="3475038"/>
          <p14:tracePt t="3812" x="1358900" y="3568700"/>
          <p14:tracePt t="3821" x="1401763" y="3671888"/>
          <p14:tracePt t="3828" x="1487488" y="3824288"/>
          <p14:tracePt t="3836" x="1546225" y="3951288"/>
          <p14:tracePt t="3844" x="1631950" y="4079875"/>
          <p14:tracePt t="3852" x="1690688" y="4171950"/>
          <p14:tracePt t="3860" x="1758950" y="4300538"/>
          <p14:tracePt t="3868" x="1801813" y="4351338"/>
          <p14:tracePt t="3876" x="1860550" y="4427538"/>
          <p14:tracePt t="3884" x="1893888" y="4470400"/>
          <p14:tracePt t="3892" x="1946275" y="4538663"/>
          <p14:tracePt t="3901" x="2005013" y="4640263"/>
          <p14:tracePt t="3908" x="2090738" y="4741863"/>
          <p14:tracePt t="3918" x="2166938" y="4818063"/>
          <p14:tracePt t="3924" x="2225675" y="4946650"/>
          <p14:tracePt t="3935" x="2301875" y="5022850"/>
          <p14:tracePt t="3941" x="2379663" y="5099050"/>
          <p14:tracePt t="3948" x="2455863" y="5175250"/>
          <p14:tracePt t="3956" x="2506663" y="5226050"/>
          <p14:tracePt t="3964" x="2549525" y="5260975"/>
          <p14:tracePt t="3973" x="2600325" y="5286375"/>
          <p14:tracePt t="3980" x="2633663" y="5337175"/>
          <p14:tracePt t="3988" x="2676525" y="5353050"/>
          <p14:tracePt t="3996" x="2709863" y="5380038"/>
          <p14:tracePt t="4004" x="2778125" y="5456238"/>
          <p14:tracePt t="4012" x="2854325" y="5507038"/>
          <p14:tracePt t="4020" x="2955925" y="5591175"/>
          <p14:tracePt t="4027" x="3084513" y="5651500"/>
          <p14:tracePt t="4036" x="3178175" y="5710238"/>
          <p14:tracePt t="4044" x="3363913" y="5803900"/>
          <p14:tracePt t="4052" x="3568700" y="5922963"/>
          <p14:tracePt t="4059" x="3721100" y="5965825"/>
          <p14:tracePt t="4070" x="3900488" y="6049963"/>
          <p14:tracePt t="4077" x="4044950" y="6076950"/>
          <p14:tracePt t="4087" x="4171950" y="6135688"/>
          <p14:tracePt t="4093" x="4291013" y="6153150"/>
          <p14:tracePt t="4100" x="4418013" y="6221413"/>
          <p14:tracePt t="4107" x="4537075" y="6237288"/>
          <p14:tracePt t="4121" x="4689475" y="6323013"/>
          <p14:tracePt t="4127" x="4808538" y="6365875"/>
          <p14:tracePt t="4133" x="4970463" y="6457950"/>
          <p14:tracePt t="4141" x="5140325" y="6500813"/>
          <p14:tracePt t="4148" x="5343525" y="6569075"/>
          <p14:tracePt t="4157" x="5522913" y="6611938"/>
          <p14:tracePt t="4165" x="5700713" y="6654800"/>
          <p14:tracePt t="4172" x="5870575" y="6680200"/>
          <p14:tracePt t="4179" x="5989638" y="6680200"/>
          <p14:tracePt t="4188" x="6083300" y="6696075"/>
          <p14:tracePt t="4198" x="6167438" y="6696075"/>
          <p14:tracePt t="4209" x="6253163" y="6696075"/>
          <p14:tracePt t="4212" x="6321425" y="6696075"/>
          <p14:tracePt t="4219" x="6405563" y="6696075"/>
          <p14:tracePt t="4228" x="6465888" y="6696075"/>
          <p14:tracePt t="4238" x="6516688" y="6696075"/>
          <p14:tracePt t="4243" x="6575425" y="6696075"/>
          <p14:tracePt t="4252" x="6643688" y="6696075"/>
          <p14:tracePt t="4260" x="6719888" y="6696075"/>
          <p14:tracePt t="4268" x="6788150" y="6696075"/>
          <p14:tracePt t="4277" x="6899275" y="6696075"/>
          <p14:tracePt t="4286" x="6958013" y="6696075"/>
          <p14:tracePt t="4293" x="7000875" y="6696075"/>
          <p14:tracePt t="4303" x="7051675" y="6696075"/>
          <p14:tracePt t="4308" x="7059613" y="6696075"/>
          <p14:tracePt t="4316" x="7102475" y="6696075"/>
          <p14:tracePt t="4323" x="7127875" y="6696075"/>
          <p14:tracePt t="4333" x="7196138" y="6696075"/>
          <p14:tracePt t="4341" x="7221538" y="6696075"/>
          <p14:tracePt t="4349" x="7289800" y="6670675"/>
          <p14:tracePt t="4358" x="7358063" y="6654800"/>
          <p14:tracePt t="4365" x="7442200" y="6637338"/>
          <p14:tracePt t="4373" x="7510463" y="6619875"/>
          <p14:tracePt t="4379" x="7604125" y="6577013"/>
          <p14:tracePt t="4387" x="7697788" y="6561138"/>
          <p14:tracePt t="4397" x="7816850" y="6561138"/>
          <p14:tracePt t="4404" x="7926388" y="6561138"/>
          <p14:tracePt t="4413" x="8020050" y="6561138"/>
          <p14:tracePt t="4420" x="8189913" y="6561138"/>
          <p14:tracePt t="4428" x="8334375" y="6561138"/>
          <p14:tracePt t="4435" x="8470900" y="6561138"/>
          <p14:tracePt t="4445" x="8640763" y="6561138"/>
          <p14:tracePt t="4455" x="8759825" y="6561138"/>
          <p14:tracePt t="4461" x="8904288" y="6561138"/>
          <p14:tracePt t="4470" x="9048750" y="6561138"/>
          <p14:tracePt t="4476" x="9158288" y="6561138"/>
          <p14:tracePt t="4483" x="9363075" y="6561138"/>
          <p14:tracePt t="4492" x="9558338" y="6561138"/>
          <p14:tracePt t="4503" x="9728200" y="6561138"/>
          <p14:tracePt t="4509" x="9923463" y="6561138"/>
          <p14:tracePt t="4520" x="10126663" y="6561138"/>
          <p14:tracePt t="4526" x="10237788" y="6561138"/>
          <p14:tracePt t="4533" x="10407650" y="6561138"/>
          <p14:tracePt t="4540" x="10552113" y="6543675"/>
          <p14:tracePt t="4547" x="10645775" y="6526213"/>
          <p14:tracePt t="4555" x="10696575" y="6526213"/>
          <p14:tracePt t="4566" x="10739438" y="6510338"/>
          <p14:tracePt t="4572" x="10764838" y="6492875"/>
          <p14:tracePt t="4581" x="10782300" y="6483350"/>
          <p14:tracePt t="4588" x="10798175" y="6442075"/>
          <p14:tracePt t="4596" x="10798175" y="6391275"/>
          <p14:tracePt t="4604" x="10807700" y="6330950"/>
          <p14:tracePt t="4612" x="10807700" y="6280150"/>
          <p14:tracePt t="4620" x="10807700" y="6237288"/>
          <p14:tracePt t="4629" x="10807700" y="6211888"/>
          <p14:tracePt t="4636" x="10807700" y="6186488"/>
          <p14:tracePt t="4643" x="10807700" y="6135688"/>
          <p14:tracePt t="4651" x="10807700" y="6110288"/>
          <p14:tracePt t="4660" x="10807700" y="6067425"/>
          <p14:tracePt t="4670" x="10807700" y="6042025"/>
          <p14:tracePt t="4678" x="10848975" y="5948363"/>
          <p14:tracePt t="4686" x="10858500" y="5940425"/>
          <p14:tracePt t="4693" x="10891838" y="5880100"/>
          <p14:tracePt t="4702" x="10952163" y="5753100"/>
          <p14:tracePt t="4707" x="10968038" y="5659438"/>
          <p14:tracePt t="4717" x="11036300" y="5481638"/>
          <p14:tracePt t="4723" x="11053763" y="5362575"/>
          <p14:tracePt t="4733" x="11053763" y="5167313"/>
          <p14:tracePt t="4741" x="11053763" y="5022850"/>
          <p14:tracePt t="4749" x="11053763" y="4827588"/>
          <p14:tracePt t="4756" x="11053763" y="4708525"/>
          <p14:tracePt t="4763" x="11053763" y="4622800"/>
          <p14:tracePt t="4773" x="11053763" y="4572000"/>
          <p14:tracePt t="4780" x="11071225" y="4546600"/>
          <p14:tracePt t="5005" x="11071225" y="4564063"/>
          <p14:tracePt t="5013" x="11028363" y="4564063"/>
          <p14:tracePt t="5021" x="10891838" y="4564063"/>
          <p14:tracePt t="5030" x="10883900" y="4564063"/>
          <p14:tracePt t="5229" x="10883900" y="4554538"/>
          <p14:tracePt t="5237" x="10942638" y="4478338"/>
          <p14:tracePt t="5244" x="10968038" y="4445000"/>
          <p14:tracePt t="5253" x="11061700" y="4368800"/>
          <p14:tracePt t="5261" x="11079163" y="4359275"/>
          <p14:tracePt t="5271" x="11079163" y="4333875"/>
          <p14:tracePt t="5278" x="11079163" y="4275138"/>
          <p14:tracePt t="5284" x="11079163" y="4240213"/>
          <p14:tracePt t="5291" x="11036300" y="4214813"/>
          <p14:tracePt t="5300" x="10993438" y="4214813"/>
          <p14:tracePt t="5307" x="10960100" y="4214813"/>
          <p14:tracePt t="5317" x="10874375" y="4171950"/>
          <p14:tracePt t="5323" x="10790238" y="4171950"/>
          <p14:tracePt t="5332" x="10663238" y="4138613"/>
          <p14:tracePt t="5340" x="10483850" y="4070350"/>
          <p14:tracePt t="5348" x="10280650" y="4019550"/>
          <p14:tracePt t="5355" x="10101263" y="3960813"/>
          <p14:tracePt t="5363" x="9753600" y="3798888"/>
          <p14:tracePt t="5371" x="9472613" y="3722688"/>
          <p14:tracePt t="5379" x="9091613" y="3586163"/>
          <p14:tracePt t="5387" x="8683625" y="3475038"/>
          <p14:tracePt t="5395" x="8224838" y="3348038"/>
          <p14:tracePt t="5403" x="7697788" y="3186113"/>
          <p14:tracePt t="5411" x="7059613" y="3008313"/>
          <p14:tracePt t="5419" x="6483350" y="2838450"/>
          <p14:tracePt t="5427" x="5981700" y="2744788"/>
          <p14:tracePt t="5436" x="5421313" y="2643188"/>
          <p14:tracePt t="5443" x="4962525" y="2524125"/>
          <p14:tracePt t="5451" x="4570413" y="2438400"/>
          <p14:tracePt t="5459" x="4281488" y="2413000"/>
          <p14:tracePt t="5467" x="4027488" y="2387600"/>
          <p14:tracePt t="5476" x="3832225" y="2371725"/>
          <p14:tracePt t="5483" x="3594100" y="2303463"/>
          <p14:tracePt t="5491" x="3475038" y="2278063"/>
          <p14:tracePt t="5500" x="3355975" y="2260600"/>
          <p14:tracePt t="5507" x="3270250" y="2260600"/>
          <p14:tracePt t="5517" x="3186113" y="2260600"/>
          <p14:tracePt t="5523" x="3084513" y="2217738"/>
          <p14:tracePt t="5533" x="2998788" y="2217738"/>
          <p14:tracePt t="5539" x="2854325" y="2217738"/>
          <p14:tracePt t="5548" x="2735263" y="2200275"/>
          <p14:tracePt t="5555" x="2625725" y="2200275"/>
          <p14:tracePt t="5564" x="2506663" y="2200275"/>
          <p14:tracePt t="5571" x="2387600" y="2184400"/>
          <p14:tracePt t="5579" x="2293938" y="2166938"/>
          <p14:tracePt t="5588" x="2200275" y="2124075"/>
          <p14:tracePt t="5596" x="2132013" y="2090738"/>
          <p14:tracePt t="5604" x="2065338" y="2073275"/>
          <p14:tracePt t="5611" x="1962150" y="2014538"/>
          <p14:tracePt t="5620" x="1868488" y="1971675"/>
          <p14:tracePt t="5627" x="1741488" y="1911350"/>
          <p14:tracePt t="5636" x="1647825" y="1895475"/>
          <p14:tracePt t="5643" x="1563688" y="1878013"/>
          <p14:tracePt t="5652" x="1435100" y="1835150"/>
          <p14:tracePt t="5659" x="1290638" y="1793875"/>
          <p14:tracePt t="5667" x="1130300" y="1708150"/>
          <p14:tracePt t="5675" x="1011238" y="1682750"/>
          <p14:tracePt t="5683" x="917575" y="1622425"/>
          <p14:tracePt t="5692" x="790575" y="1581150"/>
          <p14:tracePt t="5700" x="704850" y="1563688"/>
          <p14:tracePt t="5707" x="654050" y="1512888"/>
          <p14:tracePt t="5717" x="577850" y="1477963"/>
          <p14:tracePt t="5723" x="552450" y="1470025"/>
          <p14:tracePt t="5733" x="544513" y="1452563"/>
          <p14:tracePt t="5780" x="527050" y="1444625"/>
          <p14:tracePt t="5885" x="517525" y="1444625"/>
          <p14:tracePt t="5902" x="517525" y="1462088"/>
          <p14:tracePt t="5910" x="534988" y="1470025"/>
          <p14:tracePt t="5919" x="544513" y="1477963"/>
          <p14:tracePt t="5927" x="585788" y="1520825"/>
          <p14:tracePt t="5935" x="636588" y="1538288"/>
          <p14:tracePt t="5940" x="704850" y="1589088"/>
          <p14:tracePt t="5948" x="806450" y="1649413"/>
          <p14:tracePt t="5955" x="909638" y="1733550"/>
          <p14:tracePt t="5963" x="1028700" y="1793875"/>
          <p14:tracePt t="5971" x="1181100" y="1835150"/>
          <p14:tracePt t="5979" x="1325563" y="1860550"/>
          <p14:tracePt t="5988" x="1528763" y="1928813"/>
          <p14:tracePt t="5995" x="1733550" y="1954213"/>
          <p14:tracePt t="6004" x="1911350" y="2014538"/>
          <p14:tracePt t="6011" x="2055813" y="2039938"/>
          <p14:tracePt t="6020" x="2208213" y="2082800"/>
          <p14:tracePt t="6027" x="2387600" y="2149475"/>
          <p14:tracePt t="6036" x="2506663" y="2166938"/>
          <p14:tracePt t="6043" x="2625725" y="2235200"/>
          <p14:tracePt t="6052" x="2693988" y="2243138"/>
          <p14:tracePt t="6059" x="2701925" y="2243138"/>
          <p14:tracePt t="6068" x="2744788" y="2243138"/>
          <p14:tracePt t="6076" x="2760663" y="2243138"/>
          <p14:tracePt t="6083" x="2770188" y="2243138"/>
          <p14:tracePt t="6229" x="2786063" y="2260600"/>
          <p14:tracePt t="6245" x="2795588" y="2268538"/>
          <p14:tracePt t="6253" x="2838450" y="2303463"/>
          <p14:tracePt t="6262" x="2846388" y="2311400"/>
          <p14:tracePt t="6268" x="2889250" y="2336800"/>
          <p14:tracePt t="6276" x="2905125" y="2371725"/>
          <p14:tracePt t="6283" x="2930525" y="2379663"/>
          <p14:tracePt t="6300" x="2965450" y="2397125"/>
          <p14:tracePt t="6317" x="2973388" y="2413000"/>
          <p14:tracePt t="6323" x="3016250" y="2422525"/>
          <p14:tracePt t="6333" x="3033713" y="2438400"/>
          <p14:tracePt t="6339" x="3041650" y="2447925"/>
          <p14:tracePt t="6525" x="3067050" y="2447925"/>
          <p14:tracePt t="6533" x="3074988" y="2447925"/>
          <p14:tracePt t="6541" x="3092450" y="2447925"/>
          <p14:tracePt t="6548" x="3100388" y="2447925"/>
          <p14:tracePt t="6595" x="3127375" y="2447925"/>
          <p14:tracePt t="6603" x="3152775" y="2447925"/>
          <p14:tracePt t="6611" x="3203575" y="2447925"/>
          <p14:tracePt t="6619" x="3211513" y="2447925"/>
          <p14:tracePt t="6627" x="3236913" y="2447925"/>
          <p14:tracePt t="6636" x="3262313" y="2447925"/>
          <p14:tracePt t="6643" x="3279775" y="2447925"/>
          <p14:tracePt t="6892" x="3287713" y="2447925"/>
          <p14:tracePt t="7005" x="3305175" y="2430463"/>
          <p14:tracePt t="7060" x="3297238" y="2422525"/>
          <p14:tracePt t="7076" x="3287713" y="2422525"/>
          <p14:tracePt t="7084" x="3270250" y="2422525"/>
          <p14:tracePt t="7091" x="3262313" y="2405063"/>
          <p14:tracePt t="7099" x="3203575" y="2379663"/>
          <p14:tracePt t="7116" x="3109913" y="2362200"/>
          <p14:tracePt t="7123" x="3067050" y="2362200"/>
          <p14:tracePt t="7132" x="3033713" y="2344738"/>
          <p14:tracePt t="7139" x="2973388" y="2328863"/>
          <p14:tracePt t="7147" x="2905125" y="2328863"/>
          <p14:tracePt t="7155" x="2863850" y="2293938"/>
          <p14:tracePt t="7163" x="2795588" y="2293938"/>
          <p14:tracePt t="7171" x="2735263" y="2278063"/>
          <p14:tracePt t="7179" x="2719388" y="2278063"/>
          <p14:tracePt t="7187" x="2676525" y="2278063"/>
          <p14:tracePt t="7200" x="2651125" y="2278063"/>
          <p14:tracePt t="7203" x="2608263" y="2278063"/>
          <p14:tracePt t="7211" x="2590800" y="2278063"/>
          <p14:tracePt t="7220" x="2565400" y="2278063"/>
          <p14:tracePt t="7227" x="2524125" y="2278063"/>
          <p14:tracePt t="7236" x="2497138" y="2278063"/>
          <p14:tracePt t="7243" x="2446338" y="2286000"/>
          <p14:tracePt t="7251" x="2420938" y="2286000"/>
          <p14:tracePt t="7259" x="2336800" y="2303463"/>
          <p14:tracePt t="7267" x="2301875" y="2319338"/>
          <p14:tracePt t="7275" x="2260600" y="2319338"/>
          <p14:tracePt t="7283" x="2217738" y="2319338"/>
          <p14:tracePt t="7291" x="2200275" y="2319338"/>
          <p14:tracePt t="7299" x="2157413" y="2336800"/>
          <p14:tracePt t="7307" x="2149475" y="2336800"/>
          <p14:tracePt t="7316" x="2141538" y="2336800"/>
          <p14:tracePt t="7323" x="2124075" y="2336800"/>
          <p14:tracePt t="7332" x="2081213" y="2344738"/>
          <p14:tracePt t="7339" x="2073275" y="2362200"/>
          <p14:tracePt t="7347" x="2055813" y="2371725"/>
          <p14:tracePt t="7355" x="2005013" y="2387600"/>
          <p14:tracePt t="7363" x="1954213" y="2438400"/>
          <p14:tracePt t="7371" x="1903413" y="2447925"/>
          <p14:tracePt t="7379" x="1809750" y="2524125"/>
          <p14:tracePt t="7387" x="1784350" y="2541588"/>
          <p14:tracePt t="7395" x="1758950" y="2557463"/>
          <p14:tracePt t="7403" x="1708150" y="2566988"/>
          <p14:tracePt t="7411" x="1682750" y="2600325"/>
          <p14:tracePt t="7420" x="1665288" y="2608263"/>
          <p14:tracePt t="7427" x="1657350" y="2625725"/>
          <p14:tracePt t="7436" x="1631950" y="2651125"/>
          <p14:tracePt t="7443" x="1631950" y="2660650"/>
          <p14:tracePt t="7452" x="1614488" y="2676525"/>
          <p14:tracePt t="7459" x="1614488" y="2686050"/>
          <p14:tracePt t="7467" x="1606550" y="2711450"/>
          <p14:tracePt t="7475" x="1606550" y="2727325"/>
          <p14:tracePt t="7483" x="1606550" y="2752725"/>
          <p14:tracePt t="7491" x="1606550" y="2778125"/>
          <p14:tracePt t="7499" x="1606550" y="2805113"/>
          <p14:tracePt t="7507" x="1606550" y="2855913"/>
          <p14:tracePt t="7516" x="1606550" y="2863850"/>
          <p14:tracePt t="7523" x="1606550" y="2871788"/>
          <p14:tracePt t="7533" x="1606550" y="2914650"/>
          <p14:tracePt t="7539" x="1606550" y="2932113"/>
          <p14:tracePt t="7563" x="1606550" y="2940050"/>
          <p14:tracePt t="7579" x="1606550" y="2965450"/>
          <p14:tracePt t="7587" x="1606550" y="2990850"/>
          <p14:tracePt t="7595" x="1606550" y="3025775"/>
          <p14:tracePt t="7611" x="1639888" y="3051175"/>
          <p14:tracePt t="7620" x="1639888" y="3067050"/>
          <p14:tracePt t="7627" x="1639888" y="3076575"/>
          <p14:tracePt t="7636" x="1657350" y="3101975"/>
          <p14:tracePt t="7643" x="1657350" y="3127375"/>
          <p14:tracePt t="7652" x="1657350" y="3160713"/>
          <p14:tracePt t="7659" x="1665288" y="3186113"/>
          <p14:tracePt t="7667" x="1698625" y="3254375"/>
          <p14:tracePt t="7675" x="1716088" y="3305175"/>
          <p14:tracePt t="7683" x="1733550" y="3314700"/>
          <p14:tracePt t="7691" x="1741488" y="3340100"/>
          <p14:tracePt t="7699" x="1792288" y="3390900"/>
          <p14:tracePt t="7707" x="1801813" y="3398838"/>
          <p14:tracePt t="7716" x="1817688" y="3424238"/>
          <p14:tracePt t="7723" x="1827213" y="3424238"/>
          <p14:tracePt t="7732" x="1843088" y="3441700"/>
          <p14:tracePt t="7739" x="1852613" y="3449638"/>
          <p14:tracePt t="7755" x="1868488" y="3467100"/>
          <p14:tracePt t="7763" x="1911350" y="3492500"/>
          <p14:tracePt t="7779" x="1920875" y="3502025"/>
          <p14:tracePt t="7787" x="1946275" y="3535363"/>
          <p14:tracePt t="7795" x="1997075" y="3560763"/>
          <p14:tracePt t="7803" x="2005013" y="3578225"/>
          <p14:tracePt t="7811" x="2030413" y="3586163"/>
          <p14:tracePt t="7820" x="2065338" y="3603625"/>
          <p14:tracePt t="7827" x="2106613" y="3636963"/>
          <p14:tracePt t="7836" x="2141538" y="3646488"/>
          <p14:tracePt t="7843" x="2182813" y="3662363"/>
          <p14:tracePt t="7852" x="2217738" y="3662363"/>
          <p14:tracePt t="7859" x="2225675" y="3679825"/>
          <p14:tracePt t="7867" x="2251075" y="3679825"/>
          <p14:tracePt t="7875" x="2260600" y="3679825"/>
          <p14:tracePt t="7907" x="2276475" y="3687763"/>
          <p14:tracePt t="7916" x="2286000" y="3705225"/>
          <p14:tracePt t="7923" x="2327275" y="3705225"/>
          <p14:tracePt t="7933" x="2352675" y="3713163"/>
          <p14:tracePt t="7939" x="2405063" y="3730625"/>
          <p14:tracePt t="7948" x="2413000" y="3730625"/>
          <p14:tracePt t="7955" x="2471738" y="3763963"/>
          <p14:tracePt t="7963" x="2506663" y="3773488"/>
          <p14:tracePt t="7971" x="2532063" y="3790950"/>
          <p14:tracePt t="7979" x="2565400" y="3806825"/>
          <p14:tracePt t="7987" x="2608263" y="3806825"/>
          <p14:tracePt t="7995" x="2633663" y="3816350"/>
          <p14:tracePt t="8003" x="2684463" y="3816350"/>
          <p14:tracePt t="8011" x="2709863" y="3849688"/>
          <p14:tracePt t="8020" x="2744788" y="3867150"/>
          <p14:tracePt t="8027" x="2752725" y="3867150"/>
          <p14:tracePt t="8036" x="2778125" y="3867150"/>
          <p14:tracePt t="8043" x="2795588" y="3875088"/>
          <p14:tracePt t="8052" x="2828925" y="3875088"/>
          <p14:tracePt t="8059" x="2846388" y="3892550"/>
          <p14:tracePt t="8067" x="2889250" y="3892550"/>
          <p14:tracePt t="8075" x="2914650" y="3892550"/>
          <p14:tracePt t="8083" x="2955925" y="3892550"/>
          <p14:tracePt t="8091" x="2982913" y="3892550"/>
          <p14:tracePt t="8099" x="2998788" y="3892550"/>
          <p14:tracePt t="8107" x="3024188" y="3917950"/>
          <p14:tracePt t="8116" x="3033713" y="3917950"/>
          <p14:tracePt t="8123" x="3049588" y="3917950"/>
          <p14:tracePt t="8133" x="3059113" y="3917950"/>
          <p14:tracePt t="8139" x="3084513" y="3917950"/>
          <p14:tracePt t="8155" x="3100388" y="3917950"/>
          <p14:tracePt t="8196" x="3127375" y="3917950"/>
          <p14:tracePt t="8204" x="3168650" y="3917950"/>
          <p14:tracePt t="8219" x="3219450" y="3908425"/>
          <p14:tracePt t="8227" x="3262313" y="3908425"/>
          <p14:tracePt t="8236" x="3305175" y="3892550"/>
          <p14:tracePt t="8243" x="3355975" y="3875088"/>
          <p14:tracePt t="8252" x="3441700" y="3841750"/>
          <p14:tracePt t="8259" x="3475038" y="3824288"/>
          <p14:tracePt t="8267" x="3517900" y="3806825"/>
          <p14:tracePt t="8275" x="3568700" y="3798888"/>
          <p14:tracePt t="8283" x="3576638" y="3781425"/>
          <p14:tracePt t="8292" x="3602038" y="3756025"/>
          <p14:tracePt t="8300" x="3636963" y="3738563"/>
          <p14:tracePt t="8308" x="3662363" y="3730625"/>
          <p14:tracePt t="8316" x="3687763" y="3730625"/>
          <p14:tracePt t="8323" x="3721100" y="3679825"/>
          <p14:tracePt t="8333" x="3738563" y="3671888"/>
          <p14:tracePt t="8340" x="3763963" y="3654425"/>
          <p14:tracePt t="8348" x="3789363" y="3619500"/>
          <p14:tracePt t="8355" x="3806825" y="3611563"/>
          <p14:tracePt t="8363" x="3832225" y="3586163"/>
          <p14:tracePt t="8371" x="3883025" y="3552825"/>
          <p14:tracePt t="8379" x="3890963" y="3543300"/>
          <p14:tracePt t="8387" x="3916363" y="3527425"/>
          <p14:tracePt t="8396" x="3925888" y="3517900"/>
          <p14:tracePt t="8427" x="3941763" y="3502025"/>
          <p14:tracePt t="8436" x="3951288" y="3475038"/>
          <p14:tracePt t="8443" x="4002088" y="3424238"/>
          <p14:tracePt t="8452" x="4002088" y="3416300"/>
          <p14:tracePt t="8459" x="4035425" y="3373438"/>
          <p14:tracePt t="8467" x="4035425" y="3365500"/>
          <p14:tracePt t="8475" x="4060825" y="3330575"/>
          <p14:tracePt t="8483" x="4070350" y="3322638"/>
          <p14:tracePt t="8499" x="4086225" y="3314700"/>
          <p14:tracePt t="8709" x="4095750" y="3297238"/>
          <p14:tracePt t="9397" x="4095750" y="3271838"/>
          <p14:tracePt t="9405" x="4095750" y="3263900"/>
          <p14:tracePt t="9411" x="4095750" y="3246438"/>
          <p14:tracePt t="9420" x="4095750" y="3238500"/>
          <p14:tracePt t="9427" x="4078288" y="3211513"/>
          <p14:tracePt t="9436" x="4070350" y="3195638"/>
          <p14:tracePt t="9443" x="4052888" y="3170238"/>
          <p14:tracePt t="9452" x="4044950" y="3160713"/>
          <p14:tracePt t="9459" x="4027488" y="3135313"/>
          <p14:tracePt t="9467" x="4027488" y="3101975"/>
          <p14:tracePt t="9475" x="3992563" y="3076575"/>
          <p14:tracePt t="9483" x="3992563" y="3059113"/>
          <p14:tracePt t="9491" x="3984625" y="3051175"/>
          <p14:tracePt t="9579" x="3984625" y="3041650"/>
          <p14:tracePt t="9587" x="3976688" y="3025775"/>
          <p14:tracePt t="9595" x="3959225" y="3016250"/>
          <p14:tracePt t="9603" x="3959225" y="3000375"/>
          <p14:tracePt t="9611" x="3951288" y="2990850"/>
          <p14:tracePt t="9619" x="3933825" y="2974975"/>
          <p14:tracePt t="9627" x="3933825" y="2965450"/>
          <p14:tracePt t="9635" x="3925888" y="2957513"/>
          <p14:tracePt t="9643" x="3925888" y="2940050"/>
          <p14:tracePt t="9659" x="3908425" y="2914650"/>
          <p14:tracePt t="9667" x="3900488" y="2889250"/>
          <p14:tracePt t="9675" x="3883025" y="2820988"/>
          <p14:tracePt t="9683" x="3848100" y="2787650"/>
          <p14:tracePt t="9691" x="3840163" y="2778125"/>
          <p14:tracePt t="9699" x="3822700" y="2736850"/>
          <p14:tracePt t="9715" x="3806825" y="2711450"/>
          <p14:tracePt t="9723" x="3797300" y="2693988"/>
          <p14:tracePt t="9732" x="3781425" y="2668588"/>
          <p14:tracePt t="9747" x="3781425" y="2660650"/>
          <p14:tracePt t="9755" x="3771900" y="2617788"/>
          <p14:tracePt t="9763" x="3756025" y="2582863"/>
          <p14:tracePt t="9779" x="3756025" y="2557463"/>
          <p14:tracePt t="9787" x="3738563" y="2532063"/>
          <p14:tracePt t="9795" x="3729038" y="2516188"/>
          <p14:tracePt t="9803" x="3713163" y="2481263"/>
          <p14:tracePt t="9811" x="3703638" y="2463800"/>
          <p14:tracePt t="9819" x="3695700" y="2455863"/>
          <p14:tracePt t="9827" x="3695700" y="2413000"/>
          <p14:tracePt t="9835" x="3662363" y="2344738"/>
          <p14:tracePt t="9843" x="3644900" y="2328863"/>
          <p14:tracePt t="9852" x="3644900" y="2319338"/>
          <p14:tracePt t="9875" x="3644900" y="2311400"/>
          <p14:tracePt t="10108" x="3644900" y="2286000"/>
          <p14:tracePt t="10117" x="3644900" y="2268538"/>
          <p14:tracePt t="10123" x="3652838" y="2243138"/>
          <p14:tracePt t="10131" x="3678238" y="2227263"/>
          <p14:tracePt t="10139" x="3713163" y="2200275"/>
          <p14:tracePt t="10147" x="3756025" y="2166938"/>
          <p14:tracePt t="10155" x="3789363" y="2149475"/>
          <p14:tracePt t="10163" x="3814763" y="2124075"/>
          <p14:tracePt t="10171" x="3883025" y="2108200"/>
          <p14:tracePt t="10179" x="3890963" y="2090738"/>
          <p14:tracePt t="10187" x="3908425" y="2082800"/>
          <p14:tracePt t="10199" x="3933825" y="2055813"/>
          <p14:tracePt t="10227" x="3941763" y="2039938"/>
          <p14:tracePt t="10251" x="3967163" y="2039938"/>
          <p14:tracePt t="10259" x="4002088" y="2030413"/>
          <p14:tracePt t="10268" x="4044950" y="2014538"/>
          <p14:tracePt t="10275" x="4070350" y="2014538"/>
          <p14:tracePt t="10283" x="4103688" y="1979613"/>
          <p14:tracePt t="10291" x="4154488" y="1963738"/>
          <p14:tracePt t="10299" x="4162425" y="1954213"/>
          <p14:tracePt t="10307" x="4187825" y="1938338"/>
          <p14:tracePt t="10315" x="4214813" y="1938338"/>
          <p14:tracePt t="10323" x="4248150" y="1911350"/>
          <p14:tracePt t="10332" x="4256088" y="1903413"/>
          <p14:tracePt t="10339" x="4298950" y="1885950"/>
          <p14:tracePt t="10347" x="4324350" y="1885950"/>
          <p14:tracePt t="10355" x="4359275" y="1870075"/>
          <p14:tracePt t="10363" x="4400550" y="1835150"/>
          <p14:tracePt t="10371" x="4435475" y="1835150"/>
          <p14:tracePt t="10379" x="4443413" y="1827213"/>
          <p14:tracePt t="10387" x="4468813" y="1809750"/>
          <p14:tracePt t="10395" x="4537075" y="1809750"/>
          <p14:tracePt t="10403" x="4595813" y="1801813"/>
          <p14:tracePt t="10411" x="4673600" y="1758950"/>
          <p14:tracePt t="10419" x="4699000" y="1758950"/>
          <p14:tracePt t="10427" x="4740275" y="1751013"/>
          <p14:tracePt t="10435" x="4757738" y="1733550"/>
          <p14:tracePt t="10443" x="4765675" y="1733550"/>
          <p14:tracePt t="10452" x="4791075" y="1725613"/>
          <p14:tracePt t="10459" x="4808538" y="1725613"/>
          <p14:tracePt t="10468" x="4818063" y="1725613"/>
          <p14:tracePt t="10475" x="4843463" y="1690688"/>
          <p14:tracePt t="10491" x="4876800" y="1682750"/>
          <p14:tracePt t="10499" x="4884738" y="1665288"/>
          <p14:tracePt t="10507" x="4894263" y="1665288"/>
          <p14:tracePt t="10515" x="4910138" y="1657350"/>
          <p14:tracePt t="10523" x="4970463" y="1622425"/>
          <p14:tracePt t="10532" x="4978400" y="1614488"/>
          <p14:tracePt t="10539" x="5021263" y="1597025"/>
          <p14:tracePt t="10547" x="5038725" y="1597025"/>
          <p14:tracePt t="10555" x="5046663" y="1597025"/>
          <p14:tracePt t="10563" x="5122863" y="1589088"/>
          <p14:tracePt t="10579" x="5191125" y="1546225"/>
          <p14:tracePt t="10587" x="5208588" y="1546225"/>
          <p14:tracePt t="10595" x="5249863" y="1538288"/>
          <p14:tracePt t="10619" x="5259388" y="1520825"/>
          <p14:tracePt t="10635" x="5267325" y="1520825"/>
          <p14:tracePt t="10643" x="5292725" y="1520825"/>
          <p14:tracePt t="10652" x="5327650" y="1512888"/>
          <p14:tracePt t="10659" x="5335588" y="1512888"/>
          <p14:tracePt t="10668" x="5411788" y="1495425"/>
          <p14:tracePt t="10675" x="5446713" y="1477963"/>
          <p14:tracePt t="10683" x="5454650" y="1477963"/>
          <p14:tracePt t="10691" x="5513388" y="1462088"/>
          <p14:tracePt t="10698" x="5538788" y="1462088"/>
          <p14:tracePt t="10707" x="5599113" y="1462088"/>
          <p14:tracePt t="10715" x="5632450" y="1452563"/>
          <p14:tracePt t="10723" x="5692775" y="1452563"/>
          <p14:tracePt t="10732" x="5743575" y="1452563"/>
          <p14:tracePt t="10739" x="5786438" y="1436688"/>
          <p14:tracePt t="10747" x="5837238" y="1436688"/>
          <p14:tracePt t="10755" x="5862638" y="1436688"/>
          <p14:tracePt t="10763" x="5888038" y="1436688"/>
          <p14:tracePt t="10771" x="5895975" y="1436688"/>
          <p14:tracePt t="10779" x="5930900" y="1411288"/>
          <p14:tracePt t="10827" x="5972175" y="1419225"/>
          <p14:tracePt t="10851" x="5997575" y="1427163"/>
          <p14:tracePt t="10868" x="6049963" y="1427163"/>
          <p14:tracePt t="10875" x="6091238" y="1444625"/>
          <p14:tracePt t="10883" x="6108700" y="1444625"/>
          <p14:tracePt t="10891" x="6151563" y="1470025"/>
          <p14:tracePt t="10899" x="6210300" y="1487488"/>
          <p14:tracePt t="11037" x="6227763" y="1487488"/>
          <p14:tracePt t="11052" x="6253163" y="1487488"/>
          <p14:tracePt t="11067" x="6261100" y="1487488"/>
          <p14:tracePt t="11076" x="6278563" y="1487488"/>
          <p14:tracePt t="11100" x="6286500" y="1504950"/>
          <p14:tracePt t="11132" x="6311900" y="1504950"/>
          <p14:tracePt t="11148" x="6321425" y="1512888"/>
          <p14:tracePt t="11155" x="6354763" y="1538288"/>
          <p14:tracePt t="11172" x="6380163" y="1571625"/>
          <p14:tracePt t="11180" x="6397625" y="1581150"/>
          <p14:tracePt t="11188" x="6440488" y="1614488"/>
          <p14:tracePt t="11205" x="6448425" y="1622425"/>
          <p14:tracePt t="11268" x="6456363" y="1631950"/>
          <p14:tracePt t="11292" x="6456363" y="1674813"/>
          <p14:tracePt t="11299" x="6456363" y="1708150"/>
          <p14:tracePt t="11308" x="6440488" y="1716088"/>
          <p14:tracePt t="11316" x="6430963" y="1741488"/>
          <p14:tracePt t="11332" x="6415088" y="1776413"/>
          <p14:tracePt t="11348" x="6389688" y="1784350"/>
          <p14:tracePt t="11363" x="6338888" y="1784350"/>
          <p14:tracePt t="11371" x="6311900" y="1819275"/>
          <p14:tracePt t="11379" x="6278563" y="1835150"/>
          <p14:tracePt t="11387" x="6235700" y="1844675"/>
          <p14:tracePt t="11395" x="6167438" y="1860550"/>
          <p14:tracePt t="11403" x="6100763" y="1895475"/>
          <p14:tracePt t="11411" x="6007100" y="1938338"/>
          <p14:tracePt t="11419" x="5930900" y="1997075"/>
          <p14:tracePt t="11427" x="5837238" y="2030413"/>
          <p14:tracePt t="11435" x="5786438" y="2047875"/>
          <p14:tracePt t="11443" x="5735638" y="2098675"/>
          <p14:tracePt t="11451" x="5667375" y="2133600"/>
          <p14:tracePt t="11459" x="5624513" y="2159000"/>
          <p14:tracePt t="11468" x="5591175" y="2174875"/>
          <p14:tracePt t="11475" x="5538788" y="2209800"/>
          <p14:tracePt t="11483" x="5513388" y="2227263"/>
          <p14:tracePt t="11491" x="5487988" y="2252663"/>
          <p14:tracePt t="11499" x="5472113" y="2268538"/>
          <p14:tracePt t="11507" x="5462588" y="2268538"/>
          <p14:tracePt t="11515" x="5421313" y="2278063"/>
          <p14:tracePt t="11531" x="5386388" y="2311400"/>
          <p14:tracePt t="11539" x="5343525" y="2311400"/>
          <p14:tracePt t="11548" x="5310188" y="2328863"/>
          <p14:tracePt t="11555" x="5267325" y="2328863"/>
          <p14:tracePt t="11563" x="5241925" y="2336800"/>
          <p14:tracePt t="11571" x="5216525" y="2336800"/>
          <p14:tracePt t="11579" x="5183188" y="2354263"/>
          <p14:tracePt t="11587" x="5173663" y="2354263"/>
          <p14:tracePt t="11595" x="5140325" y="2379663"/>
          <p14:tracePt t="11603" x="5132388" y="2379663"/>
          <p14:tracePt t="11611" x="5106988" y="2397125"/>
          <p14:tracePt t="11619" x="5080000" y="2405063"/>
          <p14:tracePt t="11627" x="5046663" y="2405063"/>
          <p14:tracePt t="11635" x="5003800" y="2422525"/>
          <p14:tracePt t="11643" x="4953000" y="2422525"/>
          <p14:tracePt t="11652" x="4894263" y="2455863"/>
          <p14:tracePt t="11659" x="4843463" y="2455863"/>
          <p14:tracePt t="11667" x="4800600" y="2455863"/>
          <p14:tracePt t="11675" x="4732338" y="2455863"/>
          <p14:tracePt t="11683" x="4646613" y="2473325"/>
          <p14:tracePt t="11691" x="4605338" y="2489200"/>
          <p14:tracePt t="11699" x="4519613" y="2489200"/>
          <p14:tracePt t="11707" x="4425950" y="2489200"/>
          <p14:tracePt t="11715" x="4332288" y="2506663"/>
          <p14:tracePt t="11723" x="4248150" y="2506663"/>
          <p14:tracePt t="11732" x="4137025" y="2506663"/>
          <p14:tracePt t="11739" x="4060825" y="2541588"/>
          <p14:tracePt t="11748" x="4017963" y="2541588"/>
          <p14:tracePt t="11755" x="3890963" y="2541588"/>
          <p14:tracePt t="11763" x="3840163" y="2541588"/>
          <p14:tracePt t="11771" x="3756025" y="2541588"/>
          <p14:tracePt t="11779" x="3695700" y="2541588"/>
          <p14:tracePt t="11787" x="3627438" y="2541588"/>
          <p14:tracePt t="11795" x="3568700" y="2541588"/>
          <p14:tracePt t="11803" x="3525838" y="2541588"/>
          <p14:tracePt t="11811" x="3475038" y="2541588"/>
          <p14:tracePt t="11819" x="3449638" y="2541588"/>
          <p14:tracePt t="11827" x="3424238" y="2541588"/>
          <p14:tracePt t="11835" x="3406775" y="2541588"/>
          <p14:tracePt t="11949" x="3398838" y="2541588"/>
          <p14:tracePt t="11957" x="3398838" y="2532063"/>
          <p14:tracePt t="11966" x="3398838" y="2489200"/>
          <p14:tracePt t="11975" x="3398838" y="2473325"/>
          <p14:tracePt t="11980" x="3398838" y="2438400"/>
          <p14:tracePt t="11987" x="3398838" y="2422525"/>
          <p14:tracePt t="11995" x="3398838" y="2397125"/>
          <p14:tracePt t="12003" x="3398838" y="2354263"/>
          <p14:tracePt t="12011" x="3406775" y="2319338"/>
          <p14:tracePt t="12020" x="3414713" y="2293938"/>
          <p14:tracePt t="12027" x="3432175" y="2243138"/>
          <p14:tracePt t="12036" x="3449638" y="2217738"/>
          <p14:tracePt t="12043" x="3475038" y="2184400"/>
          <p14:tracePt t="12051" x="3508375" y="2159000"/>
          <p14:tracePt t="12059" x="3517900" y="2141538"/>
          <p14:tracePt t="12067" x="3551238" y="2133600"/>
          <p14:tracePt t="12075" x="3559175" y="2116138"/>
          <p14:tracePt t="12084" x="3602038" y="2108200"/>
          <p14:tracePt t="12091" x="3627438" y="2073275"/>
          <p14:tracePt t="12099" x="3678238" y="2055813"/>
          <p14:tracePt t="12107" x="3687763" y="2047875"/>
          <p14:tracePt t="12115" x="3721100" y="2030413"/>
          <p14:tracePt t="12123" x="3789363" y="1979613"/>
          <p14:tracePt t="12139" x="3857625" y="1946275"/>
          <p14:tracePt t="12149" x="3865563" y="1946275"/>
          <p14:tracePt t="12155" x="3908425" y="1938338"/>
          <p14:tracePt t="12163" x="3959225" y="1903413"/>
          <p14:tracePt t="12171" x="3984625" y="1885950"/>
          <p14:tracePt t="12179" x="4035425" y="1870075"/>
          <p14:tracePt t="12187" x="4129088" y="1819275"/>
          <p14:tracePt t="12195" x="4171950" y="1801813"/>
          <p14:tracePt t="12203" x="4197350" y="1801813"/>
          <p14:tracePt t="12211" x="4291013" y="1766888"/>
          <p14:tracePt t="12220" x="4359275" y="1751013"/>
          <p14:tracePt t="12227" x="4367213" y="1733550"/>
          <p14:tracePt t="12236" x="4425950" y="1725613"/>
          <p14:tracePt t="12243" x="4468813" y="1708150"/>
          <p14:tracePt t="12252" x="4519613" y="1690688"/>
          <p14:tracePt t="12259" x="4562475" y="1674813"/>
          <p14:tracePt t="12267" x="4579938" y="1665288"/>
          <p14:tracePt t="12275" x="4605338" y="1649413"/>
          <p14:tracePt t="12283" x="4630738" y="1649413"/>
          <p14:tracePt t="12291" x="4656138" y="1649413"/>
          <p14:tracePt t="12299" x="4673600" y="1639888"/>
          <p14:tracePt t="12307" x="4699000" y="1639888"/>
          <p14:tracePt t="12315" x="4706938" y="1639888"/>
          <p14:tracePt t="12323" x="4714875" y="1639888"/>
          <p14:tracePt t="12331" x="4757738" y="1622425"/>
          <p14:tracePt t="12339" x="4783138" y="1622425"/>
          <p14:tracePt t="12348" x="4851400" y="1589088"/>
          <p14:tracePt t="12355" x="4868863" y="1589088"/>
          <p14:tracePt t="12363" x="4927600" y="1581150"/>
          <p14:tracePt t="12371" x="4970463" y="1581150"/>
          <p14:tracePt t="12379" x="5013325" y="1563688"/>
          <p14:tracePt t="12387" x="5064125" y="1563688"/>
          <p14:tracePt t="12395" x="5089525" y="1546225"/>
          <p14:tracePt t="12403" x="5114925" y="1546225"/>
          <p14:tracePt t="12411" x="5148263" y="1530350"/>
          <p14:tracePt t="12419" x="5157788" y="1520825"/>
          <p14:tracePt t="12427" x="5199063" y="1504950"/>
          <p14:tracePt t="12436" x="5224463" y="1504950"/>
          <p14:tracePt t="12443" x="5249863" y="1504950"/>
          <p14:tracePt t="12452" x="5284788" y="1495425"/>
          <p14:tracePt t="12459" x="5327650" y="1495425"/>
          <p14:tracePt t="12467" x="5360988" y="1477963"/>
          <p14:tracePt t="12475" x="5368925" y="1477963"/>
          <p14:tracePt t="12491" x="5429250" y="1444625"/>
          <p14:tracePt t="12507" x="5437188" y="1444625"/>
          <p14:tracePt t="12515" x="5472113" y="1436688"/>
          <p14:tracePt t="12523" x="5480050" y="1436688"/>
          <p14:tracePt t="12532" x="5487988" y="1436688"/>
          <p14:tracePt t="12539" x="5530850" y="1436688"/>
          <p14:tracePt t="12549" x="5556250" y="1436688"/>
          <p14:tracePt t="12555" x="5573713" y="1419225"/>
          <p14:tracePt t="12563" x="5616575" y="1419225"/>
          <p14:tracePt t="12571" x="5641975" y="1419225"/>
          <p14:tracePt t="12579" x="5683250" y="1411288"/>
          <p14:tracePt t="12587" x="5718175" y="1411288"/>
          <p14:tracePt t="12595" x="5761038" y="1411288"/>
          <p14:tracePt t="12603" x="5802313" y="1393825"/>
          <p14:tracePt t="12611" x="5837238" y="1376363"/>
          <p14:tracePt t="12627" x="5845175" y="1376363"/>
          <p14:tracePt t="12636" x="5862638" y="1368425"/>
          <p14:tracePt t="12659" x="5895975" y="1368425"/>
          <p14:tracePt t="12676" x="5913438" y="1368425"/>
          <p14:tracePt t="12715" x="5921375" y="1368425"/>
          <p14:tracePt t="12723" x="5964238" y="1350963"/>
          <p14:tracePt t="12732" x="5989638" y="1350963"/>
          <p14:tracePt t="12739" x="6040438" y="1350963"/>
          <p14:tracePt t="12749" x="6065838" y="1333500"/>
          <p14:tracePt t="12755" x="6108700" y="1333500"/>
          <p14:tracePt t="12771" x="6126163" y="1325563"/>
          <p14:tracePt t="12869" x="6134100" y="1308100"/>
          <p14:tracePt t="12909" x="6159500" y="1308100"/>
          <p14:tracePt t="12924" x="6176963" y="1308100"/>
          <p14:tracePt t="12932" x="6184900" y="1317625"/>
          <p14:tracePt t="12939" x="6202363" y="1325563"/>
          <p14:tracePt t="12948" x="6210300" y="1368425"/>
          <p14:tracePt t="12955" x="6245225" y="1401763"/>
          <p14:tracePt t="12971" x="6253163" y="1411288"/>
          <p14:tracePt t="13052" x="6253163" y="1436688"/>
          <p14:tracePt t="13061" x="6253163" y="1462088"/>
          <p14:tracePt t="13068" x="6253163" y="1487488"/>
          <p14:tracePt t="13076" x="6245225" y="1555750"/>
          <p14:tracePt t="13085" x="6235700" y="1589088"/>
          <p14:tracePt t="13102" x="6235700" y="1614488"/>
          <p14:tracePt t="13108" x="6235700" y="1657350"/>
          <p14:tracePt t="13118" x="6219825" y="1690688"/>
          <p14:tracePt t="13126" x="6219825" y="1716088"/>
          <p14:tracePt t="13135" x="6202363" y="1741488"/>
          <p14:tracePt t="13141" x="6176963" y="1776413"/>
          <p14:tracePt t="13151" x="6159500" y="1801813"/>
          <p14:tracePt t="13157" x="6142038" y="1835150"/>
          <p14:tracePt t="13164" x="6108700" y="1878013"/>
          <p14:tracePt t="13172" x="6065838" y="1928813"/>
          <p14:tracePt t="13181" x="6015038" y="1979613"/>
          <p14:tracePt t="13189" x="5981700" y="2005013"/>
          <p14:tracePt t="13196" x="5913438" y="2055813"/>
          <p14:tracePt t="13217" x="5880100" y="2082800"/>
          <p14:tracePt t="13224" x="5845175" y="2098675"/>
          <p14:tracePt t="13228" x="5837238" y="2116138"/>
          <p14:tracePt t="13236" x="5811838" y="2141538"/>
          <p14:tracePt t="13244" x="5794375" y="2141538"/>
          <p14:tracePt t="13253" x="5786438" y="2141538"/>
          <p14:tracePt t="13259" x="5768975" y="2149475"/>
          <p14:tracePt t="13277" x="5743575" y="2149475"/>
          <p14:tracePt t="13286" x="5718175" y="2184400"/>
          <p14:tracePt t="13292" x="5700713" y="2184400"/>
          <p14:tracePt t="13301" x="5657850" y="2184400"/>
          <p14:tracePt t="13307" x="5632450" y="2192338"/>
          <p14:tracePt t="13320" x="5573713" y="2192338"/>
          <p14:tracePt t="13325" x="5522913" y="2209800"/>
          <p14:tracePt t="13333" x="5497513" y="2209800"/>
          <p14:tracePt t="13339" x="5429250" y="2209800"/>
          <p14:tracePt t="13350" x="5368925" y="2209800"/>
          <p14:tracePt t="13356" x="5327650" y="2209800"/>
          <p14:tracePt t="13365" x="5259388" y="2209800"/>
          <p14:tracePt t="13374" x="5173663" y="2209800"/>
          <p14:tracePt t="13381" x="5089525" y="2209800"/>
          <p14:tracePt t="13389" x="4970463" y="2209800"/>
          <p14:tracePt t="13397" x="4884738" y="2209800"/>
          <p14:tracePt t="13405" x="4740275" y="2209800"/>
          <p14:tracePt t="13412" x="4673600" y="2227263"/>
          <p14:tracePt t="13420" x="4579938" y="2268538"/>
          <p14:tracePt t="13427" x="4519613" y="2268538"/>
          <p14:tracePt t="13436" x="4451350" y="2268538"/>
          <p14:tracePt t="13443" x="4367213" y="2286000"/>
          <p14:tracePt t="13452" x="4298950" y="2286000"/>
          <p14:tracePt t="13460" x="4214813" y="2286000"/>
          <p14:tracePt t="13470" x="4187825" y="2286000"/>
          <p14:tracePt t="13477" x="4146550" y="2286000"/>
          <p14:tracePt t="13486" x="4121150" y="2286000"/>
          <p14:tracePt t="13494" x="4086225" y="2286000"/>
          <p14:tracePt t="13503" x="4078288" y="2286000"/>
          <p14:tracePt t="13517" x="4070350" y="2293938"/>
          <p14:tracePt t="13541" x="4052888" y="2293938"/>
          <p14:tracePt t="13605" x="4010025" y="2311400"/>
          <p14:tracePt t="14844" x="4002088" y="2311400"/>
          <p14:tracePt t="14851" x="3984625" y="2319338"/>
          <p14:tracePt t="14860" x="3984625" y="2336800"/>
          <p14:tracePt t="14868" x="3984625" y="2344738"/>
          <p14:tracePt t="14876" x="3984625" y="2354263"/>
          <p14:tracePt t="14883" x="3984625" y="2387600"/>
          <p14:tracePt t="14891" x="3984625" y="2397125"/>
          <p14:tracePt t="14899" x="3984625" y="2422525"/>
          <p14:tracePt t="14907" x="3984625" y="2447925"/>
          <p14:tracePt t="14915" x="3984625" y="2463800"/>
          <p14:tracePt t="14932" x="3984625" y="2473325"/>
          <p14:tracePt t="14939" x="3984625" y="2481263"/>
          <p14:tracePt t="14948" x="3984625" y="2506663"/>
          <p14:tracePt t="14955" x="3984625" y="2524125"/>
          <p14:tracePt t="14963" x="3984625" y="2532063"/>
          <p14:tracePt t="15059" x="3992563" y="2549525"/>
          <p14:tracePt t="15068" x="4002088" y="2557463"/>
          <p14:tracePt t="15092" x="4017963" y="2574925"/>
          <p14:tracePt t="15099" x="4027488" y="2582863"/>
          <p14:tracePt t="15115" x="4052888" y="2608263"/>
          <p14:tracePt t="15131" x="4070350" y="2625725"/>
          <p14:tracePt t="15467" x="4078288" y="2633663"/>
          <p14:tracePt t="15491" x="4078288" y="2643188"/>
          <p14:tracePt t="15499" x="4078288" y="2660650"/>
          <p14:tracePt t="15515" x="4060825" y="2668588"/>
          <p14:tracePt t="15539" x="4060825" y="2693988"/>
          <p14:tracePt t="15548" x="4060825" y="2711450"/>
          <p14:tracePt t="15555" x="4052888" y="2719388"/>
          <p14:tracePt t="15571" x="4052888" y="2736850"/>
          <p14:tracePt t="15579" x="4052888" y="2762250"/>
          <p14:tracePt t="15587" x="4044950" y="2770188"/>
          <p14:tracePt t="15595" x="4027488" y="2778125"/>
          <p14:tracePt t="15611" x="4017963" y="2778125"/>
          <p14:tracePt t="15619" x="4002088" y="2778125"/>
          <p14:tracePt t="15627" x="3992563" y="2795588"/>
          <p14:tracePt t="15643" x="3976688" y="2805113"/>
          <p14:tracePt t="15652" x="3967163" y="2805113"/>
          <p14:tracePt t="16108" x="3967163" y="2830513"/>
          <p14:tracePt t="16117" x="3967163" y="2897188"/>
          <p14:tracePt t="16124" x="3967163" y="2940050"/>
          <p14:tracePt t="16131" x="3967163" y="3008313"/>
          <p14:tracePt t="16139" x="3967163" y="3094038"/>
          <p14:tracePt t="16148" x="3967163" y="3178175"/>
          <p14:tracePt t="16155" x="3967163" y="3238500"/>
          <p14:tracePt t="16163" x="3967163" y="3305175"/>
          <p14:tracePt t="16171" x="3951288" y="3348038"/>
          <p14:tracePt t="16179" x="3951288" y="3398838"/>
          <p14:tracePt t="16187" x="3951288" y="3408363"/>
          <p14:tracePt t="16198" x="3951288" y="3424238"/>
          <p14:tracePt t="16412" x="3941763" y="3433763"/>
          <p14:tracePt t="16428" x="3925888" y="3382963"/>
          <p14:tracePt t="16444" x="3916363" y="3373438"/>
          <p14:tracePt t="16459" x="3883025" y="3314700"/>
          <p14:tracePt t="16475" x="3873500" y="3297238"/>
          <p14:tracePt t="16483" x="3857625" y="3263900"/>
          <p14:tracePt t="16491" x="3857625" y="3246438"/>
          <p14:tracePt t="16499" x="3840163" y="3203575"/>
          <p14:tracePt t="16507" x="3814763" y="3178175"/>
          <p14:tracePt t="16531" x="3806825" y="3160713"/>
          <p14:tracePt t="16932" x="3806825" y="3119438"/>
          <p14:tracePt t="16947" x="3822700" y="3109913"/>
          <p14:tracePt t="16963" x="3832225" y="3101975"/>
          <p14:tracePt t="17043" x="3832225" y="3059113"/>
          <p14:tracePt t="17052" x="3840163" y="3041650"/>
          <p14:tracePt t="17060" x="3857625" y="3016250"/>
          <p14:tracePt t="17068" x="3873500" y="2990850"/>
          <p14:tracePt t="17076" x="3873500" y="2974975"/>
          <p14:tracePt t="17084" x="3883025" y="2965450"/>
          <p14:tracePt t="17228" x="3900488" y="2957513"/>
          <p14:tracePt t="17244" x="3925888" y="2957513"/>
          <p14:tracePt t="17252" x="3951288" y="2957513"/>
          <p14:tracePt t="17260" x="4017963" y="3000375"/>
          <p14:tracePt t="17268" x="4044950" y="3008313"/>
          <p14:tracePt t="17275" x="4111625" y="3025775"/>
          <p14:tracePt t="17284" x="4179888" y="3025775"/>
          <p14:tracePt t="17292" x="4240213" y="3041650"/>
          <p14:tracePt t="17299" x="4306888" y="3041650"/>
          <p14:tracePt t="17307" x="4367213" y="3041650"/>
          <p14:tracePt t="17315" x="4435475" y="3041650"/>
          <p14:tracePt t="17323" x="4476750" y="3041650"/>
          <p14:tracePt t="17332" x="4503738" y="3041650"/>
          <p14:tracePt t="17339" x="4519613" y="3041650"/>
          <p14:tracePt t="17348" x="4562475" y="3000375"/>
          <p14:tracePt t="17355" x="4570413" y="2982913"/>
          <p14:tracePt t="17371" x="4579938" y="2974975"/>
          <p14:tracePt t="17612" x="4579938" y="2957513"/>
          <p14:tracePt t="17620" x="4554538" y="2949575"/>
          <p14:tracePt t="17628" x="4503738" y="2932113"/>
          <p14:tracePt t="17636" x="4494213" y="2932113"/>
          <p14:tracePt t="17643" x="4468813" y="2914650"/>
          <p14:tracePt t="17652" x="4435475" y="2914650"/>
          <p14:tracePt t="17659" x="4425950" y="2906713"/>
          <p14:tracePt t="17675" x="4400550" y="2881313"/>
          <p14:tracePt t="17987" x="4400550" y="2897188"/>
          <p14:tracePt t="18164" x="4384675" y="2949575"/>
          <p14:tracePt t="18172" x="4349750" y="2982913"/>
          <p14:tracePt t="18180" x="4324350" y="3016250"/>
          <p14:tracePt t="18188" x="4324350" y="3025775"/>
          <p14:tracePt t="18214" x="4306888" y="3033713"/>
          <p14:tracePt t="18684" x="4306888" y="3059113"/>
          <p14:tracePt t="18692" x="4306888" y="3094038"/>
          <p14:tracePt t="18699" x="4316413" y="3135313"/>
          <p14:tracePt t="18708" x="4332288" y="3160713"/>
          <p14:tracePt t="18715" x="4341813" y="3178175"/>
          <p14:tracePt t="18723" x="4359275" y="3221038"/>
          <p14:tracePt t="18860" x="4375150" y="3228975"/>
          <p14:tracePt t="18932" x="4384675" y="3246438"/>
          <p14:tracePt t="18956" x="4392613" y="3254375"/>
          <p14:tracePt t="18971" x="4410075" y="3254375"/>
          <p14:tracePt t="18979" x="4418013" y="3279775"/>
          <p14:tracePt t="18987" x="4435475" y="3297238"/>
          <p14:tracePt t="19027" x="4443413" y="3305175"/>
          <p14:tracePt t="19556" x="4443413" y="3289300"/>
          <p14:tracePt t="19596" x="4443413" y="3279775"/>
          <p14:tracePt t="19604" x="4443413" y="3238500"/>
          <p14:tracePt t="19612" x="4435475" y="3211513"/>
          <p14:tracePt t="19620" x="4435475" y="3195638"/>
          <p14:tracePt t="19628" x="4435475" y="3170238"/>
          <p14:tracePt t="19636" x="4410075" y="3119438"/>
          <p14:tracePt t="19643" x="4392613" y="3094038"/>
          <p14:tracePt t="19651" x="4392613" y="3067050"/>
          <p14:tracePt t="19659" x="4392613" y="3025775"/>
          <p14:tracePt t="19668" x="4375150" y="2990850"/>
          <p14:tracePt t="19675" x="4375150" y="2949575"/>
          <p14:tracePt t="19684" x="4367213" y="2914650"/>
          <p14:tracePt t="19691" x="4367213" y="2906713"/>
          <p14:tracePt t="20171" x="4367213" y="2940050"/>
          <p14:tracePt t="20179" x="4367213" y="2982913"/>
          <p14:tracePt t="20187" x="4367213" y="3000375"/>
          <p14:tracePt t="20195" x="4367213" y="3008313"/>
          <p14:tracePt t="20267" x="4367213" y="3016250"/>
          <p14:tracePt t="20276" x="4375150" y="3033713"/>
          <p14:tracePt t="20331" x="4392613" y="3059113"/>
          <p14:tracePt t="20339" x="4392613" y="3067050"/>
          <p14:tracePt t="20348" x="4400550" y="3084513"/>
          <p14:tracePt t="20524" x="4400550" y="3094038"/>
          <p14:tracePt t="20548" x="4375150" y="3094038"/>
          <p14:tracePt t="20556" x="4359275" y="3059113"/>
          <p14:tracePt t="20564" x="4359275" y="3051175"/>
          <p14:tracePt t="20571" x="4349750" y="3025775"/>
          <p14:tracePt t="20579" x="4316413" y="2974975"/>
          <p14:tracePt t="20587" x="4316413" y="2965450"/>
          <p14:tracePt t="20595" x="4316413" y="2922588"/>
          <p14:tracePt t="20603" x="4298950" y="2889250"/>
          <p14:tracePt t="20611" x="4298950" y="2863850"/>
          <p14:tracePt t="20627" x="4298950" y="2855913"/>
          <p14:tracePt t="20765" x="4298950" y="2897188"/>
          <p14:tracePt t="20773" x="4298950" y="2906713"/>
          <p14:tracePt t="20780" x="4298950" y="2932113"/>
          <p14:tracePt t="20787" x="4298950" y="2965450"/>
          <p14:tracePt t="20795" x="4298950" y="2990850"/>
          <p14:tracePt t="20803" x="4298950" y="3000375"/>
          <p14:tracePt t="20811" x="4298950" y="3025775"/>
          <p14:tracePt t="20819" x="4324350" y="3059113"/>
          <p14:tracePt t="20843" x="4332288" y="3084513"/>
          <p14:tracePt t="20852" x="4332288" y="3101975"/>
          <p14:tracePt t="20859" x="4332288" y="3109913"/>
          <p14:tracePt t="20868" x="4332288" y="3127375"/>
          <p14:tracePt t="20875" x="4349750" y="3160713"/>
          <p14:tracePt t="20891" x="4349750" y="3178175"/>
          <p14:tracePt t="21012" x="4367213" y="3203575"/>
          <p14:tracePt t="21027" x="4392613" y="3238500"/>
          <p14:tracePt t="21044" x="4410075" y="3279775"/>
          <p14:tracePt t="21428" x="4410075" y="3254375"/>
          <p14:tracePt t="21435" x="4410075" y="3203575"/>
          <p14:tracePt t="21443" x="4400550" y="3178175"/>
          <p14:tracePt t="21451" x="4400550" y="3160713"/>
          <p14:tracePt t="21459" x="4392613" y="3127375"/>
          <p14:tracePt t="21468" x="4392613" y="3094038"/>
          <p14:tracePt t="21475" x="4375150" y="3067050"/>
          <p14:tracePt t="21484" x="4375150" y="3041650"/>
          <p14:tracePt t="21491" x="4375150" y="2990850"/>
          <p14:tracePt t="21500" x="4375150" y="2982913"/>
          <p14:tracePt t="21507" x="4375150" y="2957513"/>
          <p14:tracePt t="21515" x="4375150" y="2932113"/>
          <p14:tracePt t="21523" x="4375150" y="2914650"/>
          <p14:tracePt t="21539" x="4375150" y="2906713"/>
          <p14:tracePt t="21859" x="4410075" y="2965450"/>
          <p14:tracePt t="21868" x="4425950" y="3000375"/>
          <p14:tracePt t="21875" x="4443413" y="3067050"/>
          <p14:tracePt t="21884" x="4476750" y="3094038"/>
          <p14:tracePt t="21891" x="4486275" y="3127375"/>
          <p14:tracePt t="21899" x="4503738" y="3135313"/>
          <p14:tracePt t="21915" x="4503738" y="3144838"/>
          <p14:tracePt t="21923" x="4494213" y="3178175"/>
          <p14:tracePt t="21931" x="4400550" y="3228975"/>
          <p14:tracePt t="21939" x="4306888" y="3263900"/>
          <p14:tracePt t="21947" x="4179888" y="3355975"/>
          <p14:tracePt t="21955" x="3890963" y="3424238"/>
          <p14:tracePt t="21964" x="3883025" y="3424238"/>
          <p14:tracePt t="22187" x="3900488" y="3424238"/>
          <p14:tracePt t="22211" x="3908425" y="3424238"/>
          <p14:tracePt t="22219" x="3967163" y="3424238"/>
          <p14:tracePt t="22243" x="3941763" y="3398838"/>
          <p14:tracePt t="22251" x="3890963" y="3314700"/>
          <p14:tracePt t="22259" x="3873500" y="3279775"/>
          <p14:tracePt t="22267" x="3857625" y="3254375"/>
          <p14:tracePt t="22275" x="3832225" y="3221038"/>
          <p14:tracePt t="22284" x="3797300" y="3152775"/>
          <p14:tracePt t="22291" x="3738563" y="3084513"/>
          <p14:tracePt t="22300" x="3713163" y="3033713"/>
          <p14:tracePt t="22307" x="3695700" y="2982913"/>
          <p14:tracePt t="22315" x="3636963" y="2897188"/>
          <p14:tracePt t="22323" x="3602038" y="2820988"/>
          <p14:tracePt t="22331" x="3551238" y="2752725"/>
          <p14:tracePt t="22339" x="3533775" y="2719388"/>
          <p14:tracePt t="22347" x="3500438" y="2633663"/>
          <p14:tracePt t="22355" x="3482975" y="2617788"/>
          <p14:tracePt t="22364" x="3475038" y="2608263"/>
          <p14:tracePt t="22371" x="3475038" y="2600325"/>
          <p14:tracePt t="22379" x="3457575" y="2557463"/>
          <p14:tracePt t="22387" x="3457575" y="2541588"/>
          <p14:tracePt t="22395" x="3449638" y="2532063"/>
          <p14:tracePt t="22403" x="3432175" y="2516188"/>
          <p14:tracePt t="22411" x="3406775" y="2489200"/>
          <p14:tracePt t="22419" x="3398838" y="2463800"/>
          <p14:tracePt t="22427" x="3363913" y="2413000"/>
          <p14:tracePt t="22435" x="3330575" y="2387600"/>
          <p14:tracePt t="22443" x="3322638" y="2354263"/>
          <p14:tracePt t="22451" x="3262313" y="2260600"/>
          <p14:tracePt t="22459" x="3254375" y="2252663"/>
          <p14:tracePt t="22467" x="3236913" y="2227263"/>
          <p14:tracePt t="22475" x="3236913" y="2209800"/>
          <p14:tracePt t="22483" x="3228975" y="2200275"/>
          <p14:tracePt t="22491" x="3194050" y="2159000"/>
          <p14:tracePt t="22507" x="3186113" y="2149475"/>
          <p14:tracePt t="22518" x="3178175" y="2133600"/>
          <p14:tracePt t="22524" x="3160713" y="2108200"/>
          <p14:tracePt t="22534" x="3127375" y="2082800"/>
          <p14:tracePt t="22547" x="3100388" y="2030413"/>
          <p14:tracePt t="22555" x="3084513" y="2022475"/>
          <p14:tracePt t="22564" x="3059113" y="1989138"/>
          <p14:tracePt t="22571" x="3041650" y="1963738"/>
          <p14:tracePt t="22579" x="3033713" y="1911350"/>
          <p14:tracePt t="22587" x="3016250" y="1870075"/>
          <p14:tracePt t="22595" x="2982913" y="1835150"/>
          <p14:tracePt t="22875" x="2973388" y="1827213"/>
          <p14:tracePt t="22891" x="2955925" y="1827213"/>
          <p14:tracePt t="22931" x="2947988" y="1827213"/>
          <p14:tracePt t="22939" x="2930525" y="1827213"/>
          <p14:tracePt t="24437" x="2982913" y="1827213"/>
          <p14:tracePt t="24444" x="3067050" y="1827213"/>
          <p14:tracePt t="24451" x="3127375" y="1827213"/>
          <p14:tracePt t="24459" x="3211513" y="1827213"/>
          <p14:tracePt t="24468" x="3244850" y="1827213"/>
          <p14:tracePt t="24475" x="3330575" y="1827213"/>
          <p14:tracePt t="24483" x="3441700" y="1827213"/>
          <p14:tracePt t="24491" x="3611563" y="1827213"/>
          <p14:tracePt t="24500" x="3840163" y="1827213"/>
          <p14:tracePt t="24507" x="4060825" y="1827213"/>
          <p14:tracePt t="24515" x="4341813" y="1827213"/>
          <p14:tracePt t="24523" x="4630738" y="1885950"/>
          <p14:tracePt t="24531" x="4910138" y="1911350"/>
          <p14:tracePt t="24539" x="5165725" y="1938338"/>
          <p14:tracePt t="24547" x="5429250" y="2005013"/>
          <p14:tracePt t="24555" x="5632450" y="2030413"/>
          <p14:tracePt t="24564" x="5853113" y="2047875"/>
          <p14:tracePt t="24571" x="6142038" y="2073275"/>
          <p14:tracePt t="24579" x="6346825" y="2124075"/>
          <p14:tracePt t="24587" x="6542088" y="2124075"/>
          <p14:tracePt t="24596" x="6686550" y="2124075"/>
          <p14:tracePt t="24603" x="6780213" y="2141538"/>
          <p14:tracePt t="24611" x="6805613" y="2141538"/>
          <p14:tracePt t="24635" x="6813550" y="2149475"/>
          <p14:tracePt t="24643" x="6813550" y="2192338"/>
          <p14:tracePt t="24651" x="6813550" y="2278063"/>
          <p14:tracePt t="24659" x="6813550" y="2397125"/>
          <p14:tracePt t="24667" x="6813550" y="2506663"/>
          <p14:tracePt t="24675" x="6813550" y="2651125"/>
          <p14:tracePt t="24684" x="6813550" y="2736850"/>
          <p14:tracePt t="24691" x="6813550" y="2787650"/>
          <p14:tracePt t="24700" x="6813550" y="2846388"/>
          <p14:tracePt t="24707" x="6813550" y="2855913"/>
          <p14:tracePt t="24723" x="6813550" y="2871788"/>
          <p14:tracePt t="24900" x="6831013" y="2871788"/>
          <p14:tracePt t="24908" x="6907213" y="2830513"/>
          <p14:tracePt t="24915" x="7059613" y="2770188"/>
          <p14:tracePt t="24923" x="7162800" y="2686050"/>
          <p14:tracePt t="24931" x="7256463" y="2643188"/>
          <p14:tracePt t="24939" x="7272338" y="2557463"/>
          <p14:tracePt t="24947" x="7297738" y="2463800"/>
          <p14:tracePt t="24955" x="7307263" y="2413000"/>
          <p14:tracePt t="24964" x="7383463" y="2344738"/>
          <p14:tracePt t="24971" x="7408863" y="2328863"/>
          <p14:tracePt t="24980" x="7518400" y="2293938"/>
          <p14:tracePt t="24987" x="7621588" y="2252663"/>
          <p14:tracePt t="24995" x="7766050" y="2235200"/>
          <p14:tracePt t="25003" x="7969250" y="2209800"/>
          <p14:tracePt t="25011" x="8139113" y="2166938"/>
          <p14:tracePt t="25019" x="8318500" y="2141538"/>
          <p14:tracePt t="25027" x="8462963" y="2141538"/>
          <p14:tracePt t="25035" x="8605838" y="2124075"/>
          <p14:tracePt t="25043" x="8724900" y="2108200"/>
          <p14:tracePt t="25051" x="8843963" y="2082800"/>
          <p14:tracePt t="25059" x="8963025" y="2065338"/>
          <p14:tracePt t="25067" x="9056688" y="2047875"/>
          <p14:tracePt t="25075" x="9099550" y="2047875"/>
          <p14:tracePt t="25084" x="9183688" y="2047875"/>
          <p14:tracePt t="25091" x="9269413" y="2047875"/>
          <p14:tracePt t="25100" x="9337675" y="2047875"/>
          <p14:tracePt t="25107" x="9421813" y="2047875"/>
          <p14:tracePt t="25116" x="9482138" y="2047875"/>
          <p14:tracePt t="25123" x="9550400" y="2047875"/>
          <p14:tracePt t="25131" x="9591675" y="2047875"/>
          <p14:tracePt t="25139" x="9659938" y="2055813"/>
          <p14:tracePt t="25147" x="9702800" y="2065338"/>
          <p14:tracePt t="25155" x="9786938" y="2090738"/>
          <p14:tracePt t="25164" x="9880600" y="2090738"/>
          <p14:tracePt t="25171" x="9974263" y="2108200"/>
          <p14:tracePt t="25180" x="10017125" y="2108200"/>
          <p14:tracePt t="25187" x="10075863" y="2108200"/>
          <p14:tracePt t="25195" x="10126663" y="2108200"/>
          <p14:tracePt t="25213" x="10161588" y="2108200"/>
          <p14:tracePt t="25219" x="10179050" y="2116138"/>
          <p14:tracePt t="25227" x="10204450" y="2133600"/>
          <p14:tracePt t="25235" x="10229850" y="2133600"/>
          <p14:tracePt t="25243" x="10271125" y="2133600"/>
          <p14:tracePt t="25251" x="10288588" y="2133600"/>
          <p14:tracePt t="25259" x="10331450" y="2124075"/>
          <p14:tracePt t="25267" x="10356850" y="2108200"/>
          <p14:tracePt t="25275" x="10450513" y="2073275"/>
          <p14:tracePt t="25284" x="10518775" y="2039938"/>
          <p14:tracePt t="25291" x="10612438" y="1997075"/>
          <p14:tracePt t="25300" x="10714038" y="1938338"/>
          <p14:tracePt t="25307" x="10807700" y="1903413"/>
          <p14:tracePt t="25315" x="10909300" y="1844675"/>
          <p14:tracePt t="25323" x="10977563" y="1809750"/>
          <p14:tracePt t="25331" x="11028363" y="1758950"/>
          <p14:tracePt t="25355" x="11028363" y="1751013"/>
          <p14:tracePt t="25364" x="11028363" y="1725613"/>
          <p14:tracePt t="25380" x="11028363" y="1708150"/>
          <p14:tracePt t="25387" x="11028363" y="1700213"/>
          <p14:tracePt t="25403" x="11028363" y="1682750"/>
          <p14:tracePt t="25427" x="11018838" y="1639888"/>
          <p14:tracePt t="25436" x="11010900" y="1631950"/>
          <p14:tracePt t="25443" x="11002963" y="1622425"/>
          <p14:tracePt t="25451" x="10985500" y="1581150"/>
          <p14:tracePt t="25459" x="10977563" y="1563688"/>
          <p14:tracePt t="25468" x="10960100" y="1538288"/>
          <p14:tracePt t="25475" x="10926763" y="1512888"/>
          <p14:tracePt t="25484" x="10917238" y="1495425"/>
          <p14:tracePt t="25491" x="10909300" y="1487488"/>
          <p14:tracePt t="25516" x="10909300" y="1462088"/>
          <p14:tracePt t="25556" x="10874375" y="1427163"/>
          <p14:tracePt t="25564" x="10874375" y="1419225"/>
          <p14:tracePt t="25571" x="10874375" y="1393825"/>
          <p14:tracePt t="25579" x="10858500" y="1360488"/>
          <p14:tracePt t="25587" x="10858500" y="1350963"/>
          <p14:tracePt t="25596" x="10848975" y="1325563"/>
          <p14:tracePt t="25603" x="10833100" y="1274763"/>
          <p14:tracePt t="25611" x="10798175" y="1249363"/>
          <p14:tracePt t="25619" x="10772775" y="1216025"/>
          <p14:tracePt t="25627" x="10756900" y="1173163"/>
          <p14:tracePt t="25635" x="10704513" y="1122363"/>
          <p14:tracePt t="25643" x="10696575" y="1104900"/>
          <p14:tracePt t="25651" x="10653713" y="1062038"/>
          <p14:tracePt t="25659" x="10620375" y="1036638"/>
          <p14:tracePt t="25668" x="10577513" y="1003300"/>
          <p14:tracePt t="25675" x="10526713" y="968375"/>
          <p14:tracePt t="25684" x="10475913" y="960438"/>
          <p14:tracePt t="25691" x="10433050" y="925513"/>
          <p14:tracePt t="25700" x="10382250" y="892175"/>
          <p14:tracePt t="25707" x="10323513" y="874713"/>
          <p14:tracePt t="25715" x="10245725" y="841375"/>
          <p14:tracePt t="25723" x="10204450" y="823913"/>
          <p14:tracePt t="25731" x="10093325" y="790575"/>
          <p14:tracePt t="25739" x="10042525" y="755650"/>
          <p14:tracePt t="25748" x="9974263" y="739775"/>
          <p14:tracePt t="25756" x="9915525" y="722313"/>
          <p14:tracePt t="25764" x="9796463" y="704850"/>
          <p14:tracePt t="25771" x="9728200" y="704850"/>
          <p14:tracePt t="25781" x="9667875" y="704850"/>
          <p14:tracePt t="25787" x="9601200" y="671513"/>
          <p14:tracePt t="25796" x="9575800" y="671513"/>
          <p14:tracePt t="25803" x="9507538" y="671513"/>
          <p14:tracePt t="25811" x="9464675" y="654050"/>
          <p14:tracePt t="25819" x="9353550" y="636588"/>
          <p14:tracePt t="25827" x="9302750" y="636588"/>
          <p14:tracePt t="25836" x="9218613" y="636588"/>
          <p14:tracePt t="25844" x="9124950" y="620713"/>
          <p14:tracePt t="25852" x="9039225" y="620713"/>
          <p14:tracePt t="25859" x="8921750" y="577850"/>
          <p14:tracePt t="25868" x="8828088" y="577850"/>
          <p14:tracePt t="25876" x="8691563" y="577850"/>
          <p14:tracePt t="25884" x="8572500" y="577850"/>
          <p14:tracePt t="25891" x="8488363" y="577850"/>
          <p14:tracePt t="25900" x="8369300" y="577850"/>
          <p14:tracePt t="25908" x="8283575" y="577850"/>
          <p14:tracePt t="25915" x="8164513" y="577850"/>
          <p14:tracePt t="25923" x="8054975" y="577850"/>
          <p14:tracePt t="25931" x="7910513" y="577850"/>
          <p14:tracePt t="25939" x="7824788" y="577850"/>
          <p14:tracePt t="25948" x="7731125" y="577850"/>
          <p14:tracePt t="25955" x="7672388" y="577850"/>
          <p14:tracePt t="25964" x="7646988" y="577850"/>
          <p14:tracePt t="25971" x="7596188" y="577850"/>
          <p14:tracePt t="25981" x="7586663" y="577850"/>
          <p14:tracePt t="25987" x="7561263" y="577850"/>
          <p14:tracePt t="25996" x="7535863" y="577850"/>
          <p14:tracePt t="26003" x="7518400" y="577850"/>
          <p14:tracePt t="26011" x="7493000" y="585788"/>
          <p14:tracePt t="26019" x="7451725" y="585788"/>
          <p14:tracePt t="26027" x="7416800" y="595313"/>
          <p14:tracePt t="26035" x="7373938" y="611188"/>
          <p14:tracePt t="26044" x="7348538" y="611188"/>
          <p14:tracePt t="26052" x="7297738" y="611188"/>
          <p14:tracePt t="26059" x="7239000" y="611188"/>
          <p14:tracePt t="26068" x="7188200" y="646113"/>
          <p14:tracePt t="26075" x="7145338" y="646113"/>
          <p14:tracePt t="26084" x="7127875" y="646113"/>
          <p14:tracePt t="26132" x="7119938" y="654050"/>
          <p14:tracePt t="26140" x="7112000" y="671513"/>
          <p14:tracePt t="26147" x="7077075" y="679450"/>
          <p14:tracePt t="26156" x="7069138" y="714375"/>
          <p14:tracePt t="26165" x="7034213" y="739775"/>
          <p14:tracePt t="26172" x="7000875" y="790575"/>
          <p14:tracePt t="26181" x="6975475" y="833438"/>
          <p14:tracePt t="26188" x="6958013" y="866775"/>
          <p14:tracePt t="26196" x="6881813" y="960438"/>
          <p14:tracePt t="26214" x="6823075" y="1036638"/>
          <p14:tracePt t="26220" x="6805613" y="1062038"/>
          <p14:tracePt t="26228" x="6788150" y="1112838"/>
          <p14:tracePt t="26235" x="6788150" y="1173163"/>
          <p14:tracePt t="26244" x="6788150" y="1223963"/>
          <p14:tracePt t="26252" x="6788150" y="1282700"/>
          <p14:tracePt t="26259" x="6788150" y="1350963"/>
          <p14:tracePt t="26268" x="6788150" y="1411288"/>
          <p14:tracePt t="26276" x="6788150" y="1452563"/>
          <p14:tracePt t="26284" x="6788150" y="1520825"/>
          <p14:tracePt t="26292" x="6788150" y="1563688"/>
          <p14:tracePt t="26299" x="6788150" y="1589088"/>
          <p14:tracePt t="26308" x="6770688" y="1657350"/>
          <p14:tracePt t="26315" x="6762750" y="1674813"/>
          <p14:tracePt t="26324" x="6762750" y="1682750"/>
          <p14:tracePt t="26331" x="6762750" y="1708150"/>
          <p14:tracePt t="26340" x="6762750" y="1716088"/>
          <p14:tracePt t="26348" x="6762750" y="1733550"/>
          <p14:tracePt t="26365" x="6762750" y="1741488"/>
          <p14:tracePt t="26388" x="6762750" y="1766888"/>
          <p14:tracePt t="26396" x="6762750" y="1784350"/>
          <p14:tracePt t="26420" x="6762750" y="1809750"/>
          <p14:tracePt t="26436" x="6780213" y="1852613"/>
          <p14:tracePt t="26443" x="6797675" y="1870075"/>
          <p14:tracePt t="26453" x="6805613" y="1878013"/>
          <p14:tracePt t="26459" x="6823075" y="1878013"/>
          <p14:tracePt t="26469" x="6831013" y="1895475"/>
          <p14:tracePt t="26475" x="6907213" y="1920875"/>
          <p14:tracePt t="26484" x="6924675" y="1938338"/>
          <p14:tracePt t="26491" x="6975475" y="1946275"/>
          <p14:tracePt t="26500" x="7026275" y="1963738"/>
          <p14:tracePt t="26507" x="7069138" y="1997075"/>
          <p14:tracePt t="26517" x="7119938" y="2014538"/>
          <p14:tracePt t="26523" x="7145338" y="2030413"/>
          <p14:tracePt t="26531" x="7178675" y="2030413"/>
          <p14:tracePt t="26539" x="7204075" y="2039938"/>
          <p14:tracePt t="26547" x="7256463" y="2073275"/>
          <p14:tracePt t="26555" x="7281863" y="2090738"/>
          <p14:tracePt t="26563" x="7323138" y="2108200"/>
          <p14:tracePt t="26571" x="7373938" y="2116138"/>
          <p14:tracePt t="26580" x="7442200" y="2149475"/>
          <p14:tracePt t="26587" x="7510463" y="2166938"/>
          <p14:tracePt t="26595" x="7629525" y="2192338"/>
          <p14:tracePt t="26603" x="7672388" y="2192338"/>
          <p14:tracePt t="26611" x="7740650" y="2192338"/>
          <p14:tracePt t="26619" x="7799388" y="2192338"/>
          <p14:tracePt t="26627" x="7867650" y="2209800"/>
          <p14:tracePt t="26635" x="7935913" y="2243138"/>
          <p14:tracePt t="26643" x="8020050" y="2243138"/>
          <p14:tracePt t="26651" x="8113713" y="2260600"/>
          <p14:tracePt t="26659" x="8121650" y="2260600"/>
          <p14:tracePt t="26667" x="8181975" y="2268538"/>
          <p14:tracePt t="26676" x="8207375" y="2268538"/>
          <p14:tracePt t="26684" x="8258175" y="2268538"/>
          <p14:tracePt t="26691" x="8266113" y="2286000"/>
          <p14:tracePt t="26700" x="8308975" y="2286000"/>
          <p14:tracePt t="26707" x="8343900" y="2311400"/>
          <p14:tracePt t="26715" x="8351838" y="2328863"/>
          <p14:tracePt t="26723" x="8410575" y="2344738"/>
          <p14:tracePt t="26731" x="8453438" y="2344738"/>
          <p14:tracePt t="26739" x="8496300" y="2344738"/>
          <p14:tracePt t="26748" x="8564563" y="2354263"/>
          <p14:tracePt t="26756" x="8615363" y="2387600"/>
          <p14:tracePt t="26764" x="8640763" y="2387600"/>
          <p14:tracePt t="26771" x="8683625" y="2387600"/>
          <p14:tracePt t="26781" x="8699500" y="2405063"/>
          <p14:tracePt t="26787" x="8724900" y="2405063"/>
          <p14:tracePt t="26796" x="8750300" y="2405063"/>
          <p14:tracePt t="26803" x="8777288" y="2405063"/>
          <p14:tracePt t="26811" x="8785225" y="2405063"/>
          <p14:tracePt t="26820" x="8828088" y="2405063"/>
          <p14:tracePt t="26827" x="8861425" y="2413000"/>
          <p14:tracePt t="26843" x="8921750" y="2430463"/>
          <p14:tracePt t="26860" x="8972550" y="2463800"/>
          <p14:tracePt t="26868" x="9013825" y="2463800"/>
          <p14:tracePt t="26876" x="9082088" y="2481263"/>
          <p14:tracePt t="26884" x="9150350" y="2498725"/>
          <p14:tracePt t="26891" x="9193213" y="2498725"/>
          <p14:tracePt t="26900" x="9236075" y="2498725"/>
          <p14:tracePt t="26907" x="9251950" y="2498725"/>
          <p14:tracePt t="26915" x="9294813" y="2498725"/>
          <p14:tracePt t="26924" x="9320213" y="2498725"/>
          <p14:tracePt t="26931" x="9363075" y="2498725"/>
          <p14:tracePt t="26939" x="9388475" y="2498725"/>
          <p14:tracePt t="26948" x="9439275" y="2498725"/>
          <p14:tracePt t="26955" x="9464675" y="2498725"/>
          <p14:tracePt t="26964" x="9523413" y="2498725"/>
          <p14:tracePt t="26971" x="9575800" y="2498725"/>
          <p14:tracePt t="26981" x="9617075" y="2498725"/>
          <p14:tracePt t="26987" x="9677400" y="2498725"/>
          <p14:tracePt t="26996" x="9761538" y="2498725"/>
          <p14:tracePt t="27003" x="9829800" y="2498725"/>
          <p14:tracePt t="27011" x="9915525" y="2498725"/>
          <p14:tracePt t="27019" x="9940925" y="2498725"/>
          <p14:tracePt t="27027" x="10025063" y="2498725"/>
          <p14:tracePt t="27036" x="10067925" y="2498725"/>
          <p14:tracePt t="27043" x="10136188" y="2498725"/>
          <p14:tracePt t="27051" x="10179050" y="2498725"/>
          <p14:tracePt t="27059" x="10245725" y="2498725"/>
          <p14:tracePt t="27068" x="10288588" y="2498725"/>
          <p14:tracePt t="27076" x="10313988" y="2498725"/>
          <p14:tracePt t="27084" x="10364788" y="2498725"/>
          <p14:tracePt t="27091" x="10407650" y="2498725"/>
          <p14:tracePt t="27100" x="10450513" y="2498725"/>
          <p14:tracePt t="27107" x="10518775" y="2498725"/>
          <p14:tracePt t="27115" x="10560050" y="2498725"/>
          <p14:tracePt t="27124" x="10620375" y="2498725"/>
          <p14:tracePt t="27131" x="10671175" y="2498725"/>
          <p14:tracePt t="27139" x="10714038" y="2473325"/>
          <p14:tracePt t="27155" x="10764838" y="2473325"/>
          <p14:tracePt t="27165" x="10772775" y="2463800"/>
          <p14:tracePt t="27171" x="10790238" y="2447925"/>
          <p14:tracePt t="27187" x="10815638" y="2447925"/>
          <p14:tracePt t="30243" x="10807700" y="2438400"/>
          <p14:tracePt t="30259" x="10798175" y="2422525"/>
          <p14:tracePt t="30267" x="10798175" y="2413000"/>
          <p14:tracePt t="30275" x="10772775" y="2397125"/>
          <p14:tracePt t="30283" x="10756900" y="2387600"/>
          <p14:tracePt t="30291" x="10747375" y="2379663"/>
          <p14:tracePt t="30307" x="10704513" y="2362200"/>
          <p14:tracePt t="30316" x="10704513" y="2354263"/>
          <p14:tracePt t="30323" x="10696575" y="2336800"/>
          <p14:tracePt t="30331" x="10679113" y="2328863"/>
          <p14:tracePt t="30339" x="10671175" y="2311400"/>
          <p14:tracePt t="30347" x="10671175" y="2303463"/>
          <p14:tracePt t="30355" x="10653713" y="2286000"/>
          <p14:tracePt t="30371" x="10645775" y="2278063"/>
          <p14:tracePt t="30500" x="10628313" y="2268538"/>
          <p14:tracePt t="30516" x="10628313" y="2243138"/>
          <p14:tracePt t="30540" x="10620375" y="2209800"/>
          <p14:tracePt t="30555" x="10620375" y="2200275"/>
          <p14:tracePt t="30611" x="10620375" y="2174875"/>
          <p14:tracePt t="30619" x="10602913" y="2159000"/>
          <p14:tracePt t="30683" x="10602913" y="2149475"/>
          <p14:tracePt t="30691" x="10602913" y="2133600"/>
          <p14:tracePt t="30780" x="10602913" y="2108200"/>
          <p14:tracePt t="30788" x="10612438" y="2082800"/>
          <p14:tracePt t="33036" x="10612438" y="2073275"/>
          <p14:tracePt t="33060" x="10594975" y="2073275"/>
          <p14:tracePt t="33083" x="10585450" y="2073275"/>
          <p14:tracePt t="33099" x="10569575" y="2073275"/>
          <p14:tracePt t="33123" x="10560050" y="2073275"/>
          <p14:tracePt t="34148" x="10534650" y="2073275"/>
          <p14:tracePt t="34212" x="10518775" y="2073275"/>
          <p14:tracePt t="34221" x="10509250" y="2073275"/>
          <p14:tracePt t="34251" x="10501313" y="2073275"/>
          <p14:tracePt t="34396" x="10458450" y="2073275"/>
          <p14:tracePt t="34884" x="10442575" y="2073275"/>
          <p14:tracePt t="34892" x="10442575" y="2082800"/>
          <p14:tracePt t="34907" x="10442575" y="2098675"/>
          <p14:tracePt t="34916" x="10450513" y="2108200"/>
          <p14:tracePt t="35027" x="10450513" y="2133600"/>
          <p14:tracePt t="35035" x="10450513" y="2149475"/>
          <p14:tracePt t="35043" x="10450513" y="2159000"/>
          <p14:tracePt t="35051" x="10450513" y="2174875"/>
          <p14:tracePt t="35059" x="10450513" y="2209800"/>
          <p14:tracePt t="35067" x="10450513" y="2243138"/>
          <p14:tracePt t="35075" x="10450513" y="2268538"/>
          <p14:tracePt t="35083" x="10450513" y="2293938"/>
          <p14:tracePt t="35091" x="10450513" y="2303463"/>
          <p14:tracePt t="35099" x="10450513" y="2328863"/>
          <p14:tracePt t="35116" x="10450513" y="2344738"/>
          <p14:tracePt t="35163" x="10450513" y="2354263"/>
          <p14:tracePt t="35171" x="10450513" y="2371725"/>
          <p14:tracePt t="35181" x="10450513" y="2397125"/>
          <p14:tracePt t="35187" x="10450513" y="2422525"/>
          <p14:tracePt t="35196" x="10450513" y="2463800"/>
          <p14:tracePt t="35204" x="10450513" y="2489200"/>
          <p14:tracePt t="35217" x="10450513" y="2506663"/>
          <p14:tracePt t="35221" x="10450513" y="2532063"/>
          <p14:tracePt t="35229" x="10450513" y="2541588"/>
          <p14:tracePt t="35236" x="10442575" y="2557463"/>
          <p14:tracePt t="35684" x="10433050" y="2566988"/>
          <p14:tracePt t="35700" x="10407650" y="2566988"/>
          <p14:tracePt t="35708" x="10390188" y="2582863"/>
          <p14:tracePt t="35716" x="10382250" y="2582863"/>
          <p14:tracePt t="35724" x="10339388" y="2582863"/>
          <p14:tracePt t="35731" x="10331450" y="2582863"/>
          <p14:tracePt t="35739" x="10306050" y="2582863"/>
          <p14:tracePt t="35747" x="10255250" y="2582863"/>
          <p14:tracePt t="35755" x="10212388" y="2574925"/>
          <p14:tracePt t="35763" x="10144125" y="2541588"/>
          <p14:tracePt t="35771" x="10075863" y="2524125"/>
          <p14:tracePt t="35780" x="10017125" y="2524125"/>
          <p14:tracePt t="35787" x="9983788" y="2506663"/>
          <p14:tracePt t="35797" x="9940925" y="2506663"/>
          <p14:tracePt t="35803" x="9872663" y="2489200"/>
          <p14:tracePt t="35811" x="9829800" y="2489200"/>
          <p14:tracePt t="35819" x="9804400" y="2489200"/>
          <p14:tracePt t="35827" x="9761538" y="2489200"/>
          <p14:tracePt t="35835" x="9728200" y="2463800"/>
          <p14:tracePt t="35843" x="9702800" y="2463800"/>
          <p14:tracePt t="35851" x="9685338" y="2463800"/>
          <p14:tracePt t="35859" x="9652000" y="2463800"/>
          <p14:tracePt t="35867" x="9634538" y="2447925"/>
          <p14:tracePt t="35884" x="9626600" y="2447925"/>
          <p14:tracePt t="35891" x="9601200" y="2447925"/>
          <p14:tracePt t="35900" x="9566275" y="2430463"/>
          <p14:tracePt t="35907" x="9523413" y="2430463"/>
          <p14:tracePt t="35916" x="9515475" y="2430463"/>
          <p14:tracePt t="35923" x="9482138" y="2422525"/>
          <p14:tracePt t="35931" x="9439275" y="2422525"/>
          <p14:tracePt t="35939" x="9371013" y="2387600"/>
          <p14:tracePt t="35947" x="9328150" y="2371725"/>
          <p14:tracePt t="35955" x="9261475" y="2371725"/>
          <p14:tracePt t="35963" x="9201150" y="2371725"/>
          <p14:tracePt t="35971" x="9150350" y="2354263"/>
          <p14:tracePt t="35980" x="9124950" y="2354263"/>
          <p14:tracePt t="35987" x="9056688" y="2354263"/>
          <p14:tracePt t="35997" x="9031288" y="2344738"/>
          <p14:tracePt t="36003" x="8947150" y="2344738"/>
          <p14:tracePt t="36011" x="8861425" y="2344738"/>
          <p14:tracePt t="36019" x="8767763" y="2344738"/>
          <p14:tracePt t="36027" x="8699500" y="2303463"/>
          <p14:tracePt t="36035" x="8640763" y="2303463"/>
          <p14:tracePt t="36043" x="8589963" y="2293938"/>
          <p14:tracePt t="36051" x="8529638" y="2293938"/>
          <p14:tracePt t="36059" x="8478838" y="2278063"/>
          <p14:tracePt t="36067" x="8453438" y="2278063"/>
          <p14:tracePt t="36075" x="8410575" y="2278063"/>
          <p14:tracePt t="36083" x="8377238" y="2278063"/>
          <p14:tracePt t="36091" x="8369300" y="2278063"/>
          <p14:tracePt t="36100" x="8343900" y="2278063"/>
          <p14:tracePt t="36190" x="8334375" y="2278063"/>
          <p14:tracePt t="36198" x="8318500" y="2278063"/>
          <p14:tracePt t="36207" x="8266113" y="2278063"/>
          <p14:tracePt t="36212" x="8250238" y="2278063"/>
          <p14:tracePt t="36220" x="8207375" y="2278063"/>
          <p14:tracePt t="36228" x="8164513" y="2278063"/>
          <p14:tracePt t="36236" x="8121650" y="2278063"/>
          <p14:tracePt t="36244" x="8012113" y="2303463"/>
          <p14:tracePt t="36252" x="7994650" y="2303463"/>
          <p14:tracePt t="36260" x="7935913" y="2319338"/>
          <p14:tracePt t="36268" x="7893050" y="2336800"/>
          <p14:tracePt t="36276" x="7842250" y="2354263"/>
          <p14:tracePt t="36284" x="7781925" y="2362200"/>
          <p14:tracePt t="36292" x="7748588" y="2397125"/>
          <p14:tracePt t="36300" x="7688263" y="2413000"/>
          <p14:tracePt t="36308" x="7637463" y="2430463"/>
          <p14:tracePt t="36317" x="7629525" y="2430463"/>
          <p14:tracePt t="36323" x="7612063" y="2438400"/>
          <p14:tracePt t="36379" x="7604125" y="2455863"/>
          <p14:tracePt t="36420" x="7586663" y="2455863"/>
          <p14:tracePt t="36428" x="7578725" y="2455863"/>
          <p14:tracePt t="36435" x="7570788" y="2455863"/>
          <p14:tracePt t="36444" x="7535863" y="2481263"/>
          <p14:tracePt t="36452" x="7493000" y="2532063"/>
          <p14:tracePt t="36460" x="7459663" y="2541588"/>
          <p14:tracePt t="36469" x="7416800" y="2574925"/>
          <p14:tracePt t="36484" x="7383463" y="2608263"/>
          <p14:tracePt t="36532" x="7348538" y="2633663"/>
          <p14:tracePt t="36539" x="7348538" y="2651125"/>
          <p14:tracePt t="36547" x="7348538" y="2676525"/>
          <p14:tracePt t="36556" x="7348538" y="2701925"/>
          <p14:tracePt t="36564" x="7348538" y="2744788"/>
          <p14:tracePt t="36571" x="7348538" y="2770188"/>
          <p14:tracePt t="36581" x="7348538" y="2838450"/>
          <p14:tracePt t="36587" x="7348538" y="2881313"/>
          <p14:tracePt t="36597" x="7340600" y="2932113"/>
          <p14:tracePt t="36603" x="7323138" y="2990850"/>
          <p14:tracePt t="36612" x="7323138" y="3041650"/>
          <p14:tracePt t="36619" x="7307263" y="3084513"/>
          <p14:tracePt t="36628" x="7272338" y="3152775"/>
          <p14:tracePt t="36636" x="7272338" y="3178175"/>
          <p14:tracePt t="36644" x="7272338" y="3228975"/>
          <p14:tracePt t="36652" x="7272338" y="3289300"/>
          <p14:tracePt t="36660" x="7272338" y="3314700"/>
          <p14:tracePt t="36668" x="7272338" y="3382963"/>
          <p14:tracePt t="36676" x="7272338" y="3424238"/>
          <p14:tracePt t="36684" x="7272338" y="3467100"/>
          <p14:tracePt t="36691" x="7272338" y="3517900"/>
          <p14:tracePt t="36700" x="7272338" y="3543300"/>
          <p14:tracePt t="36707" x="7272338" y="3586163"/>
          <p14:tracePt t="36716" x="7272338" y="3611563"/>
          <p14:tracePt t="36724" x="7272338" y="3662363"/>
          <p14:tracePt t="36731" x="7272338" y="3687763"/>
          <p14:tracePt t="36740" x="7272338" y="3756025"/>
          <p14:tracePt t="36747" x="7272338" y="3763963"/>
          <p14:tracePt t="36755" x="7272338" y="3790950"/>
          <p14:tracePt t="36771" x="7281863" y="3816350"/>
          <p14:tracePt t="36827" x="7289800" y="3832225"/>
          <p14:tracePt t="36844" x="7307263" y="3875088"/>
          <p14:tracePt t="36860" x="7307263" y="3900488"/>
          <p14:tracePt t="36868" x="7307263" y="3925888"/>
          <p14:tracePt t="36876" x="7315200" y="3951288"/>
          <p14:tracePt t="36884" x="7332663" y="3968750"/>
          <p14:tracePt t="36891" x="7340600" y="3994150"/>
          <p14:tracePt t="36908" x="7340600" y="4002088"/>
          <p14:tracePt t="36916" x="7340600" y="4019550"/>
          <p14:tracePt t="36924" x="7340600" y="4027488"/>
          <p14:tracePt t="36940" x="7358063" y="4052888"/>
          <p14:tracePt t="36947" x="7358063" y="4070350"/>
          <p14:tracePt t="36956" x="7366000" y="4095750"/>
          <p14:tracePt t="36972" x="7366000" y="4121150"/>
          <p14:tracePt t="36981" x="7366000" y="4146550"/>
          <p14:tracePt t="36987" x="7400925" y="4181475"/>
          <p14:tracePt t="36997" x="7416800" y="4206875"/>
          <p14:tracePt t="37003" x="7416800" y="4224338"/>
          <p14:tracePt t="37012" x="7426325" y="4265613"/>
          <p14:tracePt t="37020" x="7442200" y="4291013"/>
          <p14:tracePt t="37028" x="7459663" y="4325938"/>
          <p14:tracePt t="37036" x="7467600" y="4333875"/>
          <p14:tracePt t="37043" x="7485063" y="4359275"/>
          <p14:tracePt t="37052" x="7502525" y="4427538"/>
          <p14:tracePt t="37060" x="7502525" y="4435475"/>
          <p14:tracePt t="37068" x="7510463" y="4460875"/>
          <p14:tracePt t="37076" x="7527925" y="4495800"/>
          <p14:tracePt t="37084" x="7535863" y="4503738"/>
          <p14:tracePt t="37148" x="7570788" y="4521200"/>
          <p14:tracePt t="37156" x="7578725" y="4529138"/>
          <p14:tracePt t="37163" x="7586663" y="4529138"/>
          <p14:tracePt t="37171" x="7621588" y="4554538"/>
          <p14:tracePt t="37187" x="7629525" y="4572000"/>
          <p14:tracePt t="37197" x="7654925" y="4572000"/>
          <p14:tracePt t="37215" x="7662863" y="4572000"/>
          <p14:tracePt t="37220" x="7680325" y="4579938"/>
          <p14:tracePt t="37228" x="7688263" y="4579938"/>
          <p14:tracePt t="37236" x="7705725" y="4597400"/>
          <p14:tracePt t="37244" x="7715250" y="4597400"/>
          <p14:tracePt t="37252" x="7740650" y="4605338"/>
          <p14:tracePt t="37260" x="7756525" y="4622800"/>
          <p14:tracePt t="37269" x="7766050" y="4630738"/>
          <p14:tracePt t="37276" x="7781925" y="4630738"/>
          <p14:tracePt t="37284" x="7807325" y="4648200"/>
          <p14:tracePt t="37292" x="7816850" y="4648200"/>
          <p14:tracePt t="37300" x="7842250" y="4657725"/>
          <p14:tracePt t="37307" x="7867650" y="4657725"/>
          <p14:tracePt t="37316" x="7918450" y="4691063"/>
          <p14:tracePt t="37332" x="7926388" y="4699000"/>
          <p14:tracePt t="37340" x="7943850" y="4699000"/>
          <p14:tracePt t="37379" x="7986713" y="4699000"/>
          <p14:tracePt t="37388" x="8012113" y="4699000"/>
          <p14:tracePt t="37397" x="8054975" y="4716463"/>
          <p14:tracePt t="37403" x="8070850" y="4733925"/>
          <p14:tracePt t="37412" x="8113713" y="4741863"/>
          <p14:tracePt t="37419" x="8139113" y="4759325"/>
          <p14:tracePt t="37428" x="8164513" y="4775200"/>
          <p14:tracePt t="37436" x="8215313" y="4775200"/>
          <p14:tracePt t="37443" x="8240713" y="4784725"/>
          <p14:tracePt t="37452" x="8308975" y="4802188"/>
          <p14:tracePt t="37459" x="8318500" y="4802188"/>
          <p14:tracePt t="37467" x="8359775" y="4827588"/>
          <p14:tracePt t="37475" x="8385175" y="4827588"/>
          <p14:tracePt t="37483" x="8435975" y="4843463"/>
          <p14:tracePt t="37491" x="8445500" y="4860925"/>
          <p14:tracePt t="37499" x="8488363" y="4860925"/>
          <p14:tracePt t="37507" x="8513763" y="4860925"/>
          <p14:tracePt t="37516" x="8529638" y="4860925"/>
          <p14:tracePt t="37523" x="8555038" y="4860925"/>
          <p14:tracePt t="37531" x="8564563" y="4860925"/>
          <p14:tracePt t="37539" x="8580438" y="4860925"/>
          <p14:tracePt t="37547" x="8615363" y="4860925"/>
          <p14:tracePt t="37555" x="8648700" y="4860925"/>
          <p14:tracePt t="37564" x="8691563" y="4860925"/>
          <p14:tracePt t="37571" x="8716963" y="4860925"/>
          <p14:tracePt t="37580" x="8734425" y="4860925"/>
          <p14:tracePt t="37587" x="8767763" y="4860925"/>
          <p14:tracePt t="37597" x="8785225" y="4860925"/>
          <p14:tracePt t="37603" x="8810625" y="4868863"/>
          <p14:tracePt t="37612" x="8836025" y="4868863"/>
          <p14:tracePt t="37619" x="8904288" y="4868863"/>
          <p14:tracePt t="37628" x="8929688" y="4868863"/>
          <p14:tracePt t="37636" x="8972550" y="4903788"/>
          <p14:tracePt t="37643" x="9005888" y="4903788"/>
          <p14:tracePt t="37651" x="9064625" y="4903788"/>
          <p14:tracePt t="37659" x="9082088" y="4903788"/>
          <p14:tracePt t="37668" x="9132888" y="4903788"/>
          <p14:tracePt t="37676" x="9150350" y="4903788"/>
          <p14:tracePt t="37685" x="9183688" y="4894263"/>
          <p14:tracePt t="37691" x="9218613" y="4886325"/>
          <p14:tracePt t="37700" x="9302750" y="4886325"/>
          <p14:tracePt t="37707" x="9371013" y="4868863"/>
          <p14:tracePt t="37716" x="9396413" y="4868863"/>
          <p14:tracePt t="37723" x="9482138" y="4835525"/>
          <p14:tracePt t="37732" x="9550400" y="4835525"/>
          <p14:tracePt t="37739" x="9609138" y="4835525"/>
          <p14:tracePt t="37747" x="9677400" y="4818063"/>
          <p14:tracePt t="37755" x="9745663" y="4784725"/>
          <p14:tracePt t="37764" x="9771063" y="4784725"/>
          <p14:tracePt t="37771" x="9839325" y="4749800"/>
          <p14:tracePt t="37780" x="9890125" y="4733925"/>
          <p14:tracePt t="37787" x="9948863" y="4716463"/>
          <p14:tracePt t="37797" x="10050463" y="4673600"/>
          <p14:tracePt t="37803" x="10093325" y="4648200"/>
          <p14:tracePt t="37813" x="10126663" y="4614863"/>
          <p14:tracePt t="37819" x="10194925" y="4564063"/>
          <p14:tracePt t="37828" x="10245725" y="4529138"/>
          <p14:tracePt t="37835" x="10288588" y="4495800"/>
          <p14:tracePt t="37843" x="10339388" y="4478338"/>
          <p14:tracePt t="37851" x="10390188" y="4452938"/>
          <p14:tracePt t="37860" x="10450513" y="4419600"/>
          <p14:tracePt t="37868" x="10501313" y="4384675"/>
          <p14:tracePt t="37876" x="10552113" y="4368800"/>
          <p14:tracePt t="37884" x="10612438" y="4351338"/>
          <p14:tracePt t="37891" x="10663238" y="4325938"/>
          <p14:tracePt t="37900" x="10671175" y="4325938"/>
          <p14:tracePt t="37907" x="10696575" y="4308475"/>
          <p14:tracePt t="37917" x="10747375" y="4291013"/>
          <p14:tracePt t="37923" x="10756900" y="4283075"/>
          <p14:tracePt t="37932" x="10772775" y="4265613"/>
          <p14:tracePt t="37939" x="10798175" y="4240213"/>
          <p14:tracePt t="37956" x="10823575" y="4224338"/>
          <p14:tracePt t="45388" x="10823575" y="4214813"/>
          <p14:tracePt t="60108" x="10841038" y="4206875"/>
          <p14:tracePt t="64124" x="10866438" y="4206875"/>
          <p14:tracePt t="64148" x="10874375" y="4206875"/>
          <p14:tracePt t="64164" x="10891838" y="4206875"/>
          <p14:tracePt t="64171" x="10901363" y="4206875"/>
          <p14:tracePt t="64180" x="10926763" y="4189413"/>
          <p14:tracePt t="64187" x="10977563" y="4156075"/>
          <p14:tracePt t="64195" x="10985500" y="4146550"/>
          <p14:tracePt t="64203" x="11018838" y="4105275"/>
          <p14:tracePt t="64211" x="11028363" y="4087813"/>
          <p14:tracePt t="64219" x="11044238" y="4062413"/>
          <p14:tracePt t="64235" x="11053763" y="4037013"/>
          <p14:tracePt t="64243" x="11053763" y="4011613"/>
          <p14:tracePt t="64251" x="11053763" y="3994150"/>
          <p14:tracePt t="64259" x="11053763" y="3968750"/>
          <p14:tracePt t="64267" x="11071225" y="3960813"/>
          <p14:tracePt t="64275" x="11079163" y="3943350"/>
          <p14:tracePt t="64283" x="11079163" y="3935413"/>
          <p14:tracePt t="64299" x="11079163" y="3925888"/>
          <p14:tracePt t="64307" x="11079163" y="3908425"/>
          <p14:tracePt t="64315" x="11079163" y="3883025"/>
          <p14:tracePt t="64323" x="11079163" y="3875088"/>
          <p14:tracePt t="64339" x="11079163" y="3857625"/>
          <p14:tracePt t="64363" x="11079163" y="3849688"/>
          <p14:tracePt t="64379" x="11079163" y="3824288"/>
          <p14:tracePt t="64387" x="11079163" y="3806825"/>
          <p14:tracePt t="64396" x="11079163" y="3798888"/>
          <p14:tracePt t="64403" x="11079163" y="3790950"/>
          <p14:tracePt t="64411" x="11079163" y="3763963"/>
          <p14:tracePt t="64419" x="11079163" y="3748088"/>
          <p14:tracePt t="64427" x="11079163" y="3722688"/>
          <p14:tracePt t="64435" x="11071225" y="3697288"/>
          <p14:tracePt t="64443" x="11071225" y="3679825"/>
          <p14:tracePt t="64467" x="11071225" y="3671888"/>
          <p14:tracePt t="64491" x="11061700" y="3654425"/>
          <p14:tracePt t="65940" x="11036300" y="3654425"/>
          <p14:tracePt t="65948" x="11002963" y="3679825"/>
          <p14:tracePt t="65956" x="10993438" y="3687763"/>
          <p14:tracePt t="65981" x="10985500" y="3705225"/>
          <p14:tracePt t="65987" x="10968038" y="3705225"/>
          <p14:tracePt t="65996" x="10960100" y="3705225"/>
          <p14:tracePt t="66003" x="10942638" y="3713163"/>
          <p14:tracePt t="66011" x="10917238" y="3738563"/>
          <p14:tracePt t="66019" x="10909300" y="3756025"/>
          <p14:tracePt t="66027" x="10891838" y="3763963"/>
          <p14:tracePt t="66035" x="10883900" y="3790950"/>
          <p14:tracePt t="66043" x="10866438" y="3806825"/>
          <p14:tracePt t="66051" x="10858500" y="3816350"/>
          <p14:tracePt t="66059" x="10823575" y="3857625"/>
          <p14:tracePt t="66067" x="10798175" y="3925888"/>
          <p14:tracePt t="66075" x="10782300" y="3960813"/>
          <p14:tracePt t="66083" x="10764838" y="3986213"/>
          <p14:tracePt t="66091" x="10756900" y="3994150"/>
          <p14:tracePt t="66099" x="10739438" y="4027488"/>
          <p14:tracePt t="66268" x="10721975" y="4052888"/>
          <p14:tracePt t="66277" x="10714038" y="4062413"/>
          <p14:tracePt t="66291" x="10704513" y="4062413"/>
          <p14:tracePt t="66412" x="10688638" y="4062413"/>
          <p14:tracePt t="66420" x="10688638" y="4019550"/>
          <p14:tracePt t="66427" x="10688638" y="3960813"/>
          <p14:tracePt t="66435" x="10696575" y="3867150"/>
          <p14:tracePt t="66442" x="10696575" y="3756025"/>
          <p14:tracePt t="66451" x="10696575" y="3636963"/>
          <p14:tracePt t="66459" x="10696575" y="3552825"/>
          <p14:tracePt t="66467" x="10696575" y="3382963"/>
          <p14:tracePt t="66475" x="10696575" y="3263900"/>
          <p14:tracePt t="66483" x="10696575" y="3152775"/>
          <p14:tracePt t="66491" x="10637838" y="2974975"/>
          <p14:tracePt t="66499" x="10534650" y="2838450"/>
          <p14:tracePt t="66507" x="10415588" y="2633663"/>
          <p14:tracePt t="66515" x="10306050" y="2506663"/>
          <p14:tracePt t="66523" x="10229850" y="2430463"/>
          <p14:tracePt t="66531" x="10194925" y="2354263"/>
          <p14:tracePt t="66539" x="10144125" y="2303463"/>
          <p14:tracePt t="66547" x="10126663" y="2278063"/>
          <p14:tracePt t="66555" x="10085388" y="2227263"/>
          <p14:tracePt t="66563" x="10067925" y="2217738"/>
          <p14:tracePt t="66571" x="10042525" y="2174875"/>
          <p14:tracePt t="66579" x="9991725" y="2124075"/>
          <p14:tracePt t="66587" x="9966325" y="2098675"/>
          <p14:tracePt t="66597" x="9872663" y="2005013"/>
          <p14:tracePt t="66603" x="9796463" y="1963738"/>
          <p14:tracePt t="66611" x="9694863" y="1885950"/>
          <p14:tracePt t="66619" x="9601200" y="1827213"/>
          <p14:tracePt t="66628" x="9472613" y="1758950"/>
          <p14:tracePt t="66635" x="9371013" y="1700213"/>
          <p14:tracePt t="66643" x="9251950" y="1665288"/>
          <p14:tracePt t="66651" x="9150350" y="1606550"/>
          <p14:tracePt t="66659" x="9031288" y="1563688"/>
          <p14:tracePt t="66667" x="8955088" y="1504950"/>
          <p14:tracePt t="66676" x="8929688" y="1495425"/>
          <p14:tracePt t="66683" x="8861425" y="1477963"/>
          <p14:tracePt t="66691" x="8810625" y="1462088"/>
          <p14:tracePt t="66699" x="8785225" y="1427163"/>
          <p14:tracePt t="66707" x="8734425" y="1411288"/>
          <p14:tracePt t="66715" x="8709025" y="1401763"/>
          <p14:tracePt t="66723" x="8658225" y="1385888"/>
          <p14:tracePt t="66731" x="8615363" y="1350963"/>
          <p14:tracePt t="66739" x="8547100" y="1317625"/>
          <p14:tracePt t="66747" x="8496300" y="1282700"/>
          <p14:tracePt t="66755" x="8453438" y="1274763"/>
          <p14:tracePt t="66763" x="8385175" y="1257300"/>
          <p14:tracePt t="66771" x="8318500" y="1241425"/>
          <p14:tracePt t="66779" x="8199438" y="1198563"/>
          <p14:tracePt t="66787" x="8080375" y="1155700"/>
          <p14:tracePt t="66796" x="7875588" y="1155700"/>
          <p14:tracePt t="66803" x="7731125" y="1138238"/>
          <p14:tracePt t="66811" x="7527925" y="1087438"/>
          <p14:tracePt t="66819" x="7383463" y="1069975"/>
          <p14:tracePt t="66827" x="7264400" y="1054100"/>
          <p14:tracePt t="66835" x="7221538" y="1054100"/>
          <p14:tracePt t="66843" x="7153275" y="1054100"/>
          <p14:tracePt t="66851" x="7112000" y="1036638"/>
          <p14:tracePt t="66915" x="7094538" y="1036638"/>
          <p14:tracePt t="66939" x="7085013" y="1036638"/>
          <p14:tracePt t="66947" x="7059613" y="1036638"/>
          <p14:tracePt t="66955" x="7026275" y="1104900"/>
          <p14:tracePt t="66963" x="7026275" y="1198563"/>
          <p14:tracePt t="66971" x="7000875" y="1282700"/>
          <p14:tracePt t="66979" x="6983413" y="1376363"/>
          <p14:tracePt t="66987" x="6983413" y="1520825"/>
          <p14:tracePt t="66996" x="6983413" y="1606550"/>
          <p14:tracePt t="67003" x="6983413" y="1725613"/>
          <p14:tracePt t="67012" x="6983413" y="1809750"/>
          <p14:tracePt t="67019" x="7008813" y="1885950"/>
          <p14:tracePt t="67027" x="7043738" y="1928813"/>
          <p14:tracePt t="67035" x="7094538" y="1997075"/>
          <p14:tracePt t="67042" x="7127875" y="2014538"/>
          <p14:tracePt t="67051" x="7213600" y="2030413"/>
          <p14:tracePt t="67059" x="7281863" y="2065338"/>
          <p14:tracePt t="67067" x="7348538" y="2065338"/>
          <p14:tracePt t="67076" x="7408863" y="2065338"/>
          <p14:tracePt t="67083" x="7459663" y="2065338"/>
          <p14:tracePt t="67091" x="7502525" y="2065338"/>
          <p14:tracePt t="67099" x="7545388" y="2065338"/>
          <p14:tracePt t="67107" x="7596188" y="2065338"/>
          <p14:tracePt t="67115" x="7723188" y="2065338"/>
          <p14:tracePt t="67123" x="7893050" y="2065338"/>
          <p14:tracePt t="67131" x="8088313" y="2065338"/>
          <p14:tracePt t="67139" x="8232775" y="2065338"/>
          <p14:tracePt t="67147" x="8428038" y="2065338"/>
          <p14:tracePt t="67155" x="8547100" y="2065338"/>
          <p14:tracePt t="67163" x="8615363" y="2065338"/>
          <p14:tracePt t="67171" x="8640763" y="2065338"/>
          <p14:tracePt t="67179" x="8666163" y="2065338"/>
          <p14:tracePt t="67187" x="8691563" y="2065338"/>
          <p14:tracePt t="67209" x="8750300" y="2082800"/>
          <p14:tracePt t="67211" x="8759825" y="2098675"/>
          <p14:tracePt t="67219" x="8828088" y="2141538"/>
          <p14:tracePt t="67235" x="8836025" y="2149475"/>
          <p14:tracePt t="67251" x="8843963" y="2166938"/>
          <p14:tracePt t="67259" x="8843963" y="2192338"/>
          <p14:tracePt t="67267" x="8878888" y="2217738"/>
          <p14:tracePt t="67276" x="8894763" y="2286000"/>
          <p14:tracePt t="67283" x="8912225" y="2328863"/>
          <p14:tracePt t="67291" x="8929688" y="2438400"/>
          <p14:tracePt t="67299" x="8988425" y="2541588"/>
          <p14:tracePt t="67307" x="9074150" y="2643188"/>
          <p14:tracePt t="67315" x="9183688" y="2795588"/>
          <p14:tracePt t="67323" x="9286875" y="2932113"/>
          <p14:tracePt t="67331" x="9345613" y="3000375"/>
          <p14:tracePt t="67339" x="9507538" y="3135313"/>
          <p14:tracePt t="67347" x="9609138" y="3221038"/>
          <p14:tracePt t="67355" x="9736138" y="3305175"/>
          <p14:tracePt t="67363" x="9804400" y="3340100"/>
          <p14:tracePt t="67371" x="9829800" y="3355975"/>
          <p14:tracePt t="67379" x="9880600" y="3390900"/>
          <p14:tracePt t="67387" x="9890125" y="3398838"/>
          <p14:tracePt t="67395" x="9906000" y="3398838"/>
          <p14:tracePt t="67403" x="9915525" y="3408363"/>
          <p14:tracePt t="67412" x="9940925" y="3424238"/>
          <p14:tracePt t="67419" x="10017125" y="3475038"/>
          <p14:tracePt t="67427" x="10110788" y="3517900"/>
          <p14:tracePt t="67435" x="10204450" y="3578225"/>
          <p14:tracePt t="67442" x="10306050" y="3611563"/>
          <p14:tracePt t="67451" x="10374313" y="3646488"/>
          <p14:tracePt t="67460" x="10399713" y="3662363"/>
          <p14:tracePt t="67508" x="10390188" y="3662363"/>
          <p14:tracePt t="67515" x="10374313" y="3662363"/>
          <p14:tracePt t="67523" x="10331450" y="3662363"/>
          <p14:tracePt t="67699" x="10323513" y="3662363"/>
          <p14:tracePt t="67707" x="10323513" y="3646488"/>
          <p14:tracePt t="67715" x="10407650" y="3611563"/>
          <p14:tracePt t="67723" x="10467975" y="3594100"/>
          <p14:tracePt t="67731" x="10467975" y="3578225"/>
          <p14:tracePt t="67739" x="10467975" y="3568700"/>
          <p14:tracePt t="67763" x="10483850" y="3586163"/>
          <p14:tracePt t="67771" x="10518775" y="3654425"/>
          <p14:tracePt t="67779" x="10560050" y="3781425"/>
          <p14:tracePt t="67787" x="10637838" y="3857625"/>
          <p14:tracePt t="67796" x="10679113" y="3900488"/>
          <p14:tracePt t="67803" x="10729913" y="3951288"/>
          <p14:tracePt t="67812" x="10782300" y="3968750"/>
          <p14:tracePt t="68452" x="10807700" y="3968750"/>
          <p14:tracePt t="68468" x="10833100" y="3968750"/>
          <p14:tracePt t="68483" x="10848975" y="3968750"/>
          <p14:tracePt t="69068" x="10858500" y="3968750"/>
          <p14:tracePt t="69084" x="10866438" y="3968750"/>
          <p14:tracePt t="69099" x="10891838" y="3968750"/>
          <p14:tracePt t="69115" x="10909300" y="3968750"/>
          <p14:tracePt t="70324" x="10901363" y="3951288"/>
          <p14:tracePt t="70331" x="10874375" y="3917950"/>
          <p14:tracePt t="70340" x="10798175" y="3824288"/>
          <p14:tracePt t="70348" x="10739438" y="3756025"/>
          <p14:tracePt t="70355" x="10696575" y="3705225"/>
          <p14:tracePt t="70364" x="10620375" y="3629025"/>
          <p14:tracePt t="70371" x="10585450" y="3578225"/>
          <p14:tracePt t="70380" x="10552113" y="3568700"/>
          <p14:tracePt t="70387" x="10544175" y="3535363"/>
          <p14:tracePt t="70396" x="10526713" y="3527425"/>
          <p14:tracePt t="70403" x="10501313" y="3502025"/>
          <p14:tracePt t="70412" x="10493375" y="3484563"/>
          <p14:tracePt t="70611" x="10475913" y="3492500"/>
          <p14:tracePt t="70619" x="10483850" y="3517900"/>
          <p14:tracePt t="70627" x="10509250" y="3543300"/>
          <p14:tracePt t="70635" x="10526713" y="3560763"/>
          <p14:tracePt t="70643" x="10569575" y="3603625"/>
          <p14:tracePt t="70651" x="10594975" y="3629025"/>
          <p14:tracePt t="70659" x="10612438" y="3662363"/>
          <p14:tracePt t="70667" x="10645775" y="3687763"/>
          <p14:tracePt t="70675" x="10653713" y="3687763"/>
          <p14:tracePt t="70683" x="10663238" y="3687763"/>
          <p14:tracePt t="70691" x="10704513" y="3705225"/>
          <p14:tracePt t="71123" x="10696575" y="3713163"/>
          <p14:tracePt t="71491" x="10696575" y="3671888"/>
          <p14:tracePt t="71499" x="10729913" y="3619500"/>
          <p14:tracePt t="71507" x="10764838" y="3568700"/>
          <p14:tracePt t="71515" x="10798175" y="3527425"/>
          <p14:tracePt t="71523" x="10798175" y="3492500"/>
          <p14:tracePt t="71531" x="10798175" y="3484563"/>
          <p14:tracePt t="71539" x="10798175" y="3441700"/>
          <p14:tracePt t="71547" x="10798175" y="3382963"/>
          <p14:tracePt t="71555" x="10798175" y="3355975"/>
          <p14:tracePt t="71563" x="10798175" y="3289300"/>
          <p14:tracePt t="71571" x="10798175" y="3263900"/>
          <p14:tracePt t="71579" x="10798175" y="3238500"/>
          <p14:tracePt t="71587" x="10798175" y="3221038"/>
          <p14:tracePt t="71595" x="10790238" y="3195638"/>
          <p14:tracePt t="71724" x="10782300" y="3186113"/>
          <p14:tracePt t="71739" x="10704513" y="3186113"/>
          <p14:tracePt t="71747" x="10645775" y="3186113"/>
          <p14:tracePt t="71755" x="10534650" y="3186113"/>
          <p14:tracePt t="71763" x="10450513" y="3186113"/>
          <p14:tracePt t="71771" x="10348913" y="3127375"/>
          <p14:tracePt t="71779" x="10229850" y="3101975"/>
          <p14:tracePt t="71787" x="10161588" y="3067050"/>
          <p14:tracePt t="71796" x="10110788" y="3041650"/>
          <p14:tracePt t="71812" x="10085388" y="3025775"/>
          <p14:tracePt t="71835" x="10034588" y="3008313"/>
          <p14:tracePt t="71859" x="10025063" y="3008313"/>
          <p14:tracePt t="71867" x="9983788" y="2982913"/>
          <p14:tracePt t="71875" x="9966325" y="2982913"/>
          <p14:tracePt t="71883" x="9940925" y="2965450"/>
          <p14:tracePt t="71891" x="9898063" y="2965450"/>
          <p14:tracePt t="71899" x="9872663" y="2965450"/>
          <p14:tracePt t="71907" x="9839325" y="2949575"/>
          <p14:tracePt t="71915" x="9829800" y="2949575"/>
          <p14:tracePt t="71923" x="9804400" y="2940050"/>
          <p14:tracePt t="71939" x="9736138" y="2940050"/>
          <p14:tracePt t="71947" x="9710738" y="2906713"/>
          <p14:tracePt t="71955" x="9659938" y="2906713"/>
          <p14:tracePt t="71963" x="9575800" y="2906713"/>
          <p14:tracePt t="71971" x="9490075" y="2889250"/>
          <p14:tracePt t="71979" x="9363075" y="2871788"/>
          <p14:tracePt t="71987" x="9142413" y="2846388"/>
          <p14:tracePt t="71996" x="8997950" y="2846388"/>
          <p14:tracePt t="72003" x="8869363" y="2805113"/>
          <p14:tracePt t="72012" x="8750300" y="2787650"/>
          <p14:tracePt t="72019" x="8666163" y="2787650"/>
          <p14:tracePt t="72027" x="8605838" y="2787650"/>
          <p14:tracePt t="72035" x="8521700" y="2787650"/>
          <p14:tracePt t="72043" x="8453438" y="2787650"/>
          <p14:tracePt t="72051" x="8428038" y="2787650"/>
          <p14:tracePt t="72059" x="8359775" y="2787650"/>
          <p14:tracePt t="72067" x="8334375" y="2787650"/>
          <p14:tracePt t="72076" x="8291513" y="2787650"/>
          <p14:tracePt t="72083" x="8266113" y="2787650"/>
          <p14:tracePt t="72092" x="8240713" y="2787650"/>
          <p14:tracePt t="72099" x="8207375" y="2787650"/>
          <p14:tracePt t="72107" x="8164513" y="2787650"/>
          <p14:tracePt t="72115" x="8139113" y="2787650"/>
          <p14:tracePt t="72123" x="8088313" y="2787650"/>
          <p14:tracePt t="72131" x="8062913" y="2787650"/>
          <p14:tracePt t="72139" x="8004175" y="2787650"/>
          <p14:tracePt t="72147" x="7986713" y="2787650"/>
          <p14:tracePt t="72155" x="7977188" y="2787650"/>
          <p14:tracePt t="72163" x="7951788" y="2787650"/>
          <p14:tracePt t="72171" x="7943850" y="2787650"/>
          <p14:tracePt t="72179" x="7926388" y="2787650"/>
          <p14:tracePt t="72187" x="7918450" y="2787650"/>
          <p14:tracePt t="72196" x="7893050" y="2787650"/>
          <p14:tracePt t="72209" x="7859713" y="2787650"/>
          <p14:tracePt t="72212" x="7850188" y="2805113"/>
          <p14:tracePt t="72219" x="7842250" y="2805113"/>
          <p14:tracePt t="72227" x="7807325" y="2813050"/>
          <p14:tracePt t="72235" x="7799388" y="2813050"/>
          <p14:tracePt t="72245" x="7773988" y="2846388"/>
          <p14:tracePt t="72252" x="7740650" y="2871788"/>
          <p14:tracePt t="72262" x="7629525" y="2949575"/>
          <p14:tracePt t="72268" x="7553325" y="2982913"/>
          <p14:tracePt t="72277" x="7426325" y="3067050"/>
          <p14:tracePt t="72283" x="7297738" y="3178175"/>
          <p14:tracePt t="72291" x="7170738" y="3238500"/>
          <p14:tracePt t="72299" x="7043738" y="3322638"/>
          <p14:tracePt t="72307" x="7000875" y="3355975"/>
          <p14:tracePt t="72315" x="6950075" y="3390900"/>
          <p14:tracePt t="72323" x="6942138" y="3398838"/>
          <p14:tracePt t="72371" x="6924675" y="3416300"/>
          <p14:tracePt t="72379" x="6924675" y="3424238"/>
          <p14:tracePt t="72387" x="6924675" y="3441700"/>
          <p14:tracePt t="72395" x="6924675" y="3449638"/>
          <p14:tracePt t="72403" x="6924675" y="3475038"/>
          <p14:tracePt t="72412" x="6924675" y="3502025"/>
          <p14:tracePt t="72419" x="6924675" y="3552825"/>
          <p14:tracePt t="72427" x="6932613" y="3560763"/>
          <p14:tracePt t="72435" x="6942138" y="3568700"/>
          <p14:tracePt t="72443" x="6958013" y="3586163"/>
          <p14:tracePt t="72451" x="6958013" y="3611563"/>
          <p14:tracePt t="72459" x="6958013" y="3636963"/>
          <p14:tracePt t="72467" x="6958013" y="3654425"/>
          <p14:tracePt t="72475" x="6967538" y="3662363"/>
          <p14:tracePt t="72483" x="6967538" y="3687763"/>
          <p14:tracePt t="72492" x="6967538" y="3697288"/>
          <p14:tracePt t="72499" x="6983413" y="3756025"/>
          <p14:tracePt t="72507" x="6983413" y="3773488"/>
          <p14:tracePt t="72515" x="7008813" y="3806825"/>
          <p14:tracePt t="72523" x="7008813" y="3841750"/>
          <p14:tracePt t="72531" x="7026275" y="3900488"/>
          <p14:tracePt t="72539" x="7043738" y="3935413"/>
          <p14:tracePt t="72547" x="7043738" y="3994150"/>
          <p14:tracePt t="72555" x="7051675" y="4044950"/>
          <p14:tracePt t="72563" x="7094538" y="4130675"/>
          <p14:tracePt t="72571" x="7102475" y="4164013"/>
          <p14:tracePt t="72579" x="7119938" y="4224338"/>
          <p14:tracePt t="72587" x="7119938" y="4257675"/>
          <p14:tracePt t="72595" x="7137400" y="4300538"/>
          <p14:tracePt t="72603" x="7170738" y="4333875"/>
          <p14:tracePt t="72612" x="7178675" y="4341813"/>
          <p14:tracePt t="72619" x="7178675" y="4351338"/>
          <p14:tracePt t="72627" x="7204075" y="4394200"/>
          <p14:tracePt t="72635" x="7239000" y="4427538"/>
          <p14:tracePt t="72643" x="7264400" y="4452938"/>
          <p14:tracePt t="72651" x="7281863" y="4470400"/>
          <p14:tracePt t="72659" x="7307263" y="4478338"/>
          <p14:tracePt t="72667" x="7340600" y="4513263"/>
          <p14:tracePt t="72676" x="7348538" y="4521200"/>
          <p14:tracePt t="72683" x="7358063" y="4538663"/>
          <p14:tracePt t="72691" x="7391400" y="4579938"/>
          <p14:tracePt t="72707" x="7400925" y="4579938"/>
          <p14:tracePt t="72715" x="7416800" y="4589463"/>
          <p14:tracePt t="72731" x="7442200" y="4589463"/>
          <p14:tracePt t="72739" x="7467600" y="4605338"/>
          <p14:tracePt t="72755" x="7493000" y="4605338"/>
          <p14:tracePt t="72763" x="7545388" y="4622800"/>
          <p14:tracePt t="72771" x="7570788" y="4622800"/>
          <p14:tracePt t="72779" x="7612063" y="4640263"/>
          <p14:tracePt t="72787" x="7629525" y="4648200"/>
          <p14:tracePt t="72795" x="7654925" y="4648200"/>
          <p14:tracePt t="72803" x="7680325" y="4648200"/>
          <p14:tracePt t="72812" x="7723188" y="4648200"/>
          <p14:tracePt t="72819" x="7740650" y="4657725"/>
          <p14:tracePt t="72827" x="7781925" y="4657725"/>
          <p14:tracePt t="72835" x="7824788" y="4673600"/>
          <p14:tracePt t="72843" x="7850188" y="4673600"/>
          <p14:tracePt t="72851" x="7900988" y="4673600"/>
          <p14:tracePt t="72859" x="7986713" y="4733925"/>
          <p14:tracePt t="72867" x="8037513" y="4733925"/>
          <p14:tracePt t="72876" x="8147050" y="4767263"/>
          <p14:tracePt t="72883" x="8207375" y="4767263"/>
          <p14:tracePt t="72892" x="8301038" y="4784725"/>
          <p14:tracePt t="72899" x="8359775" y="4784725"/>
          <p14:tracePt t="72907" x="8402638" y="4784725"/>
          <p14:tracePt t="72915" x="8470900" y="4818063"/>
          <p14:tracePt t="72923" x="8488363" y="4818063"/>
          <p14:tracePt t="72931" x="8529638" y="4818063"/>
          <p14:tracePt t="72939" x="8572500" y="4835525"/>
          <p14:tracePt t="72947" x="8597900" y="4835525"/>
          <p14:tracePt t="72955" x="8691563" y="4852988"/>
          <p14:tracePt t="72963" x="8716963" y="4852988"/>
          <p14:tracePt t="72971" x="8802688" y="4868863"/>
          <p14:tracePt t="72979" x="8843963" y="4868863"/>
          <p14:tracePt t="72987" x="8912225" y="4903788"/>
          <p14:tracePt t="72995" x="8947150" y="4903788"/>
          <p14:tracePt t="73003" x="8988425" y="4903788"/>
          <p14:tracePt t="73012" x="9013825" y="4903788"/>
          <p14:tracePt t="73019" x="9064625" y="4903788"/>
          <p14:tracePt t="73028" x="9091613" y="4903788"/>
          <p14:tracePt t="73035" x="9150350" y="4903788"/>
          <p14:tracePt t="73043" x="9218613" y="4903788"/>
          <p14:tracePt t="73051" x="9261475" y="4903788"/>
          <p14:tracePt t="73059" x="9328150" y="4903788"/>
          <p14:tracePt t="73067" x="9405938" y="4903788"/>
          <p14:tracePt t="73076" x="9498013" y="4903788"/>
          <p14:tracePt t="73083" x="9583738" y="4903788"/>
          <p14:tracePt t="73091" x="9667875" y="4903788"/>
          <p14:tracePt t="73099" x="9821863" y="4894263"/>
          <p14:tracePt t="73107" x="9940925" y="4868863"/>
          <p14:tracePt t="73115" x="10034588" y="4810125"/>
          <p14:tracePt t="73123" x="10126663" y="4792663"/>
          <p14:tracePt t="73131" x="10220325" y="4775200"/>
          <p14:tracePt t="73139" x="10245725" y="4775200"/>
          <p14:tracePt t="73147" x="10313988" y="4759325"/>
          <p14:tracePt t="73155" x="10339388" y="4759325"/>
          <p14:tracePt t="73163" x="10390188" y="4724400"/>
          <p14:tracePt t="73171" x="10475913" y="4708525"/>
          <p14:tracePt t="73179" x="10501313" y="4699000"/>
          <p14:tracePt t="73187" x="10569575" y="4699000"/>
          <p14:tracePt t="73195" x="10612438" y="4683125"/>
          <p14:tracePt t="73210" x="10663238" y="4648200"/>
          <p14:tracePt t="73212" x="10671175" y="4640263"/>
          <p14:tracePt t="73219" x="10714038" y="4622800"/>
          <p14:tracePt t="73227" x="10747375" y="4605338"/>
          <p14:tracePt t="73235" x="10772775" y="4605338"/>
          <p14:tracePt t="73243" x="10798175" y="4579938"/>
          <p14:tracePt t="73251" x="10833100" y="4564063"/>
          <p14:tracePt t="73259" x="10841038" y="4564063"/>
          <p14:tracePt t="73267" x="10858500" y="4554538"/>
          <p14:tracePt t="73275" x="10883900" y="4538663"/>
          <p14:tracePt t="73283" x="10891838" y="4538663"/>
          <p14:tracePt t="73292" x="10917238" y="4513263"/>
          <p14:tracePt t="73307" x="10934700" y="4513263"/>
          <p14:tracePt t="73315" x="10960100" y="4495800"/>
          <p14:tracePt t="73323" x="10968038" y="4495800"/>
          <p14:tracePt t="73331" x="10985500" y="4495800"/>
          <p14:tracePt t="73339" x="11010900" y="4486275"/>
          <p14:tracePt t="73347" x="11018838" y="4486275"/>
          <p14:tracePt t="73444" x="11036300" y="4486275"/>
          <p14:tracePt t="73452" x="11044238" y="4486275"/>
          <p14:tracePt t="73461" x="11061700" y="4470400"/>
          <p14:tracePt t="73469" x="11087100" y="4470400"/>
          <p14:tracePt t="73477" x="11112500" y="4445000"/>
          <p14:tracePt t="73531" x="11129963" y="4427538"/>
          <p14:tracePt t="73836" x="11071225" y="4351338"/>
          <p14:tracePt t="73843" x="10968038" y="4240213"/>
          <p14:tracePt t="73851" x="10756900" y="4130675"/>
          <p14:tracePt t="73859" x="10552113" y="4011613"/>
          <p14:tracePt t="73867" x="10237788" y="3857625"/>
          <p14:tracePt t="73875" x="9864725" y="3679825"/>
          <p14:tracePt t="73883" x="9575800" y="3611563"/>
          <p14:tracePt t="73892" x="9244013" y="3509963"/>
          <p14:tracePt t="73899" x="8980488" y="3441700"/>
          <p14:tracePt t="73907" x="8724900" y="3365500"/>
          <p14:tracePt t="73915" x="8496300" y="3348038"/>
          <p14:tracePt t="73923" x="8240713" y="3348038"/>
          <p14:tracePt t="73931" x="7961313" y="3322638"/>
          <p14:tracePt t="73939" x="7672388" y="3271838"/>
          <p14:tracePt t="73947" x="7272338" y="3221038"/>
          <p14:tracePt t="73955" x="6661150" y="3119438"/>
          <p14:tracePt t="73963" x="6167438" y="3059113"/>
          <p14:tracePt t="73971" x="5862638" y="3059113"/>
          <p14:tracePt t="73979" x="5548313" y="3033713"/>
          <p14:tracePt t="73987" x="5267325" y="2982913"/>
          <p14:tracePt t="73995" x="5038725" y="2965450"/>
          <p14:tracePt t="74003" x="4894263" y="2965450"/>
          <p14:tracePt t="74012" x="4808538" y="2965450"/>
          <p14:tracePt t="74019" x="4757738" y="2965450"/>
          <p14:tracePt t="74027" x="4749800" y="2965450"/>
          <p14:tracePt t="74035" x="4732338" y="2965450"/>
          <p14:tracePt t="74043" x="4724400" y="2974975"/>
          <p14:tracePt t="74051" x="4714875" y="2990850"/>
          <p14:tracePt t="74058" x="4699000" y="3000375"/>
          <p14:tracePt t="74067" x="4656138" y="3041650"/>
          <p14:tracePt t="74075" x="4638675" y="3109913"/>
          <p14:tracePt t="74083" x="4587875" y="3186113"/>
          <p14:tracePt t="74092" x="4570413" y="3271838"/>
          <p14:tracePt t="74099" x="4511675" y="3373438"/>
          <p14:tracePt t="74107" x="4468813" y="3467100"/>
          <p14:tracePt t="74115" x="4425950" y="3594100"/>
          <p14:tracePt t="74123" x="4392613" y="3662363"/>
          <p14:tracePt t="74131" x="4359275" y="3756025"/>
          <p14:tracePt t="74139" x="4316413" y="3857625"/>
          <p14:tracePt t="74147" x="4281488" y="3900488"/>
          <p14:tracePt t="74155" x="4265613" y="3951288"/>
          <p14:tracePt t="74163" x="4240213" y="3976688"/>
          <p14:tracePt t="74171" x="4205288" y="4027488"/>
          <p14:tracePt t="74179" x="4205288" y="4037013"/>
          <p14:tracePt t="74187" x="4179888" y="4070350"/>
          <p14:tracePt t="74195" x="4171950" y="4079875"/>
          <p14:tracePt t="74212" x="4171950" y="4087813"/>
          <p14:tracePt t="74267" x="4171950" y="4044950"/>
          <p14:tracePt t="74275" x="4171950" y="4019550"/>
          <p14:tracePt t="74283" x="4179888" y="3925888"/>
          <p14:tracePt t="74292" x="4179888" y="3816350"/>
          <p14:tracePt t="74299" x="4179888" y="3748088"/>
          <p14:tracePt t="74307" x="4179888" y="3662363"/>
          <p14:tracePt t="74315" x="4179888" y="3552825"/>
          <p14:tracePt t="74323" x="4179888" y="3467100"/>
          <p14:tracePt t="74331" x="4197350" y="3373438"/>
          <p14:tracePt t="74339" x="4214813" y="3254375"/>
          <p14:tracePt t="74347" x="4214813" y="3186113"/>
          <p14:tracePt t="74355" x="4214813" y="3059113"/>
          <p14:tracePt t="74363" x="4214813" y="2940050"/>
          <p14:tracePt t="74371" x="4214813" y="2830513"/>
          <p14:tracePt t="74379" x="4214813" y="2711450"/>
          <p14:tracePt t="74387" x="4214813" y="2651125"/>
          <p14:tracePt t="74395" x="4205288" y="2582863"/>
          <p14:tracePt t="74403" x="4187825" y="2463800"/>
          <p14:tracePt t="74412" x="4171950" y="2455863"/>
          <p14:tracePt t="74419" x="4162425" y="2438400"/>
          <p14:tracePt t="74467" x="4187825" y="2438400"/>
          <p14:tracePt t="74475" x="4240213" y="2438400"/>
          <p14:tracePt t="74483" x="4298950" y="2438400"/>
          <p14:tracePt t="74492" x="4349750" y="2405063"/>
          <p14:tracePt t="74499" x="4392613" y="2405063"/>
          <p14:tracePt t="74507" x="4476750" y="2405063"/>
          <p14:tracePt t="74515" x="4545013" y="2405063"/>
          <p14:tracePt t="74523" x="4630738" y="2405063"/>
          <p14:tracePt t="74531" x="4740275" y="2405063"/>
          <p14:tracePt t="74539" x="4833938" y="2405063"/>
          <p14:tracePt t="74547" x="4945063" y="2405063"/>
          <p14:tracePt t="74555" x="5064125" y="2405063"/>
          <p14:tracePt t="74563" x="5233988" y="2405063"/>
          <p14:tracePt t="74571" x="5378450" y="2438400"/>
          <p14:tracePt t="74579" x="5616575" y="2516188"/>
          <p14:tracePt t="74587" x="5870575" y="2532063"/>
          <p14:tracePt t="74596" x="6151563" y="2582863"/>
          <p14:tracePt t="74603" x="6415088" y="2676525"/>
          <p14:tracePt t="74612" x="6678613" y="2770188"/>
          <p14:tracePt t="74619" x="6967538" y="2871788"/>
          <p14:tracePt t="74627" x="7204075" y="2940050"/>
          <p14:tracePt t="74635" x="7358063" y="3025775"/>
          <p14:tracePt t="74643" x="7477125" y="3051175"/>
          <p14:tracePt t="74651" x="7545388" y="3084513"/>
          <p14:tracePt t="74658" x="7553325" y="3094038"/>
          <p14:tracePt t="74683" x="7553325" y="3152775"/>
          <p14:tracePt t="74692" x="7553325" y="3263900"/>
          <p14:tracePt t="74699" x="7477125" y="3416300"/>
          <p14:tracePt t="74707" x="7366000" y="3568700"/>
          <p14:tracePt t="74715" x="7178675" y="3756025"/>
          <p14:tracePt t="74723" x="6992938" y="3917950"/>
          <p14:tracePt t="74731" x="6711950" y="4121150"/>
          <p14:tracePt t="74739" x="6473825" y="4240213"/>
          <p14:tracePt t="74747" x="6296025" y="4333875"/>
          <p14:tracePt t="74755" x="6032500" y="4427538"/>
          <p14:tracePt t="74763" x="5862638" y="4452938"/>
          <p14:tracePt t="74771" x="5657850" y="4452938"/>
          <p14:tracePt t="74779" x="5411788" y="4452938"/>
          <p14:tracePt t="74787" x="5183188" y="4452938"/>
          <p14:tracePt t="74795" x="4953000" y="4452938"/>
          <p14:tracePt t="74803" x="4732338" y="4452938"/>
          <p14:tracePt t="74812" x="4537075" y="4452938"/>
          <p14:tracePt t="74819" x="4435475" y="4419600"/>
          <p14:tracePt t="74828" x="4324350" y="4419600"/>
          <p14:tracePt t="74835" x="4248150" y="4384675"/>
          <p14:tracePt t="74843" x="4240213" y="4376738"/>
          <p14:tracePt t="74851" x="4214813" y="4359275"/>
          <p14:tracePt t="74859" x="4154488" y="4265613"/>
          <p14:tracePt t="74867" x="4137025" y="4121150"/>
          <p14:tracePt t="74875" x="4137025" y="3925888"/>
          <p14:tracePt t="74883" x="4070350" y="3722688"/>
          <p14:tracePt t="74891" x="4070350" y="3543300"/>
          <p14:tracePt t="74899" x="4070350" y="3348038"/>
          <p14:tracePt t="74907" x="4070350" y="3238500"/>
          <p14:tracePt t="74915" x="4070350" y="3094038"/>
          <p14:tracePt t="74923" x="4070350" y="2974975"/>
          <p14:tracePt t="74931" x="4070350" y="2863850"/>
          <p14:tracePt t="74939" x="4070350" y="2770188"/>
          <p14:tracePt t="74947" x="4078288" y="2686050"/>
          <p14:tracePt t="74955" x="4121150" y="2582863"/>
          <p14:tracePt t="74963" x="4179888" y="2489200"/>
          <p14:tracePt t="74971" x="4240213" y="2387600"/>
          <p14:tracePt t="74979" x="4291013" y="2311400"/>
          <p14:tracePt t="74987" x="4349750" y="2235200"/>
          <p14:tracePt t="74996" x="4392613" y="2192338"/>
          <p14:tracePt t="75003" x="4425950" y="2141538"/>
          <p14:tracePt t="75011" x="4476750" y="2073275"/>
          <p14:tracePt t="75019" x="4511675" y="2039938"/>
          <p14:tracePt t="75028" x="4537075" y="2014538"/>
          <p14:tracePt t="75035" x="4587875" y="1997075"/>
          <p14:tracePt t="75043" x="4595813" y="1979613"/>
          <p14:tracePt t="75051" x="4656138" y="1971675"/>
          <p14:tracePt t="75058" x="4681538" y="1971675"/>
          <p14:tracePt t="75067" x="4749800" y="1954213"/>
          <p14:tracePt t="75075" x="4833938" y="1954213"/>
          <p14:tracePt t="75083" x="4953000" y="1938338"/>
          <p14:tracePt t="75092" x="5072063" y="1938338"/>
          <p14:tracePt t="75099" x="5249863" y="1885950"/>
          <p14:tracePt t="75107" x="5421313" y="1870075"/>
          <p14:tracePt t="75115" x="5591175" y="1870075"/>
          <p14:tracePt t="75123" x="5761038" y="1870075"/>
          <p14:tracePt t="75131" x="5989638" y="1870075"/>
          <p14:tracePt t="75139" x="6126163" y="1870075"/>
          <p14:tracePt t="75147" x="6329363" y="1870075"/>
          <p14:tracePt t="75155" x="6524625" y="1878013"/>
          <p14:tracePt t="75163" x="6729413" y="1928813"/>
          <p14:tracePt t="75171" x="6915150" y="2014538"/>
          <p14:tracePt t="75179" x="7145338" y="2133600"/>
          <p14:tracePt t="75187" x="7297738" y="2227263"/>
          <p14:tracePt t="75195" x="7459663" y="2336800"/>
          <p14:tracePt t="75209" x="7527925" y="2387600"/>
          <p14:tracePt t="75211" x="7604125" y="2463800"/>
          <p14:tracePt t="75219" x="7654925" y="2498725"/>
          <p14:tracePt t="75227" x="7705725" y="2549525"/>
          <p14:tracePt t="75235" x="7723188" y="2574925"/>
          <p14:tracePt t="75267" x="7723188" y="2600325"/>
          <p14:tracePt t="75275" x="7723188" y="2617788"/>
          <p14:tracePt t="75283" x="7723188" y="2660650"/>
          <p14:tracePt t="75292" x="7723188" y="2686050"/>
          <p14:tracePt t="75299" x="7723188" y="2727325"/>
          <p14:tracePt t="75307" x="7688263" y="2838450"/>
          <p14:tracePt t="75315" x="7672388" y="2957513"/>
          <p14:tracePt t="75323" x="7646988" y="3160713"/>
          <p14:tracePt t="75331" x="7604125" y="3314700"/>
          <p14:tracePt t="75339" x="7561263" y="3484563"/>
          <p14:tracePt t="75347" x="7493000" y="3687763"/>
          <p14:tracePt t="75355" x="7451725" y="3816350"/>
          <p14:tracePt t="75363" x="7366000" y="3994150"/>
          <p14:tracePt t="75371" x="7256463" y="4095750"/>
          <p14:tracePt t="75379" x="7213600" y="4224338"/>
          <p14:tracePt t="75387" x="7137400" y="4325938"/>
          <p14:tracePt t="75395" x="7102475" y="4351338"/>
          <p14:tracePt t="75403" x="7077075" y="4368800"/>
          <p14:tracePt t="75411" x="7008813" y="4419600"/>
          <p14:tracePt t="75419" x="6975475" y="4419600"/>
          <p14:tracePt t="75427" x="6932613" y="4435475"/>
          <p14:tracePt t="75435" x="6907213" y="4435475"/>
          <p14:tracePt t="75443" x="6856413" y="4435475"/>
          <p14:tracePt t="75451" x="6797675" y="4435475"/>
          <p14:tracePt t="75458" x="6729413" y="4435475"/>
          <p14:tracePt t="75467" x="6669088" y="4435475"/>
          <p14:tracePt t="75481" x="6584950" y="4435475"/>
          <p14:tracePt t="75486" x="6430963" y="4402138"/>
          <p14:tracePt t="75496" x="6311900" y="4359275"/>
          <p14:tracePt t="75500" x="6159500" y="4300538"/>
          <p14:tracePt t="75508" x="6057900" y="4240213"/>
          <p14:tracePt t="75515" x="5964238" y="4181475"/>
          <p14:tracePt t="75523" x="5913438" y="4164013"/>
          <p14:tracePt t="75531" x="5888038" y="4146550"/>
          <p14:tracePt t="75555" x="5862638" y="4146550"/>
          <p14:tracePt t="75563" x="5845175" y="4146550"/>
          <p14:tracePt t="75571" x="5802313" y="4121150"/>
          <p14:tracePt t="75579" x="5776913" y="4087813"/>
          <p14:tracePt t="75587" x="5726113" y="4037013"/>
          <p14:tracePt t="75596" x="5675313" y="4011613"/>
          <p14:tracePt t="75611" x="5667375" y="3994150"/>
          <p14:tracePt t="75764" x="5692775" y="3994150"/>
          <p14:tracePt t="75771" x="5743575" y="4002088"/>
          <p14:tracePt t="75780" x="5827713" y="4037013"/>
          <p14:tracePt t="75787" x="5880100" y="4037013"/>
          <p14:tracePt t="75796" x="5938838" y="4037013"/>
          <p14:tracePt t="75803" x="6007100" y="4052888"/>
          <p14:tracePt t="75812" x="6015038" y="4052888"/>
          <p14:tracePt t="75819" x="6091238" y="4070350"/>
          <p14:tracePt t="75835" x="6108700" y="4070350"/>
          <p14:tracePt t="75851" x="6134100" y="4070350"/>
          <p14:tracePt t="75859" x="6159500" y="4070350"/>
          <p14:tracePt t="75867" x="6167438" y="4070350"/>
          <p14:tracePt t="75876" x="6210300" y="4087813"/>
          <p14:tracePt t="75883" x="6227763" y="4087813"/>
          <p14:tracePt t="75893" x="6270625" y="4113213"/>
          <p14:tracePt t="75899" x="6296025" y="4113213"/>
          <p14:tracePt t="75907" x="6338888" y="4130675"/>
          <p14:tracePt t="75915" x="6354763" y="4130675"/>
          <p14:tracePt t="75923" x="6380163" y="4138613"/>
          <p14:tracePt t="75955" x="6389688" y="4156075"/>
          <p14:tracePt t="75971" x="6389688" y="4197350"/>
          <p14:tracePt t="75979" x="6329363" y="4265613"/>
          <p14:tracePt t="75987" x="6261100" y="4300538"/>
          <p14:tracePt t="75996" x="6116638" y="4300538"/>
          <p14:tracePt t="76003" x="5989638" y="4341813"/>
          <p14:tracePt t="76012" x="5989638" y="4351338"/>
          <p14:tracePt t="76197" x="5997575" y="4351338"/>
          <p14:tracePt t="76205" x="6151563" y="4341813"/>
          <p14:tracePt t="76214" x="6389688" y="4249738"/>
          <p14:tracePt t="76221" x="6592888" y="4206875"/>
          <p14:tracePt t="76227" x="6797675" y="4113213"/>
          <p14:tracePt t="76235" x="7000875" y="4070350"/>
          <p14:tracePt t="76243" x="7153275" y="4002088"/>
          <p14:tracePt t="76251" x="7272338" y="3943350"/>
          <p14:tracePt t="76258" x="7323138" y="3892550"/>
          <p14:tracePt t="76267" x="7323138" y="3849688"/>
          <p14:tracePt t="76275" x="7264400" y="3790950"/>
          <p14:tracePt t="76283" x="7213600" y="3748088"/>
          <p14:tracePt t="76292" x="7119938" y="3705225"/>
          <p14:tracePt t="76299" x="7051675" y="3671888"/>
          <p14:tracePt t="76307" x="6932613" y="3654425"/>
          <p14:tracePt t="76315" x="6754813" y="3611563"/>
          <p14:tracePt t="76323" x="6499225" y="3560763"/>
          <p14:tracePt t="76331" x="6235700" y="3492500"/>
          <p14:tracePt t="76339" x="5913438" y="3416300"/>
          <p14:tracePt t="76347" x="5649913" y="3365500"/>
          <p14:tracePt t="76355" x="5421313" y="3297238"/>
          <p14:tracePt t="76363" x="5216525" y="3254375"/>
          <p14:tracePt t="76371" x="5038725" y="3186113"/>
          <p14:tracePt t="76379" x="4894263" y="3160713"/>
          <p14:tracePt t="76387" x="4808538" y="3160713"/>
          <p14:tracePt t="76395" x="4740275" y="3152775"/>
          <p14:tracePt t="76403" x="4689475" y="3152775"/>
          <p14:tracePt t="76412" x="4646613" y="3152775"/>
          <p14:tracePt t="76419" x="4621213" y="3119438"/>
          <p14:tracePt t="76547" x="4621213" y="3109913"/>
          <p14:tracePt t="76555" x="4638675" y="3067050"/>
          <p14:tracePt t="76563" x="4646613" y="3051175"/>
          <p14:tracePt t="76571" x="4681538" y="3025775"/>
          <p14:tracePt t="76579" x="4724400" y="3008313"/>
          <p14:tracePt t="76587" x="4791075" y="2957513"/>
          <p14:tracePt t="76595" x="4894263" y="2914650"/>
          <p14:tracePt t="76603" x="5021263" y="2813050"/>
          <p14:tracePt t="76611" x="5148263" y="2727325"/>
          <p14:tracePt t="76619" x="5302250" y="2633663"/>
          <p14:tracePt t="76628" x="5454650" y="2524125"/>
          <p14:tracePt t="76635" x="5641975" y="2438400"/>
          <p14:tracePt t="76643" x="5726113" y="2413000"/>
          <p14:tracePt t="76651" x="5880100" y="2371725"/>
          <p14:tracePt t="76659" x="6007100" y="2311400"/>
          <p14:tracePt t="76667" x="6075363" y="2278063"/>
          <p14:tracePt t="76675" x="6151563" y="2217738"/>
          <p14:tracePt t="76683" x="6176963" y="2209800"/>
          <p14:tracePt t="76692" x="6245225" y="2192338"/>
          <p14:tracePt t="76699" x="6338888" y="2149475"/>
          <p14:tracePt t="76707" x="6423025" y="2149475"/>
          <p14:tracePt t="76715" x="6516688" y="2149475"/>
          <p14:tracePt t="76723" x="6626225" y="2149475"/>
          <p14:tracePt t="76731" x="6745288" y="2149475"/>
          <p14:tracePt t="76739" x="6856413" y="2149475"/>
          <p14:tracePt t="76747" x="6907213" y="2149475"/>
          <p14:tracePt t="76755" x="6992938" y="2149475"/>
          <p14:tracePt t="76763" x="7034213" y="2149475"/>
          <p14:tracePt t="76771" x="7059613" y="2141538"/>
          <p14:tracePt t="76779" x="7094538" y="2141538"/>
          <p14:tracePt t="76787" x="7102475" y="2141538"/>
          <p14:tracePt t="76795" x="7127875" y="2124075"/>
          <p14:tracePt t="76803" x="7145338" y="2124075"/>
          <p14:tracePt t="76812" x="7188200" y="2108200"/>
          <p14:tracePt t="76819" x="7213600" y="2108200"/>
          <p14:tracePt t="76828" x="7272338" y="2108200"/>
          <p14:tracePt t="76835" x="7366000" y="2073275"/>
          <p14:tracePt t="76843" x="7510463" y="2073275"/>
          <p14:tracePt t="76851" x="7596188" y="2073275"/>
          <p14:tracePt t="76859" x="7680325" y="2073275"/>
          <p14:tracePt t="76867" x="7773988" y="2055813"/>
          <p14:tracePt t="76875" x="7816850" y="2055813"/>
          <p14:tracePt t="76883" x="7867650" y="2055813"/>
          <p14:tracePt t="76891" x="7893050" y="2055813"/>
          <p14:tracePt t="76899" x="7918450" y="2055813"/>
          <p14:tracePt t="77027" x="7935913" y="2055813"/>
          <p14:tracePt t="77043" x="7943850" y="2055813"/>
          <p14:tracePt t="77051" x="7951788" y="2055813"/>
          <p14:tracePt t="77059" x="7977188" y="2055813"/>
          <p14:tracePt t="77067" x="8012113" y="2065338"/>
          <p14:tracePt t="77108" x="8037513" y="2073275"/>
          <p14:tracePt t="77131" x="8037513" y="2141538"/>
          <p14:tracePt t="77139" x="8037513" y="2200275"/>
          <p14:tracePt t="77147" x="8037513" y="2311400"/>
          <p14:tracePt t="77156" x="8037513" y="2430463"/>
          <p14:tracePt t="77163" x="8037513" y="2541588"/>
          <p14:tracePt t="77171" x="8029575" y="2608263"/>
          <p14:tracePt t="77180" x="8029575" y="2668588"/>
          <p14:tracePt t="77187" x="8029575" y="2701925"/>
          <p14:tracePt t="77208" x="8029575" y="2727325"/>
          <p14:tracePt t="77275" x="8029575" y="2736850"/>
          <p14:tracePt t="77283" x="8037513" y="2762250"/>
          <p14:tracePt t="77299" x="8045450" y="2762250"/>
          <p14:tracePt t="77315" x="8062913" y="2762250"/>
          <p14:tracePt t="77331" x="8070850" y="2762250"/>
          <p14:tracePt t="77339" x="8088313" y="2778125"/>
          <p14:tracePt t="77347" x="8088313" y="2787650"/>
          <p14:tracePt t="77355" x="8096250" y="2813050"/>
          <p14:tracePt t="77363" x="8147050" y="2863850"/>
          <p14:tracePt t="77371" x="8164513" y="2957513"/>
          <p14:tracePt t="77379" x="8181975" y="3000375"/>
          <p14:tracePt t="77387" x="8181975" y="3067050"/>
          <p14:tracePt t="77395" x="8181975" y="3127375"/>
          <p14:tracePt t="77403" x="8181975" y="3144838"/>
          <p14:tracePt t="77411" x="8199438" y="3195638"/>
          <p14:tracePt t="77435" x="8207375" y="3195638"/>
          <p14:tracePt t="77580" x="8207375" y="3211513"/>
          <p14:tracePt t="77597" x="8283575" y="3211513"/>
          <p14:tracePt t="77603" x="8369300" y="3211513"/>
          <p14:tracePt t="77612" x="8428038" y="3211513"/>
          <p14:tracePt t="77620" x="8513763" y="3211513"/>
          <p14:tracePt t="77628" x="8564563" y="3211513"/>
          <p14:tracePt t="77635" x="8648700" y="3246438"/>
          <p14:tracePt t="77643" x="8777288" y="3330575"/>
          <p14:tracePt t="77651" x="8988425" y="3475038"/>
          <p14:tracePt t="77658" x="9226550" y="3586163"/>
          <p14:tracePt t="77667" x="9523413" y="3713163"/>
          <p14:tracePt t="77675" x="9786938" y="3790950"/>
          <p14:tracePt t="77683" x="10085388" y="3883025"/>
          <p14:tracePt t="77692" x="10306050" y="3908425"/>
          <p14:tracePt t="77699" x="10509250" y="3925888"/>
          <p14:tracePt t="77707" x="10679113" y="3951288"/>
          <p14:tracePt t="77715" x="10772775" y="3951288"/>
          <p14:tracePt t="77723" x="10798175" y="3951288"/>
          <p14:tracePt t="77755" x="10807700" y="3951288"/>
          <p14:tracePt t="77835" x="10823575" y="3951288"/>
          <p14:tracePt t="77843" x="10833100" y="3951288"/>
          <p14:tracePt t="77867" x="10848975" y="3951288"/>
          <p14:tracePt t="77883" x="10858500" y="3935413"/>
          <p14:tracePt t="77892" x="10874375" y="3925888"/>
          <p14:tracePt t="77899" x="10883900" y="3908425"/>
          <p14:tracePt t="77907" x="10891838" y="3908425"/>
          <p14:tracePt t="77915" x="10917238" y="3900488"/>
          <p14:tracePt t="77923" x="10934700" y="3883025"/>
          <p14:tracePt t="77931" x="10977563" y="3857625"/>
          <p14:tracePt t="77939" x="11018838" y="3824288"/>
          <p14:tracePt t="77947" x="11071225" y="3806825"/>
          <p14:tracePt t="77955" x="11104563" y="3781425"/>
          <p14:tracePt t="77963" x="11129963" y="3763963"/>
          <p14:tracePt t="77987" x="11137900" y="3756025"/>
          <p14:tracePt t="78012" x="11155363" y="3738563"/>
          <p14:tracePt t="78101" x="11155363" y="3730625"/>
          <p14:tracePt t="80556" x="11096625" y="3629025"/>
          <p14:tracePt t="80564" x="10977563" y="3449638"/>
          <p14:tracePt t="80572" x="10790238" y="3263900"/>
          <p14:tracePt t="80581" x="10612438" y="3094038"/>
          <p14:tracePt t="80587" x="10348913" y="2974975"/>
          <p14:tracePt t="80596" x="10017125" y="2736850"/>
          <p14:tracePt t="80603" x="9745663" y="2582863"/>
          <p14:tracePt t="80611" x="9431338" y="2455863"/>
          <p14:tracePt t="80619" x="9251950" y="2362200"/>
          <p14:tracePt t="80628" x="9039225" y="2268538"/>
          <p14:tracePt t="80635" x="8843963" y="2243138"/>
          <p14:tracePt t="80643" x="8666163" y="2184400"/>
          <p14:tracePt t="80651" x="8521700" y="2184400"/>
          <p14:tracePt t="80659" x="8377238" y="2184400"/>
          <p14:tracePt t="80667" x="8291513" y="2184400"/>
          <p14:tracePt t="80675" x="8199438" y="2184400"/>
          <p14:tracePt t="80683" x="8139113" y="2184400"/>
          <p14:tracePt t="80691" x="8096250" y="2184400"/>
          <p14:tracePt t="80699" x="8080375" y="2184400"/>
          <p14:tracePt t="80739" x="8070850" y="2184400"/>
          <p14:tracePt t="80755" x="8054975" y="2184400"/>
          <p14:tracePt t="80763" x="8029575" y="2184400"/>
          <p14:tracePt t="80772" x="8004175" y="2184400"/>
          <p14:tracePt t="80779" x="7918450" y="2184400"/>
          <p14:tracePt t="80787" x="7748588" y="2184400"/>
          <p14:tracePt t="80796" x="7518400" y="2184400"/>
          <p14:tracePt t="80803" x="7272338" y="2184400"/>
          <p14:tracePt t="80812" x="7018338" y="2184400"/>
          <p14:tracePt t="80819" x="6788150" y="2184400"/>
          <p14:tracePt t="80828" x="6618288" y="2184400"/>
          <p14:tracePt t="80835" x="6559550" y="2166938"/>
          <p14:tracePt t="80844" x="6524625" y="2166938"/>
          <p14:tracePt t="80867" x="6516688" y="2166938"/>
          <p14:tracePt t="80883" x="6473825" y="2149475"/>
          <p14:tracePt t="80891" x="6430963" y="2133600"/>
          <p14:tracePt t="80899" x="6397625" y="2133600"/>
          <p14:tracePt t="80908" x="6372225" y="2133600"/>
          <p14:tracePt t="80915" x="6364288" y="2133600"/>
          <p14:tracePt t="80923" x="6321425" y="2124075"/>
          <p14:tracePt t="81020" x="6321425" y="2108200"/>
          <p14:tracePt t="81028" x="6338888" y="2108200"/>
          <p14:tracePt t="81036" x="6389688" y="2108200"/>
          <p14:tracePt t="81044" x="6542088" y="2108200"/>
          <p14:tracePt t="81051" x="6745288" y="2065338"/>
          <p14:tracePt t="81060" x="7000875" y="2039938"/>
          <p14:tracePt t="81067" x="7289800" y="1971675"/>
          <p14:tracePt t="81076" x="7545388" y="1946275"/>
          <p14:tracePt t="81083" x="7824788" y="1920875"/>
          <p14:tracePt t="81091" x="8054975" y="1878013"/>
          <p14:tracePt t="81099" x="8181975" y="1835150"/>
          <p14:tracePt t="81108" x="8326438" y="1809750"/>
          <p14:tracePt t="81115" x="8470900" y="1809750"/>
          <p14:tracePt t="81123" x="8521700" y="1766888"/>
          <p14:tracePt t="81131" x="8529638" y="1751013"/>
          <p14:tracePt t="81147" x="8547100" y="1751013"/>
          <p14:tracePt t="81227" x="8572500" y="1751013"/>
          <p14:tracePt t="81235" x="8615363" y="1751013"/>
          <p14:tracePt t="81244" x="8640763" y="1776413"/>
          <p14:tracePt t="81251" x="8658225" y="1784350"/>
          <p14:tracePt t="81259" x="8666163" y="1801813"/>
          <p14:tracePt t="81267" x="8691563" y="1827213"/>
          <p14:tracePt t="81274" x="8691563" y="1852613"/>
          <p14:tracePt t="81283" x="8709025" y="1920875"/>
          <p14:tracePt t="81291" x="8709025" y="1946275"/>
          <p14:tracePt t="81299" x="8709025" y="2073275"/>
          <p14:tracePt t="81308" x="8709025" y="2166938"/>
          <p14:tracePt t="81315" x="8709025" y="2252663"/>
          <p14:tracePt t="81323" x="8709025" y="2293938"/>
          <p14:tracePt t="81331" x="8709025" y="2362200"/>
          <p14:tracePt t="81339" x="8724900" y="2422525"/>
          <p14:tracePt t="81347" x="8724900" y="2455863"/>
          <p14:tracePt t="81357" x="8724900" y="2516188"/>
          <p14:tracePt t="81365" x="8724900" y="2600325"/>
          <p14:tracePt t="81372" x="8724900" y="2686050"/>
          <p14:tracePt t="81380" x="8724900" y="2805113"/>
          <p14:tracePt t="81388" x="8724900" y="2889250"/>
          <p14:tracePt t="81397" x="8724900" y="3059113"/>
          <p14:tracePt t="81403" x="8724900" y="3178175"/>
          <p14:tracePt t="81412" x="8724900" y="3322638"/>
          <p14:tracePt t="81419" x="8674100" y="3475038"/>
          <p14:tracePt t="81427" x="8648700" y="3594100"/>
          <p14:tracePt t="81435" x="8632825" y="3654425"/>
          <p14:tracePt t="81443" x="8632825" y="3679825"/>
          <p14:tracePt t="81451" x="8632825" y="3713163"/>
          <p14:tracePt t="81459" x="8632825" y="3722688"/>
          <p14:tracePt t="81620" x="8640763" y="3730625"/>
          <p14:tracePt t="81628" x="8683625" y="3730625"/>
          <p14:tracePt t="81636" x="8724900" y="3730625"/>
          <p14:tracePt t="81643" x="8810625" y="3713163"/>
          <p14:tracePt t="81651" x="8861425" y="3697288"/>
          <p14:tracePt t="81659" x="8929688" y="3679825"/>
          <p14:tracePt t="81667" x="8997950" y="3646488"/>
          <p14:tracePt t="81675" x="9064625" y="3629025"/>
          <p14:tracePt t="81683" x="9107488" y="3611563"/>
          <p14:tracePt t="81691" x="9193213" y="3611563"/>
          <p14:tracePt t="81699" x="9320213" y="3552825"/>
          <p14:tracePt t="81708" x="9431338" y="3552825"/>
          <p14:tracePt t="81715" x="9550400" y="3527425"/>
          <p14:tracePt t="81723" x="9702800" y="3509963"/>
          <p14:tracePt t="81731" x="9839325" y="3509963"/>
          <p14:tracePt t="81739" x="9983788" y="3509963"/>
          <p14:tracePt t="81747" x="10153650" y="3509963"/>
          <p14:tracePt t="81755" x="10271125" y="3509963"/>
          <p14:tracePt t="81763" x="10382250" y="3509963"/>
          <p14:tracePt t="81771" x="10501313" y="3509963"/>
          <p14:tracePt t="81779" x="10544175" y="3509963"/>
          <p14:tracePt t="81787" x="10569575" y="3509963"/>
          <p14:tracePt t="81836" x="10602913" y="3509963"/>
          <p14:tracePt t="81852" x="10612438" y="3509963"/>
          <p14:tracePt t="81860" x="10671175" y="3509963"/>
          <p14:tracePt t="81868" x="10739438" y="3535363"/>
          <p14:tracePt t="81876" x="10782300" y="3535363"/>
          <p14:tracePt t="81884" x="10866438" y="3535363"/>
          <p14:tracePt t="81893" x="10909300" y="3535363"/>
          <p14:tracePt t="81900" x="10926763" y="3535363"/>
          <p14:tracePt t="81909" x="10952163" y="3527425"/>
          <p14:tracePt t="81915" x="10952163" y="3517900"/>
          <p14:tracePt t="81923" x="10952163" y="3492500"/>
          <p14:tracePt t="81947" x="10952163" y="3475038"/>
          <p14:tracePt t="82109" x="10960100" y="3467100"/>
          <p14:tracePt t="82116" x="10977563" y="3467100"/>
          <p14:tracePt t="82124" x="11053763" y="3449638"/>
          <p14:tracePt t="82131" x="11096625" y="3449638"/>
          <p14:tracePt t="82139" x="11137900" y="3449638"/>
          <p14:tracePt t="82171" x="11155363" y="3459163"/>
          <p14:tracePt t="82179" x="11155363" y="3467100"/>
          <p14:tracePt t="82187" x="11155363" y="3475038"/>
          <p14:tracePt t="82195" x="11155363" y="3492500"/>
          <p14:tracePt t="82203" x="11155363" y="3517900"/>
          <p14:tracePt t="82211" x="11163300" y="3527425"/>
          <p14:tracePt t="82860" x="11163300" y="3552825"/>
          <p14:tracePt t="82867" x="11137900" y="3619500"/>
          <p14:tracePt t="82875" x="11112500" y="3654425"/>
          <p14:tracePt t="82883" x="11079163" y="3697288"/>
          <p14:tracePt t="82891" x="11010900" y="3730625"/>
          <p14:tracePt t="82899" x="10960100" y="3748088"/>
          <p14:tracePt t="82908" x="10917238" y="3781425"/>
          <p14:tracePt t="82915" x="10883900" y="3798888"/>
          <p14:tracePt t="82923" x="10841038" y="3816350"/>
          <p14:tracePt t="82931" x="10815638" y="3816350"/>
          <p14:tracePt t="82939" x="10798175" y="3816350"/>
          <p14:tracePt t="82947" x="10772775" y="3816350"/>
          <p14:tracePt t="82956" x="10747375" y="3841750"/>
          <p14:tracePt t="82980" x="10714038" y="3841750"/>
          <p14:tracePt t="82987" x="10688638" y="3841750"/>
          <p14:tracePt t="83003" x="10679113" y="3841750"/>
          <p14:tracePt t="83011" x="10663238" y="3841750"/>
          <p14:tracePt t="83028" x="10637838" y="3841750"/>
          <p14:tracePt t="83060" x="10628313" y="3841750"/>
          <p14:tracePt t="83075" x="10628313" y="3824288"/>
          <p14:tracePt t="83083" x="10637838" y="3798888"/>
          <p14:tracePt t="83091" x="10645775" y="3790950"/>
          <p14:tracePt t="83099" x="10653713" y="3773488"/>
          <p14:tracePt t="83108" x="10688638" y="3730625"/>
          <p14:tracePt t="83115" x="10696575" y="3722688"/>
          <p14:tracePt t="83123" x="10714038" y="3697288"/>
          <p14:tracePt t="83131" x="10714038" y="3671888"/>
          <p14:tracePt t="83139" x="10721975" y="3654425"/>
          <p14:tracePt t="83147" x="10747375" y="3611563"/>
          <p14:tracePt t="83155" x="10747375" y="3586163"/>
          <p14:tracePt t="83163" x="10764838" y="3560763"/>
          <p14:tracePt t="83171" x="10764838" y="3527425"/>
          <p14:tracePt t="83179" x="10764838" y="3517900"/>
          <p14:tracePt t="83187" x="10764838" y="3492500"/>
          <p14:tracePt t="83195" x="10756900" y="3441700"/>
          <p14:tracePt t="83208" x="10747375" y="3433763"/>
          <p14:tracePt t="83211" x="10729913" y="3424238"/>
          <p14:tracePt t="83219" x="10704513" y="3382963"/>
          <p14:tracePt t="83227" x="10663238" y="3348038"/>
          <p14:tracePt t="83235" x="10628313" y="3348038"/>
          <p14:tracePt t="83244" x="10544175" y="3289300"/>
          <p14:tracePt t="83251" x="10475913" y="3279775"/>
          <p14:tracePt t="83259" x="10425113" y="3279775"/>
          <p14:tracePt t="83267" x="10382250" y="3263900"/>
          <p14:tracePt t="83275" x="10339388" y="3246438"/>
          <p14:tracePt t="83284" x="10245725" y="3211513"/>
          <p14:tracePt t="83295" x="10179050" y="3195638"/>
          <p14:tracePt t="83301" x="10085388" y="3178175"/>
          <p14:tracePt t="83311" x="9966325" y="3152775"/>
          <p14:tracePt t="83316" x="9821863" y="3094038"/>
          <p14:tracePt t="83324" x="9728200" y="3094038"/>
          <p14:tracePt t="83331" x="9583738" y="3067050"/>
          <p14:tracePt t="83340" x="9464675" y="3051175"/>
          <p14:tracePt t="83348" x="9312275" y="2982913"/>
          <p14:tracePt t="83355" x="9201150" y="2982913"/>
          <p14:tracePt t="83363" x="9082088" y="2965450"/>
          <p14:tracePt t="83371" x="8904288" y="2940050"/>
          <p14:tracePt t="83380" x="8759825" y="2897188"/>
          <p14:tracePt t="83387" x="8580438" y="2881313"/>
          <p14:tracePt t="83396" x="8470900" y="2881313"/>
          <p14:tracePt t="83403" x="8351838" y="2855913"/>
          <p14:tracePt t="83412" x="8258175" y="2855913"/>
          <p14:tracePt t="83419" x="8199438" y="2855913"/>
          <p14:tracePt t="83428" x="8131175" y="2855913"/>
          <p14:tracePt t="83435" x="8105775" y="2855913"/>
          <p14:tracePt t="83443" x="8062913" y="2855913"/>
          <p14:tracePt t="83451" x="8037513" y="2855913"/>
          <p14:tracePt t="83459" x="7986713" y="2855913"/>
          <p14:tracePt t="83467" x="7977188" y="2855913"/>
          <p14:tracePt t="83475" x="7951788" y="2855913"/>
          <p14:tracePt t="83483" x="7885113" y="2855913"/>
          <p14:tracePt t="83491" x="7824788" y="2855913"/>
          <p14:tracePt t="83499" x="7756525" y="2855913"/>
          <p14:tracePt t="83508" x="7715250" y="2855913"/>
          <p14:tracePt t="83515" x="7654925" y="2855913"/>
          <p14:tracePt t="83523" x="7586663" y="2855913"/>
          <p14:tracePt t="83531" x="7527925" y="2855913"/>
          <p14:tracePt t="83539" x="7493000" y="2863850"/>
          <p14:tracePt t="83547" x="7467600" y="2897188"/>
          <p14:tracePt t="83563" x="7451725" y="2897188"/>
          <p14:tracePt t="83571" x="7442200" y="2906713"/>
          <p14:tracePt t="83579" x="7426325" y="2914650"/>
          <p14:tracePt t="83587" x="7416800" y="2949575"/>
          <p14:tracePt t="83595" x="7400925" y="2957513"/>
          <p14:tracePt t="83603" x="7400925" y="2965450"/>
          <p14:tracePt t="83611" x="7373938" y="3008313"/>
          <p14:tracePt t="83619" x="7358063" y="3041650"/>
          <p14:tracePt t="83628" x="7358063" y="3067050"/>
          <p14:tracePt t="83635" x="7348538" y="3094038"/>
          <p14:tracePt t="83644" x="7348538" y="3160713"/>
          <p14:tracePt t="83652" x="7332663" y="3170238"/>
          <p14:tracePt t="83659" x="7332663" y="3211513"/>
          <p14:tracePt t="83667" x="7332663" y="3238500"/>
          <p14:tracePt t="83675" x="7332663" y="3289300"/>
          <p14:tracePt t="83683" x="7297738" y="3330575"/>
          <p14:tracePt t="83691" x="7297738" y="3348038"/>
          <p14:tracePt t="83699" x="7297738" y="3382963"/>
          <p14:tracePt t="83708" x="7297738" y="3416300"/>
          <p14:tracePt t="83715" x="7297738" y="3441700"/>
          <p14:tracePt t="83723" x="7297738" y="3449638"/>
          <p14:tracePt t="83731" x="7297738" y="3467100"/>
          <p14:tracePt t="83739" x="7297738" y="3509963"/>
          <p14:tracePt t="83747" x="7297738" y="3517900"/>
          <p14:tracePt t="83755" x="7289800" y="3560763"/>
          <p14:tracePt t="83763" x="7289800" y="3568700"/>
          <p14:tracePt t="83771" x="7289800" y="3586163"/>
          <p14:tracePt t="83779" x="7289800" y="3594100"/>
          <p14:tracePt t="83787" x="7289800" y="3619500"/>
          <p14:tracePt t="83795" x="7272338" y="3654425"/>
          <p14:tracePt t="83803" x="7272338" y="3662363"/>
          <p14:tracePt t="83811" x="7272338" y="3705225"/>
          <p14:tracePt t="83819" x="7272338" y="3730625"/>
          <p14:tracePt t="83828" x="7272338" y="3773488"/>
          <p14:tracePt t="83835" x="7272338" y="3841750"/>
          <p14:tracePt t="83844" x="7272338" y="3943350"/>
          <p14:tracePt t="83851" x="7272338" y="4062413"/>
          <p14:tracePt t="83859" x="7272338" y="4146550"/>
          <p14:tracePt t="83867" x="7272338" y="4197350"/>
          <p14:tracePt t="83875" x="7272338" y="4240213"/>
          <p14:tracePt t="83883" x="7297738" y="4291013"/>
          <p14:tracePt t="83891" x="7297738" y="4300538"/>
          <p14:tracePt t="83899" x="7307263" y="4341813"/>
          <p14:tracePt t="83907" x="7323138" y="4351338"/>
          <p14:tracePt t="83915" x="7332663" y="4376738"/>
          <p14:tracePt t="83931" x="7383463" y="4427538"/>
          <p14:tracePt t="83939" x="7400925" y="4445000"/>
          <p14:tracePt t="83947" x="7408863" y="4452938"/>
          <p14:tracePt t="83955" x="7434263" y="4478338"/>
          <p14:tracePt t="83963" x="7467600" y="4513263"/>
          <p14:tracePt t="83971" x="7493000" y="4513263"/>
          <p14:tracePt t="83979" x="7502525" y="4521200"/>
          <p14:tracePt t="83987" x="7535863" y="4538663"/>
          <p14:tracePt t="83995" x="7578725" y="4572000"/>
          <p14:tracePt t="84003" x="7604125" y="4572000"/>
          <p14:tracePt t="84011" x="7654925" y="4579938"/>
          <p14:tracePt t="84019" x="7680325" y="4597400"/>
          <p14:tracePt t="84027" x="7731125" y="4597400"/>
          <p14:tracePt t="84035" x="7791450" y="4614863"/>
          <p14:tracePt t="84044" x="7893050" y="4673600"/>
          <p14:tracePt t="84051" x="7961313" y="4691063"/>
          <p14:tracePt t="84059" x="8080375" y="4708525"/>
          <p14:tracePt t="84067" x="8199438" y="4749800"/>
          <p14:tracePt t="84075" x="8318500" y="4767263"/>
          <p14:tracePt t="84083" x="8445500" y="4810125"/>
          <p14:tracePt t="84091" x="8580438" y="4810125"/>
          <p14:tracePt t="84099" x="8734425" y="4852988"/>
          <p14:tracePt t="84107" x="8793163" y="4852988"/>
          <p14:tracePt t="84115" x="8886825" y="4868863"/>
          <p14:tracePt t="84123" x="8997950" y="4868863"/>
          <p14:tracePt t="84131" x="9091613" y="4868863"/>
          <p14:tracePt t="84139" x="9175750" y="4868863"/>
          <p14:tracePt t="84147" x="9261475" y="4868863"/>
          <p14:tracePt t="84155" x="9380538" y="4868863"/>
          <p14:tracePt t="84163" x="9464675" y="4868863"/>
          <p14:tracePt t="84171" x="9583738" y="4860925"/>
          <p14:tracePt t="84179" x="9652000" y="4843463"/>
          <p14:tracePt t="84192" x="9745663" y="4827588"/>
          <p14:tracePt t="84196" x="9839325" y="4810125"/>
          <p14:tracePt t="84203" x="9923463" y="4810125"/>
          <p14:tracePt t="84211" x="9983788" y="4810125"/>
          <p14:tracePt t="84219" x="10067925" y="4810125"/>
          <p14:tracePt t="84228" x="10136188" y="4810125"/>
          <p14:tracePt t="84235" x="10245725" y="4767263"/>
          <p14:tracePt t="84243" x="10356850" y="4767263"/>
          <p14:tracePt t="84251" x="10534650" y="4767263"/>
          <p14:tracePt t="84259" x="10653713" y="4749800"/>
          <p14:tracePt t="84267" x="10772775" y="4733925"/>
          <p14:tracePt t="84275" x="10917238" y="4708525"/>
          <p14:tracePt t="84283" x="11044238" y="4648200"/>
          <p14:tracePt t="84291" x="11129963" y="4630738"/>
          <p14:tracePt t="84299" x="11180763" y="4579938"/>
          <p14:tracePt t="84308" x="11231563" y="4564063"/>
          <p14:tracePt t="84315" x="11274425" y="4546600"/>
          <p14:tracePt t="84323" x="11307763" y="4529138"/>
          <p14:tracePt t="84331" x="11333163" y="4503738"/>
          <p14:tracePt t="87332" x="11333163" y="4486275"/>
          <p14:tracePt t="87340" x="11333163" y="4478338"/>
          <p14:tracePt t="87348" x="11333163" y="4452938"/>
          <p14:tracePt t="87356" x="11333163" y="4427538"/>
          <p14:tracePt t="87363" x="11317288" y="4394200"/>
          <p14:tracePt t="87371" x="11299825" y="4351338"/>
          <p14:tracePt t="87379" x="11282363" y="4300538"/>
          <p14:tracePt t="87387" x="11249025" y="4257675"/>
          <p14:tracePt t="87395" x="11215688" y="4206875"/>
          <p14:tracePt t="87403" x="11180763" y="4138613"/>
          <p14:tracePt t="87411" x="11172825" y="4113213"/>
          <p14:tracePt t="87419" x="11112500" y="4019550"/>
          <p14:tracePt t="87428" x="11112500" y="4002088"/>
          <p14:tracePt t="87435" x="11104563" y="3968750"/>
          <p14:tracePt t="87443" x="11087100" y="3935413"/>
          <p14:tracePt t="87451" x="11053763" y="3892550"/>
          <p14:tracePt t="87459" x="11053763" y="3875088"/>
          <p14:tracePt t="87467" x="11044238" y="3867150"/>
          <p14:tracePt t="87756" x="11028363" y="3849688"/>
          <p14:tracePt t="87764" x="11028363" y="3841750"/>
          <p14:tracePt t="87772" x="11018838" y="3824288"/>
          <p14:tracePt t="87781" x="11002963" y="3798888"/>
          <p14:tracePt t="87796" x="10993438" y="3790950"/>
          <p14:tracePt t="87812" x="10993438" y="3773488"/>
          <p14:tracePt t="87828" x="10985500" y="3763963"/>
          <p14:tracePt t="87843" x="10985500" y="3738563"/>
          <p14:tracePt t="87851" x="10985500" y="3713163"/>
          <p14:tracePt t="87859" x="10968038" y="3697288"/>
          <p14:tracePt t="88564" x="10960100" y="3687763"/>
          <p14:tracePt t="88644" x="10934700" y="3697288"/>
          <p14:tracePt t="94532" x="10917238" y="3687763"/>
          <p14:tracePt t="94542" x="10891838" y="3662363"/>
          <p14:tracePt t="94549" x="10841038" y="3629025"/>
          <p14:tracePt t="94556" x="10815638" y="3603625"/>
          <p14:tracePt t="94563" x="10739438" y="3527425"/>
          <p14:tracePt t="94571" x="10663238" y="3449638"/>
          <p14:tracePt t="94579" x="10612438" y="3398838"/>
          <p14:tracePt t="94587" x="10544175" y="3348038"/>
          <p14:tracePt t="94595" x="10475913" y="3330575"/>
          <p14:tracePt t="94603" x="10450513" y="3314700"/>
          <p14:tracePt t="94611" x="10433050" y="3314700"/>
          <p14:tracePt t="94764" x="10425113" y="3322638"/>
          <p14:tracePt t="94772" x="10442575" y="3348038"/>
          <p14:tracePt t="94780" x="10450513" y="3355975"/>
          <p14:tracePt t="94795" x="10493375" y="3373438"/>
          <p14:tracePt t="94803" x="10526713" y="3390900"/>
          <p14:tracePt t="94812" x="10569575" y="3416300"/>
          <p14:tracePt t="94819" x="10620375" y="3449638"/>
          <p14:tracePt t="94827" x="10663238" y="3449638"/>
          <p14:tracePt t="94835" x="10714038" y="3467100"/>
          <p14:tracePt t="94844" x="10739438" y="3467100"/>
          <p14:tracePt t="94851" x="10782300" y="3467100"/>
          <p14:tracePt t="94860" x="10815638" y="3467100"/>
          <p14:tracePt t="94867" x="10823575" y="3467100"/>
          <p14:tracePt t="94875" x="10866438" y="3467100"/>
          <p14:tracePt t="94883" x="10891838" y="3467100"/>
          <p14:tracePt t="94891" x="10934700" y="3467100"/>
          <p14:tracePt t="94899" x="10952163" y="3467100"/>
          <p14:tracePt t="94907" x="10960100" y="3467100"/>
          <p14:tracePt t="94915" x="10985500" y="3467100"/>
          <p14:tracePt t="97491" x="11002963" y="3475038"/>
          <p14:tracePt t="97515" x="11002963" y="3492500"/>
          <p14:tracePt t="97604" x="11002963" y="3502025"/>
          <p14:tracePt t="97611" x="11002963" y="3517900"/>
          <p14:tracePt t="97619" x="11002963" y="3552825"/>
          <p14:tracePt t="97628" x="11002963" y="3586163"/>
          <p14:tracePt t="97635" x="11002963" y="3629025"/>
          <p14:tracePt t="97644" x="11002963" y="3671888"/>
          <p14:tracePt t="97651" x="11002963" y="3722688"/>
          <p14:tracePt t="97659" x="11002963" y="3781425"/>
          <p14:tracePt t="97667" x="11002963" y="3849688"/>
          <p14:tracePt t="97675" x="10993438" y="3875088"/>
          <p14:tracePt t="97683" x="10993438" y="3935413"/>
          <p14:tracePt t="97691" x="10977563" y="3951288"/>
          <p14:tracePt t="97699" x="10968038" y="3994150"/>
          <p14:tracePt t="97707" x="10968038" y="4002088"/>
          <p14:tracePt t="97715" x="10942638" y="4027488"/>
          <p14:tracePt t="97731" x="10942638" y="4062413"/>
          <p14:tracePt t="97740" x="10926763" y="4070350"/>
          <p14:tracePt t="97755" x="10917238" y="4079875"/>
          <p14:tracePt t="97779" x="10891838" y="4095750"/>
          <p14:tracePt t="97787" x="10858500" y="4113213"/>
          <p14:tracePt t="97795" x="10848975" y="4113213"/>
          <p14:tracePt t="97803" x="10807700" y="4113213"/>
          <p14:tracePt t="97811" x="10772775" y="4138613"/>
          <p14:tracePt t="97819" x="10714038" y="4156075"/>
          <p14:tracePt t="97827" x="10645775" y="4171950"/>
          <p14:tracePt t="97835" x="10620375" y="4206875"/>
          <p14:tracePt t="97843" x="10585450" y="4214813"/>
          <p14:tracePt t="97851" x="10560050" y="4232275"/>
          <p14:tracePt t="97860" x="10544175" y="4232275"/>
          <p14:tracePt t="97892" x="10518775" y="4232275"/>
          <p14:tracePt t="97907" x="10493375" y="4232275"/>
          <p14:tracePt t="97925" x="10483850" y="4232275"/>
          <p14:tracePt t="97933" x="10467975" y="4214813"/>
          <p14:tracePt t="97942" x="10458450" y="4206875"/>
          <p14:tracePt t="97947" x="10442575" y="4189413"/>
          <p14:tracePt t="97956" x="10442575" y="4164013"/>
          <p14:tracePt t="97963" x="10433050" y="4156075"/>
          <p14:tracePt t="97971" x="10415588" y="4130675"/>
          <p14:tracePt t="97979" x="10415588" y="4105275"/>
          <p14:tracePt t="97987" x="10415588" y="4070350"/>
          <p14:tracePt t="97995" x="10407650" y="4027488"/>
          <p14:tracePt t="98004" x="10348913" y="3935413"/>
          <p14:tracePt t="98012" x="10331450" y="3908425"/>
          <p14:tracePt t="98019" x="10280650" y="3816350"/>
          <p14:tracePt t="98028" x="10245725" y="3763963"/>
          <p14:tracePt t="98035" x="10194925" y="3697288"/>
          <p14:tracePt t="98044" x="10136188" y="3594100"/>
          <p14:tracePt t="98051" x="10085388" y="3552825"/>
          <p14:tracePt t="98060" x="9983788" y="3467100"/>
          <p14:tracePt t="98067" x="9940925" y="3449638"/>
          <p14:tracePt t="98077" x="9890125" y="3433763"/>
          <p14:tracePt t="98083" x="9821863" y="3398838"/>
          <p14:tracePt t="98091" x="9812338" y="3390900"/>
          <p14:tracePt t="98099" x="9771063" y="3390900"/>
          <p14:tracePt t="98107" x="9745663" y="3390900"/>
          <p14:tracePt t="98115" x="9720263" y="3390900"/>
          <p14:tracePt t="98124" x="9685338" y="3390900"/>
          <p14:tracePt t="98131" x="9642475" y="3390900"/>
          <p14:tracePt t="98141" x="9601200" y="3390900"/>
          <p14:tracePt t="98147" x="9515475" y="3390900"/>
          <p14:tracePt t="98155" x="9447213" y="3390900"/>
          <p14:tracePt t="98163" x="9345613" y="3390900"/>
          <p14:tracePt t="98171" x="9251950" y="3390900"/>
          <p14:tracePt t="98179" x="9107488" y="3390900"/>
          <p14:tracePt t="98187" x="8937625" y="3390900"/>
          <p14:tracePt t="98195" x="8742363" y="3390900"/>
          <p14:tracePt t="98203" x="8521700" y="3390900"/>
          <p14:tracePt t="98223" x="8174038" y="3390900"/>
          <p14:tracePt t="98228" x="8037513" y="3390900"/>
          <p14:tracePt t="98235" x="7986713" y="3398838"/>
          <p14:tracePt t="98243" x="7900988" y="3398838"/>
          <p14:tracePt t="98251" x="7859713" y="3416300"/>
          <p14:tracePt t="98259" x="7791450" y="3433763"/>
          <p14:tracePt t="98267" x="7740650" y="3441700"/>
          <p14:tracePt t="98275" x="7672388" y="3502025"/>
          <p14:tracePt t="98283" x="7612063" y="3509963"/>
          <p14:tracePt t="98291" x="7535863" y="3568700"/>
          <p14:tracePt t="98299" x="7442200" y="3611563"/>
          <p14:tracePt t="98307" x="7426325" y="3619500"/>
          <p14:tracePt t="98315" x="7383463" y="3646488"/>
          <p14:tracePt t="98356" x="7358063" y="3679825"/>
          <p14:tracePt t="98379" x="7358063" y="3705225"/>
          <p14:tracePt t="98387" x="7358063" y="3730625"/>
          <p14:tracePt t="98395" x="7358063" y="3781425"/>
          <p14:tracePt t="98403" x="7358063" y="3806825"/>
          <p14:tracePt t="98411" x="7358063" y="3849688"/>
          <p14:tracePt t="98420" x="7358063" y="3875088"/>
          <p14:tracePt t="98428" x="7358063" y="3943350"/>
          <p14:tracePt t="98436" x="7358063" y="3968750"/>
          <p14:tracePt t="98444" x="7358063" y="4011613"/>
          <p14:tracePt t="98451" x="7373938" y="4027488"/>
          <p14:tracePt t="98460" x="7391400" y="4070350"/>
          <p14:tracePt t="98467" x="7416800" y="4095750"/>
          <p14:tracePt t="98475" x="7451725" y="4130675"/>
          <p14:tracePt t="98483" x="7477125" y="4171950"/>
          <p14:tracePt t="98491" x="7510463" y="4189413"/>
          <p14:tracePt t="98499" x="7545388" y="4240213"/>
          <p14:tracePt t="98508" x="7586663" y="4257675"/>
          <p14:tracePt t="98516" x="7637463" y="4283075"/>
          <p14:tracePt t="98524" x="7662863" y="4316413"/>
          <p14:tracePt t="98531" x="7731125" y="4351338"/>
          <p14:tracePt t="98541" x="7766050" y="4368800"/>
          <p14:tracePt t="98547" x="7807325" y="4394200"/>
          <p14:tracePt t="98555" x="7859713" y="4427538"/>
          <p14:tracePt t="98563" x="7885113" y="4445000"/>
          <p14:tracePt t="98571" x="7910513" y="4445000"/>
          <p14:tracePt t="98579" x="7961313" y="4478338"/>
          <p14:tracePt t="98587" x="7986713" y="4486275"/>
          <p14:tracePt t="98595" x="8037513" y="4486275"/>
          <p14:tracePt t="98603" x="8062913" y="4486275"/>
          <p14:tracePt t="98612" x="8105775" y="4486275"/>
          <p14:tracePt t="98619" x="8139113" y="4486275"/>
          <p14:tracePt t="98628" x="8181975" y="4486275"/>
          <p14:tracePt t="98636" x="8189913" y="4486275"/>
          <p14:tracePt t="98644" x="8232775" y="4486275"/>
          <p14:tracePt t="98651" x="8258175" y="4486275"/>
          <p14:tracePt t="98660" x="8308975" y="4486275"/>
          <p14:tracePt t="98667" x="8369300" y="4486275"/>
          <p14:tracePt t="98675" x="8410575" y="4486275"/>
          <p14:tracePt t="98683" x="8478838" y="4486275"/>
          <p14:tracePt t="98691" x="8564563" y="4486275"/>
          <p14:tracePt t="98699" x="8648700" y="4486275"/>
          <p14:tracePt t="98708" x="8742363" y="4486275"/>
          <p14:tracePt t="98715" x="8802688" y="4486275"/>
          <p14:tracePt t="98724" x="8886825" y="4486275"/>
          <p14:tracePt t="98731" x="8972550" y="4486275"/>
          <p14:tracePt t="98741" x="9023350" y="4460875"/>
          <p14:tracePt t="98747" x="9150350" y="4445000"/>
          <p14:tracePt t="98756" x="9244013" y="4427538"/>
          <p14:tracePt t="98763" x="9320213" y="4394200"/>
          <p14:tracePt t="98772" x="9380538" y="4394200"/>
          <p14:tracePt t="98779" x="9464675" y="4376738"/>
          <p14:tracePt t="98787" x="9532938" y="4376738"/>
          <p14:tracePt t="98795" x="9591675" y="4376738"/>
          <p14:tracePt t="98804" x="9617075" y="4376738"/>
          <p14:tracePt t="98812" x="9667875" y="4376738"/>
          <p14:tracePt t="98819" x="9677400" y="4376738"/>
          <p14:tracePt t="98828" x="9694863" y="4376738"/>
          <p14:tracePt t="98844" x="9720263" y="4376738"/>
          <p14:tracePt t="98851" x="9728200" y="4376738"/>
          <p14:tracePt t="98859" x="9753600" y="4359275"/>
          <p14:tracePt t="98867" x="9804400" y="4359275"/>
          <p14:tracePt t="98875" x="9812338" y="4351338"/>
          <p14:tracePt t="98883" x="9855200" y="4325938"/>
          <p14:tracePt t="98891" x="9898063" y="4308475"/>
          <p14:tracePt t="98899" x="9948863" y="4291013"/>
          <p14:tracePt t="98907" x="9974263" y="4275138"/>
          <p14:tracePt t="98915" x="10042525" y="4240213"/>
          <p14:tracePt t="98924" x="10093325" y="4224338"/>
          <p14:tracePt t="98931" x="10118725" y="4224338"/>
          <p14:tracePt t="98941" x="10179050" y="4224338"/>
          <p14:tracePt t="98948" x="10229850" y="4214813"/>
          <p14:tracePt t="98956" x="10271125" y="4214813"/>
          <p14:tracePt t="98964" x="10323513" y="4214813"/>
          <p14:tracePt t="98972" x="10348913" y="4214813"/>
          <p14:tracePt t="98979" x="10390188" y="4214813"/>
          <p14:tracePt t="98987" x="10425113" y="4197350"/>
          <p14:tracePt t="98996" x="10483850" y="4197350"/>
          <p14:tracePt t="99003" x="10552113" y="4164013"/>
          <p14:tracePt t="99012" x="10602913" y="4146550"/>
          <p14:tracePt t="99020" x="10663238" y="4130675"/>
          <p14:tracePt t="99028" x="10679113" y="4130675"/>
          <p14:tracePt t="99036" x="10721975" y="4121150"/>
          <p14:tracePt t="99044" x="10729913" y="4121150"/>
          <p14:tracePt t="99157" x="10739438" y="4121150"/>
          <p14:tracePt t="99164" x="10772775" y="4087813"/>
          <p14:tracePt t="99173" x="10782300" y="4087813"/>
          <p14:tracePt t="99182" x="10807700" y="4087813"/>
          <p14:tracePt t="99189" x="10833100" y="4087813"/>
          <p14:tracePt t="99212" x="10848975" y="4087813"/>
          <p14:tracePt t="99238" x="10858500" y="4087813"/>
          <p14:tracePt t="99444" x="10858500" y="4079875"/>
          <p14:tracePt t="99452" x="10858500" y="4019550"/>
          <p14:tracePt t="99460" x="10874375" y="3976688"/>
          <p14:tracePt t="99469" x="10891838" y="3943350"/>
          <p14:tracePt t="99484" x="10891838" y="3935413"/>
          <p14:tracePt t="99493" x="10883900" y="3908425"/>
          <p14:tracePt t="99500" x="10874375" y="3908425"/>
          <p14:tracePt t="99510" x="10858500" y="3908425"/>
          <p14:tracePt t="99812" x="10848975" y="3892550"/>
          <p14:tracePt t="99980" x="10848975" y="3883025"/>
          <p14:tracePt t="99989" x="10848975" y="3875088"/>
          <p14:tracePt t="100004" x="10848975" y="3857625"/>
          <p14:tracePt t="100011" x="10848975" y="3832225"/>
          <p14:tracePt t="100028" x="10848975" y="3824288"/>
          <p14:tracePt t="100061" x="10848975" y="3806825"/>
          <p14:tracePt t="131235" x="10833100" y="3806825"/>
          <p14:tracePt t="131251" x="10823575" y="3816350"/>
          <p14:tracePt t="131267" x="10798175" y="3816350"/>
          <p14:tracePt t="131283" x="10782300" y="3816350"/>
          <p14:tracePt t="131956" x="10772775" y="3806825"/>
          <p14:tracePt t="132075" x="10772775" y="3798888"/>
          <p14:tracePt t="132099" x="10772775" y="3773488"/>
          <p14:tracePt t="132123" x="10772775" y="3748088"/>
          <p14:tracePt t="132222" x="10772775" y="3730625"/>
          <p14:tracePt t="132238" x="10772775" y="3705225"/>
          <p14:tracePt t="132259" x="10756900" y="3679825"/>
          <p14:tracePt t="132339" x="10756900" y="3662363"/>
          <p14:tracePt t="132371" x="10747375" y="3629025"/>
          <p14:tracePt t="132476" x="10729913" y="3611563"/>
          <p14:tracePt t="132483" x="10721975" y="3611563"/>
          <p14:tracePt t="132491" x="10704513" y="3603625"/>
          <p14:tracePt t="135859" x="10714038" y="3586163"/>
          <p14:tracePt t="135867" x="10721975" y="3586163"/>
          <p14:tracePt t="135891" x="10739438" y="3586163"/>
          <p14:tracePt t="135979" x="10747375" y="3586163"/>
          <p14:tracePt t="135987" x="10772775" y="3594100"/>
          <p14:tracePt t="136116" x="10790238" y="3594100"/>
          <p14:tracePt t="144972" x="10798175" y="3594100"/>
          <p14:tracePt t="144980" x="10823575" y="3619500"/>
          <p14:tracePt t="144987" x="10841038" y="3629025"/>
          <p14:tracePt t="144995" x="10866438" y="3662363"/>
          <p14:tracePt t="145011" x="10901363" y="3687763"/>
          <p14:tracePt t="145019" x="10926763" y="3705225"/>
          <p14:tracePt t="145027" x="10934700" y="3713163"/>
          <p14:tracePt t="145035" x="10952163" y="3730625"/>
          <p14:tracePt t="145051" x="10977563" y="3730625"/>
          <p14:tracePt t="145348" x="10968038" y="3738563"/>
          <p14:tracePt t="145364" x="10968038" y="3756025"/>
          <p14:tracePt t="145372" x="10960100" y="3763963"/>
          <p14:tracePt t="145387" x="10952163" y="3763963"/>
          <p14:tracePt t="145395" x="10934700" y="3773488"/>
          <p14:tracePt t="145435" x="10926763" y="3773488"/>
          <p14:tracePt t="145699" x="10909300" y="3773488"/>
          <p14:tracePt t="145723" x="10909300" y="3763963"/>
          <p14:tracePt t="145739" x="10909300" y="3748088"/>
          <p14:tracePt t="145755" x="10909300" y="3738563"/>
          <p14:tracePt t="145763" x="10909300" y="3713163"/>
          <p14:tracePt t="145787" x="10909300" y="3697288"/>
          <p14:tracePt t="145811" x="10909300" y="3687763"/>
          <p14:tracePt t="146036" x="10901363" y="3671888"/>
          <p14:tracePt t="146044" x="10883900" y="3671888"/>
          <p14:tracePt t="146053" x="10874375" y="3671888"/>
          <p14:tracePt t="146069" x="10866438" y="3671888"/>
          <p14:tracePt t="146076" x="10848975" y="3671888"/>
          <p14:tracePt t="146084" x="10823575" y="3671888"/>
          <p14:tracePt t="146091" x="10798175" y="3671888"/>
          <p14:tracePt t="146099" x="10790238" y="3671888"/>
          <p14:tracePt t="146107" x="10756900" y="3671888"/>
          <p14:tracePt t="146115" x="10747375" y="3671888"/>
          <p14:tracePt t="146452" x="10704513" y="3713163"/>
          <p14:tracePt t="146460" x="10704513" y="3722688"/>
          <p14:tracePt t="146470" x="10679113" y="3748088"/>
          <p14:tracePt t="146475" x="10679113" y="3773488"/>
          <p14:tracePt t="146483" x="10663238" y="3806825"/>
          <p14:tracePt t="146491" x="10645775" y="3832225"/>
          <p14:tracePt t="146507" x="10645775" y="3849688"/>
          <p14:tracePt t="146515" x="10637838" y="3857625"/>
          <p14:tracePt t="146523" x="10612438" y="3883025"/>
          <p14:tracePt t="146531" x="10577513" y="3917950"/>
          <p14:tracePt t="146539" x="10552113" y="3943350"/>
          <p14:tracePt t="146547" x="10518775" y="3943350"/>
          <p14:tracePt t="146555" x="10450513" y="3994150"/>
          <p14:tracePt t="146563" x="10442575" y="3994150"/>
          <p14:tracePt t="146571" x="10364788" y="4027488"/>
          <p14:tracePt t="146579" x="10331450" y="4044950"/>
          <p14:tracePt t="146587" x="10271125" y="4062413"/>
          <p14:tracePt t="146595" x="10204450" y="4079875"/>
          <p14:tracePt t="146603" x="10136188" y="4095750"/>
          <p14:tracePt t="146611" x="10067925" y="4113213"/>
          <p14:tracePt t="146619" x="10042525" y="4138613"/>
          <p14:tracePt t="146627" x="10025063" y="4156075"/>
          <p14:tracePt t="146635" x="9999663" y="4156075"/>
          <p14:tracePt t="146643" x="9991725" y="4156075"/>
          <p14:tracePt t="146651" x="9931400" y="4164013"/>
          <p14:tracePt t="146659" x="9906000" y="4181475"/>
          <p14:tracePt t="146668" x="9839325" y="4214813"/>
          <p14:tracePt t="146675" x="9745663" y="4232275"/>
          <p14:tracePt t="146683" x="9736138" y="4232275"/>
          <p14:tracePt t="146691" x="9677400" y="4249738"/>
          <p14:tracePt t="146699" x="9609138" y="4265613"/>
          <p14:tracePt t="146707" x="9523413" y="4265613"/>
          <p14:tracePt t="146715" x="9456738" y="4283075"/>
          <p14:tracePt t="146723" x="9413875" y="4291013"/>
          <p14:tracePt t="146731" x="9345613" y="4291013"/>
          <p14:tracePt t="146747" x="9337675" y="4291013"/>
          <p14:tracePt t="146836" x="9320213" y="4291013"/>
          <p14:tracePt t="146844" x="9294813" y="4291013"/>
          <p14:tracePt t="146853" x="9269413" y="4275138"/>
          <p14:tracePt t="146869" x="9251950" y="4257675"/>
          <p14:tracePt t="146876" x="9209088" y="4214813"/>
          <p14:tracePt t="146892" x="9201150" y="4206875"/>
          <p14:tracePt t="146899" x="9175750" y="4189413"/>
          <p14:tracePt t="146907" x="9142413" y="4181475"/>
          <p14:tracePt t="146915" x="9132888" y="4164013"/>
          <p14:tracePt t="146923" x="9056688" y="4156075"/>
          <p14:tracePt t="146931" x="8988425" y="4138613"/>
          <p14:tracePt t="146939" x="8921750" y="4121150"/>
          <p14:tracePt t="146947" x="8828088" y="4079875"/>
          <p14:tracePt t="146955" x="8734425" y="4062413"/>
          <p14:tracePt t="146963" x="8691563" y="4027488"/>
          <p14:tracePt t="146972" x="8623300" y="4027488"/>
          <p14:tracePt t="146979" x="8555038" y="3976688"/>
          <p14:tracePt t="146988" x="8529638" y="3976688"/>
          <p14:tracePt t="146995" x="8462963" y="3960813"/>
          <p14:tracePt t="147003" x="8394700" y="3943350"/>
          <p14:tracePt t="147011" x="8308975" y="3925888"/>
          <p14:tracePt t="147019" x="8275638" y="3908425"/>
          <p14:tracePt t="147027" x="8215313" y="3908425"/>
          <p14:tracePt t="147035" x="8199438" y="3908425"/>
          <p14:tracePt t="147052" x="8174038" y="3908425"/>
          <p14:tracePt t="147075" x="8164513" y="3908425"/>
          <p14:tracePt t="147083" x="8147050" y="3908425"/>
          <p14:tracePt t="147091" x="8139113" y="3908425"/>
          <p14:tracePt t="147099" x="8096250" y="3908425"/>
          <p14:tracePt t="147115" x="8088313" y="3908425"/>
          <p14:tracePt t="147131" x="8070850" y="3908425"/>
          <p14:tracePt t="147147" x="8045450" y="3908425"/>
          <p14:tracePt t="147188" x="8037513" y="3917950"/>
          <p14:tracePt t="147195" x="8020050" y="3925888"/>
          <p14:tracePt t="147211" x="8012113" y="3943350"/>
          <p14:tracePt t="147219" x="8004175" y="3951288"/>
          <p14:tracePt t="147243" x="8004175" y="3960813"/>
          <p14:tracePt t="147259" x="8004175" y="3976688"/>
          <p14:tracePt t="147275" x="8004175" y="4002088"/>
          <p14:tracePt t="147283" x="8004175" y="4011613"/>
          <p14:tracePt t="147291" x="8004175" y="4027488"/>
          <p14:tracePt t="147299" x="8004175" y="4037013"/>
          <p14:tracePt t="147307" x="8029575" y="4062413"/>
          <p14:tracePt t="147316" x="8062913" y="4095750"/>
          <p14:tracePt t="147324" x="8121650" y="4113213"/>
          <p14:tracePt t="147331" x="8139113" y="4113213"/>
          <p14:tracePt t="147340" x="8181975" y="4121150"/>
          <p14:tracePt t="147347" x="8207375" y="4138613"/>
          <p14:tracePt t="147356" x="8250238" y="4138613"/>
          <p14:tracePt t="147363" x="8283575" y="4171950"/>
          <p14:tracePt t="147372" x="8291513" y="4181475"/>
          <p14:tracePt t="147379" x="8318500" y="4181475"/>
          <p14:tracePt t="147388" x="8385175" y="4181475"/>
          <p14:tracePt t="147396" x="8428038" y="4197350"/>
          <p14:tracePt t="147404" x="8496300" y="4197350"/>
          <p14:tracePt t="147411" x="8580438" y="4197350"/>
          <p14:tracePt t="147419" x="8666163" y="4197350"/>
          <p14:tracePt t="147428" x="8734425" y="4197350"/>
          <p14:tracePt t="147436" x="8818563" y="4197350"/>
          <p14:tracePt t="147444" x="8843963" y="4197350"/>
          <p14:tracePt t="147452" x="8904288" y="4197350"/>
          <p14:tracePt t="147459" x="8955088" y="4197350"/>
          <p14:tracePt t="147469" x="8980488" y="4197350"/>
          <p14:tracePt t="147476" x="8988425" y="4197350"/>
          <p14:tracePt t="147483" x="9048750" y="4181475"/>
          <p14:tracePt t="147499" x="9074150" y="4181475"/>
          <p14:tracePt t="147507" x="9107488" y="4181475"/>
          <p14:tracePt t="147516" x="9117013" y="4181475"/>
          <p14:tracePt t="147523" x="9158288" y="4181475"/>
          <p14:tracePt t="147531" x="9183688" y="4181475"/>
          <p14:tracePt t="147540" x="9201150" y="4181475"/>
          <p14:tracePt t="147547" x="9236075" y="4181475"/>
          <p14:tracePt t="147556" x="9251950" y="4181475"/>
          <p14:tracePt t="147563" x="9294813" y="4164013"/>
          <p14:tracePt t="147572" x="9302750" y="4164013"/>
          <p14:tracePt t="147579" x="9328150" y="4146550"/>
          <p14:tracePt t="147595" x="9380538" y="4138613"/>
          <p14:tracePt t="147604" x="9388475" y="4138613"/>
          <p14:tracePt t="147611" x="9413875" y="4105275"/>
          <p14:tracePt t="147619" x="9447213" y="4095750"/>
          <p14:tracePt t="147692" x="9456738" y="4079875"/>
          <p14:tracePt t="147796" x="9456738" y="4052888"/>
          <p14:tracePt t="147805" x="9456738" y="4044950"/>
          <p14:tracePt t="147828" x="9456738" y="4027488"/>
          <p14:tracePt t="147838" x="9439275" y="4019550"/>
          <p14:tracePt t="147851" x="9396413" y="4002088"/>
          <p14:tracePt t="147859" x="9371013" y="4002088"/>
          <p14:tracePt t="147868" x="9286875" y="3986213"/>
          <p14:tracePt t="147875" x="9236075" y="3968750"/>
          <p14:tracePt t="147883" x="9150350" y="3935413"/>
          <p14:tracePt t="147891" x="9064625" y="3935413"/>
          <p14:tracePt t="147899" x="8947150" y="3935413"/>
          <p14:tracePt t="147907" x="8853488" y="3917950"/>
          <p14:tracePt t="147915" x="8767763" y="3917950"/>
          <p14:tracePt t="147923" x="8683625" y="3917950"/>
          <p14:tracePt t="147931" x="8615363" y="3917950"/>
          <p14:tracePt t="147939" x="8555038" y="3917950"/>
          <p14:tracePt t="147947" x="8521700" y="3917950"/>
          <p14:tracePt t="147955" x="8496300" y="3917950"/>
          <p14:tracePt t="147963" x="8435975" y="3917950"/>
          <p14:tracePt t="147971" x="8420100" y="3917950"/>
          <p14:tracePt t="147979" x="8394700" y="3917950"/>
          <p14:tracePt t="147988" x="8385175" y="3917950"/>
          <p14:tracePt t="147995" x="8369300" y="3917950"/>
          <p14:tracePt t="148069" x="8359775" y="3917950"/>
          <p14:tracePt t="148076" x="8318500" y="3917950"/>
          <p14:tracePt t="148084" x="8308975" y="3917950"/>
          <p14:tracePt t="148093" x="8266113" y="3925888"/>
          <p14:tracePt t="148101" x="8250238" y="3925888"/>
          <p14:tracePt t="148116" x="8240713" y="3925888"/>
          <p14:tracePt t="148124" x="8232775" y="3935413"/>
          <p14:tracePt t="148221" x="8232775" y="3943350"/>
          <p14:tracePt t="148237" x="8232775" y="3960813"/>
          <p14:tracePt t="148246" x="8232775" y="3968750"/>
          <p14:tracePt t="148253" x="8232775" y="3994150"/>
          <p14:tracePt t="148268" x="8215313" y="4027488"/>
          <p14:tracePt t="148283" x="8215313" y="4037013"/>
          <p14:tracePt t="148299" x="8215313" y="4062413"/>
          <p14:tracePt t="148307" x="8215313" y="4079875"/>
          <p14:tracePt t="148315" x="8215313" y="4087813"/>
          <p14:tracePt t="148323" x="8215313" y="4095750"/>
          <p14:tracePt t="148340" x="8215313" y="4121150"/>
          <p14:tracePt t="148404" x="8215313" y="4138613"/>
          <p14:tracePt t="148419" x="8215313" y="4146550"/>
          <p14:tracePt t="148428" x="8240713" y="4164013"/>
          <p14:tracePt t="148436" x="8275638" y="4181475"/>
          <p14:tracePt t="148444" x="8334375" y="4181475"/>
          <p14:tracePt t="148454" x="8385175" y="4206875"/>
          <p14:tracePt t="148460" x="8410575" y="4206875"/>
          <p14:tracePt t="148470" x="8478838" y="4206875"/>
          <p14:tracePt t="148476" x="8539163" y="4206875"/>
          <p14:tracePt t="148484" x="8580438" y="4206875"/>
          <p14:tracePt t="148492" x="8615363" y="4206875"/>
          <p14:tracePt t="148500" x="8640763" y="4206875"/>
          <p14:tracePt t="148557" x="8683625" y="4206875"/>
          <p14:tracePt t="148564" x="8734425" y="4197350"/>
          <p14:tracePt t="148572" x="8793163" y="4197350"/>
          <p14:tracePt t="148580" x="8843963" y="4189413"/>
          <p14:tracePt t="148587" x="8886825" y="4189413"/>
          <p14:tracePt t="148596" x="8912225" y="4171950"/>
          <p14:tracePt t="148603" x="8929688" y="4171950"/>
          <p14:tracePt t="148612" x="8955088" y="4171950"/>
          <p14:tracePt t="148620" x="8980488" y="4171950"/>
          <p14:tracePt t="148628" x="8988425" y="4171950"/>
          <p14:tracePt t="148637" x="9013825" y="4171950"/>
          <p14:tracePt t="148644" x="9048750" y="4171950"/>
          <p14:tracePt t="148654" x="9056688" y="4171950"/>
          <p14:tracePt t="148660" x="9074150" y="4171950"/>
          <p14:tracePt t="148676" x="9082088" y="4171950"/>
          <p14:tracePt t="148788" x="9107488" y="4171950"/>
          <p14:tracePt t="148796" x="9132888" y="4171950"/>
          <p14:tracePt t="148804" x="9218613" y="4171950"/>
          <p14:tracePt t="148813" x="9302750" y="4171950"/>
          <p14:tracePt t="148821" x="9421813" y="4171950"/>
          <p14:tracePt t="148828" x="9566275" y="4171950"/>
          <p14:tracePt t="148838" x="9652000" y="4171950"/>
          <p14:tracePt t="148844" x="9720263" y="4171950"/>
          <p14:tracePt t="148853" x="9761538" y="4171950"/>
          <p14:tracePt t="148860" x="9821863" y="4171950"/>
          <p14:tracePt t="148869" x="9855200" y="4171950"/>
          <p14:tracePt t="148875" x="9898063" y="4171950"/>
          <p14:tracePt t="148884" x="9906000" y="4171950"/>
          <p14:tracePt t="148891" x="9966325" y="4171950"/>
          <p14:tracePt t="148900" x="10009188" y="4171950"/>
          <p14:tracePt t="148908" x="10118725" y="4171950"/>
          <p14:tracePt t="148916" x="10179050" y="4171950"/>
          <p14:tracePt t="148924" x="10288588" y="4171950"/>
          <p14:tracePt t="148932" x="10407650" y="4164013"/>
          <p14:tracePt t="148940" x="10534650" y="4121150"/>
          <p14:tracePt t="148948" x="10628313" y="4087813"/>
          <p14:tracePt t="148956" x="10721975" y="4070350"/>
          <p14:tracePt t="148963" x="10815638" y="4027488"/>
          <p14:tracePt t="148972" x="10866438" y="4011613"/>
          <p14:tracePt t="148979" x="10874375" y="4011613"/>
          <p14:tracePt t="148988" x="10901363" y="4002088"/>
          <p14:tracePt t="149052" x="10909300" y="3986213"/>
          <p14:tracePt t="149060" x="10942638" y="3960813"/>
          <p14:tracePt t="149084" x="10942638" y="3951288"/>
          <p14:tracePt t="149091" x="10942638" y="3935413"/>
          <p14:tracePt t="149164" x="10942638" y="3908425"/>
          <p14:tracePt t="149173" x="10952163" y="3883025"/>
          <p14:tracePt t="149180" x="10968038" y="3867150"/>
          <p14:tracePt t="149188" x="10993438" y="3824288"/>
          <p14:tracePt t="149196" x="11010900" y="3816350"/>
          <p14:tracePt t="149207" x="11018838" y="3806825"/>
          <p14:tracePt t="149214" x="11036300" y="3773488"/>
          <p14:tracePt t="149222" x="11044238" y="3748088"/>
          <p14:tracePt t="149228" x="11044238" y="3705225"/>
          <p14:tracePt t="149236" x="11079163" y="3671888"/>
          <p14:tracePt t="149243" x="11079163" y="3662363"/>
          <p14:tracePt t="149252" x="11079163" y="3636963"/>
          <p14:tracePt t="149259" x="11079163" y="3619500"/>
          <p14:tracePt t="149269" x="11079163" y="3611563"/>
          <p14:tracePt t="149275" x="11079163" y="3594100"/>
          <p14:tracePt t="149284" x="11079163" y="3568700"/>
          <p14:tracePt t="169764" x="11079163" y="3578225"/>
          <p14:tracePt t="169819" x="11079163" y="3603625"/>
          <p14:tracePt t="170268" x="11079163" y="3611563"/>
          <p14:tracePt t="172324" x="11071225" y="3611563"/>
          <p14:tracePt t="172339" x="11061700" y="3611563"/>
          <p14:tracePt t="173900" x="11053763" y="3629025"/>
          <p14:tracePt t="173908" x="11053763" y="3636963"/>
          <p14:tracePt t="173917" x="11053763" y="3679825"/>
          <p14:tracePt t="173923" x="11053763" y="3687763"/>
          <p14:tracePt t="173933" x="11053763" y="3748088"/>
          <p14:tracePt t="173939" x="11053763" y="3756025"/>
          <p14:tracePt t="173947" x="11053763" y="3798888"/>
          <p14:tracePt t="173955" x="11053763" y="3816350"/>
          <p14:tracePt t="173963" x="11018838" y="3841750"/>
          <p14:tracePt t="173971" x="11018838" y="3867150"/>
          <p14:tracePt t="173979" x="11010900" y="3892550"/>
          <p14:tracePt t="173987" x="11010900" y="3943350"/>
          <p14:tracePt t="173995" x="11010900" y="3968750"/>
          <p14:tracePt t="174003" x="11010900" y="3976688"/>
          <p14:tracePt t="174011" x="11010900" y="4019550"/>
          <p14:tracePt t="174019" x="11010900" y="4037013"/>
          <p14:tracePt t="174027" x="11010900" y="4044950"/>
          <p14:tracePt t="174164" x="11010900" y="4070350"/>
          <p14:tracePt t="174172" x="11010900" y="4079875"/>
          <p14:tracePt t="174188" x="11010900" y="4095750"/>
          <p14:tracePt t="174220" x="11010900" y="4121150"/>
          <p14:tracePt t="174227" x="11010900" y="4130675"/>
          <p14:tracePt t="174235" x="11010900" y="4146550"/>
          <p14:tracePt t="174243" x="11028363" y="4156075"/>
          <p14:tracePt t="174251" x="11028363" y="4171950"/>
          <p14:tracePt t="174259" x="11036300" y="4181475"/>
          <p14:tracePt t="174267" x="11036300" y="4189413"/>
          <p14:tracePt t="174332" x="11036300" y="4206875"/>
          <p14:tracePt t="174340" x="11036300" y="4214813"/>
          <p14:tracePt t="174349" x="11036300" y="4232275"/>
          <p14:tracePt t="174356" x="11036300" y="4257675"/>
          <p14:tracePt t="174371" x="11036300" y="4265613"/>
          <p14:tracePt t="174379" x="11036300" y="4283075"/>
          <p14:tracePt t="174395" x="11036300" y="4291013"/>
          <p14:tracePt t="174467" x="11036300" y="4316413"/>
          <p14:tracePt t="174476" x="11010900" y="4351338"/>
          <p14:tracePt t="174492" x="11002963" y="4359275"/>
          <p14:tracePt t="174500" x="11002963" y="4368800"/>
          <p14:tracePt t="174507" x="10985500" y="4402138"/>
          <p14:tracePt t="174517" x="10985500" y="4460875"/>
          <p14:tracePt t="174523" x="10977563" y="4486275"/>
          <p14:tracePt t="174534" x="10942638" y="4579938"/>
          <p14:tracePt t="174540" x="10926763" y="4648200"/>
          <p14:tracePt t="174547" x="10909300" y="4708525"/>
          <p14:tracePt t="174555" x="10891838" y="4759325"/>
          <p14:tracePt t="174563" x="10841038" y="4827588"/>
          <p14:tracePt t="174571" x="10841038" y="4878388"/>
          <p14:tracePt t="174579" x="10841038" y="4903788"/>
          <p14:tracePt t="174587" x="10841038" y="4946650"/>
          <p14:tracePt t="174595" x="10841038" y="4954588"/>
          <p14:tracePt t="174643" x="10841038" y="4987925"/>
          <p14:tracePt t="174652" x="10858500" y="4997450"/>
          <p14:tracePt t="174659" x="10883900" y="5038725"/>
          <p14:tracePt t="174667" x="10891838" y="5048250"/>
          <p14:tracePt t="174675" x="10926763" y="5064125"/>
          <p14:tracePt t="174683" x="11010900" y="5099050"/>
          <p14:tracePt t="174691" x="11018838" y="5116513"/>
          <p14:tracePt t="174699" x="11053763" y="5116513"/>
          <p14:tracePt t="174707" x="11079163" y="5116513"/>
          <p14:tracePt t="174812" x="11087100" y="5106988"/>
          <p14:tracePt t="174828" x="11087100" y="5099050"/>
          <p14:tracePt t="174836" x="11087100" y="5081588"/>
          <p14:tracePt t="174844" x="11087100" y="5048250"/>
          <p14:tracePt t="174852" x="11087100" y="5013325"/>
          <p14:tracePt t="174859" x="11044238" y="4972050"/>
          <p14:tracePt t="174867" x="11002963" y="4919663"/>
          <p14:tracePt t="174875" x="10952163" y="4868863"/>
          <p14:tracePt t="174883" x="10883900" y="4835525"/>
          <p14:tracePt t="174891" x="10848975" y="4818063"/>
          <p14:tracePt t="174899" x="10823575" y="4802188"/>
          <p14:tracePt t="174947" x="10807700" y="4802188"/>
          <p14:tracePt t="174979" x="10798175" y="4802188"/>
          <p14:tracePt t="174987" x="10756900" y="4802188"/>
          <p14:tracePt t="174995" x="10747375" y="4802188"/>
          <p14:tracePt t="175004" x="10704513" y="4802188"/>
          <p14:tracePt t="175020" x="10688638" y="4802188"/>
          <p14:tracePt t="175036" x="10679113" y="4802188"/>
          <p14:tracePt t="175083" x="10671175" y="4802188"/>
          <p14:tracePt t="175092" x="10645775" y="4802188"/>
          <p14:tracePt t="175100" x="10612438" y="4802188"/>
          <p14:tracePt t="175107" x="10602913" y="4802188"/>
          <p14:tracePt t="175117" x="10577513" y="4802188"/>
          <p14:tracePt t="175124" x="10560050" y="4802188"/>
          <p14:tracePt t="175134" x="10552113" y="4802188"/>
          <p14:tracePt t="175140" x="10544175" y="4802188"/>
          <p14:tracePt t="175156" x="10518775" y="4802188"/>
          <p14:tracePt t="175187" x="10501313" y="4802188"/>
          <p14:tracePt t="175196" x="10493375" y="4802188"/>
          <p14:tracePt t="175216" x="10415588" y="4802188"/>
          <p14:tracePt t="175221" x="10407650" y="4802188"/>
          <p14:tracePt t="175228" x="10364788" y="4802188"/>
          <p14:tracePt t="175235" x="10356850" y="4802188"/>
          <p14:tracePt t="175244" x="10313988" y="4802188"/>
          <p14:tracePt t="175252" x="10306050" y="4802188"/>
          <p14:tracePt t="175259" x="10288588" y="4802188"/>
          <p14:tracePt t="175267" x="10280650" y="4802188"/>
          <p14:tracePt t="175275" x="10237788" y="4792663"/>
          <p14:tracePt t="175283" x="10220325" y="4792663"/>
          <p14:tracePt t="175291" x="10186988" y="4775200"/>
          <p14:tracePt t="175300" x="10136188" y="4775200"/>
          <p14:tracePt t="175307" x="10075863" y="4759325"/>
          <p14:tracePt t="175316" x="9999663" y="4724400"/>
          <p14:tracePt t="175323" x="9880600" y="4683125"/>
          <p14:tracePt t="175333" x="9786938" y="4665663"/>
          <p14:tracePt t="175339" x="9667875" y="4622800"/>
          <p14:tracePt t="175348" x="9575800" y="4605338"/>
          <p14:tracePt t="175355" x="9396413" y="4564063"/>
          <p14:tracePt t="175363" x="9277350" y="4521200"/>
          <p14:tracePt t="175371" x="9150350" y="4478338"/>
          <p14:tracePt t="175379" x="9005888" y="4460875"/>
          <p14:tracePt t="175387" x="8921750" y="4460875"/>
          <p14:tracePt t="175395" x="8853488" y="4460875"/>
          <p14:tracePt t="175404" x="8785225" y="4427538"/>
          <p14:tracePt t="175411" x="8699500" y="4427538"/>
          <p14:tracePt t="175420" x="8632825" y="4427538"/>
          <p14:tracePt t="175427" x="8589963" y="4427538"/>
          <p14:tracePt t="175437" x="8564563" y="4427538"/>
          <p14:tracePt t="175443" x="8521700" y="4427538"/>
          <p14:tracePt t="175451" x="8488363" y="4427538"/>
          <p14:tracePt t="175459" x="8478838" y="4427538"/>
          <p14:tracePt t="175467" x="8435975" y="4427538"/>
          <p14:tracePt t="175475" x="8369300" y="4435475"/>
          <p14:tracePt t="175483" x="8343900" y="4435475"/>
          <p14:tracePt t="175491" x="8283575" y="4452938"/>
          <p14:tracePt t="175500" x="8266113" y="4452938"/>
          <p14:tracePt t="175507" x="8215313" y="4452938"/>
          <p14:tracePt t="175516" x="8181975" y="4470400"/>
          <p14:tracePt t="175523" x="8156575" y="4470400"/>
          <p14:tracePt t="175533" x="8131175" y="4470400"/>
          <p14:tracePt t="175539" x="8096250" y="4495800"/>
          <p14:tracePt t="175547" x="8070850" y="4495800"/>
          <p14:tracePt t="175555" x="8045450" y="4513263"/>
          <p14:tracePt t="175563" x="8012113" y="4513263"/>
          <p14:tracePt t="175571" x="7986713" y="4529138"/>
          <p14:tracePt t="175579" x="7900988" y="4546600"/>
          <p14:tracePt t="175587" x="7832725" y="4546600"/>
          <p14:tracePt t="175595" x="7723188" y="4597400"/>
          <p14:tracePt t="175603" x="7637463" y="4597400"/>
          <p14:tracePt t="175611" x="7518400" y="4622800"/>
          <p14:tracePt t="175620" x="7426325" y="4622800"/>
          <p14:tracePt t="175627" x="7281863" y="4640263"/>
          <p14:tracePt t="175636" x="7162800" y="4683125"/>
          <p14:tracePt t="175643" x="7094538" y="4699000"/>
          <p14:tracePt t="175652" x="7051675" y="4699000"/>
          <p14:tracePt t="175659" x="6967538" y="4699000"/>
          <p14:tracePt t="175667" x="6915150" y="4716463"/>
          <p14:tracePt t="175675" x="6889750" y="4724400"/>
          <p14:tracePt t="175683" x="6823075" y="4741863"/>
          <p14:tracePt t="175691" x="6813550" y="4759325"/>
          <p14:tracePt t="175700" x="6770688" y="4767263"/>
          <p14:tracePt t="175707" x="6704013" y="4767263"/>
          <p14:tracePt t="175716" x="6694488" y="4767263"/>
          <p14:tracePt t="175723" x="6678613" y="4784725"/>
          <p14:tracePt t="175739" x="6653213" y="4792663"/>
          <p14:tracePt t="175796" x="6653213" y="4810125"/>
          <p14:tracePt t="175804" x="6626225" y="4835525"/>
          <p14:tracePt t="175812" x="6618288" y="4843463"/>
          <p14:tracePt t="175820" x="6600825" y="4860925"/>
          <p14:tracePt t="175828" x="6575425" y="4903788"/>
          <p14:tracePt t="175836" x="6550025" y="4911725"/>
          <p14:tracePt t="175844" x="6499225" y="4962525"/>
          <p14:tracePt t="175851" x="6465888" y="4997450"/>
          <p14:tracePt t="175860" x="6440488" y="5022850"/>
          <p14:tracePt t="175867" x="6405563" y="5056188"/>
          <p14:tracePt t="175876" x="6397625" y="5064125"/>
          <p14:tracePt t="175884" x="6364288" y="5106988"/>
          <p14:tracePt t="175892" x="6354763" y="5141913"/>
          <p14:tracePt t="175901" x="6321425" y="5167313"/>
          <p14:tracePt t="175908" x="6321425" y="5183188"/>
          <p14:tracePt t="175918" x="6311900" y="5208588"/>
          <p14:tracePt t="175924" x="6311900" y="5235575"/>
          <p14:tracePt t="175934" x="6296025" y="5243513"/>
          <p14:tracePt t="175940" x="6296025" y="5268913"/>
          <p14:tracePt t="175948" x="6296025" y="5353050"/>
          <p14:tracePt t="175956" x="6296025" y="5405438"/>
          <p14:tracePt t="175964" x="6296025" y="5489575"/>
          <p14:tracePt t="175972" x="6296025" y="5575300"/>
          <p14:tracePt t="175980" x="6296025" y="5600700"/>
          <p14:tracePt t="175989" x="6296025" y="5668963"/>
          <p14:tracePt t="175996" x="6346825" y="5753100"/>
          <p14:tracePt t="176005" x="6354763" y="5770563"/>
          <p14:tracePt t="176012" x="6380163" y="5829300"/>
          <p14:tracePt t="176020" x="6415088" y="5872163"/>
          <p14:tracePt t="176028" x="6448425" y="5922963"/>
          <p14:tracePt t="176036" x="6456363" y="5932488"/>
          <p14:tracePt t="176044" x="6473825" y="5965825"/>
          <p14:tracePt t="176051" x="6483350" y="5973763"/>
          <p14:tracePt t="176059" x="6516688" y="5991225"/>
          <p14:tracePt t="176067" x="6524625" y="5999163"/>
          <p14:tracePt t="176075" x="6550025" y="6024563"/>
          <p14:tracePt t="176083" x="6567488" y="6042025"/>
          <p14:tracePt t="176091" x="6600825" y="6049963"/>
          <p14:tracePt t="176100" x="6635750" y="6067425"/>
          <p14:tracePt t="176107" x="6661150" y="6084888"/>
          <p14:tracePt t="176116" x="6711950" y="6110288"/>
          <p14:tracePt t="176123" x="6719888" y="6127750"/>
          <p14:tracePt t="176133" x="6745288" y="6135688"/>
          <p14:tracePt t="176139" x="6797675" y="6186488"/>
          <p14:tracePt t="176148" x="6848475" y="6221413"/>
          <p14:tracePt t="176155" x="6873875" y="6246813"/>
          <p14:tracePt t="176164" x="6924675" y="6280150"/>
          <p14:tracePt t="176171" x="6992938" y="6330950"/>
          <p14:tracePt t="176179" x="7026275" y="6365875"/>
          <p14:tracePt t="176188" x="7085013" y="6381750"/>
          <p14:tracePt t="176196" x="7137400" y="6432550"/>
          <p14:tracePt t="176204" x="7170738" y="6442075"/>
          <p14:tracePt t="176218" x="7213600" y="6457950"/>
          <p14:tracePt t="176220" x="7264400" y="6492875"/>
          <p14:tracePt t="176227" x="7289800" y="6518275"/>
          <p14:tracePt t="176235" x="7315200" y="6518275"/>
          <p14:tracePt t="176243" x="7408863" y="6561138"/>
          <p14:tracePt t="176252" x="7442200" y="6586538"/>
          <p14:tracePt t="176259" x="7510463" y="6619875"/>
          <p14:tracePt t="176267" x="7578725" y="6680200"/>
          <p14:tracePt t="176276" x="7672388" y="6696075"/>
          <p14:tracePt t="176283" x="7697788" y="6713538"/>
          <p14:tracePt t="176291" x="7766050" y="6746875"/>
          <p14:tracePt t="176300" x="7832725" y="6756400"/>
          <p14:tracePt t="176307" x="7900988" y="6772275"/>
          <p14:tracePt t="176317" x="7943850" y="6789738"/>
          <p14:tracePt t="176323" x="7994650" y="6789738"/>
          <p14:tracePt t="176333" x="8037513" y="6807200"/>
          <p14:tracePt t="176339" x="8088313" y="6824663"/>
          <p14:tracePt t="176348" x="8113713" y="6840538"/>
          <p14:tracePt t="176355" x="8139113" y="6840538"/>
          <p14:tracePt t="176363" x="8156575" y="6840538"/>
          <p14:tracePt t="176371" x="8164513" y="6840538"/>
          <p14:tracePt t="176379" x="8207375" y="6840538"/>
          <p14:tracePt t="176388" x="8266113" y="6840538"/>
          <p14:tracePt t="176395" x="8318500" y="6840538"/>
          <p14:tracePt t="176404" x="8402638" y="6840538"/>
          <p14:tracePt t="176411" x="8488363" y="6840538"/>
          <p14:tracePt t="176420" x="8555038" y="6840538"/>
          <p14:tracePt t="176427" x="8615363" y="6840538"/>
          <p14:tracePt t="176436" x="8683625" y="6832600"/>
          <p14:tracePt t="176443" x="8709025" y="6832600"/>
          <p14:tracePt t="176452" x="8767763" y="6832600"/>
          <p14:tracePt t="176459" x="8836025" y="6832600"/>
          <p14:tracePt t="176468" x="8921750" y="6832600"/>
          <p14:tracePt t="176475" x="9005888" y="6832600"/>
          <p14:tracePt t="176483" x="9124950" y="6832600"/>
          <p14:tracePt t="176491" x="9209088" y="6832600"/>
          <p14:tracePt t="176500" x="9302750" y="6815138"/>
          <p14:tracePt t="176507" x="9396413" y="6789738"/>
          <p14:tracePt t="176517" x="9507538" y="6789738"/>
          <p14:tracePt t="176523" x="9609138" y="6731000"/>
          <p14:tracePt t="176533" x="9702800" y="6713538"/>
          <p14:tracePt t="176539" x="9812338" y="6713538"/>
          <p14:tracePt t="176548" x="9940925" y="6670675"/>
          <p14:tracePt t="176556" x="10009188" y="6619875"/>
          <p14:tracePt t="176563" x="10075863" y="6602413"/>
          <p14:tracePt t="176571" x="10126663" y="6586538"/>
          <p14:tracePt t="176579" x="10169525" y="6551613"/>
          <p14:tracePt t="176588" x="10204450" y="6543675"/>
          <p14:tracePt t="176595" x="10212388" y="6543675"/>
          <p14:tracePt t="176604" x="10229850" y="6526213"/>
          <p14:tracePt t="176627" x="10255250" y="6483350"/>
          <p14:tracePt t="176636" x="10263188" y="6475413"/>
          <p14:tracePt t="176643" x="10288588" y="6450013"/>
          <p14:tracePt t="176651" x="10306050" y="6416675"/>
          <p14:tracePt t="176659" x="10323513" y="6373813"/>
          <p14:tracePt t="176667" x="10339388" y="6323013"/>
          <p14:tracePt t="176675" x="10364788" y="6297613"/>
          <p14:tracePt t="176683" x="10364788" y="6262688"/>
          <p14:tracePt t="176691" x="10382250" y="6237288"/>
          <p14:tracePt t="176700" x="10450513" y="6186488"/>
          <p14:tracePt t="176707" x="10467975" y="6153150"/>
          <p14:tracePt t="176716" x="10534650" y="6143625"/>
          <p14:tracePt t="176723" x="10560050" y="6127750"/>
          <p14:tracePt t="176733" x="10594975" y="6110288"/>
          <p14:tracePt t="176739" x="10602913" y="6102350"/>
          <p14:tracePt t="176748" x="10645775" y="6084888"/>
          <p14:tracePt t="176755" x="10653713" y="6084888"/>
          <p14:tracePt t="176763" x="10679113" y="6059488"/>
          <p14:tracePt t="176771" x="10696575" y="6024563"/>
          <p14:tracePt t="176779" x="10729913" y="5999163"/>
          <p14:tracePt t="176788" x="10756900" y="5948363"/>
          <p14:tracePt t="176795" x="10772775" y="5905500"/>
          <p14:tracePt t="176804" x="10807700" y="5854700"/>
          <p14:tracePt t="176811" x="10823575" y="5813425"/>
          <p14:tracePt t="176820" x="10841038" y="5778500"/>
          <p14:tracePt t="176827" x="10858500" y="5719763"/>
          <p14:tracePt t="176837" x="10866438" y="5684838"/>
          <p14:tracePt t="176843" x="10901363" y="5641975"/>
          <p14:tracePt t="176851" x="10901363" y="5626100"/>
          <p14:tracePt t="176859" x="10909300" y="5616575"/>
          <p14:tracePt t="176868" x="10909300" y="5600700"/>
          <p14:tracePt t="176900" x="10909300" y="5591175"/>
          <p14:tracePt t="176907" x="10909300" y="5565775"/>
          <p14:tracePt t="176916" x="10909300" y="5540375"/>
          <p14:tracePt t="176924" x="10909300" y="5524500"/>
          <p14:tracePt t="176933" x="10909300" y="5514975"/>
          <p14:tracePt t="176939" x="10909300" y="5472113"/>
          <p14:tracePt t="176948" x="10891838" y="5421313"/>
          <p14:tracePt t="176955" x="10874375" y="5395913"/>
          <p14:tracePt t="176963" x="10858500" y="5370513"/>
          <p14:tracePt t="176971" x="10790238" y="5294313"/>
          <p14:tracePt t="176979" x="10772775" y="5286375"/>
          <p14:tracePt t="176987" x="10764838" y="5268913"/>
          <p14:tracePt t="176995" x="10747375" y="5226050"/>
          <p14:tracePt t="177004" x="10739438" y="5218113"/>
          <p14:tracePt t="177011" x="10721975" y="5218113"/>
          <p14:tracePt t="177020" x="10714038" y="5208588"/>
          <p14:tracePt t="177027" x="10688638" y="5192713"/>
          <p14:tracePt t="177036" x="10653713" y="5175250"/>
          <p14:tracePt t="177043" x="10628313" y="5149850"/>
          <p14:tracePt t="177052" x="10602913" y="5132388"/>
          <p14:tracePt t="177059" x="10569575" y="5116513"/>
          <p14:tracePt t="177067" x="10501313" y="5064125"/>
          <p14:tracePt t="177075" x="10450513" y="5030788"/>
          <p14:tracePt t="177083" x="10407650" y="5030788"/>
          <p14:tracePt t="177091" x="10313988" y="4979988"/>
          <p14:tracePt t="177100" x="10220325" y="4937125"/>
          <p14:tracePt t="177107" x="10067925" y="4878388"/>
          <p14:tracePt t="177116" x="10017125" y="4860925"/>
          <p14:tracePt t="177124" x="9915525" y="4843463"/>
          <p14:tracePt t="177133" x="9839325" y="4810125"/>
          <p14:tracePt t="177139" x="9745663" y="4792663"/>
          <p14:tracePt t="177148" x="9659938" y="4767263"/>
          <p14:tracePt t="177155" x="9566275" y="4749800"/>
          <p14:tracePt t="177163" x="9472613" y="4749800"/>
          <p14:tracePt t="177171" x="9380538" y="4716463"/>
          <p14:tracePt t="177179" x="9320213" y="4716463"/>
          <p14:tracePt t="177188" x="9236075" y="4716463"/>
          <p14:tracePt t="177195" x="9183688" y="4716463"/>
          <p14:tracePt t="177204" x="9142413" y="4716463"/>
          <p14:tracePt t="177212" x="9056688" y="4716463"/>
          <p14:tracePt t="177220" x="8997950" y="4716463"/>
          <p14:tracePt t="177227" x="8929688" y="4716463"/>
          <p14:tracePt t="177237" x="8843963" y="4716463"/>
          <p14:tracePt t="177243" x="8785225" y="4716463"/>
          <p14:tracePt t="177252" x="8734425" y="4724400"/>
          <p14:tracePt t="177259" x="8674100" y="4724400"/>
          <p14:tracePt t="177268" x="8605838" y="4733925"/>
          <p14:tracePt t="177275" x="8521700" y="4733925"/>
          <p14:tracePt t="177283" x="8453438" y="4749800"/>
          <p14:tracePt t="177291" x="8334375" y="4749800"/>
          <p14:tracePt t="177300" x="8266113" y="4784725"/>
          <p14:tracePt t="177307" x="8181975" y="4784725"/>
          <p14:tracePt t="177317" x="8088313" y="4810125"/>
          <p14:tracePt t="177323" x="8004175" y="4810125"/>
          <p14:tracePt t="177333" x="7910513" y="4810125"/>
          <p14:tracePt t="177339" x="7824788" y="4827588"/>
          <p14:tracePt t="177348" x="7705725" y="4827588"/>
          <p14:tracePt t="177355" x="7586663" y="4827588"/>
          <p14:tracePt t="177363" x="7502525" y="4843463"/>
          <p14:tracePt t="177372" x="7323138" y="4886325"/>
          <p14:tracePt t="177379" x="7272338" y="4886325"/>
          <p14:tracePt t="177388" x="7188200" y="4903788"/>
          <p14:tracePt t="177396" x="7119938" y="4919663"/>
          <p14:tracePt t="177404" x="7077075" y="4937125"/>
          <p14:tracePt t="177411" x="7034213" y="4954588"/>
          <p14:tracePt t="177420" x="7000875" y="4979988"/>
          <p14:tracePt t="177427" x="6950075" y="4997450"/>
          <p14:tracePt t="177436" x="6907213" y="5013325"/>
          <p14:tracePt t="177444" x="6873875" y="5048250"/>
          <p14:tracePt t="177453" x="6848475" y="5073650"/>
          <p14:tracePt t="177459" x="6813550" y="5106988"/>
          <p14:tracePt t="177467" x="6805613" y="5132388"/>
          <p14:tracePt t="177475" x="6805613" y="5200650"/>
          <p14:tracePt t="177483" x="6805613" y="5260975"/>
          <p14:tracePt t="177491" x="6788150" y="5311775"/>
          <p14:tracePt t="177500" x="6745288" y="5421313"/>
          <p14:tracePt t="177507" x="6745288" y="5464175"/>
          <p14:tracePt t="177516" x="6745288" y="5532438"/>
          <p14:tracePt t="177523" x="6737350" y="5557838"/>
          <p14:tracePt t="177533" x="6719888" y="5626100"/>
          <p14:tracePt t="177539" x="6704013" y="5684838"/>
          <p14:tracePt t="177548" x="6704013" y="5702300"/>
          <p14:tracePt t="177555" x="6678613" y="5727700"/>
          <p14:tracePt t="177564" x="6678613" y="5735638"/>
          <p14:tracePt t="177571" x="6678613" y="5761038"/>
          <p14:tracePt t="177579" x="6661150" y="5778500"/>
          <p14:tracePt t="177588" x="6661150" y="5803900"/>
          <p14:tracePt t="177596" x="6661150" y="5813425"/>
          <p14:tracePt t="177604" x="6661150" y="5838825"/>
          <p14:tracePt t="177611" x="6661150" y="5889625"/>
          <p14:tracePt t="177620" x="6661150" y="5915025"/>
          <p14:tracePt t="177627" x="6669088" y="5983288"/>
          <p14:tracePt t="177636" x="6686550" y="6024563"/>
          <p14:tracePt t="177643" x="6711950" y="6059488"/>
          <p14:tracePt t="177652" x="6745288" y="6102350"/>
          <p14:tracePt t="177659" x="6745288" y="6118225"/>
          <p14:tracePt t="177667" x="6762750" y="6127750"/>
          <p14:tracePt t="177692" x="6770688" y="6135688"/>
          <p14:tracePt t="177700" x="6788150" y="6169025"/>
          <p14:tracePt t="177707" x="6813550" y="6194425"/>
          <p14:tracePt t="177716" x="6831013" y="6211888"/>
          <p14:tracePt t="177724" x="6838950" y="6221413"/>
          <p14:tracePt t="177733" x="6899275" y="6246813"/>
          <p14:tracePt t="177739" x="6907213" y="6262688"/>
          <p14:tracePt t="177748" x="6942138" y="6288088"/>
          <p14:tracePt t="177755" x="6983413" y="6323013"/>
          <p14:tracePt t="177763" x="7018338" y="6338888"/>
          <p14:tracePt t="177771" x="7043738" y="6365875"/>
          <p14:tracePt t="177779" x="7137400" y="6424613"/>
          <p14:tracePt t="177787" x="7264400" y="6483350"/>
          <p14:tracePt t="177796" x="7358063" y="6543675"/>
          <p14:tracePt t="177804" x="7535863" y="6611938"/>
          <p14:tracePt t="177811" x="7688263" y="6654800"/>
          <p14:tracePt t="177820" x="7867650" y="6738938"/>
          <p14:tracePt t="177827" x="7986713" y="6764338"/>
          <p14:tracePt t="177836" x="8139113" y="6807200"/>
          <p14:tracePt t="177843" x="8283575" y="6850063"/>
          <p14:tracePt t="177939" x="9482138" y="6807200"/>
          <p14:tracePt t="177948" x="9601200" y="6764338"/>
          <p14:tracePt t="177955" x="9702800" y="6731000"/>
          <p14:tracePt t="177964" x="9821863" y="6705600"/>
          <p14:tracePt t="177971" x="9940925" y="6645275"/>
          <p14:tracePt t="177979" x="10017125" y="6611938"/>
          <p14:tracePt t="177987" x="10101263" y="6594475"/>
          <p14:tracePt t="177996" x="10179050" y="6535738"/>
          <p14:tracePt t="178004" x="10212388" y="6518275"/>
          <p14:tracePt t="178011" x="10255250" y="6492875"/>
          <p14:tracePt t="178020" x="10288588" y="6457950"/>
          <p14:tracePt t="178027" x="10298113" y="6450013"/>
          <p14:tracePt t="178036" x="10339388" y="6416675"/>
          <p14:tracePt t="178043" x="10374313" y="6373813"/>
          <p14:tracePt t="178052" x="10399713" y="6356350"/>
          <p14:tracePt t="178059" x="10467975" y="6323013"/>
          <p14:tracePt t="178067" x="10518775" y="6305550"/>
          <p14:tracePt t="178076" x="10577513" y="6288088"/>
          <p14:tracePt t="178083" x="10628313" y="6288088"/>
          <p14:tracePt t="178091" x="10671175" y="6280150"/>
          <p14:tracePt t="178099" x="10739438" y="6280150"/>
          <p14:tracePt t="178107" x="10782300" y="6280150"/>
          <p14:tracePt t="178116" x="10833100" y="6246813"/>
          <p14:tracePt t="178123" x="10858500" y="6246813"/>
          <p14:tracePt t="178133" x="10866438" y="6246813"/>
          <p14:tracePt t="178163" x="10883900" y="6229350"/>
          <p14:tracePt t="178179" x="10883900" y="6194425"/>
          <p14:tracePt t="178187" x="10891838" y="6178550"/>
          <p14:tracePt t="178216" x="10909300" y="6169025"/>
          <p14:tracePt t="178227" x="10934700" y="6153150"/>
          <p14:tracePt t="178252" x="10960100" y="6110288"/>
          <p14:tracePt t="178267" x="11010900" y="6076950"/>
          <p14:tracePt t="178276" x="11061700" y="6024563"/>
          <p14:tracePt t="178283" x="11112500" y="5948363"/>
          <p14:tracePt t="178291" x="11147425" y="5922963"/>
          <p14:tracePt t="178300" x="11198225" y="5854700"/>
          <p14:tracePt t="178307" x="11215688" y="5821363"/>
          <p14:tracePt t="178316" x="11231563" y="5761038"/>
          <p14:tracePt t="178323" x="11241088" y="5745163"/>
          <p14:tracePt t="178333" x="11249025" y="5735638"/>
          <p14:tracePt t="178339" x="11249025" y="5719763"/>
          <p14:tracePt t="178348" x="11249025" y="5710238"/>
          <p14:tracePt t="178355" x="11266488" y="5694363"/>
          <p14:tracePt t="178363" x="11274425" y="5684838"/>
          <p14:tracePt t="178379" x="11274425" y="5659438"/>
          <p14:tracePt t="178387" x="11274425" y="5651500"/>
          <p14:tracePt t="178411" x="11274425" y="5634038"/>
          <p14:tracePt t="179100" x="11274425" y="5626100"/>
          <p14:tracePt t="179387" x="11274425" y="5608638"/>
          <p14:tracePt t="179476" x="11256963" y="5608638"/>
          <p14:tracePt t="179516" x="11249025" y="5608638"/>
          <p14:tracePt t="179524" x="11241088" y="5608638"/>
          <p14:tracePt t="179534" x="11215688" y="5608638"/>
          <p14:tracePt t="179548" x="11198225" y="5608638"/>
          <p14:tracePt t="179868" x="11172825" y="5608638"/>
          <p14:tracePt t="179876" x="11079163" y="5540375"/>
          <p14:tracePt t="179883" x="10926763" y="5421313"/>
          <p14:tracePt t="179891" x="10764838" y="5311775"/>
          <p14:tracePt t="179898" x="10509250" y="5192713"/>
          <p14:tracePt t="179907" x="10126663" y="5056188"/>
          <p14:tracePt t="179915" x="9601200" y="4894263"/>
          <p14:tracePt t="179923" x="9082088" y="4767263"/>
          <p14:tracePt t="179932" x="8539163" y="4699000"/>
          <p14:tracePt t="179939" x="8037513" y="4605338"/>
          <p14:tracePt t="179948" x="7629525" y="4605338"/>
          <p14:tracePt t="179955" x="7221538" y="4605338"/>
          <p14:tracePt t="179963" x="6967538" y="4605338"/>
          <p14:tracePt t="179971" x="6770688" y="4605338"/>
          <p14:tracePt t="179979" x="6567488" y="4605338"/>
          <p14:tracePt t="179987" x="6483350" y="4605338"/>
          <p14:tracePt t="179995" x="6423025" y="4605338"/>
          <p14:tracePt t="180003" x="6372225" y="4589463"/>
          <p14:tracePt t="180091" x="6364288" y="4589463"/>
          <p14:tracePt t="180099" x="6338888" y="4579938"/>
          <p14:tracePt t="180107" x="6261100" y="4529138"/>
          <p14:tracePt t="180116" x="6219825" y="4513263"/>
          <p14:tracePt t="180123" x="6100763" y="4452938"/>
          <p14:tracePt t="180132" x="5981700" y="4410075"/>
          <p14:tracePt t="180139" x="5895975" y="4410075"/>
          <p14:tracePt t="180148" x="5794375" y="4351338"/>
          <p14:tracePt t="180155" x="5751513" y="4333875"/>
          <p14:tracePt t="180163" x="5657850" y="4300538"/>
          <p14:tracePt t="180171" x="5556250" y="4240213"/>
          <p14:tracePt t="180179" x="5437188" y="4197350"/>
          <p14:tracePt t="180187" x="5284788" y="4138613"/>
          <p14:tracePt t="180200" x="5132388" y="4070350"/>
          <p14:tracePt t="180203" x="4978400" y="4002088"/>
          <p14:tracePt t="180211" x="4826000" y="3943350"/>
          <p14:tracePt t="180220" x="4706938" y="3875088"/>
          <p14:tracePt t="180227" x="4554538" y="3816350"/>
          <p14:tracePt t="180236" x="4460875" y="3773488"/>
          <p14:tracePt t="180243" x="4359275" y="3713163"/>
          <p14:tracePt t="180252" x="4256088" y="3636963"/>
          <p14:tracePt t="180259" x="4129088" y="3594100"/>
          <p14:tracePt t="180269" x="4010025" y="3552825"/>
          <p14:tracePt t="180275" x="3908425" y="3492500"/>
          <p14:tracePt t="180283" x="3865563" y="3475038"/>
          <p14:tracePt t="180291" x="3848100" y="3475038"/>
          <p14:tracePt t="180299" x="3840163" y="3475038"/>
          <p14:tracePt t="180331" x="3832225" y="3467100"/>
          <p14:tracePt t="180339" x="3814763" y="3449638"/>
          <p14:tracePt t="180387" x="3806825" y="3449638"/>
          <p14:tracePt t="180395" x="3789363" y="3449638"/>
          <p14:tracePt t="180403" x="3781425" y="3449638"/>
          <p14:tracePt t="180411" x="3763963" y="3449638"/>
          <p14:tracePt t="180420" x="3729038" y="3459163"/>
          <p14:tracePt t="180428" x="3695700" y="3475038"/>
          <p14:tracePt t="180436" x="3644900" y="3560763"/>
          <p14:tracePt t="180443" x="3627438" y="3629025"/>
          <p14:tracePt t="180453" x="3611563" y="3697288"/>
          <p14:tracePt t="180460" x="3611563" y="3781425"/>
          <p14:tracePt t="180467" x="3594100" y="3849688"/>
          <p14:tracePt t="180475" x="3594100" y="3935413"/>
          <p14:tracePt t="180483" x="3594100" y="3986213"/>
          <p14:tracePt t="180491" x="3594100" y="4062413"/>
          <p14:tracePt t="180499" x="3594100" y="4130675"/>
          <p14:tracePt t="180507" x="3594100" y="4189413"/>
          <p14:tracePt t="180516" x="3619500" y="4283075"/>
          <p14:tracePt t="180523" x="3652838" y="4316413"/>
          <p14:tracePt t="180533" x="3746500" y="4384675"/>
          <p14:tracePt t="180539" x="3789363" y="4419600"/>
          <p14:tracePt t="180549" x="3883025" y="4478338"/>
          <p14:tracePt t="180555" x="3933825" y="4503738"/>
          <p14:tracePt t="180564" x="4017963" y="4564063"/>
          <p14:tracePt t="180571" x="4095750" y="4597400"/>
          <p14:tracePt t="180580" x="4187825" y="4657725"/>
          <p14:tracePt t="180588" x="4240213" y="4673600"/>
          <p14:tracePt t="180595" x="4281488" y="4691063"/>
          <p14:tracePt t="180604" x="4349750" y="4724400"/>
          <p14:tracePt t="180611" x="4400550" y="4733925"/>
          <p14:tracePt t="180621" x="4410075" y="4749800"/>
          <p14:tracePt t="180627" x="4468813" y="4759325"/>
          <p14:tracePt t="180636" x="4519613" y="4810125"/>
          <p14:tracePt t="180643" x="4613275" y="4827588"/>
          <p14:tracePt t="180652" x="4714875" y="4911725"/>
          <p14:tracePt t="180659" x="4783138" y="4946650"/>
          <p14:tracePt t="180667" x="4910138" y="5030788"/>
          <p14:tracePt t="180675" x="4987925" y="5091113"/>
          <p14:tracePt t="180683" x="5029200" y="5116513"/>
          <p14:tracePt t="180691" x="5114925" y="5132388"/>
          <p14:tracePt t="180699" x="5165725" y="5183188"/>
          <p14:tracePt t="180707" x="5241925" y="5218113"/>
          <p14:tracePt t="180716" x="5310188" y="5260975"/>
          <p14:tracePt t="180723" x="5403850" y="5294313"/>
          <p14:tracePt t="180733" x="5505450" y="5353050"/>
          <p14:tracePt t="180739" x="5624513" y="5395913"/>
          <p14:tracePt t="180749" x="5751513" y="5456238"/>
          <p14:tracePt t="180755" x="5845175" y="5497513"/>
          <p14:tracePt t="180764" x="5964238" y="5514975"/>
          <p14:tracePt t="180771" x="6116638" y="5557838"/>
          <p14:tracePt t="180779" x="6235700" y="5600700"/>
          <p14:tracePt t="180787" x="6354763" y="5616575"/>
          <p14:tracePt t="180796" x="6456363" y="5659438"/>
          <p14:tracePt t="180804" x="6550025" y="5694363"/>
          <p14:tracePt t="180811" x="6610350" y="5694363"/>
          <p14:tracePt t="180820" x="6626225" y="5710238"/>
          <p14:tracePt t="180828" x="6653213" y="5710238"/>
          <p14:tracePt t="181005" x="6661150" y="5710238"/>
          <p14:tracePt t="181012" x="6704013" y="5676900"/>
          <p14:tracePt t="181021" x="6754813" y="5626100"/>
          <p14:tracePt t="181029" x="6770688" y="5575300"/>
          <p14:tracePt t="181036" x="6788150" y="5532438"/>
          <p14:tracePt t="181043" x="6788150" y="5507038"/>
          <p14:tracePt t="181052" x="6788150" y="5456238"/>
          <p14:tracePt t="181059" x="6797675" y="5446713"/>
          <p14:tracePt t="181132" x="6805613" y="5446713"/>
          <p14:tracePt t="181140" x="6838950" y="5464175"/>
          <p14:tracePt t="181150" x="6848475" y="5481638"/>
          <p14:tracePt t="181158" x="6873875" y="5514975"/>
          <p14:tracePt t="181165" x="6873875" y="5532438"/>
          <p14:tracePt t="181174" x="6907213" y="5591175"/>
          <p14:tracePt t="181181" x="6915150" y="5600700"/>
          <p14:tracePt t="181190" x="6958013" y="5641975"/>
          <p14:tracePt t="181197" x="7034213" y="5676900"/>
          <p14:tracePt t="181204" x="7077075" y="5727700"/>
          <p14:tracePt t="181211" x="7127875" y="5745163"/>
          <p14:tracePt t="181220" x="7264400" y="5803900"/>
          <p14:tracePt t="181227" x="7442200" y="5872163"/>
          <p14:tracePt t="181236" x="7621588" y="5957888"/>
          <p14:tracePt t="181243" x="7773988" y="6076950"/>
          <p14:tracePt t="181252" x="7910513" y="6161088"/>
          <p14:tracePt t="181259" x="8012113" y="6237288"/>
          <p14:tracePt t="181267" x="8088313" y="6338888"/>
          <p14:tracePt t="181275" x="8088313" y="6365875"/>
          <p14:tracePt t="181291" x="8088313" y="6381750"/>
          <p14:tracePt t="181299" x="8088313" y="6391275"/>
          <p14:tracePt t="181500" x="8070850" y="6391275"/>
          <p14:tracePt t="181508" x="8164513" y="6313488"/>
          <p14:tracePt t="181518" x="8326438" y="6127750"/>
          <p14:tracePt t="181526" x="8513763" y="5991225"/>
          <p14:tracePt t="181535" x="8547100" y="5948363"/>
          <p14:tracePt t="181540" x="8547100" y="5897563"/>
          <p14:tracePt t="181549" x="8564563" y="5813425"/>
          <p14:tracePt t="181555" x="8597900" y="5745163"/>
          <p14:tracePt t="181563" x="8691563" y="5727700"/>
          <p14:tracePt t="181571" x="8777288" y="5727700"/>
          <p14:tracePt t="181579" x="8894763" y="5727700"/>
          <p14:tracePt t="181587" x="9005888" y="5727700"/>
          <p14:tracePt t="181595" x="9150350" y="5727700"/>
          <p14:tracePt t="181603" x="9294813" y="5727700"/>
          <p14:tracePt t="181611" x="9363075" y="5710238"/>
          <p14:tracePt t="181619" x="9405938" y="5694363"/>
          <p14:tracePt t="181627" x="9456738" y="5659438"/>
          <p14:tracePt t="181643" x="9464675" y="5659438"/>
          <p14:tracePt t="181692" x="9490075" y="5641975"/>
          <p14:tracePt t="181732" x="9507538" y="5641975"/>
          <p14:tracePt t="181740" x="9515475" y="5641975"/>
          <p14:tracePt t="181750" x="9558338" y="5634038"/>
          <p14:tracePt t="181757" x="9583738" y="5634038"/>
          <p14:tracePt t="181764" x="9694863" y="5616575"/>
          <p14:tracePt t="181773" x="9761538" y="5583238"/>
          <p14:tracePt t="181780" x="9855200" y="5557838"/>
          <p14:tracePt t="181788" x="9923463" y="5540375"/>
          <p14:tracePt t="181796" x="10017125" y="5524500"/>
          <p14:tracePt t="181804" x="10042525" y="5497513"/>
          <p14:tracePt t="181820" x="10075863" y="5497513"/>
          <p14:tracePt t="181917" x="10085388" y="5481638"/>
          <p14:tracePt t="181935" x="10085388" y="5472113"/>
          <p14:tracePt t="181944" x="10067925" y="5446713"/>
          <p14:tracePt t="181956" x="10050463" y="5413375"/>
          <p14:tracePt t="181964" x="10009188" y="5370513"/>
          <p14:tracePt t="181972" x="9974263" y="5337175"/>
          <p14:tracePt t="181979" x="9906000" y="5286375"/>
          <p14:tracePt t="181987" x="9829800" y="5226050"/>
          <p14:tracePt t="181995" x="9753600" y="5175250"/>
          <p14:tracePt t="182003" x="9659938" y="5132388"/>
          <p14:tracePt t="182011" x="9609138" y="5106988"/>
          <p14:tracePt t="182020" x="9583738" y="5106988"/>
          <p14:tracePt t="182027" x="9523413" y="5106988"/>
          <p14:tracePt t="182036" x="9507538" y="5091113"/>
          <p14:tracePt t="182043" x="9456738" y="5091113"/>
          <p14:tracePt t="182052" x="9405938" y="5091113"/>
          <p14:tracePt t="182059" x="9363075" y="5091113"/>
          <p14:tracePt t="182067" x="9277350" y="5091113"/>
          <p14:tracePt t="182075" x="9236075" y="5091113"/>
          <p14:tracePt t="182083" x="9209088" y="5091113"/>
          <p14:tracePt t="182091" x="9175750" y="5091113"/>
          <p14:tracePt t="182099" x="9150350" y="5091113"/>
          <p14:tracePt t="182107" x="9142413" y="5091113"/>
          <p14:tracePt t="182115" x="9124950" y="5091113"/>
          <p14:tracePt t="182123" x="9091613" y="5091113"/>
          <p14:tracePt t="182132" x="9056688" y="5091113"/>
          <p14:tracePt t="182139" x="8997950" y="5091113"/>
          <p14:tracePt t="182149" x="8972550" y="5091113"/>
          <p14:tracePt t="182155" x="8904288" y="5091113"/>
          <p14:tracePt t="182163" x="8818563" y="5091113"/>
          <p14:tracePt t="182171" x="8734425" y="5091113"/>
          <p14:tracePt t="182179" x="8648700" y="5091113"/>
          <p14:tracePt t="182187" x="8580438" y="5091113"/>
          <p14:tracePt t="182198" x="8496300" y="5091113"/>
          <p14:tracePt t="182203" x="8410575" y="5091113"/>
          <p14:tracePt t="182211" x="8326438" y="5091113"/>
          <p14:tracePt t="182220" x="8258175" y="5091113"/>
          <p14:tracePt t="182227" x="8215313" y="5091113"/>
          <p14:tracePt t="182235" x="8131175" y="5091113"/>
          <p14:tracePt t="182243" x="8062913" y="5091113"/>
          <p14:tracePt t="182251" x="8004175" y="5091113"/>
          <p14:tracePt t="182259" x="7918450" y="5091113"/>
          <p14:tracePt t="182268" x="7850188" y="5091113"/>
          <p14:tracePt t="182275" x="7766050" y="5091113"/>
          <p14:tracePt t="182284" x="7705725" y="5091113"/>
          <p14:tracePt t="182291" x="7662863" y="5091113"/>
          <p14:tracePt t="182299" x="7596188" y="5091113"/>
          <p14:tracePt t="182307" x="7570788" y="5091113"/>
          <p14:tracePt t="182331" x="7527925" y="5091113"/>
          <p14:tracePt t="182339" x="7510463" y="5099050"/>
          <p14:tracePt t="182347" x="7502525" y="5106988"/>
          <p14:tracePt t="182355" x="7459663" y="5124450"/>
          <p14:tracePt t="182363" x="7434263" y="5124450"/>
          <p14:tracePt t="182371" x="7383463" y="5132388"/>
          <p14:tracePt t="182379" x="7358063" y="5167313"/>
          <p14:tracePt t="182387" x="7307263" y="5183188"/>
          <p14:tracePt t="182395" x="7281863" y="5200650"/>
          <p14:tracePt t="182403" x="7264400" y="5208588"/>
          <p14:tracePt t="182411" x="7239000" y="5226050"/>
          <p14:tracePt t="182419" x="7229475" y="5235575"/>
          <p14:tracePt t="182427" x="7213600" y="5260975"/>
          <p14:tracePt t="182435" x="7196138" y="5327650"/>
          <p14:tracePt t="182443" x="7170738" y="5353050"/>
          <p14:tracePt t="182451" x="7137400" y="5405438"/>
          <p14:tracePt t="182459" x="7085013" y="5472113"/>
          <p14:tracePt t="182468" x="7069138" y="5540375"/>
          <p14:tracePt t="182476" x="7051675" y="5583238"/>
          <p14:tracePt t="182483" x="7034213" y="5634038"/>
          <p14:tracePt t="182491" x="7034213" y="5641975"/>
          <p14:tracePt t="182499" x="7034213" y="5659438"/>
          <p14:tracePt t="182508" x="7034213" y="5684838"/>
          <p14:tracePt t="182516" x="7034213" y="5694363"/>
          <p14:tracePt t="182532" x="7034213" y="5710238"/>
          <p14:tracePt t="182548" x="7034213" y="5719763"/>
          <p14:tracePt t="182563" x="7034213" y="5745163"/>
          <p14:tracePt t="182579" x="7034213" y="5788025"/>
          <p14:tracePt t="182587" x="7043738" y="5854700"/>
          <p14:tracePt t="182595" x="7059613" y="5880100"/>
          <p14:tracePt t="182603" x="7077075" y="5932488"/>
          <p14:tracePt t="182611" x="7112000" y="6016625"/>
          <p14:tracePt t="182619" x="7127875" y="6049963"/>
          <p14:tracePt t="182627" x="7127875" y="6076950"/>
          <p14:tracePt t="182635" x="7153275" y="6110288"/>
          <p14:tracePt t="182707" x="7162800" y="6118225"/>
          <p14:tracePt t="182715" x="7196138" y="6135688"/>
          <p14:tracePt t="182724" x="7221538" y="6161088"/>
          <p14:tracePt t="182732" x="7239000" y="6178550"/>
          <p14:tracePt t="182739" x="7264400" y="6186488"/>
          <p14:tracePt t="182748" x="7272338" y="6186488"/>
          <p14:tracePt t="182755" x="7315200" y="6211888"/>
          <p14:tracePt t="182763" x="7340600" y="6211888"/>
          <p14:tracePt t="182770" x="7358063" y="6211888"/>
          <p14:tracePt t="182779" x="7366000" y="6229350"/>
          <p14:tracePt t="182787" x="7408863" y="6229350"/>
          <p14:tracePt t="182796" x="7416800" y="6237288"/>
          <p14:tracePt t="182804" x="7434263" y="6237288"/>
          <p14:tracePt t="182812" x="7477125" y="6254750"/>
          <p14:tracePt t="182821" x="7518400" y="6254750"/>
          <p14:tracePt t="182829" x="7586663" y="6288088"/>
          <p14:tracePt t="182836" x="7596188" y="6288088"/>
          <p14:tracePt t="182843" x="7637463" y="6305550"/>
          <p14:tracePt t="182852" x="7688263" y="6305550"/>
          <p14:tracePt t="182860" x="7731125" y="6305550"/>
          <p14:tracePt t="182869" x="7773988" y="6305550"/>
          <p14:tracePt t="182877" x="7799388" y="6305550"/>
          <p14:tracePt t="182885" x="7850188" y="6305550"/>
          <p14:tracePt t="182892" x="7859713" y="6305550"/>
          <p14:tracePt t="182941" x="7885113" y="6305550"/>
          <p14:tracePt t="182951" x="7935913" y="6305550"/>
          <p14:tracePt t="182958" x="7961313" y="6305550"/>
          <p14:tracePt t="182964" x="8004175" y="6305550"/>
          <p14:tracePt t="182972" x="8029575" y="6305550"/>
          <p14:tracePt t="182980" x="8062913" y="6305550"/>
          <p14:tracePt t="182989" x="8070850" y="6305550"/>
          <p14:tracePt t="182997" x="8080375" y="6305550"/>
          <p14:tracePt t="183005" x="8121650" y="6305550"/>
          <p14:tracePt t="183012" x="8139113" y="6305550"/>
          <p14:tracePt t="183020" x="8164513" y="6305550"/>
          <p14:tracePt t="183028" x="8207375" y="6305550"/>
          <p14:tracePt t="183037" x="8266113" y="6305550"/>
          <p14:tracePt t="183045" x="8351838" y="6305550"/>
          <p14:tracePt t="183052" x="8445500" y="6323013"/>
          <p14:tracePt t="183059" x="8539163" y="6323013"/>
          <p14:tracePt t="183068" x="8658225" y="6338888"/>
          <p14:tracePt t="183075" x="8716963" y="6338888"/>
          <p14:tracePt t="183083" x="8802688" y="6338888"/>
          <p14:tracePt t="183093" x="8894763" y="6381750"/>
          <p14:tracePt t="183102" x="8929688" y="6381750"/>
          <p14:tracePt t="183110" x="8988425" y="6381750"/>
          <p14:tracePt t="183118" x="9056688" y="6381750"/>
          <p14:tracePt t="183124" x="9082088" y="6381750"/>
          <p14:tracePt t="183133" x="9142413" y="6381750"/>
          <p14:tracePt t="183140" x="9209088" y="6381750"/>
          <p14:tracePt t="183152" x="9236075" y="6381750"/>
          <p14:tracePt t="183158" x="9277350" y="6381750"/>
          <p14:tracePt t="183166" x="9302750" y="6381750"/>
          <p14:tracePt t="183172" x="9320213" y="6381750"/>
          <p14:tracePt t="183180" x="9363075" y="6381750"/>
          <p14:tracePt t="183187" x="9371013" y="6381750"/>
          <p14:tracePt t="183195" x="9413875" y="6381750"/>
          <p14:tracePt t="183218" x="9447213" y="6381750"/>
          <p14:tracePt t="183223" x="9498013" y="6381750"/>
          <p14:tracePt t="183228" x="9523413" y="6381750"/>
          <p14:tracePt t="183236" x="9583738" y="6381750"/>
          <p14:tracePt t="183244" x="9634538" y="6381750"/>
          <p14:tracePt t="183251" x="9659938" y="6381750"/>
          <p14:tracePt t="183260" x="9702800" y="6381750"/>
          <p14:tracePt t="183271" x="9720263" y="6381750"/>
          <p14:tracePt t="183276" x="9728200" y="6381750"/>
          <p14:tracePt t="183284" x="9736138" y="6381750"/>
          <p14:tracePt t="183291" x="9779000" y="6373813"/>
          <p14:tracePt t="183300" x="9812338" y="6356350"/>
          <p14:tracePt t="183307" x="9855200" y="6356350"/>
          <p14:tracePt t="183316" x="9923463" y="6338888"/>
          <p14:tracePt t="183325" x="9966325" y="6338888"/>
          <p14:tracePt t="183336" x="10059988" y="6305550"/>
          <p14:tracePt t="183342" x="10085388" y="6305550"/>
          <p14:tracePt t="183352" x="10126663" y="6305550"/>
          <p14:tracePt t="183357" x="10179050" y="6305550"/>
          <p14:tracePt t="183364" x="10204450" y="6288088"/>
          <p14:tracePt t="183373" x="10263188" y="6288088"/>
          <p14:tracePt t="183379" x="10331450" y="6272213"/>
          <p14:tracePt t="183388" x="10356850" y="6272213"/>
          <p14:tracePt t="183395" x="10407650" y="6272213"/>
          <p14:tracePt t="183403" x="10450513" y="6262688"/>
          <p14:tracePt t="183413" x="10467975" y="6262688"/>
          <p14:tracePt t="183460" x="10493375" y="6246813"/>
          <p14:tracePt t="183468" x="10501313" y="6237288"/>
          <p14:tracePt t="183484" x="10526713" y="6221413"/>
          <p14:tracePt t="183494" x="10560050" y="6203950"/>
          <p14:tracePt t="183509" x="10620375" y="6186488"/>
          <p14:tracePt t="183533" x="10653713" y="6178550"/>
          <p14:tracePt t="183551" x="10663238" y="6143625"/>
          <p14:tracePt t="183565" x="10696575" y="6135688"/>
          <p14:tracePt t="183589" x="10714038" y="6102350"/>
          <p14:tracePt t="183629" x="10714038" y="6143625"/>
          <p14:tracePt t="183637" x="10714038" y="6186488"/>
          <p14:tracePt t="183644" x="10696575" y="6272213"/>
          <p14:tracePt t="183652" x="10688638" y="6305550"/>
          <p14:tracePt t="183660" x="10620375" y="6338888"/>
          <p14:tracePt t="183668" x="10594975" y="6338888"/>
          <p14:tracePt t="183868" x="10594975" y="6330950"/>
          <p14:tracePt t="183876" x="10612438" y="6323013"/>
          <p14:tracePt t="183884" x="10612438" y="6254750"/>
          <p14:tracePt t="183892" x="10612438" y="6246813"/>
          <p14:tracePt t="183901" x="10637838" y="6221413"/>
          <p14:tracePt t="183908" x="10688638" y="6169025"/>
          <p14:tracePt t="183918" x="10696575" y="6169025"/>
          <p14:tracePt t="183924" x="10714038" y="6153150"/>
          <p14:tracePt t="183939" x="10714038" y="6127750"/>
          <p14:tracePt t="184004" x="10714038" y="6118225"/>
          <p14:tracePt t="184012" x="10721975" y="6102350"/>
          <p14:tracePt t="184020" x="10721975" y="6092825"/>
          <p14:tracePt t="184027" x="10721975" y="6067425"/>
          <p14:tracePt t="184036" x="10756900" y="6034088"/>
          <p14:tracePt t="184060" x="10756900" y="6024563"/>
          <p14:tracePt t="184068" x="10756900" y="5999163"/>
          <p14:tracePt t="184076" x="10756900" y="5991225"/>
          <p14:tracePt t="184092" x="10756900" y="5973763"/>
          <p14:tracePt t="185220" x="10756900" y="5965825"/>
          <p14:tracePt t="195484" x="10782300" y="5940425"/>
          <p14:tracePt t="195492" x="10823575" y="5905500"/>
          <p14:tracePt t="195499" x="10858500" y="5889625"/>
          <p14:tracePt t="195507" x="10917238" y="5872163"/>
          <p14:tracePt t="195515" x="10993438" y="5821363"/>
          <p14:tracePt t="195523" x="11061700" y="5803900"/>
          <p14:tracePt t="195531" x="11112500" y="5753100"/>
          <p14:tracePt t="195539" x="11180763" y="5719763"/>
          <p14:tracePt t="195546" x="11223625" y="5702300"/>
          <p14:tracePt t="195555" x="11256963" y="5668963"/>
          <p14:tracePt t="195563" x="11266488" y="5659438"/>
          <p14:tracePt t="195571" x="11282363" y="5634038"/>
          <p14:tracePt t="195580" x="11299825" y="5583238"/>
          <p14:tracePt t="195587" x="11307763" y="5583238"/>
          <p14:tracePt t="195595" x="11325225" y="5575300"/>
          <p14:tracePt t="195611" x="11333163" y="5565775"/>
          <p14:tracePt t="195659" x="11333163" y="5549900"/>
          <p14:tracePt t="196068" x="11333163" y="5557838"/>
          <p14:tracePt t="196076" x="11333163" y="5583238"/>
          <p14:tracePt t="196091" x="11333163" y="5591175"/>
          <p14:tracePt t="196100" x="11333163" y="5600700"/>
          <p14:tracePt t="196123" x="11333163" y="5616575"/>
          <p14:tracePt t="196139" x="11333163" y="5641975"/>
          <p14:tracePt t="196163" x="11333163" y="5651500"/>
          <p14:tracePt t="200564" x="11307763" y="5651500"/>
          <p14:tracePt t="200572" x="11291888" y="5651500"/>
          <p14:tracePt t="200581" x="11266488" y="5651500"/>
          <p14:tracePt t="200597" x="11256963" y="5651500"/>
          <p14:tracePt t="200603" x="11241088" y="5651500"/>
          <p14:tracePt t="200611" x="11231563" y="5651500"/>
          <p14:tracePt t="200644" x="11206163" y="5634038"/>
          <p14:tracePt t="200652" x="11188700" y="5634038"/>
          <p14:tracePt t="200715" x="11180763" y="5634038"/>
          <p14:tracePt t="200940" x="11163300" y="5634038"/>
          <p14:tracePt t="200964" x="11129963" y="5626100"/>
          <p14:tracePt t="200981" x="11112500" y="5608638"/>
          <p14:tracePt t="200996" x="11087100" y="5583238"/>
          <p14:tracePt t="201011" x="11036300" y="5565775"/>
          <p14:tracePt t="201019" x="11028363" y="5557838"/>
          <p14:tracePt t="201027" x="11018838" y="5557838"/>
          <p14:tracePt t="201035" x="10993438" y="5557838"/>
          <p14:tracePt t="201043" x="10977563" y="5540375"/>
          <p14:tracePt t="202044" x="10977563" y="5514975"/>
          <p14:tracePt t="202060" x="10977563" y="5507038"/>
          <p14:tracePt t="202075" x="10977563" y="5481638"/>
          <p14:tracePt t="202084" x="10977563" y="5464175"/>
          <p14:tracePt t="202107" x="10977563" y="5456238"/>
          <p14:tracePt t="202116" x="10977563" y="5446713"/>
          <p14:tracePt t="202131" x="10977563" y="5405438"/>
          <p14:tracePt t="202147" x="10977563" y="5387975"/>
          <p14:tracePt t="202163" x="10985500" y="5362575"/>
          <p14:tracePt t="202171" x="10993438" y="5353050"/>
          <p14:tracePt t="202180" x="11010900" y="5337175"/>
          <p14:tracePt t="202187" x="11036300" y="5327650"/>
          <p14:tracePt t="202196" x="11079163" y="5327650"/>
          <p14:tracePt t="202203" x="11129963" y="5311775"/>
          <p14:tracePt t="202214" x="11137900" y="5302250"/>
          <p14:tracePt t="202236" x="11147425" y="5286375"/>
          <p14:tracePt t="202243" x="11163300" y="5226050"/>
          <p14:tracePt t="202251" x="11180763" y="5183188"/>
          <p14:tracePt t="202259" x="11188700" y="5183188"/>
          <p14:tracePt t="202420" x="11215688" y="5157788"/>
          <p14:tracePt t="202428" x="11291888" y="5081588"/>
          <p14:tracePt t="202437" x="11325225" y="5038725"/>
          <p14:tracePt t="202443" x="11333163" y="5022850"/>
          <p14:tracePt t="202467" x="11350625" y="5030788"/>
          <p14:tracePt t="202483" x="11342688" y="5056188"/>
          <p14:tracePt t="202500" x="11325225" y="5081588"/>
          <p14:tracePt t="202516" x="11325225" y="5099050"/>
          <p14:tracePt t="202523" x="11325225" y="5106988"/>
          <p14:tracePt t="202539" x="11317288" y="5124450"/>
          <p14:tracePt t="202892" x="11317288" y="5149850"/>
          <p14:tracePt t="213516" x="11317288" y="5157788"/>
          <p14:tracePt t="213523" x="11317288" y="5167313"/>
          <p14:tracePt t="213620" x="11333163" y="5200650"/>
          <p14:tracePt t="213628" x="11360150" y="5226050"/>
          <p14:tracePt t="213651" x="11360150" y="5243513"/>
          <p14:tracePt t="213675" x="11360150" y="5251450"/>
          <p14:tracePt t="213715" x="11360150" y="5276850"/>
          <p14:tracePt t="213796" x="11360150" y="5286375"/>
          <p14:tracePt t="213804" x="11342688" y="5319713"/>
          <p14:tracePt t="213820" x="11333163" y="5327650"/>
          <p14:tracePt t="213830" x="11307763" y="5327650"/>
          <p14:tracePt t="213835" x="11299825" y="5337175"/>
          <p14:tracePt t="213844" x="11282363" y="5353050"/>
          <p14:tracePt t="213851" x="11274425" y="5362575"/>
          <p14:tracePt t="213867" x="11249025" y="5380038"/>
          <p14:tracePt t="213875" x="11215688" y="5387975"/>
          <p14:tracePt t="213892" x="11188700" y="5405438"/>
          <p14:tracePt t="213899" x="11172825" y="5421313"/>
          <p14:tracePt t="213996" x="11147425" y="5430838"/>
          <p14:tracePt t="214013" x="11079163" y="5446713"/>
          <p14:tracePt t="214029" x="11071225" y="5464175"/>
          <p14:tracePt t="214036" x="11028363" y="5464175"/>
          <p14:tracePt t="214043" x="11002963" y="5489575"/>
          <p14:tracePt t="214051" x="10985500" y="5507038"/>
          <p14:tracePt t="214059" x="10960100" y="5507038"/>
          <p14:tracePt t="214067" x="10952163" y="5514975"/>
          <p14:tracePt t="214075" x="10926763" y="5524500"/>
          <p14:tracePt t="214083" x="10874375" y="5575300"/>
          <p14:tracePt t="214091" x="10848975" y="5591175"/>
          <p14:tracePt t="214099" x="10815638" y="5608638"/>
          <p14:tracePt t="214107" x="10772775" y="5616575"/>
          <p14:tracePt t="214116" x="10739438" y="5651500"/>
          <p14:tracePt t="214123" x="10714038" y="5684838"/>
          <p14:tracePt t="214132" x="10663238" y="5710238"/>
          <p14:tracePt t="214139" x="10628313" y="5727700"/>
          <p14:tracePt t="214147" x="10620375" y="5735638"/>
          <p14:tracePt t="214187" x="10594975" y="5735638"/>
          <p14:tracePt t="214195" x="10585450" y="5753100"/>
          <p14:tracePt t="214300" x="10585450" y="5745163"/>
          <p14:tracePt t="214308" x="10585450" y="5719763"/>
          <p14:tracePt t="214317" x="10585450" y="5710238"/>
          <p14:tracePt t="214323" x="10602913" y="5668963"/>
          <p14:tracePt t="214331" x="10620375" y="5626100"/>
          <p14:tracePt t="214339" x="10620375" y="5557838"/>
          <p14:tracePt t="214348" x="10653713" y="5472113"/>
          <p14:tracePt t="214355" x="10688638" y="5370513"/>
          <p14:tracePt t="214363" x="10756900" y="5251450"/>
          <p14:tracePt t="214371" x="10823575" y="5073650"/>
          <p14:tracePt t="214379" x="10909300" y="4911725"/>
          <p14:tracePt t="214387" x="10968038" y="4818063"/>
          <p14:tracePt t="214395" x="11028363" y="4691063"/>
          <p14:tracePt t="214403" x="11087100" y="4614863"/>
          <p14:tracePt t="214412" x="11137900" y="4546600"/>
          <p14:tracePt t="214419" x="11172825" y="4513263"/>
          <p14:tracePt t="214428" x="11198225" y="4486275"/>
          <p14:tracePt t="214435" x="11249025" y="4435475"/>
          <p14:tracePt t="214443" x="11282363" y="4402138"/>
          <p14:tracePt t="214451" x="11307763" y="4394200"/>
          <p14:tracePt t="214459" x="11325225" y="4376738"/>
          <p14:tracePt t="214467" x="11360150" y="4359275"/>
          <p14:tracePt t="214483" x="11376025" y="4359275"/>
          <p14:tracePt t="214507" x="11385550" y="4359275"/>
          <p14:tracePt t="214516" x="11401425" y="4359275"/>
          <p14:tracePt t="214523" x="11452225" y="4359275"/>
          <p14:tracePt t="214531" x="11520488" y="4325938"/>
          <p14:tracePt t="214539" x="11614150" y="4308475"/>
          <p14:tracePt t="214548" x="11707813" y="4275138"/>
          <p14:tracePt t="214555" x="11834813" y="4189413"/>
          <p14:tracePt t="214563" x="11885613" y="4138613"/>
          <p14:tracePt t="214571" x="11988800" y="4095750"/>
          <p14:tracePt t="214579" x="12065000" y="4019550"/>
          <p14:tracePt t="214587" x="12133263" y="3968750"/>
        </p14:tracePtLst>
      </p14:laserTrace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Koncepce biodostupnosti</a:t>
            </a:r>
          </a:p>
        </p:txBody>
      </p:sp>
      <p:sp>
        <p:nvSpPr>
          <p:cNvPr id="367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1" y="838200"/>
            <a:ext cx="8583613" cy="4704374"/>
          </a:xfrm>
        </p:spPr>
        <p:txBody>
          <a:bodyPr/>
          <a:lstStyle/>
          <a:p>
            <a:r>
              <a:rPr lang="cs-CZ" sz="2800" b="1" dirty="0">
                <a:solidFill>
                  <a:srgbClr val="FFFF00"/>
                </a:solidFill>
              </a:rPr>
              <a:t>statická koncepce </a:t>
            </a:r>
            <a:r>
              <a:rPr lang="cs-CZ" sz="2800" dirty="0"/>
              <a:t>- rovnováhy (</a:t>
            </a:r>
            <a:r>
              <a:rPr lang="cs-CZ" sz="2800" dirty="0" err="1"/>
              <a:t>equilibrium</a:t>
            </a:r>
            <a:r>
              <a:rPr lang="cs-CZ" sz="2800" dirty="0"/>
              <a:t> </a:t>
            </a:r>
            <a:r>
              <a:rPr lang="cs-CZ" sz="2800" dirty="0" err="1"/>
              <a:t>partitioning</a:t>
            </a:r>
            <a:r>
              <a:rPr lang="cs-CZ" sz="2800" dirty="0"/>
              <a:t>) – rozdělení celkové masy/koncentrace polutantu na frakce (pooly) – důsledek procesů adsorpce, mobility, </a:t>
            </a:r>
            <a:r>
              <a:rPr lang="cs-CZ" sz="2800" dirty="0" err="1"/>
              <a:t>bioakumulace</a:t>
            </a:r>
            <a:endParaRPr lang="cs-CZ" sz="2800" dirty="0"/>
          </a:p>
          <a:p>
            <a:endParaRPr lang="cs-CZ" sz="2800" dirty="0">
              <a:solidFill>
                <a:srgbClr val="FFFF00"/>
              </a:solidFill>
            </a:endParaRPr>
          </a:p>
          <a:p>
            <a:r>
              <a:rPr lang="cs-CZ" sz="2800" b="1" dirty="0">
                <a:solidFill>
                  <a:srgbClr val="FFFF00"/>
                </a:solidFill>
              </a:rPr>
              <a:t>dynamická koncepce </a:t>
            </a:r>
            <a:r>
              <a:rPr lang="cs-CZ" sz="2800" dirty="0"/>
              <a:t>– zapojení času - </a:t>
            </a:r>
            <a:r>
              <a:rPr lang="cs-CZ" sz="2800" dirty="0" err="1"/>
              <a:t>aging</a:t>
            </a:r>
            <a:r>
              <a:rPr lang="cs-CZ" sz="2800" dirty="0"/>
              <a:t>, </a:t>
            </a:r>
            <a:r>
              <a:rPr lang="cs-CZ" sz="2800" dirty="0" err="1"/>
              <a:t>sequestration</a:t>
            </a:r>
            <a:r>
              <a:rPr lang="cs-CZ" sz="2800" dirty="0"/>
              <a:t>, transformace, degradace, kinetika příjmu a eliminace</a:t>
            </a:r>
          </a:p>
        </p:txBody>
      </p:sp>
    </p:spTree>
    <p:extLst>
      <p:ext uri="{BB962C8B-B14F-4D97-AF65-F5344CB8AC3E}">
        <p14:creationId xmlns:p14="http://schemas.microsoft.com/office/powerpoint/2010/main" val="228454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334"/>
    </mc:Choice>
    <mc:Fallback xmlns="">
      <p:transition spd="slow" advTm="151334"/>
    </mc:Fallback>
  </mc:AlternateContent>
  <p:extLst>
    <p:ext uri="{3A86A75C-4F4B-4683-9AE1-C65F6400EC91}">
      <p14:laserTraceLst xmlns:p14="http://schemas.microsoft.com/office/powerpoint/2010/main">
        <p14:tracePtLst>
          <p14:tracePt t="991" x="12004675" y="3748088"/>
          <p14:tracePt t="998" x="11885613" y="3763963"/>
          <p14:tracePt t="1007" x="11758613" y="3824288"/>
          <p14:tracePt t="1014" x="11588750" y="3867150"/>
          <p14:tracePt t="1022" x="11436350" y="3908425"/>
          <p14:tracePt t="1030" x="11291888" y="3908425"/>
          <p14:tracePt t="1048" x="11180763" y="3908425"/>
          <p14:tracePt t="1054" x="11155363" y="3908425"/>
          <p14:tracePt t="1063" x="11112500" y="3943350"/>
          <p14:tracePt t="1070" x="11112500" y="3960813"/>
          <p14:tracePt t="1255" x="11112500" y="3994150"/>
          <p14:tracePt t="1271" x="11112500" y="4011613"/>
          <p14:tracePt t="1279" x="11188700" y="4037013"/>
          <p14:tracePt t="1287" x="11206163" y="4052888"/>
          <p14:tracePt t="1294" x="11249025" y="4052888"/>
          <p14:tracePt t="1302" x="11256963" y="4062413"/>
          <p14:tracePt t="1310" x="11256963" y="4079875"/>
          <p14:tracePt t="1318" x="11266488" y="4105275"/>
          <p14:tracePt t="1326" x="11266488" y="4113213"/>
          <p14:tracePt t="1334" x="11266488" y="4130675"/>
          <p14:tracePt t="1342" x="11266488" y="4138613"/>
          <p14:tracePt t="1366" x="11256963" y="4138613"/>
          <p14:tracePt t="1383" x="11231563" y="4156075"/>
          <p14:tracePt t="1471" x="11198225" y="4156075"/>
          <p14:tracePt t="1479" x="11188700" y="4156075"/>
          <p14:tracePt t="1488" x="11147425" y="4181475"/>
          <p14:tracePt t="1496" x="11137900" y="4181475"/>
          <p14:tracePt t="1503" x="11112500" y="4181475"/>
          <p14:tracePt t="1511" x="11061700" y="4181475"/>
          <p14:tracePt t="1518" x="11053763" y="4181475"/>
          <p14:tracePt t="1527" x="11036300" y="4181475"/>
          <p14:tracePt t="1535" x="11028363" y="4181475"/>
          <p14:tracePt t="1543" x="11002963" y="4181475"/>
          <p14:tracePt t="1551" x="10985500" y="4181475"/>
          <p14:tracePt t="1558" x="10977563" y="4181475"/>
          <p14:tracePt t="1567" x="10968038" y="4181475"/>
          <p14:tracePt t="1574" x="10942638" y="4181475"/>
          <p14:tracePt t="1583" x="10909300" y="4171950"/>
          <p14:tracePt t="1598" x="10901363" y="4171950"/>
          <p14:tracePt t="1679" x="10883900" y="4164013"/>
          <p14:tracePt t="1735" x="10874375" y="4164013"/>
          <p14:tracePt t="1743" x="10848975" y="4146550"/>
          <p14:tracePt t="1759" x="10823575" y="4146550"/>
          <p14:tracePt t="1767" x="10790238" y="4138613"/>
          <p14:tracePt t="1783" x="10782300" y="4121150"/>
          <p14:tracePt t="2071" x="10721975" y="4095750"/>
          <p14:tracePt t="2080" x="10637838" y="3994150"/>
          <p14:tracePt t="2087" x="10475913" y="3806825"/>
          <p14:tracePt t="2095" x="10263188" y="3636963"/>
          <p14:tracePt t="2102" x="10075863" y="3502025"/>
          <p14:tracePt t="2110" x="9864725" y="3340100"/>
          <p14:tracePt t="2119" x="9710738" y="3228975"/>
          <p14:tracePt t="2126" x="9550400" y="3094038"/>
          <p14:tracePt t="2134" x="9447213" y="3008313"/>
          <p14:tracePt t="2142" x="9320213" y="2922588"/>
          <p14:tracePt t="2151" x="9218613" y="2820988"/>
          <p14:tracePt t="2158" x="9117013" y="2736850"/>
          <p14:tracePt t="2167" x="9039225" y="2660650"/>
          <p14:tracePt t="2174" x="8947150" y="2625725"/>
          <p14:tracePt t="2183" x="8869363" y="2566988"/>
          <p14:tracePt t="2190" x="8742363" y="2506663"/>
          <p14:tracePt t="2198" x="8623300" y="2463800"/>
          <p14:tracePt t="2207" x="8529638" y="2447925"/>
          <p14:tracePt t="2214" x="8377238" y="2405063"/>
          <p14:tracePt t="2222" x="8232775" y="2379663"/>
          <p14:tracePt t="2230" x="8062913" y="2362200"/>
          <p14:tracePt t="2238" x="7885113" y="2293938"/>
          <p14:tracePt t="2247" x="7680325" y="2243138"/>
          <p14:tracePt t="2254" x="7416800" y="2174875"/>
          <p14:tracePt t="2263" x="7196138" y="2149475"/>
          <p14:tracePt t="2270" x="6967538" y="2149475"/>
          <p14:tracePt t="2279" x="6737350" y="2133600"/>
          <p14:tracePt t="2286" x="6592888" y="2108200"/>
          <p14:tracePt t="2294" x="6559550" y="2082800"/>
          <p14:tracePt t="2472" x="6618288" y="2108200"/>
          <p14:tracePt t="2480" x="6745288" y="2166938"/>
          <p14:tracePt t="2488" x="6950075" y="2192338"/>
          <p14:tracePt t="2495" x="7204075" y="2209800"/>
          <p14:tracePt t="2502" x="7264400" y="2209800"/>
          <p14:tracePt t="2511" x="7426325" y="2268538"/>
          <p14:tracePt t="2518" x="7518400" y="2311400"/>
          <p14:tracePt t="2526" x="7646988" y="2371725"/>
          <p14:tracePt t="2535" x="7688263" y="2387600"/>
          <p14:tracePt t="2599" x="7688263" y="2354263"/>
          <p14:tracePt t="2606" x="7688263" y="2286000"/>
          <p14:tracePt t="2614" x="7672388" y="2217738"/>
          <p14:tracePt t="2622" x="7646988" y="2133600"/>
          <p14:tracePt t="2630" x="7646988" y="2014538"/>
          <p14:tracePt t="2638" x="7612063" y="1895475"/>
          <p14:tracePt t="2647" x="7586663" y="1801813"/>
          <p14:tracePt t="2654" x="7586663" y="1657350"/>
          <p14:tracePt t="2663" x="7570788" y="1538288"/>
          <p14:tracePt t="2670" x="7502525" y="1385888"/>
          <p14:tracePt t="2679" x="7485063" y="1292225"/>
          <p14:tracePt t="2686" x="7391400" y="1087438"/>
          <p14:tracePt t="2694" x="7358063" y="1019175"/>
          <p14:tracePt t="2702" x="7281863" y="942975"/>
          <p14:tracePt t="2710" x="7239000" y="892175"/>
          <p14:tracePt t="2718" x="7153275" y="815975"/>
          <p14:tracePt t="2726" x="7112000" y="798513"/>
          <p14:tracePt t="2734" x="7026275" y="781050"/>
          <p14:tracePt t="2742" x="6950075" y="747713"/>
          <p14:tracePt t="2751" x="6889750" y="730250"/>
          <p14:tracePt t="2758" x="6797675" y="730250"/>
          <p14:tracePt t="2767" x="6678613" y="704850"/>
          <p14:tracePt t="2774" x="6592888" y="704850"/>
          <p14:tracePt t="2783" x="6550025" y="704850"/>
          <p14:tracePt t="2791" x="6524625" y="704850"/>
          <p14:tracePt t="2798" x="6508750" y="704850"/>
          <p14:tracePt t="2806" x="6499225" y="704850"/>
          <p14:tracePt t="2814" x="6473825" y="704850"/>
          <p14:tracePt t="2822" x="6440488" y="696913"/>
          <p14:tracePt t="2830" x="6397625" y="696913"/>
          <p14:tracePt t="2838" x="6346825" y="663575"/>
          <p14:tracePt t="2847" x="6286500" y="663575"/>
          <p14:tracePt t="2854" x="6219825" y="646113"/>
          <p14:tracePt t="2863" x="6134100" y="646113"/>
          <p14:tracePt t="2870" x="6040438" y="628650"/>
          <p14:tracePt t="2880" x="5972175" y="611188"/>
          <p14:tracePt t="2886" x="5880100" y="569913"/>
          <p14:tracePt t="2894" x="5827713" y="544513"/>
          <p14:tracePt t="2902" x="5718175" y="484188"/>
          <p14:tracePt t="2910" x="5649913" y="466725"/>
          <p14:tracePt t="2918" x="5581650" y="433388"/>
          <p14:tracePt t="2926" x="5487988" y="390525"/>
          <p14:tracePt t="2935" x="5411788" y="357188"/>
          <p14:tracePt t="2943" x="5386388" y="347663"/>
          <p14:tracePt t="2951" x="5318125" y="314325"/>
          <p14:tracePt t="2958" x="5249863" y="296863"/>
          <p14:tracePt t="2967" x="5183188" y="263525"/>
          <p14:tracePt t="2974" x="5089525" y="220663"/>
          <p14:tracePt t="2982" x="5038725" y="203200"/>
          <p14:tracePt t="2990" x="4953000" y="187325"/>
          <p14:tracePt t="2998" x="4859338" y="169863"/>
          <p14:tracePt t="3006" x="4775200" y="169863"/>
          <p14:tracePt t="3014" x="4646613" y="127000"/>
          <p14:tracePt t="3023" x="4605338" y="127000"/>
          <p14:tracePt t="3030" x="4545013" y="127000"/>
          <p14:tracePt t="3047" x="4435475" y="127000"/>
          <p14:tracePt t="3054" x="4349750" y="127000"/>
          <p14:tracePt t="3064" x="4281488" y="127000"/>
          <p14:tracePt t="3070" x="4179888" y="127000"/>
          <p14:tracePt t="3079" x="4111625" y="127000"/>
          <p14:tracePt t="3086" x="4070350" y="127000"/>
          <p14:tracePt t="3094" x="3984625" y="127000"/>
          <p14:tracePt t="3102" x="3900488" y="127000"/>
          <p14:tracePt t="3110" x="3806825" y="127000"/>
          <p14:tracePt t="3118" x="3721100" y="127000"/>
          <p14:tracePt t="3126" x="3636963" y="127000"/>
          <p14:tracePt t="3135" x="3586163" y="127000"/>
          <p14:tracePt t="3142" x="3525838" y="127000"/>
          <p14:tracePt t="3151" x="3457575" y="127000"/>
          <p14:tracePt t="3158" x="3398838" y="127000"/>
          <p14:tracePt t="3167" x="3355975" y="127000"/>
          <p14:tracePt t="3174" x="3305175" y="127000"/>
          <p14:tracePt t="3182" x="3279775" y="127000"/>
          <p14:tracePt t="3190" x="3194050" y="127000"/>
          <p14:tracePt t="3199" x="3152775" y="127000"/>
          <p14:tracePt t="3206" x="3067050" y="127000"/>
          <p14:tracePt t="3214" x="2973388" y="127000"/>
          <p14:tracePt t="3222" x="2914650" y="127000"/>
          <p14:tracePt t="3230" x="2828925" y="127000"/>
          <p14:tracePt t="3238" x="2786063" y="127000"/>
          <p14:tracePt t="3247" x="2701925" y="127000"/>
          <p14:tracePt t="3254" x="2633663" y="127000"/>
          <p14:tracePt t="3263" x="2549525" y="127000"/>
          <p14:tracePt t="3271" x="2438400" y="127000"/>
          <p14:tracePt t="3279" x="2293938" y="127000"/>
          <p14:tracePt t="3286" x="2208213" y="127000"/>
          <p14:tracePt t="3294" x="2090738" y="127000"/>
          <p14:tracePt t="3302" x="2030413" y="127000"/>
          <p14:tracePt t="3310" x="1946275" y="127000"/>
          <p14:tracePt t="3318" x="1911350" y="127000"/>
          <p14:tracePt t="3326" x="1852613" y="127000"/>
          <p14:tracePt t="3334" x="1827213" y="127000"/>
          <p14:tracePt t="3342" x="1792288" y="127000"/>
          <p14:tracePt t="3351" x="1766888" y="127000"/>
          <p14:tracePt t="3374" x="1758950" y="136525"/>
          <p14:tracePt t="3431" x="1716088" y="136525"/>
          <p14:tracePt t="3447" x="1690688" y="136525"/>
          <p14:tracePt t="3455" x="1622425" y="136525"/>
          <p14:tracePt t="3464" x="1563688" y="152400"/>
          <p14:tracePt t="3471" x="1495425" y="161925"/>
          <p14:tracePt t="3481" x="1401763" y="203200"/>
          <p14:tracePt t="3487" x="1350963" y="220663"/>
          <p14:tracePt t="3495" x="1239838" y="238125"/>
          <p14:tracePt t="3503" x="1181100" y="255588"/>
          <p14:tracePt t="3510" x="1054100" y="296863"/>
          <p14:tracePt t="3518" x="935038" y="339725"/>
          <p14:tracePt t="3526" x="790575" y="339725"/>
          <p14:tracePt t="3535" x="671513" y="374650"/>
          <p14:tracePt t="3542" x="569913" y="415925"/>
          <p14:tracePt t="3551" x="484188" y="415925"/>
          <p14:tracePt t="3558" x="390525" y="433388"/>
          <p14:tracePt t="3567" x="347663" y="433388"/>
          <p14:tracePt t="3583" x="331788" y="433388"/>
          <p14:tracePt t="3590" x="322263" y="433388"/>
          <p14:tracePt t="3599" x="296863" y="433388"/>
          <p14:tracePt t="3712" x="263525" y="450850"/>
          <p14:tracePt t="3728" x="263525" y="458788"/>
          <p14:tracePt t="3736" x="263525" y="476250"/>
          <p14:tracePt t="3751" x="263525" y="484188"/>
          <p14:tracePt t="3759" x="263525" y="527050"/>
          <p14:tracePt t="3767" x="263525" y="569913"/>
          <p14:tracePt t="3775" x="263525" y="636588"/>
          <p14:tracePt t="3783" x="263525" y="696913"/>
          <p14:tracePt t="3791" x="296863" y="790575"/>
          <p14:tracePt t="3799" x="296863" y="874713"/>
          <p14:tracePt t="3807" x="314325" y="968375"/>
          <p14:tracePt t="3814" x="331788" y="1062038"/>
          <p14:tracePt t="3823" x="365125" y="1087438"/>
          <p14:tracePt t="3831" x="365125" y="1155700"/>
          <p14:tracePt t="3839" x="373063" y="1216025"/>
          <p14:tracePt t="3847" x="373063" y="1231900"/>
          <p14:tracePt t="3855" x="373063" y="1241425"/>
          <p14:tracePt t="3864" x="390525" y="1282700"/>
          <p14:tracePt t="3871" x="390525" y="1292225"/>
          <p14:tracePt t="3887" x="407988" y="1325563"/>
          <p14:tracePt t="3903" x="407988" y="1333500"/>
          <p14:tracePt t="3983" x="407988" y="1360488"/>
          <p14:tracePt t="3991" x="407988" y="1401763"/>
          <p14:tracePt t="3999" x="441325" y="1470025"/>
          <p14:tracePt t="4007" x="458788" y="1538288"/>
          <p14:tracePt t="4016" x="458788" y="1581150"/>
          <p14:tracePt t="4025" x="476250" y="1690688"/>
          <p14:tracePt t="4033" x="476250" y="1784350"/>
          <p14:tracePt t="4039" x="492125" y="1878013"/>
          <p14:tracePt t="4047" x="527050" y="1971675"/>
          <p14:tracePt t="4055" x="527050" y="2030413"/>
          <p14:tracePt t="4063" x="527050" y="2098675"/>
          <p14:tracePt t="4070" x="527050" y="2124075"/>
          <p14:tracePt t="4079" x="527050" y="2133600"/>
          <p14:tracePt t="4086" x="527050" y="2159000"/>
          <p14:tracePt t="20423" x="527050" y="2174875"/>
          <p14:tracePt t="20431" x="517525" y="2166938"/>
          <p14:tracePt t="20439" x="517525" y="2159000"/>
          <p14:tracePt t="20446" x="517525" y="2116138"/>
          <p14:tracePt t="20454" x="501650" y="2055813"/>
          <p14:tracePt t="20462" x="501650" y="2005013"/>
          <p14:tracePt t="20470" x="501650" y="1963738"/>
          <p14:tracePt t="20478" x="501650" y="1895475"/>
          <p14:tracePt t="20486" x="501650" y="1870075"/>
          <p14:tracePt t="20494" x="501650" y="1827213"/>
          <p14:tracePt t="20502" x="501650" y="1809750"/>
          <p14:tracePt t="20511" x="501650" y="1801813"/>
          <p14:tracePt t="20526" x="501650" y="1793875"/>
          <p14:tracePt t="20550" x="501650" y="1766888"/>
          <p14:tracePt t="20606" x="501650" y="1751013"/>
          <p14:tracePt t="20630" x="501650" y="1741488"/>
          <p14:tracePt t="20638" x="501650" y="1725613"/>
          <p14:tracePt t="20719" x="501650" y="1700213"/>
          <p14:tracePt t="20743" x="501650" y="1690688"/>
          <p14:tracePt t="20751" x="501650" y="1674813"/>
          <p14:tracePt t="20759" x="501650" y="1665288"/>
          <p14:tracePt t="20767" x="501650" y="1606550"/>
          <p14:tracePt t="20774" x="501650" y="1563688"/>
          <p14:tracePt t="20782" x="501650" y="1520825"/>
          <p14:tracePt t="20790" x="501650" y="1452563"/>
          <p14:tracePt t="20798" x="501650" y="1393825"/>
          <p14:tracePt t="20806" x="501650" y="1282700"/>
          <p14:tracePt t="20814" x="534988" y="1216025"/>
          <p14:tracePt t="20822" x="560388" y="1096963"/>
          <p14:tracePt t="20831" x="577850" y="1003300"/>
          <p14:tracePt t="20838" x="595313" y="909638"/>
          <p14:tracePt t="20847" x="628650" y="815975"/>
          <p14:tracePt t="20854" x="628650" y="773113"/>
          <p14:tracePt t="20862" x="646113" y="739775"/>
          <p14:tracePt t="20870" x="661988" y="714375"/>
          <p14:tracePt t="20878" x="661988" y="679450"/>
          <p14:tracePt t="20886" x="671513" y="671513"/>
          <p14:tracePt t="20902" x="688975" y="663575"/>
          <p14:tracePt t="20911" x="730250" y="646113"/>
          <p14:tracePt t="20918" x="790575" y="646113"/>
          <p14:tracePt t="20926" x="884238" y="595313"/>
          <p14:tracePt t="20934" x="976313" y="569913"/>
          <p14:tracePt t="20942" x="1036638" y="569913"/>
          <p14:tracePt t="20950" x="1104900" y="552450"/>
          <p14:tracePt t="20958" x="1112838" y="552450"/>
          <p14:tracePt t="20998" x="1130300" y="552450"/>
          <p14:tracePt t="21014" x="1138238" y="560388"/>
          <p14:tracePt t="21022" x="1181100" y="603250"/>
          <p14:tracePt t="21031" x="1231900" y="654050"/>
          <p14:tracePt t="21044" x="1265238" y="696913"/>
          <p14:tracePt t="21049" x="1274763" y="730250"/>
          <p14:tracePt t="21054" x="1274763" y="739775"/>
          <p14:tracePt t="21062" x="1290638" y="755650"/>
          <p14:tracePt t="21287" x="1317625" y="755650"/>
          <p14:tracePt t="21294" x="1325563" y="755650"/>
          <p14:tracePt t="21318" x="1343025" y="755650"/>
          <p14:tracePt t="21326" x="1350963" y="755650"/>
          <p14:tracePt t="21334" x="1358900" y="747713"/>
          <p14:tracePt t="21342" x="1376363" y="747713"/>
          <p14:tracePt t="21350" x="1384300" y="739775"/>
          <p14:tracePt t="21366" x="1384300" y="722313"/>
          <p14:tracePt t="21374" x="1384300" y="696913"/>
          <p14:tracePt t="21406" x="1401763" y="688975"/>
          <p14:tracePt t="21414" x="1409700" y="671513"/>
          <p14:tracePt t="21431" x="1452563" y="671513"/>
          <p14:tracePt t="21438" x="1462088" y="671513"/>
          <p14:tracePt t="21463" x="1495425" y="679450"/>
          <p14:tracePt t="21470" x="1503363" y="679450"/>
          <p14:tracePt t="21486" x="1512888" y="688975"/>
          <p14:tracePt t="21510" x="1528763" y="688975"/>
          <p14:tracePt t="21518" x="1538288" y="688975"/>
          <p14:tracePt t="21526" x="1554163" y="704850"/>
          <p14:tracePt t="21534" x="1563688" y="704850"/>
          <p14:tracePt t="21542" x="1589088" y="704850"/>
          <p14:tracePt t="21550" x="1614488" y="722313"/>
          <p14:tracePt t="21558" x="1631950" y="722313"/>
          <p14:tracePt t="21574" x="1639888" y="722313"/>
          <p14:tracePt t="21590" x="1657350" y="730250"/>
          <p14:tracePt t="21598" x="1665288" y="739775"/>
          <p14:tracePt t="21622" x="1708150" y="739775"/>
          <p14:tracePt t="21631" x="1733550" y="739775"/>
          <p14:tracePt t="21638" x="1801813" y="755650"/>
          <p14:tracePt t="21647" x="1885950" y="755650"/>
          <p14:tracePt t="21654" x="2005013" y="781050"/>
          <p14:tracePt t="21662" x="2090738" y="781050"/>
          <p14:tracePt t="21670" x="2235200" y="781050"/>
          <p14:tracePt t="21678" x="2286000" y="781050"/>
          <p14:tracePt t="21686" x="2327275" y="781050"/>
          <p14:tracePt t="21694" x="2336800" y="781050"/>
          <p14:tracePt t="21808" x="2352675" y="808038"/>
          <p14:tracePt t="21815" x="2352675" y="815975"/>
          <p14:tracePt t="21823" x="2352675" y="833438"/>
          <p14:tracePt t="21871" x="2352675" y="841375"/>
          <p14:tracePt t="21879" x="2336800" y="841375"/>
          <p14:tracePt t="21886" x="2311400" y="841375"/>
          <p14:tracePt t="21894" x="2243138" y="798513"/>
          <p14:tracePt t="22128" x="2208213" y="815975"/>
          <p14:tracePt t="22135" x="2208213" y="866775"/>
          <p14:tracePt t="22144" x="2208213" y="952500"/>
          <p14:tracePt t="22151" x="2208213" y="993775"/>
          <p14:tracePt t="22158" x="2208213" y="1062038"/>
          <p14:tracePt t="22167" x="2208213" y="1147763"/>
          <p14:tracePt t="22174" x="2208213" y="1206500"/>
          <p14:tracePt t="22183" x="2208213" y="1231900"/>
          <p14:tracePt t="22191" x="2208213" y="1300163"/>
          <p14:tracePt t="22199" x="2208213" y="1343025"/>
          <p14:tracePt t="22206" x="2208213" y="1385888"/>
          <p14:tracePt t="22215" x="2217738" y="1436688"/>
          <p14:tracePt t="22222" x="2251075" y="1462088"/>
          <p14:tracePt t="22238" x="2251075" y="1512888"/>
          <p14:tracePt t="22246" x="2251075" y="1520825"/>
          <p14:tracePt t="22254" x="2251075" y="1581150"/>
          <p14:tracePt t="22262" x="2251075" y="1606550"/>
          <p14:tracePt t="22271" x="2251075" y="1649413"/>
          <p14:tracePt t="22278" x="2243138" y="1741488"/>
          <p14:tracePt t="22286" x="2217738" y="1827213"/>
          <p14:tracePt t="22295" x="2200275" y="1946275"/>
          <p14:tracePt t="22302" x="2200275" y="2065338"/>
          <p14:tracePt t="22312" x="2200275" y="2184400"/>
          <p14:tracePt t="22318" x="2200275" y="2293938"/>
          <p14:tracePt t="22327" x="2200275" y="2336800"/>
          <p14:tracePt t="22334" x="2200275" y="2387600"/>
          <p14:tracePt t="22342" x="2200275" y="2413000"/>
          <p14:tracePt t="22350" x="2149475" y="2463800"/>
          <p14:tracePt t="22358" x="2073275" y="2566988"/>
          <p14:tracePt t="22366" x="1971675" y="2625725"/>
          <p14:tracePt t="22374" x="1792288" y="2711450"/>
          <p14:tracePt t="22383" x="1528763" y="2787650"/>
          <p14:tracePt t="22391" x="1409700" y="2805113"/>
          <p14:tracePt t="22399" x="1401763" y="2820988"/>
          <p14:tracePt t="22630" x="1452563" y="2762250"/>
          <p14:tracePt t="22638" x="1520825" y="2711450"/>
          <p14:tracePt t="22647" x="1622425" y="2651125"/>
          <p14:tracePt t="22654" x="1716088" y="2608263"/>
          <p14:tracePt t="22662" x="1766888" y="2592388"/>
          <p14:tracePt t="22702" x="1766888" y="2617788"/>
          <p14:tracePt t="22711" x="1741488" y="2686050"/>
          <p14:tracePt t="22718" x="1690688" y="2727325"/>
          <p14:tracePt t="22726" x="1589088" y="2787650"/>
          <p14:tracePt t="22734" x="1579563" y="2805113"/>
          <p14:tracePt t="22742" x="1538288" y="2813050"/>
          <p14:tracePt t="22750" x="1512888" y="2813050"/>
          <p14:tracePt t="22758" x="1495425" y="2813050"/>
          <p14:tracePt t="22766" x="1470025" y="2813050"/>
          <p14:tracePt t="22774" x="1462088" y="2813050"/>
          <p14:tracePt t="22790" x="1435100" y="2813050"/>
          <p14:tracePt t="22798" x="1393825" y="2813050"/>
          <p14:tracePt t="22806" x="1358900" y="2813050"/>
          <p14:tracePt t="22815" x="1300163" y="2813050"/>
          <p14:tracePt t="22822" x="1249363" y="2762250"/>
          <p14:tracePt t="22831" x="1223963" y="2762250"/>
          <p14:tracePt t="22838" x="1189038" y="2744788"/>
          <p14:tracePt t="22847" x="1163638" y="2736850"/>
          <p14:tracePt t="22862" x="1155700" y="2736850"/>
          <p14:tracePt t="22976" x="1138238" y="2719388"/>
          <p14:tracePt t="22992" x="1138238" y="2711450"/>
          <p14:tracePt t="23007" x="1138238" y="2693988"/>
          <p14:tracePt t="23015" x="1130300" y="2686050"/>
          <p14:tracePt t="23086" x="1104900" y="2686050"/>
          <p14:tracePt t="23111" x="1087438" y="2701925"/>
          <p14:tracePt t="23119" x="1087438" y="2752725"/>
          <p14:tracePt t="23128" x="1054100" y="2820988"/>
          <p14:tracePt t="23135" x="968375" y="2922588"/>
          <p14:tracePt t="23143" x="866775" y="3025775"/>
          <p14:tracePt t="23150" x="823913" y="3041650"/>
          <p14:tracePt t="23158" x="636588" y="3101975"/>
          <p14:tracePt t="23167" x="595313" y="3119438"/>
          <p14:tracePt t="23360" x="484188" y="3135313"/>
          <p14:tracePt t="23375" x="509588" y="3094038"/>
          <p14:tracePt t="23384" x="620713" y="3059113"/>
          <p14:tracePt t="23390" x="671513" y="2982913"/>
          <p14:tracePt t="23399" x="739775" y="2855913"/>
          <p14:tracePt t="23406" x="773113" y="2787650"/>
          <p14:tracePt t="23415" x="790575" y="2762250"/>
          <p14:tracePt t="23422" x="798513" y="2762250"/>
          <p14:tracePt t="23800" x="806450" y="2762250"/>
          <p14:tracePt t="23807" x="841375" y="2787650"/>
          <p14:tracePt t="23815" x="866775" y="2820988"/>
          <p14:tracePt t="23822" x="900113" y="2838450"/>
          <p14:tracePt t="23831" x="968375" y="2889250"/>
          <p14:tracePt t="23838" x="1011238" y="2906713"/>
          <p14:tracePt t="23847" x="1044575" y="2914650"/>
          <p14:tracePt t="23862" x="1054100" y="2914650"/>
          <p14:tracePt t="23894" x="1079500" y="2914650"/>
          <p14:tracePt t="23911" x="1095375" y="2914650"/>
          <p14:tracePt t="24007" x="1104900" y="2914650"/>
          <p14:tracePt t="24327" x="1104900" y="2897188"/>
          <p14:tracePt t="24350" x="1104900" y="2889250"/>
          <p14:tracePt t="24366" x="1104900" y="2881313"/>
          <p14:tracePt t="24903" x="1087438" y="2863850"/>
          <p14:tracePt t="24919" x="1079500" y="2838450"/>
          <p14:tracePt t="24934" x="1079500" y="2830513"/>
          <p14:tracePt t="24942" x="1062038" y="2805113"/>
          <p14:tracePt t="24950" x="1062038" y="2770188"/>
          <p14:tracePt t="24958" x="1054100" y="2762250"/>
          <p14:tracePt t="24966" x="1036638" y="2752725"/>
          <p14:tracePt t="26278" x="1028700" y="2736850"/>
          <p14:tracePt t="26343" x="985838" y="2736850"/>
          <p14:tracePt t="26351" x="976313" y="2736850"/>
          <p14:tracePt t="26358" x="950913" y="2736850"/>
          <p14:tracePt t="26366" x="917575" y="2736850"/>
          <p14:tracePt t="26382" x="909638" y="2736850"/>
          <p14:tracePt t="49199" x="909638" y="2711450"/>
          <p14:tracePt t="49207" x="925513" y="2686050"/>
          <p14:tracePt t="49215" x="976313" y="2651125"/>
          <p14:tracePt t="49223" x="1003300" y="2617788"/>
          <p14:tracePt t="49231" x="1079500" y="2566988"/>
          <p14:tracePt t="49238" x="1181100" y="2481263"/>
          <p14:tracePt t="49246" x="1300163" y="2422525"/>
          <p14:tracePt t="49254" x="1452563" y="2354263"/>
          <p14:tracePt t="49262" x="1631950" y="2268538"/>
          <p14:tracePt t="49270" x="1868488" y="2174875"/>
          <p14:tracePt t="49279" x="2098675" y="2124075"/>
          <p14:tracePt t="49286" x="2327275" y="2055813"/>
          <p14:tracePt t="49295" x="2532063" y="2014538"/>
          <p14:tracePt t="49302" x="2659063" y="1946275"/>
          <p14:tracePt t="49311" x="2778125" y="1928813"/>
          <p14:tracePt t="49318" x="2846388" y="1911350"/>
          <p14:tracePt t="49326" x="2940050" y="1878013"/>
          <p14:tracePt t="49334" x="2990850" y="1860550"/>
          <p14:tracePt t="49342" x="3016250" y="1860550"/>
          <p14:tracePt t="49350" x="3059113" y="1844675"/>
          <p14:tracePt t="49414" x="3074988" y="1844675"/>
          <p14:tracePt t="49423" x="3084513" y="1844675"/>
          <p14:tracePt t="49430" x="3109913" y="1844675"/>
          <p14:tracePt t="49438" x="3135313" y="1844675"/>
          <p14:tracePt t="49446" x="3186113" y="1844675"/>
          <p14:tracePt t="49454" x="3228975" y="1844675"/>
          <p14:tracePt t="49463" x="3355975" y="1844675"/>
          <p14:tracePt t="49470" x="3424238" y="1827213"/>
          <p14:tracePt t="49479" x="3551238" y="1784350"/>
          <p14:tracePt t="49486" x="3670300" y="1741488"/>
          <p14:tracePt t="49495" x="3789363" y="1725613"/>
          <p14:tracePt t="49502" x="3916363" y="1665288"/>
          <p14:tracePt t="49510" x="4060825" y="1622425"/>
          <p14:tracePt t="49518" x="4187825" y="1538288"/>
          <p14:tracePt t="49526" x="4341813" y="1470025"/>
          <p14:tracePt t="49534" x="4443413" y="1411288"/>
          <p14:tracePt t="49542" x="4595813" y="1325563"/>
          <p14:tracePt t="49550" x="4714875" y="1300163"/>
          <p14:tracePt t="49558" x="4818063" y="1241425"/>
          <p14:tracePt t="49566" x="4910138" y="1206500"/>
          <p14:tracePt t="49575" x="5038725" y="1122363"/>
          <p14:tracePt t="49582" x="5089525" y="1104900"/>
          <p14:tracePt t="49590" x="5132388" y="1069975"/>
          <p14:tracePt t="49598" x="5183188" y="1044575"/>
          <p14:tracePt t="49719" x="5173663" y="1011238"/>
          <p14:tracePt t="49727" x="5165725" y="1003300"/>
          <p14:tracePt t="49735" x="5148263" y="985838"/>
          <p14:tracePt t="49744" x="5140325" y="985838"/>
          <p14:tracePt t="49750" x="5122863" y="977900"/>
          <p14:tracePt t="49759" x="5097463" y="960438"/>
          <p14:tracePt t="49766" x="5029200" y="925513"/>
          <p14:tracePt t="49776" x="5021263" y="917575"/>
          <p14:tracePt t="49782" x="4978400" y="900113"/>
          <p14:tracePt t="49791" x="4953000" y="892175"/>
          <p14:tracePt t="49798" x="4876800" y="833438"/>
          <p14:tracePt t="49806" x="4868863" y="823913"/>
          <p14:tracePt t="49814" x="4843463" y="823913"/>
          <p14:tracePt t="49822" x="4818063" y="823913"/>
          <p14:tracePt t="49830" x="4783138" y="808038"/>
          <p14:tracePt t="49838" x="4775200" y="808038"/>
          <p14:tracePt t="49846" x="4749800" y="808038"/>
          <p14:tracePt t="49854" x="4699000" y="808038"/>
          <p14:tracePt t="49863" x="4673600" y="808038"/>
          <p14:tracePt t="49870" x="4630738" y="808038"/>
          <p14:tracePt t="49879" x="4605338" y="808038"/>
          <p14:tracePt t="49886" x="4554538" y="808038"/>
          <p14:tracePt t="49895" x="4529138" y="808038"/>
          <p14:tracePt t="49902" x="4486275" y="773113"/>
          <p14:tracePt t="49911" x="4468813" y="773113"/>
          <p14:tracePt t="49918" x="4443413" y="773113"/>
          <p14:tracePt t="49926" x="4418013" y="773113"/>
          <p14:tracePt t="49934" x="4392613" y="765175"/>
          <p14:tracePt t="49942" x="4375150" y="765175"/>
          <p14:tracePt t="49950" x="4324350" y="765175"/>
          <p14:tracePt t="49959" x="4306888" y="765175"/>
          <p14:tracePt t="49966" x="4265613" y="765175"/>
          <p14:tracePt t="49975" x="4240213" y="765175"/>
          <p14:tracePt t="49982" x="4179888" y="765175"/>
          <p14:tracePt t="49992" x="4129088" y="765175"/>
          <p14:tracePt t="49998" x="4103688" y="765175"/>
          <p14:tracePt t="50006" x="4017963" y="765175"/>
          <p14:tracePt t="50014" x="3976688" y="765175"/>
          <p14:tracePt t="50022" x="3925888" y="765175"/>
          <p14:tracePt t="50030" x="3883025" y="765175"/>
          <p14:tracePt t="50038" x="3822700" y="765175"/>
          <p14:tracePt t="50047" x="3789363" y="765175"/>
          <p14:tracePt t="50054" x="3729038" y="765175"/>
          <p14:tracePt t="50063" x="3703638" y="765175"/>
          <p14:tracePt t="50070" x="3636963" y="773113"/>
          <p14:tracePt t="50079" x="3594100" y="773113"/>
          <p14:tracePt t="50086" x="3568700" y="773113"/>
          <p14:tracePt t="50095" x="3517900" y="790575"/>
          <p14:tracePt t="50102" x="3492500" y="790575"/>
          <p14:tracePt t="50110" x="3449638" y="790575"/>
          <p14:tracePt t="50119" x="3414713" y="798513"/>
          <p14:tracePt t="50126" x="3406775" y="798513"/>
          <p14:tracePt t="50134" x="3363913" y="798513"/>
          <p14:tracePt t="50142" x="3330575" y="815975"/>
          <p14:tracePt t="50150" x="3305175" y="815975"/>
          <p14:tracePt t="50159" x="3262313" y="849313"/>
          <p14:tracePt t="50166" x="3228975" y="849313"/>
          <p14:tracePt t="50175" x="3219450" y="858838"/>
          <p14:tracePt t="50182" x="3160713" y="858838"/>
          <p14:tracePt t="50191" x="3152775" y="874713"/>
          <p14:tracePt t="50198" x="3074988" y="884238"/>
          <p14:tracePt t="50207" x="3016250" y="884238"/>
          <p14:tracePt t="50214" x="2947988" y="917575"/>
          <p14:tracePt t="50222" x="2828925" y="917575"/>
          <p14:tracePt t="50230" x="2744788" y="917575"/>
          <p14:tracePt t="50238" x="2693988" y="935038"/>
          <p14:tracePt t="50246" x="2633663" y="952500"/>
          <p14:tracePt t="50254" x="2616200" y="952500"/>
          <p14:tracePt t="50263" x="2574925" y="968375"/>
          <p14:tracePt t="50271" x="2565400" y="968375"/>
          <p14:tracePt t="50279" x="2540000" y="977900"/>
          <p14:tracePt t="50294" x="2524125" y="993775"/>
          <p14:tracePt t="50303" x="2514600" y="1003300"/>
          <p14:tracePt t="50310" x="2497138" y="1011238"/>
          <p14:tracePt t="50327" x="2489200" y="1044575"/>
          <p14:tracePt t="50334" x="2471738" y="1087438"/>
          <p14:tracePt t="50342" x="2420938" y="1138238"/>
          <p14:tracePt t="50350" x="2395538" y="1181100"/>
          <p14:tracePt t="50359" x="2336800" y="1257300"/>
          <p14:tracePt t="50366" x="2327275" y="1300163"/>
          <p14:tracePt t="50375" x="2293938" y="1350963"/>
          <p14:tracePt t="50382" x="2243138" y="1401763"/>
          <p14:tracePt t="50392" x="2208213" y="1470025"/>
          <p14:tracePt t="50398" x="2174875" y="1495425"/>
          <p14:tracePt t="50406" x="2166938" y="1546225"/>
          <p14:tracePt t="50414" x="2149475" y="1571625"/>
          <p14:tracePt t="50422" x="2116138" y="1639888"/>
          <p14:tracePt t="50430" x="2098675" y="1690688"/>
          <p14:tracePt t="50438" x="2098675" y="1716088"/>
          <p14:tracePt t="50447" x="2081213" y="1758950"/>
          <p14:tracePt t="50454" x="2081213" y="1809750"/>
          <p14:tracePt t="50462" x="2081213" y="1852613"/>
          <p14:tracePt t="50470" x="2081213" y="1878013"/>
          <p14:tracePt t="50479" x="2081213" y="1928813"/>
          <p14:tracePt t="50486" x="2081213" y="1954213"/>
          <p14:tracePt t="50495" x="2081213" y="1979613"/>
          <p14:tracePt t="50502" x="2081213" y="1989138"/>
          <p14:tracePt t="50511" x="2081213" y="2005013"/>
          <p14:tracePt t="50518" x="2081213" y="2014538"/>
          <p14:tracePt t="50526" x="2081213" y="2039938"/>
          <p14:tracePt t="50534" x="2081213" y="2055813"/>
          <p14:tracePt t="50542" x="2081213" y="2082800"/>
          <p14:tracePt t="50551" x="2081213" y="2124075"/>
          <p14:tracePt t="50558" x="2106613" y="2192338"/>
          <p14:tracePt t="50566" x="2124075" y="2243138"/>
          <p14:tracePt t="50575" x="2141538" y="2328863"/>
          <p14:tracePt t="50582" x="2157413" y="2422525"/>
          <p14:tracePt t="50591" x="2200275" y="2541588"/>
          <p14:tracePt t="50598" x="2217738" y="2608263"/>
          <p14:tracePt t="50607" x="2235200" y="2676525"/>
          <p14:tracePt t="50614" x="2251075" y="2719388"/>
          <p14:tracePt t="50622" x="2286000" y="2787650"/>
          <p14:tracePt t="50630" x="2286000" y="2795588"/>
          <p14:tracePt t="50638" x="2293938" y="2813050"/>
          <p14:tracePt t="50646" x="2311400" y="2838450"/>
          <p14:tracePt t="50654" x="2319338" y="2846388"/>
          <p14:tracePt t="50663" x="2344738" y="2889250"/>
          <p14:tracePt t="50670" x="2362200" y="2906713"/>
          <p14:tracePt t="50679" x="2370138" y="2914650"/>
          <p14:tracePt t="50686" x="2413000" y="2932113"/>
          <p14:tracePt t="50695" x="2430463" y="2940050"/>
          <p14:tracePt t="50702" x="2438400" y="2957513"/>
          <p14:tracePt t="50711" x="2497138" y="2982913"/>
          <p14:tracePt t="50718" x="2506663" y="2982913"/>
          <p14:tracePt t="50727" x="2590800" y="3033713"/>
          <p14:tracePt t="50734" x="2633663" y="3051175"/>
          <p14:tracePt t="50742" x="2668588" y="3059113"/>
          <p14:tracePt t="50751" x="2752725" y="3101975"/>
          <p14:tracePt t="50758" x="2803525" y="3109913"/>
          <p14:tracePt t="50766" x="2863850" y="3127375"/>
          <p14:tracePt t="50775" x="2914650" y="3160713"/>
          <p14:tracePt t="50782" x="2982913" y="3211513"/>
          <p14:tracePt t="50792" x="3084513" y="3271838"/>
          <p14:tracePt t="50798" x="3127375" y="3289300"/>
          <p14:tracePt t="50806" x="3262313" y="3330575"/>
          <p14:tracePt t="50814" x="3389313" y="3365500"/>
          <p14:tracePt t="50822" x="3475038" y="3365500"/>
          <p14:tracePt t="50830" x="3619500" y="3390900"/>
          <p14:tracePt t="50838" x="3703638" y="3390900"/>
          <p14:tracePt t="50846" x="3797300" y="3390900"/>
          <p14:tracePt t="50854" x="3883025" y="3390900"/>
          <p14:tracePt t="50862" x="4002088" y="3390900"/>
          <p14:tracePt t="50870" x="4121150" y="3408363"/>
          <p14:tracePt t="50879" x="4230688" y="3408363"/>
          <p14:tracePt t="50886" x="4375150" y="3408363"/>
          <p14:tracePt t="50895" x="4519613" y="3408363"/>
          <p14:tracePt t="50902" x="4714875" y="3408363"/>
          <p14:tracePt t="50911" x="4833938" y="3408363"/>
          <p14:tracePt t="50918" x="5003800" y="3408363"/>
          <p14:tracePt t="50926" x="5148263" y="3408363"/>
          <p14:tracePt t="50934" x="5318125" y="3373438"/>
          <p14:tracePt t="50942" x="5411788" y="3373438"/>
          <p14:tracePt t="50950" x="5530850" y="3330575"/>
          <p14:tracePt t="50959" x="5649913" y="3314700"/>
          <p14:tracePt t="50966" x="5794375" y="3289300"/>
          <p14:tracePt t="50975" x="5921375" y="3254375"/>
          <p14:tracePt t="50982" x="6040438" y="3211513"/>
          <p14:tracePt t="50992" x="6184900" y="3186113"/>
          <p14:tracePt t="50998" x="6311900" y="3152775"/>
          <p14:tracePt t="51006" x="6430963" y="3127375"/>
          <p14:tracePt t="51014" x="6550025" y="3109913"/>
          <p14:tracePt t="51022" x="6635750" y="3109913"/>
          <p14:tracePt t="51030" x="6754813" y="3067050"/>
          <p14:tracePt t="51038" x="6848475" y="3067050"/>
          <p14:tracePt t="51046" x="6967538" y="3051175"/>
          <p14:tracePt t="51054" x="7051675" y="3051175"/>
          <p14:tracePt t="51063" x="7119938" y="3033713"/>
          <p14:tracePt t="51071" x="7204075" y="3033713"/>
          <p14:tracePt t="51079" x="7289800" y="3033713"/>
          <p14:tracePt t="51086" x="7358063" y="3033713"/>
          <p14:tracePt t="51095" x="7442200" y="3033713"/>
          <p14:tracePt t="51102" x="7502525" y="3033713"/>
          <p14:tracePt t="51110" x="7570788" y="3033713"/>
          <p14:tracePt t="51118" x="7629525" y="3033713"/>
          <p14:tracePt t="51126" x="7715250" y="3033713"/>
          <p14:tracePt t="51134" x="7781925" y="3033713"/>
          <p14:tracePt t="51142" x="7867650" y="3033713"/>
          <p14:tracePt t="51150" x="7926388" y="3033713"/>
          <p14:tracePt t="51159" x="7994650" y="3033713"/>
          <p14:tracePt t="51166" x="8037513" y="3033713"/>
          <p14:tracePt t="51175" x="8080375" y="3033713"/>
          <p14:tracePt t="51182" x="8113713" y="3016250"/>
          <p14:tracePt t="51191" x="8139113" y="3016250"/>
          <p14:tracePt t="51199" x="8164513" y="3000375"/>
          <p14:tracePt t="51207" x="8181975" y="2990850"/>
          <p14:tracePt t="51214" x="8232775" y="2990850"/>
          <p14:tracePt t="51222" x="8326438" y="2974975"/>
          <p14:tracePt t="51230" x="8410575" y="2974975"/>
          <p14:tracePt t="51238" x="8555038" y="2974975"/>
          <p14:tracePt t="51246" x="8666163" y="2974975"/>
          <p14:tracePt t="51254" x="8785225" y="2974975"/>
          <p14:tracePt t="51262" x="8869363" y="2974975"/>
          <p14:tracePt t="51270" x="8963025" y="2974975"/>
          <p14:tracePt t="51279" x="9074150" y="2974975"/>
          <p14:tracePt t="51286" x="9158288" y="2974975"/>
          <p14:tracePt t="51295" x="9277350" y="2957513"/>
          <p14:tracePt t="51302" x="9345613" y="2940050"/>
          <p14:tracePt t="51310" x="9396413" y="2906713"/>
          <p14:tracePt t="51318" x="9421813" y="2906713"/>
          <p14:tracePt t="51327" x="9456738" y="2871788"/>
          <p14:tracePt t="51334" x="9482138" y="2871788"/>
          <p14:tracePt t="51342" x="9507538" y="2863850"/>
          <p14:tracePt t="51350" x="9532938" y="2863850"/>
          <p14:tracePt t="51359" x="9566275" y="2830513"/>
          <p14:tracePt t="51366" x="9609138" y="2813050"/>
          <p14:tracePt t="51375" x="9642475" y="2805113"/>
          <p14:tracePt t="51382" x="9702800" y="2787650"/>
          <p14:tracePt t="51392" x="9779000" y="2744788"/>
          <p14:tracePt t="51398" x="9804400" y="2736850"/>
          <p14:tracePt t="51406" x="9821863" y="2719388"/>
          <p14:tracePt t="51414" x="9855200" y="2711450"/>
          <p14:tracePt t="51422" x="9890125" y="2711450"/>
          <p14:tracePt t="51431" x="9931400" y="2660650"/>
          <p14:tracePt t="51438" x="9948863" y="2651125"/>
          <p14:tracePt t="51446" x="9956800" y="2633663"/>
          <p14:tracePt t="51454" x="9974263" y="2608263"/>
          <p14:tracePt t="51463" x="9974263" y="2600325"/>
          <p14:tracePt t="51470" x="9974263" y="2557463"/>
          <p14:tracePt t="51479" x="9999663" y="2524125"/>
          <p14:tracePt t="51486" x="10017125" y="2498725"/>
          <p14:tracePt t="51495" x="10017125" y="2481263"/>
          <p14:tracePt t="51502" x="10034588" y="2447925"/>
          <p14:tracePt t="51511" x="10042525" y="2430463"/>
          <p14:tracePt t="51518" x="10042525" y="2422525"/>
          <p14:tracePt t="51526" x="10067925" y="2387600"/>
          <p14:tracePt t="51542" x="10085388" y="2379663"/>
          <p14:tracePt t="51551" x="10093325" y="2336800"/>
          <p14:tracePt t="51558" x="10110788" y="2311400"/>
          <p14:tracePt t="51566" x="10110788" y="2286000"/>
          <p14:tracePt t="51575" x="10144125" y="2235200"/>
          <p14:tracePt t="51582" x="10144125" y="2209800"/>
          <p14:tracePt t="51592" x="10144125" y="2184400"/>
          <p14:tracePt t="51598" x="10144125" y="2133600"/>
          <p14:tracePt t="51606" x="10144125" y="2090738"/>
          <p14:tracePt t="51614" x="10144125" y="2047875"/>
          <p14:tracePt t="51622" x="10144125" y="1997075"/>
          <p14:tracePt t="51630" x="10144125" y="1954213"/>
          <p14:tracePt t="51638" x="10144125" y="1903413"/>
          <p14:tracePt t="51646" x="10144125" y="1878013"/>
          <p14:tracePt t="51654" x="10144125" y="1819275"/>
          <p14:tracePt t="51662" x="10144125" y="1766888"/>
          <p14:tracePt t="51670" x="10144125" y="1725613"/>
          <p14:tracePt t="51679" x="10144125" y="1682750"/>
          <p14:tracePt t="51686" x="10144125" y="1631950"/>
          <p14:tracePt t="51695" x="10144125" y="1589088"/>
          <p14:tracePt t="51702" x="10144125" y="1530350"/>
          <p14:tracePt t="51711" x="10144125" y="1477963"/>
          <p14:tracePt t="51718" x="10136188" y="1436688"/>
          <p14:tracePt t="51726" x="10118725" y="1385888"/>
          <p14:tracePt t="51734" x="10118725" y="1360488"/>
          <p14:tracePt t="51742" x="10101263" y="1333500"/>
          <p14:tracePt t="51750" x="10067925" y="1266825"/>
          <p14:tracePt t="51759" x="10067925" y="1216025"/>
          <p14:tracePt t="51766" x="10059988" y="1189038"/>
          <p14:tracePt t="51775" x="10042525" y="1181100"/>
          <p14:tracePt t="51782" x="10034588" y="1138238"/>
          <p14:tracePt t="51792" x="10034588" y="1122363"/>
          <p14:tracePt t="51798" x="10017125" y="1096963"/>
          <p14:tracePt t="51806" x="9966325" y="1044575"/>
          <p14:tracePt t="51814" x="9956800" y="1036638"/>
          <p14:tracePt t="51822" x="9915525" y="993775"/>
          <p14:tracePt t="51830" x="9847263" y="960438"/>
          <p14:tracePt t="51838" x="9821863" y="960438"/>
          <p14:tracePt t="51846" x="9753600" y="942975"/>
          <p14:tracePt t="51854" x="9685338" y="909638"/>
          <p14:tracePt t="51862" x="9667875" y="909638"/>
          <p14:tracePt t="51871" x="9626600" y="892175"/>
          <p14:tracePt t="51879" x="9617075" y="892175"/>
          <p14:tracePt t="51887" x="9601200" y="892175"/>
          <p14:tracePt t="51895" x="9575800" y="884238"/>
          <p14:tracePt t="51902" x="9550400" y="884238"/>
          <p14:tracePt t="51911" x="9523413" y="884238"/>
          <p14:tracePt t="51918" x="9482138" y="884238"/>
          <p14:tracePt t="51926" x="9413875" y="884238"/>
          <p14:tracePt t="51934" x="9302750" y="858838"/>
          <p14:tracePt t="51942" x="9209088" y="823913"/>
          <p14:tracePt t="51950" x="9064625" y="823913"/>
          <p14:tracePt t="51959" x="8869363" y="823913"/>
          <p14:tracePt t="51966" x="8699500" y="823913"/>
          <p14:tracePt t="51975" x="8529638" y="823913"/>
          <p14:tracePt t="51982" x="8326438" y="823913"/>
          <p14:tracePt t="51992" x="8232775" y="808038"/>
          <p14:tracePt t="51998" x="8147050" y="808038"/>
          <p14:tracePt t="52006" x="8088313" y="808038"/>
          <p14:tracePt t="52014" x="8020050" y="790575"/>
          <p14:tracePt t="52022" x="7977188" y="790575"/>
          <p14:tracePt t="52041" x="7900988" y="790575"/>
          <p14:tracePt t="52046" x="7832725" y="773113"/>
          <p14:tracePt t="52054" x="7773988" y="773113"/>
          <p14:tracePt t="52063" x="7715250" y="773113"/>
          <p14:tracePt t="52070" x="7662863" y="773113"/>
          <p14:tracePt t="52079" x="7561263" y="773113"/>
          <p14:tracePt t="52086" x="7416800" y="773113"/>
          <p14:tracePt t="52095" x="7297738" y="773113"/>
          <p14:tracePt t="52102" x="7127875" y="773113"/>
          <p14:tracePt t="52110" x="6958013" y="773113"/>
          <p14:tracePt t="52118" x="6729413" y="773113"/>
          <p14:tracePt t="52126" x="6559550" y="730250"/>
          <p14:tracePt t="52135" x="6329363" y="730250"/>
          <p14:tracePt t="52142" x="6134100" y="730250"/>
          <p14:tracePt t="52150" x="5956300" y="704850"/>
          <p14:tracePt t="52158" x="5811838" y="688975"/>
          <p14:tracePt t="52166" x="5667375" y="688975"/>
          <p14:tracePt t="52175" x="5556250" y="688975"/>
          <p14:tracePt t="52182" x="5411788" y="688975"/>
          <p14:tracePt t="52192" x="5292725" y="688975"/>
          <p14:tracePt t="52198" x="5173663" y="663575"/>
          <p14:tracePt t="52206" x="5064125" y="663575"/>
          <p14:tracePt t="52214" x="4978400" y="663575"/>
          <p14:tracePt t="52222" x="4884738" y="663575"/>
          <p14:tracePt t="52231" x="4775200" y="663575"/>
          <p14:tracePt t="52238" x="4706938" y="663575"/>
          <p14:tracePt t="52246" x="4646613" y="663575"/>
          <p14:tracePt t="52254" x="4579938" y="663575"/>
          <p14:tracePt t="52263" x="4519613" y="663575"/>
          <p14:tracePt t="52270" x="4494213" y="663575"/>
          <p14:tracePt t="52279" x="4443413" y="663575"/>
          <p14:tracePt t="52287" x="4400550" y="663575"/>
          <p14:tracePt t="52295" x="4359275" y="663575"/>
          <p14:tracePt t="52302" x="4291013" y="663575"/>
          <p14:tracePt t="52311" x="4248150" y="663575"/>
          <p14:tracePt t="52318" x="4179888" y="663575"/>
          <p14:tracePt t="52326" x="4095750" y="663575"/>
          <p14:tracePt t="52334" x="4035425" y="663575"/>
          <p14:tracePt t="52342" x="3967163" y="663575"/>
          <p14:tracePt t="52351" x="3925888" y="663575"/>
          <p14:tracePt t="52358" x="3865563" y="663575"/>
          <p14:tracePt t="52366" x="3797300" y="663575"/>
          <p14:tracePt t="52375" x="3713163" y="663575"/>
          <p14:tracePt t="52382" x="3652838" y="663575"/>
          <p14:tracePt t="52392" x="3568700" y="663575"/>
          <p14:tracePt t="52398" x="3517900" y="663575"/>
          <p14:tracePt t="52407" x="3432175" y="663575"/>
          <p14:tracePt t="52415" x="3373438" y="663575"/>
          <p14:tracePt t="52422" x="3287713" y="663575"/>
          <p14:tracePt t="52430" x="3244850" y="663575"/>
          <p14:tracePt t="52438" x="3194050" y="663575"/>
          <p14:tracePt t="52446" x="3135313" y="663575"/>
          <p14:tracePt t="52454" x="3067050" y="663575"/>
          <p14:tracePt t="52463" x="2982913" y="663575"/>
          <p14:tracePt t="52470" x="2922588" y="663575"/>
          <p14:tracePt t="52479" x="2871788" y="663575"/>
          <p14:tracePt t="52486" x="2786063" y="671513"/>
          <p14:tracePt t="52495" x="2719388" y="714375"/>
          <p14:tracePt t="52502" x="2684463" y="739775"/>
          <p14:tracePt t="52511" x="2641600" y="739775"/>
          <p14:tracePt t="52518" x="2616200" y="755650"/>
          <p14:tracePt t="52526" x="2565400" y="773113"/>
          <p14:tracePt t="52534" x="2549525" y="798513"/>
          <p14:tracePt t="52550" x="2540000" y="808038"/>
          <p14:tracePt t="52558" x="2532063" y="808038"/>
          <p14:tracePt t="52575" x="2497138" y="841375"/>
          <p14:tracePt t="52582" x="2489200" y="866775"/>
          <p14:tracePt t="52592" x="2471738" y="884238"/>
          <p14:tracePt t="52598" x="2455863" y="960438"/>
          <p14:tracePt t="52607" x="2430463" y="1003300"/>
          <p14:tracePt t="52614" x="2413000" y="1069975"/>
          <p14:tracePt t="52622" x="2379663" y="1138238"/>
          <p14:tracePt t="52630" x="2344738" y="1189038"/>
          <p14:tracePt t="52638" x="2327275" y="1249363"/>
          <p14:tracePt t="52646" x="2327275" y="1266825"/>
          <p14:tracePt t="52654" x="2319338" y="1274763"/>
          <p14:tracePt t="52662" x="2319338" y="1317625"/>
          <p14:tracePt t="52670" x="2319338" y="1343025"/>
          <p14:tracePt t="52679" x="2286000" y="1376363"/>
          <p14:tracePt t="52686" x="2286000" y="1385888"/>
          <p14:tracePt t="52695" x="2276475" y="1401763"/>
          <p14:tracePt t="52702" x="2276475" y="1411288"/>
          <p14:tracePt t="52711" x="2276475" y="1436688"/>
          <p14:tracePt t="52718" x="2276475" y="1462088"/>
          <p14:tracePt t="52726" x="2276475" y="1487488"/>
          <p14:tracePt t="52734" x="2260600" y="1555750"/>
          <p14:tracePt t="52742" x="2260600" y="1622425"/>
          <p14:tracePt t="52750" x="2260600" y="1682750"/>
          <p14:tracePt t="52758" x="2243138" y="1751013"/>
          <p14:tracePt t="52766" x="2200275" y="1844675"/>
          <p14:tracePt t="52775" x="2182813" y="1938338"/>
          <p14:tracePt t="52782" x="2166938" y="1979613"/>
          <p14:tracePt t="52792" x="2149475" y="2047875"/>
          <p14:tracePt t="52798" x="2116138" y="2116138"/>
          <p14:tracePt t="52806" x="2106613" y="2149475"/>
          <p14:tracePt t="52814" x="2106613" y="2192338"/>
          <p14:tracePt t="52822" x="2106613" y="2200275"/>
          <p14:tracePt t="52830" x="2090738" y="2217738"/>
          <p14:tracePt t="52838" x="2090738" y="2260600"/>
          <p14:tracePt t="52846" x="2090738" y="2268538"/>
          <p14:tracePt t="52862" x="2090738" y="2311400"/>
          <p14:tracePt t="52870" x="2090738" y="2319338"/>
          <p14:tracePt t="52879" x="2090738" y="2344738"/>
          <p14:tracePt t="52886" x="2090738" y="2397125"/>
          <p14:tracePt t="52895" x="2090738" y="2405063"/>
          <p14:tracePt t="52902" x="2090738" y="2447925"/>
          <p14:tracePt t="52911" x="2090738" y="2455863"/>
          <p14:tracePt t="52918" x="2090738" y="2473325"/>
          <p14:tracePt t="52926" x="2090738" y="2481263"/>
          <p14:tracePt t="52934" x="2090738" y="2506663"/>
          <p14:tracePt t="52942" x="2090738" y="2524125"/>
          <p14:tracePt t="52958" x="2090738" y="2532063"/>
          <p14:tracePt t="52966" x="2090738" y="2541588"/>
          <p14:tracePt t="52975" x="2098675" y="2557463"/>
          <p14:tracePt t="52982" x="2106613" y="2566988"/>
          <p14:tracePt t="52992" x="2124075" y="2592388"/>
          <p14:tracePt t="52998" x="2132013" y="2625725"/>
          <p14:tracePt t="53006" x="2132013" y="2633663"/>
          <p14:tracePt t="53014" x="2149475" y="2660650"/>
          <p14:tracePt t="53022" x="2149475" y="2676525"/>
          <p14:tracePt t="53030" x="2157413" y="2719388"/>
          <p14:tracePt t="53043" x="2192338" y="2744788"/>
          <p14:tracePt t="53046" x="2192338" y="2770188"/>
          <p14:tracePt t="53063" x="2208213" y="2805113"/>
          <p14:tracePt t="53079" x="2208213" y="2813050"/>
          <p14:tracePt t="53086" x="2217738" y="2838450"/>
          <p14:tracePt t="53095" x="2217738" y="2855913"/>
          <p14:tracePt t="53102" x="2235200" y="2863850"/>
          <p14:tracePt t="53111" x="2243138" y="2881313"/>
          <p14:tracePt t="53167" x="2243138" y="2906713"/>
          <p14:tracePt t="53176" x="2243138" y="2932113"/>
          <p14:tracePt t="53182" x="2243138" y="2940050"/>
          <p14:tracePt t="53192" x="2260600" y="2982913"/>
          <p14:tracePt t="53199" x="2268538" y="3000375"/>
          <p14:tracePt t="53207" x="2286000" y="3033713"/>
          <p14:tracePt t="53216" x="2319338" y="3084513"/>
          <p14:tracePt t="53222" x="2327275" y="3119438"/>
          <p14:tracePt t="53231" x="2362200" y="3144838"/>
          <p14:tracePt t="53239" x="2387600" y="3178175"/>
          <p14:tracePt t="53247" x="2438400" y="3221038"/>
          <p14:tracePt t="53255" x="2463800" y="3238500"/>
          <p14:tracePt t="53263" x="2497138" y="3271838"/>
          <p14:tracePt t="53271" x="2565400" y="3305175"/>
          <p14:tracePt t="53281" x="2616200" y="3314700"/>
          <p14:tracePt t="53287" x="2625725" y="3314700"/>
          <p14:tracePt t="53295" x="2668588" y="3330575"/>
          <p14:tracePt t="53311" x="2676525" y="3330575"/>
          <p14:tracePt t="53415" x="2693988" y="3330575"/>
          <p14:tracePt t="53424" x="2719388" y="3330575"/>
          <p14:tracePt t="53432" x="2760663" y="3330575"/>
          <p14:tracePt t="53439" x="2846388" y="3330575"/>
          <p14:tracePt t="53447" x="2930525" y="3330575"/>
          <p14:tracePt t="53455" x="3059113" y="3390900"/>
          <p14:tracePt t="53463" x="3178175" y="3416300"/>
          <p14:tracePt t="53471" x="3297238" y="3416300"/>
          <p14:tracePt t="53480" x="3389313" y="3449638"/>
          <p14:tracePt t="53487" x="3457575" y="3467100"/>
          <p14:tracePt t="53496" x="3551238" y="3484563"/>
          <p14:tracePt t="53503" x="3636963" y="3509963"/>
          <p14:tracePt t="53511" x="3687763" y="3509963"/>
          <p14:tracePt t="53519" x="3746500" y="3509963"/>
          <p14:tracePt t="53527" x="3771900" y="3509963"/>
          <p14:tracePt t="54192" x="3789363" y="3502025"/>
          <p14:tracePt t="54295" x="3789363" y="3492500"/>
          <p14:tracePt t="54823" x="3781425" y="3475038"/>
          <p14:tracePt t="54831" x="3771900" y="3475038"/>
          <p14:tracePt t="54847" x="3746500" y="3467100"/>
          <p14:tracePt t="54902" x="3713163" y="3449638"/>
          <p14:tracePt t="54911" x="3703638" y="3449638"/>
          <p14:tracePt t="54918" x="3662363" y="3408363"/>
          <p14:tracePt t="54926" x="3636963" y="3408363"/>
          <p14:tracePt t="54934" x="3586163" y="3355975"/>
          <p14:tracePt t="54942" x="3533775" y="3330575"/>
          <p14:tracePt t="54950" x="3525838" y="3314700"/>
          <p14:tracePt t="54958" x="3467100" y="3297238"/>
          <p14:tracePt t="54966" x="3424238" y="3271838"/>
          <p14:tracePt t="54975" x="3373438" y="3238500"/>
          <p14:tracePt t="54982" x="3330575" y="3221038"/>
          <p14:tracePt t="54991" x="3279775" y="3203575"/>
          <p14:tracePt t="54998" x="3211513" y="3170238"/>
          <p14:tracePt t="55007" x="3168650" y="3152775"/>
          <p14:tracePt t="55014" x="3100388" y="3144838"/>
          <p14:tracePt t="55022" x="3049588" y="3109913"/>
          <p14:tracePt t="55030" x="2990850" y="3109913"/>
          <p14:tracePt t="55041" x="2922588" y="3094038"/>
          <p14:tracePt t="55046" x="2863850" y="3094038"/>
          <p14:tracePt t="55054" x="2770188" y="3076575"/>
          <p14:tracePt t="55063" x="2659063" y="3076575"/>
          <p14:tracePt t="55070" x="2540000" y="3076575"/>
          <p14:tracePt t="55079" x="2455863" y="3076575"/>
          <p14:tracePt t="55086" x="2387600" y="3059113"/>
          <p14:tracePt t="55095" x="2344738" y="3059113"/>
          <p14:tracePt t="55102" x="2293938" y="3025775"/>
          <p14:tracePt t="55134" x="2251075" y="3025775"/>
          <p14:tracePt t="55142" x="2225675" y="3025775"/>
          <p14:tracePt t="55151" x="2157413" y="3008313"/>
          <p14:tracePt t="55158" x="2098675" y="3008313"/>
          <p14:tracePt t="55166" x="2047875" y="3008313"/>
          <p14:tracePt t="55175" x="1946275" y="3008313"/>
          <p14:tracePt t="55182" x="1878013" y="3008313"/>
          <p14:tracePt t="55191" x="1792288" y="3008313"/>
          <p14:tracePt t="55198" x="1698625" y="2974975"/>
          <p14:tracePt t="55206" x="1622425" y="2914650"/>
          <p14:tracePt t="55214" x="1597025" y="2889250"/>
          <p14:tracePt t="55222" x="1528763" y="2871788"/>
          <p14:tracePt t="55230" x="1528763" y="2846388"/>
          <p14:tracePt t="55238" x="1495425" y="2813050"/>
          <p14:tracePt t="55246" x="1487488" y="2770188"/>
          <p14:tracePt t="55254" x="1487488" y="2719388"/>
          <p14:tracePt t="55262" x="1487488" y="2676525"/>
          <p14:tracePt t="55270" x="1487488" y="2608263"/>
          <p14:tracePt t="55278" x="1487488" y="2600325"/>
          <p14:tracePt t="55286" x="1487488" y="2582863"/>
          <p14:tracePt t="55383" x="1495425" y="2582863"/>
          <p14:tracePt t="55415" x="1495425" y="2574925"/>
          <p14:tracePt t="55447" x="1512888" y="2566988"/>
          <p14:tracePt t="55527" x="1538288" y="2566988"/>
          <p14:tracePt t="55535" x="1546225" y="2566988"/>
          <p14:tracePt t="55559" x="1563688" y="2566988"/>
          <p14:tracePt t="55575" x="1571625" y="2574925"/>
          <p14:tracePt t="55591" x="1589088" y="2574925"/>
          <p14:tracePt t="55598" x="1597025" y="2592388"/>
          <p14:tracePt t="55607" x="1597025" y="2600325"/>
          <p14:tracePt t="55622" x="1606550" y="2617788"/>
          <p14:tracePt t="55630" x="1622425" y="2643188"/>
          <p14:tracePt t="55638" x="1639888" y="2686050"/>
          <p14:tracePt t="55646" x="1690688" y="2736850"/>
          <p14:tracePt t="55654" x="1698625" y="2787650"/>
          <p14:tracePt t="55662" x="1749425" y="2830513"/>
          <p14:tracePt t="55671" x="1801813" y="2881313"/>
          <p14:tracePt t="55679" x="1852613" y="2957513"/>
          <p14:tracePt t="55686" x="1885950" y="2974975"/>
          <p14:tracePt t="55695" x="1928813" y="3000375"/>
          <p14:tracePt t="55711" x="1946275" y="3016250"/>
          <p14:tracePt t="55758" x="1954213" y="3025775"/>
          <p14:tracePt t="55855" x="1987550" y="3051175"/>
          <p14:tracePt t="55871" x="2030413" y="3084513"/>
          <p14:tracePt t="55879" x="2047875" y="3084513"/>
          <p14:tracePt t="55887" x="2073275" y="3084513"/>
          <p14:tracePt t="55895" x="2081213" y="3084513"/>
          <p14:tracePt t="55903" x="2124075" y="3101975"/>
          <p14:tracePt t="55911" x="2149475" y="3109913"/>
          <p14:tracePt t="55919" x="2200275" y="3109913"/>
          <p14:tracePt t="55927" x="2225675" y="3127375"/>
          <p14:tracePt t="55934" x="2268538" y="3127375"/>
          <p14:tracePt t="55942" x="2301875" y="3144838"/>
          <p14:tracePt t="55951" x="2344738" y="3160713"/>
          <p14:tracePt t="55958" x="2395538" y="3170238"/>
          <p14:tracePt t="55966" x="2420938" y="3170238"/>
          <p14:tracePt t="55975" x="2481263" y="3170238"/>
          <p14:tracePt t="55982" x="2514600" y="3186113"/>
          <p14:tracePt t="55992" x="2540000" y="3186113"/>
          <p14:tracePt t="55998" x="2590800" y="3203575"/>
          <p14:tracePt t="56007" x="2633663" y="3238500"/>
          <p14:tracePt t="56014" x="2659063" y="3238500"/>
          <p14:tracePt t="56022" x="2727325" y="3254375"/>
          <p14:tracePt t="56041" x="2820988" y="3279775"/>
          <p14:tracePt t="56047" x="2871788" y="3314700"/>
          <p14:tracePt t="56054" x="2879725" y="3314700"/>
          <p14:tracePt t="56078" x="2897188" y="3322638"/>
          <p14:tracePt t="56095" x="2922588" y="3340100"/>
          <p14:tracePt t="56102" x="2947988" y="3340100"/>
          <p14:tracePt t="56111" x="2973388" y="3355975"/>
          <p14:tracePt t="56118" x="3008313" y="3355975"/>
          <p14:tracePt t="56126" x="3033713" y="3382963"/>
          <p14:tracePt t="56150" x="3049588" y="3398838"/>
          <p14:tracePt t="56158" x="3049588" y="3408363"/>
          <p14:tracePt t="56166" x="3074988" y="3449638"/>
          <p14:tracePt t="56175" x="3100388" y="3484563"/>
          <p14:tracePt t="56182" x="3117850" y="3492500"/>
          <p14:tracePt t="56191" x="3127375" y="3517900"/>
          <p14:tracePt t="56214" x="3143250" y="3535363"/>
          <p14:tracePt t="56222" x="3152775" y="3543300"/>
          <p14:tracePt t="56344" x="3109913" y="3543300"/>
          <p14:tracePt t="56352" x="3059113" y="3543300"/>
          <p14:tracePt t="56360" x="3016250" y="3543300"/>
          <p14:tracePt t="56367" x="2947988" y="3517900"/>
          <p14:tracePt t="56375" x="2922588" y="3517900"/>
          <p14:tracePt t="56382" x="2871788" y="3517900"/>
          <p14:tracePt t="56391" x="2846388" y="3517900"/>
          <p14:tracePt t="56398" x="2803525" y="3517900"/>
          <p14:tracePt t="56406" x="2760663" y="3517900"/>
          <p14:tracePt t="56414" x="2668588" y="3527425"/>
          <p14:tracePt t="56422" x="2625725" y="3543300"/>
          <p14:tracePt t="56430" x="2600325" y="3543300"/>
          <p14:tracePt t="56438" x="2549525" y="3560763"/>
          <p14:tracePt t="56446" x="2524125" y="3586163"/>
          <p14:tracePt t="56454" x="2455863" y="3603625"/>
          <p14:tracePt t="56462" x="2438400" y="3619500"/>
          <p14:tracePt t="56470" x="2387600" y="3646488"/>
          <p14:tracePt t="56478" x="2352675" y="3679825"/>
          <p14:tracePt t="56486" x="2327275" y="3687763"/>
          <p14:tracePt t="56494" x="2311400" y="3705225"/>
          <p14:tracePt t="56502" x="2268538" y="3730625"/>
          <p14:tracePt t="56510" x="2243138" y="3748088"/>
          <p14:tracePt t="56518" x="2208213" y="3763963"/>
          <p14:tracePt t="56527" x="2182813" y="3763963"/>
          <p14:tracePt t="56534" x="2174875" y="3773488"/>
          <p14:tracePt t="56542" x="2132013" y="3773488"/>
          <p14:tracePt t="56550" x="2098675" y="3806825"/>
          <p14:tracePt t="56558" x="2073275" y="3816350"/>
          <p14:tracePt t="56566" x="2047875" y="3832225"/>
          <p14:tracePt t="56574" x="2012950" y="3832225"/>
          <p14:tracePt t="56582" x="1971675" y="3849688"/>
          <p14:tracePt t="56591" x="1936750" y="3875088"/>
          <p14:tracePt t="56607" x="1911350" y="3892550"/>
          <p14:tracePt t="56614" x="1860550" y="3908425"/>
          <p14:tracePt t="56622" x="1852613" y="3917950"/>
          <p14:tracePt t="56630" x="1843088" y="3917950"/>
          <p14:tracePt t="56638" x="1827213" y="3935413"/>
          <p14:tracePt t="56646" x="1817688" y="3943350"/>
          <p14:tracePt t="56654" x="1817688" y="3960813"/>
          <p14:tracePt t="56662" x="1801813" y="3986213"/>
          <p14:tracePt t="56670" x="1801813" y="3994150"/>
          <p14:tracePt t="56678" x="1792288" y="4019550"/>
          <p14:tracePt t="56686" x="1792288" y="4037013"/>
          <p14:tracePt t="56695" x="1792288" y="4070350"/>
          <p14:tracePt t="56702" x="1758950" y="4138613"/>
          <p14:tracePt t="56711" x="1741488" y="4189413"/>
          <p14:tracePt t="56718" x="1741488" y="4232275"/>
          <p14:tracePt t="56727" x="1724025" y="4325938"/>
          <p14:tracePt t="56734" x="1724025" y="4333875"/>
          <p14:tracePt t="56742" x="1724025" y="4376738"/>
          <p14:tracePt t="56750" x="1724025" y="4402138"/>
          <p14:tracePt t="56758" x="1708150" y="4445000"/>
          <p14:tracePt t="56766" x="1708150" y="4478338"/>
          <p14:tracePt t="56774" x="1708150" y="4521200"/>
          <p14:tracePt t="56782" x="1708150" y="4546600"/>
          <p14:tracePt t="56791" x="1708150" y="4597400"/>
          <p14:tracePt t="56798" x="1708150" y="4605338"/>
          <p14:tracePt t="56814" x="1708150" y="4630738"/>
          <p14:tracePt t="56822" x="1708150" y="4673600"/>
          <p14:tracePt t="56830" x="1708150" y="4691063"/>
          <p14:tracePt t="56838" x="1708150" y="4699000"/>
          <p14:tracePt t="56846" x="1708150" y="4741863"/>
          <p14:tracePt t="56854" x="1708150" y="4749800"/>
          <p14:tracePt t="56862" x="1708150" y="4767263"/>
          <p14:tracePt t="56870" x="1708150" y="4792663"/>
          <p14:tracePt t="56878" x="1708150" y="4802188"/>
          <p14:tracePt t="56886" x="1708150" y="4818063"/>
          <p14:tracePt t="56894" x="1708150" y="4827588"/>
          <p14:tracePt t="56902" x="1741488" y="4868863"/>
          <p14:tracePt t="56911" x="1741488" y="4886325"/>
          <p14:tracePt t="56918" x="1749425" y="4894263"/>
          <p14:tracePt t="56927" x="1758950" y="4903788"/>
          <p14:tracePt t="56934" x="1758950" y="4929188"/>
          <p14:tracePt t="56942" x="1776413" y="4946650"/>
          <p14:tracePt t="56950" x="1801813" y="4987925"/>
          <p14:tracePt t="56958" x="1801813" y="4997450"/>
          <p14:tracePt t="56966" x="1817688" y="5022850"/>
          <p14:tracePt t="56974" x="1835150" y="5073650"/>
          <p14:tracePt t="56982" x="1843088" y="5099050"/>
          <p14:tracePt t="56991" x="1878013" y="5167313"/>
          <p14:tracePt t="56998" x="1893888" y="5218113"/>
          <p14:tracePt t="57006" x="1928813" y="5260975"/>
          <p14:tracePt t="57014" x="1928813" y="5327650"/>
          <p14:tracePt t="57022" x="1979613" y="5370513"/>
          <p14:tracePt t="57041" x="2022475" y="5430838"/>
          <p14:tracePt t="57046" x="2073275" y="5481638"/>
          <p14:tracePt t="57054" x="2081213" y="5497513"/>
          <p14:tracePt t="57063" x="2124075" y="5540375"/>
          <p14:tracePt t="57070" x="2174875" y="5583238"/>
          <p14:tracePt t="57078" x="2225675" y="5634038"/>
          <p14:tracePt t="57086" x="2293938" y="5694363"/>
          <p14:tracePt t="57095" x="2370138" y="5745163"/>
          <p14:tracePt t="57102" x="2463800" y="5788025"/>
          <p14:tracePt t="57111" x="2565400" y="5846763"/>
          <p14:tracePt t="57118" x="2590800" y="5864225"/>
          <p14:tracePt t="57126" x="2701925" y="5897563"/>
          <p14:tracePt t="57134" x="2735263" y="5897563"/>
          <p14:tracePt t="57142" x="2795588" y="5915025"/>
          <p14:tracePt t="57150" x="2828925" y="5915025"/>
          <p14:tracePt t="57158" x="2889250" y="5915025"/>
          <p14:tracePt t="57166" x="2914650" y="5915025"/>
          <p14:tracePt t="57174" x="2965450" y="5915025"/>
          <p14:tracePt t="57182" x="2990850" y="5915025"/>
          <p14:tracePt t="57191" x="3049588" y="5915025"/>
          <p14:tracePt t="57198" x="3117850" y="5915025"/>
          <p14:tracePt t="57206" x="3203575" y="5915025"/>
          <p14:tracePt t="57214" x="3313113" y="5915025"/>
          <p14:tracePt t="57222" x="3517900" y="5915025"/>
          <p14:tracePt t="57230" x="3687763" y="5915025"/>
          <p14:tracePt t="57238" x="3857625" y="5915025"/>
          <p14:tracePt t="57246" x="4086225" y="5932488"/>
          <p14:tracePt t="57254" x="4281488" y="5932488"/>
          <p14:tracePt t="57262" x="4476750" y="5932488"/>
          <p14:tracePt t="57271" x="4732338" y="5932488"/>
          <p14:tracePt t="57278" x="4962525" y="5932488"/>
          <p14:tracePt t="57286" x="5157788" y="5932488"/>
          <p14:tracePt t="57295" x="5378450" y="5932488"/>
          <p14:tracePt t="57302" x="5607050" y="5932488"/>
          <p14:tracePt t="57311" x="5776913" y="5932488"/>
          <p14:tracePt t="57318" x="6007100" y="5932488"/>
          <p14:tracePt t="57327" x="6176963" y="5932488"/>
          <p14:tracePt t="57334" x="6311900" y="5932488"/>
          <p14:tracePt t="57342" x="6491288" y="5932488"/>
          <p14:tracePt t="57350" x="6600825" y="5932488"/>
          <p14:tracePt t="57358" x="6745288" y="5932488"/>
          <p14:tracePt t="57366" x="6915150" y="5932488"/>
          <p14:tracePt t="57374" x="7085013" y="5932488"/>
          <p14:tracePt t="57382" x="7204075" y="5957888"/>
          <p14:tracePt t="57391" x="7323138" y="5957888"/>
          <p14:tracePt t="57398" x="7434263" y="5957888"/>
          <p14:tracePt t="57407" x="7604125" y="5957888"/>
          <p14:tracePt t="57414" x="7723188" y="5957888"/>
          <p14:tracePt t="57422" x="7832725" y="5957888"/>
          <p14:tracePt t="57430" x="7977188" y="5957888"/>
          <p14:tracePt t="57438" x="8096250" y="5957888"/>
          <p14:tracePt t="57446" x="8240713" y="5957888"/>
          <p14:tracePt t="57454" x="8326438" y="5957888"/>
          <p14:tracePt t="57462" x="8470900" y="5957888"/>
          <p14:tracePt t="57470" x="8615363" y="5940425"/>
          <p14:tracePt t="57478" x="8734425" y="5905500"/>
          <p14:tracePt t="57486" x="8912225" y="5880100"/>
          <p14:tracePt t="57494" x="9082088" y="5838825"/>
          <p14:tracePt t="57502" x="9261475" y="5795963"/>
          <p14:tracePt t="57511" x="9405938" y="5770563"/>
          <p14:tracePt t="57518" x="9550400" y="5770563"/>
          <p14:tracePt t="57527" x="9667875" y="5753100"/>
          <p14:tracePt t="57534" x="9736138" y="5753100"/>
          <p14:tracePt t="57542" x="9796463" y="5735638"/>
          <p14:tracePt t="57550" x="9847263" y="5735638"/>
          <p14:tracePt t="57558" x="9872663" y="5702300"/>
          <p14:tracePt t="57566" x="9898063" y="5702300"/>
          <p14:tracePt t="57574" x="9948863" y="5702300"/>
          <p14:tracePt t="57582" x="9974263" y="5702300"/>
          <p14:tracePt t="57591" x="10017125" y="5702300"/>
          <p14:tracePt t="57598" x="10050463" y="5694363"/>
          <p14:tracePt t="57607" x="10093325" y="5676900"/>
          <p14:tracePt t="57614" x="10110788" y="5676900"/>
          <p14:tracePt t="57622" x="10136188" y="5676900"/>
          <p14:tracePt t="57630" x="10179050" y="5676900"/>
          <p14:tracePt t="57638" x="10245725" y="5659438"/>
          <p14:tracePt t="57646" x="10271125" y="5659438"/>
          <p14:tracePt t="57654" x="10331450" y="5659438"/>
          <p14:tracePt t="57662" x="10364788" y="5659438"/>
          <p14:tracePt t="57670" x="10407650" y="5626100"/>
          <p14:tracePt t="57678" x="10475913" y="5626100"/>
          <p14:tracePt t="57686" x="10483850" y="5626100"/>
          <p14:tracePt t="57695" x="10493375" y="5626100"/>
          <p14:tracePt t="57743" x="10526713" y="5616575"/>
          <p14:tracePt t="57824" x="10526713" y="5600700"/>
          <p14:tracePt t="57968" x="10552113" y="5575300"/>
          <p14:tracePt t="57976" x="10577513" y="5557838"/>
          <p14:tracePt t="57984" x="10628313" y="5540375"/>
          <p14:tracePt t="57992" x="10714038" y="5524500"/>
          <p14:tracePt t="57998" x="10815638" y="5464175"/>
          <p14:tracePt t="58008" x="10909300" y="5430838"/>
          <p14:tracePt t="58014" x="10934700" y="5413375"/>
          <p14:tracePt t="58023" x="11010900" y="5362575"/>
          <p14:tracePt t="58030" x="11018838" y="5353050"/>
          <p14:tracePt t="58042" x="11044238" y="5353050"/>
          <p14:tracePt t="58046" x="11053763" y="5337175"/>
          <p14:tracePt t="58384" x="11053763" y="5294313"/>
          <p14:tracePt t="58394" x="11053763" y="5192713"/>
          <p14:tracePt t="58400" x="11079163" y="5073650"/>
          <p14:tracePt t="58407" x="11079163" y="4954588"/>
          <p14:tracePt t="58414" x="11096625" y="4860925"/>
          <p14:tracePt t="58422" x="11112500" y="4802188"/>
          <p14:tracePt t="58430" x="11112500" y="4683125"/>
          <p14:tracePt t="58438" x="11112500" y="4640263"/>
          <p14:tracePt t="58446" x="11112500" y="4589463"/>
          <p14:tracePt t="58454" x="11112500" y="4529138"/>
          <p14:tracePt t="58462" x="11112500" y="4503738"/>
          <p14:tracePt t="58470" x="11112500" y="4486275"/>
          <p14:tracePt t="58478" x="11112500" y="4460875"/>
          <p14:tracePt t="58486" x="11112500" y="4452938"/>
          <p14:tracePt t="58495" x="11112500" y="4435475"/>
          <p14:tracePt t="58502" x="11112500" y="4427538"/>
          <p14:tracePt t="58526" x="11112500" y="4402138"/>
          <p14:tracePt t="58534" x="11112500" y="4384675"/>
          <p14:tracePt t="58542" x="11079163" y="4359275"/>
          <p14:tracePt t="58550" x="11071225" y="4351338"/>
          <p14:tracePt t="58558" x="11053763" y="4333875"/>
          <p14:tracePt t="58566" x="11028363" y="4308475"/>
          <p14:tracePt t="58574" x="11002963" y="4300538"/>
          <p14:tracePt t="58582" x="10985500" y="4283075"/>
          <p14:tracePt t="58591" x="10942638" y="4240213"/>
          <p14:tracePt t="58599" x="10917238" y="4224338"/>
          <p14:tracePt t="58607" x="10909300" y="4214813"/>
          <p14:tracePt t="58615" x="10866438" y="4189413"/>
          <p14:tracePt t="58622" x="10848975" y="4171950"/>
          <p14:tracePt t="58630" x="10790238" y="4130675"/>
          <p14:tracePt t="58638" x="10756900" y="4095750"/>
          <p14:tracePt t="58646" x="10714038" y="4070350"/>
          <p14:tracePt t="58654" x="10679113" y="4037013"/>
          <p14:tracePt t="58662" x="10620375" y="4019550"/>
          <p14:tracePt t="58670" x="10526713" y="4002088"/>
          <p14:tracePt t="58678" x="10399713" y="3935413"/>
          <p14:tracePt t="58686" x="10245725" y="3892550"/>
          <p14:tracePt t="58695" x="10101263" y="3875088"/>
          <p14:tracePt t="58702" x="9923463" y="3806825"/>
          <p14:tracePt t="58711" x="9720263" y="3763963"/>
          <p14:tracePt t="58718" x="9566275" y="3697288"/>
          <p14:tracePt t="58727" x="9396413" y="3679825"/>
          <p14:tracePt t="58734" x="9277350" y="3654425"/>
          <p14:tracePt t="58742" x="9183688" y="3619500"/>
          <p14:tracePt t="58750" x="9117013" y="3603625"/>
          <p14:tracePt t="58758" x="9074150" y="3603625"/>
          <p14:tracePt t="58766" x="9005888" y="3603625"/>
          <p14:tracePt t="58774" x="8947150" y="3603625"/>
          <p14:tracePt t="58782" x="8836025" y="3586163"/>
          <p14:tracePt t="58791" x="8716963" y="3586163"/>
          <p14:tracePt t="58798" x="8623300" y="3568700"/>
          <p14:tracePt t="58807" x="8420100" y="3517900"/>
          <p14:tracePt t="58814" x="8359775" y="3502025"/>
          <p14:tracePt t="58822" x="8156575" y="3484563"/>
          <p14:tracePt t="58830" x="7951788" y="3433763"/>
          <p14:tracePt t="58838" x="7781925" y="3416300"/>
          <p14:tracePt t="58846" x="7604125" y="3390900"/>
          <p14:tracePt t="58854" x="7467600" y="3390900"/>
          <p14:tracePt t="58862" x="7373938" y="3390900"/>
          <p14:tracePt t="58870" x="7315200" y="3390900"/>
          <p14:tracePt t="58878" x="7246938" y="3390900"/>
          <p14:tracePt t="58886" x="7239000" y="3390900"/>
          <p14:tracePt t="58895" x="7162800" y="3398838"/>
          <p14:tracePt t="58902" x="7094538" y="3398838"/>
          <p14:tracePt t="58911" x="7008813" y="3416300"/>
          <p14:tracePt t="58918" x="6924675" y="3416300"/>
          <p14:tracePt t="58928" x="6881813" y="3416300"/>
          <p14:tracePt t="58934" x="6797675" y="3416300"/>
          <p14:tracePt t="58942" x="6704013" y="3416300"/>
          <p14:tracePt t="58950" x="6534150" y="3416300"/>
          <p14:tracePt t="58958" x="6423025" y="3416300"/>
          <p14:tracePt t="58966" x="6219825" y="3416300"/>
          <p14:tracePt t="58974" x="6075363" y="3416300"/>
          <p14:tracePt t="58982" x="5880100" y="3416300"/>
          <p14:tracePt t="58991" x="5708650" y="3416300"/>
          <p14:tracePt t="58998" x="5565775" y="3416300"/>
          <p14:tracePt t="59007" x="5454650" y="3416300"/>
          <p14:tracePt t="59014" x="5310188" y="3416300"/>
          <p14:tracePt t="59022" x="5165725" y="3416300"/>
          <p14:tracePt t="59030" x="5080000" y="3416300"/>
          <p14:tracePt t="59041" x="4962525" y="3433763"/>
          <p14:tracePt t="59046" x="4818063" y="3433763"/>
          <p14:tracePt t="59054" x="4732338" y="3433763"/>
          <p14:tracePt t="59063" x="4638675" y="3433763"/>
          <p14:tracePt t="59070" x="4545013" y="3459163"/>
          <p14:tracePt t="59078" x="4460875" y="3459163"/>
          <p14:tracePt t="59086" x="4375150" y="3459163"/>
          <p14:tracePt t="59094" x="4248150" y="3492500"/>
          <p14:tracePt t="59102" x="4162425" y="3492500"/>
          <p14:tracePt t="59111" x="4103688" y="3492500"/>
          <p14:tracePt t="59118" x="4017963" y="3492500"/>
          <p14:tracePt t="59127" x="3951288" y="3509963"/>
          <p14:tracePt t="59134" x="3908425" y="3509963"/>
          <p14:tracePt t="59142" x="3840163" y="3527425"/>
          <p14:tracePt t="59150" x="3814763" y="3527425"/>
          <p14:tracePt t="59158" x="3763963" y="3527425"/>
          <p14:tracePt t="59166" x="3703638" y="3543300"/>
          <p14:tracePt t="59174" x="3652838" y="3578225"/>
          <p14:tracePt t="59182" x="3568700" y="3594100"/>
          <p14:tracePt t="59191" x="3482975" y="3594100"/>
          <p14:tracePt t="59198" x="3381375" y="3629025"/>
          <p14:tracePt t="59207" x="3262313" y="3654425"/>
          <p14:tracePt t="59214" x="3203575" y="3671888"/>
          <p14:tracePt t="59223" x="3049588" y="3687763"/>
          <p14:tracePt t="59230" x="2940050" y="3687763"/>
          <p14:tracePt t="59238" x="2820988" y="3713163"/>
          <p14:tracePt t="59246" x="2701925" y="3730625"/>
          <p14:tracePt t="59254" x="2524125" y="3748088"/>
          <p14:tracePt t="59262" x="2430463" y="3773488"/>
          <p14:tracePt t="59270" x="2286000" y="3790950"/>
          <p14:tracePt t="59278" x="2192338" y="3832225"/>
          <p14:tracePt t="59286" x="2124075" y="3867150"/>
          <p14:tracePt t="59295" x="2047875" y="3900488"/>
          <p14:tracePt t="59302" x="2005013" y="3917950"/>
          <p14:tracePt t="59311" x="1936750" y="3951288"/>
          <p14:tracePt t="59318" x="1885950" y="3976688"/>
          <p14:tracePt t="59327" x="1878013" y="3994150"/>
          <p14:tracePt t="59334" x="1817688" y="4002088"/>
          <p14:tracePt t="59342" x="1792288" y="4037013"/>
          <p14:tracePt t="59350" x="1758950" y="4052888"/>
          <p14:tracePt t="59358" x="1733550" y="4062413"/>
          <p14:tracePt t="59366" x="1682750" y="4095750"/>
          <p14:tracePt t="59373" x="1657350" y="4113213"/>
          <p14:tracePt t="59382" x="1622425" y="4130675"/>
          <p14:tracePt t="59390" x="1614488" y="4130675"/>
          <p14:tracePt t="59398" x="1606550" y="4138613"/>
          <p14:tracePt t="59407" x="1589088" y="4138613"/>
          <p14:tracePt t="59422" x="1579563" y="4146550"/>
          <p14:tracePt t="59430" x="1563688" y="4164013"/>
          <p14:tracePt t="59544" x="1554163" y="4164013"/>
          <p14:tracePt t="59600" x="1538288" y="4156075"/>
          <p14:tracePt t="59610" x="1512888" y="4146550"/>
          <p14:tracePt t="59616" x="1470025" y="4113213"/>
          <p14:tracePt t="59622" x="1435100" y="4070350"/>
          <p14:tracePt t="59630" x="1358900" y="3951288"/>
          <p14:tracePt t="59638" x="1265238" y="3773488"/>
          <p14:tracePt t="59646" x="1198563" y="3568700"/>
          <p14:tracePt t="59654" x="1104900" y="3355975"/>
          <p14:tracePt t="59662" x="1036638" y="3152775"/>
          <p14:tracePt t="59670" x="1003300" y="3059113"/>
          <p14:tracePt t="59678" x="942975" y="2957513"/>
          <p14:tracePt t="59686" x="909638" y="2889250"/>
          <p14:tracePt t="59695" x="849313" y="2787650"/>
          <p14:tracePt t="59702" x="798513" y="2736850"/>
          <p14:tracePt t="59711" x="739775" y="2668588"/>
          <p14:tracePt t="59718" x="714375" y="2617788"/>
          <p14:tracePt t="59734" x="661988" y="2566988"/>
          <p14:tracePt t="59742" x="654050" y="2557463"/>
          <p14:tracePt t="60320" x="654050" y="2574925"/>
          <p14:tracePt t="60327" x="654050" y="2582863"/>
          <p14:tracePt t="60335" x="654050" y="2625725"/>
          <p14:tracePt t="60351" x="671513" y="2643188"/>
          <p14:tracePt t="60358" x="679450" y="2651125"/>
          <p14:tracePt t="60366" x="688975" y="2660650"/>
          <p14:tracePt t="60374" x="704850" y="2693988"/>
          <p14:tracePt t="60391" x="722313" y="2719388"/>
          <p14:tracePt t="60398" x="730250" y="2727325"/>
          <p14:tracePt t="60408" x="730250" y="2744788"/>
          <p14:tracePt t="60414" x="747713" y="2770188"/>
          <p14:tracePt t="60543" x="755650" y="2795588"/>
          <p14:tracePt t="60552" x="755650" y="2813050"/>
          <p14:tracePt t="79119" x="773113" y="2820988"/>
          <p14:tracePt t="79135" x="781050" y="2820988"/>
          <p14:tracePt t="79159" x="798513" y="2820988"/>
          <p14:tracePt t="79182" x="806450" y="2820988"/>
          <p14:tracePt t="86846" x="815975" y="2838450"/>
          <p14:tracePt t="90486" x="806450" y="2846388"/>
          <p14:tracePt t="90494" x="790575" y="2863850"/>
          <p14:tracePt t="90502" x="790575" y="2871788"/>
          <p14:tracePt t="90510" x="790575" y="2881313"/>
          <p14:tracePt t="90518" x="781050" y="2897188"/>
          <p14:tracePt t="90526" x="781050" y="2906713"/>
          <p14:tracePt t="90534" x="781050" y="2932113"/>
          <p14:tracePt t="90542" x="781050" y="2957513"/>
          <p14:tracePt t="90550" x="765175" y="2974975"/>
          <p14:tracePt t="90558" x="765175" y="3000375"/>
          <p14:tracePt t="90566" x="765175" y="3008313"/>
          <p14:tracePt t="90575" x="765175" y="3025775"/>
          <p14:tracePt t="90582" x="765175" y="3033713"/>
          <p14:tracePt t="90591" x="765175" y="3059113"/>
          <p14:tracePt t="90598" x="765175" y="3076575"/>
          <p14:tracePt t="90654" x="765175" y="3084513"/>
          <p14:tracePt t="90662" x="765175" y="3094038"/>
          <p14:tracePt t="90671" x="765175" y="3119438"/>
          <p14:tracePt t="90710" x="765175" y="3135313"/>
          <p14:tracePt t="90759" x="765175" y="3144838"/>
          <p14:tracePt t="90767" x="765175" y="3160713"/>
          <p14:tracePt t="90775" x="765175" y="3186113"/>
          <p14:tracePt t="90791" x="765175" y="3195638"/>
          <p14:tracePt t="90799" x="765175" y="3211513"/>
          <p14:tracePt t="90806" x="765175" y="3221038"/>
          <p14:tracePt t="90822" x="765175" y="3246438"/>
          <p14:tracePt t="90830" x="765175" y="3271838"/>
          <p14:tracePt t="90846" x="765175" y="3289300"/>
          <p14:tracePt t="90870" x="765175" y="3314700"/>
          <p14:tracePt t="90878" x="765175" y="3322638"/>
          <p14:tracePt t="90951" x="765175" y="3340100"/>
          <p14:tracePt t="90959" x="773113" y="3348038"/>
          <p14:tracePt t="90983" x="781050" y="3355975"/>
          <p14:tracePt t="90992" x="798513" y="3355975"/>
          <p14:tracePt t="90999" x="823913" y="3390900"/>
          <p14:tracePt t="91006" x="831850" y="3398838"/>
          <p14:tracePt t="91022" x="849313" y="3408363"/>
          <p14:tracePt t="91030" x="858838" y="3424238"/>
          <p14:tracePt t="91054" x="900113" y="3449638"/>
          <p14:tracePt t="92015" x="909638" y="3467100"/>
          <p14:tracePt t="92022" x="925513" y="3467100"/>
          <p14:tracePt t="92030" x="950913" y="3467100"/>
          <p14:tracePt t="92038" x="1011238" y="3467100"/>
          <p14:tracePt t="92054" x="1147763" y="3492500"/>
          <p14:tracePt t="92062" x="1274763" y="3535363"/>
          <p14:tracePt t="92071" x="1393825" y="3560763"/>
          <p14:tracePt t="92078" x="1503363" y="3560763"/>
          <p14:tracePt t="92087" x="1657350" y="3603625"/>
          <p14:tracePt t="92094" x="1776413" y="3636963"/>
          <p14:tracePt t="92102" x="1893888" y="3636963"/>
          <p14:tracePt t="92110" x="1987550" y="3662363"/>
          <p14:tracePt t="92118" x="2106613" y="3679825"/>
          <p14:tracePt t="92126" x="2251075" y="3697288"/>
          <p14:tracePt t="92134" x="2362200" y="3697288"/>
          <p14:tracePt t="92142" x="2489200" y="3738563"/>
          <p14:tracePt t="92150" x="2549525" y="3738563"/>
          <p14:tracePt t="92158" x="2616200" y="3738563"/>
          <p14:tracePt t="92166" x="2659063" y="3738563"/>
          <p14:tracePt t="92174" x="2727325" y="3738563"/>
          <p14:tracePt t="92182" x="2770188" y="3738563"/>
          <p14:tracePt t="92191" x="2795588" y="3738563"/>
          <p14:tracePt t="92198" x="2863850" y="3756025"/>
          <p14:tracePt t="92207" x="2955925" y="3798888"/>
          <p14:tracePt t="92214" x="3084513" y="3857625"/>
          <p14:tracePt t="92222" x="3203575" y="3900488"/>
          <p14:tracePt t="92230" x="3381375" y="3986213"/>
          <p14:tracePt t="92238" x="3533775" y="4052888"/>
          <p14:tracePt t="92246" x="3627438" y="4070350"/>
          <p14:tracePt t="92254" x="3781425" y="4113213"/>
          <p14:tracePt t="92262" x="3890963" y="4113213"/>
          <p14:tracePt t="92270" x="3959225" y="4146550"/>
          <p14:tracePt t="92278" x="3992563" y="4146550"/>
          <p14:tracePt t="92287" x="4002088" y="4146550"/>
          <p14:tracePt t="92294" x="4027488" y="4146550"/>
          <p14:tracePt t="92326" x="4002088" y="4146550"/>
          <p14:tracePt t="92334" x="3967163" y="4146550"/>
          <p14:tracePt t="92520" x="3941763" y="4130675"/>
          <p14:tracePt t="92527" x="4002088" y="4113213"/>
          <p14:tracePt t="92535" x="4103688" y="4027488"/>
          <p14:tracePt t="92545" x="4111625" y="3986213"/>
          <p14:tracePt t="92550" x="4129088" y="3976688"/>
          <p14:tracePt t="92590" x="4137025" y="3960813"/>
          <p14:tracePt t="92607" x="4154488" y="3960813"/>
          <p14:tracePt t="92646" x="4162425" y="3960813"/>
          <p14:tracePt t="92662" x="4171950" y="3960813"/>
          <p14:tracePt t="92671" x="4214813" y="3943350"/>
          <p14:tracePt t="92678" x="4248150" y="3943350"/>
          <p14:tracePt t="92687" x="4306888" y="3943350"/>
          <p14:tracePt t="92694" x="4418013" y="3943350"/>
          <p14:tracePt t="92702" x="4587875" y="3900488"/>
          <p14:tracePt t="92710" x="4791075" y="3883025"/>
          <p14:tracePt t="92718" x="4962525" y="3883025"/>
          <p14:tracePt t="92726" x="5165725" y="3832225"/>
          <p14:tracePt t="92734" x="5360988" y="3832225"/>
          <p14:tracePt t="92742" x="5565775" y="3832225"/>
          <p14:tracePt t="92751" x="5768975" y="3790950"/>
          <p14:tracePt t="92759" x="5880100" y="3790950"/>
          <p14:tracePt t="92766" x="5997575" y="3773488"/>
          <p14:tracePt t="92775" x="6091238" y="3756025"/>
          <p14:tracePt t="92782" x="6151563" y="3756025"/>
          <p14:tracePt t="92791" x="6184900" y="3756025"/>
          <p14:tracePt t="92807" x="6194425" y="3756025"/>
          <p14:tracePt t="92854" x="6219825" y="3756025"/>
          <p14:tracePt t="92862" x="6245225" y="3756025"/>
          <p14:tracePt t="92871" x="6354763" y="3756025"/>
          <p14:tracePt t="92878" x="6415088" y="3756025"/>
          <p14:tracePt t="92888" x="6524625" y="3756025"/>
          <p14:tracePt t="92894" x="6704013" y="3806825"/>
          <p14:tracePt t="92902" x="6848475" y="3832225"/>
          <p14:tracePt t="92910" x="7051675" y="3832225"/>
          <p14:tracePt t="92918" x="7246938" y="3849688"/>
          <p14:tracePt t="92926" x="7451725" y="3900488"/>
          <p14:tracePt t="92934" x="7570788" y="3917950"/>
          <p14:tracePt t="92942" x="7715250" y="3917950"/>
          <p14:tracePt t="92950" x="7885113" y="3917950"/>
          <p14:tracePt t="92958" x="8029575" y="3917950"/>
          <p14:tracePt t="92966" x="8224838" y="3917950"/>
          <p14:tracePt t="92975" x="8394700" y="3917950"/>
          <p14:tracePt t="92982" x="8539163" y="3917950"/>
          <p14:tracePt t="92991" x="8658225" y="3935413"/>
          <p14:tracePt t="92998" x="8828088" y="3935413"/>
          <p14:tracePt t="93007" x="8947150" y="3935413"/>
          <p14:tracePt t="93014" x="9031288" y="3935413"/>
          <p14:tracePt t="93022" x="9124950" y="3960813"/>
          <p14:tracePt t="93030" x="9236075" y="3960813"/>
          <p14:tracePt t="93038" x="9302750" y="3960813"/>
          <p14:tracePt t="93046" x="9363075" y="3960813"/>
          <p14:tracePt t="93055" x="9396413" y="3986213"/>
          <p14:tracePt t="93062" x="9482138" y="3986213"/>
          <p14:tracePt t="93071" x="9550400" y="4002088"/>
          <p14:tracePt t="93078" x="9634538" y="4002088"/>
          <p14:tracePt t="93087" x="9728200" y="4019550"/>
          <p14:tracePt t="93094" x="9839325" y="4019550"/>
          <p14:tracePt t="93102" x="10017125" y="4044950"/>
          <p14:tracePt t="93110" x="10110788" y="4079875"/>
          <p14:tracePt t="93118" x="10204450" y="4105275"/>
          <p14:tracePt t="93126" x="10263188" y="4105275"/>
          <p14:tracePt t="93134" x="10313988" y="4105275"/>
          <p14:tracePt t="93142" x="10374313" y="4113213"/>
          <p14:tracePt t="93151" x="10390188" y="4113213"/>
          <p14:tracePt t="93295" x="10399713" y="4113213"/>
          <p14:tracePt t="93304" x="10442575" y="4130675"/>
          <p14:tracePt t="93312" x="10475913" y="4146550"/>
          <p14:tracePt t="93318" x="10534650" y="4181475"/>
          <p14:tracePt t="93327" x="10602913" y="4197350"/>
          <p14:tracePt t="93334" x="10671175" y="4214813"/>
          <p14:tracePt t="93342" x="10739438" y="4249738"/>
          <p14:tracePt t="93350" x="10764838" y="4249738"/>
          <p14:tracePt t="93358" x="10815638" y="4249738"/>
          <p14:tracePt t="93366" x="10841038" y="4249738"/>
          <p14:tracePt t="93374" x="10848975" y="4249738"/>
          <p14:tracePt t="93398" x="10874375" y="4249738"/>
          <p14:tracePt t="93718" x="10891838" y="4257675"/>
          <p14:tracePt t="93726" x="10891838" y="4275138"/>
          <p14:tracePt t="93734" x="10891838" y="4300538"/>
          <p14:tracePt t="93742" x="10891838" y="4308475"/>
          <p14:tracePt t="93750" x="10891838" y="4316413"/>
          <p14:tracePt t="93758" x="10901363" y="4333875"/>
          <p14:tracePt t="93872" x="10917238" y="4376738"/>
          <p14:tracePt t="93878" x="10917238" y="4384675"/>
          <p14:tracePt t="93894" x="10926763" y="4410075"/>
          <p14:tracePt t="93910" x="10960100" y="4445000"/>
          <p14:tracePt t="93926" x="10968038" y="4452938"/>
          <p14:tracePt t="94239" x="10968038" y="4470400"/>
          <p14:tracePt t="94247" x="10985500" y="4513263"/>
          <p14:tracePt t="94255" x="10985500" y="4521200"/>
          <p14:tracePt t="94262" x="10985500" y="4579938"/>
          <p14:tracePt t="94271" x="10985500" y="4605338"/>
          <p14:tracePt t="94278" x="11002963" y="4648200"/>
          <p14:tracePt t="94288" x="11002963" y="4716463"/>
          <p14:tracePt t="94294" x="11036300" y="4759325"/>
          <p14:tracePt t="94303" x="11036300" y="4810125"/>
          <p14:tracePt t="94310" x="11036300" y="4868863"/>
          <p14:tracePt t="94318" x="11053763" y="4937125"/>
          <p14:tracePt t="94326" x="11053763" y="4979988"/>
          <p14:tracePt t="94334" x="11053763" y="4997450"/>
          <p14:tracePt t="94342" x="11053763" y="5030788"/>
          <p14:tracePt t="94350" x="11053763" y="5048250"/>
          <p14:tracePt t="94359" x="11053763" y="5056188"/>
          <p14:tracePt t="94366" x="11044238" y="5099050"/>
          <p14:tracePt t="94398" x="11028363" y="5132388"/>
          <p14:tracePt t="94423" x="11010900" y="5175250"/>
          <p14:tracePt t="94430" x="11002963" y="5183188"/>
          <p14:tracePt t="94446" x="10977563" y="5218113"/>
          <p14:tracePt t="94462" x="10960100" y="5243513"/>
          <p14:tracePt t="94478" x="10952163" y="5260975"/>
          <p14:tracePt t="94511" x="10934700" y="5268913"/>
          <p14:tracePt t="94526" x="10926763" y="5268913"/>
          <p14:tracePt t="94534" x="10909300" y="5276850"/>
          <p14:tracePt t="94550" x="10883900" y="5311775"/>
          <p14:tracePt t="94558" x="10858500" y="5319713"/>
          <p14:tracePt t="94566" x="10823575" y="5337175"/>
          <p14:tracePt t="94576" x="10815638" y="5345113"/>
          <p14:tracePt t="94582" x="10790238" y="5345113"/>
          <p14:tracePt t="94591" x="10756900" y="5380038"/>
          <p14:tracePt t="94598" x="10747375" y="5387975"/>
          <p14:tracePt t="94606" x="10704513" y="5405438"/>
          <p14:tracePt t="94614" x="10679113" y="5421313"/>
          <p14:tracePt t="94623" x="10602913" y="5472113"/>
          <p14:tracePt t="94630" x="10509250" y="5507038"/>
          <p14:tracePt t="94638" x="10415588" y="5549900"/>
          <p14:tracePt t="94646" x="10313988" y="5583238"/>
          <p14:tracePt t="94654" x="10169525" y="5626100"/>
          <p14:tracePt t="94662" x="10017125" y="5676900"/>
          <p14:tracePt t="94671" x="9898063" y="5710238"/>
          <p14:tracePt t="94678" x="9642475" y="5761038"/>
          <p14:tracePt t="94688" x="9388475" y="5761038"/>
          <p14:tracePt t="94694" x="9039225" y="5761038"/>
          <p14:tracePt t="94703" x="8580438" y="5761038"/>
          <p14:tracePt t="94711" x="8174038" y="5761038"/>
          <p14:tracePt t="94718" x="7816850" y="5761038"/>
          <p14:tracePt t="94726" x="7510463" y="5788025"/>
          <p14:tracePt t="94734" x="7281863" y="5803900"/>
          <p14:tracePt t="94742" x="7112000" y="5829300"/>
          <p14:tracePt t="94750" x="6932613" y="5872163"/>
          <p14:tracePt t="94759" x="6788150" y="5872163"/>
          <p14:tracePt t="94766" x="6643688" y="5872163"/>
          <p14:tracePt t="94775" x="6534150" y="5872163"/>
          <p14:tracePt t="94782" x="6440488" y="5864225"/>
          <p14:tracePt t="94791" x="6372225" y="5846763"/>
          <p14:tracePt t="94798" x="6329363" y="5846763"/>
          <p14:tracePt t="94806" x="6261100" y="5795963"/>
          <p14:tracePt t="94814" x="6210300" y="5778500"/>
          <p14:tracePt t="94822" x="6126163" y="5745163"/>
          <p14:tracePt t="94831" x="5997575" y="5676900"/>
          <p14:tracePt t="94838" x="5870575" y="5641975"/>
          <p14:tracePt t="94846" x="5692775" y="5575300"/>
          <p14:tracePt t="94854" x="5497513" y="5524500"/>
          <p14:tracePt t="94862" x="5318125" y="5481638"/>
          <p14:tracePt t="94871" x="5165725" y="5438775"/>
          <p14:tracePt t="94878" x="5046663" y="5421313"/>
          <p14:tracePt t="94888" x="4953000" y="5380038"/>
          <p14:tracePt t="94894" x="4884738" y="5380038"/>
          <p14:tracePt t="94903" x="4800600" y="5362575"/>
          <p14:tracePt t="94910" x="4689475" y="5362575"/>
          <p14:tracePt t="94918" x="4570413" y="5345113"/>
          <p14:tracePt t="94926" x="4476750" y="5327650"/>
          <p14:tracePt t="94934" x="4359275" y="5327650"/>
          <p14:tracePt t="94942" x="4214813" y="5327650"/>
          <p14:tracePt t="94950" x="4070350" y="5286375"/>
          <p14:tracePt t="94959" x="3976688" y="5268913"/>
          <p14:tracePt t="94966" x="3806825" y="5268913"/>
          <p14:tracePt t="94975" x="3662363" y="5243513"/>
          <p14:tracePt t="94982" x="3543300" y="5226050"/>
          <p14:tracePt t="94991" x="3398838" y="5226050"/>
          <p14:tracePt t="94998" x="3313113" y="5226050"/>
          <p14:tracePt t="95006" x="3262313" y="5226050"/>
          <p14:tracePt t="95014" x="3178175" y="5226050"/>
          <p14:tracePt t="95022" x="3135313" y="5226050"/>
          <p14:tracePt t="95031" x="3117850" y="5226050"/>
          <p14:tracePt t="95038" x="3084513" y="5226050"/>
          <p14:tracePt t="95046" x="3049588" y="5226050"/>
          <p14:tracePt t="95055" x="3041650" y="5226050"/>
          <p14:tracePt t="95062" x="2982913" y="5226050"/>
          <p14:tracePt t="95071" x="2973388" y="5226050"/>
          <p14:tracePt t="95078" x="2930525" y="5226050"/>
          <p14:tracePt t="95088" x="2922588" y="5226050"/>
          <p14:tracePt t="95094" x="2879725" y="5226050"/>
          <p14:tracePt t="95103" x="2871788" y="5226050"/>
          <p14:tracePt t="95111" x="2854325" y="5226050"/>
          <p14:tracePt t="95119" x="2846388" y="5226050"/>
          <p14:tracePt t="95127" x="2820988" y="5226050"/>
          <p14:tracePt t="95134" x="2803525" y="5226050"/>
          <p14:tracePt t="95142" x="2795588" y="5226050"/>
          <p14:tracePt t="95230" x="2778125" y="5226050"/>
          <p14:tracePt t="95238" x="2752725" y="5226050"/>
          <p14:tracePt t="95246" x="2744788" y="5226050"/>
          <p14:tracePt t="95262" x="2735263" y="5226050"/>
          <p14:tracePt t="95287" x="2719388" y="5226050"/>
          <p14:tracePt t="95295" x="2693988" y="5226050"/>
          <p14:tracePt t="95303" x="2641600" y="5175250"/>
          <p14:tracePt t="95311" x="2616200" y="5141913"/>
          <p14:tracePt t="95319" x="2549525" y="5091113"/>
          <p14:tracePt t="95326" x="2471738" y="5038725"/>
          <p14:tracePt t="95335" x="2420938" y="5005388"/>
          <p14:tracePt t="95343" x="2352675" y="4972050"/>
          <p14:tracePt t="95351" x="2286000" y="4919663"/>
          <p14:tracePt t="95359" x="2251075" y="4903788"/>
          <p14:tracePt t="95367" x="2243138" y="4886325"/>
          <p14:tracePt t="95375" x="2217738" y="4860925"/>
          <p14:tracePt t="95391" x="2182813" y="4843463"/>
          <p14:tracePt t="95399" x="2174875" y="4835525"/>
          <p14:tracePt t="95415" x="2149475" y="4827588"/>
          <p14:tracePt t="95422" x="2132013" y="4792663"/>
          <p14:tracePt t="95431" x="2124075" y="4784725"/>
          <p14:tracePt t="95438" x="2106613" y="4767263"/>
          <p14:tracePt t="95447" x="2098675" y="4759325"/>
          <p14:tracePt t="95455" x="2081213" y="4733925"/>
          <p14:tracePt t="95462" x="2055813" y="4699000"/>
          <p14:tracePt t="95472" x="2038350" y="4673600"/>
          <p14:tracePt t="95478" x="2038350" y="4657725"/>
          <p14:tracePt t="95488" x="2022475" y="4648200"/>
          <p14:tracePt t="95502" x="2022475" y="4630738"/>
          <p14:tracePt t="95518" x="2012950" y="4622800"/>
          <p14:tracePt t="95550" x="2012950" y="4614863"/>
          <p14:tracePt t="95558" x="2012950" y="4597400"/>
          <p14:tracePt t="95574" x="2012950" y="4589463"/>
          <p14:tracePt t="95582" x="2012950" y="4572000"/>
          <p14:tracePt t="95590" x="2012950" y="4546600"/>
          <p14:tracePt t="95598" x="2012950" y="4521200"/>
          <p14:tracePt t="95607" x="2012950" y="4513263"/>
          <p14:tracePt t="95614" x="2012950" y="4486275"/>
          <p14:tracePt t="95622" x="2012950" y="4470400"/>
          <p14:tracePt t="95630" x="2012950" y="4445000"/>
          <p14:tracePt t="95638" x="2012950" y="4419600"/>
          <p14:tracePt t="95654" x="2012950" y="4410075"/>
          <p14:tracePt t="95679" x="2012950" y="4394200"/>
          <p14:tracePt t="95694" x="2012950" y="4384675"/>
          <p14:tracePt t="95710" x="2012950" y="4359275"/>
          <p14:tracePt t="95726" x="2012950" y="4341813"/>
          <p14:tracePt t="95742" x="2012950" y="4333875"/>
          <p14:tracePt t="95751" x="2012950" y="4316413"/>
          <p14:tracePt t="95758" x="2047875" y="4291013"/>
          <p14:tracePt t="95775" x="2047875" y="4283075"/>
          <p14:tracePt t="95782" x="2047875" y="4265613"/>
          <p14:tracePt t="95798" x="2047875" y="4257675"/>
          <p14:tracePt t="95806" x="2047875" y="4232275"/>
          <p14:tracePt t="95822" x="2047875" y="4224338"/>
          <p14:tracePt t="95830" x="2047875" y="4206875"/>
          <p14:tracePt t="96688" x="2047875" y="4197350"/>
          <p14:tracePt t="96704" x="2038350" y="4156075"/>
          <p14:tracePt t="96726" x="2030413" y="4138613"/>
          <p14:tracePt t="96734" x="2005013" y="4138613"/>
          <p14:tracePt t="96742" x="1987550" y="4130675"/>
          <p14:tracePt t="96751" x="1962150" y="4113213"/>
          <p14:tracePt t="96759" x="1936750" y="4113213"/>
          <p14:tracePt t="96766" x="1903413" y="4087813"/>
          <p14:tracePt t="96775" x="1893888" y="4087813"/>
          <p14:tracePt t="96782" x="1868488" y="4087813"/>
          <p14:tracePt t="96791" x="1852613" y="4087813"/>
          <p14:tracePt t="96862" x="1843088" y="4070350"/>
          <p14:tracePt t="97320" x="1817688" y="4062413"/>
          <p14:tracePt t="97471" x="1801813" y="4062413"/>
          <p14:tracePt t="114823" x="1809750" y="4062413"/>
          <p14:tracePt t="114831" x="1852613" y="4062413"/>
          <p14:tracePt t="114839" x="1920875" y="4011613"/>
          <p14:tracePt t="114847" x="1962150" y="3994150"/>
          <p14:tracePt t="114855" x="2030413" y="3994150"/>
          <p14:tracePt t="114862" x="2141538" y="3951288"/>
          <p14:tracePt t="114870" x="2286000" y="3951288"/>
          <p14:tracePt t="114878" x="2430463" y="3908425"/>
          <p14:tracePt t="114886" x="2633663" y="3892550"/>
          <p14:tracePt t="114894" x="2811463" y="3849688"/>
          <p14:tracePt t="114901" x="2982913" y="3798888"/>
          <p14:tracePt t="114910" x="3211513" y="3781425"/>
          <p14:tracePt t="114918" x="3441700" y="3756025"/>
          <p14:tracePt t="114926" x="3695700" y="3730625"/>
          <p14:tracePt t="114935" x="3984625" y="3662363"/>
          <p14:tracePt t="114942" x="4265613" y="3636963"/>
          <p14:tracePt t="114950" x="4613275" y="3636963"/>
          <p14:tracePt t="114958" x="4894263" y="3611563"/>
          <p14:tracePt t="114966" x="5249863" y="3560763"/>
          <p14:tracePt t="114974" x="5565775" y="3560763"/>
          <p14:tracePt t="114982" x="5870575" y="3543300"/>
          <p14:tracePt t="114990" x="6219825" y="3543300"/>
          <p14:tracePt t="114998" x="6465888" y="3543300"/>
          <p14:tracePt t="115006" x="6745288" y="3543300"/>
          <p14:tracePt t="115014" x="7026275" y="3543300"/>
          <p14:tracePt t="115022" x="7315200" y="3543300"/>
          <p14:tracePt t="115036" x="7621588" y="3543300"/>
          <p14:tracePt t="115039" x="7842250" y="3543300"/>
          <p14:tracePt t="115046" x="8096250" y="3543300"/>
          <p14:tracePt t="115055" x="8377238" y="3543300"/>
          <p14:tracePt t="115062" x="8632825" y="3543300"/>
          <p14:tracePt t="115071" x="8828088" y="3543300"/>
          <p14:tracePt t="115078" x="8972550" y="3543300"/>
          <p14:tracePt t="115086" x="9142413" y="3543300"/>
          <p14:tracePt t="115094" x="9286875" y="3517900"/>
          <p14:tracePt t="115102" x="9405938" y="3517900"/>
          <p14:tracePt t="115110" x="9550400" y="3517900"/>
          <p14:tracePt t="115118" x="9667875" y="3502025"/>
          <p14:tracePt t="115126" x="9839325" y="3475038"/>
          <p14:tracePt t="115135" x="9966325" y="3433763"/>
          <p14:tracePt t="115142" x="10101263" y="3433763"/>
          <p14:tracePt t="115150" x="10194925" y="3416300"/>
          <p14:tracePt t="115158" x="10288588" y="3416300"/>
          <p14:tracePt t="115166" x="10331450" y="3398838"/>
          <p14:tracePt t="115174" x="10374313" y="3398838"/>
          <p14:tracePt t="115182" x="10407650" y="3398838"/>
          <p14:tracePt t="115190" x="10450513" y="3398838"/>
          <p14:tracePt t="115198" x="10560050" y="3398838"/>
          <p14:tracePt t="115206" x="10704513" y="3398838"/>
          <p14:tracePt t="115214" x="10934700" y="3509963"/>
          <p14:tracePt t="115222" x="11172825" y="3603625"/>
          <p14:tracePt t="115230" x="11401425" y="3671888"/>
          <p14:tracePt t="115238" x="11452225" y="3722688"/>
          <p14:tracePt t="115246" x="11495088" y="3722688"/>
          <p14:tracePt t="115255" x="11512550" y="3738563"/>
          <p14:tracePt t="115262" x="11571288" y="3679825"/>
          <p14:tracePt t="115271" x="11571288" y="3671888"/>
          <p14:tracePt t="115455" x="11512550" y="3654425"/>
          <p14:tracePt t="115463" x="11426825" y="3654425"/>
          <p14:tracePt t="115471" x="11410950" y="3654425"/>
          <p14:tracePt t="115478" x="11401425" y="3646488"/>
          <p14:tracePt t="115486" x="11401425" y="3619500"/>
          <p14:tracePt t="115494" x="11410950" y="3535363"/>
          <p14:tracePt t="115502" x="11436350" y="3502025"/>
          <p14:tracePt t="115510" x="11487150" y="3449638"/>
          <p14:tracePt t="115518" x="11503025" y="3449638"/>
          <p14:tracePt t="115526" x="11537950" y="3441700"/>
          <p14:tracePt t="115542" x="11571288" y="3424238"/>
          <p14:tracePt t="115558" x="11614150" y="3390900"/>
          <p14:tracePt t="115567" x="11647488" y="3390900"/>
          <p14:tracePt t="115574" x="11707813" y="3390900"/>
          <p14:tracePt t="115582" x="11791950" y="3390900"/>
          <p14:tracePt t="115590" x="11911013" y="3390900"/>
          <p14:tracePt t="115598" x="12080875" y="3390900"/>
          <p14:tracePt t="117078" x="12055475" y="3679825"/>
          <p14:tracePt t="117086" x="12014200" y="3687763"/>
          <p14:tracePt t="117094" x="11920538" y="3730625"/>
          <p14:tracePt t="117110" x="11877675" y="3730625"/>
          <p14:tracePt t="117118" x="11818938" y="3730625"/>
          <p14:tracePt t="117126" x="11784013" y="3738563"/>
          <p14:tracePt t="117135" x="11776075" y="3738563"/>
          <p14:tracePt t="117142" x="11750675" y="3756025"/>
          <p14:tracePt t="117150" x="11715750" y="3756025"/>
          <p14:tracePt t="117158" x="11690350" y="3773488"/>
          <p14:tracePt t="117166" x="11639550" y="3798888"/>
          <p14:tracePt t="117222" x="11631613" y="3816350"/>
          <p14:tracePt t="117238" x="11588750" y="3816350"/>
          <p14:tracePt t="117246" x="11580813" y="3824288"/>
          <p14:tracePt t="117255" x="11555413" y="3841750"/>
          <p14:tracePt t="117271" x="11537950" y="3841750"/>
          <p14:tracePt t="117286" x="11530013" y="3849688"/>
          <p14:tracePt t="117326" x="11512550" y="3867150"/>
          <p14:tracePt t="117335" x="11503025" y="3867150"/>
          <p14:tracePt t="117342" x="11477625" y="3867150"/>
          <p14:tracePt t="117351" x="11461750" y="3867150"/>
          <p14:tracePt t="117358" x="11410950" y="3867150"/>
          <p14:tracePt t="117366" x="11393488" y="3867150"/>
          <p14:tracePt t="117374" x="11368088" y="3867150"/>
          <p14:tracePt t="117390" x="11342688" y="3867150"/>
          <p14:tracePt t="117422" x="11333163" y="3867150"/>
          <p14:tracePt t="117430" x="11317288" y="3867150"/>
          <p14:tracePt t="117438" x="11307763" y="3867150"/>
          <p14:tracePt t="117446" x="11249025" y="3867150"/>
          <p14:tracePt t="117455" x="11206163" y="3867150"/>
          <p14:tracePt t="117462" x="11198225" y="3867150"/>
          <p14:tracePt t="117471" x="11180763" y="3867150"/>
          <p14:tracePt t="117478" x="11172825" y="3867150"/>
          <p14:tracePt t="117486" x="11147425" y="3867150"/>
          <p14:tracePt t="117494" x="11122025" y="3867150"/>
          <p14:tracePt t="117502" x="11104563" y="3867150"/>
          <p14:tracePt t="117510" x="11061700" y="3867150"/>
          <p14:tracePt t="117518" x="11018838" y="3875088"/>
          <p14:tracePt t="117526" x="10968038" y="3875088"/>
          <p14:tracePt t="117535" x="10909300" y="3875088"/>
          <p14:tracePt t="117542" x="10841038" y="3892550"/>
          <p14:tracePt t="117551" x="10798175" y="3892550"/>
          <p14:tracePt t="117558" x="10729913" y="3908425"/>
          <p14:tracePt t="117566" x="10671175" y="3908425"/>
          <p14:tracePt t="117574" x="10602913" y="3908425"/>
          <p14:tracePt t="117582" x="10560050" y="3943350"/>
          <p14:tracePt t="117590" x="10467975" y="3960813"/>
          <p14:tracePt t="117598" x="10382250" y="3976688"/>
          <p14:tracePt t="117606" x="10313988" y="3976688"/>
          <p14:tracePt t="117614" x="10229850" y="4011613"/>
          <p14:tracePt t="117622" x="10179050" y="4027488"/>
          <p14:tracePt t="117630" x="10153650" y="4044950"/>
          <p14:tracePt t="117638" x="10101263" y="4062413"/>
          <p14:tracePt t="117646" x="10075863" y="4062413"/>
          <p14:tracePt t="117655" x="10025063" y="4079875"/>
          <p14:tracePt t="117662" x="9999663" y="4105275"/>
          <p14:tracePt t="117671" x="9991725" y="4121150"/>
          <p14:tracePt t="117807" x="9956800" y="4121150"/>
          <p14:tracePt t="117815" x="9948863" y="4121150"/>
          <p14:tracePt t="117823" x="9923463" y="4121150"/>
          <p14:tracePt t="117831" x="9864725" y="4121150"/>
          <p14:tracePt t="117839" x="9812338" y="4121150"/>
          <p14:tracePt t="117846" x="9728200" y="4121150"/>
          <p14:tracePt t="117855" x="9685338" y="4121150"/>
          <p14:tracePt t="117862" x="9601200" y="4121150"/>
          <p14:tracePt t="117871" x="9532938" y="4121150"/>
          <p14:tracePt t="117878" x="9456738" y="4121150"/>
          <p14:tracePt t="117886" x="9405938" y="4121150"/>
          <p14:tracePt t="117894" x="9363075" y="4121150"/>
          <p14:tracePt t="117902" x="9294813" y="4121150"/>
          <p14:tracePt t="117910" x="9236075" y="4121150"/>
          <p14:tracePt t="117918" x="9209088" y="4121150"/>
          <p14:tracePt t="117926" x="9158288" y="4121150"/>
          <p14:tracePt t="117935" x="9132888" y="4130675"/>
          <p14:tracePt t="117950" x="9107488" y="4130675"/>
          <p14:tracePt t="117958" x="9091613" y="4146550"/>
          <p14:tracePt t="117982" x="9082088" y="4156075"/>
          <p14:tracePt t="117990" x="9064625" y="4171950"/>
          <p14:tracePt t="117998" x="9056688" y="4181475"/>
          <p14:tracePt t="118022" x="9048750" y="4189413"/>
          <p14:tracePt t="118030" x="9031288" y="4206875"/>
          <p14:tracePt t="118046" x="9031288" y="4214813"/>
          <p14:tracePt t="118054" x="9031288" y="4232275"/>
          <p14:tracePt t="118062" x="9023350" y="4240213"/>
          <p14:tracePt t="118071" x="9023350" y="4283075"/>
          <p14:tracePt t="118078" x="9005888" y="4291013"/>
          <p14:tracePt t="118086" x="9005888" y="4308475"/>
          <p14:tracePt t="118094" x="8997950" y="4351338"/>
          <p14:tracePt t="118102" x="8963025" y="4376738"/>
          <p14:tracePt t="118118" x="8955088" y="4394200"/>
          <p14:tracePt t="118126" x="8937625" y="4402138"/>
          <p14:tracePt t="118135" x="8937625" y="4419600"/>
          <p14:tracePt t="118150" x="8929688" y="4427538"/>
          <p14:tracePt t="118158" x="8929688" y="4435475"/>
          <p14:tracePt t="118191" x="8929688" y="4452938"/>
          <p14:tracePt t="118207" x="8929688" y="4478338"/>
          <p14:tracePt t="118214" x="8929688" y="4486275"/>
          <p14:tracePt t="118223" x="8929688" y="4503738"/>
          <p14:tracePt t="118230" x="8929688" y="4513263"/>
          <p14:tracePt t="118238" x="8937625" y="4554538"/>
          <p14:tracePt t="118246" x="8947150" y="4564063"/>
          <p14:tracePt t="118254" x="8972550" y="4579938"/>
          <p14:tracePt t="118271" x="8997950" y="4597400"/>
          <p14:tracePt t="118278" x="9031288" y="4597400"/>
          <p14:tracePt t="118287" x="9039225" y="4597400"/>
          <p14:tracePt t="118294" x="9064625" y="4605338"/>
          <p14:tracePt t="118302" x="9082088" y="4622800"/>
          <p14:tracePt t="118310" x="9107488" y="4622800"/>
          <p14:tracePt t="118317" x="9150350" y="4622800"/>
          <p14:tracePt t="118326" x="9158288" y="4622800"/>
          <p14:tracePt t="118334" x="9175750" y="4622800"/>
          <p14:tracePt t="118342" x="9218613" y="4622800"/>
          <p14:tracePt t="118350" x="9226550" y="4622800"/>
          <p14:tracePt t="118358" x="9251950" y="4622800"/>
          <p14:tracePt t="118366" x="9294813" y="4622800"/>
          <p14:tracePt t="118374" x="9328150" y="4622800"/>
          <p14:tracePt t="118382" x="9371013" y="4614863"/>
          <p14:tracePt t="118390" x="9388475" y="4614863"/>
          <p14:tracePt t="118398" x="9421813" y="4597400"/>
          <p14:tracePt t="118406" x="9456738" y="4597400"/>
          <p14:tracePt t="118414" x="9498013" y="4597400"/>
          <p14:tracePt t="118422" x="9523413" y="4579938"/>
          <p14:tracePt t="118430" x="9558338" y="4579938"/>
          <p14:tracePt t="118438" x="9583738" y="4579938"/>
          <p14:tracePt t="118446" x="9591675" y="4579938"/>
          <p14:tracePt t="118456" x="9609138" y="4579938"/>
          <p14:tracePt t="118471" x="9634538" y="4579938"/>
          <p14:tracePt t="118479" x="9642475" y="4579938"/>
          <p14:tracePt t="118487" x="9659938" y="4579938"/>
          <p14:tracePt t="118495" x="9667875" y="4579938"/>
          <p14:tracePt t="118502" x="9694863" y="4579938"/>
          <p14:tracePt t="118511" x="9720263" y="4579938"/>
          <p14:tracePt t="118519" x="9736138" y="4579938"/>
          <p14:tracePt t="118526" x="9771063" y="4579938"/>
          <p14:tracePt t="118535" x="9786938" y="4579938"/>
          <p14:tracePt t="118542" x="9812338" y="4572000"/>
          <p14:tracePt t="118550" x="9839325" y="4554538"/>
          <p14:tracePt t="118558" x="9855200" y="4546600"/>
          <p14:tracePt t="118566" x="9898063" y="4546600"/>
          <p14:tracePt t="118574" x="9923463" y="4529138"/>
          <p14:tracePt t="118590" x="9966325" y="4513263"/>
          <p14:tracePt t="118598" x="9999663" y="4486275"/>
          <p14:tracePt t="118606" x="10009188" y="4486275"/>
          <p14:tracePt t="118614" x="10042525" y="4470400"/>
          <p14:tracePt t="118622" x="10050463" y="4460875"/>
          <p14:tracePt t="118638" x="10075863" y="4445000"/>
          <p14:tracePt t="118646" x="10093325" y="4435475"/>
          <p14:tracePt t="118655" x="10101263" y="4410075"/>
          <p14:tracePt t="118662" x="10136188" y="4376738"/>
          <p14:tracePt t="118671" x="10179050" y="4325938"/>
          <p14:tracePt t="118678" x="10194925" y="4316413"/>
          <p14:tracePt t="118686" x="10220325" y="4291013"/>
          <p14:tracePt t="118694" x="10237788" y="4257675"/>
          <p14:tracePt t="118702" x="10245725" y="4249738"/>
          <p14:tracePt t="118710" x="10271125" y="4224338"/>
          <p14:tracePt t="118718" x="10288588" y="4206875"/>
          <p14:tracePt t="118774" x="10288588" y="4197350"/>
          <p14:tracePt t="118782" x="10288588" y="4181475"/>
          <p14:tracePt t="118790" x="10288588" y="4156075"/>
          <p14:tracePt t="118798" x="10288588" y="4146550"/>
          <p14:tracePt t="118806" x="10288588" y="4121150"/>
          <p14:tracePt t="118814" x="10263188" y="4087813"/>
          <p14:tracePt t="118823" x="10255250" y="4079875"/>
          <p14:tracePt t="118830" x="10229850" y="4052888"/>
          <p14:tracePt t="118846" x="10194925" y="4052888"/>
          <p14:tracePt t="118855" x="10136188" y="4037013"/>
          <p14:tracePt t="118862" x="10085388" y="4037013"/>
          <p14:tracePt t="118871" x="9999663" y="3976688"/>
          <p14:tracePt t="118878" x="9906000" y="3976688"/>
          <p14:tracePt t="118886" x="9812338" y="3960813"/>
          <p14:tracePt t="118894" x="9728200" y="3960813"/>
          <p14:tracePt t="118902" x="9583738" y="3960813"/>
          <p14:tracePt t="118910" x="9540875" y="3960813"/>
          <p14:tracePt t="118918" x="9456738" y="3960813"/>
          <p14:tracePt t="118926" x="9396413" y="3960813"/>
          <p14:tracePt t="118935" x="9328150" y="3960813"/>
          <p14:tracePt t="118942" x="9302750" y="3960813"/>
          <p14:tracePt t="118951" x="9277350" y="3960813"/>
          <p14:tracePt t="118958" x="9251950" y="3960813"/>
          <p14:tracePt t="118966" x="9236075" y="3960813"/>
          <p14:tracePt t="118982" x="9209088" y="3960813"/>
          <p14:tracePt t="118990" x="9201150" y="3960813"/>
          <p14:tracePt t="118998" x="9183688" y="3960813"/>
          <p14:tracePt t="119006" x="9175750" y="3960813"/>
          <p14:tracePt t="119014" x="9117013" y="3986213"/>
          <p14:tracePt t="119022" x="9099550" y="3986213"/>
          <p14:tracePt t="119030" x="9074150" y="3986213"/>
          <p14:tracePt t="119051" x="9048750" y="3994150"/>
          <p14:tracePt t="119055" x="8997950" y="4011613"/>
          <p14:tracePt t="119062" x="8988425" y="4011613"/>
          <p14:tracePt t="119070" x="8980488" y="4027488"/>
          <p14:tracePt t="119086" x="8947150" y="4052888"/>
          <p14:tracePt t="119094" x="8937625" y="4052888"/>
          <p14:tracePt t="119102" x="8929688" y="4062413"/>
          <p14:tracePt t="119110" x="8912225" y="4079875"/>
          <p14:tracePt t="119118" x="8904288" y="4087813"/>
          <p14:tracePt t="119135" x="8861425" y="4130675"/>
          <p14:tracePt t="119142" x="8843963" y="4146550"/>
          <p14:tracePt t="119166" x="8843963" y="4156075"/>
          <p14:tracePt t="119174" x="8843963" y="4181475"/>
          <p14:tracePt t="119182" x="8843963" y="4189413"/>
          <p14:tracePt t="119190" x="8836025" y="4206875"/>
          <p14:tracePt t="119206" x="8836025" y="4232275"/>
          <p14:tracePt t="119222" x="8818563" y="4257675"/>
          <p14:tracePt t="119239" x="8818563" y="4275138"/>
          <p14:tracePt t="119246" x="8810625" y="4316413"/>
          <p14:tracePt t="119262" x="8793163" y="4325938"/>
          <p14:tracePt t="119287" x="8793163" y="4333875"/>
          <p14:tracePt t="119294" x="8793163" y="4359275"/>
          <p14:tracePt t="119302" x="8793163" y="4376738"/>
          <p14:tracePt t="119310" x="8793163" y="4384675"/>
          <p14:tracePt t="119318" x="8802688" y="4402138"/>
          <p14:tracePt t="119334" x="8810625" y="4427538"/>
          <p14:tracePt t="119358" x="8828088" y="4435475"/>
          <p14:tracePt t="119382" x="8836025" y="4452938"/>
          <p14:tracePt t="119390" x="8843963" y="4452938"/>
          <p14:tracePt t="119398" x="8861425" y="4452938"/>
          <p14:tracePt t="119406" x="8869363" y="4460875"/>
          <p14:tracePt t="119414" x="8894763" y="4460875"/>
          <p14:tracePt t="119438" x="8912225" y="4460875"/>
          <p14:tracePt t="119446" x="8921750" y="4460875"/>
          <p14:tracePt t="119462" x="8929688" y="4460875"/>
          <p14:tracePt t="119470" x="8963025" y="4460875"/>
          <p14:tracePt t="119479" x="8972550" y="4460875"/>
          <p14:tracePt t="119486" x="8997950" y="4478338"/>
          <p14:tracePt t="119503" x="9023350" y="4478338"/>
          <p14:tracePt t="119511" x="9039225" y="4478338"/>
          <p14:tracePt t="119535" x="9048750" y="4478338"/>
          <p14:tracePt t="119552" x="9064625" y="4478338"/>
          <p14:tracePt t="119559" x="9074150" y="4486275"/>
          <p14:tracePt t="119567" x="9099550" y="4503738"/>
          <p14:tracePt t="119575" x="9117013" y="4503738"/>
          <p14:tracePt t="119583" x="9124950" y="4503738"/>
          <p14:tracePt t="119592" x="9167813" y="4503738"/>
          <p14:tracePt t="119599" x="9193213" y="4513263"/>
          <p14:tracePt t="119608" x="9218613" y="4513263"/>
          <p14:tracePt t="119615" x="9236075" y="4513263"/>
          <p14:tracePt t="119623" x="9261475" y="4513263"/>
          <p14:tracePt t="119631" x="9302750" y="4513263"/>
          <p14:tracePt t="119639" x="9320213" y="4513263"/>
          <p14:tracePt t="119655" x="9328150" y="4513263"/>
          <p14:tracePt t="119671" x="9371013" y="4513263"/>
          <p14:tracePt t="119679" x="9396413" y="4513263"/>
          <p14:tracePt t="119686" x="9421813" y="4513263"/>
          <p14:tracePt t="119694" x="9439275" y="4513263"/>
          <p14:tracePt t="119702" x="9464675" y="4513263"/>
          <p14:tracePt t="119710" x="9490075" y="4513263"/>
          <p14:tracePt t="119718" x="9515475" y="4513263"/>
          <p14:tracePt t="119726" x="9558338" y="4513263"/>
          <p14:tracePt t="119735" x="9591675" y="4513263"/>
          <p14:tracePt t="119742" x="9652000" y="4513263"/>
          <p14:tracePt t="119752" x="9677400" y="4513263"/>
          <p14:tracePt t="119758" x="9728200" y="4513263"/>
          <p14:tracePt t="119766" x="9753600" y="4513263"/>
          <p14:tracePt t="119774" x="9779000" y="4513263"/>
          <p14:tracePt t="119782" x="9804400" y="4513263"/>
          <p14:tracePt t="119790" x="9821863" y="4513263"/>
          <p14:tracePt t="119798" x="9847263" y="4495800"/>
          <p14:tracePt t="119806" x="9855200" y="4495800"/>
          <p14:tracePt t="119814" x="9872663" y="4495800"/>
          <p14:tracePt t="119823" x="9880600" y="4486275"/>
          <p14:tracePt t="119839" x="9906000" y="4486275"/>
          <p14:tracePt t="119846" x="9923463" y="4470400"/>
          <p14:tracePt t="119862" x="9931400" y="4445000"/>
          <p14:tracePt t="119871" x="9948863" y="4435475"/>
          <p14:tracePt t="119878" x="9956800" y="4419600"/>
          <p14:tracePt t="119886" x="9966325" y="4410075"/>
          <p14:tracePt t="119894" x="9999663" y="4384675"/>
          <p14:tracePt t="119902" x="10009188" y="4368800"/>
          <p14:tracePt t="119918" x="10025063" y="4341813"/>
          <p14:tracePt t="119926" x="10050463" y="4308475"/>
          <p14:tracePt t="119942" x="10067925" y="4300538"/>
          <p14:tracePt t="120032" x="10067925" y="4291013"/>
          <p14:tracePt t="120043" x="10067925" y="4265613"/>
          <p14:tracePt t="120048" x="10067925" y="4249738"/>
          <p14:tracePt t="120057" x="10067925" y="4240213"/>
          <p14:tracePt t="120064" x="10067925" y="4197350"/>
          <p14:tracePt t="120071" x="10059988" y="4189413"/>
          <p14:tracePt t="120079" x="10050463" y="4171950"/>
          <p14:tracePt t="120087" x="10034588" y="4164013"/>
          <p14:tracePt t="120103" x="10025063" y="4146550"/>
          <p14:tracePt t="120111" x="10009188" y="4121150"/>
          <p14:tracePt t="120119" x="9999663" y="4121150"/>
          <p14:tracePt t="120127" x="9940925" y="4105275"/>
          <p14:tracePt t="120136" x="9915525" y="4105275"/>
          <p14:tracePt t="120142" x="9855200" y="4105275"/>
          <p14:tracePt t="120153" x="9786938" y="4105275"/>
          <p14:tracePt t="120159" x="9745663" y="4105275"/>
          <p14:tracePt t="120167" x="9659938" y="4105275"/>
          <p14:tracePt t="120175" x="9591675" y="4105275"/>
          <p14:tracePt t="120183" x="9507538" y="4105275"/>
          <p14:tracePt t="120191" x="9464675" y="4105275"/>
          <p14:tracePt t="120199" x="9421813" y="4105275"/>
          <p14:tracePt t="120207" x="9371013" y="4105275"/>
          <p14:tracePt t="120215" x="9345613" y="4105275"/>
          <p14:tracePt t="120224" x="9320213" y="4105275"/>
          <p14:tracePt t="120231" x="9294813" y="4105275"/>
          <p14:tracePt t="120240" x="9277350" y="4105275"/>
          <p14:tracePt t="120247" x="9244013" y="4105275"/>
          <p14:tracePt t="120255" x="9226550" y="4105275"/>
          <p14:tracePt t="120263" x="9218613" y="4105275"/>
          <p14:tracePt t="120271" x="9175750" y="4105275"/>
          <p14:tracePt t="120279" x="9158288" y="4105275"/>
          <p14:tracePt t="120287" x="9150350" y="4105275"/>
          <p14:tracePt t="120295" x="9124950" y="4105275"/>
          <p14:tracePt t="120303" x="9117013" y="4105275"/>
          <p14:tracePt t="120311" x="9099550" y="4105275"/>
          <p14:tracePt t="120320" x="9091613" y="4105275"/>
          <p14:tracePt t="120327" x="9048750" y="4105275"/>
          <p14:tracePt t="120336" x="9039225" y="4113213"/>
          <p14:tracePt t="120343" x="9023350" y="4113213"/>
          <p14:tracePt t="120353" x="8997950" y="4121150"/>
          <p14:tracePt t="120359" x="8988425" y="4121150"/>
          <p14:tracePt t="120367" x="8972550" y="4138613"/>
          <p14:tracePt t="120375" x="8963025" y="4138613"/>
          <p14:tracePt t="120383" x="8921750" y="4138613"/>
          <p14:tracePt t="120392" x="8904288" y="4146550"/>
          <p14:tracePt t="120400" x="8878888" y="4181475"/>
          <p14:tracePt t="120407" x="8869363" y="4181475"/>
          <p14:tracePt t="120415" x="8853488" y="4181475"/>
          <p14:tracePt t="120423" x="8843963" y="4189413"/>
          <p14:tracePt t="120439" x="8836025" y="4197350"/>
          <p14:tracePt t="120487" x="8818563" y="4214813"/>
          <p14:tracePt t="120495" x="8810625" y="4214813"/>
          <p14:tracePt t="120503" x="8793163" y="4224338"/>
          <p14:tracePt t="120527" x="8793163" y="4240213"/>
          <p14:tracePt t="120575" x="8793163" y="4249738"/>
          <p14:tracePt t="120599" x="8793163" y="4257675"/>
          <p14:tracePt t="120615" x="8793163" y="4291013"/>
          <p14:tracePt t="120631" x="8793163" y="4300538"/>
          <p14:tracePt t="120695" x="8802688" y="4325938"/>
          <p14:tracePt t="120704" x="8810625" y="4333875"/>
          <p14:tracePt t="120720" x="8828088" y="4351338"/>
          <p14:tracePt t="120736" x="8853488" y="4376738"/>
          <p14:tracePt t="120758" x="8878888" y="4394200"/>
          <p14:tracePt t="120774" x="8929688" y="4410075"/>
          <p14:tracePt t="120791" x="8972550" y="4435475"/>
          <p14:tracePt t="120798" x="8988425" y="4452938"/>
          <p14:tracePt t="120815" x="8997950" y="4452938"/>
          <p14:tracePt t="120830" x="9013825" y="4460875"/>
          <p14:tracePt t="120862" x="9023350" y="4478338"/>
          <p14:tracePt t="120878" x="9048750" y="4478338"/>
          <p14:tracePt t="120911" x="9064625" y="4478338"/>
          <p14:tracePt t="120918" x="9074150" y="4478338"/>
          <p14:tracePt t="120926" x="9117013" y="4503738"/>
          <p14:tracePt t="120935" x="9142413" y="4503738"/>
          <p14:tracePt t="120942" x="9158288" y="4513263"/>
          <p14:tracePt t="120952" x="9183688" y="4513263"/>
          <p14:tracePt t="120958" x="9193213" y="4513263"/>
          <p14:tracePt t="120966" x="9218613" y="4529138"/>
          <p14:tracePt t="120983" x="9261475" y="4529138"/>
          <p14:tracePt t="120990" x="9277350" y="4529138"/>
          <p14:tracePt t="121006" x="9286875" y="4529138"/>
          <p14:tracePt t="121054" x="9328150" y="4546600"/>
          <p14:tracePt t="121062" x="9345613" y="4546600"/>
          <p14:tracePt t="121071" x="9353550" y="4546600"/>
          <p14:tracePt t="121078" x="9380538" y="4546600"/>
          <p14:tracePt t="121086" x="9388475" y="4546600"/>
          <p14:tracePt t="121094" x="9421813" y="4546600"/>
          <p14:tracePt t="121102" x="9447213" y="4546600"/>
          <p14:tracePt t="121110" x="9472613" y="4546600"/>
          <p14:tracePt t="121118" x="9515475" y="4546600"/>
          <p14:tracePt t="121126" x="9540875" y="4546600"/>
          <p14:tracePt t="121135" x="9575800" y="4546600"/>
          <p14:tracePt t="121142" x="9601200" y="4546600"/>
          <p14:tracePt t="121152" x="9626600" y="4546600"/>
          <p14:tracePt t="121158" x="9652000" y="4546600"/>
          <p14:tracePt t="121167" x="9677400" y="4546600"/>
          <p14:tracePt t="121174" x="9694863" y="4546600"/>
          <p14:tracePt t="121182" x="9720263" y="4546600"/>
          <p14:tracePt t="121222" x="9728200" y="4546600"/>
          <p14:tracePt t="121230" x="9745663" y="4546600"/>
          <p14:tracePt t="121239" x="9753600" y="4546600"/>
          <p14:tracePt t="121246" x="9779000" y="4546600"/>
          <p14:tracePt t="121255" x="9804400" y="4546600"/>
          <p14:tracePt t="121262" x="9821863" y="4546600"/>
          <p14:tracePt t="121271" x="9864725" y="4538663"/>
          <p14:tracePt t="121575" x="9906000" y="4521200"/>
          <p14:tracePt t="121583" x="9956800" y="4486275"/>
          <p14:tracePt t="121591" x="10017125" y="4470400"/>
          <p14:tracePt t="121599" x="10085388" y="4460875"/>
          <p14:tracePt t="121606" x="10118725" y="4427538"/>
          <p14:tracePt t="121614" x="10161588" y="4410075"/>
          <p14:tracePt t="121622" x="10212388" y="4394200"/>
          <p14:tracePt t="121630" x="10255250" y="4376738"/>
          <p14:tracePt t="121638" x="10306050" y="4333875"/>
          <p14:tracePt t="121646" x="10374313" y="4300538"/>
          <p14:tracePt t="121654" x="10425113" y="4249738"/>
          <p14:tracePt t="121662" x="10526713" y="4189413"/>
          <p14:tracePt t="121671" x="10552113" y="4156075"/>
          <p14:tracePt t="121678" x="10585450" y="4130675"/>
          <p14:tracePt t="121686" x="10612438" y="4095750"/>
          <p14:tracePt t="121694" x="10645775" y="4044950"/>
          <p14:tracePt t="121702" x="10679113" y="4002088"/>
          <p14:tracePt t="121710" x="10688638" y="3986213"/>
          <p14:tracePt t="121717" x="10714038" y="3960813"/>
          <p14:tracePt t="121726" x="10747375" y="3935413"/>
          <p14:tracePt t="121734" x="10756900" y="3917950"/>
          <p14:tracePt t="121742" x="10772775" y="3892550"/>
          <p14:tracePt t="121751" x="10790238" y="3867150"/>
          <p14:tracePt t="121758" x="10815638" y="3832225"/>
          <p14:tracePt t="121766" x="10833100" y="3790950"/>
          <p14:tracePt t="121774" x="10848975" y="3738563"/>
          <p14:tracePt t="121782" x="10866438" y="3713163"/>
          <p14:tracePt t="121790" x="10909300" y="3662363"/>
          <p14:tracePt t="121798" x="10926763" y="3636963"/>
          <p14:tracePt t="121806" x="10942638" y="3586163"/>
          <p14:tracePt t="121814" x="10942638" y="3578225"/>
          <p14:tracePt t="121822" x="10985500" y="3535363"/>
          <p14:tracePt t="121830" x="11002963" y="3502025"/>
          <p14:tracePt t="121838" x="11010900" y="3492500"/>
          <p14:tracePt t="121854" x="11036300" y="3467100"/>
          <p14:tracePt t="121935" x="11053763" y="3449638"/>
          <p14:tracePt t="131758" x="11053763" y="3459163"/>
          <p14:tracePt t="133431" x="11044238" y="3467100"/>
          <p14:tracePt t="137799" x="11036300" y="3467100"/>
          <p14:tracePt t="146903" x="11018838" y="3475038"/>
          <p14:tracePt t="146935" x="11028363" y="3492500"/>
          <p14:tracePt t="146983" x="11036300" y="3492500"/>
          <p14:tracePt t="146991" x="11053763" y="3492500"/>
          <p14:tracePt t="147000" x="11061700" y="3502025"/>
          <p14:tracePt t="147062" x="11087100" y="3502025"/>
          <p14:tracePt t="147078" x="11104563" y="3502025"/>
          <p14:tracePt t="147086" x="11112500" y="3502025"/>
          <p14:tracePt t="147094" x="11155363" y="3502025"/>
          <p14:tracePt t="147102" x="11180763" y="3502025"/>
          <p14:tracePt t="147110" x="11188700" y="3502025"/>
          <p14:tracePt t="147119" x="11223625" y="3484563"/>
          <p14:tracePt t="147126" x="11249025" y="3484563"/>
          <p14:tracePt t="147142" x="11291888" y="3484563"/>
          <p14:tracePt t="147150" x="11307763" y="3484563"/>
          <p14:tracePt t="147158" x="11317288" y="3484563"/>
          <p14:tracePt t="147166" x="11325225" y="3484563"/>
          <p14:tracePt t="147174" x="11350625" y="3484563"/>
          <p14:tracePt t="147181" x="11385550" y="3484563"/>
          <p14:tracePt t="147190" x="11393488" y="3484563"/>
          <p14:tracePt t="147199" x="11436350" y="3484563"/>
          <p14:tracePt t="147206" x="11444288" y="3484563"/>
          <p14:tracePt t="147215" x="11487150" y="3484563"/>
          <p14:tracePt t="147222" x="11530013" y="3484563"/>
          <p14:tracePt t="147230" x="11596688" y="3484563"/>
          <p14:tracePt t="147238" x="11682413" y="3467100"/>
          <p14:tracePt t="147246" x="11750675" y="3467100"/>
          <p14:tracePt t="147254" x="11809413" y="3467100"/>
          <p14:tracePt t="147262" x="11852275" y="3467100"/>
          <p14:tracePt t="147270" x="11903075" y="3467100"/>
          <p14:tracePt t="147278" x="11911013" y="3467100"/>
          <p14:tracePt t="147286" x="11953875" y="3467100"/>
          <p14:tracePt t="147294" x="11961813" y="3467100"/>
          <p14:tracePt t="147334" x="11979275" y="3467100"/>
          <p14:tracePt t="147350" x="11988800" y="3475038"/>
          <p14:tracePt t="147358" x="11988800" y="3484563"/>
          <p14:tracePt t="147366" x="12004675" y="3502025"/>
          <p14:tracePt t="147390" x="12004675" y="3509963"/>
          <p14:tracePt t="147422" x="11971338" y="3527425"/>
          <p14:tracePt t="147430" x="11953875" y="3535363"/>
          <p14:tracePt t="147446" x="11953875" y="3543300"/>
          <p14:tracePt t="147470" x="11953875" y="3560763"/>
          <p14:tracePt t="147639" x="11961813" y="3560763"/>
          <p14:tracePt t="147647" x="12004675" y="3552825"/>
          <p14:tracePt t="147655" x="12030075" y="3543300"/>
          <p14:tracePt t="147663" x="12047538" y="3543300"/>
          <p14:tracePt t="147718" x="12055475" y="3543300"/>
          <p14:tracePt t="147726" x="12080875" y="3543300"/>
          <p14:tracePt t="147735" x="12090400" y="3543300"/>
          <p14:tracePt t="147742" x="12106275" y="3527425"/>
          <p14:tracePt t="147758" x="12115800" y="3527425"/>
          <p14:tracePt t="147766" x="12141200" y="3527425"/>
          <p14:tracePt t="147774" x="12158663" y="3527425"/>
          <p14:tracePt t="147781" x="12184063" y="3527425"/>
        </p14:tracePtLst>
      </p14:laserTrace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 dirty="0">
                <a:latin typeface="Tahoma" pitchFamily="34" charset="0"/>
              </a:rPr>
              <a:t>Koncepce biodostupnosti - statická</a:t>
            </a:r>
          </a:p>
        </p:txBody>
      </p:sp>
      <p:pic>
        <p:nvPicPr>
          <p:cNvPr id="79875" name="Picture 4" descr="earthwrm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038601"/>
            <a:ext cx="2743200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66" name="Text Box 6"/>
          <p:cNvSpPr txBox="1">
            <a:spLocks noChangeArrowheads="1"/>
          </p:cNvSpPr>
          <p:nvPr/>
        </p:nvSpPr>
        <p:spPr bwMode="auto">
          <a:xfrm>
            <a:off x="7693025" y="1473201"/>
            <a:ext cx="152400" cy="314325"/>
          </a:xfrm>
          <a:prstGeom prst="rect">
            <a:avLst/>
          </a:prstGeom>
          <a:gradFill rotWithShape="0">
            <a:gsLst>
              <a:gs pos="0">
                <a:srgbClr val="C0C0C0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GB" sz="14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808967" name="Text Box 7"/>
          <p:cNvSpPr txBox="1">
            <a:spLocks noChangeArrowheads="1"/>
          </p:cNvSpPr>
          <p:nvPr/>
        </p:nvSpPr>
        <p:spPr bwMode="auto">
          <a:xfrm>
            <a:off x="7693025" y="1854201"/>
            <a:ext cx="177800" cy="314325"/>
          </a:xfrm>
          <a:prstGeom prst="rect">
            <a:avLst/>
          </a:prstGeom>
          <a:gradFill rotWithShape="0">
            <a:gsLst>
              <a:gs pos="0">
                <a:srgbClr val="FFCC00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en-GB" sz="14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808968" name="Text Box 8"/>
          <p:cNvSpPr txBox="1">
            <a:spLocks noChangeArrowheads="1"/>
          </p:cNvSpPr>
          <p:nvPr/>
        </p:nvSpPr>
        <p:spPr bwMode="auto">
          <a:xfrm>
            <a:off x="7710197" y="2263776"/>
            <a:ext cx="184730" cy="307777"/>
          </a:xfrm>
          <a:prstGeom prst="rect">
            <a:avLst/>
          </a:prstGeom>
          <a:gradFill rotWithShape="0">
            <a:gsLst>
              <a:gs pos="0">
                <a:srgbClr val="FFFF9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endParaRPr lang="en-GB" sz="14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808969" name="Text Box 9"/>
          <p:cNvSpPr txBox="1">
            <a:spLocks noChangeArrowheads="1"/>
          </p:cNvSpPr>
          <p:nvPr/>
        </p:nvSpPr>
        <p:spPr bwMode="auto">
          <a:xfrm>
            <a:off x="7981950" y="1487488"/>
            <a:ext cx="22748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Neextrahovatelná frakce</a:t>
            </a:r>
            <a:endParaRPr lang="en-US" sz="14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808970" name="Text Box 10"/>
          <p:cNvSpPr txBox="1">
            <a:spLocks noChangeArrowheads="1"/>
          </p:cNvSpPr>
          <p:nvPr/>
        </p:nvSpPr>
        <p:spPr bwMode="auto">
          <a:xfrm>
            <a:off x="7981950" y="1868488"/>
            <a:ext cx="17541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Agresivní extrakce</a:t>
            </a:r>
            <a:endParaRPr lang="en-US" sz="14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808971" name="Text Box 11"/>
          <p:cNvSpPr txBox="1">
            <a:spLocks noChangeArrowheads="1"/>
          </p:cNvSpPr>
          <p:nvPr/>
        </p:nvSpPr>
        <p:spPr bwMode="auto">
          <a:xfrm>
            <a:off x="7997826" y="2235200"/>
            <a:ext cx="14589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Mírná extrakce</a:t>
            </a:r>
            <a:endParaRPr lang="en-US" sz="14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808974" name="Text Box 14"/>
          <p:cNvSpPr txBox="1">
            <a:spLocks noChangeArrowheads="1"/>
          </p:cNvSpPr>
          <p:nvPr/>
        </p:nvSpPr>
        <p:spPr bwMode="auto">
          <a:xfrm>
            <a:off x="2209800" y="5562600"/>
            <a:ext cx="1454150" cy="527050"/>
          </a:xfrm>
          <a:prstGeom prst="rect">
            <a:avLst/>
          </a:prstGeom>
          <a:gradFill rotWithShape="0">
            <a:gsLst>
              <a:gs pos="0">
                <a:srgbClr val="FFFF9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Frakce vázaná na DOC</a:t>
            </a:r>
            <a:endParaRPr lang="en-US" sz="14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  <p:sp>
        <p:nvSpPr>
          <p:cNvPr id="808975" name="Line 15"/>
          <p:cNvSpPr>
            <a:spLocks noChangeShapeType="1"/>
          </p:cNvSpPr>
          <p:nvPr/>
        </p:nvSpPr>
        <p:spPr bwMode="auto">
          <a:xfrm>
            <a:off x="3724275" y="5664200"/>
            <a:ext cx="6858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stealth" w="med" len="lg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08976" name="Line 16"/>
          <p:cNvSpPr>
            <a:spLocks noChangeShapeType="1"/>
          </p:cNvSpPr>
          <p:nvPr/>
        </p:nvSpPr>
        <p:spPr bwMode="auto">
          <a:xfrm flipH="1">
            <a:off x="3940175" y="5969000"/>
            <a:ext cx="6731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stealth" w="med" len="lg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08978" name="Line 18"/>
          <p:cNvSpPr>
            <a:spLocks noChangeShapeType="1"/>
          </p:cNvSpPr>
          <p:nvPr/>
        </p:nvSpPr>
        <p:spPr bwMode="auto">
          <a:xfrm flipV="1">
            <a:off x="5045075" y="4521200"/>
            <a:ext cx="0" cy="6858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stealth" w="med" len="lg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08979" name="Line 19"/>
          <p:cNvSpPr>
            <a:spLocks noChangeShapeType="1"/>
          </p:cNvSpPr>
          <p:nvPr/>
        </p:nvSpPr>
        <p:spPr bwMode="auto">
          <a:xfrm>
            <a:off x="5883275" y="4152900"/>
            <a:ext cx="0" cy="6858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stealth" w="med" len="lg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08982" name="Text Box 22"/>
          <p:cNvSpPr txBox="1">
            <a:spLocks noChangeArrowheads="1"/>
          </p:cNvSpPr>
          <p:nvPr/>
        </p:nvSpPr>
        <p:spPr bwMode="auto">
          <a:xfrm>
            <a:off x="4876800" y="5638800"/>
            <a:ext cx="1741488" cy="527050"/>
          </a:xfrm>
          <a:prstGeom prst="rect">
            <a:avLst/>
          </a:prstGeom>
          <a:gradFill rotWithShape="0">
            <a:gsLst>
              <a:gs pos="0">
                <a:srgbClr val="FFFF9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Volně rozpuštěná frakce</a:t>
            </a:r>
            <a:endParaRPr lang="en-US" sz="14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  <p:sp>
        <p:nvSpPr>
          <p:cNvPr id="808983" name="Rectangle 23"/>
          <p:cNvSpPr>
            <a:spLocks noChangeArrowheads="1"/>
          </p:cNvSpPr>
          <p:nvPr/>
        </p:nvSpPr>
        <p:spPr bwMode="auto">
          <a:xfrm>
            <a:off x="2147889" y="5207000"/>
            <a:ext cx="4497387" cy="137160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08984" name="Text Box 24"/>
          <p:cNvSpPr txBox="1">
            <a:spLocks noChangeArrowheads="1"/>
          </p:cNvSpPr>
          <p:nvPr/>
        </p:nvSpPr>
        <p:spPr bwMode="auto">
          <a:xfrm>
            <a:off x="3598864" y="6211888"/>
            <a:ext cx="11572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Vodná fáze</a:t>
            </a:r>
            <a:endParaRPr lang="en-US" sz="14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808986" name="Line 26"/>
          <p:cNvSpPr>
            <a:spLocks noChangeShapeType="1"/>
          </p:cNvSpPr>
          <p:nvPr/>
        </p:nvSpPr>
        <p:spPr bwMode="auto">
          <a:xfrm flipV="1">
            <a:off x="6873875" y="4978400"/>
            <a:ext cx="1066800" cy="6096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stealth" w="med" len="lg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08987" name="Line 27"/>
          <p:cNvSpPr>
            <a:spLocks noChangeShapeType="1"/>
          </p:cNvSpPr>
          <p:nvPr/>
        </p:nvSpPr>
        <p:spPr bwMode="auto">
          <a:xfrm flipH="1">
            <a:off x="6721475" y="4826000"/>
            <a:ext cx="1066800" cy="6096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stealth" w="med" len="lg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08988" name="Line 28"/>
          <p:cNvSpPr>
            <a:spLocks noChangeShapeType="1"/>
          </p:cNvSpPr>
          <p:nvPr/>
        </p:nvSpPr>
        <p:spPr bwMode="auto">
          <a:xfrm>
            <a:off x="8534400" y="4648200"/>
            <a:ext cx="0" cy="12954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stealth" w="med" len="lg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08989" name="Text Box 29"/>
          <p:cNvSpPr txBox="1">
            <a:spLocks noChangeArrowheads="1"/>
          </p:cNvSpPr>
          <p:nvPr/>
        </p:nvSpPr>
        <p:spPr bwMode="auto">
          <a:xfrm>
            <a:off x="7078664" y="5449888"/>
            <a:ext cx="9985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Příjem dermální</a:t>
            </a:r>
            <a:endParaRPr lang="en-US" sz="14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808990" name="Text Box 30"/>
          <p:cNvSpPr txBox="1">
            <a:spLocks noChangeArrowheads="1"/>
          </p:cNvSpPr>
          <p:nvPr/>
        </p:nvSpPr>
        <p:spPr bwMode="auto">
          <a:xfrm>
            <a:off x="8077201" y="6019800"/>
            <a:ext cx="873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Exkrece</a:t>
            </a:r>
            <a:endParaRPr lang="en-US" sz="14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808991" name="Text Box 31"/>
          <p:cNvSpPr txBox="1">
            <a:spLocks noChangeArrowheads="1"/>
          </p:cNvSpPr>
          <p:nvPr/>
        </p:nvSpPr>
        <p:spPr bwMode="auto">
          <a:xfrm>
            <a:off x="7096188" y="6581002"/>
            <a:ext cx="35718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Modifikováno dle</a:t>
            </a:r>
            <a:r>
              <a:rPr lang="en-GB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Landrum</a:t>
            </a:r>
            <a:r>
              <a:rPr lang="cs-CZ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(1989)</a:t>
            </a:r>
            <a:r>
              <a:rPr lang="en-GB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, </a:t>
            </a:r>
            <a:r>
              <a:rPr lang="cs-CZ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EST 23: 588</a:t>
            </a:r>
            <a:endParaRPr lang="en-US" sz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808994" name="Text Box 34"/>
          <p:cNvSpPr txBox="1">
            <a:spLocks noChangeArrowheads="1"/>
          </p:cNvSpPr>
          <p:nvPr/>
        </p:nvSpPr>
        <p:spPr bwMode="auto">
          <a:xfrm>
            <a:off x="4648201" y="3124200"/>
            <a:ext cx="1922463" cy="527050"/>
          </a:xfrm>
          <a:prstGeom prst="rect">
            <a:avLst/>
          </a:prstGeom>
          <a:gradFill rotWithShape="0">
            <a:gsLst>
              <a:gs pos="0">
                <a:srgbClr val="FFFF9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Rychle reverzibilně vázaná frakce</a:t>
            </a:r>
            <a:endParaRPr lang="en-US" sz="14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  <p:sp>
        <p:nvSpPr>
          <p:cNvPr id="808995" name="Rectangle 35"/>
          <p:cNvSpPr>
            <a:spLocks noChangeArrowheads="1"/>
          </p:cNvSpPr>
          <p:nvPr/>
        </p:nvSpPr>
        <p:spPr bwMode="auto">
          <a:xfrm>
            <a:off x="1920875" y="990600"/>
            <a:ext cx="4800600" cy="314960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08996" name="Text Box 36"/>
          <p:cNvSpPr txBox="1">
            <a:spLocks noChangeArrowheads="1"/>
          </p:cNvSpPr>
          <p:nvPr/>
        </p:nvSpPr>
        <p:spPr bwMode="auto">
          <a:xfrm>
            <a:off x="2225675" y="3057525"/>
            <a:ext cx="11191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Pevná fáze</a:t>
            </a:r>
            <a:endParaRPr lang="en-US" sz="14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808998" name="Line 38"/>
          <p:cNvSpPr>
            <a:spLocks noChangeShapeType="1"/>
          </p:cNvSpPr>
          <p:nvPr/>
        </p:nvSpPr>
        <p:spPr bwMode="auto">
          <a:xfrm>
            <a:off x="6705601" y="3352800"/>
            <a:ext cx="2149475" cy="254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08999" name="Line 39"/>
          <p:cNvSpPr>
            <a:spLocks noChangeShapeType="1"/>
          </p:cNvSpPr>
          <p:nvPr/>
        </p:nvSpPr>
        <p:spPr bwMode="auto">
          <a:xfrm>
            <a:off x="8855075" y="3378200"/>
            <a:ext cx="0" cy="7620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stealth" w="med" len="lg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09000" name="Text Box 40"/>
          <p:cNvSpPr txBox="1">
            <a:spLocks noChangeArrowheads="1"/>
          </p:cNvSpPr>
          <p:nvPr/>
        </p:nvSpPr>
        <p:spPr bwMode="auto">
          <a:xfrm>
            <a:off x="7297739" y="3011488"/>
            <a:ext cx="847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Ingesce</a:t>
            </a:r>
            <a:endParaRPr lang="en-US" sz="14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809005" name="Text Box 45"/>
          <p:cNvSpPr txBox="1">
            <a:spLocks noChangeArrowheads="1"/>
          </p:cNvSpPr>
          <p:nvPr/>
        </p:nvSpPr>
        <p:spPr bwMode="auto">
          <a:xfrm>
            <a:off x="2133601" y="1981200"/>
            <a:ext cx="1882775" cy="527050"/>
          </a:xfrm>
          <a:prstGeom prst="rect">
            <a:avLst/>
          </a:prstGeom>
          <a:gradFill rotWithShape="0">
            <a:gsLst>
              <a:gs pos="0">
                <a:srgbClr val="C0C0C0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1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Nereverzibilně vázaná frakce</a:t>
            </a:r>
            <a:endParaRPr lang="en-US" sz="14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  <p:sp>
        <p:nvSpPr>
          <p:cNvPr id="809006" name="Text Box 46"/>
          <p:cNvSpPr txBox="1">
            <a:spLocks noChangeArrowheads="1"/>
          </p:cNvSpPr>
          <p:nvPr/>
        </p:nvSpPr>
        <p:spPr bwMode="auto">
          <a:xfrm>
            <a:off x="4724400" y="1905000"/>
            <a:ext cx="1905000" cy="527050"/>
          </a:xfrm>
          <a:prstGeom prst="rect">
            <a:avLst/>
          </a:prstGeom>
          <a:gradFill rotWithShape="0">
            <a:gsLst>
              <a:gs pos="0">
                <a:srgbClr val="FFCC00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Pomalu reverzibilně vázaná frakce</a:t>
            </a:r>
            <a:endParaRPr lang="en-US" sz="14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  <p:sp>
        <p:nvSpPr>
          <p:cNvPr id="809007" name="Line 47"/>
          <p:cNvSpPr>
            <a:spLocks noChangeShapeType="1"/>
          </p:cNvSpPr>
          <p:nvPr/>
        </p:nvSpPr>
        <p:spPr bwMode="auto">
          <a:xfrm flipH="1">
            <a:off x="4092575" y="2311400"/>
            <a:ext cx="5334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stealth" w="med" len="lg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09008" name="Line 48"/>
          <p:cNvSpPr>
            <a:spLocks noChangeShapeType="1"/>
          </p:cNvSpPr>
          <p:nvPr/>
        </p:nvSpPr>
        <p:spPr bwMode="auto">
          <a:xfrm flipV="1">
            <a:off x="5257800" y="2514600"/>
            <a:ext cx="0" cy="4572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stealth" w="med" len="lg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09009" name="Line 49"/>
          <p:cNvSpPr>
            <a:spLocks noChangeShapeType="1"/>
          </p:cNvSpPr>
          <p:nvPr/>
        </p:nvSpPr>
        <p:spPr bwMode="auto">
          <a:xfrm>
            <a:off x="5867400" y="2514600"/>
            <a:ext cx="0" cy="4318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stealth" w="med" len="lg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09010" name="Line 50"/>
          <p:cNvSpPr>
            <a:spLocks noChangeShapeType="1"/>
          </p:cNvSpPr>
          <p:nvPr/>
        </p:nvSpPr>
        <p:spPr bwMode="auto">
          <a:xfrm>
            <a:off x="3521075" y="2616200"/>
            <a:ext cx="990600" cy="685800"/>
          </a:xfrm>
          <a:prstGeom prst="line">
            <a:avLst/>
          </a:prstGeom>
          <a:noFill/>
          <a:ln w="25400">
            <a:solidFill>
              <a:srgbClr val="FFFF00"/>
            </a:solidFill>
            <a:prstDash val="dash"/>
            <a:round/>
            <a:headEnd/>
            <a:tailEnd type="stealth" w="med" len="lg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09011" name="Text Box 51"/>
          <p:cNvSpPr txBox="1">
            <a:spLocks noChangeArrowheads="1"/>
          </p:cNvSpPr>
          <p:nvPr/>
        </p:nvSpPr>
        <p:spPr bwMode="auto">
          <a:xfrm>
            <a:off x="3521075" y="2813050"/>
            <a:ext cx="412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??</a:t>
            </a:r>
          </a:p>
        </p:txBody>
      </p:sp>
      <p:sp>
        <p:nvSpPr>
          <p:cNvPr id="809012" name="Line 52"/>
          <p:cNvSpPr>
            <a:spLocks noChangeShapeType="1"/>
          </p:cNvSpPr>
          <p:nvPr/>
        </p:nvSpPr>
        <p:spPr bwMode="auto">
          <a:xfrm>
            <a:off x="4130675" y="2159000"/>
            <a:ext cx="457200" cy="0"/>
          </a:xfrm>
          <a:prstGeom prst="line">
            <a:avLst/>
          </a:prstGeom>
          <a:noFill/>
          <a:ln w="25400">
            <a:solidFill>
              <a:srgbClr val="FFFF00"/>
            </a:solidFill>
            <a:prstDash val="dash"/>
            <a:round/>
            <a:headEnd/>
            <a:tailEnd type="stealth" w="med" len="lg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09013" name="Text Box 53"/>
          <p:cNvSpPr txBox="1">
            <a:spLocks noChangeArrowheads="1"/>
          </p:cNvSpPr>
          <p:nvPr/>
        </p:nvSpPr>
        <p:spPr bwMode="auto">
          <a:xfrm>
            <a:off x="4114800" y="1766888"/>
            <a:ext cx="412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??</a:t>
            </a:r>
          </a:p>
        </p:txBody>
      </p:sp>
      <p:sp>
        <p:nvSpPr>
          <p:cNvPr id="809014" name="Rectangle 54"/>
          <p:cNvSpPr>
            <a:spLocks noChangeArrowheads="1"/>
          </p:cNvSpPr>
          <p:nvPr/>
        </p:nvSpPr>
        <p:spPr bwMode="auto">
          <a:xfrm>
            <a:off x="1752600" y="838201"/>
            <a:ext cx="5105400" cy="5876925"/>
          </a:xfrm>
          <a:prstGeom prst="rect">
            <a:avLst/>
          </a:prstGeom>
          <a:noFill/>
          <a:ln w="38100">
            <a:solidFill>
              <a:srgbClr val="99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09015" name="Text Box 55"/>
          <p:cNvSpPr txBox="1">
            <a:spLocks noChangeArrowheads="1"/>
          </p:cNvSpPr>
          <p:nvPr/>
        </p:nvSpPr>
        <p:spPr bwMode="auto">
          <a:xfrm>
            <a:off x="2727325" y="498476"/>
            <a:ext cx="17224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800" b="1" dirty="0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Celkový obsah</a:t>
            </a:r>
          </a:p>
        </p:txBody>
      </p:sp>
      <p:sp>
        <p:nvSpPr>
          <p:cNvPr id="809017" name="Text Box 57"/>
          <p:cNvSpPr txBox="1">
            <a:spLocks noChangeArrowheads="1"/>
          </p:cNvSpPr>
          <p:nvPr/>
        </p:nvSpPr>
        <p:spPr bwMode="auto">
          <a:xfrm>
            <a:off x="6858001" y="4724400"/>
            <a:ext cx="5635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Hlen</a:t>
            </a:r>
            <a:endParaRPr lang="en-US" sz="14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79914" name="AutoShape 59"/>
          <p:cNvSpPr>
            <a:spLocks noChangeArrowheads="1"/>
          </p:cNvSpPr>
          <p:nvPr/>
        </p:nvSpPr>
        <p:spPr bwMode="auto">
          <a:xfrm>
            <a:off x="8991600" y="2909888"/>
            <a:ext cx="1676400" cy="1055608"/>
          </a:xfrm>
          <a:prstGeom prst="wedgeRoundRectCallout">
            <a:avLst>
              <a:gd name="adj1" fmla="val -66949"/>
              <a:gd name="adj2" fmla="val 97194"/>
              <a:gd name="adj3" fmla="val 16667"/>
            </a:avLst>
          </a:prstGeom>
          <a:solidFill>
            <a:schemeClr val="tx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 b="1">
                <a:solidFill>
                  <a:srgbClr val="003300"/>
                </a:solidFill>
                <a:latin typeface="Comic Sans MS" pitchFamily="66" charset="0"/>
              </a:rPr>
              <a:t>Asimilace</a:t>
            </a:r>
          </a:p>
          <a:p>
            <a:r>
              <a:rPr lang="cs-CZ" sz="1400" b="1">
                <a:solidFill>
                  <a:srgbClr val="003300"/>
                </a:solidFill>
                <a:latin typeface="Comic Sans MS" pitchFamily="66" charset="0"/>
              </a:rPr>
              <a:t>Distribuce</a:t>
            </a:r>
          </a:p>
          <a:p>
            <a:r>
              <a:rPr lang="cs-CZ" sz="1400" b="1">
                <a:solidFill>
                  <a:srgbClr val="003300"/>
                </a:solidFill>
                <a:latin typeface="Comic Sans MS" pitchFamily="66" charset="0"/>
              </a:rPr>
              <a:t>Metabolismus</a:t>
            </a:r>
          </a:p>
          <a:p>
            <a:r>
              <a:rPr lang="cs-CZ" sz="1400" b="1">
                <a:solidFill>
                  <a:srgbClr val="003300"/>
                </a:solidFill>
                <a:latin typeface="Comic Sans MS" pitchFamily="66" charset="0"/>
              </a:rPr>
              <a:t>Eliminace</a:t>
            </a:r>
          </a:p>
        </p:txBody>
      </p:sp>
      <p:sp>
        <p:nvSpPr>
          <p:cNvPr id="79915" name="AutoShape 60"/>
          <p:cNvSpPr>
            <a:spLocks noChangeArrowheads="1"/>
          </p:cNvSpPr>
          <p:nvPr/>
        </p:nvSpPr>
        <p:spPr bwMode="auto">
          <a:xfrm>
            <a:off x="8685214" y="4884739"/>
            <a:ext cx="1982787" cy="817245"/>
          </a:xfrm>
          <a:prstGeom prst="wedgeRoundRectCallout">
            <a:avLst>
              <a:gd name="adj1" fmla="val -49361"/>
              <a:gd name="adj2" fmla="val -94236"/>
              <a:gd name="adj3" fmla="val 16667"/>
            </a:avLst>
          </a:prstGeom>
          <a:solidFill>
            <a:schemeClr val="tx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 b="1">
                <a:solidFill>
                  <a:srgbClr val="003300"/>
                </a:solidFill>
                <a:latin typeface="Comic Sans MS" pitchFamily="66" charset="0"/>
              </a:rPr>
              <a:t>Bioakumulace</a:t>
            </a:r>
          </a:p>
          <a:p>
            <a:r>
              <a:rPr lang="cs-CZ" sz="1400" b="1">
                <a:solidFill>
                  <a:srgbClr val="003300"/>
                </a:solidFill>
                <a:latin typeface="Comic Sans MS" pitchFamily="66" charset="0"/>
              </a:rPr>
              <a:t>Dosažení receptoru</a:t>
            </a:r>
          </a:p>
          <a:p>
            <a:r>
              <a:rPr lang="cs-CZ" sz="1400" b="1">
                <a:solidFill>
                  <a:srgbClr val="003300"/>
                </a:solidFill>
                <a:latin typeface="Comic Sans MS" pitchFamily="66" charset="0"/>
              </a:rPr>
              <a:t>Toxicita ?</a:t>
            </a:r>
          </a:p>
        </p:txBody>
      </p:sp>
      <p:sp>
        <p:nvSpPr>
          <p:cNvPr id="809021" name="Text Box 61"/>
          <p:cNvSpPr txBox="1">
            <a:spLocks noChangeArrowheads="1"/>
          </p:cNvSpPr>
          <p:nvPr/>
        </p:nvSpPr>
        <p:spPr bwMode="auto">
          <a:xfrm>
            <a:off x="3505201" y="1455738"/>
            <a:ext cx="17049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aging, sekvestrace</a:t>
            </a:r>
          </a:p>
        </p:txBody>
      </p:sp>
      <p:sp>
        <p:nvSpPr>
          <p:cNvPr id="809022" name="Text Box 62"/>
          <p:cNvSpPr txBox="1">
            <a:spLocks noChangeArrowheads="1"/>
          </p:cNvSpPr>
          <p:nvPr/>
        </p:nvSpPr>
        <p:spPr bwMode="auto">
          <a:xfrm>
            <a:off x="2667000" y="4427538"/>
            <a:ext cx="15648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Sorpce</a:t>
            </a:r>
          </a:p>
          <a:p>
            <a:pPr>
              <a:defRPr/>
            </a:pPr>
            <a:r>
              <a:rPr lang="cs-CZ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Kd, Koc, pH, CEC</a:t>
            </a:r>
          </a:p>
        </p:txBody>
      </p:sp>
      <p:sp>
        <p:nvSpPr>
          <p:cNvPr id="809023" name="Text Box 63"/>
          <p:cNvSpPr txBox="1">
            <a:spLocks noChangeArrowheads="1"/>
          </p:cNvSpPr>
          <p:nvPr/>
        </p:nvSpPr>
        <p:spPr bwMode="auto">
          <a:xfrm>
            <a:off x="7162801" y="3943350"/>
            <a:ext cx="9366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Kow, BCF</a:t>
            </a:r>
          </a:p>
        </p:txBody>
      </p:sp>
    </p:spTree>
    <p:extLst>
      <p:ext uri="{BB962C8B-B14F-4D97-AF65-F5344CB8AC3E}">
        <p14:creationId xmlns:p14="http://schemas.microsoft.com/office/powerpoint/2010/main" val="189229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652"/>
    </mc:Choice>
    <mc:Fallback xmlns="">
      <p:transition spd="slow" advTm="502652"/>
    </mc:Fallback>
  </mc:AlternateContent>
  <p:extLst>
    <p:ext uri="{3A86A75C-4F4B-4683-9AE1-C65F6400EC91}">
      <p14:laserTraceLst xmlns:p14="http://schemas.microsoft.com/office/powerpoint/2010/main">
        <p14:tracePtLst>
          <p14:tracePt t="867" x="11911013" y="3475038"/>
          <p14:tracePt t="873" x="11903075" y="3475038"/>
          <p14:tracePt t="880" x="11885613" y="3475038"/>
          <p14:tracePt t="961" x="11844338" y="3475038"/>
          <p14:tracePt t="969" x="11818938" y="3475038"/>
          <p14:tracePt t="977" x="11776075" y="3475038"/>
          <p14:tracePt t="984" x="11750675" y="3475038"/>
          <p14:tracePt t="993" x="11682413" y="3467100"/>
          <p14:tracePt t="1001" x="11614150" y="3467100"/>
          <p14:tracePt t="1009" x="11588750" y="3459163"/>
          <p14:tracePt t="1017" x="11545888" y="3459163"/>
          <p14:tracePt t="1810" x="11530013" y="3441700"/>
          <p14:tracePt t="1849" x="11545888" y="3433763"/>
          <p14:tracePt t="1857" x="11614150" y="3433763"/>
          <p14:tracePt t="1864" x="11674475" y="3433763"/>
          <p14:tracePt t="1873" x="11690350" y="3433763"/>
          <p14:tracePt t="1897" x="11699875" y="3433763"/>
          <p14:tracePt t="1905" x="11725275" y="3459163"/>
          <p14:tracePt t="1915" x="11758613" y="3475038"/>
          <p14:tracePt t="1921" x="11758613" y="3484563"/>
          <p14:tracePt t="1929" x="11784013" y="3543300"/>
          <p14:tracePt t="1937" x="11818938" y="3560763"/>
          <p14:tracePt t="1945" x="11826875" y="3560763"/>
          <p14:tracePt t="2042" x="11885613" y="3611563"/>
          <p14:tracePt t="2050" x="11920538" y="3619500"/>
          <p14:tracePt t="2059" x="11979275" y="3636963"/>
          <p14:tracePt t="2066" x="11996738" y="3705225"/>
          <p14:tracePt t="2082" x="12047538" y="3705225"/>
          <p14:tracePt t="2089" x="12055475" y="3705225"/>
          <p14:tracePt t="2105" x="12098338" y="3705225"/>
          <p14:tracePt t="2115" x="12106275" y="3705225"/>
          <p14:tracePt t="2121" x="12123738" y="3697288"/>
          <p14:tracePt t="2137" x="12123738" y="3687763"/>
          <p14:tracePt t="2145" x="12115800" y="3679825"/>
          <p14:tracePt t="2201" x="12106275" y="3636963"/>
          <p14:tracePt t="2225" x="12106275" y="3619500"/>
          <p14:tracePt t="2234" x="12106275" y="3611563"/>
          <p14:tracePt t="2241" x="12090400" y="3586163"/>
          <p14:tracePt t="2249" x="12090400" y="3560763"/>
          <p14:tracePt t="2257" x="12072938" y="3509963"/>
          <p14:tracePt t="2265" x="12047538" y="3484563"/>
          <p14:tracePt t="2273" x="12030075" y="3449638"/>
          <p14:tracePt t="2281" x="12014200" y="3408363"/>
          <p14:tracePt t="2289" x="12014200" y="3355975"/>
          <p14:tracePt t="2298" x="11996738" y="3330575"/>
          <p14:tracePt t="2305" x="11961813" y="3238500"/>
          <p14:tracePt t="2314" x="11961813" y="3228975"/>
          <p14:tracePt t="2321" x="11953875" y="3186113"/>
          <p14:tracePt t="2329" x="11953875" y="3160713"/>
          <p14:tracePt t="2337" x="11936413" y="3109913"/>
          <p14:tracePt t="2345" x="11920538" y="3084513"/>
          <p14:tracePt t="2353" x="11885613" y="3033713"/>
          <p14:tracePt t="2360" x="11885613" y="3025775"/>
          <p14:tracePt t="2369" x="11877675" y="3008313"/>
          <p14:tracePt t="2377" x="11860213" y="2974975"/>
          <p14:tracePt t="2385" x="11860213" y="2957513"/>
          <p14:tracePt t="2393" x="11852275" y="2949575"/>
          <p14:tracePt t="2401" x="11852275" y="2922588"/>
          <p14:tracePt t="2409" x="11852275" y="2906713"/>
          <p14:tracePt t="2417" x="11826875" y="2881313"/>
          <p14:tracePt t="2441" x="11826875" y="2855913"/>
          <p14:tracePt t="2449" x="11809413" y="2838450"/>
          <p14:tracePt t="2481" x="11809413" y="2830513"/>
          <p14:tracePt t="2505" x="11809413" y="2820988"/>
          <p14:tracePt t="2521" x="11801475" y="2787650"/>
          <p14:tracePt t="2529" x="11801475" y="2778125"/>
          <p14:tracePt t="2545" x="11801475" y="2770188"/>
          <p14:tracePt t="2577" x="11801475" y="2752725"/>
          <p14:tracePt t="2585" x="11784013" y="2727325"/>
          <p14:tracePt t="2593" x="11784013" y="2719388"/>
          <p14:tracePt t="2601" x="11758613" y="2686050"/>
          <p14:tracePt t="2617" x="11741150" y="2643188"/>
          <p14:tracePt t="2641" x="11725275" y="2617788"/>
          <p14:tracePt t="2681" x="11725275" y="2582863"/>
          <p14:tracePt t="2705" x="11725275" y="2574925"/>
          <p14:tracePt t="2713" x="11725275" y="2557463"/>
          <p14:tracePt t="2721" x="11682413" y="2549525"/>
          <p14:tracePt t="2729" x="11596688" y="2532063"/>
          <p14:tracePt t="2737" x="11512550" y="2532063"/>
          <p14:tracePt t="2745" x="11444288" y="2532063"/>
          <p14:tracePt t="2753" x="11418888" y="2532063"/>
          <p14:tracePt t="2769" x="11410950" y="2532063"/>
          <p14:tracePt t="2777" x="11393488" y="2532063"/>
          <p14:tracePt t="2962" x="11410950" y="2532063"/>
          <p14:tracePt t="2970" x="11520488" y="2532063"/>
          <p14:tracePt t="2978" x="11588750" y="2532063"/>
          <p14:tracePt t="2987" x="11614150" y="2516188"/>
          <p14:tracePt t="2993" x="11614150" y="2506663"/>
          <p14:tracePt t="3009" x="11614150" y="2489200"/>
          <p14:tracePt t="3025" x="11596688" y="2481263"/>
          <p14:tracePt t="3066" x="11588750" y="2481263"/>
          <p14:tracePt t="3122" x="11571288" y="2463800"/>
          <p14:tracePt t="3129" x="11571288" y="2455863"/>
          <p14:tracePt t="3137" x="11571288" y="2447925"/>
          <p14:tracePt t="3146" x="11563350" y="2413000"/>
          <p14:tracePt t="3153" x="11530013" y="2344738"/>
          <p14:tracePt t="3161" x="11530013" y="2336800"/>
          <p14:tracePt t="3170" x="11495088" y="2293938"/>
          <p14:tracePt t="3177" x="11469688" y="2252663"/>
          <p14:tracePt t="3185" x="11436350" y="2200275"/>
          <p14:tracePt t="3194" x="11360150" y="2082800"/>
          <p14:tracePt t="3203" x="11299825" y="2014538"/>
          <p14:tracePt t="3209" x="11223625" y="1938338"/>
          <p14:tracePt t="3218" x="11147425" y="1835150"/>
          <p14:tracePt t="3225" x="11036300" y="1700213"/>
          <p14:tracePt t="3234" x="10985500" y="1674813"/>
          <p14:tracePt t="3241" x="10952163" y="1606550"/>
          <p14:tracePt t="3249" x="10874375" y="1530350"/>
          <p14:tracePt t="3257" x="10848975" y="1495425"/>
          <p14:tracePt t="3265" x="10798175" y="1444625"/>
          <p14:tracePt t="3273" x="10790238" y="1436688"/>
          <p14:tracePt t="3281" x="10756900" y="1393825"/>
          <p14:tracePt t="3289" x="10714038" y="1360488"/>
          <p14:tracePt t="3298" x="10637838" y="1308100"/>
          <p14:tracePt t="3305" x="10628313" y="1300163"/>
          <p14:tracePt t="3315" x="10569575" y="1266825"/>
          <p14:tracePt t="3321" x="10493375" y="1216025"/>
          <p14:tracePt t="3329" x="10425113" y="1173163"/>
          <p14:tracePt t="3337" x="10323513" y="1096963"/>
          <p14:tracePt t="3345" x="10220325" y="1036638"/>
          <p14:tracePt t="3353" x="10136188" y="1019175"/>
          <p14:tracePt t="3361" x="10009188" y="977900"/>
          <p14:tracePt t="3369" x="9915525" y="917575"/>
          <p14:tracePt t="3377" x="9779000" y="833438"/>
          <p14:tracePt t="3385" x="9685338" y="790575"/>
          <p14:tracePt t="3393" x="9566275" y="773113"/>
          <p14:tracePt t="3401" x="9472613" y="730250"/>
          <p14:tracePt t="3409" x="9328150" y="714375"/>
          <p14:tracePt t="3417" x="9236075" y="696913"/>
          <p14:tracePt t="3425" x="9132888" y="636588"/>
          <p14:tracePt t="3435" x="9013825" y="611188"/>
          <p14:tracePt t="3441" x="8894763" y="595313"/>
          <p14:tracePt t="3450" x="8793163" y="534988"/>
          <p14:tracePt t="3457" x="8734425" y="519113"/>
          <p14:tracePt t="3465" x="8615363" y="501650"/>
          <p14:tracePt t="3473" x="8496300" y="484188"/>
          <p14:tracePt t="3481" x="8394700" y="415925"/>
          <p14:tracePt t="3489" x="8275638" y="415925"/>
          <p14:tracePt t="3498" x="8156575" y="400050"/>
          <p14:tracePt t="3505" x="8037513" y="382588"/>
          <p14:tracePt t="3515" x="7951788" y="382588"/>
          <p14:tracePt t="3521" x="7832725" y="339725"/>
          <p14:tracePt t="3529" x="7740650" y="322263"/>
          <p14:tracePt t="3537" x="7621588" y="322263"/>
          <p14:tracePt t="3545" x="7527925" y="306388"/>
          <p14:tracePt t="3553" x="7442200" y="288925"/>
          <p14:tracePt t="3561" x="7348538" y="288925"/>
          <p14:tracePt t="3569" x="7256463" y="246063"/>
          <p14:tracePt t="3577" x="7188200" y="246063"/>
          <p14:tracePt t="3585" x="7127875" y="230188"/>
          <p14:tracePt t="3593" x="7034213" y="212725"/>
          <p14:tracePt t="3601" x="6967538" y="195263"/>
          <p14:tracePt t="3609" x="6924675" y="195263"/>
          <p14:tracePt t="3618" x="6831013" y="161925"/>
          <p14:tracePt t="3625" x="6788150" y="161925"/>
          <p14:tracePt t="3634" x="6719888" y="161925"/>
          <p14:tracePt t="3641" x="6678613" y="144463"/>
          <p14:tracePt t="3649" x="6618288" y="144463"/>
          <p14:tracePt t="3657" x="6550025" y="127000"/>
          <p14:tracePt t="3665" x="6534150" y="127000"/>
          <p14:tracePt t="3673" x="6483350" y="127000"/>
          <p14:tracePt t="3681" x="6448425" y="111125"/>
          <p14:tracePt t="3689" x="6423025" y="111125"/>
          <p14:tracePt t="3698" x="6397625" y="111125"/>
          <p14:tracePt t="3705" x="6354763" y="111125"/>
          <p14:tracePt t="3715" x="6321425" y="111125"/>
          <p14:tracePt t="3721" x="6261100" y="76200"/>
          <p14:tracePt t="3729" x="6194425" y="76200"/>
          <p14:tracePt t="3737" x="6151563" y="58738"/>
          <p14:tracePt t="3745" x="6083300" y="58738"/>
          <p14:tracePt t="3753" x="5997575" y="58738"/>
          <p14:tracePt t="3761" x="5905500" y="42863"/>
          <p14:tracePt t="3769" x="5819775" y="42863"/>
          <p14:tracePt t="3777" x="5726113" y="25400"/>
          <p14:tracePt t="3785" x="5581650" y="7938"/>
          <p14:tracePt t="4074" x="2413000" y="58738"/>
          <p14:tracePt t="4082" x="2405063" y="68263"/>
          <p14:tracePt t="4090" x="2336800" y="119063"/>
          <p14:tracePt t="4101" x="2311400" y="144463"/>
          <p14:tracePt t="4105" x="2260600" y="195263"/>
          <p14:tracePt t="4115" x="2192338" y="212725"/>
          <p14:tracePt t="4121" x="2116138" y="288925"/>
          <p14:tracePt t="4129" x="2090738" y="306388"/>
          <p14:tracePt t="4137" x="1979613" y="357188"/>
          <p14:tracePt t="4145" x="1928813" y="374650"/>
          <p14:tracePt t="4153" x="1885950" y="390525"/>
          <p14:tracePt t="4161" x="1792288" y="441325"/>
          <p14:tracePt t="4169" x="1758950" y="458788"/>
          <p14:tracePt t="4177" x="1733550" y="476250"/>
          <p14:tracePt t="4185" x="1724025" y="484188"/>
          <p14:tracePt t="4193" x="1690688" y="509588"/>
          <p14:tracePt t="4201" x="1665288" y="544513"/>
          <p14:tracePt t="4209" x="1647825" y="552450"/>
          <p14:tracePt t="4218" x="1639888" y="595313"/>
          <p14:tracePt t="4225" x="1606550" y="646113"/>
          <p14:tracePt t="4234" x="1571625" y="679450"/>
          <p14:tracePt t="4241" x="1520825" y="747713"/>
          <p14:tracePt t="4249" x="1495425" y="790575"/>
          <p14:tracePt t="4257" x="1477963" y="823913"/>
          <p14:tracePt t="4264" x="1427163" y="874713"/>
          <p14:tracePt t="4273" x="1409700" y="900113"/>
          <p14:tracePt t="4281" x="1401763" y="909638"/>
          <p14:tracePt t="4289" x="1401763" y="925513"/>
          <p14:tracePt t="4298" x="1393825" y="935038"/>
          <p14:tracePt t="4305" x="1376363" y="952500"/>
          <p14:tracePt t="4315" x="1368425" y="977900"/>
          <p14:tracePt t="4321" x="1350963" y="1003300"/>
          <p14:tracePt t="4329" x="1350963" y="1019175"/>
          <p14:tracePt t="4337" x="1350963" y="1044575"/>
          <p14:tracePt t="4345" x="1333500" y="1054100"/>
          <p14:tracePt t="4353" x="1308100" y="1112838"/>
          <p14:tracePt t="4361" x="1308100" y="1122363"/>
          <p14:tracePt t="4369" x="1308100" y="1163638"/>
          <p14:tracePt t="4377" x="1290638" y="1198563"/>
          <p14:tracePt t="4385" x="1274763" y="1223963"/>
          <p14:tracePt t="4393" x="1265238" y="1249363"/>
          <p14:tracePt t="4409" x="1249363" y="1266825"/>
          <p14:tracePt t="4425" x="1239838" y="1274763"/>
          <p14:tracePt t="4690" x="1231900" y="1292225"/>
          <p14:tracePt t="4706" x="1214438" y="1317625"/>
          <p14:tracePt t="4722" x="1214438" y="1325563"/>
          <p14:tracePt t="4730" x="1198563" y="1350963"/>
          <p14:tracePt t="4737" x="1189038" y="1401763"/>
          <p14:tracePt t="4745" x="1173163" y="1427163"/>
          <p14:tracePt t="4753" x="1173163" y="1462088"/>
          <p14:tracePt t="4761" x="1155700" y="1504950"/>
          <p14:tracePt t="4769" x="1138238" y="1555750"/>
          <p14:tracePt t="4777" x="1138238" y="1614488"/>
          <p14:tracePt t="4785" x="1120775" y="1657350"/>
          <p14:tracePt t="4793" x="1120775" y="1708150"/>
          <p14:tracePt t="4801" x="1087438" y="1793875"/>
          <p14:tracePt t="4809" x="1087438" y="1844675"/>
          <p14:tracePt t="4817" x="1069975" y="1928813"/>
          <p14:tracePt t="4825" x="1069975" y="1989138"/>
          <p14:tracePt t="4834" x="1036638" y="2055813"/>
          <p14:tracePt t="4841" x="1036638" y="2108200"/>
          <p14:tracePt t="4850" x="1003300" y="2174875"/>
          <p14:tracePt t="4857" x="985838" y="2200275"/>
          <p14:tracePt t="4866" x="968375" y="2268538"/>
          <p14:tracePt t="4873" x="968375" y="2328863"/>
          <p14:tracePt t="4881" x="960438" y="2397125"/>
          <p14:tracePt t="4889" x="960438" y="2422525"/>
          <p14:tracePt t="4899" x="960438" y="2473325"/>
          <p14:tracePt t="4905" x="942975" y="2516188"/>
          <p14:tracePt t="4914" x="925513" y="2541588"/>
          <p14:tracePt t="4921" x="925513" y="2574925"/>
          <p14:tracePt t="4929" x="925513" y="2617788"/>
          <p14:tracePt t="4937" x="925513" y="2625725"/>
          <p14:tracePt t="4945" x="925513" y="2643188"/>
          <p14:tracePt t="4953" x="909638" y="2686050"/>
          <p14:tracePt t="4961" x="909638" y="2693988"/>
          <p14:tracePt t="4969" x="909638" y="2711450"/>
          <p14:tracePt t="4977" x="909638" y="2719388"/>
          <p14:tracePt t="4985" x="909638" y="2762250"/>
          <p14:tracePt t="4993" x="909638" y="2787650"/>
          <p14:tracePt t="5001" x="909638" y="2830513"/>
          <p14:tracePt t="5009" x="909638" y="2846388"/>
          <p14:tracePt t="5017" x="909638" y="2897188"/>
          <p14:tracePt t="5025" x="909638" y="2922588"/>
          <p14:tracePt t="5034" x="909638" y="2974975"/>
          <p14:tracePt t="5041" x="909638" y="3033713"/>
          <p14:tracePt t="5050" x="909638" y="3067050"/>
          <p14:tracePt t="5057" x="909638" y="3109913"/>
          <p14:tracePt t="5064" x="909638" y="3135313"/>
          <p14:tracePt t="5073" x="909638" y="3203575"/>
          <p14:tracePt t="5081" x="917575" y="3228975"/>
          <p14:tracePt t="5089" x="935038" y="3271838"/>
          <p14:tracePt t="5098" x="935038" y="3355975"/>
          <p14:tracePt t="5105" x="968375" y="3433763"/>
          <p14:tracePt t="5115" x="968375" y="3475038"/>
          <p14:tracePt t="5121" x="1028700" y="3568700"/>
          <p14:tracePt t="5129" x="1069975" y="3713163"/>
          <p14:tracePt t="5137" x="1130300" y="3841750"/>
          <p14:tracePt t="5145" x="1163638" y="3935413"/>
          <p14:tracePt t="5153" x="1257300" y="4095750"/>
          <p14:tracePt t="5161" x="1317625" y="4240213"/>
          <p14:tracePt t="5169" x="1358900" y="4368800"/>
          <p14:tracePt t="5177" x="1444625" y="4495800"/>
          <p14:tracePt t="5185" x="1538288" y="4648200"/>
          <p14:tracePt t="5193" x="1597025" y="4775200"/>
          <p14:tracePt t="5201" x="1682750" y="4878388"/>
          <p14:tracePt t="5209" x="1784350" y="4979988"/>
          <p14:tracePt t="5217" x="1835150" y="5056188"/>
          <p14:tracePt t="5225" x="1885950" y="5099050"/>
          <p14:tracePt t="5234" x="1971675" y="5200650"/>
          <p14:tracePt t="5241" x="2022475" y="5251450"/>
          <p14:tracePt t="5250" x="2047875" y="5302250"/>
          <p14:tracePt t="5257" x="2106613" y="5370513"/>
          <p14:tracePt t="5264" x="2132013" y="5405438"/>
          <p14:tracePt t="5273" x="2166938" y="5446713"/>
          <p14:tracePt t="5281" x="2208213" y="5481638"/>
          <p14:tracePt t="5289" x="2286000" y="5549900"/>
          <p14:tracePt t="5298" x="2336800" y="5600700"/>
          <p14:tracePt t="5305" x="2379663" y="5651500"/>
          <p14:tracePt t="5314" x="2481263" y="5735638"/>
          <p14:tracePt t="5321" x="2557463" y="5770563"/>
          <p14:tracePt t="5329" x="2633663" y="5846763"/>
          <p14:tracePt t="5337" x="2684463" y="5897563"/>
          <p14:tracePt t="5345" x="2760663" y="5973763"/>
          <p14:tracePt t="5353" x="2803525" y="5999163"/>
          <p14:tracePt t="5361" x="2854325" y="6034088"/>
          <p14:tracePt t="5369" x="2879725" y="6067425"/>
          <p14:tracePt t="5377" x="2955925" y="6135688"/>
          <p14:tracePt t="5385" x="2998788" y="6169025"/>
          <p14:tracePt t="5393" x="3092450" y="6246813"/>
          <p14:tracePt t="5401" x="3143250" y="6272213"/>
          <p14:tracePt t="5409" x="3236913" y="6348413"/>
          <p14:tracePt t="5417" x="3363913" y="6432550"/>
          <p14:tracePt t="5425" x="3467100" y="6518275"/>
          <p14:tracePt t="5434" x="3543300" y="6569075"/>
          <p14:tracePt t="5441" x="3662363" y="6637338"/>
          <p14:tracePt t="5450" x="3797300" y="6721475"/>
          <p14:tracePt t="5457" x="3890963" y="6756400"/>
          <p14:tracePt t="5730" x="10704513" y="6738938"/>
          <p14:tracePt t="5737" x="10798175" y="6705600"/>
          <p14:tracePt t="5745" x="10833100" y="6670675"/>
          <p14:tracePt t="5753" x="10858500" y="6619875"/>
          <p14:tracePt t="5761" x="10874375" y="6611938"/>
          <p14:tracePt t="5769" x="10874375" y="6569075"/>
          <p14:tracePt t="5777" x="10883900" y="6543675"/>
          <p14:tracePt t="5785" x="10926763" y="6450013"/>
          <p14:tracePt t="5793" x="10952163" y="6424613"/>
          <p14:tracePt t="5802" x="10968038" y="6373813"/>
          <p14:tracePt t="5809" x="10985500" y="6330950"/>
          <p14:tracePt t="5818" x="11028363" y="6297613"/>
          <p14:tracePt t="5825" x="11079163" y="6262688"/>
          <p14:tracePt t="5835" x="11129963" y="6211888"/>
          <p14:tracePt t="5841" x="11155363" y="6186488"/>
          <p14:tracePt t="5849" x="11231563" y="6135688"/>
          <p14:tracePt t="5857" x="11256963" y="6118225"/>
          <p14:tracePt t="5865" x="11266488" y="6110288"/>
          <p14:tracePt t="5873" x="11299825" y="6076950"/>
          <p14:tracePt t="5881" x="11299825" y="6067425"/>
          <p14:tracePt t="5889" x="11325225" y="6042025"/>
          <p14:tracePt t="5899" x="11325225" y="6016625"/>
          <p14:tracePt t="5905" x="11360150" y="5922963"/>
          <p14:tracePt t="5915" x="11376025" y="5897563"/>
          <p14:tracePt t="5921" x="11426825" y="5821363"/>
          <p14:tracePt t="5930" x="11444288" y="5778500"/>
          <p14:tracePt t="5937" x="11452225" y="5745163"/>
          <p14:tracePt t="5945" x="11512550" y="5676900"/>
          <p14:tracePt t="5953" x="11520488" y="5651500"/>
          <p14:tracePt t="5961" x="11537950" y="5600700"/>
          <p14:tracePt t="5969" x="11571288" y="5532438"/>
          <p14:tracePt t="5977" x="11571288" y="5524500"/>
          <p14:tracePt t="5985" x="11588750" y="5481638"/>
          <p14:tracePt t="5993" x="11588750" y="5421313"/>
          <p14:tracePt t="6001" x="11606213" y="5353050"/>
          <p14:tracePt t="6009" x="11622088" y="5286375"/>
          <p14:tracePt t="6018" x="11657013" y="5218113"/>
          <p14:tracePt t="6025" x="11674475" y="5167313"/>
          <p14:tracePt t="6035" x="11707813" y="5099050"/>
          <p14:tracePt t="6041" x="11733213" y="5056188"/>
          <p14:tracePt t="6051" x="11766550" y="5005388"/>
          <p14:tracePt t="6057" x="11784013" y="4962525"/>
          <p14:tracePt t="6065" x="11818938" y="4911725"/>
          <p14:tracePt t="6073" x="11844338" y="4868863"/>
          <p14:tracePt t="6082" x="11860213" y="4802188"/>
          <p14:tracePt t="6089" x="11860213" y="4733925"/>
          <p14:tracePt t="6098" x="11895138" y="4691063"/>
          <p14:tracePt t="6105" x="11895138" y="4665663"/>
          <p14:tracePt t="6115" x="11895138" y="4614863"/>
          <p14:tracePt t="6121" x="11895138" y="4572000"/>
          <p14:tracePt t="6130" x="11895138" y="4503738"/>
          <p14:tracePt t="6137" x="11895138" y="4478338"/>
          <p14:tracePt t="6145" x="11895138" y="4419600"/>
          <p14:tracePt t="6153" x="11895138" y="4394200"/>
          <p14:tracePt t="6161" x="11895138" y="4341813"/>
          <p14:tracePt t="6169" x="11895138" y="4316413"/>
          <p14:tracePt t="6177" x="11895138" y="4275138"/>
          <p14:tracePt t="6185" x="11895138" y="4257675"/>
          <p14:tracePt t="6193" x="11895138" y="4249738"/>
          <p14:tracePt t="6201" x="11895138" y="4224338"/>
          <p14:tracePt t="6209" x="11895138" y="4206875"/>
          <p14:tracePt t="6218" x="11895138" y="4156075"/>
          <p14:tracePt t="6225" x="11877675" y="4121150"/>
          <p14:tracePt t="6234" x="11877675" y="4062413"/>
          <p14:tracePt t="6241" x="11877675" y="3994150"/>
          <p14:tracePt t="6249" x="11860213" y="3935413"/>
          <p14:tracePt t="6257" x="11860213" y="3867150"/>
          <p14:tracePt t="6265" x="11826875" y="3756025"/>
          <p14:tracePt t="6273" x="11809413" y="3687763"/>
          <p14:tracePt t="6282" x="11766550" y="3568700"/>
          <p14:tracePt t="6289" x="11725275" y="3449638"/>
          <p14:tracePt t="6298" x="11707813" y="3330575"/>
          <p14:tracePt t="6305" x="11664950" y="3203575"/>
          <p14:tracePt t="6315" x="11664950" y="3160713"/>
          <p14:tracePt t="6321" x="11631613" y="3109913"/>
          <p14:tracePt t="6329" x="11614150" y="3067050"/>
          <p14:tracePt t="6337" x="11596688" y="3000375"/>
          <p14:tracePt t="6345" x="11596688" y="2914650"/>
          <p14:tracePt t="6353" x="11588750" y="2863850"/>
          <p14:tracePt t="6361" x="11588750" y="2805113"/>
          <p14:tracePt t="6369" x="11588750" y="2719388"/>
          <p14:tracePt t="6377" x="11545888" y="2651125"/>
          <p14:tracePt t="6385" x="11537950" y="2582863"/>
          <p14:tracePt t="6393" x="11537950" y="2532063"/>
          <p14:tracePt t="6402" x="11520488" y="2489200"/>
          <p14:tracePt t="6409" x="11503025" y="2463800"/>
          <p14:tracePt t="6418" x="11503025" y="2430463"/>
          <p14:tracePt t="6425" x="11503025" y="2405063"/>
          <p14:tracePt t="6434" x="11503025" y="2397125"/>
          <p14:tracePt t="6441" x="11503025" y="2371725"/>
          <p14:tracePt t="6449" x="11487150" y="2336800"/>
          <p14:tracePt t="6457" x="11477625" y="2328863"/>
          <p14:tracePt t="6473" x="11477625" y="2303463"/>
          <p14:tracePt t="6482" x="11461750" y="2286000"/>
          <p14:tracePt t="6489" x="11461750" y="2260600"/>
          <p14:tracePt t="6498" x="11436350" y="2217738"/>
          <p14:tracePt t="6505" x="11436350" y="2149475"/>
          <p14:tracePt t="6515" x="11385550" y="2082800"/>
          <p14:tracePt t="6521" x="11368088" y="2039938"/>
          <p14:tracePt t="6529" x="11325225" y="1946275"/>
          <p14:tracePt t="6537" x="11317288" y="1938338"/>
          <p14:tracePt t="6545" x="11307763" y="1920875"/>
          <p14:tracePt t="18754" x="11291888" y="1920875"/>
          <p14:tracePt t="18778" x="11249025" y="1911350"/>
          <p14:tracePt t="18794" x="11241088" y="1895475"/>
          <p14:tracePt t="18803" x="11223625" y="1885950"/>
          <p14:tracePt t="18817" x="11215688" y="1870075"/>
          <p14:tracePt t="18825" x="11206163" y="1870075"/>
          <p14:tracePt t="18841" x="11180763" y="1860550"/>
          <p14:tracePt t="18865" x="11163300" y="1844675"/>
          <p14:tracePt t="18873" x="11155363" y="1835150"/>
          <p14:tracePt t="18889" x="11122025" y="1809750"/>
          <p14:tracePt t="18897" x="11112500" y="1793875"/>
          <p14:tracePt t="18905" x="11104563" y="1784350"/>
          <p14:tracePt t="18913" x="11104563" y="1758950"/>
          <p14:tracePt t="18921" x="11053763" y="1725613"/>
          <p14:tracePt t="18929" x="11018838" y="1700213"/>
          <p14:tracePt t="18937" x="10993438" y="1682750"/>
          <p14:tracePt t="18946" x="10968038" y="1682750"/>
          <p14:tracePt t="18953" x="10952163" y="1682750"/>
          <p14:tracePt t="18961" x="10926763" y="1665288"/>
          <p14:tracePt t="18969" x="10883900" y="1665288"/>
          <p14:tracePt t="18977" x="10815638" y="1665288"/>
          <p14:tracePt t="18985" x="10756900" y="1665288"/>
          <p14:tracePt t="18993" x="10663238" y="1690688"/>
          <p14:tracePt t="19001" x="10577513" y="1716088"/>
          <p14:tracePt t="19009" x="10475913" y="1751013"/>
          <p14:tracePt t="19017" x="10382250" y="1809750"/>
          <p14:tracePt t="19025" x="10306050" y="1844675"/>
          <p14:tracePt t="19033" x="10229850" y="1920875"/>
          <p14:tracePt t="19041" x="10204450" y="1938338"/>
          <p14:tracePt t="19194" x="10245725" y="1971675"/>
          <p14:tracePt t="19202" x="10323513" y="1971675"/>
          <p14:tracePt t="19210" x="10390188" y="1971675"/>
          <p14:tracePt t="19218" x="10518775" y="1971675"/>
          <p14:tracePt t="19225" x="10569575" y="1963738"/>
          <p14:tracePt t="19233" x="10653713" y="1928813"/>
          <p14:tracePt t="19241" x="10756900" y="1870075"/>
          <p14:tracePt t="19249" x="10823575" y="1870075"/>
          <p14:tracePt t="19257" x="10866438" y="1870075"/>
          <p14:tracePt t="19266" x="10909300" y="1852613"/>
          <p14:tracePt t="19273" x="10960100" y="1835150"/>
          <p14:tracePt t="19281" x="10968038" y="1835150"/>
          <p14:tracePt t="19289" x="10993438" y="1827213"/>
          <p14:tracePt t="19296" x="10993438" y="1809750"/>
          <p14:tracePt t="19305" x="11028363" y="1801813"/>
          <p14:tracePt t="19313" x="11036300" y="1784350"/>
          <p14:tracePt t="19321" x="11036300" y="1758950"/>
          <p14:tracePt t="19330" x="11036300" y="1751013"/>
          <p14:tracePt t="19337" x="11036300" y="1725613"/>
          <p14:tracePt t="19346" x="10993438" y="1674813"/>
          <p14:tracePt t="19353" x="10942638" y="1622425"/>
          <p14:tracePt t="19362" x="10901363" y="1571625"/>
          <p14:tracePt t="19369" x="10848975" y="1546225"/>
          <p14:tracePt t="19377" x="10798175" y="1495425"/>
          <p14:tracePt t="19385" x="10756900" y="1462088"/>
          <p14:tracePt t="19393" x="10679113" y="1411288"/>
          <p14:tracePt t="19401" x="10577513" y="1325563"/>
          <p14:tracePt t="19409" x="10534650" y="1300163"/>
          <p14:tracePt t="19417" x="10483850" y="1249363"/>
          <p14:tracePt t="19425" x="10407650" y="1189038"/>
          <p14:tracePt t="19433" x="10306050" y="1112838"/>
          <p14:tracePt t="19441" x="10212388" y="1054100"/>
          <p14:tracePt t="19449" x="9999663" y="960438"/>
          <p14:tracePt t="19457" x="9847263" y="892175"/>
          <p14:tracePt t="19465" x="9642475" y="798513"/>
          <p14:tracePt t="19473" x="9464675" y="755650"/>
          <p14:tracePt t="19482" x="9345613" y="739775"/>
          <p14:tracePt t="19489" x="9277350" y="704850"/>
          <p14:tracePt t="19496" x="9193213" y="704850"/>
          <p14:tracePt t="19505" x="9142413" y="704850"/>
          <p14:tracePt t="19513" x="9082088" y="688975"/>
          <p14:tracePt t="19521" x="9013825" y="688975"/>
          <p14:tracePt t="19530" x="8988425" y="688975"/>
          <p14:tracePt t="19537" x="8947150" y="688975"/>
          <p14:tracePt t="19546" x="8828088" y="628650"/>
          <p14:tracePt t="19553" x="8785225" y="628650"/>
          <p14:tracePt t="19561" x="8699500" y="628650"/>
          <p14:tracePt t="19569" x="8605838" y="611188"/>
          <p14:tracePt t="19577" x="8521700" y="611188"/>
          <p14:tracePt t="19585" x="8402638" y="595313"/>
          <p14:tracePt t="19593" x="8224838" y="569913"/>
          <p14:tracePt t="19601" x="8054975" y="527050"/>
          <p14:tracePt t="19609" x="7850188" y="501650"/>
          <p14:tracePt t="19617" x="7646988" y="484188"/>
          <p14:tracePt t="19625" x="7502525" y="458788"/>
          <p14:tracePt t="19633" x="7332663" y="415925"/>
          <p14:tracePt t="19641" x="7153275" y="390525"/>
          <p14:tracePt t="19649" x="6983413" y="390525"/>
          <p14:tracePt t="19657" x="6838950" y="374650"/>
          <p14:tracePt t="19665" x="6669088" y="374650"/>
          <p14:tracePt t="19673" x="6524625" y="357188"/>
          <p14:tracePt t="19681" x="6354763" y="357188"/>
          <p14:tracePt t="19689" x="6151563" y="331788"/>
          <p14:tracePt t="19698" x="6032500" y="314325"/>
          <p14:tracePt t="19705" x="5888038" y="314325"/>
          <p14:tracePt t="19713" x="5718175" y="314325"/>
          <p14:tracePt t="19721" x="5573713" y="314325"/>
          <p14:tracePt t="19730" x="5429250" y="314325"/>
          <p14:tracePt t="19737" x="5292725" y="314325"/>
          <p14:tracePt t="19746" x="5122863" y="314325"/>
          <p14:tracePt t="19753" x="5029200" y="288925"/>
          <p14:tracePt t="19761" x="4884738" y="288925"/>
          <p14:tracePt t="19769" x="4765675" y="271463"/>
          <p14:tracePt t="19777" x="4673600" y="255588"/>
          <p14:tracePt t="19785" x="4554538" y="212725"/>
          <p14:tracePt t="19793" x="4486275" y="212725"/>
          <p14:tracePt t="19801" x="4443413" y="212725"/>
          <p14:tracePt t="19809" x="4375150" y="212725"/>
          <p14:tracePt t="19817" x="4349750" y="212725"/>
          <p14:tracePt t="19825" x="4306888" y="212725"/>
          <p14:tracePt t="19833" x="4256088" y="212725"/>
          <p14:tracePt t="19841" x="4171950" y="212725"/>
          <p14:tracePt t="19849" x="4086225" y="212725"/>
          <p14:tracePt t="19857" x="4002088" y="212725"/>
          <p14:tracePt t="19865" x="3916363" y="212725"/>
          <p14:tracePt t="19873" x="3771900" y="212725"/>
          <p14:tracePt t="19881" x="3652838" y="212725"/>
          <p14:tracePt t="19889" x="3568700" y="212725"/>
          <p14:tracePt t="19901" x="3449638" y="212725"/>
          <p14:tracePt t="19912" x="3363913" y="212725"/>
          <p14:tracePt t="19918" x="3297238" y="212725"/>
          <p14:tracePt t="19922" x="3236913" y="195263"/>
          <p14:tracePt t="19929" x="3211513" y="195263"/>
          <p14:tracePt t="19937" x="3178175" y="195263"/>
          <p14:tracePt t="19946" x="3135313" y="195263"/>
          <p14:tracePt t="19953" x="3092450" y="195263"/>
          <p14:tracePt t="19963" x="3074988" y="195263"/>
          <p14:tracePt t="19969" x="3049588" y="195263"/>
          <p14:tracePt t="19977" x="3008313" y="195263"/>
          <p14:tracePt t="19985" x="2922588" y="203200"/>
          <p14:tracePt t="19993" x="2889250" y="220663"/>
          <p14:tracePt t="20001" x="2803525" y="238125"/>
          <p14:tracePt t="20009" x="2735263" y="255588"/>
          <p14:tracePt t="20017" x="2641600" y="271463"/>
          <p14:tracePt t="20025" x="2600325" y="288925"/>
          <p14:tracePt t="20033" x="2549525" y="306388"/>
          <p14:tracePt t="20041" x="2540000" y="306388"/>
          <p14:tracePt t="20049" x="2532063" y="306388"/>
          <p14:tracePt t="20170" x="2514600" y="306388"/>
          <p14:tracePt t="20250" x="2524125" y="314325"/>
          <p14:tracePt t="20258" x="2532063" y="331788"/>
          <p14:tracePt t="20265" x="2574925" y="374650"/>
          <p14:tracePt t="20274" x="2582863" y="374650"/>
          <p14:tracePt t="20282" x="2641600" y="382588"/>
          <p14:tracePt t="20289" x="2709863" y="400050"/>
          <p14:tracePt t="20298" x="2803525" y="441325"/>
          <p14:tracePt t="20305" x="2871788" y="441325"/>
          <p14:tracePt t="20314" x="2930525" y="441325"/>
          <p14:tracePt t="20321" x="3016250" y="441325"/>
          <p14:tracePt t="20331" x="3084513" y="441325"/>
          <p14:tracePt t="20337" x="3143250" y="441325"/>
          <p14:tracePt t="20348" x="3228975" y="441325"/>
          <p14:tracePt t="20353" x="3287713" y="441325"/>
          <p14:tracePt t="20362" x="3338513" y="441325"/>
          <p14:tracePt t="20369" x="3424238" y="441325"/>
          <p14:tracePt t="20377" x="3517900" y="458788"/>
          <p14:tracePt t="20385" x="3602038" y="458788"/>
          <p14:tracePt t="20393" x="3695700" y="476250"/>
          <p14:tracePt t="20401" x="3781425" y="476250"/>
          <p14:tracePt t="20409" x="3848100" y="492125"/>
          <p14:tracePt t="20417" x="3933825" y="492125"/>
          <p14:tracePt t="20425" x="3976688" y="492125"/>
          <p14:tracePt t="20434" x="4010025" y="492125"/>
          <p14:tracePt t="20441" x="4017963" y="492125"/>
          <p14:tracePt t="20523" x="4044950" y="492125"/>
          <p14:tracePt t="20531" x="4060825" y="492125"/>
          <p14:tracePt t="20540" x="4086225" y="509588"/>
          <p14:tracePt t="20549" x="4129088" y="519113"/>
          <p14:tracePt t="20553" x="4146550" y="519113"/>
          <p14:tracePt t="20564" x="4179888" y="519113"/>
          <p14:tracePt t="20601" x="4197350" y="519113"/>
          <p14:tracePt t="20779" x="4179888" y="519113"/>
          <p14:tracePt t="20786" x="4111625" y="519113"/>
          <p14:tracePt t="20795" x="4002088" y="492125"/>
          <p14:tracePt t="20802" x="3941763" y="492125"/>
          <p14:tracePt t="20809" x="3848100" y="476250"/>
          <p14:tracePt t="20817" x="3729038" y="433388"/>
          <p14:tracePt t="20825" x="3644900" y="433388"/>
          <p14:tracePt t="20833" x="3467100" y="415925"/>
          <p14:tracePt t="20841" x="3348038" y="390525"/>
          <p14:tracePt t="20849" x="3236913" y="390525"/>
          <p14:tracePt t="20857" x="3059113" y="374650"/>
          <p14:tracePt t="20867" x="2947988" y="374650"/>
          <p14:tracePt t="20873" x="2778125" y="374650"/>
          <p14:tracePt t="20882" x="2659063" y="347663"/>
          <p14:tracePt t="20897" x="2549525" y="331788"/>
          <p14:tracePt t="20905" x="2497138" y="331788"/>
          <p14:tracePt t="21035" x="2489200" y="339725"/>
          <p14:tracePt t="21050" x="2506663" y="365125"/>
          <p14:tracePt t="21058" x="2557463" y="400050"/>
          <p14:tracePt t="21065" x="2641600" y="433388"/>
          <p14:tracePt t="21073" x="2693988" y="450850"/>
          <p14:tracePt t="21082" x="2820988" y="484188"/>
          <p14:tracePt t="21089" x="2871788" y="501650"/>
          <p14:tracePt t="21098" x="2955925" y="519113"/>
          <p14:tracePt t="21105" x="3024188" y="519113"/>
          <p14:tracePt t="21113" x="3084513" y="519113"/>
          <p14:tracePt t="21121" x="3109913" y="519113"/>
          <p14:tracePt t="21129" x="3160713" y="519113"/>
          <p14:tracePt t="21137" x="3168650" y="519113"/>
          <p14:tracePt t="21146" x="3186113" y="519113"/>
          <p14:tracePt t="21153" x="3211513" y="519113"/>
          <p14:tracePt t="21169" x="3219450" y="519113"/>
          <p14:tracePt t="21225" x="3228975" y="519113"/>
          <p14:tracePt t="21241" x="3254375" y="519113"/>
          <p14:tracePt t="21250" x="3287713" y="519113"/>
          <p14:tracePt t="21257" x="3297238" y="519113"/>
          <p14:tracePt t="21266" x="3313113" y="519113"/>
          <p14:tracePt t="21281" x="3338513" y="519113"/>
          <p14:tracePt t="21345" x="3348038" y="534988"/>
          <p14:tracePt t="21353" x="3355975" y="534988"/>
          <p14:tracePt t="21363" x="3414713" y="560388"/>
          <p14:tracePt t="21369" x="3449638" y="577850"/>
          <p14:tracePt t="21378" x="3508375" y="595313"/>
          <p14:tracePt t="21387" x="3576638" y="595313"/>
          <p14:tracePt t="21394" x="3586163" y="603250"/>
          <p14:tracePt t="21402" x="3627438" y="603250"/>
          <p14:tracePt t="21410" x="3644900" y="603250"/>
          <p14:tracePt t="21425" x="3652838" y="603250"/>
          <p14:tracePt t="21706" x="3627438" y="603250"/>
          <p14:tracePt t="21713" x="3576638" y="636588"/>
          <p14:tracePt t="21722" x="3533775" y="636588"/>
          <p14:tracePt t="21729" x="3467100" y="636588"/>
          <p14:tracePt t="21737" x="3406775" y="636588"/>
          <p14:tracePt t="21746" x="3338513" y="654050"/>
          <p14:tracePt t="21753" x="3313113" y="654050"/>
          <p14:tracePt t="21763" x="3287713" y="654050"/>
          <p14:tracePt t="21769" x="3270250" y="654050"/>
          <p14:tracePt t="21785" x="3262313" y="654050"/>
          <p14:tracePt t="21793" x="3244850" y="654050"/>
          <p14:tracePt t="21801" x="3219450" y="654050"/>
          <p14:tracePt t="21809" x="3178175" y="671513"/>
          <p14:tracePt t="21817" x="3152775" y="671513"/>
          <p14:tracePt t="21825" x="3117850" y="671513"/>
          <p14:tracePt t="21833" x="3109913" y="671513"/>
          <p14:tracePt t="21841" x="3067050" y="679450"/>
          <p14:tracePt t="21849" x="3041650" y="679450"/>
          <p14:tracePt t="21857" x="2998788" y="679450"/>
          <p14:tracePt t="21866" x="2965450" y="696913"/>
          <p14:tracePt t="21873" x="2955925" y="704850"/>
          <p14:tracePt t="21954" x="2940050" y="704850"/>
          <p14:tracePt t="21964" x="2930525" y="704850"/>
          <p14:tracePt t="21970" x="2914650" y="704850"/>
          <p14:tracePt t="21978" x="2905125" y="704850"/>
          <p14:tracePt t="21986" x="2863850" y="704850"/>
          <p14:tracePt t="21993" x="2854325" y="704850"/>
          <p14:tracePt t="22001" x="2838450" y="704850"/>
          <p14:tracePt t="22025" x="2811463" y="704850"/>
          <p14:tracePt t="22033" x="2803525" y="704850"/>
          <p14:tracePt t="22050" x="2786063" y="704850"/>
          <p14:tracePt t="22066" x="2778125" y="704850"/>
          <p14:tracePt t="22073" x="2752725" y="704850"/>
          <p14:tracePt t="22081" x="2744788" y="704850"/>
          <p14:tracePt t="22089" x="2727325" y="704850"/>
          <p14:tracePt t="22097" x="2719388" y="722313"/>
          <p14:tracePt t="22105" x="2693988" y="722313"/>
          <p14:tracePt t="22114" x="2676525" y="722313"/>
          <p14:tracePt t="22121" x="2651125" y="730250"/>
          <p14:tracePt t="22130" x="2608263" y="730250"/>
          <p14:tracePt t="22137" x="2582863" y="730250"/>
          <p14:tracePt t="22147" x="2549525" y="730250"/>
          <p14:tracePt t="22153" x="2540000" y="730250"/>
          <p14:tracePt t="22164" x="2532063" y="730250"/>
          <p14:tracePt t="22169" x="2489200" y="730250"/>
          <p14:tracePt t="22177" x="2471738" y="730250"/>
          <p14:tracePt t="22185" x="2463800" y="730250"/>
          <p14:tracePt t="22193" x="2455863" y="730250"/>
          <p14:tracePt t="22201" x="2430463" y="730250"/>
          <p14:tracePt t="22265" x="2413000" y="730250"/>
          <p14:tracePt t="22273" x="2387600" y="730250"/>
          <p14:tracePt t="22282" x="2362200" y="730250"/>
          <p14:tracePt t="22289" x="2344738" y="730250"/>
          <p14:tracePt t="22298" x="2319338" y="730250"/>
          <p14:tracePt t="22345" x="2293938" y="730250"/>
          <p14:tracePt t="22353" x="2286000" y="730250"/>
          <p14:tracePt t="22362" x="2260600" y="730250"/>
          <p14:tracePt t="22369" x="2243138" y="714375"/>
          <p14:tracePt t="22377" x="2235200" y="714375"/>
          <p14:tracePt t="22385" x="2217738" y="714375"/>
          <p14:tracePt t="22417" x="2208213" y="714375"/>
          <p14:tracePt t="22425" x="2166938" y="714375"/>
          <p14:tracePt t="22433" x="2141538" y="714375"/>
          <p14:tracePt t="22442" x="2116138" y="714375"/>
          <p14:tracePt t="22450" x="2065338" y="714375"/>
          <p14:tracePt t="22457" x="2055813" y="722313"/>
          <p14:tracePt t="22466" x="2030413" y="722313"/>
          <p14:tracePt t="22473" x="2022475" y="730250"/>
          <p14:tracePt t="22691" x="1997075" y="730250"/>
          <p14:tracePt t="22698" x="1962150" y="730250"/>
          <p14:tracePt t="22705" x="1920875" y="730250"/>
          <p14:tracePt t="22714" x="1893888" y="730250"/>
          <p14:tracePt t="22721" x="1843088" y="747713"/>
          <p14:tracePt t="22737" x="1784350" y="765175"/>
          <p14:tracePt t="22748" x="1749425" y="781050"/>
          <p14:tracePt t="22753" x="1708150" y="798513"/>
          <p14:tracePt t="22763" x="1690688" y="798513"/>
          <p14:tracePt t="22769" x="1657350" y="798513"/>
          <p14:tracePt t="22777" x="1639888" y="808038"/>
          <p14:tracePt t="23051" x="1614488" y="833438"/>
          <p14:tracePt t="23060" x="1614488" y="849313"/>
          <p14:tracePt t="23069" x="1614488" y="858838"/>
          <p14:tracePt t="23073" x="1614488" y="866775"/>
          <p14:tracePt t="23081" x="1614488" y="909638"/>
          <p14:tracePt t="23089" x="1614488" y="935038"/>
          <p14:tracePt t="23097" x="1579563" y="1003300"/>
          <p14:tracePt t="23105" x="1579563" y="1069975"/>
          <p14:tracePt t="23113" x="1579563" y="1096963"/>
          <p14:tracePt t="23121" x="1563688" y="1163638"/>
          <p14:tracePt t="23129" x="1546225" y="1257300"/>
          <p14:tracePt t="23137" x="1546225" y="1300163"/>
          <p14:tracePt t="23146" x="1546225" y="1343025"/>
          <p14:tracePt t="23153" x="1546225" y="1393825"/>
          <p14:tracePt t="23163" x="1546225" y="1452563"/>
          <p14:tracePt t="23169" x="1546225" y="1477963"/>
          <p14:tracePt t="23177" x="1528763" y="1546225"/>
          <p14:tracePt t="23185" x="1528763" y="1589088"/>
          <p14:tracePt t="23193" x="1528763" y="1657350"/>
          <p14:tracePt t="23201" x="1528763" y="1716088"/>
          <p14:tracePt t="23209" x="1528763" y="1784350"/>
          <p14:tracePt t="23217" x="1528763" y="1844675"/>
          <p14:tracePt t="23225" x="1528763" y="1895475"/>
          <p14:tracePt t="23233" x="1528763" y="1938338"/>
          <p14:tracePt t="23241" x="1528763" y="1963738"/>
          <p14:tracePt t="23249" x="1528763" y="1989138"/>
          <p14:tracePt t="23257" x="1538288" y="2022475"/>
          <p14:tracePt t="23298" x="1538288" y="2030413"/>
          <p14:tracePt t="23305" x="1538288" y="2073275"/>
          <p14:tracePt t="23313" x="1538288" y="2098675"/>
          <p14:tracePt t="23321" x="1538288" y="2166938"/>
          <p14:tracePt t="23331" x="1538288" y="2209800"/>
          <p14:tracePt t="23337" x="1571625" y="2303463"/>
          <p14:tracePt t="23348" x="1589088" y="2387600"/>
          <p14:tracePt t="23354" x="1589088" y="2481263"/>
          <p14:tracePt t="23364" x="1589088" y="2524125"/>
          <p14:tracePt t="23369" x="1589088" y="2608263"/>
          <p14:tracePt t="23378" x="1589088" y="2727325"/>
          <p14:tracePt t="23385" x="1589088" y="2838450"/>
          <p14:tracePt t="23394" x="1606550" y="2932113"/>
          <p14:tracePt t="23401" x="1606550" y="3051175"/>
          <p14:tracePt t="23409" x="1606550" y="3135313"/>
          <p14:tracePt t="23417" x="1606550" y="3246438"/>
          <p14:tracePt t="23426" x="1606550" y="3365500"/>
          <p14:tracePt t="23434" x="1606550" y="3509963"/>
          <p14:tracePt t="23441" x="1631950" y="3629025"/>
          <p14:tracePt t="23450" x="1665288" y="3748088"/>
          <p14:tracePt t="23457" x="1690688" y="3951288"/>
          <p14:tracePt t="23467" x="1708150" y="4070350"/>
          <p14:tracePt t="23474" x="1776413" y="4275138"/>
          <p14:tracePt t="23483" x="1801813" y="4419600"/>
          <p14:tracePt t="23489" x="1817688" y="4597400"/>
          <p14:tracePt t="23498" x="1843088" y="4691063"/>
          <p14:tracePt t="23505" x="1903413" y="4810125"/>
          <p14:tracePt t="23515" x="1903413" y="4903788"/>
          <p14:tracePt t="23521" x="1920875" y="4987925"/>
          <p14:tracePt t="23531" x="1920875" y="5038725"/>
          <p14:tracePt t="23537" x="1920875" y="5081588"/>
          <p14:tracePt t="23547" x="1936750" y="5132388"/>
          <p14:tracePt t="23553" x="1936750" y="5218113"/>
          <p14:tracePt t="23565" x="1971675" y="5286375"/>
          <p14:tracePt t="23569" x="1971675" y="5370513"/>
          <p14:tracePt t="23578" x="1987550" y="5421313"/>
          <p14:tracePt t="23585" x="1987550" y="5481638"/>
          <p14:tracePt t="23594" x="1987550" y="5549900"/>
          <p14:tracePt t="23601" x="2005013" y="5634038"/>
          <p14:tracePt t="23609" x="2005013" y="5694363"/>
          <p14:tracePt t="23617" x="2005013" y="5745163"/>
          <p14:tracePt t="23626" x="2005013" y="5788025"/>
          <p14:tracePt t="23634" x="2005013" y="5854700"/>
          <p14:tracePt t="23641" x="2005013" y="5897563"/>
          <p14:tracePt t="23650" x="2005013" y="5940425"/>
          <p14:tracePt t="23657" x="2005013" y="6008688"/>
          <p14:tracePt t="23666" x="2005013" y="6049963"/>
          <p14:tracePt t="23673" x="2005013" y="6110288"/>
          <p14:tracePt t="23682" x="2005013" y="6194425"/>
          <p14:tracePt t="23689" x="2005013" y="6288088"/>
          <p14:tracePt t="23698" x="2005013" y="6373813"/>
          <p14:tracePt t="23705" x="2005013" y="6492875"/>
          <p14:tracePt t="23715" x="2005013" y="6535738"/>
          <p14:tracePt t="23721" x="2005013" y="6594475"/>
          <p14:tracePt t="23731" x="2005013" y="6645275"/>
          <p14:tracePt t="23737" x="2005013" y="6688138"/>
          <p14:tracePt t="23883" x="2022475" y="6721475"/>
          <p14:tracePt t="23892" x="2030413" y="6721475"/>
          <p14:tracePt t="23906" x="2038350" y="6721475"/>
          <p14:tracePt t="23913" x="2073275" y="6721475"/>
          <p14:tracePt t="23921" x="2098675" y="6721475"/>
          <p14:tracePt t="23929" x="2124075" y="6721475"/>
          <p14:tracePt t="23937" x="2132013" y="6721475"/>
          <p14:tracePt t="23946" x="2192338" y="6731000"/>
          <p14:tracePt t="23953" x="2200275" y="6731000"/>
          <p14:tracePt t="23962" x="2260600" y="6731000"/>
          <p14:tracePt t="23969" x="2301875" y="6731000"/>
          <p14:tracePt t="23977" x="2370138" y="6764338"/>
          <p14:tracePt t="23985" x="2438400" y="6764338"/>
          <p14:tracePt t="23993" x="2524125" y="6764338"/>
          <p14:tracePt t="24001" x="2608263" y="6764338"/>
          <p14:tracePt t="24009" x="2693988" y="6764338"/>
          <p14:tracePt t="24017" x="2786063" y="6764338"/>
          <p14:tracePt t="24025" x="2930525" y="6789738"/>
          <p14:tracePt t="24033" x="3049588" y="6789738"/>
          <p14:tracePt t="24041" x="3160713" y="6789738"/>
          <p14:tracePt t="24049" x="3279775" y="6789738"/>
          <p14:tracePt t="24057" x="3414713" y="6789738"/>
          <p14:tracePt t="24065" x="3533775" y="6789738"/>
          <p14:tracePt t="24073" x="3678238" y="6789738"/>
          <p14:tracePt t="24082" x="3789363" y="6789738"/>
          <p14:tracePt t="24089" x="3933825" y="6789738"/>
          <p14:tracePt t="24097" x="4078288" y="6789738"/>
          <p14:tracePt t="24107" x="4222750" y="6789738"/>
          <p14:tracePt t="24120" x="4367213" y="6789738"/>
          <p14:tracePt t="24124" x="4562475" y="6789738"/>
          <p14:tracePt t="24131" x="4706938" y="6807200"/>
          <p14:tracePt t="24137" x="4876800" y="6807200"/>
          <p14:tracePt t="24146" x="5054600" y="6832600"/>
          <p14:tracePt t="24490" x="7188200" y="6832600"/>
          <p14:tracePt t="24497" x="7188200" y="6815138"/>
          <p14:tracePt t="24529" x="7188200" y="6789738"/>
          <p14:tracePt t="24537" x="7170738" y="6789738"/>
          <p14:tracePt t="24545" x="7145338" y="6764338"/>
          <p14:tracePt t="24553" x="7137400" y="6746875"/>
          <p14:tracePt t="24563" x="7077075" y="6721475"/>
          <p14:tracePt t="24569" x="7059613" y="6713538"/>
          <p14:tracePt t="24577" x="7034213" y="6680200"/>
          <p14:tracePt t="24585" x="7000875" y="6654800"/>
          <p14:tracePt t="24594" x="6992938" y="6619875"/>
          <p14:tracePt t="24601" x="6975475" y="6594475"/>
          <p14:tracePt t="24610" x="6942138" y="6561138"/>
          <p14:tracePt t="24617" x="6915150" y="6518275"/>
          <p14:tracePt t="24633" x="6899275" y="6483350"/>
          <p14:tracePt t="24641" x="6864350" y="6416675"/>
          <p14:tracePt t="24649" x="6848475" y="6391275"/>
          <p14:tracePt t="24657" x="6838950" y="6365875"/>
          <p14:tracePt t="24666" x="6823075" y="6313488"/>
          <p14:tracePt t="24673" x="6823075" y="6288088"/>
          <p14:tracePt t="24682" x="6788150" y="6237288"/>
          <p14:tracePt t="24689" x="6788150" y="6229350"/>
          <p14:tracePt t="24699" x="6788150" y="6211888"/>
          <p14:tracePt t="24705" x="6788150" y="6186488"/>
          <p14:tracePt t="24714" x="6788150" y="6178550"/>
          <p14:tracePt t="24721" x="6788150" y="6153150"/>
          <p14:tracePt t="24730" x="6788150" y="6127750"/>
          <p14:tracePt t="24737" x="6788150" y="6110288"/>
          <p14:tracePt t="24747" x="6788150" y="6102350"/>
          <p14:tracePt t="24753" x="6788150" y="6059488"/>
          <p14:tracePt t="24763" x="6788150" y="6049963"/>
          <p14:tracePt t="24769" x="6788150" y="6024563"/>
          <p14:tracePt t="24777" x="6788150" y="5991225"/>
          <p14:tracePt t="24785" x="6788150" y="5983288"/>
          <p14:tracePt t="24793" x="6788150" y="5957888"/>
          <p14:tracePt t="24801" x="6788150" y="5897563"/>
          <p14:tracePt t="24809" x="6788150" y="5846763"/>
          <p14:tracePt t="24817" x="6788150" y="5803900"/>
          <p14:tracePt t="24825" x="6788150" y="5735638"/>
          <p14:tracePt t="24833" x="6788150" y="5676900"/>
          <p14:tracePt t="24841" x="6788150" y="5591175"/>
          <p14:tracePt t="24849" x="6788150" y="5524500"/>
          <p14:tracePt t="24857" x="6788150" y="5421313"/>
          <p14:tracePt t="24865" x="6788150" y="5353050"/>
          <p14:tracePt t="24873" x="6788150" y="5294313"/>
          <p14:tracePt t="24882" x="6788150" y="5183188"/>
          <p14:tracePt t="24898" x="6788150" y="5013325"/>
          <p14:tracePt t="24905" x="6788150" y="4979988"/>
          <p14:tracePt t="24913" x="6788150" y="4894263"/>
          <p14:tracePt t="24921" x="6788150" y="4835525"/>
          <p14:tracePt t="24930" x="6788150" y="4767263"/>
          <p14:tracePt t="24937" x="6788150" y="4741863"/>
          <p14:tracePt t="24946" x="6788150" y="4683125"/>
          <p14:tracePt t="24953" x="6797675" y="4648200"/>
          <p14:tracePt t="24964" x="6797675" y="4589463"/>
          <p14:tracePt t="24969" x="6813550" y="4521200"/>
          <p14:tracePt t="24977" x="6813550" y="4460875"/>
          <p14:tracePt t="24986" x="6813550" y="4376738"/>
          <p14:tracePt t="24994" x="6813550" y="4325938"/>
          <p14:tracePt t="25001" x="6813550" y="4224338"/>
          <p14:tracePt t="25009" x="6813550" y="4130675"/>
          <p14:tracePt t="25017" x="6813550" y="4070350"/>
          <p14:tracePt t="25025" x="6813550" y="3960813"/>
          <p14:tracePt t="25033" x="6813550" y="3900488"/>
          <p14:tracePt t="25041" x="6831013" y="3816350"/>
          <p14:tracePt t="25049" x="6864350" y="3738563"/>
          <p14:tracePt t="25057" x="6864350" y="3679825"/>
          <p14:tracePt t="25066" x="6881813" y="3646488"/>
          <p14:tracePt t="25073" x="6889750" y="3586163"/>
          <p14:tracePt t="25083" x="6889750" y="3535363"/>
          <p14:tracePt t="25089" x="6907213" y="3509963"/>
          <p14:tracePt t="25099" x="6907213" y="3467100"/>
          <p14:tracePt t="25105" x="6907213" y="3416300"/>
          <p14:tracePt t="25113" x="6907213" y="3355975"/>
          <p14:tracePt t="25121" x="6942138" y="3305175"/>
          <p14:tracePt t="25130" x="6942138" y="3263900"/>
          <p14:tracePt t="25137" x="6942138" y="3195638"/>
          <p14:tracePt t="25146" x="6942138" y="3135313"/>
          <p14:tracePt t="25153" x="6942138" y="3051175"/>
          <p14:tracePt t="25164" x="6942138" y="2990850"/>
          <p14:tracePt t="25169" x="6942138" y="2906713"/>
          <p14:tracePt t="25177" x="6942138" y="2813050"/>
          <p14:tracePt t="25185" x="6942138" y="2787650"/>
          <p14:tracePt t="25193" x="6942138" y="2727325"/>
          <p14:tracePt t="25201" x="6942138" y="2693988"/>
          <p14:tracePt t="25209" x="6942138" y="2633663"/>
          <p14:tracePt t="25217" x="6942138" y="2566988"/>
          <p14:tracePt t="25225" x="6942138" y="2506663"/>
          <p14:tracePt t="25233" x="6942138" y="2463800"/>
          <p14:tracePt t="25241" x="6942138" y="2397125"/>
          <p14:tracePt t="25249" x="6942138" y="2286000"/>
          <p14:tracePt t="25257" x="6942138" y="2227263"/>
          <p14:tracePt t="25266" x="6942138" y="2141538"/>
          <p14:tracePt t="25273" x="6942138" y="2082800"/>
          <p14:tracePt t="25282" x="6942138" y="2030413"/>
          <p14:tracePt t="25289" x="6942138" y="1971675"/>
          <p14:tracePt t="25298" x="6942138" y="1903413"/>
          <p14:tracePt t="25305" x="6942138" y="1844675"/>
          <p14:tracePt t="25313" x="6942138" y="1819275"/>
          <p14:tracePt t="25321" x="6942138" y="1766888"/>
          <p14:tracePt t="25330" x="6942138" y="1708150"/>
          <p14:tracePt t="25337" x="6942138" y="1682750"/>
          <p14:tracePt t="25347" x="6942138" y="1665288"/>
          <p14:tracePt t="25353" x="6942138" y="1622425"/>
          <p14:tracePt t="25364" x="6942138" y="1597025"/>
          <p14:tracePt t="25369" x="6942138" y="1571625"/>
          <p14:tracePt t="25377" x="6942138" y="1546225"/>
          <p14:tracePt t="25385" x="6942138" y="1530350"/>
          <p14:tracePt t="25393" x="6942138" y="1504950"/>
          <p14:tracePt t="25401" x="6942138" y="1495425"/>
          <p14:tracePt t="25409" x="6942138" y="1470025"/>
          <p14:tracePt t="25417" x="6942138" y="1444625"/>
          <p14:tracePt t="25425" x="6942138" y="1411288"/>
          <p14:tracePt t="25433" x="6942138" y="1368425"/>
          <p14:tracePt t="25441" x="6942138" y="1325563"/>
          <p14:tracePt t="25449" x="6942138" y="1300163"/>
          <p14:tracePt t="25457" x="6942138" y="1249363"/>
          <p14:tracePt t="25465" x="6942138" y="1189038"/>
          <p14:tracePt t="25473" x="6942138" y="1138238"/>
          <p14:tracePt t="25482" x="6942138" y="1096963"/>
          <p14:tracePt t="25489" x="6942138" y="1054100"/>
          <p14:tracePt t="25497" x="6942138" y="1036638"/>
          <p14:tracePt t="25505" x="6942138" y="993775"/>
          <p14:tracePt t="25514" x="6942138" y="985838"/>
          <p14:tracePt t="25595" x="6932613" y="960438"/>
          <p14:tracePt t="25604" x="6924675" y="942975"/>
          <p14:tracePt t="25612" x="6924675" y="935038"/>
          <p14:tracePt t="25620" x="6907213" y="909638"/>
          <p14:tracePt t="25644" x="6907213" y="866775"/>
          <p14:tracePt t="25653" x="6899275" y="849313"/>
          <p14:tracePt t="25657" x="6889750" y="841375"/>
          <p14:tracePt t="25666" x="6873875" y="823913"/>
          <p14:tracePt t="25673" x="6864350" y="815975"/>
          <p14:tracePt t="25682" x="6805613" y="781050"/>
          <p14:tracePt t="25689" x="6754813" y="773113"/>
          <p14:tracePt t="25697" x="6711950" y="755650"/>
          <p14:tracePt t="25705" x="6661150" y="739775"/>
          <p14:tracePt t="25713" x="6618288" y="739775"/>
          <p14:tracePt t="25721" x="6550025" y="704850"/>
          <p14:tracePt t="25729" x="6483350" y="704850"/>
          <p14:tracePt t="25737" x="6397625" y="688975"/>
          <p14:tracePt t="25747" x="6311900" y="688975"/>
          <p14:tracePt t="25753" x="6245225" y="688975"/>
          <p14:tracePt t="25764" x="6159500" y="688975"/>
          <p14:tracePt t="25769" x="6049963" y="688975"/>
          <p14:tracePt t="25777" x="5964238" y="688975"/>
          <p14:tracePt t="25785" x="5870575" y="688975"/>
          <p14:tracePt t="25793" x="5786438" y="688975"/>
          <p14:tracePt t="25801" x="5667375" y="688975"/>
          <p14:tracePt t="25809" x="5530850" y="688975"/>
          <p14:tracePt t="25817" x="5411788" y="688975"/>
          <p14:tracePt t="25825" x="5292725" y="688975"/>
          <p14:tracePt t="25833" x="5183188" y="688975"/>
          <p14:tracePt t="25841" x="5038725" y="688975"/>
          <p14:tracePt t="25849" x="4868863" y="688975"/>
          <p14:tracePt t="25857" x="4783138" y="688975"/>
          <p14:tracePt t="25866" x="4638675" y="688975"/>
          <p14:tracePt t="25873" x="4519613" y="688975"/>
          <p14:tracePt t="25882" x="4435475" y="688975"/>
          <p14:tracePt t="25889" x="4410075" y="688975"/>
          <p14:tracePt t="25897" x="4341813" y="688975"/>
          <p14:tracePt t="25905" x="4281488" y="688975"/>
          <p14:tracePt t="25914" x="4214813" y="688975"/>
          <p14:tracePt t="25921" x="4171950" y="688975"/>
          <p14:tracePt t="25929" x="4111625" y="688975"/>
          <p14:tracePt t="25937" x="4044950" y="688975"/>
          <p14:tracePt t="25947" x="3984625" y="688975"/>
          <p14:tracePt t="25953" x="3916363" y="688975"/>
          <p14:tracePt t="25963" x="3848100" y="696913"/>
          <p14:tracePt t="25969" x="3763963" y="714375"/>
          <p14:tracePt t="25980" x="3670300" y="714375"/>
          <p14:tracePt t="25985" x="3611563" y="714375"/>
          <p14:tracePt t="25993" x="3500438" y="730250"/>
          <p14:tracePt t="26001" x="3432175" y="730250"/>
          <p14:tracePt t="26009" x="3305175" y="730250"/>
          <p14:tracePt t="26017" x="3186113" y="730250"/>
          <p14:tracePt t="26025" x="3100388" y="730250"/>
          <p14:tracePt t="26033" x="3016250" y="730250"/>
          <p14:tracePt t="26041" x="2965450" y="730250"/>
          <p14:tracePt t="26049" x="2879725" y="747713"/>
          <p14:tracePt t="26057" x="2820988" y="747713"/>
          <p14:tracePt t="26065" x="2752725" y="747713"/>
          <p14:tracePt t="26073" x="2727325" y="747713"/>
          <p14:tracePt t="26083" x="2684463" y="747713"/>
          <p14:tracePt t="26089" x="2616200" y="747713"/>
          <p14:tracePt t="26096" x="2608263" y="747713"/>
          <p14:tracePt t="26105" x="2590800" y="747713"/>
          <p14:tracePt t="26113" x="2582863" y="747713"/>
          <p14:tracePt t="26121" x="2557463" y="747713"/>
          <p14:tracePt t="26161" x="2549525" y="747713"/>
          <p14:tracePt t="26169" x="2532063" y="747713"/>
          <p14:tracePt t="26178" x="2489200" y="747713"/>
          <p14:tracePt t="26185" x="2463800" y="747713"/>
          <p14:tracePt t="26194" x="2455863" y="747713"/>
          <p14:tracePt t="26201" x="2395538" y="747713"/>
          <p14:tracePt t="26210" x="2352675" y="747713"/>
          <p14:tracePt t="26217" x="2301875" y="747713"/>
          <p14:tracePt t="26225" x="2243138" y="747713"/>
          <p14:tracePt t="26234" x="2200275" y="747713"/>
          <p14:tracePt t="26241" x="2166938" y="747713"/>
          <p14:tracePt t="26250" x="2157413" y="747713"/>
          <p14:tracePt t="26266" x="2132013" y="747713"/>
          <p14:tracePt t="26314" x="2124075" y="765175"/>
          <p14:tracePt t="26321" x="2106613" y="773113"/>
          <p14:tracePt t="26329" x="2098675" y="781050"/>
          <p14:tracePt t="26337" x="2081213" y="798513"/>
          <p14:tracePt t="26347" x="2073275" y="798513"/>
          <p14:tracePt t="26353" x="2055813" y="808038"/>
          <p14:tracePt t="26417" x="2055813" y="823913"/>
          <p14:tracePt t="26425" x="2047875" y="833438"/>
          <p14:tracePt t="26434" x="2038350" y="849313"/>
          <p14:tracePt t="26441" x="2022475" y="858838"/>
          <p14:tracePt t="26457" x="2012950" y="866775"/>
          <p14:tracePt t="26467" x="1997075" y="884238"/>
          <p14:tracePt t="26474" x="1987550" y="892175"/>
          <p14:tracePt t="26490" x="1971675" y="909638"/>
          <p14:tracePt t="26498" x="1962150" y="935038"/>
          <p14:tracePt t="26505" x="1962150" y="942975"/>
          <p14:tracePt t="26514" x="1946275" y="968375"/>
          <p14:tracePt t="26521" x="1936750" y="985838"/>
          <p14:tracePt t="26531" x="1920875" y="993775"/>
          <p14:tracePt t="26537" x="1893888" y="1036638"/>
          <p14:tracePt t="26547" x="1860550" y="1087438"/>
          <p14:tracePt t="26554" x="1835150" y="1112838"/>
          <p14:tracePt t="26564" x="1817688" y="1130300"/>
          <p14:tracePt t="26569" x="1792288" y="1189038"/>
          <p14:tracePt t="26578" x="1784350" y="1198563"/>
          <p14:tracePt t="26586" x="1766888" y="1216025"/>
          <p14:tracePt t="26594" x="1766888" y="1223963"/>
          <p14:tracePt t="26601" x="1758950" y="1231900"/>
          <p14:tracePt t="26610" x="1741488" y="1249363"/>
          <p14:tracePt t="26625" x="1733550" y="1249363"/>
          <p14:tracePt t="26634" x="1716088" y="1257300"/>
          <p14:tracePt t="26642" x="1708150" y="1274763"/>
          <p14:tracePt t="26657" x="1690688" y="1300163"/>
          <p14:tracePt t="26666" x="1665288" y="1343025"/>
          <p14:tracePt t="26674" x="1665288" y="1376363"/>
          <p14:tracePt t="26681" x="1665288" y="1462088"/>
          <p14:tracePt t="26689" x="1665288" y="1520825"/>
          <p14:tracePt t="26697" x="1647825" y="1571625"/>
          <p14:tracePt t="26705" x="1647825" y="1657350"/>
          <p14:tracePt t="26714" x="1631950" y="1700213"/>
          <p14:tracePt t="26721" x="1631950" y="1758950"/>
          <p14:tracePt t="26731" x="1614488" y="1793875"/>
          <p14:tracePt t="26737" x="1589088" y="1844675"/>
          <p14:tracePt t="26748" x="1571625" y="1903413"/>
          <p14:tracePt t="26753" x="1571625" y="1954213"/>
          <p14:tracePt t="26765" x="1554163" y="2014538"/>
          <p14:tracePt t="26770" x="1554163" y="2039938"/>
          <p14:tracePt t="26778" x="1538288" y="2133600"/>
          <p14:tracePt t="26785" x="1538288" y="2217738"/>
          <p14:tracePt t="26794" x="1538288" y="2303463"/>
          <p14:tracePt t="26801" x="1538288" y="2371725"/>
          <p14:tracePt t="26810" x="1538288" y="2455863"/>
          <p14:tracePt t="26818" x="1538288" y="2516188"/>
          <p14:tracePt t="26825" x="1538288" y="2600325"/>
          <p14:tracePt t="26834" x="1546225" y="2651125"/>
          <p14:tracePt t="26841" x="1546225" y="2676525"/>
          <p14:tracePt t="26850" x="1546225" y="2686050"/>
          <p14:tracePt t="26857" x="1546225" y="2727325"/>
          <p14:tracePt t="26873" x="1546225" y="2736850"/>
          <p14:tracePt t="26946" x="1546225" y="2752725"/>
          <p14:tracePt t="26963" x="1546225" y="2762250"/>
          <p14:tracePt t="26971" x="1546225" y="2805113"/>
          <p14:tracePt t="26980" x="1546225" y="2830513"/>
          <p14:tracePt t="26986" x="1546225" y="2881313"/>
          <p14:tracePt t="26995" x="1546225" y="2906713"/>
          <p14:tracePt t="27002" x="1520825" y="2949575"/>
          <p14:tracePt t="27009" x="1503363" y="2949575"/>
          <p14:tracePt t="27020" x="1477963" y="2965450"/>
          <p14:tracePt t="27026" x="1470025" y="2965450"/>
          <p14:tracePt t="27035" x="1444625" y="2982913"/>
          <p14:tracePt t="27051" x="1477963" y="2982913"/>
          <p14:tracePt t="27058" x="1520825" y="2982913"/>
          <p14:tracePt t="27066" x="1538288" y="2982913"/>
          <p14:tracePt t="27180" x="1597025" y="2990850"/>
          <p14:tracePt t="27187" x="1639888" y="2990850"/>
          <p14:tracePt t="27195" x="1665288" y="2990850"/>
          <p14:tracePt t="27207" x="1733550" y="2949575"/>
          <p14:tracePt t="27220" x="1766888" y="2932113"/>
          <p14:tracePt t="27258" x="1766888" y="2922588"/>
          <p14:tracePt t="27274" x="1758950" y="2914650"/>
          <p14:tracePt t="27290" x="1749425" y="2914650"/>
          <p14:tracePt t="27297" x="1733550" y="2914650"/>
          <p14:tracePt t="27306" x="1724025" y="2914650"/>
          <p14:tracePt t="27378" x="1698625" y="2914650"/>
          <p14:tracePt t="27387" x="1690688" y="2914650"/>
          <p14:tracePt t="27395" x="1657350" y="2914650"/>
          <p14:tracePt t="27404" x="1589088" y="2965450"/>
          <p14:tracePt t="27411" x="1495425" y="3008313"/>
          <p14:tracePt t="27419" x="1470025" y="3025775"/>
          <p14:tracePt t="27426" x="1419225" y="3067050"/>
          <p14:tracePt t="27435" x="1368425" y="3084513"/>
          <p14:tracePt t="27441" x="1325563" y="3135313"/>
          <p14:tracePt t="27452" x="1308100" y="3144838"/>
          <p14:tracePt t="27457" x="1265238" y="3186113"/>
          <p14:tracePt t="27466" x="1257300" y="3203575"/>
          <p14:tracePt t="27473" x="1239838" y="3211513"/>
          <p14:tracePt t="27482" x="1231900" y="3228975"/>
          <p14:tracePt t="27489" x="1206500" y="3254375"/>
          <p14:tracePt t="27497" x="1189038" y="3263900"/>
          <p14:tracePt t="27505" x="1163638" y="3279775"/>
          <p14:tracePt t="27514" x="1155700" y="3289300"/>
          <p14:tracePt t="27521" x="1138238" y="3289300"/>
          <p14:tracePt t="27530" x="1130300" y="3305175"/>
          <p14:tracePt t="28530" x="1104900" y="3314700"/>
          <p14:tracePt t="30330" x="1087438" y="3330575"/>
          <p14:tracePt t="30346" x="1087438" y="3340100"/>
          <p14:tracePt t="30353" x="1087438" y="3365500"/>
          <p14:tracePt t="30361" x="1087438" y="3373438"/>
          <p14:tracePt t="30377" x="1095375" y="3390900"/>
          <p14:tracePt t="30393" x="1104900" y="3416300"/>
          <p14:tracePt t="30433" x="1120775" y="3424238"/>
          <p14:tracePt t="30449" x="1130300" y="3459163"/>
          <p14:tracePt t="31930" x="1163638" y="3467100"/>
          <p14:tracePt t="31938" x="1173163" y="3517900"/>
          <p14:tracePt t="31945" x="1189038" y="3527425"/>
          <p14:tracePt t="31953" x="1214438" y="3552825"/>
          <p14:tracePt t="31962" x="1231900" y="3586163"/>
          <p14:tracePt t="31969" x="1231900" y="3611563"/>
          <p14:tracePt t="31978" x="1265238" y="3662363"/>
          <p14:tracePt t="31985" x="1274763" y="3687763"/>
          <p14:tracePt t="31995" x="1290638" y="3713163"/>
          <p14:tracePt t="32001" x="1300163" y="3730625"/>
          <p14:tracePt t="32009" x="1300163" y="3738563"/>
          <p14:tracePt t="32243" x="1317625" y="3756025"/>
          <p14:tracePt t="32322" x="1325563" y="3763963"/>
          <p14:tracePt t="32338" x="1343025" y="3763963"/>
          <p14:tracePt t="32347" x="1350963" y="3781425"/>
          <p14:tracePt t="32353" x="1358900" y="3790950"/>
          <p14:tracePt t="32362" x="1376363" y="3798888"/>
          <p14:tracePt t="32385" x="1376363" y="3816350"/>
          <p14:tracePt t="32393" x="1376363" y="3841750"/>
          <p14:tracePt t="32401" x="1368425" y="3867150"/>
          <p14:tracePt t="32409" x="1343025" y="3900488"/>
          <p14:tracePt t="32417" x="1249363" y="3951288"/>
          <p14:tracePt t="32425" x="1181100" y="3951288"/>
          <p14:tracePt t="32433" x="942975" y="3951288"/>
          <p14:tracePt t="32441" x="909638" y="3951288"/>
          <p14:tracePt t="32449" x="900113" y="3951288"/>
          <p14:tracePt t="32626" x="917575" y="3935413"/>
          <p14:tracePt t="32634" x="942975" y="3925888"/>
          <p14:tracePt t="32642" x="950913" y="3908425"/>
          <p14:tracePt t="32649" x="993775" y="3883025"/>
          <p14:tracePt t="32657" x="1011238" y="3883025"/>
          <p14:tracePt t="32665" x="1044575" y="3883025"/>
          <p14:tracePt t="32673" x="1095375" y="3883025"/>
          <p14:tracePt t="32681" x="1112838" y="3908425"/>
          <p14:tracePt t="32698" x="1120775" y="3917950"/>
          <p14:tracePt t="32705" x="1147763" y="3943350"/>
          <p14:tracePt t="32714" x="1163638" y="3960813"/>
          <p14:tracePt t="32729" x="1173163" y="3968750"/>
          <p14:tracePt t="32745" x="1189038" y="4011613"/>
          <p14:tracePt t="32762" x="1198563" y="4019550"/>
          <p14:tracePt t="32778" x="1198563" y="4037013"/>
          <p14:tracePt t="32785" x="1223963" y="4062413"/>
          <p14:tracePt t="32801" x="1239838" y="4070350"/>
          <p14:tracePt t="32809" x="1239838" y="4087813"/>
          <p14:tracePt t="32825" x="1239838" y="4095750"/>
          <p14:tracePt t="32833" x="1249363" y="4121150"/>
          <p14:tracePt t="32841" x="1265238" y="4138613"/>
          <p14:tracePt t="32849" x="1265238" y="4146550"/>
          <p14:tracePt t="32857" x="1274763" y="4171950"/>
          <p14:tracePt t="32865" x="1290638" y="4189413"/>
          <p14:tracePt t="32913" x="1290638" y="4197350"/>
          <p14:tracePt t="32961" x="1300163" y="4214813"/>
          <p14:tracePt t="33018" x="1300163" y="4224338"/>
          <p14:tracePt t="33035" x="1300163" y="4232275"/>
          <p14:tracePt t="33042" x="1300163" y="4249738"/>
          <p14:tracePt t="33050" x="1300163" y="4257675"/>
          <p14:tracePt t="33065" x="1282700" y="4275138"/>
          <p14:tracePt t="33073" x="1282700" y="4283075"/>
          <p14:tracePt t="33081" x="1282700" y="4308475"/>
          <p14:tracePt t="33089" x="1274763" y="4325938"/>
          <p14:tracePt t="33097" x="1274763" y="4333875"/>
          <p14:tracePt t="33105" x="1257300" y="4359275"/>
          <p14:tracePt t="33114" x="1257300" y="4376738"/>
          <p14:tracePt t="34314" x="1257300" y="4384675"/>
          <p14:tracePt t="34330" x="1265238" y="4410075"/>
          <p14:tracePt t="34353" x="1265238" y="4435475"/>
          <p14:tracePt t="34369" x="1265238" y="4470400"/>
          <p14:tracePt t="34385" x="1239838" y="4478338"/>
          <p14:tracePt t="34393" x="1181100" y="4478338"/>
          <p14:tracePt t="34401" x="1054100" y="4478338"/>
          <p14:tracePt t="34409" x="935038" y="4470400"/>
          <p14:tracePt t="34417" x="874713" y="4394200"/>
          <p14:tracePt t="34425" x="841375" y="4351338"/>
          <p14:tracePt t="34433" x="841375" y="4300538"/>
          <p14:tracePt t="34441" x="841375" y="4275138"/>
          <p14:tracePt t="34449" x="841375" y="4265613"/>
          <p14:tracePt t="34570" x="858838" y="4283075"/>
          <p14:tracePt t="34594" x="909638" y="4283075"/>
          <p14:tracePt t="34601" x="950913" y="4257675"/>
          <p14:tracePt t="34609" x="1062038" y="4240213"/>
          <p14:tracePt t="34617" x="1112838" y="4240213"/>
          <p14:tracePt t="34625" x="1173163" y="4240213"/>
          <p14:tracePt t="34633" x="1206500" y="4224338"/>
          <p14:tracePt t="34673" x="1214438" y="4214813"/>
          <p14:tracePt t="34689" x="1223963" y="4214813"/>
          <p14:tracePt t="34697" x="1239838" y="4232275"/>
          <p14:tracePt t="34737" x="1249363" y="4232275"/>
          <p14:tracePt t="34753" x="1290638" y="4232275"/>
          <p14:tracePt t="34761" x="1308100" y="4232275"/>
          <p14:tracePt t="34769" x="1317625" y="4232275"/>
          <p14:tracePt t="34777" x="1325563" y="4232275"/>
          <p14:tracePt t="34785" x="1368425" y="4232275"/>
          <p14:tracePt t="34795" x="1393825" y="4232275"/>
          <p14:tracePt t="34801" x="1444625" y="4232275"/>
          <p14:tracePt t="34809" x="1470025" y="4232275"/>
          <p14:tracePt t="34817" x="1512888" y="4232275"/>
          <p14:tracePt t="34825" x="1538288" y="4232275"/>
          <p14:tracePt t="34833" x="1571625" y="4232275"/>
          <p14:tracePt t="34841" x="1597025" y="4232275"/>
          <p14:tracePt t="34849" x="1606550" y="4232275"/>
          <p14:tracePt t="34857" x="1647825" y="4232275"/>
          <p14:tracePt t="34865" x="1657350" y="4232275"/>
          <p14:tracePt t="34873" x="1698625" y="4232275"/>
          <p14:tracePt t="34881" x="1724025" y="4232275"/>
          <p14:tracePt t="34889" x="1776413" y="4232275"/>
          <p14:tracePt t="34897" x="1801813" y="4232275"/>
          <p14:tracePt t="34905" x="1843088" y="4232275"/>
          <p14:tracePt t="34913" x="1893888" y="4232275"/>
          <p14:tracePt t="34921" x="1936750" y="4232275"/>
          <p14:tracePt t="34929" x="2005013" y="4232275"/>
          <p14:tracePt t="34937" x="2030413" y="4232275"/>
          <p14:tracePt t="34945" x="2073275" y="4232275"/>
          <p14:tracePt t="34953" x="2098675" y="4232275"/>
          <p14:tracePt t="34962" x="2149475" y="4206875"/>
          <p14:tracePt t="34969" x="2174875" y="4206875"/>
          <p14:tracePt t="34979" x="2243138" y="4206875"/>
          <p14:tracePt t="34985" x="2251075" y="4197350"/>
          <p14:tracePt t="34996" x="2260600" y="4197350"/>
          <p14:tracePt t="35001" x="2293938" y="4181475"/>
          <p14:tracePt t="35009" x="2301875" y="4181475"/>
          <p14:tracePt t="35146" x="2311400" y="4181475"/>
          <p14:tracePt t="35154" x="2327275" y="4181475"/>
          <p14:tracePt t="35163" x="2352675" y="4181475"/>
          <p14:tracePt t="35172" x="2379663" y="4181475"/>
          <p14:tracePt t="35179" x="2387600" y="4181475"/>
          <p14:tracePt t="35185" x="2413000" y="4181475"/>
          <p14:tracePt t="35195" x="2430463" y="4181475"/>
          <p14:tracePt t="35233" x="2438400" y="4181475"/>
          <p14:tracePt t="35241" x="2455863" y="4181475"/>
          <p14:tracePt t="35249" x="2481263" y="4181475"/>
          <p14:tracePt t="35257" x="2489200" y="4181475"/>
          <p14:tracePt t="35265" x="2532063" y="4197350"/>
          <p14:tracePt t="35273" x="2582863" y="4232275"/>
          <p14:tracePt t="35282" x="2641600" y="4249738"/>
          <p14:tracePt t="35289" x="2735263" y="4249738"/>
          <p14:tracePt t="35299" x="2760663" y="4275138"/>
          <p14:tracePt t="35305" x="2811463" y="4275138"/>
          <p14:tracePt t="35314" x="2838450" y="4275138"/>
          <p14:tracePt t="35329" x="2863850" y="4275138"/>
          <p14:tracePt t="35458" x="2846388" y="4249738"/>
          <p14:tracePt t="35498" x="2838450" y="4249738"/>
          <p14:tracePt t="35513" x="2811463" y="4249738"/>
          <p14:tracePt t="35522" x="2778125" y="4214813"/>
          <p14:tracePt t="35529" x="2770188" y="4214813"/>
          <p14:tracePt t="35537" x="2752725" y="4214813"/>
          <p14:tracePt t="35545" x="2744788" y="4214813"/>
          <p14:tracePt t="35553" x="2719388" y="4206875"/>
          <p14:tracePt t="35562" x="2701925" y="4206875"/>
          <p14:tracePt t="35569" x="2693988" y="4206875"/>
          <p14:tracePt t="35578" x="2668588" y="4206875"/>
          <p14:tracePt t="35585" x="2616200" y="4206875"/>
          <p14:tracePt t="35595" x="2608263" y="4206875"/>
          <p14:tracePt t="35601" x="2565400" y="4206875"/>
          <p14:tracePt t="35609" x="2540000" y="4206875"/>
          <p14:tracePt t="35617" x="2514600" y="4206875"/>
          <p14:tracePt t="35625" x="2489200" y="4206875"/>
          <p14:tracePt t="35633" x="2455863" y="4206875"/>
          <p14:tracePt t="35641" x="2413000" y="4206875"/>
          <p14:tracePt t="35649" x="2387600" y="4206875"/>
          <p14:tracePt t="35657" x="2362200" y="4206875"/>
          <p14:tracePt t="35665" x="2344738" y="4206875"/>
          <p14:tracePt t="35705" x="2336800" y="4206875"/>
          <p14:tracePt t="35714" x="2319338" y="4206875"/>
          <p14:tracePt t="35721" x="2286000" y="4206875"/>
          <p14:tracePt t="35729" x="2268538" y="4206875"/>
          <p14:tracePt t="35745" x="2225675" y="4189413"/>
          <p14:tracePt t="35753" x="2217738" y="4189413"/>
          <p14:tracePt t="35762" x="2192338" y="4189413"/>
          <p14:tracePt t="35769" x="2124075" y="4189413"/>
          <p14:tracePt t="35779" x="2081213" y="4171950"/>
          <p14:tracePt t="35785" x="2055813" y="4171950"/>
          <p14:tracePt t="35796" x="2005013" y="4146550"/>
          <p14:tracePt t="35801" x="1997075" y="4146550"/>
          <p14:tracePt t="35841" x="1979613" y="4146550"/>
          <p14:tracePt t="35849" x="1954213" y="4146550"/>
          <p14:tracePt t="35857" x="1911350" y="4146550"/>
          <p14:tracePt t="35865" x="1860550" y="4146550"/>
          <p14:tracePt t="35873" x="1852613" y="4130675"/>
          <p14:tracePt t="35889" x="1843088" y="4130675"/>
          <p14:tracePt t="36043" x="1827213" y="4121150"/>
          <p14:tracePt t="36058" x="1827213" y="4095750"/>
          <p14:tracePt t="36066" x="1827213" y="4079875"/>
          <p14:tracePt t="36073" x="1827213" y="4052888"/>
          <p14:tracePt t="36081" x="1827213" y="4027488"/>
          <p14:tracePt t="36089" x="1827213" y="4002088"/>
          <p14:tracePt t="36097" x="1827213" y="3986213"/>
          <p14:tracePt t="36105" x="1827213" y="3951288"/>
          <p14:tracePt t="36114" x="1827213" y="3935413"/>
          <p14:tracePt t="36121" x="1827213" y="3883025"/>
          <p14:tracePt t="36129" x="1827213" y="3849688"/>
          <p14:tracePt t="36137" x="1827213" y="3806825"/>
          <p14:tracePt t="36145" x="1827213" y="3748088"/>
          <p14:tracePt t="36153" x="1827213" y="3713163"/>
          <p14:tracePt t="36161" x="1827213" y="3654425"/>
          <p14:tracePt t="36169" x="1827213" y="3586163"/>
          <p14:tracePt t="36178" x="1827213" y="3543300"/>
          <p14:tracePt t="36185" x="1827213" y="3484563"/>
          <p14:tracePt t="36194" x="1827213" y="3416300"/>
          <p14:tracePt t="36201" x="1827213" y="3390900"/>
          <p14:tracePt t="36209" x="1827213" y="3322638"/>
          <p14:tracePt t="36217" x="1827213" y="3279775"/>
          <p14:tracePt t="36225" x="1827213" y="3254375"/>
          <p14:tracePt t="36233" x="1827213" y="3186113"/>
          <p14:tracePt t="36241" x="1827213" y="3160713"/>
          <p14:tracePt t="36249" x="1827213" y="3119438"/>
          <p14:tracePt t="36257" x="1827213" y="3094038"/>
          <p14:tracePt t="36265" x="1827213" y="3025775"/>
          <p14:tracePt t="36273" x="1827213" y="2965450"/>
          <p14:tracePt t="36281" x="1827213" y="2940050"/>
          <p14:tracePt t="36289" x="1827213" y="2871788"/>
          <p14:tracePt t="36297" x="1827213" y="2830513"/>
          <p14:tracePt t="36305" x="1827213" y="2744788"/>
          <p14:tracePt t="36314" x="1827213" y="2719388"/>
          <p14:tracePt t="36321" x="1827213" y="2651125"/>
          <p14:tracePt t="36329" x="1827213" y="2625725"/>
          <p14:tracePt t="36337" x="1827213" y="2582863"/>
          <p14:tracePt t="36344" x="1827213" y="2516188"/>
          <p14:tracePt t="36353" x="1827213" y="2506663"/>
          <p14:tracePt t="36361" x="1827213" y="2489200"/>
          <p14:tracePt t="36369" x="1827213" y="2447925"/>
          <p14:tracePt t="36378" x="1827213" y="2438400"/>
          <p14:tracePt t="36385" x="1827213" y="2430463"/>
          <p14:tracePt t="36395" x="1827213" y="2387600"/>
          <p14:tracePt t="36401" x="1827213" y="2362200"/>
          <p14:tracePt t="36409" x="1852613" y="2311400"/>
          <p14:tracePt t="36417" x="1860550" y="2303463"/>
          <p14:tracePt t="36425" x="1878013" y="2227263"/>
          <p14:tracePt t="36433" x="1893888" y="2133600"/>
          <p14:tracePt t="36441" x="1893888" y="2108200"/>
          <p14:tracePt t="36449" x="1893888" y="2022475"/>
          <p14:tracePt t="36457" x="1936750" y="1920875"/>
          <p14:tracePt t="36465" x="1936750" y="1860550"/>
          <p14:tracePt t="36473" x="1936750" y="1809750"/>
          <p14:tracePt t="36481" x="1954213" y="1784350"/>
          <p14:tracePt t="36489" x="1954213" y="1741488"/>
          <p14:tracePt t="36497" x="1954213" y="1708150"/>
          <p14:tracePt t="36505" x="1954213" y="1665288"/>
          <p14:tracePt t="36514" x="1962150" y="1639888"/>
          <p14:tracePt t="36521" x="1962150" y="1622425"/>
          <p14:tracePt t="36530" x="1962150" y="1589088"/>
          <p14:tracePt t="36537" x="1979613" y="1571625"/>
          <p14:tracePt t="36544" x="1979613" y="1563688"/>
          <p14:tracePt t="36553" x="1987550" y="1520825"/>
          <p14:tracePt t="36561" x="2005013" y="1487488"/>
          <p14:tracePt t="36569" x="2005013" y="1462088"/>
          <p14:tracePt t="36578" x="2012950" y="1452563"/>
          <p14:tracePt t="36585" x="2012950" y="1427163"/>
          <p14:tracePt t="36594" x="2012950" y="1376363"/>
          <p14:tracePt t="36601" x="2012950" y="1317625"/>
          <p14:tracePt t="36609" x="2012950" y="1292225"/>
          <p14:tracePt t="36617" x="2030413" y="1241425"/>
          <p14:tracePt t="36625" x="2030413" y="1198563"/>
          <p14:tracePt t="36633" x="2030413" y="1155700"/>
          <p14:tracePt t="36641" x="2030413" y="1087438"/>
          <p14:tracePt t="36649" x="2030413" y="1044575"/>
          <p14:tracePt t="36657" x="2030413" y="1019175"/>
          <p14:tracePt t="36665" x="2030413" y="968375"/>
          <p14:tracePt t="36673" x="2030413" y="942975"/>
          <p14:tracePt t="36689" x="2030413" y="935038"/>
          <p14:tracePt t="36737" x="2030413" y="917575"/>
          <p14:tracePt t="36762" x="2030413" y="909638"/>
          <p14:tracePt t="36938" x="2055813" y="892175"/>
          <p14:tracePt t="36947" x="2106613" y="892175"/>
          <p14:tracePt t="36953" x="2166938" y="892175"/>
          <p14:tracePt t="36962" x="2217738" y="892175"/>
          <p14:tracePt t="36969" x="2301875" y="892175"/>
          <p14:tracePt t="36979" x="2327275" y="892175"/>
          <p14:tracePt t="36985" x="2370138" y="892175"/>
          <p14:tracePt t="36995" x="2413000" y="892175"/>
          <p14:tracePt t="37001" x="2463800" y="892175"/>
          <p14:tracePt t="37009" x="2489200" y="892175"/>
          <p14:tracePt t="37017" x="2514600" y="892175"/>
          <p14:tracePt t="37025" x="2540000" y="892175"/>
          <p14:tracePt t="37033" x="2590800" y="892175"/>
          <p14:tracePt t="37041" x="2633663" y="892175"/>
          <p14:tracePt t="37049" x="2676525" y="892175"/>
          <p14:tracePt t="37057" x="2744788" y="892175"/>
          <p14:tracePt t="37065" x="2828925" y="892175"/>
          <p14:tracePt t="37073" x="2871788" y="892175"/>
          <p14:tracePt t="37082" x="2955925" y="892175"/>
          <p14:tracePt t="37089" x="3041650" y="892175"/>
          <p14:tracePt t="37098" x="3135313" y="892175"/>
          <p14:tracePt t="37105" x="3219450" y="892175"/>
          <p14:tracePt t="37114" x="3363913" y="892175"/>
          <p14:tracePt t="37121" x="3475038" y="892175"/>
          <p14:tracePt t="37129" x="3619500" y="892175"/>
          <p14:tracePt t="37137" x="3763963" y="892175"/>
          <p14:tracePt t="37145" x="3908425" y="892175"/>
          <p14:tracePt t="37153" x="4052888" y="892175"/>
          <p14:tracePt t="37162" x="4197350" y="892175"/>
          <p14:tracePt t="37169" x="4332288" y="892175"/>
          <p14:tracePt t="37179" x="4451350" y="892175"/>
          <p14:tracePt t="37185" x="4595813" y="892175"/>
          <p14:tracePt t="37196" x="4706938" y="892175"/>
          <p14:tracePt t="37201" x="4775200" y="892175"/>
          <p14:tracePt t="37209" x="4833938" y="892175"/>
          <p14:tracePt t="37217" x="4859338" y="892175"/>
          <p14:tracePt t="37225" x="4910138" y="892175"/>
          <p14:tracePt t="37233" x="4919663" y="892175"/>
          <p14:tracePt t="37241" x="4935538" y="892175"/>
          <p14:tracePt t="37305" x="4970463" y="900113"/>
          <p14:tracePt t="37314" x="5003800" y="925513"/>
          <p14:tracePt t="37321" x="5046663" y="925513"/>
          <p14:tracePt t="37329" x="5097463" y="925513"/>
          <p14:tracePt t="37337" x="5157788" y="942975"/>
          <p14:tracePt t="37345" x="5276850" y="968375"/>
          <p14:tracePt t="37353" x="5327650" y="968375"/>
          <p14:tracePt t="37362" x="5411788" y="968375"/>
          <p14:tracePt t="37369" x="5522913" y="968375"/>
          <p14:tracePt t="37379" x="5641975" y="968375"/>
          <p14:tracePt t="37385" x="5751513" y="968375"/>
          <p14:tracePt t="37396" x="5895975" y="968375"/>
          <p14:tracePt t="37401" x="5989638" y="985838"/>
          <p14:tracePt t="37409" x="6075363" y="985838"/>
          <p14:tracePt t="37417" x="6151563" y="1019175"/>
          <p14:tracePt t="37425" x="6194425" y="1019175"/>
          <p14:tracePt t="37433" x="6235700" y="1036638"/>
          <p14:tracePt t="37441" x="6253163" y="1036638"/>
          <p14:tracePt t="37449" x="6261100" y="1044575"/>
          <p14:tracePt t="37571" x="6286500" y="1062038"/>
          <p14:tracePt t="37581" x="6303963" y="1087438"/>
          <p14:tracePt t="37596" x="6303963" y="1112838"/>
          <p14:tracePt t="37602" x="6303963" y="1163638"/>
          <p14:tracePt t="37610" x="6303963" y="1189038"/>
          <p14:tracePt t="37617" x="6303963" y="1216025"/>
          <p14:tracePt t="37625" x="6321425" y="1223963"/>
          <p14:tracePt t="37633" x="6321425" y="1249363"/>
          <p14:tracePt t="37641" x="6329363" y="1282700"/>
          <p14:tracePt t="37649" x="6364288" y="1333500"/>
          <p14:tracePt t="37657" x="6380163" y="1360488"/>
          <p14:tracePt t="37666" x="6389688" y="1368425"/>
          <p14:tracePt t="37674" x="6405563" y="1385888"/>
          <p14:tracePt t="37689" x="6415088" y="1393825"/>
          <p14:tracePt t="37714" x="6415088" y="1419225"/>
          <p14:tracePt t="37721" x="6423025" y="1436688"/>
          <p14:tracePt t="37730" x="6440488" y="1444625"/>
          <p14:tracePt t="37746" x="6448425" y="1452563"/>
          <p14:tracePt t="37769" x="6448425" y="1487488"/>
          <p14:tracePt t="37779" x="6448425" y="1512888"/>
          <p14:tracePt t="37785" x="6448425" y="1555750"/>
          <p14:tracePt t="37796" x="6448425" y="1581150"/>
          <p14:tracePt t="37801" x="6448425" y="1631950"/>
          <p14:tracePt t="37810" x="6448425" y="1690688"/>
          <p14:tracePt t="37817" x="6448425" y="1758950"/>
          <p14:tracePt t="37825" x="6448425" y="1844675"/>
          <p14:tracePt t="37833" x="6440488" y="1903413"/>
          <p14:tracePt t="37841" x="6423025" y="1997075"/>
          <p14:tracePt t="37849" x="6423025" y="2116138"/>
          <p14:tracePt t="37857" x="6405563" y="2235200"/>
          <p14:tracePt t="37866" x="6380163" y="2379663"/>
          <p14:tracePt t="37873" x="6380163" y="2463800"/>
          <p14:tracePt t="37882" x="6321425" y="2566988"/>
          <p14:tracePt t="37889" x="6303963" y="2686050"/>
          <p14:tracePt t="37898" x="6286500" y="2778125"/>
          <p14:tracePt t="37911" x="6245225" y="2871788"/>
          <p14:tracePt t="37916" x="6245225" y="2940050"/>
          <p14:tracePt t="37921" x="6227763" y="3025775"/>
          <p14:tracePt t="37929" x="6227763" y="3084513"/>
          <p14:tracePt t="37937" x="6227763" y="3135313"/>
          <p14:tracePt t="37946" x="6227763" y="3195638"/>
          <p14:tracePt t="37953" x="6227763" y="3263900"/>
          <p14:tracePt t="37963" x="6227763" y="3289300"/>
          <p14:tracePt t="37969" x="6227763" y="3330575"/>
          <p14:tracePt t="37979" x="6227763" y="3355975"/>
          <p14:tracePt t="37985" x="6227763" y="3408363"/>
          <p14:tracePt t="37996" x="6227763" y="3433763"/>
          <p14:tracePt t="38001" x="6227763" y="3475038"/>
          <p14:tracePt t="38010" x="6227763" y="3502025"/>
          <p14:tracePt t="38017" x="6227763" y="3535363"/>
          <p14:tracePt t="38025" x="6227763" y="3619500"/>
          <p14:tracePt t="38033" x="6227763" y="3662363"/>
          <p14:tracePt t="38041" x="6235700" y="3730625"/>
          <p14:tracePt t="38049" x="6253163" y="3773488"/>
          <p14:tracePt t="38057" x="6286500" y="3867150"/>
          <p14:tracePt t="38066" x="6321425" y="3908425"/>
          <p14:tracePt t="38074" x="6372225" y="4002088"/>
          <p14:tracePt t="38083" x="6415088" y="4070350"/>
          <p14:tracePt t="38089" x="6423025" y="4087813"/>
          <p14:tracePt t="38098" x="6423025" y="4121150"/>
          <p14:tracePt t="38105" x="6430963" y="4138613"/>
          <p14:tracePt t="38115" x="6430963" y="4146550"/>
          <p14:tracePt t="38121" x="6430963" y="4189413"/>
          <p14:tracePt t="38137" x="6430963" y="4206875"/>
          <p14:tracePt t="38145" x="6448425" y="4214813"/>
          <p14:tracePt t="38153" x="6448425" y="4240213"/>
          <p14:tracePt t="38250" x="6448425" y="4249738"/>
          <p14:tracePt t="38346" x="6430963" y="4265613"/>
          <p14:tracePt t="38354" x="6380163" y="4265613"/>
          <p14:tracePt t="38363" x="6296025" y="4265613"/>
          <p14:tracePt t="38371" x="6100763" y="4265613"/>
          <p14:tracePt t="38379" x="5905500" y="4265613"/>
          <p14:tracePt t="38386" x="5675313" y="4249738"/>
          <p14:tracePt t="38395" x="5497513" y="4232275"/>
          <p14:tracePt t="38401" x="5327650" y="4206875"/>
          <p14:tracePt t="38409" x="5216525" y="4206875"/>
          <p14:tracePt t="38417" x="5072063" y="4206875"/>
          <p14:tracePt t="38425" x="4978400" y="4206875"/>
          <p14:tracePt t="38433" x="4868863" y="4206875"/>
          <p14:tracePt t="38441" x="4800600" y="4206875"/>
          <p14:tracePt t="38449" x="4714875" y="4206875"/>
          <p14:tracePt t="38457" x="4630738" y="4206875"/>
          <p14:tracePt t="38465" x="4570413" y="4206875"/>
          <p14:tracePt t="38473" x="4503738" y="4206875"/>
          <p14:tracePt t="38481" x="4443413" y="4206875"/>
          <p14:tracePt t="38489" x="4359275" y="4206875"/>
          <p14:tracePt t="38497" x="4265613" y="4189413"/>
          <p14:tracePt t="38505" x="4171950" y="4146550"/>
          <p14:tracePt t="38514" x="4078288" y="4146550"/>
          <p14:tracePt t="38521" x="3984625" y="4130675"/>
          <p14:tracePt t="38530" x="3900488" y="4130675"/>
          <p14:tracePt t="38537" x="3781425" y="4130675"/>
          <p14:tracePt t="38545" x="3721100" y="4130675"/>
          <p14:tracePt t="38553" x="3636963" y="4130675"/>
          <p14:tracePt t="38562" x="3576638" y="4130675"/>
          <p14:tracePt t="38569" x="3543300" y="4130675"/>
          <p14:tracePt t="38579" x="3482975" y="4130675"/>
          <p14:tracePt t="38585" x="3441700" y="4130675"/>
          <p14:tracePt t="38595" x="3355975" y="4130675"/>
          <p14:tracePt t="38601" x="3322638" y="4130675"/>
          <p14:tracePt t="38609" x="3262313" y="4130675"/>
          <p14:tracePt t="38617" x="3219450" y="4130675"/>
          <p14:tracePt t="38625" x="3168650" y="4130675"/>
          <p14:tracePt t="38633" x="3109913" y="4130675"/>
          <p14:tracePt t="38641" x="3041650" y="4130675"/>
          <p14:tracePt t="38649" x="2955925" y="4095750"/>
          <p14:tracePt t="38657" x="2905125" y="4095750"/>
          <p14:tracePt t="38665" x="2846388" y="4095750"/>
          <p14:tracePt t="38673" x="2778125" y="4095750"/>
          <p14:tracePt t="38682" x="2752725" y="4095750"/>
          <p14:tracePt t="38689" x="2709863" y="4095750"/>
          <p14:tracePt t="38705" x="2693988" y="4095750"/>
          <p14:tracePt t="38714" x="2684463" y="4095750"/>
          <p14:tracePt t="38721" x="2659063" y="4095750"/>
          <p14:tracePt t="38729" x="2633663" y="4095750"/>
          <p14:tracePt t="38737" x="2582863" y="4062413"/>
          <p14:tracePt t="38745" x="2557463" y="4052888"/>
          <p14:tracePt t="38753" x="2506663" y="4052888"/>
          <p14:tracePt t="38761" x="2481263" y="4052888"/>
          <p14:tracePt t="38769" x="2420938" y="4037013"/>
          <p14:tracePt t="38778" x="2405063" y="4037013"/>
          <p14:tracePt t="38785" x="2362200" y="4037013"/>
          <p14:tracePt t="38795" x="2336800" y="4037013"/>
          <p14:tracePt t="38801" x="2268538" y="4019550"/>
          <p14:tracePt t="38809" x="2243138" y="4019550"/>
          <p14:tracePt t="38817" x="2157413" y="4002088"/>
          <p14:tracePt t="38825" x="2090738" y="3986213"/>
          <p14:tracePt t="38833" x="1997075" y="3968750"/>
          <p14:tracePt t="38841" x="1885950" y="3968750"/>
          <p14:tracePt t="38849" x="1792288" y="3943350"/>
          <p14:tracePt t="38857" x="1708150" y="3943350"/>
          <p14:tracePt t="38865" x="1639888" y="3943350"/>
          <p14:tracePt t="38873" x="1614488" y="3935413"/>
          <p14:tracePt t="38881" x="1589088" y="3935413"/>
          <p14:tracePt t="38889" x="1571625" y="3935413"/>
          <p14:tracePt t="38979" x="1563688" y="3917950"/>
          <p14:tracePt t="38988" x="1563688" y="3892550"/>
          <p14:tracePt t="38997" x="1563688" y="3867150"/>
          <p14:tracePt t="39007" x="1563688" y="3824288"/>
          <p14:tracePt t="39010" x="1563688" y="3756025"/>
          <p14:tracePt t="39017" x="1563688" y="3671888"/>
          <p14:tracePt t="39025" x="1563688" y="3560763"/>
          <p14:tracePt t="39033" x="1563688" y="3441700"/>
          <p14:tracePt t="39041" x="1563688" y="3297238"/>
          <p14:tracePt t="39049" x="1563688" y="3186113"/>
          <p14:tracePt t="39057" x="1563688" y="3067050"/>
          <p14:tracePt t="39065" x="1563688" y="2957513"/>
          <p14:tracePt t="39073" x="1563688" y="2787650"/>
          <p14:tracePt t="39081" x="1563688" y="2693988"/>
          <p14:tracePt t="39089" x="1563688" y="2608263"/>
          <p14:tracePt t="39097" x="1563688" y="2524125"/>
          <p14:tracePt t="39105" x="1563688" y="2430463"/>
          <p14:tracePt t="39113" x="1563688" y="2371725"/>
          <p14:tracePt t="39121" x="1563688" y="2286000"/>
          <p14:tracePt t="39129" x="1563688" y="2243138"/>
          <p14:tracePt t="39137" x="1563688" y="2159000"/>
          <p14:tracePt t="39145" x="1563688" y="2090738"/>
          <p14:tracePt t="39153" x="1563688" y="2030413"/>
          <p14:tracePt t="39162" x="1563688" y="1963738"/>
          <p14:tracePt t="39169" x="1571625" y="1920875"/>
          <p14:tracePt t="39179" x="1579563" y="1870075"/>
          <p14:tracePt t="39185" x="1597025" y="1844675"/>
          <p14:tracePt t="39195" x="1597025" y="1819275"/>
          <p14:tracePt t="39201" x="1614488" y="1784350"/>
          <p14:tracePt t="39209" x="1614488" y="1741488"/>
          <p14:tracePt t="39217" x="1614488" y="1725613"/>
          <p14:tracePt t="39225" x="1614488" y="1700213"/>
          <p14:tracePt t="39233" x="1631950" y="1674813"/>
          <p14:tracePt t="39241" x="1631950" y="1665288"/>
          <p14:tracePt t="39249" x="1631950" y="1639888"/>
          <p14:tracePt t="39257" x="1657350" y="1589088"/>
          <p14:tracePt t="39265" x="1673225" y="1563688"/>
          <p14:tracePt t="39273" x="1673225" y="1495425"/>
          <p14:tracePt t="39282" x="1690688" y="1452563"/>
          <p14:tracePt t="39289" x="1708150" y="1419225"/>
          <p14:tracePt t="39298" x="1733550" y="1376363"/>
          <p14:tracePt t="39305" x="1733550" y="1343025"/>
          <p14:tracePt t="39314" x="1749425" y="1300163"/>
          <p14:tracePt t="39321" x="1766888" y="1282700"/>
          <p14:tracePt t="39328" x="1766888" y="1274763"/>
          <p14:tracePt t="39337" x="1766888" y="1266825"/>
          <p14:tracePt t="39345" x="1766888" y="1241425"/>
          <p14:tracePt t="39353" x="1776413" y="1223963"/>
          <p14:tracePt t="39362" x="1801813" y="1181100"/>
          <p14:tracePt t="39369" x="1801813" y="1173163"/>
          <p14:tracePt t="39379" x="1801813" y="1155700"/>
          <p14:tracePt t="39385" x="1801813" y="1130300"/>
          <p14:tracePt t="39402" x="1817688" y="1087438"/>
          <p14:tracePt t="39425" x="1817688" y="1069975"/>
          <p14:tracePt t="39433" x="1817688" y="1062038"/>
          <p14:tracePt t="39441" x="1835150" y="1019175"/>
          <p14:tracePt t="39457" x="1835150" y="1011238"/>
          <p14:tracePt t="39465" x="1835150" y="993775"/>
          <p14:tracePt t="39473" x="1835150" y="968375"/>
          <p14:tracePt t="39481" x="1835150" y="960438"/>
          <p14:tracePt t="39489" x="1835150" y="942975"/>
          <p14:tracePt t="39498" x="1843088" y="935038"/>
          <p14:tracePt t="39651" x="1860550" y="935038"/>
          <p14:tracePt t="39660" x="1868488" y="935038"/>
          <p14:tracePt t="39673" x="1878013" y="935038"/>
          <p14:tracePt t="39682" x="1920875" y="935038"/>
          <p14:tracePt t="39689" x="1936750" y="935038"/>
          <p14:tracePt t="39697" x="2005013" y="935038"/>
          <p14:tracePt t="39705" x="2073275" y="935038"/>
          <p14:tracePt t="39714" x="2098675" y="935038"/>
          <p14:tracePt t="39721" x="2157413" y="935038"/>
          <p14:tracePt t="39729" x="2225675" y="935038"/>
          <p14:tracePt t="39737" x="2268538" y="935038"/>
          <p14:tracePt t="39744" x="2319338" y="935038"/>
          <p14:tracePt t="39753" x="2379663" y="935038"/>
          <p14:tracePt t="39761" x="2405063" y="935038"/>
          <p14:tracePt t="39769" x="2455863" y="935038"/>
          <p14:tracePt t="39817" x="2481263" y="935038"/>
          <p14:tracePt t="39826" x="2489200" y="935038"/>
          <p14:tracePt t="39834" x="2532063" y="935038"/>
          <p14:tracePt t="39842" x="2557463" y="935038"/>
          <p14:tracePt t="39850" x="2608263" y="935038"/>
          <p14:tracePt t="39858" x="2693988" y="935038"/>
          <p14:tracePt t="39866" x="2752725" y="935038"/>
          <p14:tracePt t="39874" x="2838450" y="935038"/>
          <p14:tracePt t="39883" x="2955925" y="935038"/>
          <p14:tracePt t="39890" x="3041650" y="935038"/>
          <p14:tracePt t="39900" x="3127375" y="935038"/>
          <p14:tracePt t="39906" x="3194050" y="935038"/>
          <p14:tracePt t="39913" x="3279775" y="935038"/>
          <p14:tracePt t="39922" x="3338513" y="935038"/>
          <p14:tracePt t="39930" x="3406775" y="935038"/>
          <p14:tracePt t="39938" x="3467100" y="935038"/>
          <p14:tracePt t="39947" x="3533775" y="935038"/>
          <p14:tracePt t="39954" x="3594100" y="935038"/>
          <p14:tracePt t="39964" x="3636963" y="935038"/>
          <p14:tracePt t="39970" x="3703638" y="935038"/>
          <p14:tracePt t="39981" x="3746500" y="935038"/>
          <p14:tracePt t="39986" x="3771900" y="935038"/>
          <p14:tracePt t="39997" x="3822700" y="935038"/>
          <p14:tracePt t="40002" x="3832225" y="935038"/>
          <p14:tracePt t="40010" x="3890963" y="935038"/>
          <p14:tracePt t="40017" x="3933825" y="935038"/>
          <p14:tracePt t="40026" x="3976688" y="935038"/>
          <p14:tracePt t="40034" x="4027488" y="935038"/>
          <p14:tracePt t="40042" x="4070350" y="935038"/>
          <p14:tracePt t="40050" x="4121150" y="960438"/>
          <p14:tracePt t="40058" x="4146550" y="960438"/>
          <p14:tracePt t="40067" x="4214813" y="977900"/>
          <p14:tracePt t="40074" x="4256088" y="977900"/>
          <p14:tracePt t="40082" x="4316413" y="977900"/>
          <p14:tracePt t="40090" x="4425950" y="993775"/>
          <p14:tracePt t="40097" x="4545013" y="993775"/>
          <p14:tracePt t="40106" x="4656138" y="993775"/>
          <p14:tracePt t="40114" x="4749800" y="993775"/>
          <p14:tracePt t="40121" x="4833938" y="993775"/>
          <p14:tracePt t="40131" x="4902200" y="993775"/>
          <p14:tracePt t="40138" x="4987925" y="993775"/>
          <p14:tracePt t="40147" x="5072063" y="1011238"/>
          <p14:tracePt t="40154" x="5165725" y="1011238"/>
          <p14:tracePt t="40163" x="5208588" y="1028700"/>
          <p14:tracePt t="40170" x="5259388" y="1044575"/>
          <p14:tracePt t="40181" x="5318125" y="1062038"/>
          <p14:tracePt t="40185" x="5353050" y="1062038"/>
          <p14:tracePt t="40197" x="5394325" y="1062038"/>
          <p14:tracePt t="40201" x="5437188" y="1069975"/>
          <p14:tracePt t="40219" x="5487988" y="1069975"/>
          <p14:tracePt t="40226" x="5513388" y="1069975"/>
          <p14:tracePt t="40234" x="5581650" y="1087438"/>
          <p14:tracePt t="40241" x="5591175" y="1087438"/>
          <p14:tracePt t="40249" x="5667375" y="1122363"/>
          <p14:tracePt t="40259" x="5735638" y="1122363"/>
          <p14:tracePt t="40268" x="5794375" y="1138238"/>
          <p14:tracePt t="40273" x="5845175" y="1138238"/>
          <p14:tracePt t="40282" x="5905500" y="1155700"/>
          <p14:tracePt t="40289" x="5956300" y="1155700"/>
          <p14:tracePt t="40298" x="6015038" y="1155700"/>
          <p14:tracePt t="40307" x="6065838" y="1155700"/>
          <p14:tracePt t="40317" x="6108700" y="1173163"/>
          <p14:tracePt t="40322" x="6134100" y="1173163"/>
          <p14:tracePt t="40329" x="6159500" y="1173163"/>
          <p14:tracePt t="40337" x="6176963" y="1173163"/>
          <p14:tracePt t="40345" x="6184900" y="1173163"/>
          <p14:tracePt t="40355" x="6210300" y="1173163"/>
          <p14:tracePt t="40368" x="6261100" y="1173163"/>
          <p14:tracePt t="40370" x="6270625" y="1173163"/>
          <p14:tracePt t="40381" x="6311900" y="1198563"/>
          <p14:tracePt t="40386" x="6321425" y="1198563"/>
          <p14:tracePt t="40398" x="6364288" y="1198563"/>
          <p14:tracePt t="40402" x="6389688" y="1198563"/>
          <p14:tracePt t="40410" x="6405563" y="1206500"/>
          <p14:tracePt t="40418" x="6448425" y="1223963"/>
          <p14:tracePt t="40426" x="6473825" y="1223963"/>
          <p14:tracePt t="40450" x="6499225" y="1223963"/>
          <p14:tracePt t="40466" x="6516688" y="1223963"/>
          <p14:tracePt t="40483" x="6524625" y="1223963"/>
          <p14:tracePt t="40501" x="6534150" y="1231900"/>
          <p14:tracePt t="40505" x="6567488" y="1266825"/>
          <p14:tracePt t="40515" x="6592888" y="1274763"/>
          <p14:tracePt t="40521" x="6626225" y="1308100"/>
          <p14:tracePt t="40530" x="6635750" y="1308100"/>
          <p14:tracePt t="40537" x="6661150" y="1333500"/>
          <p14:tracePt t="40555" x="6678613" y="1343025"/>
          <p14:tracePt t="40579" x="6686550" y="1360488"/>
          <p14:tracePt t="40595" x="6686550" y="1401763"/>
          <p14:tracePt t="40602" x="6719888" y="1427163"/>
          <p14:tracePt t="40610" x="6719888" y="1452563"/>
          <p14:tracePt t="40618" x="6729413" y="1487488"/>
          <p14:tracePt t="40626" x="6745288" y="1571625"/>
          <p14:tracePt t="40635" x="6745288" y="1597025"/>
          <p14:tracePt t="40641" x="6745288" y="1665288"/>
          <p14:tracePt t="40651" x="6762750" y="1733550"/>
          <p14:tracePt t="40657" x="6797675" y="1801813"/>
          <p14:tracePt t="40667" x="6813550" y="1860550"/>
          <p14:tracePt t="40674" x="6813550" y="1895475"/>
          <p14:tracePt t="40683" x="6813550" y="1938338"/>
          <p14:tracePt t="40690" x="6813550" y="1963738"/>
          <p14:tracePt t="40702" x="6831013" y="1979613"/>
          <p14:tracePt t="40706" x="6831013" y="2030413"/>
          <p14:tracePt t="40715" x="6831013" y="2098675"/>
          <p14:tracePt t="40721" x="6831013" y="2159000"/>
          <p14:tracePt t="40731" x="6831013" y="2209800"/>
          <p14:tracePt t="40737" x="6831013" y="2293938"/>
          <p14:tracePt t="40746" x="6831013" y="2405063"/>
          <p14:tracePt t="40755" x="6831013" y="2524125"/>
          <p14:tracePt t="40767" x="6831013" y="2633663"/>
          <p14:tracePt t="40772" x="6831013" y="2778125"/>
          <p14:tracePt t="40779" x="6797675" y="2932113"/>
          <p14:tracePt t="40785" x="6797675" y="3041650"/>
          <p14:tracePt t="40800" x="6797675" y="3127375"/>
          <p14:tracePt t="40804" x="6797675" y="3195638"/>
          <p14:tracePt t="40812" x="6797675" y="3279775"/>
          <p14:tracePt t="40817" x="6797675" y="3322638"/>
          <p14:tracePt t="40825" x="6797675" y="3408363"/>
          <p14:tracePt t="40833" x="6797675" y="3492500"/>
          <p14:tracePt t="40843" x="6797675" y="3560763"/>
          <p14:tracePt t="40853" x="6797675" y="3619500"/>
          <p14:tracePt t="40859" x="6797675" y="3705225"/>
          <p14:tracePt t="40868" x="6797675" y="3798888"/>
          <p14:tracePt t="40874" x="6797675" y="3908425"/>
          <p14:tracePt t="40881" x="6797675" y="4052888"/>
          <p14:tracePt t="40894" x="6797675" y="4197350"/>
          <p14:tracePt t="40906" x="6797675" y="4402138"/>
          <p14:tracePt t="40914" x="6805613" y="4486275"/>
          <p14:tracePt t="40921" x="6838950" y="4589463"/>
          <p14:tracePt t="40929" x="6838950" y="4630738"/>
          <p14:tracePt t="40937" x="6873875" y="4665663"/>
          <p14:tracePt t="41131" x="6864350" y="4657725"/>
          <p14:tracePt t="41140" x="6788150" y="4640263"/>
          <p14:tracePt t="41149" x="6704013" y="4622800"/>
          <p14:tracePt t="41156" x="6584950" y="4622800"/>
          <p14:tracePt t="41164" x="6405563" y="4554538"/>
          <p14:tracePt t="41172" x="6286500" y="4538663"/>
          <p14:tracePt t="41179" x="6167438" y="4538663"/>
          <p14:tracePt t="41186" x="6024563" y="4521200"/>
          <p14:tracePt t="41196" x="5938838" y="4521200"/>
          <p14:tracePt t="41201" x="5819775" y="4495800"/>
          <p14:tracePt t="41212" x="5735638" y="4495800"/>
          <p14:tracePt t="41217" x="5616575" y="4495800"/>
          <p14:tracePt t="41225" x="5530850" y="4495800"/>
          <p14:tracePt t="41233" x="5437188" y="4495800"/>
          <p14:tracePt t="41241" x="5378450" y="4495800"/>
          <p14:tracePt t="41249" x="5292725" y="4495800"/>
          <p14:tracePt t="41257" x="5199063" y="4460875"/>
          <p14:tracePt t="41265" x="5132388" y="4445000"/>
          <p14:tracePt t="41273" x="4987925" y="4419600"/>
          <p14:tracePt t="41285" x="4894263" y="4419600"/>
          <p14:tracePt t="41291" x="4724400" y="4402138"/>
          <p14:tracePt t="41300" x="4638675" y="4402138"/>
          <p14:tracePt t="41305" x="4537075" y="4359275"/>
          <p14:tracePt t="41315" x="4494213" y="4359275"/>
          <p14:tracePt t="41321" x="4451350" y="4359275"/>
          <p14:tracePt t="41335" x="4425950" y="4359275"/>
          <p14:tracePt t="41341" x="4375150" y="4359275"/>
          <p14:tracePt t="41349" x="4349750" y="4359275"/>
          <p14:tracePt t="41353" x="4281488" y="4359275"/>
          <p14:tracePt t="41363" x="4197350" y="4341813"/>
          <p14:tracePt t="41370" x="4137025" y="4341813"/>
          <p14:tracePt t="41380" x="4027488" y="4325938"/>
          <p14:tracePt t="41385" x="3848100" y="4308475"/>
          <p14:tracePt t="41395" x="3678238" y="4257675"/>
          <p14:tracePt t="41401" x="3389313" y="4240213"/>
          <p14:tracePt t="41418" x="2990850" y="4189413"/>
          <p14:tracePt t="41426" x="2811463" y="4146550"/>
          <p14:tracePt t="41433" x="2701925" y="4146550"/>
          <p14:tracePt t="41443" x="2616200" y="4146550"/>
          <p14:tracePt t="41453" x="2549525" y="4146550"/>
          <p14:tracePt t="41458" x="2489200" y="4146550"/>
          <p14:tracePt t="41466" x="2438400" y="4146550"/>
          <p14:tracePt t="41473" x="2395538" y="4146550"/>
          <p14:tracePt t="41482" x="2370138" y="4146550"/>
          <p14:tracePt t="41489" x="2336800" y="4146550"/>
          <p14:tracePt t="41498" x="2327275" y="4146550"/>
          <p14:tracePt t="41643" x="2319338" y="4138613"/>
          <p14:tracePt t="42115" x="2301875" y="4138613"/>
          <p14:tracePt t="42123" x="2301875" y="4197350"/>
          <p14:tracePt t="42130" x="2301875" y="4224338"/>
          <p14:tracePt t="42161" x="2311400" y="4232275"/>
          <p14:tracePt t="42193" x="2319338" y="4232275"/>
          <p14:tracePt t="42330" x="2319338" y="4249738"/>
          <p14:tracePt t="42354" x="2336800" y="4275138"/>
          <p14:tracePt t="42362" x="2379663" y="4308475"/>
          <p14:tracePt t="42369" x="2395538" y="4316413"/>
          <p14:tracePt t="42393" x="2405063" y="4359275"/>
          <p14:tracePt t="42401" x="2405063" y="4419600"/>
          <p14:tracePt t="42411" x="2405063" y="4503738"/>
          <p14:tracePt t="42417" x="2405063" y="4622800"/>
          <p14:tracePt t="42425" x="2405063" y="4741863"/>
          <p14:tracePt t="42433" x="2420938" y="4827588"/>
          <p14:tracePt t="42441" x="2514600" y="4987925"/>
          <p14:tracePt t="42449" x="2549525" y="5030788"/>
          <p14:tracePt t="42457" x="2582863" y="5124450"/>
          <p14:tracePt t="42465" x="2633663" y="5167313"/>
          <p14:tracePt t="42473" x="2676525" y="5218113"/>
          <p14:tracePt t="42481" x="2693988" y="5251450"/>
          <p14:tracePt t="42489" x="2744788" y="5294313"/>
          <p14:tracePt t="42497" x="2752725" y="5311775"/>
          <p14:tracePt t="42505" x="2786063" y="5353050"/>
          <p14:tracePt t="42513" x="2811463" y="5370513"/>
          <p14:tracePt t="42521" x="2838450" y="5380038"/>
          <p14:tracePt t="42530" x="2871788" y="5395913"/>
          <p14:tracePt t="42537" x="2897188" y="5395913"/>
          <p14:tracePt t="42545" x="2940050" y="5413375"/>
          <p14:tracePt t="42553" x="2973388" y="5413375"/>
          <p14:tracePt t="42561" x="3016250" y="5413375"/>
          <p14:tracePt t="42569" x="3024188" y="5413375"/>
          <p14:tracePt t="42577" x="3049588" y="5413375"/>
          <p14:tracePt t="42585" x="3084513" y="5413375"/>
          <p14:tracePt t="42601" x="3092450" y="5413375"/>
          <p14:tracePt t="42625" x="3100388" y="5405438"/>
          <p14:tracePt t="42641" x="3160713" y="5405438"/>
          <p14:tracePt t="42649" x="3228975" y="5405438"/>
          <p14:tracePt t="42657" x="3270250" y="5413375"/>
          <p14:tracePt t="42665" x="3355975" y="5430838"/>
          <p14:tracePt t="42673" x="3449638" y="5446713"/>
          <p14:tracePt t="42681" x="3533775" y="5446713"/>
          <p14:tracePt t="42689" x="3602038" y="5446713"/>
          <p14:tracePt t="42697" x="3644900" y="5446713"/>
          <p14:tracePt t="42705" x="3678238" y="5446713"/>
          <p14:tracePt t="42737" x="3687763" y="5446713"/>
          <p14:tracePt t="42745" x="3695700" y="5446713"/>
          <p14:tracePt t="42802" x="3695700" y="5438775"/>
          <p14:tracePt t="42812" x="3713163" y="5421313"/>
          <p14:tracePt t="42820" x="3721100" y="5413375"/>
          <p14:tracePt t="42827" x="3746500" y="5380038"/>
          <p14:tracePt t="42836" x="3746500" y="5353050"/>
          <p14:tracePt t="42841" x="3781425" y="5327650"/>
          <p14:tracePt t="42849" x="3814763" y="5294313"/>
          <p14:tracePt t="42857" x="3822700" y="5286375"/>
          <p14:tracePt t="42865" x="3865563" y="5251450"/>
          <p14:tracePt t="43019" x="3873500" y="5243513"/>
          <p14:tracePt t="43178" x="3832225" y="5218113"/>
          <p14:tracePt t="43188" x="3789363" y="5218113"/>
          <p14:tracePt t="43197" x="3678238" y="5218113"/>
          <p14:tracePt t="43204" x="3594100" y="5218113"/>
          <p14:tracePt t="43211" x="3449638" y="5218113"/>
          <p14:tracePt t="43217" x="3305175" y="5218113"/>
          <p14:tracePt t="43225" x="3135313" y="5192713"/>
          <p14:tracePt t="43233" x="3016250" y="5192713"/>
          <p14:tracePt t="43241" x="2930525" y="5192713"/>
          <p14:tracePt t="43249" x="2838450" y="5175250"/>
          <p14:tracePt t="43257" x="2744788" y="5157788"/>
          <p14:tracePt t="43265" x="2684463" y="5157788"/>
          <p14:tracePt t="43273" x="2633663" y="5157788"/>
          <p14:tracePt t="43281" x="2565400" y="5124450"/>
          <p14:tracePt t="43289" x="2524125" y="5124450"/>
          <p14:tracePt t="43297" x="2497138" y="5124450"/>
          <p14:tracePt t="43305" x="2430463" y="5106988"/>
          <p14:tracePt t="43329" x="2420938" y="5106988"/>
          <p14:tracePt t="43337" x="2379663" y="5106988"/>
          <p14:tracePt t="43345" x="2352675" y="5106988"/>
          <p14:tracePt t="43353" x="2286000" y="5116513"/>
          <p14:tracePt t="43360" x="2260600" y="5132388"/>
          <p14:tracePt t="43369" x="2174875" y="5132388"/>
          <p14:tracePt t="43377" x="2106613" y="5132388"/>
          <p14:tracePt t="43385" x="2065338" y="5141913"/>
          <p14:tracePt t="43395" x="2047875" y="5141913"/>
          <p14:tracePt t="43441" x="2022475" y="5141913"/>
          <p14:tracePt t="43449" x="1997075" y="5141913"/>
          <p14:tracePt t="43457" x="1971675" y="5141913"/>
          <p14:tracePt t="43466" x="1920875" y="5141913"/>
          <p14:tracePt t="43473" x="1893888" y="5141913"/>
          <p14:tracePt t="43481" x="1885950" y="5141913"/>
          <p14:tracePt t="43489" x="1860550" y="5141913"/>
          <p14:tracePt t="43498" x="1843088" y="5141913"/>
          <p14:tracePt t="43505" x="1835150" y="5157788"/>
          <p14:tracePt t="43514" x="1817688" y="5167313"/>
          <p14:tracePt t="43521" x="1809750" y="5183188"/>
          <p14:tracePt t="43537" x="1801813" y="5192713"/>
          <p14:tracePt t="43546" x="1784350" y="5208588"/>
          <p14:tracePt t="43561" x="1784350" y="5243513"/>
          <p14:tracePt t="43569" x="1784350" y="5276850"/>
          <p14:tracePt t="43578" x="1776413" y="5302250"/>
          <p14:tracePt t="43585" x="1776413" y="5311775"/>
          <p14:tracePt t="43596" x="1776413" y="5337175"/>
          <p14:tracePt t="43601" x="1776413" y="5387975"/>
          <p14:tracePt t="43612" x="1776413" y="5413375"/>
          <p14:tracePt t="43617" x="1758950" y="5438775"/>
          <p14:tracePt t="43626" x="1758950" y="5456238"/>
          <p14:tracePt t="43633" x="1758950" y="5507038"/>
          <p14:tracePt t="43642" x="1758950" y="5540375"/>
          <p14:tracePt t="43649" x="1758950" y="5583238"/>
          <p14:tracePt t="43657" x="1758950" y="5591175"/>
          <p14:tracePt t="43665" x="1758950" y="5616575"/>
          <p14:tracePt t="43673" x="1758950" y="5651500"/>
          <p14:tracePt t="43681" x="1758950" y="5659438"/>
          <p14:tracePt t="43689" x="1758950" y="5684838"/>
          <p14:tracePt t="43698" x="1758950" y="5710238"/>
          <p14:tracePt t="43705" x="1758950" y="5735638"/>
          <p14:tracePt t="43714" x="1758950" y="5788025"/>
          <p14:tracePt t="43721" x="1758950" y="5813425"/>
          <p14:tracePt t="43730" x="1758950" y="5872163"/>
          <p14:tracePt t="43737" x="1758950" y="5905500"/>
          <p14:tracePt t="43746" x="1758950" y="5965825"/>
          <p14:tracePt t="43754" x="1758950" y="6034088"/>
          <p14:tracePt t="43762" x="1758950" y="6059488"/>
          <p14:tracePt t="43769" x="1758950" y="6118225"/>
          <p14:tracePt t="43778" x="1758950" y="6169025"/>
          <p14:tracePt t="43785" x="1741488" y="6194425"/>
          <p14:tracePt t="43795" x="1741488" y="6254750"/>
          <p14:tracePt t="43801" x="1741488" y="6288088"/>
          <p14:tracePt t="43812" x="1741488" y="6330950"/>
          <p14:tracePt t="43817" x="1741488" y="6356350"/>
          <p14:tracePt t="43833" x="1741488" y="6381750"/>
          <p14:tracePt t="43841" x="1741488" y="6399213"/>
          <p14:tracePt t="43849" x="1741488" y="6407150"/>
          <p14:tracePt t="43865" x="1749425" y="6432550"/>
          <p14:tracePt t="43881" x="1758950" y="6432550"/>
          <p14:tracePt t="43889" x="1776413" y="6450013"/>
          <p14:tracePt t="43905" x="1784350" y="6457950"/>
          <p14:tracePt t="43922" x="1827213" y="6457950"/>
          <p14:tracePt t="43930" x="1835150" y="6457950"/>
          <p14:tracePt t="43938" x="1860550" y="6475413"/>
          <p14:tracePt t="43945" x="1885950" y="6475413"/>
          <p14:tracePt t="43953" x="1920875" y="6483350"/>
          <p14:tracePt t="43961" x="1928813" y="6483350"/>
          <p14:tracePt t="43969" x="1987550" y="6500813"/>
          <p14:tracePt t="43978" x="2030413" y="6500813"/>
          <p14:tracePt t="43985" x="2081213" y="6535738"/>
          <p14:tracePt t="43995" x="2149475" y="6551613"/>
          <p14:tracePt t="44001" x="2235200" y="6551613"/>
          <p14:tracePt t="44012" x="2327275" y="6569075"/>
          <p14:tracePt t="44017" x="2395538" y="6586538"/>
          <p14:tracePt t="44026" x="2455863" y="6586538"/>
          <p14:tracePt t="44033" x="2549525" y="6619875"/>
          <p14:tracePt t="44041" x="2590800" y="6619875"/>
          <p14:tracePt t="44049" x="2651125" y="6619875"/>
          <p14:tracePt t="44057" x="2719388" y="6637338"/>
          <p14:tracePt t="44065" x="2803525" y="6637338"/>
          <p14:tracePt t="44073" x="2871788" y="6637338"/>
          <p14:tracePt t="44082" x="2914650" y="6654800"/>
          <p14:tracePt t="44089" x="2965450" y="6654800"/>
          <p14:tracePt t="44098" x="3024188" y="6670675"/>
          <p14:tracePt t="44105" x="3059113" y="6670675"/>
          <p14:tracePt t="44114" x="3117850" y="6705600"/>
          <p14:tracePt t="44121" x="3135313" y="6713538"/>
          <p14:tracePt t="44130" x="3160713" y="6713538"/>
          <p14:tracePt t="44137" x="3203575" y="6731000"/>
          <p14:tracePt t="44146" x="3254375" y="6746875"/>
          <p14:tracePt t="44153" x="3297238" y="6746875"/>
          <p14:tracePt t="44162" x="3348038" y="6746875"/>
          <p14:tracePt t="44169" x="3432175" y="6746875"/>
          <p14:tracePt t="44178" x="3492500" y="6746875"/>
          <p14:tracePt t="44185" x="3533775" y="6746875"/>
          <p14:tracePt t="44196" x="3619500" y="6746875"/>
          <p14:tracePt t="44202" x="3670300" y="6746875"/>
          <p14:tracePt t="44212" x="3695700" y="6746875"/>
          <p14:tracePt t="44218" x="3756025" y="6746875"/>
          <p14:tracePt t="44226" x="3806825" y="6781800"/>
          <p14:tracePt t="44233" x="3832225" y="6781800"/>
          <p14:tracePt t="44241" x="3916363" y="6799263"/>
          <p14:tracePt t="44249" x="3967163" y="6799263"/>
          <p14:tracePt t="44257" x="4027488" y="6815138"/>
          <p14:tracePt t="44266" x="4095750" y="6815138"/>
          <p14:tracePt t="44273" x="4154488" y="6815138"/>
          <p14:tracePt t="44283" x="4222750" y="6815138"/>
          <p14:tracePt t="44289" x="4281488" y="6815138"/>
          <p14:tracePt t="44298" x="4316413" y="6815138"/>
          <p14:tracePt t="44305" x="4324350" y="6815138"/>
          <p14:tracePt t="44314" x="4349750" y="6815138"/>
          <p14:tracePt t="44321" x="4375150" y="6815138"/>
          <p14:tracePt t="44330" x="4425950" y="6815138"/>
          <p14:tracePt t="44337" x="4468813" y="6815138"/>
          <p14:tracePt t="44345" x="4537075" y="6824663"/>
          <p14:tracePt t="44353" x="4621213" y="6824663"/>
          <p14:tracePt t="44507" x="6100763" y="6840538"/>
          <p14:tracePt t="44514" x="6194425" y="6824663"/>
          <p14:tracePt t="44521" x="6286500" y="6807200"/>
          <p14:tracePt t="44529" x="6296025" y="6807200"/>
          <p14:tracePt t="44537" x="6338888" y="6799263"/>
          <p14:tracePt t="44626" x="6354763" y="6781800"/>
          <p14:tracePt t="44641" x="6380163" y="6772275"/>
          <p14:tracePt t="44650" x="6405563" y="6772275"/>
          <p14:tracePt t="44657" x="6430963" y="6756400"/>
          <p14:tracePt t="44674" x="6448425" y="6738938"/>
          <p14:tracePt t="44682" x="6473825" y="6738938"/>
          <p14:tracePt t="44689" x="6499225" y="6713538"/>
          <p14:tracePt t="44698" x="6534150" y="6696075"/>
          <p14:tracePt t="44705" x="6559550" y="6680200"/>
          <p14:tracePt t="44715" x="6575425" y="6670675"/>
          <p14:tracePt t="44721" x="6610350" y="6645275"/>
          <p14:tracePt t="44729" x="6678613" y="6611938"/>
          <p14:tracePt t="44737" x="6711950" y="6577013"/>
          <p14:tracePt t="44746" x="6745288" y="6551613"/>
          <p14:tracePt t="44753" x="6770688" y="6518275"/>
          <p14:tracePt t="44762" x="6788150" y="6492875"/>
          <p14:tracePt t="44769" x="6788150" y="6475413"/>
          <p14:tracePt t="44779" x="6797675" y="6467475"/>
          <p14:tracePt t="44785" x="6813550" y="6442075"/>
          <p14:tracePt t="44796" x="6848475" y="6391275"/>
          <p14:tracePt t="44801" x="6856413" y="6365875"/>
          <p14:tracePt t="44812" x="6889750" y="6330950"/>
          <p14:tracePt t="44817" x="6924675" y="6280150"/>
          <p14:tracePt t="44826" x="6932613" y="6254750"/>
          <p14:tracePt t="44834" x="6950075" y="6211888"/>
          <p14:tracePt t="44841" x="6967538" y="6178550"/>
          <p14:tracePt t="44849" x="6983413" y="6110288"/>
          <p14:tracePt t="44857" x="6992938" y="6102350"/>
          <p14:tracePt t="44865" x="6992938" y="6059488"/>
          <p14:tracePt t="44874" x="7008813" y="6034088"/>
          <p14:tracePt t="44881" x="7008813" y="6016625"/>
          <p14:tracePt t="44889" x="7008813" y="5983288"/>
          <p14:tracePt t="44899" x="7008813" y="5948363"/>
          <p14:tracePt t="44914" x="7008813" y="5880100"/>
          <p14:tracePt t="44922" x="7008813" y="5813425"/>
          <p14:tracePt t="44929" x="7008813" y="5770563"/>
          <p14:tracePt t="44937" x="7008813" y="5745163"/>
          <p14:tracePt t="44946" x="7008813" y="5659438"/>
          <p14:tracePt t="44953" x="7008813" y="5591175"/>
          <p14:tracePt t="44962" x="6983413" y="5507038"/>
          <p14:tracePt t="44969" x="6942138" y="5413375"/>
          <p14:tracePt t="44978" x="6907213" y="5337175"/>
          <p14:tracePt t="44985" x="6889750" y="5294313"/>
          <p14:tracePt t="44995" x="6873875" y="5243513"/>
          <p14:tracePt t="45001" x="6864350" y="5218113"/>
          <p14:tracePt t="45013" x="6831013" y="5149850"/>
          <p14:tracePt t="45029" x="6813550" y="5141913"/>
          <p14:tracePt t="45049" x="6813550" y="5106988"/>
          <p14:tracePt t="45139" x="6805613" y="5099050"/>
          <p14:tracePt t="45155" x="6788150" y="5091113"/>
          <p14:tracePt t="45171" x="6780213" y="5073650"/>
          <p14:tracePt t="45180" x="6762750" y="5064125"/>
          <p14:tracePt t="45191" x="6762750" y="5048250"/>
          <p14:tracePt t="45201" x="6754813" y="5038725"/>
          <p14:tracePt t="45291" x="6745288" y="5030788"/>
          <p14:tracePt t="45323" x="6704013" y="5030788"/>
          <p14:tracePt t="45331" x="6686550" y="5030788"/>
          <p14:tracePt t="45339" x="6643688" y="5048250"/>
          <p14:tracePt t="45352" x="6600825" y="5064125"/>
          <p14:tracePt t="45357" x="6550025" y="5073650"/>
          <p14:tracePt t="45364" x="6524625" y="5073650"/>
          <p14:tracePt t="45369" x="6499225" y="5106988"/>
          <p14:tracePt t="45378" x="6483350" y="5106988"/>
          <p14:tracePt t="45385" x="6473825" y="5106988"/>
          <p14:tracePt t="45396" x="6456363" y="5106988"/>
          <p14:tracePt t="45412" x="6448425" y="5116513"/>
          <p14:tracePt t="45417" x="6440488" y="5116513"/>
          <p14:tracePt t="45425" x="6423025" y="5116513"/>
          <p14:tracePt t="45433" x="6415088" y="5116513"/>
          <p14:tracePt t="45441" x="6397625" y="5116513"/>
          <p14:tracePt t="45449" x="6364288" y="5116513"/>
          <p14:tracePt t="45457" x="6329363" y="5116513"/>
          <p14:tracePt t="45465" x="6270625" y="5132388"/>
          <p14:tracePt t="45474" x="6176963" y="5132388"/>
          <p14:tracePt t="45481" x="6065838" y="5132388"/>
          <p14:tracePt t="45489" x="5972175" y="5132388"/>
          <p14:tracePt t="45498" x="5837238" y="5132388"/>
          <p14:tracePt t="45505" x="5743575" y="5132388"/>
          <p14:tracePt t="45514" x="5700713" y="5132388"/>
          <p14:tracePt t="45521" x="5641975" y="5132388"/>
          <p14:tracePt t="45530" x="5573713" y="5132388"/>
          <p14:tracePt t="45537" x="5548313" y="5132388"/>
          <p14:tracePt t="45545" x="5505450" y="5132388"/>
          <p14:tracePt t="45553" x="5454650" y="5132388"/>
          <p14:tracePt t="45562" x="5411788" y="5132388"/>
          <p14:tracePt t="45569" x="5368925" y="5132388"/>
          <p14:tracePt t="45579" x="5318125" y="5132388"/>
          <p14:tracePt t="45585" x="5216525" y="5132388"/>
          <p14:tracePt t="45595" x="5072063" y="5132388"/>
          <p14:tracePt t="45601" x="4953000" y="5132388"/>
          <p14:tracePt t="45611" x="4749800" y="5073650"/>
          <p14:tracePt t="45617" x="4519613" y="5030788"/>
          <p14:tracePt t="45626" x="4316413" y="4987925"/>
          <p14:tracePt t="45633" x="4086225" y="4962525"/>
          <p14:tracePt t="45641" x="3857625" y="4937125"/>
          <p14:tracePt t="45649" x="3687763" y="4937125"/>
          <p14:tracePt t="45657" x="3492500" y="4919663"/>
          <p14:tracePt t="45665" x="3287713" y="4919663"/>
          <p14:tracePt t="45673" x="3143250" y="4919663"/>
          <p14:tracePt t="45681" x="2947988" y="4919663"/>
          <p14:tracePt t="45689" x="2727325" y="4919663"/>
          <p14:tracePt t="45698" x="2524125" y="4919663"/>
          <p14:tracePt t="45705" x="2379663" y="4919663"/>
          <p14:tracePt t="45714" x="2182813" y="4919663"/>
          <p14:tracePt t="45721" x="2073275" y="4919663"/>
          <p14:tracePt t="45730" x="1903413" y="4919663"/>
          <p14:tracePt t="45737" x="1784350" y="4919663"/>
          <p14:tracePt t="45745" x="1698625" y="4919663"/>
          <p14:tracePt t="45754" x="1606550" y="4919663"/>
          <p14:tracePt t="45761" x="1520825" y="4919663"/>
          <p14:tracePt t="45769" x="1462088" y="4919663"/>
          <p14:tracePt t="45778" x="1427163" y="4919663"/>
          <p14:tracePt t="45785" x="1401763" y="4919663"/>
          <p14:tracePt t="45795" x="1376363" y="4919663"/>
          <p14:tracePt t="45812" x="1368425" y="4919663"/>
          <p14:tracePt t="45818" x="1343025" y="4919663"/>
          <p14:tracePt t="45826" x="1325563" y="4919663"/>
          <p14:tracePt t="45841" x="1300163" y="4919663"/>
          <p14:tracePt t="45849" x="1274763" y="4919663"/>
          <p14:tracePt t="45857" x="1257300" y="4919663"/>
          <p14:tracePt t="45939" x="1249363" y="4919663"/>
          <p14:tracePt t="45955" x="1239838" y="4929188"/>
          <p14:tracePt t="45963" x="1239838" y="4954588"/>
          <p14:tracePt t="45973" x="1239838" y="5022850"/>
          <p14:tracePt t="45980" x="1239838" y="5048250"/>
          <p14:tracePt t="45987" x="1239838" y="5116513"/>
          <p14:tracePt t="45995" x="1239838" y="5157788"/>
          <p14:tracePt t="46001" x="1265238" y="5226050"/>
          <p14:tracePt t="46011" x="1274763" y="5268913"/>
          <p14:tracePt t="46017" x="1290638" y="5319713"/>
          <p14:tracePt t="46026" x="1325563" y="5345113"/>
          <p14:tracePt t="46041" x="1333500" y="5362575"/>
          <p14:tracePt t="46107" x="1350963" y="5370513"/>
          <p14:tracePt t="46115" x="1358900" y="5387975"/>
          <p14:tracePt t="46125" x="1358900" y="5395913"/>
          <p14:tracePt t="46131" x="1376363" y="5421313"/>
          <p14:tracePt t="46140" x="1376363" y="5472113"/>
          <p14:tracePt t="46153" x="1401763" y="5497513"/>
          <p14:tracePt t="46156" x="1401763" y="5565775"/>
          <p14:tracePt t="46162" x="1401763" y="5651500"/>
          <p14:tracePt t="46169" x="1419225" y="5710238"/>
          <p14:tracePt t="46178" x="1419225" y="5803900"/>
          <p14:tracePt t="46185" x="1435100" y="5922963"/>
          <p14:tracePt t="46194" x="1452563" y="5983288"/>
          <p14:tracePt t="46201" x="1495425" y="6059488"/>
          <p14:tracePt t="46211" x="1512888" y="6143625"/>
          <p14:tracePt t="46217" x="1538288" y="6194425"/>
          <p14:tracePt t="46225" x="1554163" y="6246813"/>
          <p14:tracePt t="46233" x="1589088" y="6272213"/>
          <p14:tracePt t="46291" x="1597025" y="6288088"/>
          <p14:tracePt t="46301" x="1597025" y="6297613"/>
          <p14:tracePt t="46308" x="1614488" y="6305550"/>
          <p14:tracePt t="46317" x="1639888" y="6338888"/>
          <p14:tracePt t="46333" x="1647825" y="6348413"/>
          <p14:tracePt t="46348" x="1665288" y="6356350"/>
          <p14:tracePt t="46355" x="1690688" y="6391275"/>
          <p14:tracePt t="46367" x="1698625" y="6391275"/>
          <p14:tracePt t="46373" x="1716088" y="6399213"/>
          <p14:tracePt t="46378" x="1724025" y="6399213"/>
          <p14:tracePt t="46385" x="1749425" y="6399213"/>
          <p14:tracePt t="46398" x="1766888" y="6399213"/>
          <p14:tracePt t="46402" x="1792288" y="6416675"/>
          <p14:tracePt t="46418" x="1928813" y="6457950"/>
          <p14:tracePt t="46426" x="1997075" y="6500813"/>
          <p14:tracePt t="46433" x="2081213" y="6500813"/>
          <p14:tracePt t="46443" x="2149475" y="6535738"/>
          <p14:tracePt t="46451" x="2217738" y="6535738"/>
          <p14:tracePt t="46457" x="2301875" y="6551613"/>
          <p14:tracePt t="46466" x="2370138" y="6551613"/>
          <p14:tracePt t="46475" x="2430463" y="6551613"/>
          <p14:tracePt t="46484" x="2481263" y="6551613"/>
          <p14:tracePt t="46489" x="2524125" y="6551613"/>
          <p14:tracePt t="46498" x="2565400" y="6551613"/>
          <p14:tracePt t="46505" x="2616200" y="6569075"/>
          <p14:tracePt t="46514" x="2659063" y="6569075"/>
          <p14:tracePt t="46522" x="2684463" y="6577013"/>
          <p14:tracePt t="46534" x="2752725" y="6577013"/>
          <p14:tracePt t="46540" x="2838450" y="6619875"/>
          <p14:tracePt t="46550" x="2930525" y="6619875"/>
          <p14:tracePt t="46554" x="3024188" y="6637338"/>
          <p14:tracePt t="46561" x="3109913" y="6637338"/>
          <p14:tracePt t="46569" x="3178175" y="6654800"/>
          <p14:tracePt t="46577" x="3236913" y="6654800"/>
          <p14:tracePt t="46585" x="3287713" y="6662738"/>
          <p14:tracePt t="46603" x="3355975" y="6662738"/>
          <p14:tracePt t="46617" x="3424238" y="6696075"/>
          <p14:tracePt t="46621" x="3492500" y="6696075"/>
          <p14:tracePt t="46626" x="3551238" y="6696075"/>
          <p14:tracePt t="46633" x="3602038" y="6713538"/>
          <p14:tracePt t="46644" x="3662363" y="6713538"/>
          <p14:tracePt t="46653" x="3729038" y="6713538"/>
          <p14:tracePt t="46657" x="3756025" y="6713538"/>
          <p14:tracePt t="46666" x="3814763" y="6713538"/>
          <p14:tracePt t="46673" x="3865563" y="6713538"/>
          <p14:tracePt t="46681" x="3908425" y="6731000"/>
          <p14:tracePt t="46690" x="3951288" y="6731000"/>
          <p14:tracePt t="46701" x="3984625" y="6731000"/>
          <p14:tracePt t="46706" x="4027488" y="6731000"/>
          <p14:tracePt t="46716" x="4052888" y="6731000"/>
          <p14:tracePt t="46721" x="4121150" y="6731000"/>
          <p14:tracePt t="46730" x="4162425" y="6731000"/>
          <p14:tracePt t="46737" x="4187825" y="6731000"/>
          <p14:tracePt t="46745" x="4205288" y="6731000"/>
          <p14:tracePt t="46755" x="4240213" y="6731000"/>
          <p14:tracePt t="46766" x="4291013" y="6731000"/>
          <p14:tracePt t="46771" x="4332288" y="6731000"/>
          <p14:tracePt t="46785" x="4418013" y="6731000"/>
          <p14:tracePt t="46788" x="4503738" y="6731000"/>
          <p14:tracePt t="46795" x="4570413" y="6731000"/>
          <p14:tracePt t="46803" x="4656138" y="6731000"/>
          <p14:tracePt t="46818" x="4740275" y="6731000"/>
          <p14:tracePt t="46820" x="4808538" y="6731000"/>
          <p14:tracePt t="46826" x="4876800" y="6705600"/>
          <p14:tracePt t="46833" x="4919663" y="6688138"/>
          <p14:tracePt t="46842" x="4962525" y="6688138"/>
          <p14:tracePt t="46852" x="4995863" y="6688138"/>
          <p14:tracePt t="46859" x="5038725" y="6688138"/>
          <p14:tracePt t="46869" x="5080000" y="6688138"/>
          <p14:tracePt t="46874" x="5132388" y="6688138"/>
          <p14:tracePt t="46881" x="5191125" y="6688138"/>
          <p14:tracePt t="46892" x="5216525" y="6688138"/>
          <p14:tracePt t="46901" x="5284788" y="6688138"/>
          <p14:tracePt t="46911" x="5343525" y="6688138"/>
          <p14:tracePt t="46918" x="5368925" y="6688138"/>
          <p14:tracePt t="46921" x="5421313" y="6688138"/>
          <p14:tracePt t="46929" x="5446713" y="6688138"/>
          <p14:tracePt t="46937" x="5454650" y="6688138"/>
          <p14:tracePt t="46945" x="5497513" y="6688138"/>
          <p14:tracePt t="46953" x="5513388" y="6688138"/>
          <p14:tracePt t="46970" x="5538788" y="6680200"/>
          <p14:tracePt t="46984" x="5548313" y="6680200"/>
          <p14:tracePt t="46988" x="5565775" y="6680200"/>
          <p14:tracePt t="47001" x="5591175" y="6662738"/>
          <p14:tracePt t="47004" x="5657850" y="6627813"/>
          <p14:tracePt t="47012" x="5700713" y="6627813"/>
          <p14:tracePt t="47017" x="5743575" y="6627813"/>
          <p14:tracePt t="47027" x="5811838" y="6627813"/>
          <p14:tracePt t="47035" x="5880100" y="6611938"/>
          <p14:tracePt t="47042" x="5938838" y="6594475"/>
          <p14:tracePt t="47049" x="5989638" y="6594475"/>
          <p14:tracePt t="47059" x="6049963" y="6594475"/>
          <p14:tracePt t="47067" x="6116638" y="6577013"/>
          <p14:tracePt t="47073" x="6126163" y="6577013"/>
          <p14:tracePt t="47082" x="6151563" y="6551613"/>
          <p14:tracePt t="47091" x="6184900" y="6551613"/>
          <p14:tracePt t="47101" x="6194425" y="6543675"/>
          <p14:tracePt t="47131" x="6202363" y="6543675"/>
          <p14:tracePt t="47138" x="6235700" y="6526213"/>
          <p14:tracePt t="47146" x="6245225" y="6518275"/>
          <p14:tracePt t="47153" x="6253163" y="6518275"/>
          <p14:tracePt t="47161" x="6286500" y="6492875"/>
          <p14:tracePt t="47203" x="6296025" y="6475413"/>
          <p14:tracePt t="47214" x="6303963" y="6467475"/>
          <p14:tracePt t="47227" x="6329363" y="6467475"/>
          <p14:tracePt t="47235" x="6346825" y="6450013"/>
          <p14:tracePt t="47241" x="6354763" y="6450013"/>
          <p14:tracePt t="47249" x="6372225" y="6450013"/>
          <p14:tracePt t="47259" x="6380163" y="6450013"/>
          <p14:tracePt t="47268" x="6405563" y="6442075"/>
          <p14:tracePt t="47275" x="6440488" y="6424613"/>
          <p14:tracePt t="47284" x="6448425" y="6424613"/>
          <p14:tracePt t="47290" x="6465888" y="6424613"/>
          <p14:tracePt t="47298" x="6473825" y="6416675"/>
          <p14:tracePt t="47306" x="6483350" y="6416675"/>
          <p14:tracePt t="47316" x="6516688" y="6399213"/>
          <p14:tracePt t="47460" x="6524625" y="6391275"/>
          <p14:tracePt t="47467" x="6524625" y="6373813"/>
          <p14:tracePt t="47675" x="6524625" y="6348413"/>
          <p14:tracePt t="47684" x="6499225" y="6305550"/>
          <p14:tracePt t="47691" x="6491288" y="6288088"/>
          <p14:tracePt t="47704" x="6456363" y="6229350"/>
          <p14:tracePt t="47708" x="6380163" y="6127750"/>
          <p14:tracePt t="47716" x="6245225" y="5999163"/>
          <p14:tracePt t="47722" x="6083300" y="5838825"/>
          <p14:tracePt t="47730" x="5956300" y="5702300"/>
          <p14:tracePt t="47737" x="5819775" y="5600700"/>
          <p14:tracePt t="47746" x="5692775" y="5514975"/>
          <p14:tracePt t="47753" x="5565775" y="5421313"/>
          <p14:tracePt t="47761" x="5462588" y="5345113"/>
          <p14:tracePt t="47769" x="5284788" y="5226050"/>
          <p14:tracePt t="47778" x="5132388" y="5167313"/>
          <p14:tracePt t="47785" x="5021263" y="5038725"/>
          <p14:tracePt t="47794" x="4868863" y="4946650"/>
          <p14:tracePt t="47801" x="4595813" y="4767263"/>
          <p14:tracePt t="47811" x="4410075" y="4657725"/>
          <p14:tracePt t="47817" x="4230688" y="4546600"/>
          <p14:tracePt t="47827" x="4044950" y="4402138"/>
          <p14:tracePt t="47833" x="3908425" y="4275138"/>
          <p14:tracePt t="47841" x="3806825" y="4138613"/>
          <p14:tracePt t="47849" x="3670300" y="4037013"/>
          <p14:tracePt t="47857" x="3568700" y="3951288"/>
          <p14:tracePt t="47865" x="3525838" y="3900488"/>
          <p14:tracePt t="47873" x="3449638" y="3849688"/>
          <p14:tracePt t="47881" x="3398838" y="3798888"/>
          <p14:tracePt t="47889" x="3373438" y="3763963"/>
          <p14:tracePt t="47899" x="3338513" y="3756025"/>
          <p14:tracePt t="47907" x="3287713" y="3705225"/>
          <p14:tracePt t="47918" x="3262313" y="3671888"/>
          <p14:tracePt t="47924" x="3211513" y="3646488"/>
          <p14:tracePt t="47933" x="3203575" y="3629025"/>
          <p14:tracePt t="47942" x="3160713" y="3586163"/>
          <p14:tracePt t="47945" x="3109913" y="3535363"/>
          <p14:tracePt t="47953" x="3008313" y="3475038"/>
          <p14:tracePt t="47961" x="2940050" y="3441700"/>
          <p14:tracePt t="47969" x="2863850" y="3390900"/>
          <p14:tracePt t="48060" x="2854325" y="3373438"/>
          <p14:tracePt t="48067" x="2795588" y="3365500"/>
          <p14:tracePt t="48579" x="2803525" y="3365500"/>
          <p14:tracePt t="48587" x="2879725" y="3382963"/>
          <p14:tracePt t="48595" x="2930525" y="3459163"/>
          <p14:tracePt t="48602" x="2990850" y="3535363"/>
          <p14:tracePt t="48610" x="3074988" y="3687763"/>
          <p14:tracePt t="48617" x="3168650" y="3867150"/>
          <p14:tracePt t="48627" x="3262313" y="4105275"/>
          <p14:tracePt t="48633" x="3355975" y="4333875"/>
          <p14:tracePt t="48641" x="3457575" y="4673600"/>
          <p14:tracePt t="48649" x="3525838" y="4929188"/>
          <p14:tracePt t="48657" x="3594100" y="5132388"/>
          <p14:tracePt t="48665" x="3678238" y="5260975"/>
          <p14:tracePt t="48673" x="3771900" y="5472113"/>
          <p14:tracePt t="48681" x="3814763" y="5591175"/>
          <p14:tracePt t="48689" x="3900488" y="5719763"/>
          <p14:tracePt t="48697" x="4035425" y="5905500"/>
          <p14:tracePt t="48705" x="4070350" y="5932488"/>
          <p14:tracePt t="48713" x="4070350" y="5965825"/>
          <p14:tracePt t="48866" x="4070350" y="5991225"/>
          <p14:tracePt t="48875" x="4078288" y="5999163"/>
          <p14:tracePt t="48882" x="4095750" y="6102350"/>
          <p14:tracePt t="48889" x="4121150" y="6221413"/>
          <p14:tracePt t="48898" x="4121150" y="6330950"/>
          <p14:tracePt t="48905" x="4146550" y="6365875"/>
          <p14:tracePt t="48913" x="4162425" y="6424613"/>
          <p14:tracePt t="48921" x="4171950" y="6442075"/>
          <p14:tracePt t="48929" x="4187825" y="6450013"/>
          <p14:tracePt t="49491" x="4187825" y="6432550"/>
          <p14:tracePt t="49499" x="4187825" y="6424613"/>
          <p14:tracePt t="49505" x="4230688" y="6381750"/>
          <p14:tracePt t="49514" x="4281488" y="6305550"/>
          <p14:tracePt t="49521" x="4341813" y="6229350"/>
          <p14:tracePt t="49529" x="4392613" y="6161088"/>
          <p14:tracePt t="49537" x="4451350" y="6059488"/>
          <p14:tracePt t="49545" x="4537075" y="5957888"/>
          <p14:tracePt t="49553" x="4595813" y="5829300"/>
          <p14:tracePt t="49562" x="4706938" y="5702300"/>
          <p14:tracePt t="49569" x="4765675" y="5600700"/>
          <p14:tracePt t="49576" x="4833938" y="5446713"/>
          <p14:tracePt t="49585" x="4919663" y="5319713"/>
          <p14:tracePt t="49593" x="4978400" y="5200650"/>
          <p14:tracePt t="49601" x="5064125" y="5099050"/>
          <p14:tracePt t="49610" x="5122863" y="4997450"/>
          <p14:tracePt t="49617" x="5157788" y="4903788"/>
          <p14:tracePt t="49626" x="5216525" y="4802188"/>
          <p14:tracePt t="49633" x="5249863" y="4749800"/>
          <p14:tracePt t="49641" x="5284788" y="4683125"/>
          <p14:tracePt t="49649" x="5318125" y="4657725"/>
          <p14:tracePt t="49657" x="5353050" y="4589463"/>
          <p14:tracePt t="49665" x="5394325" y="4538663"/>
          <p14:tracePt t="49673" x="5429250" y="4486275"/>
          <p14:tracePt t="49681" x="5462588" y="4460875"/>
          <p14:tracePt t="49696" x="5472113" y="4445000"/>
          <p14:tracePt t="49809" x="5487988" y="4452938"/>
          <p14:tracePt t="49849" x="5497513" y="4460875"/>
          <p14:tracePt t="49865" x="5497513" y="4486275"/>
          <p14:tracePt t="49873" x="5487988" y="4538663"/>
          <p14:tracePt t="49881" x="5454650" y="4622800"/>
          <p14:tracePt t="49889" x="5437188" y="4657725"/>
          <p14:tracePt t="49897" x="5437188" y="4699000"/>
          <p14:tracePt t="49905" x="5421313" y="4767263"/>
          <p14:tracePt t="49914" x="5421313" y="4775200"/>
          <p14:tracePt t="49921" x="5421313" y="4792663"/>
          <p14:tracePt t="49929" x="5421313" y="4818063"/>
          <p14:tracePt t="49937" x="5421313" y="4843463"/>
          <p14:tracePt t="49946" x="5421313" y="4852988"/>
          <p14:tracePt t="49977" x="5411788" y="4878388"/>
          <p14:tracePt t="49985" x="5411788" y="4911725"/>
          <p14:tracePt t="49994" x="5411788" y="4937125"/>
          <p14:tracePt t="50001" x="5411788" y="4946650"/>
          <p14:tracePt t="50010" x="5411788" y="4972050"/>
          <p14:tracePt t="50017" x="5411788" y="4987925"/>
          <p14:tracePt t="50106" x="5411788" y="4997450"/>
          <p14:tracePt t="50114" x="5454650" y="4987925"/>
          <p14:tracePt t="50123" x="5522913" y="4937125"/>
          <p14:tracePt t="50130" x="5607050" y="4835525"/>
          <p14:tracePt t="50137" x="5657850" y="4767263"/>
          <p14:tracePt t="50146" x="5718175" y="4665663"/>
          <p14:tracePt t="50153" x="5761038" y="4597400"/>
          <p14:tracePt t="50162" x="5819775" y="4495800"/>
          <p14:tracePt t="50169" x="5827713" y="4445000"/>
          <p14:tracePt t="50177" x="5845175" y="4359275"/>
          <p14:tracePt t="50185" x="5862638" y="4291013"/>
          <p14:tracePt t="50193" x="5862638" y="4265613"/>
          <p14:tracePt t="50201" x="5880100" y="4224338"/>
          <p14:tracePt t="50210" x="5895975" y="4206875"/>
          <p14:tracePt t="50274" x="5895975" y="4197350"/>
          <p14:tracePt t="50305" x="5888038" y="4181475"/>
          <p14:tracePt t="50345" x="5888038" y="4189413"/>
          <p14:tracePt t="50353" x="5888038" y="4214813"/>
          <p14:tracePt t="50361" x="5870575" y="4257675"/>
          <p14:tracePt t="50369" x="5870575" y="4341813"/>
          <p14:tracePt t="50379" x="5837238" y="4445000"/>
          <p14:tracePt t="50385" x="5794375" y="4538663"/>
          <p14:tracePt t="50395" x="5776913" y="4630738"/>
          <p14:tracePt t="50401" x="5726113" y="4699000"/>
          <p14:tracePt t="50412" x="5726113" y="4716463"/>
          <p14:tracePt t="50417" x="5726113" y="4741863"/>
          <p14:tracePt t="50522" x="5726113" y="4784725"/>
          <p14:tracePt t="50531" x="5708650" y="4802188"/>
          <p14:tracePt t="50538" x="5708650" y="4810125"/>
          <p14:tracePt t="50549" x="5700713" y="4852988"/>
          <p14:tracePt t="50555" x="5700713" y="4860925"/>
          <p14:tracePt t="50562" x="5683250" y="4919663"/>
          <p14:tracePt t="50569" x="5683250" y="4937125"/>
          <p14:tracePt t="50577" x="5667375" y="4987925"/>
          <p14:tracePt t="50585" x="5632450" y="5064125"/>
          <p14:tracePt t="50594" x="5632450" y="5091113"/>
          <p14:tracePt t="50601" x="5616575" y="5149850"/>
          <p14:tracePt t="50611" x="5607050" y="5183188"/>
          <p14:tracePt t="50665" x="5607050" y="5141913"/>
          <p14:tracePt t="50673" x="5607050" y="5081588"/>
          <p14:tracePt t="50681" x="5607050" y="5013325"/>
          <p14:tracePt t="50689" x="5607050" y="4972050"/>
          <p14:tracePt t="50697" x="5607050" y="4911725"/>
          <p14:tracePt t="50705" x="5573713" y="4843463"/>
          <p14:tracePt t="50714" x="5556250" y="4775200"/>
          <p14:tracePt t="50721" x="5556250" y="4733925"/>
          <p14:tracePt t="50730" x="5538788" y="4640263"/>
          <p14:tracePt t="50737" x="5538788" y="4554538"/>
          <p14:tracePt t="50747" x="5513388" y="4460875"/>
          <p14:tracePt t="50753" x="5513388" y="4376738"/>
          <p14:tracePt t="50762" x="5513388" y="4308475"/>
          <p14:tracePt t="50769" x="5513388" y="4249738"/>
          <p14:tracePt t="50778" x="5487988" y="4197350"/>
          <p14:tracePt t="50785" x="5487988" y="4171950"/>
          <p14:tracePt t="50794" x="5472113" y="4146550"/>
          <p14:tracePt t="50812" x="5472113" y="4113213"/>
          <p14:tracePt t="50938" x="5472113" y="4156075"/>
          <p14:tracePt t="50945" x="5472113" y="4181475"/>
          <p14:tracePt t="50955" x="5472113" y="4206875"/>
          <p14:tracePt t="50964" x="5472113" y="4275138"/>
          <p14:tracePt t="50970" x="5472113" y="4316413"/>
          <p14:tracePt t="50977" x="5472113" y="4384675"/>
          <p14:tracePt t="50986" x="5472113" y="4427538"/>
          <p14:tracePt t="50994" x="5472113" y="4513263"/>
          <p14:tracePt t="51001" x="5472113" y="4572000"/>
          <p14:tracePt t="51010" x="5472113" y="4640263"/>
          <p14:tracePt t="51017" x="5472113" y="4699000"/>
          <p14:tracePt t="51027" x="5472113" y="4724400"/>
          <p14:tracePt t="51033" x="5472113" y="4741863"/>
          <p14:tracePt t="51155" x="5472113" y="4784725"/>
          <p14:tracePt t="51163" x="5462588" y="4792663"/>
          <p14:tracePt t="51234" x="5411788" y="4741863"/>
          <p14:tracePt t="51242" x="5394325" y="4673600"/>
          <p14:tracePt t="51249" x="5394325" y="4589463"/>
          <p14:tracePt t="51258" x="5394325" y="4503738"/>
          <p14:tracePt t="51265" x="5394325" y="4435475"/>
          <p14:tracePt t="51273" x="5394325" y="4351338"/>
          <p14:tracePt t="51281" x="5394325" y="4291013"/>
          <p14:tracePt t="51289" x="5394325" y="4224338"/>
          <p14:tracePt t="51297" x="5394325" y="4181475"/>
          <p14:tracePt t="51305" x="5394325" y="4130675"/>
          <p14:tracePt t="51313" x="5394325" y="4105275"/>
          <p14:tracePt t="51321" x="5394325" y="4079875"/>
          <p14:tracePt t="51329" x="5394325" y="4070350"/>
          <p14:tracePt t="51426" x="5394325" y="4164013"/>
          <p14:tracePt t="51434" x="5394325" y="4249738"/>
          <p14:tracePt t="51446" x="5394325" y="4341813"/>
          <p14:tracePt t="51454" x="5394325" y="4427538"/>
          <p14:tracePt t="51459" x="5378450" y="4521200"/>
          <p14:tracePt t="51465" x="5378450" y="4579938"/>
          <p14:tracePt t="51474" x="5378450" y="4630738"/>
          <p14:tracePt t="51482" x="5378450" y="4657725"/>
          <p14:tracePt t="51490" x="5378450" y="4716463"/>
          <p14:tracePt t="51498" x="5378450" y="4749800"/>
          <p14:tracePt t="51505" x="5360988" y="4775200"/>
          <p14:tracePt t="51515" x="5360988" y="4802188"/>
          <p14:tracePt t="51521" x="5335588" y="4852988"/>
          <p14:tracePt t="51531" x="5318125" y="4878388"/>
          <p14:tracePt t="51537" x="5318125" y="4929188"/>
          <p14:tracePt t="51547" x="5302250" y="4937125"/>
          <p14:tracePt t="51562" x="5302250" y="4946650"/>
          <p14:tracePt t="51651" x="5292725" y="4962525"/>
          <p14:tracePt t="51659" x="5284788" y="4962525"/>
          <p14:tracePt t="51668" x="5267325" y="4929188"/>
          <p14:tracePt t="51676" x="5267325" y="4886325"/>
          <p14:tracePt t="51685" x="5267325" y="4835525"/>
          <p14:tracePt t="51692" x="5267325" y="4775200"/>
          <p14:tracePt t="51701" x="5267325" y="4708525"/>
          <p14:tracePt t="51705" x="5267325" y="4622800"/>
          <p14:tracePt t="51715" x="5267325" y="4538663"/>
          <p14:tracePt t="51721" x="5267325" y="4513263"/>
          <p14:tracePt t="51730" x="5267325" y="4445000"/>
          <p14:tracePt t="51737" x="5276850" y="4402138"/>
          <p14:tracePt t="51746" x="5276850" y="4376738"/>
          <p14:tracePt t="51753" x="5276850" y="4359275"/>
          <p14:tracePt t="51762" x="5276850" y="4333875"/>
          <p14:tracePt t="51899" x="5284788" y="4325938"/>
          <p14:tracePt t="51931" x="5302250" y="4376738"/>
          <p14:tracePt t="51939" x="5302250" y="4460875"/>
          <p14:tracePt t="51948" x="5302250" y="4521200"/>
          <p14:tracePt t="51958" x="5302250" y="4605338"/>
          <p14:tracePt t="51961" x="5302250" y="4673600"/>
          <p14:tracePt t="51969" x="5302250" y="4733925"/>
          <p14:tracePt t="51978" x="5302250" y="4749800"/>
          <p14:tracePt t="52163" x="5302250" y="4741863"/>
          <p14:tracePt t="52171" x="5302250" y="4699000"/>
          <p14:tracePt t="52179" x="5302250" y="4640263"/>
          <p14:tracePt t="52192" x="5302250" y="4579938"/>
          <p14:tracePt t="52197" x="5302250" y="4513263"/>
          <p14:tracePt t="52202" x="5302250" y="4486275"/>
          <p14:tracePt t="52214" x="5302250" y="4435475"/>
          <p14:tracePt t="52218" x="5302250" y="4410075"/>
          <p14:tracePt t="52230" x="5302250" y="4402138"/>
          <p14:tracePt t="52234" x="5302250" y="4376738"/>
          <p14:tracePt t="52419" x="5302250" y="4410075"/>
          <p14:tracePt t="52429" x="5302250" y="4460875"/>
          <p14:tracePt t="52438" x="5302250" y="4521200"/>
          <p14:tracePt t="52449" x="5302250" y="4605338"/>
          <p14:tracePt t="52453" x="5302250" y="4691063"/>
          <p14:tracePt t="52458" x="5302250" y="4741863"/>
          <p14:tracePt t="52466" x="5327650" y="4767263"/>
          <p14:tracePt t="52473" x="5327650" y="4784725"/>
          <p14:tracePt t="61186" x="5327650" y="4775200"/>
          <p14:tracePt t="61234" x="5327650" y="4767263"/>
          <p14:tracePt t="61243" x="5327650" y="4749800"/>
          <p14:tracePt t="61305" x="5327650" y="4741863"/>
          <p14:tracePt t="61642" x="5343525" y="4724400"/>
          <p14:tracePt t="61706" x="5353050" y="4699000"/>
          <p14:tracePt t="61730" x="5353050" y="4691063"/>
          <p14:tracePt t="61753" x="5368925" y="4665663"/>
          <p14:tracePt t="62323" x="5360988" y="4630738"/>
          <p14:tracePt t="62329" x="5353050" y="4622800"/>
          <p14:tracePt t="62337" x="5310188" y="4605338"/>
          <p14:tracePt t="62345" x="5284788" y="4605338"/>
          <p14:tracePt t="62352" x="5267325" y="4605338"/>
          <p14:tracePt t="62361" x="5259388" y="4605338"/>
          <p14:tracePt t="62384" x="5216525" y="4597400"/>
          <p14:tracePt t="62394" x="5191125" y="4597400"/>
          <p14:tracePt t="62401" x="5148263" y="4597400"/>
          <p14:tracePt t="62409" x="5080000" y="4579938"/>
          <p14:tracePt t="62417" x="5046663" y="4564063"/>
          <p14:tracePt t="62425" x="4962525" y="4546600"/>
          <p14:tracePt t="62432" x="4935538" y="4546600"/>
          <p14:tracePt t="62442" x="4876800" y="4546600"/>
          <p14:tracePt t="62449" x="4808538" y="4529138"/>
          <p14:tracePt t="62458" x="4791075" y="4529138"/>
          <p14:tracePt t="62464" x="4765675" y="4521200"/>
          <p14:tracePt t="62473" x="4740275" y="4521200"/>
          <p14:tracePt t="62481" x="4732338" y="4521200"/>
          <p14:tracePt t="62521" x="4714875" y="4521200"/>
          <p14:tracePt t="62545" x="4689475" y="4486275"/>
          <p14:tracePt t="62754" x="4681538" y="4495800"/>
          <p14:tracePt t="62802" x="4681538" y="4503738"/>
          <p14:tracePt t="62809" x="4681538" y="4546600"/>
          <p14:tracePt t="62825" x="4681538" y="4572000"/>
          <p14:tracePt t="62833" x="4681538" y="4597400"/>
          <p14:tracePt t="62849" x="4681538" y="4630738"/>
          <p14:tracePt t="62858" x="4664075" y="4640263"/>
          <p14:tracePt t="62865" x="4638675" y="4699000"/>
          <p14:tracePt t="62873" x="4605338" y="4733925"/>
          <p14:tracePt t="62881" x="4605338" y="4741863"/>
          <p14:tracePt t="62893" x="4605338" y="4767263"/>
          <p14:tracePt t="62913" x="4605338" y="4784725"/>
          <p14:tracePt t="63121" x="4613275" y="4784725"/>
          <p14:tracePt t="63129" x="4621213" y="4784725"/>
          <p14:tracePt t="63137" x="4664075" y="4784725"/>
          <p14:tracePt t="63153" x="4673600" y="4784725"/>
          <p14:tracePt t="63185" x="4689475" y="4810125"/>
          <p14:tracePt t="63194" x="4681538" y="4835525"/>
          <p14:tracePt t="63201" x="4664075" y="4868863"/>
          <p14:tracePt t="63208" x="4664075" y="4911725"/>
          <p14:tracePt t="63216" x="4664075" y="4919663"/>
          <p14:tracePt t="63280" x="4664075" y="4946650"/>
          <p14:tracePt t="63289" x="4656138" y="4962525"/>
          <p14:tracePt t="63305" x="4638675" y="4962525"/>
          <p14:tracePt t="63313" x="4605338" y="4962525"/>
          <p14:tracePt t="63321" x="4570413" y="4962525"/>
          <p14:tracePt t="63328" x="4511675" y="4962525"/>
          <p14:tracePt t="63337" x="4468813" y="4962525"/>
          <p14:tracePt t="63345" x="4418013" y="4962525"/>
          <p14:tracePt t="63353" x="4359275" y="4962525"/>
          <p14:tracePt t="63362" x="4291013" y="4962525"/>
          <p14:tracePt t="63369" x="4205288" y="4962525"/>
          <p14:tracePt t="63378" x="4121150" y="4954588"/>
          <p14:tracePt t="63385" x="4027488" y="4954588"/>
          <p14:tracePt t="63394" x="3908425" y="4929188"/>
          <p14:tracePt t="63400" x="3814763" y="4911725"/>
          <p14:tracePt t="63409" x="3703638" y="4911725"/>
          <p14:tracePt t="63417" x="3551238" y="4868863"/>
          <p14:tracePt t="63425" x="3457575" y="4852988"/>
          <p14:tracePt t="63433" x="3414713" y="4852988"/>
          <p14:tracePt t="63442" x="3348038" y="4835525"/>
          <p14:tracePt t="63449" x="3338513" y="4835525"/>
          <p14:tracePt t="63465" x="3313113" y="4827588"/>
          <p14:tracePt t="63473" x="3297238" y="4827588"/>
          <p14:tracePt t="63482" x="3270250" y="4810125"/>
          <p14:tracePt t="63490" x="3262313" y="4802188"/>
          <p14:tracePt t="63500" x="3236913" y="4784725"/>
          <p14:tracePt t="63594" x="3219450" y="4775200"/>
          <p14:tracePt t="63753" x="3211513" y="4775200"/>
          <p14:tracePt t="63785" x="3186113" y="4775200"/>
          <p14:tracePt t="63961" x="3168650" y="4759325"/>
          <p14:tracePt t="63977" x="3168650" y="4749800"/>
          <p14:tracePt t="64025" x="3160713" y="4733925"/>
          <p14:tracePt t="64041" x="3152775" y="4724400"/>
          <p14:tracePt t="64074" x="3127375" y="4724400"/>
          <p14:tracePt t="64081" x="3109913" y="4724400"/>
          <p14:tracePt t="64106" x="3100388" y="4708525"/>
          <p14:tracePt t="64122" x="3059113" y="4699000"/>
          <p14:tracePt t="64137" x="3033713" y="4699000"/>
          <p14:tracePt t="64145" x="3016250" y="4699000"/>
          <p14:tracePt t="64155" x="2973388" y="4699000"/>
          <p14:tracePt t="64162" x="2965450" y="4699000"/>
          <p14:tracePt t="64177" x="2955925" y="4699000"/>
          <p14:tracePt t="64226" x="2930525" y="4699000"/>
          <p14:tracePt t="64235" x="2897188" y="4699000"/>
          <p14:tracePt t="64244" x="2838450" y="4699000"/>
          <p14:tracePt t="64252" x="2803525" y="4665663"/>
          <p14:tracePt t="64362" x="2760663" y="4665663"/>
          <p14:tracePt t="64378" x="2752725" y="4665663"/>
          <p14:tracePt t="64426" x="2735263" y="4665663"/>
          <p14:tracePt t="64434" x="2709863" y="4665663"/>
          <p14:tracePt t="64441" x="2684463" y="4665663"/>
          <p14:tracePt t="64449" x="2668588" y="4665663"/>
          <p14:tracePt t="64459" x="2641600" y="4665663"/>
          <p14:tracePt t="64473" x="2633663" y="4665663"/>
          <p14:tracePt t="64538" x="2625725" y="4673600"/>
          <p14:tracePt t="64570" x="2625725" y="4683125"/>
          <p14:tracePt t="64586" x="2625725" y="4708525"/>
          <p14:tracePt t="64594" x="2625725" y="4724400"/>
          <p14:tracePt t="64609" x="2625725" y="4733925"/>
          <p14:tracePt t="64625" x="2625725" y="4741863"/>
          <p14:tracePt t="64633" x="2625725" y="4767263"/>
          <p14:tracePt t="64644" x="2625725" y="4802188"/>
          <p14:tracePt t="64649" x="2641600" y="4810125"/>
          <p14:tracePt t="64666" x="2651125" y="4827588"/>
          <p14:tracePt t="64673" x="2693988" y="4852988"/>
          <p14:tracePt t="64681" x="2709863" y="4860925"/>
          <p14:tracePt t="64689" x="2719388" y="4878388"/>
          <p14:tracePt t="64697" x="2760663" y="4886325"/>
          <p14:tracePt t="64713" x="2770188" y="4886325"/>
          <p14:tracePt t="64721" x="2795588" y="4919663"/>
          <p14:tracePt t="64729" x="2811463" y="4929188"/>
          <p14:tracePt t="64737" x="2820988" y="4929188"/>
          <p14:tracePt t="64753" x="2838450" y="4929188"/>
          <p14:tracePt t="64761" x="2863850" y="4946650"/>
          <p14:tracePt t="64769" x="2871788" y="4946650"/>
          <p14:tracePt t="64778" x="2897188" y="4954588"/>
          <p14:tracePt t="64801" x="2914650" y="4954588"/>
          <p14:tracePt t="64809" x="2955925" y="4954588"/>
          <p14:tracePt t="64817" x="2982913" y="4954588"/>
          <p14:tracePt t="64825" x="3049588" y="4987925"/>
          <p14:tracePt t="64833" x="3059113" y="4987925"/>
          <p14:tracePt t="64842" x="3100388" y="4987925"/>
          <p14:tracePt t="64849" x="3127375" y="4987925"/>
          <p14:tracePt t="64859" x="3178175" y="4987925"/>
          <p14:tracePt t="64865" x="3203575" y="4987925"/>
          <p14:tracePt t="64873" x="3244850" y="4987925"/>
          <p14:tracePt t="64881" x="3270250" y="4987925"/>
          <p14:tracePt t="64889" x="3322638" y="4987925"/>
          <p14:tracePt t="64908" x="3406775" y="4987925"/>
          <p14:tracePt t="64913" x="3475038" y="4987925"/>
          <p14:tracePt t="64921" x="3482975" y="4987925"/>
          <p14:tracePt t="64929" x="3525838" y="4987925"/>
          <p14:tracePt t="64938" x="3551238" y="4987925"/>
          <p14:tracePt t="64945" x="3568700" y="4987925"/>
          <p14:tracePt t="64953" x="3594100" y="4987925"/>
          <p14:tracePt t="64961" x="3619500" y="4987925"/>
          <p14:tracePt t="64969" x="3627438" y="4987925"/>
          <p14:tracePt t="64978" x="3670300" y="4987925"/>
          <p14:tracePt t="64985" x="3695700" y="4987925"/>
          <p14:tracePt t="64993" x="3746500" y="4987925"/>
          <p14:tracePt t="65001" x="3756025" y="4987925"/>
          <p14:tracePt t="65008" x="3763963" y="4987925"/>
          <p14:tracePt t="65017" x="3789363" y="4987925"/>
          <p14:tracePt t="65025" x="3822700" y="4987925"/>
          <p14:tracePt t="65042" x="3865563" y="4987925"/>
          <p14:tracePt t="65059" x="3890963" y="4987925"/>
          <p14:tracePt t="65065" x="3908425" y="4987925"/>
          <p14:tracePt t="65073" x="3933825" y="4987925"/>
          <p14:tracePt t="65081" x="3941763" y="4987925"/>
          <p14:tracePt t="65097" x="3967163" y="4987925"/>
          <p14:tracePt t="65113" x="4002088" y="4972050"/>
          <p14:tracePt t="65129" x="4010025" y="4972050"/>
          <p14:tracePt t="65137" x="4017963" y="4972050"/>
          <p14:tracePt t="65153" x="4060825" y="4954588"/>
          <p14:tracePt t="65169" x="4078288" y="4954588"/>
          <p14:tracePt t="65178" x="4086225" y="4954588"/>
          <p14:tracePt t="65185" x="4103688" y="4954588"/>
          <p14:tracePt t="65193" x="4137025" y="4954588"/>
          <p14:tracePt t="65201" x="4171950" y="4929188"/>
          <p14:tracePt t="65209" x="4197350" y="4929188"/>
          <p14:tracePt t="65217" x="4214813" y="4929188"/>
          <p14:tracePt t="65226" x="4222750" y="4929188"/>
          <p14:tracePt t="65233" x="4230688" y="4929188"/>
          <p14:tracePt t="65243" x="4256088" y="4929188"/>
          <p14:tracePt t="65273" x="4273550" y="4911725"/>
          <p14:tracePt t="65305" x="4281488" y="4903788"/>
          <p14:tracePt t="65313" x="4298950" y="4886325"/>
          <p14:tracePt t="65330" x="4341813" y="4878388"/>
          <p14:tracePt t="65337" x="4349750" y="4860925"/>
          <p14:tracePt t="65353" x="4367213" y="4835525"/>
          <p14:tracePt t="65369" x="4375150" y="4827588"/>
          <p14:tracePt t="65377" x="4392613" y="4802188"/>
          <p14:tracePt t="65385" x="4418013" y="4784725"/>
          <p14:tracePt t="65393" x="4425950" y="4784725"/>
          <p14:tracePt t="65401" x="4443413" y="4775200"/>
          <p14:tracePt t="65449" x="4443413" y="4749800"/>
          <p14:tracePt t="65458" x="4443413" y="4733925"/>
          <p14:tracePt t="65465" x="4435475" y="4708525"/>
          <p14:tracePt t="65474" x="4425950" y="4699000"/>
          <p14:tracePt t="65481" x="4384675" y="4665663"/>
          <p14:tracePt t="65497" x="4341813" y="4665663"/>
          <p14:tracePt t="65505" x="4306888" y="4657725"/>
          <p14:tracePt t="65513" x="4281488" y="4657725"/>
          <p14:tracePt t="65521" x="4256088" y="4657725"/>
          <p14:tracePt t="65530" x="4187825" y="4657725"/>
          <p14:tracePt t="65537" x="4129088" y="4657725"/>
          <p14:tracePt t="65546" x="4044950" y="4640263"/>
          <p14:tracePt t="65553" x="3951288" y="4640263"/>
          <p14:tracePt t="65562" x="3890963" y="4640263"/>
          <p14:tracePt t="65569" x="3781425" y="4640263"/>
          <p14:tracePt t="65578" x="3695700" y="4640263"/>
          <p14:tracePt t="65585" x="3602038" y="4640263"/>
          <p14:tracePt t="65594" x="3517900" y="4640263"/>
          <p14:tracePt t="65601" x="3406775" y="4640263"/>
          <p14:tracePt t="65609" x="3373438" y="4640263"/>
          <p14:tracePt t="65617" x="3287713" y="4640263"/>
          <p14:tracePt t="65625" x="3262313" y="4640263"/>
          <p14:tracePt t="65633" x="3236913" y="4640263"/>
          <p14:tracePt t="65641" x="3194050" y="4640263"/>
          <p14:tracePt t="65649" x="3160713" y="4640263"/>
          <p14:tracePt t="65658" x="3152775" y="4640263"/>
          <p14:tracePt t="65665" x="3127375" y="4640263"/>
          <p14:tracePt t="65673" x="3117850" y="4640263"/>
          <p14:tracePt t="65680" x="3092450" y="4640263"/>
          <p14:tracePt t="65688" x="3059113" y="4640263"/>
          <p14:tracePt t="65697" x="3049588" y="4640263"/>
          <p14:tracePt t="65705" x="3041650" y="4640263"/>
          <p14:tracePt t="65713" x="3024188" y="4640263"/>
          <p14:tracePt t="65721" x="2998788" y="4640263"/>
          <p14:tracePt t="65728" x="2990850" y="4640263"/>
          <p14:tracePt t="65745" x="2973388" y="4640263"/>
          <p14:tracePt t="65753" x="2965450" y="4640263"/>
          <p14:tracePt t="65761" x="2940050" y="4640263"/>
          <p14:tracePt t="65769" x="2922588" y="4640263"/>
          <p14:tracePt t="65778" x="2914650" y="4640263"/>
          <p14:tracePt t="65785" x="2871788" y="4640263"/>
          <p14:tracePt t="65794" x="2863850" y="4640263"/>
          <p14:tracePt t="65801" x="2838450" y="4640263"/>
          <p14:tracePt t="65825" x="2820988" y="4640263"/>
          <p14:tracePt t="65833" x="2811463" y="4640263"/>
          <p14:tracePt t="65977" x="2795588" y="4640263"/>
          <p14:tracePt t="65994" x="2795588" y="4648200"/>
          <p14:tracePt t="66001" x="2795588" y="4673600"/>
          <p14:tracePt t="66010" x="2786063" y="4708525"/>
          <p14:tracePt t="66017" x="2770188" y="4716463"/>
          <p14:tracePt t="66024" x="2760663" y="4733925"/>
          <p14:tracePt t="66137" x="2760663" y="4741863"/>
          <p14:tracePt t="66192" x="2760663" y="4784725"/>
          <p14:tracePt t="66264" x="2760663" y="4792663"/>
          <p14:tracePt t="66297" x="2760663" y="4810125"/>
          <p14:tracePt t="66305" x="2795588" y="4835525"/>
          <p14:tracePt t="66313" x="2803525" y="4843463"/>
          <p14:tracePt t="66321" x="2811463" y="4860925"/>
          <p14:tracePt t="66329" x="2846388" y="4868863"/>
          <p14:tracePt t="66336" x="2871788" y="4886325"/>
          <p14:tracePt t="66352" x="2879725" y="4886325"/>
          <p14:tracePt t="66361" x="2922588" y="4903788"/>
          <p14:tracePt t="66368" x="2940050" y="4911725"/>
          <p14:tracePt t="66393" x="2947988" y="4911725"/>
          <p14:tracePt t="66400" x="2973388" y="4911725"/>
          <p14:tracePt t="66410" x="2990850" y="4929188"/>
          <p14:tracePt t="66416" x="2998788" y="4929188"/>
          <p14:tracePt t="66425" x="3008313" y="4929188"/>
          <p14:tracePt t="66432" x="3049588" y="4929188"/>
          <p14:tracePt t="66441" x="3074988" y="4929188"/>
          <p14:tracePt t="66448" x="3109913" y="4929188"/>
          <p14:tracePt t="66458" x="3152775" y="4937125"/>
          <p14:tracePt t="66464" x="3178175" y="4937125"/>
          <p14:tracePt t="66473" x="3194050" y="4937125"/>
          <p14:tracePt t="66480" x="3219450" y="4937125"/>
          <p14:tracePt t="66488" x="3244850" y="4937125"/>
          <p14:tracePt t="66497" x="3254375" y="4954588"/>
          <p14:tracePt t="66504" x="3279775" y="4954588"/>
          <p14:tracePt t="66512" x="3313113" y="4954588"/>
          <p14:tracePt t="66520" x="3338513" y="4954588"/>
          <p14:tracePt t="66528" x="3348038" y="4954588"/>
          <p14:tracePt t="66536" x="3389313" y="4954588"/>
          <p14:tracePt t="66545" x="3398838" y="4954588"/>
          <p14:tracePt t="66552" x="3457575" y="4954588"/>
          <p14:tracePt t="66561" x="3482975" y="4954588"/>
          <p14:tracePt t="66568" x="3551238" y="4954588"/>
          <p14:tracePt t="66577" x="3611563" y="4954588"/>
          <p14:tracePt t="66584" x="3678238" y="4954588"/>
          <p14:tracePt t="66594" x="3721100" y="4954588"/>
          <p14:tracePt t="66600" x="3746500" y="4954588"/>
          <p14:tracePt t="66609" x="3771900" y="4954588"/>
          <p14:tracePt t="66617" x="3789363" y="4954588"/>
          <p14:tracePt t="66625" x="3814763" y="4954588"/>
          <p14:tracePt t="66633" x="3822700" y="4954588"/>
          <p14:tracePt t="66641" x="3840163" y="4954588"/>
          <p14:tracePt t="66648" x="3873500" y="4954588"/>
          <p14:tracePt t="66658" x="3890963" y="4954588"/>
          <p14:tracePt t="66664" x="3900488" y="4954588"/>
          <p14:tracePt t="66673" x="3916363" y="4954588"/>
          <p14:tracePt t="66688" x="3941763" y="4954588"/>
          <p14:tracePt t="66696" x="3967163" y="4954588"/>
          <p14:tracePt t="66704" x="3976688" y="4954588"/>
          <p14:tracePt t="66713" x="4017963" y="4954588"/>
          <p14:tracePt t="66728" x="4035425" y="4954588"/>
          <p14:tracePt t="66777" x="4060825" y="4946650"/>
          <p14:tracePt t="66794" x="4070350" y="4946650"/>
          <p14:tracePt t="66809" x="4086225" y="4946650"/>
          <p14:tracePt t="67192" x="4086225" y="4937125"/>
          <p14:tracePt t="67200" x="4078288" y="4919663"/>
          <p14:tracePt t="67209" x="4017963" y="4894263"/>
          <p14:tracePt t="67217" x="3951288" y="4878388"/>
          <p14:tracePt t="67224" x="3925888" y="4878388"/>
          <p14:tracePt t="67233" x="3865563" y="4860925"/>
          <p14:tracePt t="67241" x="3832225" y="4827588"/>
          <p14:tracePt t="67249" x="3806825" y="4818063"/>
          <p14:tracePt t="67257" x="3771900" y="4818063"/>
          <p14:tracePt t="67264" x="3729038" y="4818063"/>
          <p14:tracePt t="67273" x="3687763" y="4818063"/>
          <p14:tracePt t="67281" x="3619500" y="4818063"/>
          <p14:tracePt t="67288" x="3533775" y="4818063"/>
          <p14:tracePt t="67297" x="3475038" y="4818063"/>
          <p14:tracePt t="67304" x="3389313" y="4818063"/>
          <p14:tracePt t="67313" x="3305175" y="4818063"/>
          <p14:tracePt t="67320" x="3236913" y="4818063"/>
          <p14:tracePt t="67329" x="3228975" y="4818063"/>
          <p14:tracePt t="67337" x="3203575" y="4818063"/>
          <p14:tracePt t="67344" x="3135313" y="4818063"/>
          <p14:tracePt t="67353" x="3092450" y="4818063"/>
          <p14:tracePt t="67361" x="3067050" y="4818063"/>
          <p14:tracePt t="67368" x="3016250" y="4818063"/>
          <p14:tracePt t="67377" x="2973388" y="4843463"/>
          <p14:tracePt t="67385" x="2940050" y="4843463"/>
          <p14:tracePt t="67394" x="2930525" y="4852988"/>
          <p14:tracePt t="67433" x="2922588" y="4852988"/>
          <p14:tracePt t="67440" x="2879725" y="4868863"/>
          <p14:tracePt t="67449" x="2863850" y="4868863"/>
          <p14:tracePt t="67458" x="2854325" y="4868863"/>
          <p14:tracePt t="67513" x="2838450" y="4868863"/>
          <p14:tracePt t="67696" x="2803525" y="4878388"/>
          <p14:tracePt t="67704" x="2786063" y="4878388"/>
          <p14:tracePt t="67712" x="2760663" y="4894263"/>
          <p14:tracePt t="67744" x="2752725" y="4903788"/>
          <p14:tracePt t="68113" x="2735263" y="4919663"/>
          <p14:tracePt t="68369" x="2727325" y="4919663"/>
          <p14:tracePt t="68377" x="2709863" y="4919663"/>
          <p14:tracePt t="68401" x="2701925" y="4929188"/>
          <p14:tracePt t="68409" x="2684463" y="4929188"/>
          <p14:tracePt t="68432" x="2659063" y="4929188"/>
          <p14:tracePt t="68441" x="2651125" y="4937125"/>
          <p14:tracePt t="68457" x="2625725" y="4937125"/>
          <p14:tracePt t="68464" x="2616200" y="4937125"/>
          <p14:tracePt t="68473" x="2600325" y="4954588"/>
          <p14:tracePt t="68480" x="2590800" y="4962525"/>
          <p14:tracePt t="68817" x="2608263" y="4962525"/>
          <p14:tracePt t="68833" x="2616200" y="4962525"/>
          <p14:tracePt t="68849" x="2625725" y="4962525"/>
          <p14:tracePt t="69401" x="2625725" y="4946650"/>
          <p14:tracePt t="69417" x="2616200" y="4937125"/>
          <p14:tracePt t="69425" x="2600325" y="4937125"/>
          <p14:tracePt t="69433" x="2590800" y="4937125"/>
          <p14:tracePt t="69441" x="2532063" y="4911725"/>
          <p14:tracePt t="69449" x="2514600" y="4894263"/>
          <p14:tracePt t="69458" x="2463800" y="4878388"/>
          <p14:tracePt t="69465" x="2430463" y="4868863"/>
          <p14:tracePt t="69473" x="2370138" y="4852988"/>
          <p14:tracePt t="69481" x="2293938" y="4818063"/>
          <p14:tracePt t="69488" x="2200275" y="4802188"/>
          <p14:tracePt t="69497" x="2022475" y="4708525"/>
          <p14:tracePt t="69505" x="1928813" y="4691063"/>
          <p14:tracePt t="69513" x="1843088" y="4673600"/>
          <p14:tracePt t="69521" x="1792288" y="4640263"/>
          <p14:tracePt t="69528" x="1724025" y="4622800"/>
          <p14:tracePt t="69537" x="1716088" y="4622800"/>
          <p14:tracePt t="69569" x="1690688" y="4622800"/>
          <p14:tracePt t="69577" x="1673225" y="4605338"/>
          <p14:tracePt t="69594" x="1665288" y="4597400"/>
          <p14:tracePt t="69623" x="1639888" y="4572000"/>
          <p14:tracePt t="69625" x="1606550" y="4554538"/>
          <p14:tracePt t="69634" x="1563688" y="4521200"/>
          <p14:tracePt t="69641" x="1512888" y="4513263"/>
          <p14:tracePt t="69654" x="1503363" y="4495800"/>
          <p14:tracePt t="69661" x="1477963" y="4486275"/>
          <p14:tracePt t="69689" x="1462088" y="4486275"/>
          <p14:tracePt t="69697" x="1452563" y="4470400"/>
          <p14:tracePt t="69705" x="1435100" y="4460875"/>
          <p14:tracePt t="69713" x="1401763" y="4445000"/>
          <p14:tracePt t="69720" x="1384300" y="4435475"/>
          <p14:tracePt t="69729" x="1376363" y="4419600"/>
          <p14:tracePt t="74344" x="1358900" y="4427538"/>
          <p14:tracePt t="74352" x="1358900" y="4435475"/>
          <p14:tracePt t="74361" x="1368425" y="4452938"/>
          <p14:tracePt t="74368" x="1409700" y="4478338"/>
          <p14:tracePt t="74377" x="1435100" y="4503738"/>
          <p14:tracePt t="74384" x="1487488" y="4521200"/>
          <p14:tracePt t="74393" x="1528763" y="4538663"/>
          <p14:tracePt t="74400" x="1579563" y="4572000"/>
          <p14:tracePt t="74409" x="1639888" y="4589463"/>
          <p14:tracePt t="74417" x="1690688" y="4605338"/>
          <p14:tracePt t="74426" x="1733550" y="4614863"/>
          <p14:tracePt t="74433" x="1801813" y="4648200"/>
          <p14:tracePt t="74440" x="1928813" y="4716463"/>
          <p14:tracePt t="74457" x="1979613" y="4741863"/>
          <p14:tracePt t="74465" x="1987550" y="4741863"/>
          <p14:tracePt t="74474" x="2030413" y="4759325"/>
          <p14:tracePt t="74481" x="2055813" y="4759325"/>
          <p14:tracePt t="74489" x="2073275" y="4775200"/>
          <p14:tracePt t="74497" x="2098675" y="4775200"/>
          <p14:tracePt t="74504" x="2106613" y="4775200"/>
          <p14:tracePt t="74608" x="2124075" y="4775200"/>
          <p14:tracePt t="74625" x="2132013" y="4775200"/>
          <p14:tracePt t="74632" x="2174875" y="4775200"/>
          <p14:tracePt t="74641" x="2182813" y="4775200"/>
          <p14:tracePt t="74656" x="2200275" y="4775200"/>
          <p14:tracePt t="74689" x="2225675" y="4775200"/>
          <p14:tracePt t="74696" x="2235200" y="4775200"/>
          <p14:tracePt t="74705" x="2243138" y="4775200"/>
          <p14:tracePt t="74712" x="2286000" y="4775200"/>
          <p14:tracePt t="74721" x="2319338" y="4775200"/>
          <p14:tracePt t="74729" x="2362200" y="4775200"/>
          <p14:tracePt t="74736" x="2405063" y="4775200"/>
          <p14:tracePt t="74744" x="2489200" y="4792663"/>
          <p14:tracePt t="74752" x="2540000" y="4818063"/>
          <p14:tracePt t="74761" x="2608263" y="4835525"/>
          <p14:tracePt t="74768" x="2651125" y="4852988"/>
          <p14:tracePt t="74777" x="2719388" y="4852988"/>
          <p14:tracePt t="74785" x="2760663" y="4868863"/>
          <p14:tracePt t="74793" x="2786063" y="4868863"/>
          <p14:tracePt t="74801" x="2803525" y="4868863"/>
          <p14:tracePt t="74810" x="2828925" y="4868863"/>
          <p14:tracePt t="74873" x="2838450" y="4868863"/>
          <p14:tracePt t="74880" x="2854325" y="4868863"/>
          <p14:tracePt t="74889" x="2897188" y="4894263"/>
          <p14:tracePt t="74896" x="2940050" y="4911725"/>
          <p14:tracePt t="74913" x="2990850" y="4946650"/>
          <p14:tracePt t="74921" x="3016250" y="4946650"/>
          <p14:tracePt t="74928" x="3041650" y="4946650"/>
          <p14:tracePt t="74968" x="3059113" y="4946650"/>
          <p14:tracePt t="74977" x="3084513" y="4946650"/>
          <p14:tracePt t="74984" x="3109913" y="4946650"/>
          <p14:tracePt t="74993" x="3117850" y="4946650"/>
          <p14:tracePt t="75009" x="3135313" y="4937125"/>
          <p14:tracePt t="75026" x="3160713" y="4911725"/>
          <p14:tracePt t="75033" x="3160713" y="4903788"/>
          <p14:tracePt t="75041" x="3168650" y="4878388"/>
          <p14:tracePt t="75048" x="3186113" y="4843463"/>
          <p14:tracePt t="75057" x="3203575" y="4835525"/>
          <p14:tracePt t="75064" x="3203575" y="4818063"/>
          <p14:tracePt t="75074" x="3203575" y="4792663"/>
          <p14:tracePt t="75080" x="3211513" y="4784725"/>
          <p14:tracePt t="75097" x="3211513" y="4759325"/>
          <p14:tracePt t="75105" x="3211513" y="4733925"/>
          <p14:tracePt t="75113" x="3211513" y="4716463"/>
          <p14:tracePt t="75121" x="3211513" y="4691063"/>
          <p14:tracePt t="75136" x="3211513" y="4683125"/>
          <p14:tracePt t="75144" x="3178175" y="4657725"/>
          <p14:tracePt t="75160" x="3168650" y="4657725"/>
          <p14:tracePt t="75177" x="3152775" y="4640263"/>
          <p14:tracePt t="75193" x="3143250" y="4640263"/>
          <p14:tracePt t="75201" x="3117850" y="4630738"/>
          <p14:tracePt t="75217" x="3074988" y="4630738"/>
          <p14:tracePt t="75226" x="3059113" y="4630738"/>
          <p14:tracePt t="75232" x="3033713" y="4630738"/>
          <p14:tracePt t="75240" x="2990850" y="4630738"/>
          <p14:tracePt t="75248" x="2955925" y="4614863"/>
          <p14:tracePt t="75329" x="2930525" y="4614863"/>
          <p14:tracePt t="75336" x="2922588" y="4614863"/>
          <p14:tracePt t="75344" x="2897188" y="4614863"/>
          <p14:tracePt t="75353" x="2828925" y="4614863"/>
          <p14:tracePt t="75361" x="2786063" y="4614863"/>
          <p14:tracePt t="75368" x="2744788" y="4614863"/>
          <p14:tracePt t="75377" x="2693988" y="4614863"/>
          <p14:tracePt t="75384" x="2684463" y="4614863"/>
          <p14:tracePt t="75464" x="2668588" y="4614863"/>
          <p14:tracePt t="75480" x="2668588" y="4630738"/>
          <p14:tracePt t="75489" x="2659063" y="4657725"/>
          <p14:tracePt t="75504" x="2659063" y="4665663"/>
          <p14:tracePt t="75521" x="2659063" y="4691063"/>
          <p14:tracePt t="75561" x="2659063" y="4708525"/>
          <p14:tracePt t="75568" x="2659063" y="4716463"/>
          <p14:tracePt t="75585" x="2659063" y="4733925"/>
          <p14:tracePt t="75593" x="2659063" y="4759325"/>
          <p14:tracePt t="75601" x="2659063" y="4767263"/>
          <p14:tracePt t="75617" x="2659063" y="4775200"/>
          <p14:tracePt t="75626" x="2659063" y="4792663"/>
          <p14:tracePt t="75632" x="2676525" y="4802188"/>
          <p14:tracePt t="75649" x="2701925" y="4818063"/>
          <p14:tracePt t="75657" x="2719388" y="4843463"/>
          <p14:tracePt t="75674" x="2727325" y="4860925"/>
          <p14:tracePt t="75680" x="2752725" y="4886325"/>
          <p14:tracePt t="75696" x="2770188" y="4894263"/>
          <p14:tracePt t="75712" x="2778125" y="4911725"/>
          <p14:tracePt t="75721" x="2786063" y="4919663"/>
          <p14:tracePt t="75737" x="2803525" y="4937125"/>
          <p14:tracePt t="75760" x="2828925" y="4962525"/>
          <p14:tracePt t="75784" x="2838450" y="4972050"/>
          <p14:tracePt t="75800" x="2879725" y="4987925"/>
          <p14:tracePt t="75872" x="2897188" y="4987925"/>
          <p14:tracePt t="75937" x="2905125" y="4987925"/>
          <p14:tracePt t="75952" x="2930525" y="4987925"/>
          <p14:tracePt t="75960" x="2947988" y="4987925"/>
          <p14:tracePt t="75968" x="2955925" y="4979988"/>
          <p14:tracePt t="75977" x="2965450" y="4972050"/>
          <p14:tracePt t="75984" x="2982913" y="4962525"/>
          <p14:tracePt t="76009" x="3008313" y="4946650"/>
          <p14:tracePt t="76026" x="3016250" y="4937125"/>
          <p14:tracePt t="76033" x="3033713" y="4919663"/>
          <p14:tracePt t="76049" x="3059113" y="4894263"/>
          <p14:tracePt t="76057" x="3067050" y="4886325"/>
          <p14:tracePt t="76089" x="3067050" y="4860925"/>
          <p14:tracePt t="76105" x="3067050" y="4843463"/>
          <p14:tracePt t="76112" x="3067050" y="4835525"/>
          <p14:tracePt t="76121" x="3067050" y="4818063"/>
          <p14:tracePt t="76129" x="3067050" y="4792663"/>
          <p14:tracePt t="76152" x="3067050" y="4784725"/>
          <p14:tracePt t="76209" x="3067050" y="4767263"/>
          <p14:tracePt t="76217" x="3059113" y="4759325"/>
          <p14:tracePt t="76226" x="3041650" y="4749800"/>
          <p14:tracePt t="76233" x="3033713" y="4749800"/>
          <p14:tracePt t="76242" x="3008313" y="4716463"/>
          <p14:tracePt t="76264" x="2990850" y="4716463"/>
          <p14:tracePt t="76337" x="2965450" y="4716463"/>
          <p14:tracePt t="76345" x="2940050" y="4708525"/>
          <p14:tracePt t="76361" x="2922588" y="4708525"/>
          <p14:tracePt t="76369" x="2879725" y="4691063"/>
          <p14:tracePt t="76377" x="2871788" y="4691063"/>
          <p14:tracePt t="76385" x="2828925" y="4691063"/>
          <p14:tracePt t="76393" x="2820988" y="4683125"/>
          <p14:tracePt t="76465" x="2803525" y="4683125"/>
          <p14:tracePt t="76473" x="2795588" y="4683125"/>
          <p14:tracePt t="76481" x="2752725" y="4683125"/>
          <p14:tracePt t="76489" x="2727325" y="4683125"/>
          <p14:tracePt t="76497" x="2701925" y="4683125"/>
          <p14:tracePt t="76505" x="2676525" y="4683125"/>
          <p14:tracePt t="76512" x="2659063" y="4683125"/>
          <p14:tracePt t="76521" x="2633663" y="4683125"/>
          <p14:tracePt t="76608" x="2625725" y="4683125"/>
          <p14:tracePt t="76617" x="2625725" y="4691063"/>
          <p14:tracePt t="76626" x="2625725" y="4708525"/>
          <p14:tracePt t="76632" x="2625725" y="4716463"/>
          <p14:tracePt t="76641" x="2608263" y="4741863"/>
          <p14:tracePt t="76649" x="2608263" y="4775200"/>
          <p14:tracePt t="76657" x="2608263" y="4784725"/>
          <p14:tracePt t="76665" x="2608263" y="4792663"/>
          <p14:tracePt t="76745" x="2608263" y="4818063"/>
          <p14:tracePt t="76769" x="2608263" y="4835525"/>
          <p14:tracePt t="76777" x="2608263" y="4843463"/>
          <p14:tracePt t="76785" x="2616200" y="4860925"/>
          <p14:tracePt t="76801" x="2616200" y="4886325"/>
          <p14:tracePt t="76817" x="2625725" y="4894263"/>
          <p14:tracePt t="77105" x="2668588" y="4919663"/>
          <p14:tracePt t="77113" x="2709863" y="4954588"/>
          <p14:tracePt t="77121" x="2727325" y="4972050"/>
          <p14:tracePt t="77129" x="2752725" y="4979988"/>
          <p14:tracePt t="77137" x="2778125" y="4997450"/>
          <p14:tracePt t="77145" x="2811463" y="4997450"/>
          <p14:tracePt t="77153" x="2838450" y="4997450"/>
          <p14:tracePt t="77193" x="2846388" y="4997450"/>
          <p14:tracePt t="77265" x="2871788" y="4997450"/>
          <p14:tracePt t="77273" x="2889250" y="4987925"/>
          <p14:tracePt t="77281" x="2897188" y="4979988"/>
          <p14:tracePt t="77297" x="2914650" y="4972050"/>
          <p14:tracePt t="77305" x="2914650" y="4954588"/>
          <p14:tracePt t="77321" x="2914650" y="4929188"/>
          <p14:tracePt t="77329" x="2940050" y="4911725"/>
          <p14:tracePt t="77369" x="2965450" y="4903788"/>
          <p14:tracePt t="77393" x="2965450" y="4886325"/>
          <p14:tracePt t="77401" x="2965450" y="4860925"/>
          <p14:tracePt t="77410" x="2982913" y="4835525"/>
          <p14:tracePt t="77426" x="2998788" y="4818063"/>
          <p14:tracePt t="77433" x="2998788" y="4792663"/>
          <p14:tracePt t="77441" x="3008313" y="4784725"/>
          <p14:tracePt t="77449" x="3016250" y="4775200"/>
          <p14:tracePt t="77555" x="3016250" y="4759325"/>
          <p14:tracePt t="77582" x="3016250" y="4733925"/>
          <p14:tracePt t="77587" x="3016250" y="4724400"/>
          <p14:tracePt t="77601" x="3016250" y="4708525"/>
          <p14:tracePt t="77616" x="3016250" y="4699000"/>
          <p14:tracePt t="77673" x="3016250" y="4673600"/>
          <p14:tracePt t="77681" x="2998788" y="4657725"/>
          <p14:tracePt t="77689" x="2973388" y="4657725"/>
          <p14:tracePt t="77697" x="2965450" y="4657725"/>
          <p14:tracePt t="77705" x="2955925" y="4657725"/>
          <p14:tracePt t="77713" x="2940050" y="4657725"/>
          <p14:tracePt t="77721" x="2914650" y="4657725"/>
          <p14:tracePt t="77736" x="2889250" y="4648200"/>
          <p14:tracePt t="77800" x="2838450" y="4648200"/>
          <p14:tracePt t="77809" x="2828925" y="4648200"/>
          <p14:tracePt t="77816" x="2811463" y="4648200"/>
          <p14:tracePt t="77826" x="2778125" y="4648200"/>
          <p14:tracePt t="77832" x="2760663" y="4648200"/>
          <p14:tracePt t="77841" x="2752725" y="4648200"/>
          <p14:tracePt t="77856" x="2735263" y="4648200"/>
          <p14:tracePt t="78121" x="2727325" y="4630738"/>
          <p14:tracePt t="78144" x="2735263" y="4589463"/>
          <p14:tracePt t="78160" x="2744788" y="4589463"/>
          <p14:tracePt t="78176" x="2752725" y="4579938"/>
          <p14:tracePt t="78241" x="2752725" y="4564063"/>
          <p14:tracePt t="78256" x="2752725" y="4554538"/>
          <p14:tracePt t="78521" x="2752725" y="4572000"/>
          <p14:tracePt t="78528" x="2735263" y="4605338"/>
          <p14:tracePt t="78536" x="2693988" y="4630738"/>
          <p14:tracePt t="78544" x="2676525" y="4683125"/>
          <p14:tracePt t="78552" x="2659063" y="4691063"/>
          <p14:tracePt t="78649" x="2651125" y="4708525"/>
          <p14:tracePt t="78673" x="2633663" y="4733925"/>
          <p14:tracePt t="78689" x="2625725" y="4741863"/>
          <p14:tracePt t="78705" x="2608263" y="4759325"/>
          <p14:tracePt t="78720" x="2600325" y="4767263"/>
          <p14:tracePt t="78745" x="2600325" y="4784725"/>
          <p14:tracePt t="78769" x="2590800" y="4792663"/>
          <p14:tracePt t="78881" x="2574925" y="4802188"/>
          <p14:tracePt t="78889" x="2565400" y="4802188"/>
          <p14:tracePt t="78896" x="2549525" y="4802188"/>
          <p14:tracePt t="78905" x="2540000" y="4802188"/>
          <p14:tracePt t="78912" x="2514600" y="4784725"/>
          <p14:tracePt t="78921" x="2489200" y="4784725"/>
          <p14:tracePt t="78928" x="2471738" y="4784725"/>
          <p14:tracePt t="78944" x="2446338" y="4775200"/>
          <p14:tracePt t="78960" x="2420938" y="4759325"/>
          <p14:tracePt t="78984" x="2405063" y="4749800"/>
          <p14:tracePt t="78993" x="2395538" y="4733925"/>
          <p14:tracePt t="79001" x="2370138" y="4724400"/>
          <p14:tracePt t="79017" x="2352675" y="4708525"/>
          <p14:tracePt t="79026" x="2344738" y="4699000"/>
          <p14:tracePt t="79033" x="2319338" y="4673600"/>
          <p14:tracePt t="79042" x="2286000" y="4657725"/>
          <p14:tracePt t="79049" x="2276475" y="4648200"/>
          <p14:tracePt t="79057" x="2260600" y="4630738"/>
          <p14:tracePt t="79065" x="2251075" y="4630738"/>
          <p14:tracePt t="79641" x="2251075" y="4640263"/>
          <p14:tracePt t="79648" x="2268538" y="4665663"/>
          <p14:tracePt t="79656" x="2268538" y="4673600"/>
          <p14:tracePt t="79664" x="2276475" y="4683125"/>
          <p14:tracePt t="79673" x="2301875" y="4699000"/>
          <p14:tracePt t="79784" x="2319338" y="4708525"/>
          <p14:tracePt t="79800" x="2327275" y="4741863"/>
          <p14:tracePt t="80073" x="2362200" y="4749800"/>
          <p14:tracePt t="80097" x="2387600" y="4767263"/>
          <p14:tracePt t="80106" x="2420938" y="4802188"/>
          <p14:tracePt t="80113" x="2430463" y="4802188"/>
          <p14:tracePt t="80121" x="2446338" y="4802188"/>
          <p14:tracePt t="80129" x="2471738" y="4810125"/>
          <p14:tracePt t="80794" x="2481263" y="4810125"/>
          <p14:tracePt t="80802" x="2506663" y="4827588"/>
          <p14:tracePt t="80826" x="2524125" y="4835525"/>
          <p14:tracePt t="80890" x="2549525" y="4835525"/>
          <p14:tracePt t="80897" x="2557463" y="4835525"/>
          <p14:tracePt t="80906" x="2582863" y="4860925"/>
          <p14:tracePt t="80913" x="2600325" y="4878388"/>
          <p14:tracePt t="80921" x="2608263" y="4878388"/>
          <p14:tracePt t="80929" x="2625725" y="4886325"/>
          <p14:tracePt t="80945" x="2633663" y="4886325"/>
          <p14:tracePt t="81017" x="2651125" y="4903788"/>
          <p14:tracePt t="81057" x="2676525" y="4929188"/>
          <p14:tracePt t="81065" x="2701925" y="4946650"/>
          <p14:tracePt t="81072" x="2719388" y="4954588"/>
          <p14:tracePt t="81081" x="2744788" y="4962525"/>
          <p14:tracePt t="81097" x="2770188" y="4997450"/>
          <p14:tracePt t="81113" x="2786063" y="5005388"/>
          <p14:tracePt t="81153" x="2795588" y="5022850"/>
          <p14:tracePt t="81161" x="2811463" y="5022850"/>
          <p14:tracePt t="81176" x="2838450" y="5030788"/>
          <p14:tracePt t="81201" x="2846388" y="5030788"/>
          <p14:tracePt t="81217" x="2871788" y="5030788"/>
          <p14:tracePt t="81233" x="2889250" y="5030788"/>
          <p14:tracePt t="81241" x="2897188" y="5030788"/>
          <p14:tracePt t="81249" x="2905125" y="5030788"/>
          <p14:tracePt t="81273" x="2930525" y="5030788"/>
          <p14:tracePt t="81289" x="2947988" y="5030788"/>
          <p14:tracePt t="81297" x="2955925" y="5030788"/>
          <p14:tracePt t="81306" x="2973388" y="5030788"/>
          <p14:tracePt t="81313" x="2982913" y="5030788"/>
          <p14:tracePt t="81321" x="2998788" y="5030788"/>
          <p14:tracePt t="81329" x="3024188" y="5013325"/>
          <p14:tracePt t="81353" x="3033713" y="5005388"/>
          <p14:tracePt t="81369" x="3033713" y="4997450"/>
          <p14:tracePt t="81377" x="3049588" y="4979988"/>
          <p14:tracePt t="81515" x="3059113" y="4979988"/>
          <p14:tracePt t="81537" x="3067050" y="4972050"/>
          <p14:tracePt t="81649" x="3084513" y="4972050"/>
          <p14:tracePt t="81665" x="3092450" y="4972050"/>
          <p14:tracePt t="81672" x="3117850" y="4972050"/>
          <p14:tracePt t="81697" x="3135313" y="4972050"/>
          <p14:tracePt t="81713" x="3143250" y="4972050"/>
          <p14:tracePt t="81753" x="3160713" y="4972050"/>
          <p14:tracePt t="81858" x="3168650" y="4954588"/>
          <p14:tracePt t="82106" x="3178175" y="4946650"/>
          <p14:tracePt t="82338" x="3152775" y="4946650"/>
          <p14:tracePt t="82346" x="3135313" y="4946650"/>
          <p14:tracePt t="82354" x="3127375" y="4946650"/>
          <p14:tracePt t="82362" x="3117850" y="4946650"/>
          <p14:tracePt t="82369" x="3074988" y="4946650"/>
          <p14:tracePt t="82377" x="3059113" y="4946650"/>
          <p14:tracePt t="82393" x="3049588" y="4946650"/>
          <p14:tracePt t="82545" x="3041650" y="4946650"/>
          <p14:tracePt t="82553" x="3041650" y="4962525"/>
          <p14:tracePt t="82569" x="3049588" y="4962525"/>
          <p14:tracePt t="82577" x="3067050" y="4972050"/>
          <p14:tracePt t="82593" x="3074988" y="4987925"/>
          <p14:tracePt t="82601" x="3092450" y="4997450"/>
          <p14:tracePt t="82617" x="3100388" y="5005388"/>
          <p14:tracePt t="82625" x="3117850" y="5005388"/>
          <p14:tracePt t="82706" x="3127375" y="5005388"/>
          <p14:tracePt t="82745" x="3135313" y="5022850"/>
          <p14:tracePt t="82874" x="3152775" y="5022850"/>
          <p14:tracePt t="82882" x="3178175" y="5022850"/>
          <p14:tracePt t="82892" x="3186113" y="5022850"/>
          <p14:tracePt t="82937" x="3203575" y="5022850"/>
          <p14:tracePt t="82945" x="3211513" y="5030788"/>
          <p14:tracePt t="82953" x="3236913" y="5030788"/>
          <p14:tracePt t="82962" x="3254375" y="5030788"/>
          <p14:tracePt t="82977" x="3279775" y="5030788"/>
          <p14:tracePt t="82993" x="3305175" y="5030788"/>
          <p14:tracePt t="83057" x="3313113" y="5030788"/>
          <p14:tracePt t="83073" x="3330575" y="5030788"/>
          <p14:tracePt t="83089" x="3355975" y="5005388"/>
          <p14:tracePt t="83113" x="3363913" y="4987925"/>
          <p14:tracePt t="83121" x="3389313" y="4979988"/>
          <p14:tracePt t="83137" x="3406775" y="4962525"/>
          <p14:tracePt t="83153" x="3449638" y="4954588"/>
          <p14:tracePt t="83169" x="3449638" y="4937125"/>
          <p14:tracePt t="83177" x="3457575" y="4929188"/>
          <p14:tracePt t="83201" x="3457575" y="4911725"/>
          <p14:tracePt t="83210" x="3475038" y="4886325"/>
          <p14:tracePt t="83217" x="3482975" y="4878388"/>
          <p14:tracePt t="83226" x="3492500" y="4860925"/>
          <p14:tracePt t="83233" x="3508375" y="4852988"/>
          <p14:tracePt t="83249" x="3517900" y="4843463"/>
          <p14:tracePt t="83313" x="3517900" y="4827588"/>
          <p14:tracePt t="83329" x="3517900" y="4818063"/>
          <p14:tracePt t="83345" x="3517900" y="4802188"/>
          <p14:tracePt t="83361" x="3517900" y="4792663"/>
          <p14:tracePt t="83377" x="3517900" y="4767263"/>
          <p14:tracePt t="83401" x="3517900" y="4749800"/>
          <p14:tracePt t="83410" x="3517900" y="4741863"/>
          <p14:tracePt t="83417" x="3517900" y="4733925"/>
          <p14:tracePt t="83433" x="3517900" y="4708525"/>
          <p14:tracePt t="83441" x="3517900" y="4691063"/>
          <p14:tracePt t="83457" x="3517900" y="4665663"/>
          <p14:tracePt t="83481" x="3500438" y="4657725"/>
          <p14:tracePt t="83521" x="3492500" y="4657725"/>
          <p14:tracePt t="83560" x="3467100" y="4622800"/>
          <p14:tracePt t="83569" x="3449638" y="4614863"/>
          <p14:tracePt t="83625" x="3441700" y="4614863"/>
          <p14:tracePt t="83633" x="3414713" y="4597400"/>
          <p14:tracePt t="83649" x="3398838" y="4597400"/>
          <p14:tracePt t="83665" x="3373438" y="4597400"/>
          <p14:tracePt t="83681" x="3363913" y="4589463"/>
          <p14:tracePt t="83721" x="3338513" y="4589463"/>
          <p14:tracePt t="83729" x="3322638" y="4589463"/>
          <p14:tracePt t="83737" x="3297238" y="4589463"/>
          <p14:tracePt t="83761" x="3270250" y="4589463"/>
          <p14:tracePt t="83777" x="3262313" y="4589463"/>
          <p14:tracePt t="83793" x="3244850" y="4589463"/>
          <p14:tracePt t="83833" x="3236913" y="4589463"/>
          <p14:tracePt t="83841" x="3194050" y="4589463"/>
          <p14:tracePt t="83849" x="3186113" y="4589463"/>
          <p14:tracePt t="83857" x="3143250" y="4589463"/>
          <p14:tracePt t="83865" x="3127375" y="4589463"/>
          <p14:tracePt t="83873" x="3117850" y="4589463"/>
          <p14:tracePt t="83881" x="3074988" y="4589463"/>
          <p14:tracePt t="83891" x="3049588" y="4554538"/>
          <p14:tracePt t="83913" x="3033713" y="4554538"/>
          <p14:tracePt t="83977" x="3008313" y="4554538"/>
          <p14:tracePt t="83993" x="2998788" y="4554538"/>
          <p14:tracePt t="84001" x="2982913" y="4554538"/>
          <p14:tracePt t="84009" x="2973388" y="4564063"/>
          <p14:tracePt t="84089" x="2965450" y="4572000"/>
          <p14:tracePt t="84106" x="2965450" y="4597400"/>
          <p14:tracePt t="84121" x="2965450" y="4630738"/>
          <p14:tracePt t="84137" x="2965450" y="4640263"/>
          <p14:tracePt t="84153" x="2965450" y="4665663"/>
          <p14:tracePt t="84234" x="2965450" y="4673600"/>
          <p14:tracePt t="84242" x="2965450" y="4699000"/>
          <p14:tracePt t="84257" x="2965450" y="4749800"/>
          <p14:tracePt t="84265" x="2965450" y="4759325"/>
          <p14:tracePt t="84274" x="2965450" y="4775200"/>
          <p14:tracePt t="84281" x="2965450" y="4802188"/>
          <p14:tracePt t="84290" x="2965450" y="4810125"/>
          <p14:tracePt t="84297" x="2965450" y="4818063"/>
          <p14:tracePt t="84313" x="2965450" y="4835525"/>
          <p14:tracePt t="84353" x="2965450" y="4843463"/>
          <p14:tracePt t="84361" x="2982913" y="4886325"/>
          <p14:tracePt t="84377" x="3008313" y="4903788"/>
          <p14:tracePt t="84393" x="3016250" y="4911725"/>
          <p14:tracePt t="84401" x="3016250" y="4929188"/>
          <p14:tracePt t="84409" x="3033713" y="4954588"/>
          <p14:tracePt t="84417" x="3059113" y="4972050"/>
          <p14:tracePt t="84433" x="3074988" y="4979988"/>
          <p14:tracePt t="84571" x="3100388" y="4997450"/>
          <p14:tracePt t="84578" x="3109913" y="5005388"/>
          <p14:tracePt t="84609" x="3127375" y="5005388"/>
          <p14:tracePt t="84617" x="3152775" y="5022850"/>
          <p14:tracePt t="84681" x="3178175" y="5022850"/>
          <p14:tracePt t="84690" x="3194050" y="5022850"/>
          <p14:tracePt t="84697" x="3203575" y="5013325"/>
          <p14:tracePt t="84866" x="3244850" y="5013325"/>
          <p14:tracePt t="84876" x="3254375" y="5013325"/>
          <p14:tracePt t="84891" x="3270250" y="5013325"/>
          <p14:tracePt t="84953" x="3297238" y="5005388"/>
          <p14:tracePt t="85217" x="3322638" y="5005388"/>
          <p14:tracePt t="85225" x="3406775" y="5005388"/>
          <p14:tracePt t="85234" x="3492500" y="5005388"/>
          <p14:tracePt t="85243" x="3559175" y="5005388"/>
          <p14:tracePt t="85249" x="3602038" y="5005388"/>
          <p14:tracePt t="85257" x="3670300" y="5064125"/>
          <p14:tracePt t="85265" x="3781425" y="5192713"/>
          <p14:tracePt t="85275" x="3822700" y="5286375"/>
          <p14:tracePt t="85281" x="3865563" y="5464175"/>
          <p14:tracePt t="85291" x="3865563" y="5489575"/>
          <p14:tracePt t="85297" x="3865563" y="5497513"/>
          <p14:tracePt t="85561" x="3890963" y="5481638"/>
          <p14:tracePt t="85569" x="3925888" y="5472113"/>
          <p14:tracePt t="85577" x="3967163" y="5421313"/>
          <p14:tracePt t="85585" x="3984625" y="5370513"/>
          <p14:tracePt t="85594" x="4017963" y="5327650"/>
          <p14:tracePt t="85601" x="4052888" y="5260975"/>
          <p14:tracePt t="85610" x="4070350" y="5208588"/>
          <p14:tracePt t="85617" x="4070350" y="5200650"/>
          <p14:tracePt t="85625" x="4095750" y="5175250"/>
          <p14:tracePt t="85649" x="4095750" y="5157788"/>
          <p14:tracePt t="85656" x="4095750" y="5149850"/>
          <p14:tracePt t="85665" x="4103688" y="5124450"/>
          <p14:tracePt t="85681" x="4121150" y="5106988"/>
          <p14:tracePt t="85690" x="4129088" y="5099050"/>
          <p14:tracePt t="85697" x="4146550" y="5073650"/>
          <p14:tracePt t="85706" x="4171950" y="5056188"/>
          <p14:tracePt t="85713" x="4240213" y="5022850"/>
          <p14:tracePt t="85721" x="4291013" y="4987925"/>
          <p14:tracePt t="85729" x="4359275" y="4972050"/>
          <p14:tracePt t="85737" x="4443413" y="4954588"/>
          <p14:tracePt t="85745" x="4595813" y="4937125"/>
          <p14:tracePt t="85753" x="4706938" y="4937125"/>
          <p14:tracePt t="85761" x="4833938" y="4894263"/>
          <p14:tracePt t="85769" x="4919663" y="4878388"/>
          <p14:tracePt t="85777" x="4987925" y="4860925"/>
          <p14:tracePt t="85785" x="5021263" y="4843463"/>
          <p14:tracePt t="85922" x="5029200" y="4835525"/>
          <p14:tracePt t="85953" x="5029200" y="4818063"/>
          <p14:tracePt t="85970" x="5029200" y="4810125"/>
          <p14:tracePt t="85985" x="5013325" y="4792663"/>
          <p14:tracePt t="85994" x="4970463" y="4767263"/>
          <p14:tracePt t="86001" x="4927600" y="4733925"/>
          <p14:tracePt t="86011" x="4894263" y="4708525"/>
          <p14:tracePt t="86017" x="4859338" y="4673600"/>
          <p14:tracePt t="86025" x="4833938" y="4665663"/>
          <p14:tracePt t="86033" x="4783138" y="4630738"/>
          <p14:tracePt t="86041" x="4775200" y="4630738"/>
          <p14:tracePt t="86049" x="4749800" y="4605338"/>
          <p14:tracePt t="86065" x="4732338" y="4589463"/>
          <p14:tracePt t="86074" x="4724400" y="4589463"/>
          <p14:tracePt t="86097" x="4699000" y="4564063"/>
          <p14:tracePt t="86121" x="4681538" y="4554538"/>
          <p14:tracePt t="86186" x="4681538" y="4538663"/>
          <p14:tracePt t="86257" x="4673600" y="4529138"/>
          <p14:tracePt t="91034" x="4656138" y="4529138"/>
          <p14:tracePt t="91041" x="4646613" y="4529138"/>
          <p14:tracePt t="91050" x="4638675" y="4529138"/>
          <p14:tracePt t="91066" x="4613275" y="4529138"/>
          <p14:tracePt t="91081" x="4595813" y="4546600"/>
          <p14:tracePt t="91089" x="4570413" y="4554538"/>
          <p14:tracePt t="91106" x="4554538" y="4589463"/>
          <p14:tracePt t="91113" x="4545013" y="4597400"/>
          <p14:tracePt t="91123" x="4519613" y="4622800"/>
          <p14:tracePt t="91129" x="4503738" y="4657725"/>
          <p14:tracePt t="91137" x="4468813" y="4683125"/>
          <p14:tracePt t="91145" x="4443413" y="4716463"/>
          <p14:tracePt t="91153" x="4425950" y="4724400"/>
          <p14:tracePt t="91161" x="4418013" y="4741863"/>
          <p14:tracePt t="91169" x="4410075" y="4749800"/>
          <p14:tracePt t="91177" x="4375150" y="4775200"/>
          <p14:tracePt t="91185" x="4367213" y="4792663"/>
          <p14:tracePt t="91193" x="4349750" y="4802188"/>
          <p14:tracePt t="91201" x="4341813" y="4818063"/>
          <p14:tracePt t="91209" x="4316413" y="4843463"/>
          <p14:tracePt t="91225" x="4281488" y="4886325"/>
          <p14:tracePt t="91241" x="4240213" y="4919663"/>
          <p14:tracePt t="91258" x="4240213" y="4937125"/>
          <p14:tracePt t="91338" x="4222750" y="4946650"/>
          <p14:tracePt t="91354" x="4214813" y="4946650"/>
          <p14:tracePt t="91361" x="4171950" y="4946650"/>
          <p14:tracePt t="91369" x="4154488" y="4946650"/>
          <p14:tracePt t="91377" x="4121150" y="4962525"/>
          <p14:tracePt t="91385" x="4086225" y="4962525"/>
          <p14:tracePt t="91394" x="4078288" y="4962525"/>
          <p14:tracePt t="91401" x="4052888" y="4962525"/>
          <p14:tracePt t="91410" x="4017963" y="4972050"/>
          <p14:tracePt t="91417" x="3976688" y="4972050"/>
          <p14:tracePt t="91425" x="3933825" y="4972050"/>
          <p14:tracePt t="91433" x="3883025" y="4972050"/>
          <p14:tracePt t="91442" x="3857625" y="4972050"/>
          <p14:tracePt t="91449" x="3814763" y="4972050"/>
          <p14:tracePt t="91458" x="3746500" y="4972050"/>
          <p14:tracePt t="91465" x="3703638" y="4972050"/>
          <p14:tracePt t="91473" x="3619500" y="4987925"/>
          <p14:tracePt t="91481" x="3551238" y="5030788"/>
          <p14:tracePt t="91490" x="3432175" y="5030788"/>
          <p14:tracePt t="91497" x="3287713" y="5048250"/>
          <p14:tracePt t="91506" x="3194050" y="5064125"/>
          <p14:tracePt t="91513" x="3109913" y="5064125"/>
          <p14:tracePt t="91524" x="3074988" y="5081588"/>
          <p14:tracePt t="91529" x="3067050" y="5081588"/>
          <p14:tracePt t="91601" x="3024188" y="5081588"/>
          <p14:tracePt t="91609" x="3016250" y="5073650"/>
          <p14:tracePt t="91617" x="2998788" y="5064125"/>
          <p14:tracePt t="91625" x="2990850" y="5056188"/>
          <p14:tracePt t="91633" x="2965450" y="5022850"/>
          <p14:tracePt t="91642" x="2947988" y="5013325"/>
          <p14:tracePt t="91658" x="2947988" y="4987925"/>
          <p14:tracePt t="91665" x="2940050" y="4979988"/>
          <p14:tracePt t="91681" x="2940050" y="4962525"/>
          <p14:tracePt t="91690" x="2922588" y="4937125"/>
          <p14:tracePt t="91706" x="2905125" y="4911725"/>
          <p14:tracePt t="91713" x="2897188" y="4894263"/>
          <p14:tracePt t="91745" x="2889250" y="4886325"/>
          <p14:tracePt t="91769" x="2871788" y="4868863"/>
          <p14:tracePt t="91777" x="2846388" y="4860925"/>
          <p14:tracePt t="91785" x="2838450" y="4860925"/>
          <p14:tracePt t="92018" x="2879725" y="4860925"/>
          <p14:tracePt t="92026" x="2922588" y="4860925"/>
          <p14:tracePt t="92034" x="2947988" y="4860925"/>
          <p14:tracePt t="92041" x="2982913" y="4860925"/>
          <p14:tracePt t="92049" x="2990850" y="4860925"/>
          <p14:tracePt t="92058" x="3033713" y="4843463"/>
          <p14:tracePt t="92064" x="3059113" y="4843463"/>
          <p14:tracePt t="92074" x="3109913" y="4827588"/>
          <p14:tracePt t="92081" x="3135313" y="4827588"/>
          <p14:tracePt t="92089" x="3160713" y="4827588"/>
          <p14:tracePt t="92097" x="3168650" y="4827588"/>
          <p14:tracePt t="92105" x="3186113" y="4827588"/>
          <p14:tracePt t="92290" x="3178175" y="4827588"/>
          <p14:tracePt t="92298" x="3168650" y="4827588"/>
          <p14:tracePt t="92307" x="3127375" y="4827588"/>
          <p14:tracePt t="92313" x="3117850" y="4827588"/>
          <p14:tracePt t="92323" x="3100388" y="4827588"/>
          <p14:tracePt t="92329" x="3059113" y="4852988"/>
          <p14:tracePt t="92337" x="3016250" y="4852988"/>
          <p14:tracePt t="92345" x="2955925" y="4852988"/>
          <p14:tracePt t="92353" x="2889250" y="4852988"/>
          <p14:tracePt t="92361" x="2828925" y="4852988"/>
          <p14:tracePt t="92369" x="2811463" y="4852988"/>
          <p14:tracePt t="92377" x="2803525" y="4852988"/>
          <p14:tracePt t="92417" x="2760663" y="4852988"/>
          <p14:tracePt t="92433" x="2752725" y="4852988"/>
          <p14:tracePt t="92578" x="2735263" y="4843463"/>
          <p14:tracePt t="92595" x="2727325" y="4843463"/>
          <p14:tracePt t="92601" x="2701925" y="4835525"/>
          <p14:tracePt t="92609" x="2684463" y="4835525"/>
          <p14:tracePt t="92617" x="2659063" y="4818063"/>
          <p14:tracePt t="92625" x="2590800" y="4767263"/>
          <p14:tracePt t="92633" x="2540000" y="4749800"/>
          <p14:tracePt t="92642" x="2514600" y="4733925"/>
          <p14:tracePt t="92649" x="2446338" y="4683125"/>
          <p14:tracePt t="92665" x="2430463" y="4683125"/>
          <p14:tracePt t="92674" x="2405063" y="4673600"/>
          <p14:tracePt t="92681" x="2362200" y="4657725"/>
          <p14:tracePt t="92689" x="2268538" y="4614863"/>
          <p14:tracePt t="92697" x="2225675" y="4614863"/>
          <p14:tracePt t="92705" x="2157413" y="4589463"/>
          <p14:tracePt t="92713" x="2132013" y="4589463"/>
          <p14:tracePt t="92722" x="2116138" y="4589463"/>
          <p14:tracePt t="93123" x="2106613" y="4572000"/>
          <p14:tracePt t="93131" x="2081213" y="4572000"/>
          <p14:tracePt t="93139" x="2047875" y="4554538"/>
          <p14:tracePt t="93147" x="2038350" y="4546600"/>
          <p14:tracePt t="93154" x="2022475" y="4538663"/>
          <p14:tracePt t="93161" x="1997075" y="4521200"/>
          <p14:tracePt t="93169" x="1928813" y="4470400"/>
          <p14:tracePt t="93177" x="1903413" y="4452938"/>
          <p14:tracePt t="93185" x="1809750" y="4419600"/>
          <p14:tracePt t="93193" x="1733550" y="4359275"/>
          <p14:tracePt t="93201" x="1665288" y="4325938"/>
          <p14:tracePt t="93209" x="1622425" y="4291013"/>
          <p14:tracePt t="93217" x="1554163" y="4265613"/>
          <p14:tracePt t="93225" x="1452563" y="4197350"/>
          <p14:tracePt t="93233" x="1419225" y="4171950"/>
          <p14:tracePt t="93241" x="1376363" y="4156075"/>
          <p14:tracePt t="93249" x="1325563" y="4121150"/>
          <p14:tracePt t="93258" x="1317625" y="4113213"/>
          <p14:tracePt t="93265" x="1300163" y="4105275"/>
          <p14:tracePt t="93289" x="1290638" y="4087813"/>
          <p14:tracePt t="93458" x="1290638" y="4079875"/>
          <p14:tracePt t="93466" x="1282700" y="4062413"/>
          <p14:tracePt t="99562" x="1282700" y="4070350"/>
          <p14:tracePt t="102562" x="1308100" y="4095750"/>
          <p14:tracePt t="102570" x="1333500" y="4095750"/>
          <p14:tracePt t="102578" x="1368425" y="4095750"/>
          <p14:tracePt t="102586" x="1393825" y="4121150"/>
          <p14:tracePt t="102593" x="1419225" y="4121150"/>
          <p14:tracePt t="102601" x="1452563" y="4138613"/>
          <p14:tracePt t="102617" x="1462088" y="4138613"/>
          <p14:tracePt t="103578" x="1444625" y="4138613"/>
          <p14:tracePt t="103586" x="1435100" y="4138613"/>
          <p14:tracePt t="104202" x="1409700" y="4138613"/>
          <p14:tracePt t="104250" x="1393825" y="4138613"/>
          <p14:tracePt t="107098" x="1384300" y="4138613"/>
          <p14:tracePt t="110298" x="1376363" y="4156075"/>
          <p14:tracePt t="110306" x="1401763" y="4164013"/>
          <p14:tracePt t="110321" x="1452563" y="4197350"/>
          <p14:tracePt t="110329" x="1520825" y="4232275"/>
          <p14:tracePt t="110338" x="1589088" y="4249738"/>
          <p14:tracePt t="110345" x="1647825" y="4249738"/>
          <p14:tracePt t="110354" x="1741488" y="4283075"/>
          <p14:tracePt t="110361" x="1860550" y="4300538"/>
          <p14:tracePt t="110371" x="1903413" y="4300538"/>
          <p14:tracePt t="110377" x="1971675" y="4300538"/>
          <p14:tracePt t="110385" x="2055813" y="4316413"/>
          <p14:tracePt t="110393" x="2149475" y="4341813"/>
          <p14:tracePt t="110401" x="2243138" y="4376738"/>
          <p14:tracePt t="110409" x="2293938" y="4394200"/>
          <p14:tracePt t="110417" x="2352675" y="4410075"/>
          <p14:tracePt t="110425" x="2379663" y="4410075"/>
          <p14:tracePt t="110433" x="2430463" y="4427538"/>
          <p14:tracePt t="110441" x="2446338" y="4452938"/>
          <p14:tracePt t="110449" x="2471738" y="4452938"/>
          <p14:tracePt t="110457" x="2481263" y="4470400"/>
          <p14:tracePt t="110481" x="2497138" y="4470400"/>
          <p14:tracePt t="110513" x="2506663" y="4470400"/>
          <p14:tracePt t="110521" x="2532063" y="4470400"/>
          <p14:tracePt t="110529" x="2549525" y="4478338"/>
          <p14:tracePt t="110545" x="2557463" y="4486275"/>
          <p14:tracePt t="110555" x="2565400" y="4486275"/>
          <p14:tracePt t="110561" x="2608263" y="4521200"/>
          <p14:tracePt t="110571" x="2625725" y="4521200"/>
          <p14:tracePt t="110577" x="2651125" y="4529138"/>
          <p14:tracePt t="110585" x="2659063" y="4529138"/>
          <p14:tracePt t="110633" x="2676525" y="4529138"/>
          <p14:tracePt t="110641" x="2684463" y="4546600"/>
          <p14:tracePt t="110649" x="2701925" y="4546600"/>
          <p14:tracePt t="110657" x="2760663" y="4589463"/>
          <p14:tracePt t="110673" x="2770188" y="4605338"/>
          <p14:tracePt t="110681" x="2795588" y="4614863"/>
          <p14:tracePt t="110689" x="2811463" y="4622800"/>
          <p14:tracePt t="110705" x="2838450" y="4640263"/>
          <p14:tracePt t="110729" x="2846388" y="4648200"/>
          <p14:tracePt t="110769" x="2846388" y="4665663"/>
          <p14:tracePt t="110793" x="2846388" y="4673600"/>
          <p14:tracePt t="110809" x="2846388" y="4699000"/>
          <p14:tracePt t="110817" x="2846388" y="4716463"/>
          <p14:tracePt t="110825" x="2846388" y="4741863"/>
          <p14:tracePt t="110833" x="2846388" y="4767263"/>
          <p14:tracePt t="110841" x="2811463" y="4802188"/>
          <p14:tracePt t="110849" x="2803525" y="4810125"/>
          <p14:tracePt t="110857" x="2786063" y="4827588"/>
          <p14:tracePt t="110873" x="2778125" y="4835525"/>
          <p14:tracePt t="110889" x="2760663" y="4843463"/>
          <p14:tracePt t="110897" x="2735263" y="4843463"/>
          <p14:tracePt t="110905" x="2693988" y="4843463"/>
          <p14:tracePt t="110913" x="2668588" y="4843463"/>
          <p14:tracePt t="110921" x="2641600" y="4860925"/>
          <p14:tracePt t="110961" x="2625725" y="4860925"/>
          <p14:tracePt t="110969" x="2616200" y="4868863"/>
          <p14:tracePt t="111009" x="2600325" y="4868863"/>
          <p14:tracePt t="111017" x="2590800" y="4886325"/>
          <p14:tracePt t="111025" x="2549525" y="4903788"/>
          <p14:tracePt t="111033" x="2540000" y="4911725"/>
          <p14:tracePt t="111041" x="2524125" y="4919663"/>
          <p14:tracePt t="111065" x="2514600" y="4937125"/>
          <p14:tracePt t="111081" x="2514600" y="4962525"/>
          <p14:tracePt t="111105" x="2514600" y="4972050"/>
          <p14:tracePt t="111113" x="2514600" y="4987925"/>
          <p14:tracePt t="111120" x="2514600" y="4997450"/>
          <p14:tracePt t="111193" x="2514600" y="5022850"/>
          <p14:tracePt t="111225" x="2514600" y="5038725"/>
          <p14:tracePt t="111305" x="2514600" y="5048250"/>
          <p14:tracePt t="111322" x="2532063" y="5048250"/>
          <p14:tracePt t="111394" x="2540000" y="5048250"/>
          <p14:tracePt t="111402" x="2549525" y="5048250"/>
          <p14:tracePt t="111425" x="2574925" y="5038725"/>
          <p14:tracePt t="111433" x="2590800" y="5038725"/>
          <p14:tracePt t="111441" x="2616200" y="5013325"/>
          <p14:tracePt t="111449" x="2633663" y="5013325"/>
          <p14:tracePt t="111458" x="2693988" y="4972050"/>
          <p14:tracePt t="111465" x="2701925" y="4954588"/>
          <p14:tracePt t="111474" x="2719388" y="4946650"/>
          <p14:tracePt t="111481" x="2727325" y="4946650"/>
          <p14:tracePt t="111490" x="2735263" y="4946650"/>
          <p14:tracePt t="111497" x="2752725" y="4946650"/>
          <p14:tracePt t="111513" x="2778125" y="4929188"/>
          <p14:tracePt t="111521" x="2786063" y="4929188"/>
          <p14:tracePt t="111538" x="2803525" y="4929188"/>
          <p14:tracePt t="111555" x="2811463" y="4929188"/>
          <p14:tracePt t="111561" x="2828925" y="4919663"/>
          <p14:tracePt t="111571" x="2838450" y="4911725"/>
          <p14:tracePt t="111577" x="2846388" y="4911725"/>
          <p14:tracePt t="111585" x="2863850" y="4911725"/>
          <p14:tracePt t="111601" x="2871788" y="4911725"/>
          <p14:tracePt t="111609" x="2897188" y="4894263"/>
          <p14:tracePt t="111617" x="2914650" y="4894263"/>
          <p14:tracePt t="111625" x="2922588" y="4894263"/>
          <p14:tracePt t="111641" x="2947988" y="4878388"/>
          <p14:tracePt t="111706" x="2998788" y="4878388"/>
          <p14:tracePt t="111722" x="3008313" y="4878388"/>
          <p14:tracePt t="111730" x="3024188" y="4878388"/>
          <p14:tracePt t="111737" x="3049588" y="4878388"/>
          <p14:tracePt t="111745" x="3059113" y="4878388"/>
          <p14:tracePt t="111754" x="3067050" y="4878388"/>
          <p14:tracePt t="111761" x="3109913" y="4878388"/>
          <p14:tracePt t="111770" x="3127375" y="4878388"/>
          <p14:tracePt t="111777" x="3135313" y="4878388"/>
          <p14:tracePt t="111793" x="3152775" y="4878388"/>
          <p14:tracePt t="111801" x="3178175" y="4878388"/>
          <p14:tracePt t="111809" x="3186113" y="4878388"/>
          <p14:tracePt t="111825" x="3194050" y="4868863"/>
          <p14:tracePt t="111889" x="3211513" y="4868863"/>
          <p14:tracePt t="111897" x="3236913" y="4868863"/>
          <p14:tracePt t="111905" x="3244850" y="4868863"/>
          <p14:tracePt t="111937" x="3262313" y="4868863"/>
          <p14:tracePt t="112010" x="3270250" y="4843463"/>
          <p14:tracePt t="112018" x="3270250" y="4827588"/>
          <p14:tracePt t="112027" x="3270250" y="4802188"/>
          <p14:tracePt t="112034" x="3236913" y="4775200"/>
          <p14:tracePt t="112065" x="3228975" y="4759325"/>
          <p14:tracePt t="112074" x="3168650" y="4749800"/>
          <p14:tracePt t="112081" x="3160713" y="4749800"/>
          <p14:tracePt t="112090" x="3135313" y="4749800"/>
          <p14:tracePt t="112097" x="3100388" y="4749800"/>
          <p14:tracePt t="112105" x="3059113" y="4749800"/>
          <p14:tracePt t="112113" x="3033713" y="4749800"/>
          <p14:tracePt t="112121" x="3016250" y="4749800"/>
          <p14:tracePt t="112322" x="2990850" y="4749800"/>
          <p14:tracePt t="112330" x="2982913" y="4749800"/>
          <p14:tracePt t="112369" x="2955925" y="4749800"/>
          <p14:tracePt t="112377" x="2930525" y="4749800"/>
          <p14:tracePt t="112385" x="2905125" y="4749800"/>
          <p14:tracePt t="112393" x="2854325" y="4749800"/>
          <p14:tracePt t="112401" x="2811463" y="4749800"/>
          <p14:tracePt t="112409" x="2770188" y="4749800"/>
          <p14:tracePt t="112417" x="2735263" y="4749800"/>
          <p14:tracePt t="112425" x="2709863" y="4749800"/>
          <p14:tracePt t="112433" x="2701925" y="4749800"/>
          <p14:tracePt t="112626" x="2752725" y="4767263"/>
          <p14:tracePt t="112634" x="2795588" y="4784725"/>
          <p14:tracePt t="112641" x="2863850" y="4802188"/>
          <p14:tracePt t="112649" x="2905125" y="4802188"/>
          <p14:tracePt t="112658" x="2930525" y="4802188"/>
          <p14:tracePt t="112665" x="2947988" y="4802188"/>
          <p14:tracePt t="112673" x="2990850" y="4802188"/>
          <p14:tracePt t="112689" x="2998788" y="4802188"/>
          <p14:tracePt t="112953" x="3008313" y="4802188"/>
          <p14:tracePt t="113009" x="3033713" y="4802188"/>
          <p14:tracePt t="113130" x="3016250" y="4775200"/>
          <p14:tracePt t="113138" x="2947988" y="4775200"/>
          <p14:tracePt t="113145" x="2820988" y="4759325"/>
          <p14:tracePt t="113154" x="2701925" y="4741863"/>
          <p14:tracePt t="113161" x="2557463" y="4716463"/>
          <p14:tracePt t="113171" x="2438400" y="4716463"/>
          <p14:tracePt t="113177" x="2319338" y="4673600"/>
          <p14:tracePt t="113185" x="2286000" y="4673600"/>
          <p14:tracePt t="113193" x="2243138" y="4673600"/>
          <p14:tracePt t="113201" x="2235200" y="4673600"/>
          <p14:tracePt t="113209" x="2217738" y="4665663"/>
          <p14:tracePt t="113217" x="2208213" y="4665663"/>
          <p14:tracePt t="113225" x="2182813" y="4665663"/>
          <p14:tracePt t="113233" x="2166938" y="4665663"/>
          <p14:tracePt t="113241" x="2132013" y="4648200"/>
          <p14:tracePt t="113249" x="2098675" y="4648200"/>
          <p14:tracePt t="113257" x="2073275" y="4640263"/>
          <p14:tracePt t="113265" x="1987550" y="4622800"/>
          <p14:tracePt t="113273" x="1936750" y="4589463"/>
          <p14:tracePt t="113281" x="1868488" y="4572000"/>
          <p14:tracePt t="113291" x="1801813" y="4538663"/>
          <p14:tracePt t="113297" x="1776413" y="4521200"/>
          <p14:tracePt t="113305" x="1708150" y="4503738"/>
          <p14:tracePt t="113313" x="1698625" y="4495800"/>
          <p14:tracePt t="113320" x="1682750" y="4478338"/>
          <p14:tracePt t="113338" x="1673225" y="4478338"/>
          <p14:tracePt t="113345" x="1614488" y="4452938"/>
          <p14:tracePt t="113354" x="1597025" y="4427538"/>
          <p14:tracePt t="113361" x="1546225" y="4376738"/>
          <p14:tracePt t="113371" x="1538288" y="4359275"/>
          <p14:tracePt t="113377" x="1520825" y="4351338"/>
          <p14:tracePt t="113385" x="1512888" y="4341813"/>
          <p14:tracePt t="113393" x="1512888" y="4325938"/>
          <p14:tracePt t="113401" x="1512888" y="4316413"/>
          <p14:tracePt t="113409" x="1503363" y="4291013"/>
          <p14:tracePt t="113417" x="1487488" y="4275138"/>
          <p14:tracePt t="113425" x="1487488" y="4249738"/>
          <p14:tracePt t="113433" x="1487488" y="4240213"/>
          <p14:tracePt t="113441" x="1477963" y="4224338"/>
          <p14:tracePt t="113449" x="1477963" y="4197350"/>
          <p14:tracePt t="113457" x="1477963" y="4189413"/>
          <p14:tracePt t="113465" x="1462088" y="4164013"/>
          <p14:tracePt t="113473" x="1462088" y="4113213"/>
          <p14:tracePt t="113481" x="1452563" y="4105275"/>
          <p14:tracePt t="113497" x="1452563" y="4062413"/>
          <p14:tracePt t="113506" x="1435100" y="4052888"/>
          <p14:tracePt t="113513" x="1427163" y="4037013"/>
          <p14:tracePt t="121090" x="1452563" y="4052888"/>
          <p14:tracePt t="121097" x="1487488" y="4087813"/>
          <p14:tracePt t="121105" x="1520825" y="4138613"/>
          <p14:tracePt t="121113" x="1563688" y="4181475"/>
          <p14:tracePt t="121122" x="1614488" y="4232275"/>
          <p14:tracePt t="121129" x="1724025" y="4333875"/>
          <p14:tracePt t="121138" x="1827213" y="4419600"/>
          <p14:tracePt t="121145" x="1979613" y="4503738"/>
          <p14:tracePt t="121153" x="2073275" y="4564063"/>
          <p14:tracePt t="121161" x="2174875" y="4648200"/>
          <p14:tracePt t="121169" x="2301875" y="4733925"/>
          <p14:tracePt t="121177" x="2463800" y="4818063"/>
          <p14:tracePt t="121186" x="2608263" y="4860925"/>
          <p14:tracePt t="121193" x="2735263" y="4946650"/>
          <p14:tracePt t="121203" x="2940050" y="5022850"/>
          <p14:tracePt t="121209" x="3092450" y="5081588"/>
          <p14:tracePt t="121217" x="3305175" y="5175250"/>
          <p14:tracePt t="121225" x="3475038" y="5218113"/>
          <p14:tracePt t="121233" x="3627438" y="5311775"/>
          <p14:tracePt t="121241" x="3695700" y="5327650"/>
          <p14:tracePt t="121249" x="3789363" y="5362575"/>
          <p14:tracePt t="121257" x="3806825" y="5370513"/>
          <p14:tracePt t="121265" x="3848100" y="5387975"/>
          <p14:tracePt t="121281" x="3857625" y="5387975"/>
          <p14:tracePt t="121345" x="3873500" y="5405438"/>
          <p14:tracePt t="121353" x="3883025" y="5405438"/>
          <p14:tracePt t="121361" x="3908425" y="5430838"/>
          <p14:tracePt t="121369" x="3933825" y="5430838"/>
          <p14:tracePt t="121377" x="4002088" y="5446713"/>
          <p14:tracePt t="121387" x="4070350" y="5464175"/>
          <p14:tracePt t="121393" x="4111625" y="5464175"/>
          <p14:tracePt t="121403" x="4179888" y="5464175"/>
          <p14:tracePt t="121409" x="4222750" y="5472113"/>
          <p14:tracePt t="121417" x="4265613" y="5472113"/>
          <p14:tracePt t="121425" x="4298950" y="5472113"/>
          <p14:tracePt t="121473" x="4306888" y="5472113"/>
          <p14:tracePt t="121481" x="4306888" y="5446713"/>
          <p14:tracePt t="121497" x="4298950" y="5421313"/>
          <p14:tracePt t="121505" x="4298950" y="5370513"/>
          <p14:tracePt t="121513" x="4291013" y="5345113"/>
          <p14:tracePt t="121521" x="4291013" y="5319713"/>
          <p14:tracePt t="121529" x="4273550" y="5286375"/>
          <p14:tracePt t="121538" x="4240213" y="5243513"/>
          <p14:tracePt t="121545" x="4230688" y="5226050"/>
          <p14:tracePt t="121553" x="4214813" y="5200650"/>
          <p14:tracePt t="121561" x="4197350" y="5149850"/>
          <p14:tracePt t="121570" x="4187825" y="5124450"/>
          <p14:tracePt t="121633" x="4171950" y="5116513"/>
          <p14:tracePt t="121681" x="4162425" y="5099050"/>
          <p14:tracePt t="121689" x="4146550" y="5091113"/>
          <p14:tracePt t="121898" x="4146550" y="5073650"/>
          <p14:tracePt t="121906" x="4154488" y="5048250"/>
          <p14:tracePt t="121921" x="4205288" y="5005388"/>
          <p14:tracePt t="121929" x="4214813" y="4987925"/>
          <p14:tracePt t="121938" x="4230688" y="4979988"/>
          <p14:tracePt t="121945" x="4256088" y="4946650"/>
          <p14:tracePt t="121961" x="4273550" y="4919663"/>
          <p14:tracePt t="121977" x="4281488" y="4894263"/>
          <p14:tracePt t="121993" x="4281488" y="4878388"/>
          <p14:tracePt t="122002" x="4281488" y="4868863"/>
          <p14:tracePt t="122017" x="4306888" y="4843463"/>
          <p14:tracePt t="122025" x="4306888" y="4827588"/>
          <p14:tracePt t="122033" x="4306888" y="4818063"/>
          <p14:tracePt t="122049" x="4306888" y="4802188"/>
          <p14:tracePt t="122249" x="4306888" y="4792663"/>
          <p14:tracePt t="122265" x="4298950" y="4792663"/>
          <p14:tracePt t="122273" x="4273550" y="4792663"/>
          <p14:tracePt t="122281" x="4256088" y="4775200"/>
          <p14:tracePt t="122297" x="4230688" y="4775200"/>
          <p14:tracePt t="122305" x="4187825" y="4775200"/>
          <p14:tracePt t="122313" x="4121150" y="4775200"/>
          <p14:tracePt t="122322" x="4095750" y="4749800"/>
          <p14:tracePt t="122329" x="4044950" y="4749800"/>
          <p14:tracePt t="122339" x="4017963" y="4749800"/>
          <p14:tracePt t="122345" x="4010025" y="4749800"/>
          <p14:tracePt t="122352" x="3984625" y="4749800"/>
          <p14:tracePt t="122361" x="3967163" y="4749800"/>
          <p14:tracePt t="122369" x="3941763" y="4749800"/>
          <p14:tracePt t="122386" x="3916363" y="4749800"/>
          <p14:tracePt t="122433" x="3908425" y="4749800"/>
          <p14:tracePt t="122441" x="3890963" y="4749800"/>
          <p14:tracePt t="122449" x="3848100" y="4749800"/>
          <p14:tracePt t="122457" x="3822700" y="4749800"/>
          <p14:tracePt t="122473" x="3797300" y="4759325"/>
          <p14:tracePt t="122481" x="3771900" y="4759325"/>
          <p14:tracePt t="122489" x="3756025" y="4759325"/>
          <p14:tracePt t="122497" x="3746500" y="4767263"/>
          <p14:tracePt t="122505" x="3721100" y="4767263"/>
          <p14:tracePt t="122513" x="3703638" y="4775200"/>
          <p14:tracePt t="122521" x="3695700" y="4775200"/>
          <p14:tracePt t="122529" x="3687763" y="4775200"/>
          <p14:tracePt t="122545" x="3652838" y="4810125"/>
          <p14:tracePt t="122561" x="3644900" y="4810125"/>
          <p14:tracePt t="122577" x="3627438" y="4810125"/>
          <p14:tracePt t="122593" x="3594100" y="4810125"/>
          <p14:tracePt t="122609" x="3576638" y="4810125"/>
          <p14:tracePt t="122730" x="3568700" y="4818063"/>
          <p14:tracePt t="122739" x="3551238" y="4835525"/>
          <p14:tracePt t="122753" x="3525838" y="4843463"/>
          <p14:tracePt t="122761" x="3517900" y="4860925"/>
          <p14:tracePt t="122769" x="3500438" y="4886325"/>
          <p14:tracePt t="122793" x="3500438" y="4894263"/>
          <p14:tracePt t="122809" x="3500438" y="4919663"/>
          <p14:tracePt t="122841" x="3500438" y="4937125"/>
          <p14:tracePt t="122857" x="3500438" y="4946650"/>
          <p14:tracePt t="122873" x="3500438" y="4954588"/>
          <p14:tracePt t="122897" x="3508375" y="4972050"/>
          <p14:tracePt t="122905" x="3517900" y="4997450"/>
          <p14:tracePt t="122929" x="3551238" y="5013325"/>
          <p14:tracePt t="122937" x="3559175" y="5013325"/>
          <p14:tracePt t="122945" x="3586163" y="5022850"/>
          <p14:tracePt t="122952" x="3602038" y="5022850"/>
          <p14:tracePt t="122961" x="3627438" y="5038725"/>
          <p14:tracePt t="122969" x="3636963" y="5038725"/>
          <p14:tracePt t="122977" x="3652838" y="5038725"/>
          <p14:tracePt t="122986" x="3678238" y="5048250"/>
          <p14:tracePt t="122993" x="3703638" y="5064125"/>
          <p14:tracePt t="123003" x="3721100" y="5064125"/>
          <p14:tracePt t="123009" x="3771900" y="5081588"/>
          <p14:tracePt t="123025" x="3789363" y="5081588"/>
          <p14:tracePt t="123033" x="3832225" y="5081588"/>
          <p14:tracePt t="123041" x="3840163" y="5081588"/>
          <p14:tracePt t="123057" x="3848100" y="5081588"/>
          <p14:tracePt t="123073" x="3865563" y="5081588"/>
          <p14:tracePt t="123081" x="3890963" y="5081588"/>
          <p14:tracePt t="123089" x="3916363" y="5081588"/>
          <p14:tracePt t="123097" x="3959225" y="5081588"/>
          <p14:tracePt t="123105" x="3976688" y="5081588"/>
          <p14:tracePt t="123122" x="3984625" y="5081588"/>
          <p14:tracePt t="123378" x="4002088" y="5081588"/>
          <p14:tracePt t="123387" x="4052888" y="5091113"/>
          <p14:tracePt t="123393" x="4103688" y="5091113"/>
          <p14:tracePt t="123403" x="4146550" y="5091113"/>
          <p14:tracePt t="123409" x="4187825" y="5091113"/>
          <p14:tracePt t="123417" x="4205288" y="5091113"/>
          <p14:tracePt t="123425" x="4248150" y="5091113"/>
          <p14:tracePt t="123433" x="4256088" y="5091113"/>
          <p14:tracePt t="124794" x="4265613" y="5091113"/>
          <p14:tracePt t="124945" x="4265613" y="5081588"/>
          <p14:tracePt t="124954" x="4265613" y="5064125"/>
          <p14:tracePt t="124985" x="4265613" y="5056188"/>
          <p14:tracePt t="124993" x="4265613" y="5030788"/>
          <p14:tracePt t="125002" x="4265613" y="5013325"/>
          <p14:tracePt t="125009" x="4265613" y="5005388"/>
          <p14:tracePt t="125017" x="4265613" y="4962525"/>
          <p14:tracePt t="125025" x="4265613" y="4954588"/>
          <p14:tracePt t="125033" x="4265613" y="4929188"/>
          <p14:tracePt t="125041" x="4265613" y="4878388"/>
          <p14:tracePt t="125049" x="4265613" y="4868863"/>
          <p14:tracePt t="125057" x="4265613" y="4852988"/>
          <p14:tracePt t="125065" x="4281488" y="4843463"/>
          <p14:tracePt t="125073" x="4281488" y="4835525"/>
          <p14:tracePt t="125081" x="4281488" y="4818063"/>
          <p14:tracePt t="125306" x="4273550" y="4810125"/>
          <p14:tracePt t="125314" x="4265613" y="4792663"/>
          <p14:tracePt t="125329" x="4240213" y="4784725"/>
          <p14:tracePt t="125345" x="4197350" y="4784725"/>
          <p14:tracePt t="125353" x="4162425" y="4784725"/>
          <p14:tracePt t="125361" x="4137025" y="4749800"/>
          <p14:tracePt t="125369" x="4121150" y="4749800"/>
          <p14:tracePt t="125386" x="4111625" y="4749800"/>
          <p14:tracePt t="125393" x="4095750" y="4749800"/>
          <p14:tracePt t="125409" x="4086225" y="4749800"/>
          <p14:tracePt t="125417" x="4060825" y="4749800"/>
          <p14:tracePt t="125425" x="4052888" y="4749800"/>
          <p14:tracePt t="125441" x="4027488" y="4749800"/>
          <p14:tracePt t="125449" x="3992563" y="4733925"/>
          <p14:tracePt t="125457" x="3933825" y="4733925"/>
          <p14:tracePt t="125465" x="3916363" y="4733925"/>
          <p14:tracePt t="125473" x="3890963" y="4733925"/>
          <p14:tracePt t="125481" x="3865563" y="4733925"/>
          <p14:tracePt t="125489" x="3840163" y="4733925"/>
          <p14:tracePt t="125497" x="3822700" y="4733925"/>
          <p14:tracePt t="125506" x="3797300" y="4733925"/>
          <p14:tracePt t="125522" x="3789363" y="4733925"/>
          <p14:tracePt t="125529" x="3781425" y="4733925"/>
          <p14:tracePt t="125585" x="3738563" y="4733925"/>
          <p14:tracePt t="125593" x="3721100" y="4733925"/>
          <p14:tracePt t="125609" x="3713163" y="4733925"/>
          <p14:tracePt t="125681" x="3703638" y="4733925"/>
          <p14:tracePt t="125689" x="3662363" y="4733925"/>
          <p14:tracePt t="125697" x="3636963" y="4733925"/>
          <p14:tracePt t="125706" x="3586163" y="4741863"/>
          <p14:tracePt t="125713" x="3576638" y="4741863"/>
          <p14:tracePt t="125722" x="3543300" y="4759325"/>
          <p14:tracePt t="125729" x="3533775" y="4759325"/>
          <p14:tracePt t="125738" x="3508375" y="4759325"/>
          <p14:tracePt t="125745" x="3500438" y="4759325"/>
          <p14:tracePt t="125753" x="3482975" y="4759325"/>
          <p14:tracePt t="125761" x="3457575" y="4767263"/>
          <p14:tracePt t="125850" x="3449638" y="4784725"/>
          <p14:tracePt t="125857" x="3414713" y="4810125"/>
          <p14:tracePt t="125865" x="3406775" y="4810125"/>
          <p14:tracePt t="125881" x="3381375" y="4827588"/>
          <p14:tracePt t="125985" x="3389313" y="4852988"/>
          <p14:tracePt t="125993" x="3398838" y="4860925"/>
          <p14:tracePt t="126009" x="3406775" y="4878388"/>
          <p14:tracePt t="126025" x="3432175" y="4878388"/>
          <p14:tracePt t="126033" x="3467100" y="4894263"/>
          <p14:tracePt t="126049" x="3475038" y="4894263"/>
          <p14:tracePt t="126057" x="3500438" y="4903788"/>
          <p14:tracePt t="126065" x="3517900" y="4903788"/>
          <p14:tracePt t="126073" x="3525838" y="4903788"/>
          <p14:tracePt t="126081" x="3543300" y="4919663"/>
          <p14:tracePt t="126089" x="3568700" y="4919663"/>
          <p14:tracePt t="126097" x="3594100" y="4919663"/>
          <p14:tracePt t="126105" x="3602038" y="4919663"/>
          <p14:tracePt t="126113" x="3627438" y="4919663"/>
          <p14:tracePt t="126122" x="3678238" y="4946650"/>
          <p14:tracePt t="126137" x="3721100" y="4946650"/>
          <p14:tracePt t="126145" x="3756025" y="4962525"/>
          <p14:tracePt t="126153" x="3781425" y="4962525"/>
          <p14:tracePt t="126161" x="3789363" y="4962525"/>
          <p14:tracePt t="126169" x="3806825" y="4962525"/>
          <p14:tracePt t="126177" x="3814763" y="4962525"/>
          <p14:tracePt t="126186" x="3840163" y="4962525"/>
          <p14:tracePt t="126193" x="3857625" y="4962525"/>
          <p14:tracePt t="126203" x="3865563" y="4962525"/>
          <p14:tracePt t="126209" x="3873500" y="4962525"/>
          <p14:tracePt t="126217" x="3900488" y="4962525"/>
          <p14:tracePt t="126273" x="3916363" y="4962525"/>
          <p14:tracePt t="126281" x="3941763" y="4962525"/>
          <p14:tracePt t="126289" x="3967163" y="4962525"/>
          <p14:tracePt t="126297" x="3984625" y="4962525"/>
          <p14:tracePt t="126305" x="4010025" y="4962525"/>
          <p14:tracePt t="126321" x="4052888" y="4962525"/>
          <p14:tracePt t="126329" x="4060825" y="4962525"/>
          <p14:tracePt t="126339" x="4078288" y="4962525"/>
          <p14:tracePt t="126345" x="4121150" y="4962525"/>
          <p14:tracePt t="126353" x="4129088" y="4962525"/>
          <p14:tracePt t="126361" x="4137025" y="4962525"/>
          <p14:tracePt t="126370" x="4162425" y="4962525"/>
          <p14:tracePt t="126386" x="4179888" y="4962525"/>
          <p14:tracePt t="126409" x="4187825" y="4962525"/>
          <p14:tracePt t="126449" x="4205288" y="4946650"/>
          <p14:tracePt t="126457" x="4214813" y="4937125"/>
          <p14:tracePt t="126465" x="4240213" y="4919663"/>
          <p14:tracePt t="126473" x="4256088" y="4911725"/>
          <p14:tracePt t="126481" x="4265613" y="4886325"/>
          <p14:tracePt t="126497" x="4281488" y="4835525"/>
          <p14:tracePt t="126506" x="4316413" y="4810125"/>
          <p14:tracePt t="126513" x="4324350" y="4792663"/>
          <p14:tracePt t="126538" x="4341813" y="4767263"/>
          <p14:tracePt t="126585" x="4341813" y="4741863"/>
          <p14:tracePt t="126602" x="4341813" y="4724400"/>
          <p14:tracePt t="126609" x="4341813" y="4699000"/>
          <p14:tracePt t="126617" x="4341813" y="4691063"/>
          <p14:tracePt t="126633" x="4341813" y="4683125"/>
          <p14:tracePt t="126649" x="4341813" y="4665663"/>
          <p14:tracePt t="126665" x="4341813" y="4640263"/>
          <p14:tracePt t="126681" x="4332288" y="4614863"/>
          <p14:tracePt t="126697" x="4316413" y="4614863"/>
          <p14:tracePt t="126721" x="4306888" y="4597400"/>
          <p14:tracePt t="126729" x="4298950" y="4597400"/>
          <p14:tracePt t="126737" x="4256088" y="4597400"/>
          <p14:tracePt t="126745" x="4240213" y="4597400"/>
          <p14:tracePt t="126754" x="4205288" y="4589463"/>
          <p14:tracePt t="126761" x="4187825" y="4589463"/>
          <p14:tracePt t="126770" x="4162425" y="4589463"/>
          <p14:tracePt t="126777" x="4121150" y="4589463"/>
          <p14:tracePt t="126787" x="4103688" y="4589463"/>
          <p14:tracePt t="126793" x="4070350" y="4589463"/>
          <p14:tracePt t="126804" x="4035425" y="4589463"/>
          <p14:tracePt t="126809" x="3992563" y="4589463"/>
          <p14:tracePt t="126817" x="3967163" y="4589463"/>
          <p14:tracePt t="126825" x="3951288" y="4589463"/>
          <p14:tracePt t="126833" x="3916363" y="4589463"/>
          <p14:tracePt t="126841" x="3883025" y="4589463"/>
          <p14:tracePt t="126849" x="3857625" y="4589463"/>
          <p14:tracePt t="126857" x="3848100" y="4589463"/>
          <p14:tracePt t="126865" x="3832225" y="4589463"/>
          <p14:tracePt t="126873" x="3822700" y="4589463"/>
          <p14:tracePt t="126881" x="3781425" y="4589463"/>
          <p14:tracePt t="126889" x="3756025" y="4589463"/>
          <p14:tracePt t="126897" x="3713163" y="4589463"/>
          <p14:tracePt t="126906" x="3678238" y="4589463"/>
          <p14:tracePt t="126922" x="3644900" y="4589463"/>
          <p14:tracePt t="126929" x="3627438" y="4589463"/>
          <p14:tracePt t="126937" x="3619500" y="4589463"/>
          <p14:tracePt t="126945" x="3594100" y="4589463"/>
          <p14:tracePt t="126953" x="3576638" y="4589463"/>
          <p14:tracePt t="126961" x="3568700" y="4589463"/>
          <p14:tracePt t="126970" x="3559175" y="4589463"/>
          <p14:tracePt t="127009" x="3525838" y="4614863"/>
          <p14:tracePt t="127017" x="3517900" y="4614863"/>
          <p14:tracePt t="127025" x="3492500" y="4630738"/>
          <p14:tracePt t="127106" x="3441700" y="4648200"/>
          <p14:tracePt t="127122" x="3414713" y="4657725"/>
          <p14:tracePt t="127137" x="3406775" y="4673600"/>
          <p14:tracePt t="127145" x="3389313" y="4683125"/>
          <p14:tracePt t="127153" x="3381375" y="4699000"/>
          <p14:tracePt t="127177" x="3363913" y="4708525"/>
          <p14:tracePt t="127201" x="3355975" y="4716463"/>
          <p14:tracePt t="127282" x="3355975" y="4733925"/>
          <p14:tracePt t="127290" x="3355975" y="4741863"/>
          <p14:tracePt t="127299" x="3355975" y="4759325"/>
          <p14:tracePt t="127338" x="3355975" y="4767263"/>
          <p14:tracePt t="127370" x="3373438" y="4792663"/>
          <p14:tracePt t="127385" x="3381375" y="4810125"/>
          <p14:tracePt t="127393" x="3398838" y="4818063"/>
          <p14:tracePt t="127409" x="3424238" y="4818063"/>
          <p14:tracePt t="127418" x="3449638" y="4835525"/>
          <p14:tracePt t="127425" x="3467100" y="4843463"/>
          <p14:tracePt t="127434" x="3492500" y="4843463"/>
          <p14:tracePt t="127443" x="3517900" y="4878388"/>
          <p14:tracePt t="127459" x="3568700" y="4878388"/>
          <p14:tracePt t="127465" x="3576638" y="4878388"/>
          <p14:tracePt t="127475" x="3586163" y="4886325"/>
          <p14:tracePt t="127482" x="3602038" y="4886325"/>
          <p14:tracePt t="127537" x="3627438" y="4886325"/>
          <p14:tracePt t="127545" x="3636963" y="4886325"/>
          <p14:tracePt t="127553" x="3695700" y="4886325"/>
          <p14:tracePt t="127561" x="3703638" y="4886325"/>
          <p14:tracePt t="127571" x="3729038" y="4886325"/>
          <p14:tracePt t="127577" x="3763963" y="4886325"/>
          <p14:tracePt t="127587" x="3771900" y="4886325"/>
          <p14:tracePt t="127594" x="3797300" y="4886325"/>
          <p14:tracePt t="127604" x="3806825" y="4886325"/>
          <p14:tracePt t="127609" x="3822700" y="4886325"/>
          <p14:tracePt t="127621" x="3832225" y="4886325"/>
          <p14:tracePt t="127625" x="3848100" y="4886325"/>
          <p14:tracePt t="127634" x="3857625" y="4886325"/>
          <p14:tracePt t="127641" x="3883025" y="4886325"/>
          <p14:tracePt t="127658" x="3900488" y="4886325"/>
          <p14:tracePt t="127665" x="3908425" y="4886325"/>
          <p14:tracePt t="127755" x="3916363" y="4886325"/>
          <p14:tracePt t="127762" x="3941763" y="4886325"/>
          <p14:tracePt t="127771" x="3959225" y="4886325"/>
          <p14:tracePt t="127781" x="3984625" y="4886325"/>
          <p14:tracePt t="127789" x="3992563" y="4886325"/>
          <p14:tracePt t="127794" x="4010025" y="4886325"/>
          <p14:tracePt t="127819" x="4017963" y="4886325"/>
          <p14:tracePt t="128019" x="4035425" y="4886325"/>
          <p14:tracePt t="128026" x="4060825" y="4868863"/>
          <p14:tracePt t="128035" x="4086225" y="4868863"/>
          <p14:tracePt t="128044" x="4095750" y="4868863"/>
          <p14:tracePt t="128051" x="4121150" y="4860925"/>
          <p14:tracePt t="128058" x="4137025" y="4860925"/>
          <p14:tracePt t="128065" x="4162425" y="4843463"/>
          <p14:tracePt t="128073" x="4171950" y="4843463"/>
          <p14:tracePt t="128081" x="4214813" y="4843463"/>
          <p14:tracePt t="128089" x="4248150" y="4818063"/>
          <p14:tracePt t="128097" x="4273550" y="4802188"/>
          <p14:tracePt t="128106" x="4291013" y="4784725"/>
          <p14:tracePt t="128403" x="4298950" y="4775200"/>
          <p14:tracePt t="128411" x="4298950" y="4749800"/>
          <p14:tracePt t="128421" x="4298950" y="4741863"/>
          <p14:tracePt t="128426" x="4298950" y="4699000"/>
          <p14:tracePt t="128441" x="4298950" y="4683125"/>
          <p14:tracePt t="128473" x="4298950" y="4673600"/>
          <p14:tracePt t="128521" x="4281488" y="4673600"/>
          <p14:tracePt t="128537" x="4273550" y="4673600"/>
          <p14:tracePt t="128553" x="4248150" y="4673600"/>
          <p14:tracePt t="128569" x="4230688" y="4673600"/>
          <p14:tracePt t="128594" x="4222750" y="4673600"/>
          <p14:tracePt t="128602" x="4214813" y="4673600"/>
          <p14:tracePt t="128609" x="4171950" y="4673600"/>
          <p14:tracePt t="128619" x="4146550" y="4673600"/>
          <p14:tracePt t="128625" x="4111625" y="4657725"/>
          <p14:tracePt t="128633" x="4086225" y="4657725"/>
          <p14:tracePt t="128649" x="4070350" y="4657725"/>
          <p14:tracePt t="128657" x="4044950" y="4657725"/>
          <p14:tracePt t="128665" x="4002088" y="4657725"/>
          <p14:tracePt t="128674" x="3941763" y="4657725"/>
          <p14:tracePt t="128681" x="3890963" y="4657725"/>
          <p14:tracePt t="128689" x="3848100" y="4657725"/>
          <p14:tracePt t="128697" x="3781425" y="4657725"/>
          <p14:tracePt t="128706" x="3738563" y="4657725"/>
          <p14:tracePt t="128714" x="3729038" y="4657725"/>
          <p14:tracePt t="128729" x="3713163" y="4657725"/>
          <p14:tracePt t="128737" x="3703638" y="4657725"/>
          <p14:tracePt t="128753" x="3678238" y="4657725"/>
          <p14:tracePt t="128761" x="3662363" y="4657725"/>
          <p14:tracePt t="128769" x="3652838" y="4657725"/>
          <p14:tracePt t="128785" x="3644900" y="4657725"/>
          <p14:tracePt t="128793" x="3619500" y="4657725"/>
          <p14:tracePt t="128802" x="3602038" y="4657725"/>
          <p14:tracePt t="128809" x="3594100" y="4657725"/>
          <p14:tracePt t="128825" x="3576638" y="4657725"/>
          <p14:tracePt t="128898" x="3551238" y="4673600"/>
          <p14:tracePt t="128908" x="3543300" y="4673600"/>
          <p14:tracePt t="128914" x="3525838" y="4691063"/>
          <p14:tracePt t="128938" x="3517900" y="4691063"/>
          <p14:tracePt t="128946" x="3457575" y="4708525"/>
          <p14:tracePt t="128961" x="3432175" y="4716463"/>
          <p14:tracePt t="128970" x="3414713" y="4716463"/>
          <p14:tracePt t="128987" x="3406775" y="4716463"/>
          <p14:tracePt t="128993" x="3389313" y="4716463"/>
          <p14:tracePt t="129005" x="3381375" y="4716463"/>
          <p14:tracePt t="129009" x="3338513" y="4733925"/>
          <p14:tracePt t="129020" x="3330575" y="4741863"/>
          <p14:tracePt t="129291" x="3330575" y="4767263"/>
          <p14:tracePt t="129346" x="3363913" y="4784725"/>
          <p14:tracePt t="129362" x="3389313" y="4818063"/>
          <p14:tracePt t="129458" x="3424238" y="4827588"/>
          <p14:tracePt t="129466" x="3432175" y="4843463"/>
          <p14:tracePt t="129475" x="3475038" y="4852988"/>
          <p14:tracePt t="129489" x="3525838" y="4886325"/>
          <p14:tracePt t="129505" x="3533775" y="4903788"/>
          <p14:tracePt t="129513" x="3543300" y="4903788"/>
          <p14:tracePt t="129610" x="3559175" y="4903788"/>
          <p14:tracePt t="129626" x="3568700" y="4903788"/>
          <p14:tracePt t="129635" x="3594100" y="4903788"/>
          <p14:tracePt t="129641" x="3627438" y="4911725"/>
          <p14:tracePt t="129665" x="3636963" y="4911725"/>
          <p14:tracePt t="129673" x="3662363" y="4911725"/>
          <p14:tracePt t="129681" x="3678238" y="4911725"/>
          <p14:tracePt t="129689" x="3687763" y="4911725"/>
          <p14:tracePt t="129697" x="3695700" y="4911725"/>
          <p14:tracePt t="129721" x="3721100" y="4911725"/>
          <p14:tracePt t="129738" x="3738563" y="4911725"/>
          <p14:tracePt t="129785" x="3746500" y="4911725"/>
          <p14:tracePt t="129793" x="3806825" y="4911725"/>
          <p14:tracePt t="129801" x="3814763" y="4911725"/>
          <p14:tracePt t="129809" x="3832225" y="4911725"/>
          <p14:tracePt t="129819" x="3857625" y="4911725"/>
          <p14:tracePt t="129841" x="3865563" y="4911725"/>
          <p14:tracePt t="129849" x="3883025" y="4911725"/>
          <p14:tracePt t="129857" x="3890963" y="4911725"/>
          <p14:tracePt t="129865" x="3916363" y="4911725"/>
          <p14:tracePt t="129881" x="3925888" y="4911725"/>
          <p14:tracePt t="129889" x="3941763" y="4911725"/>
          <p14:tracePt t="129897" x="3967163" y="4911725"/>
          <p14:tracePt t="129918" x="3992563" y="4911725"/>
          <p14:tracePt t="129922" x="4002088" y="4911725"/>
          <p14:tracePt t="129954" x="4017963" y="4911725"/>
          <p14:tracePt t="130035" x="4044950" y="4911725"/>
          <p14:tracePt t="130043" x="4070350" y="4894263"/>
          <p14:tracePt t="130060" x="4103688" y="4878388"/>
          <p14:tracePt t="130073" x="4111625" y="4878388"/>
          <p14:tracePt t="130097" x="4121150" y="4868863"/>
          <p14:tracePt t="130105" x="4137025" y="4868863"/>
          <p14:tracePt t="130113" x="4162425" y="4852988"/>
          <p14:tracePt t="130129" x="4171950" y="4852988"/>
          <p14:tracePt t="130145" x="4205288" y="4827588"/>
          <p14:tracePt t="130185" x="4214813" y="4810125"/>
          <p14:tracePt t="130316" x="4240213" y="4810125"/>
          <p14:tracePt t="130324" x="4248150" y="4802188"/>
          <p14:tracePt t="130354" x="4265613" y="4759325"/>
          <p14:tracePt t="130385" x="4265613" y="4749800"/>
          <p14:tracePt t="130393" x="4265613" y="4733925"/>
          <p14:tracePt t="130401" x="4265613" y="4724400"/>
          <p14:tracePt t="130409" x="4265613" y="4699000"/>
          <p14:tracePt t="130433" x="4265613" y="4673600"/>
          <p14:tracePt t="130506" x="4265613" y="4657725"/>
          <p14:tracePt t="130539" x="4248150" y="4657725"/>
          <p14:tracePt t="130546" x="4240213" y="4648200"/>
          <p14:tracePt t="130553" x="4222750" y="4630738"/>
          <p14:tracePt t="130561" x="4214813" y="4630738"/>
          <p14:tracePt t="130569" x="4205288" y="4622800"/>
          <p14:tracePt t="130585" x="4187825" y="4622800"/>
          <p14:tracePt t="130593" x="4162425" y="4605338"/>
          <p14:tracePt t="130609" x="4154488" y="4605338"/>
          <p14:tracePt t="130625" x="4137025" y="4605338"/>
          <p14:tracePt t="130633" x="4129088" y="4605338"/>
          <p14:tracePt t="130641" x="4111625" y="4605338"/>
          <p14:tracePt t="130649" x="4078288" y="4605338"/>
          <p14:tracePt t="130657" x="4060825" y="4605338"/>
          <p14:tracePt t="130665" x="4010025" y="4605338"/>
          <p14:tracePt t="130673" x="3976688" y="4605338"/>
          <p14:tracePt t="130681" x="3933825" y="4605338"/>
          <p14:tracePt t="130689" x="3908425" y="4605338"/>
          <p14:tracePt t="130697" x="3883025" y="4605338"/>
          <p14:tracePt t="130706" x="3848100" y="4605338"/>
          <p14:tracePt t="130713" x="3806825" y="4605338"/>
          <p14:tracePt t="130721" x="3797300" y="4605338"/>
          <p14:tracePt t="130729" x="3781425" y="4605338"/>
          <p14:tracePt t="131177" x="3797300" y="4605338"/>
          <p14:tracePt t="131185" x="3814763" y="4605338"/>
          <p14:tracePt t="131505" x="3840163" y="4605338"/>
          <p14:tracePt t="132482" x="3848100" y="4597400"/>
          <p14:tracePt t="132537" x="3848100" y="4589463"/>
          <p14:tracePt t="132618" x="3848100" y="4572000"/>
          <p14:tracePt t="132634" x="3832225" y="4546600"/>
          <p14:tracePt t="135074" x="3840163" y="4538663"/>
          <p14:tracePt t="135091" x="3848100" y="4538663"/>
          <p14:tracePt t="135097" x="3857625" y="4538663"/>
          <p14:tracePt t="135106" x="3873500" y="4538663"/>
          <p14:tracePt t="135202" x="3900488" y="4538663"/>
          <p14:tracePt t="135210" x="3908425" y="4538663"/>
          <p14:tracePt t="135219" x="3925888" y="4538663"/>
          <p14:tracePt t="135410" x="3933825" y="4538663"/>
          <p14:tracePt t="135842" x="3916363" y="4538663"/>
          <p14:tracePt t="135954" x="3908425" y="4538663"/>
          <p14:tracePt t="135970" x="3890963" y="4538663"/>
          <p14:tracePt t="135977" x="3865563" y="4538663"/>
          <p14:tracePt t="135985" x="3857625" y="4538663"/>
          <p14:tracePt t="136017" x="3848100" y="4538663"/>
          <p14:tracePt t="136034" x="3832225" y="4538663"/>
          <p14:tracePt t="136041" x="3806825" y="4538663"/>
          <p14:tracePt t="136049" x="3781425" y="4538663"/>
          <p14:tracePt t="136057" x="3729038" y="4589463"/>
          <p14:tracePt t="136065" x="3721100" y="4589463"/>
          <p14:tracePt t="136073" x="3695700" y="4597400"/>
          <p14:tracePt t="136081" x="3678238" y="4614863"/>
          <p14:tracePt t="136097" x="3636963" y="4640263"/>
          <p14:tracePt t="136105" x="3611563" y="4673600"/>
          <p14:tracePt t="136113" x="3594100" y="4673600"/>
          <p14:tracePt t="136121" x="3586163" y="4683125"/>
          <p14:tracePt t="136129" x="3568700" y="4708525"/>
          <p14:tracePt t="136298" x="3568700" y="4724400"/>
          <p14:tracePt t="136307" x="3559175" y="4733925"/>
          <p14:tracePt t="136313" x="3543300" y="4792663"/>
          <p14:tracePt t="136329" x="3543300" y="4802188"/>
          <p14:tracePt t="136337" x="3533775" y="4818063"/>
          <p14:tracePt t="136345" x="3517900" y="4827588"/>
          <p14:tracePt t="136385" x="3508375" y="4835525"/>
          <p14:tracePt t="136433" x="3492500" y="4868863"/>
          <p14:tracePt t="136715" x="3500438" y="4878388"/>
          <p14:tracePt t="136721" x="3525838" y="4878388"/>
          <p14:tracePt t="136729" x="3551238" y="4878388"/>
          <p14:tracePt t="136737" x="3576638" y="4868863"/>
          <p14:tracePt t="136745" x="3627438" y="4843463"/>
          <p14:tracePt t="136753" x="3652838" y="4843463"/>
          <p14:tracePt t="136761" x="3670300" y="4827588"/>
          <p14:tracePt t="136770" x="3695700" y="4818063"/>
          <p14:tracePt t="136777" x="3721100" y="4818063"/>
          <p14:tracePt t="136786" x="3746500" y="4802188"/>
          <p14:tracePt t="136793" x="3781425" y="4802188"/>
          <p14:tracePt t="136801" x="3806825" y="4767263"/>
          <p14:tracePt t="136825" x="3822700" y="4767263"/>
          <p14:tracePt t="136841" x="3848100" y="4767263"/>
          <p14:tracePt t="136848" x="3857625" y="4767263"/>
          <p14:tracePt t="136865" x="3883025" y="4759325"/>
          <p14:tracePt t="136873" x="3908425" y="4759325"/>
          <p14:tracePt t="136881" x="3925888" y="4759325"/>
          <p14:tracePt t="136889" x="3951288" y="4759325"/>
          <p14:tracePt t="136897" x="3992563" y="4759325"/>
          <p14:tracePt t="136917" x="4086225" y="4741863"/>
          <p14:tracePt t="136921" x="4095750" y="4741863"/>
          <p14:tracePt t="136929" x="4137025" y="4724400"/>
          <p14:tracePt t="136937" x="4162425" y="4724400"/>
          <p14:tracePt t="136945" x="4214813" y="4708525"/>
          <p14:tracePt t="136954" x="4222750" y="4699000"/>
          <p14:tracePt t="136961" x="4240213" y="4699000"/>
          <p14:tracePt t="136969" x="4265613" y="4699000"/>
          <p14:tracePt t="137033" x="4273550" y="4699000"/>
          <p14:tracePt t="137041" x="4291013" y="4699000"/>
          <p14:tracePt t="137057" x="4298950" y="4683125"/>
          <p14:tracePt t="137065" x="4324350" y="4683125"/>
          <p14:tracePt t="137073" x="4349750" y="4683125"/>
          <p14:tracePt t="137081" x="4400550" y="4683125"/>
          <p14:tracePt t="137089" x="4410075" y="4683125"/>
          <p14:tracePt t="137097" x="4435475" y="4683125"/>
          <p14:tracePt t="137106" x="4460875" y="4683125"/>
          <p14:tracePt t="137113" x="4486275" y="4683125"/>
          <p14:tracePt t="137122" x="4503738" y="4683125"/>
          <p14:tracePt t="137170" x="4529138" y="4683125"/>
          <p14:tracePt t="137185" x="4537075" y="4683125"/>
          <p14:tracePt t="137193" x="4554538" y="4683125"/>
          <p14:tracePt t="137201" x="4562475" y="4683125"/>
          <p14:tracePt t="137233" x="4587875" y="4683125"/>
          <p14:tracePt t="137241" x="4605338" y="4683125"/>
          <p14:tracePt t="137273" x="4613275" y="4673600"/>
          <p14:tracePt t="137386" x="4621213" y="4665663"/>
          <p14:tracePt t="138225" x="4621213" y="4648200"/>
          <p14:tracePt t="138257" x="4621213" y="4640263"/>
          <p14:tracePt t="139810" x="4613275" y="4622800"/>
          <p14:tracePt t="142905" x="4595813" y="4622800"/>
          <p14:tracePt t="142913" x="4587875" y="4622800"/>
          <p14:tracePt t="145274" x="4562475" y="4622800"/>
          <p14:tracePt t="145282" x="4545013" y="4622800"/>
          <p14:tracePt t="145298" x="4519613" y="4614863"/>
          <p14:tracePt t="145313" x="4494213" y="4614863"/>
          <p14:tracePt t="145321" x="4486275" y="4614863"/>
          <p14:tracePt t="145329" x="4468813" y="4614863"/>
          <p14:tracePt t="145337" x="4460875" y="4614863"/>
          <p14:tracePt t="145345" x="4435475" y="4614863"/>
          <p14:tracePt t="145354" x="4418013" y="4614863"/>
          <p14:tracePt t="145361" x="4392613" y="4614863"/>
          <p14:tracePt t="145369" x="4367213" y="4614863"/>
          <p14:tracePt t="145377" x="4359275" y="4614863"/>
          <p14:tracePt t="145385" x="4341813" y="4614863"/>
          <p14:tracePt t="145425" x="4332288" y="4614863"/>
          <p14:tracePt t="145465" x="4306888" y="4614863"/>
          <p14:tracePt t="145489" x="4291013" y="4614863"/>
          <p14:tracePt t="147330" x="4298950" y="4614863"/>
          <p14:tracePt t="147345" x="4306888" y="4614863"/>
          <p14:tracePt t="148970" x="4324350" y="4614863"/>
          <p14:tracePt t="148978" x="4332288" y="4614863"/>
          <p14:tracePt t="149097" x="4341813" y="4614863"/>
          <p14:tracePt t="149122" x="4359275" y="4614863"/>
          <p14:tracePt t="149858" x="4367213" y="4614863"/>
          <p14:tracePt t="149874" x="4384675" y="4614863"/>
          <p14:tracePt t="149882" x="4392613" y="4614863"/>
          <p14:tracePt t="149898" x="4410075" y="4614863"/>
          <p14:tracePt t="149913" x="4418013" y="4630738"/>
          <p14:tracePt t="149945" x="4425950" y="4630738"/>
          <p14:tracePt t="149953" x="4451350" y="4630738"/>
          <p14:tracePt t="149969" x="4468813" y="4630738"/>
          <p14:tracePt t="150025" x="4476750" y="4630738"/>
          <p14:tracePt t="150041" x="4519613" y="4630738"/>
          <p14:tracePt t="150050" x="4537075" y="4630738"/>
          <p14:tracePt t="150066" x="4545013" y="4630738"/>
          <p14:tracePt t="150073" x="4554538" y="4630738"/>
          <p14:tracePt t="150217" x="4570413" y="4640263"/>
          <p14:tracePt t="150225" x="4595813" y="4665663"/>
          <p14:tracePt t="150233" x="4595813" y="4683125"/>
          <p14:tracePt t="150241" x="4595813" y="4691063"/>
          <p14:tracePt t="150251" x="4605338" y="4708525"/>
          <p14:tracePt t="150273" x="4605338" y="4716463"/>
          <p14:tracePt t="150313" x="4621213" y="4724400"/>
          <p14:tracePt t="150417" x="4613275" y="4749800"/>
          <p14:tracePt t="150425" x="4587875" y="4767263"/>
          <p14:tracePt t="150441" x="4537075" y="4784725"/>
          <p14:tracePt t="150450" x="4468813" y="4818063"/>
          <p14:tracePt t="150457" x="4443413" y="4852988"/>
          <p14:tracePt t="150467" x="4392613" y="4860925"/>
          <p14:tracePt t="150473" x="4349750" y="4878388"/>
          <p14:tracePt t="150481" x="4306888" y="4878388"/>
          <p14:tracePt t="150489" x="4273550" y="4878388"/>
          <p14:tracePt t="150497" x="4214813" y="4878388"/>
          <p14:tracePt t="150505" x="4187825" y="4878388"/>
          <p14:tracePt t="150513" x="4121150" y="4894263"/>
          <p14:tracePt t="150521" x="4070350" y="4911725"/>
          <p14:tracePt t="150529" x="4044950" y="4929188"/>
          <p14:tracePt t="150537" x="4002088" y="4929188"/>
          <p14:tracePt t="150545" x="3976688" y="4929188"/>
          <p14:tracePt t="150553" x="3925888" y="4946650"/>
          <p14:tracePt t="150561" x="3883025" y="4954588"/>
          <p14:tracePt t="150570" x="3814763" y="4954588"/>
          <p14:tracePt t="150577" x="3763963" y="4987925"/>
          <p14:tracePt t="150585" x="3721100" y="5005388"/>
          <p14:tracePt t="150593" x="3670300" y="5022850"/>
          <p14:tracePt t="150601" x="3611563" y="5022850"/>
          <p14:tracePt t="150609" x="3586163" y="5022850"/>
          <p14:tracePt t="150617" x="3533775" y="5022850"/>
          <p14:tracePt t="150625" x="3508375" y="5022850"/>
          <p14:tracePt t="150634" x="3424238" y="5022850"/>
          <p14:tracePt t="150641" x="3363913" y="5022850"/>
          <p14:tracePt t="150651" x="3297238" y="5022850"/>
          <p14:tracePt t="150657" x="3270250" y="5022850"/>
          <p14:tracePt t="150667" x="3228975" y="5022850"/>
          <p14:tracePt t="150673" x="3211513" y="5022850"/>
          <p14:tracePt t="150705" x="3203575" y="5022850"/>
          <p14:tracePt t="150713" x="3194050" y="5022850"/>
          <p14:tracePt t="150721" x="3160713" y="5022850"/>
          <p14:tracePt t="150729" x="3135313" y="5022850"/>
          <p14:tracePt t="150737" x="3127375" y="5022850"/>
          <p14:tracePt t="150745" x="3084513" y="5022850"/>
          <p14:tracePt t="150753" x="3024188" y="5022850"/>
          <p14:tracePt t="150761" x="2973388" y="5022850"/>
          <p14:tracePt t="150770" x="2914650" y="5022850"/>
          <p14:tracePt t="150777" x="2846388" y="5022850"/>
          <p14:tracePt t="150785" x="2803525" y="5022850"/>
          <p14:tracePt t="150793" x="2778125" y="5022850"/>
          <p14:tracePt t="150802" x="2760663" y="5022850"/>
          <p14:tracePt t="150809" x="2752725" y="5022850"/>
          <p14:tracePt t="150817" x="2709863" y="5022850"/>
          <p14:tracePt t="150834" x="2701925" y="5022850"/>
          <p14:tracePt t="150841" x="2684463" y="5022850"/>
          <p14:tracePt t="150851" x="2641600" y="5022850"/>
          <p14:tracePt t="150857" x="2633663" y="5022850"/>
          <p14:tracePt t="150867" x="2574925" y="5022850"/>
          <p14:tracePt t="150873" x="2514600" y="5022850"/>
          <p14:tracePt t="150881" x="2506663" y="5022850"/>
          <p14:tracePt t="150889" x="2446338" y="5022850"/>
          <p14:tracePt t="150897" x="2420938" y="5022850"/>
          <p14:tracePt t="150916" x="2370138" y="5022850"/>
          <p14:tracePt t="151026" x="2362200" y="5030788"/>
          <p14:tracePt t="151042" x="2352675" y="5048250"/>
          <p14:tracePt t="151052" x="2352675" y="5073650"/>
          <p14:tracePt t="151060" x="2336800" y="5081588"/>
          <p14:tracePt t="151067" x="2319338" y="5141913"/>
          <p14:tracePt t="151081" x="2319338" y="5149850"/>
          <p14:tracePt t="151089" x="2311400" y="5192713"/>
          <p14:tracePt t="151097" x="2293938" y="5200650"/>
          <p14:tracePt t="151105" x="2286000" y="5218113"/>
          <p14:tracePt t="151121" x="2268538" y="5243513"/>
          <p14:tracePt t="151129" x="2268538" y="5251450"/>
          <p14:tracePt t="151137" x="2260600" y="5268913"/>
          <p14:tracePt t="151145" x="2260600" y="5276850"/>
          <p14:tracePt t="151153" x="2243138" y="5319713"/>
          <p14:tracePt t="151161" x="2235200" y="5337175"/>
          <p14:tracePt t="151169" x="2225675" y="5345113"/>
          <p14:tracePt t="151177" x="2208213" y="5370513"/>
          <p14:tracePt t="151187" x="2200275" y="5387975"/>
          <p14:tracePt t="151193" x="2166938" y="5430838"/>
          <p14:tracePt t="151201" x="2157413" y="5456238"/>
          <p14:tracePt t="151209" x="2141538" y="5524500"/>
          <p14:tracePt t="151217" x="2090738" y="5565775"/>
          <p14:tracePt t="151225" x="2073275" y="5600700"/>
          <p14:tracePt t="151234" x="2038350" y="5641975"/>
          <p14:tracePt t="151241" x="2005013" y="5710238"/>
          <p14:tracePt t="151249" x="1997075" y="5727700"/>
          <p14:tracePt t="151257" x="1979613" y="5788025"/>
          <p14:tracePt t="151266" x="1954213" y="5795963"/>
          <p14:tracePt t="151273" x="1936750" y="5846763"/>
          <p14:tracePt t="151281" x="1928813" y="5854700"/>
          <p14:tracePt t="151289" x="1911350" y="5880100"/>
          <p14:tracePt t="151297" x="1911350" y="5897563"/>
          <p14:tracePt t="151313" x="1911350" y="5905500"/>
          <p14:tracePt t="151321" x="1911350" y="5922963"/>
          <p14:tracePt t="151337" x="1911350" y="5932488"/>
          <p14:tracePt t="151345" x="1911350" y="5991225"/>
          <p14:tracePt t="151353" x="1911350" y="6016625"/>
          <p14:tracePt t="151361" x="1911350" y="6059488"/>
          <p14:tracePt t="151369" x="1936750" y="6153150"/>
          <p14:tracePt t="151376" x="1954213" y="6161088"/>
          <p14:tracePt t="151385" x="1979613" y="6203950"/>
          <p14:tracePt t="151393" x="2030413" y="6237288"/>
          <p14:tracePt t="151402" x="2055813" y="6262688"/>
          <p14:tracePt t="151409" x="2073275" y="6280150"/>
          <p14:tracePt t="151417" x="2098675" y="6288088"/>
          <p14:tracePt t="151425" x="2124075" y="6305550"/>
          <p14:tracePt t="151433" x="2157413" y="6323013"/>
          <p14:tracePt t="151441" x="2182813" y="6330950"/>
          <p14:tracePt t="151450" x="2192338" y="6348413"/>
          <p14:tracePt t="151457" x="2208213" y="6356350"/>
          <p14:tracePt t="151466" x="2235200" y="6373813"/>
          <p14:tracePt t="151473" x="2243138" y="6381750"/>
          <p14:tracePt t="151481" x="2286000" y="6381750"/>
          <p14:tracePt t="151489" x="2336800" y="6416675"/>
          <p14:tracePt t="151497" x="2379663" y="6432550"/>
          <p14:tracePt t="151505" x="2430463" y="6432550"/>
          <p14:tracePt t="151513" x="2471738" y="6450013"/>
          <p14:tracePt t="151521" x="2540000" y="6450013"/>
          <p14:tracePt t="151529" x="2600325" y="6450013"/>
          <p14:tracePt t="151537" x="2668588" y="6450013"/>
          <p14:tracePt t="151545" x="2693988" y="6450013"/>
          <p14:tracePt t="151553" x="2752725" y="6450013"/>
          <p14:tracePt t="151561" x="2778125" y="6450013"/>
          <p14:tracePt t="151569" x="2811463" y="6450013"/>
          <p14:tracePt t="151577" x="2838450" y="6450013"/>
          <p14:tracePt t="151585" x="2846388" y="6450013"/>
          <p14:tracePt t="151593" x="2871788" y="6450013"/>
          <p14:tracePt t="151601" x="2897188" y="6450013"/>
          <p14:tracePt t="151609" x="2965450" y="6450013"/>
          <p14:tracePt t="151617" x="2990850" y="6450013"/>
          <p14:tracePt t="151625" x="3074988" y="6450013"/>
          <p14:tracePt t="151634" x="3117850" y="6450013"/>
          <p14:tracePt t="151641" x="3186113" y="6450013"/>
          <p14:tracePt t="151650" x="3194050" y="6450013"/>
          <p14:tracePt t="151657" x="3219450" y="6450013"/>
          <p14:tracePt t="151666" x="3254375" y="6450013"/>
          <p14:tracePt t="151673" x="3262313" y="6450013"/>
          <p14:tracePt t="151681" x="3287713" y="6450013"/>
          <p14:tracePt t="151689" x="3313113" y="6450013"/>
          <p14:tracePt t="151697" x="3338513" y="6450013"/>
          <p14:tracePt t="151705" x="3373438" y="6457950"/>
          <p14:tracePt t="151713" x="3414713" y="6457950"/>
          <p14:tracePt t="151721" x="3482975" y="6457950"/>
          <p14:tracePt t="151729" x="3508375" y="6457950"/>
          <p14:tracePt t="151737" x="3594100" y="6457950"/>
          <p14:tracePt t="151745" x="3678238" y="6457950"/>
          <p14:tracePt t="151753" x="3746500" y="6457950"/>
          <p14:tracePt t="151761" x="3806825" y="6457950"/>
          <p14:tracePt t="151770" x="3890963" y="6457950"/>
          <p14:tracePt t="151777" x="3933825" y="6457950"/>
          <p14:tracePt t="151785" x="4002088" y="6457950"/>
          <p14:tracePt t="151793" x="4044950" y="6457950"/>
          <p14:tracePt t="151801" x="4129088" y="6457950"/>
          <p14:tracePt t="151809" x="4197350" y="6457950"/>
          <p14:tracePt t="151817" x="4281488" y="6500813"/>
          <p14:tracePt t="151825" x="4375150" y="6518275"/>
          <p14:tracePt t="151834" x="4494213" y="6518275"/>
          <p14:tracePt t="151841" x="4579938" y="6518275"/>
          <p14:tracePt t="151850" x="4664075" y="6518275"/>
          <p14:tracePt t="151857" x="4783138" y="6518275"/>
          <p14:tracePt t="151867" x="4868863" y="6518275"/>
          <p14:tracePt t="151873" x="4953000" y="6518275"/>
          <p14:tracePt t="151881" x="5021263" y="6518275"/>
          <p14:tracePt t="151889" x="5106988" y="6518275"/>
          <p14:tracePt t="151897" x="5191125" y="6518275"/>
          <p14:tracePt t="151905" x="5259388" y="6518275"/>
          <p14:tracePt t="151913" x="5343525" y="6518275"/>
          <p14:tracePt t="151921" x="5386388" y="6518275"/>
          <p14:tracePt t="151929" x="5446713" y="6518275"/>
          <p14:tracePt t="151937" x="5513388" y="6518275"/>
          <p14:tracePt t="151951" x="5573713" y="6518275"/>
          <p14:tracePt t="151953" x="5624513" y="6518275"/>
          <p14:tracePt t="151961" x="5667375" y="6518275"/>
          <p14:tracePt t="151970" x="5735638" y="6518275"/>
          <p14:tracePt t="151977" x="5761038" y="6510338"/>
          <p14:tracePt t="151986" x="5768975" y="6510338"/>
          <p14:tracePt t="151993" x="5786438" y="6500813"/>
          <p14:tracePt t="152001" x="5811838" y="6483350"/>
          <p14:tracePt t="152009" x="5870575" y="6483350"/>
          <p14:tracePt t="152016" x="5905500" y="6467475"/>
          <p14:tracePt t="152025" x="5989638" y="6432550"/>
          <p14:tracePt t="152033" x="6083300" y="6416675"/>
          <p14:tracePt t="152041" x="6151563" y="6416675"/>
          <p14:tracePt t="152050" x="6210300" y="6399213"/>
          <p14:tracePt t="152057" x="6261100" y="6399213"/>
          <p14:tracePt t="152067" x="6321425" y="6399213"/>
          <p14:tracePt t="152073" x="6338888" y="6391275"/>
          <p14:tracePt t="152081" x="6397625" y="6356350"/>
          <p14:tracePt t="152089" x="6405563" y="6348413"/>
          <p14:tracePt t="152097" x="6448425" y="6330950"/>
          <p14:tracePt t="152105" x="6456363" y="6323013"/>
          <p14:tracePt t="152113" x="6483350" y="6305550"/>
          <p14:tracePt t="152121" x="6516688" y="6280150"/>
          <p14:tracePt t="152137" x="6524625" y="6262688"/>
          <p14:tracePt t="152153" x="6524625" y="6237288"/>
          <p14:tracePt t="152161" x="6542088" y="6211888"/>
          <p14:tracePt t="152169" x="6542088" y="6194425"/>
          <p14:tracePt t="152177" x="6542088" y="6169025"/>
          <p14:tracePt t="152186" x="6542088" y="6161088"/>
          <p14:tracePt t="152193" x="6559550" y="6135688"/>
          <p14:tracePt t="152202" x="6559550" y="6102350"/>
          <p14:tracePt t="152209" x="6559550" y="6092825"/>
          <p14:tracePt t="152217" x="6559550" y="6067425"/>
          <p14:tracePt t="152225" x="6559550" y="6042025"/>
          <p14:tracePt t="152233" x="6559550" y="6016625"/>
          <p14:tracePt t="152241" x="6559550" y="5999163"/>
          <p14:tracePt t="152250" x="6559550" y="5973763"/>
          <p14:tracePt t="152257" x="6559550" y="5948363"/>
          <p14:tracePt t="152267" x="6559550" y="5940425"/>
          <p14:tracePt t="152273" x="6559550" y="5915025"/>
          <p14:tracePt t="152281" x="6559550" y="5880100"/>
          <p14:tracePt t="152289" x="6559550" y="5838825"/>
          <p14:tracePt t="152297" x="6559550" y="5813425"/>
          <p14:tracePt t="152305" x="6559550" y="5745163"/>
          <p14:tracePt t="152313" x="6559550" y="5735638"/>
          <p14:tracePt t="152321" x="6559550" y="5676900"/>
          <p14:tracePt t="152329" x="6559550" y="5651500"/>
          <p14:tracePt t="152337" x="6559550" y="5626100"/>
          <p14:tracePt t="152345" x="6559550" y="5600700"/>
          <p14:tracePt t="152353" x="6559550" y="5549900"/>
          <p14:tracePt t="152361" x="6559550" y="5540375"/>
          <p14:tracePt t="152369" x="6559550" y="5532438"/>
          <p14:tracePt t="152377" x="6550025" y="5497513"/>
          <p14:tracePt t="152385" x="6550025" y="5472113"/>
          <p14:tracePt t="152393" x="6550025" y="5446713"/>
          <p14:tracePt t="152400" x="6550025" y="5405438"/>
          <p14:tracePt t="152409" x="6524625" y="5370513"/>
          <p14:tracePt t="152417" x="6508750" y="5327650"/>
          <p14:tracePt t="152425" x="6491288" y="5260975"/>
          <p14:tracePt t="152434" x="6473825" y="5208588"/>
          <p14:tracePt t="152441" x="6423025" y="5167313"/>
          <p14:tracePt t="152450" x="6415088" y="5149850"/>
          <p14:tracePt t="152457" x="6397625" y="5141913"/>
          <p14:tracePt t="152489" x="6389688" y="5141913"/>
          <p14:tracePt t="152497" x="6346825" y="5141913"/>
          <p14:tracePt t="152505" x="6303963" y="5141913"/>
          <p14:tracePt t="152513" x="6270625" y="5124450"/>
          <p14:tracePt t="152521" x="6245225" y="5124450"/>
          <p14:tracePt t="152529" x="6202363" y="5124450"/>
          <p14:tracePt t="152537" x="6134100" y="5124450"/>
          <p14:tracePt t="152545" x="6049963" y="5124450"/>
          <p14:tracePt t="152553" x="5964238" y="5124450"/>
          <p14:tracePt t="152561" x="5794375" y="5124450"/>
          <p14:tracePt t="152569" x="5649913" y="5124450"/>
          <p14:tracePt t="152577" x="5454650" y="5124450"/>
          <p14:tracePt t="152585" x="5224463" y="5124450"/>
          <p14:tracePt t="152593" x="5029200" y="5124450"/>
          <p14:tracePt t="152601" x="4859338" y="5124450"/>
          <p14:tracePt t="152609" x="4630738" y="5124450"/>
          <p14:tracePt t="152617" x="4460875" y="5124450"/>
          <p14:tracePt t="152625" x="4324350" y="5124450"/>
          <p14:tracePt t="152633" x="4179888" y="5124450"/>
          <p14:tracePt t="152641" x="4060825" y="5124450"/>
          <p14:tracePt t="152650" x="3951288" y="5124450"/>
          <p14:tracePt t="152657" x="3857625" y="5124450"/>
          <p14:tracePt t="152667" x="3814763" y="5124450"/>
          <p14:tracePt t="152673" x="3771900" y="5124450"/>
          <p14:tracePt t="152681" x="3721100" y="5124450"/>
          <p14:tracePt t="152689" x="3662363" y="5124450"/>
          <p14:tracePt t="152697" x="3619500" y="5124450"/>
          <p14:tracePt t="152705" x="3533775" y="5124450"/>
          <p14:tracePt t="152713" x="3441700" y="5124450"/>
          <p14:tracePt t="152721" x="3355975" y="5124450"/>
          <p14:tracePt t="152729" x="3270250" y="5124450"/>
          <p14:tracePt t="152737" x="3127375" y="5124450"/>
          <p14:tracePt t="152745" x="3033713" y="5124450"/>
          <p14:tracePt t="152753" x="2922588" y="5124450"/>
          <p14:tracePt t="152761" x="2854325" y="5124450"/>
          <p14:tracePt t="152770" x="2811463" y="5124450"/>
          <p14:tracePt t="152777" x="2752725" y="5124450"/>
          <p14:tracePt t="152785" x="2684463" y="5124450"/>
          <p14:tracePt t="152793" x="2625725" y="5124450"/>
          <p14:tracePt t="152802" x="2590800" y="5124450"/>
          <p14:tracePt t="152809" x="2532063" y="5124450"/>
          <p14:tracePt t="152817" x="2506663" y="5124450"/>
          <p14:tracePt t="152825" x="2438400" y="5124450"/>
          <p14:tracePt t="152834" x="2379663" y="5132388"/>
          <p14:tracePt t="152841" x="2311400" y="5132388"/>
          <p14:tracePt t="152850" x="2243138" y="5167313"/>
          <p14:tracePt t="152857" x="2200275" y="5167313"/>
          <p14:tracePt t="152866" x="2157413" y="5167313"/>
          <p14:tracePt t="152873" x="2124075" y="5183188"/>
          <p14:tracePt t="152889" x="2116138" y="5192713"/>
          <p14:tracePt t="152962" x="2098675" y="5218113"/>
          <p14:tracePt t="152971" x="2098675" y="5251450"/>
          <p14:tracePt t="152979" x="2047875" y="5337175"/>
          <p14:tracePt t="152989" x="2030413" y="5353050"/>
          <p14:tracePt t="152994" x="2005013" y="5430838"/>
          <p14:tracePt t="153001" x="1962150" y="5497513"/>
          <p14:tracePt t="153010" x="1928813" y="5626100"/>
          <p14:tracePt t="153018" x="1868488" y="5719763"/>
          <p14:tracePt t="153025" x="1827213" y="5846763"/>
          <p14:tracePt t="153035" x="1792288" y="5915025"/>
          <p14:tracePt t="153041" x="1758950" y="5983288"/>
          <p14:tracePt t="153053" x="1758950" y="6067425"/>
          <p14:tracePt t="153058" x="1741488" y="6118225"/>
          <p14:tracePt t="153069" x="1741488" y="6161088"/>
          <p14:tracePt t="153073" x="1741488" y="6246813"/>
          <p14:tracePt t="153082" x="1741488" y="6297613"/>
          <p14:tracePt t="153089" x="1741488" y="6356350"/>
          <p14:tracePt t="153098" x="1741488" y="6381750"/>
          <p14:tracePt t="153106" x="1741488" y="6399213"/>
          <p14:tracePt t="153129" x="1741488" y="6424613"/>
          <p14:tracePt t="153138" x="1741488" y="6432550"/>
          <p14:tracePt t="153145" x="1758950" y="6450013"/>
          <p14:tracePt t="153155" x="1766888" y="6450013"/>
          <p14:tracePt t="153171" x="1776413" y="6450013"/>
          <p14:tracePt t="153177" x="1809750" y="6457950"/>
          <p14:tracePt t="153186" x="1835150" y="6475413"/>
          <p14:tracePt t="153194" x="1843088" y="6475413"/>
          <p14:tracePt t="153201" x="1860550" y="6475413"/>
          <p14:tracePt t="153210" x="1903413" y="6483350"/>
          <p14:tracePt t="153218" x="1911350" y="6500813"/>
          <p14:tracePt t="153258" x="1954213" y="6500813"/>
          <p14:tracePt t="153289" x="1962150" y="6492875"/>
          <p14:tracePt t="153306" x="1979613" y="6492875"/>
          <p14:tracePt t="153314" x="1987550" y="6492875"/>
          <p14:tracePt t="153322" x="2005013" y="6500813"/>
          <p14:tracePt t="153330" x="2005013" y="6510338"/>
          <p14:tracePt t="153354" x="2030413" y="6526213"/>
          <p14:tracePt t="153570" x="2030413" y="6510338"/>
          <p14:tracePt t="153593" x="2022475" y="6492875"/>
          <p14:tracePt t="153641" x="2030413" y="6492875"/>
          <p14:tracePt t="153649" x="2055813" y="6492875"/>
          <p14:tracePt t="153657" x="2116138" y="6492875"/>
          <p14:tracePt t="153666" x="2166938" y="6500813"/>
          <p14:tracePt t="153673" x="2208213" y="6500813"/>
          <p14:tracePt t="153682" x="2251075" y="6500813"/>
          <p14:tracePt t="153689" x="2344738" y="6518275"/>
          <p14:tracePt t="153697" x="2438400" y="6535738"/>
          <p14:tracePt t="153705" x="2549525" y="6535738"/>
          <p14:tracePt t="153713" x="2752725" y="6561138"/>
          <p14:tracePt t="153721" x="2982913" y="6602413"/>
          <p14:tracePt t="153729" x="3152775" y="6602413"/>
          <p14:tracePt t="153738" x="3322638" y="6602413"/>
          <p14:tracePt t="153745" x="3551238" y="6602413"/>
          <p14:tracePt t="153753" x="3746500" y="6602413"/>
          <p14:tracePt t="153761" x="3890963" y="6602413"/>
          <p14:tracePt t="153770" x="4086225" y="6602413"/>
          <p14:tracePt t="153777" x="4205288" y="6602413"/>
          <p14:tracePt t="153785" x="4400550" y="6602413"/>
          <p14:tracePt t="153793" x="4595813" y="6602413"/>
          <p14:tracePt t="153801" x="4740275" y="6602413"/>
          <p14:tracePt t="153809" x="4884738" y="6594475"/>
          <p14:tracePt t="153817" x="4978400" y="6577013"/>
          <p14:tracePt t="153825" x="5064125" y="6577013"/>
          <p14:tracePt t="153834" x="5114925" y="6577013"/>
          <p14:tracePt t="153841" x="5173663" y="6577013"/>
          <p14:tracePt t="153851" x="5241925" y="6577013"/>
          <p14:tracePt t="153857" x="5249863" y="6577013"/>
          <p14:tracePt t="153866" x="5259388" y="6577013"/>
          <p14:tracePt t="153882" x="5284788" y="6577013"/>
          <p14:tracePt t="153915" x="5310188" y="6577013"/>
          <p14:tracePt t="153921" x="5327650" y="6577013"/>
          <p14:tracePt t="153929" x="5378450" y="6577013"/>
          <p14:tracePt t="153937" x="5429250" y="6561138"/>
          <p14:tracePt t="153945" x="5454650" y="6561138"/>
          <p14:tracePt t="153953" x="5497513" y="6561138"/>
          <p14:tracePt t="153961" x="5530850" y="6526213"/>
          <p14:tracePt t="153969" x="5538788" y="6526213"/>
          <p14:tracePt t="153977" x="5581650" y="6526213"/>
          <p14:tracePt t="153986" x="5649913" y="6526213"/>
          <p14:tracePt t="153993" x="5692775" y="6526213"/>
          <p14:tracePt t="154001" x="5776913" y="6526213"/>
          <p14:tracePt t="154009" x="5837238" y="6526213"/>
          <p14:tracePt t="154017" x="5905500" y="6510338"/>
          <p14:tracePt t="154025" x="5930900" y="6510338"/>
          <p14:tracePt t="154033" x="5981700" y="6510338"/>
          <p14:tracePt t="154041" x="5989638" y="6500813"/>
          <p14:tracePt t="154050" x="6015038" y="6483350"/>
          <p14:tracePt t="154066" x="6049963" y="6475413"/>
          <p14:tracePt t="154073" x="6049963" y="6457950"/>
          <p14:tracePt t="154081" x="6057900" y="6450013"/>
          <p14:tracePt t="154089" x="6065838" y="6432550"/>
          <p14:tracePt t="154105" x="6083300" y="6424613"/>
          <p14:tracePt t="154113" x="6091238" y="6424613"/>
          <p14:tracePt t="154121" x="6108700" y="6424613"/>
          <p14:tracePt t="154129" x="6151563" y="6399213"/>
          <p14:tracePt t="154137" x="6159500" y="6399213"/>
          <p14:tracePt t="154145" x="6202363" y="6381750"/>
          <p14:tracePt t="154153" x="6227763" y="6381750"/>
          <p14:tracePt t="154161" x="6253163" y="6381750"/>
          <p14:tracePt t="154169" x="6303963" y="6365875"/>
          <p14:tracePt t="154177" x="6329363" y="6356350"/>
          <p14:tracePt t="154193" x="6364288" y="6338888"/>
          <p14:tracePt t="154201" x="6372225" y="6323013"/>
          <p14:tracePt t="154209" x="6389688" y="6323013"/>
          <p14:tracePt t="154217" x="6397625" y="6313488"/>
          <p14:tracePt t="154225" x="6440488" y="6297613"/>
          <p14:tracePt t="154233" x="6448425" y="6288088"/>
          <p14:tracePt t="154241" x="6465888" y="6288088"/>
          <p14:tracePt t="154250" x="6473825" y="6288088"/>
          <p14:tracePt t="155130" x="6456363" y="6288088"/>
          <p14:tracePt t="156922" x="6430963" y="6288088"/>
          <p14:tracePt t="156930" x="6405563" y="6288088"/>
          <p14:tracePt t="156938" x="6397625" y="6288088"/>
          <p14:tracePt t="156977" x="6372225" y="6288088"/>
          <p14:tracePt t="156985" x="6303963" y="6297613"/>
          <p14:tracePt t="156993" x="6286500" y="6297613"/>
          <p14:tracePt t="157001" x="6261100" y="6297613"/>
          <p14:tracePt t="157049" x="6235700" y="6297613"/>
          <p14:tracePt t="157057" x="6227763" y="6297613"/>
          <p14:tracePt t="157065" x="6184900" y="6297613"/>
          <p14:tracePt t="157073" x="6176963" y="6297613"/>
          <p14:tracePt t="157113" x="6159500" y="6297613"/>
          <p14:tracePt t="157649" x="6134100" y="6297613"/>
          <p14:tracePt t="157986" x="6126163" y="6297613"/>
          <p14:tracePt t="157994" x="6100763" y="6297613"/>
          <p14:tracePt t="158002" x="6075363" y="6297613"/>
          <p14:tracePt t="158009" x="6057900" y="6297613"/>
          <p14:tracePt t="158097" x="6049963" y="6297613"/>
          <p14:tracePt t="158113" x="6032500" y="6297613"/>
          <p14:tracePt t="158121" x="6007100" y="6297613"/>
          <p14:tracePt t="158129" x="5997575" y="6297613"/>
          <p14:tracePt t="158137" x="5981700" y="6297613"/>
          <p14:tracePt t="158145" x="5972175" y="6297613"/>
          <p14:tracePt t="158153" x="5946775" y="6297613"/>
          <p14:tracePt t="158170" x="5921375" y="6288088"/>
          <p14:tracePt t="158186" x="5905500" y="6288088"/>
          <p14:tracePt t="158193" x="5880100" y="6262688"/>
          <p14:tracePt t="158203" x="5862638" y="6262688"/>
          <p14:tracePt t="158273" x="5827713" y="6246813"/>
          <p14:tracePt t="158282" x="5811838" y="6246813"/>
          <p14:tracePt t="158289" x="5786438" y="6237288"/>
          <p14:tracePt t="158305" x="5776913" y="6237288"/>
          <p14:tracePt t="158329" x="5735638" y="6221413"/>
          <p14:tracePt t="158337" x="5718175" y="6221413"/>
          <p14:tracePt t="158345" x="5692775" y="6194425"/>
          <p14:tracePt t="158353" x="5667375" y="6194425"/>
          <p14:tracePt t="158361" x="5657850" y="6186488"/>
          <p14:tracePt t="158369" x="5624513" y="6169025"/>
          <p14:tracePt t="158377" x="5581650" y="6153150"/>
          <p14:tracePt t="158386" x="5530850" y="6118225"/>
          <p14:tracePt t="158393" x="5505450" y="6092825"/>
          <p14:tracePt t="158401" x="5454650" y="6092825"/>
          <p14:tracePt t="158409" x="5446713" y="6076950"/>
          <p14:tracePt t="158417" x="5421313" y="6067425"/>
          <p14:tracePt t="158433" x="5403850" y="6034088"/>
          <p14:tracePt t="158441" x="5394325" y="6034088"/>
          <p14:tracePt t="158450" x="5378450" y="6024563"/>
          <p14:tracePt t="158467" x="5378450" y="5999163"/>
          <p14:tracePt t="158483" x="5378450" y="5991225"/>
          <p14:tracePt t="158497" x="5368925" y="5957888"/>
          <p14:tracePt t="158513" x="5368925" y="5915025"/>
          <p14:tracePt t="158521" x="5353050" y="5905500"/>
          <p14:tracePt t="158529" x="5353050" y="5864225"/>
          <p14:tracePt t="158537" x="5343525" y="5829300"/>
          <p14:tracePt t="158545" x="5343525" y="5788025"/>
          <p14:tracePt t="158553" x="5343525" y="5778500"/>
          <p14:tracePt t="158561" x="5343525" y="5753100"/>
          <p14:tracePt t="158569" x="5343525" y="5727700"/>
          <p14:tracePt t="158577" x="5343525" y="5694363"/>
          <p14:tracePt t="158586" x="5343525" y="5684838"/>
          <p14:tracePt t="158593" x="5343525" y="5659438"/>
          <p14:tracePt t="158601" x="5343525" y="5641975"/>
          <p14:tracePt t="158609" x="5343525" y="5634038"/>
          <p14:tracePt t="158682" x="5343525" y="5626100"/>
          <p14:tracePt t="158699" x="5343525" y="5600700"/>
          <p14:tracePt t="158722" x="5343525" y="5583238"/>
          <p14:tracePt t="158730" x="5343525" y="5575300"/>
          <p14:tracePt t="158745" x="5343525" y="5557838"/>
          <p14:tracePt t="158754" x="5353050" y="5549900"/>
          <p14:tracePt t="158761" x="5368925" y="5532438"/>
          <p14:tracePt t="158833" x="5378450" y="5524500"/>
          <p14:tracePt t="158866" x="5403850" y="5497513"/>
          <p14:tracePt t="158873" x="5437188" y="5481638"/>
          <p14:tracePt t="158883" x="5462588" y="5456238"/>
          <p14:tracePt t="158898" x="5480050" y="5438775"/>
          <p14:tracePt t="161449" x="5472113" y="5430838"/>
          <p14:tracePt t="161457" x="5446713" y="5430838"/>
          <p14:tracePt t="161465" x="5437188" y="5446713"/>
          <p14:tracePt t="161473" x="5421313" y="5446713"/>
          <p14:tracePt t="161483" x="5394325" y="5456238"/>
          <p14:tracePt t="161489" x="5368925" y="5472113"/>
          <p14:tracePt t="161497" x="5353050" y="5472113"/>
          <p14:tracePt t="161505" x="5318125" y="5472113"/>
          <p14:tracePt t="161513" x="5284788" y="5472113"/>
          <p14:tracePt t="161521" x="5241925" y="5472113"/>
          <p14:tracePt t="161529" x="5233988" y="5472113"/>
          <p14:tracePt t="161569" x="5216525" y="5472113"/>
          <p14:tracePt t="161577" x="5191125" y="5472113"/>
          <p14:tracePt t="161585" x="5165725" y="5472113"/>
          <p14:tracePt t="161593" x="5122863" y="5472113"/>
          <p14:tracePt t="161602" x="5097463" y="5472113"/>
          <p14:tracePt t="161609" x="5029200" y="5472113"/>
          <p14:tracePt t="161617" x="4987925" y="5472113"/>
          <p14:tracePt t="161625" x="4935538" y="5472113"/>
          <p14:tracePt t="161634" x="4851400" y="5472113"/>
          <p14:tracePt t="161641" x="4732338" y="5464175"/>
          <p14:tracePt t="161649" x="4587875" y="5421313"/>
          <p14:tracePt t="161657" x="4503738" y="5421313"/>
          <p14:tracePt t="161665" x="4451350" y="5405438"/>
          <p14:tracePt t="161673" x="4410075" y="5387975"/>
          <p14:tracePt t="161705" x="4392613" y="5387975"/>
          <p14:tracePt t="161737" x="4384675" y="5380038"/>
          <p14:tracePt t="161753" x="4367213" y="5345113"/>
          <p14:tracePt t="161761" x="4332288" y="5302250"/>
          <p14:tracePt t="161769" x="4324350" y="5286375"/>
          <p14:tracePt t="161777" x="4298950" y="5243513"/>
          <p14:tracePt t="161785" x="4298950" y="5235575"/>
          <p14:tracePt t="161793" x="4281488" y="5208588"/>
          <p14:tracePt t="161809" x="4273550" y="5192713"/>
          <p14:tracePt t="161834" x="4273550" y="5183188"/>
          <p14:tracePt t="161889" x="4291013" y="5175250"/>
          <p14:tracePt t="161899" x="4298950" y="5157788"/>
          <p14:tracePt t="161905" x="4324350" y="5132388"/>
          <p14:tracePt t="161913" x="4392613" y="5116513"/>
          <p14:tracePt t="161921" x="4418013" y="5091113"/>
          <p14:tracePt t="161929" x="4468813" y="5073650"/>
          <p14:tracePt t="161936" x="4494213" y="5056188"/>
          <p14:tracePt t="161945" x="4529138" y="5038725"/>
          <p14:tracePt t="161953" x="4570413" y="5013325"/>
          <p14:tracePt t="161993" x="4570413" y="5030788"/>
          <p14:tracePt t="162001" x="4554538" y="5056188"/>
          <p14:tracePt t="162009" x="4554538" y="5073650"/>
          <p14:tracePt t="162017" x="4537075" y="5081588"/>
          <p14:tracePt t="162025" x="4529138" y="5106988"/>
          <p14:tracePt t="162033" x="4529138" y="5124450"/>
          <p14:tracePt t="162041" x="4529138" y="5132388"/>
          <p14:tracePt t="162202" x="4579938" y="5132388"/>
          <p14:tracePt t="162210" x="4587875" y="5132388"/>
          <p14:tracePt t="162217" x="4595813" y="5116513"/>
          <p14:tracePt t="162225" x="4595813" y="5091113"/>
          <p14:tracePt t="162410" x="4595813" y="5064125"/>
          <p14:tracePt t="162458" x="4595813" y="5048250"/>
          <p14:tracePt t="162482" x="4595813" y="5022850"/>
          <p14:tracePt t="162489" x="4579938" y="5013325"/>
          <p14:tracePt t="162498" x="4570413" y="5005388"/>
          <p14:tracePt t="162513" x="4554538" y="4987925"/>
          <p14:tracePt t="162529" x="4545013" y="4946650"/>
          <p14:tracePt t="162537" x="4529138" y="4937125"/>
          <p14:tracePt t="162545" x="4519613" y="4919663"/>
          <p14:tracePt t="162553" x="4494213" y="4894263"/>
          <p14:tracePt t="162577" x="4476750" y="4886325"/>
          <p14:tracePt t="163050" x="4468813" y="4868863"/>
          <p14:tracePt t="163185" x="4451350" y="4868863"/>
          <p14:tracePt t="163193" x="4443413" y="4868863"/>
          <p14:tracePt t="163289" x="4418013" y="4878388"/>
          <p14:tracePt t="163299" x="4367213" y="4894263"/>
          <p14:tracePt t="163305" x="4341813" y="4911725"/>
          <p14:tracePt t="163313" x="4298950" y="4911725"/>
          <p14:tracePt t="163321" x="4281488" y="4911725"/>
          <p14:tracePt t="163329" x="4273550" y="4919663"/>
          <p14:tracePt t="163337" x="4230688" y="4919663"/>
          <p14:tracePt t="163345" x="4222750" y="4929188"/>
          <p14:tracePt t="163353" x="4205288" y="4946650"/>
          <p14:tracePt t="163449" x="4179888" y="4946650"/>
          <p14:tracePt t="163457" x="4154488" y="4962525"/>
          <p14:tracePt t="163793" x="4154488" y="4954588"/>
          <p14:tracePt t="163817" x="4171950" y="4946650"/>
          <p14:tracePt t="163857" x="4179888" y="4929188"/>
          <p14:tracePt t="163873" x="4179888" y="4903788"/>
          <p14:tracePt t="163995" x="4187825" y="4894263"/>
          <p14:tracePt t="164034" x="4187825" y="4878388"/>
          <p14:tracePt t="164042" x="4222750" y="4852988"/>
          <p14:tracePt t="164073" x="4248150" y="4827588"/>
          <p14:tracePt t="164121" x="4265613" y="4810125"/>
          <p14:tracePt t="164242" x="4273550" y="4810125"/>
          <p14:tracePt t="164457" x="4298950" y="4810125"/>
          <p14:tracePt t="164474" x="4306888" y="4810125"/>
          <p14:tracePt t="164554" x="4332288" y="4810125"/>
          <p14:tracePt t="164570" x="4367213" y="4792663"/>
          <p14:tracePt t="164586" x="4410075" y="4792663"/>
          <p14:tracePt t="164633" x="4425950" y="4784725"/>
          <p14:tracePt t="164714" x="4425950" y="4775200"/>
          <p14:tracePt t="164746" x="4425950" y="4759325"/>
          <p14:tracePt t="164761" x="4425950" y="4749800"/>
          <p14:tracePt t="164777" x="4425950" y="4733925"/>
          <p14:tracePt t="164809" x="4418013" y="4708525"/>
          <p14:tracePt t="164818" x="4410075" y="4699000"/>
          <p14:tracePt t="164833" x="4392613" y="4683125"/>
          <p14:tracePt t="164841" x="4384675" y="4673600"/>
          <p14:tracePt t="164857" x="4359275" y="4657725"/>
          <p14:tracePt t="164873" x="4341813" y="4657725"/>
          <p14:tracePt t="164881" x="4316413" y="4657725"/>
          <p14:tracePt t="164889" x="4291013" y="4648200"/>
          <p14:tracePt t="164901" x="4273550" y="4630738"/>
          <p14:tracePt t="164905" x="4265613" y="4622800"/>
          <p14:tracePt t="164913" x="4256088" y="4622800"/>
          <p14:tracePt t="164921" x="4240213" y="4622800"/>
          <p14:tracePt t="164929" x="4230688" y="4622800"/>
          <p14:tracePt t="164937" x="4214813" y="4622800"/>
          <p14:tracePt t="164945" x="4187825" y="4622800"/>
          <p14:tracePt t="164977" x="4179888" y="4622800"/>
          <p14:tracePt t="164985" x="4162425" y="4622800"/>
          <p14:tracePt t="164993" x="4154488" y="4622800"/>
          <p14:tracePt t="165001" x="4095750" y="4605338"/>
          <p14:tracePt t="165009" x="4086225" y="4605338"/>
          <p14:tracePt t="165017" x="4060825" y="4605338"/>
          <p14:tracePt t="165025" x="4044950" y="4605338"/>
          <p14:tracePt t="165033" x="4035425" y="4605338"/>
          <p14:tracePt t="165041" x="4027488" y="4605338"/>
          <p14:tracePt t="165050" x="4010025" y="4605338"/>
          <p14:tracePt t="165057" x="4002088" y="4605338"/>
          <p14:tracePt t="165065" x="3984625" y="4605338"/>
          <p14:tracePt t="165073" x="3976688" y="4605338"/>
          <p14:tracePt t="165089" x="3959225" y="4605338"/>
          <p14:tracePt t="165105" x="3933825" y="4605338"/>
          <p14:tracePt t="165129" x="3925888" y="4605338"/>
          <p14:tracePt t="165161" x="3916363" y="4605338"/>
          <p14:tracePt t="165169" x="3900488" y="4605338"/>
          <p14:tracePt t="165177" x="3857625" y="4614863"/>
          <p14:tracePt t="165185" x="3848100" y="4622800"/>
          <p14:tracePt t="165193" x="3832225" y="4622800"/>
          <p14:tracePt t="165202" x="3806825" y="4622800"/>
          <p14:tracePt t="165209" x="3797300" y="4640263"/>
          <p14:tracePt t="165234" x="3789363" y="4640263"/>
          <p14:tracePt t="165273" x="3771900" y="4648200"/>
          <p14:tracePt t="165297" x="3763963" y="4657725"/>
          <p14:tracePt t="165305" x="3763963" y="4673600"/>
          <p14:tracePt t="165345" x="3763963" y="4683125"/>
          <p14:tracePt t="165369" x="3763963" y="4699000"/>
          <p14:tracePt t="165401" x="3763963" y="4708525"/>
          <p14:tracePt t="165417" x="3763963" y="4733925"/>
          <p14:tracePt t="165433" x="3763963" y="4749800"/>
          <p14:tracePt t="165457" x="3763963" y="4759325"/>
          <p14:tracePt t="165489" x="3763963" y="4767263"/>
          <p14:tracePt t="165513" x="3763963" y="4802188"/>
          <p14:tracePt t="165569" x="3797300" y="4827588"/>
          <p14:tracePt t="165585" x="3806825" y="4843463"/>
          <p14:tracePt t="165641" x="3832225" y="4852988"/>
          <p14:tracePt t="165673" x="3865563" y="4868863"/>
          <p14:tracePt t="165689" x="3873500" y="4878388"/>
          <p14:tracePt t="165714" x="3890963" y="4878388"/>
          <p14:tracePt t="165721" x="3900488" y="4894263"/>
          <p14:tracePt t="165729" x="3916363" y="4894263"/>
          <p14:tracePt t="165745" x="3941763" y="4903788"/>
          <p14:tracePt t="165777" x="3951288" y="4903788"/>
          <p14:tracePt t="165825" x="3976688" y="4903788"/>
          <p14:tracePt t="165833" x="3992563" y="4903788"/>
          <p14:tracePt t="165841" x="4027488" y="4903788"/>
          <p14:tracePt t="165849" x="4060825" y="4903788"/>
          <p14:tracePt t="165857" x="4086225" y="4903788"/>
          <p14:tracePt t="165866" x="4111625" y="4903788"/>
          <p14:tracePt t="165873" x="4121150" y="4903788"/>
          <p14:tracePt t="165882" x="4137025" y="4903788"/>
          <p14:tracePt t="165889" x="4146550" y="4903788"/>
          <p14:tracePt t="165899" x="4171950" y="4903788"/>
          <p14:tracePt t="165905" x="4187825" y="4903788"/>
          <p14:tracePt t="165916" x="4197350" y="4903788"/>
          <p14:tracePt t="165921" x="4222750" y="4886325"/>
          <p14:tracePt t="165937" x="4240213" y="4878388"/>
          <p14:tracePt t="165953" x="4248150" y="4860925"/>
          <p14:tracePt t="165977" x="4265613" y="4852988"/>
          <p14:tracePt t="165993" x="4273550" y="4827588"/>
          <p14:tracePt t="166009" x="4291013" y="4810125"/>
          <p14:tracePt t="166034" x="4316413" y="4784725"/>
          <p14:tracePt t="166066" x="4316413" y="4775200"/>
          <p14:tracePt t="166073" x="4316413" y="4759325"/>
          <p14:tracePt t="166089" x="4316413" y="4749800"/>
          <p14:tracePt t="166097" x="4306888" y="4733925"/>
          <p14:tracePt t="166121" x="4306888" y="4708525"/>
          <p14:tracePt t="166129" x="4298950" y="4699000"/>
          <p14:tracePt t="166161" x="4281488" y="4683125"/>
          <p14:tracePt t="166185" x="4273550" y="4673600"/>
          <p14:tracePt t="166201" x="4265613" y="4673600"/>
          <p14:tracePt t="166218" x="4230688" y="4665663"/>
          <p14:tracePt t="166370" x="4187825" y="4648200"/>
          <p14:tracePt t="166386" x="4154488" y="4614863"/>
          <p14:tracePt t="166393" x="4146550" y="4605338"/>
          <p14:tracePt t="166402" x="4137025" y="4589463"/>
          <p14:tracePt t="166409" x="4121150" y="4589463"/>
          <p14:tracePt t="166425" x="4111625" y="4589463"/>
          <p14:tracePt t="166434" x="4095750" y="4589463"/>
          <p14:tracePt t="166441" x="4035425" y="4564063"/>
          <p14:tracePt t="166457" x="4027488" y="4564063"/>
          <p14:tracePt t="166465" x="3967163" y="4564063"/>
          <p14:tracePt t="166473" x="3925888" y="4564063"/>
          <p14:tracePt t="166482" x="3916363" y="4564063"/>
          <p14:tracePt t="166489" x="3890963" y="4564063"/>
          <p14:tracePt t="166498" x="3822700" y="4564063"/>
          <p14:tracePt t="166505" x="3814763" y="4564063"/>
          <p14:tracePt t="166513" x="3771900" y="4564063"/>
          <p14:tracePt t="166618" x="3756025" y="4579938"/>
          <p14:tracePt t="166633" x="3746500" y="4589463"/>
          <p14:tracePt t="166641" x="3729038" y="4614863"/>
          <p14:tracePt t="166649" x="3703638" y="4630738"/>
          <p14:tracePt t="166681" x="3703638" y="4648200"/>
          <p14:tracePt t="166689" x="3703638" y="4673600"/>
          <p14:tracePt t="166698" x="3703638" y="4683125"/>
          <p14:tracePt t="166705" x="3703638" y="4691063"/>
          <p14:tracePt t="166713" x="3703638" y="4708525"/>
          <p14:tracePt t="166721" x="3687763" y="4733925"/>
          <p14:tracePt t="166729" x="3687763" y="4741863"/>
          <p14:tracePt t="166737" x="3687763" y="4759325"/>
          <p14:tracePt t="166745" x="3687763" y="4767263"/>
          <p14:tracePt t="166769" x="3687763" y="4810125"/>
          <p14:tracePt t="166793" x="3687763" y="4818063"/>
          <p14:tracePt t="166809" x="3687763" y="4835525"/>
          <p14:tracePt t="166834" x="3695700" y="4878388"/>
          <p14:tracePt t="166849" x="3703638" y="4886325"/>
          <p14:tracePt t="166873" x="3721100" y="4903788"/>
          <p14:tracePt t="166889" x="3729038" y="4929188"/>
          <p14:tracePt t="166921" x="3746500" y="4937125"/>
          <p14:tracePt t="166929" x="3771900" y="4954588"/>
          <p14:tracePt t="166945" x="3814763" y="4972050"/>
          <p14:tracePt t="166953" x="3832225" y="4972050"/>
          <p14:tracePt t="166961" x="3840163" y="4972050"/>
          <p14:tracePt t="166969" x="3865563" y="4979988"/>
          <p14:tracePt t="166977" x="3883025" y="4979988"/>
          <p14:tracePt t="166985" x="3890963" y="4979988"/>
          <p14:tracePt t="166993" x="3916363" y="4979988"/>
          <p14:tracePt t="167002" x="3951288" y="4979988"/>
          <p14:tracePt t="167009" x="3959225" y="4979988"/>
          <p14:tracePt t="167017" x="3967163" y="4979988"/>
          <p14:tracePt t="167025" x="4010025" y="4979988"/>
          <p14:tracePt t="167033" x="4035425" y="4979988"/>
          <p14:tracePt t="167041" x="4052888" y="4979988"/>
          <p14:tracePt t="167049" x="4078288" y="4979988"/>
          <p14:tracePt t="167057" x="4086225" y="4979988"/>
          <p14:tracePt t="167065" x="4103688" y="4979988"/>
          <p14:tracePt t="167073" x="4111625" y="4979988"/>
          <p14:tracePt t="167082" x="4137025" y="4979988"/>
          <p14:tracePt t="167089" x="4162425" y="4972050"/>
          <p14:tracePt t="167105" x="4179888" y="4962525"/>
          <p14:tracePt t="167113" x="4187825" y="4954588"/>
          <p14:tracePt t="167137" x="4187825" y="4937125"/>
          <p14:tracePt t="167145" x="4205288" y="4929188"/>
          <p14:tracePt t="167153" x="4214813" y="4911725"/>
          <p14:tracePt t="167169" x="4214813" y="4886325"/>
          <p14:tracePt t="167177" x="4230688" y="4878388"/>
          <p14:tracePt t="167201" x="4230688" y="4860925"/>
          <p14:tracePt t="167209" x="4230688" y="4835525"/>
          <p14:tracePt t="167225" x="4230688" y="4827588"/>
          <p14:tracePt t="167233" x="4230688" y="4818063"/>
          <p14:tracePt t="167241" x="4230688" y="4775200"/>
          <p14:tracePt t="167257" x="4230688" y="4759325"/>
          <p14:tracePt t="167266" x="4230688" y="4749800"/>
          <p14:tracePt t="167273" x="4222750" y="4724400"/>
          <p14:tracePt t="167282" x="4222750" y="4708525"/>
          <p14:tracePt t="167289" x="4214813" y="4699000"/>
          <p14:tracePt t="167354" x="4197350" y="4673600"/>
          <p14:tracePt t="167362" x="4187825" y="4657725"/>
          <p14:tracePt t="167370" x="4162425" y="4648200"/>
          <p14:tracePt t="167378" x="4146550" y="4630738"/>
          <p14:tracePt t="167393" x="4137025" y="4622800"/>
          <p14:tracePt t="167434" x="4111625" y="4622800"/>
          <p14:tracePt t="167449" x="4095750" y="4622800"/>
          <p14:tracePt t="167465" x="4070350" y="4622800"/>
          <p14:tracePt t="167473" x="4044950" y="4622800"/>
          <p14:tracePt t="167481" x="4035425" y="4622800"/>
          <p14:tracePt t="167489" x="4010025" y="4622800"/>
          <p14:tracePt t="167500" x="3959225" y="4622800"/>
          <p14:tracePt t="167505" x="3933825" y="4622800"/>
          <p14:tracePt t="167515" x="3890963" y="4622800"/>
          <p14:tracePt t="167521" x="3857625" y="4622800"/>
          <p14:tracePt t="167529" x="3814763" y="4630738"/>
          <p14:tracePt t="167602" x="3806825" y="4630738"/>
          <p14:tracePt t="167610" x="3789363" y="4640263"/>
          <p14:tracePt t="167618" x="3763963" y="4657725"/>
          <p14:tracePt t="167625" x="3756025" y="4657725"/>
          <p14:tracePt t="167634" x="3721100" y="4665663"/>
          <p14:tracePt t="167641" x="3713163" y="4683125"/>
          <p14:tracePt t="167714" x="3713163" y="4691063"/>
          <p14:tracePt t="167731" x="3713163" y="4708525"/>
          <p14:tracePt t="167738" x="3713163" y="4716463"/>
          <p14:tracePt t="167746" x="3713163" y="4741863"/>
          <p14:tracePt t="167754" x="3713163" y="4749800"/>
          <p14:tracePt t="167770" x="3713163" y="4767263"/>
          <p14:tracePt t="167777" x="3713163" y="4775200"/>
          <p14:tracePt t="167786" x="3713163" y="4792663"/>
          <p14:tracePt t="167794" x="3713163" y="4802188"/>
          <p14:tracePt t="167809" x="3713163" y="4818063"/>
          <p14:tracePt t="167818" x="3713163" y="4827588"/>
          <p14:tracePt t="167833" x="3713163" y="4835525"/>
          <p14:tracePt t="167898" x="3721100" y="4868863"/>
          <p14:tracePt t="167917" x="3746500" y="4894263"/>
          <p14:tracePt t="167931" x="3763963" y="4911725"/>
          <p14:tracePt t="167938" x="3771900" y="4919663"/>
          <p14:tracePt t="167945" x="3781425" y="4929188"/>
          <p14:tracePt t="167953" x="3797300" y="4946650"/>
          <p14:tracePt t="167961" x="3806825" y="4946650"/>
          <p14:tracePt t="167969" x="3822700" y="4954588"/>
          <p14:tracePt t="168043" x="3832225" y="4954588"/>
          <p14:tracePt t="168052" x="3873500" y="4972050"/>
          <p14:tracePt t="168060" x="3883025" y="4972050"/>
          <p14:tracePt t="168075" x="3941763" y="4972050"/>
          <p14:tracePt t="168087" x="3951288" y="4972050"/>
          <p14:tracePt t="168091" x="3959225" y="4979988"/>
          <p14:tracePt t="168100" x="3992563" y="4979988"/>
          <p14:tracePt t="168105" x="4002088" y="4979988"/>
          <p14:tracePt t="168145" x="4010025" y="4979988"/>
          <p14:tracePt t="168153" x="4027488" y="4979988"/>
          <p14:tracePt t="168161" x="4052888" y="4979988"/>
          <p14:tracePt t="168169" x="4060825" y="4979988"/>
          <p14:tracePt t="168177" x="4078288" y="4979988"/>
          <p14:tracePt t="168193" x="4086225" y="4979988"/>
          <p14:tracePt t="168202" x="4111625" y="4979988"/>
          <p14:tracePt t="168209" x="4129088" y="4979988"/>
          <p14:tracePt t="168218" x="4137025" y="4979988"/>
          <p14:tracePt t="168225" x="4162425" y="4979988"/>
          <p14:tracePt t="168250" x="4171950" y="4979988"/>
          <p14:tracePt t="168257" x="4187825" y="4979988"/>
          <p14:tracePt t="168265" x="4214813" y="4962525"/>
          <p14:tracePt t="168273" x="4222750" y="4954588"/>
          <p14:tracePt t="168282" x="4240213" y="4937125"/>
          <p14:tracePt t="168298" x="4248150" y="4929188"/>
          <p14:tracePt t="168321" x="4265613" y="4911725"/>
          <p14:tracePt t="168329" x="4265613" y="4903788"/>
          <p14:tracePt t="168337" x="4265613" y="4894263"/>
          <p14:tracePt t="168345" x="4273550" y="4878388"/>
          <p14:tracePt t="168361" x="4273550" y="4868863"/>
          <p14:tracePt t="168377" x="4273550" y="4843463"/>
          <p14:tracePt t="168418" x="4273550" y="4827588"/>
          <p14:tracePt t="168433" x="4273550" y="4818063"/>
          <p14:tracePt t="168449" x="4273550" y="4802188"/>
          <p14:tracePt t="168465" x="4273550" y="4775200"/>
          <p14:tracePt t="168482" x="4273550" y="4767263"/>
          <p14:tracePt t="168521" x="4256088" y="4759325"/>
          <p14:tracePt t="168537" x="4248150" y="4759325"/>
          <p14:tracePt t="168553" x="4230688" y="4759325"/>
          <p14:tracePt t="168561" x="4205288" y="4741863"/>
          <p14:tracePt t="168577" x="4197350" y="4733925"/>
          <p14:tracePt t="168594" x="4179888" y="4733925"/>
          <p14:tracePt t="168602" x="4171950" y="4733925"/>
          <p14:tracePt t="168609" x="4162425" y="4716463"/>
          <p14:tracePt t="168619" x="4146550" y="4708525"/>
          <p14:tracePt t="168681" x="4137025" y="4708525"/>
          <p14:tracePt t="168689" x="4095750" y="4673600"/>
          <p14:tracePt t="168698" x="4044950" y="4665663"/>
          <p14:tracePt t="168715" x="4017963" y="4630738"/>
          <p14:tracePt t="168721" x="4002088" y="4630738"/>
          <p14:tracePt t="168737" x="3976688" y="4622800"/>
          <p14:tracePt t="168826" x="3967163" y="4622800"/>
          <p14:tracePt t="168843" x="3941763" y="4622800"/>
          <p14:tracePt t="168853" x="3908425" y="4640263"/>
          <p14:tracePt t="168875" x="3900488" y="4640263"/>
          <p14:tracePt t="168882" x="3890963" y="4648200"/>
          <p14:tracePt t="168889" x="3873500" y="4648200"/>
          <p14:tracePt t="168921" x="3865563" y="4665663"/>
          <p14:tracePt t="168929" x="3832225" y="4691063"/>
          <p14:tracePt t="168937" x="3822700" y="4699000"/>
          <p14:tracePt t="168945" x="3797300" y="4724400"/>
          <p14:tracePt t="168953" x="3781425" y="4741863"/>
          <p14:tracePt t="168969" x="3781425" y="4749800"/>
          <p14:tracePt t="168977" x="3771900" y="4775200"/>
          <p14:tracePt t="169075" x="3771900" y="4792663"/>
          <p14:tracePt t="169084" x="3771900" y="4818063"/>
          <p14:tracePt t="169107" x="3771900" y="4827588"/>
          <p14:tracePt t="169153" x="3771900" y="4843463"/>
          <p14:tracePt t="169185" x="3771900" y="4852988"/>
          <p14:tracePt t="169194" x="3771900" y="4860925"/>
          <p14:tracePt t="169210" x="3789363" y="4894263"/>
          <p14:tracePt t="169225" x="3806825" y="4903788"/>
          <p14:tracePt t="169241" x="3814763" y="4911725"/>
          <p14:tracePt t="169331" x="3840163" y="4911725"/>
          <p14:tracePt t="169340" x="3848100" y="4911725"/>
          <p14:tracePt t="169348" x="3865563" y="4911725"/>
          <p14:tracePt t="169358" x="3908425" y="4946650"/>
          <p14:tracePt t="169363" x="3916363" y="4946650"/>
          <p14:tracePt t="169371" x="3933825" y="4946650"/>
          <p14:tracePt t="169378" x="3941763" y="4946650"/>
          <p14:tracePt t="169385" x="3984625" y="4946650"/>
          <p14:tracePt t="169401" x="3992563" y="4946650"/>
          <p14:tracePt t="169409" x="4010025" y="4946650"/>
          <p14:tracePt t="169425" x="4035425" y="4946650"/>
          <p14:tracePt t="169434" x="4044950" y="4946650"/>
          <p14:tracePt t="169441" x="4060825" y="4954588"/>
          <p14:tracePt t="169457" x="4070350" y="4954588"/>
          <p14:tracePt t="169465" x="4095750" y="4954588"/>
          <p14:tracePt t="169473" x="4103688" y="4954588"/>
          <p14:tracePt t="169482" x="4121150" y="4954588"/>
          <p14:tracePt t="169489" x="4129088" y="4954588"/>
          <p14:tracePt t="169499" x="4154488" y="4954588"/>
          <p14:tracePt t="169505" x="4171950" y="4954588"/>
          <p14:tracePt t="169521" x="4179888" y="4954588"/>
          <p14:tracePt t="169626" x="4197350" y="4954588"/>
          <p14:tracePt t="169634" x="4222750" y="4954588"/>
          <p14:tracePt t="169650" x="4230688" y="4954588"/>
          <p14:tracePt t="169667" x="4240213" y="4937125"/>
          <p14:tracePt t="169722" x="4256088" y="4929188"/>
          <p14:tracePt t="169731" x="4265613" y="4919663"/>
          <p14:tracePt t="169739" x="4265613" y="4903788"/>
          <p14:tracePt t="169756" x="4265613" y="4894263"/>
          <p14:tracePt t="169802" x="4265613" y="4878388"/>
          <p14:tracePt t="169849" x="4265613" y="4868863"/>
          <p14:tracePt t="169857" x="4265613" y="4852988"/>
          <p14:tracePt t="169889" x="4265613" y="4843463"/>
          <p14:tracePt t="169899" x="4248150" y="4835525"/>
          <p14:tracePt t="169930" x="4240213" y="4835525"/>
          <p14:tracePt t="169937" x="4230688" y="4835525"/>
          <p14:tracePt t="169945" x="4214813" y="4818063"/>
          <p14:tracePt t="169962" x="4205288" y="4810125"/>
          <p14:tracePt t="169970" x="4187825" y="4810125"/>
          <p14:tracePt t="169987" x="4179888" y="4810125"/>
          <p14:tracePt t="169993" x="4162425" y="4792663"/>
          <p14:tracePt t="170009" x="4154488" y="4792663"/>
          <p14:tracePt t="170017" x="4129088" y="4792663"/>
          <p14:tracePt t="170025" x="4095750" y="4767263"/>
          <p14:tracePt t="170034" x="4086225" y="4749800"/>
          <p14:tracePt t="170123" x="4060825" y="4749800"/>
          <p14:tracePt t="170131" x="4035425" y="4749800"/>
          <p14:tracePt t="170143" x="4017963" y="4749800"/>
          <p14:tracePt t="170154" x="3992563" y="4749800"/>
          <p14:tracePt t="170186" x="3984625" y="4749800"/>
          <p14:tracePt t="170266" x="3967163" y="4749800"/>
          <p14:tracePt t="170275" x="3941763" y="4741863"/>
          <p14:tracePt t="170284" x="3916363" y="4741863"/>
          <p14:tracePt t="170295" x="3908425" y="4741863"/>
          <p14:tracePt t="170329" x="3890963" y="4741863"/>
          <p14:tracePt t="170345" x="3865563" y="4741863"/>
          <p14:tracePt t="170411" x="3857625" y="4741863"/>
          <p14:tracePt t="170420" x="3840163" y="4741863"/>
          <p14:tracePt t="170434" x="3832225" y="4741863"/>
          <p14:tracePt t="170445" x="3806825" y="4741863"/>
          <p14:tracePt t="170455" x="3771900" y="4759325"/>
          <p14:tracePt t="170459" x="3763963" y="4775200"/>
          <p14:tracePt t="170473" x="3763963" y="4784725"/>
          <p14:tracePt t="170555" x="3763963" y="4810125"/>
          <p14:tracePt t="170579" x="3763963" y="4827588"/>
          <p14:tracePt t="170587" x="3763963" y="4835525"/>
          <p14:tracePt t="170595" x="3763963" y="4843463"/>
          <p14:tracePt t="170618" x="3763963" y="4868863"/>
          <p14:tracePt t="170627" x="3763963" y="4886325"/>
          <p14:tracePt t="170642" x="3781425" y="4886325"/>
          <p14:tracePt t="170649" x="3789363" y="4894263"/>
          <p14:tracePt t="170657" x="3806825" y="4894263"/>
          <p14:tracePt t="170666" x="3848100" y="4911725"/>
          <p14:tracePt t="170673" x="3857625" y="4911725"/>
          <p14:tracePt t="170682" x="3865563" y="4911725"/>
          <p14:tracePt t="170689" x="3890963" y="4911725"/>
          <p14:tracePt t="170699" x="3908425" y="4911725"/>
          <p14:tracePt t="170716" x="3916363" y="4911725"/>
          <p14:tracePt t="170721" x="3933825" y="4911725"/>
          <p14:tracePt t="170737" x="3959225" y="4911725"/>
          <p14:tracePt t="170746" x="3967163" y="4911725"/>
          <p14:tracePt t="170753" x="3984625" y="4911725"/>
          <p14:tracePt t="170761" x="3992563" y="4911725"/>
          <p14:tracePt t="170777" x="4017963" y="4911725"/>
          <p14:tracePt t="170786" x="4027488" y="4911725"/>
          <p14:tracePt t="170842" x="4044950" y="4911725"/>
          <p14:tracePt t="170849" x="4052888" y="4911725"/>
          <p14:tracePt t="170857" x="4078288" y="4911725"/>
          <p14:tracePt t="170865" x="4095750" y="4911725"/>
          <p14:tracePt t="170874" x="4103688" y="4911725"/>
          <p14:tracePt t="170971" x="4121150" y="4911725"/>
          <p14:tracePt t="170980" x="4146550" y="4911725"/>
          <p14:tracePt t="170988" x="4154488" y="4911725"/>
          <p14:tracePt t="171000" x="4162425" y="4911725"/>
          <p14:tracePt t="171091" x="4179888" y="4911725"/>
          <p14:tracePt t="171235" x="4205288" y="4911725"/>
          <p14:tracePt t="171386" x="4230688" y="4929188"/>
          <p14:tracePt t="171397" x="4248150" y="4929188"/>
          <p14:tracePt t="171404" x="4291013" y="4954588"/>
          <p14:tracePt t="171415" x="4298950" y="4954588"/>
          <p14:tracePt t="171417" x="4341813" y="4972050"/>
          <p14:tracePt t="171427" x="4349750" y="4972050"/>
          <p14:tracePt t="171433" x="4367213" y="4972050"/>
          <p14:tracePt t="171441" x="4410075" y="4972050"/>
          <p14:tracePt t="171450" x="4418013" y="4972050"/>
          <p14:tracePt t="171457" x="4443413" y="4979988"/>
          <p14:tracePt t="171466" x="4468813" y="4979988"/>
          <p14:tracePt t="171473" x="4503738" y="4979988"/>
          <p14:tracePt t="171482" x="4545013" y="4979988"/>
          <p14:tracePt t="171499" x="4554538" y="4979988"/>
          <p14:tracePt t="174810" x="4570413" y="4979988"/>
          <p14:tracePt t="174817" x="4570413" y="4962525"/>
          <p14:tracePt t="174825" x="4570413" y="4954588"/>
          <p14:tracePt t="174833" x="4562475" y="4937125"/>
          <p14:tracePt t="174841" x="4554538" y="4929188"/>
          <p14:tracePt t="174849" x="4537075" y="4919663"/>
          <p14:tracePt t="174857" x="4529138" y="4886325"/>
          <p14:tracePt t="174866" x="4494213" y="4860925"/>
          <p14:tracePt t="174873" x="4486275" y="4843463"/>
          <p14:tracePt t="174880" x="4476750" y="4835525"/>
          <p14:tracePt t="174889" x="4460875" y="4810125"/>
          <p14:tracePt t="174913" x="4418013" y="4749800"/>
          <p14:tracePt t="174921" x="4400550" y="4733925"/>
          <p14:tracePt t="174953" x="4400550" y="4708525"/>
          <p14:tracePt t="174961" x="4392613" y="4699000"/>
          <p14:tracePt t="174977" x="4392613" y="4683125"/>
          <p14:tracePt t="174993" x="4392613" y="4673600"/>
          <p14:tracePt t="175009" x="4392613" y="4648200"/>
          <p14:tracePt t="175025" x="4392613" y="4640263"/>
          <p14:tracePt t="175041" x="4392613" y="4622800"/>
          <p14:tracePt t="175105" x="4392613" y="4614863"/>
          <p14:tracePt t="175130" x="4392613" y="4589463"/>
          <p14:tracePt t="175146" x="4392613" y="4572000"/>
          <p14:tracePt t="175153" x="4392613" y="4564063"/>
          <p14:tracePt t="175161" x="4392613" y="4546600"/>
          <p14:tracePt t="175169" x="4349750" y="4521200"/>
          <p14:tracePt t="175177" x="4298950" y="4486275"/>
          <p14:tracePt t="175185" x="4256088" y="4478338"/>
          <p14:tracePt t="175193" x="4137025" y="4419600"/>
          <p14:tracePt t="175201" x="4070350" y="4384675"/>
          <p14:tracePt t="175209" x="3916363" y="4316413"/>
          <p14:tracePt t="175217" x="3797300" y="4275138"/>
          <p14:tracePt t="175225" x="3678238" y="4257675"/>
          <p14:tracePt t="175234" x="3559175" y="4214813"/>
          <p14:tracePt t="175241" x="3467100" y="4197350"/>
          <p14:tracePt t="175250" x="3287713" y="4171950"/>
          <p14:tracePt t="175257" x="3178175" y="4171950"/>
          <p14:tracePt t="175264" x="2998788" y="4156075"/>
          <p14:tracePt t="175273" x="2854325" y="4156075"/>
          <p14:tracePt t="175281" x="2744788" y="4156075"/>
          <p14:tracePt t="175289" x="2659063" y="4156075"/>
          <p14:tracePt t="175297" x="2590800" y="4156075"/>
          <p14:tracePt t="175305" x="2532063" y="4156075"/>
          <p14:tracePt t="175314" x="2497138" y="4138613"/>
          <p14:tracePt t="175321" x="2455863" y="4121150"/>
          <p14:tracePt t="175331" x="2438400" y="4121150"/>
          <p14:tracePt t="175337" x="2430463" y="4121150"/>
          <p14:tracePt t="175345" x="2387600" y="4121150"/>
          <p14:tracePt t="175353" x="2362200" y="4113213"/>
          <p14:tracePt t="175369" x="2327275" y="4113213"/>
          <p14:tracePt t="175377" x="2301875" y="4095750"/>
          <p14:tracePt t="175385" x="2293938" y="4095750"/>
          <p14:tracePt t="175393" x="2268538" y="4095750"/>
          <p14:tracePt t="175401" x="2251075" y="4095750"/>
          <p14:tracePt t="175409" x="2243138" y="4087813"/>
          <p14:tracePt t="175425" x="2225675" y="4087813"/>
          <p14:tracePt t="175434" x="2166938" y="4052888"/>
          <p14:tracePt t="175441" x="2141538" y="4037013"/>
          <p14:tracePt t="175449" x="2090738" y="4019550"/>
          <p14:tracePt t="175457" x="2005013" y="4002088"/>
          <p14:tracePt t="175465" x="1878013" y="3943350"/>
          <p14:tracePt t="175473" x="1817688" y="3925888"/>
          <p14:tracePt t="175481" x="1749425" y="3908425"/>
          <p14:tracePt t="175489" x="1716088" y="3883025"/>
          <p14:tracePt t="175497" x="1673225" y="3867150"/>
          <p14:tracePt t="175505" x="1665288" y="3849688"/>
          <p14:tracePt t="175553" x="1647825" y="3841750"/>
          <p14:tracePt t="175561" x="1647825" y="3816350"/>
          <p14:tracePt t="175569" x="1639888" y="3806825"/>
          <p14:tracePt t="175577" x="1639888" y="3790950"/>
          <p14:tracePt t="175585" x="1639888" y="3738563"/>
          <p14:tracePt t="175593" x="1606550" y="3671888"/>
          <p14:tracePt t="175601" x="1606550" y="3654425"/>
          <p14:tracePt t="175609" x="1606550" y="3603625"/>
          <p14:tracePt t="175617" x="1589088" y="3568700"/>
          <p14:tracePt t="175625" x="1589088" y="3527425"/>
          <p14:tracePt t="175634" x="1589088" y="3459163"/>
          <p14:tracePt t="175641" x="1589088" y="3433763"/>
          <p14:tracePt t="175650" x="1589088" y="3373438"/>
          <p14:tracePt t="175657" x="1589088" y="3305175"/>
          <p14:tracePt t="175665" x="1571625" y="3279775"/>
          <p14:tracePt t="175673" x="1571625" y="3211513"/>
          <p14:tracePt t="175681" x="1571625" y="3152775"/>
          <p14:tracePt t="175689" x="1554163" y="3101975"/>
          <p14:tracePt t="175698" x="1554163" y="3041650"/>
          <p14:tracePt t="175705" x="1520825" y="2974975"/>
          <p14:tracePt t="175714" x="1520825" y="2949575"/>
          <p14:tracePt t="175721" x="1520825" y="2897188"/>
          <p14:tracePt t="175731" x="1520825" y="2871788"/>
          <p14:tracePt t="175737" x="1520825" y="2830513"/>
          <p14:tracePt t="175745" x="1520825" y="2805113"/>
          <p14:tracePt t="175753" x="1520825" y="2752725"/>
          <p14:tracePt t="175761" x="1520825" y="2693988"/>
          <p14:tracePt t="175769" x="1520825" y="2668588"/>
          <p14:tracePt t="175777" x="1520825" y="2617788"/>
          <p14:tracePt t="175785" x="1520825" y="2574925"/>
          <p14:tracePt t="175793" x="1520825" y="2506663"/>
          <p14:tracePt t="175801" x="1520825" y="2447925"/>
          <p14:tracePt t="175809" x="1520825" y="2405063"/>
          <p14:tracePt t="175817" x="1520825" y="2354263"/>
          <p14:tracePt t="175825" x="1520825" y="2311400"/>
          <p14:tracePt t="175834" x="1520825" y="2286000"/>
          <p14:tracePt t="175841" x="1538288" y="2192338"/>
          <p14:tracePt t="175850" x="1538288" y="2133600"/>
          <p14:tracePt t="175857" x="1546225" y="2065338"/>
          <p14:tracePt t="175865" x="1546225" y="1979613"/>
          <p14:tracePt t="175873" x="1546225" y="1938338"/>
          <p14:tracePt t="175881" x="1563688" y="1870075"/>
          <p14:tracePt t="175889" x="1563688" y="1827213"/>
          <p14:tracePt t="175898" x="1606550" y="1708150"/>
          <p14:tracePt t="175905" x="1606550" y="1700213"/>
          <p14:tracePt t="175919" x="1606550" y="1639888"/>
          <p14:tracePt t="175921" x="1614488" y="1614488"/>
          <p14:tracePt t="175931" x="1614488" y="1555750"/>
          <p14:tracePt t="175937" x="1614488" y="1504950"/>
          <p14:tracePt t="175945" x="1631950" y="1462088"/>
          <p14:tracePt t="175953" x="1631950" y="1393825"/>
          <p14:tracePt t="175961" x="1631950" y="1333500"/>
          <p14:tracePt t="175969" x="1631950" y="1308100"/>
          <p14:tracePt t="175977" x="1631950" y="1223963"/>
          <p14:tracePt t="175993" x="1631950" y="1155700"/>
          <p14:tracePt t="176001" x="1631950" y="1112838"/>
          <p14:tracePt t="176009" x="1631950" y="1096963"/>
          <p14:tracePt t="176017" x="1647825" y="1069975"/>
          <p14:tracePt t="176034" x="1657350" y="1062038"/>
          <p14:tracePt t="176050" x="1673225" y="1044575"/>
          <p14:tracePt t="176057" x="1698625" y="1019175"/>
          <p14:tracePt t="176065" x="1708150" y="1011238"/>
          <p14:tracePt t="176073" x="1733550" y="993775"/>
          <p14:tracePt t="176081" x="1766888" y="968375"/>
          <p14:tracePt t="176089" x="1776413" y="952500"/>
          <p14:tracePt t="176098" x="1801813" y="952500"/>
          <p14:tracePt t="176105" x="1835150" y="935038"/>
          <p14:tracePt t="176115" x="1860550" y="925513"/>
          <p14:tracePt t="176121" x="1911350" y="892175"/>
          <p14:tracePt t="176131" x="1936750" y="874713"/>
          <p14:tracePt t="176137" x="1987550" y="874713"/>
          <p14:tracePt t="176145" x="2030413" y="866775"/>
          <p14:tracePt t="176153" x="2065338" y="849313"/>
          <p14:tracePt t="176161" x="2090738" y="849313"/>
          <p14:tracePt t="176169" x="2098675" y="849313"/>
          <p14:tracePt t="176185" x="2124075" y="823913"/>
          <p14:tracePt t="176193" x="2157413" y="823913"/>
          <p14:tracePt t="176201" x="2182813" y="823913"/>
          <p14:tracePt t="176209" x="2243138" y="823913"/>
          <p14:tracePt t="176217" x="2311400" y="808038"/>
          <p14:tracePt t="176225" x="2352675" y="808038"/>
          <p14:tracePt t="176234" x="2420938" y="808038"/>
          <p14:tracePt t="176241" x="2506663" y="790575"/>
          <p14:tracePt t="176249" x="2565400" y="790575"/>
          <p14:tracePt t="176257" x="2659063" y="773113"/>
          <p14:tracePt t="176265" x="2803525" y="773113"/>
          <p14:tracePt t="176273" x="2947988" y="730250"/>
          <p14:tracePt t="176281" x="3092450" y="730250"/>
          <p14:tracePt t="176289" x="3203575" y="730250"/>
          <p14:tracePt t="176298" x="3348038" y="730250"/>
          <p14:tracePt t="176305" x="3467100" y="730250"/>
          <p14:tracePt t="176315" x="3611563" y="730250"/>
          <p14:tracePt t="176321" x="3746500" y="730250"/>
          <p14:tracePt t="176331" x="3890963" y="730250"/>
          <p14:tracePt t="176337" x="4095750" y="730250"/>
          <p14:tracePt t="176345" x="4205288" y="730250"/>
          <p14:tracePt t="176353" x="4375150" y="730250"/>
          <p14:tracePt t="176361" x="4519613" y="739775"/>
          <p14:tracePt t="176369" x="4699000" y="765175"/>
          <p14:tracePt t="176377" x="4843463" y="765175"/>
          <p14:tracePt t="176385" x="4962525" y="781050"/>
          <p14:tracePt t="176393" x="5132388" y="823913"/>
          <p14:tracePt t="176401" x="5284788" y="849313"/>
          <p14:tracePt t="176409" x="5454650" y="866775"/>
          <p14:tracePt t="176418" x="5599113" y="866775"/>
          <p14:tracePt t="176425" x="5743575" y="892175"/>
          <p14:tracePt t="176434" x="5862638" y="925513"/>
          <p14:tracePt t="176441" x="5930900" y="925513"/>
          <p14:tracePt t="176449" x="6015038" y="925513"/>
          <p14:tracePt t="176457" x="6057900" y="925513"/>
          <p14:tracePt t="176465" x="6126163" y="942975"/>
          <p14:tracePt t="176473" x="6184900" y="942975"/>
          <p14:tracePt t="176481" x="6219825" y="942975"/>
          <p14:tracePt t="176489" x="6261100" y="960438"/>
          <p14:tracePt t="176498" x="6278563" y="960438"/>
          <p14:tracePt t="176505" x="6286500" y="960438"/>
          <p14:tracePt t="176545" x="6329363" y="977900"/>
          <p14:tracePt t="176553" x="6354763" y="1003300"/>
          <p14:tracePt t="176561" x="6448425" y="1036638"/>
          <p14:tracePt t="176569" x="6491288" y="1054100"/>
          <p14:tracePt t="176577" x="6575425" y="1054100"/>
          <p14:tracePt t="176585" x="6653213" y="1087438"/>
          <p14:tracePt t="176593" x="6711950" y="1104900"/>
          <p14:tracePt t="176601" x="6762750" y="1122363"/>
          <p14:tracePt t="176609" x="6805613" y="1138238"/>
          <p14:tracePt t="176617" x="6856413" y="1138238"/>
          <p14:tracePt t="176625" x="6924675" y="1173163"/>
          <p14:tracePt t="176634" x="6967538" y="1189038"/>
          <p14:tracePt t="176641" x="6992938" y="1189038"/>
          <p14:tracePt t="176649" x="7008813" y="1198563"/>
          <p14:tracePt t="176657" x="7034213" y="1198563"/>
          <p14:tracePt t="176665" x="7043738" y="1216025"/>
          <p14:tracePt t="176689" x="7059613" y="1223963"/>
          <p14:tracePt t="176697" x="7069138" y="1241425"/>
          <p14:tracePt t="176714" x="7069138" y="1249363"/>
          <p14:tracePt t="176721" x="7069138" y="1257300"/>
          <p14:tracePt t="176730" x="7069138" y="1282700"/>
          <p14:tracePt t="176737" x="7069138" y="1317625"/>
          <p14:tracePt t="176745" x="7069138" y="1325563"/>
          <p14:tracePt t="176753" x="7069138" y="1368425"/>
          <p14:tracePt t="176760" x="7069138" y="1427163"/>
          <p14:tracePt t="176768" x="7085013" y="1462088"/>
          <p14:tracePt t="176777" x="7119938" y="1504950"/>
          <p14:tracePt t="176785" x="7119938" y="1538288"/>
          <p14:tracePt t="176793" x="7127875" y="1581150"/>
          <p14:tracePt t="176800" x="7127875" y="1589088"/>
          <p14:tracePt t="176809" x="7127875" y="1606550"/>
          <p14:tracePt t="176817" x="7127875" y="1649413"/>
          <p14:tracePt t="176825" x="7127875" y="1674813"/>
          <p14:tracePt t="176833" x="7127875" y="1733550"/>
          <p14:tracePt t="176841" x="7127875" y="1819275"/>
          <p14:tracePt t="176849" x="7127875" y="1870075"/>
          <p14:tracePt t="176857" x="7102475" y="1979613"/>
          <p14:tracePt t="176865" x="7085013" y="2073275"/>
          <p14:tracePt t="176873" x="7085013" y="2184400"/>
          <p14:tracePt t="176881" x="7085013" y="2303463"/>
          <p14:tracePt t="176889" x="7085013" y="2387600"/>
          <p14:tracePt t="176897" x="7085013" y="2473325"/>
          <p14:tracePt t="176915" x="7085013" y="2600325"/>
          <p14:tracePt t="176921" x="7085013" y="2633663"/>
          <p14:tracePt t="176930" x="7112000" y="2719388"/>
          <p14:tracePt t="176936" x="7112000" y="2727325"/>
          <p14:tracePt t="176945" x="7112000" y="2770188"/>
          <p14:tracePt t="176953" x="7112000" y="2805113"/>
          <p14:tracePt t="176961" x="7094538" y="2846388"/>
          <p14:tracePt t="176969" x="7077075" y="2914650"/>
          <p14:tracePt t="176976" x="7043738" y="2957513"/>
          <p14:tracePt t="176985" x="7043738" y="2990850"/>
          <p14:tracePt t="176993" x="7026275" y="3033713"/>
          <p14:tracePt t="177000" x="7018338" y="3084513"/>
          <p14:tracePt t="177009" x="7018338" y="3109913"/>
          <p14:tracePt t="177017" x="7018338" y="3170238"/>
          <p14:tracePt t="177025" x="7018338" y="3221038"/>
          <p14:tracePt t="177033" x="7018338" y="3263900"/>
          <p14:tracePt t="177041" x="7018338" y="3305175"/>
          <p14:tracePt t="177049" x="7000875" y="3355975"/>
          <p14:tracePt t="177057" x="7000875" y="3398838"/>
          <p14:tracePt t="177066" x="7000875" y="3467100"/>
          <p14:tracePt t="177073" x="6967538" y="3535363"/>
          <p14:tracePt t="177081" x="6967538" y="3578225"/>
          <p14:tracePt t="177089" x="6950075" y="3662363"/>
          <p14:tracePt t="177097" x="6907213" y="3763963"/>
          <p14:tracePt t="177105" x="6873875" y="3857625"/>
          <p14:tracePt t="177114" x="6848475" y="3951288"/>
          <p14:tracePt t="177121" x="6831013" y="4044950"/>
          <p14:tracePt t="177130" x="6788150" y="4164013"/>
          <p14:tracePt t="177137" x="6754813" y="4257675"/>
          <p14:tracePt t="177145" x="6737350" y="4325938"/>
          <p14:tracePt t="177153" x="6737350" y="4368800"/>
          <p14:tracePt t="177161" x="6737350" y="4384675"/>
          <p14:tracePt t="177169" x="6737350" y="4427538"/>
          <p14:tracePt t="177177" x="6737350" y="4435475"/>
          <p14:tracePt t="177266" x="6737350" y="4445000"/>
          <p14:tracePt t="177274" x="6737350" y="4460875"/>
          <p14:tracePt t="177283" x="6737350" y="4486275"/>
          <p14:tracePt t="177426" x="6729413" y="4495800"/>
          <p14:tracePt t="177435" x="6704013" y="4495800"/>
          <p14:tracePt t="177442" x="6635750" y="4495800"/>
          <p14:tracePt t="177451" x="6524625" y="4495800"/>
          <p14:tracePt t="177457" x="6329363" y="4486275"/>
          <p14:tracePt t="177465" x="6100763" y="4435475"/>
          <p14:tracePt t="177473" x="5811838" y="4394200"/>
          <p14:tracePt t="177481" x="5411788" y="4333875"/>
          <p14:tracePt t="177489" x="5132388" y="4316413"/>
          <p14:tracePt t="177498" x="4800600" y="4240213"/>
          <p14:tracePt t="177505" x="4545013" y="4240213"/>
          <p14:tracePt t="177515" x="4375150" y="4249738"/>
          <p14:tracePt t="177521" x="4230688" y="4275138"/>
          <p14:tracePt t="177531" x="4052888" y="4291013"/>
          <p14:tracePt t="177537" x="3933825" y="4316413"/>
          <p14:tracePt t="177545" x="3814763" y="4333875"/>
          <p14:tracePt t="177553" x="3746500" y="4368800"/>
          <p14:tracePt t="177561" x="3687763" y="4368800"/>
          <p14:tracePt t="177569" x="3652838" y="4384675"/>
          <p14:tracePt t="177577" x="3611563" y="4384675"/>
          <p14:tracePt t="177585" x="3594100" y="4394200"/>
          <p14:tracePt t="177683" x="3551238" y="4419600"/>
          <p14:tracePt t="177691" x="3543300" y="4419600"/>
          <p14:tracePt t="177700" x="3517900" y="4419600"/>
          <p14:tracePt t="177708" x="3457575" y="4419600"/>
          <p14:tracePt t="177716" x="3389313" y="4419600"/>
          <p14:tracePt t="177721" x="3305175" y="4419600"/>
          <p14:tracePt t="177730" x="3194050" y="4419600"/>
          <p14:tracePt t="177737" x="3049588" y="4419600"/>
          <p14:tracePt t="177745" x="2879725" y="4419600"/>
          <p14:tracePt t="177753" x="2709863" y="4419600"/>
          <p14:tracePt t="177760" x="2590800" y="4419600"/>
          <p14:tracePt t="177769" x="2471738" y="4419600"/>
          <p14:tracePt t="177777" x="2301875" y="4419600"/>
          <p14:tracePt t="177785" x="2166938" y="4419600"/>
          <p14:tracePt t="177792" x="2047875" y="4419600"/>
          <p14:tracePt t="177800" x="1903413" y="4419600"/>
          <p14:tracePt t="177809" x="1792288" y="4419600"/>
          <p14:tracePt t="177817" x="1698625" y="4419600"/>
          <p14:tracePt t="177825" x="1657350" y="4419600"/>
          <p14:tracePt t="177834" x="1631950" y="4419600"/>
          <p14:tracePt t="177849" x="1614488" y="4419600"/>
          <p14:tracePt t="177979" x="1606550" y="4419600"/>
          <p14:tracePt t="178090" x="1622425" y="4419600"/>
          <p14:tracePt t="178099" x="1708150" y="4419600"/>
          <p14:tracePt t="178106" x="1801813" y="4445000"/>
          <p14:tracePt t="178118" x="1827213" y="4445000"/>
          <p14:tracePt t="178122" x="1878013" y="4470400"/>
          <p14:tracePt t="178130" x="1893888" y="4538663"/>
          <p14:tracePt t="178138" x="1893888" y="4622800"/>
          <p14:tracePt t="178153" x="1893888" y="4657725"/>
          <p14:tracePt t="178161" x="1893888" y="4665663"/>
          <p14:tracePt t="178322" x="1920875" y="4648200"/>
          <p14:tracePt t="178332" x="1962150" y="4597400"/>
          <p14:tracePt t="178339" x="1979613" y="4597400"/>
          <p14:tracePt t="178346" x="1987550" y="4597400"/>
          <p14:tracePt t="178409" x="1987550" y="4589463"/>
          <p14:tracePt t="178425" x="1962150" y="4554538"/>
          <p14:tracePt t="178434" x="1928813" y="4513263"/>
          <p14:tracePt t="178441" x="1920875" y="4495800"/>
          <p14:tracePt t="178450" x="1868488" y="4435475"/>
          <p14:tracePt t="178457" x="1852613" y="4394200"/>
          <p14:tracePt t="178465" x="1809750" y="4341813"/>
          <p14:tracePt t="178473" x="1776413" y="4291013"/>
          <p14:tracePt t="178481" x="1724025" y="4249738"/>
          <p14:tracePt t="178489" x="1698625" y="4214813"/>
          <p14:tracePt t="178498" x="1647825" y="4164013"/>
          <p14:tracePt t="178505" x="1614488" y="4138613"/>
          <p14:tracePt t="178515" x="1589088" y="4105275"/>
          <p14:tracePt t="178521" x="1554163" y="4079875"/>
          <p14:tracePt t="178531" x="1528763" y="4044950"/>
          <p14:tracePt t="178537" x="1512888" y="4037013"/>
          <p14:tracePt t="178546" x="1487488" y="4019550"/>
          <p14:tracePt t="178553" x="1470025" y="3994150"/>
          <p14:tracePt t="178561" x="1462088" y="3976688"/>
          <p14:tracePt t="178569" x="1435100" y="3951288"/>
          <p14:tracePt t="178577" x="1401763" y="3917950"/>
          <p14:tracePt t="178585" x="1393825" y="3908425"/>
          <p14:tracePt t="178593" x="1358900" y="3883025"/>
          <p14:tracePt t="178601" x="1333500" y="3849688"/>
          <p14:tracePt t="178609" x="1325563" y="3841750"/>
          <p14:tracePt t="178625" x="1308100" y="3841750"/>
          <p14:tracePt t="178723" x="1300163" y="3841750"/>
          <p14:tracePt t="198410" x="1317625" y="3857625"/>
          <p14:tracePt t="198417" x="1325563" y="3867150"/>
          <p14:tracePt t="198426" x="1350963" y="3883025"/>
          <p14:tracePt t="198434" x="1419225" y="3935413"/>
          <p14:tracePt t="198441" x="1444625" y="3935413"/>
          <p14:tracePt t="198449" x="1512888" y="3968750"/>
          <p14:tracePt t="198457" x="1614488" y="4002088"/>
          <p14:tracePt t="198466" x="1673225" y="4002088"/>
          <p14:tracePt t="198473" x="1766888" y="4044950"/>
          <p14:tracePt t="198481" x="1852613" y="4044950"/>
          <p14:tracePt t="198489" x="1946275" y="4062413"/>
          <p14:tracePt t="198498" x="1971675" y="4062413"/>
          <p14:tracePt t="198505" x="2022475" y="4062413"/>
          <p14:tracePt t="199786" x="2030413" y="4070350"/>
          <p14:tracePt t="199938" x="2022475" y="4087813"/>
          <p14:tracePt t="199946" x="2012950" y="4095750"/>
          <p14:tracePt t="199953" x="2005013" y="4105275"/>
          <p14:tracePt t="199962" x="1987550" y="4121150"/>
          <p14:tracePt t="199985" x="1979613" y="4130675"/>
          <p14:tracePt t="200001" x="1962150" y="4146550"/>
          <p14:tracePt t="200033" x="1954213" y="4146550"/>
          <p14:tracePt t="200073" x="1928813" y="4146550"/>
          <p14:tracePt t="200089" x="1920875" y="4146550"/>
          <p14:tracePt t="200105" x="1903413" y="4146550"/>
          <p14:tracePt t="200873" x="1878013" y="4130675"/>
          <p14:tracePt t="200881" x="1843088" y="4095750"/>
          <p14:tracePt t="200889" x="1835150" y="4070350"/>
          <p14:tracePt t="200897" x="1835150" y="4019550"/>
          <p14:tracePt t="200905" x="1817688" y="3994150"/>
          <p14:tracePt t="200913" x="1817688" y="3976688"/>
          <p14:tracePt t="200921" x="1801813" y="3935413"/>
          <p14:tracePt t="200929" x="1784350" y="3892550"/>
          <p14:tracePt t="200937" x="1776413" y="3867150"/>
          <p14:tracePt t="200944" x="1776413" y="3849688"/>
          <p14:tracePt t="200953" x="1776413" y="3841750"/>
          <p14:tracePt t="200961" x="1776413" y="3816350"/>
          <p14:tracePt t="200978" x="1776413" y="3798888"/>
          <p14:tracePt t="201266" x="1776413" y="3790950"/>
          <p14:tracePt t="201274" x="1776413" y="3748088"/>
          <p14:tracePt t="201281" x="1776413" y="3722688"/>
          <p14:tracePt t="201289" x="1776413" y="3679825"/>
          <p14:tracePt t="201297" x="1776413" y="3629025"/>
          <p14:tracePt t="201305" x="1776413" y="3568700"/>
          <p14:tracePt t="201313" x="1776413" y="3484563"/>
          <p14:tracePt t="201321" x="1776413" y="3416300"/>
          <p14:tracePt t="201329" x="1776413" y="3289300"/>
          <p14:tracePt t="201337" x="1801813" y="3195638"/>
          <p14:tracePt t="201345" x="1827213" y="3016250"/>
          <p14:tracePt t="201353" x="1868488" y="2897188"/>
          <p14:tracePt t="201362" x="1911350" y="2719388"/>
          <p14:tracePt t="201369" x="1911350" y="2608263"/>
          <p14:tracePt t="201378" x="1928813" y="2481263"/>
          <p14:tracePt t="201385" x="1971675" y="2336800"/>
          <p14:tracePt t="201395" x="1971675" y="2252663"/>
          <p14:tracePt t="201401" x="1971675" y="2159000"/>
          <p14:tracePt t="201409" x="1971675" y="2047875"/>
          <p14:tracePt t="201417" x="1971675" y="1928813"/>
          <p14:tracePt t="201425" x="1971675" y="1844675"/>
          <p14:tracePt t="201433" x="1962150" y="1776413"/>
          <p14:tracePt t="201441" x="1962150" y="1690688"/>
          <p14:tracePt t="201449" x="1954213" y="1657350"/>
          <p14:tracePt t="201457" x="1954213" y="1614488"/>
          <p14:tracePt t="201465" x="1936750" y="1589088"/>
          <p14:tracePt t="201473" x="1920875" y="1495425"/>
          <p14:tracePt t="201481" x="1903413" y="1487488"/>
          <p14:tracePt t="201489" x="1903413" y="1462088"/>
          <p14:tracePt t="201497" x="1903413" y="1436688"/>
          <p14:tracePt t="201504" x="1903413" y="1419225"/>
          <p14:tracePt t="201514" x="1903413" y="1393825"/>
          <p14:tracePt t="201521" x="1903413" y="1385888"/>
          <p14:tracePt t="201577" x="1903413" y="1368425"/>
          <p14:tracePt t="201585" x="1903413" y="1333500"/>
          <p14:tracePt t="201593" x="1903413" y="1300163"/>
          <p14:tracePt t="201601" x="1903413" y="1257300"/>
          <p14:tracePt t="201609" x="1903413" y="1231900"/>
          <p14:tracePt t="201617" x="1903413" y="1189038"/>
          <p14:tracePt t="201625" x="1911350" y="1155700"/>
          <p14:tracePt t="201633" x="1911350" y="1096963"/>
          <p14:tracePt t="201641" x="1928813" y="1062038"/>
          <p14:tracePt t="201649" x="1928813" y="1019175"/>
          <p14:tracePt t="201657" x="1928813" y="1003300"/>
          <p14:tracePt t="201665" x="1928813" y="968375"/>
          <p14:tracePt t="201689" x="1928813" y="952500"/>
          <p14:tracePt t="202105" x="1928813" y="960438"/>
          <p14:tracePt t="202120" x="1936750" y="968375"/>
          <p14:tracePt t="202433" x="1936750" y="993775"/>
          <p14:tracePt t="202649" x="1936750" y="1011238"/>
          <p14:tracePt t="204442" x="1936750" y="1036638"/>
          <p14:tracePt t="204458" x="1936750" y="1062038"/>
          <p14:tracePt t="204466" x="1936750" y="1069975"/>
          <p14:tracePt t="204473" x="1936750" y="1130300"/>
          <p14:tracePt t="204481" x="1936750" y="1173163"/>
          <p14:tracePt t="204489" x="1936750" y="1241425"/>
          <p14:tracePt t="204497" x="1936750" y="1300163"/>
          <p14:tracePt t="204505" x="1971675" y="1393825"/>
          <p14:tracePt t="204514" x="1997075" y="1477963"/>
          <p14:tracePt t="204521" x="1997075" y="1546225"/>
          <p14:tracePt t="204530" x="1997075" y="1589088"/>
          <p14:tracePt t="204537" x="1997075" y="1674813"/>
          <p14:tracePt t="204544" x="1997075" y="1741488"/>
          <p14:tracePt t="204553" x="1997075" y="1801813"/>
          <p14:tracePt t="204561" x="1997075" y="1870075"/>
          <p14:tracePt t="204569" x="1997075" y="1911350"/>
          <p14:tracePt t="204578" x="1997075" y="1954213"/>
          <p14:tracePt t="204584" x="2005013" y="1989138"/>
          <p14:tracePt t="204594" x="2005013" y="2014538"/>
          <p14:tracePt t="204600" x="2005013" y="2022475"/>
          <p14:tracePt t="204641" x="2005013" y="2047875"/>
          <p14:tracePt t="204649" x="2005013" y="2082800"/>
          <p14:tracePt t="204657" x="2005013" y="2090738"/>
          <p14:tracePt t="204665" x="2005013" y="2149475"/>
          <p14:tracePt t="204673" x="2005013" y="2174875"/>
          <p14:tracePt t="204681" x="2005013" y="2217738"/>
          <p14:tracePt t="204689" x="2005013" y="2243138"/>
          <p14:tracePt t="204697" x="1997075" y="2336800"/>
          <p14:tracePt t="204705" x="1979613" y="2379663"/>
          <p14:tracePt t="204714" x="1971675" y="2430463"/>
          <p14:tracePt t="204721" x="1971675" y="2473325"/>
          <p14:tracePt t="204729" x="1971675" y="2498725"/>
          <p14:tracePt t="204737" x="1954213" y="2532063"/>
          <p14:tracePt t="204744" x="1954213" y="2541588"/>
          <p14:tracePt t="204753" x="1954213" y="2549525"/>
          <p14:tracePt t="204761" x="1954213" y="2566988"/>
          <p14:tracePt t="204817" x="1954213" y="2608263"/>
          <p14:tracePt t="204825" x="1954213" y="2617788"/>
          <p14:tracePt t="204833" x="1954213" y="2676525"/>
          <p14:tracePt t="204841" x="1954213" y="2701925"/>
          <p14:tracePt t="204849" x="1954213" y="2762250"/>
          <p14:tracePt t="204858" x="1954213" y="2830513"/>
          <p14:tracePt t="204866" x="1954213" y="2871788"/>
          <p14:tracePt t="204874" x="1954213" y="2940050"/>
          <p14:tracePt t="204882" x="1954213" y="3025775"/>
          <p14:tracePt t="204889" x="1954213" y="3084513"/>
          <p14:tracePt t="204898" x="1979613" y="3178175"/>
          <p14:tracePt t="204905" x="2022475" y="3271838"/>
          <p14:tracePt t="204927" x="2038350" y="3398838"/>
          <p14:tracePt t="204930" x="2090738" y="3492500"/>
          <p14:tracePt t="204937" x="2106613" y="3611563"/>
          <p14:tracePt t="204945" x="2166938" y="3713163"/>
          <p14:tracePt t="204953" x="2208213" y="3806825"/>
          <p14:tracePt t="204961" x="2293938" y="3935413"/>
          <p14:tracePt t="204969" x="2344738" y="4011613"/>
          <p14:tracePt t="204977" x="2379663" y="4037013"/>
          <p14:tracePt t="204985" x="2413000" y="4070350"/>
          <p14:tracePt t="204994" x="2455863" y="4121150"/>
          <p14:tracePt t="205001" x="2506663" y="4130675"/>
          <p14:tracePt t="205009" x="2532063" y="4164013"/>
          <p14:tracePt t="205017" x="2582863" y="4181475"/>
          <p14:tracePt t="205025" x="2590800" y="4181475"/>
          <p14:tracePt t="205033" x="2616200" y="4189413"/>
          <p14:tracePt t="205129" x="2633663" y="4189413"/>
          <p14:tracePt t="205137" x="2633663" y="4171950"/>
          <p14:tracePt t="205145" x="2659063" y="4138613"/>
          <p14:tracePt t="205153" x="2676525" y="4105275"/>
          <p14:tracePt t="205162" x="2676525" y="4095750"/>
          <p14:tracePt t="205169" x="2676525" y="4052888"/>
          <p14:tracePt t="205178" x="2684463" y="4037013"/>
          <p14:tracePt t="205185" x="2684463" y="4027488"/>
          <p14:tracePt t="205195" x="2684463" y="4019550"/>
          <p14:tracePt t="205410" x="2701925" y="4002088"/>
          <p14:tracePt t="205442" x="2709863" y="4011613"/>
          <p14:tracePt t="205449" x="2719388" y="4011613"/>
          <p14:tracePt t="205457" x="2752725" y="4019550"/>
          <p14:tracePt t="205465" x="2778125" y="4037013"/>
          <p14:tracePt t="205473" x="2863850" y="4052888"/>
          <p14:tracePt t="205481" x="2914650" y="4052888"/>
          <p14:tracePt t="205489" x="2973388" y="4052888"/>
          <p14:tracePt t="205497" x="3041650" y="4070350"/>
          <p14:tracePt t="205504" x="3084513" y="4070350"/>
          <p14:tracePt t="205513" x="3109913" y="4070350"/>
          <p14:tracePt t="205520" x="3143250" y="4070350"/>
          <p14:tracePt t="205530" x="3186113" y="4087813"/>
          <p14:tracePt t="205537" x="3244850" y="4087813"/>
          <p14:tracePt t="205545" x="3313113" y="4121150"/>
          <p14:tracePt t="205553" x="3432175" y="4121150"/>
          <p14:tracePt t="205561" x="3482975" y="4138613"/>
          <p14:tracePt t="205569" x="3568700" y="4156075"/>
          <p14:tracePt t="205578" x="3611563" y="4156075"/>
          <p14:tracePt t="205585" x="3636963" y="4156075"/>
          <p14:tracePt t="205594" x="3670300" y="4156075"/>
          <p14:tracePt t="205617" x="3678238" y="4164013"/>
          <p14:tracePt t="205641" x="3687763" y="4164013"/>
          <p14:tracePt t="205730" x="3721100" y="4189413"/>
          <p14:tracePt t="205738" x="3746500" y="4189413"/>
          <p14:tracePt t="205745" x="3771900" y="4206875"/>
          <p14:tracePt t="205762" x="3822700" y="4224338"/>
          <p14:tracePt t="205769" x="3832225" y="4224338"/>
          <p14:tracePt t="205779" x="3890963" y="4224338"/>
          <p14:tracePt t="205785" x="3900488" y="4224338"/>
          <p14:tracePt t="205801" x="3916363" y="4224338"/>
          <p14:tracePt t="205817" x="3925888" y="4214813"/>
          <p14:tracePt t="205841" x="3925888" y="4206875"/>
          <p14:tracePt t="205849" x="3951288" y="4181475"/>
          <p14:tracePt t="205873" x="3967163" y="4181475"/>
          <p14:tracePt t="205889" x="3976688" y="4181475"/>
          <p14:tracePt t="205898" x="4017963" y="4164013"/>
          <p14:tracePt t="205905" x="4027488" y="4164013"/>
          <p14:tracePt t="205914" x="4044950" y="4164013"/>
          <p14:tracePt t="205921" x="4070350" y="4164013"/>
          <p14:tracePt t="205929" x="4078288" y="4164013"/>
          <p14:tracePt t="205937" x="4095750" y="4164013"/>
          <p14:tracePt t="205945" x="4121150" y="4156075"/>
          <p14:tracePt t="205993" x="4146550" y="4105275"/>
          <p14:tracePt t="206000" x="4197350" y="4052888"/>
          <p14:tracePt t="206009" x="4230688" y="4037013"/>
          <p14:tracePt t="206113" x="4222750" y="4037013"/>
          <p14:tracePt t="206121" x="4214813" y="4037013"/>
          <p14:tracePt t="206129" x="4197350" y="4044950"/>
          <p14:tracePt t="206219" x="4187825" y="4037013"/>
          <p14:tracePt t="206234" x="4179888" y="4037013"/>
          <p14:tracePt t="206257" x="4162425" y="4037013"/>
          <p14:tracePt t="206321" x="4154488" y="4037013"/>
          <p14:tracePt t="206337" x="4129088" y="4037013"/>
          <p14:tracePt t="206345" x="4111625" y="4037013"/>
          <p14:tracePt t="206362" x="4103688" y="4037013"/>
          <p14:tracePt t="206369" x="4086225" y="4037013"/>
          <p14:tracePt t="206377" x="4060825" y="4037013"/>
          <p14:tracePt t="206385" x="4035425" y="4027488"/>
          <p14:tracePt t="206433" x="4027488" y="4027488"/>
          <p14:tracePt t="206441" x="3984625" y="4011613"/>
          <p14:tracePt t="206449" x="3967163" y="4011613"/>
          <p14:tracePt t="206457" x="3925888" y="3986213"/>
          <p14:tracePt t="206465" x="3865563" y="3968750"/>
          <p14:tracePt t="206473" x="3814763" y="3951288"/>
          <p14:tracePt t="206481" x="3703638" y="3892550"/>
          <p14:tracePt t="206488" x="3551238" y="3832225"/>
          <p14:tracePt t="206497" x="3398838" y="3763963"/>
          <p14:tracePt t="206504" x="3219450" y="3722688"/>
          <p14:tracePt t="206513" x="3067050" y="3636963"/>
          <p14:tracePt t="206521" x="2914650" y="3568700"/>
          <p14:tracePt t="206529" x="2795588" y="3552825"/>
          <p14:tracePt t="206537" x="2752725" y="3535363"/>
          <p14:tracePt t="206545" x="2684463" y="3535363"/>
          <p14:tracePt t="206553" x="2625725" y="3517900"/>
          <p14:tracePt t="206569" x="2590800" y="3517900"/>
          <p14:tracePt t="206578" x="2565400" y="3517900"/>
          <p14:tracePt t="206585" x="2540000" y="3517900"/>
          <p14:tracePt t="206594" x="2497138" y="3517900"/>
          <p14:tracePt t="206601" x="2446338" y="3484563"/>
          <p14:tracePt t="206617" x="2405063" y="3484563"/>
          <p14:tracePt t="206625" x="2387600" y="3484563"/>
          <p14:tracePt t="206633" x="2379663" y="3475038"/>
          <p14:tracePt t="206706" x="2352675" y="3475038"/>
          <p14:tracePt t="206714" x="2327275" y="3475038"/>
          <p14:tracePt t="206722" x="2311400" y="3492500"/>
          <p14:tracePt t="206732" x="2268538" y="3535363"/>
          <p14:tracePt t="206737" x="2251075" y="3560763"/>
          <p14:tracePt t="206745" x="2235200" y="3629025"/>
          <p14:tracePt t="206753" x="2225675" y="3654425"/>
          <p14:tracePt t="206761" x="2208213" y="3654425"/>
          <p14:tracePt t="206825" x="2200275" y="3654425"/>
          <p14:tracePt t="206833" x="2200275" y="3629025"/>
          <p14:tracePt t="206841" x="2217738" y="3611563"/>
          <p14:tracePt t="206881" x="2208213" y="3568700"/>
          <p14:tracePt t="206889" x="2200275" y="3560763"/>
          <p14:tracePt t="206898" x="2124075" y="3527425"/>
          <p14:tracePt t="206914" x="2090738" y="3502025"/>
          <p14:tracePt t="206921" x="2081213" y="3484563"/>
          <p14:tracePt t="206945" x="2081213" y="3475038"/>
          <p14:tracePt t="207218" x="2081213" y="3467100"/>
          <p14:tracePt t="207225" x="2124075" y="3484563"/>
          <p14:tracePt t="207233" x="2157413" y="3509963"/>
          <p14:tracePt t="207241" x="2200275" y="3543300"/>
          <p14:tracePt t="207248" x="2293938" y="3578225"/>
          <p14:tracePt t="207257" x="2352675" y="3594100"/>
          <p14:tracePt t="207265" x="2446338" y="3594100"/>
          <p14:tracePt t="207273" x="2540000" y="3611563"/>
          <p14:tracePt t="207280" x="2625725" y="3636963"/>
          <p14:tracePt t="207289" x="2701925" y="3671888"/>
          <p14:tracePt t="207297" x="2744788" y="3687763"/>
          <p14:tracePt t="207305" x="2795588" y="3687763"/>
          <p14:tracePt t="207313" x="2820988" y="3697288"/>
          <p14:tracePt t="207321" x="2863850" y="3697288"/>
          <p14:tracePt t="207330" x="2897188" y="3713163"/>
          <p14:tracePt t="207337" x="2940050" y="3713163"/>
          <p14:tracePt t="207345" x="2990850" y="3748088"/>
          <p14:tracePt t="207353" x="2998788" y="3748088"/>
          <p14:tracePt t="207361" x="3041650" y="3748088"/>
          <p14:tracePt t="207369" x="3109913" y="3763963"/>
          <p14:tracePt t="207377" x="3168650" y="3781425"/>
          <p14:tracePt t="207385" x="3236913" y="3790950"/>
          <p14:tracePt t="207394" x="3287713" y="3824288"/>
          <p14:tracePt t="207401" x="3330575" y="3824288"/>
          <p14:tracePt t="207410" x="3355975" y="3841750"/>
          <p14:tracePt t="207451" x="3373438" y="3841750"/>
          <p14:tracePt t="207458" x="3398838" y="3849688"/>
          <p14:tracePt t="207468" x="3406775" y="3867150"/>
          <p14:tracePt t="207473" x="3424238" y="3892550"/>
          <p14:tracePt t="207483" x="3432175" y="3900488"/>
          <p14:tracePt t="207489" x="3467100" y="3943350"/>
          <p14:tracePt t="207497" x="3467100" y="3960813"/>
          <p14:tracePt t="207504" x="3475038" y="3968750"/>
          <p14:tracePt t="207569" x="3482975" y="3986213"/>
          <p14:tracePt t="207576" x="3482975" y="4011613"/>
          <p14:tracePt t="207585" x="3533775" y="4052888"/>
          <p14:tracePt t="207593" x="3551238" y="4070350"/>
          <p14:tracePt t="207601" x="3576638" y="4095750"/>
          <p14:tracePt t="207610" x="3602038" y="4130675"/>
          <p14:tracePt t="207617" x="3619500" y="4130675"/>
          <p14:tracePt t="207625" x="3644900" y="4138613"/>
          <p14:tracePt t="207641" x="3652838" y="4138613"/>
          <p14:tracePt t="207673" x="3670300" y="4138613"/>
          <p14:tracePt t="207681" x="3678238" y="4138613"/>
          <p14:tracePt t="207689" x="3695700" y="4138613"/>
          <p14:tracePt t="207697" x="3738563" y="4164013"/>
          <p14:tracePt t="207705" x="3746500" y="4181475"/>
          <p14:tracePt t="207721" x="3789363" y="4197350"/>
          <p14:tracePt t="207730" x="3814763" y="4206875"/>
          <p14:tracePt t="207737" x="3883025" y="4224338"/>
          <p14:tracePt t="207745" x="3916363" y="4257675"/>
          <p14:tracePt t="207753" x="3941763" y="4265613"/>
          <p14:tracePt t="207761" x="3967163" y="4283075"/>
          <p14:tracePt t="207769" x="4002088" y="4316413"/>
          <p14:tracePt t="207778" x="4010025" y="4325938"/>
          <p14:tracePt t="207795" x="4027488" y="4341813"/>
          <p14:tracePt t="207801" x="4035425" y="4351338"/>
          <p14:tracePt t="207811" x="4060825" y="4376738"/>
          <p14:tracePt t="207817" x="4095750" y="4410075"/>
          <p14:tracePt t="207825" x="4103688" y="4419600"/>
          <p14:tracePt t="207833" x="4103688" y="4435475"/>
          <p14:tracePt t="207841" x="4121150" y="4445000"/>
          <p14:tracePt t="207849" x="4129088" y="4452938"/>
          <p14:tracePt t="207856" x="4129088" y="4470400"/>
          <p14:tracePt t="207865" x="4146550" y="4478338"/>
          <p14:tracePt t="208009" x="4137025" y="4478338"/>
          <p14:tracePt t="208016" x="4078288" y="4478338"/>
          <p14:tracePt t="208025" x="4035425" y="4478338"/>
          <p14:tracePt t="208032" x="3992563" y="4478338"/>
          <p14:tracePt t="208040" x="3925888" y="4478338"/>
          <p14:tracePt t="208048" x="3840163" y="4478338"/>
          <p14:tracePt t="208056" x="3756025" y="4478338"/>
          <p14:tracePt t="208065" x="3695700" y="4478338"/>
          <p14:tracePt t="208073" x="3611563" y="4478338"/>
          <p14:tracePt t="208080" x="3576638" y="4478338"/>
          <p14:tracePt t="208088" x="3533775" y="4478338"/>
          <p14:tracePt t="208097" x="3508375" y="4478338"/>
          <p14:tracePt t="208105" x="3457575" y="4529138"/>
          <p14:tracePt t="208113" x="3441700" y="4538663"/>
          <p14:tracePt t="208120" x="3432175" y="4554538"/>
          <p14:tracePt t="208145" x="3424238" y="4564063"/>
          <p14:tracePt t="208153" x="3389313" y="4589463"/>
          <p14:tracePt t="208177" x="3389313" y="4605338"/>
          <p14:tracePt t="208193" x="3389313" y="4630738"/>
          <p14:tracePt t="208209" x="3398838" y="4657725"/>
          <p14:tracePt t="208233" x="3414713" y="4673600"/>
          <p14:tracePt t="208249" x="3424238" y="4683125"/>
          <p14:tracePt t="208265" x="3449638" y="4708525"/>
          <p14:tracePt t="208273" x="3467100" y="4724400"/>
          <p14:tracePt t="208297" x="3475038" y="4733925"/>
          <p14:tracePt t="208337" x="3500438" y="4749800"/>
          <p14:tracePt t="208345" x="3517900" y="4775200"/>
          <p14:tracePt t="208353" x="3525838" y="4792663"/>
          <p14:tracePt t="208369" x="3525838" y="4802188"/>
          <p14:tracePt t="208377" x="3543300" y="4827588"/>
          <p14:tracePt t="208385" x="3543300" y="4843463"/>
          <p14:tracePt t="208395" x="3551238" y="4852988"/>
          <p14:tracePt t="208401" x="3551238" y="4860925"/>
          <p14:tracePt t="208411" x="3576638" y="4894263"/>
          <p14:tracePt t="208417" x="3594100" y="4903788"/>
          <p14:tracePt t="208426" x="3594100" y="4919663"/>
          <p14:tracePt t="208433" x="3602038" y="4929188"/>
          <p14:tracePt t="208449" x="3644900" y="4946650"/>
          <p14:tracePt t="208457" x="3662363" y="4946650"/>
          <p14:tracePt t="208465" x="3687763" y="4972050"/>
          <p14:tracePt t="208473" x="3713163" y="4972050"/>
          <p14:tracePt t="208481" x="3763963" y="4987925"/>
          <p14:tracePt t="208489" x="3789363" y="4987925"/>
          <p14:tracePt t="208498" x="3797300" y="4987925"/>
          <p14:tracePt t="208505" x="3814763" y="4987925"/>
          <p14:tracePt t="208521" x="3840163" y="4987925"/>
          <p14:tracePt t="208530" x="3848100" y="4987925"/>
          <p14:tracePt t="208536" x="3857625" y="4987925"/>
          <p14:tracePt t="208545" x="3900488" y="4987925"/>
          <p14:tracePt t="208553" x="3925888" y="4987925"/>
          <p14:tracePt t="208560" x="3992563" y="4962525"/>
          <p14:tracePt t="208569" x="4027488" y="4946650"/>
          <p14:tracePt t="208577" x="4095750" y="4911725"/>
          <p14:tracePt t="208585" x="4137025" y="4878388"/>
          <p14:tracePt t="208594" x="4171950" y="4860925"/>
          <p14:tracePt t="208601" x="4214813" y="4852988"/>
          <p14:tracePt t="208610" x="4265613" y="4802188"/>
          <p14:tracePt t="208617" x="4291013" y="4784725"/>
          <p14:tracePt t="208625" x="4324350" y="4767263"/>
          <p14:tracePt t="208633" x="4359275" y="4699000"/>
          <p14:tracePt t="208641" x="4384675" y="4691063"/>
          <p14:tracePt t="208649" x="4400550" y="4657725"/>
          <p14:tracePt t="208665" x="4400550" y="4648200"/>
          <p14:tracePt t="208673" x="4410075" y="4640263"/>
          <p14:tracePt t="208689" x="4410075" y="4614863"/>
          <p14:tracePt t="208763" x="4410075" y="4597400"/>
          <p14:tracePt t="208770" x="4410075" y="4589463"/>
          <p14:tracePt t="208785" x="4410075" y="4572000"/>
          <p14:tracePt t="208794" x="4410075" y="4546600"/>
          <p14:tracePt t="208801" x="4410075" y="4521200"/>
          <p14:tracePt t="208809" x="4375150" y="4503738"/>
          <p14:tracePt t="208817" x="4367213" y="4495800"/>
          <p14:tracePt t="208857" x="4341813" y="4495800"/>
          <p14:tracePt t="208865" x="4324350" y="4495800"/>
          <p14:tracePt t="208873" x="4298950" y="4495800"/>
          <p14:tracePt t="208881" x="4273550" y="4495800"/>
          <p14:tracePt t="208889" x="4248150" y="4495800"/>
          <p14:tracePt t="208897" x="4205288" y="4495800"/>
          <p14:tracePt t="208914" x="4111625" y="4495800"/>
          <p14:tracePt t="208921" x="4086225" y="4495800"/>
          <p14:tracePt t="208929" x="4017963" y="4495800"/>
          <p14:tracePt t="208937" x="3933825" y="4538663"/>
          <p14:tracePt t="208945" x="3865563" y="4538663"/>
          <p14:tracePt t="208953" x="3840163" y="4554538"/>
          <p14:tracePt t="208961" x="3789363" y="4572000"/>
          <p14:tracePt t="208969" x="3763963" y="4579938"/>
          <p14:tracePt t="208985" x="3713163" y="4597400"/>
          <p14:tracePt t="208995" x="3703638" y="4614863"/>
          <p14:tracePt t="209001" x="3687763" y="4614863"/>
          <p14:tracePt t="209009" x="3678238" y="4622800"/>
          <p14:tracePt t="209016" x="3670300" y="4622800"/>
          <p14:tracePt t="209024" x="3652838" y="4630738"/>
          <p14:tracePt t="209032" x="3627438" y="4648200"/>
          <p14:tracePt t="209040" x="3586163" y="4648200"/>
          <p14:tracePt t="209048" x="3551238" y="4683125"/>
          <p14:tracePt t="209057" x="3525838" y="4691063"/>
          <p14:tracePt t="209065" x="3492500" y="4708525"/>
          <p14:tracePt t="209073" x="3424238" y="4741863"/>
          <p14:tracePt t="209081" x="3414713" y="4749800"/>
          <p14:tracePt t="209089" x="3398838" y="4767263"/>
          <p14:tracePt t="209162" x="3398838" y="4775200"/>
          <p14:tracePt t="209170" x="3398838" y="4802188"/>
          <p14:tracePt t="209180" x="3398838" y="4827588"/>
          <p14:tracePt t="209190" x="3398838" y="4843463"/>
          <p14:tracePt t="209196" x="3398838" y="4868863"/>
          <p14:tracePt t="209201" x="3398838" y="4878388"/>
          <p14:tracePt t="209217" x="3398838" y="4894263"/>
          <p14:tracePt t="209225" x="3398838" y="4903788"/>
          <p14:tracePt t="209233" x="3398838" y="4929188"/>
          <p14:tracePt t="209241" x="3424238" y="4962525"/>
          <p14:tracePt t="209257" x="3457575" y="4987925"/>
          <p14:tracePt t="209273" x="3500438" y="5005388"/>
          <p14:tracePt t="209281" x="3508375" y="5022850"/>
          <p14:tracePt t="209289" x="3525838" y="5030788"/>
          <p14:tracePt t="209297" x="3551238" y="5030788"/>
          <p14:tracePt t="209305" x="3576638" y="5048250"/>
          <p14:tracePt t="209314" x="3627438" y="5048250"/>
          <p14:tracePt t="209321" x="3670300" y="5048250"/>
          <p14:tracePt t="209330" x="3738563" y="5048250"/>
          <p14:tracePt t="209337" x="3814763" y="5048250"/>
          <p14:tracePt t="209345" x="3883025" y="5048250"/>
          <p14:tracePt t="209353" x="3908425" y="5048250"/>
          <p14:tracePt t="209361" x="3976688" y="5048250"/>
          <p14:tracePt t="209369" x="4060825" y="5038725"/>
          <p14:tracePt t="209378" x="4070350" y="5022850"/>
          <p14:tracePt t="209385" x="4129088" y="5013325"/>
          <p14:tracePt t="209395" x="4179888" y="4997450"/>
          <p14:tracePt t="209401" x="4222750" y="4979988"/>
          <p14:tracePt t="209411" x="4291013" y="4979988"/>
          <p14:tracePt t="209417" x="4332288" y="4946650"/>
          <p14:tracePt t="209425" x="4367213" y="4929188"/>
          <p14:tracePt t="209433" x="4375150" y="4919663"/>
          <p14:tracePt t="209441" x="4400550" y="4903788"/>
          <p14:tracePt t="209449" x="4435475" y="4894263"/>
          <p14:tracePt t="209457" x="4443413" y="4860925"/>
          <p14:tracePt t="209650" x="4519613" y="4929188"/>
          <p14:tracePt t="209659" x="4537075" y="4997450"/>
          <p14:tracePt t="209665" x="4545013" y="5038725"/>
          <p14:tracePt t="209673" x="4545013" y="5099050"/>
          <p14:tracePt t="209681" x="4545013" y="5116513"/>
          <p14:tracePt t="209689" x="4545013" y="5124450"/>
          <p14:tracePt t="209697" x="4545013" y="5141913"/>
          <p14:tracePt t="209882" x="4562475" y="5183188"/>
          <p14:tracePt t="209890" x="4570413" y="5192713"/>
          <p14:tracePt t="209905" x="4605338" y="5183188"/>
          <p14:tracePt t="209914" x="4630738" y="5175250"/>
          <p14:tracePt t="209921" x="4638675" y="5175250"/>
          <p14:tracePt t="209928" x="4656138" y="5157788"/>
          <p14:tracePt t="209937" x="4646613" y="5149850"/>
          <p14:tracePt t="209946" x="4638675" y="5124450"/>
          <p14:tracePt t="209953" x="4621213" y="5106988"/>
          <p14:tracePt t="209969" x="4587875" y="5099050"/>
          <p14:tracePt t="209984" x="4554538" y="5099050"/>
          <p14:tracePt t="209994" x="4545013" y="5081588"/>
          <p14:tracePt t="210025" x="4519613" y="5073650"/>
          <p14:tracePt t="210099" x="4519613" y="5056188"/>
          <p14:tracePt t="210107" x="4503738" y="5048250"/>
          <p14:tracePt t="210115" x="4503738" y="5038725"/>
          <p14:tracePt t="210345" x="4503738" y="5005388"/>
          <p14:tracePt t="210354" x="4503738" y="4997450"/>
          <p14:tracePt t="210361" x="4503738" y="4987925"/>
          <p14:tracePt t="210369" x="4503738" y="4972050"/>
          <p14:tracePt t="210380" x="4494213" y="4929188"/>
          <p14:tracePt t="210385" x="4494213" y="4903788"/>
          <p14:tracePt t="210401" x="4476750" y="4878388"/>
          <p14:tracePt t="210489" x="4476750" y="4860925"/>
          <p14:tracePt t="210497" x="4476750" y="4852988"/>
          <p14:tracePt t="210504" x="4476750" y="4835525"/>
          <p14:tracePt t="210513" x="4476750" y="4810125"/>
          <p14:tracePt t="210521" x="4410075" y="4741863"/>
          <p14:tracePt t="210529" x="4359275" y="4708525"/>
          <p14:tracePt t="210537" x="4265613" y="4630738"/>
          <p14:tracePt t="210545" x="4187825" y="4579938"/>
          <p14:tracePt t="210553" x="4060825" y="4495800"/>
          <p14:tracePt t="210561" x="4002088" y="4478338"/>
          <p14:tracePt t="210569" x="3900488" y="4419600"/>
          <p14:tracePt t="210577" x="3832225" y="4419600"/>
          <p14:tracePt t="210584" x="3789363" y="4402138"/>
          <p14:tracePt t="210594" x="3703638" y="4384675"/>
          <p14:tracePt t="210601" x="3652838" y="4384675"/>
          <p14:tracePt t="210610" x="3568700" y="4368800"/>
          <p14:tracePt t="210617" x="3467100" y="4308475"/>
          <p14:tracePt t="210625" x="3424238" y="4308475"/>
          <p14:tracePt t="210632" x="3287713" y="4291013"/>
          <p14:tracePt t="210641" x="3203575" y="4291013"/>
          <p14:tracePt t="210649" x="3084513" y="4265613"/>
          <p14:tracePt t="210656" x="2965450" y="4232275"/>
          <p14:tracePt t="210665" x="2786063" y="4181475"/>
          <p14:tracePt t="210673" x="2668588" y="4164013"/>
          <p14:tracePt t="210680" x="2540000" y="4105275"/>
          <p14:tracePt t="210689" x="2420938" y="4062413"/>
          <p14:tracePt t="210697" x="2352675" y="4062413"/>
          <p14:tracePt t="210705" x="2311400" y="4062413"/>
          <p14:tracePt t="210713" x="2276475" y="4027488"/>
          <p14:tracePt t="210753" x="2268538" y="4019550"/>
          <p14:tracePt t="210760" x="2243138" y="4019550"/>
          <p14:tracePt t="210769" x="2235200" y="4011613"/>
          <p14:tracePt t="210785" x="2217738" y="3994150"/>
          <p14:tracePt t="210801" x="2192338" y="3968750"/>
          <p14:tracePt t="210810" x="2157413" y="3951288"/>
          <p14:tracePt t="210817" x="2073275" y="3935413"/>
          <p14:tracePt t="210825" x="2005013" y="3917950"/>
          <p14:tracePt t="210833" x="1962150" y="3917950"/>
          <p14:tracePt t="210841" x="1878013" y="3883025"/>
          <p14:tracePt t="210849" x="1809750" y="3867150"/>
          <p14:tracePt t="210856" x="1766888" y="3867150"/>
          <p14:tracePt t="210865" x="1716088" y="3849688"/>
          <p14:tracePt t="210873" x="1622425" y="3798888"/>
          <p14:tracePt t="210880" x="1563688" y="3798888"/>
          <p14:tracePt t="210889" x="1452563" y="3781425"/>
          <p14:tracePt t="210897" x="1401763" y="3763963"/>
          <p14:tracePt t="210911" x="1317625" y="3748088"/>
          <p14:tracePt t="210913" x="1290638" y="3730625"/>
          <p14:tracePt t="210921" x="1274763" y="3722688"/>
          <p14:tracePt t="210946" x="1265238" y="3722688"/>
          <p14:tracePt t="211041" x="1249363" y="3705225"/>
          <p14:tracePt t="211065" x="1223963" y="3697288"/>
          <p14:tracePt t="211121" x="1214438" y="3662363"/>
          <p14:tracePt t="211194" x="1198563" y="3654425"/>
          <p14:tracePt t="212585" x="1189038" y="3654425"/>
          <p14:tracePt t="212593" x="1173163" y="3654425"/>
          <p14:tracePt t="212698" x="1163638" y="3654425"/>
          <p14:tracePt t="212714" x="1147763" y="3654425"/>
          <p14:tracePt t="224961" x="1147763" y="3671888"/>
          <p14:tracePt t="225065" x="1147763" y="3697288"/>
          <p14:tracePt t="225073" x="1147763" y="3722688"/>
          <p14:tracePt t="225089" x="1147763" y="3730625"/>
          <p14:tracePt t="225138" x="1147763" y="3756025"/>
          <p14:tracePt t="225145" x="1147763" y="3773488"/>
          <p14:tracePt t="225161" x="1155700" y="3781425"/>
          <p14:tracePt t="225185" x="1155700" y="3798888"/>
          <p14:tracePt t="225233" x="1163638" y="3832225"/>
          <p14:tracePt t="225249" x="1198563" y="3849688"/>
          <p14:tracePt t="225257" x="1206500" y="3867150"/>
          <p14:tracePt t="225265" x="1231900" y="3875088"/>
          <p14:tracePt t="225273" x="1265238" y="3892550"/>
          <p14:tracePt t="225281" x="1290638" y="3917950"/>
          <p14:tracePt t="225297" x="1325563" y="3935413"/>
          <p14:tracePt t="225305" x="1350963" y="3951288"/>
          <p14:tracePt t="225313" x="1376363" y="3951288"/>
          <p14:tracePt t="225321" x="1427163" y="3986213"/>
          <p14:tracePt t="225329" x="1477963" y="4011613"/>
          <p14:tracePt t="225337" x="1503363" y="4027488"/>
          <p14:tracePt t="225347" x="1571625" y="4079875"/>
          <p14:tracePt t="225353" x="1589088" y="4079875"/>
          <p14:tracePt t="225361" x="1631950" y="4095750"/>
          <p14:tracePt t="225369" x="1639888" y="4095750"/>
          <p14:tracePt t="225378" x="1647825" y="4095750"/>
          <p14:tracePt t="225393" x="1673225" y="4095750"/>
          <p14:tracePt t="225425" x="1690688" y="4095750"/>
          <p14:tracePt t="225441" x="1698625" y="4079875"/>
          <p14:tracePt t="225457" x="1698625" y="4062413"/>
          <p14:tracePt t="225481" x="1698625" y="4019550"/>
          <p14:tracePt t="225489" x="1698625" y="4011613"/>
          <p14:tracePt t="225513" x="1698625" y="3986213"/>
          <p14:tracePt t="225521" x="1690688" y="3976688"/>
          <p14:tracePt t="225529" x="1690688" y="3960813"/>
          <p14:tracePt t="225537" x="1673225" y="3951288"/>
          <p14:tracePt t="225553" x="1665288" y="3935413"/>
          <p14:tracePt t="225577" x="1665288" y="3925888"/>
          <p14:tracePt t="225585" x="1639888" y="3900488"/>
          <p14:tracePt t="225601" x="1639888" y="3883025"/>
          <p14:tracePt t="225617" x="1639888" y="3875088"/>
          <p14:tracePt t="225626" x="1622425" y="3857625"/>
          <p14:tracePt t="225633" x="1622425" y="3832225"/>
          <p14:tracePt t="225642" x="1622425" y="3824288"/>
          <p14:tracePt t="225649" x="1614488" y="3816350"/>
          <p14:tracePt t="225657" x="1614488" y="3798888"/>
          <p14:tracePt t="225673" x="1614488" y="3773488"/>
          <p14:tracePt t="225890" x="1614488" y="3781425"/>
          <p14:tracePt t="225897" x="1614488" y="3806825"/>
          <p14:tracePt t="225905" x="1614488" y="3816350"/>
          <p14:tracePt t="225921" x="1614488" y="3824288"/>
          <p14:tracePt t="225929" x="1614488" y="3857625"/>
          <p14:tracePt t="225937" x="1631950" y="3867150"/>
          <p14:tracePt t="225945" x="1631950" y="3875088"/>
          <p14:tracePt t="225953" x="1631950" y="3892550"/>
          <p14:tracePt t="225961" x="1639888" y="3917950"/>
          <p14:tracePt t="225969" x="1639888" y="3925888"/>
          <p14:tracePt t="227058" x="1639888" y="3883025"/>
          <p14:tracePt t="227074" x="1639888" y="3875088"/>
          <p14:tracePt t="227090" x="1639888" y="3857625"/>
          <p14:tracePt t="227098" x="1639888" y="3832225"/>
          <p14:tracePt t="227113" x="1639888" y="3824288"/>
          <p14:tracePt t="227121" x="1639888" y="3806825"/>
          <p14:tracePt t="227850" x="1639888" y="3798888"/>
          <p14:tracePt t="227865" x="1639888" y="3773488"/>
          <p14:tracePt t="227874" x="1622425" y="3748088"/>
          <p14:tracePt t="227905" x="1622425" y="3730625"/>
          <p14:tracePt t="227953" x="1631950" y="3687763"/>
          <p14:tracePt t="227977" x="1673225" y="3654425"/>
          <p14:tracePt t="227985" x="1708150" y="3646488"/>
          <p14:tracePt t="227993" x="1733550" y="3646488"/>
          <p14:tracePt t="228001" x="1758950" y="3646488"/>
          <p14:tracePt t="228009" x="1766888" y="3629025"/>
          <p14:tracePt t="228026" x="1784350" y="3619500"/>
          <p14:tracePt t="228058" x="1776413" y="3636963"/>
          <p14:tracePt t="228065" x="1749425" y="3687763"/>
          <p14:tracePt t="228073" x="1733550" y="3713163"/>
          <p14:tracePt t="228081" x="1682750" y="3763963"/>
          <p14:tracePt t="228089" x="1647825" y="3832225"/>
          <p14:tracePt t="228097" x="1597025" y="3867150"/>
          <p14:tracePt t="228105" x="1597025" y="3875088"/>
          <p14:tracePt t="228169" x="1589088" y="3917950"/>
          <p14:tracePt t="228178" x="1571625" y="3935413"/>
          <p14:tracePt t="228185" x="1546225" y="3968750"/>
          <p14:tracePt t="228193" x="1528763" y="4002088"/>
          <p14:tracePt t="228201" x="1512888" y="4044950"/>
          <p14:tracePt t="228329" x="1503363" y="4062413"/>
          <p14:tracePt t="228643" x="1495425" y="4062413"/>
          <p14:tracePt t="228661" x="1477963" y="4062413"/>
          <p14:tracePt t="229130" x="1470025" y="4070350"/>
          <p14:tracePt t="229146" x="1470025" y="4087813"/>
          <p14:tracePt t="229161" x="1470025" y="4113213"/>
          <p14:tracePt t="229169" x="1470025" y="4121150"/>
          <p14:tracePt t="229257" x="1470025" y="4138613"/>
          <p14:tracePt t="229265" x="1470025" y="4146550"/>
          <p14:tracePt t="229281" x="1495425" y="4146550"/>
          <p14:tracePt t="229289" x="1520825" y="4146550"/>
          <p14:tracePt t="229297" x="1538288" y="4146550"/>
          <p14:tracePt t="229305" x="1563688" y="4130675"/>
          <p14:tracePt t="229321" x="1571625" y="4113213"/>
          <p14:tracePt t="229369" x="1571625" y="4105275"/>
          <p14:tracePt t="229377" x="1589088" y="4087813"/>
          <p14:tracePt t="229385" x="1597025" y="4087813"/>
          <p14:tracePt t="229393" x="1631950" y="4062413"/>
          <p14:tracePt t="229474" x="1639888" y="4070350"/>
          <p14:tracePt t="229482" x="1631950" y="4095750"/>
          <p14:tracePt t="229498" x="1631950" y="4105275"/>
          <p14:tracePt t="229505" x="1631950" y="4130675"/>
          <p14:tracePt t="229521" x="1631950" y="4146550"/>
          <p14:tracePt t="229537" x="1665288" y="4156075"/>
          <p14:tracePt t="229545" x="1682750" y="4156075"/>
          <p14:tracePt t="229553" x="1724025" y="4189413"/>
          <p14:tracePt t="229561" x="1733550" y="4197350"/>
          <p14:tracePt t="229617" x="1766888" y="4257675"/>
          <p14:tracePt t="229624" x="1766888" y="4265613"/>
          <p14:tracePt t="229633" x="1766888" y="4308475"/>
          <p14:tracePt t="229641" x="1809750" y="4359275"/>
          <p14:tracePt t="229649" x="1843088" y="4410075"/>
          <p14:tracePt t="229659" x="1878013" y="4452938"/>
          <p14:tracePt t="229665" x="1946275" y="4503738"/>
          <p14:tracePt t="229673" x="2047875" y="4564063"/>
          <p14:tracePt t="229681" x="2090738" y="4597400"/>
          <p14:tracePt t="229689" x="2157413" y="4614863"/>
          <p14:tracePt t="229697" x="2225675" y="4630738"/>
          <p14:tracePt t="229705" x="2293938" y="4683125"/>
          <p14:tracePt t="229713" x="2362200" y="4699000"/>
          <p14:tracePt t="229721" x="2506663" y="4724400"/>
          <p14:tracePt t="229729" x="2608263" y="4759325"/>
          <p14:tracePt t="229737" x="2719388" y="4759325"/>
          <p14:tracePt t="229745" x="2786063" y="4759325"/>
          <p14:tracePt t="229753" x="2871788" y="4759325"/>
          <p14:tracePt t="229762" x="2955925" y="4759325"/>
          <p14:tracePt t="229769" x="2998788" y="4759325"/>
          <p14:tracePt t="229778" x="3067050" y="4759325"/>
          <p14:tracePt t="229785" x="3127375" y="4749800"/>
          <p14:tracePt t="229793" x="3194050" y="4741863"/>
          <p14:tracePt t="229801" x="3244850" y="4724400"/>
          <p14:tracePt t="229809" x="3305175" y="4708525"/>
          <p14:tracePt t="229817" x="3322638" y="4691063"/>
          <p14:tracePt t="229826" x="3363913" y="4683125"/>
          <p14:tracePt t="229833" x="3373438" y="4683125"/>
          <p14:tracePt t="229842" x="3398838" y="4665663"/>
          <p14:tracePt t="229849" x="3441700" y="4665663"/>
          <p14:tracePt t="229859" x="3492500" y="4648200"/>
          <p14:tracePt t="229865" x="3517900" y="4648200"/>
          <p14:tracePt t="229873" x="3533775" y="4648200"/>
          <p14:tracePt t="229881" x="3559175" y="4622800"/>
          <p14:tracePt t="229897" x="3568700" y="4614863"/>
          <p14:tracePt t="229910" x="3594100" y="4597400"/>
          <p14:tracePt t="229913" x="3627438" y="4597400"/>
          <p14:tracePt t="229921" x="3652838" y="4597400"/>
          <p14:tracePt t="229929" x="3662363" y="4597400"/>
          <p14:tracePt t="229937" x="3703638" y="4597400"/>
          <p14:tracePt t="229985" x="3713163" y="4589463"/>
          <p14:tracePt t="230009" x="3729038" y="4572000"/>
          <p14:tracePt t="230017" x="3729038" y="4564063"/>
          <p14:tracePt t="230024" x="3729038" y="4538663"/>
          <p14:tracePt t="230033" x="3729038" y="4470400"/>
          <p14:tracePt t="230042" x="3721100" y="4384675"/>
          <p14:tracePt t="230049" x="3670300" y="4333875"/>
          <p14:tracePt t="230059" x="3594100" y="4257675"/>
          <p14:tracePt t="230065" x="3559175" y="4232275"/>
          <p14:tracePt t="230073" x="3533775" y="4214813"/>
          <p14:tracePt t="230081" x="3517900" y="4214813"/>
          <p14:tracePt t="230089" x="3482975" y="4214813"/>
          <p14:tracePt t="230097" x="3432175" y="4197350"/>
          <p14:tracePt t="230105" x="3373438" y="4197350"/>
          <p14:tracePt t="230113" x="3305175" y="4197350"/>
          <p14:tracePt t="230121" x="3244850" y="4197350"/>
          <p14:tracePt t="230129" x="3152775" y="4224338"/>
          <p14:tracePt t="230137" x="3059113" y="4265613"/>
          <p14:tracePt t="230145" x="2930525" y="4351338"/>
          <p14:tracePt t="230153" x="2803525" y="4394200"/>
          <p14:tracePt t="230162" x="2709863" y="4452938"/>
          <p14:tracePt t="230169" x="2582863" y="4538663"/>
          <p14:tracePt t="230178" x="2481263" y="4597400"/>
          <p14:tracePt t="230185" x="2430463" y="4648200"/>
          <p14:tracePt t="230193" x="2387600" y="4673600"/>
          <p14:tracePt t="230201" x="2352675" y="4691063"/>
          <p14:tracePt t="230209" x="2344738" y="4699000"/>
          <p14:tracePt t="230305" x="2344738" y="4716463"/>
          <p14:tracePt t="230321" x="2344738" y="4759325"/>
          <p14:tracePt t="230330" x="2344738" y="4767263"/>
          <p14:tracePt t="230337" x="2344738" y="4792663"/>
          <p14:tracePt t="230346" x="2344738" y="4818063"/>
          <p14:tracePt t="230353" x="2344738" y="4835525"/>
          <p14:tracePt t="230362" x="2344738" y="4843463"/>
          <p14:tracePt t="230369" x="2344738" y="4868863"/>
          <p14:tracePt t="230377" x="2362200" y="4903788"/>
          <p14:tracePt t="230385" x="2379663" y="4911725"/>
          <p14:tracePt t="230394" x="2405063" y="4929188"/>
          <p14:tracePt t="230401" x="2430463" y="4937125"/>
          <p14:tracePt t="230410" x="2481263" y="4972050"/>
          <p14:tracePt t="230417" x="2524125" y="4987925"/>
          <p14:tracePt t="230426" x="2590800" y="4987925"/>
          <p14:tracePt t="230433" x="2676525" y="5005388"/>
          <p14:tracePt t="230444" x="2735263" y="5005388"/>
          <p14:tracePt t="230449" x="2820988" y="5005388"/>
          <p14:tracePt t="230459" x="2914650" y="5005388"/>
          <p14:tracePt t="230465" x="2973388" y="5005388"/>
          <p14:tracePt t="230474" x="3016250" y="5005388"/>
          <p14:tracePt t="230481" x="3084513" y="5005388"/>
          <p14:tracePt t="230489" x="3143250" y="5005388"/>
          <p14:tracePt t="230497" x="3211513" y="5005388"/>
          <p14:tracePt t="230505" x="3254375" y="5005388"/>
          <p14:tracePt t="230513" x="3338513" y="5005388"/>
          <p14:tracePt t="230521" x="3432175" y="5005388"/>
          <p14:tracePt t="230529" x="3517900" y="5005388"/>
          <p14:tracePt t="230537" x="3602038" y="5005388"/>
          <p14:tracePt t="230546" x="3652838" y="5005388"/>
          <p14:tracePt t="230553" x="3678238" y="5005388"/>
          <p14:tracePt t="230562" x="3746500" y="4979988"/>
          <p14:tracePt t="230569" x="3756025" y="4979988"/>
          <p14:tracePt t="230578" x="3781425" y="4979988"/>
          <p14:tracePt t="230609" x="3797300" y="4979988"/>
          <p14:tracePt t="230617" x="3848100" y="4979988"/>
          <p14:tracePt t="230626" x="3916363" y="4979988"/>
          <p14:tracePt t="230633" x="4017963" y="4979988"/>
          <p14:tracePt t="230644" x="4111625" y="4979988"/>
          <p14:tracePt t="230649" x="4197350" y="4979988"/>
          <p14:tracePt t="230660" x="4265613" y="4962525"/>
          <p14:tracePt t="230665" x="4291013" y="4962525"/>
          <p14:tracePt t="230673" x="4316413" y="4946650"/>
          <p14:tracePt t="230689" x="4341813" y="4946650"/>
          <p14:tracePt t="230705" x="4359275" y="4937125"/>
          <p14:tracePt t="230761" x="4367213" y="4929188"/>
          <p14:tracePt t="230777" x="4367213" y="4911725"/>
          <p14:tracePt t="230785" x="4367213" y="4903788"/>
          <p14:tracePt t="230793" x="4367213" y="4886325"/>
          <p14:tracePt t="230801" x="4367213" y="4843463"/>
          <p14:tracePt t="230810" x="4367213" y="4835525"/>
          <p14:tracePt t="230817" x="4367213" y="4827588"/>
          <p14:tracePt t="230827" x="4384675" y="4784725"/>
          <p14:tracePt t="231066" x="4273550" y="4683125"/>
          <p14:tracePt t="231075" x="4121150" y="4622800"/>
          <p14:tracePt t="231082" x="3916363" y="4529138"/>
          <p14:tracePt t="231089" x="3652838" y="4460875"/>
          <p14:tracePt t="231097" x="3482975" y="4410075"/>
          <p14:tracePt t="231105" x="3305175" y="4394200"/>
          <p14:tracePt t="231113" x="3160713" y="4351338"/>
          <p14:tracePt t="231121" x="3067050" y="4351338"/>
          <p14:tracePt t="231129" x="2955925" y="4351338"/>
          <p14:tracePt t="231137" x="2811463" y="4351338"/>
          <p14:tracePt t="231145" x="2616200" y="4351338"/>
          <p14:tracePt t="231153" x="2446338" y="4351338"/>
          <p14:tracePt t="231162" x="2327275" y="4351338"/>
          <p14:tracePt t="231169" x="2243138" y="4351338"/>
          <p14:tracePt t="231177" x="2174875" y="4351338"/>
          <p14:tracePt t="231185" x="2149475" y="4351338"/>
          <p14:tracePt t="231233" x="2141538" y="4351338"/>
          <p14:tracePt t="231249" x="2116138" y="4368800"/>
          <p14:tracePt t="231258" x="2098675" y="4376738"/>
          <p14:tracePt t="231265" x="2090738" y="4402138"/>
          <p14:tracePt t="231305" x="2090738" y="4419600"/>
          <p14:tracePt t="231313" x="2073275" y="4427538"/>
          <p14:tracePt t="231321" x="2073275" y="4452938"/>
          <p14:tracePt t="231337" x="2073275" y="4478338"/>
          <p14:tracePt t="231345" x="2073275" y="4529138"/>
          <p14:tracePt t="231353" x="2073275" y="4554538"/>
          <p14:tracePt t="231361" x="2073275" y="4597400"/>
          <p14:tracePt t="231369" x="2073275" y="4622800"/>
          <p14:tracePt t="231378" x="2073275" y="4673600"/>
          <p14:tracePt t="231385" x="2073275" y="4699000"/>
          <p14:tracePt t="231393" x="2073275" y="4708525"/>
          <p14:tracePt t="231401" x="2090738" y="4749800"/>
          <p14:tracePt t="231409" x="2106613" y="4767263"/>
          <p14:tracePt t="231417" x="2116138" y="4775200"/>
          <p14:tracePt t="231426" x="2132013" y="4802188"/>
          <p14:tracePt t="231433" x="2157413" y="4835525"/>
          <p14:tracePt t="231443" x="2174875" y="4843463"/>
          <p14:tracePt t="231449" x="2182813" y="4860925"/>
          <p14:tracePt t="231459" x="2225675" y="4868863"/>
          <p14:tracePt t="231465" x="2243138" y="4903788"/>
          <p14:tracePt t="231481" x="2268538" y="4911725"/>
          <p14:tracePt t="231489" x="2293938" y="4911725"/>
          <p14:tracePt t="231497" x="2362200" y="4929188"/>
          <p14:tracePt t="231505" x="2405063" y="4929188"/>
          <p14:tracePt t="231513" x="2497138" y="4972050"/>
          <p14:tracePt t="231521" x="2582863" y="4972050"/>
          <p14:tracePt t="231529" x="2727325" y="4972050"/>
          <p14:tracePt t="231537" x="2846388" y="4972050"/>
          <p14:tracePt t="231545" x="2955925" y="4972050"/>
          <p14:tracePt t="231553" x="3127375" y="4972050"/>
          <p14:tracePt t="231561" x="3270250" y="4972050"/>
          <p14:tracePt t="231569" x="3355975" y="4972050"/>
          <p14:tracePt t="231578" x="3475038" y="4954588"/>
          <p14:tracePt t="231585" x="3568700" y="4954588"/>
          <p14:tracePt t="231594" x="3636963" y="4937125"/>
          <p14:tracePt t="231601" x="3678238" y="4937125"/>
          <p14:tracePt t="231609" x="3721100" y="4911725"/>
          <p14:tracePt t="231617" x="3756025" y="4894263"/>
          <p14:tracePt t="231625" x="3781425" y="4894263"/>
          <p14:tracePt t="231633" x="3797300" y="4894263"/>
          <p14:tracePt t="231665" x="3822700" y="4894263"/>
          <p14:tracePt t="231673" x="3832225" y="4894263"/>
          <p14:tracePt t="231681" x="3857625" y="4894263"/>
          <p14:tracePt t="231689" x="3883025" y="4894263"/>
          <p14:tracePt t="231713" x="3900488" y="4878388"/>
          <p14:tracePt t="231745" x="3908425" y="4878388"/>
          <p14:tracePt t="231753" x="3951288" y="4878388"/>
          <p14:tracePt t="231763" x="3959225" y="4878388"/>
          <p14:tracePt t="231769" x="3984625" y="4868863"/>
          <p14:tracePt t="231785" x="4017963" y="4868863"/>
          <p14:tracePt t="231793" x="4044950" y="4868863"/>
          <p14:tracePt t="231801" x="4086225" y="4852988"/>
          <p14:tracePt t="231809" x="4103688" y="4852988"/>
          <p14:tracePt t="231817" x="4129088" y="4843463"/>
          <p14:tracePt t="231841" x="4137025" y="4827588"/>
          <p14:tracePt t="231865" x="4162425" y="4802188"/>
          <p14:tracePt t="231889" x="4179888" y="4802188"/>
          <p14:tracePt t="231905" x="4187825" y="4784725"/>
          <p14:tracePt t="231921" x="4205288" y="4775200"/>
          <p14:tracePt t="231929" x="4205288" y="4767263"/>
          <p14:tracePt t="231937" x="4205288" y="4749800"/>
          <p14:tracePt t="231945" x="4205288" y="4741863"/>
          <p14:tracePt t="231953" x="4205288" y="4716463"/>
          <p14:tracePt t="231962" x="4205288" y="4699000"/>
          <p14:tracePt t="231969" x="4205288" y="4691063"/>
          <p14:tracePt t="231978" x="4205288" y="4683125"/>
          <p14:tracePt t="232033" x="4179888" y="4640263"/>
          <p14:tracePt t="232041" x="4171950" y="4640263"/>
          <p14:tracePt t="232049" x="4162425" y="4640263"/>
          <p14:tracePt t="232058" x="4103688" y="4640263"/>
          <p14:tracePt t="232065" x="4078288" y="4640263"/>
          <p14:tracePt t="232073" x="4010025" y="4640263"/>
          <p14:tracePt t="232081" x="3925888" y="4640263"/>
          <p14:tracePt t="232089" x="3814763" y="4640263"/>
          <p14:tracePt t="232097" x="3670300" y="4640263"/>
          <p14:tracePt t="232105" x="3551238" y="4640263"/>
          <p14:tracePt t="232113" x="3414713" y="4640263"/>
          <p14:tracePt t="232121" x="3270250" y="4640263"/>
          <p14:tracePt t="232129" x="3219450" y="4640263"/>
          <p14:tracePt t="232137" x="3135313" y="4640263"/>
          <p14:tracePt t="232145" x="3074988" y="4648200"/>
          <p14:tracePt t="232153" x="3024188" y="4648200"/>
          <p14:tracePt t="232161" x="2998788" y="4648200"/>
          <p14:tracePt t="232169" x="2990850" y="4648200"/>
          <p14:tracePt t="232178" x="2947988" y="4648200"/>
          <p14:tracePt t="232185" x="2940050" y="4648200"/>
          <p14:tracePt t="232193" x="2879725" y="4648200"/>
          <p14:tracePt t="232201" x="2854325" y="4648200"/>
          <p14:tracePt t="232209" x="2820988" y="4657725"/>
          <p14:tracePt t="232217" x="2778125" y="4657725"/>
          <p14:tracePt t="232225" x="2735263" y="4673600"/>
          <p14:tracePt t="232233" x="2641600" y="4733925"/>
          <p14:tracePt t="232243" x="2574925" y="4741863"/>
          <p14:tracePt t="232249" x="2497138" y="4802188"/>
          <p14:tracePt t="232259" x="2455863" y="4835525"/>
          <p14:tracePt t="232265" x="2438400" y="4843463"/>
          <p14:tracePt t="232273" x="2395538" y="4860925"/>
          <p14:tracePt t="232345" x="2395538" y="4868863"/>
          <p14:tracePt t="232353" x="2395538" y="4886325"/>
          <p14:tracePt t="232362" x="2405063" y="4911725"/>
          <p14:tracePt t="232369" x="2430463" y="4911725"/>
          <p14:tracePt t="232378" x="2481263" y="4937125"/>
          <p14:tracePt t="232385" x="2565400" y="4937125"/>
          <p14:tracePt t="232393" x="2659063" y="4962525"/>
          <p14:tracePt t="232401" x="2770188" y="4962525"/>
          <p14:tracePt t="232410" x="2973388" y="4979988"/>
          <p14:tracePt t="232417" x="3143250" y="5005388"/>
          <p14:tracePt t="232426" x="3313113" y="5005388"/>
          <p14:tracePt t="232433" x="3517900" y="5005388"/>
          <p14:tracePt t="232443" x="3687763" y="5005388"/>
          <p14:tracePt t="232449" x="3857625" y="5005388"/>
          <p14:tracePt t="232460" x="4002088" y="5005388"/>
          <p14:tracePt t="232465" x="4111625" y="5005388"/>
          <p14:tracePt t="232473" x="4230688" y="5005388"/>
          <p14:tracePt t="232482" x="4291013" y="5005388"/>
          <p14:tracePt t="232489" x="4359275" y="5005388"/>
          <p14:tracePt t="232497" x="4384675" y="5005388"/>
          <p14:tracePt t="232505" x="4392613" y="5005388"/>
          <p14:tracePt t="232513" x="4418013" y="5005388"/>
          <p14:tracePt t="232578" x="4451350" y="5022850"/>
          <p14:tracePt t="232586" x="4460875" y="5030788"/>
          <p14:tracePt t="232594" x="4503738" y="5056188"/>
          <p14:tracePt t="232603" x="4537075" y="5091113"/>
          <p14:tracePt t="232611" x="4579938" y="5124450"/>
          <p14:tracePt t="232617" x="4630738" y="5149850"/>
          <p14:tracePt t="232628" x="4673600" y="5167313"/>
          <p14:tracePt t="232633" x="4740275" y="5200650"/>
          <p14:tracePt t="232643" x="4843463" y="5243513"/>
          <p14:tracePt t="232649" x="4962525" y="5276850"/>
          <p14:tracePt t="232660" x="5054600" y="5302250"/>
          <p14:tracePt t="232665" x="5148263" y="5319713"/>
          <p14:tracePt t="232673" x="5191125" y="5319713"/>
          <p14:tracePt t="232681" x="5233988" y="5319713"/>
          <p14:tracePt t="232689" x="5267325" y="5319713"/>
          <p14:tracePt t="232697" x="5292725" y="5294313"/>
          <p14:tracePt t="232705" x="5310188" y="5268913"/>
          <p14:tracePt t="232713" x="5310188" y="5200650"/>
          <p14:tracePt t="232721" x="5310188" y="5116513"/>
          <p14:tracePt t="232729" x="5310188" y="5005388"/>
          <p14:tracePt t="232737" x="5310188" y="4911725"/>
          <p14:tracePt t="232746" x="5310188" y="4827588"/>
          <p14:tracePt t="232753" x="5310188" y="4784725"/>
          <p14:tracePt t="232762" x="5276850" y="4673600"/>
          <p14:tracePt t="232769" x="5276850" y="4657725"/>
          <p14:tracePt t="232778" x="5276850" y="4630738"/>
          <p14:tracePt t="232785" x="5276850" y="4605338"/>
          <p14:tracePt t="232793" x="5276850" y="4597400"/>
          <p14:tracePt t="232801" x="5267325" y="4579938"/>
          <p14:tracePt t="232809" x="5267325" y="4572000"/>
          <p14:tracePt t="232817" x="5267325" y="4554538"/>
          <p14:tracePt t="232833" x="5267325" y="4546600"/>
          <p14:tracePt t="232843" x="5267325" y="4529138"/>
          <p14:tracePt t="232849" x="5267325" y="4495800"/>
          <p14:tracePt t="232859" x="5267325" y="4460875"/>
          <p14:tracePt t="232865" x="5267325" y="4419600"/>
          <p14:tracePt t="232873" x="5267325" y="4394200"/>
          <p14:tracePt t="232881" x="5267325" y="4351338"/>
          <p14:tracePt t="232889" x="5267325" y="4333875"/>
          <p14:tracePt t="232897" x="5267325" y="4325938"/>
          <p14:tracePt t="232905" x="5267325" y="4300538"/>
          <p14:tracePt t="232914" x="5267325" y="4283075"/>
          <p14:tracePt t="233011" x="5267325" y="4333875"/>
          <p14:tracePt t="233019" x="5249863" y="4445000"/>
          <p14:tracePt t="233028" x="5183188" y="4622800"/>
          <p14:tracePt t="233038" x="5140325" y="4827588"/>
          <p14:tracePt t="233043" x="5114925" y="4997450"/>
          <p14:tracePt t="233049" x="5114925" y="5192713"/>
          <p14:tracePt t="233059" x="5114925" y="5243513"/>
          <p14:tracePt t="233065" x="5114925" y="5286375"/>
          <p14:tracePt t="233073" x="5114925" y="5302250"/>
          <p14:tracePt t="233163" x="5114925" y="5268913"/>
          <p14:tracePt t="233171" x="5114925" y="5183188"/>
          <p14:tracePt t="233180" x="5132388" y="5038725"/>
          <p14:tracePt t="233190" x="5173663" y="4886325"/>
          <p14:tracePt t="233194" x="5191125" y="4741863"/>
          <p14:tracePt t="233202" x="5191125" y="4597400"/>
          <p14:tracePt t="233208" x="5216525" y="4452938"/>
          <p14:tracePt t="233217" x="5216525" y="4308475"/>
          <p14:tracePt t="233225" x="5216525" y="4189413"/>
          <p14:tracePt t="233233" x="5216525" y="4130675"/>
          <p14:tracePt t="233243" x="5216525" y="4087813"/>
          <p14:tracePt t="233249" x="5216525" y="4052888"/>
          <p14:tracePt t="233259" x="5216525" y="4044950"/>
          <p14:tracePt t="233339" x="5216525" y="4062413"/>
          <p14:tracePt t="233347" x="5216525" y="4105275"/>
          <p14:tracePt t="233355" x="5216525" y="4138613"/>
          <p14:tracePt t="233365" x="5216525" y="4181475"/>
          <p14:tracePt t="233370" x="5216525" y="4240213"/>
          <p14:tracePt t="233382" x="5216525" y="4291013"/>
          <p14:tracePt t="233387" x="5216525" y="4351338"/>
          <p14:tracePt t="233393" x="5216525" y="4435475"/>
          <p14:tracePt t="233401" x="5216525" y="4503738"/>
          <p14:tracePt t="233410" x="5224463" y="4564063"/>
          <p14:tracePt t="233417" x="5224463" y="4614863"/>
          <p14:tracePt t="233427" x="5224463" y="4640263"/>
          <p14:tracePt t="233433" x="5224463" y="4648200"/>
          <p14:tracePt t="233539" x="5224463" y="4605338"/>
          <p14:tracePt t="233547" x="5224463" y="4554538"/>
          <p14:tracePt t="233555" x="5224463" y="4470400"/>
          <p14:tracePt t="233565" x="5224463" y="4384675"/>
          <p14:tracePt t="233570" x="5224463" y="4325938"/>
          <p14:tracePt t="233577" x="5224463" y="4240213"/>
          <p14:tracePt t="233586" x="5224463" y="4171950"/>
          <p14:tracePt t="233593" x="5224463" y="4164013"/>
          <p14:tracePt t="233601" x="5224463" y="4121150"/>
          <p14:tracePt t="233609" x="5224463" y="4095750"/>
          <p14:tracePt t="233617" x="5224463" y="4079875"/>
          <p14:tracePt t="233707" x="5224463" y="4164013"/>
          <p14:tracePt t="233716" x="5224463" y="4333875"/>
          <p14:tracePt t="233724" x="5224463" y="4564063"/>
          <p14:tracePt t="233735" x="5224463" y="4759325"/>
          <p14:tracePt t="233738" x="5216525" y="4962525"/>
          <p14:tracePt t="233748" x="5216525" y="5073650"/>
          <p14:tracePt t="233755" x="5216525" y="5141913"/>
          <p14:tracePt t="233849" x="5216525" y="5124450"/>
          <p14:tracePt t="233859" x="5216525" y="5038725"/>
          <p14:tracePt t="233866" x="5216525" y="4894263"/>
          <p14:tracePt t="233874" x="5216525" y="4810125"/>
          <p14:tracePt t="233882" x="5216525" y="4691063"/>
          <p14:tracePt t="233890" x="5216525" y="4605338"/>
          <p14:tracePt t="233899" x="5216525" y="4486275"/>
          <p14:tracePt t="233906" x="5216525" y="4427538"/>
          <p14:tracePt t="233914" x="5224463" y="4394200"/>
          <p14:tracePt t="233922" x="5224463" y="4351338"/>
          <p14:tracePt t="234010" x="5208588" y="4452938"/>
          <p14:tracePt t="234017" x="5173663" y="4521200"/>
          <p14:tracePt t="234025" x="5165725" y="4554538"/>
          <p14:tracePt t="234034" x="5165725" y="4597400"/>
          <p14:tracePt t="234114" x="5148263" y="4605338"/>
          <p14:tracePt t="234131" x="5122863" y="4605338"/>
          <p14:tracePt t="234138" x="5097463" y="4605338"/>
          <p14:tracePt t="234148" x="5046663" y="4589463"/>
          <p14:tracePt t="234155" x="5021263" y="4554538"/>
          <p14:tracePt t="234163" x="4945063" y="4486275"/>
          <p14:tracePt t="234170" x="4927600" y="4435475"/>
          <p14:tracePt t="234180" x="4919663" y="4394200"/>
          <p14:tracePt t="234187" x="4876800" y="4300538"/>
          <p14:tracePt t="234193" x="4843463" y="4232275"/>
          <p14:tracePt t="234201" x="4808538" y="4164013"/>
          <p14:tracePt t="234209" x="4783138" y="4130675"/>
          <p14:tracePt t="234217" x="4749800" y="4079875"/>
          <p14:tracePt t="234226" x="4732338" y="4037013"/>
          <p14:tracePt t="234233" x="4664075" y="3960813"/>
          <p14:tracePt t="234243" x="4587875" y="3883025"/>
          <p14:tracePt t="234249" x="4511675" y="3806825"/>
          <p14:tracePt t="234259" x="4375150" y="3722688"/>
          <p14:tracePt t="234265" x="4281488" y="3662363"/>
          <p14:tracePt t="234273" x="4179888" y="3629025"/>
          <p14:tracePt t="234305" x="4171950" y="3629025"/>
          <p14:tracePt t="234313" x="4129088" y="3629025"/>
          <p14:tracePt t="234321" x="4070350" y="3629025"/>
          <p14:tracePt t="234329" x="4044950" y="3629025"/>
          <p14:tracePt t="234337" x="4027488" y="3629025"/>
          <p14:tracePt t="234346" x="3984625" y="3629025"/>
          <p14:tracePt t="234353" x="3976688" y="3629025"/>
          <p14:tracePt t="234362" x="3967163" y="3629025"/>
          <p14:tracePt t="234369" x="3925888" y="3646488"/>
          <p14:tracePt t="234378" x="3890963" y="3646488"/>
          <p14:tracePt t="234385" x="3848100" y="3646488"/>
          <p14:tracePt t="234393" x="3822700" y="3662363"/>
          <p14:tracePt t="234483" x="3771900" y="3662363"/>
          <p14:tracePt t="234492" x="3763963" y="3662363"/>
          <p14:tracePt t="234500" x="3703638" y="3654425"/>
          <p14:tracePt t="234507" x="3652838" y="3603625"/>
          <p14:tracePt t="234515" x="3611563" y="3568700"/>
          <p14:tracePt t="234523" x="3543300" y="3517900"/>
          <p14:tracePt t="234532" x="3492500" y="3484563"/>
          <p14:tracePt t="234537" x="3424238" y="3433763"/>
          <p14:tracePt t="234546" x="3389313" y="3424238"/>
          <p14:tracePt t="234553" x="3322638" y="3365500"/>
          <p14:tracePt t="234562" x="3270250" y="3340100"/>
          <p14:tracePt t="234569" x="3262313" y="3340100"/>
          <p14:tracePt t="234579" x="3219450" y="3322638"/>
          <p14:tracePt t="234835" x="3270250" y="3475038"/>
          <p14:tracePt t="234845" x="3363913" y="3730625"/>
          <p14:tracePt t="234855" x="3482975" y="3994150"/>
          <p14:tracePt t="234862" x="3652838" y="4384675"/>
          <p14:tracePt t="234867" x="3840163" y="4810125"/>
          <p14:tracePt t="234873" x="3933825" y="5048250"/>
          <p14:tracePt t="234881" x="4027488" y="5311775"/>
          <p14:tracePt t="234889" x="4111625" y="5489575"/>
          <p14:tracePt t="234897" x="4154488" y="5583238"/>
          <p14:tracePt t="234909" x="4154488" y="5608638"/>
          <p14:tracePt t="234961" x="4154488" y="5626100"/>
          <p14:tracePt t="234969" x="4154488" y="5668963"/>
          <p14:tracePt t="234978" x="4154488" y="5676900"/>
          <p14:tracePt t="234985" x="4154488" y="5719763"/>
          <p14:tracePt t="234993" x="4154488" y="5778500"/>
          <p14:tracePt t="235001" x="4154488" y="5829300"/>
          <p14:tracePt t="235009" x="4154488" y="5889625"/>
          <p14:tracePt t="235017" x="4154488" y="5905500"/>
          <p14:tracePt t="235025" x="4154488" y="5915025"/>
          <p14:tracePt t="235082" x="4154488" y="5940425"/>
          <p14:tracePt t="235090" x="4154488" y="5965825"/>
          <p14:tracePt t="235098" x="4154488" y="6034088"/>
          <p14:tracePt t="235106" x="4154488" y="6059488"/>
          <p14:tracePt t="235114" x="4187825" y="6143625"/>
          <p14:tracePt t="235121" x="4222750" y="6194425"/>
          <p14:tracePt t="235129" x="4230688" y="6203950"/>
          <p14:tracePt t="235227" x="4248150" y="6237288"/>
          <p14:tracePt t="235235" x="4256088" y="6246813"/>
          <p14:tracePt t="235955" x="4256088" y="6254750"/>
          <p14:tracePt t="235963" x="4240213" y="6254750"/>
          <p14:tracePt t="235994" x="4230688" y="6211888"/>
          <p14:tracePt t="236001" x="4197350" y="6169025"/>
          <p14:tracePt t="236009" x="4179888" y="6118225"/>
          <p14:tracePt t="236017" x="4171950" y="6092825"/>
          <p14:tracePt t="236025" x="4111625" y="5999163"/>
          <p14:tracePt t="236033" x="4060825" y="5922963"/>
          <p14:tracePt t="236041" x="3925888" y="5813425"/>
          <p14:tracePt t="236049" x="3822700" y="5710238"/>
          <p14:tracePt t="236058" x="3695700" y="5600700"/>
          <p14:tracePt t="236064" x="3662363" y="5575300"/>
          <p14:tracePt t="236073" x="3611563" y="5524500"/>
          <p14:tracePt t="236089" x="3586163" y="5497513"/>
          <p14:tracePt t="236096" x="3568700" y="5464175"/>
          <p14:tracePt t="236105" x="3533775" y="5395913"/>
          <p14:tracePt t="236113" x="3517900" y="5370513"/>
          <p14:tracePt t="236121" x="3492500" y="5319713"/>
          <p14:tracePt t="236128" x="3457575" y="5276850"/>
          <p14:tracePt t="236144" x="3441700" y="5243513"/>
          <p14:tracePt t="236153" x="3441700" y="5235575"/>
          <p14:tracePt t="236161" x="3441700" y="5208588"/>
          <p14:tracePt t="236169" x="3441700" y="5157788"/>
          <p14:tracePt t="236177" x="3441700" y="5132388"/>
          <p14:tracePt t="236185" x="3441700" y="5106988"/>
          <p14:tracePt t="236194" x="3441700" y="5091113"/>
          <p14:tracePt t="236201" x="3441700" y="5081588"/>
          <p14:tracePt t="236209" x="3441700" y="5073650"/>
          <p14:tracePt t="236233" x="3475038" y="5056188"/>
          <p14:tracePt t="236241" x="3543300" y="5038725"/>
          <p14:tracePt t="236249" x="3543300" y="5030788"/>
          <p14:tracePt t="236386" x="3594100" y="5030788"/>
          <p14:tracePt t="236394" x="3738563" y="5030788"/>
          <p14:tracePt t="236402" x="3916363" y="5022850"/>
          <p14:tracePt t="236413" x="4027488" y="5022850"/>
          <p14:tracePt t="236417" x="4078288" y="5005388"/>
          <p14:tracePt t="236426" x="4086225" y="4997450"/>
          <p14:tracePt t="236433" x="4086225" y="4954588"/>
          <p14:tracePt t="236442" x="4086225" y="4937125"/>
          <p14:tracePt t="236449" x="4086225" y="4929188"/>
          <p14:tracePt t="236459" x="4086225" y="4903788"/>
          <p14:tracePt t="236465" x="4086225" y="4886325"/>
          <p14:tracePt t="236475" x="4086225" y="4835525"/>
          <p14:tracePt t="236481" x="4086225" y="4810125"/>
          <p14:tracePt t="236489" x="4086225" y="4759325"/>
          <p14:tracePt t="236497" x="4121150" y="4716463"/>
          <p14:tracePt t="236505" x="4171950" y="4640263"/>
          <p14:tracePt t="236513" x="4222750" y="4597400"/>
          <p14:tracePt t="236521" x="4273550" y="4546600"/>
          <p14:tracePt t="236529" x="4332288" y="4529138"/>
          <p14:tracePt t="236537" x="4435475" y="4470400"/>
          <p14:tracePt t="236545" x="4460875" y="4452938"/>
          <p14:tracePt t="236553" x="4494213" y="4452938"/>
          <p14:tracePt t="236561" x="4519613" y="4445000"/>
          <p14:tracePt t="236601" x="4537075" y="4445000"/>
          <p14:tracePt t="236650" x="4562475" y="4445000"/>
          <p14:tracePt t="236659" x="4570413" y="4445000"/>
          <p14:tracePt t="236666" x="4595813" y="4445000"/>
          <p14:tracePt t="236675" x="4621213" y="4445000"/>
          <p14:tracePt t="236682" x="4656138" y="4427538"/>
          <p14:tracePt t="236690" x="4664075" y="4410075"/>
          <p14:tracePt t="236729" x="4706938" y="4402138"/>
          <p14:tracePt t="236737" x="4714875" y="4384675"/>
          <p14:tracePt t="236746" x="4757738" y="4376738"/>
          <p14:tracePt t="236753" x="4808538" y="4341813"/>
          <p14:tracePt t="236762" x="4868863" y="4325938"/>
          <p14:tracePt t="236769" x="4970463" y="4291013"/>
          <p14:tracePt t="236778" x="5038725" y="4249738"/>
          <p14:tracePt t="236785" x="5106988" y="4214813"/>
          <p14:tracePt t="236793" x="5132388" y="4214813"/>
          <p14:tracePt t="236801" x="5148263" y="4214813"/>
          <p14:tracePt t="236810" x="5173663" y="4214813"/>
          <p14:tracePt t="237042" x="5183188" y="4206875"/>
          <p14:tracePt t="237060" x="5165725" y="4181475"/>
          <p14:tracePt t="237074" x="5122863" y="4164013"/>
          <p14:tracePt t="237081" x="5106988" y="4164013"/>
          <p14:tracePt t="237088" x="5064125" y="4164013"/>
          <p14:tracePt t="237097" x="5021263" y="4146550"/>
          <p14:tracePt t="237105" x="4995863" y="4146550"/>
          <p14:tracePt t="237113" x="4927600" y="4113213"/>
          <p14:tracePt t="237121" x="4876800" y="4095750"/>
          <p14:tracePt t="237129" x="4818063" y="4095750"/>
          <p14:tracePt t="237137" x="4749800" y="4079875"/>
          <p14:tracePt t="237145" x="4740275" y="4079875"/>
          <p14:tracePt t="237153" x="4714875" y="4079875"/>
          <p14:tracePt t="237161" x="4621213" y="4062413"/>
          <p14:tracePt t="237251" x="4595813" y="4062413"/>
          <p14:tracePt t="237266" x="4587875" y="4062413"/>
          <p14:tracePt t="237276" x="4570413" y="4062413"/>
          <p14:tracePt t="237297" x="4562475" y="4062413"/>
          <p14:tracePt t="237305" x="4519613" y="4062413"/>
          <p14:tracePt t="237313" x="4460875" y="4062413"/>
          <p14:tracePt t="237321" x="4392613" y="4062413"/>
          <p14:tracePt t="237329" x="4324350" y="4087813"/>
          <p14:tracePt t="237337" x="4240213" y="4087813"/>
          <p14:tracePt t="237346" x="4171950" y="4105275"/>
          <p14:tracePt t="237353" x="4086225" y="4105275"/>
          <p14:tracePt t="237363" x="3992563" y="4121150"/>
          <p14:tracePt t="237369" x="3951288" y="4121150"/>
          <p14:tracePt t="237378" x="3900488" y="4121150"/>
          <p14:tracePt t="237385" x="3840163" y="4121150"/>
          <p14:tracePt t="237394" x="3789363" y="4121150"/>
          <p14:tracePt t="237401" x="3763963" y="4121150"/>
          <p14:tracePt t="237410" x="3721100" y="4121150"/>
          <p14:tracePt t="237417" x="3678238" y="4121150"/>
          <p14:tracePt t="237426" x="3644900" y="4121150"/>
          <p14:tracePt t="237433" x="3619500" y="4121150"/>
          <p14:tracePt t="237449" x="3611563" y="4121150"/>
          <p14:tracePt t="237465" x="3586163" y="4121150"/>
          <p14:tracePt t="237476" x="3568700" y="4121150"/>
          <p14:tracePt t="237481" x="3559175" y="4121150"/>
          <p14:tracePt t="237489" x="3551238" y="4121150"/>
          <p14:tracePt t="237497" x="3508375" y="4121150"/>
          <p14:tracePt t="237505" x="3492500" y="4121150"/>
          <p14:tracePt t="237513" x="3441700" y="4121150"/>
          <p14:tracePt t="237521" x="3373438" y="4138613"/>
          <p14:tracePt t="237530" x="3322638" y="4171950"/>
          <p14:tracePt t="237537" x="3279775" y="4171950"/>
          <p14:tracePt t="237547" x="3219450" y="4171950"/>
          <p14:tracePt t="237553" x="3168650" y="4189413"/>
          <p14:tracePt t="237562" x="3084513" y="4189413"/>
          <p14:tracePt t="237569" x="2990850" y="4206875"/>
          <p14:tracePt t="237579" x="2897188" y="4224338"/>
          <p14:tracePt t="237585" x="2838450" y="4224338"/>
          <p14:tracePt t="237594" x="2752725" y="4224338"/>
          <p14:tracePt t="237601" x="2668588" y="4224338"/>
          <p14:tracePt t="237609" x="2600325" y="4224338"/>
          <p14:tracePt t="237617" x="2497138" y="4224338"/>
          <p14:tracePt t="237626" x="2430463" y="4224338"/>
          <p14:tracePt t="237633" x="2370138" y="4224338"/>
          <p14:tracePt t="237643" x="2319338" y="4224338"/>
          <p14:tracePt t="237649" x="2276475" y="4224338"/>
          <p14:tracePt t="237659" x="2251075" y="4224338"/>
          <p14:tracePt t="237665" x="2200275" y="4224338"/>
          <p14:tracePt t="237676" x="2192338" y="4224338"/>
          <p14:tracePt t="237681" x="2149475" y="4224338"/>
          <p14:tracePt t="237690" x="2124075" y="4224338"/>
          <p14:tracePt t="237697" x="2116138" y="4224338"/>
          <p14:tracePt t="237705" x="2090738" y="4224338"/>
          <p14:tracePt t="237737" x="2073275" y="4224338"/>
          <p14:tracePt t="237745" x="2065338" y="4224338"/>
          <p14:tracePt t="237753" x="2030413" y="4197350"/>
          <p14:tracePt t="237762" x="2022475" y="4181475"/>
          <p14:tracePt t="237769" x="1997075" y="4171950"/>
          <p14:tracePt t="237778" x="1979613" y="4156075"/>
          <p14:tracePt t="237785" x="1979613" y="4146550"/>
          <p14:tracePt t="237793" x="1954213" y="4105275"/>
          <p14:tracePt t="237801" x="1928813" y="4070350"/>
          <p14:tracePt t="237809" x="1893888" y="4027488"/>
          <p14:tracePt t="237817" x="1843088" y="3976688"/>
          <p14:tracePt t="237826" x="1835150" y="3960813"/>
          <p14:tracePt t="237833" x="1817688" y="3925888"/>
          <p14:tracePt t="237843" x="1784350" y="3875088"/>
          <p14:tracePt t="237849" x="1776413" y="3849688"/>
          <p14:tracePt t="237859" x="1758950" y="3816350"/>
          <p14:tracePt t="237865" x="1741488" y="3790950"/>
          <p14:tracePt t="237877" x="1741488" y="3756025"/>
          <p14:tracePt t="237881" x="1741488" y="3748088"/>
          <p14:tracePt t="237890" x="1741488" y="3705225"/>
          <p14:tracePt t="237909" x="1741488" y="3671888"/>
          <p14:tracePt t="237913" x="1741488" y="3646488"/>
          <p14:tracePt t="237921" x="1741488" y="3629025"/>
          <p14:tracePt t="237930" x="1741488" y="3603625"/>
          <p14:tracePt t="237937" x="1741488" y="3560763"/>
          <p14:tracePt t="237946" x="1741488" y="3535363"/>
          <p14:tracePt t="237953" x="1741488" y="3484563"/>
          <p14:tracePt t="237962" x="1741488" y="3459163"/>
          <p14:tracePt t="237969" x="1741488" y="3416300"/>
          <p14:tracePt t="237978" x="1741488" y="3348038"/>
          <p14:tracePt t="237985" x="1741488" y="3322638"/>
          <p14:tracePt t="237995" x="1741488" y="3279775"/>
          <p14:tracePt t="238001" x="1741488" y="3228975"/>
          <p14:tracePt t="238009" x="1741488" y="3170238"/>
          <p14:tracePt t="238018" x="1741488" y="3101975"/>
          <p14:tracePt t="238025" x="1741488" y="3016250"/>
          <p14:tracePt t="238033" x="1741488" y="2957513"/>
          <p14:tracePt t="238043" x="1741488" y="2914650"/>
          <p14:tracePt t="238049" x="1741488" y="2846388"/>
          <p14:tracePt t="238059" x="1741488" y="2805113"/>
          <p14:tracePt t="238065" x="1741488" y="2762250"/>
          <p14:tracePt t="238076" x="1741488" y="2711450"/>
          <p14:tracePt t="238081" x="1749425" y="2668588"/>
          <p14:tracePt t="238089" x="1749425" y="2651125"/>
          <p14:tracePt t="238097" x="1749425" y="2608263"/>
          <p14:tracePt t="238105" x="1749425" y="2582863"/>
          <p14:tracePt t="238113" x="1784350" y="2541588"/>
          <p14:tracePt t="238121" x="1784350" y="2489200"/>
          <p14:tracePt t="238129" x="1801813" y="2447925"/>
          <p14:tracePt t="238137" x="1801813" y="2422525"/>
          <p14:tracePt t="238145" x="1801813" y="2354263"/>
          <p14:tracePt t="238153" x="1801813" y="2311400"/>
          <p14:tracePt t="238162" x="1801813" y="2243138"/>
          <p14:tracePt t="238169" x="1801813" y="2184400"/>
          <p14:tracePt t="238178" x="1801813" y="2098675"/>
          <p14:tracePt t="238185" x="1801813" y="2014538"/>
          <p14:tracePt t="238193" x="1801813" y="1946275"/>
          <p14:tracePt t="238201" x="1801813" y="1903413"/>
          <p14:tracePt t="238209" x="1809750" y="1852613"/>
          <p14:tracePt t="238217" x="1809750" y="1827213"/>
          <p14:tracePt t="238226" x="1809750" y="1784350"/>
          <p14:tracePt t="238233" x="1827213" y="1751013"/>
          <p14:tracePt t="238243" x="1827213" y="1725613"/>
          <p14:tracePt t="238249" x="1827213" y="1716088"/>
          <p14:tracePt t="238259" x="1827213" y="1700213"/>
          <p14:tracePt t="238265" x="1827213" y="1690688"/>
          <p14:tracePt t="238276" x="1827213" y="1649413"/>
          <p14:tracePt t="238281" x="1827213" y="1622425"/>
          <p14:tracePt t="238289" x="1827213" y="1597025"/>
          <p14:tracePt t="238298" x="1827213" y="1563688"/>
          <p14:tracePt t="238305" x="1827213" y="1520825"/>
          <p14:tracePt t="238313" x="1827213" y="1512888"/>
          <p14:tracePt t="238321" x="1827213" y="1495425"/>
          <p14:tracePt t="238363" x="1827213" y="1487488"/>
          <p14:tracePt t="238371" x="1827213" y="1462088"/>
          <p14:tracePt t="238380" x="1860550" y="1427163"/>
          <p14:tracePt t="238394" x="1860550" y="1419225"/>
          <p14:tracePt t="238402" x="1860550" y="1393825"/>
          <p14:tracePt t="238410" x="1860550" y="1376363"/>
          <p14:tracePt t="238417" x="1860550" y="1368425"/>
          <p14:tracePt t="238426" x="1860550" y="1360488"/>
          <p14:tracePt t="238457" x="1868488" y="1317625"/>
          <p14:tracePt t="238465" x="1885950" y="1300163"/>
          <p14:tracePt t="238481" x="1893888" y="1292225"/>
          <p14:tracePt t="238489" x="1920875" y="1266825"/>
          <p14:tracePt t="238497" x="1936750" y="1249363"/>
          <p14:tracePt t="238505" x="1962150" y="1241425"/>
          <p14:tracePt t="238513" x="1971675" y="1223963"/>
          <p14:tracePt t="238586" x="1987550" y="1223963"/>
          <p14:tracePt t="238593" x="2012950" y="1216025"/>
          <p14:tracePt t="238602" x="2065338" y="1181100"/>
          <p14:tracePt t="238612" x="2090738" y="1163638"/>
          <p14:tracePt t="238618" x="2132013" y="1147763"/>
          <p14:tracePt t="238629" x="2166938" y="1147763"/>
          <p14:tracePt t="238634" x="2192338" y="1138238"/>
          <p14:tracePt t="238646" x="2225675" y="1104900"/>
          <p14:tracePt t="238662" x="2235200" y="1104900"/>
          <p14:tracePt t="238697" x="2276475" y="1087438"/>
          <p14:tracePt t="238705" x="2301875" y="1087438"/>
          <p14:tracePt t="238714" x="2370138" y="1087438"/>
          <p14:tracePt t="238721" x="2430463" y="1079500"/>
          <p14:tracePt t="238729" x="2497138" y="1079500"/>
          <p14:tracePt t="238737" x="2582863" y="1054100"/>
          <p14:tracePt t="238745" x="2701925" y="1054100"/>
          <p14:tracePt t="238754" x="2820988" y="1019175"/>
          <p14:tracePt t="238763" x="2965450" y="993775"/>
          <p14:tracePt t="238769" x="3084513" y="993775"/>
          <p14:tracePt t="238778" x="3168650" y="993775"/>
          <p14:tracePt t="238785" x="3287713" y="993775"/>
          <p14:tracePt t="238794" x="3348038" y="993775"/>
          <p14:tracePt t="238801" x="3414713" y="993775"/>
          <p14:tracePt t="238809" x="3475038" y="993775"/>
          <p14:tracePt t="238817" x="3559175" y="977900"/>
          <p14:tracePt t="238827" x="3627438" y="977900"/>
          <p14:tracePt t="238833" x="3687763" y="977900"/>
          <p14:tracePt t="238844" x="3721100" y="977900"/>
          <p14:tracePt t="238849" x="3763963" y="960438"/>
          <p14:tracePt t="238881" x="3771900" y="960438"/>
          <p14:tracePt t="238955" x="3832225" y="960438"/>
          <p14:tracePt t="238964" x="3857625" y="960438"/>
          <p14:tracePt t="238971" x="3941763" y="960438"/>
          <p14:tracePt t="238982" x="4010025" y="960438"/>
          <p14:tracePt t="238987" x="4070350" y="968375"/>
          <p14:tracePt t="238998" x="4103688" y="968375"/>
          <p14:tracePt t="239003" x="4146550" y="968375"/>
          <p14:tracePt t="239017" x="4154488" y="968375"/>
          <p14:tracePt t="239026" x="4179888" y="985838"/>
          <p14:tracePt t="239033" x="4197350" y="993775"/>
          <p14:tracePt t="239043" x="4222750" y="993775"/>
          <p14:tracePt t="239049" x="4306888" y="993775"/>
          <p14:tracePt t="239059" x="4375150" y="1028700"/>
          <p14:tracePt t="239065" x="4468813" y="1054100"/>
          <p14:tracePt t="239076" x="4511675" y="1054100"/>
          <p14:tracePt t="239081" x="4621213" y="1087438"/>
          <p14:tracePt t="239089" x="4673600" y="1087438"/>
          <p14:tracePt t="239098" x="4757738" y="1087438"/>
          <p14:tracePt t="239105" x="4818063" y="1104900"/>
          <p14:tracePt t="239113" x="4884738" y="1104900"/>
          <p14:tracePt t="239121" x="4945063" y="1104900"/>
          <p14:tracePt t="239129" x="4978400" y="1104900"/>
          <p14:tracePt t="239137" x="5021263" y="1104900"/>
          <p14:tracePt t="239146" x="5029200" y="1104900"/>
          <p14:tracePt t="239153" x="5054600" y="1104900"/>
          <p14:tracePt t="239162" x="5106988" y="1104900"/>
          <p14:tracePt t="239169" x="5132388" y="1122363"/>
          <p14:tracePt t="239178" x="5183188" y="1122363"/>
          <p14:tracePt t="239185" x="5208588" y="1122363"/>
          <p14:tracePt t="239194" x="5249863" y="1122363"/>
          <p14:tracePt t="239201" x="5318125" y="1122363"/>
          <p14:tracePt t="239210" x="5343525" y="1130300"/>
          <p14:tracePt t="239217" x="5429250" y="1130300"/>
          <p14:tracePt t="239226" x="5513388" y="1130300"/>
          <p14:tracePt t="239233" x="5607050" y="1130300"/>
          <p14:tracePt t="239242" x="5667375" y="1130300"/>
          <p14:tracePt t="239249" x="5751513" y="1130300"/>
          <p14:tracePt t="239258" x="5811838" y="1130300"/>
          <p14:tracePt t="239265" x="5880100" y="1130300"/>
          <p14:tracePt t="239276" x="5921375" y="1130300"/>
          <p14:tracePt t="239281" x="5972175" y="1130300"/>
          <p14:tracePt t="239290" x="6015038" y="1130300"/>
          <p14:tracePt t="239297" x="6075363" y="1130300"/>
          <p14:tracePt t="239305" x="6159500" y="1130300"/>
          <p14:tracePt t="239313" x="6286500" y="1173163"/>
          <p14:tracePt t="239321" x="6380163" y="1189038"/>
          <p14:tracePt t="239329" x="6465888" y="1189038"/>
          <p14:tracePt t="239337" x="6534150" y="1206500"/>
          <p14:tracePt t="239345" x="6592888" y="1206500"/>
          <p14:tracePt t="239353" x="6610350" y="1206500"/>
          <p14:tracePt t="239385" x="6661150" y="1223963"/>
          <p14:tracePt t="239410" x="6678613" y="1223963"/>
          <p14:tracePt t="239483" x="6686550" y="1231900"/>
          <p14:tracePt t="239491" x="6686550" y="1257300"/>
          <p14:tracePt t="239500" x="6686550" y="1274763"/>
          <p14:tracePt t="239507" x="6704013" y="1350963"/>
          <p14:tracePt t="239514" x="6737350" y="1419225"/>
          <p14:tracePt t="239524" x="6737350" y="1477963"/>
          <p14:tracePt t="239532" x="6737350" y="1563688"/>
          <p14:tracePt t="239537" x="6737350" y="1682750"/>
          <p14:tracePt t="239546" x="6737350" y="1766888"/>
          <p14:tracePt t="239553" x="6737350" y="1860550"/>
          <p14:tracePt t="239562" x="6737350" y="1971675"/>
          <p14:tracePt t="239569" x="6737350" y="2090738"/>
          <p14:tracePt t="239578" x="6737350" y="2235200"/>
          <p14:tracePt t="239585" x="6737350" y="2344738"/>
          <p14:tracePt t="239594" x="6737350" y="2489200"/>
          <p14:tracePt t="239601" x="6737350" y="2600325"/>
          <p14:tracePt t="239609" x="6737350" y="2651125"/>
          <p14:tracePt t="239617" x="6737350" y="2711450"/>
          <p14:tracePt t="239626" x="6737350" y="2762250"/>
          <p14:tracePt t="239633" x="6737350" y="2770188"/>
          <p14:tracePt t="239642" x="6737350" y="2778125"/>
          <p14:tracePt t="239649" x="6737350" y="2795588"/>
          <p14:tracePt t="239665" x="6737350" y="2820988"/>
          <p14:tracePt t="239681" x="6719888" y="2830513"/>
          <p14:tracePt t="239729" x="6719888" y="2846388"/>
          <p14:tracePt t="239737" x="6719888" y="2897188"/>
          <p14:tracePt t="239745" x="6719888" y="2932113"/>
          <p14:tracePt t="239753" x="6719888" y="2990850"/>
          <p14:tracePt t="239762" x="6704013" y="3076575"/>
          <p14:tracePt t="239769" x="6704013" y="3170238"/>
          <p14:tracePt t="239778" x="6704013" y="3340100"/>
          <p14:tracePt t="239785" x="6704013" y="3449638"/>
          <p14:tracePt t="239794" x="6661150" y="3578225"/>
          <p14:tracePt t="239801" x="6618288" y="3722688"/>
          <p14:tracePt t="239809" x="6600825" y="3900488"/>
          <p14:tracePt t="239817" x="6534150" y="4019550"/>
          <p14:tracePt t="239826" x="6516688" y="4113213"/>
          <p14:tracePt t="239833" x="6516688" y="4181475"/>
          <p14:tracePt t="239843" x="6499225" y="4224338"/>
          <p14:tracePt t="239849" x="6499225" y="4240213"/>
          <p14:tracePt t="239914" x="6473825" y="4240213"/>
          <p14:tracePt t="239921" x="6405563" y="4214813"/>
          <p14:tracePt t="239930" x="6303963" y="4130675"/>
          <p14:tracePt t="239937" x="6219825" y="4113213"/>
          <p14:tracePt t="239947" x="6100763" y="4087813"/>
          <p14:tracePt t="239954" x="6083300" y="4087813"/>
          <p14:tracePt t="239962" x="6057900" y="4062413"/>
          <p14:tracePt t="240050" x="6032500" y="4062413"/>
          <p14:tracePt t="240059" x="5964238" y="4062413"/>
          <p14:tracePt t="240066" x="5938838" y="4062413"/>
          <p14:tracePt t="240079" x="5827713" y="4070350"/>
          <p14:tracePt t="240082" x="5708650" y="4095750"/>
          <p14:tracePt t="240090" x="5599113" y="4095750"/>
          <p14:tracePt t="240099" x="5505450" y="4113213"/>
          <p14:tracePt t="240106" x="5403850" y="4146550"/>
          <p14:tracePt t="240115" x="5360988" y="4181475"/>
          <p14:tracePt t="240121" x="5292725" y="4197350"/>
          <p14:tracePt t="240129" x="5224463" y="4232275"/>
          <p14:tracePt t="240137" x="5191125" y="4249738"/>
          <p14:tracePt t="240145" x="5132388" y="4249738"/>
          <p14:tracePt t="240153" x="5089525" y="4249738"/>
          <p14:tracePt t="240161" x="5038725" y="4249738"/>
          <p14:tracePt t="240169" x="4953000" y="4249738"/>
          <p14:tracePt t="240178" x="4818063" y="4249738"/>
          <p14:tracePt t="240185" x="4699000" y="4249738"/>
          <p14:tracePt t="240194" x="4545013" y="4214813"/>
          <p14:tracePt t="240201" x="4375150" y="4189413"/>
          <p14:tracePt t="240210" x="4197350" y="4105275"/>
          <p14:tracePt t="240217" x="3984625" y="4011613"/>
          <p14:tracePt t="240225" x="3806825" y="3943350"/>
          <p14:tracePt t="240233" x="3576638" y="3849688"/>
          <p14:tracePt t="240241" x="3338513" y="3781425"/>
          <p14:tracePt t="240249" x="3109913" y="3730625"/>
          <p14:tracePt t="240258" x="2940050" y="3713163"/>
          <p14:tracePt t="240265" x="2735263" y="3671888"/>
          <p14:tracePt t="240275" x="2565400" y="3671888"/>
          <p14:tracePt t="240281" x="2446338" y="3671888"/>
          <p14:tracePt t="240289" x="2276475" y="3671888"/>
          <p14:tracePt t="240297" x="2166938" y="3671888"/>
          <p14:tracePt t="240306" x="2047875" y="3671888"/>
          <p14:tracePt t="240313" x="1962150" y="3671888"/>
          <p14:tracePt t="240321" x="1893888" y="3671888"/>
          <p14:tracePt t="240329" x="1868488" y="3671888"/>
          <p14:tracePt t="240337" x="1843088" y="3671888"/>
          <p14:tracePt t="240538" x="1843088" y="3687763"/>
          <p14:tracePt t="240545" x="1885950" y="3713163"/>
          <p14:tracePt t="240554" x="1903413" y="3722688"/>
          <p14:tracePt t="240562" x="1962150" y="3773488"/>
          <p14:tracePt t="240570" x="1962150" y="3798888"/>
          <p14:tracePt t="240579" x="1971675" y="3824288"/>
          <p14:tracePt t="240585" x="1987550" y="3841750"/>
          <p14:tracePt t="240601" x="2012950" y="3841750"/>
          <p14:tracePt t="240611" x="2038350" y="3841750"/>
          <p14:tracePt t="240617" x="2081213" y="3841750"/>
          <p14:tracePt t="240626" x="2098675" y="3832225"/>
          <p14:tracePt t="240756" x="2098675" y="3867150"/>
          <p14:tracePt t="240763" x="2090738" y="3883025"/>
          <p14:tracePt t="240771" x="2090738" y="3892550"/>
          <p14:tracePt t="240780" x="2116138" y="3951288"/>
          <p14:tracePt t="240785" x="2116138" y="3960813"/>
          <p14:tracePt t="240794" x="2132013" y="4019550"/>
          <p14:tracePt t="240801" x="2132013" y="4037013"/>
          <p14:tracePt t="241042" x="2157413" y="4070350"/>
          <p14:tracePt t="241050" x="2166938" y="4087813"/>
          <p14:tracePt t="241058" x="2192338" y="4087813"/>
          <p14:tracePt t="241066" x="2286000" y="4105275"/>
          <p14:tracePt t="241077" x="2344738" y="4105275"/>
          <p14:tracePt t="241082" x="2430463" y="4105275"/>
          <p14:tracePt t="241090" x="2514600" y="4105275"/>
          <p14:tracePt t="241097" x="2641600" y="4070350"/>
          <p14:tracePt t="241105" x="2684463" y="4070350"/>
          <p14:tracePt t="241113" x="2735263" y="4037013"/>
          <p14:tracePt t="241121" x="2786063" y="3994150"/>
          <p14:tracePt t="241129" x="2828925" y="3976688"/>
          <p14:tracePt t="241137" x="2863850" y="3925888"/>
          <p14:tracePt t="241145" x="2889250" y="3900488"/>
          <p14:tracePt t="241153" x="2940050" y="3824288"/>
          <p14:tracePt t="241161" x="2955925" y="3798888"/>
          <p14:tracePt t="241169" x="2973388" y="3756025"/>
          <p14:tracePt t="241178" x="3008313" y="3687763"/>
          <p14:tracePt t="241185" x="3008313" y="3671888"/>
          <p14:tracePt t="241194" x="3008313" y="3662363"/>
          <p14:tracePt t="242173" x="3016250" y="3646488"/>
          <p14:tracePt t="242185" x="3033713" y="3646488"/>
          <p14:tracePt t="242195" x="3059113" y="3646488"/>
          <p14:tracePt t="242201" x="3067050" y="3646488"/>
          <p14:tracePt t="242217" x="3084513" y="3646488"/>
          <p14:tracePt t="242289" x="3092450" y="3646488"/>
          <p14:tracePt t="242297" x="3117850" y="3646488"/>
          <p14:tracePt t="242305" x="3152775" y="3671888"/>
          <p14:tracePt t="242313" x="3160713" y="3679825"/>
          <p14:tracePt t="242329" x="3203575" y="3697288"/>
          <p14:tracePt t="242337" x="3228975" y="3713163"/>
          <p14:tracePt t="242346" x="3262313" y="3738563"/>
          <p14:tracePt t="242353" x="3287713" y="3756025"/>
          <p14:tracePt t="242368" x="3305175" y="3763963"/>
          <p14:tracePt t="242376" x="3330575" y="3781425"/>
          <p14:tracePt t="243362" x="3330575" y="3773488"/>
          <p14:tracePt t="243386" x="3330575" y="3763963"/>
          <p14:tracePt t="243393" x="3330575" y="3738563"/>
          <p14:tracePt t="243401" x="3330575" y="3730625"/>
          <p14:tracePt t="243409" x="3355975" y="3697288"/>
          <p14:tracePt t="243417" x="3355975" y="3687763"/>
          <p14:tracePt t="243425" x="3373438" y="3662363"/>
          <p14:tracePt t="243433" x="3381375" y="3629025"/>
          <p14:tracePt t="243441" x="3381375" y="3619500"/>
          <p14:tracePt t="243449" x="3414713" y="3594100"/>
          <p14:tracePt t="243481" x="3424238" y="3578225"/>
          <p14:tracePt t="243489" x="3449638" y="3552825"/>
          <p14:tracePt t="243497" x="3467100" y="3543300"/>
          <p14:tracePt t="243505" x="3492500" y="3527425"/>
          <p14:tracePt t="243513" x="3551238" y="3509963"/>
          <p14:tracePt t="243521" x="3627438" y="3475038"/>
          <p14:tracePt t="243529" x="3652838" y="3459163"/>
          <p14:tracePt t="243537" x="3721100" y="3449638"/>
          <p14:tracePt t="243545" x="3729038" y="3433763"/>
          <p14:tracePt t="243553" x="3746500" y="3433763"/>
          <p14:tracePt t="243561" x="3771900" y="3433763"/>
          <p14:tracePt t="243569" x="3797300" y="3408363"/>
          <p14:tracePt t="243625" x="3756025" y="3424238"/>
          <p14:tracePt t="243633" x="3687763" y="3441700"/>
          <p14:tracePt t="243641" x="3670300" y="3467100"/>
          <p14:tracePt t="243706" x="3678238" y="3502025"/>
          <p14:tracePt t="243737" x="3678238" y="3527425"/>
          <p14:tracePt t="243745" x="3695700" y="3552825"/>
          <p14:tracePt t="243754" x="3738563" y="3568700"/>
          <p14:tracePt t="243945" x="3738563" y="3552825"/>
          <p14:tracePt t="243953" x="3738563" y="3543300"/>
          <p14:tracePt t="243962" x="3738563" y="3527425"/>
          <p14:tracePt t="243969" x="3738563" y="3517900"/>
          <p14:tracePt t="243978" x="3738563" y="3502025"/>
          <p14:tracePt t="243985" x="3738563" y="3492500"/>
          <p14:tracePt t="244017" x="3738563" y="3484563"/>
          <p14:tracePt t="244112" x="3738563" y="3467100"/>
          <p14:tracePt t="244120" x="3738563" y="3441700"/>
          <p14:tracePt t="244129" x="3738563" y="3433763"/>
          <p14:tracePt t="244554" x="3729038" y="3433763"/>
          <p14:tracePt t="244906" x="3713163" y="3416300"/>
          <p14:tracePt t="244937" x="3703638" y="3408363"/>
          <p14:tracePt t="244945" x="3687763" y="3382963"/>
          <p14:tracePt t="244953" x="3662363" y="3348038"/>
          <p14:tracePt t="244961" x="3662363" y="3340100"/>
          <p14:tracePt t="244969" x="3644900" y="3314700"/>
          <p14:tracePt t="244977" x="3627438" y="3263900"/>
          <p14:tracePt t="244993" x="3611563" y="3221038"/>
          <p14:tracePt t="245001" x="3611563" y="3203575"/>
          <p14:tracePt t="245017" x="3611563" y="3195638"/>
          <p14:tracePt t="245048" x="3611563" y="3170238"/>
          <p14:tracePt t="245056" x="3586163" y="3135313"/>
          <p14:tracePt t="245065" x="3568700" y="3094038"/>
          <p14:tracePt t="245074" x="3568700" y="3067050"/>
          <p14:tracePt t="245081" x="3551238" y="3016250"/>
          <p14:tracePt t="245090" x="3551238" y="3008313"/>
          <p14:tracePt t="245097" x="3543300" y="2965450"/>
          <p14:tracePt t="245105" x="3543300" y="2949575"/>
          <p14:tracePt t="245113" x="3508375" y="2922588"/>
          <p14:tracePt t="245121" x="3500438" y="2914650"/>
          <p14:tracePt t="245129" x="3500438" y="2889250"/>
          <p14:tracePt t="245137" x="3500438" y="2871788"/>
          <p14:tracePt t="245153" x="3500438" y="2863850"/>
          <p14:tracePt t="245177" x="3482975" y="2846388"/>
          <p14:tracePt t="245193" x="3475038" y="2813050"/>
          <p14:tracePt t="245201" x="3457575" y="2778125"/>
          <p14:tracePt t="245209" x="3432175" y="2752725"/>
          <p14:tracePt t="245217" x="3414713" y="2736850"/>
          <p14:tracePt t="245226" x="3406775" y="2711450"/>
          <p14:tracePt t="245233" x="3406775" y="2686050"/>
          <p14:tracePt t="245241" x="3373438" y="2651125"/>
          <p14:tracePt t="245249" x="3363913" y="2643188"/>
          <p14:tracePt t="245265" x="3348038" y="2625725"/>
          <p14:tracePt t="245297" x="3348038" y="2617788"/>
          <p14:tracePt t="245305" x="3338513" y="2592388"/>
          <p14:tracePt t="245321" x="3305175" y="2541588"/>
          <p14:tracePt t="245337" x="3287713" y="2532063"/>
          <p14:tracePt t="245369" x="3287713" y="2516188"/>
          <p14:tracePt t="245594" x="3279775" y="2506663"/>
          <p14:tracePt t="245609" x="3236913" y="2489200"/>
          <p14:tracePt t="245617" x="3219450" y="2463800"/>
          <p14:tracePt t="245633" x="3211513" y="2455863"/>
          <p14:tracePt t="245641" x="3203575" y="2438400"/>
          <p14:tracePt t="245649" x="3168650" y="2397125"/>
          <p14:tracePt t="245657" x="3160713" y="2371725"/>
          <p14:tracePt t="245674" x="3143250" y="2354263"/>
          <p14:tracePt t="245729" x="3143250" y="2344738"/>
          <p14:tracePt t="245970" x="3152775" y="2336800"/>
          <p14:tracePt t="245985" x="3178175" y="2336800"/>
          <p14:tracePt t="245994" x="3186113" y="2336800"/>
          <p14:tracePt t="246001" x="3211513" y="2336800"/>
          <p14:tracePt t="246017" x="3219450" y="2336800"/>
          <p14:tracePt t="246025" x="3236913" y="2336800"/>
          <p14:tracePt t="246033" x="3244850" y="2336800"/>
          <p14:tracePt t="246041" x="3270250" y="2336800"/>
          <p14:tracePt t="246049" x="3287713" y="2336800"/>
          <p14:tracePt t="246065" x="3297238" y="2336800"/>
          <p14:tracePt t="246121" x="3313113" y="2336800"/>
          <p14:tracePt t="246145" x="3338513" y="2336800"/>
          <p14:tracePt t="246169" x="3348038" y="2336800"/>
          <p14:tracePt t="246177" x="3373438" y="2336800"/>
          <p14:tracePt t="246185" x="3424238" y="2336800"/>
          <p14:tracePt t="246682" x="3432175" y="2354263"/>
          <p14:tracePt t="247146" x="3432175" y="2379663"/>
          <p14:tracePt t="247154" x="3441700" y="2387600"/>
          <p14:tracePt t="247163" x="3457575" y="2405063"/>
          <p14:tracePt t="247177" x="3457575" y="2413000"/>
          <p14:tracePt t="247185" x="3457575" y="2438400"/>
          <p14:tracePt t="247193" x="3475038" y="2463800"/>
          <p14:tracePt t="247201" x="3482975" y="2481263"/>
          <p14:tracePt t="247257" x="3492500" y="2489200"/>
          <p14:tracePt t="247321" x="3492500" y="2516188"/>
          <p14:tracePt t="247337" x="3475038" y="2516188"/>
          <p14:tracePt t="247706" x="3467100" y="2532063"/>
          <p14:tracePt t="248225" x="3467100" y="2541588"/>
          <p14:tracePt t="248232" x="3467100" y="2566988"/>
          <p14:tracePt t="248242" x="3467100" y="2582863"/>
          <p14:tracePt t="248248" x="3467100" y="2608263"/>
          <p14:tracePt t="248256" x="3492500" y="2676525"/>
          <p14:tracePt t="248264" x="3492500" y="2719388"/>
          <p14:tracePt t="248273" x="3508375" y="2770188"/>
          <p14:tracePt t="248280" x="3508375" y="2795588"/>
          <p14:tracePt t="248290" x="3508375" y="2820988"/>
          <p14:tracePt t="248297" x="3517900" y="2830513"/>
          <p14:tracePt t="248305" x="3533775" y="2846388"/>
          <p14:tracePt t="248321" x="3543300" y="2846388"/>
          <p14:tracePt t="248586" x="3559175" y="2846388"/>
          <p14:tracePt t="248682" x="3568700" y="2846388"/>
          <p14:tracePt t="248691" x="3576638" y="2855913"/>
          <p14:tracePt t="248698" x="3576638" y="2881313"/>
          <p14:tracePt t="249129" x="3594100" y="2897188"/>
          <p14:tracePt t="249137" x="3602038" y="2897188"/>
          <p14:tracePt t="249145" x="3627438" y="2906713"/>
          <p14:tracePt t="249153" x="3627438" y="2922588"/>
          <p14:tracePt t="249161" x="3644900" y="2949575"/>
          <p14:tracePt t="249169" x="3652838" y="2957513"/>
          <p14:tracePt t="249177" x="3687763" y="3000375"/>
          <p14:tracePt t="249193" x="3695700" y="3000375"/>
          <p14:tracePt t="249200" x="3703638" y="3016250"/>
          <p14:tracePt t="249297" x="3721100" y="3025775"/>
          <p14:tracePt t="249314" x="3729038" y="3033713"/>
          <p14:tracePt t="249434" x="3746500" y="3051175"/>
          <p14:tracePt t="249441" x="3756025" y="3076575"/>
          <p14:tracePt t="249449" x="3771900" y="3084513"/>
          <p14:tracePt t="249538" x="3814763" y="3101975"/>
          <p14:tracePt t="249562" x="3840163" y="3135313"/>
          <p14:tracePt t="249729" x="3857625" y="3144838"/>
          <p14:tracePt t="249954" x="3857625" y="3152775"/>
          <p14:tracePt t="249986" x="3883025" y="3186113"/>
          <p14:tracePt t="250002" x="3890963" y="3195638"/>
          <p14:tracePt t="250010" x="3890963" y="3203575"/>
          <p14:tracePt t="250017" x="3908425" y="3221038"/>
          <p14:tracePt t="250042" x="3916363" y="3246438"/>
          <p14:tracePt t="250065" x="3916363" y="3254375"/>
          <p14:tracePt t="250081" x="3941763" y="3289300"/>
          <p14:tracePt t="250489" x="3941763" y="3314700"/>
          <p14:tracePt t="250545" x="3941763" y="3322638"/>
          <p14:tracePt t="250642" x="3941763" y="3340100"/>
          <p14:tracePt t="250657" x="3941763" y="3348038"/>
          <p14:tracePt t="251922" x="3941763" y="3365500"/>
          <p14:tracePt t="251930" x="3925888" y="3340100"/>
          <p14:tracePt t="251938" x="3883025" y="3297238"/>
          <p14:tracePt t="251946" x="3865563" y="3279775"/>
          <p14:tracePt t="251953" x="3840163" y="3254375"/>
          <p14:tracePt t="251961" x="3806825" y="3221038"/>
          <p14:tracePt t="251969" x="3781425" y="3178175"/>
          <p14:tracePt t="251977" x="3763963" y="3160713"/>
          <p14:tracePt t="251985" x="3756025" y="3152775"/>
          <p14:tracePt t="251993" x="3729038" y="3109913"/>
          <p14:tracePt t="252001" x="3713163" y="3101975"/>
          <p14:tracePt t="252009" x="3703638" y="3084513"/>
          <p14:tracePt t="252025" x="3687763" y="3076575"/>
          <p14:tracePt t="252033" x="3662363" y="3059113"/>
          <p14:tracePt t="252042" x="3662363" y="3051175"/>
          <p14:tracePt t="252049" x="3652838" y="3025775"/>
          <p14:tracePt t="252056" x="3636963" y="2990850"/>
          <p14:tracePt t="252065" x="3602038" y="2965450"/>
          <p14:tracePt t="252073" x="3576638" y="2932113"/>
          <p14:tracePt t="252081" x="3559175" y="2889250"/>
          <p14:tracePt t="252090" x="3533775" y="2871788"/>
          <p14:tracePt t="252097" x="3517900" y="2863850"/>
          <p14:tracePt t="252106" x="3517900" y="2846388"/>
          <p14:tracePt t="252338" x="3508375" y="2820988"/>
          <p14:tracePt t="252355" x="3492500" y="2813050"/>
          <p14:tracePt t="252369" x="3482975" y="2813050"/>
          <p14:tracePt t="252377" x="3467100" y="2795588"/>
          <p14:tracePt t="252498" x="3441700" y="2787650"/>
          <p14:tracePt t="252563" x="3441700" y="2770188"/>
          <p14:tracePt t="252594" x="3441700" y="2762250"/>
          <p14:tracePt t="252642" x="3432175" y="2736850"/>
          <p14:tracePt t="252650" x="3414713" y="2736850"/>
          <p14:tracePt t="253465" x="3406775" y="2736850"/>
          <p14:tracePt t="253473" x="3406775" y="2744788"/>
          <p14:tracePt t="253481" x="3406775" y="2762250"/>
          <p14:tracePt t="253497" x="3424238" y="2770188"/>
          <p14:tracePt t="253505" x="3424238" y="2787650"/>
          <p14:tracePt t="253513" x="3432175" y="2813050"/>
          <p14:tracePt t="254778" x="3432175" y="2805113"/>
          <p14:tracePt t="254786" x="3432175" y="2778125"/>
          <p14:tracePt t="254809" x="3432175" y="2770188"/>
          <p14:tracePt t="254825" x="3449638" y="2744788"/>
          <p14:tracePt t="254873" x="3457575" y="2744788"/>
          <p14:tracePt t="254881" x="3475038" y="2744788"/>
          <p14:tracePt t="254889" x="3482975" y="2727325"/>
          <p14:tracePt t="254897" x="3508375" y="2701925"/>
          <p14:tracePt t="254907" x="3525838" y="2693988"/>
          <p14:tracePt t="254924" x="3543300" y="2668588"/>
          <p14:tracePt t="254929" x="3576638" y="2643188"/>
          <p14:tracePt t="254937" x="3602038" y="2608263"/>
          <p14:tracePt t="254946" x="3619500" y="2600325"/>
          <p14:tracePt t="254953" x="3644900" y="2574925"/>
          <p14:tracePt t="254961" x="3670300" y="2557463"/>
          <p14:tracePt t="254969" x="3738563" y="2524125"/>
          <p14:tracePt t="254977" x="3771900" y="2489200"/>
          <p14:tracePt t="254993" x="3797300" y="2481263"/>
          <p14:tracePt t="255001" x="3814763" y="2463800"/>
          <p14:tracePt t="255009" x="3840163" y="2463800"/>
          <p14:tracePt t="255017" x="3865563" y="2455863"/>
          <p14:tracePt t="255026" x="3900488" y="2422525"/>
          <p14:tracePt t="255033" x="3908425" y="2397125"/>
          <p14:tracePt t="255049" x="3925888" y="2362200"/>
          <p14:tracePt t="255057" x="3959225" y="2336800"/>
          <p14:tracePt t="255073" x="3967163" y="2303463"/>
          <p14:tracePt t="255081" x="3984625" y="2260600"/>
          <p14:tracePt t="255097" x="4002088" y="2209800"/>
          <p14:tracePt t="255106" x="4002088" y="2200275"/>
          <p14:tracePt t="255113" x="4002088" y="2184400"/>
          <p14:tracePt t="255121" x="4002088" y="2174875"/>
          <p14:tracePt t="255129" x="4010025" y="2159000"/>
          <p14:tracePt t="255137" x="4027488" y="2149475"/>
          <p14:tracePt t="255145" x="4027488" y="2141538"/>
          <p14:tracePt t="255153" x="4027488" y="2124075"/>
          <p14:tracePt t="255169" x="4027488" y="2116138"/>
          <p14:tracePt t="255177" x="4027488" y="2073275"/>
          <p14:tracePt t="255193" x="4017963" y="2047875"/>
          <p14:tracePt t="255209" x="4010025" y="2030413"/>
          <p14:tracePt t="255217" x="4010025" y="2022475"/>
          <p14:tracePt t="255226" x="3992563" y="2005013"/>
          <p14:tracePt t="255233" x="3984625" y="2005013"/>
          <p14:tracePt t="255242" x="3967163" y="1997075"/>
          <p14:tracePt t="255249" x="3941763" y="1979613"/>
          <p14:tracePt t="255265" x="3900488" y="1979613"/>
          <p14:tracePt t="255273" x="3873500" y="1971675"/>
          <p14:tracePt t="255281" x="3822700" y="1971675"/>
          <p14:tracePt t="255290" x="3763963" y="1971675"/>
          <p14:tracePt t="255297" x="3738563" y="1971675"/>
          <p14:tracePt t="255307" x="3687763" y="1971675"/>
          <p14:tracePt t="255313" x="3644900" y="1971675"/>
          <p14:tracePt t="255321" x="3576638" y="1971675"/>
          <p14:tracePt t="255329" x="3533775" y="1971675"/>
          <p14:tracePt t="255337" x="3508375" y="1971675"/>
          <p14:tracePt t="255345" x="3457575" y="1971675"/>
          <p14:tracePt t="255353" x="3432175" y="1971675"/>
          <p14:tracePt t="255361" x="3373438" y="1971675"/>
          <p14:tracePt t="255369" x="3355975" y="1971675"/>
          <p14:tracePt t="255377" x="3322638" y="1971675"/>
          <p14:tracePt t="255393" x="3287713" y="1971675"/>
          <p14:tracePt t="255401" x="3244850" y="1971675"/>
          <p14:tracePt t="255410" x="3236913" y="1971675"/>
          <p14:tracePt t="255417" x="3211513" y="1971675"/>
          <p14:tracePt t="255425" x="3178175" y="1971675"/>
          <p14:tracePt t="255433" x="3168650" y="1971675"/>
          <p14:tracePt t="255441" x="3160713" y="1971675"/>
          <p14:tracePt t="255449" x="3117850" y="1971675"/>
          <p14:tracePt t="255456" x="3100388" y="1971675"/>
          <p14:tracePt t="255465" x="3049588" y="1971675"/>
          <p14:tracePt t="255473" x="3024188" y="1971675"/>
          <p14:tracePt t="255481" x="3008313" y="1971675"/>
          <p14:tracePt t="255490" x="2982913" y="1971675"/>
          <p14:tracePt t="255537" x="2973388" y="1971675"/>
          <p14:tracePt t="255546" x="2955925" y="1971675"/>
          <p14:tracePt t="255553" x="2930525" y="1971675"/>
          <p14:tracePt t="255562" x="2889250" y="1938338"/>
          <p14:tracePt t="255569" x="2871788" y="1938338"/>
          <p14:tracePt t="255578" x="2828925" y="1938338"/>
          <p14:tracePt t="255585" x="2803525" y="1938338"/>
          <p14:tracePt t="255595" x="2760663" y="1938338"/>
          <p14:tracePt t="255601" x="2735263" y="1938338"/>
          <p14:tracePt t="255610" x="2701925" y="1938338"/>
          <p14:tracePt t="255617" x="2676525" y="1938338"/>
          <p14:tracePt t="255626" x="2668588" y="1938338"/>
          <p14:tracePt t="255634" x="2641600" y="1938338"/>
          <p14:tracePt t="255641" x="2625725" y="1938338"/>
          <p14:tracePt t="255649" x="2616200" y="1938338"/>
          <p14:tracePt t="255658" x="2557463" y="1938338"/>
          <p14:tracePt t="255665" x="2549525" y="1938338"/>
          <p14:tracePt t="255675" x="2489200" y="1938338"/>
          <p14:tracePt t="255681" x="2481263" y="1938338"/>
          <p14:tracePt t="255691" x="2438400" y="1938338"/>
          <p14:tracePt t="255697" x="2430463" y="1938338"/>
          <p14:tracePt t="255770" x="2413000" y="1954213"/>
          <p14:tracePt t="255778" x="2405063" y="1954213"/>
          <p14:tracePt t="255786" x="2362200" y="1963738"/>
          <p14:tracePt t="255794" x="2336800" y="1979613"/>
          <p14:tracePt t="255802" x="2319338" y="1989138"/>
          <p14:tracePt t="255866" x="2293938" y="2022475"/>
          <p14:tracePt t="255890" x="2276475" y="2047875"/>
          <p14:tracePt t="255907" x="2276475" y="2055813"/>
          <p14:tracePt t="255931" x="2276475" y="2073275"/>
          <p14:tracePt t="255945" x="2276475" y="2082800"/>
          <p14:tracePt t="255953" x="2276475" y="2108200"/>
          <p14:tracePt t="255961" x="2276475" y="2124075"/>
          <p14:tracePt t="255969" x="2276475" y="2133600"/>
          <p14:tracePt t="255977" x="2276475" y="2174875"/>
          <p14:tracePt t="255985" x="2276475" y="2200275"/>
          <p14:tracePt t="255994" x="2276475" y="2217738"/>
          <p14:tracePt t="256001" x="2276475" y="2252663"/>
          <p14:tracePt t="256010" x="2276475" y="2268538"/>
          <p14:tracePt t="256017" x="2276475" y="2278063"/>
          <p14:tracePt t="256033" x="2276475" y="2303463"/>
          <p14:tracePt t="256098" x="2286000" y="2336800"/>
          <p14:tracePt t="256114" x="2301875" y="2362200"/>
          <p14:tracePt t="256125" x="2301875" y="2379663"/>
          <p14:tracePt t="256131" x="2311400" y="2405063"/>
          <p14:tracePt t="256138" x="2327275" y="2430463"/>
          <p14:tracePt t="256146" x="2327275" y="2447925"/>
          <p14:tracePt t="256153" x="2352675" y="2473325"/>
          <p14:tracePt t="256161" x="2370138" y="2481263"/>
          <p14:tracePt t="256169" x="2379663" y="2498725"/>
          <p14:tracePt t="256185" x="2387600" y="2506663"/>
          <p14:tracePt t="256193" x="2420938" y="2532063"/>
          <p14:tracePt t="256201" x="2430463" y="2549525"/>
          <p14:tracePt t="256210" x="2438400" y="2557463"/>
          <p14:tracePt t="256217" x="2481263" y="2574925"/>
          <p14:tracePt t="256226" x="2497138" y="2582863"/>
          <p14:tracePt t="256233" x="2557463" y="2617788"/>
          <p14:tracePt t="256242" x="2565400" y="2617788"/>
          <p14:tracePt t="256249" x="2590800" y="2625725"/>
          <p14:tracePt t="256257" x="2616200" y="2625725"/>
          <p14:tracePt t="256265" x="2633663" y="2625725"/>
          <p14:tracePt t="256281" x="2641600" y="2625725"/>
          <p14:tracePt t="256322" x="2668588" y="2625725"/>
          <p14:tracePt t="256329" x="2719388" y="2625725"/>
          <p14:tracePt t="256337" x="2744788" y="2660650"/>
          <p14:tracePt t="256345" x="2795588" y="2676525"/>
          <p14:tracePt t="256354" x="2820988" y="2676525"/>
          <p14:tracePt t="256361" x="2863850" y="2676525"/>
          <p14:tracePt t="256369" x="2914650" y="2676525"/>
          <p14:tracePt t="256377" x="2940050" y="2676525"/>
          <p14:tracePt t="256385" x="2982913" y="2676525"/>
          <p14:tracePt t="256394" x="3008313" y="2676525"/>
          <p14:tracePt t="256401" x="3059113" y="2676525"/>
          <p14:tracePt t="256410" x="3084513" y="2676525"/>
          <p14:tracePt t="256417" x="3127375" y="2676525"/>
          <p14:tracePt t="256426" x="3194050" y="2676525"/>
          <p14:tracePt t="256433" x="3203575" y="2676525"/>
          <p14:tracePt t="256441" x="3228975" y="2676525"/>
          <p14:tracePt t="256449" x="3254375" y="2676525"/>
          <p14:tracePt t="256465" x="3270250" y="2676525"/>
          <p14:tracePt t="256476" x="3279775" y="2668588"/>
          <p14:tracePt t="256491" x="3297238" y="2668588"/>
          <p14:tracePt t="256497" x="3330575" y="2668588"/>
          <p14:tracePt t="256508" x="3363913" y="2668588"/>
          <p14:tracePt t="256513" x="3424238" y="2651125"/>
          <p14:tracePt t="256524" x="3441700" y="2651125"/>
          <p14:tracePt t="256529" x="3482975" y="2643188"/>
          <p14:tracePt t="256538" x="3508375" y="2643188"/>
          <p14:tracePt t="256545" x="3551238" y="2625725"/>
          <p14:tracePt t="256561" x="3568700" y="2625725"/>
          <p14:tracePt t="256569" x="3594100" y="2608263"/>
          <p14:tracePt t="256578" x="3602038" y="2600325"/>
          <p14:tracePt t="256585" x="3619500" y="2600325"/>
          <p14:tracePt t="256594" x="3644900" y="2582863"/>
          <p14:tracePt t="256601" x="3687763" y="2566988"/>
          <p14:tracePt t="256610" x="3721100" y="2557463"/>
          <p14:tracePt t="256617" x="3763963" y="2541588"/>
          <p14:tracePt t="256627" x="3781425" y="2524125"/>
          <p14:tracePt t="256633" x="3806825" y="2516188"/>
          <p14:tracePt t="256641" x="3832225" y="2498725"/>
          <p14:tracePt t="256658" x="3848100" y="2498725"/>
          <p14:tracePt t="256665" x="3873500" y="2489200"/>
          <p14:tracePt t="256697" x="3883025" y="2489200"/>
          <p14:tracePt t="256706" x="3900488" y="2489200"/>
          <p14:tracePt t="256723" x="3908425" y="2489200"/>
          <p14:tracePt t="256729" x="3916363" y="2473325"/>
          <p14:tracePt t="256737" x="3951288" y="2463800"/>
          <p14:tracePt t="256746" x="3976688" y="2430463"/>
          <p14:tracePt t="256761" x="4010025" y="2379663"/>
          <p14:tracePt t="256769" x="4017963" y="2379663"/>
          <p14:tracePt t="256778" x="4035425" y="2354263"/>
          <p14:tracePt t="256785" x="4035425" y="2328863"/>
          <p14:tracePt t="256794" x="4044950" y="2319338"/>
          <p14:tracePt t="256857" x="4044950" y="2303463"/>
          <p14:tracePt t="256873" x="4044950" y="2293938"/>
          <p14:tracePt t="256881" x="4044950" y="2268538"/>
          <p14:tracePt t="256889" x="4044950" y="2252663"/>
          <p14:tracePt t="256897" x="4044950" y="2227263"/>
          <p14:tracePt t="256923" x="4044950" y="2200275"/>
          <p14:tracePt t="256938" x="4044950" y="2174875"/>
          <p14:tracePt t="256945" x="4044950" y="2166938"/>
          <p14:tracePt t="256954" x="4044950" y="2124075"/>
          <p14:tracePt t="256962" x="4044950" y="2108200"/>
          <p14:tracePt t="256969" x="4044950" y="2098675"/>
          <p14:tracePt t="256978" x="4027488" y="2082800"/>
          <p14:tracePt t="256985" x="4027488" y="2073275"/>
          <p14:tracePt t="256994" x="4027488" y="2065338"/>
          <p14:tracePt t="257002" x="4027488" y="2047875"/>
          <p14:tracePt t="257011" x="4017963" y="2039938"/>
          <p14:tracePt t="257058" x="4010025" y="2022475"/>
          <p14:tracePt t="257073" x="3976688" y="1997075"/>
          <p14:tracePt t="257081" x="3967163" y="1989138"/>
          <p14:tracePt t="257089" x="3959225" y="1971675"/>
          <p14:tracePt t="257113" x="3941763" y="1963738"/>
          <p14:tracePt t="257129" x="3916363" y="1938338"/>
          <p14:tracePt t="257137" x="3900488" y="1920875"/>
          <p14:tracePt t="257154" x="3890963" y="1911350"/>
          <p14:tracePt t="257162" x="3865563" y="1911350"/>
          <p14:tracePt t="257169" x="3857625" y="1895475"/>
          <p14:tracePt t="257178" x="3840163" y="1885950"/>
          <p14:tracePt t="257185" x="3832225" y="1878013"/>
          <p14:tracePt t="257194" x="3789363" y="1860550"/>
          <p14:tracePt t="257210" x="3771900" y="1860550"/>
          <p14:tracePt t="257217" x="3746500" y="1844675"/>
          <p14:tracePt t="257225" x="3738563" y="1844675"/>
          <p14:tracePt t="257234" x="3721100" y="1844675"/>
          <p14:tracePt t="257243" x="3713163" y="1835150"/>
          <p14:tracePt t="257257" x="3703638" y="1835150"/>
          <p14:tracePt t="257265" x="3678238" y="1835150"/>
          <p14:tracePt t="257276" x="3644900" y="1835150"/>
          <p14:tracePt t="257282" x="3636963" y="1835150"/>
          <p14:tracePt t="257291" x="3594100" y="1835150"/>
          <p14:tracePt t="257298" x="3568700" y="1801813"/>
          <p14:tracePt t="257308" x="3500438" y="1801813"/>
          <p14:tracePt t="257313" x="3457575" y="1801813"/>
          <p14:tracePt t="257325" x="3432175" y="1801813"/>
          <p14:tracePt t="257329" x="3363913" y="1801813"/>
          <p14:tracePt t="257337" x="3338513" y="1801813"/>
          <p14:tracePt t="257346" x="3270250" y="1801813"/>
          <p14:tracePt t="257354" x="3211513" y="1801813"/>
          <p14:tracePt t="257362" x="3186113" y="1801813"/>
          <p14:tracePt t="257369" x="3135313" y="1793875"/>
          <p14:tracePt t="257377" x="3127375" y="1793875"/>
          <p14:tracePt t="257385" x="3109913" y="1793875"/>
          <p14:tracePt t="257394" x="3084513" y="1793875"/>
          <p14:tracePt t="257449" x="3074988" y="1793875"/>
          <p14:tracePt t="257457" x="3049588" y="1793875"/>
          <p14:tracePt t="257465" x="3008313" y="1793875"/>
          <p14:tracePt t="257473" x="2990850" y="1793875"/>
          <p14:tracePt t="257481" x="2982913" y="1793875"/>
          <p14:tracePt t="257492" x="2965450" y="1793875"/>
          <p14:tracePt t="257497" x="2940050" y="1793875"/>
          <p14:tracePt t="257508" x="2914650" y="1793875"/>
          <p14:tracePt t="257513" x="2889250" y="1793875"/>
          <p14:tracePt t="257524" x="2879725" y="1793875"/>
          <p14:tracePt t="257529" x="2854325" y="1793875"/>
          <p14:tracePt t="257537" x="2820988" y="1793875"/>
          <p14:tracePt t="257545" x="2811463" y="1793875"/>
          <p14:tracePt t="257554" x="2795588" y="1793875"/>
          <p14:tracePt t="257562" x="2760663" y="1793875"/>
          <p14:tracePt t="257569" x="2727325" y="1793875"/>
          <p14:tracePt t="257578" x="2668588" y="1793875"/>
          <p14:tracePt t="257585" x="2641600" y="1793875"/>
          <p14:tracePt t="257594" x="2549525" y="1819275"/>
          <p14:tracePt t="257601" x="2506663" y="1819275"/>
          <p14:tracePt t="257611" x="2481263" y="1819275"/>
          <p14:tracePt t="257617" x="2413000" y="1819275"/>
          <p14:tracePt t="257627" x="2405063" y="1819275"/>
          <p14:tracePt t="257634" x="2344738" y="1827213"/>
          <p14:tracePt t="257649" x="2336800" y="1827213"/>
          <p14:tracePt t="257730" x="2311400" y="1827213"/>
          <p14:tracePt t="257738" x="2276475" y="1844675"/>
          <p14:tracePt t="257754" x="2251075" y="1860550"/>
          <p14:tracePt t="257763" x="2235200" y="1870075"/>
          <p14:tracePt t="257771" x="2225675" y="1870075"/>
          <p14:tracePt t="257779" x="2200275" y="1885950"/>
          <p14:tracePt t="257795" x="2174875" y="1895475"/>
          <p14:tracePt t="257842" x="2157413" y="1911350"/>
          <p14:tracePt t="257850" x="2157413" y="1920875"/>
          <p14:tracePt t="257857" x="2149475" y="1946275"/>
          <p14:tracePt t="257873" x="2132013" y="2014538"/>
          <p14:tracePt t="257881" x="2132013" y="2022475"/>
          <p14:tracePt t="257893" x="2116138" y="2065338"/>
          <p14:tracePt t="257898" x="2081213" y="2098675"/>
          <p14:tracePt t="257907" x="2073275" y="2108200"/>
          <p14:tracePt t="257925" x="2073275" y="2133600"/>
          <p14:tracePt t="257985" x="2073275" y="2149475"/>
          <p14:tracePt t="257993" x="2055813" y="2174875"/>
          <p14:tracePt t="258010" x="2055813" y="2217738"/>
          <p14:tracePt t="258018" x="2055813" y="2235200"/>
          <p14:tracePt t="258027" x="2055813" y="2243138"/>
          <p14:tracePt t="258034" x="2055813" y="2268538"/>
          <p14:tracePt t="258041" x="2047875" y="2278063"/>
          <p14:tracePt t="258138" x="2047875" y="2293938"/>
          <p14:tracePt t="258147" x="2047875" y="2336800"/>
          <p14:tracePt t="258155" x="2047875" y="2344738"/>
          <p14:tracePt t="258258" x="2047875" y="2354263"/>
          <p14:tracePt t="258363" x="2047875" y="2371725"/>
          <p14:tracePt t="258379" x="2047875" y="2379663"/>
          <p14:tracePt t="258466" x="2047875" y="2397125"/>
          <p14:tracePt t="258475" x="2047875" y="2405063"/>
          <p14:tracePt t="258483" x="2065338" y="2430463"/>
          <p14:tracePt t="258497" x="2090738" y="2447925"/>
          <p14:tracePt t="258513" x="2106613" y="2455863"/>
          <p14:tracePt t="258523" x="2116138" y="2473325"/>
          <p14:tracePt t="258577" x="2116138" y="2481263"/>
          <p14:tracePt t="258594" x="2141538" y="2506663"/>
          <p14:tracePt t="258617" x="2174875" y="2541588"/>
          <p14:tracePt t="258763" x="2200275" y="2557463"/>
          <p14:tracePt t="258771" x="2235200" y="2566988"/>
          <p14:tracePt t="258781" x="2276475" y="2582863"/>
          <p14:tracePt t="258794" x="2311400" y="2600325"/>
          <p14:tracePt t="258801" x="2319338" y="2608263"/>
          <p14:tracePt t="258825" x="2362200" y="2625725"/>
          <p14:tracePt t="258833" x="2370138" y="2625725"/>
          <p14:tracePt t="258849" x="2387600" y="2633663"/>
          <p14:tracePt t="258874" x="2430463" y="2651125"/>
          <p14:tracePt t="258889" x="2438400" y="2651125"/>
          <p14:tracePt t="258897" x="2455863" y="2651125"/>
          <p14:tracePt t="258908" x="2463800" y="2651125"/>
          <p14:tracePt t="258913" x="2471738" y="2651125"/>
          <p14:tracePt t="258923" x="2489200" y="2651125"/>
          <p14:tracePt t="258929" x="2514600" y="2668588"/>
          <p14:tracePt t="258937" x="2540000" y="2676525"/>
          <p14:tracePt t="258945" x="2557463" y="2676525"/>
          <p14:tracePt t="258953" x="2582863" y="2676525"/>
          <p14:tracePt t="258961" x="2625725" y="2676525"/>
          <p14:tracePt t="258969" x="2651125" y="2676525"/>
          <p14:tracePt t="258977" x="2684463" y="2676525"/>
          <p14:tracePt t="258985" x="2693988" y="2676525"/>
          <p14:tracePt t="258993" x="2719388" y="2676525"/>
          <p14:tracePt t="259001" x="2744788" y="2676525"/>
          <p14:tracePt t="259009" x="2778125" y="2693988"/>
          <p14:tracePt t="259017" x="2786063" y="2693988"/>
          <p14:tracePt t="259026" x="2811463" y="2693988"/>
          <p14:tracePt t="259033" x="2828925" y="2693988"/>
          <p14:tracePt t="259041" x="2838450" y="2693988"/>
          <p14:tracePt t="259057" x="2846388" y="2693988"/>
          <p14:tracePt t="259065" x="2871788" y="2693988"/>
          <p14:tracePt t="259073" x="2905125" y="2693988"/>
          <p14:tracePt t="259081" x="2930525" y="2686050"/>
          <p14:tracePt t="259090" x="2955925" y="2686050"/>
          <p14:tracePt t="259097" x="3008313" y="2676525"/>
          <p14:tracePt t="259106" x="3033713" y="2676525"/>
          <p14:tracePt t="259113" x="3117850" y="2651125"/>
          <p14:tracePt t="259123" x="3152775" y="2643188"/>
          <p14:tracePt t="259129" x="3194050" y="2643188"/>
          <p14:tracePt t="259137" x="3262313" y="2608263"/>
          <p14:tracePt t="259145" x="3270250" y="2608263"/>
          <p14:tracePt t="259153" x="3297238" y="2592388"/>
          <p14:tracePt t="259161" x="3330575" y="2592388"/>
          <p14:tracePt t="259169" x="3338513" y="2592388"/>
          <p14:tracePt t="259177" x="3355975" y="2592388"/>
          <p14:tracePt t="259185" x="3363913" y="2592388"/>
          <p14:tracePt t="259193" x="3389313" y="2592388"/>
          <p14:tracePt t="259209" x="3398838" y="2582863"/>
          <p14:tracePt t="259225" x="3414713" y="2582863"/>
          <p14:tracePt t="259233" x="3424238" y="2582863"/>
          <p14:tracePt t="259242" x="3467100" y="2582863"/>
          <p14:tracePt t="259249" x="3492500" y="2566988"/>
          <p14:tracePt t="259258" x="3525838" y="2566988"/>
          <p14:tracePt t="259265" x="3551238" y="2566988"/>
          <p14:tracePt t="259273" x="3611563" y="2566988"/>
          <p14:tracePt t="259281" x="3678238" y="2566988"/>
          <p14:tracePt t="259290" x="3703638" y="2566988"/>
          <p14:tracePt t="259297" x="3771900" y="2566988"/>
          <p14:tracePt t="259306" x="3797300" y="2566988"/>
          <p14:tracePt t="259313" x="3840163" y="2566988"/>
          <p14:tracePt t="259323" x="3865563" y="2566988"/>
          <p14:tracePt t="259329" x="3890963" y="2566988"/>
          <p14:tracePt t="259337" x="3925888" y="2541588"/>
          <p14:tracePt t="259369" x="3933825" y="2541588"/>
          <p14:tracePt t="259443" x="3959225" y="2541588"/>
          <p14:tracePt t="259451" x="3992563" y="2524125"/>
          <p14:tracePt t="259462" x="4002088" y="2524125"/>
          <p14:tracePt t="259468" x="4027488" y="2506663"/>
          <p14:tracePt t="259475" x="4044950" y="2506663"/>
          <p14:tracePt t="259481" x="4052888" y="2498725"/>
          <p14:tracePt t="259491" x="4078288" y="2481263"/>
          <p14:tracePt t="259497" x="4111625" y="2455863"/>
          <p14:tracePt t="259513" x="4121150" y="2438400"/>
          <p14:tracePt t="259523" x="4137025" y="2430463"/>
          <p14:tracePt t="259529" x="4146550" y="2405063"/>
          <p14:tracePt t="259553" x="4162425" y="2371725"/>
          <p14:tracePt t="259561" x="4171950" y="2362200"/>
          <p14:tracePt t="259569" x="4171950" y="2344738"/>
          <p14:tracePt t="259577" x="4171950" y="2336800"/>
          <p14:tracePt t="259585" x="4171950" y="2328863"/>
          <p14:tracePt t="259601" x="4171950" y="2311400"/>
          <p14:tracePt t="259610" x="4171950" y="2286000"/>
          <p14:tracePt t="259617" x="4171950" y="2278063"/>
          <p14:tracePt t="259625" x="4171950" y="2260600"/>
          <p14:tracePt t="259633" x="4171950" y="2252663"/>
          <p14:tracePt t="259641" x="4171950" y="2227263"/>
          <p14:tracePt t="259658" x="4171950" y="2209800"/>
          <p14:tracePt t="259665" x="4171950" y="2184400"/>
          <p14:tracePt t="259681" x="4171950" y="2159000"/>
          <p14:tracePt t="259690" x="4154488" y="2133600"/>
          <p14:tracePt t="259713" x="4154488" y="2116138"/>
          <p14:tracePt t="259723" x="4154488" y="2090738"/>
          <p14:tracePt t="259729" x="4154488" y="2082800"/>
          <p14:tracePt t="259737" x="4154488" y="2065338"/>
          <p14:tracePt t="259745" x="4146550" y="2055813"/>
          <p14:tracePt t="259753" x="4146550" y="2030413"/>
          <p14:tracePt t="259761" x="4146550" y="2022475"/>
          <p14:tracePt t="259769" x="4146550" y="1997075"/>
          <p14:tracePt t="259777" x="4111625" y="1963738"/>
          <p14:tracePt t="259785" x="4111625" y="1954213"/>
          <p14:tracePt t="259794" x="4111625" y="1928813"/>
          <p14:tracePt t="259801" x="4103688" y="1895475"/>
          <p14:tracePt t="259810" x="4103688" y="1885950"/>
          <p14:tracePt t="259817" x="4086225" y="1860550"/>
          <p14:tracePt t="259826" x="4070350" y="1809750"/>
          <p14:tracePt t="259833" x="4035425" y="1758950"/>
          <p14:tracePt t="259843" x="4035425" y="1751013"/>
          <p14:tracePt t="259849" x="4035425" y="1741488"/>
          <p14:tracePt t="259946" x="4027488" y="1725613"/>
          <p14:tracePt t="260026" x="4017963" y="1725613"/>
          <p14:tracePt t="260034" x="3976688" y="1725613"/>
          <p14:tracePt t="260042" x="3951288" y="1725613"/>
          <p14:tracePt t="260049" x="3900488" y="1725613"/>
          <p14:tracePt t="260057" x="3814763" y="1725613"/>
          <p14:tracePt t="260065" x="3721100" y="1758950"/>
          <p14:tracePt t="260073" x="3627438" y="1776413"/>
          <p14:tracePt t="260081" x="3533775" y="1793875"/>
          <p14:tracePt t="260089" x="3441700" y="1852613"/>
          <p14:tracePt t="260097" x="3363913" y="1885950"/>
          <p14:tracePt t="260106" x="3322638" y="1920875"/>
          <p14:tracePt t="260145" x="3287713" y="1920875"/>
          <p14:tracePt t="260153" x="3279775" y="1920875"/>
          <p14:tracePt t="260161" x="3270250" y="1928813"/>
          <p14:tracePt t="260177" x="3211513" y="1928813"/>
          <p14:tracePt t="260185" x="3186113" y="1928813"/>
          <p14:tracePt t="260193" x="3117850" y="1946275"/>
          <p14:tracePt t="260201" x="3059113" y="1946275"/>
          <p14:tracePt t="260209" x="2990850" y="1946275"/>
          <p14:tracePt t="260217" x="2982913" y="1946275"/>
          <p14:tracePt t="260225" x="2965450" y="1946275"/>
          <p14:tracePt t="260241" x="2955925" y="1946275"/>
          <p14:tracePt t="260249" x="2930525" y="1946275"/>
          <p14:tracePt t="260274" x="2922588" y="1946275"/>
          <p14:tracePt t="260305" x="2879725" y="1946275"/>
          <p14:tracePt t="260313" x="2811463" y="1946275"/>
          <p14:tracePt t="260321" x="2752725" y="1946275"/>
          <p14:tracePt t="260329" x="2701925" y="1946275"/>
          <p14:tracePt t="260337" x="2676525" y="1946275"/>
          <p14:tracePt t="260345" x="2633663" y="1946275"/>
          <p14:tracePt t="260353" x="2608263" y="1946275"/>
          <p14:tracePt t="260361" x="2590800" y="1946275"/>
          <p14:tracePt t="260369" x="2565400" y="1946275"/>
          <p14:tracePt t="260385" x="2557463" y="1946275"/>
          <p14:tracePt t="260393" x="2540000" y="1946275"/>
          <p14:tracePt t="260409" x="2532063" y="1946275"/>
          <p14:tracePt t="260417" x="2506663" y="1946275"/>
          <p14:tracePt t="260425" x="2497138" y="1946275"/>
          <p14:tracePt t="260433" x="2481263" y="1946275"/>
          <p14:tracePt t="260521" x="2471738" y="1946275"/>
          <p14:tracePt t="260541" x="2446338" y="1946275"/>
          <p14:tracePt t="260549" x="2430463" y="1946275"/>
          <p14:tracePt t="260555" x="2420938" y="1946275"/>
          <p14:tracePt t="260564" x="2379663" y="1963738"/>
          <p14:tracePt t="260569" x="2327275" y="2014538"/>
          <p14:tracePt t="260577" x="2301875" y="2022475"/>
          <p14:tracePt t="260585" x="2251075" y="2055813"/>
          <p14:tracePt t="260593" x="2243138" y="2073275"/>
          <p14:tracePt t="260601" x="2225675" y="2082800"/>
          <p14:tracePt t="260675" x="2217738" y="2090738"/>
          <p14:tracePt t="260683" x="2200275" y="2108200"/>
          <p14:tracePt t="260693" x="2192338" y="2116138"/>
          <p14:tracePt t="260700" x="2182813" y="2141538"/>
          <p14:tracePt t="260709" x="2166938" y="2174875"/>
          <p14:tracePt t="260715" x="2149475" y="2200275"/>
          <p14:tracePt t="260722" x="2124075" y="2235200"/>
          <p14:tracePt t="260730" x="2124075" y="2260600"/>
          <p14:tracePt t="260737" x="2124075" y="2286000"/>
          <p14:tracePt t="260761" x="2106613" y="2303463"/>
          <p14:tracePt t="260826" x="2106613" y="2328863"/>
          <p14:tracePt t="260866" x="2106613" y="2336800"/>
          <p14:tracePt t="260875" x="2106613" y="2344738"/>
          <p14:tracePt t="260929" x="2116138" y="2362200"/>
          <p14:tracePt t="260945" x="2124075" y="2405063"/>
          <p14:tracePt t="260953" x="2141538" y="2413000"/>
          <p14:tracePt t="260969" x="2149475" y="2430463"/>
          <p14:tracePt t="260977" x="2157413" y="2438400"/>
          <p14:tracePt t="260985" x="2174875" y="2447925"/>
          <p14:tracePt t="260993" x="2200275" y="2481263"/>
          <p14:tracePt t="261001" x="2208213" y="2489200"/>
          <p14:tracePt t="261091" x="2251075" y="2489200"/>
          <p14:tracePt t="261099" x="2268538" y="2489200"/>
          <p14:tracePt t="261111" x="2293938" y="2506663"/>
          <p14:tracePt t="261129" x="2319338" y="2532063"/>
          <p14:tracePt t="261145" x="2336800" y="2532063"/>
          <p14:tracePt t="261154" x="2344738" y="2532063"/>
          <p14:tracePt t="261161" x="2362200" y="2532063"/>
          <p14:tracePt t="261169" x="2387600" y="2532063"/>
          <p14:tracePt t="261177" x="2395538" y="2532063"/>
          <p14:tracePt t="261185" x="2420938" y="2549525"/>
          <p14:tracePt t="261194" x="2471738" y="2549525"/>
          <p14:tracePt t="261201" x="2497138" y="2549525"/>
          <p14:tracePt t="261209" x="2524125" y="2549525"/>
          <p14:tracePt t="261217" x="2549525" y="2557463"/>
          <p14:tracePt t="261226" x="2600325" y="2557463"/>
          <p14:tracePt t="261233" x="2625725" y="2557463"/>
          <p14:tracePt t="261242" x="2633663" y="2557463"/>
          <p14:tracePt t="261249" x="2676525" y="2557463"/>
          <p14:tracePt t="261258" x="2744788" y="2557463"/>
          <p14:tracePt t="261265" x="2786063" y="2557463"/>
          <p14:tracePt t="261273" x="2846388" y="2557463"/>
          <p14:tracePt t="261281" x="2914650" y="2557463"/>
          <p14:tracePt t="261290" x="2940050" y="2557463"/>
          <p14:tracePt t="261297" x="2965450" y="2557463"/>
          <p14:tracePt t="261307" x="2998788" y="2557463"/>
          <p14:tracePt t="261313" x="3008313" y="2557463"/>
          <p14:tracePt t="261338" x="3033713" y="2557463"/>
          <p14:tracePt t="261345" x="3041650" y="2557463"/>
          <p14:tracePt t="261354" x="3067050" y="2557463"/>
          <p14:tracePt t="261361" x="3100388" y="2557463"/>
          <p14:tracePt t="261370" x="3127375" y="2557463"/>
          <p14:tracePt t="261377" x="3135313" y="2557463"/>
          <p14:tracePt t="261521" x="3152775" y="2557463"/>
          <p14:tracePt t="261529" x="3178175" y="2557463"/>
          <p14:tracePt t="261537" x="3186113" y="2574925"/>
          <p14:tracePt t="261545" x="3228975" y="2574925"/>
          <p14:tracePt t="261553" x="3236913" y="2574925"/>
          <p14:tracePt t="261561" x="3254375" y="2574925"/>
          <p14:tracePt t="261569" x="3262313" y="2574925"/>
          <p14:tracePt t="261577" x="3287713" y="2574925"/>
          <p14:tracePt t="261585" x="3322638" y="2592388"/>
          <p14:tracePt t="261593" x="3330575" y="2600325"/>
          <p14:tracePt t="261601" x="3373438" y="2600325"/>
          <p14:tracePt t="261609" x="3457575" y="2600325"/>
          <p14:tracePt t="261617" x="3517900" y="2600325"/>
          <p14:tracePt t="261625" x="3568700" y="2600325"/>
          <p14:tracePt t="261633" x="3611563" y="2600325"/>
          <p14:tracePt t="261641" x="3619500" y="2600325"/>
          <p14:tracePt t="261649" x="3636963" y="2600325"/>
          <p14:tracePt t="261802" x="3662363" y="2600325"/>
          <p14:tracePt t="261810" x="3670300" y="2600325"/>
          <p14:tracePt t="261890" x="3687763" y="2600325"/>
          <p14:tracePt t="261898" x="3695700" y="2600325"/>
          <p14:tracePt t="261907" x="3721100" y="2600325"/>
          <p14:tracePt t="261915" x="3746500" y="2600325"/>
          <p14:tracePt t="261929" x="3797300" y="2600325"/>
          <p14:tracePt t="261937" x="3806825" y="2600325"/>
          <p14:tracePt t="261945" x="3832225" y="2600325"/>
          <p14:tracePt t="261953" x="3873500" y="2600325"/>
          <p14:tracePt t="261961" x="3890963" y="2600325"/>
          <p14:tracePt t="261969" x="3900488" y="2600325"/>
          <p14:tracePt t="261977" x="3925888" y="2600325"/>
          <p14:tracePt t="261985" x="3959225" y="2592388"/>
          <p14:tracePt t="262001" x="3967163" y="2582863"/>
          <p14:tracePt t="262083" x="3984625" y="2557463"/>
          <p14:tracePt t="262092" x="4010025" y="2524125"/>
          <p14:tracePt t="262108" x="4044950" y="2498725"/>
          <p14:tracePt t="262122" x="4044950" y="2463800"/>
          <p14:tracePt t="262130" x="4044950" y="2455863"/>
          <p14:tracePt t="262137" x="4044950" y="2447925"/>
          <p14:tracePt t="262145" x="4044950" y="2422525"/>
          <p14:tracePt t="262161" x="4044950" y="2405063"/>
          <p14:tracePt t="262169" x="4052888" y="2397125"/>
          <p14:tracePt t="262185" x="4052888" y="2379663"/>
          <p14:tracePt t="262193" x="4052888" y="2354263"/>
          <p14:tracePt t="262217" x="4052888" y="2344738"/>
          <p14:tracePt t="262226" x="4052888" y="2328863"/>
          <p14:tracePt t="262242" x="4052888" y="2293938"/>
          <p14:tracePt t="262257" x="4052888" y="2260600"/>
          <p14:tracePt t="262265" x="4052888" y="2252663"/>
          <p14:tracePt t="262274" x="4052888" y="2209800"/>
          <p14:tracePt t="262289" x="4052888" y="2200275"/>
          <p14:tracePt t="262297" x="4052888" y="2184400"/>
          <p14:tracePt t="262435" x="4052888" y="2159000"/>
          <p14:tracePt t="262443" x="4052888" y="2149475"/>
          <p14:tracePt t="262451" x="4052888" y="2133600"/>
          <p14:tracePt t="262482" x="4052888" y="2098675"/>
          <p14:tracePt t="262489" x="4052888" y="2082800"/>
          <p14:tracePt t="262498" x="4052888" y="2073275"/>
          <p14:tracePt t="262508" x="4035425" y="2047875"/>
          <p14:tracePt t="262514" x="4027488" y="2030413"/>
          <p14:tracePt t="262525" x="4010025" y="1989138"/>
          <p14:tracePt t="262546" x="4002088" y="1979613"/>
          <p14:tracePt t="262554" x="4002088" y="1971675"/>
          <p14:tracePt t="262859" x="4002088" y="1954213"/>
          <p14:tracePt t="262866" x="3984625" y="1928813"/>
          <p14:tracePt t="262873" x="3976688" y="1928813"/>
          <p14:tracePt t="262881" x="3951288" y="1911350"/>
          <p14:tracePt t="262889" x="3900488" y="1885950"/>
          <p14:tracePt t="262897" x="3848100" y="1852613"/>
          <p14:tracePt t="262906" x="3789363" y="1852613"/>
          <p14:tracePt t="262913" x="3721100" y="1801813"/>
          <p14:tracePt t="262922" x="3619500" y="1758950"/>
          <p14:tracePt t="262929" x="3576638" y="1741488"/>
          <p14:tracePt t="262938" x="3551238" y="1741488"/>
          <p14:tracePt t="262945" x="3500438" y="1733550"/>
          <p14:tracePt t="262953" x="3457575" y="1716088"/>
          <p14:tracePt t="262961" x="3424238" y="1700213"/>
          <p14:tracePt t="262969" x="3381375" y="1700213"/>
          <p14:tracePt t="262977" x="3313113" y="1682750"/>
          <p14:tracePt t="262985" x="3219450" y="1665288"/>
          <p14:tracePt t="262993" x="3194050" y="1665288"/>
          <p14:tracePt t="263001" x="3135313" y="1665288"/>
          <p14:tracePt t="263008" x="3067050" y="1631950"/>
          <p14:tracePt t="263017" x="2998788" y="1631950"/>
          <p14:tracePt t="263025" x="2914650" y="1614488"/>
          <p14:tracePt t="263033" x="2871788" y="1614488"/>
          <p14:tracePt t="263041" x="2803525" y="1614488"/>
          <p14:tracePt t="263050" x="2744788" y="1597025"/>
          <p14:tracePt t="263065" x="2727325" y="1597025"/>
          <p14:tracePt t="263067" x="2719388" y="1597025"/>
          <p14:tracePt t="263234" x="2693988" y="1597025"/>
          <p14:tracePt t="263242" x="2668588" y="1597025"/>
          <p14:tracePt t="263250" x="2616200" y="1597025"/>
          <p14:tracePt t="263259" x="2574925" y="1597025"/>
          <p14:tracePt t="263265" x="2481263" y="1622425"/>
          <p14:tracePt t="263274" x="2420938" y="1639888"/>
          <p14:tracePt t="263281" x="2352675" y="1657350"/>
          <p14:tracePt t="263290" x="2276475" y="1716088"/>
          <p14:tracePt t="263297" x="2182813" y="1733550"/>
          <p14:tracePt t="263305" x="2116138" y="1766888"/>
          <p14:tracePt t="263313" x="2065338" y="1801813"/>
          <p14:tracePt t="263323" x="2055813" y="1801813"/>
          <p14:tracePt t="263345" x="2047875" y="1809750"/>
          <p14:tracePt t="263418" x="2030413" y="1809750"/>
          <p14:tracePt t="263595" x="2005013" y="1835150"/>
          <p14:tracePt t="263604" x="2005013" y="1852613"/>
          <p14:tracePt t="263614" x="2005013" y="1860550"/>
          <p14:tracePt t="263618" x="2005013" y="1878013"/>
          <p14:tracePt t="263626" x="2005013" y="1885950"/>
          <p14:tracePt t="263642" x="1987550" y="1911350"/>
          <p14:tracePt t="263649" x="1987550" y="1928813"/>
          <p14:tracePt t="263665" x="1987550" y="1938338"/>
          <p14:tracePt t="263674" x="1987550" y="1946275"/>
          <p14:tracePt t="263689" x="1987550" y="1971675"/>
          <p14:tracePt t="263697" x="1987550" y="1989138"/>
          <p14:tracePt t="263705" x="1987550" y="1997075"/>
          <p14:tracePt t="263713" x="1987550" y="2039938"/>
          <p14:tracePt t="263722" x="1987550" y="2047875"/>
          <p14:tracePt t="263729" x="1987550" y="2073275"/>
          <p14:tracePt t="263740" x="1987550" y="2124075"/>
          <p14:tracePt t="263745" x="1987550" y="2149475"/>
          <p14:tracePt t="263753" x="1987550" y="2174875"/>
          <p14:tracePt t="263761" x="1987550" y="2192338"/>
          <p14:tracePt t="263769" x="1987550" y="2200275"/>
          <p14:tracePt t="263843" x="1987550" y="2209800"/>
          <p14:tracePt t="263851" x="1987550" y="2235200"/>
          <p14:tracePt t="263861" x="1987550" y="2252663"/>
          <p14:tracePt t="263871" x="1987550" y="2260600"/>
          <p14:tracePt t="263877" x="1997075" y="2286000"/>
          <p14:tracePt t="263881" x="2012950" y="2319338"/>
          <p14:tracePt t="263888" x="2012950" y="2328863"/>
          <p14:tracePt t="263897" x="2022475" y="2344738"/>
          <p14:tracePt t="263905" x="2022475" y="2371725"/>
          <p14:tracePt t="263925" x="2038350" y="2379663"/>
          <p14:tracePt t="264091" x="2038350" y="2397125"/>
          <p14:tracePt t="264739" x="2038350" y="2405063"/>
          <p14:tracePt t="264746" x="2038350" y="2430463"/>
          <p14:tracePt t="264761" x="2047875" y="2438400"/>
          <p14:tracePt t="264809" x="2055813" y="2455863"/>
          <p14:tracePt t="264857" x="2090738" y="2463800"/>
          <p14:tracePt t="264865" x="2098675" y="2463800"/>
          <p14:tracePt t="264873" x="2157413" y="2516188"/>
          <p14:tracePt t="264905" x="2174875" y="2516188"/>
          <p14:tracePt t="264913" x="2200275" y="2516188"/>
          <p14:tracePt t="264921" x="2208213" y="2516188"/>
          <p14:tracePt t="264929" x="2217738" y="2524125"/>
          <p14:tracePt t="264939" x="2276475" y="2541588"/>
          <p14:tracePt t="264953" x="2293938" y="2541588"/>
          <p14:tracePt t="264961" x="2301875" y="2541588"/>
          <p14:tracePt t="265025" x="2327275" y="2541588"/>
          <p14:tracePt t="265033" x="2352675" y="2541588"/>
          <p14:tracePt t="265041" x="2370138" y="2541588"/>
          <p14:tracePt t="265049" x="2405063" y="2541588"/>
          <p14:tracePt t="265057" x="2438400" y="2541588"/>
          <p14:tracePt t="265073" x="2463800" y="2541588"/>
          <p14:tracePt t="265137" x="2471738" y="2541588"/>
          <p14:tracePt t="265145" x="2489200" y="2541588"/>
          <p14:tracePt t="265153" x="2524125" y="2541588"/>
          <p14:tracePt t="265161" x="2540000" y="2541588"/>
          <p14:tracePt t="265169" x="2565400" y="2541588"/>
          <p14:tracePt t="265177" x="2590800" y="2541588"/>
          <p14:tracePt t="265185" x="2616200" y="2541588"/>
          <p14:tracePt t="265193" x="2668588" y="2541588"/>
          <p14:tracePt t="265201" x="2693988" y="2541588"/>
          <p14:tracePt t="265209" x="2701925" y="2549525"/>
          <p14:tracePt t="265217" x="2727325" y="2549525"/>
          <p14:tracePt t="265225" x="2752725" y="2549525"/>
          <p14:tracePt t="265233" x="2770188" y="2549525"/>
          <p14:tracePt t="265242" x="2828925" y="2566988"/>
          <p14:tracePt t="265249" x="2838450" y="2574925"/>
          <p14:tracePt t="265258" x="2879725" y="2574925"/>
          <p14:tracePt t="265265" x="2905125" y="2574925"/>
          <p14:tracePt t="265273" x="2930525" y="2574925"/>
          <p14:tracePt t="265281" x="2947988" y="2574925"/>
          <p14:tracePt t="265289" x="2955925" y="2574925"/>
          <p14:tracePt t="265305" x="2973388" y="2574925"/>
          <p14:tracePt t="265313" x="3024188" y="2592388"/>
          <p14:tracePt t="265329" x="3041650" y="2592388"/>
          <p14:tracePt t="265339" x="3067050" y="2592388"/>
          <p14:tracePt t="265345" x="3074988" y="2592388"/>
          <p14:tracePt t="265353" x="3100388" y="2592388"/>
          <p14:tracePt t="265361" x="3127375" y="2592388"/>
          <p14:tracePt t="265369" x="3143250" y="2592388"/>
          <p14:tracePt t="265377" x="3152775" y="2592388"/>
          <p14:tracePt t="265385" x="3168650" y="2592388"/>
          <p14:tracePt t="265393" x="3194050" y="2592388"/>
          <p14:tracePt t="265401" x="3203575" y="2592388"/>
          <p14:tracePt t="265409" x="3211513" y="2592388"/>
          <p14:tracePt t="265417" x="3228975" y="2592388"/>
          <p14:tracePt t="265425" x="3270250" y="2592388"/>
          <p14:tracePt t="265433" x="3279775" y="2592388"/>
          <p14:tracePt t="265449" x="3322638" y="2574925"/>
          <p14:tracePt t="265547" x="3330575" y="2574925"/>
          <p14:tracePt t="265555" x="3348038" y="2574925"/>
          <p14:tracePt t="265566" x="3389313" y="2574925"/>
          <p14:tracePt t="265570" x="3414713" y="2574925"/>
          <p14:tracePt t="265577" x="3424238" y="2574925"/>
          <p14:tracePt t="265585" x="3449638" y="2574925"/>
          <p14:tracePt t="265593" x="3467100" y="2574925"/>
          <p14:tracePt t="265609" x="3492500" y="2574925"/>
          <p14:tracePt t="265617" x="3517900" y="2574925"/>
          <p14:tracePt t="265625" x="3525838" y="2574925"/>
          <p14:tracePt t="265642" x="3543300" y="2574925"/>
          <p14:tracePt t="265681" x="3586163" y="2574925"/>
          <p14:tracePt t="265689" x="3611563" y="2574925"/>
          <p14:tracePt t="265697" x="3652838" y="2574925"/>
          <p14:tracePt t="265706" x="3678238" y="2574925"/>
          <p14:tracePt t="265713" x="3695700" y="2574925"/>
          <p14:tracePt t="265723" x="3738563" y="2574925"/>
          <p14:tracePt t="265729" x="3746500" y="2574925"/>
          <p14:tracePt t="265745" x="3756025" y="2574925"/>
          <p14:tracePt t="265985" x="3771900" y="2566988"/>
          <p14:tracePt t="266025" x="3781425" y="2566988"/>
          <p14:tracePt t="266033" x="3806825" y="2549525"/>
          <p14:tracePt t="266042" x="3840163" y="2524125"/>
          <p14:tracePt t="266049" x="3865563" y="2506663"/>
          <p14:tracePt t="266058" x="3900488" y="2473325"/>
          <p14:tracePt t="266065" x="3925888" y="2473325"/>
          <p14:tracePt t="266074" x="3959225" y="2447925"/>
          <p14:tracePt t="266081" x="3967163" y="2430463"/>
          <p14:tracePt t="266088" x="3976688" y="2422525"/>
          <p14:tracePt t="266097" x="4010025" y="2405063"/>
          <p14:tracePt t="266120" x="4017963" y="2397125"/>
          <p14:tracePt t="266186" x="4027488" y="2379663"/>
          <p14:tracePt t="266193" x="4044950" y="2371725"/>
          <p14:tracePt t="266210" x="4052888" y="2371725"/>
          <p14:tracePt t="266226" x="4070350" y="2362200"/>
          <p14:tracePt t="266338" x="4078288" y="2362200"/>
          <p14:tracePt t="266403" x="4103688" y="2344738"/>
          <p14:tracePt t="266410" x="4103688" y="2336800"/>
          <p14:tracePt t="266465" x="4103688" y="2319338"/>
          <p14:tracePt t="266473" x="4103688" y="2293938"/>
          <p14:tracePt t="266489" x="4103688" y="2268538"/>
          <p14:tracePt t="266497" x="4103688" y="2260600"/>
          <p14:tracePt t="266504" x="4103688" y="2243138"/>
          <p14:tracePt t="266513" x="4103688" y="2235200"/>
          <p14:tracePt t="266521" x="4103688" y="2209800"/>
          <p14:tracePt t="266529" x="4103688" y="2192338"/>
          <p14:tracePt t="266538" x="4103688" y="2184400"/>
          <p14:tracePt t="266545" x="4103688" y="2141538"/>
          <p14:tracePt t="266553" x="4103688" y="2116138"/>
          <p14:tracePt t="266561" x="4103688" y="2098675"/>
          <p14:tracePt t="266569" x="4103688" y="2073275"/>
          <p14:tracePt t="266577" x="4103688" y="2065338"/>
          <p14:tracePt t="266617" x="4103688" y="2039938"/>
          <p14:tracePt t="266625" x="4086225" y="2022475"/>
          <p14:tracePt t="266681" x="4078288" y="2014538"/>
          <p14:tracePt t="266689" x="4060825" y="2005013"/>
          <p14:tracePt t="266737" x="4052888" y="1989138"/>
          <p14:tracePt t="266754" x="4044950" y="1979613"/>
          <p14:tracePt t="266817" x="4027488" y="1979613"/>
          <p14:tracePt t="266833" x="4002088" y="1963738"/>
          <p14:tracePt t="266849" x="3992563" y="1963738"/>
          <p14:tracePt t="266858" x="3967163" y="1963738"/>
          <p14:tracePt t="266865" x="3933825" y="1963738"/>
          <p14:tracePt t="266874" x="3873500" y="1963738"/>
          <p14:tracePt t="266881" x="3848100" y="1963738"/>
          <p14:tracePt t="266889" x="3797300" y="1963738"/>
          <p14:tracePt t="266897" x="3771900" y="1938338"/>
          <p14:tracePt t="266929" x="3746500" y="1938338"/>
          <p14:tracePt t="266938" x="3713163" y="1938338"/>
          <p14:tracePt t="266945" x="3687763" y="1938338"/>
          <p14:tracePt t="266953" x="3662363" y="1938338"/>
          <p14:tracePt t="266961" x="3652838" y="1938338"/>
          <p14:tracePt t="266969" x="3611563" y="1938338"/>
          <p14:tracePt t="266977" x="3586163" y="1938338"/>
          <p14:tracePt t="266985" x="3533775" y="1938338"/>
          <p14:tracePt t="266993" x="3449638" y="1938338"/>
          <p14:tracePt t="267001" x="3424238" y="1938338"/>
          <p14:tracePt t="267009" x="3363913" y="1938338"/>
          <p14:tracePt t="267017" x="3330575" y="1938338"/>
          <p14:tracePt t="267025" x="3305175" y="1938338"/>
          <p14:tracePt t="267089" x="3297238" y="1938338"/>
          <p14:tracePt t="267097" x="3279775" y="1938338"/>
          <p14:tracePt t="267105" x="3228975" y="1938338"/>
          <p14:tracePt t="267113" x="3203575" y="1938338"/>
          <p14:tracePt t="267123" x="3168650" y="1938338"/>
          <p14:tracePt t="267129" x="3160713" y="1938338"/>
          <p14:tracePt t="267139" x="3152775" y="1938338"/>
          <p14:tracePt t="267145" x="3135313" y="1938338"/>
          <p14:tracePt t="267153" x="3109913" y="1938338"/>
          <p14:tracePt t="267161" x="3100388" y="1938338"/>
          <p14:tracePt t="267169" x="3074988" y="1938338"/>
          <p14:tracePt t="267177" x="3024188" y="1938338"/>
          <p14:tracePt t="267185" x="3016250" y="1938338"/>
          <p14:tracePt t="267193" x="2973388" y="1938338"/>
          <p14:tracePt t="267201" x="2947988" y="1938338"/>
          <p14:tracePt t="267209" x="2905125" y="1938338"/>
          <p14:tracePt t="267217" x="2889250" y="1938338"/>
          <p14:tracePt t="267225" x="2863850" y="1938338"/>
          <p14:tracePt t="267233" x="2854325" y="1938338"/>
          <p14:tracePt t="267242" x="2828925" y="1938338"/>
          <p14:tracePt t="267249" x="2795588" y="1938338"/>
          <p14:tracePt t="267258" x="2752725" y="1938338"/>
          <p14:tracePt t="267265" x="2727325" y="1938338"/>
          <p14:tracePt t="267273" x="2659063" y="1938338"/>
          <p14:tracePt t="267281" x="2600325" y="1954213"/>
          <p14:tracePt t="267288" x="2565400" y="1954213"/>
          <p14:tracePt t="267297" x="2506663" y="1954213"/>
          <p14:tracePt t="267306" x="2489200" y="1954213"/>
          <p14:tracePt t="267313" x="2463800" y="1971675"/>
          <p14:tracePt t="267385" x="2455863" y="1971675"/>
          <p14:tracePt t="267441" x="2438400" y="1971675"/>
          <p14:tracePt t="267458" x="2430463" y="1971675"/>
          <p14:tracePt t="267473" x="2420938" y="1971675"/>
          <p14:tracePt t="267481" x="2379663" y="1997075"/>
          <p14:tracePt t="267497" x="2311400" y="2014538"/>
          <p14:tracePt t="267504" x="2268538" y="2030413"/>
          <p14:tracePt t="267512" x="2217738" y="2030413"/>
          <p14:tracePt t="267521" x="2192338" y="2055813"/>
          <p14:tracePt t="267528" x="2174875" y="2073275"/>
          <p14:tracePt t="267538" x="2166938" y="2073275"/>
          <p14:tracePt t="267544" x="2149475" y="2073275"/>
          <p14:tracePt t="267553" x="2141538" y="2082800"/>
          <p14:tracePt t="267640" x="2132013" y="2098675"/>
          <p14:tracePt t="267648" x="2132013" y="2133600"/>
          <p14:tracePt t="267657" x="2132013" y="2149475"/>
          <p14:tracePt t="267664" x="2132013" y="2200275"/>
          <p14:tracePt t="267674" x="2098675" y="2252663"/>
          <p14:tracePt t="267680" x="2098675" y="2268538"/>
          <p14:tracePt t="267689" x="2098675" y="2278063"/>
          <p14:tracePt t="267753" x="2098675" y="2286000"/>
          <p14:tracePt t="267761" x="2116138" y="2311400"/>
          <p14:tracePt t="267769" x="2124075" y="2344738"/>
          <p14:tracePt t="267777" x="2157413" y="2371725"/>
          <p14:tracePt t="267801" x="2166938" y="2387600"/>
          <p14:tracePt t="267809" x="2200275" y="2413000"/>
          <p14:tracePt t="267833" x="2208213" y="2430463"/>
          <p14:tracePt t="267849" x="2225675" y="2438400"/>
          <p14:tracePt t="267881" x="2235200" y="2438400"/>
          <p14:tracePt t="267889" x="2243138" y="2438400"/>
          <p14:tracePt t="267913" x="2268538" y="2438400"/>
          <p14:tracePt t="267921" x="2301875" y="2455863"/>
          <p14:tracePt t="267937" x="2311400" y="2463800"/>
          <p14:tracePt t="267953" x="2327275" y="2473325"/>
          <p14:tracePt t="268033" x="2336800" y="2473325"/>
          <p14:tracePt t="268041" x="2344738" y="2489200"/>
          <p14:tracePt t="268058" x="2379663" y="2498725"/>
          <p14:tracePt t="268064" x="2405063" y="2516188"/>
          <p14:tracePt t="268074" x="2438400" y="2549525"/>
          <p14:tracePt t="268080" x="2446338" y="2557463"/>
          <p14:tracePt t="268097" x="2489200" y="2574925"/>
          <p14:tracePt t="268275" x="2497138" y="2574925"/>
          <p14:tracePt t="268283" x="2514600" y="2582863"/>
          <p14:tracePt t="268291" x="2540000" y="2582863"/>
          <p14:tracePt t="268299" x="2549525" y="2582863"/>
          <p14:tracePt t="268313" x="2565400" y="2582863"/>
          <p14:tracePt t="268361" x="2574925" y="2582863"/>
          <p14:tracePt t="268369" x="2600325" y="2582863"/>
          <p14:tracePt t="268377" x="2625725" y="2582863"/>
          <p14:tracePt t="268385" x="2709863" y="2582863"/>
          <p14:tracePt t="268393" x="2760663" y="2582863"/>
          <p14:tracePt t="268401" x="2803525" y="2617788"/>
          <p14:tracePt t="268409" x="2889250" y="2633663"/>
          <p14:tracePt t="268417" x="2905125" y="2643188"/>
          <p14:tracePt t="268426" x="2914650" y="2643188"/>
          <p14:tracePt t="268449" x="2930525" y="2643188"/>
          <p14:tracePt t="268458" x="2940050" y="2643188"/>
          <p14:tracePt t="268659" x="2940050" y="2668588"/>
          <p14:tracePt t="268667" x="2940050" y="2686050"/>
          <p14:tracePt t="268676" x="2940050" y="2693988"/>
          <p14:tracePt t="268681" x="2922588" y="2711450"/>
          <p14:tracePt t="268906" x="2930525" y="2719388"/>
          <p14:tracePt t="268913" x="2940050" y="2719388"/>
          <p14:tracePt t="268922" x="2955925" y="2719388"/>
          <p14:tracePt t="268929" x="2990850" y="2719388"/>
          <p14:tracePt t="268938" x="3024188" y="2711450"/>
          <p14:tracePt t="268945" x="3067050" y="2711450"/>
          <p14:tracePt t="268954" x="3135313" y="2711450"/>
          <p14:tracePt t="268961" x="3178175" y="2711450"/>
          <p14:tracePt t="268969" x="3244850" y="2676525"/>
          <p14:tracePt t="268977" x="3338513" y="2660650"/>
          <p14:tracePt t="268985" x="3398838" y="2643188"/>
          <p14:tracePt t="268993" x="3492500" y="2643188"/>
          <p14:tracePt t="269001" x="3517900" y="2633663"/>
          <p14:tracePt t="269009" x="3543300" y="2633663"/>
          <p14:tracePt t="269017" x="3559175" y="2633663"/>
          <p14:tracePt t="269065" x="3568700" y="2617788"/>
          <p14:tracePt t="269089" x="3586163" y="2608263"/>
          <p14:tracePt t="269097" x="3611563" y="2608263"/>
          <p14:tracePt t="269105" x="3636963" y="2608263"/>
          <p14:tracePt t="269113" x="3644900" y="2592388"/>
          <p14:tracePt t="269122" x="3670300" y="2592388"/>
          <p14:tracePt t="269129" x="3687763" y="2592388"/>
          <p14:tracePt t="269139" x="3713163" y="2582863"/>
          <p14:tracePt t="269153" x="3729038" y="2549525"/>
          <p14:tracePt t="269161" x="3738563" y="2541588"/>
          <p14:tracePt t="269170" x="3763963" y="2524125"/>
          <p14:tracePt t="269185" x="3781425" y="2516188"/>
          <p14:tracePt t="269209" x="3789363" y="2506663"/>
          <p14:tracePt t="269257" x="3797300" y="2506663"/>
          <p14:tracePt t="269265" x="3814763" y="2489200"/>
          <p14:tracePt t="269273" x="3840163" y="2463800"/>
          <p14:tracePt t="269289" x="3873500" y="2430463"/>
          <p14:tracePt t="269297" x="3883025" y="2422525"/>
          <p14:tracePt t="269306" x="3883025" y="2413000"/>
          <p14:tracePt t="269313" x="3900488" y="2379663"/>
          <p14:tracePt t="269323" x="3908425" y="2371725"/>
          <p14:tracePt t="269329" x="3916363" y="2362200"/>
          <p14:tracePt t="269339" x="3951288" y="2328863"/>
          <p14:tracePt t="269345" x="3959225" y="2319338"/>
          <p14:tracePt t="269361" x="3967163" y="2311400"/>
          <p14:tracePt t="269401" x="3967163" y="2278063"/>
          <p14:tracePt t="269409" x="3984625" y="2252663"/>
          <p14:tracePt t="269425" x="4017963" y="2184400"/>
          <p14:tracePt t="269441" x="4017963" y="2141538"/>
          <p14:tracePt t="269449" x="4017963" y="2124075"/>
          <p14:tracePt t="269458" x="4017963" y="2116138"/>
          <p14:tracePt t="269465" x="4035425" y="2090738"/>
          <p14:tracePt t="269474" x="4035425" y="2073275"/>
          <p14:tracePt t="269481" x="4035425" y="2065338"/>
          <p14:tracePt t="269497" x="4035425" y="2055813"/>
          <p14:tracePt t="269545" x="4035425" y="2039938"/>
          <p14:tracePt t="269585" x="4027488" y="1997075"/>
          <p14:tracePt t="269609" x="4017963" y="1989138"/>
          <p14:tracePt t="269649" x="4002088" y="1971675"/>
          <p14:tracePt t="269657" x="3992563" y="1963738"/>
          <p14:tracePt t="269666" x="3976688" y="1963738"/>
          <p14:tracePt t="269673" x="3951288" y="1946275"/>
          <p14:tracePt t="269681" x="3925888" y="1920875"/>
          <p14:tracePt t="269689" x="3900488" y="1920875"/>
          <p14:tracePt t="269697" x="3883025" y="1903413"/>
          <p14:tracePt t="269706" x="3822700" y="1895475"/>
          <p14:tracePt t="269713" x="3756025" y="1860550"/>
          <p14:tracePt t="269723" x="3729038" y="1860550"/>
          <p14:tracePt t="269729" x="3678238" y="1844675"/>
          <p14:tracePt t="269740" x="3636963" y="1827213"/>
          <p14:tracePt t="269745" x="3611563" y="1827213"/>
          <p14:tracePt t="269756" x="3594100" y="1827213"/>
          <p14:tracePt t="269761" x="3586163" y="1827213"/>
          <p14:tracePt t="269769" x="3543300" y="1827213"/>
          <p14:tracePt t="269777" x="3533775" y="1827213"/>
          <p14:tracePt t="269785" x="3517900" y="1827213"/>
          <p14:tracePt t="269793" x="3508375" y="1827213"/>
          <p14:tracePt t="269801" x="3467100" y="1827213"/>
          <p14:tracePt t="269809" x="3457575" y="1827213"/>
          <p14:tracePt t="269817" x="3414713" y="1827213"/>
          <p14:tracePt t="269826" x="3389313" y="1827213"/>
          <p14:tracePt t="269833" x="3322638" y="1827213"/>
          <p14:tracePt t="269841" x="3262313" y="1827213"/>
          <p14:tracePt t="269849" x="3211513" y="1827213"/>
          <p14:tracePt t="269858" x="3152775" y="1827213"/>
          <p14:tracePt t="269865" x="3084513" y="1827213"/>
          <p14:tracePt t="269873" x="3024188" y="1827213"/>
          <p14:tracePt t="269881" x="2998788" y="1827213"/>
          <p14:tracePt t="269890" x="2947988" y="1827213"/>
          <p14:tracePt t="269896" x="2922588" y="1827213"/>
          <p14:tracePt t="269906" x="2879725" y="1827213"/>
          <p14:tracePt t="269913" x="2863850" y="1827213"/>
          <p14:tracePt t="269953" x="2854325" y="1827213"/>
          <p14:tracePt t="269961" x="2846388" y="1827213"/>
          <p14:tracePt t="269969" x="2803525" y="1827213"/>
          <p14:tracePt t="269976" x="2786063" y="1827213"/>
          <p14:tracePt t="269984" x="2735263" y="1827213"/>
          <p14:tracePt t="269993" x="2719388" y="1827213"/>
          <p14:tracePt t="270001" x="2684463" y="1827213"/>
          <p14:tracePt t="270009" x="2668588" y="1827213"/>
          <p14:tracePt t="270017" x="2641600" y="1827213"/>
          <p14:tracePt t="270025" x="2600325" y="1835150"/>
          <p14:tracePt t="270033" x="2582863" y="1844675"/>
          <p14:tracePt t="270041" x="2557463" y="1860550"/>
          <p14:tracePt t="270057" x="2549525" y="1860550"/>
          <p14:tracePt t="270123" x="2532063" y="1870075"/>
          <p14:tracePt t="270141" x="2532063" y="1895475"/>
          <p14:tracePt t="270149" x="2514600" y="1946275"/>
          <p14:tracePt t="270156" x="2506663" y="1971675"/>
          <p14:tracePt t="270161" x="2471738" y="2005013"/>
          <p14:tracePt t="270169" x="2420938" y="2073275"/>
          <p14:tracePt t="270177" x="2405063" y="2098675"/>
          <p14:tracePt t="270185" x="2352675" y="2174875"/>
          <p14:tracePt t="270193" x="2319338" y="2217738"/>
          <p14:tracePt t="270201" x="2293938" y="2268538"/>
          <p14:tracePt t="270217" x="2276475" y="2278063"/>
          <p14:tracePt t="270323" x="2276475" y="2293938"/>
          <p14:tracePt t="270361" x="2286000" y="2319338"/>
          <p14:tracePt t="270370" x="2293938" y="2328863"/>
          <p14:tracePt t="270379" x="2293938" y="2354263"/>
          <p14:tracePt t="270385" x="2293938" y="2371725"/>
          <p14:tracePt t="270393" x="2311400" y="2379663"/>
          <p14:tracePt t="270401" x="2319338" y="2387600"/>
          <p14:tracePt t="270409" x="2319338" y="2413000"/>
          <p14:tracePt t="270417" x="2352675" y="2447925"/>
          <p14:tracePt t="270433" x="2362200" y="2455863"/>
          <p14:tracePt t="270441" x="2405063" y="2473325"/>
          <p14:tracePt t="270449" x="2413000" y="2473325"/>
          <p14:tracePt t="270457" x="2438400" y="2473325"/>
          <p14:tracePt t="270465" x="2506663" y="2506663"/>
          <p14:tracePt t="270474" x="2600325" y="2524125"/>
          <p14:tracePt t="270481" x="2641600" y="2524125"/>
          <p14:tracePt t="270489" x="2727325" y="2524125"/>
          <p14:tracePt t="270497" x="2760663" y="2524125"/>
          <p14:tracePt t="270505" x="2803525" y="2524125"/>
          <p14:tracePt t="270513" x="2846388" y="2524125"/>
          <p14:tracePt t="270521" x="2897188" y="2524125"/>
          <p14:tracePt t="270529" x="2905125" y="2524125"/>
          <p14:tracePt t="270538" x="2947988" y="2524125"/>
          <p14:tracePt t="270545" x="2973388" y="2524125"/>
          <p14:tracePt t="270555" x="3024188" y="2516188"/>
          <p14:tracePt t="270561" x="3067050" y="2516188"/>
          <p14:tracePt t="270569" x="3109913" y="2506663"/>
          <p14:tracePt t="270577" x="3143250" y="2506663"/>
          <p14:tracePt t="270585" x="3168650" y="2506663"/>
          <p14:tracePt t="270593" x="3178175" y="2506663"/>
          <p14:tracePt t="270601" x="3194050" y="2489200"/>
          <p14:tracePt t="270609" x="3203575" y="2489200"/>
          <p14:tracePt t="270707" x="3244850" y="2489200"/>
          <p14:tracePt t="270715" x="3287713" y="2516188"/>
          <p14:tracePt t="270725" x="3338513" y="2532063"/>
          <p14:tracePt t="270733" x="3348038" y="2532063"/>
          <p14:tracePt t="270739" x="3389313" y="2541588"/>
          <p14:tracePt t="270745" x="3414713" y="2541588"/>
          <p14:tracePt t="270755" x="3449638" y="2541588"/>
          <p14:tracePt t="270761" x="3475038" y="2541588"/>
          <p14:tracePt t="270769" x="3482975" y="2541588"/>
          <p14:tracePt t="270777" x="3508375" y="2541588"/>
          <p14:tracePt t="270809" x="3525838" y="2541588"/>
          <p14:tracePt t="270817" x="3533775" y="2541588"/>
          <p14:tracePt t="270825" x="3559175" y="2541588"/>
          <p14:tracePt t="270833" x="3602038" y="2541588"/>
          <p14:tracePt t="270841" x="3652838" y="2541588"/>
          <p14:tracePt t="270857" x="3678238" y="2541588"/>
          <p14:tracePt t="270865" x="3687763" y="2541588"/>
          <p14:tracePt t="270874" x="3713163" y="2541588"/>
          <p14:tracePt t="270881" x="3729038" y="2541588"/>
          <p14:tracePt t="270889" x="3771900" y="2524125"/>
          <p14:tracePt t="270905" x="3781425" y="2516188"/>
          <p14:tracePt t="270924" x="3806825" y="2498725"/>
          <p14:tracePt t="270929" x="3822700" y="2489200"/>
          <p14:tracePt t="270945" x="3857625" y="2473325"/>
          <p14:tracePt t="270955" x="3873500" y="2463800"/>
          <p14:tracePt t="270961" x="3883025" y="2447925"/>
          <p14:tracePt t="270985" x="3900488" y="2438400"/>
          <p14:tracePt t="270993" x="3925888" y="2422525"/>
          <p14:tracePt t="271009" x="3925888" y="2413000"/>
          <p14:tracePt t="271017" x="3925888" y="2397125"/>
          <p14:tracePt t="271025" x="3933825" y="2387600"/>
          <p14:tracePt t="271041" x="3951288" y="2379663"/>
          <p14:tracePt t="271058" x="3959225" y="2354263"/>
          <p14:tracePt t="271065" x="3976688" y="2319338"/>
          <p14:tracePt t="271075" x="3984625" y="2311400"/>
          <p14:tracePt t="271081" x="4002088" y="2293938"/>
          <p14:tracePt t="271138" x="4010025" y="2268538"/>
          <p14:tracePt t="271147" x="4010025" y="2260600"/>
          <p14:tracePt t="271157" x="4010025" y="2243138"/>
          <p14:tracePt t="271169" x="4010025" y="2217738"/>
          <p14:tracePt t="271176" x="4010025" y="2209800"/>
          <p14:tracePt t="271193" x="4010025" y="2192338"/>
          <p14:tracePt t="271201" x="4010025" y="2184400"/>
          <p14:tracePt t="271209" x="4010025" y="2141538"/>
          <p14:tracePt t="271225" x="4010025" y="2133600"/>
          <p14:tracePt t="271233" x="3992563" y="2108200"/>
          <p14:tracePt t="271249" x="3984625" y="2090738"/>
          <p14:tracePt t="271265" x="3967163" y="2082800"/>
          <p14:tracePt t="271274" x="3959225" y="2065338"/>
          <p14:tracePt t="271281" x="3933825" y="2055813"/>
          <p14:tracePt t="271289" x="3916363" y="2039938"/>
          <p14:tracePt t="271297" x="3840163" y="1997075"/>
          <p14:tracePt t="271313" x="3822700" y="1997075"/>
          <p14:tracePt t="271354" x="3797300" y="1997075"/>
          <p14:tracePt t="271361" x="3789363" y="1997075"/>
          <p14:tracePt t="271369" x="3781425" y="1979613"/>
          <p14:tracePt t="271377" x="3763963" y="1979613"/>
          <p14:tracePt t="271393" x="3738563" y="1979613"/>
          <p14:tracePt t="271401" x="3713163" y="1979613"/>
          <p14:tracePt t="271410" x="3652838" y="1979613"/>
          <p14:tracePt t="271417" x="3586163" y="1979613"/>
          <p14:tracePt t="271426" x="3543300" y="1979613"/>
          <p14:tracePt t="271433" x="3475038" y="1979613"/>
          <p14:tracePt t="271442" x="3414713" y="1979613"/>
          <p14:tracePt t="271449" x="3348038" y="1979613"/>
          <p14:tracePt t="271458" x="3305175" y="1963738"/>
          <p14:tracePt t="271465" x="3254375" y="1963738"/>
          <p14:tracePt t="271474" x="3244850" y="1963738"/>
          <p14:tracePt t="271481" x="3236913" y="1963738"/>
          <p14:tracePt t="271489" x="3211513" y="1963738"/>
          <p14:tracePt t="271497" x="3194050" y="1963738"/>
          <p14:tracePt t="271507" x="3168650" y="1963738"/>
          <p14:tracePt t="271513" x="3127375" y="1963738"/>
          <p14:tracePt t="271523" x="3100388" y="1963738"/>
          <p14:tracePt t="271529" x="3033713" y="1963738"/>
          <p14:tracePt t="271539" x="2973388" y="1963738"/>
          <p14:tracePt t="271545" x="2940050" y="1963738"/>
          <p14:tracePt t="271556" x="2879725" y="1963738"/>
          <p14:tracePt t="271561" x="2811463" y="1963738"/>
          <p14:tracePt t="271570" x="2752725" y="1963738"/>
          <p14:tracePt t="271577" x="2727325" y="1963738"/>
          <p14:tracePt t="271585" x="2709863" y="1963738"/>
          <p14:tracePt t="271642" x="2684463" y="1963738"/>
          <p14:tracePt t="271650" x="2676525" y="1963738"/>
          <p14:tracePt t="271658" x="2651125" y="1963738"/>
          <p14:tracePt t="271666" x="2608263" y="1963738"/>
          <p14:tracePt t="271676" x="2590800" y="1963738"/>
          <p14:tracePt t="271682" x="2582863" y="1963738"/>
          <p14:tracePt t="271762" x="2557463" y="1963738"/>
          <p14:tracePt t="271770" x="2540000" y="1971675"/>
          <p14:tracePt t="271778" x="2532063" y="1979613"/>
          <p14:tracePt t="271789" x="2514600" y="1997075"/>
          <p14:tracePt t="271798" x="2506663" y="2005013"/>
          <p14:tracePt t="271802" x="2489200" y="2030413"/>
          <p14:tracePt t="271811" x="2481263" y="2065338"/>
          <p14:tracePt t="271817" x="2463800" y="2073275"/>
          <p14:tracePt t="271826" x="2455863" y="2082800"/>
          <p14:tracePt t="271881" x="2455863" y="2116138"/>
          <p14:tracePt t="271889" x="2455863" y="2124075"/>
          <p14:tracePt t="271897" x="2455863" y="2149475"/>
          <p14:tracePt t="271905" x="2455863" y="2174875"/>
          <p14:tracePt t="271922" x="2438400" y="2200275"/>
          <p14:tracePt t="271929" x="2438400" y="2243138"/>
          <p14:tracePt t="271939" x="2438400" y="2252663"/>
          <p14:tracePt t="271945" x="2438400" y="2268538"/>
          <p14:tracePt t="272027" x="2438400" y="2293938"/>
          <p14:tracePt t="272036" x="2438400" y="2319338"/>
          <p14:tracePt t="272045" x="2438400" y="2328863"/>
          <p14:tracePt t="272051" x="2438400" y="2344738"/>
          <p14:tracePt t="272061" x="2438400" y="2371725"/>
          <p14:tracePt t="272067" x="2438400" y="2397125"/>
          <p14:tracePt t="272113" x="2438400" y="2405063"/>
          <p14:tracePt t="272121" x="2438400" y="2430463"/>
          <p14:tracePt t="272129" x="2438400" y="2447925"/>
          <p14:tracePt t="272137" x="2438400" y="2455863"/>
          <p14:tracePt t="272145" x="2463800" y="2481263"/>
          <p14:tracePt t="272156" x="2489200" y="2516188"/>
          <p14:tracePt t="272169" x="2557463" y="2549525"/>
          <p14:tracePt t="272177" x="2590800" y="2566988"/>
          <p14:tracePt t="272185" x="2659063" y="2600325"/>
          <p14:tracePt t="272193" x="2719388" y="2600325"/>
          <p14:tracePt t="272201" x="2786063" y="2617788"/>
          <p14:tracePt t="272210" x="2846388" y="2633663"/>
          <p14:tracePt t="272217" x="2940050" y="2651125"/>
          <p14:tracePt t="272226" x="3008313" y="2651125"/>
          <p14:tracePt t="272233" x="3092450" y="2651125"/>
          <p14:tracePt t="272242" x="3152775" y="2651125"/>
          <p14:tracePt t="272249" x="3219450" y="2651125"/>
          <p14:tracePt t="272258" x="3279775" y="2651125"/>
          <p14:tracePt t="272265" x="3330575" y="2651125"/>
          <p14:tracePt t="272274" x="3389313" y="2651125"/>
          <p14:tracePt t="272281" x="3432175" y="2651125"/>
          <p14:tracePt t="272289" x="3500438" y="2643188"/>
          <p14:tracePt t="272297" x="3508375" y="2643188"/>
          <p14:tracePt t="272306" x="3543300" y="2625725"/>
          <p14:tracePt t="272313" x="3551238" y="2617788"/>
          <p14:tracePt t="272323" x="3576638" y="2617788"/>
          <p14:tracePt t="272329" x="3586163" y="2617788"/>
          <p14:tracePt t="272339" x="3602038" y="2600325"/>
          <p14:tracePt t="272345" x="3644900" y="2600325"/>
          <p14:tracePt t="272356" x="3652838" y="2592388"/>
          <p14:tracePt t="272361" x="3678238" y="2574925"/>
          <p14:tracePt t="272369" x="3713163" y="2549525"/>
          <p14:tracePt t="272385" x="3738563" y="2532063"/>
          <p14:tracePt t="272401" x="3771900" y="2516188"/>
          <p14:tracePt t="272409" x="3781425" y="2506663"/>
          <p14:tracePt t="272417" x="3806825" y="2481263"/>
          <p14:tracePt t="272426" x="3822700" y="2447925"/>
          <p14:tracePt t="272433" x="3840163" y="2422525"/>
          <p14:tracePt t="272443" x="3865563" y="2387600"/>
          <p14:tracePt t="272449" x="3883025" y="2379663"/>
          <p14:tracePt t="272457" x="3890963" y="2371725"/>
          <p14:tracePt t="272465" x="3890963" y="2354263"/>
          <p14:tracePt t="272473" x="3900488" y="2344738"/>
          <p14:tracePt t="272497" x="3916363" y="2328863"/>
          <p14:tracePt t="272506" x="3925888" y="2319338"/>
          <p14:tracePt t="272522" x="3925888" y="2278063"/>
          <p14:tracePt t="272529" x="3925888" y="2252663"/>
          <p14:tracePt t="272539" x="3925888" y="2227263"/>
          <p14:tracePt t="272545" x="3925888" y="2192338"/>
          <p14:tracePt t="272556" x="3925888" y="2149475"/>
          <p14:tracePt t="272561" x="3925888" y="2141538"/>
          <p14:tracePt t="272569" x="3925888" y="2116138"/>
          <p14:tracePt t="272585" x="3925888" y="2082800"/>
          <p14:tracePt t="272593" x="3908425" y="2073275"/>
          <p14:tracePt t="272609" x="3900488" y="2047875"/>
          <p14:tracePt t="272625" x="3848100" y="1997075"/>
          <p14:tracePt t="272633" x="3822700" y="1979613"/>
          <p14:tracePt t="272642" x="3771900" y="1979613"/>
          <p14:tracePt t="272649" x="3687763" y="1963738"/>
          <p14:tracePt t="272658" x="3619500" y="1963738"/>
          <p14:tracePt t="272665" x="3559175" y="1963738"/>
          <p14:tracePt t="272675" x="3517900" y="1963738"/>
          <p14:tracePt t="272681" x="3432175" y="1963738"/>
          <p14:tracePt t="272689" x="3381375" y="1963738"/>
          <p14:tracePt t="272697" x="3322638" y="1963738"/>
          <p14:tracePt t="272706" x="3297238" y="1963738"/>
          <p14:tracePt t="272713" x="3244850" y="1963738"/>
          <p14:tracePt t="272722" x="3219450" y="1963738"/>
          <p14:tracePt t="272729" x="3178175" y="1963738"/>
          <p14:tracePt t="272740" x="3152775" y="1963738"/>
          <p14:tracePt t="272745" x="3100388" y="1963738"/>
          <p14:tracePt t="272756" x="3059113" y="1963738"/>
          <p14:tracePt t="272761" x="2990850" y="1963738"/>
          <p14:tracePt t="272769" x="2930525" y="1963738"/>
          <p14:tracePt t="272777" x="2863850" y="1963738"/>
          <p14:tracePt t="272785" x="2820988" y="1963738"/>
          <p14:tracePt t="272794" x="2760663" y="1963738"/>
          <p14:tracePt t="272801" x="2744788" y="1963738"/>
          <p14:tracePt t="272809" x="2701925" y="1963738"/>
          <p14:tracePt t="272817" x="2676525" y="1971675"/>
          <p14:tracePt t="272826" x="2668588" y="1979613"/>
          <p14:tracePt t="272842" x="2651125" y="1979613"/>
          <p14:tracePt t="272849" x="2641600" y="1979613"/>
          <p14:tracePt t="272858" x="2625725" y="1979613"/>
          <p14:tracePt t="272865" x="2590800" y="1979613"/>
          <p14:tracePt t="272874" x="2557463" y="1997075"/>
          <p14:tracePt t="272881" x="2549525" y="1997075"/>
          <p14:tracePt t="272889" x="2506663" y="2014538"/>
          <p14:tracePt t="272897" x="2481263" y="2014538"/>
          <p14:tracePt t="272906" x="2463800" y="2022475"/>
          <p14:tracePt t="272945" x="2438400" y="2022475"/>
          <p14:tracePt t="272955" x="2413000" y="2055813"/>
          <p14:tracePt t="272961" x="2395538" y="2065338"/>
          <p14:tracePt t="272977" x="2370138" y="2082800"/>
          <p14:tracePt t="273017" x="2362200" y="2090738"/>
          <p14:tracePt t="273026" x="2344738" y="2108200"/>
          <p14:tracePt t="273042" x="2336800" y="2133600"/>
          <p14:tracePt t="273049" x="2319338" y="2159000"/>
          <p14:tracePt t="273057" x="2311400" y="2174875"/>
          <p14:tracePt t="273065" x="2311400" y="2184400"/>
          <p14:tracePt t="273163" x="2311400" y="2192338"/>
          <p14:tracePt t="273174" x="2311400" y="2209800"/>
          <p14:tracePt t="273178" x="2311400" y="2235200"/>
          <p14:tracePt t="273188" x="2311400" y="2243138"/>
          <p14:tracePt t="273201" x="2311400" y="2260600"/>
          <p14:tracePt t="273315" x="2311400" y="2268538"/>
          <p14:tracePt t="273363" x="2311400" y="2293938"/>
          <p14:tracePt t="273374" x="2311400" y="2311400"/>
          <p14:tracePt t="273382" x="2311400" y="2319338"/>
          <p14:tracePt t="273395" x="2311400" y="2328863"/>
          <p14:tracePt t="273466" x="2327275" y="2371725"/>
          <p14:tracePt t="273473" x="2336800" y="2387600"/>
          <p14:tracePt t="273489" x="2344738" y="2387600"/>
          <p14:tracePt t="273497" x="2362200" y="2397125"/>
          <p14:tracePt t="273521" x="2370138" y="2397125"/>
          <p14:tracePt t="273636" x="2387600" y="2413000"/>
          <p14:tracePt t="275458" x="2395538" y="2422525"/>
          <p14:tracePt t="275466" x="2395538" y="2430463"/>
          <p14:tracePt t="275474" x="2395538" y="2447925"/>
          <p14:tracePt t="277578" x="2395538" y="2455863"/>
          <p14:tracePt t="277594" x="2395538" y="2481263"/>
          <p14:tracePt t="277617" x="2395538" y="2498725"/>
          <p14:tracePt t="277633" x="2395538" y="2506663"/>
          <p14:tracePt t="277657" x="2413000" y="2524125"/>
          <p14:tracePt t="277665" x="2438400" y="2532063"/>
          <p14:tracePt t="277697" x="2446338" y="2532063"/>
          <p14:tracePt t="277705" x="2489200" y="2532063"/>
          <p14:tracePt t="277713" x="2514600" y="2532063"/>
          <p14:tracePt t="277721" x="2582863" y="2532063"/>
          <p14:tracePt t="277729" x="2625725" y="2532063"/>
          <p14:tracePt t="277737" x="2633663" y="2532063"/>
          <p14:tracePt t="277745" x="2651125" y="2532063"/>
          <p14:tracePt t="277755" x="2659063" y="2532063"/>
          <p14:tracePt t="278074" x="2684463" y="2532063"/>
          <p14:tracePt t="278089" x="2701925" y="2516188"/>
          <p14:tracePt t="278097" x="2701925" y="2506663"/>
          <p14:tracePt t="278234" x="2709863" y="2489200"/>
          <p14:tracePt t="278762" x="2719388" y="2498725"/>
          <p14:tracePt t="278778" x="2735263" y="2506663"/>
          <p14:tracePt t="278930" x="2744788" y="2532063"/>
          <p14:tracePt t="278937" x="2778125" y="2566988"/>
          <p14:tracePt t="278970" x="2778125" y="2574925"/>
          <p14:tracePt t="278986" x="2795588" y="2600325"/>
          <p14:tracePt t="279001" x="2795588" y="2617788"/>
          <p14:tracePt t="279009" x="2803525" y="2625725"/>
          <p14:tracePt t="279025" x="2828925" y="2660650"/>
          <p14:tracePt t="279033" x="2846388" y="2668588"/>
          <p14:tracePt t="279049" x="2854325" y="2676525"/>
          <p14:tracePt t="279057" x="2871788" y="2701925"/>
          <p14:tracePt t="279074" x="2897188" y="2736850"/>
          <p14:tracePt t="279081" x="2914650" y="2744788"/>
          <p14:tracePt t="279235" x="2940050" y="2778125"/>
          <p14:tracePt t="279250" x="2965450" y="2805113"/>
          <p14:tracePt t="279258" x="2982913" y="2820988"/>
          <p14:tracePt t="279273" x="3008313" y="2846388"/>
          <p14:tracePt t="279281" x="3041650" y="2871788"/>
          <p14:tracePt t="279289" x="3049588" y="2889250"/>
          <p14:tracePt t="279297" x="3059113" y="2897188"/>
          <p14:tracePt t="279313" x="3074988" y="2914650"/>
          <p14:tracePt t="279320" x="3100388" y="2940050"/>
          <p14:tracePt t="279329" x="3135313" y="2965450"/>
          <p14:tracePt t="279337" x="3160713" y="2982913"/>
          <p14:tracePt t="279345" x="3211513" y="3033713"/>
          <p14:tracePt t="279354" x="3219450" y="3059113"/>
          <p14:tracePt t="279361" x="3279775" y="3135313"/>
          <p14:tracePt t="279370" x="3313113" y="3203575"/>
          <p14:tracePt t="279377" x="3338513" y="3246438"/>
          <p14:tracePt t="279385" x="3373438" y="3314700"/>
          <p14:tracePt t="279393" x="3398838" y="3408363"/>
          <p14:tracePt t="279400" x="3449638" y="3484563"/>
          <p14:tracePt t="279409" x="3467100" y="3509963"/>
          <p14:tracePt t="279417" x="3517900" y="3586163"/>
          <p14:tracePt t="279425" x="3533775" y="3646488"/>
          <p14:tracePt t="279433" x="3568700" y="3748088"/>
          <p14:tracePt t="279441" x="3611563" y="3841750"/>
          <p14:tracePt t="279449" x="3627438" y="3935413"/>
          <p14:tracePt t="279457" x="3644900" y="3994150"/>
          <p14:tracePt t="279465" x="3662363" y="4113213"/>
          <p14:tracePt t="279473" x="3703638" y="4214813"/>
          <p14:tracePt t="279481" x="3738563" y="4308475"/>
          <p14:tracePt t="279489" x="3738563" y="4394200"/>
          <p14:tracePt t="279497" x="3756025" y="4460875"/>
          <p14:tracePt t="279506" x="3797300" y="4554538"/>
          <p14:tracePt t="279513" x="3806825" y="4572000"/>
          <p14:tracePt t="279522" x="3822700" y="4579938"/>
          <p14:tracePt t="279529" x="3848100" y="4605338"/>
          <p14:tracePt t="279537" x="3865563" y="4640263"/>
          <p14:tracePt t="279545" x="3865563" y="4648200"/>
          <p14:tracePt t="279554" x="3865563" y="4665663"/>
          <p14:tracePt t="279561" x="3865563" y="4708525"/>
          <p14:tracePt t="279570" x="3865563" y="4733925"/>
          <p14:tracePt t="279577" x="3865563" y="4775200"/>
          <p14:tracePt t="279585" x="3865563" y="4784725"/>
          <p14:tracePt t="279593" x="3865563" y="4827588"/>
          <p14:tracePt t="279601" x="3865563" y="4852988"/>
          <p14:tracePt t="279609" x="3865563" y="4903788"/>
          <p14:tracePt t="279625" x="3865563" y="4911725"/>
          <p14:tracePt t="279681" x="3865563" y="4929188"/>
          <p14:tracePt t="279690" x="3865563" y="4962525"/>
          <p14:tracePt t="279697" x="3865563" y="5013325"/>
          <p14:tracePt t="279705" x="3865563" y="5073650"/>
          <p14:tracePt t="279713" x="3865563" y="5183188"/>
          <p14:tracePt t="279721" x="3865563" y="5302250"/>
          <p14:tracePt t="279729" x="3865563" y="5438775"/>
          <p14:tracePt t="279738" x="3865563" y="5557838"/>
          <p14:tracePt t="279745" x="3865563" y="5641975"/>
          <p14:tracePt t="279755" x="3865563" y="5710238"/>
          <p14:tracePt t="279761" x="3865563" y="5770563"/>
          <p14:tracePt t="279772" x="3857625" y="5821363"/>
          <p14:tracePt t="279777" x="3857625" y="5864225"/>
          <p14:tracePt t="279785" x="3857625" y="5889625"/>
          <p14:tracePt t="279793" x="3840163" y="5940425"/>
          <p14:tracePt t="279801" x="3840163" y="5965825"/>
          <p14:tracePt t="279809" x="3822700" y="6008688"/>
          <p14:tracePt t="279817" x="3822700" y="6024563"/>
          <p14:tracePt t="279833" x="3822700" y="6034088"/>
          <p14:tracePt t="279841" x="3822700" y="6059488"/>
          <p14:tracePt t="280018" x="3857625" y="6059488"/>
          <p14:tracePt t="280026" x="3873500" y="6059488"/>
          <p14:tracePt t="280034" x="3900488" y="6076950"/>
          <p14:tracePt t="280041" x="3925888" y="6092825"/>
          <p14:tracePt t="280049" x="3941763" y="6092825"/>
          <p14:tracePt t="280059" x="3951288" y="6102350"/>
          <p14:tracePt t="280089" x="3967163" y="6102350"/>
          <p14:tracePt t="280097" x="3992563" y="6110288"/>
          <p14:tracePt t="280105" x="4035425" y="6143625"/>
          <p14:tracePt t="280113" x="4070350" y="6143625"/>
          <p14:tracePt t="280120" x="4129088" y="6161088"/>
          <p14:tracePt t="280129" x="4162425" y="6161088"/>
          <p14:tracePt t="280137" x="4248150" y="6178550"/>
          <p14:tracePt t="280145" x="4306888" y="6178550"/>
          <p14:tracePt t="280155" x="4332288" y="6178550"/>
          <p14:tracePt t="280161" x="4400550" y="6178550"/>
          <p14:tracePt t="280171" x="4494213" y="6153150"/>
          <p14:tracePt t="280177" x="4587875" y="6110288"/>
          <p14:tracePt t="280185" x="4613275" y="6102350"/>
          <p14:tracePt t="280193" x="4681538" y="6067425"/>
          <p14:tracePt t="280201" x="4714875" y="6049963"/>
          <p14:tracePt t="280209" x="4740275" y="6034088"/>
          <p14:tracePt t="280217" x="4765675" y="6024563"/>
          <p14:tracePt t="280225" x="4818063" y="5991225"/>
          <p14:tracePt t="280233" x="4851400" y="5957888"/>
          <p14:tracePt t="280241" x="4876800" y="5948363"/>
          <p14:tracePt t="280249" x="4876800" y="5915025"/>
          <p14:tracePt t="280257" x="4927600" y="5889625"/>
          <p14:tracePt t="280265" x="4978400" y="5813425"/>
          <p14:tracePt t="280274" x="4995863" y="5770563"/>
          <p14:tracePt t="280281" x="5038725" y="5719763"/>
          <p14:tracePt t="280291" x="5080000" y="5651500"/>
          <p14:tracePt t="280297" x="5089525" y="5626100"/>
          <p14:tracePt t="280305" x="5122863" y="5575300"/>
          <p14:tracePt t="280313" x="5132388" y="5565775"/>
          <p14:tracePt t="280321" x="5132388" y="5524500"/>
          <p14:tracePt t="280329" x="5148263" y="5507038"/>
          <p14:tracePt t="280345" x="5148263" y="5497513"/>
          <p14:tracePt t="280354" x="5148263" y="5472113"/>
          <p14:tracePt t="280361" x="5148263" y="5446713"/>
          <p14:tracePt t="280377" x="5148263" y="5430838"/>
          <p14:tracePt t="280393" x="5148263" y="5405438"/>
          <p14:tracePt t="280434" x="5140325" y="5395913"/>
          <p14:tracePt t="280443" x="5114925" y="5395913"/>
          <p14:tracePt t="280450" x="5072063" y="5395913"/>
          <p14:tracePt t="280460" x="5013325" y="5395913"/>
          <p14:tracePt t="280466" x="4945063" y="5395913"/>
          <p14:tracePt t="280476" x="4818063" y="5395913"/>
          <p14:tracePt t="280482" x="4724400" y="5380038"/>
          <p14:tracePt t="280490" x="4638675" y="5380038"/>
          <p14:tracePt t="280497" x="4519613" y="5380038"/>
          <p14:tracePt t="280505" x="4375150" y="5380038"/>
          <p14:tracePt t="280513" x="4230688" y="5380038"/>
          <p14:tracePt t="280521" x="4111625" y="5353050"/>
          <p14:tracePt t="280529" x="3976688" y="5353050"/>
          <p14:tracePt t="280538" x="3832225" y="5353050"/>
          <p14:tracePt t="280545" x="3781425" y="5353050"/>
          <p14:tracePt t="280554" x="3695700" y="5353050"/>
          <p14:tracePt t="280561" x="3636963" y="5353050"/>
          <p14:tracePt t="280571" x="3568700" y="5353050"/>
          <p14:tracePt t="280577" x="3543300" y="5353050"/>
          <p14:tracePt t="280585" x="3500438" y="5353050"/>
          <p14:tracePt t="280593" x="3475038" y="5353050"/>
          <p14:tracePt t="280601" x="3424238" y="5353050"/>
          <p14:tracePt t="280609" x="3363913" y="5353050"/>
          <p14:tracePt t="280617" x="3279775" y="5353050"/>
          <p14:tracePt t="280625" x="3194050" y="5353050"/>
          <p14:tracePt t="280633" x="3074988" y="5353050"/>
          <p14:tracePt t="280641" x="2965450" y="5353050"/>
          <p14:tracePt t="280649" x="2897188" y="5353050"/>
          <p14:tracePt t="280658" x="2871788" y="5353050"/>
          <p14:tracePt t="280665" x="2820988" y="5353050"/>
          <p14:tracePt t="280674" x="2795588" y="5353050"/>
          <p14:tracePt t="280681" x="2752725" y="5353050"/>
          <p14:tracePt t="280690" x="2744788" y="5353050"/>
          <p14:tracePt t="280697" x="2701925" y="5353050"/>
          <p14:tracePt t="280729" x="2684463" y="5353050"/>
          <p14:tracePt t="280761" x="2676525" y="5387975"/>
          <p14:tracePt t="280770" x="2676525" y="5438775"/>
          <p14:tracePt t="280777" x="2659063" y="5481638"/>
          <p14:tracePt t="280787" x="2641600" y="5532438"/>
          <p14:tracePt t="280793" x="2590800" y="5616575"/>
          <p14:tracePt t="280801" x="2574925" y="5684838"/>
          <p14:tracePt t="280809" x="2574925" y="5727700"/>
          <p14:tracePt t="280817" x="2557463" y="5778500"/>
          <p14:tracePt t="280825" x="2557463" y="5803900"/>
          <p14:tracePt t="280834" x="2557463" y="5846763"/>
          <p14:tracePt t="280841" x="2557463" y="5880100"/>
          <p14:tracePt t="280849" x="2557463" y="5905500"/>
          <p14:tracePt t="280858" x="2557463" y="5915025"/>
          <p14:tracePt t="280865" x="2557463" y="5932488"/>
          <p14:tracePt t="280874" x="2557463" y="5940425"/>
          <p14:tracePt t="280881" x="2557463" y="5965825"/>
          <p14:tracePt t="280889" x="2557463" y="5991225"/>
          <p14:tracePt t="280897" x="2557463" y="6008688"/>
          <p14:tracePt t="280905" x="2557463" y="6034088"/>
          <p14:tracePt t="280924" x="2625725" y="6092825"/>
          <p14:tracePt t="280929" x="2676525" y="6118225"/>
          <p14:tracePt t="280939" x="2727325" y="6153150"/>
          <p14:tracePt t="280945" x="2760663" y="6169025"/>
          <p14:tracePt t="280956" x="2803525" y="6221413"/>
          <p14:tracePt t="280961" x="2828925" y="6221413"/>
          <p14:tracePt t="280972" x="2863850" y="6246813"/>
          <p14:tracePt t="280977" x="2897188" y="6280150"/>
          <p14:tracePt t="280985" x="2940050" y="6297613"/>
          <p14:tracePt t="280993" x="2973388" y="6323013"/>
          <p14:tracePt t="281002" x="3016250" y="6356350"/>
          <p14:tracePt t="281009" x="3067050" y="6391275"/>
          <p14:tracePt t="281017" x="3074988" y="6399213"/>
          <p14:tracePt t="281025" x="3135313" y="6432550"/>
          <p14:tracePt t="281033" x="3152775" y="6442075"/>
          <p14:tracePt t="281042" x="3160713" y="6450013"/>
          <p14:tracePt t="281058" x="3178175" y="6467475"/>
          <p14:tracePt t="281106" x="3186113" y="6467475"/>
          <p14:tracePt t="281121" x="3211513" y="6492875"/>
          <p14:tracePt t="281129" x="3236913" y="6492875"/>
          <p14:tracePt t="281137" x="3270250" y="6492875"/>
          <p14:tracePt t="281145" x="3313113" y="6492875"/>
          <p14:tracePt t="281155" x="3355975" y="6510338"/>
          <p14:tracePt t="281161" x="3389313" y="6510338"/>
          <p14:tracePt t="281172" x="3414713" y="6510338"/>
          <p14:tracePt t="281177" x="3457575" y="6510338"/>
          <p14:tracePt t="281185" x="3492500" y="6526213"/>
          <p14:tracePt t="281193" x="3551238" y="6526213"/>
          <p14:tracePt t="281201" x="3611563" y="6526213"/>
          <p14:tracePt t="281209" x="3662363" y="6526213"/>
          <p14:tracePt t="281217" x="3746500" y="6526213"/>
          <p14:tracePt t="281225" x="3832225" y="6526213"/>
          <p14:tracePt t="281233" x="3916363" y="6526213"/>
          <p14:tracePt t="281242" x="4010025" y="6526213"/>
          <p14:tracePt t="281249" x="4095750" y="6526213"/>
          <p14:tracePt t="281258" x="4265613" y="6526213"/>
          <p14:tracePt t="281265" x="4384675" y="6526213"/>
          <p14:tracePt t="281274" x="4554538" y="6526213"/>
          <p14:tracePt t="281281" x="4699000" y="6526213"/>
          <p14:tracePt t="281290" x="4868863" y="6526213"/>
          <p14:tracePt t="281297" x="4978400" y="6526213"/>
          <p14:tracePt t="281306" x="5097463" y="6526213"/>
          <p14:tracePt t="281313" x="5208588" y="6526213"/>
          <p14:tracePt t="281322" x="5276850" y="6526213"/>
          <p14:tracePt t="281329" x="5360988" y="6526213"/>
          <p14:tracePt t="281339" x="5421313" y="6526213"/>
          <p14:tracePt t="281345" x="5446713" y="6526213"/>
          <p14:tracePt t="281355" x="5480050" y="6526213"/>
          <p14:tracePt t="281361" x="5487988" y="6526213"/>
          <p14:tracePt t="281571" x="5497513" y="6518275"/>
          <p14:tracePt t="281579" x="5513388" y="6475413"/>
          <p14:tracePt t="281590" x="5513388" y="6391275"/>
          <p14:tracePt t="281597" x="5513388" y="6305550"/>
          <p14:tracePt t="281601" x="5487988" y="6211888"/>
          <p14:tracePt t="281609" x="5446713" y="6135688"/>
          <p14:tracePt t="281617" x="5386388" y="6042025"/>
          <p14:tracePt t="281625" x="5386388" y="6024563"/>
          <p14:tracePt t="281633" x="5378450" y="5983288"/>
          <p14:tracePt t="281641" x="5360988" y="5973763"/>
          <p14:tracePt t="281649" x="5353050" y="5948363"/>
          <p14:tracePt t="281658" x="5335588" y="5915025"/>
          <p14:tracePt t="281673" x="5310188" y="5889625"/>
          <p14:tracePt t="281681" x="5292725" y="5872163"/>
          <p14:tracePt t="281690" x="5267325" y="5846763"/>
          <p14:tracePt t="281697" x="5233988" y="5821363"/>
          <p14:tracePt t="281706" x="5165725" y="5788025"/>
          <p14:tracePt t="281713" x="5097463" y="5727700"/>
          <p14:tracePt t="281720" x="5021263" y="5651500"/>
          <p14:tracePt t="281729" x="4910138" y="5549900"/>
          <p14:tracePt t="281738" x="4818063" y="5489575"/>
          <p14:tracePt t="281745" x="4740275" y="5430838"/>
          <p14:tracePt t="281754" x="4638675" y="5353050"/>
          <p14:tracePt t="281761" x="4613275" y="5337175"/>
          <p14:tracePt t="281793" x="4579938" y="5319713"/>
          <p14:tracePt t="281809" x="4511675" y="5286375"/>
          <p14:tracePt t="281825" x="4503738" y="5286375"/>
          <p14:tracePt t="281833" x="4476750" y="5286375"/>
          <p14:tracePt t="281841" x="4443413" y="5276850"/>
          <p14:tracePt t="281849" x="4418013" y="5260975"/>
          <p14:tracePt t="281865" x="4392613" y="5260975"/>
          <p14:tracePt t="281873" x="4375150" y="5260975"/>
          <p14:tracePt t="281881" x="4367213" y="5260975"/>
          <p14:tracePt t="281897" x="4349750" y="5251450"/>
          <p14:tracePt t="281906" x="4316413" y="5251450"/>
          <p14:tracePt t="281922" x="4273550" y="5218113"/>
          <p14:tracePt t="281929" x="4248150" y="5218113"/>
          <p14:tracePt t="281937" x="4230688" y="5218113"/>
          <p14:tracePt t="281945" x="4197350" y="5218113"/>
          <p14:tracePt t="281954" x="4162425" y="5208588"/>
          <p14:tracePt t="281961" x="4121150" y="5208588"/>
          <p14:tracePt t="281971" x="4095750" y="5208588"/>
          <p14:tracePt t="281977" x="4044950" y="5192713"/>
          <p14:tracePt t="281993" x="4035425" y="5192713"/>
          <p14:tracePt t="282025" x="4017963" y="5192713"/>
          <p14:tracePt t="282033" x="4027488" y="5235575"/>
          <p14:tracePt t="282041" x="4111625" y="5251450"/>
          <p14:tracePt t="282049" x="4214813" y="5311775"/>
          <p14:tracePt t="282057" x="4240213" y="5311775"/>
          <p14:tracePt t="282089" x="4179888" y="5302250"/>
          <p14:tracePt t="282097" x="4095750" y="5302250"/>
          <p14:tracePt t="282106" x="3976688" y="5260975"/>
          <p14:tracePt t="282113" x="3925888" y="5235575"/>
          <p14:tracePt t="282120" x="3908425" y="5200650"/>
          <p14:tracePt t="282290" x="3822700" y="5208588"/>
          <p14:tracePt t="282298" x="3738563" y="5208588"/>
          <p14:tracePt t="282306" x="3687763" y="5226050"/>
          <p14:tracePt t="282329" x="3695700" y="5243513"/>
          <p14:tracePt t="282353" x="3721100" y="5218113"/>
          <p14:tracePt t="282361" x="3721100" y="5208588"/>
          <p14:tracePt t="282370" x="3746500" y="5183188"/>
          <p14:tracePt t="282377" x="3746500" y="5167313"/>
          <p14:tracePt t="282387" x="3763963" y="5157788"/>
          <p14:tracePt t="282409" x="3763963" y="5149850"/>
          <p14:tracePt t="282425" x="3763963" y="5132388"/>
          <p14:tracePt t="282433" x="3763963" y="5106988"/>
          <p14:tracePt t="282441" x="3763963" y="5081588"/>
          <p14:tracePt t="282449" x="3763963" y="5038725"/>
          <p14:tracePt t="282457" x="3763963" y="5005388"/>
          <p14:tracePt t="282465" x="3763963" y="4962525"/>
          <p14:tracePt t="282474" x="3756025" y="4911725"/>
          <p14:tracePt t="282481" x="3738563" y="4868863"/>
          <p14:tracePt t="282489" x="3721100" y="4784725"/>
          <p14:tracePt t="282497" x="3721100" y="4767263"/>
          <p14:tracePt t="282505" x="3703638" y="4716463"/>
          <p14:tracePt t="282513" x="3670300" y="4640263"/>
          <p14:tracePt t="282520" x="3652838" y="4597400"/>
          <p14:tracePt t="282529" x="3636963" y="4513263"/>
          <p14:tracePt t="282537" x="3619500" y="4445000"/>
          <p14:tracePt t="282545" x="3576638" y="4316413"/>
          <p14:tracePt t="282554" x="3559175" y="4257675"/>
          <p14:tracePt t="282561" x="3543300" y="4164013"/>
          <p14:tracePt t="282570" x="3543300" y="4079875"/>
          <p14:tracePt t="282577" x="3525838" y="3960813"/>
          <p14:tracePt t="282587" x="3482975" y="3781425"/>
          <p14:tracePt t="282593" x="3482975" y="3662363"/>
          <p14:tracePt t="282601" x="3457575" y="3492500"/>
          <p14:tracePt t="282609" x="3441700" y="3373438"/>
          <p14:tracePt t="282617" x="3424238" y="3254375"/>
          <p14:tracePt t="282625" x="3381375" y="3101975"/>
          <p14:tracePt t="282633" x="3355975" y="2982913"/>
          <p14:tracePt t="282641" x="3322638" y="2889250"/>
          <p14:tracePt t="282649" x="3262313" y="2813050"/>
          <p14:tracePt t="282657" x="3244850" y="2770188"/>
          <p14:tracePt t="282665" x="3236913" y="2752725"/>
          <p14:tracePt t="282674" x="3236913" y="2727325"/>
          <p14:tracePt t="282689" x="3228975" y="2719388"/>
          <p14:tracePt t="283266" x="3211513" y="2701925"/>
          <p14:tracePt t="283305" x="3219450" y="2693988"/>
          <p14:tracePt t="283321" x="3228975" y="2668588"/>
          <p14:tracePt t="283337" x="3228975" y="2643188"/>
          <p14:tracePt t="283345" x="3236913" y="2625725"/>
          <p14:tracePt t="283353" x="3236913" y="2600325"/>
          <p14:tracePt t="283361" x="3236913" y="2592388"/>
          <p14:tracePt t="283385" x="3254375" y="2566988"/>
          <p14:tracePt t="283401" x="3262313" y="2549525"/>
          <p14:tracePt t="283409" x="3279775" y="2524125"/>
          <p14:tracePt t="283433" x="3279775" y="2516188"/>
          <p14:tracePt t="283441" x="3287713" y="2498725"/>
          <p14:tracePt t="283489" x="3287713" y="2473325"/>
          <p14:tracePt t="283497" x="3287713" y="2447925"/>
          <p14:tracePt t="283506" x="3287713" y="2438400"/>
          <p14:tracePt t="283513" x="3305175" y="2413000"/>
          <p14:tracePt t="283522" x="3305175" y="2397125"/>
          <p14:tracePt t="283529" x="3305175" y="2387600"/>
          <p14:tracePt t="283537" x="3305175" y="2344738"/>
          <p14:tracePt t="283545" x="3305175" y="2328863"/>
          <p14:tracePt t="283554" x="3313113" y="2319338"/>
          <p14:tracePt t="283561" x="3330575" y="2311400"/>
          <p14:tracePt t="283634" x="3338513" y="2293938"/>
          <p14:tracePt t="283642" x="3355975" y="2268538"/>
          <p14:tracePt t="283650" x="3363913" y="2260600"/>
          <p14:tracePt t="283658" x="3389313" y="2243138"/>
          <p14:tracePt t="283665" x="3406775" y="2243138"/>
          <p14:tracePt t="283675" x="3414713" y="2235200"/>
          <p14:tracePt t="283681" x="3441700" y="2235200"/>
          <p14:tracePt t="283689" x="3475038" y="2217738"/>
          <p14:tracePt t="283697" x="3482975" y="2209800"/>
          <p14:tracePt t="283722" x="3508375" y="2209800"/>
          <p14:tracePt t="283729" x="3533775" y="2209800"/>
          <p14:tracePt t="283737" x="3619500" y="2209800"/>
          <p14:tracePt t="283745" x="3687763" y="2209800"/>
          <p14:tracePt t="283754" x="3771900" y="2209800"/>
          <p14:tracePt t="283761" x="3832225" y="2209800"/>
          <p14:tracePt t="283770" x="3941763" y="2184400"/>
          <p14:tracePt t="283777" x="4027488" y="2184400"/>
          <p14:tracePt t="283787" x="4146550" y="2184400"/>
          <p14:tracePt t="283793" x="4265613" y="2184400"/>
          <p14:tracePt t="283801" x="4349750" y="2166938"/>
          <p14:tracePt t="283809" x="4443413" y="2166938"/>
          <p14:tracePt t="283817" x="4503738" y="2149475"/>
          <p14:tracePt t="283825" x="4554538" y="2149475"/>
          <p14:tracePt t="283922" x="4562475" y="2149475"/>
          <p14:tracePt t="283930" x="4579938" y="2149475"/>
          <p14:tracePt t="283939" x="4587875" y="2149475"/>
          <p14:tracePt t="283948" x="4630738" y="2149475"/>
          <p14:tracePt t="283955" x="4656138" y="2149475"/>
          <p14:tracePt t="283961" x="4681538" y="2149475"/>
          <p14:tracePt t="283970" x="4699000" y="2149475"/>
          <p14:tracePt t="283986" x="4706938" y="2149475"/>
          <p14:tracePt t="284033" x="4724400" y="2149475"/>
          <p14:tracePt t="284041" x="4749800" y="2149475"/>
          <p14:tracePt t="284049" x="4791075" y="2149475"/>
          <p14:tracePt t="284057" x="4833938" y="2149475"/>
          <p14:tracePt t="284065" x="4902200" y="2149475"/>
          <p14:tracePt t="284073" x="4962525" y="2149475"/>
          <p14:tracePt t="284081" x="5029200" y="2149475"/>
          <p14:tracePt t="284089" x="5072063" y="2149475"/>
          <p14:tracePt t="284097" x="5097463" y="2149475"/>
          <p14:tracePt t="284105" x="5122863" y="2149475"/>
          <p14:tracePt t="284113" x="5140325" y="2149475"/>
          <p14:tracePt t="284121" x="5148263" y="2149475"/>
          <p14:tracePt t="284129" x="5165725" y="2159000"/>
          <p14:tracePt t="284137" x="5191125" y="2159000"/>
          <p14:tracePt t="284145" x="5216525" y="2159000"/>
          <p14:tracePt t="284154" x="5259388" y="2159000"/>
          <p14:tracePt t="284170" x="5276850" y="2159000"/>
          <p14:tracePt t="284201" x="5284788" y="2159000"/>
          <p14:tracePt t="284258" x="5327650" y="2159000"/>
          <p14:tracePt t="284266" x="5353050" y="2159000"/>
          <p14:tracePt t="284274" x="5421313" y="2159000"/>
          <p14:tracePt t="284283" x="5446713" y="2159000"/>
          <p14:tracePt t="284290" x="5530850" y="2159000"/>
          <p14:tracePt t="284297" x="5649913" y="2192338"/>
          <p14:tracePt t="284306" x="5827713" y="2217738"/>
          <p14:tracePt t="284313" x="5997575" y="2243138"/>
          <p14:tracePt t="284321" x="6142038" y="2260600"/>
          <p14:tracePt t="284329" x="6346825" y="2260600"/>
          <p14:tracePt t="284337" x="6483350" y="2260600"/>
          <p14:tracePt t="284345" x="6653213" y="2260600"/>
          <p14:tracePt t="284354" x="6745288" y="2260600"/>
          <p14:tracePt t="284361" x="6754813" y="2260600"/>
          <p14:tracePt t="284370" x="6770688" y="2260600"/>
          <p14:tracePt t="284418" x="6780213" y="2260600"/>
          <p14:tracePt t="284425" x="6780213" y="2243138"/>
          <p14:tracePt t="284434" x="6780213" y="2235200"/>
          <p14:tracePt t="284443" x="6780213" y="2209800"/>
          <p14:tracePt t="284450" x="6770688" y="2159000"/>
          <p14:tracePt t="284458" x="6762750" y="2159000"/>
          <p14:tracePt t="284465" x="6745288" y="2149475"/>
          <p14:tracePt t="284473" x="6719888" y="2133600"/>
          <p14:tracePt t="284490" x="6711950" y="2124075"/>
          <p14:tracePt t="284529" x="6694488" y="2124075"/>
          <p14:tracePt t="284545" x="6669088" y="2108200"/>
          <p14:tracePt t="284553" x="6661150" y="2098675"/>
          <p14:tracePt t="284561" x="6643688" y="2082800"/>
          <p14:tracePt t="284571" x="6635750" y="2082800"/>
          <p14:tracePt t="284577" x="6618288" y="2073275"/>
          <p14:tracePt t="284588" x="6592888" y="2055813"/>
          <p14:tracePt t="284593" x="6567488" y="2030413"/>
          <p14:tracePt t="284602" x="6534150" y="2014538"/>
          <p14:tracePt t="284626" x="6524625" y="2005013"/>
          <p14:tracePt t="284690" x="6499225" y="1989138"/>
          <p14:tracePt t="284697" x="6465888" y="1963738"/>
          <p14:tracePt t="284713" x="6423025" y="1946275"/>
          <p14:tracePt t="284721" x="6405563" y="1946275"/>
          <p14:tracePt t="284729" x="6380163" y="1928813"/>
          <p14:tracePt t="284753" x="6338888" y="1911350"/>
          <p14:tracePt t="284777" x="6286500" y="1903413"/>
          <p14:tracePt t="284786" x="6278563" y="1885950"/>
          <p14:tracePt t="284793" x="6253163" y="1878013"/>
          <p14:tracePt t="284801" x="6184900" y="1878013"/>
          <p14:tracePt t="284809" x="6126163" y="1878013"/>
          <p14:tracePt t="284817" x="6032500" y="1860550"/>
          <p14:tracePt t="284825" x="5989638" y="1844675"/>
          <p14:tracePt t="284833" x="5921375" y="1844675"/>
          <p14:tracePt t="284841" x="5862638" y="1844675"/>
          <p14:tracePt t="284849" x="5837238" y="1844675"/>
          <p14:tracePt t="284858" x="5786438" y="1844675"/>
          <p14:tracePt t="284865" x="5726113" y="1844675"/>
          <p14:tracePt t="284874" x="5700713" y="1844675"/>
          <p14:tracePt t="284881" x="5632450" y="1844675"/>
          <p14:tracePt t="284890" x="5607050" y="1844675"/>
          <p14:tracePt t="284906" x="5565775" y="1844675"/>
          <p14:tracePt t="284913" x="5538788" y="1844675"/>
          <p14:tracePt t="284921" x="5513388" y="1844675"/>
          <p14:tracePt t="284929" x="5487988" y="1844675"/>
          <p14:tracePt t="284937" x="5462588" y="1844675"/>
          <p14:tracePt t="284945" x="5437188" y="1844675"/>
          <p14:tracePt t="284955" x="5403850" y="1844675"/>
          <p14:tracePt t="284961" x="5343525" y="1844675"/>
          <p14:tracePt t="284971" x="5335588" y="1844675"/>
          <p14:tracePt t="284977" x="5292725" y="1844675"/>
          <p14:tracePt t="284988" x="5276850" y="1844675"/>
          <p14:tracePt t="284993" x="5241925" y="1844675"/>
          <p14:tracePt t="285001" x="5224463" y="1844675"/>
          <p14:tracePt t="285009" x="5199063" y="1844675"/>
          <p14:tracePt t="285018" x="5191125" y="1844675"/>
          <p14:tracePt t="285025" x="5165725" y="1844675"/>
          <p14:tracePt t="285033" x="5132388" y="1860550"/>
          <p14:tracePt t="285041" x="5122863" y="1870075"/>
          <p14:tracePt t="285049" x="5106988" y="1870075"/>
          <p14:tracePt t="285106" x="5097463" y="1885950"/>
          <p14:tracePt t="285114" x="5072063" y="1895475"/>
          <p14:tracePt t="285121" x="5038725" y="1946275"/>
          <p14:tracePt t="285130" x="5013325" y="1971675"/>
          <p14:tracePt t="285138" x="4935538" y="2030413"/>
          <p14:tracePt t="285145" x="4894263" y="2073275"/>
          <p14:tracePt t="285155" x="4818063" y="2133600"/>
          <p14:tracePt t="285161" x="4765675" y="2149475"/>
          <p14:tracePt t="285173" x="4740275" y="2192338"/>
          <p14:tracePt t="285177" x="4724400" y="2209800"/>
          <p14:tracePt t="285259" x="4714875" y="2235200"/>
          <p14:tracePt t="285267" x="4681538" y="2260600"/>
          <p14:tracePt t="285285" x="4673600" y="2278063"/>
          <p14:tracePt t="285294" x="4673600" y="2319338"/>
          <p14:tracePt t="285299" x="4656138" y="2344738"/>
          <p14:tracePt t="285313" x="4638675" y="2362200"/>
          <p14:tracePt t="285321" x="4630738" y="2371725"/>
          <p14:tracePt t="285329" x="4630738" y="2379663"/>
          <p14:tracePt t="285337" x="4630738" y="2397125"/>
          <p14:tracePt t="285345" x="4630738" y="2422525"/>
          <p14:tracePt t="285354" x="4613275" y="2463800"/>
          <p14:tracePt t="285361" x="4613275" y="2481263"/>
          <p14:tracePt t="285371" x="4605338" y="2506663"/>
          <p14:tracePt t="285377" x="4605338" y="2532063"/>
          <p14:tracePt t="285388" x="4605338" y="2557463"/>
          <p14:tracePt t="285393" x="4587875" y="2592388"/>
          <p14:tracePt t="285401" x="4554538" y="2633663"/>
          <p14:tracePt t="285417" x="4554538" y="2686050"/>
          <p14:tracePt t="285425" x="4545013" y="2711450"/>
          <p14:tracePt t="285433" x="4545013" y="2752725"/>
          <p14:tracePt t="285441" x="4529138" y="2787650"/>
          <p14:tracePt t="285449" x="4529138" y="2813050"/>
          <p14:tracePt t="285457" x="4529138" y="2820988"/>
          <p14:tracePt t="285465" x="4529138" y="2838450"/>
          <p14:tracePt t="285474" x="4511675" y="2846388"/>
          <p14:tracePt t="285491" x="4511675" y="2871788"/>
          <p14:tracePt t="285507" x="4511675" y="2889250"/>
          <p14:tracePt t="285513" x="4511675" y="2897188"/>
          <p14:tracePt t="285521" x="4511675" y="2914650"/>
          <p14:tracePt t="285529" x="4486275" y="2940050"/>
          <p14:tracePt t="285538" x="4486275" y="2949575"/>
          <p14:tracePt t="285545" x="4486275" y="2965450"/>
          <p14:tracePt t="285555" x="4476750" y="2990850"/>
          <p14:tracePt t="285561" x="4476750" y="3000375"/>
          <p14:tracePt t="285571" x="4476750" y="3025775"/>
          <p14:tracePt t="285577" x="4476750" y="3041650"/>
          <p14:tracePt t="285588" x="4476750" y="3067050"/>
          <p14:tracePt t="285602" x="4476750" y="3076575"/>
          <p14:tracePt t="285674" x="4476750" y="3084513"/>
          <p14:tracePt t="285682" x="4476750" y="3101975"/>
          <p14:tracePt t="285690" x="4476750" y="3144838"/>
          <p14:tracePt t="285698" x="4476750" y="3152775"/>
          <p14:tracePt t="285707" x="4476750" y="3195638"/>
          <p14:tracePt t="285714" x="4476750" y="3203575"/>
          <p14:tracePt t="285724" x="4476750" y="3221038"/>
          <p14:tracePt t="285730" x="4476750" y="3228975"/>
          <p14:tracePt t="285740" x="4476750" y="3254375"/>
          <p14:tracePt t="285763" x="4476750" y="3271838"/>
          <p14:tracePt t="285774" x="4476750" y="3279775"/>
          <p14:tracePt t="285995" x="4476750" y="3289300"/>
          <p14:tracePt t="286083" x="4503738" y="3305175"/>
          <p14:tracePt t="286107" x="4503738" y="3314700"/>
          <p14:tracePt t="286116" x="4519613" y="3330575"/>
          <p14:tracePt t="286126" x="4529138" y="3355975"/>
          <p14:tracePt t="287105" x="4511675" y="3355975"/>
          <p14:tracePt t="287114" x="4503738" y="3340100"/>
          <p14:tracePt t="287129" x="4486275" y="3340100"/>
          <p14:tracePt t="287169" x="4476750" y="3330575"/>
          <p14:tracePt t="287193" x="4468813" y="3314700"/>
          <p14:tracePt t="287209" x="4435475" y="3305175"/>
          <p14:tracePt t="287225" x="4410075" y="3289300"/>
          <p14:tracePt t="287241" x="4400550" y="3279775"/>
          <p14:tracePt t="287562" x="4400550" y="3254375"/>
          <p14:tracePt t="288242" x="4400550" y="3221038"/>
          <p14:tracePt t="288250" x="4400550" y="3211513"/>
          <p14:tracePt t="288265" x="4400550" y="3203575"/>
          <p14:tracePt t="288281" x="4400550" y="3186113"/>
          <p14:tracePt t="288289" x="4400550" y="3160713"/>
          <p14:tracePt t="288305" x="4400550" y="3152775"/>
          <p14:tracePt t="288337" x="4400550" y="3135313"/>
          <p14:tracePt t="288345" x="4400550" y="3127375"/>
          <p14:tracePt t="288353" x="4400550" y="3101975"/>
          <p14:tracePt t="288369" x="4400550" y="3084513"/>
          <p14:tracePt t="288385" x="4400550" y="3076575"/>
          <p14:tracePt t="288417" x="4400550" y="3067050"/>
          <p14:tracePt t="288481" x="4400550" y="3041650"/>
          <p14:tracePt t="288865" x="4400550" y="3025775"/>
          <p14:tracePt t="288873" x="4400550" y="3016250"/>
          <p14:tracePt t="288897" x="4400550" y="3000375"/>
          <p14:tracePt t="289019" x="4418013" y="2990850"/>
          <p14:tracePt t="289226" x="4425950" y="2965450"/>
          <p14:tracePt t="289257" x="4425950" y="2949575"/>
          <p14:tracePt t="289265" x="4425950" y="2940050"/>
          <p14:tracePt t="289458" x="4425950" y="2957513"/>
          <p14:tracePt t="289466" x="4425950" y="3016250"/>
          <p14:tracePt t="289474" x="4425950" y="3067050"/>
          <p14:tracePt t="289481" x="4425950" y="3127375"/>
          <p14:tracePt t="289489" x="4425950" y="3211513"/>
          <p14:tracePt t="289497" x="4425950" y="3297238"/>
          <p14:tracePt t="289505" x="4425950" y="3365500"/>
          <p14:tracePt t="289513" x="4418013" y="3433763"/>
          <p14:tracePt t="289522" x="4400550" y="3492500"/>
          <p14:tracePt t="289529" x="4400550" y="3543300"/>
          <p14:tracePt t="289538" x="4400550" y="3603625"/>
          <p14:tracePt t="289545" x="4400550" y="3629025"/>
          <p14:tracePt t="289553" x="4384675" y="3679825"/>
          <p14:tracePt t="289561" x="4384675" y="3705225"/>
          <p14:tracePt t="289569" x="4384675" y="3748088"/>
          <p14:tracePt t="289577" x="4384675" y="3763963"/>
          <p14:tracePt t="289586" x="4375150" y="3790950"/>
          <p14:tracePt t="289602" x="4375150" y="3798888"/>
          <p14:tracePt t="289617" x="4375150" y="3816350"/>
          <p14:tracePt t="289625" x="4375150" y="3841750"/>
          <p14:tracePt t="289745" x="4359275" y="3849688"/>
          <p14:tracePt t="289753" x="4349750" y="3849688"/>
          <p14:tracePt t="289761" x="4332288" y="3806825"/>
          <p14:tracePt t="289769" x="4332288" y="3738563"/>
          <p14:tracePt t="289777" x="4332288" y="3713163"/>
          <p14:tracePt t="289787" x="4332288" y="3671888"/>
          <p14:tracePt t="289793" x="4332288" y="3603625"/>
          <p14:tracePt t="289804" x="4332288" y="3560763"/>
          <p14:tracePt t="289809" x="4316413" y="3475038"/>
          <p14:tracePt t="289818" x="4316413" y="3424238"/>
          <p14:tracePt t="289825" x="4316413" y="3365500"/>
          <p14:tracePt t="289833" x="4316413" y="3322638"/>
          <p14:tracePt t="289841" x="4316413" y="3271838"/>
          <p14:tracePt t="289849" x="4316413" y="3263900"/>
          <p14:tracePt t="289857" x="4316413" y="3221038"/>
          <p14:tracePt t="289865" x="4316413" y="3211513"/>
          <p14:tracePt t="289873" x="4316413" y="3195638"/>
          <p14:tracePt t="289881" x="4316413" y="3186113"/>
          <p14:tracePt t="290003" x="4316413" y="3228975"/>
          <p14:tracePt t="290010" x="4316413" y="3297238"/>
          <p14:tracePt t="290020" x="4316413" y="3355975"/>
          <p14:tracePt t="290027" x="4316413" y="3416300"/>
          <p14:tracePt t="290033" x="4316413" y="3449638"/>
          <p14:tracePt t="290041" x="4316413" y="3492500"/>
          <p14:tracePt t="290049" x="4316413" y="3517900"/>
          <p14:tracePt t="290057" x="4316413" y="3535363"/>
          <p14:tracePt t="290065" x="4316413" y="3560763"/>
          <p14:tracePt t="290073" x="4316413" y="3568700"/>
          <p14:tracePt t="290081" x="4316413" y="3578225"/>
          <p14:tracePt t="290089" x="4316413" y="3594100"/>
          <p14:tracePt t="290113" x="4316413" y="3619500"/>
          <p14:tracePt t="290145" x="4306888" y="3629025"/>
          <p14:tracePt t="290194" x="4306888" y="3646488"/>
          <p14:tracePt t="290203" x="4306888" y="3687763"/>
          <p14:tracePt t="290210" x="4273550" y="3713163"/>
          <p14:tracePt t="290218" x="4273550" y="3730625"/>
          <p14:tracePt t="290226" x="4273550" y="3756025"/>
          <p14:tracePt t="290233" x="4265613" y="3781425"/>
          <p14:tracePt t="290241" x="4265613" y="3841750"/>
          <p14:tracePt t="290249" x="4265613" y="3857625"/>
          <p14:tracePt t="290257" x="4265613" y="3900488"/>
          <p14:tracePt t="290265" x="4248150" y="3925888"/>
          <p14:tracePt t="290273" x="4248150" y="3943350"/>
          <p14:tracePt t="290281" x="4248150" y="3976688"/>
          <p14:tracePt t="290289" x="4248150" y="3994150"/>
          <p14:tracePt t="290297" x="4248150" y="4002088"/>
          <p14:tracePt t="290530" x="4230688" y="4019550"/>
          <p14:tracePt t="290730" x="4205288" y="3994150"/>
          <p14:tracePt t="290740" x="4205288" y="3968750"/>
          <p14:tracePt t="290745" x="4205288" y="3908425"/>
          <p14:tracePt t="290753" x="4197350" y="3875088"/>
          <p14:tracePt t="290761" x="4197350" y="3849688"/>
          <p14:tracePt t="290769" x="4197350" y="3841750"/>
          <p14:tracePt t="290777" x="4179888" y="3816350"/>
          <p14:tracePt t="290786" x="4179888" y="3781425"/>
          <p14:tracePt t="290793" x="4179888" y="3773488"/>
          <p14:tracePt t="290803" x="4162425" y="3748088"/>
          <p14:tracePt t="290833" x="4162425" y="3722688"/>
          <p14:tracePt t="290841" x="4162425" y="3705225"/>
          <p14:tracePt t="290849" x="4162425" y="3697288"/>
          <p14:tracePt t="290873" x="4162425" y="3679825"/>
          <p14:tracePt t="292025" x="4162425" y="3687763"/>
          <p14:tracePt t="292034" x="4162425" y="3697288"/>
          <p14:tracePt t="292049" x="4162425" y="3713163"/>
          <p14:tracePt t="292057" x="4162425" y="3722688"/>
          <p14:tracePt t="292065" x="4162425" y="3748088"/>
          <p14:tracePt t="292073" x="4162425" y="3756025"/>
          <p14:tracePt t="292081" x="4162425" y="3773488"/>
          <p14:tracePt t="292097" x="4162425" y="3816350"/>
          <p14:tracePt t="292105" x="4162425" y="3841750"/>
          <p14:tracePt t="292113" x="4162425" y="3849688"/>
          <p14:tracePt t="292121" x="4162425" y="3892550"/>
          <p14:tracePt t="292129" x="4162425" y="3908425"/>
          <p14:tracePt t="292137" x="4162425" y="3943350"/>
          <p14:tracePt t="292145" x="4162425" y="3960813"/>
          <p14:tracePt t="292152" x="4162425" y="3968750"/>
          <p14:tracePt t="292161" x="4162425" y="3986213"/>
          <p14:tracePt t="292169" x="4162425" y="4011613"/>
          <p14:tracePt t="292193" x="4162425" y="4019550"/>
          <p14:tracePt t="292203" x="4162425" y="4044950"/>
          <p14:tracePt t="292209" x="4162425" y="4070350"/>
          <p14:tracePt t="292217" x="4162425" y="4087813"/>
          <p14:tracePt t="292225" x="4162425" y="4113213"/>
          <p14:tracePt t="292233" x="4162425" y="4171950"/>
          <p14:tracePt t="292241" x="4162425" y="4224338"/>
          <p14:tracePt t="292249" x="4162425" y="4249738"/>
          <p14:tracePt t="292257" x="4162425" y="4308475"/>
          <p14:tracePt t="292265" x="4162425" y="4333875"/>
          <p14:tracePt t="292273" x="4162425" y="4368800"/>
          <p14:tracePt t="292281" x="4162425" y="4410075"/>
          <p14:tracePt t="292289" x="4162425" y="4452938"/>
          <p14:tracePt t="292297" x="4162425" y="4486275"/>
          <p14:tracePt t="292313" x="4162425" y="4529138"/>
          <p14:tracePt t="292321" x="4162425" y="4538663"/>
          <p14:tracePt t="292329" x="4162425" y="4554538"/>
          <p14:tracePt t="292337" x="4162425" y="4579938"/>
          <p14:tracePt t="292352" x="4162425" y="4589463"/>
          <p14:tracePt t="292377" x="4162425" y="4605338"/>
          <p14:tracePt t="292386" x="4162425" y="4614863"/>
          <p14:tracePt t="292393" x="4162425" y="4640263"/>
          <p14:tracePt t="292403" x="4162425" y="4665663"/>
          <p14:tracePt t="292409" x="4162425" y="4716463"/>
          <p14:tracePt t="292417" x="4162425" y="4724400"/>
          <p14:tracePt t="292425" x="4162425" y="4749800"/>
          <p14:tracePt t="292441" x="4162425" y="4775200"/>
          <p14:tracePt t="292449" x="4162425" y="4792663"/>
          <p14:tracePt t="292586" x="4162425" y="4784725"/>
          <p14:tracePt t="292594" x="4162425" y="4741863"/>
          <p14:tracePt t="292605" x="4162425" y="4716463"/>
          <p14:tracePt t="292612" x="4171950" y="4673600"/>
          <p14:tracePt t="292617" x="4171950" y="4657725"/>
          <p14:tracePt t="292625" x="4171950" y="4630738"/>
          <p14:tracePt t="292633" x="4187825" y="4572000"/>
          <p14:tracePt t="292641" x="4205288" y="4521200"/>
          <p14:tracePt t="292649" x="4240213" y="4470400"/>
          <p14:tracePt t="292657" x="4256088" y="4410075"/>
          <p14:tracePt t="292665" x="4281488" y="4376738"/>
          <p14:tracePt t="292673" x="4298950" y="4333875"/>
          <p14:tracePt t="292681" x="4316413" y="4300538"/>
          <p14:tracePt t="292689" x="4316413" y="4291013"/>
          <p14:tracePt t="292697" x="4316413" y="4283075"/>
          <p14:tracePt t="292761" x="4316413" y="4249738"/>
          <p14:tracePt t="292769" x="4316413" y="4206875"/>
          <p14:tracePt t="292777" x="4324350" y="4197350"/>
          <p14:tracePt t="292905" x="4349750" y="4240213"/>
          <p14:tracePt t="292914" x="4384675" y="4291013"/>
          <p14:tracePt t="292921" x="4384675" y="4351338"/>
          <p14:tracePt t="292929" x="4384675" y="4419600"/>
          <p14:tracePt t="292937" x="4400550" y="4478338"/>
          <p14:tracePt t="292945" x="4400550" y="4529138"/>
          <p14:tracePt t="292953" x="4435475" y="4597400"/>
          <p14:tracePt t="292961" x="4435475" y="4605338"/>
          <p14:tracePt t="292969" x="4451350" y="4630738"/>
          <p14:tracePt t="292977" x="4460875" y="4648200"/>
          <p14:tracePt t="292993" x="4476750" y="4657725"/>
          <p14:tracePt t="293002" x="4476750" y="4665663"/>
          <p14:tracePt t="293033" x="4476750" y="4683125"/>
          <p14:tracePt t="293041" x="4476750" y="4708525"/>
          <p14:tracePt t="293049" x="4503738" y="4733925"/>
          <p14:tracePt t="293073" x="4519613" y="4749800"/>
          <p14:tracePt t="293081" x="4519613" y="4775200"/>
          <p14:tracePt t="293089" x="4529138" y="4802188"/>
          <p14:tracePt t="293106" x="4545013" y="4852988"/>
          <p14:tracePt t="293122" x="4545013" y="4860925"/>
          <p14:tracePt t="293129" x="4545013" y="4886325"/>
          <p14:tracePt t="293145" x="4545013" y="4911725"/>
          <p14:tracePt t="293161" x="4545013" y="4929188"/>
          <p14:tracePt t="293177" x="4554538" y="4937125"/>
          <p14:tracePt t="293330" x="4570413" y="4937125"/>
          <p14:tracePt t="293338" x="4570413" y="4919663"/>
          <p14:tracePt t="293346" x="4570413" y="4911725"/>
          <p14:tracePt t="293356" x="4570413" y="4886325"/>
          <p14:tracePt t="293361" x="4570413" y="4860925"/>
          <p14:tracePt t="293369" x="4570413" y="4843463"/>
          <p14:tracePt t="293377" x="4562475" y="4802188"/>
          <p14:tracePt t="293386" x="4562475" y="4792663"/>
          <p14:tracePt t="293393" x="4562475" y="4749800"/>
          <p14:tracePt t="293403" x="4562475" y="4724400"/>
          <p14:tracePt t="293409" x="4562475" y="4665663"/>
          <p14:tracePt t="293417" x="4570413" y="4572000"/>
          <p14:tracePt t="293425" x="4587875" y="4546600"/>
          <p14:tracePt t="293433" x="4605338" y="4495800"/>
          <p14:tracePt t="293441" x="4605338" y="4486275"/>
          <p14:tracePt t="293449" x="4605338" y="4445000"/>
          <p14:tracePt t="293457" x="4605338" y="4419600"/>
          <p14:tracePt t="293465" x="4605338" y="4410075"/>
          <p14:tracePt t="293505" x="4613275" y="4394200"/>
          <p14:tracePt t="293537" x="4613275" y="4368800"/>
          <p14:tracePt t="293545" x="4613275" y="4341813"/>
          <p14:tracePt t="293561" x="4613275" y="4300538"/>
          <p14:tracePt t="293577" x="4613275" y="4283075"/>
          <p14:tracePt t="293874" x="4613275" y="4275138"/>
          <p14:tracePt t="293882" x="4613275" y="4249738"/>
          <p14:tracePt t="293889" x="4613275" y="4232275"/>
          <p14:tracePt t="293897" x="4613275" y="4206875"/>
          <p14:tracePt t="293905" x="4605338" y="4146550"/>
          <p14:tracePt t="293913" x="4595813" y="4130675"/>
          <p14:tracePt t="293922" x="4570413" y="4087813"/>
          <p14:tracePt t="293929" x="4554538" y="4062413"/>
          <p14:tracePt t="293945" x="4537075" y="4011613"/>
          <p14:tracePt t="293953" x="4537075" y="4002088"/>
          <p14:tracePt t="293969" x="4537075" y="3986213"/>
          <p14:tracePt t="293993" x="4529138" y="3976688"/>
          <p14:tracePt t="294003" x="4503738" y="3976688"/>
          <p14:tracePt t="294009" x="4486275" y="3976688"/>
          <p14:tracePt t="294017" x="4460875" y="3976688"/>
          <p14:tracePt t="294025" x="4451350" y="3976688"/>
          <p14:tracePt t="294032" x="4435475" y="3976688"/>
          <p14:tracePt t="294041" x="4425950" y="3976688"/>
          <p14:tracePt t="294227" x="4425950" y="3951288"/>
          <p14:tracePt t="294235" x="4425950" y="3925888"/>
          <p14:tracePt t="294245" x="4425950" y="3857625"/>
          <p14:tracePt t="294250" x="4425950" y="3798888"/>
          <p14:tracePt t="294257" x="4410075" y="3763963"/>
          <p14:tracePt t="294265" x="4410075" y="3679825"/>
          <p14:tracePt t="294273" x="4410075" y="3619500"/>
          <p14:tracePt t="294281" x="4410075" y="3535363"/>
          <p14:tracePt t="294289" x="4359275" y="3459163"/>
          <p14:tracePt t="294297" x="4359275" y="3433763"/>
          <p14:tracePt t="294305" x="4341813" y="3390900"/>
          <p14:tracePt t="294313" x="4341813" y="3373438"/>
          <p14:tracePt t="294321" x="4324350" y="3330575"/>
          <p14:tracePt t="294329" x="4324350" y="3322638"/>
          <p14:tracePt t="294337" x="4324350" y="3263900"/>
          <p14:tracePt t="294345" x="4298950" y="3221038"/>
          <p14:tracePt t="294353" x="4298950" y="3195638"/>
          <p14:tracePt t="294361" x="4298950" y="3160713"/>
          <p14:tracePt t="294369" x="4281488" y="3119438"/>
          <p14:tracePt t="294377" x="4281488" y="3094038"/>
          <p14:tracePt t="294386" x="4281488" y="3076575"/>
          <p14:tracePt t="294393" x="4281488" y="3051175"/>
          <p14:tracePt t="294402" x="4281488" y="3041650"/>
          <p14:tracePt t="294417" x="4265613" y="3000375"/>
          <p14:tracePt t="294425" x="4265613" y="2982913"/>
          <p14:tracePt t="294433" x="4265613" y="2974975"/>
          <p14:tracePt t="294714" x="4256088" y="2965450"/>
          <p14:tracePt t="294723" x="4230688" y="2965450"/>
          <p14:tracePt t="294729" x="4197350" y="2965450"/>
          <p14:tracePt t="294738" x="4171950" y="2965450"/>
          <p14:tracePt t="294745" x="4146550" y="2965450"/>
          <p14:tracePt t="294753" x="4137025" y="2965450"/>
          <p14:tracePt t="294882" x="4111625" y="2965450"/>
          <p14:tracePt t="294953" x="4095750" y="2965450"/>
          <p14:tracePt t="294977" x="4095750" y="2906713"/>
          <p14:tracePt t="294986" x="4103688" y="2881313"/>
          <p14:tracePt t="294993" x="4137025" y="2813050"/>
          <p14:tracePt t="295002" x="4154488" y="2719388"/>
          <p14:tracePt t="295009" x="4214813" y="2617788"/>
          <p14:tracePt t="295017" x="4230688" y="2524125"/>
          <p14:tracePt t="295025" x="4291013" y="2455863"/>
          <p14:tracePt t="295033" x="4306888" y="2387600"/>
          <p14:tracePt t="295041" x="4349750" y="2336800"/>
          <p14:tracePt t="295057" x="4392613" y="2243138"/>
          <p14:tracePt t="295065" x="4410075" y="2192338"/>
          <p14:tracePt t="295073" x="4435475" y="2166938"/>
          <p14:tracePt t="295081" x="4451350" y="2149475"/>
          <p14:tracePt t="295089" x="4460875" y="2108200"/>
          <p14:tracePt t="295097" x="4476750" y="2082800"/>
          <p14:tracePt t="295105" x="4476750" y="2073275"/>
          <p14:tracePt t="295113" x="4503738" y="2039938"/>
          <p14:tracePt t="295129" x="4503738" y="1997075"/>
          <p14:tracePt t="295137" x="4519613" y="1971675"/>
          <p14:tracePt t="295152" x="4519613" y="1920875"/>
          <p14:tracePt t="295161" x="4519613" y="1895475"/>
          <p14:tracePt t="295169" x="4537075" y="1870075"/>
          <p14:tracePt t="295177" x="4537075" y="1852613"/>
          <p14:tracePt t="295185" x="4537075" y="1844675"/>
          <p14:tracePt t="295193" x="4545013" y="1827213"/>
          <p14:tracePt t="295225" x="4562475" y="1801813"/>
          <p14:tracePt t="295232" x="4587875" y="1776413"/>
          <p14:tracePt t="295240" x="4605338" y="1758950"/>
          <p14:tracePt t="295248" x="4630738" y="1751013"/>
          <p14:tracePt t="295257" x="4638675" y="1733550"/>
          <p14:tracePt t="295265" x="4664075" y="1708150"/>
          <p14:tracePt t="295281" x="4681538" y="1700213"/>
          <p14:tracePt t="295288" x="4689475" y="1700213"/>
          <p14:tracePt t="295305" x="4706938" y="1682750"/>
          <p14:tracePt t="295312" x="4714875" y="1682750"/>
          <p14:tracePt t="295321" x="4732338" y="1674813"/>
          <p14:tracePt t="295329" x="4757738" y="1674813"/>
          <p14:tracePt t="295337" x="4783138" y="1674813"/>
          <p14:tracePt t="295345" x="4826000" y="1674813"/>
          <p14:tracePt t="295353" x="4843463" y="1674813"/>
          <p14:tracePt t="295361" x="4851400" y="1674813"/>
          <p14:tracePt t="295369" x="4859338" y="1674813"/>
          <p14:tracePt t="295417" x="4884738" y="1674813"/>
          <p14:tracePt t="295425" x="4902200" y="1674813"/>
          <p14:tracePt t="295441" x="4927600" y="1674813"/>
          <p14:tracePt t="295449" x="4953000" y="1674813"/>
          <p14:tracePt t="295457" x="5003800" y="1682750"/>
          <p14:tracePt t="295465" x="5064125" y="1700213"/>
          <p14:tracePt t="295473" x="5114925" y="1708150"/>
          <p14:tracePt t="295481" x="5140325" y="1725613"/>
          <p14:tracePt t="295489" x="5208588" y="1741488"/>
          <p14:tracePt t="295497" x="5233988" y="1741488"/>
          <p14:tracePt t="295505" x="5276850" y="1758950"/>
          <p14:tracePt t="295513" x="5327650" y="1776413"/>
          <p14:tracePt t="295521" x="5335588" y="1784350"/>
          <p14:tracePt t="295529" x="5353050" y="1784350"/>
          <p14:tracePt t="295537" x="5360988" y="1784350"/>
          <p14:tracePt t="295553" x="5378450" y="1784350"/>
          <p14:tracePt t="295635" x="5403850" y="1784350"/>
          <p14:tracePt t="295643" x="5411788" y="1784350"/>
          <p14:tracePt t="295650" x="5429250" y="1784350"/>
          <p14:tracePt t="295658" x="5462588" y="1784350"/>
          <p14:tracePt t="295665" x="5480050" y="1784350"/>
          <p14:tracePt t="295674" x="5487988" y="1784350"/>
          <p14:tracePt t="295689" x="5505450" y="1784350"/>
          <p14:tracePt t="295729" x="5530850" y="1784350"/>
          <p14:tracePt t="295737" x="5556250" y="1801813"/>
          <p14:tracePt t="295745" x="5565775" y="1801813"/>
          <p14:tracePt t="295754" x="5591175" y="1801813"/>
          <p14:tracePt t="295761" x="5641975" y="1801813"/>
          <p14:tracePt t="295769" x="5667375" y="1801813"/>
          <p14:tracePt t="295777" x="5708650" y="1801813"/>
          <p14:tracePt t="295785" x="5761038" y="1819275"/>
          <p14:tracePt t="295793" x="5786438" y="1819275"/>
          <p14:tracePt t="295802" x="5827713" y="1819275"/>
          <p14:tracePt t="295809" x="5845175" y="1819275"/>
          <p14:tracePt t="295818" x="5853113" y="1827213"/>
          <p14:tracePt t="295825" x="5913438" y="1827213"/>
          <p14:tracePt t="295833" x="5981700" y="1860550"/>
          <p14:tracePt t="295841" x="6049963" y="1878013"/>
          <p14:tracePt t="295849" x="6108700" y="1895475"/>
          <p14:tracePt t="295857" x="6159500" y="1895475"/>
          <p14:tracePt t="295865" x="6202363" y="1895475"/>
          <p14:tracePt t="296122" x="6167438" y="1895475"/>
          <p14:tracePt t="296129" x="6142038" y="1885950"/>
          <p14:tracePt t="296137" x="6100763" y="1870075"/>
          <p14:tracePt t="296145" x="6065838" y="1870075"/>
          <p14:tracePt t="296153" x="6007100" y="1852613"/>
          <p14:tracePt t="296161" x="5913438" y="1852613"/>
          <p14:tracePt t="296169" x="5827713" y="1852613"/>
          <p14:tracePt t="296177" x="5768975" y="1852613"/>
          <p14:tracePt t="296185" x="5683250" y="1852613"/>
          <p14:tracePt t="296193" x="5632450" y="1852613"/>
          <p14:tracePt t="296202" x="5591175" y="1852613"/>
          <p14:tracePt t="296209" x="5581650" y="1852613"/>
          <p14:tracePt t="296219" x="5538788" y="1852613"/>
          <p14:tracePt t="296273" x="5522913" y="1852613"/>
          <p14:tracePt t="296282" x="5513388" y="1852613"/>
          <p14:tracePt t="296290" x="5454650" y="1852613"/>
          <p14:tracePt t="296298" x="5394325" y="1852613"/>
          <p14:tracePt t="296307" x="5343525" y="1852613"/>
          <p14:tracePt t="296314" x="5302250" y="1852613"/>
          <p14:tracePt t="296322" x="5276850" y="1852613"/>
          <p14:tracePt t="296329" x="5249863" y="1852613"/>
          <p14:tracePt t="296369" x="5233988" y="1852613"/>
          <p14:tracePt t="296377" x="5208588" y="1852613"/>
          <p14:tracePt t="296385" x="5165725" y="1852613"/>
          <p14:tracePt t="296393" x="5157788" y="1852613"/>
          <p14:tracePt t="296404" x="5140325" y="1852613"/>
          <p14:tracePt t="296409" x="5114925" y="1852613"/>
          <p14:tracePt t="296419" x="5106988" y="1852613"/>
          <p14:tracePt t="296425" x="5089525" y="1852613"/>
          <p14:tracePt t="296433" x="5064125" y="1860550"/>
          <p14:tracePt t="296441" x="5054600" y="1860550"/>
          <p14:tracePt t="296449" x="5029200" y="1860550"/>
          <p14:tracePt t="296457" x="5013325" y="1860550"/>
          <p14:tracePt t="296465" x="4970463" y="1860550"/>
          <p14:tracePt t="296474" x="4962525" y="1870075"/>
          <p14:tracePt t="296489" x="4953000" y="1870075"/>
          <p14:tracePt t="296497" x="4927600" y="1870075"/>
          <p14:tracePt t="296506" x="4910138" y="1870075"/>
          <p14:tracePt t="296569" x="4902200" y="1885950"/>
          <p14:tracePt t="296577" x="4843463" y="1903413"/>
          <p14:tracePt t="296585" x="4808538" y="1928813"/>
          <p14:tracePt t="296593" x="4783138" y="1946275"/>
          <p14:tracePt t="296604" x="4775200" y="1946275"/>
          <p14:tracePt t="296609" x="4749800" y="1954213"/>
          <p14:tracePt t="296620" x="4714875" y="1971675"/>
          <p14:tracePt t="296673" x="4706938" y="1989138"/>
          <p14:tracePt t="296713" x="4689475" y="1997075"/>
          <p14:tracePt t="296738" x="4664075" y="2014538"/>
          <p14:tracePt t="296753" x="4656138" y="2022475"/>
          <p14:tracePt t="296809" x="4638675" y="2030413"/>
          <p14:tracePt t="296834" x="4638675" y="2047875"/>
          <p14:tracePt t="296841" x="4638675" y="2055813"/>
          <p14:tracePt t="296849" x="4638675" y="2073275"/>
          <p14:tracePt t="296865" x="4638675" y="2108200"/>
          <p14:tracePt t="296874" x="4638675" y="2124075"/>
          <p14:tracePt t="296882" x="4646613" y="2133600"/>
          <p14:tracePt t="296897" x="4646613" y="2149475"/>
          <p14:tracePt t="296919" x="4646613" y="2174875"/>
          <p14:tracePt t="296925" x="4656138" y="2200275"/>
          <p14:tracePt t="296969" x="4673600" y="2217738"/>
          <p14:tracePt t="296985" x="4681538" y="2227263"/>
          <p14:tracePt t="297002" x="4706938" y="2243138"/>
          <p14:tracePt t="297009" x="4724400" y="2268538"/>
          <p14:tracePt t="297018" x="4740275" y="2278063"/>
          <p14:tracePt t="297033" x="4749800" y="2278063"/>
          <p14:tracePt t="297049" x="4775200" y="2293938"/>
          <p14:tracePt t="297081" x="4808538" y="2328863"/>
          <p14:tracePt t="297089" x="4833938" y="2336800"/>
          <p14:tracePt t="297113" x="4868863" y="2371725"/>
          <p14:tracePt t="297122" x="4894263" y="2397125"/>
          <p14:tracePt t="297129" x="4927600" y="2413000"/>
          <p14:tracePt t="297137" x="4953000" y="2430463"/>
          <p14:tracePt t="297145" x="4962525" y="2430463"/>
          <p14:tracePt t="297154" x="4995863" y="2438400"/>
          <p14:tracePt t="297161" x="5038725" y="2473325"/>
          <p14:tracePt t="297170" x="5054600" y="2473325"/>
          <p14:tracePt t="297177" x="5064125" y="2481263"/>
          <p14:tracePt t="297193" x="5072063" y="2481263"/>
          <p14:tracePt t="297204" x="5114925" y="2498725"/>
          <p14:tracePt t="297209" x="5132388" y="2498725"/>
          <p14:tracePt t="297220" x="5140325" y="2516188"/>
          <p14:tracePt t="297225" x="5165725" y="2516188"/>
          <p14:tracePt t="297233" x="5183188" y="2516188"/>
          <p14:tracePt t="297241" x="5191125" y="2524125"/>
          <p14:tracePt t="297249" x="5199063" y="2532063"/>
          <p14:tracePt t="297273" x="5216525" y="2549525"/>
          <p14:tracePt t="297626" x="5183188" y="2549525"/>
          <p14:tracePt t="297635" x="5173663" y="2549525"/>
          <p14:tracePt t="297641" x="5148263" y="2549525"/>
          <p14:tracePt t="297649" x="5132388" y="2549525"/>
          <p14:tracePt t="297689" x="5122863" y="2549525"/>
          <p14:tracePt t="297713" x="5106988" y="2549525"/>
          <p14:tracePt t="297721" x="5097463" y="2549525"/>
          <p14:tracePt t="297729" x="5072063" y="2549525"/>
          <p14:tracePt t="297737" x="5046663" y="2549525"/>
          <p14:tracePt t="297745" x="5029200" y="2549525"/>
          <p14:tracePt t="363410" x="5003800" y="2549525"/>
          <p14:tracePt t="364298" x="4995863" y="2549525"/>
          <p14:tracePt t="364313" x="4978400" y="2379663"/>
          <p14:tracePt t="364321" x="4978400" y="1870075"/>
          <p14:tracePt t="364329" x="5054600" y="425450"/>
          <p14:tracePt t="364905" x="11053763" y="6399213"/>
          <p14:tracePt t="365178" x="2182813" y="6713538"/>
          <p14:tracePt t="365185" x="2132013" y="6662738"/>
          <p14:tracePt t="365193" x="2030413" y="6586538"/>
          <p14:tracePt t="365201" x="1928813" y="6526213"/>
          <p14:tracePt t="365209" x="1852613" y="6450013"/>
          <p14:tracePt t="365217" x="1749425" y="6365875"/>
          <p14:tracePt t="365225" x="1647825" y="6262688"/>
          <p14:tracePt t="365233" x="1614488" y="6229350"/>
          <p14:tracePt t="365241" x="1520825" y="6153150"/>
          <p14:tracePt t="365249" x="1444625" y="6076950"/>
          <p14:tracePt t="365257" x="1265238" y="5965825"/>
          <p14:tracePt t="365265" x="1104900" y="5829300"/>
          <p14:tracePt t="365273" x="781050" y="5616575"/>
          <p14:tracePt t="365281" x="382588" y="5370513"/>
          <p14:tracePt t="365289" x="203200" y="5260975"/>
          <p14:tracePt t="365297" x="169863" y="5226050"/>
          <p14:tracePt t="365305" x="85725" y="5167313"/>
          <p14:tracePt t="366066" x="85725" y="3076575"/>
          <p14:tracePt t="366073" x="152400" y="3076575"/>
          <p14:tracePt t="366081" x="212725" y="3076575"/>
          <p14:tracePt t="366089" x="230188" y="3076575"/>
          <p14:tracePt t="366105" x="255588" y="3076575"/>
          <p14:tracePt t="366121" x="263525" y="3076575"/>
          <p14:tracePt t="366128" x="271463" y="3076575"/>
          <p14:tracePt t="366137" x="306388" y="3059113"/>
          <p14:tracePt t="366153" x="314325" y="3059113"/>
          <p14:tracePt t="366162" x="357188" y="3059113"/>
          <p14:tracePt t="366169" x="365125" y="3059113"/>
          <p14:tracePt t="366179" x="390525" y="3051175"/>
          <p14:tracePt t="366185" x="425450" y="3051175"/>
          <p14:tracePt t="366193" x="433388" y="3051175"/>
          <p14:tracePt t="366201" x="476250" y="3016250"/>
          <p14:tracePt t="366209" x="501650" y="3008313"/>
          <p14:tracePt t="366346" x="517525" y="2990850"/>
          <p14:tracePt t="366363" x="509588" y="2990850"/>
          <p14:tracePt t="366393" x="501650" y="2990850"/>
          <p14:tracePt t="366489" x="492125" y="2990850"/>
          <p14:tracePt t="366497" x="458788" y="3016250"/>
          <p14:tracePt t="366505" x="450850" y="3016250"/>
          <p14:tracePt t="366515" x="433388" y="3016250"/>
          <p14:tracePt t="367505" x="425450" y="3008313"/>
          <p14:tracePt t="367538" x="407988" y="2965450"/>
          <p14:tracePt t="367545" x="400050" y="2922588"/>
          <p14:tracePt t="367553" x="357188" y="2813050"/>
          <p14:tracePt t="367561" x="314325" y="2686050"/>
          <p14:tracePt t="367569" x="255588" y="2532063"/>
          <p14:tracePt t="367579" x="136525" y="2303463"/>
          <p14:tracePt t="367585" x="85725" y="2065338"/>
          <p14:tracePt t="368818" x="1130300" y="3875088"/>
          <p14:tracePt t="368825" x="2106613" y="5362575"/>
          <p14:tracePt t="368833" x="3178175" y="6807200"/>
          <p14:tracePt t="369833" x="10858500" y="765175"/>
          <p14:tracePt t="369841" x="9974263" y="407988"/>
          <p14:tracePt t="369849" x="9091613" y="42863"/>
          <p14:tracePt t="370009" x="4359275" y="322263"/>
          <p14:tracePt t="370017" x="4248150" y="425450"/>
          <p14:tracePt t="370025" x="4146550" y="534988"/>
          <p14:tracePt t="370033" x="4129088" y="603250"/>
          <p14:tracePt t="370041" x="4111625" y="663575"/>
          <p14:tracePt t="370049" x="4111625" y="755650"/>
          <p14:tracePt t="370057" x="4095750" y="841375"/>
          <p14:tracePt t="370065" x="4095750" y="909638"/>
          <p14:tracePt t="370073" x="4095750" y="993775"/>
          <p14:tracePt t="370081" x="4095750" y="1079500"/>
          <p14:tracePt t="370089" x="4095750" y="1223963"/>
          <p14:tracePt t="370097" x="4095750" y="1393825"/>
          <p14:tracePt t="370105" x="4111625" y="1622425"/>
          <p14:tracePt t="370114" x="4179888" y="1827213"/>
          <p14:tracePt t="370121" x="4273550" y="2124075"/>
          <p14:tracePt t="370129" x="4324350" y="2328863"/>
          <p14:tracePt t="370137" x="4392613" y="2506663"/>
          <p14:tracePt t="370145" x="4400550" y="2566988"/>
          <p14:tracePt t="370153" x="4443413" y="2643188"/>
          <p14:tracePt t="370161" x="4468813" y="2668588"/>
          <p14:tracePt t="370169" x="4486275" y="2686050"/>
          <p14:tracePt t="370257" x="4494213" y="2676525"/>
          <p14:tracePt t="370290" x="4519613" y="2676525"/>
          <p14:tracePt t="370298" x="4529138" y="2676525"/>
          <p14:tracePt t="370305" x="4554538" y="2676525"/>
          <p14:tracePt t="370313" x="4638675" y="2676525"/>
          <p14:tracePt t="370321" x="4732338" y="2676525"/>
          <p14:tracePt t="370330" x="4876800" y="2693988"/>
          <p14:tracePt t="370337" x="5029200" y="2752725"/>
          <p14:tracePt t="370346" x="5173663" y="2778125"/>
          <p14:tracePt t="370353" x="5327650" y="2838450"/>
          <p14:tracePt t="370363" x="5437188" y="2838450"/>
          <p14:tracePt t="370369" x="5530850" y="2838450"/>
          <p14:tracePt t="370379" x="5616575" y="2838450"/>
          <p14:tracePt t="370385" x="5657850" y="2838450"/>
          <p14:tracePt t="370396" x="5708650" y="2820988"/>
          <p14:tracePt t="370401" x="5735638" y="2820988"/>
          <p14:tracePt t="370409" x="5751513" y="2805113"/>
          <p14:tracePt t="370417" x="5776913" y="2778125"/>
          <p14:tracePt t="370425" x="5819775" y="2762250"/>
          <p14:tracePt t="370433" x="5853113" y="2762250"/>
          <p14:tracePt t="370441" x="5895975" y="2762250"/>
          <p14:tracePt t="370450" x="5981700" y="2762250"/>
          <p14:tracePt t="370457" x="6065838" y="2762250"/>
          <p14:tracePt t="370465" x="6219825" y="2795588"/>
          <p14:tracePt t="370473" x="6389688" y="2820988"/>
          <p14:tracePt t="370483" x="6584950" y="2820988"/>
          <p14:tracePt t="370489" x="6729413" y="2820988"/>
          <p14:tracePt t="370497" x="6848475" y="2820988"/>
          <p14:tracePt t="370505" x="6932613" y="2820988"/>
          <p14:tracePt t="370514" x="7018338" y="2820988"/>
          <p14:tracePt t="370521" x="7069138" y="2795588"/>
          <p14:tracePt t="370530" x="7102475" y="2762250"/>
          <p14:tracePt t="370537" x="7145338" y="2752725"/>
          <p14:tracePt t="370546" x="7178675" y="2719388"/>
          <p14:tracePt t="370553" x="7204075" y="2686050"/>
          <p14:tracePt t="370563" x="7221538" y="2676525"/>
          <p14:tracePt t="370569" x="7246938" y="2676525"/>
          <p14:tracePt t="370580" x="7289800" y="2625725"/>
          <p14:tracePt t="370596" x="7289800" y="2617788"/>
          <p14:tracePt t="370601" x="7289800" y="2592388"/>
          <p14:tracePt t="370609" x="7289800" y="2566988"/>
          <p14:tracePt t="370617" x="7289800" y="2498725"/>
          <p14:tracePt t="370625" x="7264400" y="2413000"/>
          <p14:tracePt t="370633" x="7153275" y="2278063"/>
          <p14:tracePt t="370641" x="7026275" y="2149475"/>
          <p14:tracePt t="370650" x="6838950" y="2005013"/>
          <p14:tracePt t="370657" x="6686550" y="1895475"/>
          <p14:tracePt t="370667" x="6524625" y="1741488"/>
          <p14:tracePt t="370673" x="6456363" y="1589088"/>
          <p14:tracePt t="370682" x="6380163" y="1512888"/>
          <p14:tracePt t="370689" x="6338888" y="1462088"/>
          <p14:tracePt t="370696" x="6321425" y="1444625"/>
          <p14:tracePt t="370786" x="6311900" y="1436688"/>
          <p14:tracePt t="370795" x="6253163" y="1419225"/>
          <p14:tracePt t="370803" x="6210300" y="1419225"/>
          <p14:tracePt t="370810" x="6159500" y="1419225"/>
          <p14:tracePt t="370817" x="6116638" y="1419225"/>
          <p14:tracePt t="370825" x="6049963" y="1419225"/>
          <p14:tracePt t="370833" x="6007100" y="1419225"/>
          <p14:tracePt t="370841" x="5938838" y="1401763"/>
          <p14:tracePt t="370849" x="5880100" y="1401763"/>
          <p14:tracePt t="370857" x="5853113" y="1401763"/>
          <p14:tracePt t="370865" x="5786438" y="1401763"/>
          <p14:tracePt t="370873" x="5743575" y="1401763"/>
          <p14:tracePt t="370882" x="5718175" y="1401763"/>
          <p14:tracePt t="370889" x="5632450" y="1401763"/>
          <p14:tracePt t="370898" x="5530850" y="1452563"/>
          <p14:tracePt t="370914" x="5327650" y="1622425"/>
          <p14:tracePt t="370921" x="5224463" y="1700213"/>
          <p14:tracePt t="370929" x="5072063" y="1809750"/>
          <p14:tracePt t="370937" x="4945063" y="1878013"/>
          <p14:tracePt t="370945" x="4868863" y="1928813"/>
          <p14:tracePt t="370953" x="4800600" y="1989138"/>
          <p14:tracePt t="370962" x="4724400" y="2065338"/>
          <p14:tracePt t="370969" x="4706938" y="2073275"/>
          <p14:tracePt t="370979" x="4699000" y="2090738"/>
          <p14:tracePt t="370985" x="4673600" y="2116138"/>
          <p14:tracePt t="370995" x="4656138" y="2141538"/>
          <p14:tracePt t="371001" x="4656138" y="2159000"/>
          <p14:tracePt t="371009" x="4638675" y="2200275"/>
          <p14:tracePt t="371025" x="4638675" y="2227263"/>
          <p14:tracePt t="371033" x="4638675" y="2268538"/>
          <p14:tracePt t="371041" x="4638675" y="2286000"/>
          <p14:tracePt t="371049" x="4638675" y="2293938"/>
          <p14:tracePt t="371057" x="4638675" y="2319338"/>
          <p14:tracePt t="371195" x="4638675" y="2328863"/>
          <p14:tracePt t="371203" x="4638675" y="2344738"/>
          <p14:tracePt t="371212" x="4638675" y="2354263"/>
          <p14:tracePt t="371221" x="4638675" y="2379663"/>
          <p14:tracePt t="371225" x="4638675" y="2397125"/>
          <p14:tracePt t="371265" x="4638675" y="2311400"/>
          <p14:tracePt t="371273" x="4638675" y="2243138"/>
          <p14:tracePt t="371281" x="4562475" y="2149475"/>
          <p14:tracePt t="371482" x="4570413" y="2124075"/>
          <p14:tracePt t="371490" x="4699000" y="1938338"/>
          <p14:tracePt t="371497" x="4826000" y="1852613"/>
          <p14:tracePt t="371505" x="4953000" y="1766888"/>
          <p14:tracePt t="371514" x="4995863" y="1733550"/>
          <p14:tracePt t="371537" x="4995863" y="1725613"/>
          <p14:tracePt t="371553" x="4953000" y="1725613"/>
          <p14:tracePt t="371561" x="4859338" y="1751013"/>
          <p14:tracePt t="371569" x="4765675" y="1793875"/>
          <p14:tracePt t="371578" x="4673600" y="1852613"/>
          <p14:tracePt t="371585" x="4570413" y="1885950"/>
          <p14:tracePt t="371594" x="4503738" y="1903413"/>
          <p14:tracePt t="371601" x="4476750" y="1903413"/>
          <p14:tracePt t="371609" x="4451350" y="1903413"/>
          <p14:tracePt t="371624" x="4425950" y="1938338"/>
          <p14:tracePt t="371649" x="4392613" y="1938338"/>
          <p14:tracePt t="371657" x="4367213" y="1938338"/>
          <p14:tracePt t="371664" x="4306888" y="1938338"/>
          <p14:tracePt t="371673" x="4197350" y="1938338"/>
          <p14:tracePt t="371681" x="4044950" y="1903413"/>
          <p14:tracePt t="371689" x="3959225" y="1903413"/>
          <p14:tracePt t="371697" x="3865563" y="1885950"/>
          <p14:tracePt t="371705" x="3822700" y="1885950"/>
          <p14:tracePt t="371714" x="3756025" y="1870075"/>
          <p14:tracePt t="371721" x="3713163" y="1852613"/>
          <p14:tracePt t="371730" x="3678238" y="1835150"/>
          <p14:tracePt t="371737" x="3636963" y="1819275"/>
          <p14:tracePt t="371745" x="3551238" y="1819275"/>
          <p14:tracePt t="371753" x="3500438" y="1776413"/>
          <p14:tracePt t="371761" x="3406775" y="1751013"/>
          <p14:tracePt t="371769" x="3287713" y="1733550"/>
          <p14:tracePt t="371778" x="3244850" y="1716088"/>
          <p14:tracePt t="371785" x="3135313" y="1716088"/>
          <p14:tracePt t="371795" x="3041650" y="1682750"/>
          <p14:tracePt t="371801" x="2922588" y="1682750"/>
          <p14:tracePt t="371809" x="2778125" y="1682750"/>
          <p14:tracePt t="371817" x="2582863" y="1682750"/>
          <p14:tracePt t="371825" x="2362200" y="1682750"/>
          <p14:tracePt t="371833" x="2098675" y="1716088"/>
          <p14:tracePt t="371841" x="1868488" y="1784350"/>
          <p14:tracePt t="371848" x="1665288" y="1835150"/>
          <p14:tracePt t="371857" x="1512888" y="1920875"/>
          <p14:tracePt t="371865" x="1333500" y="2014538"/>
          <p14:tracePt t="371873" x="1147763" y="2098675"/>
          <p14:tracePt t="371881" x="1028700" y="2166938"/>
          <p14:tracePt t="371888" x="900113" y="2227263"/>
          <p14:tracePt t="371897" x="849313" y="2260600"/>
          <p14:tracePt t="371915" x="714375" y="2328863"/>
          <p14:tracePt t="371920" x="679450" y="2344738"/>
          <p14:tracePt t="371928" x="636588" y="2362200"/>
          <p14:tracePt t="371937" x="603250" y="2387600"/>
          <p14:tracePt t="371945" x="577850" y="2422525"/>
          <p14:tracePt t="371961" x="560388" y="2430463"/>
          <p14:tracePt t="372050" x="552450" y="2455863"/>
          <p14:tracePt t="372058" x="534988" y="2524125"/>
          <p14:tracePt t="372066" x="534988" y="2566988"/>
          <p14:tracePt t="372075" x="534988" y="2633663"/>
          <p14:tracePt t="372083" x="534988" y="2693988"/>
          <p14:tracePt t="372089" x="534988" y="2778125"/>
          <p14:tracePt t="372098" x="534988" y="2813050"/>
          <p14:tracePt t="372105" x="534988" y="2871788"/>
          <p14:tracePt t="372113" x="517525" y="2957513"/>
          <p14:tracePt t="372121" x="476250" y="3059113"/>
          <p14:tracePt t="372130" x="441325" y="3178175"/>
          <p14:tracePt t="372137" x="415925" y="3271838"/>
          <p14:tracePt t="372145" x="365125" y="3348038"/>
          <p14:tracePt t="372153" x="347663" y="3408363"/>
          <p14:tracePt t="372162" x="347663" y="3424238"/>
          <p14:tracePt t="372169" x="347663" y="3433763"/>
          <p14:tracePt t="372178" x="365125" y="3449638"/>
          <p14:tracePt t="372185" x="415925" y="3424238"/>
          <p14:tracePt t="372195" x="441325" y="3373438"/>
          <p14:tracePt t="372201" x="458788" y="3314700"/>
          <p14:tracePt t="372209" x="484188" y="3221038"/>
          <p14:tracePt t="372217" x="501650" y="3127375"/>
          <p14:tracePt t="372225" x="544513" y="2897188"/>
          <p14:tracePt t="372233" x="544513" y="2830513"/>
          <p14:tracePt t="372314" x="560388" y="2830513"/>
          <p14:tracePt t="372322" x="628650" y="2830513"/>
          <p14:tracePt t="372331" x="696913" y="2813050"/>
          <p14:tracePt t="372339" x="755650" y="2813050"/>
          <p14:tracePt t="372349" x="790575" y="2813050"/>
          <p14:tracePt t="372369" x="831850" y="2813050"/>
          <p14:tracePt t="372385" x="841375" y="2813050"/>
          <p14:tracePt t="372490" x="858838" y="2805113"/>
          <p14:tracePt t="373475" x="866775" y="2805113"/>
          <p14:tracePt t="373499" x="909638" y="2805113"/>
          <p14:tracePt t="373514" x="925513" y="2805113"/>
          <p14:tracePt t="373521" x="935038" y="2805113"/>
          <p14:tracePt t="373529" x="960438" y="2805113"/>
          <p14:tracePt t="373537" x="985838" y="2805113"/>
          <p14:tracePt t="373553" x="1003300" y="2805113"/>
          <p14:tracePt t="373643" x="1011238" y="2795588"/>
          <p14:tracePt t="373650" x="1011238" y="2778125"/>
          <p14:tracePt t="373898" x="1019175" y="2770188"/>
          <p14:tracePt t="374185" x="1036638" y="2770188"/>
          <p14:tracePt t="374338" x="1044575" y="2770188"/>
          <p14:tracePt t="374498" x="1062038" y="2770188"/>
          <p14:tracePt t="374610" x="1087438" y="2770188"/>
          <p14:tracePt t="374737" x="1112838" y="2770188"/>
          <p14:tracePt t="374810" x="1130300" y="2787650"/>
          <p14:tracePt t="374993" x="1163638" y="2805113"/>
          <p14:tracePt t="375001" x="1181100" y="2830513"/>
          <p14:tracePt t="375458" x="1198563" y="2838450"/>
          <p14:tracePt t="375467" x="1198563" y="2855913"/>
          <p14:tracePt t="375473" x="1206500" y="2863850"/>
          <p14:tracePt t="375482" x="1206500" y="2881313"/>
          <p14:tracePt t="375505" x="1206500" y="2889250"/>
          <p14:tracePt t="375513" x="1231900" y="2914650"/>
          <p14:tracePt t="375537" x="1249363" y="2932113"/>
          <p14:tracePt t="375544" x="1257300" y="2957513"/>
          <p14:tracePt t="375569" x="1257300" y="2965450"/>
          <p14:tracePt t="375634" x="1274763" y="3008313"/>
          <p14:tracePt t="375642" x="1300163" y="3041650"/>
          <p14:tracePt t="376777" x="1317625" y="3101975"/>
          <p14:tracePt t="377746" x="1317625" y="3119438"/>
          <p14:tracePt t="377754" x="1317625" y="3127375"/>
          <p14:tracePt t="377761" x="1317625" y="3170238"/>
          <p14:tracePt t="377769" x="1317625" y="3195638"/>
          <p14:tracePt t="377778" x="1333500" y="3279775"/>
          <p14:tracePt t="377785" x="1350963" y="3330575"/>
          <p14:tracePt t="377794" x="1384300" y="3398838"/>
          <p14:tracePt t="377801" x="1444625" y="3502025"/>
          <p14:tracePt t="377810" x="1554163" y="3629025"/>
          <p14:tracePt t="377817" x="1682750" y="3756025"/>
          <p14:tracePt t="377825" x="1868488" y="3925888"/>
          <p14:tracePt t="377833" x="2200275" y="4164013"/>
          <p14:tracePt t="377841" x="2651125" y="4427538"/>
          <p14:tracePt t="377849" x="2973388" y="4589463"/>
          <p14:tracePt t="377856" x="3287713" y="4716463"/>
          <p14:tracePt t="377865" x="3586163" y="4818063"/>
          <p14:tracePt t="377873" x="3763963" y="4843463"/>
          <p14:tracePt t="377880" x="3992563" y="4911725"/>
          <p14:tracePt t="377889" x="4137025" y="4929188"/>
          <p14:tracePt t="377897" x="4291013" y="4954588"/>
          <p14:tracePt t="377912" x="4486275" y="4972050"/>
          <p14:tracePt t="377914" x="4605338" y="4997450"/>
          <p14:tracePt t="377921" x="4724400" y="4997450"/>
          <p14:tracePt t="377929" x="4868863" y="4997450"/>
          <p14:tracePt t="377937" x="4910138" y="4997450"/>
          <p14:tracePt t="377945" x="4953000" y="4997450"/>
          <p14:tracePt t="377953" x="4970463" y="4997450"/>
          <p14:tracePt t="377961" x="4978400" y="4987925"/>
          <p14:tracePt t="377969" x="4978400" y="4962525"/>
          <p14:tracePt t="377977" x="4995863" y="4937125"/>
          <p14:tracePt t="377985" x="4995863" y="4868863"/>
          <p14:tracePt t="377994" x="4995863" y="4860925"/>
          <p14:tracePt t="378001" x="4995863" y="4818063"/>
          <p14:tracePt t="378017" x="5003800" y="4810125"/>
          <p14:tracePt t="378049" x="5021263" y="4792663"/>
          <p14:tracePt t="378057" x="5021263" y="4767263"/>
          <p14:tracePt t="378065" x="5021263" y="4759325"/>
          <p14:tracePt t="378080" x="5046663" y="4733925"/>
          <p14:tracePt t="378089" x="5114925" y="4716463"/>
          <p14:tracePt t="378097" x="5233988" y="4673600"/>
          <p14:tracePt t="378105" x="5411788" y="4630738"/>
          <p14:tracePt t="378113" x="5641975" y="4605338"/>
          <p14:tracePt t="378121" x="5895975" y="4564063"/>
          <p14:tracePt t="378129" x="6184900" y="4486275"/>
          <p14:tracePt t="378137" x="6473825" y="4394200"/>
          <p14:tracePt t="378145" x="6737350" y="4275138"/>
          <p14:tracePt t="378153" x="6924675" y="4156075"/>
          <p14:tracePt t="378160" x="7051675" y="4044950"/>
          <p14:tracePt t="378169" x="7102475" y="4002088"/>
          <p14:tracePt t="378177" x="7137400" y="3925888"/>
          <p14:tracePt t="378185" x="7137400" y="3816350"/>
          <p14:tracePt t="378194" x="7137400" y="3722688"/>
          <p14:tracePt t="378201" x="7137400" y="3586163"/>
          <p14:tracePt t="378210" x="7026275" y="3398838"/>
          <p14:tracePt t="378217" x="6889750" y="3211513"/>
          <p14:tracePt t="378225" x="6729413" y="3033713"/>
          <p14:tracePt t="378233" x="6542088" y="2846388"/>
          <p14:tracePt t="378241" x="6354763" y="2625725"/>
          <p14:tracePt t="378249" x="6167438" y="2463800"/>
          <p14:tracePt t="378256" x="6007100" y="2328863"/>
          <p14:tracePt t="378265" x="5880100" y="2243138"/>
          <p14:tracePt t="378273" x="5853113" y="2217738"/>
          <p14:tracePt t="378280" x="5819775" y="2200275"/>
          <p14:tracePt t="378289" x="5776913" y="2184400"/>
          <p14:tracePt t="378297" x="5761038" y="2174875"/>
          <p14:tracePt t="378305" x="5735638" y="2149475"/>
          <p14:tracePt t="378313" x="5700713" y="2116138"/>
          <p14:tracePt t="378321" x="5692775" y="2108200"/>
          <p14:tracePt t="378330" x="5683250" y="2090738"/>
          <p14:tracePt t="378345" x="5641975" y="2065338"/>
          <p14:tracePt t="378360" x="5591175" y="2030413"/>
          <p14:tracePt t="378369" x="5497513" y="1997075"/>
          <p14:tracePt t="378377" x="5472113" y="1997075"/>
          <p14:tracePt t="378385" x="5386388" y="1979613"/>
          <p14:tracePt t="378394" x="5327650" y="1979613"/>
          <p14:tracePt t="378401" x="5259388" y="1946275"/>
          <p14:tracePt t="378411" x="5191125" y="1946275"/>
          <p14:tracePt t="378417" x="5165725" y="1928813"/>
          <p14:tracePt t="378425" x="5097463" y="1928813"/>
          <p14:tracePt t="378433" x="5089525" y="1928813"/>
          <p14:tracePt t="378441" x="5072063" y="1928813"/>
          <p14:tracePt t="378449" x="5021263" y="1920875"/>
          <p14:tracePt t="378458" x="4970463" y="1920875"/>
          <p14:tracePt t="378465" x="4927600" y="1920875"/>
          <p14:tracePt t="378474" x="4843463" y="1895475"/>
          <p14:tracePt t="378482" x="4749800" y="1895475"/>
          <p14:tracePt t="378489" x="4579938" y="1895475"/>
          <p14:tracePt t="378498" x="4468813" y="1895475"/>
          <p14:tracePt t="378505" x="4265613" y="1852613"/>
          <p14:tracePt t="378514" x="4146550" y="1852613"/>
          <p14:tracePt t="378521" x="4002088" y="1852613"/>
          <p14:tracePt t="378530" x="3865563" y="1852613"/>
          <p14:tracePt t="378537" x="3721100" y="1852613"/>
          <p14:tracePt t="378545" x="3551238" y="1852613"/>
          <p14:tracePt t="378553" x="3348038" y="1852613"/>
          <p14:tracePt t="378561" x="3178175" y="1852613"/>
          <p14:tracePt t="378569" x="3008313" y="1852613"/>
          <p14:tracePt t="378578" x="2811463" y="1852613"/>
          <p14:tracePt t="378585" x="2727325" y="1852613"/>
          <p14:tracePt t="378596" x="2608263" y="1860550"/>
          <p14:tracePt t="378601" x="2506663" y="1903413"/>
          <p14:tracePt t="378611" x="2481263" y="1903413"/>
          <p14:tracePt t="378618" x="2395538" y="1938338"/>
          <p14:tracePt t="378633" x="2362200" y="1954213"/>
          <p14:tracePt t="378641" x="2336800" y="1971675"/>
          <p14:tracePt t="378657" x="2301875" y="1979613"/>
          <p14:tracePt t="378665" x="2301875" y="2014538"/>
          <p14:tracePt t="378673" x="2276475" y="2039938"/>
          <p14:tracePt t="378681" x="2276475" y="2108200"/>
          <p14:tracePt t="378689" x="2276475" y="2149475"/>
          <p14:tracePt t="378697" x="2276475" y="2260600"/>
          <p14:tracePt t="378705" x="2276475" y="2344738"/>
          <p14:tracePt t="378714" x="2286000" y="2463800"/>
          <p14:tracePt t="378721" x="2327275" y="2557463"/>
          <p14:tracePt t="378730" x="2413000" y="2686050"/>
          <p14:tracePt t="378737" x="2497138" y="2838450"/>
          <p14:tracePt t="378745" x="2582863" y="3000375"/>
          <p14:tracePt t="378753" x="2641600" y="3094038"/>
          <p14:tracePt t="378761" x="2727325" y="3195638"/>
          <p14:tracePt t="378769" x="2786063" y="3297238"/>
          <p14:tracePt t="378778" x="2820988" y="3365500"/>
          <p14:tracePt t="378785" x="2879725" y="3441700"/>
          <p14:tracePt t="378795" x="2905125" y="3467100"/>
          <p14:tracePt t="378801" x="2955925" y="3502025"/>
          <p14:tracePt t="378811" x="2965450" y="3517900"/>
          <p14:tracePt t="378817" x="3008313" y="3543300"/>
          <p14:tracePt t="378825" x="3059113" y="3578225"/>
          <p14:tracePt t="378833" x="3127375" y="3611563"/>
          <p14:tracePt t="378841" x="3244850" y="3646488"/>
          <p14:tracePt t="378849" x="3313113" y="3646488"/>
          <p14:tracePt t="378857" x="3424238" y="3705225"/>
          <p14:tracePt t="378865" x="3492500" y="3705225"/>
          <p14:tracePt t="378873" x="3551238" y="3705225"/>
          <p14:tracePt t="378882" x="3619500" y="3722688"/>
          <p14:tracePt t="378889" x="3662363" y="3722688"/>
          <p14:tracePt t="378897" x="3729038" y="3738563"/>
          <p14:tracePt t="378905" x="3738563" y="3738563"/>
          <p14:tracePt t="378914" x="3814763" y="3738563"/>
          <p14:tracePt t="378921" x="3883025" y="3756025"/>
          <p14:tracePt t="378929" x="3967163" y="3756025"/>
          <p14:tracePt t="378937" x="4052888" y="3756025"/>
          <p14:tracePt t="378945" x="4137025" y="3756025"/>
          <p14:tracePt t="378953" x="4230688" y="3756025"/>
          <p14:tracePt t="378962" x="4291013" y="3756025"/>
          <p14:tracePt t="378969" x="4375150" y="3756025"/>
          <p14:tracePt t="378978" x="4451350" y="3705225"/>
          <p14:tracePt t="378985" x="4545013" y="3687763"/>
          <p14:tracePt t="378995" x="4638675" y="3654425"/>
          <p14:tracePt t="379001" x="4740275" y="3594100"/>
          <p14:tracePt t="379011" x="4851400" y="3594100"/>
          <p14:tracePt t="379017" x="4953000" y="3552825"/>
          <p14:tracePt t="379025" x="5046663" y="3517900"/>
          <p14:tracePt t="379033" x="5140325" y="3475038"/>
          <p14:tracePt t="379041" x="5241925" y="3416300"/>
          <p14:tracePt t="379049" x="5310188" y="3382963"/>
          <p14:tracePt t="379057" x="5411788" y="3297238"/>
          <p14:tracePt t="379066" x="5513388" y="3221038"/>
          <p14:tracePt t="379073" x="5616575" y="3160713"/>
          <p14:tracePt t="379081" x="5692775" y="3084513"/>
          <p14:tracePt t="379089" x="5743575" y="3033713"/>
          <p14:tracePt t="379098" x="5776913" y="2940050"/>
          <p14:tracePt t="379105" x="5811838" y="2863850"/>
          <p14:tracePt t="379114" x="5827713" y="2770188"/>
          <p14:tracePt t="379121" x="5853113" y="2651125"/>
          <p14:tracePt t="379129" x="5853113" y="2566988"/>
          <p14:tracePt t="379137" x="5853113" y="2455863"/>
          <p14:tracePt t="379145" x="5853113" y="2362200"/>
          <p14:tracePt t="379153" x="5853113" y="2303463"/>
          <p14:tracePt t="379161" x="5853113" y="2217738"/>
          <p14:tracePt t="379169" x="5853113" y="2192338"/>
          <p14:tracePt t="379178" x="5853113" y="2141538"/>
          <p14:tracePt t="379185" x="5853113" y="2133600"/>
          <p14:tracePt t="379195" x="5853113" y="2116138"/>
          <p14:tracePt t="379201" x="5853113" y="2090738"/>
          <p14:tracePt t="379211" x="5853113" y="2082800"/>
          <p14:tracePt t="379217" x="5853113" y="2073275"/>
          <p14:tracePt t="379233" x="5837238" y="2039938"/>
          <p14:tracePt t="379241" x="5802313" y="1997075"/>
          <p14:tracePt t="379249" x="5726113" y="1920875"/>
          <p14:tracePt t="379257" x="5632450" y="1860550"/>
          <p14:tracePt t="379265" x="5556250" y="1809750"/>
          <p14:tracePt t="379273" x="5403850" y="1716088"/>
          <p14:tracePt t="379281" x="5335588" y="1682750"/>
          <p14:tracePt t="379289" x="5233988" y="1649413"/>
          <p14:tracePt t="379299" x="5191125" y="1614488"/>
          <p14:tracePt t="379305" x="5173663" y="1614488"/>
          <p14:tracePt t="379314" x="5148263" y="1597025"/>
          <p14:tracePt t="379331" x="5106988" y="1597025"/>
          <p14:tracePt t="379337" x="5080000" y="1597025"/>
          <p14:tracePt t="379345" x="4995863" y="1597025"/>
          <p14:tracePt t="379353" x="4851400" y="1597025"/>
          <p14:tracePt t="379361" x="4732338" y="1597025"/>
          <p14:tracePt t="379369" x="4621213" y="1597025"/>
          <p14:tracePt t="379378" x="4451350" y="1597025"/>
          <p14:tracePt t="379385" x="4306888" y="1597025"/>
          <p14:tracePt t="379395" x="4214813" y="1631950"/>
          <p14:tracePt t="379401" x="4121150" y="1649413"/>
          <p14:tracePt t="379412" x="4027488" y="1649413"/>
          <p14:tracePt t="379418" x="3967163" y="1665288"/>
          <p14:tracePt t="379425" x="3873500" y="1665288"/>
          <p14:tracePt t="379433" x="3848100" y="1682750"/>
          <p14:tracePt t="379441" x="3713163" y="1716088"/>
          <p14:tracePt t="379449" x="3687763" y="1716088"/>
          <p14:tracePt t="379457" x="3619500" y="1733550"/>
          <p14:tracePt t="379465" x="3559175" y="1751013"/>
          <p14:tracePt t="379473" x="3457575" y="1809750"/>
          <p14:tracePt t="379481" x="3330575" y="1878013"/>
          <p14:tracePt t="379489" x="3236913" y="1938338"/>
          <p14:tracePt t="379499" x="3074988" y="2047875"/>
          <p14:tracePt t="379505" x="2973388" y="2124075"/>
          <p14:tracePt t="379514" x="2820988" y="2235200"/>
          <p14:tracePt t="379521" x="2744788" y="2293938"/>
          <p14:tracePt t="379530" x="2641600" y="2354263"/>
          <p14:tracePt t="379537" x="2565400" y="2430463"/>
          <p14:tracePt t="379545" x="2497138" y="2463800"/>
          <p14:tracePt t="379553" x="2489200" y="2481263"/>
          <p14:tracePt t="379561" x="2446338" y="2506663"/>
          <p14:tracePt t="379569" x="2430463" y="2532063"/>
          <p14:tracePt t="379578" x="2413000" y="2582863"/>
          <p14:tracePt t="379585" x="2395538" y="2608263"/>
          <p14:tracePt t="379595" x="2387600" y="2676525"/>
          <p14:tracePt t="379601" x="2370138" y="2686050"/>
          <p14:tracePt t="379611" x="2352675" y="2744788"/>
          <p14:tracePt t="379617" x="2352675" y="2787650"/>
          <p14:tracePt t="379625" x="2352675" y="2838450"/>
          <p14:tracePt t="379633" x="2352675" y="2897188"/>
          <p14:tracePt t="379641" x="2352675" y="2965450"/>
          <p14:tracePt t="379649" x="2352675" y="2990850"/>
          <p14:tracePt t="379657" x="2352675" y="3051175"/>
          <p14:tracePt t="379665" x="2352675" y="3101975"/>
          <p14:tracePt t="379673" x="2352675" y="3127375"/>
          <p14:tracePt t="379681" x="2362200" y="3170238"/>
          <p14:tracePt t="379689" x="2395538" y="3203575"/>
          <p14:tracePt t="379697" x="2489200" y="3297238"/>
          <p14:tracePt t="379705" x="2565400" y="3373438"/>
          <p14:tracePt t="379714" x="2668588" y="3475038"/>
          <p14:tracePt t="379721" x="2744788" y="3509963"/>
          <p14:tracePt t="379730" x="2820988" y="3586163"/>
          <p14:tracePt t="379737" x="2889250" y="3646488"/>
          <p14:tracePt t="379745" x="2940050" y="3697288"/>
          <p14:tracePt t="379753" x="3041650" y="3756025"/>
          <p14:tracePt t="379761" x="3084513" y="3790950"/>
          <p14:tracePt t="379769" x="3178175" y="3806825"/>
          <p14:tracePt t="379778" x="3297238" y="3867150"/>
          <p14:tracePt t="379785" x="3389313" y="3883025"/>
          <p14:tracePt t="379795" x="3508375" y="3883025"/>
          <p14:tracePt t="379801" x="3678238" y="3908425"/>
          <p14:tracePt t="379811" x="3822700" y="3908425"/>
          <p14:tracePt t="379817" x="3941763" y="3908425"/>
          <p14:tracePt t="379825" x="4111625" y="3908425"/>
          <p14:tracePt t="379833" x="4197350" y="3908425"/>
          <p14:tracePt t="379841" x="4316413" y="3908425"/>
          <p14:tracePt t="379849" x="4425950" y="3908425"/>
          <p14:tracePt t="379857" x="4570413" y="3908425"/>
          <p14:tracePt t="379865" x="4714875" y="3908425"/>
          <p14:tracePt t="379873" x="4826000" y="3908425"/>
          <p14:tracePt t="379881" x="4970463" y="3908425"/>
          <p14:tracePt t="379889" x="5140325" y="3908425"/>
          <p14:tracePt t="379898" x="5310188" y="3908425"/>
          <p14:tracePt t="379905" x="5454650" y="3908425"/>
          <p14:tracePt t="379916" x="5599113" y="3908425"/>
          <p14:tracePt t="379921" x="5683250" y="3908425"/>
          <p14:tracePt t="379929" x="5776913" y="3892550"/>
          <p14:tracePt t="379937" x="5786438" y="3892550"/>
          <p14:tracePt t="379945" x="5827713" y="3867150"/>
          <p14:tracePt t="379953" x="5862638" y="3841750"/>
          <p14:tracePt t="379961" x="5895975" y="3806825"/>
          <p14:tracePt t="379969" x="5930900" y="3738563"/>
          <p14:tracePt t="379978" x="5956300" y="3687763"/>
          <p14:tracePt t="379985" x="5972175" y="3662363"/>
          <p14:tracePt t="379995" x="6024563" y="3594100"/>
          <p14:tracePt t="380001" x="6057900" y="3560763"/>
          <p14:tracePt t="380012" x="6065838" y="3535363"/>
          <p14:tracePt t="380017" x="6100763" y="3517900"/>
          <p14:tracePt t="380025" x="6151563" y="3467100"/>
          <p14:tracePt t="380033" x="6176963" y="3459163"/>
          <p14:tracePt t="380041" x="6184900" y="3441700"/>
          <p14:tracePt t="380049" x="6227763" y="3433763"/>
          <p14:tracePt t="380057" x="6278563" y="3382963"/>
          <p14:tracePt t="380065" x="6329363" y="3348038"/>
          <p14:tracePt t="380073" x="6354763" y="3322638"/>
          <p14:tracePt t="380081" x="6389688" y="3305175"/>
          <p14:tracePt t="380089" x="6415088" y="3271838"/>
          <p14:tracePt t="380098" x="6491288" y="3203575"/>
          <p14:tracePt t="380105" x="6516688" y="3170238"/>
          <p14:tracePt t="380115" x="6567488" y="3101975"/>
          <p14:tracePt t="380121" x="6600825" y="3076575"/>
          <p14:tracePt t="380130" x="6610350" y="3059113"/>
          <p14:tracePt t="380137" x="6643688" y="3000375"/>
          <p14:tracePt t="380145" x="6653213" y="2990850"/>
          <p14:tracePt t="380153" x="6669088" y="2949575"/>
          <p14:tracePt t="380162" x="6669088" y="2932113"/>
          <p14:tracePt t="380169" x="6669088" y="2897188"/>
          <p14:tracePt t="380178" x="6669088" y="2846388"/>
          <p14:tracePt t="380185" x="6686550" y="2820988"/>
          <p14:tracePt t="380195" x="6686550" y="2778125"/>
          <p14:tracePt t="380201" x="6686550" y="2762250"/>
          <p14:tracePt t="380212" x="6686550" y="2719388"/>
          <p14:tracePt t="380217" x="6686550" y="2693988"/>
          <p14:tracePt t="380225" x="6686550" y="2651125"/>
          <p14:tracePt t="380233" x="6686550" y="2633663"/>
          <p14:tracePt t="380241" x="6686550" y="2582863"/>
          <p14:tracePt t="380249" x="6686550" y="2557463"/>
          <p14:tracePt t="380257" x="6686550" y="2489200"/>
          <p14:tracePt t="380265" x="6686550" y="2463800"/>
          <p14:tracePt t="380273" x="6686550" y="2422525"/>
          <p14:tracePt t="380281" x="6678613" y="2371725"/>
          <p14:tracePt t="380289" x="6678613" y="2362200"/>
          <p14:tracePt t="380297" x="6643688" y="2319338"/>
          <p14:tracePt t="380305" x="6635750" y="2268538"/>
          <p14:tracePt t="380321" x="6618288" y="2227263"/>
          <p14:tracePt t="380329" x="6600825" y="2192338"/>
          <p14:tracePt t="380336" x="6600825" y="2184400"/>
          <p14:tracePt t="380345" x="6575425" y="2124075"/>
          <p14:tracePt t="380353" x="6542088" y="2073275"/>
          <p14:tracePt t="380360" x="6491288" y="2030413"/>
          <p14:tracePt t="380369" x="6456363" y="1979613"/>
          <p14:tracePt t="380377" x="6430963" y="1946275"/>
          <p14:tracePt t="380385" x="6415088" y="1938338"/>
          <p14:tracePt t="380394" x="6354763" y="1903413"/>
          <p14:tracePt t="380401" x="6329363" y="1878013"/>
          <p14:tracePt t="380410" x="6311900" y="1870075"/>
          <p14:tracePt t="380416" x="6286500" y="1835150"/>
          <p14:tracePt t="380425" x="6278563" y="1827213"/>
          <p14:tracePt t="380441" x="6261100" y="1827213"/>
          <p14:tracePt t="380457" x="6253163" y="1827213"/>
          <p14:tracePt t="380465" x="6210300" y="1809750"/>
          <p14:tracePt t="380473" x="6202363" y="1809750"/>
          <p14:tracePt t="380481" x="6142038" y="1801813"/>
          <p14:tracePt t="380489" x="6108700" y="1766888"/>
          <p14:tracePt t="380497" x="6065838" y="1751013"/>
          <p14:tracePt t="380505" x="6040438" y="1751013"/>
          <p14:tracePt t="380513" x="5989638" y="1751013"/>
          <p14:tracePt t="380521" x="5930900" y="1733550"/>
          <p14:tracePt t="380529" x="5895975" y="1725613"/>
          <p14:tracePt t="380537" x="5837238" y="1725613"/>
          <p14:tracePt t="380546" x="5768975" y="1665288"/>
          <p14:tracePt t="380553" x="5718175" y="1665288"/>
          <p14:tracePt t="380560" x="5657850" y="1649413"/>
          <p14:tracePt t="380569" x="5591175" y="1649413"/>
          <p14:tracePt t="380577" x="5505450" y="1631950"/>
          <p14:tracePt t="380585" x="5437188" y="1631950"/>
          <p14:tracePt t="380594" x="5411788" y="1631950"/>
          <p14:tracePt t="380601" x="5353050" y="1631950"/>
          <p14:tracePt t="380610" x="5284788" y="1597025"/>
          <p14:tracePt t="380617" x="5233988" y="1597025"/>
          <p14:tracePt t="380625" x="5173663" y="1597025"/>
          <p14:tracePt t="380633" x="5106988" y="1597025"/>
          <p14:tracePt t="380641" x="5021263" y="1597025"/>
          <p14:tracePt t="380649" x="4935538" y="1597025"/>
          <p14:tracePt t="380657" x="4876800" y="1597025"/>
          <p14:tracePt t="380665" x="4826000" y="1597025"/>
          <p14:tracePt t="380673" x="4765675" y="1597025"/>
          <p14:tracePt t="380681" x="4699000" y="1597025"/>
          <p14:tracePt t="380689" x="4673600" y="1597025"/>
          <p14:tracePt t="380697" x="4646613" y="1597025"/>
          <p14:tracePt t="380705" x="4621213" y="1597025"/>
          <p14:tracePt t="380713" x="4605338" y="1597025"/>
          <p14:tracePt t="380721" x="4570413" y="1597025"/>
          <p14:tracePt t="380729" x="4503738" y="1597025"/>
          <p14:tracePt t="380736" x="4460875" y="1597025"/>
          <p14:tracePt t="380745" x="4392613" y="1597025"/>
          <p14:tracePt t="380753" x="4332288" y="1597025"/>
          <p14:tracePt t="380761" x="4281488" y="1597025"/>
          <p14:tracePt t="380769" x="4222750" y="1597025"/>
          <p14:tracePt t="380777" x="4179888" y="1597025"/>
          <p14:tracePt t="380785" x="4146550" y="1597025"/>
          <p14:tracePt t="380794" x="4086225" y="1597025"/>
          <p14:tracePt t="380801" x="4070350" y="1597025"/>
          <p14:tracePt t="380810" x="4035425" y="1597025"/>
          <p14:tracePt t="380817" x="4017963" y="1597025"/>
          <p14:tracePt t="380825" x="3967163" y="1606550"/>
          <p14:tracePt t="380841" x="3900488" y="1606550"/>
          <p14:tracePt t="380849" x="3873500" y="1622425"/>
          <p14:tracePt t="380857" x="3822700" y="1639888"/>
          <p14:tracePt t="380865" x="3797300" y="1639888"/>
          <p14:tracePt t="380873" x="3746500" y="1665288"/>
          <p14:tracePt t="380881" x="3703638" y="1682750"/>
          <p14:tracePt t="380889" x="3662363" y="1682750"/>
          <p14:tracePt t="380897" x="3627438" y="1700213"/>
          <p14:tracePt t="380905" x="3559175" y="1716088"/>
          <p14:tracePt t="380914" x="3551238" y="1716088"/>
          <p14:tracePt t="380921" x="3508375" y="1716088"/>
          <p14:tracePt t="380929" x="3482975" y="1741488"/>
          <p14:tracePt t="380937" x="3449638" y="1758950"/>
          <p14:tracePt t="380945" x="3406775" y="1776413"/>
          <p14:tracePt t="380953" x="3355975" y="1793875"/>
          <p14:tracePt t="380961" x="3262313" y="1844675"/>
          <p14:tracePt t="380969" x="3236913" y="1860550"/>
          <p14:tracePt t="380977" x="3127375" y="1920875"/>
          <p14:tracePt t="380985" x="3049588" y="1954213"/>
          <p14:tracePt t="380994" x="2990850" y="1971675"/>
          <p14:tracePt t="381001" x="2914650" y="2022475"/>
          <p14:tracePt t="381011" x="2889250" y="2039938"/>
          <p14:tracePt t="381017" x="2795588" y="2090738"/>
          <p14:tracePt t="381033" x="2744788" y="2108200"/>
          <p14:tracePt t="381040" x="2735263" y="2124075"/>
          <p14:tracePt t="381049" x="2727325" y="2133600"/>
          <p14:tracePt t="381057" x="2693988" y="2133600"/>
          <p14:tracePt t="381065" x="2668588" y="2149475"/>
          <p14:tracePt t="381081" x="2659063" y="2159000"/>
          <p14:tracePt t="381089" x="2641600" y="2174875"/>
          <p14:tracePt t="381105" x="2616200" y="2200275"/>
          <p14:tracePt t="381113" x="2608263" y="2209800"/>
          <p14:tracePt t="381121" x="2590800" y="2227263"/>
          <p14:tracePt t="381130" x="2582863" y="2235200"/>
          <p14:tracePt t="381137" x="2565400" y="2260600"/>
          <p14:tracePt t="381146" x="2549525" y="2311400"/>
          <p14:tracePt t="381153" x="2540000" y="2336800"/>
          <p14:tracePt t="381160" x="2524125" y="2371725"/>
          <p14:tracePt t="381177" x="2514600" y="2379663"/>
          <p14:tracePt t="381194" x="2514600" y="2387600"/>
          <p14:tracePt t="381211" x="2497138" y="2405063"/>
          <p14:tracePt t="381217" x="2489200" y="2430463"/>
          <p14:tracePt t="381225" x="2489200" y="2438400"/>
          <p14:tracePt t="381233" x="2489200" y="2455863"/>
          <p14:tracePt t="381241" x="2489200" y="2481263"/>
          <p14:tracePt t="381249" x="2489200" y="2489200"/>
          <p14:tracePt t="381257" x="2471738" y="2506663"/>
          <p14:tracePt t="381265" x="2471738" y="2516188"/>
          <p14:tracePt t="381273" x="2471738" y="2541588"/>
          <p14:tracePt t="381281" x="2471738" y="2549525"/>
          <p14:tracePt t="381297" x="2471738" y="2566988"/>
          <p14:tracePt t="381313" x="2471738" y="2574925"/>
          <p14:tracePt t="381329" x="2471738" y="2600325"/>
          <p14:tracePt t="381345" x="2471738" y="2617788"/>
          <p14:tracePt t="381353" x="2471738" y="2625725"/>
          <p14:tracePt t="381360" x="2471738" y="2643188"/>
          <p14:tracePt t="381377" x="2471738" y="2668588"/>
          <p14:tracePt t="381394" x="2481263" y="2676525"/>
          <p14:tracePt t="381411" x="2481263" y="2686050"/>
          <p14:tracePt t="381433" x="2489200" y="2719388"/>
          <p14:tracePt t="381449" x="2506663" y="2727325"/>
          <p14:tracePt t="381457" x="2514600" y="2752725"/>
          <p14:tracePt t="381473" x="2549525" y="2787650"/>
          <p14:tracePt t="381481" x="2574925" y="2830513"/>
          <p14:tracePt t="381489" x="2590800" y="2863850"/>
          <p14:tracePt t="381497" x="2641600" y="2932113"/>
          <p14:tracePt t="381505" x="2659063" y="2974975"/>
          <p14:tracePt t="381513" x="2709863" y="3025775"/>
          <p14:tracePt t="381521" x="2744788" y="3076575"/>
          <p14:tracePt t="381530" x="2795588" y="3144838"/>
          <p14:tracePt t="381537" x="2846388" y="3221038"/>
          <p14:tracePt t="381544" x="2905125" y="3289300"/>
          <p14:tracePt t="381553" x="2940050" y="3340100"/>
          <p14:tracePt t="381560" x="3008313" y="3408363"/>
          <p14:tracePt t="381569" x="3084513" y="3492500"/>
          <p14:tracePt t="381577" x="3160713" y="3568700"/>
          <p14:tracePt t="381585" x="3211513" y="3611563"/>
          <p14:tracePt t="381594" x="3287713" y="3671888"/>
          <p14:tracePt t="381601" x="3355975" y="3722688"/>
          <p14:tracePt t="381611" x="3373438" y="3722688"/>
          <p14:tracePt t="381617" x="3449638" y="3773488"/>
          <p14:tracePt t="381625" x="3517900" y="3806825"/>
          <p14:tracePt t="381633" x="3586163" y="3824288"/>
          <p14:tracePt t="381641" x="3594100" y="3824288"/>
          <p14:tracePt t="381649" x="3636963" y="3849688"/>
          <p14:tracePt t="381657" x="3687763" y="3849688"/>
          <p14:tracePt t="381665" x="3729038" y="3867150"/>
          <p14:tracePt t="381673" x="3756025" y="3867150"/>
          <p14:tracePt t="381681" x="3848100" y="3883025"/>
          <p14:tracePt t="381689" x="3967163" y="3951288"/>
          <p14:tracePt t="381697" x="4035425" y="3968750"/>
          <p14:tracePt t="381705" x="4214813" y="4011613"/>
          <p14:tracePt t="381713" x="4332288" y="4052888"/>
          <p14:tracePt t="381721" x="4460875" y="4087813"/>
          <p14:tracePt t="381730" x="4630738" y="4113213"/>
          <p14:tracePt t="381737" x="4724400" y="4146550"/>
          <p14:tracePt t="381746" x="4818063" y="4171950"/>
          <p14:tracePt t="381753" x="4910138" y="4171950"/>
          <p14:tracePt t="381760" x="4970463" y="4171950"/>
          <p14:tracePt t="381769" x="5013325" y="4171950"/>
          <p14:tracePt t="381777" x="5064125" y="4171950"/>
          <p14:tracePt t="381785" x="5089525" y="4171950"/>
          <p14:tracePt t="381794" x="5114925" y="4171950"/>
          <p14:tracePt t="381801" x="5132388" y="4171950"/>
          <p14:tracePt t="381810" x="5140325" y="4171950"/>
          <p14:tracePt t="381825" x="5148263" y="4164013"/>
          <p14:tracePt t="381841" x="5191125" y="4164013"/>
          <p14:tracePt t="381849" x="5208588" y="4156075"/>
          <p14:tracePt t="381914" x="5216525" y="4156075"/>
          <p14:tracePt t="381929" x="5259388" y="4156075"/>
          <p14:tracePt t="381937" x="5284788" y="4156075"/>
          <p14:tracePt t="381945" x="5353050" y="4156075"/>
          <p14:tracePt t="381953" x="5429250" y="4156075"/>
          <p14:tracePt t="381962" x="5497513" y="4156075"/>
          <p14:tracePt t="381969" x="5565775" y="4138613"/>
          <p14:tracePt t="381978" x="5607050" y="4138613"/>
          <p14:tracePt t="381985" x="5649913" y="4121150"/>
          <p14:tracePt t="381995" x="5683250" y="4121150"/>
          <p14:tracePt t="382001" x="5726113" y="4087813"/>
          <p14:tracePt t="382011" x="5743575" y="4079875"/>
          <p14:tracePt t="382017" x="5751513" y="4079875"/>
          <p14:tracePt t="382033" x="5794375" y="4079875"/>
          <p14:tracePt t="382041" x="5819775" y="4062413"/>
          <p14:tracePt t="382049" x="5837238" y="4052888"/>
          <p14:tracePt t="382057" x="5880100" y="4019550"/>
          <p14:tracePt t="382066" x="5921375" y="4011613"/>
          <p14:tracePt t="382073" x="6015038" y="3968750"/>
          <p14:tracePt t="382082" x="6065838" y="3925888"/>
          <p14:tracePt t="382089" x="6159500" y="3883025"/>
          <p14:tracePt t="382098" x="6227763" y="3849688"/>
          <p14:tracePt t="382105" x="6296025" y="3832225"/>
          <p14:tracePt t="382114" x="6364288" y="3798888"/>
          <p14:tracePt t="382121" x="6415088" y="3781425"/>
          <p14:tracePt t="382131" x="6456363" y="3748088"/>
          <p14:tracePt t="382137" x="6491288" y="3738563"/>
          <p14:tracePt t="382146" x="6516688" y="3722688"/>
          <p14:tracePt t="382153" x="6550025" y="3687763"/>
          <p14:tracePt t="382162" x="6575425" y="3662363"/>
          <p14:tracePt t="382169" x="6626225" y="3611563"/>
          <p14:tracePt t="382178" x="6653213" y="3578225"/>
          <p14:tracePt t="382185" x="6729413" y="3509963"/>
          <p14:tracePt t="382195" x="6805613" y="3408363"/>
          <p14:tracePt t="382201" x="6881813" y="3373438"/>
          <p14:tracePt t="382212" x="6907213" y="3340100"/>
          <p14:tracePt t="382217" x="6942138" y="3297238"/>
          <p14:tracePt t="382228" x="7008813" y="3246438"/>
          <p14:tracePt t="382233" x="7043738" y="3211513"/>
          <p14:tracePt t="382241" x="7051675" y="3203575"/>
          <p14:tracePt t="382249" x="7069138" y="3186113"/>
          <p14:tracePt t="382257" x="7077075" y="3160713"/>
          <p14:tracePt t="382273" x="7094538" y="3119438"/>
          <p14:tracePt t="382281" x="7102475" y="3101975"/>
          <p14:tracePt t="382289" x="7119938" y="3094038"/>
          <p14:tracePt t="382299" x="7127875" y="3051175"/>
          <p14:tracePt t="382305" x="7127875" y="3025775"/>
          <p14:tracePt t="382314" x="7145338" y="2957513"/>
          <p14:tracePt t="382321" x="7145338" y="2914650"/>
          <p14:tracePt t="382329" x="7145338" y="2881313"/>
          <p14:tracePt t="382337" x="7188200" y="2795588"/>
          <p14:tracePt t="382346" x="7188200" y="2770188"/>
          <p14:tracePt t="382353" x="7188200" y="2719388"/>
          <p14:tracePt t="382361" x="7188200" y="2660650"/>
          <p14:tracePt t="382369" x="7188200" y="2633663"/>
          <p14:tracePt t="382376" x="7188200" y="2566988"/>
          <p14:tracePt t="382385" x="7188200" y="2506663"/>
          <p14:tracePt t="382393" x="7188200" y="2473325"/>
          <p14:tracePt t="382401" x="7188200" y="2430463"/>
          <p14:tracePt t="382410" x="7188200" y="2422525"/>
          <p14:tracePt t="382417" x="7188200" y="2379663"/>
          <p14:tracePt t="382425" x="7188200" y="2354263"/>
          <p14:tracePt t="382433" x="7188200" y="2303463"/>
          <p14:tracePt t="382441" x="7188200" y="2278063"/>
          <p14:tracePt t="382449" x="7162800" y="2235200"/>
          <p14:tracePt t="382457" x="7145338" y="2184400"/>
          <p14:tracePt t="382465" x="7094538" y="2116138"/>
          <p14:tracePt t="382473" x="7077075" y="2098675"/>
          <p14:tracePt t="382482" x="7034213" y="2039938"/>
          <p14:tracePt t="382489" x="7008813" y="2014538"/>
          <p14:tracePt t="382498" x="6958013" y="1963738"/>
          <p14:tracePt t="382505" x="6942138" y="1946275"/>
          <p14:tracePt t="382515" x="6915150" y="1920875"/>
          <p14:tracePt t="382521" x="6873875" y="1895475"/>
          <p14:tracePt t="382529" x="6823075" y="1878013"/>
          <p14:tracePt t="382537" x="6813550" y="1860550"/>
          <p14:tracePt t="382545" x="6770688" y="1835150"/>
          <p14:tracePt t="382553" x="6719888" y="1819275"/>
          <p14:tracePt t="382569" x="6711950" y="1819275"/>
          <p14:tracePt t="382579" x="6694488" y="1809750"/>
          <p14:tracePt t="382585" x="6686550" y="1809750"/>
          <p14:tracePt t="382596" x="6661150" y="1793875"/>
          <p14:tracePt t="382612" x="6643688" y="1793875"/>
          <p14:tracePt t="382618" x="6584950" y="1766888"/>
          <p14:tracePt t="382633" x="6542088" y="1751013"/>
          <p14:tracePt t="382641" x="6524625" y="1751013"/>
          <p14:tracePt t="382649" x="6499225" y="1751013"/>
          <p14:tracePt t="382657" x="6456363" y="1733550"/>
          <p14:tracePt t="382665" x="6389688" y="1716088"/>
          <p14:tracePt t="382674" x="6346825" y="1716088"/>
          <p14:tracePt t="382683" x="6296025" y="1682750"/>
          <p14:tracePt t="382689" x="6253163" y="1674813"/>
          <p14:tracePt t="382699" x="6184900" y="1657350"/>
          <p14:tracePt t="382705" x="6159500" y="1657350"/>
          <p14:tracePt t="382715" x="6116638" y="1639888"/>
          <p14:tracePt t="382721" x="6083300" y="1639888"/>
          <p14:tracePt t="382729" x="6024563" y="1622425"/>
          <p14:tracePt t="382737" x="5972175" y="1606550"/>
          <p14:tracePt t="382745" x="5913438" y="1606550"/>
          <p14:tracePt t="382754" x="5845175" y="1589088"/>
          <p14:tracePt t="382761" x="5761038" y="1589088"/>
          <p14:tracePt t="382769" x="5708650" y="1589088"/>
          <p14:tracePt t="382779" x="5649913" y="1589088"/>
          <p14:tracePt t="382785" x="5581650" y="1589088"/>
          <p14:tracePt t="382795" x="5522913" y="1589088"/>
          <p14:tracePt t="382801" x="5480050" y="1589088"/>
          <p14:tracePt t="382812" x="5411788" y="1589088"/>
          <p14:tracePt t="382817" x="5353050" y="1589088"/>
          <p14:tracePt t="382826" x="5284788" y="1589088"/>
          <p14:tracePt t="382833" x="5199063" y="1589088"/>
          <p14:tracePt t="382841" x="5157788" y="1589088"/>
          <p14:tracePt t="382849" x="5089525" y="1589088"/>
          <p14:tracePt t="382857" x="5003800" y="1589088"/>
          <p14:tracePt t="382865" x="4919663" y="1589088"/>
          <p14:tracePt t="382873" x="4808538" y="1589088"/>
          <p14:tracePt t="382882" x="4714875" y="1597025"/>
          <p14:tracePt t="382889" x="4562475" y="1622425"/>
          <p14:tracePt t="382910" x="4359275" y="1639888"/>
          <p14:tracePt t="382916" x="4265613" y="1657350"/>
          <p14:tracePt t="382921" x="4154488" y="1657350"/>
          <p14:tracePt t="382929" x="4078288" y="1690688"/>
          <p14:tracePt t="382937" x="3992563" y="1690688"/>
          <p14:tracePt t="382946" x="3900488" y="1708150"/>
          <p14:tracePt t="382953" x="3806825" y="1751013"/>
          <p14:tracePt t="382962" x="3713163" y="1766888"/>
          <p14:tracePt t="382969" x="3619500" y="1809750"/>
          <p14:tracePt t="382978" x="3594100" y="1809750"/>
          <p14:tracePt t="382985" x="3500438" y="1844675"/>
          <p14:tracePt t="382995" x="3441700" y="1844675"/>
          <p14:tracePt t="383001" x="3348038" y="1895475"/>
          <p14:tracePt t="383012" x="3254375" y="1911350"/>
          <p14:tracePt t="383017" x="3152775" y="1971675"/>
          <p14:tracePt t="383026" x="3092450" y="1989138"/>
          <p14:tracePt t="383033" x="2990850" y="2030413"/>
          <p14:tracePt t="383042" x="2965450" y="2065338"/>
          <p14:tracePt t="383049" x="2914650" y="2073275"/>
          <p14:tracePt t="383057" x="2889250" y="2090738"/>
          <p14:tracePt t="383066" x="2838450" y="2108200"/>
          <p14:tracePt t="383073" x="2811463" y="2133600"/>
          <p14:tracePt t="383082" x="2795588" y="2149475"/>
          <p14:tracePt t="383089" x="2752725" y="2174875"/>
          <p14:tracePt t="383098" x="2709863" y="2227263"/>
          <p14:tracePt t="383105" x="2633663" y="2278063"/>
          <p14:tracePt t="383114" x="2557463" y="2354263"/>
          <p14:tracePt t="383121" x="2481263" y="2413000"/>
          <p14:tracePt t="383129" x="2455863" y="2447925"/>
          <p14:tracePt t="383137" x="2379663" y="2498725"/>
          <p14:tracePt t="383146" x="2370138" y="2506663"/>
          <p14:tracePt t="383153" x="2327275" y="2549525"/>
          <p14:tracePt t="383161" x="2319338" y="2566988"/>
          <p14:tracePt t="383169" x="2301875" y="2600325"/>
          <p14:tracePt t="383179" x="2286000" y="2633663"/>
          <p14:tracePt t="383185" x="2268538" y="2676525"/>
          <p14:tracePt t="383196" x="2260600" y="2711450"/>
          <p14:tracePt t="383201" x="2243138" y="2770188"/>
          <p14:tracePt t="383212" x="2243138" y="2863850"/>
          <p14:tracePt t="383217" x="2225675" y="2889250"/>
          <p14:tracePt t="383228" x="2225675" y="2974975"/>
          <p14:tracePt t="383233" x="2225675" y="3041650"/>
          <p14:tracePt t="383241" x="2225675" y="3101975"/>
          <p14:tracePt t="383250" x="2225675" y="3127375"/>
          <p14:tracePt t="383257" x="2225675" y="3152775"/>
          <p14:tracePt t="383265" x="2225675" y="3186113"/>
          <p14:tracePt t="383273" x="2225675" y="3228975"/>
          <p14:tracePt t="383282" x="2268538" y="3279775"/>
          <p14:tracePt t="383289" x="2301875" y="3322638"/>
          <p14:tracePt t="383298" x="2344738" y="3373438"/>
          <p14:tracePt t="383305" x="2379663" y="3408363"/>
          <p14:tracePt t="383314" x="2420938" y="3433763"/>
          <p14:tracePt t="383321" x="2438400" y="3449638"/>
          <p14:tracePt t="383330" x="2481263" y="3475038"/>
          <p14:tracePt t="383337" x="2506663" y="3492500"/>
          <p14:tracePt t="383345" x="2574925" y="3509963"/>
          <p14:tracePt t="383353" x="2641600" y="3527425"/>
          <p14:tracePt t="383362" x="2709863" y="3560763"/>
          <p14:tracePt t="383369" x="2778125" y="3578225"/>
          <p14:tracePt t="383378" x="2820988" y="3578225"/>
          <p14:tracePt t="383385" x="2930525" y="3594100"/>
          <p14:tracePt t="383396" x="2990850" y="3594100"/>
          <p14:tracePt t="383401" x="3074988" y="3594100"/>
          <p14:tracePt t="383411" x="3143250" y="3594100"/>
          <p14:tracePt t="383417" x="3228975" y="3594100"/>
          <p14:tracePt t="383425" x="3270250" y="3594100"/>
          <p14:tracePt t="383433" x="3355975" y="3594100"/>
          <p14:tracePt t="383442" x="3414713" y="3594100"/>
          <p14:tracePt t="383449" x="3500438" y="3594100"/>
          <p14:tracePt t="383457" x="3568700" y="3594100"/>
          <p14:tracePt t="383465" x="3627438" y="3594100"/>
          <p14:tracePt t="383473" x="3713163" y="3594100"/>
          <p14:tracePt t="383482" x="3806825" y="3594100"/>
          <p14:tracePt t="383489" x="3890963" y="3594100"/>
          <p14:tracePt t="383498" x="3976688" y="3594100"/>
          <p14:tracePt t="383505" x="4070350" y="3594100"/>
          <p14:tracePt t="383514" x="4154488" y="3594100"/>
          <p14:tracePt t="383521" x="4240213" y="3594100"/>
          <p14:tracePt t="383530" x="4332288" y="3594100"/>
          <p14:tracePt t="383537" x="4392613" y="3594100"/>
          <p14:tracePt t="383546" x="4460875" y="3594100"/>
          <p14:tracePt t="383553" x="4519613" y="3594100"/>
          <p14:tracePt t="383561" x="4587875" y="3568700"/>
          <p14:tracePt t="383569" x="4613275" y="3552825"/>
          <p14:tracePt t="383578" x="4646613" y="3535363"/>
          <p14:tracePt t="383585" x="4656138" y="3527425"/>
          <p14:tracePt t="383596" x="4673600" y="3527425"/>
          <p14:tracePt t="383602" x="4681538" y="3517900"/>
          <p14:tracePt t="383612" x="4706938" y="3502025"/>
          <p14:tracePt t="383617" x="4724400" y="3492500"/>
          <p14:tracePt t="383629" x="4732338" y="3475038"/>
          <p14:tracePt t="383633" x="4775200" y="3475038"/>
          <p14:tracePt t="383641" x="4783138" y="3467100"/>
          <p14:tracePt t="383649" x="4808538" y="3467100"/>
          <p14:tracePt t="383657" x="4843463" y="3433763"/>
          <p14:tracePt t="383666" x="4868863" y="3433763"/>
          <p14:tracePt t="383673" x="4894263" y="3424238"/>
          <p14:tracePt t="383682" x="4927600" y="3424238"/>
          <p14:tracePt t="383689" x="4953000" y="3408363"/>
          <p14:tracePt t="383698" x="4978400" y="3390900"/>
          <p14:tracePt t="383705" x="5054600" y="3340100"/>
          <p14:tracePt t="383714" x="5097463" y="3305175"/>
          <p14:tracePt t="383721" x="5173663" y="3238500"/>
          <p14:tracePt t="383729" x="5216525" y="3203575"/>
          <p14:tracePt t="383737" x="5292725" y="3135313"/>
          <p14:tracePt t="383746" x="5368925" y="3076575"/>
          <p14:tracePt t="383753" x="5462588" y="3041650"/>
          <p14:tracePt t="383762" x="5591175" y="2957513"/>
          <p14:tracePt t="383769" x="5657850" y="2914650"/>
          <p14:tracePt t="383778" x="5726113" y="2881313"/>
          <p14:tracePt t="383785" x="5827713" y="2820988"/>
          <p14:tracePt t="383795" x="5880100" y="2770188"/>
          <p14:tracePt t="383801" x="5921375" y="2744788"/>
          <p14:tracePt t="383812" x="5956300" y="2711450"/>
          <p14:tracePt t="383817" x="5989638" y="2668588"/>
          <p14:tracePt t="383828" x="5997575" y="2651125"/>
          <p14:tracePt t="383834" x="6015038" y="2625725"/>
          <p14:tracePt t="383842" x="6015038" y="2600325"/>
          <p14:tracePt t="383850" x="6032500" y="2549525"/>
          <p14:tracePt t="383857" x="6032500" y="2506663"/>
          <p14:tracePt t="383865" x="6032500" y="2481263"/>
          <p14:tracePt t="383873" x="6032500" y="2413000"/>
          <p14:tracePt t="383881" x="6032500" y="2328863"/>
          <p14:tracePt t="383889" x="6032500" y="2268538"/>
          <p14:tracePt t="383898" x="6032500" y="2200275"/>
          <p14:tracePt t="383914" x="6024563" y="2073275"/>
          <p14:tracePt t="383921" x="6007100" y="1989138"/>
          <p14:tracePt t="383930" x="5972175" y="1938338"/>
          <p14:tracePt t="383937" x="5956300" y="1852613"/>
          <p14:tracePt t="383945" x="5895975" y="1776413"/>
          <p14:tracePt t="383953" x="5870575" y="1751013"/>
          <p14:tracePt t="383961" x="5811838" y="1657350"/>
          <p14:tracePt t="383969" x="5768975" y="1606550"/>
          <p14:tracePt t="383978" x="5718175" y="1555750"/>
          <p14:tracePt t="383985" x="5641975" y="1477963"/>
          <p14:tracePt t="383995" x="5607050" y="1452563"/>
          <p14:tracePt t="384001" x="5538788" y="1419225"/>
          <p14:tracePt t="384011" x="5530850" y="1401763"/>
          <p14:tracePt t="384017" x="5487988" y="1393825"/>
          <p14:tracePt t="384025" x="5454650" y="1376363"/>
          <p14:tracePt t="384033" x="5394325" y="1360488"/>
          <p14:tracePt t="384041" x="5343525" y="1343025"/>
          <p14:tracePt t="384049" x="5284788" y="1325563"/>
          <p14:tracePt t="384057" x="5249863" y="1325563"/>
          <p14:tracePt t="384065" x="5191125" y="1325563"/>
          <p14:tracePt t="384073" x="5106988" y="1308100"/>
          <p14:tracePt t="384081" x="5054600" y="1308100"/>
          <p14:tracePt t="384089" x="4995863" y="1308100"/>
          <p14:tracePt t="384097" x="4910138" y="1292225"/>
          <p14:tracePt t="384105" x="4783138" y="1249363"/>
          <p14:tracePt t="384114" x="4724400" y="1249363"/>
          <p14:tracePt t="384121" x="4630738" y="1231900"/>
          <p14:tracePt t="384129" x="4570413" y="1231900"/>
          <p14:tracePt t="384137" x="4486275" y="1216025"/>
          <p14:tracePt t="384145" x="4418013" y="1216025"/>
          <p14:tracePt t="384153" x="4375150" y="1216025"/>
          <p14:tracePt t="384162" x="4306888" y="1216025"/>
          <p14:tracePt t="384169" x="4265613" y="1216025"/>
          <p14:tracePt t="384178" x="4222750" y="1216025"/>
          <p14:tracePt t="384185" x="4154488" y="1216025"/>
          <p14:tracePt t="384195" x="4095750" y="1216025"/>
          <p14:tracePt t="384201" x="4070350" y="1216025"/>
          <p14:tracePt t="384212" x="4002088" y="1216025"/>
          <p14:tracePt t="384217" x="3908425" y="1241425"/>
          <p14:tracePt t="384228" x="3848100" y="1241425"/>
          <p14:tracePt t="384233" x="3781425" y="1274763"/>
          <p14:tracePt t="384241" x="3721100" y="1274763"/>
          <p14:tracePt t="384249" x="3627438" y="1292225"/>
          <p14:tracePt t="384257" x="3559175" y="1333500"/>
          <p14:tracePt t="384265" x="3467100" y="1350963"/>
          <p14:tracePt t="384273" x="3398838" y="1368425"/>
          <p14:tracePt t="384282" x="3338513" y="1385888"/>
          <p14:tracePt t="384288" x="3262313" y="1419225"/>
          <p14:tracePt t="384296" x="3219450" y="1427163"/>
          <p14:tracePt t="384305" x="3152775" y="1462088"/>
          <p14:tracePt t="384313" x="3074988" y="1520825"/>
          <p14:tracePt t="384321" x="2982913" y="1563688"/>
          <p14:tracePt t="384329" x="2930525" y="1606550"/>
          <p14:tracePt t="384339" x="2889250" y="1622425"/>
          <p14:tracePt t="384351" x="2795588" y="1682750"/>
          <p14:tracePt t="384355" x="2744788" y="1708150"/>
          <p14:tracePt t="384367" x="2701925" y="1725613"/>
          <p14:tracePt t="384371" x="2651125" y="1758950"/>
          <p14:tracePt t="384381" x="2582863" y="1793875"/>
          <p14:tracePt t="384385" x="2540000" y="1827213"/>
          <p14:tracePt t="384395" x="2524125" y="1852613"/>
          <p14:tracePt t="384401" x="2489200" y="1885950"/>
          <p14:tracePt t="384411" x="2463800" y="1928813"/>
          <p14:tracePt t="384417" x="2413000" y="1946275"/>
          <p14:tracePt t="384427" x="2387600" y="1963738"/>
          <p14:tracePt t="384433" x="2352675" y="2005013"/>
          <p14:tracePt t="384441" x="2319338" y="2039938"/>
          <p14:tracePt t="384449" x="2311400" y="2047875"/>
          <p14:tracePt t="384457" x="2286000" y="2082800"/>
          <p14:tracePt t="384465" x="2268538" y="2090738"/>
          <p14:tracePt t="384473" x="2260600" y="2133600"/>
          <p14:tracePt t="384481" x="2243138" y="2159000"/>
          <p14:tracePt t="384489" x="2243138" y="2227263"/>
          <p14:tracePt t="384497" x="2225675" y="2268538"/>
          <p14:tracePt t="384505" x="2225675" y="2293938"/>
          <p14:tracePt t="384513" x="2192338" y="2387600"/>
          <p14:tracePt t="384521" x="2192338" y="2397125"/>
          <p14:tracePt t="384529" x="2174875" y="2438400"/>
          <p14:tracePt t="384537" x="2174875" y="2506663"/>
          <p14:tracePt t="384546" x="2174875" y="2532063"/>
          <p14:tracePt t="384553" x="2174875" y="2574925"/>
          <p14:tracePt t="384561" x="2174875" y="2608263"/>
          <p14:tracePt t="384569" x="2174875" y="2668588"/>
          <p14:tracePt t="384577" x="2174875" y="2693988"/>
          <p14:tracePt t="384585" x="2174875" y="2744788"/>
          <p14:tracePt t="384594" x="2174875" y="2752725"/>
          <p14:tracePt t="384601" x="2182813" y="2762250"/>
          <p14:tracePt t="384611" x="2192338" y="2805113"/>
          <p14:tracePt t="384617" x="2208213" y="2820988"/>
          <p14:tracePt t="384633" x="2251075" y="2863850"/>
          <p14:tracePt t="384641" x="2268538" y="2889250"/>
          <p14:tracePt t="384649" x="2276475" y="2906713"/>
          <p14:tracePt t="384657" x="2293938" y="2940050"/>
          <p14:tracePt t="384665" x="2319338" y="2974975"/>
          <p14:tracePt t="384673" x="2336800" y="3000375"/>
          <p14:tracePt t="384681" x="2352675" y="3033713"/>
          <p14:tracePt t="384689" x="2395538" y="3084513"/>
          <p14:tracePt t="384697" x="2413000" y="3109913"/>
          <p14:tracePt t="384705" x="2420938" y="3119438"/>
          <p14:tracePt t="384713" x="2471738" y="3186113"/>
          <p14:tracePt t="384721" x="2481263" y="3195638"/>
          <p14:tracePt t="384731" x="2497138" y="3203575"/>
          <p14:tracePt t="384745" x="2524125" y="3238500"/>
          <p14:tracePt t="384753" x="2532063" y="3246438"/>
          <p14:tracePt t="384761" x="2557463" y="3263900"/>
          <p14:tracePt t="384769" x="2590800" y="3271838"/>
          <p14:tracePt t="384777" x="2616200" y="3305175"/>
          <p14:tracePt t="384794" x="2633663" y="3314700"/>
          <p14:tracePt t="384801" x="2676525" y="3330575"/>
          <p14:tracePt t="384810" x="2684463" y="3340100"/>
          <p14:tracePt t="384817" x="2727325" y="3373438"/>
          <p14:tracePt t="384827" x="2760663" y="3382963"/>
          <p14:tracePt t="384833" x="2820988" y="3398838"/>
          <p14:tracePt t="384841" x="2838450" y="3416300"/>
          <p14:tracePt t="384849" x="2879725" y="3441700"/>
          <p14:tracePt t="384857" x="2922588" y="3459163"/>
          <p14:tracePt t="384865" x="2990850" y="3475038"/>
          <p14:tracePt t="384873" x="3016250" y="3475038"/>
          <p14:tracePt t="384881" x="3059113" y="3492500"/>
          <p14:tracePt t="384889" x="3152775" y="3509963"/>
          <p14:tracePt t="384897" x="3194050" y="3517900"/>
          <p14:tracePt t="384905" x="3244850" y="3552825"/>
          <p14:tracePt t="384914" x="3330575" y="3552825"/>
          <p14:tracePt t="384921" x="3424238" y="3611563"/>
          <p14:tracePt t="384929" x="3475038" y="3611563"/>
          <p14:tracePt t="384937" x="3559175" y="3629025"/>
          <p14:tracePt t="384946" x="3678238" y="3629025"/>
          <p14:tracePt t="384953" x="3721100" y="3646488"/>
          <p14:tracePt t="384962" x="3814763" y="3705225"/>
          <p14:tracePt t="384969" x="3857625" y="3705225"/>
          <p14:tracePt t="384977" x="3925888" y="3705225"/>
          <p14:tracePt t="384985" x="3967163" y="3705225"/>
          <p14:tracePt t="384994" x="4017963" y="3713163"/>
          <p14:tracePt t="385001" x="4044950" y="3713163"/>
          <p14:tracePt t="385011" x="4052888" y="3713163"/>
          <p14:tracePt t="385017" x="4070350" y="3713163"/>
          <p14:tracePt t="385027" x="4095750" y="3713163"/>
          <p14:tracePt t="385033" x="4121150" y="3730625"/>
          <p14:tracePt t="385041" x="4129088" y="3730625"/>
          <p14:tracePt t="385049" x="4146550" y="3730625"/>
          <p14:tracePt t="385057" x="4222750" y="3748088"/>
          <p14:tracePt t="385065" x="4265613" y="3748088"/>
          <p14:tracePt t="385073" x="4332288" y="3748088"/>
          <p14:tracePt t="385081" x="4375150" y="3748088"/>
          <p14:tracePt t="385089" x="4460875" y="3748088"/>
          <p14:tracePt t="385097" x="4519613" y="3748088"/>
          <p14:tracePt t="385105" x="4570413" y="3748088"/>
          <p14:tracePt t="385113" x="4595813" y="3748088"/>
          <p14:tracePt t="385121" x="4638675" y="3748088"/>
          <p14:tracePt t="385146" x="4656138" y="3748088"/>
          <p14:tracePt t="385153" x="4664075" y="3748088"/>
          <p14:tracePt t="385163" x="4689475" y="3748088"/>
          <p14:tracePt t="385169" x="4714875" y="3748088"/>
          <p14:tracePt t="385178" x="4732338" y="3748088"/>
          <p14:tracePt t="385185" x="4775200" y="3748088"/>
          <p14:tracePt t="385196" x="4783138" y="3748088"/>
          <p14:tracePt t="385201" x="4791075" y="3748088"/>
          <p14:tracePt t="385212" x="4833938" y="3748088"/>
          <p14:tracePt t="385217" x="4851400" y="3748088"/>
          <p14:tracePt t="385229" x="4876800" y="3748088"/>
          <p14:tracePt t="385234" x="4919663" y="3748088"/>
          <p14:tracePt t="385242" x="4945063" y="3748088"/>
          <p14:tracePt t="385249" x="4995863" y="3748088"/>
          <p14:tracePt t="385257" x="5021263" y="3738563"/>
          <p14:tracePt t="385265" x="5064125" y="3738563"/>
          <p14:tracePt t="385273" x="5097463" y="3713163"/>
          <p14:tracePt t="385282" x="5122863" y="3697288"/>
          <p14:tracePt t="385289" x="5157788" y="3697288"/>
          <p14:tracePt t="385299" x="5216525" y="3679825"/>
          <p14:tracePt t="385305" x="5284788" y="3662363"/>
          <p14:tracePt t="385315" x="5378450" y="3629025"/>
          <p14:tracePt t="385321" x="5497513" y="3603625"/>
          <p14:tracePt t="385329" x="5624513" y="3560763"/>
          <p14:tracePt t="385337" x="5743575" y="3527425"/>
          <p14:tracePt t="385346" x="5837238" y="3484563"/>
          <p14:tracePt t="385354" x="5930900" y="3467100"/>
          <p14:tracePt t="385362" x="6032500" y="3424238"/>
          <p14:tracePt t="385369" x="6091238" y="3408363"/>
          <p14:tracePt t="385378" x="6142038" y="3408363"/>
          <p14:tracePt t="385385" x="6151563" y="3398838"/>
          <p14:tracePt t="385396" x="6176963" y="3398838"/>
          <p14:tracePt t="385401" x="6202363" y="3382963"/>
          <p14:tracePt t="385412" x="6235700" y="3373438"/>
          <p14:tracePt t="385418" x="6253163" y="3340100"/>
          <p14:tracePt t="385429" x="6278563" y="3314700"/>
          <p14:tracePt t="385433" x="6311900" y="3297238"/>
          <p14:tracePt t="385441" x="6354763" y="3246438"/>
          <p14:tracePt t="385449" x="6372225" y="3221038"/>
          <p14:tracePt t="385457" x="6389688" y="3186113"/>
          <p14:tracePt t="385466" x="6415088" y="3144838"/>
          <p14:tracePt t="385473" x="6448425" y="3076575"/>
          <p14:tracePt t="385481" x="6465888" y="3041650"/>
          <p14:tracePt t="385489" x="6465888" y="2982913"/>
          <p14:tracePt t="385498" x="6465888" y="2940050"/>
          <p14:tracePt t="385506" x="6465888" y="2871788"/>
          <p14:tracePt t="385514" x="6483350" y="2830513"/>
          <p14:tracePt t="385521" x="6483350" y="2778125"/>
          <p14:tracePt t="385531" x="6483350" y="2719388"/>
          <p14:tracePt t="385537" x="6483350" y="2633663"/>
          <p14:tracePt t="385545" x="6483350" y="2541588"/>
          <p14:tracePt t="385553" x="6483350" y="2481263"/>
          <p14:tracePt t="385562" x="6483350" y="2397125"/>
          <p14:tracePt t="385569" x="6483350" y="2311400"/>
          <p14:tracePt t="385578" x="6483350" y="2243138"/>
          <p14:tracePt t="385585" x="6483350" y="2217738"/>
          <p14:tracePt t="385595" x="6483350" y="2159000"/>
          <p14:tracePt t="385601" x="6483350" y="2124075"/>
          <p14:tracePt t="385611" x="6473825" y="2065338"/>
          <p14:tracePt t="385617" x="6465888" y="2047875"/>
          <p14:tracePt t="385633" x="6465888" y="2022475"/>
          <p14:tracePt t="385642" x="6448425" y="1997075"/>
          <p14:tracePt t="385649" x="6430963" y="1979613"/>
          <p14:tracePt t="385657" x="6430963" y="1946275"/>
          <p14:tracePt t="385665" x="6423025" y="1928813"/>
          <p14:tracePt t="385673" x="6397625" y="1885950"/>
          <p14:tracePt t="385682" x="6397625" y="1860550"/>
          <p14:tracePt t="385689" x="6380163" y="1819275"/>
          <p14:tracePt t="385698" x="6372225" y="1801813"/>
          <p14:tracePt t="385705" x="6354763" y="1776413"/>
          <p14:tracePt t="385714" x="6338888" y="1733550"/>
          <p14:tracePt t="385721" x="6311900" y="1700213"/>
          <p14:tracePt t="385729" x="6278563" y="1665288"/>
          <p14:tracePt t="385737" x="6245225" y="1622425"/>
          <p14:tracePt t="385745" x="6219825" y="1571625"/>
          <p14:tracePt t="385753" x="6202363" y="1563688"/>
          <p14:tracePt t="385761" x="6194425" y="1546225"/>
          <p14:tracePt t="385769" x="6167438" y="1538288"/>
          <p14:tracePt t="385785" x="6151563" y="1538288"/>
          <p14:tracePt t="385795" x="6108700" y="1520825"/>
          <p14:tracePt t="385842" x="6100763" y="1512888"/>
          <p14:tracePt t="385857" x="6040438" y="1512888"/>
          <p14:tracePt t="385865" x="5981700" y="1512888"/>
          <p14:tracePt t="385873" x="5930900" y="1512888"/>
          <p14:tracePt t="385881" x="5845175" y="1495425"/>
          <p14:tracePt t="385889" x="5761038" y="1495425"/>
          <p14:tracePt t="385898" x="5581650" y="1444625"/>
          <p14:tracePt t="385905" x="5437188" y="1444625"/>
          <p14:tracePt t="385917" x="5292725" y="1444625"/>
          <p14:tracePt t="385921" x="5183188" y="1444625"/>
          <p14:tracePt t="385929" x="5064125" y="1444625"/>
          <p14:tracePt t="385937" x="4978400" y="1444625"/>
          <p14:tracePt t="385945" x="4894263" y="1444625"/>
          <p14:tracePt t="385953" x="4800600" y="1444625"/>
          <p14:tracePt t="385962" x="4714875" y="1444625"/>
          <p14:tracePt t="385969" x="4605338" y="1444625"/>
          <p14:tracePt t="385978" x="4537075" y="1444625"/>
          <p14:tracePt t="385985" x="4425950" y="1444625"/>
          <p14:tracePt t="385996" x="4291013" y="1444625"/>
          <p14:tracePt t="386001" x="4171950" y="1444625"/>
          <p14:tracePt t="386011" x="4086225" y="1444625"/>
          <p14:tracePt t="386017" x="3933825" y="1504950"/>
          <p14:tracePt t="386029" x="3781425" y="1546225"/>
          <p14:tracePt t="386033" x="3662363" y="1563688"/>
          <p14:tracePt t="386042" x="3543300" y="1631950"/>
          <p14:tracePt t="386049" x="3475038" y="1649413"/>
          <p14:tracePt t="386057" x="3381375" y="1682750"/>
          <p14:tracePt t="386065" x="3305175" y="1716088"/>
          <p14:tracePt t="386074" x="3211513" y="1758950"/>
          <p14:tracePt t="386082" x="3143250" y="1793875"/>
          <p14:tracePt t="386089" x="3092450" y="1827213"/>
          <p14:tracePt t="386098" x="3024188" y="1844675"/>
          <p14:tracePt t="386105" x="2982913" y="1895475"/>
          <p14:tracePt t="386114" x="2947988" y="1903413"/>
          <p14:tracePt t="386121" x="2863850" y="1938338"/>
          <p14:tracePt t="386131" x="2828925" y="1971675"/>
          <p14:tracePt t="386137" x="2786063" y="2005013"/>
          <p14:tracePt t="386147" x="2693988" y="2055813"/>
          <p14:tracePt t="386153" x="2641600" y="2073275"/>
          <p14:tracePt t="386162" x="2549525" y="2166938"/>
          <p14:tracePt t="386169" x="2524125" y="2184400"/>
          <p14:tracePt t="386178" x="2430463" y="2260600"/>
          <p14:tracePt t="386185" x="2379663" y="2303463"/>
          <p14:tracePt t="386196" x="2327275" y="2354263"/>
          <p14:tracePt t="386201" x="2276475" y="2405063"/>
          <p14:tracePt t="386212" x="2251075" y="2438400"/>
          <p14:tracePt t="386217" x="2182813" y="2489200"/>
          <p14:tracePt t="386229" x="2166938" y="2532063"/>
          <p14:tracePt t="386233" x="2132013" y="2566988"/>
          <p14:tracePt t="386242" x="2098675" y="2608263"/>
          <p14:tracePt t="386250" x="2090738" y="2625725"/>
          <p14:tracePt t="386257" x="2065338" y="2651125"/>
          <p14:tracePt t="386267" x="2047875" y="2701925"/>
          <p14:tracePt t="386273" x="2038350" y="2711450"/>
          <p14:tracePt t="386282" x="2022475" y="2719388"/>
          <p14:tracePt t="386289" x="2012950" y="2736850"/>
          <p14:tracePt t="386298" x="2012950" y="2744788"/>
          <p14:tracePt t="386387" x="2012950" y="2762250"/>
          <p14:tracePt t="386410" x="2012950" y="2770188"/>
          <p14:tracePt t="386420" x="2012950" y="2787650"/>
          <p14:tracePt t="386430" x="2012950" y="2813050"/>
          <p14:tracePt t="386443" x="2012950" y="2820988"/>
          <p14:tracePt t="386452" x="2012950" y="2830513"/>
          <p14:tracePt t="386458" x="2012950" y="2846388"/>
          <p14:tracePt t="386465" x="2012950" y="2889250"/>
          <p14:tracePt t="386473" x="2012950" y="2914650"/>
          <p14:tracePt t="386481" x="2012950" y="2940050"/>
          <p14:tracePt t="386489" x="2012950" y="2982913"/>
          <p14:tracePt t="386498" x="2012950" y="3033713"/>
          <p14:tracePt t="386505" x="2012950" y="3094038"/>
          <p14:tracePt t="386513" x="2012950" y="3119438"/>
          <p14:tracePt t="386521" x="2012950" y="3170238"/>
          <p14:tracePt t="386562" x="2012950" y="3178175"/>
          <p14:tracePt t="386747" x="1997075" y="3203575"/>
          <p14:tracePt t="386755" x="1928813" y="3279775"/>
          <p14:tracePt t="386764" x="1928813" y="3322638"/>
          <p14:tracePt t="386771" x="1928813" y="3348038"/>
          <p14:tracePt t="386825" x="1928813" y="3365500"/>
          <p14:tracePt t="386833" x="1928813" y="3390900"/>
          <p14:tracePt t="386841" x="1911350" y="3398838"/>
          <p14:tracePt t="386955" x="1885950" y="3416300"/>
          <p14:tracePt t="386995" x="1878013" y="3416300"/>
          <p14:tracePt t="387033" x="1860550" y="3416300"/>
          <p14:tracePt t="387074" x="1852613" y="3408363"/>
          <p14:tracePt t="387098" x="1835150" y="3408363"/>
          <p14:tracePt t="387466" x="1827213" y="3398838"/>
          <p14:tracePt t="387578" x="1827213" y="3382963"/>
          <p14:tracePt t="387594" x="1835150" y="3355975"/>
          <p14:tracePt t="387601" x="1843088" y="3348038"/>
          <p14:tracePt t="387617" x="1852613" y="3330575"/>
          <p14:tracePt t="387625" x="1868488" y="3322638"/>
          <p14:tracePt t="387633" x="1878013" y="3322638"/>
          <p14:tracePt t="387641" x="1936750" y="3279775"/>
          <p14:tracePt t="387649" x="1971675" y="3246438"/>
          <p14:tracePt t="387657" x="2022475" y="3228975"/>
          <p14:tracePt t="387665" x="2090738" y="3178175"/>
          <p14:tracePt t="387673" x="2132013" y="3144838"/>
          <p14:tracePt t="387681" x="2208213" y="3094038"/>
          <p14:tracePt t="387689" x="2251075" y="3059113"/>
          <p14:tracePt t="387697" x="2319338" y="3008313"/>
          <p14:tracePt t="387705" x="2387600" y="2990850"/>
          <p14:tracePt t="387713" x="2489200" y="2932113"/>
          <p14:tracePt t="387721" x="2557463" y="2897188"/>
          <p14:tracePt t="387730" x="2633663" y="2846388"/>
          <p14:tracePt t="387737" x="2676525" y="2813050"/>
          <p14:tracePt t="387747" x="2752725" y="2762250"/>
          <p14:tracePt t="387753" x="2795588" y="2727325"/>
          <p14:tracePt t="387761" x="2846388" y="2711450"/>
          <p14:tracePt t="387769" x="2871788" y="2686050"/>
          <p14:tracePt t="387777" x="2905125" y="2668588"/>
          <p14:tracePt t="387785" x="2947988" y="2651125"/>
          <p14:tracePt t="387793" x="2998788" y="2617788"/>
          <p14:tracePt t="387801" x="3041650" y="2592388"/>
          <p14:tracePt t="387810" x="3074988" y="2574925"/>
          <p14:tracePt t="387817" x="3143250" y="2524125"/>
          <p14:tracePt t="387827" x="3152775" y="2506663"/>
          <p14:tracePt t="387833" x="3211513" y="2481263"/>
          <p14:tracePt t="387841" x="3228975" y="2481263"/>
          <p14:tracePt t="387849" x="3270250" y="2455863"/>
          <p14:tracePt t="387857" x="3279775" y="2438400"/>
          <p14:tracePt t="387865" x="3305175" y="2430463"/>
          <p14:tracePt t="387873" x="3355975" y="2413000"/>
          <p14:tracePt t="387881" x="3363913" y="2413000"/>
          <p14:tracePt t="387889" x="3381375" y="2397125"/>
          <p14:tracePt t="387937" x="3389313" y="2387600"/>
          <p14:tracePt t="387945" x="3406775" y="2387600"/>
          <p14:tracePt t="387961" x="3441700" y="2387600"/>
          <p14:tracePt t="387969" x="3457575" y="2387600"/>
          <p14:tracePt t="387977" x="3467100" y="2387600"/>
          <p14:tracePt t="387993" x="3482975" y="2387600"/>
          <p14:tracePt t="388001" x="3492500" y="2387600"/>
          <p14:tracePt t="388025" x="3500438" y="2387600"/>
          <p14:tracePt t="388041" x="3525838" y="2387600"/>
          <p14:tracePt t="388049" x="3594100" y="2405063"/>
          <p14:tracePt t="388057" x="3695700" y="2463800"/>
          <p14:tracePt t="388065" x="3814763" y="2489200"/>
          <p14:tracePt t="388073" x="3908425" y="2506663"/>
          <p14:tracePt t="388080" x="3992563" y="2506663"/>
          <p14:tracePt t="388088" x="4078288" y="2506663"/>
          <p14:tracePt t="388096" x="4146550" y="2506663"/>
          <p14:tracePt t="388104" x="4205288" y="2506663"/>
          <p14:tracePt t="388113" x="4256088" y="2506663"/>
          <p14:tracePt t="388120" x="4341813" y="2506663"/>
          <p14:tracePt t="388129" x="4384675" y="2506663"/>
          <p14:tracePt t="388137" x="4425950" y="2506663"/>
          <p14:tracePt t="388145" x="4476750" y="2506663"/>
          <p14:tracePt t="388153" x="4503738" y="2506663"/>
          <p14:tracePt t="388161" x="4545013" y="2506663"/>
          <p14:tracePt t="388169" x="4562475" y="2506663"/>
          <p14:tracePt t="388177" x="4595813" y="2506663"/>
          <p14:tracePt t="388184" x="4630738" y="2506663"/>
          <p14:tracePt t="388193" x="4673600" y="2506663"/>
          <p14:tracePt t="388201" x="4714875" y="2506663"/>
          <p14:tracePt t="388210" x="4765675" y="2506663"/>
          <p14:tracePt t="388217" x="4775200" y="2516188"/>
          <p14:tracePt t="388227" x="4783138" y="2516188"/>
          <p14:tracePt t="388233" x="4826000" y="2557463"/>
          <p14:tracePt t="388241" x="4843463" y="2574925"/>
          <p14:tracePt t="388249" x="4851400" y="2582863"/>
          <p14:tracePt t="388257" x="4894263" y="2625725"/>
          <p14:tracePt t="388265" x="4945063" y="2676525"/>
          <p14:tracePt t="388273" x="5003800" y="2778125"/>
          <p14:tracePt t="388282" x="5064125" y="2846388"/>
          <p14:tracePt t="388289" x="5089525" y="2881313"/>
          <p14:tracePt t="388298" x="5122863" y="2906713"/>
          <p14:tracePt t="388305" x="5140325" y="2957513"/>
          <p14:tracePt t="388314" x="5165725" y="2982913"/>
          <p14:tracePt t="388337" x="5183188" y="3033713"/>
          <p14:tracePt t="388346" x="5183188" y="3041650"/>
          <p14:tracePt t="388353" x="5183188" y="3084513"/>
          <p14:tracePt t="388361" x="5183188" y="3109913"/>
          <p14:tracePt t="388369" x="5183188" y="3178175"/>
          <p14:tracePt t="388377" x="5183188" y="3279775"/>
          <p14:tracePt t="388385" x="5183188" y="3330575"/>
          <p14:tracePt t="388394" x="5183188" y="3416300"/>
          <p14:tracePt t="388401" x="5183188" y="3459163"/>
          <p14:tracePt t="388411" x="5157788" y="3552825"/>
          <p14:tracePt t="388417" x="5140325" y="3594100"/>
          <p14:tracePt t="388427" x="5122863" y="3611563"/>
          <p14:tracePt t="388538" x="5097463" y="3619500"/>
          <p14:tracePt t="388547" x="5072063" y="3619500"/>
          <p14:tracePt t="388557" x="5029200" y="3594100"/>
          <p14:tracePt t="388563" x="4978400" y="3568700"/>
          <p14:tracePt t="388570" x="4884738" y="3492500"/>
          <p14:tracePt t="388577" x="4833938" y="3459163"/>
          <p14:tracePt t="388586" x="4765675" y="3408363"/>
          <p14:tracePt t="388594" x="4740275" y="3390900"/>
          <p14:tracePt t="388601" x="4673600" y="3355975"/>
          <p14:tracePt t="388610" x="4621213" y="3305175"/>
          <p14:tracePt t="388617" x="4595813" y="3297238"/>
          <p14:tracePt t="388627" x="4519613" y="3246438"/>
          <p14:tracePt t="388633" x="4476750" y="3228975"/>
          <p14:tracePt t="388641" x="4359275" y="3152775"/>
          <p14:tracePt t="388649" x="4316413" y="3135313"/>
          <p14:tracePt t="388657" x="4222750" y="3101975"/>
          <p14:tracePt t="388665" x="4154488" y="3067050"/>
          <p14:tracePt t="388673" x="4129088" y="3051175"/>
          <p14:tracePt t="388681" x="4078288" y="3051175"/>
          <p14:tracePt t="388689" x="4070350" y="3033713"/>
          <p14:tracePt t="388721" x="4027488" y="3008313"/>
          <p14:tracePt t="388730" x="4002088" y="3008313"/>
          <p14:tracePt t="388737" x="3933825" y="2990850"/>
          <p14:tracePt t="388746" x="3865563" y="2974975"/>
          <p14:tracePt t="388753" x="3840163" y="2974975"/>
          <p14:tracePt t="388761" x="3781425" y="2974975"/>
          <p14:tracePt t="388769" x="3746500" y="2974975"/>
          <p14:tracePt t="388777" x="3687763" y="2974975"/>
          <p14:tracePt t="388785" x="3619500" y="2974975"/>
          <p14:tracePt t="388794" x="3559175" y="2974975"/>
          <p14:tracePt t="388801" x="3475038" y="2974975"/>
          <p14:tracePt t="388809" x="3467100" y="2974975"/>
          <p14:tracePt t="389338" x="3432175" y="2990850"/>
          <p14:tracePt t="389425" x="3432175" y="3025775"/>
          <p14:tracePt t="389433" x="3432175" y="3067050"/>
          <p14:tracePt t="389441" x="3457575" y="3135313"/>
          <p14:tracePt t="389449" x="3508375" y="3186113"/>
          <p14:tracePt t="389457" x="3543300" y="3211513"/>
          <p14:tracePt t="389465" x="3568700" y="3246438"/>
          <p14:tracePt t="389481" x="3568700" y="3254375"/>
          <p14:tracePt t="389497" x="3586163" y="3297238"/>
          <p14:tracePt t="389505" x="3619500" y="3390900"/>
          <p14:tracePt t="389514" x="3652838" y="3433763"/>
          <p14:tracePt t="389521" x="3670300" y="3502025"/>
          <p14:tracePt t="389529" x="3729038" y="3603625"/>
          <p14:tracePt t="389537" x="3729038" y="3629025"/>
          <p14:tracePt t="389553" x="3738563" y="3636963"/>
          <p14:tracePt t="389561" x="3797300" y="3636963"/>
          <p14:tracePt t="389754" x="3789363" y="3679825"/>
          <p14:tracePt t="389761" x="3797300" y="3722688"/>
          <p14:tracePt t="389809" x="3797300" y="3713163"/>
          <p14:tracePt t="389826" x="3781425" y="3713163"/>
          <p14:tracePt t="389834" x="3771900" y="3713163"/>
          <p14:tracePt t="389842" x="3771900" y="3738563"/>
          <p14:tracePt t="389849" x="3771900" y="3763963"/>
          <p14:tracePt t="389857" x="3771900" y="3781425"/>
          <p14:tracePt t="390130" x="3771900" y="3790950"/>
          <p14:tracePt t="390171" x="3797300" y="3806825"/>
          <p14:tracePt t="390177" x="3814763" y="3816350"/>
          <p14:tracePt t="390185" x="3822700" y="3841750"/>
          <p14:tracePt t="390201" x="3857625" y="3875088"/>
          <p14:tracePt t="390217" x="3865563" y="3883025"/>
          <p14:tracePt t="390257" x="3883025" y="3900488"/>
          <p14:tracePt t="390281" x="3890963" y="3908425"/>
          <p14:tracePt t="390297" x="3908425" y="3935413"/>
          <p14:tracePt t="390305" x="3916363" y="3951288"/>
          <p14:tracePt t="390321" x="3941763" y="3976688"/>
          <p14:tracePt t="390329" x="3959225" y="3986213"/>
          <p14:tracePt t="390337" x="3984625" y="4002088"/>
          <p14:tracePt t="390345" x="3992563" y="4011613"/>
          <p14:tracePt t="390353" x="4027488" y="4027488"/>
          <p14:tracePt t="390361" x="4052888" y="4052888"/>
          <p14:tracePt t="390369" x="4086225" y="4087813"/>
          <p14:tracePt t="390376" x="4095750" y="4113213"/>
          <p14:tracePt t="390385" x="4129088" y="4146550"/>
          <p14:tracePt t="390393" x="4179888" y="4197350"/>
          <p14:tracePt t="390409" x="4205288" y="4224338"/>
          <p14:tracePt t="390441" x="4205288" y="4249738"/>
          <p14:tracePt t="390449" x="4205288" y="4265613"/>
          <p14:tracePt t="390610" x="4205288" y="4257675"/>
          <p14:tracePt t="390657" x="4187825" y="4275138"/>
          <p14:tracePt t="390665" x="4187825" y="4384675"/>
          <p14:tracePt t="390673" x="4171950" y="4564063"/>
          <p14:tracePt t="390681" x="4171950" y="4673600"/>
          <p14:tracePt t="390689" x="4171950" y="4843463"/>
          <p14:tracePt t="390697" x="4171950" y="4987925"/>
          <p14:tracePt t="390705" x="4171950" y="5106988"/>
          <p14:tracePt t="390713" x="4179888" y="5276850"/>
          <p14:tracePt t="390721" x="4222750" y="5456238"/>
          <p14:tracePt t="390729" x="4291013" y="5575300"/>
          <p14:tracePt t="390737" x="4349750" y="5676900"/>
          <p14:tracePt t="390746" x="4384675" y="5727700"/>
          <p14:tracePt t="390753" x="4418013" y="5795963"/>
          <p14:tracePt t="390761" x="4425950" y="5803900"/>
          <p14:tracePt t="390769" x="4435475" y="5821363"/>
          <p14:tracePt t="390777" x="4435475" y="5829300"/>
          <p14:tracePt t="390794" x="4451350" y="5838825"/>
          <p14:tracePt t="390801" x="4460875" y="5838825"/>
          <p14:tracePt t="390817" x="4486275" y="5838825"/>
          <p14:tracePt t="390826" x="4503738" y="5838825"/>
          <p14:tracePt t="390833" x="4529138" y="5838825"/>
          <p14:tracePt t="390843" x="4554538" y="5854700"/>
          <p14:tracePt t="390849" x="4605338" y="5872163"/>
          <p14:tracePt t="390857" x="4630738" y="5889625"/>
          <p14:tracePt t="390865" x="4699000" y="5940425"/>
          <p14:tracePt t="390873" x="4714875" y="5948363"/>
          <p14:tracePt t="390881" x="4724400" y="5965825"/>
          <p14:tracePt t="390889" x="4732338" y="5973763"/>
          <p14:tracePt t="390899" x="4749800" y="5991225"/>
          <p14:tracePt t="390929" x="4775200" y="5999163"/>
          <p14:tracePt t="391057" x="4775200" y="5983288"/>
          <p14:tracePt t="391065" x="4765675" y="5940425"/>
          <p14:tracePt t="391073" x="4765675" y="5915025"/>
          <p14:tracePt t="391081" x="4765675" y="5854700"/>
          <p14:tracePt t="391089" x="4765675" y="5821363"/>
          <p14:tracePt t="391097" x="4765675" y="5795963"/>
          <p14:tracePt t="391105" x="4757738" y="5770563"/>
          <p14:tracePt t="391113" x="4757738" y="5727700"/>
          <p14:tracePt t="391121" x="4757738" y="5710238"/>
          <p14:tracePt t="391129" x="4757738" y="5702300"/>
          <p14:tracePt t="391145" x="4740275" y="5676900"/>
          <p14:tracePt t="391283" x="4740275" y="5659438"/>
          <p14:tracePt t="391306" x="4740275" y="5651500"/>
          <p14:tracePt t="391313" x="4714875" y="5616575"/>
          <p14:tracePt t="391329" x="4689475" y="5616575"/>
          <p14:tracePt t="391337" x="4638675" y="5608638"/>
          <p14:tracePt t="391345" x="4630738" y="5608638"/>
          <p14:tracePt t="391353" x="4587875" y="5575300"/>
          <p14:tracePt t="391361" x="4562475" y="5575300"/>
          <p14:tracePt t="391369" x="4545013" y="5575300"/>
          <p14:tracePt t="391377" x="4494213" y="5565775"/>
          <p14:tracePt t="391385" x="4460875" y="5565775"/>
          <p14:tracePt t="391393" x="4418013" y="5549900"/>
          <p14:tracePt t="391401" x="4349750" y="5532438"/>
          <p14:tracePt t="391410" x="4281488" y="5514975"/>
          <p14:tracePt t="391417" x="4222750" y="5497513"/>
          <p14:tracePt t="391426" x="4154488" y="5481638"/>
          <p14:tracePt t="391433" x="4086225" y="5464175"/>
          <p14:tracePt t="391441" x="4027488" y="5446713"/>
          <p14:tracePt t="391449" x="4010025" y="5446713"/>
          <p14:tracePt t="391457" x="3967163" y="5421313"/>
          <p14:tracePt t="391465" x="3959225" y="5421313"/>
          <p14:tracePt t="391473" x="3941763" y="5421313"/>
          <p14:tracePt t="391481" x="3933825" y="5413375"/>
          <p14:tracePt t="391513" x="3925888" y="5413375"/>
          <p14:tracePt t="391537" x="3900488" y="5413375"/>
          <p14:tracePt t="391545" x="3865563" y="5413375"/>
          <p14:tracePt t="391610" x="3857625" y="5413375"/>
          <p14:tracePt t="391618" x="3832225" y="5430838"/>
          <p14:tracePt t="391627" x="3797300" y="5446713"/>
          <p14:tracePt t="391634" x="3789363" y="5456238"/>
          <p14:tracePt t="391646" x="3763963" y="5481638"/>
          <p14:tracePt t="391652" x="3713163" y="5497513"/>
          <p14:tracePt t="391658" x="3670300" y="5497513"/>
          <p14:tracePt t="391665" x="3636963" y="5514975"/>
          <p14:tracePt t="391673" x="3594100" y="5514975"/>
          <p14:tracePt t="391681" x="3586163" y="5524500"/>
          <p14:tracePt t="391689" x="3543300" y="5549900"/>
          <p14:tracePt t="391697" x="3525838" y="5549900"/>
          <p14:tracePt t="391761" x="3517900" y="5549900"/>
          <p14:tracePt t="391769" x="3500438" y="5565775"/>
          <p14:tracePt t="391777" x="3475038" y="5575300"/>
          <p14:tracePt t="391785" x="3467100" y="5591175"/>
          <p14:tracePt t="391794" x="3424238" y="5600700"/>
          <p14:tracePt t="391801" x="3389313" y="5634038"/>
          <p14:tracePt t="391817" x="3381375" y="5634038"/>
          <p14:tracePt t="391828" x="3363913" y="5641975"/>
          <p14:tracePt t="391865" x="3338513" y="5641975"/>
          <p14:tracePt t="391873" x="3330575" y="5659438"/>
          <p14:tracePt t="391881" x="3322638" y="5659438"/>
          <p14:tracePt t="391889" x="3305175" y="5668963"/>
          <p14:tracePt t="391909" x="3270250" y="5694363"/>
          <p14:tracePt t="391937" x="3254375" y="5710238"/>
          <p14:tracePt t="391962" x="3254375" y="5753100"/>
          <p14:tracePt t="391969" x="3236913" y="5778500"/>
          <p14:tracePt t="391985" x="3236913" y="5788025"/>
          <p14:tracePt t="391993" x="3228975" y="5813425"/>
          <p14:tracePt t="392001" x="3228975" y="5829300"/>
          <p14:tracePt t="392011" x="3228975" y="5872163"/>
          <p14:tracePt t="392017" x="3228975" y="5897563"/>
          <p14:tracePt t="392028" x="3228975" y="5957888"/>
          <p14:tracePt t="392034" x="3228975" y="5991225"/>
          <p14:tracePt t="392044" x="3228975" y="6034088"/>
          <p14:tracePt t="392049" x="3228975" y="6059488"/>
          <p14:tracePt t="392065" x="3228975" y="6084888"/>
          <p14:tracePt t="392105" x="3228975" y="6102350"/>
          <p14:tracePt t="392113" x="3228975" y="6110288"/>
          <p14:tracePt t="392129" x="3262313" y="6135688"/>
          <p14:tracePt t="392145" x="3287713" y="6153150"/>
          <p14:tracePt t="392153" x="3297238" y="6161088"/>
          <p14:tracePt t="392162" x="3322638" y="6161088"/>
          <p14:tracePt t="392169" x="3338513" y="6178550"/>
          <p14:tracePt t="392177" x="3398838" y="6194425"/>
          <p14:tracePt t="392185" x="3406775" y="6203950"/>
          <p14:tracePt t="392193" x="3482975" y="6237288"/>
          <p14:tracePt t="392201" x="3500438" y="6237288"/>
          <p14:tracePt t="392209" x="3525838" y="6246813"/>
          <p14:tracePt t="392217" x="3551238" y="6246813"/>
          <p14:tracePt t="392226" x="3594100" y="6246813"/>
          <p14:tracePt t="392233" x="3627438" y="6262688"/>
          <p14:tracePt t="392243" x="3670300" y="6262688"/>
          <p14:tracePt t="392249" x="3695700" y="6262688"/>
          <p14:tracePt t="392257" x="3713163" y="6262688"/>
          <p14:tracePt t="392265" x="3756025" y="6280150"/>
          <p14:tracePt t="392273" x="3797300" y="6288088"/>
          <p14:tracePt t="392281" x="3848100" y="6305550"/>
          <p14:tracePt t="392289" x="3890963" y="6323013"/>
          <p14:tracePt t="392297" x="3916363" y="6323013"/>
          <p14:tracePt t="392305" x="3967163" y="6323013"/>
          <p14:tracePt t="392313" x="3992563" y="6323013"/>
          <p14:tracePt t="392321" x="4035425" y="6323013"/>
          <p14:tracePt t="392329" x="4052888" y="6323013"/>
          <p14:tracePt t="392337" x="4078288" y="6323013"/>
          <p14:tracePt t="392345" x="4137025" y="6338888"/>
          <p14:tracePt t="392353" x="4187825" y="6338888"/>
          <p14:tracePt t="392361" x="4230688" y="6338888"/>
          <p14:tracePt t="392369" x="4273550" y="6338888"/>
          <p14:tracePt t="392376" x="4324350" y="6338888"/>
          <p14:tracePt t="392385" x="4384675" y="6338888"/>
          <p14:tracePt t="392393" x="4425950" y="6338888"/>
          <p14:tracePt t="392401" x="4494213" y="6338888"/>
          <p14:tracePt t="392410" x="4519613" y="6338888"/>
          <p14:tracePt t="392417" x="4562475" y="6338888"/>
          <p14:tracePt t="392426" x="4595813" y="6338888"/>
          <p14:tracePt t="392433" x="4638675" y="6338888"/>
          <p14:tracePt t="392443" x="4646613" y="6338888"/>
          <p14:tracePt t="392449" x="4673600" y="6338888"/>
          <p14:tracePt t="392457" x="4724400" y="6356350"/>
          <p14:tracePt t="392465" x="4783138" y="6356350"/>
          <p14:tracePt t="392473" x="4833938" y="6391275"/>
          <p14:tracePt t="392481" x="4894263" y="6391275"/>
          <p14:tracePt t="392489" x="4962525" y="6399213"/>
          <p14:tracePt t="392497" x="5029200" y="6399213"/>
          <p14:tracePt t="392505" x="5072063" y="6416675"/>
          <p14:tracePt t="392513" x="5114925" y="6416675"/>
          <p14:tracePt t="392521" x="5183188" y="6416675"/>
          <p14:tracePt t="392529" x="5224463" y="6416675"/>
          <p14:tracePt t="392537" x="5249863" y="6416675"/>
          <p14:tracePt t="392545" x="5284788" y="6416675"/>
          <p14:tracePt t="392553" x="5292725" y="6416675"/>
          <p14:tracePt t="392692" x="5318125" y="6416675"/>
          <p14:tracePt t="392731" x="5327650" y="6416675"/>
          <p14:tracePt t="394426" x="5343525" y="6416675"/>
          <p14:tracePt t="394434" x="5386388" y="6416675"/>
          <p14:tracePt t="394443" x="5394325" y="6416675"/>
          <p14:tracePt t="394449" x="5454650" y="6416675"/>
          <p14:tracePt t="394457" x="5480050" y="6416675"/>
          <p14:tracePt t="394465" x="5538788" y="6416675"/>
          <p14:tracePt t="394473" x="5573713" y="6416675"/>
          <p14:tracePt t="394481" x="5616575" y="6416675"/>
          <p14:tracePt t="394489" x="5641975" y="6416675"/>
          <p14:tracePt t="394497" x="5683250" y="6416675"/>
          <p14:tracePt t="394505" x="5718175" y="6416675"/>
          <p14:tracePt t="394512" x="5776913" y="6416675"/>
          <p14:tracePt t="394521" x="5819775" y="6416675"/>
          <p14:tracePt t="394529" x="5888038" y="6391275"/>
          <p14:tracePt t="394537" x="5938838" y="6381750"/>
          <p14:tracePt t="394545" x="5997575" y="6381750"/>
          <p14:tracePt t="394553" x="6032500" y="6365875"/>
          <p14:tracePt t="394561" x="6075363" y="6348413"/>
          <p14:tracePt t="394569" x="6108700" y="6348413"/>
          <p14:tracePt t="394577" x="6151563" y="6313488"/>
          <p14:tracePt t="394585" x="6176963" y="6313488"/>
          <p14:tracePt t="394593" x="6227763" y="6297613"/>
          <p14:tracePt t="394601" x="6296025" y="6262688"/>
          <p14:tracePt t="394609" x="6338888" y="6237288"/>
          <p14:tracePt t="394617" x="6372225" y="6203950"/>
          <p14:tracePt t="394626" x="6423025" y="6153150"/>
          <p14:tracePt t="394633" x="6448425" y="6127750"/>
          <p14:tracePt t="394642" x="6483350" y="6092825"/>
          <p14:tracePt t="394649" x="6516688" y="6049963"/>
          <p14:tracePt t="394657" x="6542088" y="6016625"/>
          <p14:tracePt t="394665" x="6575425" y="5991225"/>
          <p14:tracePt t="394673" x="6592888" y="5940425"/>
          <p14:tracePt t="394681" x="6600825" y="5915025"/>
          <p14:tracePt t="394689" x="6618288" y="5864225"/>
          <p14:tracePt t="394697" x="6618288" y="5838825"/>
          <p14:tracePt t="394705" x="6618288" y="5795963"/>
          <p14:tracePt t="394712" x="6618288" y="5778500"/>
          <p14:tracePt t="394721" x="6618288" y="5770563"/>
          <p14:tracePt t="394729" x="6618288" y="5753100"/>
          <p14:tracePt t="394737" x="6618288" y="5727700"/>
          <p14:tracePt t="394745" x="6618288" y="5719763"/>
          <p14:tracePt t="394801" x="6618288" y="5694363"/>
          <p14:tracePt t="394808" x="6600825" y="5676900"/>
          <p14:tracePt t="394825" x="6592888" y="5668963"/>
          <p14:tracePt t="394833" x="6575425" y="5651500"/>
          <p14:tracePt t="394841" x="6567488" y="5651500"/>
          <p14:tracePt t="394849" x="6550025" y="5641975"/>
          <p14:tracePt t="394857" x="6542088" y="5641975"/>
          <p14:tracePt t="394865" x="6516688" y="5641975"/>
          <p14:tracePt t="394873" x="6508750" y="5634038"/>
          <p14:tracePt t="394881" x="6483350" y="5634038"/>
          <p14:tracePt t="394889" x="6415088" y="5616575"/>
          <p14:tracePt t="394896" x="6346825" y="5600700"/>
          <p14:tracePt t="394905" x="6321425" y="5583238"/>
          <p14:tracePt t="394913" x="6253163" y="5583238"/>
          <p14:tracePt t="394921" x="6194425" y="5565775"/>
          <p14:tracePt t="394929" x="6126163" y="5565775"/>
          <p14:tracePt t="394937" x="6100763" y="5565775"/>
          <p14:tracePt t="394945" x="6057900" y="5565775"/>
          <p14:tracePt t="394953" x="6024563" y="5565775"/>
          <p14:tracePt t="394961" x="6015038" y="5565775"/>
          <p14:tracePt t="394969" x="5989638" y="5565775"/>
          <p14:tracePt t="394977" x="5964238" y="5565775"/>
          <p14:tracePt t="394985" x="5946775" y="5565775"/>
          <p14:tracePt t="394993" x="5895975" y="5565775"/>
          <p14:tracePt t="395001" x="5880100" y="5565775"/>
          <p14:tracePt t="395009" x="5853113" y="5557838"/>
          <p14:tracePt t="395017" x="5827713" y="5557838"/>
          <p14:tracePt t="395026" x="5819775" y="5557838"/>
          <p14:tracePt t="395033" x="5761038" y="5557838"/>
          <p14:tracePt t="395043" x="5692775" y="5557838"/>
          <p14:tracePt t="395049" x="5632450" y="5557838"/>
          <p14:tracePt t="395057" x="5573713" y="5557838"/>
          <p14:tracePt t="395065" x="5487988" y="5557838"/>
          <p14:tracePt t="395073" x="5437188" y="5557838"/>
          <p14:tracePt t="395081" x="5394325" y="5557838"/>
          <p14:tracePt t="395089" x="5353050" y="5557838"/>
          <p14:tracePt t="395097" x="5318125" y="5575300"/>
          <p14:tracePt t="395105" x="5310188" y="5575300"/>
          <p14:tracePt t="395113" x="5292725" y="5575300"/>
          <p14:tracePt t="395121" x="5284788" y="5575300"/>
          <p14:tracePt t="395129" x="5259388" y="5575300"/>
          <p14:tracePt t="395137" x="5241925" y="5575300"/>
          <p14:tracePt t="395145" x="5233988" y="5591175"/>
          <p14:tracePt t="395153" x="5216525" y="5591175"/>
          <p14:tracePt t="395169" x="5183188" y="5591175"/>
          <p14:tracePt t="395178" x="5148263" y="5591175"/>
          <p14:tracePt t="395185" x="5106988" y="5600700"/>
          <p14:tracePt t="395193" x="5080000" y="5600700"/>
          <p14:tracePt t="395201" x="5029200" y="5600700"/>
          <p14:tracePt t="395209" x="5003800" y="5600700"/>
          <p14:tracePt t="395217" x="4978400" y="5600700"/>
          <p14:tracePt t="395233" x="4970463" y="5616575"/>
          <p14:tracePt t="395482" x="4953000" y="5626100"/>
          <p14:tracePt t="395554" x="4953000" y="5641975"/>
          <p14:tracePt t="395563" x="4945063" y="5651500"/>
          <p14:tracePt t="395570" x="4945063" y="5668963"/>
          <p14:tracePt t="395579" x="4945063" y="5702300"/>
          <p14:tracePt t="395585" x="4927600" y="5735638"/>
          <p14:tracePt t="395593" x="4927600" y="5761038"/>
          <p14:tracePt t="395601" x="4894263" y="5813425"/>
          <p14:tracePt t="395610" x="4894263" y="5838825"/>
          <p14:tracePt t="395617" x="4894263" y="5864225"/>
          <p14:tracePt t="395626" x="4894263" y="5905500"/>
          <p14:tracePt t="395633" x="4894263" y="5932488"/>
          <p14:tracePt t="395643" x="4894263" y="5948363"/>
          <p14:tracePt t="395649" x="4894263" y="5991225"/>
          <p14:tracePt t="395657" x="4894263" y="5999163"/>
          <p14:tracePt t="395666" x="4894263" y="6016625"/>
          <p14:tracePt t="395673" x="4894263" y="6042025"/>
          <p14:tracePt t="395729" x="4902200" y="6067425"/>
          <p14:tracePt t="395737" x="4910138" y="6076950"/>
          <p14:tracePt t="395753" x="4927600" y="6110288"/>
          <p14:tracePt t="395769" x="4935538" y="6118225"/>
          <p14:tracePt t="395777" x="4953000" y="6127750"/>
          <p14:tracePt t="395801" x="4962525" y="6143625"/>
          <p14:tracePt t="395817" x="5003800" y="6143625"/>
          <p14:tracePt t="395825" x="5013325" y="6153150"/>
          <p14:tracePt t="395833" x="5046663" y="6178550"/>
          <p14:tracePt t="395849" x="5072063" y="6194425"/>
          <p14:tracePt t="395857" x="5097463" y="6211888"/>
          <p14:tracePt t="395865" x="5114925" y="6211888"/>
          <p14:tracePt t="395873" x="5140325" y="6221413"/>
          <p14:tracePt t="395881" x="5148263" y="6221413"/>
          <p14:tracePt t="395889" x="5173663" y="6221413"/>
          <p14:tracePt t="395897" x="5224463" y="6237288"/>
          <p14:tracePt t="395911" x="5233988" y="6254750"/>
          <p14:tracePt t="395913" x="5276850" y="6262688"/>
          <p14:tracePt t="395921" x="5302250" y="6262688"/>
          <p14:tracePt t="395929" x="5368925" y="6262688"/>
          <p14:tracePt t="395937" x="5378450" y="6262688"/>
          <p14:tracePt t="395946" x="5421313" y="6262688"/>
          <p14:tracePt t="395953" x="5437188" y="6262688"/>
          <p14:tracePt t="395961" x="5487988" y="6280150"/>
          <p14:tracePt t="395969" x="5522913" y="6280150"/>
          <p14:tracePt t="395977" x="5565775" y="6297613"/>
          <p14:tracePt t="395985" x="5591175" y="6297613"/>
          <p14:tracePt t="395993" x="5657850" y="6297613"/>
          <p14:tracePt t="396001" x="5683250" y="6297613"/>
          <p14:tracePt t="396010" x="5726113" y="6297613"/>
          <p14:tracePt t="396017" x="5794375" y="6297613"/>
          <p14:tracePt t="396026" x="5819775" y="6297613"/>
          <p14:tracePt t="396033" x="5862638" y="6297613"/>
          <p14:tracePt t="396043" x="5880100" y="6297613"/>
          <p14:tracePt t="396049" x="5888038" y="6297613"/>
          <p14:tracePt t="396058" x="5930900" y="6297613"/>
          <p14:tracePt t="396073" x="5938838" y="6297613"/>
          <p14:tracePt t="396081" x="5956300" y="6297613"/>
          <p14:tracePt t="396089" x="5997575" y="6297613"/>
          <p14:tracePt t="396097" x="6024563" y="6297613"/>
          <p14:tracePt t="396105" x="6083300" y="6297613"/>
          <p14:tracePt t="396113" x="6108700" y="6297613"/>
          <p14:tracePt t="396121" x="6159500" y="6297613"/>
          <p14:tracePt t="396129" x="6184900" y="6297613"/>
          <p14:tracePt t="396137" x="6253163" y="6288088"/>
          <p14:tracePt t="396145" x="6261100" y="6288088"/>
          <p14:tracePt t="396153" x="6286500" y="6262688"/>
          <p14:tracePt t="396161" x="6321425" y="6246813"/>
          <p14:tracePt t="396169" x="6346825" y="6229350"/>
          <p14:tracePt t="396177" x="6372225" y="6229350"/>
          <p14:tracePt t="396185" x="6405563" y="6203950"/>
          <p14:tracePt t="396193" x="6430963" y="6169025"/>
          <p14:tracePt t="396201" x="6483350" y="6169025"/>
          <p14:tracePt t="396210" x="6524625" y="6153150"/>
          <p14:tracePt t="396217" x="6559550" y="6143625"/>
          <p14:tracePt t="396226" x="6600825" y="6143625"/>
          <p14:tracePt t="396233" x="6643688" y="6127750"/>
          <p14:tracePt t="396249" x="6661150" y="6110288"/>
          <p14:tracePt t="396260" x="6669088" y="6110288"/>
          <p14:tracePt t="396265" x="6686550" y="6102350"/>
          <p14:tracePt t="396273" x="6694488" y="6092825"/>
          <p14:tracePt t="396281" x="6711950" y="6059488"/>
          <p14:tracePt t="396289" x="6737350" y="6016625"/>
          <p14:tracePt t="396297" x="6737350" y="5991225"/>
          <p14:tracePt t="396305" x="6737350" y="5940425"/>
          <p14:tracePt t="396313" x="6737350" y="5897563"/>
          <p14:tracePt t="396321" x="6737350" y="5829300"/>
          <p14:tracePt t="396329" x="6737350" y="5803900"/>
          <p14:tracePt t="396337" x="6737350" y="5761038"/>
          <p14:tracePt t="396346" x="6737350" y="5745163"/>
          <p14:tracePt t="396353" x="6737350" y="5719763"/>
          <p14:tracePt t="396362" x="6737350" y="5676900"/>
          <p14:tracePt t="396369" x="6737350" y="5668963"/>
          <p14:tracePt t="396377" x="6737350" y="5651500"/>
          <p14:tracePt t="396393" x="6719888" y="5608638"/>
          <p14:tracePt t="396401" x="6711950" y="5600700"/>
          <p14:tracePt t="396410" x="6686550" y="5583238"/>
          <p14:tracePt t="396417" x="6618288" y="5565775"/>
          <p14:tracePt t="396426" x="6567488" y="5524500"/>
          <p14:tracePt t="396433" x="6524625" y="5507038"/>
          <p14:tracePt t="396443" x="6456363" y="5489575"/>
          <p14:tracePt t="396449" x="6448425" y="5489575"/>
          <p14:tracePt t="396460" x="6405563" y="5464175"/>
          <p14:tracePt t="396465" x="6389688" y="5464175"/>
          <p14:tracePt t="396473" x="6380163" y="5464175"/>
          <p14:tracePt t="396481" x="6372225" y="5464175"/>
          <p14:tracePt t="396489" x="6329363" y="5464175"/>
          <p14:tracePt t="396497" x="6311900" y="5464175"/>
          <p14:tracePt t="396505" x="6261100" y="5464175"/>
          <p14:tracePt t="396513" x="6235700" y="5464175"/>
          <p14:tracePt t="396521" x="6167438" y="5464175"/>
          <p14:tracePt t="396529" x="6083300" y="5464175"/>
          <p14:tracePt t="396537" x="6024563" y="5464175"/>
          <p14:tracePt t="396546" x="5938838" y="5464175"/>
          <p14:tracePt t="396553" x="5794375" y="5464175"/>
          <p14:tracePt t="396561" x="5675313" y="5472113"/>
          <p14:tracePt t="396569" x="5530850" y="5472113"/>
          <p14:tracePt t="396576" x="5411788" y="5489575"/>
          <p14:tracePt t="396585" x="5267325" y="5514975"/>
          <p14:tracePt t="396593" x="5122863" y="5514975"/>
          <p14:tracePt t="396601" x="5029200" y="5549900"/>
          <p14:tracePt t="396609" x="4978400" y="5565775"/>
          <p14:tracePt t="396617" x="4919663" y="5565775"/>
          <p14:tracePt t="396626" x="4851400" y="5583238"/>
          <p14:tracePt t="396633" x="4826000" y="5583238"/>
          <p14:tracePt t="396643" x="4783138" y="5583238"/>
          <p14:tracePt t="396649" x="4765675" y="5591175"/>
          <p14:tracePt t="396659" x="4757738" y="5591175"/>
          <p14:tracePt t="396665" x="4732338" y="5591175"/>
          <p14:tracePt t="396673" x="4714875" y="5591175"/>
          <p14:tracePt t="396681" x="4706938" y="5591175"/>
          <p14:tracePt t="396689" x="4689475" y="5591175"/>
          <p14:tracePt t="396697" x="4656138" y="5608638"/>
          <p14:tracePt t="396705" x="4638675" y="5641975"/>
          <p14:tracePt t="396721" x="4605338" y="5651500"/>
          <p14:tracePt t="396729" x="4579938" y="5668963"/>
          <p14:tracePt t="396753" x="4570413" y="5668963"/>
          <p14:tracePt t="396809" x="4554538" y="5676900"/>
          <p14:tracePt t="396817" x="4554538" y="5694363"/>
          <p14:tracePt t="396825" x="4545013" y="5702300"/>
          <p14:tracePt t="396833" x="4545013" y="5745163"/>
          <p14:tracePt t="396842" x="4511675" y="5778500"/>
          <p14:tracePt t="396849" x="4511675" y="5821363"/>
          <p14:tracePt t="396857" x="4511675" y="5846763"/>
          <p14:tracePt t="396865" x="4511675" y="5864225"/>
          <p14:tracePt t="396873" x="4511675" y="5889625"/>
          <p14:tracePt t="396881" x="4511675" y="5897563"/>
          <p14:tracePt t="396889" x="4511675" y="5905500"/>
          <p14:tracePt t="396908" x="4511675" y="5922963"/>
          <p14:tracePt t="396914" x="4537075" y="5983288"/>
          <p14:tracePt t="396921" x="4545013" y="5991225"/>
          <p14:tracePt t="396929" x="4605338" y="6059488"/>
          <p14:tracePt t="396937" x="4656138" y="6067425"/>
          <p14:tracePt t="396946" x="4706938" y="6118225"/>
          <p14:tracePt t="396953" x="4732338" y="6135688"/>
          <p14:tracePt t="396962" x="4749800" y="6143625"/>
          <p14:tracePt t="396969" x="4757738" y="6161088"/>
          <p14:tracePt t="396978" x="4800600" y="6186488"/>
          <p14:tracePt t="396985" x="4826000" y="6203950"/>
          <p14:tracePt t="397001" x="4859338" y="6203950"/>
          <p14:tracePt t="397017" x="4868863" y="6203950"/>
          <p14:tracePt t="397026" x="4876800" y="6203950"/>
          <p14:tracePt t="397033" x="4894263" y="6211888"/>
          <p14:tracePt t="397058" x="4919663" y="6211888"/>
          <p14:tracePt t="397073" x="4927600" y="6211888"/>
          <p14:tracePt t="397097" x="4945063" y="6229350"/>
          <p14:tracePt t="397105" x="4953000" y="6229350"/>
          <p14:tracePt t="397113" x="4995863" y="6237288"/>
          <p14:tracePt t="397129" x="5029200" y="6272213"/>
          <p14:tracePt t="397137" x="5029200" y="6280150"/>
          <p14:tracePt t="397146" x="5038725" y="6305550"/>
          <p14:tracePt t="397153" x="5038725" y="6323013"/>
          <p14:tracePt t="397162" x="5046663" y="6330950"/>
          <p14:tracePt t="397201" x="5064125" y="6348413"/>
          <p14:tracePt t="397435" x="5072063" y="6356350"/>
          <p14:tracePt t="397465" x="5072063" y="6338888"/>
          <p14:tracePt t="397473" x="5072063" y="6330950"/>
          <p14:tracePt t="400394" x="5072063" y="6313488"/>
          <p14:tracePt t="400402" x="5046663" y="6313488"/>
          <p14:tracePt t="400409" x="5003800" y="6313488"/>
          <p14:tracePt t="400417" x="4987925" y="6313488"/>
          <p14:tracePt t="400425" x="4945063" y="6313488"/>
          <p14:tracePt t="400433" x="4935538" y="6313488"/>
          <p14:tracePt t="400441" x="4910138" y="6313488"/>
          <p14:tracePt t="400449" x="4884738" y="6313488"/>
          <p14:tracePt t="400458" x="4791075" y="6297613"/>
          <p14:tracePt t="400465" x="4706938" y="6280150"/>
          <p14:tracePt t="400473" x="4605338" y="6237288"/>
          <p14:tracePt t="400481" x="4486275" y="6221413"/>
          <p14:tracePt t="400489" x="4341813" y="6178550"/>
          <p14:tracePt t="400497" x="4137025" y="6135688"/>
          <p14:tracePt t="400505" x="3933825" y="6110288"/>
          <p14:tracePt t="400513" x="3738563" y="6084888"/>
          <p14:tracePt t="400521" x="3475038" y="6016625"/>
          <p14:tracePt t="400528" x="3305175" y="5999163"/>
          <p14:tracePt t="400537" x="3152775" y="5973763"/>
          <p14:tracePt t="400545" x="3067050" y="5957888"/>
          <p14:tracePt t="400554" x="3049588" y="5957888"/>
          <p14:tracePt t="400561" x="3041650" y="5957888"/>
          <p14:tracePt t="400682" x="3024188" y="5940425"/>
          <p14:tracePt t="400690" x="3024188" y="5932488"/>
          <p14:tracePt t="400706" x="3024188" y="5922963"/>
          <p14:tracePt t="400714" x="3024188" y="5905500"/>
          <p14:tracePt t="400721" x="3024188" y="5880100"/>
          <p14:tracePt t="400729" x="3024188" y="5872163"/>
          <p14:tracePt t="400745" x="3024188" y="5854700"/>
          <p14:tracePt t="400753" x="3024188" y="5846763"/>
          <p14:tracePt t="400858" x="2998788" y="5788025"/>
          <p14:tracePt t="400865" x="2982913" y="5778500"/>
          <p14:tracePt t="400874" x="2973388" y="5761038"/>
          <p14:tracePt t="400882" x="2955925" y="5735638"/>
          <p14:tracePt t="400897" x="2914650" y="5684838"/>
          <p14:tracePt t="400909" x="2914650" y="5676900"/>
          <p14:tracePt t="400929" x="2897188" y="5659438"/>
          <p14:tracePt t="400945" x="2838450" y="5634038"/>
          <p14:tracePt t="400961" x="2778125" y="5616575"/>
          <p14:tracePt t="400969" x="2760663" y="5616575"/>
          <p14:tracePt t="400977" x="2719388" y="5591175"/>
          <p14:tracePt t="401025" x="2709863" y="5591175"/>
          <p14:tracePt t="401106" x="2693988" y="5591175"/>
          <p14:tracePt t="401113" x="2684463" y="5591175"/>
          <p14:tracePt t="401122" x="2641600" y="5591175"/>
          <p14:tracePt t="401130" x="2633663" y="5591175"/>
          <p14:tracePt t="401138" x="2574925" y="5591175"/>
          <p14:tracePt t="401146" x="2565400" y="5608638"/>
          <p14:tracePt t="401153" x="2532063" y="5616575"/>
          <p14:tracePt t="401162" x="2524125" y="5616575"/>
          <p14:tracePt t="401169" x="2497138" y="5634038"/>
          <p14:tracePt t="401178" x="2481263" y="5641975"/>
          <p14:tracePt t="401193" x="2471738" y="5659438"/>
          <p14:tracePt t="401201" x="2463800" y="5659438"/>
          <p14:tracePt t="401209" x="2446338" y="5668963"/>
          <p14:tracePt t="401322" x="2438400" y="5694363"/>
          <p14:tracePt t="401331" x="2438400" y="5710238"/>
          <p14:tracePt t="401338" x="2420938" y="5719763"/>
          <p14:tracePt t="401353" x="2420938" y="5735638"/>
          <p14:tracePt t="401362" x="2413000" y="5761038"/>
          <p14:tracePt t="401369" x="2395538" y="5788025"/>
          <p14:tracePt t="401378" x="2379663" y="5803900"/>
          <p14:tracePt t="401385" x="2370138" y="5813425"/>
          <p14:tracePt t="401394" x="2352675" y="5838825"/>
          <p14:tracePt t="401401" x="2344738" y="5872163"/>
          <p14:tracePt t="401409" x="2344738" y="5897563"/>
          <p14:tracePt t="401417" x="2311400" y="5922963"/>
          <p14:tracePt t="401425" x="2301875" y="5957888"/>
          <p14:tracePt t="401433" x="2301875" y="5983288"/>
          <p14:tracePt t="401443" x="2301875" y="5991225"/>
          <p14:tracePt t="401449" x="2286000" y="6008688"/>
          <p14:tracePt t="401459" x="2286000" y="6049963"/>
          <p14:tracePt t="401466" x="2286000" y="6059488"/>
          <p14:tracePt t="401474" x="2286000" y="6067425"/>
          <p14:tracePt t="401481" x="2286000" y="6092825"/>
          <p14:tracePt t="401497" x="2286000" y="6110288"/>
          <p14:tracePt t="401505" x="2286000" y="6118225"/>
          <p14:tracePt t="401513" x="2286000" y="6135688"/>
          <p14:tracePt t="401521" x="2293938" y="6178550"/>
          <p14:tracePt t="401537" x="2301875" y="6186488"/>
          <p14:tracePt t="401546" x="2327275" y="6203950"/>
          <p14:tracePt t="401563" x="2362200" y="6211888"/>
          <p14:tracePt t="401569" x="2405063" y="6229350"/>
          <p14:tracePt t="401578" x="2438400" y="6262688"/>
          <p14:tracePt t="401585" x="2446338" y="6262688"/>
          <p14:tracePt t="401593" x="2463800" y="6262688"/>
          <p14:tracePt t="401601" x="2471738" y="6272213"/>
          <p14:tracePt t="401609" x="2497138" y="6272213"/>
          <p14:tracePt t="401617" x="2506663" y="6272213"/>
          <p14:tracePt t="401626" x="2524125" y="6272213"/>
          <p14:tracePt t="401633" x="2532063" y="6272213"/>
          <p14:tracePt t="401643" x="2574925" y="6272213"/>
          <p14:tracePt t="401649" x="2590800" y="6272213"/>
          <p14:tracePt t="401659" x="2625725" y="6272213"/>
          <p14:tracePt t="401665" x="2659063" y="6272213"/>
          <p14:tracePt t="401673" x="2668588" y="6272213"/>
          <p14:tracePt t="401681" x="2693988" y="6272213"/>
          <p14:tracePt t="401689" x="2719388" y="6272213"/>
          <p14:tracePt t="401697" x="2735263" y="6272213"/>
          <p14:tracePt t="401705" x="2760663" y="6272213"/>
          <p14:tracePt t="401721" x="2786063" y="6272213"/>
          <p14:tracePt t="401729" x="2795588" y="6280150"/>
          <p14:tracePt t="401737" x="2820988" y="6280150"/>
          <p14:tracePt t="401746" x="2838450" y="6280150"/>
          <p14:tracePt t="401753" x="2846388" y="6280150"/>
          <p14:tracePt t="401769" x="2863850" y="6280150"/>
          <p14:tracePt t="401875" x="2889250" y="6280150"/>
          <p14:tracePt t="401906" x="2897188" y="6280150"/>
          <p14:tracePt t="401962" x="2905125" y="6280150"/>
          <p14:tracePt t="401970" x="2930525" y="6280150"/>
          <p14:tracePt t="401978" x="2947988" y="6280150"/>
          <p14:tracePt t="401986" x="2955925" y="6280150"/>
          <p14:tracePt t="402065" x="2973388" y="6280150"/>
          <p14:tracePt t="402074" x="2982913" y="6280150"/>
          <p14:tracePt t="402506" x="3041650" y="6280150"/>
          <p14:tracePt t="402514" x="3049588" y="6280150"/>
          <p14:tracePt t="402523" x="3109913" y="6280150"/>
          <p14:tracePt t="402530" x="3117850" y="6280150"/>
          <p14:tracePt t="402537" x="3178175" y="6254750"/>
          <p14:tracePt t="402545" x="3203575" y="6237288"/>
          <p14:tracePt t="402553" x="3254375" y="6221413"/>
          <p14:tracePt t="402561" x="3297238" y="6221413"/>
          <p14:tracePt t="402569" x="3330575" y="6203950"/>
          <p14:tracePt t="402577" x="3355975" y="6178550"/>
          <p14:tracePt t="402585" x="3381375" y="6178550"/>
          <p14:tracePt t="402593" x="3398838" y="6161088"/>
          <p14:tracePt t="402609" x="3406775" y="6161088"/>
          <p14:tracePt t="402617" x="3432175" y="6161088"/>
          <p14:tracePt t="402625" x="3449638" y="6161088"/>
          <p14:tracePt t="402633" x="3457575" y="6153150"/>
          <p14:tracePt t="402641" x="3475038" y="6153150"/>
          <p14:tracePt t="402649" x="3500438" y="6135688"/>
          <p14:tracePt t="402658" x="3525838" y="6127750"/>
          <p14:tracePt t="402665" x="3543300" y="6110288"/>
          <p14:tracePt t="402681" x="3551238" y="6067425"/>
          <p14:tracePt t="402689" x="3586163" y="6059488"/>
          <p14:tracePt t="402697" x="3586163" y="6042025"/>
          <p14:tracePt t="402705" x="3594100" y="6034088"/>
          <p14:tracePt t="402713" x="3602038" y="6016625"/>
          <p14:tracePt t="402721" x="3619500" y="6008688"/>
          <p14:tracePt t="402729" x="3644900" y="5983288"/>
          <p14:tracePt t="402745" x="3662363" y="5965825"/>
          <p14:tracePt t="402753" x="3670300" y="5957888"/>
          <p14:tracePt t="402769" x="3678238" y="5940425"/>
          <p14:tracePt t="402778" x="3695700" y="5915025"/>
          <p14:tracePt t="402785" x="3703638" y="5905500"/>
          <p14:tracePt t="402794" x="3721100" y="5897563"/>
          <p14:tracePt t="402809" x="3721100" y="5854700"/>
          <p14:tracePt t="402816" x="3721100" y="5838825"/>
          <p14:tracePt t="402824" x="3729038" y="5829300"/>
          <p14:tracePt t="402833" x="3729038" y="5788025"/>
          <p14:tracePt t="402841" x="3729038" y="5761038"/>
          <p14:tracePt t="402849" x="3729038" y="5694363"/>
          <p14:tracePt t="402858" x="3729038" y="5684838"/>
          <p14:tracePt t="402865" x="3746500" y="5641975"/>
          <p14:tracePt t="402881" x="3746500" y="5634038"/>
          <p14:tracePt t="402897" x="3746500" y="5616575"/>
          <p14:tracePt t="403018" x="3738563" y="5608638"/>
          <p14:tracePt t="403026" x="3713163" y="5583238"/>
          <p14:tracePt t="403033" x="3687763" y="5583238"/>
          <p14:tracePt t="403042" x="3644900" y="5583238"/>
          <p14:tracePt t="403049" x="3611563" y="5565775"/>
          <p14:tracePt t="403058" x="3568700" y="5565775"/>
          <p14:tracePt t="403065" x="3551238" y="5565775"/>
          <p14:tracePt t="403073" x="3500438" y="5565775"/>
          <p14:tracePt t="403081" x="3482975" y="5565775"/>
          <p14:tracePt t="403089" x="3449638" y="5565775"/>
          <p14:tracePt t="403097" x="3432175" y="5565775"/>
          <p14:tracePt t="403105" x="3406775" y="5565775"/>
          <p14:tracePt t="403113" x="3381375" y="5565775"/>
          <p14:tracePt t="403121" x="3355975" y="5565775"/>
          <p14:tracePt t="403129" x="3330575" y="5565775"/>
          <p14:tracePt t="403137" x="3279775" y="5565775"/>
          <p14:tracePt t="403145" x="3270250" y="5565775"/>
          <p14:tracePt t="403153" x="3228975" y="5565775"/>
          <p14:tracePt t="403161" x="3203575" y="5565775"/>
          <p14:tracePt t="403169" x="3160713" y="5565775"/>
          <p14:tracePt t="403177" x="3127375" y="5565775"/>
          <p14:tracePt t="403185" x="3084513" y="5549900"/>
          <p14:tracePt t="403193" x="3067050" y="5549900"/>
          <p14:tracePt t="403201" x="3033713" y="5549900"/>
          <p14:tracePt t="403209" x="3016250" y="5549900"/>
          <p14:tracePt t="403257" x="3008313" y="5549900"/>
          <p14:tracePt t="403315" x="2965450" y="5549900"/>
          <p14:tracePt t="403323" x="2914650" y="5532438"/>
          <p14:tracePt t="403332" x="2889250" y="5532438"/>
          <p14:tracePt t="403339" x="2863850" y="5532438"/>
          <p14:tracePt t="403346" x="2820988" y="5532438"/>
          <p14:tracePt t="403353" x="2770188" y="5532438"/>
          <p14:tracePt t="403362" x="2727325" y="5532438"/>
          <p14:tracePt t="403369" x="2701925" y="5532438"/>
          <p14:tracePt t="403378" x="2676525" y="5532438"/>
          <p14:tracePt t="403385" x="2659063" y="5532438"/>
          <p14:tracePt t="403603" x="2633663" y="5532438"/>
          <p14:tracePt t="403610" x="2590800" y="5540375"/>
          <p14:tracePt t="403620" x="2574925" y="5540375"/>
          <p14:tracePt t="403627" x="2549525" y="5557838"/>
          <p14:tracePt t="403633" x="2524125" y="5565775"/>
          <p14:tracePt t="403643" x="2506663" y="5583238"/>
          <p14:tracePt t="403659" x="2471738" y="5583238"/>
          <p14:tracePt t="403665" x="2455863" y="5591175"/>
          <p14:tracePt t="403676" x="2446338" y="5591175"/>
          <p14:tracePt t="403681" x="2405063" y="5591175"/>
          <p14:tracePt t="403690" x="2379663" y="5591175"/>
          <p14:tracePt t="403697" x="2362200" y="5608638"/>
          <p14:tracePt t="403705" x="2336800" y="5608638"/>
          <p14:tracePt t="403713" x="2327275" y="5608638"/>
          <p14:tracePt t="403721" x="2286000" y="5616575"/>
          <p14:tracePt t="403729" x="2276475" y="5634038"/>
          <p14:tracePt t="403737" x="2243138" y="5641975"/>
          <p14:tracePt t="403745" x="2235200" y="5659438"/>
          <p14:tracePt t="403753" x="2192338" y="5684838"/>
          <p14:tracePt t="403762" x="2182813" y="5694363"/>
          <p14:tracePt t="403778" x="2166938" y="5710238"/>
          <p14:tracePt t="403817" x="2166938" y="5719763"/>
          <p14:tracePt t="403824" x="2157413" y="5735638"/>
          <p14:tracePt t="403832" x="2157413" y="5745163"/>
          <p14:tracePt t="403857" x="2157413" y="5770563"/>
          <p14:tracePt t="403865" x="2157413" y="5788025"/>
          <p14:tracePt t="403873" x="2157413" y="5813425"/>
          <p14:tracePt t="403881" x="2157413" y="5838825"/>
          <p14:tracePt t="403889" x="2157413" y="5864225"/>
          <p14:tracePt t="403914" x="2157413" y="5948363"/>
          <p14:tracePt t="403921" x="2157413" y="5957888"/>
          <p14:tracePt t="403930" x="2157413" y="5983288"/>
          <p14:tracePt t="403937" x="2157413" y="6008688"/>
          <p14:tracePt t="403946" x="2174875" y="6024563"/>
          <p14:tracePt t="403953" x="2200275" y="6049963"/>
          <p14:tracePt t="403962" x="2217738" y="6076950"/>
          <p14:tracePt t="403969" x="2225675" y="6092825"/>
          <p14:tracePt t="403977" x="2251075" y="6118225"/>
          <p14:tracePt t="403985" x="2268538" y="6127750"/>
          <p14:tracePt t="404001" x="2293938" y="6143625"/>
          <p14:tracePt t="404009" x="2301875" y="6153150"/>
          <p14:tracePt t="404027" x="2327275" y="6169025"/>
          <p14:tracePt t="404043" x="2344738" y="6169025"/>
          <p14:tracePt t="404049" x="2387600" y="6186488"/>
          <p14:tracePt t="404065" x="2395538" y="6186488"/>
          <p14:tracePt t="404076" x="2413000" y="6186488"/>
          <p14:tracePt t="404081" x="2438400" y="6186488"/>
          <p14:tracePt t="404089" x="2446338" y="6194425"/>
          <p14:tracePt t="404097" x="2455863" y="6194425"/>
          <p14:tracePt t="404105" x="2471738" y="6194425"/>
          <p14:tracePt t="404113" x="2497138" y="6194425"/>
          <p14:tracePt t="404129" x="2506663" y="6194425"/>
          <p14:tracePt t="404137" x="2524125" y="6194425"/>
          <p14:tracePt t="404146" x="2532063" y="6194425"/>
          <p14:tracePt t="404153" x="2557463" y="6194425"/>
          <p14:tracePt t="404162" x="2582863" y="6194425"/>
          <p14:tracePt t="404169" x="2616200" y="6229350"/>
          <p14:tracePt t="404177" x="2625725" y="6229350"/>
          <p14:tracePt t="404185" x="2651125" y="6229350"/>
          <p14:tracePt t="404194" x="2668588" y="6229350"/>
          <p14:tracePt t="404201" x="2693988" y="6229350"/>
          <p14:tracePt t="404217" x="2701925" y="6229350"/>
          <p14:tracePt t="404233" x="2719388" y="6229350"/>
          <p14:tracePt t="404243" x="2727325" y="6229350"/>
          <p14:tracePt t="404249" x="2752725" y="6229350"/>
          <p14:tracePt t="404259" x="2778125" y="6229350"/>
          <p14:tracePt t="404265" x="2795588" y="6229350"/>
          <p14:tracePt t="404276" x="2846388" y="6229350"/>
          <p14:tracePt t="404281" x="2897188" y="6229350"/>
          <p14:tracePt t="404289" x="2922588" y="6229350"/>
          <p14:tracePt t="404297" x="2930525" y="6229350"/>
          <p14:tracePt t="404305" x="2973388" y="6229350"/>
          <p14:tracePt t="404313" x="2998788" y="6229350"/>
          <p14:tracePt t="404321" x="3049588" y="6229350"/>
          <p14:tracePt t="404329" x="3059113" y="6229350"/>
          <p14:tracePt t="404337" x="3067050" y="6229350"/>
          <p14:tracePt t="404472" x="3092450" y="6229350"/>
          <p14:tracePt t="404480" x="3109913" y="6229350"/>
          <p14:tracePt t="404488" x="3117850" y="6221413"/>
          <p14:tracePt t="405442" x="3135313" y="6211888"/>
          <p14:tracePt t="405459" x="3143250" y="6194425"/>
          <p14:tracePt t="405466" x="3160713" y="6194425"/>
          <p14:tracePt t="405474" x="3168650" y="6186488"/>
          <p14:tracePt t="405809" x="3178175" y="6169025"/>
          <p14:tracePt t="405817" x="3194050" y="6178550"/>
          <p14:tracePt t="405849" x="3236913" y="6186488"/>
          <p14:tracePt t="405864" x="3244850" y="6203950"/>
          <p14:tracePt t="406002" x="3262313" y="6203950"/>
          <p14:tracePt t="406578" x="3270250" y="6194425"/>
          <p14:tracePt t="406585" x="3270250" y="6186488"/>
          <p14:tracePt t="406666" x="3270250" y="6178550"/>
          <p14:tracePt t="406682" x="3270250" y="6161088"/>
          <p14:tracePt t="406697" x="3270250" y="6153150"/>
          <p14:tracePt t="406705" x="3270250" y="6127750"/>
          <p14:tracePt t="406721" x="3270250" y="6110288"/>
          <p14:tracePt t="406737" x="3270250" y="6102350"/>
          <p14:tracePt t="406753" x="3270250" y="6084888"/>
          <p14:tracePt t="406761" x="3270250" y="6059488"/>
          <p14:tracePt t="406769" x="3270250" y="6049963"/>
          <p14:tracePt t="406777" x="3254375" y="6024563"/>
          <p14:tracePt t="406794" x="3244850" y="6008688"/>
          <p14:tracePt t="406938" x="3244850" y="5999163"/>
          <p14:tracePt t="406961" x="3244850" y="5991225"/>
          <p14:tracePt t="407201" x="3244850" y="5973763"/>
          <p14:tracePt t="407217" x="3254375" y="5973763"/>
          <p14:tracePt t="407234" x="3279775" y="5973763"/>
          <p14:tracePt t="407281" x="3297238" y="5973763"/>
          <p14:tracePt t="407329" x="3305175" y="5983288"/>
          <p14:tracePt t="407344" x="3305175" y="5991225"/>
          <p14:tracePt t="407353" x="3305175" y="5999163"/>
          <p14:tracePt t="407369" x="3322638" y="6059488"/>
          <p14:tracePt t="407385" x="3338513" y="6110288"/>
          <p14:tracePt t="407394" x="3338513" y="6118225"/>
          <p14:tracePt t="407401" x="3338513" y="6135688"/>
          <p14:tracePt t="407409" x="3338513" y="6143625"/>
          <p14:tracePt t="407507" x="3338513" y="6169025"/>
          <p14:tracePt t="407514" x="3338513" y="6194425"/>
          <p14:tracePt t="407522" x="3338513" y="6246813"/>
          <p14:tracePt t="407530" x="3338513" y="6272213"/>
          <p14:tracePt t="407537" x="3338513" y="6313488"/>
          <p14:tracePt t="407545" x="3338513" y="6356350"/>
          <p14:tracePt t="407553" x="3330575" y="6391275"/>
          <p14:tracePt t="407561" x="3330575" y="6416675"/>
          <p14:tracePt t="407577" x="3330575" y="6424613"/>
          <p14:tracePt t="407657" x="3322638" y="6442075"/>
          <p14:tracePt t="407729" x="3305175" y="6442075"/>
          <p14:tracePt t="407761" x="3297238" y="6442075"/>
          <p14:tracePt t="407833" x="3279775" y="6442075"/>
          <p14:tracePt t="407849" x="3244850" y="6442075"/>
          <p14:tracePt t="407865" x="3228975" y="6442075"/>
          <p14:tracePt t="407905" x="3219450" y="6442075"/>
          <p14:tracePt t="407913" x="3178175" y="6432550"/>
          <p14:tracePt t="407985" x="3178175" y="6424613"/>
          <p14:tracePt t="408025" x="3160713" y="6407150"/>
          <p14:tracePt t="408041" x="3152775" y="6399213"/>
          <p14:tracePt t="408249" x="3143250" y="6391275"/>
          <p14:tracePt t="412194" x="3160713" y="6391275"/>
          <p14:tracePt t="412201" x="3186113" y="6391275"/>
          <p14:tracePt t="412218" x="3228975" y="6391275"/>
          <p14:tracePt t="412225" x="3244850" y="6391275"/>
          <p14:tracePt t="412233" x="3270250" y="6373813"/>
          <p14:tracePt t="412240" x="3313113" y="6373813"/>
          <p14:tracePt t="412249" x="3322638" y="6373813"/>
          <p14:tracePt t="412261" x="3355975" y="6348413"/>
          <p14:tracePt t="412265" x="3381375" y="6330950"/>
          <p14:tracePt t="412274" x="3406775" y="6330950"/>
          <p14:tracePt t="412281" x="3457575" y="6313488"/>
          <p14:tracePt t="412290" x="3482975" y="6305550"/>
          <p14:tracePt t="412297" x="3533775" y="6272213"/>
          <p14:tracePt t="412305" x="3543300" y="6254750"/>
          <p14:tracePt t="412313" x="3586163" y="6254750"/>
          <p14:tracePt t="412320" x="3636963" y="6229350"/>
          <p14:tracePt t="412345" x="3644900" y="6194425"/>
          <p14:tracePt t="412360" x="3662363" y="6186488"/>
          <p14:tracePt t="412368" x="3670300" y="6169025"/>
          <p14:tracePt t="412377" x="3687763" y="6161088"/>
          <p14:tracePt t="412393" x="3713163" y="6135688"/>
          <p14:tracePt t="412401" x="3721100" y="6118225"/>
          <p14:tracePt t="412409" x="3738563" y="6110288"/>
          <p14:tracePt t="412416" x="3746500" y="6092825"/>
          <p14:tracePt t="412425" x="3771900" y="6067425"/>
          <p14:tracePt t="412440" x="3806825" y="6042025"/>
          <p14:tracePt t="412457" x="3822700" y="6008688"/>
          <p14:tracePt t="412465" x="3822700" y="5999163"/>
          <p14:tracePt t="412481" x="3822700" y="5983288"/>
          <p14:tracePt t="412490" x="3822700" y="5973763"/>
          <p14:tracePt t="412497" x="3822700" y="5948363"/>
          <p14:tracePt t="412505" x="3822700" y="5940425"/>
          <p14:tracePt t="412513" x="3822700" y="5922963"/>
          <p14:tracePt t="412520" x="3822700" y="5915025"/>
          <p14:tracePt t="412536" x="3822700" y="5889625"/>
          <p14:tracePt t="412545" x="3814763" y="5854700"/>
          <p14:tracePt t="412561" x="3797300" y="5846763"/>
          <p14:tracePt t="412577" x="3771900" y="5829300"/>
          <p14:tracePt t="412585" x="3746500" y="5821363"/>
          <p14:tracePt t="412593" x="3729038" y="5803900"/>
          <p14:tracePt t="412601" x="3695700" y="5795963"/>
          <p14:tracePt t="412609" x="3662363" y="5778500"/>
          <p14:tracePt t="412617" x="3619500" y="5761038"/>
          <p14:tracePt t="412627" x="3586163" y="5761038"/>
          <p14:tracePt t="412633" x="3543300" y="5727700"/>
          <p14:tracePt t="412640" x="3508375" y="5719763"/>
          <p14:tracePt t="412649" x="3449638" y="5702300"/>
          <p14:tracePt t="412657" x="3381375" y="5684838"/>
          <p14:tracePt t="412665" x="3330575" y="5651500"/>
          <p14:tracePt t="412673" x="3270250" y="5634038"/>
          <p14:tracePt t="412681" x="3219450" y="5616575"/>
          <p14:tracePt t="412690" x="3178175" y="5616575"/>
          <p14:tracePt t="412697" x="3109913" y="5600700"/>
          <p14:tracePt t="412705" x="3067050" y="5575300"/>
          <p14:tracePt t="412713" x="3033713" y="5575300"/>
          <p14:tracePt t="412721" x="3024188" y="5575300"/>
          <p14:tracePt t="412729" x="2998788" y="5557838"/>
          <p14:tracePt t="412745" x="2990850" y="5557838"/>
          <p14:tracePt t="412769" x="2955925" y="5557838"/>
          <p14:tracePt t="412785" x="2930525" y="5557838"/>
          <p14:tracePt t="412801" x="2922588" y="5557838"/>
          <p14:tracePt t="412809" x="2905125" y="5557838"/>
          <p14:tracePt t="412825" x="2897188" y="5557838"/>
          <p14:tracePt t="412833" x="2871788" y="5557838"/>
          <p14:tracePt t="412841" x="2863850" y="5557838"/>
          <p14:tracePt t="412849" x="2846388" y="5557838"/>
          <p14:tracePt t="412857" x="2838450" y="5557838"/>
          <p14:tracePt t="412865" x="2778125" y="5565775"/>
          <p14:tracePt t="412873" x="2735263" y="5583238"/>
          <p14:tracePt t="412881" x="2684463" y="5583238"/>
          <p14:tracePt t="412890" x="2600325" y="5616575"/>
          <p14:tracePt t="412897" x="2549525" y="5641975"/>
          <p14:tracePt t="412907" x="2524125" y="5659438"/>
          <p14:tracePt t="412913" x="2471738" y="5676900"/>
          <p14:tracePt t="412920" x="2463800" y="5676900"/>
          <p14:tracePt t="412937" x="2446338" y="5676900"/>
          <p14:tracePt t="412953" x="2420938" y="5694363"/>
          <p14:tracePt t="412968" x="2413000" y="5702300"/>
          <p14:tracePt t="412977" x="2395538" y="5710238"/>
          <p14:tracePt t="412985" x="2387600" y="5727700"/>
          <p14:tracePt t="413001" x="2370138" y="5735638"/>
          <p14:tracePt t="413009" x="2327275" y="5795963"/>
          <p14:tracePt t="413025" x="2311400" y="5829300"/>
          <p14:tracePt t="413033" x="2311400" y="5854700"/>
          <p14:tracePt t="413040" x="2311400" y="5872163"/>
          <p14:tracePt t="413057" x="2311400" y="5880100"/>
          <p14:tracePt t="413074" x="2311400" y="5905500"/>
          <p14:tracePt t="413081" x="2311400" y="5932488"/>
          <p14:tracePt t="413105" x="2311400" y="5948363"/>
          <p14:tracePt t="413121" x="2311400" y="5973763"/>
          <p14:tracePt t="413129" x="2336800" y="5999163"/>
          <p14:tracePt t="413136" x="2344738" y="6016625"/>
          <p14:tracePt t="413145" x="2362200" y="6024563"/>
          <p14:tracePt t="413153" x="2387600" y="6049963"/>
          <p14:tracePt t="413161" x="2413000" y="6067425"/>
          <p14:tracePt t="413169" x="2463800" y="6084888"/>
          <p14:tracePt t="413177" x="2471738" y="6084888"/>
          <p14:tracePt t="413185" x="2497138" y="6092825"/>
          <p14:tracePt t="413194" x="2549525" y="6092825"/>
          <p14:tracePt t="413201" x="2590800" y="6127750"/>
          <p14:tracePt t="413210" x="2625725" y="6127750"/>
          <p14:tracePt t="413217" x="2651125" y="6127750"/>
          <p14:tracePt t="413225" x="2709863" y="6127750"/>
          <p14:tracePt t="413233" x="2778125" y="6143625"/>
          <p14:tracePt t="413241" x="2803525" y="6143625"/>
          <p14:tracePt t="413249" x="2889250" y="6143625"/>
          <p14:tracePt t="413257" x="2955925" y="6143625"/>
          <p14:tracePt t="413265" x="3041650" y="6143625"/>
          <p14:tracePt t="413274" x="3152775" y="6143625"/>
          <p14:tracePt t="413281" x="3219450" y="6143625"/>
          <p14:tracePt t="413291" x="3279775" y="6135688"/>
          <p14:tracePt t="413297" x="3348038" y="6118225"/>
          <p14:tracePt t="413305" x="3389313" y="6102350"/>
          <p14:tracePt t="413313" x="3457575" y="6084888"/>
          <p14:tracePt t="413321" x="3525838" y="6067425"/>
          <p14:tracePt t="413329" x="3551238" y="6042025"/>
          <p14:tracePt t="413337" x="3644900" y="6024563"/>
          <p14:tracePt t="413344" x="3687763" y="6008688"/>
          <p14:tracePt t="413353" x="3756025" y="6008688"/>
          <p14:tracePt t="413360" x="3797300" y="5973763"/>
          <p14:tracePt t="413369" x="3848100" y="5957888"/>
          <p14:tracePt t="413378" x="3908425" y="5940425"/>
          <p14:tracePt t="413385" x="3959225" y="5897563"/>
          <p14:tracePt t="413393" x="3976688" y="5880100"/>
          <p14:tracePt t="413401" x="4002088" y="5872163"/>
          <p14:tracePt t="413417" x="4010025" y="5854700"/>
          <p14:tracePt t="413433" x="4027488" y="5846763"/>
          <p14:tracePt t="413441" x="4035425" y="5829300"/>
          <p14:tracePt t="413457" x="4035425" y="5821363"/>
          <p14:tracePt t="413465" x="4035425" y="5813425"/>
          <p14:tracePt t="413474" x="4035425" y="5788025"/>
          <p14:tracePt t="413481" x="4035425" y="5770563"/>
          <p14:tracePt t="413491" x="4035425" y="5745163"/>
          <p14:tracePt t="413497" x="4035425" y="5702300"/>
          <p14:tracePt t="413505" x="4035425" y="5684838"/>
          <p14:tracePt t="413513" x="4035425" y="5651500"/>
          <p14:tracePt t="413529" x="4035425" y="5616575"/>
          <p14:tracePt t="413537" x="4027488" y="5591175"/>
          <p14:tracePt t="413545" x="4017963" y="5565775"/>
          <p14:tracePt t="413553" x="3984625" y="5532438"/>
          <p14:tracePt t="413561" x="3976688" y="5532438"/>
          <p14:tracePt t="413569" x="3890963" y="5481638"/>
          <p14:tracePt t="413577" x="3848100" y="5472113"/>
          <p14:tracePt t="413585" x="3781425" y="5472113"/>
          <p14:tracePt t="413593" x="3738563" y="5456238"/>
          <p14:tracePt t="413601" x="3670300" y="5438775"/>
          <p14:tracePt t="413610" x="3586163" y="5438775"/>
          <p14:tracePt t="413617" x="3517900" y="5438775"/>
          <p14:tracePt t="413626" x="3432175" y="5438775"/>
          <p14:tracePt t="413633" x="3373438" y="5438775"/>
          <p14:tracePt t="413641" x="3305175" y="5438775"/>
          <p14:tracePt t="413649" x="3262313" y="5438775"/>
          <p14:tracePt t="413657" x="3219450" y="5438775"/>
          <p14:tracePt t="413665" x="3194050" y="5438775"/>
          <p14:tracePt t="413674" x="3143250" y="5438775"/>
          <p14:tracePt t="413681" x="3117850" y="5438775"/>
          <p14:tracePt t="413690" x="3092450" y="5438775"/>
          <p14:tracePt t="413697" x="3067050" y="5438775"/>
          <p14:tracePt t="413705" x="3033713" y="5438775"/>
          <p14:tracePt t="413713" x="2990850" y="5438775"/>
          <p14:tracePt t="413721" x="2982913" y="5438775"/>
          <p14:tracePt t="413729" x="2940050" y="5438775"/>
          <p14:tracePt t="413737" x="2871788" y="5472113"/>
          <p14:tracePt t="413744" x="2846388" y="5472113"/>
          <p14:tracePt t="413753" x="2811463" y="5472113"/>
          <p14:tracePt t="413761" x="2786063" y="5489575"/>
          <p14:tracePt t="413769" x="2778125" y="5489575"/>
          <p14:tracePt t="413785" x="2760663" y="5489575"/>
          <p14:tracePt t="413833" x="2752725" y="5497513"/>
          <p14:tracePt t="413841" x="2693988" y="5532438"/>
          <p14:tracePt t="413850" x="2676525" y="5540375"/>
          <p14:tracePt t="413858" x="2668588" y="5557838"/>
          <p14:tracePt t="413865" x="2659063" y="5565775"/>
          <p14:tracePt t="413874" x="2641600" y="5575300"/>
          <p14:tracePt t="413897" x="2633663" y="5591175"/>
          <p14:tracePt t="413923" x="2616200" y="5600700"/>
          <p14:tracePt t="413937" x="2608263" y="5616575"/>
          <p14:tracePt t="413945" x="2582863" y="5641975"/>
          <p14:tracePt t="413953" x="2565400" y="5651500"/>
          <p14:tracePt t="413961" x="2557463" y="5668963"/>
          <p14:tracePt t="413969" x="2540000" y="5676900"/>
          <p14:tracePt t="413977" x="2497138" y="5719763"/>
          <p14:tracePt t="413985" x="2497138" y="5735638"/>
          <p14:tracePt t="413994" x="2489200" y="5745163"/>
          <p14:tracePt t="414010" x="2471738" y="5761038"/>
          <p14:tracePt t="414041" x="2471738" y="5788025"/>
          <p14:tracePt t="414073" x="2463800" y="5795963"/>
          <p14:tracePt t="414081" x="2455863" y="5803900"/>
          <p14:tracePt t="414121" x="2455863" y="5829300"/>
          <p14:tracePt t="414129" x="2455863" y="5846763"/>
          <p14:tracePt t="414137" x="2455863" y="5854700"/>
          <p14:tracePt t="414154" x="2455863" y="5880100"/>
          <p14:tracePt t="414169" x="2471738" y="5897563"/>
          <p14:tracePt t="414179" x="2481263" y="5905500"/>
          <p14:tracePt t="414185" x="2489200" y="5922963"/>
          <p14:tracePt t="414194" x="2524125" y="5932488"/>
          <p14:tracePt t="414233" x="2532063" y="5932488"/>
          <p14:tracePt t="414241" x="2557463" y="5948363"/>
          <p14:tracePt t="414249" x="2574925" y="5948363"/>
          <p14:tracePt t="414256" x="2600325" y="5948363"/>
          <p14:tracePt t="414265" x="2641600" y="5965825"/>
          <p14:tracePt t="414273" x="2668588" y="5965825"/>
          <p14:tracePt t="414280" x="2735263" y="5999163"/>
          <p14:tracePt t="414290" x="2752725" y="5999163"/>
          <p14:tracePt t="414297" x="2786063" y="5999163"/>
          <p14:tracePt t="414305" x="2854325" y="6016625"/>
          <p14:tracePt t="414313" x="2973388" y="6034088"/>
          <p14:tracePt t="414320" x="2998788" y="6034088"/>
          <p14:tracePt t="414329" x="3084513" y="6034088"/>
          <p14:tracePt t="414337" x="3203575" y="6049963"/>
          <p14:tracePt t="414345" x="3236913" y="6049963"/>
          <p14:tracePt t="414353" x="3262313" y="6049963"/>
          <p14:tracePt t="414361" x="3305175" y="6049963"/>
          <p14:tracePt t="414368" x="3330575" y="6049963"/>
          <p14:tracePt t="414377" x="3381375" y="6049963"/>
          <p14:tracePt t="414384" x="3406775" y="6049963"/>
          <p14:tracePt t="414393" x="3432175" y="6049963"/>
          <p14:tracePt t="414401" x="3457575" y="6049963"/>
          <p14:tracePt t="414409" x="3475038" y="6049963"/>
          <p14:tracePt t="414417" x="3500438" y="6049963"/>
          <p14:tracePt t="414425" x="3525838" y="6049963"/>
          <p14:tracePt t="414433" x="3533775" y="6049963"/>
          <p14:tracePt t="414440" x="3559175" y="6049963"/>
          <p14:tracePt t="414457" x="3576638" y="6049963"/>
          <p14:tracePt t="414474" x="3586163" y="6049963"/>
          <p14:tracePt t="414481" x="3602038" y="6049963"/>
          <p14:tracePt t="414490" x="3611563" y="6034088"/>
          <p14:tracePt t="414497" x="3627438" y="6024563"/>
          <p14:tracePt t="414505" x="3652838" y="6008688"/>
          <p14:tracePt t="414513" x="3662363" y="5999163"/>
          <p14:tracePt t="414521" x="3678238" y="5983288"/>
          <p14:tracePt t="414529" x="3687763" y="5957888"/>
          <p14:tracePt t="414537" x="3703638" y="5948363"/>
          <p14:tracePt t="414544" x="3729038" y="5915025"/>
          <p14:tracePt t="414553" x="3738563" y="5905500"/>
          <p14:tracePt t="414561" x="3738563" y="5880100"/>
          <p14:tracePt t="414569" x="3756025" y="5854700"/>
          <p14:tracePt t="414577" x="3763963" y="5838825"/>
          <p14:tracePt t="414585" x="3789363" y="5813425"/>
          <p14:tracePt t="414593" x="3789363" y="5803900"/>
          <p14:tracePt t="414610" x="3789363" y="5778500"/>
          <p14:tracePt t="414617" x="3789363" y="5761038"/>
          <p14:tracePt t="414625" x="3789363" y="5753100"/>
          <p14:tracePt t="414633" x="3771900" y="5710238"/>
          <p14:tracePt t="414641" x="3756025" y="5676900"/>
          <p14:tracePt t="414649" x="3729038" y="5651500"/>
          <p14:tracePt t="414657" x="3695700" y="5616575"/>
          <p14:tracePt t="414665" x="3687763" y="5608638"/>
          <p14:tracePt t="414674" x="3678238" y="5591175"/>
          <p14:tracePt t="414681" x="3662363" y="5583238"/>
          <p14:tracePt t="414690" x="3652838" y="5583238"/>
          <p14:tracePt t="414697" x="3627438" y="5583238"/>
          <p14:tracePt t="414705" x="3594100" y="5549900"/>
          <p14:tracePt t="414713" x="3586163" y="5549900"/>
          <p14:tracePt t="414721" x="3559175" y="5540375"/>
          <p14:tracePt t="414729" x="3492500" y="5540375"/>
          <p14:tracePt t="414737" x="3432175" y="5540375"/>
          <p14:tracePt t="414744" x="3398838" y="5524500"/>
          <p14:tracePt t="414753" x="3313113" y="5524500"/>
          <p14:tracePt t="414761" x="3254375" y="5524500"/>
          <p14:tracePt t="414769" x="3186113" y="5524500"/>
          <p14:tracePt t="414777" x="3160713" y="5524500"/>
          <p14:tracePt t="414785" x="3117850" y="5524500"/>
          <p14:tracePt t="414793" x="3100388" y="5524500"/>
          <p14:tracePt t="414801" x="3074988" y="5524500"/>
          <p14:tracePt t="414809" x="3049588" y="5524500"/>
          <p14:tracePt t="414817" x="3041650" y="5524500"/>
          <p14:tracePt t="414825" x="3024188" y="5524500"/>
          <p14:tracePt t="414833" x="2982913" y="5524500"/>
          <p14:tracePt t="414840" x="2973388" y="5524500"/>
          <p14:tracePt t="414848" x="2965450" y="5524500"/>
          <p14:tracePt t="414856" x="2922588" y="5524500"/>
          <p14:tracePt t="414864" x="2897188" y="5524500"/>
          <p14:tracePt t="414873" x="2879725" y="5524500"/>
          <p14:tracePt t="414881" x="2854325" y="5524500"/>
          <p14:tracePt t="414890" x="2811463" y="5532438"/>
          <p14:tracePt t="414897" x="2795588" y="5540375"/>
          <p14:tracePt t="414907" x="2770188" y="5575300"/>
          <p14:tracePt t="414913" x="2760663" y="5583238"/>
          <p14:tracePt t="414921" x="2744788" y="5591175"/>
          <p14:tracePt t="414929" x="2719388" y="5608638"/>
          <p14:tracePt t="414936" x="2709863" y="5616575"/>
          <p14:tracePt t="414945" x="2693988" y="5634038"/>
          <p14:tracePt t="414960" x="2684463" y="5641975"/>
          <p14:tracePt t="414969" x="2668588" y="5659438"/>
          <p14:tracePt t="414977" x="2659063" y="5684838"/>
          <p14:tracePt t="414993" x="2641600" y="5694363"/>
          <p14:tracePt t="415001" x="2633663" y="5710238"/>
          <p14:tracePt t="415009" x="2616200" y="5735638"/>
          <p14:tracePt t="415026" x="2608263" y="5745163"/>
          <p14:tracePt t="415042" x="2608263" y="5761038"/>
          <p14:tracePt t="415049" x="2608263" y="5788025"/>
          <p14:tracePt t="415057" x="2574925" y="5813425"/>
          <p14:tracePt t="415089" x="2574925" y="5864225"/>
          <p14:tracePt t="415097" x="2574925" y="5872163"/>
          <p14:tracePt t="415105" x="2574925" y="5880100"/>
          <p14:tracePt t="415145" x="2582863" y="5897563"/>
          <p14:tracePt t="415153" x="2582863" y="5922963"/>
          <p14:tracePt t="415161" x="2590800" y="5932488"/>
          <p14:tracePt t="415169" x="2608263" y="5948363"/>
          <p14:tracePt t="415177" x="2616200" y="5957888"/>
          <p14:tracePt t="415185" x="2625725" y="5973763"/>
          <p14:tracePt t="415193" x="2659063" y="5983288"/>
          <p14:tracePt t="415201" x="2668588" y="5999163"/>
          <p14:tracePt t="415211" x="2693988" y="6024563"/>
          <p14:tracePt t="415217" x="2709863" y="6034088"/>
          <p14:tracePt t="415225" x="2770188" y="6067425"/>
          <p14:tracePt t="415233" x="2795588" y="6076950"/>
          <p14:tracePt t="415240" x="2863850" y="6092825"/>
          <p14:tracePt t="415249" x="2905125" y="6092825"/>
          <p14:tracePt t="415257" x="2930525" y="6110288"/>
          <p14:tracePt t="415265" x="2982913" y="6110288"/>
          <p14:tracePt t="415274" x="3008313" y="6143625"/>
          <p14:tracePt t="415281" x="3024188" y="6143625"/>
          <p14:tracePt t="415290" x="3067050" y="6153150"/>
          <p14:tracePt t="415297" x="3074988" y="6153150"/>
          <p14:tracePt t="415305" x="3117850" y="6153150"/>
          <p14:tracePt t="415313" x="3160713" y="6153150"/>
          <p14:tracePt t="415321" x="3211513" y="6153150"/>
          <p14:tracePt t="415329" x="3236913" y="6153150"/>
          <p14:tracePt t="415337" x="3297238" y="6153150"/>
          <p14:tracePt t="415345" x="3381375" y="6153150"/>
          <p14:tracePt t="415352" x="3432175" y="6153150"/>
          <p14:tracePt t="415360" x="3475038" y="6153150"/>
          <p14:tracePt t="415369" x="3500438" y="6153150"/>
          <p14:tracePt t="415377" x="3525838" y="6153150"/>
          <p14:tracePt t="415385" x="3576638" y="6153150"/>
          <p14:tracePt t="415393" x="3602038" y="6153150"/>
          <p14:tracePt t="415401" x="3611563" y="6153150"/>
          <p14:tracePt t="415409" x="3670300" y="6143625"/>
          <p14:tracePt t="415425" x="3713163" y="6143625"/>
          <p14:tracePt t="415433" x="3729038" y="6143625"/>
          <p14:tracePt t="415440" x="3756025" y="6143625"/>
          <p14:tracePt t="415449" x="3797300" y="6135688"/>
          <p14:tracePt t="415457" x="3822700" y="6135688"/>
          <p14:tracePt t="415465" x="3873500" y="6135688"/>
          <p14:tracePt t="415474" x="3900488" y="6135688"/>
          <p14:tracePt t="415481" x="3941763" y="6135688"/>
          <p14:tracePt t="415490" x="3976688" y="6135688"/>
          <p14:tracePt t="415497" x="4017963" y="6135688"/>
          <p14:tracePt t="415505" x="4027488" y="6135688"/>
          <p14:tracePt t="415513" x="4044950" y="6135688"/>
          <p14:tracePt t="415521" x="4070350" y="6135688"/>
          <p14:tracePt t="415529" x="4095750" y="6135688"/>
          <p14:tracePt t="415537" x="4103688" y="6135688"/>
          <p14:tracePt t="415545" x="4146550" y="6135688"/>
          <p14:tracePt t="415553" x="4162425" y="6135688"/>
          <p14:tracePt t="415561" x="4197350" y="6118225"/>
          <p14:tracePt t="415569" x="4230688" y="6118225"/>
          <p14:tracePt t="415577" x="4273550" y="6102350"/>
          <p14:tracePt t="415585" x="4298950" y="6102350"/>
          <p14:tracePt t="415594" x="4349750" y="6102350"/>
          <p14:tracePt t="415601" x="4392613" y="6102350"/>
          <p14:tracePt t="415610" x="4443413" y="6049963"/>
          <p14:tracePt t="415617" x="4503738" y="6049963"/>
          <p14:tracePt t="415626" x="4537075" y="6042025"/>
          <p14:tracePt t="415633" x="4579938" y="6024563"/>
          <p14:tracePt t="415642" x="4613275" y="6008688"/>
          <p14:tracePt t="415649" x="4638675" y="5983288"/>
          <p14:tracePt t="415657" x="4673600" y="5965825"/>
          <p14:tracePt t="415665" x="4699000" y="5932488"/>
          <p14:tracePt t="415675" x="4699000" y="5905500"/>
          <p14:tracePt t="415681" x="4714875" y="5897563"/>
          <p14:tracePt t="415691" x="4714875" y="5838825"/>
          <p14:tracePt t="415697" x="4740275" y="5813425"/>
          <p14:tracePt t="415705" x="4740275" y="5778500"/>
          <p14:tracePt t="415713" x="4740275" y="5770563"/>
          <p14:tracePt t="415721" x="4740275" y="5727700"/>
          <p14:tracePt t="415729" x="4740275" y="5719763"/>
          <p14:tracePt t="415737" x="4740275" y="5702300"/>
          <p14:tracePt t="415753" x="4740275" y="5694363"/>
          <p14:tracePt t="415761" x="4740275" y="5668963"/>
          <p14:tracePt t="415777" x="4740275" y="5651500"/>
          <p14:tracePt t="415793" x="4740275" y="5626100"/>
          <p14:tracePt t="415801" x="4706938" y="5616575"/>
          <p14:tracePt t="415810" x="4681538" y="5616575"/>
          <p14:tracePt t="415817" x="4646613" y="5583238"/>
          <p14:tracePt t="415824" x="4621213" y="5583238"/>
          <p14:tracePt t="415833" x="4613275" y="5575300"/>
          <p14:tracePt t="415841" x="4595813" y="5575300"/>
          <p14:tracePt t="415849" x="4587875" y="5575300"/>
          <p14:tracePt t="415857" x="4545013" y="5575300"/>
          <p14:tracePt t="415865" x="4519613" y="5575300"/>
          <p14:tracePt t="415873" x="4476750" y="5575300"/>
          <p14:tracePt t="415880" x="4410075" y="5557838"/>
          <p14:tracePt t="415890" x="4367213" y="5557838"/>
          <p14:tracePt t="415897" x="4281488" y="5557838"/>
          <p14:tracePt t="415906" x="4187825" y="5557838"/>
          <p14:tracePt t="415913" x="4044950" y="5532438"/>
          <p14:tracePt t="415921" x="3925888" y="5532438"/>
          <p14:tracePt t="415929" x="3814763" y="5532438"/>
          <p14:tracePt t="415936" x="3695700" y="5532438"/>
          <p14:tracePt t="415945" x="3559175" y="5532438"/>
          <p14:tracePt t="415953" x="3441700" y="5532438"/>
          <p14:tracePt t="415960" x="3381375" y="5532438"/>
          <p14:tracePt t="415969" x="3330575" y="5532438"/>
          <p14:tracePt t="415976" x="3287713" y="5532438"/>
          <p14:tracePt t="415985" x="3270250" y="5532438"/>
          <p14:tracePt t="415993" x="3262313" y="5532438"/>
          <p14:tracePt t="416041" x="3203575" y="5532438"/>
          <p14:tracePt t="416049" x="3143250" y="5532438"/>
          <p14:tracePt t="416057" x="3074988" y="5532438"/>
          <p14:tracePt t="416065" x="3016250" y="5514975"/>
          <p14:tracePt t="416075" x="2947988" y="5481638"/>
          <p14:tracePt t="416081" x="2897188" y="5481638"/>
          <p14:tracePt t="416091" x="2854325" y="5481638"/>
          <p14:tracePt t="416097" x="2811463" y="5481638"/>
          <p14:tracePt t="416105" x="2760663" y="5481638"/>
          <p14:tracePt t="416113" x="2752725" y="5481638"/>
          <p14:tracePt t="416121" x="2735263" y="5481638"/>
          <p14:tracePt t="416129" x="2727325" y="5481638"/>
          <p14:tracePt t="416137" x="2701925" y="5481638"/>
          <p14:tracePt t="416145" x="2684463" y="5481638"/>
          <p14:tracePt t="416153" x="2659063" y="5481638"/>
          <p14:tracePt t="416169" x="2633663" y="5472113"/>
          <p14:tracePt t="416251" x="2608263" y="5472113"/>
          <p14:tracePt t="416260" x="2590800" y="5472113"/>
          <p14:tracePt t="416268" x="2565400" y="5472113"/>
          <p14:tracePt t="416279" x="2524125" y="5489575"/>
          <p14:tracePt t="416282" x="2506663" y="5507038"/>
          <p14:tracePt t="416292" x="2463800" y="5549900"/>
          <p14:tracePt t="416298" x="2438400" y="5591175"/>
          <p14:tracePt t="416305" x="2405063" y="5626100"/>
          <p14:tracePt t="416313" x="2352675" y="5676900"/>
          <p14:tracePt t="416321" x="2319338" y="5745163"/>
          <p14:tracePt t="416329" x="2293938" y="5770563"/>
          <p14:tracePt t="416337" x="2260600" y="5821363"/>
          <p14:tracePt t="416345" x="2225675" y="5872163"/>
          <p14:tracePt t="416353" x="2217738" y="5880100"/>
          <p14:tracePt t="416361" x="2200275" y="5905500"/>
          <p14:tracePt t="416378" x="2200275" y="5932488"/>
          <p14:tracePt t="416385" x="2200275" y="5965825"/>
          <p14:tracePt t="416401" x="2174875" y="5991225"/>
          <p14:tracePt t="416410" x="2174875" y="6008688"/>
          <p14:tracePt t="416425" x="2174875" y="6016625"/>
          <p14:tracePt t="416433" x="2174875" y="6024563"/>
          <p14:tracePt t="416441" x="2174875" y="6059488"/>
          <p14:tracePt t="416449" x="2174875" y="6067425"/>
          <p14:tracePt t="416465" x="2174875" y="6076950"/>
          <p14:tracePt t="416475" x="2192338" y="6092825"/>
          <p14:tracePt t="416492" x="2200275" y="6102350"/>
          <p14:tracePt t="416497" x="2208213" y="6118225"/>
          <p14:tracePt t="416508" x="2243138" y="6143625"/>
          <p14:tracePt t="416513" x="2251075" y="6153150"/>
          <p14:tracePt t="416521" x="2276475" y="6169025"/>
          <p14:tracePt t="416529" x="2301875" y="6169025"/>
          <p14:tracePt t="416537" x="2352675" y="6186488"/>
          <p14:tracePt t="416545" x="2395538" y="6211888"/>
          <p14:tracePt t="416553" x="2446338" y="6229350"/>
          <p14:tracePt t="416561" x="2471738" y="6246813"/>
          <p14:tracePt t="416569" x="2524125" y="6262688"/>
          <p14:tracePt t="416578" x="2590800" y="6313488"/>
          <p14:tracePt t="416585" x="2684463" y="6330950"/>
          <p14:tracePt t="416595" x="2778125" y="6348413"/>
          <p14:tracePt t="416601" x="2871788" y="6391275"/>
          <p14:tracePt t="416609" x="2965450" y="6407150"/>
          <p14:tracePt t="416617" x="3008313" y="6424613"/>
          <p14:tracePt t="416625" x="3100388" y="6442075"/>
          <p14:tracePt t="416633" x="3143250" y="6475413"/>
          <p14:tracePt t="416641" x="3160713" y="6475413"/>
          <p14:tracePt t="416649" x="3211513" y="6483350"/>
          <p14:tracePt t="416658" x="3244850" y="6483350"/>
          <p14:tracePt t="416665" x="3305175" y="6500813"/>
          <p14:tracePt t="416675" x="3373438" y="6518275"/>
          <p14:tracePt t="416681" x="3398838" y="6518275"/>
          <p14:tracePt t="416691" x="3492500" y="6551613"/>
          <p14:tracePt t="416697" x="3551238" y="6551613"/>
          <p14:tracePt t="416707" x="3619500" y="6569075"/>
          <p14:tracePt t="416713" x="3644900" y="6569075"/>
          <p14:tracePt t="416721" x="3713163" y="6586538"/>
          <p14:tracePt t="416729" x="3756025" y="6586538"/>
          <p14:tracePt t="416737" x="3781425" y="6586538"/>
          <p14:tracePt t="416745" x="3848100" y="6586538"/>
          <p14:tracePt t="416753" x="3908425" y="6602413"/>
          <p14:tracePt t="416761" x="3941763" y="6602413"/>
          <p14:tracePt t="416769" x="4027488" y="6637338"/>
          <p14:tracePt t="416778" x="4078288" y="6637338"/>
          <p14:tracePt t="416785" x="4103688" y="6654800"/>
          <p14:tracePt t="416795" x="4187825" y="6654800"/>
          <p14:tracePt t="416801" x="4230688" y="6654800"/>
          <p14:tracePt t="416810" x="4265613" y="6670675"/>
          <p14:tracePt t="416817" x="4324350" y="6670675"/>
          <p14:tracePt t="416825" x="4375150" y="6670675"/>
          <p14:tracePt t="416833" x="4435475" y="6670675"/>
          <p14:tracePt t="416841" x="4494213" y="6670675"/>
          <p14:tracePt t="416849" x="4545013" y="6670675"/>
          <p14:tracePt t="416858" x="4570413" y="6670675"/>
          <p14:tracePt t="416865" x="4579938" y="6670675"/>
          <p14:tracePt t="416922" x="4621213" y="6670675"/>
          <p14:tracePt t="416929" x="4673600" y="6662738"/>
          <p14:tracePt t="416937" x="4714875" y="6645275"/>
          <p14:tracePt t="416947" x="4783138" y="6627813"/>
          <p14:tracePt t="416953" x="4826000" y="6627813"/>
          <p14:tracePt t="416962" x="4876800" y="6627813"/>
          <p14:tracePt t="416969" x="4884738" y="6619875"/>
          <p14:tracePt t="416979" x="4910138" y="6619875"/>
          <p14:tracePt t="416985" x="4935538" y="6602413"/>
          <p14:tracePt t="417002" x="4953000" y="6602413"/>
          <p14:tracePt t="417009" x="4978400" y="6577013"/>
          <p14:tracePt t="417017" x="5003800" y="6561138"/>
          <p14:tracePt t="417034" x="5054600" y="6561138"/>
          <p14:tracePt t="417042" x="5064125" y="6551613"/>
          <p14:tracePt t="417049" x="5089525" y="6535738"/>
          <p14:tracePt t="417059" x="5140325" y="6500813"/>
          <p14:tracePt t="417065" x="5165725" y="6492875"/>
          <p14:tracePt t="417076" x="5216525" y="6492875"/>
          <p14:tracePt t="417082" x="5224463" y="6475413"/>
          <p14:tracePt t="417091" x="5267325" y="6475413"/>
          <p14:tracePt t="417098" x="5276850" y="6467475"/>
          <p14:tracePt t="417108" x="5292725" y="6467475"/>
          <p14:tracePt t="417113" x="5335588" y="6467475"/>
          <p14:tracePt t="417130" x="5360988" y="6432550"/>
          <p14:tracePt t="417146" x="5378450" y="6424613"/>
          <p14:tracePt t="417163" x="5386388" y="6407150"/>
          <p14:tracePt t="417169" x="5411788" y="6381750"/>
          <p14:tracePt t="417178" x="5429250" y="6356350"/>
          <p14:tracePt t="417195" x="5429250" y="6338888"/>
          <p14:tracePt t="417201" x="5437188" y="6330950"/>
          <p14:tracePt t="417209" x="5437188" y="6323013"/>
          <p14:tracePt t="417315" x="5454650" y="6305550"/>
          <p14:tracePt t="417323" x="5480050" y="6313488"/>
          <p14:tracePt t="417334" x="5607050" y="6330950"/>
          <p14:tracePt t="417340" x="5700713" y="6330950"/>
          <p14:tracePt t="417349" x="5786438" y="6330950"/>
          <p14:tracePt t="417355" x="5870575" y="6330950"/>
          <p14:tracePt t="417364" x="5921375" y="6330950"/>
          <p14:tracePt t="417393" x="5930900" y="6330950"/>
          <p14:tracePt t="417626" x="5895975" y="6407150"/>
          <p14:tracePt t="417657" x="5921375" y="6391275"/>
          <p14:tracePt t="417665" x="5921375" y="6365875"/>
          <p14:tracePt t="417674" x="5921375" y="6280150"/>
          <p14:tracePt t="417681" x="5921375" y="6254750"/>
          <p14:tracePt t="418361" x="5938838" y="6237288"/>
          <p14:tracePt t="418433" x="5938838" y="6229350"/>
          <p14:tracePt t="418449" x="5938838" y="6211888"/>
          <p14:tracePt t="418465" x="5938838" y="6186488"/>
          <p14:tracePt t="418472" x="5938838" y="6178550"/>
          <p14:tracePt t="418481" x="5938838" y="6169025"/>
          <p14:tracePt t="418497" x="5938838" y="6153150"/>
          <p14:tracePt t="418513" x="5938838" y="6127750"/>
          <p14:tracePt t="418521" x="5938838" y="6102350"/>
          <p14:tracePt t="418529" x="5938838" y="6092825"/>
          <p14:tracePt t="418537" x="5938838" y="6049963"/>
          <p14:tracePt t="418545" x="5938838" y="6034088"/>
          <p14:tracePt t="418553" x="5938838" y="6024563"/>
          <p14:tracePt t="418561" x="5938838" y="5999163"/>
          <p14:tracePt t="418569" x="5938838" y="5983288"/>
          <p14:tracePt t="418576" x="5938838" y="5973763"/>
          <p14:tracePt t="418600" x="5946775" y="5948363"/>
          <p14:tracePt t="418617" x="5964238" y="5948363"/>
          <p14:tracePt t="418626" x="5972175" y="5948363"/>
          <p14:tracePt t="418633" x="5997575" y="5948363"/>
          <p14:tracePt t="418640" x="6024563" y="5948363"/>
          <p14:tracePt t="418649" x="6075363" y="5948363"/>
          <p14:tracePt t="418656" x="6159500" y="5957888"/>
          <p14:tracePt t="418665" x="6278563" y="5973763"/>
          <p14:tracePt t="418674" x="6397625" y="5999163"/>
          <p14:tracePt t="418681" x="6508750" y="5999163"/>
          <p14:tracePt t="418690" x="6653213" y="5999163"/>
          <p14:tracePt t="418697" x="6823075" y="5999163"/>
          <p14:tracePt t="418707" x="7026275" y="5999163"/>
          <p14:tracePt t="418713" x="7196138" y="5999163"/>
          <p14:tracePt t="418721" x="7391400" y="5983288"/>
          <p14:tracePt t="418729" x="7596188" y="5940425"/>
          <p14:tracePt t="418737" x="7723188" y="5897563"/>
          <p14:tracePt t="418745" x="7842250" y="5854700"/>
          <p14:tracePt t="418753" x="7986713" y="5838825"/>
          <p14:tracePt t="418761" x="8037513" y="5788025"/>
          <p14:tracePt t="418769" x="8105775" y="5753100"/>
          <p14:tracePt t="418777" x="8181975" y="5694363"/>
          <p14:tracePt t="418785" x="8232775" y="5659438"/>
          <p14:tracePt t="418793" x="8343900" y="5626100"/>
          <p14:tracePt t="418801" x="8410575" y="5575300"/>
          <p14:tracePt t="418809" x="8513763" y="5514975"/>
          <p14:tracePt t="418817" x="8640763" y="5430838"/>
          <p14:tracePt t="418826" x="8691563" y="5380038"/>
          <p14:tracePt t="418833" x="8724900" y="5327650"/>
          <p14:tracePt t="418841" x="8759825" y="5260975"/>
          <p14:tracePt t="418848" x="8759825" y="5251450"/>
          <p14:tracePt t="418857" x="8767763" y="5192713"/>
          <p14:tracePt t="418865" x="8785225" y="5124450"/>
          <p14:tracePt t="418873" x="8818563" y="5056188"/>
          <p14:tracePt t="418881" x="8861425" y="4987925"/>
          <p14:tracePt t="418891" x="8894763" y="4919663"/>
          <p14:tracePt t="418897" x="8937625" y="4868863"/>
          <p14:tracePt t="418906" x="8988425" y="4818063"/>
          <p14:tracePt t="418925" x="9124950" y="4665663"/>
          <p14:tracePt t="418929" x="9150350" y="4648200"/>
          <p14:tracePt t="418937" x="9201150" y="4622800"/>
          <p14:tracePt t="418946" x="9286875" y="4589463"/>
          <p14:tracePt t="418953" x="9337675" y="4572000"/>
          <p14:tracePt t="418961" x="9380538" y="4521200"/>
          <p14:tracePt t="418969" x="9431338" y="4503738"/>
          <p14:tracePt t="418977" x="9439275" y="4503738"/>
          <p14:tracePt t="418985" x="9482138" y="4486275"/>
          <p14:tracePt t="418993" x="9498013" y="4486275"/>
          <p14:tracePt t="419001" x="9523413" y="4478338"/>
          <p14:tracePt t="419009" x="9550400" y="4478338"/>
          <p14:tracePt t="419017" x="9558338" y="4478338"/>
          <p14:tracePt t="419057" x="9575800" y="4478338"/>
          <p14:tracePt t="419065" x="9601200" y="4478338"/>
          <p14:tracePt t="419072" x="9642475" y="4478338"/>
          <p14:tracePt t="419081" x="9796463" y="4478338"/>
          <p14:tracePt t="419090" x="9915525" y="4478338"/>
          <p14:tracePt t="419097" x="10110788" y="4478338"/>
          <p14:tracePt t="419107" x="10229850" y="4460875"/>
          <p14:tracePt t="419113" x="10356850" y="4419600"/>
          <p14:tracePt t="419121" x="10442575" y="4419600"/>
          <p14:tracePt t="419129" x="10509250" y="4402138"/>
          <p14:tracePt t="419137" x="10552113" y="4384675"/>
          <p14:tracePt t="419145" x="10569575" y="4384675"/>
          <p14:tracePt t="419153" x="10577513" y="4376738"/>
          <p14:tracePt t="419298" x="10577513" y="4359275"/>
          <p14:tracePt t="419308" x="10577513" y="4351338"/>
          <p14:tracePt t="419315" x="10560050" y="4325938"/>
          <p14:tracePt t="419322" x="10467975" y="4265613"/>
          <p14:tracePt t="419329" x="10399713" y="4249738"/>
          <p14:tracePt t="419336" x="10306050" y="4214813"/>
          <p14:tracePt t="419345" x="10179050" y="4146550"/>
          <p14:tracePt t="419353" x="10059988" y="4130675"/>
          <p14:tracePt t="419361" x="10017125" y="4113213"/>
          <p14:tracePt t="419369" x="9931400" y="4113213"/>
          <p14:tracePt t="419377" x="9880600" y="4079875"/>
          <p14:tracePt t="419385" x="9855200" y="4079875"/>
          <p14:tracePt t="419393" x="9839325" y="4079875"/>
          <p14:tracePt t="419401" x="9804400" y="4079875"/>
          <p14:tracePt t="419409" x="9786938" y="4079875"/>
          <p14:tracePt t="419417" x="9761538" y="4070350"/>
          <p14:tracePt t="419426" x="9736138" y="4070350"/>
          <p14:tracePt t="419433" x="9710738" y="4070350"/>
          <p14:tracePt t="419442" x="9659938" y="4052888"/>
          <p14:tracePt t="419449" x="9652000" y="4052888"/>
          <p14:tracePt t="419457" x="9626600" y="4052888"/>
          <p14:tracePt t="419465" x="9601200" y="4052888"/>
          <p14:tracePt t="419474" x="9566275" y="4052888"/>
          <p14:tracePt t="419481" x="9507538" y="4052888"/>
          <p14:tracePt t="419491" x="9439275" y="4052888"/>
          <p14:tracePt t="419497" x="9413875" y="4052888"/>
          <p14:tracePt t="419507" x="9371013" y="4079875"/>
          <p14:tracePt t="419513" x="9353550" y="4079875"/>
          <p14:tracePt t="419521" x="9345613" y="4079875"/>
          <p14:tracePt t="419529" x="9302750" y="4079875"/>
          <p14:tracePt t="419537" x="9277350" y="4087813"/>
          <p14:tracePt t="419545" x="9226550" y="4087813"/>
          <p14:tracePt t="419553" x="9201150" y="4087813"/>
          <p14:tracePt t="419561" x="9142413" y="4087813"/>
          <p14:tracePt t="419569" x="9074150" y="4105275"/>
          <p14:tracePt t="419577" x="9031288" y="4105275"/>
          <p14:tracePt t="419585" x="8963025" y="4121150"/>
          <p14:tracePt t="419593" x="8894763" y="4121150"/>
          <p14:tracePt t="419601" x="8853488" y="4121150"/>
          <p14:tracePt t="419609" x="8810625" y="4121150"/>
          <p14:tracePt t="419617" x="8742363" y="4121150"/>
          <p14:tracePt t="419625" x="8716963" y="4121150"/>
          <p14:tracePt t="419633" x="8674100" y="4121150"/>
          <p14:tracePt t="419641" x="8640763" y="4121150"/>
          <p14:tracePt t="419649" x="8615363" y="4121150"/>
          <p14:tracePt t="419657" x="8605838" y="4121150"/>
          <p14:tracePt t="419665" x="8589963" y="4121150"/>
          <p14:tracePt t="419713" x="8555038" y="4121150"/>
          <p14:tracePt t="419722" x="8521700" y="4121150"/>
          <p14:tracePt t="419729" x="8453438" y="4156075"/>
          <p14:tracePt t="419737" x="8394700" y="4156075"/>
          <p14:tracePt t="419745" x="8351838" y="4156075"/>
          <p14:tracePt t="419753" x="8283575" y="4156075"/>
          <p14:tracePt t="419761" x="8240713" y="4156075"/>
          <p14:tracePt t="419769" x="8215313" y="4156075"/>
          <p14:tracePt t="419778" x="8164513" y="4156075"/>
          <p14:tracePt t="419785" x="8139113" y="4156075"/>
          <p14:tracePt t="419794" x="8096250" y="4156075"/>
          <p14:tracePt t="419801" x="8045450" y="4156075"/>
          <p14:tracePt t="419810" x="7986713" y="4156075"/>
          <p14:tracePt t="419817" x="7918450" y="4171950"/>
          <p14:tracePt t="419833" x="7893050" y="4171950"/>
          <p14:tracePt t="419882" x="7867650" y="4171950"/>
          <p14:tracePt t="419890" x="7850188" y="4171950"/>
          <p14:tracePt t="419898" x="7824788" y="4189413"/>
          <p14:tracePt t="419906" x="7781925" y="4189413"/>
          <p14:tracePt t="419913" x="7715250" y="4206875"/>
          <p14:tracePt t="419921" x="7672388" y="4206875"/>
          <p14:tracePt t="419930" x="7621588" y="4249738"/>
          <p14:tracePt t="419937" x="7596188" y="4249738"/>
          <p14:tracePt t="419953" x="7570788" y="4249738"/>
          <p14:tracePt t="420018" x="7553325" y="4265613"/>
          <p14:tracePt t="420042" x="7545388" y="4275138"/>
          <p14:tracePt t="420049" x="7535863" y="4291013"/>
          <p14:tracePt t="420057" x="7518400" y="4300538"/>
          <p14:tracePt t="420066" x="7493000" y="4325938"/>
          <p14:tracePt t="420090" x="7485063" y="4341813"/>
          <p14:tracePt t="420097" x="7485063" y="4351338"/>
          <p14:tracePt t="420109" x="7485063" y="4368800"/>
          <p14:tracePt t="420113" x="7467600" y="4394200"/>
          <p14:tracePt t="420122" x="7467600" y="4419600"/>
          <p14:tracePt t="420138" x="7467600" y="4427538"/>
          <p14:tracePt t="420146" x="7467600" y="4452938"/>
          <p14:tracePt t="420154" x="7467600" y="4478338"/>
          <p14:tracePt t="420163" x="7467600" y="4495800"/>
          <p14:tracePt t="420169" x="7467600" y="4521200"/>
          <p14:tracePt t="420178" x="7467600" y="4546600"/>
          <p14:tracePt t="420194" x="7467600" y="4564063"/>
          <p14:tracePt t="420202" x="7467600" y="4572000"/>
          <p14:tracePt t="420211" x="7477125" y="4597400"/>
          <p14:tracePt t="420218" x="7485063" y="4597400"/>
          <p14:tracePt t="420226" x="7493000" y="4614863"/>
          <p14:tracePt t="420233" x="7527925" y="4640263"/>
          <p14:tracePt t="420242" x="7535863" y="4648200"/>
          <p14:tracePt t="420250" x="7545388" y="4648200"/>
          <p14:tracePt t="420258" x="7578725" y="4665663"/>
          <p14:tracePt t="420265" x="7604125" y="4665663"/>
          <p14:tracePt t="420276" x="7646988" y="4691063"/>
          <p14:tracePt t="420293" x="7680325" y="4691063"/>
          <p14:tracePt t="420298" x="7723188" y="4708525"/>
          <p14:tracePt t="420309" x="7748588" y="4708525"/>
          <p14:tracePt t="420313" x="7781925" y="4724400"/>
          <p14:tracePt t="420322" x="7824788" y="4724400"/>
          <p14:tracePt t="420330" x="7867650" y="4724400"/>
          <p14:tracePt t="420338" x="7935913" y="4741863"/>
          <p14:tracePt t="420347" x="7994650" y="4741863"/>
          <p14:tracePt t="420354" x="8113713" y="4775200"/>
          <p14:tracePt t="420362" x="8199438" y="4775200"/>
          <p14:tracePt t="420369" x="8283575" y="4775200"/>
          <p14:tracePt t="420379" x="8377238" y="4775200"/>
          <p14:tracePt t="420385" x="8435975" y="4775200"/>
          <p14:tracePt t="420393" x="8462963" y="4775200"/>
          <p14:tracePt t="420402" x="8513763" y="4775200"/>
          <p14:tracePt t="420409" x="8539163" y="4775200"/>
          <p14:tracePt t="420417" x="8564563" y="4775200"/>
          <p14:tracePt t="420427" x="8589963" y="4775200"/>
          <p14:tracePt t="420433" x="8640763" y="4775200"/>
          <p14:tracePt t="420442" x="8666163" y="4775200"/>
          <p14:tracePt t="420449" x="8724900" y="4775200"/>
          <p14:tracePt t="420459" x="8750300" y="4775200"/>
          <p14:tracePt t="420465" x="8818563" y="4775200"/>
          <p14:tracePt t="420476" x="8878888" y="4775200"/>
          <p14:tracePt t="420481" x="8912225" y="4775200"/>
          <p14:tracePt t="420493" x="8955088" y="4775200"/>
          <p14:tracePt t="420497" x="8963025" y="4775200"/>
          <p14:tracePt t="420509" x="9005888" y="4775200"/>
          <p14:tracePt t="420514" x="9023350" y="4775200"/>
          <p14:tracePt t="420522" x="9048750" y="4775200"/>
          <p14:tracePt t="420530" x="9074150" y="4775200"/>
          <p14:tracePt t="420537" x="9099550" y="4775200"/>
          <p14:tracePt t="420554" x="9124950" y="4775200"/>
          <p14:tracePt t="420562" x="9158288" y="4775200"/>
          <p14:tracePt t="420570" x="9167813" y="4775200"/>
          <p14:tracePt t="420579" x="9209088" y="4775200"/>
          <p14:tracePt t="420585" x="9251950" y="4775200"/>
          <p14:tracePt t="420594" x="9320213" y="4759325"/>
          <p14:tracePt t="420601" x="9380538" y="4759325"/>
          <p14:tracePt t="420610" x="9464675" y="4759325"/>
          <p14:tracePt t="420617" x="9532938" y="4741863"/>
          <p14:tracePt t="420626" x="9583738" y="4708525"/>
          <p14:tracePt t="420633" x="9626600" y="4708525"/>
          <p14:tracePt t="420641" x="9685338" y="4708525"/>
          <p14:tracePt t="420649" x="9720263" y="4691063"/>
          <p14:tracePt t="420657" x="9761538" y="4691063"/>
          <p14:tracePt t="420665" x="9796463" y="4683125"/>
          <p14:tracePt t="420673" x="9839325" y="4665663"/>
          <p14:tracePt t="420681" x="9890125" y="4630738"/>
          <p14:tracePt t="420697" x="9931400" y="4614863"/>
          <p14:tracePt t="420707" x="9948863" y="4605338"/>
          <p14:tracePt t="420713" x="9956800" y="4605338"/>
          <p14:tracePt t="420721" x="9983788" y="4589463"/>
          <p14:tracePt t="420729" x="9999663" y="4589463"/>
          <p14:tracePt t="420737" x="10042525" y="4564063"/>
          <p14:tracePt t="420745" x="10067925" y="4546600"/>
          <p14:tracePt t="420753" x="10075863" y="4546600"/>
          <p14:tracePt t="420761" x="10101263" y="4538663"/>
          <p14:tracePt t="420769" x="10118725" y="4538663"/>
          <p14:tracePt t="420777" x="10126663" y="4538663"/>
          <p14:tracePt t="420827" x="10144125" y="4521200"/>
          <p14:tracePt t="421649" x="10153650" y="4513263"/>
          <p14:tracePt t="422546" x="10153650" y="4495800"/>
          <p14:tracePt t="423602" x="10179050" y="4470400"/>
          <p14:tracePt t="423608" x="10194925" y="4460875"/>
          <p14:tracePt t="423633" x="10204450" y="4460875"/>
          <p14:tracePt t="423641" x="10220325" y="4460875"/>
          <p14:tracePt t="423657" x="10245725" y="4460875"/>
          <p14:tracePt t="423721" x="10255250" y="4460875"/>
          <p14:tracePt t="423729" x="10280650" y="4460875"/>
          <p14:tracePt t="423737" x="10323513" y="4460875"/>
          <p14:tracePt t="423745" x="10356850" y="4460875"/>
          <p14:tracePt t="423753" x="10399713" y="4460875"/>
          <p14:tracePt t="423761" x="10425113" y="4460875"/>
          <p14:tracePt t="423769" x="10450513" y="4460875"/>
          <p14:tracePt t="423777" x="10483850" y="4460875"/>
          <p14:tracePt t="423785" x="10493375" y="4460875"/>
          <p14:tracePt t="428777" x="10475913" y="4460875"/>
          <p14:tracePt t="428794" x="10442575" y="4478338"/>
          <p14:tracePt t="428801" x="10433050" y="4486275"/>
          <p14:tracePt t="428825" x="10425113" y="4503738"/>
          <p14:tracePt t="428833" x="10407650" y="4503738"/>
          <p14:tracePt t="428842" x="10399713" y="4513263"/>
          <p14:tracePt t="428858" x="10382250" y="4513263"/>
          <p14:tracePt t="428864" x="10356850" y="4513263"/>
          <p14:tracePt t="428873" x="10348913" y="4529138"/>
          <p14:tracePt t="428880" x="10331450" y="4529138"/>
          <p14:tracePt t="428889" x="10298113" y="4529138"/>
          <p14:tracePt t="428896" x="10280650" y="4529138"/>
          <p14:tracePt t="428907" x="10255250" y="4529138"/>
          <p14:tracePt t="428912" x="10229850" y="4529138"/>
          <p14:tracePt t="428922" x="10194925" y="4554538"/>
          <p14:tracePt t="428928" x="10153650" y="4554538"/>
          <p14:tracePt t="428936" x="10144125" y="4554538"/>
          <p14:tracePt t="428952" x="10126663" y="4554538"/>
          <p14:tracePt t="428960" x="10085388" y="4554538"/>
          <p14:tracePt t="428976" x="10075863" y="4554538"/>
          <p14:tracePt t="428984" x="10067925" y="4554538"/>
          <p14:tracePt t="429001" x="10050463" y="4554538"/>
          <p14:tracePt t="429008" x="10009188" y="4572000"/>
          <p14:tracePt t="429016" x="9999663" y="4572000"/>
          <p14:tracePt t="429025" x="9991725" y="4572000"/>
          <p14:tracePt t="429032" x="9956800" y="4572000"/>
          <p14:tracePt t="429041" x="9948863" y="4572000"/>
          <p14:tracePt t="429080" x="9940925" y="4572000"/>
          <p14:tracePt t="429088" x="9923463" y="4572000"/>
          <p14:tracePt t="429097" x="9898063" y="4564063"/>
          <p14:tracePt t="429105" x="9890125" y="4554538"/>
          <p14:tracePt t="429113" x="9872663" y="4554538"/>
          <p14:tracePt t="429122" x="9864725" y="4554538"/>
          <p14:tracePt t="429129" x="9821863" y="4554538"/>
          <p14:tracePt t="429137" x="9796463" y="4538663"/>
          <p14:tracePt t="429145" x="9745663" y="4521200"/>
          <p14:tracePt t="429153" x="9736138" y="4521200"/>
          <p14:tracePt t="429161" x="9677400" y="4513263"/>
          <p14:tracePt t="429168" x="9667875" y="4495800"/>
          <p14:tracePt t="429177" x="9626600" y="4486275"/>
          <p14:tracePt t="429185" x="9609138" y="4486275"/>
          <p14:tracePt t="429193" x="9601200" y="4486275"/>
          <p14:tracePt t="429201" x="9575800" y="4470400"/>
          <p14:tracePt t="429209" x="9558338" y="4470400"/>
          <p14:tracePt t="429217" x="9532938" y="4470400"/>
          <p14:tracePt t="429225" x="9490075" y="4470400"/>
          <p14:tracePt t="429233" x="9447213" y="4470400"/>
          <p14:tracePt t="429241" x="9380538" y="4452938"/>
          <p14:tracePt t="429249" x="9294813" y="4452938"/>
          <p14:tracePt t="429257" x="9226550" y="4452938"/>
          <p14:tracePt t="429264" x="9201150" y="4452938"/>
          <p14:tracePt t="429274" x="9158288" y="4452938"/>
          <p14:tracePt t="429281" x="9124950" y="4427538"/>
          <p14:tracePt t="429288" x="9099550" y="4427538"/>
          <p14:tracePt t="429353" x="9082088" y="4427538"/>
          <p14:tracePt t="429361" x="9074150" y="4427538"/>
          <p14:tracePt t="429369" x="9013825" y="4410075"/>
          <p14:tracePt t="429377" x="8955088" y="4410075"/>
          <p14:tracePt t="429385" x="8843963" y="4410075"/>
          <p14:tracePt t="429393" x="8785225" y="4410075"/>
          <p14:tracePt t="429401" x="8691563" y="4394200"/>
          <p14:tracePt t="429410" x="8648700" y="4376738"/>
          <p14:tracePt t="429417" x="8580438" y="4376738"/>
          <p14:tracePt t="429427" x="8521700" y="4359275"/>
          <p14:tracePt t="429433" x="8488363" y="4341813"/>
          <p14:tracePt t="429441" x="8445500" y="4341813"/>
          <p14:tracePt t="429449" x="8435975" y="4341813"/>
          <p14:tracePt t="429456" x="8394700" y="4333875"/>
          <p14:tracePt t="429465" x="8377238" y="4333875"/>
          <p14:tracePt t="429489" x="8369300" y="4333875"/>
          <p14:tracePt t="429529" x="8351838" y="4333875"/>
          <p14:tracePt t="429538" x="8326438" y="4333875"/>
          <p14:tracePt t="429545" x="8318500" y="4333875"/>
          <p14:tracePt t="429554" x="8308975" y="4333875"/>
          <p14:tracePt t="429569" x="8291513" y="4333875"/>
          <p14:tracePt t="429585" x="8266113" y="4333875"/>
          <p14:tracePt t="429593" x="8258175" y="4333875"/>
          <p14:tracePt t="429601" x="8240713" y="4333875"/>
          <p14:tracePt t="429609" x="8189913" y="4333875"/>
          <p14:tracePt t="429617" x="8174038" y="4333875"/>
          <p14:tracePt t="429625" x="8164513" y="4333875"/>
          <p14:tracePt t="429633" x="8121650" y="4333875"/>
          <p14:tracePt t="429641" x="8096250" y="4333875"/>
          <p14:tracePt t="429649" x="8045450" y="4351338"/>
          <p14:tracePt t="429657" x="8020050" y="4351338"/>
          <p14:tracePt t="429665" x="7969250" y="4368800"/>
          <p14:tracePt t="429673" x="7943850" y="4384675"/>
          <p14:tracePt t="429681" x="7875588" y="4419600"/>
          <p14:tracePt t="429689" x="7867650" y="4419600"/>
          <p14:tracePt t="429697" x="7824788" y="4427538"/>
          <p14:tracePt t="429762" x="7791450" y="4445000"/>
          <p14:tracePt t="429898" x="7799388" y="4445000"/>
          <p14:tracePt t="429914" x="7807325" y="4445000"/>
          <p14:tracePt t="429929" x="7824788" y="4445000"/>
          <p14:tracePt t="429945" x="7832725" y="4445000"/>
          <p14:tracePt t="429953" x="7875588" y="4445000"/>
          <p14:tracePt t="429961" x="7900988" y="4427538"/>
          <p14:tracePt t="429969" x="7969250" y="4427538"/>
          <p14:tracePt t="429977" x="8012113" y="4410075"/>
          <p14:tracePt t="429985" x="8105775" y="4394200"/>
          <p14:tracePt t="429993" x="8147050" y="4394200"/>
          <p14:tracePt t="430001" x="8207375" y="4394200"/>
          <p14:tracePt t="430009" x="8275638" y="4394200"/>
          <p14:tracePt t="430017" x="8301038" y="4376738"/>
          <p14:tracePt t="430025" x="8369300" y="4376738"/>
          <p14:tracePt t="430033" x="8410575" y="4341813"/>
          <p14:tracePt t="430042" x="8428038" y="4341813"/>
          <p14:tracePt t="430049" x="8435975" y="4341813"/>
          <p14:tracePt t="430057" x="8453438" y="4341813"/>
          <p14:tracePt t="430081" x="8478838" y="4341813"/>
          <p14:tracePt t="430089" x="8488363" y="4341813"/>
          <p14:tracePt t="430097" x="8504238" y="4341813"/>
          <p14:tracePt t="430106" x="8513763" y="4341813"/>
          <p14:tracePt t="430113" x="8539163" y="4341813"/>
          <p14:tracePt t="430122" x="8547100" y="4341813"/>
          <p14:tracePt t="430139" x="8572500" y="4341813"/>
          <p14:tracePt t="430146" x="8605838" y="4341813"/>
          <p14:tracePt t="430153" x="8632825" y="4341813"/>
          <p14:tracePt t="430161" x="8640763" y="4341813"/>
          <p14:tracePt t="430169" x="8666163" y="4351338"/>
          <p14:tracePt t="430177" x="8699500" y="4351338"/>
          <p14:tracePt t="430185" x="8709025" y="4359275"/>
          <p14:tracePt t="430193" x="8734425" y="4359275"/>
          <p14:tracePt t="430201" x="8742363" y="4359275"/>
          <p14:tracePt t="430209" x="8777288" y="4376738"/>
          <p14:tracePt t="430225" x="8802688" y="4402138"/>
          <p14:tracePt t="430233" x="8818563" y="4402138"/>
          <p14:tracePt t="430241" x="8843963" y="4402138"/>
          <p14:tracePt t="430249" x="8886825" y="4419600"/>
          <p14:tracePt t="430257" x="8904288" y="4419600"/>
          <p14:tracePt t="430265" x="8912225" y="4419600"/>
          <p14:tracePt t="430272" x="8937625" y="4435475"/>
          <p14:tracePt t="430281" x="8963025" y="4435475"/>
          <p14:tracePt t="430289" x="8980488" y="4445000"/>
          <p14:tracePt t="430297" x="9005888" y="4445000"/>
          <p14:tracePt t="430306" x="9031288" y="4445000"/>
          <p14:tracePt t="430313" x="9082088" y="4478338"/>
          <p14:tracePt t="430322" x="9091613" y="4478338"/>
          <p14:tracePt t="430329" x="9150350" y="4495800"/>
          <p14:tracePt t="430339" x="9158288" y="4495800"/>
          <p14:tracePt t="430345" x="9183688" y="4495800"/>
          <p14:tracePt t="430353" x="9226550" y="4495800"/>
          <p14:tracePt t="430361" x="9244013" y="4503738"/>
          <p14:tracePt t="430369" x="9286875" y="4503738"/>
          <p14:tracePt t="430377" x="9294813" y="4503738"/>
          <p14:tracePt t="430385" x="9337675" y="4503738"/>
          <p14:tracePt t="430393" x="9380538" y="4521200"/>
          <p14:tracePt t="430401" x="9472613" y="4554538"/>
          <p14:tracePt t="430409" x="9540875" y="4572000"/>
          <p14:tracePt t="430417" x="9550400" y="4572000"/>
          <p14:tracePt t="430425" x="9609138" y="4572000"/>
          <p14:tracePt t="430433" x="9617075" y="4572000"/>
          <p14:tracePt t="430442" x="9634538" y="4572000"/>
          <p14:tracePt t="430449" x="9667875" y="4589463"/>
          <p14:tracePt t="430465" x="9702800" y="4589463"/>
          <p14:tracePt t="430481" x="9728200" y="4589463"/>
          <p14:tracePt t="430489" x="9736138" y="4589463"/>
          <p14:tracePt t="430497" x="9753600" y="4589463"/>
          <p14:tracePt t="430513" x="9761538" y="4589463"/>
          <p14:tracePt t="430523" x="9804400" y="4579938"/>
          <p14:tracePt t="430626" x="9812338" y="4572000"/>
          <p14:tracePt t="430635" x="9829800" y="4554538"/>
          <p14:tracePt t="430642" x="9855200" y="4554538"/>
          <p14:tracePt t="430653" x="9880600" y="4554538"/>
          <p14:tracePt t="430659" x="9940925" y="4554538"/>
          <p14:tracePt t="430665" x="9974263" y="4554538"/>
          <p14:tracePt t="430673" x="9999663" y="4554538"/>
          <p14:tracePt t="430681" x="10025063" y="4554538"/>
          <p14:tracePt t="430689" x="10067925" y="4554538"/>
          <p14:tracePt t="430697" x="10085388" y="4554538"/>
          <p14:tracePt t="430706" x="10093325" y="4546600"/>
          <p14:tracePt t="430850" x="10110788" y="4529138"/>
          <p14:tracePt t="430874" x="10085388" y="4486275"/>
          <p14:tracePt t="430883" x="10075863" y="4486275"/>
          <p14:tracePt t="430891" x="9999663" y="4486275"/>
          <p14:tracePt t="430905" x="9872663" y="4486275"/>
          <p14:tracePt t="430913" x="9829800" y="4486275"/>
          <p14:tracePt t="430922" x="9786938" y="4486275"/>
          <p14:tracePt t="430929" x="9720263" y="4486275"/>
          <p14:tracePt t="430939" x="9677400" y="4486275"/>
          <p14:tracePt t="430945" x="9626600" y="4486275"/>
          <p14:tracePt t="430953" x="9540875" y="4486275"/>
          <p14:tracePt t="430961" x="9456738" y="4486275"/>
          <p14:tracePt t="430969" x="9396413" y="4486275"/>
          <p14:tracePt t="430977" x="9312275" y="4486275"/>
          <p14:tracePt t="430985" x="9261475" y="4486275"/>
          <p14:tracePt t="430992" x="9218613" y="4486275"/>
          <p14:tracePt t="431001" x="9132888" y="4495800"/>
          <p14:tracePt t="431009" x="9099550" y="4513263"/>
          <p14:tracePt t="431017" x="9039225" y="4513263"/>
          <p14:tracePt t="431025" x="8972550" y="4529138"/>
          <p14:tracePt t="431033" x="8929688" y="4546600"/>
          <p14:tracePt t="431041" x="8878888" y="4579938"/>
          <p14:tracePt t="431049" x="8869363" y="4579938"/>
          <p14:tracePt t="431057" x="8843963" y="4579938"/>
          <p14:tracePt t="431065" x="8828088" y="4589463"/>
          <p14:tracePt t="431073" x="8818563" y="4589463"/>
          <p14:tracePt t="431081" x="8793163" y="4605338"/>
          <p14:tracePt t="431088" x="8777288" y="4605338"/>
          <p14:tracePt t="431096" x="8767763" y="4605338"/>
          <p14:tracePt t="431105" x="8750300" y="4614863"/>
          <p14:tracePt t="431113" x="8742363" y="4614863"/>
          <p14:tracePt t="431122" x="8683625" y="4648200"/>
          <p14:tracePt t="431128" x="8640763" y="4648200"/>
          <p14:tracePt t="431138" x="8615363" y="4648200"/>
          <p14:tracePt t="431144" x="8547100" y="4657725"/>
          <p14:tracePt t="431153" x="8521700" y="4657725"/>
          <p14:tracePt t="431161" x="8470900" y="4657725"/>
          <p14:tracePt t="431168" x="8445500" y="4657725"/>
          <p14:tracePt t="431177" x="8420100" y="4657725"/>
          <p14:tracePt t="431209" x="8402638" y="4657725"/>
          <p14:tracePt t="431217" x="8377238" y="4657725"/>
          <p14:tracePt t="431225" x="8334375" y="4657725"/>
          <p14:tracePt t="431233" x="8291513" y="4657725"/>
          <p14:tracePt t="431241" x="8240713" y="4640263"/>
          <p14:tracePt t="431249" x="8181975" y="4622800"/>
          <p14:tracePt t="431257" x="8147050" y="4605338"/>
          <p14:tracePt t="431265" x="8080375" y="4572000"/>
          <p14:tracePt t="431274" x="8054975" y="4546600"/>
          <p14:tracePt t="431281" x="8020050" y="4546600"/>
          <p14:tracePt t="431288" x="8012113" y="4529138"/>
          <p14:tracePt t="431458" x="7986713" y="4521200"/>
          <p14:tracePt t="431474" x="7969250" y="4503738"/>
          <p14:tracePt t="431497" x="7943850" y="4495800"/>
          <p14:tracePt t="431521" x="7935913" y="4495800"/>
          <p14:tracePt t="431529" x="7893050" y="4478338"/>
          <p14:tracePt t="431538" x="7885113" y="4478338"/>
          <p14:tracePt t="431545" x="7850188" y="4460875"/>
          <p14:tracePt t="431569" x="7842250" y="4460875"/>
          <p14:tracePt t="431739" x="7842250" y="4470400"/>
          <p14:tracePt t="431746" x="7842250" y="4478338"/>
          <p14:tracePt t="431761" x="7842250" y="4503738"/>
          <p14:tracePt t="431769" x="7842250" y="4521200"/>
          <p14:tracePt t="431777" x="7799388" y="4495800"/>
          <p14:tracePt t="431785" x="7791450" y="4486275"/>
          <p14:tracePt t="431793" x="7791450" y="4478338"/>
          <p14:tracePt t="432018" x="7766050" y="4478338"/>
          <p14:tracePt t="432027" x="7766050" y="4427538"/>
          <p14:tracePt t="432034" x="7850188" y="4427538"/>
          <p14:tracePt t="432041" x="7867650" y="4427538"/>
          <p14:tracePt t="432049" x="7875588" y="4419600"/>
          <p14:tracePt t="432057" x="7875588" y="4402138"/>
          <p14:tracePt t="432097" x="7875588" y="4410075"/>
          <p14:tracePt t="432104" x="7875588" y="4435475"/>
          <p14:tracePt t="432121" x="7875588" y="4445000"/>
          <p14:tracePt t="432129" x="7893050" y="4452938"/>
          <p14:tracePt t="432145" x="7900988" y="4452938"/>
          <p14:tracePt t="432153" x="7926388" y="4486275"/>
          <p14:tracePt t="432169" x="7977188" y="4503738"/>
          <p14:tracePt t="432176" x="8004175" y="4513263"/>
          <p14:tracePt t="432185" x="8037513" y="4529138"/>
          <p14:tracePt t="432193" x="8080375" y="4579938"/>
          <p14:tracePt t="432201" x="8096250" y="4589463"/>
          <p14:tracePt t="432209" x="8139113" y="4630738"/>
          <p14:tracePt t="432217" x="8147050" y="4648200"/>
          <p14:tracePt t="432226" x="8181975" y="4708525"/>
          <p14:tracePt t="432233" x="8207375" y="4733925"/>
          <p14:tracePt t="432242" x="8258175" y="4784725"/>
          <p14:tracePt t="432249" x="8283575" y="4802188"/>
          <p14:tracePt t="432259" x="8351838" y="4810125"/>
          <p14:tracePt t="432265" x="8369300" y="4827588"/>
          <p14:tracePt t="432272" x="8402638" y="4852988"/>
          <p14:tracePt t="432281" x="8453438" y="4868863"/>
          <p14:tracePt t="432289" x="8478838" y="4868863"/>
          <p14:tracePt t="432297" x="8513763" y="4886325"/>
          <p14:tracePt t="432305" x="8521700" y="4886325"/>
          <p14:tracePt t="432313" x="8564563" y="4886325"/>
          <p14:tracePt t="432322" x="8589963" y="4894263"/>
          <p14:tracePt t="432329" x="8640763" y="4894263"/>
          <p14:tracePt t="432339" x="8666163" y="4894263"/>
          <p14:tracePt t="432345" x="8724900" y="4894263"/>
          <p14:tracePt t="432353" x="8777288" y="4894263"/>
          <p14:tracePt t="432361" x="8818563" y="4894263"/>
          <p14:tracePt t="432369" x="8861425" y="4894263"/>
          <p14:tracePt t="432377" x="8929688" y="4894263"/>
          <p14:tracePt t="432385" x="8937625" y="4894263"/>
          <p14:tracePt t="432393" x="8955088" y="4894263"/>
          <p14:tracePt t="432401" x="8963025" y="4894263"/>
          <p14:tracePt t="432571" x="8947150" y="4946650"/>
          <p14:tracePt t="432579" x="8878888" y="4962525"/>
          <p14:tracePt t="432585" x="8750300" y="5022850"/>
          <p14:tracePt t="432593" x="8658225" y="5064125"/>
          <p14:tracePt t="432601" x="8564563" y="5081588"/>
          <p14:tracePt t="432609" x="8462963" y="5141913"/>
          <p14:tracePt t="432617" x="8369300" y="5157788"/>
          <p14:tracePt t="432625" x="8308975" y="5175250"/>
          <p14:tracePt t="432633" x="8275638" y="5208588"/>
          <p14:tracePt t="432641" x="8250238" y="5235575"/>
          <p14:tracePt t="432649" x="8215313" y="5235575"/>
          <p14:tracePt t="432657" x="8174038" y="5268913"/>
          <p14:tracePt t="432665" x="8139113" y="5294313"/>
          <p14:tracePt t="432673" x="8070850" y="5327650"/>
          <p14:tracePt t="432681" x="8029575" y="5362575"/>
          <p14:tracePt t="432688" x="7977188" y="5380038"/>
          <p14:tracePt t="432696" x="7926388" y="5413375"/>
          <p14:tracePt t="432705" x="7885113" y="5413375"/>
          <p14:tracePt t="432713" x="7832725" y="5446713"/>
          <p14:tracePt t="432811" x="7824788" y="5446713"/>
          <p14:tracePt t="432819" x="7816850" y="5456238"/>
          <p14:tracePt t="432833" x="7773988" y="5472113"/>
          <p14:tracePt t="432841" x="7756525" y="5472113"/>
          <p14:tracePt t="432849" x="7748588" y="5481638"/>
          <p14:tracePt t="432857" x="7740650" y="5481638"/>
          <p14:tracePt t="432865" x="7697788" y="5481638"/>
          <p14:tracePt t="432872" x="7672388" y="5481638"/>
          <p14:tracePt t="432881" x="7637463" y="5481638"/>
          <p14:tracePt t="432888" x="7629525" y="5481638"/>
          <p14:tracePt t="432906" x="7612063" y="5481638"/>
          <p14:tracePt t="432922" x="7586663" y="5507038"/>
          <p14:tracePt t="432928" x="7578725" y="5507038"/>
          <p14:tracePt t="432939" x="7561263" y="5507038"/>
          <p14:tracePt t="432945" x="7553325" y="5507038"/>
          <p14:tracePt t="432953" x="7510463" y="5507038"/>
          <p14:tracePt t="432961" x="7502525" y="5524500"/>
          <p14:tracePt t="432969" x="7477125" y="5524500"/>
          <p14:tracePt t="432977" x="7451725" y="5524500"/>
          <p14:tracePt t="432985" x="7434263" y="5524500"/>
          <p14:tracePt t="433001" x="7408863" y="5532438"/>
          <p14:tracePt t="433017" x="7383463" y="5532438"/>
          <p14:tracePt t="433025" x="7358063" y="5532438"/>
          <p14:tracePt t="433033" x="7307263" y="5549900"/>
          <p14:tracePt t="433041" x="7281863" y="5549900"/>
          <p14:tracePt t="433049" x="7246938" y="5583238"/>
          <p14:tracePt t="433057" x="7239000" y="5591175"/>
          <p14:tracePt t="433065" x="7213600" y="5591175"/>
          <p14:tracePt t="433074" x="7196138" y="5600700"/>
          <p14:tracePt t="433081" x="7162800" y="5616575"/>
          <p14:tracePt t="433088" x="7127875" y="5651500"/>
          <p14:tracePt t="433097" x="7085013" y="5651500"/>
          <p14:tracePt t="433105" x="7051675" y="5676900"/>
          <p14:tracePt t="433113" x="7026275" y="5676900"/>
          <p14:tracePt t="433122" x="7000875" y="5694363"/>
          <p14:tracePt t="433324" x="6983413" y="5719763"/>
          <p14:tracePt t="433330" x="6950075" y="5735638"/>
          <p14:tracePt t="433340" x="6942138" y="5745163"/>
          <p14:tracePt t="433346" x="6932613" y="5761038"/>
          <p14:tracePt t="433353" x="6899275" y="5788025"/>
          <p14:tracePt t="433361" x="6873875" y="5803900"/>
          <p14:tracePt t="433490" x="6915150" y="5778500"/>
          <p14:tracePt t="433499" x="6958013" y="5761038"/>
          <p14:tracePt t="433508" x="7043738" y="5745163"/>
          <p14:tracePt t="433519" x="7145338" y="5668963"/>
          <p14:tracePt t="433522" x="7213600" y="5651500"/>
          <p14:tracePt t="433529" x="7289800" y="5575300"/>
          <p14:tracePt t="433539" x="7366000" y="5514975"/>
          <p14:tracePt t="433545" x="7408863" y="5497513"/>
          <p14:tracePt t="433553" x="7502525" y="5405438"/>
          <p14:tracePt t="433561" x="7518400" y="5395913"/>
          <p14:tracePt t="433569" x="7596188" y="5327650"/>
          <p14:tracePt t="433577" x="7646988" y="5294313"/>
          <p14:tracePt t="433585" x="7697788" y="5251450"/>
          <p14:tracePt t="433593" x="7740650" y="5218113"/>
          <p14:tracePt t="433601" x="7832725" y="5157788"/>
          <p14:tracePt t="433609" x="7850188" y="5149850"/>
          <p14:tracePt t="433617" x="7926388" y="5132388"/>
          <p14:tracePt t="433625" x="7969250" y="5099050"/>
          <p14:tracePt t="433633" x="7986713" y="5099050"/>
          <p14:tracePt t="433642" x="8012113" y="5091113"/>
          <p14:tracePt t="433649" x="8054975" y="5073650"/>
          <p14:tracePt t="433658" x="8070850" y="5073650"/>
          <p14:tracePt t="433665" x="8105775" y="5056188"/>
          <p14:tracePt t="433674" x="8139113" y="5030788"/>
          <p14:tracePt t="433697" x="8189913" y="5013325"/>
          <p14:tracePt t="433706" x="8199438" y="5005388"/>
          <p14:tracePt t="433722" x="8207375" y="4987925"/>
          <p14:tracePt t="433810" x="8224838" y="4979988"/>
          <p14:tracePt t="433820" x="8232775" y="4962525"/>
          <p14:tracePt t="433829" x="8250238" y="4954588"/>
          <p14:tracePt t="433929" x="8199438" y="4954588"/>
          <p14:tracePt t="433939" x="8156575" y="4954588"/>
          <p14:tracePt t="433945" x="8020050" y="5005388"/>
          <p14:tracePt t="433954" x="7893050" y="5091113"/>
          <p14:tracePt t="433962" x="7766050" y="5175250"/>
          <p14:tracePt t="433970" x="7688263" y="5226050"/>
          <p14:tracePt t="433980" x="7586663" y="5311775"/>
          <p14:tracePt t="433985" x="7535863" y="5362575"/>
          <p14:tracePt t="433994" x="7493000" y="5370513"/>
          <p14:tracePt t="434001" x="7426325" y="5405438"/>
          <p14:tracePt t="434009" x="7391400" y="5456238"/>
          <p14:tracePt t="434017" x="7348538" y="5456238"/>
          <p14:tracePt t="434025" x="7332663" y="5472113"/>
          <p14:tracePt t="434065" x="7323138" y="5472113"/>
          <p14:tracePt t="434073" x="7297738" y="5481638"/>
          <p14:tracePt t="434081" x="7281863" y="5481638"/>
          <p14:tracePt t="434089" x="7229475" y="5481638"/>
          <p14:tracePt t="434097" x="7213600" y="5481638"/>
          <p14:tracePt t="434105" x="7170738" y="5507038"/>
          <p14:tracePt t="434112" x="7162800" y="5507038"/>
          <p14:tracePt t="434153" x="7137400" y="5524500"/>
          <p14:tracePt t="434161" x="7102475" y="5540375"/>
          <p14:tracePt t="434169" x="7094538" y="5540375"/>
          <p14:tracePt t="434177" x="7069138" y="5549900"/>
          <p14:tracePt t="434185" x="7034213" y="5583238"/>
          <p14:tracePt t="434193" x="6992938" y="5600700"/>
          <p14:tracePt t="434201" x="6975475" y="5608638"/>
          <p14:tracePt t="434209" x="6932613" y="5608638"/>
          <p14:tracePt t="434217" x="6924675" y="5616575"/>
          <p14:tracePt t="434225" x="6881813" y="5651500"/>
          <p14:tracePt t="434233" x="6856413" y="5651500"/>
          <p14:tracePt t="434241" x="6848475" y="5659438"/>
          <p14:tracePt t="434410" x="6864350" y="5659438"/>
          <p14:tracePt t="434419" x="6889750" y="5641975"/>
          <p14:tracePt t="434426" x="6942138" y="5608638"/>
          <p14:tracePt t="434433" x="7051675" y="5549900"/>
          <p14:tracePt t="434441" x="7102475" y="5524500"/>
          <p14:tracePt t="434449" x="7188200" y="5464175"/>
          <p14:tracePt t="434457" x="7239000" y="5438775"/>
          <p14:tracePt t="434465" x="7332663" y="5362575"/>
          <p14:tracePt t="434474" x="7434263" y="5302250"/>
          <p14:tracePt t="434481" x="7477125" y="5268913"/>
          <p14:tracePt t="434488" x="7553325" y="5218113"/>
          <p14:tracePt t="434497" x="7646988" y="5175250"/>
          <p14:tracePt t="434505" x="7748588" y="5099050"/>
          <p14:tracePt t="434513" x="7791450" y="5081588"/>
          <p14:tracePt t="434522" x="7910513" y="5022850"/>
          <p14:tracePt t="434529" x="7977188" y="4987925"/>
          <p14:tracePt t="434538" x="8054975" y="4937125"/>
          <p14:tracePt t="434545" x="8121650" y="4894263"/>
          <p14:tracePt t="434553" x="8147050" y="4886325"/>
          <p14:tracePt t="434561" x="8164513" y="4868863"/>
          <p14:tracePt t="434577" x="8174038" y="4860925"/>
          <p14:tracePt t="434739" x="8131175" y="4860925"/>
          <p14:tracePt t="434747" x="8045450" y="4860925"/>
          <p14:tracePt t="434754" x="7943850" y="4911725"/>
          <p14:tracePt t="434761" x="7816850" y="4972050"/>
          <p14:tracePt t="434769" x="7662863" y="5064125"/>
          <p14:tracePt t="434777" x="7596188" y="5116513"/>
          <p14:tracePt t="434785" x="7518400" y="5175250"/>
          <p14:tracePt t="434793" x="7451725" y="5208588"/>
          <p14:tracePt t="434801" x="7400925" y="5260975"/>
          <p14:tracePt t="434809" x="7348538" y="5286375"/>
          <p14:tracePt t="434817" x="7281863" y="5337175"/>
          <p14:tracePt t="434825" x="7239000" y="5370513"/>
          <p14:tracePt t="434833" x="7170738" y="5405438"/>
          <p14:tracePt t="434841" x="7137400" y="5438775"/>
          <p14:tracePt t="434849" x="7085013" y="5456238"/>
          <p14:tracePt t="434859" x="7043738" y="5481638"/>
          <p14:tracePt t="434865" x="7008813" y="5497513"/>
          <p14:tracePt t="434874" x="7000875" y="5507038"/>
          <p14:tracePt t="434881" x="6975475" y="5507038"/>
          <p14:tracePt t="434888" x="6967538" y="5524500"/>
          <p14:tracePt t="434906" x="6950075" y="5524500"/>
          <p14:tracePt t="435115" x="6958013" y="5524500"/>
          <p14:tracePt t="435125" x="6992938" y="5524500"/>
          <p14:tracePt t="435132" x="7026275" y="5524500"/>
          <p14:tracePt t="435140" x="7051675" y="5514975"/>
          <p14:tracePt t="435145" x="7119938" y="5464175"/>
          <p14:tracePt t="435153" x="7188200" y="5430838"/>
          <p14:tracePt t="435161" x="7264400" y="5370513"/>
          <p14:tracePt t="435169" x="7315200" y="5362575"/>
          <p14:tracePt t="435177" x="7400925" y="5302250"/>
          <p14:tracePt t="435185" x="7477125" y="5268913"/>
          <p14:tracePt t="435193" x="7535863" y="5251450"/>
          <p14:tracePt t="435201" x="7612063" y="5192713"/>
          <p14:tracePt t="435209" x="7662863" y="5183188"/>
          <p14:tracePt t="435217" x="7723188" y="5167313"/>
          <p14:tracePt t="435225" x="7773988" y="5132388"/>
          <p14:tracePt t="435233" x="7799388" y="5116513"/>
          <p14:tracePt t="435241" x="7816850" y="5106988"/>
          <p14:tracePt t="435265" x="7824788" y="5091113"/>
          <p14:tracePt t="435403" x="7781925" y="5091113"/>
          <p14:tracePt t="435411" x="7715250" y="5091113"/>
          <p14:tracePt t="435419" x="7629525" y="5106988"/>
          <p14:tracePt t="435428" x="7527925" y="5167313"/>
          <p14:tracePt t="435433" x="7442200" y="5183188"/>
          <p14:tracePt t="435442" x="7340600" y="5243513"/>
          <p14:tracePt t="435449" x="7246938" y="5276850"/>
          <p14:tracePt t="435458" x="7119938" y="5345113"/>
          <p14:tracePt t="435465" x="7043738" y="5395913"/>
          <p14:tracePt t="435474" x="6975475" y="5430838"/>
          <p14:tracePt t="435481" x="6942138" y="5464175"/>
          <p14:tracePt t="435488" x="6856413" y="5481638"/>
          <p14:tracePt t="435497" x="6780213" y="5532438"/>
          <p14:tracePt t="435505" x="6737350" y="5549900"/>
          <p14:tracePt t="435513" x="6643688" y="5608638"/>
          <p14:tracePt t="435522" x="6600825" y="5616575"/>
          <p14:tracePt t="435529" x="6534150" y="5634038"/>
          <p14:tracePt t="435539" x="6483350" y="5684838"/>
          <p14:tracePt t="435545" x="6389688" y="5702300"/>
          <p14:tracePt t="435553" x="6346825" y="5735638"/>
          <p14:tracePt t="435561" x="6296025" y="5735638"/>
          <p14:tracePt t="435569" x="6270625" y="5770563"/>
          <p14:tracePt t="435577" x="6235700" y="5778500"/>
          <p14:tracePt t="435585" x="6227763" y="5795963"/>
          <p14:tracePt t="435601" x="6219825" y="5795963"/>
          <p14:tracePt t="435609" x="6202363" y="5803900"/>
          <p14:tracePt t="435811" x="6210300" y="5803900"/>
          <p14:tracePt t="435820" x="6245225" y="5803900"/>
          <p14:tracePt t="435827" x="6296025" y="5795963"/>
          <p14:tracePt t="435833" x="6380163" y="5795963"/>
          <p14:tracePt t="435842" x="6483350" y="5719763"/>
          <p14:tracePt t="435849" x="6567488" y="5719763"/>
          <p14:tracePt t="435857" x="6643688" y="5659438"/>
          <p14:tracePt t="435865" x="6737350" y="5626100"/>
          <p14:tracePt t="435872" x="6864350" y="5583238"/>
          <p14:tracePt t="435881" x="6983413" y="5524500"/>
          <p14:tracePt t="435889" x="7137400" y="5430838"/>
          <p14:tracePt t="435898" x="7289800" y="5387975"/>
          <p14:tracePt t="435906" x="7442200" y="5327650"/>
          <p14:tracePt t="435913" x="7596188" y="5235575"/>
          <p14:tracePt t="435922" x="7715250" y="5192713"/>
          <p14:tracePt t="435929" x="7867650" y="5132388"/>
          <p14:tracePt t="435939" x="7918450" y="5116513"/>
          <p14:tracePt t="435945" x="8004175" y="5081588"/>
          <p14:tracePt t="435955" x="8080375" y="5048250"/>
          <p14:tracePt t="435961" x="8088313" y="5030788"/>
          <p14:tracePt t="435969" x="8113713" y="5030788"/>
          <p14:tracePt t="436355" x="8070850" y="5038725"/>
          <p14:tracePt t="436362" x="7986713" y="5056188"/>
          <p14:tracePt t="436369" x="7893050" y="5073650"/>
          <p14:tracePt t="436377" x="7748588" y="5099050"/>
          <p14:tracePt t="436385" x="7596188" y="5157788"/>
          <p14:tracePt t="436393" x="7451725" y="5200650"/>
          <p14:tracePt t="436401" x="7348538" y="5243513"/>
          <p14:tracePt t="436409" x="7229475" y="5302250"/>
          <p14:tracePt t="436417" x="7077075" y="5370513"/>
          <p14:tracePt t="436425" x="7008813" y="5387975"/>
          <p14:tracePt t="436433" x="6881813" y="5446713"/>
          <p14:tracePt t="436441" x="6788150" y="5464175"/>
          <p14:tracePt t="436449" x="6669088" y="5507038"/>
          <p14:tracePt t="436457" x="6626225" y="5507038"/>
          <p14:tracePt t="436465" x="6559550" y="5540375"/>
          <p14:tracePt t="436475" x="6524625" y="5557838"/>
          <p14:tracePt t="436481" x="6516688" y="5557838"/>
          <p14:tracePt t="436489" x="6473825" y="5557838"/>
          <p14:tracePt t="436497" x="6465888" y="5565775"/>
          <p14:tracePt t="436771" x="6448425" y="5565775"/>
          <p14:tracePt t="436778" x="6354763" y="5565775"/>
          <p14:tracePt t="436785" x="6270625" y="5565775"/>
          <p14:tracePt t="436793" x="6091238" y="5507038"/>
          <p14:tracePt t="436801" x="5972175" y="5472113"/>
          <p14:tracePt t="436809" x="5845175" y="5446713"/>
          <p14:tracePt t="436817" x="5751513" y="5387975"/>
          <p14:tracePt t="436825" x="5599113" y="5327650"/>
          <p14:tracePt t="436833" x="5454650" y="5327650"/>
          <p14:tracePt t="436841" x="5335588" y="5302250"/>
          <p14:tracePt t="436849" x="5165725" y="5286375"/>
          <p14:tracePt t="436859" x="5021263" y="5286375"/>
          <p14:tracePt t="436865" x="4851400" y="5286375"/>
          <p14:tracePt t="436873" x="4706938" y="5286375"/>
          <p14:tracePt t="436881" x="4562475" y="5286375"/>
          <p14:tracePt t="436889" x="4451350" y="5286375"/>
          <p14:tracePt t="436908" x="4222750" y="5286375"/>
          <p14:tracePt t="436913" x="4078288" y="5286375"/>
          <p14:tracePt t="436922" x="3984625" y="5286375"/>
          <p14:tracePt t="436929" x="3873500" y="5286375"/>
          <p14:tracePt t="436939" x="3806825" y="5286375"/>
          <p14:tracePt t="436945" x="3721100" y="5286375"/>
          <p14:tracePt t="436955" x="3678238" y="5286375"/>
          <p14:tracePt t="436961" x="3636963" y="5286375"/>
          <p14:tracePt t="436969" x="3568700" y="5286375"/>
          <p14:tracePt t="436977" x="3543300" y="5286375"/>
          <p14:tracePt t="436985" x="3500438" y="5286375"/>
          <p14:tracePt t="436993" x="3475038" y="5286375"/>
          <p14:tracePt t="437001" x="3406775" y="5286375"/>
          <p14:tracePt t="437009" x="3338513" y="5327650"/>
          <p14:tracePt t="437017" x="3287713" y="5327650"/>
          <p14:tracePt t="437025" x="3219450" y="5380038"/>
          <p14:tracePt t="437033" x="3127375" y="5421313"/>
          <p14:tracePt t="437041" x="3033713" y="5438775"/>
          <p14:tracePt t="437049" x="2965450" y="5456238"/>
          <p14:tracePt t="437059" x="2940050" y="5481638"/>
          <p14:tracePt t="437065" x="2871788" y="5497513"/>
          <p14:tracePt t="437073" x="2828925" y="5497513"/>
          <p14:tracePt t="437081" x="2795588" y="5514975"/>
          <p14:tracePt t="437089" x="2735263" y="5532438"/>
          <p14:tracePt t="437105" x="2709863" y="5532438"/>
          <p14:tracePt t="437113" x="2641600" y="5565775"/>
          <p14:tracePt t="437122" x="2625725" y="5575300"/>
          <p14:tracePt t="437129" x="2600325" y="5575300"/>
          <p14:tracePt t="437139" x="2574925" y="5575300"/>
          <p14:tracePt t="437144" x="2557463" y="5591175"/>
          <p14:tracePt t="437153" x="2524125" y="5591175"/>
          <p14:tracePt t="437161" x="2506663" y="5600700"/>
          <p14:tracePt t="437169" x="2463800" y="5600700"/>
          <p14:tracePt t="437177" x="2420938" y="5634038"/>
          <p14:tracePt t="437185" x="2370138" y="5659438"/>
          <p14:tracePt t="437193" x="2344738" y="5676900"/>
          <p14:tracePt t="437201" x="2293938" y="5727700"/>
          <p14:tracePt t="437209" x="2251075" y="5745163"/>
          <p14:tracePt t="437217" x="2217738" y="5753100"/>
          <p14:tracePt t="437225" x="2166938" y="5803900"/>
          <p14:tracePt t="437233" x="2141538" y="5838825"/>
          <p14:tracePt t="437242" x="2090738" y="5889625"/>
          <p14:tracePt t="437249" x="2065338" y="5915025"/>
          <p14:tracePt t="437259" x="2030413" y="5948363"/>
          <p14:tracePt t="437265" x="1997075" y="5991225"/>
          <p14:tracePt t="437274" x="1987550" y="6024563"/>
          <p14:tracePt t="437281" x="1987550" y="6049963"/>
          <p14:tracePt t="437288" x="1987550" y="6076950"/>
          <p14:tracePt t="437297" x="1987550" y="6102350"/>
          <p14:tracePt t="437305" x="1987550" y="6118225"/>
          <p14:tracePt t="437313" x="1987550" y="6153150"/>
          <p14:tracePt t="437322" x="1987550" y="6203950"/>
          <p14:tracePt t="437329" x="2005013" y="6229350"/>
          <p14:tracePt t="437338" x="2022475" y="6246813"/>
          <p14:tracePt t="437345" x="2047875" y="6254750"/>
          <p14:tracePt t="437355" x="2055813" y="6254750"/>
          <p14:tracePt t="437361" x="2065338" y="6272213"/>
          <p14:tracePt t="437369" x="2124075" y="6297613"/>
          <p14:tracePt t="437377" x="2174875" y="6313488"/>
          <p14:tracePt t="437385" x="2260600" y="6348413"/>
          <p14:tracePt t="437393" x="2336800" y="6381750"/>
          <p14:tracePt t="437401" x="2455863" y="6407150"/>
          <p14:tracePt t="437409" x="2574925" y="6424613"/>
          <p14:tracePt t="437417" x="2693988" y="6442075"/>
          <p14:tracePt t="437425" x="2871788" y="6492875"/>
          <p14:tracePt t="437433" x="2990850" y="6526213"/>
          <p14:tracePt t="437442" x="3074988" y="6526213"/>
          <p14:tracePt t="437449" x="3143250" y="6526213"/>
          <p14:tracePt t="437458" x="3186113" y="6543675"/>
          <p14:tracePt t="437465" x="3254375" y="6543675"/>
          <p14:tracePt t="437474" x="3297238" y="6543675"/>
          <p14:tracePt t="437481" x="3381375" y="6543675"/>
          <p14:tracePt t="437489" x="3424238" y="6543675"/>
          <p14:tracePt t="437497" x="3559175" y="6543675"/>
          <p14:tracePt t="437505" x="3670300" y="6543675"/>
          <p14:tracePt t="437513" x="3763963" y="6543675"/>
          <p14:tracePt t="437522" x="3900488" y="6543675"/>
          <p14:tracePt t="437529" x="4017963" y="6543675"/>
          <p14:tracePt t="437538" x="4162425" y="6543675"/>
          <p14:tracePt t="437545" x="4222750" y="6543675"/>
          <p14:tracePt t="437553" x="4332288" y="6535738"/>
          <p14:tracePt t="437561" x="4425950" y="6500813"/>
          <p14:tracePt t="437569" x="4519613" y="6475413"/>
          <p14:tracePt t="437577" x="4587875" y="6467475"/>
          <p14:tracePt t="437585" x="4673600" y="6467475"/>
          <p14:tracePt t="437593" x="4724400" y="6450013"/>
          <p14:tracePt t="437601" x="4765675" y="6416675"/>
          <p14:tracePt t="437609" x="4859338" y="6399213"/>
          <p14:tracePt t="437617" x="4902200" y="6381750"/>
          <p14:tracePt t="437625" x="4953000" y="6381750"/>
          <p14:tracePt t="437633" x="5038725" y="6365875"/>
          <p14:tracePt t="437641" x="5132388" y="6348413"/>
          <p14:tracePt t="437649" x="5191125" y="6330950"/>
          <p14:tracePt t="437657" x="5259388" y="6330950"/>
          <p14:tracePt t="437665" x="5302250" y="6313488"/>
          <p14:tracePt t="437673" x="5368925" y="6313488"/>
          <p14:tracePt t="437681" x="5429250" y="6313488"/>
          <p14:tracePt t="437689" x="5446713" y="6313488"/>
          <p14:tracePt t="437697" x="5487988" y="6297613"/>
          <p14:tracePt t="437705" x="5513388" y="6297613"/>
          <p14:tracePt t="437713" x="5522913" y="6297613"/>
          <p14:tracePt t="437722" x="5565775" y="6288088"/>
          <p14:tracePt t="437729" x="5581650" y="6288088"/>
          <p14:tracePt t="437738" x="5616575" y="6288088"/>
          <p14:tracePt t="437745" x="5649913" y="6288088"/>
          <p14:tracePt t="437755" x="5692775" y="6288088"/>
          <p14:tracePt t="437761" x="5743575" y="6254750"/>
          <p14:tracePt t="437769" x="5786438" y="6254750"/>
          <p14:tracePt t="437777" x="5853113" y="6237288"/>
          <p14:tracePt t="437785" x="5938838" y="6237288"/>
          <p14:tracePt t="437793" x="5981700" y="6221413"/>
          <p14:tracePt t="437800" x="6100763" y="6169025"/>
          <p14:tracePt t="437809" x="6167438" y="6135688"/>
          <p14:tracePt t="437817" x="6235700" y="6118225"/>
          <p14:tracePt t="437825" x="6303963" y="6059488"/>
          <p14:tracePt t="437833" x="6338888" y="6034088"/>
          <p14:tracePt t="437841" x="6364288" y="5999163"/>
          <p14:tracePt t="437849" x="6397625" y="5965825"/>
          <p14:tracePt t="437859" x="6415088" y="5940425"/>
          <p14:tracePt t="437865" x="6415088" y="5915025"/>
          <p14:tracePt t="437873" x="6415088" y="5846763"/>
          <p14:tracePt t="437881" x="6423025" y="5838825"/>
          <p14:tracePt t="437889" x="6423025" y="5795963"/>
          <p14:tracePt t="437897" x="6423025" y="5753100"/>
          <p14:tracePt t="437905" x="6423025" y="5684838"/>
          <p14:tracePt t="437923" x="6423025" y="5557838"/>
          <p14:tracePt t="437929" x="6423025" y="5514975"/>
          <p14:tracePt t="437939" x="6423025" y="5464175"/>
          <p14:tracePt t="437945" x="6423025" y="5456238"/>
          <p14:tracePt t="437955" x="6423025" y="5413375"/>
          <p14:tracePt t="437969" x="6423025" y="5387975"/>
          <p14:tracePt t="437977" x="6423025" y="5370513"/>
          <p14:tracePt t="437985" x="6423025" y="5345113"/>
          <p14:tracePt t="437993" x="6423025" y="5337175"/>
          <p14:tracePt t="438001" x="6423025" y="5327650"/>
          <p14:tracePt t="438009" x="6423025" y="5311775"/>
          <p14:tracePt t="438025" x="6423025" y="5268913"/>
          <p14:tracePt t="438033" x="6380163" y="5200650"/>
          <p14:tracePt t="438041" x="6372225" y="5192713"/>
          <p14:tracePt t="438049" x="6354763" y="5167313"/>
          <p14:tracePt t="438058" x="6303963" y="5116513"/>
          <p14:tracePt t="438065" x="6296025" y="5099050"/>
          <p14:tracePt t="438074" x="6278563" y="5091113"/>
          <p14:tracePt t="438081" x="6253163" y="5091113"/>
          <p14:tracePt t="438089" x="6227763" y="5073650"/>
          <p14:tracePt t="438097" x="6176963" y="5048250"/>
          <p14:tracePt t="438106" x="6134100" y="5048250"/>
          <p14:tracePt t="438113" x="6049963" y="5048250"/>
          <p14:tracePt t="438122" x="5964238" y="5048250"/>
          <p14:tracePt t="438129" x="5845175" y="5048250"/>
          <p14:tracePt t="438139" x="5735638" y="5048250"/>
          <p14:tracePt t="438145" x="5641975" y="5048250"/>
          <p14:tracePt t="438153" x="5530850" y="5048250"/>
          <p14:tracePt t="438161" x="5437188" y="5048250"/>
          <p14:tracePt t="438169" x="5302250" y="5048250"/>
          <p14:tracePt t="438177" x="5208588" y="5056188"/>
          <p14:tracePt t="438185" x="5064125" y="5056188"/>
          <p14:tracePt t="438193" x="4910138" y="5099050"/>
          <p14:tracePt t="438201" x="4826000" y="5099050"/>
          <p14:tracePt t="438209" x="4706938" y="5141913"/>
          <p14:tracePt t="438217" x="4529138" y="5157788"/>
          <p14:tracePt t="438225" x="4384675" y="5157788"/>
          <p14:tracePt t="438233" x="4240213" y="5183188"/>
          <p14:tracePt t="438242" x="4095750" y="5200650"/>
          <p14:tracePt t="438249" x="3951288" y="5218113"/>
          <p14:tracePt t="438259" x="3797300" y="5260975"/>
          <p14:tracePt t="438265" x="3687763" y="5260975"/>
          <p14:tracePt t="438273" x="3517900" y="5260975"/>
          <p14:tracePt t="438281" x="3373438" y="5260975"/>
          <p14:tracePt t="438289" x="3228975" y="5260975"/>
          <p14:tracePt t="438297" x="3084513" y="5260975"/>
          <p14:tracePt t="438305" x="2998788" y="5260975"/>
          <p14:tracePt t="438313" x="2914650" y="5260975"/>
          <p14:tracePt t="438322" x="2820988" y="5260975"/>
          <p14:tracePt t="438329" x="2795588" y="5260975"/>
          <p14:tracePt t="438339" x="2752725" y="5260975"/>
          <p14:tracePt t="438346" x="2727325" y="5260975"/>
          <p14:tracePt t="438356" x="2693988" y="5260975"/>
          <p14:tracePt t="438361" x="2668588" y="5276850"/>
          <p14:tracePt t="438369" x="2625725" y="5276850"/>
          <p14:tracePt t="438377" x="2574925" y="5276850"/>
          <p14:tracePt t="438385" x="2532063" y="5294313"/>
          <p14:tracePt t="438393" x="2506663" y="5294313"/>
          <p14:tracePt t="438401" x="2455863" y="5294313"/>
          <p14:tracePt t="438409" x="2446338" y="5294313"/>
          <p14:tracePt t="438417" x="2430463" y="5294313"/>
          <p14:tracePt t="438425" x="2405063" y="5294313"/>
          <p14:tracePt t="438433" x="2395538" y="5302250"/>
          <p14:tracePt t="438442" x="2387600" y="5319713"/>
          <p14:tracePt t="438465" x="2344738" y="5319713"/>
          <p14:tracePt t="438474" x="2327275" y="5327650"/>
          <p14:tracePt t="438481" x="2319338" y="5345113"/>
          <p14:tracePt t="438489" x="2319338" y="5370513"/>
          <p14:tracePt t="438497" x="2301875" y="5380038"/>
          <p14:tracePt t="438506" x="2301875" y="5421313"/>
          <p14:tracePt t="438513" x="2293938" y="5464175"/>
          <p14:tracePt t="438522" x="2260600" y="5532438"/>
          <p14:tracePt t="438529" x="2225675" y="5608638"/>
          <p14:tracePt t="438538" x="2208213" y="5651500"/>
          <p14:tracePt t="438545" x="2192338" y="5735638"/>
          <p14:tracePt t="438555" x="2174875" y="5770563"/>
          <p14:tracePt t="438561" x="2174875" y="5778500"/>
          <p14:tracePt t="438577" x="2174875" y="5803900"/>
          <p14:tracePt t="438585" x="2174875" y="5854700"/>
          <p14:tracePt t="438593" x="2174875" y="5864225"/>
          <p14:tracePt t="438601" x="2174875" y="5905500"/>
          <p14:tracePt t="438609" x="2182813" y="5932488"/>
          <p14:tracePt t="438617" x="2208213" y="5983288"/>
          <p14:tracePt t="438625" x="2268538" y="6049963"/>
          <p14:tracePt t="438633" x="2293938" y="6102350"/>
          <p14:tracePt t="438642" x="2344738" y="6169025"/>
          <p14:tracePt t="438649" x="2387600" y="6237288"/>
          <p14:tracePt t="438658" x="2413000" y="6272213"/>
          <p14:tracePt t="438665" x="2463800" y="6297613"/>
          <p14:tracePt t="438673" x="2463800" y="6313488"/>
          <p14:tracePt t="438681" x="2489200" y="6323013"/>
          <p14:tracePt t="438689" x="2497138" y="6338888"/>
          <p14:tracePt t="438706" x="2524125" y="6348413"/>
          <p14:tracePt t="438713" x="2557463" y="6365875"/>
          <p14:tracePt t="438729" x="2600325" y="6399213"/>
          <p14:tracePt t="438739" x="2651125" y="6432550"/>
          <p14:tracePt t="438745" x="2719388" y="6483350"/>
          <p14:tracePt t="438755" x="2744788" y="6483350"/>
          <p14:tracePt t="438761" x="2838450" y="6518275"/>
          <p14:tracePt t="438769" x="2863850" y="6518275"/>
          <p14:tracePt t="438777" x="2914650" y="6535738"/>
          <p14:tracePt t="438785" x="2955925" y="6569075"/>
          <p14:tracePt t="438793" x="2990850" y="6569075"/>
          <p14:tracePt t="438801" x="3033713" y="6577013"/>
          <p14:tracePt t="438809" x="3041650" y="6577013"/>
          <p14:tracePt t="438817" x="3084513" y="6594475"/>
          <p14:tracePt t="438825" x="3117850" y="6594475"/>
          <p14:tracePt t="438833" x="3127375" y="6594475"/>
          <p14:tracePt t="438841" x="3203575" y="6645275"/>
          <p14:tracePt t="438849" x="3236913" y="6645275"/>
          <p14:tracePt t="438858" x="3279775" y="6662738"/>
          <p14:tracePt t="438865" x="3305175" y="6662738"/>
          <p14:tracePt t="438875" x="3355975" y="6670675"/>
          <p14:tracePt t="438881" x="3414713" y="6670675"/>
          <p14:tracePt t="438888" x="3482975" y="6670675"/>
          <p14:tracePt t="438897" x="3543300" y="6670675"/>
          <p14:tracePt t="438906" x="3627438" y="6688138"/>
          <p14:tracePt t="438923" x="3738563" y="6688138"/>
          <p14:tracePt t="438929" x="3789363" y="6688138"/>
          <p14:tracePt t="438939" x="3814763" y="6688138"/>
          <p14:tracePt t="438945" x="3822700" y="6688138"/>
          <p14:tracePt t="438955" x="3883025" y="6688138"/>
          <p14:tracePt t="438961" x="3925888" y="6688138"/>
          <p14:tracePt t="438969" x="3967163" y="6688138"/>
          <p14:tracePt t="438977" x="4035425" y="6688138"/>
          <p14:tracePt t="438985" x="4078288" y="6688138"/>
          <p14:tracePt t="438993" x="4146550" y="6688138"/>
          <p14:tracePt t="439001" x="4187825" y="6688138"/>
          <p14:tracePt t="439009" x="4256088" y="6688138"/>
          <p14:tracePt t="439017" x="4316413" y="6688138"/>
          <p14:tracePt t="439025" x="4359275" y="6688138"/>
          <p14:tracePt t="439033" x="4443413" y="6688138"/>
          <p14:tracePt t="439041" x="4511675" y="6688138"/>
          <p14:tracePt t="439049" x="4570413" y="6688138"/>
          <p14:tracePt t="439057" x="4681538" y="6713538"/>
          <p14:tracePt t="439065" x="4732338" y="6721475"/>
          <p14:tracePt t="439074" x="4791075" y="6721475"/>
          <p14:tracePt t="439081" x="4876800" y="6721475"/>
          <p14:tracePt t="439089" x="4945063" y="6721475"/>
          <p14:tracePt t="439097" x="5029200" y="6721475"/>
          <p14:tracePt t="439106" x="5114925" y="6721475"/>
          <p14:tracePt t="439113" x="5259388" y="6721475"/>
          <p14:tracePt t="439122" x="5403850" y="6721475"/>
          <p14:tracePt t="439129" x="5513388" y="6721475"/>
          <p14:tracePt t="439138" x="5657850" y="6721475"/>
          <p14:tracePt t="439145" x="5776913" y="6721475"/>
          <p14:tracePt t="439156" x="5913438" y="6721475"/>
          <p14:tracePt t="439161" x="6057900" y="6721475"/>
          <p14:tracePt t="439169" x="6100763" y="6721475"/>
          <p14:tracePt t="439177" x="6167438" y="6721475"/>
          <p14:tracePt t="439185" x="6176963" y="6721475"/>
          <p14:tracePt t="439201" x="6194425" y="6713538"/>
          <p14:tracePt t="439217" x="6202363" y="6713538"/>
          <p14:tracePt t="439346" x="6219825" y="6696075"/>
          <p14:tracePt t="440203" x="6227763" y="6688138"/>
          <p14:tracePt t="440489" x="6227763" y="6670675"/>
          <p14:tracePt t="440505" x="6210300" y="6662738"/>
          <p14:tracePt t="440609" x="6202363" y="6662738"/>
          <p14:tracePt t="440865" x="6159500" y="6645275"/>
          <p14:tracePt t="440874" x="6126163" y="6602413"/>
          <p14:tracePt t="440881" x="6108700" y="6492875"/>
          <p14:tracePt t="440890" x="6049963" y="6365875"/>
          <p14:tracePt t="440897" x="6049963" y="6221413"/>
          <p14:tracePt t="440906" x="6049963" y="6110288"/>
          <p14:tracePt t="440913" x="6049963" y="6042025"/>
          <p14:tracePt t="440921" x="6075363" y="5932488"/>
          <p14:tracePt t="440929" x="6142038" y="5778500"/>
          <p14:tracePt t="440937" x="6219825" y="5676900"/>
          <p14:tracePt t="440945" x="6278563" y="5575300"/>
          <p14:tracePt t="440955" x="6311900" y="5507038"/>
          <p14:tracePt t="440961" x="6372225" y="5405438"/>
          <p14:tracePt t="440969" x="6389688" y="5362575"/>
          <p14:tracePt t="440977" x="6423025" y="5294313"/>
          <p14:tracePt t="440985" x="6440488" y="5226050"/>
          <p14:tracePt t="440993" x="6456363" y="5132388"/>
          <p14:tracePt t="441001" x="6483350" y="5048250"/>
          <p14:tracePt t="441009" x="6491288" y="4979988"/>
          <p14:tracePt t="441017" x="6534150" y="4886325"/>
          <p14:tracePt t="441025" x="6550025" y="4818063"/>
          <p14:tracePt t="441033" x="6567488" y="4784725"/>
          <p14:tracePt t="441041" x="6567488" y="4741863"/>
          <p14:tracePt t="441049" x="6575425" y="4716463"/>
          <p14:tracePt t="441057" x="6575425" y="4683125"/>
          <p14:tracePt t="441065" x="6592888" y="4657725"/>
          <p14:tracePt t="441073" x="6600825" y="4648200"/>
          <p14:tracePt t="441081" x="6618288" y="4605338"/>
          <p14:tracePt t="441089" x="6618288" y="4589463"/>
          <p14:tracePt t="441097" x="6635750" y="4546600"/>
          <p14:tracePt t="441105" x="6635750" y="4503738"/>
          <p14:tracePt t="441113" x="6653213" y="4460875"/>
          <p14:tracePt t="441121" x="6686550" y="4394200"/>
          <p14:tracePt t="441129" x="6694488" y="4341813"/>
          <p14:tracePt t="441137" x="6694488" y="4300538"/>
          <p14:tracePt t="441145" x="6711950" y="4265613"/>
          <p14:tracePt t="441155" x="6711950" y="4224338"/>
          <p14:tracePt t="441161" x="6729413" y="4197350"/>
          <p14:tracePt t="441169" x="6729413" y="4164013"/>
          <p14:tracePt t="441177" x="6729413" y="4138613"/>
          <p14:tracePt t="441184" x="6729413" y="4095750"/>
          <p14:tracePt t="441193" x="6762750" y="4044950"/>
          <p14:tracePt t="441200" x="6770688" y="4002088"/>
          <p14:tracePt t="441209" x="6788150" y="3968750"/>
          <p14:tracePt t="441217" x="6805613" y="3883025"/>
          <p14:tracePt t="441225" x="6805613" y="3841750"/>
          <p14:tracePt t="441233" x="6838950" y="3773488"/>
          <p14:tracePt t="441241" x="6838950" y="3748088"/>
          <p14:tracePt t="441249" x="6856413" y="3730625"/>
          <p14:tracePt t="441257" x="6856413" y="3679825"/>
          <p14:tracePt t="441265" x="6856413" y="3629025"/>
          <p14:tracePt t="441273" x="6864350" y="3603625"/>
          <p14:tracePt t="441281" x="6864350" y="3552825"/>
          <p14:tracePt t="441289" x="6864350" y="3527425"/>
          <p14:tracePt t="441297" x="6864350" y="3517900"/>
          <p14:tracePt t="441498" x="6864350" y="3502025"/>
          <p14:tracePt t="441507" x="6848475" y="3502025"/>
          <p14:tracePt t="441513" x="6838950" y="3502025"/>
          <p14:tracePt t="441521" x="6813550" y="3475038"/>
          <p14:tracePt t="441529" x="6788150" y="3475038"/>
          <p14:tracePt t="441545" x="6754813" y="3467100"/>
          <p14:tracePt t="441906" x="6729413" y="3433763"/>
          <p14:tracePt t="441914" x="6711950" y="3424238"/>
          <p14:tracePt t="441924" x="6704013" y="3408363"/>
          <p14:tracePt t="442058" x="6704013" y="3398838"/>
          <p14:tracePt t="442114" x="6686550" y="3382963"/>
          <p14:tracePt t="442490" x="6694488" y="3382963"/>
          <p14:tracePt t="442577" x="6704013" y="3382963"/>
          <p14:tracePt t="442594" x="6719888" y="3382963"/>
          <p14:tracePt t="442601" x="6729413" y="3382963"/>
          <p14:tracePt t="442617" x="6754813" y="3382963"/>
          <p14:tracePt t="442625" x="6762750" y="3382963"/>
          <p14:tracePt t="442641" x="6780213" y="3382963"/>
          <p14:tracePt t="442810" x="6788150" y="3382963"/>
          <p14:tracePt t="443018" x="6831013" y="3382963"/>
          <p14:tracePt t="443025" x="6856413" y="3382963"/>
          <p14:tracePt t="443034" x="6889750" y="3382963"/>
          <p14:tracePt t="443041" x="6899275" y="3382963"/>
          <p14:tracePt t="443081" x="6907213" y="3382963"/>
          <p14:tracePt t="443089" x="6950075" y="3382963"/>
          <p14:tracePt t="443097" x="7000875" y="3382963"/>
          <p14:tracePt t="443104" x="7059613" y="3382963"/>
          <p14:tracePt t="443113" x="7145338" y="3382963"/>
          <p14:tracePt t="443121" x="7204075" y="3382963"/>
          <p14:tracePt t="443129" x="7239000" y="3382963"/>
          <p14:tracePt t="443138" x="7297738" y="3382963"/>
          <p14:tracePt t="443145" x="7315200" y="3382963"/>
          <p14:tracePt t="443155" x="7348538" y="3390900"/>
          <p14:tracePt t="443161" x="7366000" y="3398838"/>
          <p14:tracePt t="443257" x="7373938" y="3398838"/>
          <p14:tracePt t="443265" x="7416800" y="3398838"/>
          <p14:tracePt t="443274" x="7426325" y="3398838"/>
          <p14:tracePt t="443282" x="7442200" y="3398838"/>
          <p14:tracePt t="443289" x="7467600" y="3398838"/>
          <p14:tracePt t="443329" x="7477125" y="3398838"/>
          <p14:tracePt t="443337" x="7493000" y="3416300"/>
          <p14:tracePt t="443345" x="7545388" y="3416300"/>
          <p14:tracePt t="443356" x="7578725" y="3416300"/>
          <p14:tracePt t="443361" x="7637463" y="3433763"/>
          <p14:tracePt t="443369" x="7688263" y="3433763"/>
          <p14:tracePt t="443377" x="7697788" y="3433763"/>
          <p14:tracePt t="443385" x="7723188" y="3433763"/>
          <p14:tracePt t="443393" x="7781925" y="3433763"/>
          <p14:tracePt t="443401" x="7832725" y="3433763"/>
          <p14:tracePt t="443409" x="7875588" y="3433763"/>
          <p14:tracePt t="443417" x="7918450" y="3433763"/>
          <p14:tracePt t="443425" x="7935913" y="3433763"/>
          <p14:tracePt t="443465" x="7943850" y="3433763"/>
          <p14:tracePt t="443474" x="7986713" y="3433763"/>
          <p14:tracePt t="443481" x="8012113" y="3433763"/>
          <p14:tracePt t="443489" x="8045450" y="3433763"/>
          <p14:tracePt t="443497" x="8088313" y="3433763"/>
          <p14:tracePt t="443505" x="8113713" y="3433763"/>
          <p14:tracePt t="443513" x="8139113" y="3433763"/>
          <p14:tracePt t="443521" x="8189913" y="3433763"/>
          <p14:tracePt t="443529" x="8215313" y="3433763"/>
          <p14:tracePt t="443538" x="8275638" y="3433763"/>
          <p14:tracePt t="443545" x="8343900" y="3433763"/>
          <p14:tracePt t="443554" x="8369300" y="3433763"/>
          <p14:tracePt t="443561" x="8410575" y="3433763"/>
          <p14:tracePt t="443658" x="8428038" y="3433763"/>
          <p14:tracePt t="443738" x="8435975" y="3433763"/>
          <p14:tracePt t="443756" x="8453438" y="3433763"/>
          <p14:tracePt t="443773" x="8478838" y="3433763"/>
          <p14:tracePt t="443785" x="8488363" y="3433763"/>
          <p14:tracePt t="443792" x="8496300" y="3433763"/>
          <p14:tracePt t="443809" x="8513763" y="3433763"/>
          <p14:tracePt t="443882" x="8539163" y="3433763"/>
          <p14:tracePt t="443890" x="8547100" y="3433763"/>
          <p14:tracePt t="444058" x="8478838" y="3408363"/>
          <p14:tracePt t="444066" x="8385175" y="3390900"/>
          <p14:tracePt t="444074" x="8326438" y="3390900"/>
          <p14:tracePt t="444082" x="8291513" y="3398838"/>
          <p14:tracePt t="444090" x="8207375" y="3398838"/>
          <p14:tracePt t="444097" x="8164513" y="3408363"/>
          <p14:tracePt t="444105" x="8121650" y="3408363"/>
          <p14:tracePt t="444113" x="8054975" y="3408363"/>
          <p14:tracePt t="444121" x="7969250" y="3408363"/>
          <p14:tracePt t="444129" x="7885113" y="3408363"/>
          <p14:tracePt t="444138" x="7816850" y="3424238"/>
          <p14:tracePt t="444145" x="7756525" y="3424238"/>
          <p14:tracePt t="444155" x="7740650" y="3424238"/>
          <p14:tracePt t="444161" x="7715250" y="3441700"/>
          <p14:tracePt t="444171" x="7646988" y="3475038"/>
          <p14:tracePt t="444177" x="7637463" y="3475038"/>
          <p14:tracePt t="444185" x="7596188" y="3475038"/>
          <p14:tracePt t="444193" x="7527925" y="3475038"/>
          <p14:tracePt t="444201" x="7416800" y="3492500"/>
          <p14:tracePt t="444209" x="7332663" y="3509963"/>
          <p14:tracePt t="444217" x="7213600" y="3509963"/>
          <p14:tracePt t="444224" x="7094538" y="3509963"/>
          <p14:tracePt t="444233" x="6950075" y="3578225"/>
          <p14:tracePt t="444241" x="6856413" y="3578225"/>
          <p14:tracePt t="444249" x="6813550" y="3578225"/>
          <p14:tracePt t="444257" x="6770688" y="3578225"/>
          <p14:tracePt t="444265" x="6754813" y="3578225"/>
          <p14:tracePt t="444274" x="6745288" y="3578225"/>
          <p14:tracePt t="444571" x="6729413" y="3568700"/>
          <p14:tracePt t="444586" x="6729413" y="3560763"/>
          <p14:tracePt t="444596" x="6729413" y="3535363"/>
          <p14:tracePt t="444601" x="6729413" y="3527425"/>
          <p14:tracePt t="444609" x="6729413" y="3509963"/>
          <p14:tracePt t="444617" x="6729413" y="3502025"/>
          <p14:tracePt t="444898" x="6729413" y="3475038"/>
          <p14:tracePt t="444945" x="6729413" y="3459163"/>
          <p14:tracePt t="444961" x="6729413" y="3449638"/>
          <p14:tracePt t="444970" x="6737350" y="3433763"/>
          <p14:tracePt t="445171" x="6745288" y="3424238"/>
          <p14:tracePt t="445178" x="6762750" y="3424238"/>
          <p14:tracePt t="445185" x="6770688" y="3424238"/>
          <p14:tracePt t="445193" x="6780213" y="3424238"/>
          <p14:tracePt t="445201" x="6823075" y="3424238"/>
          <p14:tracePt t="445208" x="6848475" y="3424238"/>
          <p14:tracePt t="445217" x="6899275" y="3424238"/>
          <p14:tracePt t="445225" x="6924675" y="3424238"/>
          <p14:tracePt t="445233" x="6950075" y="3424238"/>
          <p14:tracePt t="445241" x="6975475" y="3424238"/>
          <p14:tracePt t="445249" x="7026275" y="3433763"/>
          <p14:tracePt t="445257" x="7034213" y="3433763"/>
          <p14:tracePt t="445265" x="7094538" y="3433763"/>
          <p14:tracePt t="445273" x="7119938" y="3433763"/>
          <p14:tracePt t="445281" x="7162800" y="3433763"/>
          <p14:tracePt t="445289" x="7196138" y="3433763"/>
          <p14:tracePt t="445297" x="7239000" y="3433763"/>
          <p14:tracePt t="445378" x="7246938" y="3433763"/>
          <p14:tracePt t="445387" x="7264400" y="3433763"/>
          <p14:tracePt t="445393" x="7272338" y="3433763"/>
          <p14:tracePt t="445402" x="7315200" y="3433763"/>
          <p14:tracePt t="445409" x="7323138" y="3433763"/>
          <p14:tracePt t="445417" x="7340600" y="3433763"/>
          <p14:tracePt t="445603" x="7323138" y="3433763"/>
          <p14:tracePt t="445611" x="7289800" y="3424238"/>
          <p14:tracePt t="445619" x="7264400" y="3424238"/>
          <p14:tracePt t="445627" x="7239000" y="3424238"/>
          <p14:tracePt t="445633" x="7229475" y="3424238"/>
          <p14:tracePt t="445641" x="7204075" y="3424238"/>
          <p14:tracePt t="445649" x="7188200" y="3424238"/>
          <p14:tracePt t="445657" x="7162800" y="3424238"/>
          <p14:tracePt t="445665" x="7119938" y="3424238"/>
          <p14:tracePt t="445673" x="7102475" y="3424238"/>
          <p14:tracePt t="445681" x="7094538" y="3424238"/>
          <p14:tracePt t="445721" x="7069138" y="3424238"/>
          <p14:tracePt t="445770" x="7059613" y="3424238"/>
          <p14:tracePt t="445777" x="7043738" y="3424238"/>
          <p14:tracePt t="445786" x="7000875" y="3424238"/>
          <p14:tracePt t="445802" x="6992938" y="3424238"/>
          <p14:tracePt t="446010" x="6992938" y="3398838"/>
          <p14:tracePt t="446019" x="7008813" y="3408363"/>
          <p14:tracePt t="446041" x="7043738" y="3408363"/>
          <p14:tracePt t="446058" x="7051675" y="3408363"/>
          <p14:tracePt t="446065" x="7059613" y="3408363"/>
          <p14:tracePt t="446074" x="7102475" y="3408363"/>
          <p14:tracePt t="446081" x="7119938" y="3416300"/>
          <p14:tracePt t="446089" x="7170738" y="3433763"/>
          <p14:tracePt t="446097" x="7196138" y="3433763"/>
          <p14:tracePt t="446105" x="7246938" y="3433763"/>
          <p14:tracePt t="446113" x="7256463" y="3433763"/>
          <p14:tracePt t="446121" x="7315200" y="3459163"/>
          <p14:tracePt t="446129" x="7332663" y="3459163"/>
          <p14:tracePt t="446137" x="7358063" y="3459163"/>
          <p14:tracePt t="446145" x="7400925" y="3459163"/>
          <p14:tracePt t="446154" x="7408863" y="3475038"/>
          <p14:tracePt t="446161" x="7467600" y="3484563"/>
          <p14:tracePt t="446171" x="7485063" y="3484563"/>
          <p14:tracePt t="446177" x="7493000" y="3484563"/>
          <p14:tracePt t="446185" x="7535863" y="3502025"/>
          <p14:tracePt t="446193" x="7545388" y="3502025"/>
          <p14:tracePt t="446201" x="7561263" y="3502025"/>
          <p14:tracePt t="446209" x="7586663" y="3502025"/>
          <p14:tracePt t="446217" x="7596188" y="3502025"/>
          <p14:tracePt t="446225" x="7621588" y="3527425"/>
          <p14:tracePt t="446274" x="7672388" y="3527425"/>
          <p14:tracePt t="446281" x="7697788" y="3527425"/>
          <p14:tracePt t="446289" x="7740650" y="3527425"/>
          <p14:tracePt t="446297" x="7766050" y="3527425"/>
          <p14:tracePt t="446306" x="7816850" y="3543300"/>
          <p14:tracePt t="446313" x="7842250" y="3543300"/>
          <p14:tracePt t="446322" x="7885113" y="3543300"/>
          <p14:tracePt t="446329" x="7918450" y="3543300"/>
          <p14:tracePt t="446339" x="7961313" y="3543300"/>
          <p14:tracePt t="446345" x="7969250" y="3543300"/>
          <p14:tracePt t="446356" x="7986713" y="3543300"/>
          <p14:tracePt t="446361" x="8012113" y="3543300"/>
          <p14:tracePt t="446372" x="8020050" y="3543300"/>
          <p14:tracePt t="446393" x="8037513" y="3543300"/>
          <p14:tracePt t="446401" x="8045450" y="3543300"/>
          <p14:tracePt t="446409" x="8070850" y="3543300"/>
          <p14:tracePt t="446417" x="8096250" y="3543300"/>
          <p14:tracePt t="446426" x="8113713" y="3543300"/>
          <p14:tracePt t="446433" x="8156575" y="3543300"/>
          <p14:tracePt t="446442" x="8164513" y="3543300"/>
          <p14:tracePt t="446449" x="8207375" y="3543300"/>
          <p14:tracePt t="446458" x="8215313" y="3527425"/>
          <p14:tracePt t="446465" x="8232775" y="3527425"/>
          <p14:tracePt t="446475" x="8240713" y="3527425"/>
          <p14:tracePt t="446481" x="8266113" y="3527425"/>
          <p14:tracePt t="446545" x="8283575" y="3527425"/>
          <p14:tracePt t="446561" x="8291513" y="3527425"/>
          <p14:tracePt t="446571" x="8301038" y="3527425"/>
          <p14:tracePt t="446577" x="8326438" y="3527425"/>
          <p14:tracePt t="446586" x="8359775" y="3535363"/>
          <p14:tracePt t="446602" x="8369300" y="3543300"/>
          <p14:tracePt t="446683" x="8385175" y="3560763"/>
          <p14:tracePt t="446692" x="8385175" y="3586163"/>
          <p14:tracePt t="446702" x="8385175" y="3629025"/>
          <p14:tracePt t="446706" x="8385175" y="3679825"/>
          <p14:tracePt t="446713" x="8385175" y="3687763"/>
          <p14:tracePt t="446721" x="8385175" y="3730625"/>
          <p14:tracePt t="446729" x="8385175" y="3756025"/>
          <p14:tracePt t="446738" x="8385175" y="3781425"/>
          <p14:tracePt t="446745" x="8385175" y="3806825"/>
          <p14:tracePt t="446755" x="8385175" y="3824288"/>
          <p14:tracePt t="446761" x="8385175" y="3832225"/>
          <p14:tracePt t="446771" x="8385175" y="3875088"/>
          <p14:tracePt t="446777" x="8385175" y="3900488"/>
          <p14:tracePt t="446785" x="8385175" y="3951288"/>
          <p14:tracePt t="446793" x="8385175" y="4011613"/>
          <p14:tracePt t="446801" x="8377238" y="4037013"/>
          <p14:tracePt t="446809" x="8318500" y="4156075"/>
          <p14:tracePt t="446817" x="8301038" y="4249738"/>
          <p14:tracePt t="446825" x="8232775" y="4394200"/>
          <p14:tracePt t="446833" x="8232775" y="4445000"/>
          <p14:tracePt t="446841" x="8232775" y="4529138"/>
          <p14:tracePt t="446849" x="8232775" y="4572000"/>
          <p14:tracePt t="446857" x="8232775" y="4597400"/>
          <p14:tracePt t="446874" x="8232775" y="4630738"/>
          <p14:tracePt t="447115" x="8232775" y="4622800"/>
          <p14:tracePt t="447123" x="8232775" y="4597400"/>
          <p14:tracePt t="447131" x="8232775" y="4572000"/>
          <p14:tracePt t="447141" x="8232775" y="4554538"/>
          <p14:tracePt t="447145" x="8224838" y="4521200"/>
          <p14:tracePt t="447155" x="8207375" y="4503738"/>
          <p14:tracePt t="447161" x="8199438" y="4478338"/>
          <p14:tracePt t="447170" x="8147050" y="4445000"/>
          <p14:tracePt t="447177" x="8121650" y="4419600"/>
          <p14:tracePt t="447185" x="8070850" y="4368800"/>
          <p14:tracePt t="447193" x="8020050" y="4316413"/>
          <p14:tracePt t="447201" x="7969250" y="4265613"/>
          <p14:tracePt t="447209" x="7926388" y="4240213"/>
          <p14:tracePt t="447217" x="7832725" y="4164013"/>
          <p14:tracePt t="447225" x="7756525" y="4087813"/>
          <p14:tracePt t="447233" x="7705725" y="4052888"/>
          <p14:tracePt t="447241" x="7612063" y="4002088"/>
          <p14:tracePt t="447249" x="7545388" y="3968750"/>
          <p14:tracePt t="447257" x="7467600" y="3908425"/>
          <p14:tracePt t="447265" x="7442200" y="3892550"/>
          <p14:tracePt t="447273" x="7391400" y="3875088"/>
          <p14:tracePt t="447281" x="7323138" y="3824288"/>
          <p14:tracePt t="447290" x="7281863" y="3798888"/>
          <p14:tracePt t="447297" x="7162800" y="3738563"/>
          <p14:tracePt t="447305" x="7119938" y="3722688"/>
          <p14:tracePt t="447313" x="7051675" y="3705225"/>
          <p14:tracePt t="447320" x="7008813" y="3671888"/>
          <p14:tracePt t="447329" x="6975475" y="3662363"/>
          <p14:tracePt t="447337" x="6932613" y="3646488"/>
          <p14:tracePt t="447345" x="6881813" y="3629025"/>
          <p14:tracePt t="447354" x="6856413" y="3611563"/>
          <p14:tracePt t="447361" x="6823075" y="3603625"/>
          <p14:tracePt t="447371" x="6797675" y="3586163"/>
          <p14:tracePt t="447393" x="6762750" y="3568700"/>
          <p14:tracePt t="447401" x="6737350" y="3552825"/>
          <p14:tracePt t="447409" x="6704013" y="3527425"/>
          <p14:tracePt t="447425" x="6678613" y="3492500"/>
          <p14:tracePt t="447433" x="6661150" y="3467100"/>
          <p14:tracePt t="447441" x="6626225" y="3416300"/>
          <p14:tracePt t="447449" x="6575425" y="3348038"/>
          <p14:tracePt t="447457" x="6559550" y="3305175"/>
          <p14:tracePt t="447465" x="6550025" y="3254375"/>
          <p14:tracePt t="447473" x="6516688" y="3186113"/>
          <p14:tracePt t="447481" x="6499225" y="3144838"/>
          <p14:tracePt t="447490" x="6499225" y="3127375"/>
          <p14:tracePt t="447497" x="6483350" y="3076575"/>
          <p14:tracePt t="447505" x="6448425" y="3025775"/>
          <p14:tracePt t="447513" x="6423025" y="2990850"/>
          <p14:tracePt t="447521" x="6389688" y="2949575"/>
          <p14:tracePt t="447529" x="6354763" y="2897188"/>
          <p14:tracePt t="447537" x="6321425" y="2830513"/>
          <p14:tracePt t="447545" x="6270625" y="2752725"/>
          <p14:tracePt t="447554" x="6253163" y="2711450"/>
          <p14:tracePt t="447561" x="6235700" y="2643188"/>
          <p14:tracePt t="447570" x="6184900" y="2600325"/>
          <p14:tracePt t="447577" x="6167438" y="2549525"/>
          <p14:tracePt t="447585" x="6159500" y="2506663"/>
          <p14:tracePt t="447593" x="6142038" y="2473325"/>
          <p14:tracePt t="447601" x="6108700" y="2405063"/>
          <p14:tracePt t="447609" x="6100763" y="2397125"/>
          <p14:tracePt t="447617" x="6065838" y="2336800"/>
          <p14:tracePt t="447633" x="6065838" y="2319338"/>
          <p14:tracePt t="447641" x="6049963" y="2293938"/>
          <p14:tracePt t="447649" x="6024563" y="2286000"/>
          <p14:tracePt t="447673" x="6015038" y="2268538"/>
          <p14:tracePt t="447732" x="5997575" y="2260600"/>
          <p14:tracePt t="447740" x="5956300" y="2243138"/>
          <p14:tracePt t="447750" x="5946775" y="2243138"/>
          <p14:tracePt t="447757" x="5921375" y="2243138"/>
          <p14:tracePt t="447764" x="5905500" y="2235200"/>
          <p14:tracePt t="447771" x="5853113" y="2235200"/>
          <p14:tracePt t="447778" x="5827713" y="2235200"/>
          <p14:tracePt t="447785" x="5761038" y="2200275"/>
          <p14:tracePt t="447793" x="5726113" y="2184400"/>
          <p14:tracePt t="447801" x="5641975" y="2166938"/>
          <p14:tracePt t="447809" x="5599113" y="2149475"/>
          <p14:tracePt t="447817" x="5530850" y="2149475"/>
          <p14:tracePt t="447825" x="5480050" y="2116138"/>
          <p14:tracePt t="447833" x="5454650" y="2116138"/>
          <p14:tracePt t="447841" x="5411788" y="2116138"/>
          <p14:tracePt t="447849" x="5343525" y="2116138"/>
          <p14:tracePt t="447857" x="5259388" y="2116138"/>
          <p14:tracePt t="447865" x="5199063" y="2098675"/>
          <p14:tracePt t="447873" x="5173663" y="2098675"/>
          <p14:tracePt t="447881" x="5106988" y="2098675"/>
          <p14:tracePt t="447889" x="5097463" y="2098675"/>
          <p14:tracePt t="447897" x="5038725" y="2090738"/>
          <p14:tracePt t="447913" x="4995863" y="2090738"/>
          <p14:tracePt t="447924" x="4962525" y="2073275"/>
          <p14:tracePt t="447945" x="4953000" y="2073275"/>
          <p14:tracePt t="447954" x="4927600" y="2073275"/>
          <p14:tracePt t="447971" x="4910138" y="2073275"/>
          <p14:tracePt t="447985" x="4902200" y="2073275"/>
          <p14:tracePt t="448065" x="4884738" y="2073275"/>
          <p14:tracePt t="448073" x="4876800" y="2090738"/>
          <p14:tracePt t="448085" x="4843463" y="2124075"/>
          <p14:tracePt t="448088" x="4833938" y="2166938"/>
          <p14:tracePt t="448096" x="4818063" y="2217738"/>
          <p14:tracePt t="448106" x="4791075" y="2344738"/>
          <p14:tracePt t="448112" x="4757738" y="2447925"/>
          <p14:tracePt t="448121" x="4714875" y="2566988"/>
          <p14:tracePt t="448129" x="4699000" y="2686050"/>
          <p14:tracePt t="448136" x="4656138" y="2778125"/>
          <p14:tracePt t="448145" x="4638675" y="2846388"/>
          <p14:tracePt t="448153" x="4621213" y="2914650"/>
          <p14:tracePt t="448161" x="4621213" y="3000375"/>
          <p14:tracePt t="448170" x="4605338" y="3067050"/>
          <p14:tracePt t="448177" x="4605338" y="3178175"/>
          <p14:tracePt t="448184" x="4570413" y="3279775"/>
          <p14:tracePt t="448192" x="4529138" y="3373438"/>
          <p14:tracePt t="448201" x="4519613" y="3441700"/>
          <p14:tracePt t="448209" x="4476750" y="3535363"/>
          <p14:tracePt t="448217" x="4476750" y="3560763"/>
          <p14:tracePt t="448225" x="4476750" y="3578225"/>
          <p14:tracePt t="448233" x="4476750" y="3586163"/>
          <p14:tracePt t="448241" x="4476750" y="3611563"/>
          <p14:tracePt t="448257" x="4476750" y="3619500"/>
          <p14:tracePt t="448274" x="4476750" y="3636963"/>
          <p14:tracePt t="448281" x="4476750" y="3646488"/>
          <p14:tracePt t="448321" x="4476750" y="3671888"/>
          <p14:tracePt t="448329" x="4476750" y="3687763"/>
          <p14:tracePt t="448337" x="4476750" y="3713163"/>
          <p14:tracePt t="448345" x="4486275" y="3756025"/>
          <p14:tracePt t="448356" x="4529138" y="3790950"/>
          <p14:tracePt t="448361" x="4545013" y="3798888"/>
          <p14:tracePt t="448373" x="4621213" y="3849688"/>
          <p14:tracePt t="448379" x="4638675" y="3857625"/>
          <p14:tracePt t="448386" x="4646613" y="3875088"/>
          <p14:tracePt t="448393" x="4706938" y="3900488"/>
          <p14:tracePt t="448402" x="4740275" y="3935413"/>
          <p14:tracePt t="448410" x="4765675" y="3951288"/>
          <p14:tracePt t="448418" x="4791075" y="3960813"/>
          <p14:tracePt t="448427" x="4808538" y="3976688"/>
          <p14:tracePt t="448433" x="4833938" y="4002088"/>
          <p14:tracePt t="448443" x="4859338" y="4019550"/>
          <p14:tracePt t="448450" x="4910138" y="4037013"/>
          <p14:tracePt t="448459" x="4919663" y="4044950"/>
          <p14:tracePt t="448465" x="4935538" y="4052888"/>
          <p14:tracePt t="448474" x="4962525" y="4052888"/>
          <p14:tracePt t="448481" x="4987925" y="4070350"/>
          <p14:tracePt t="448490" x="5038725" y="4087813"/>
          <p14:tracePt t="448497" x="5064125" y="4087813"/>
          <p14:tracePt t="448506" x="5132388" y="4138613"/>
          <p14:tracePt t="448513" x="5183188" y="4156075"/>
          <p14:tracePt t="448523" x="5208588" y="4156075"/>
          <p14:tracePt t="448529" x="5267325" y="4156075"/>
          <p14:tracePt t="448540" x="5302250" y="4156075"/>
          <p14:tracePt t="448545" x="5327650" y="4171950"/>
          <p14:tracePt t="448556" x="5335588" y="4171950"/>
          <p14:tracePt t="448562" x="5360988" y="4171950"/>
          <p14:tracePt t="448573" x="5411788" y="4171950"/>
          <p14:tracePt t="448577" x="5454650" y="4171950"/>
          <p14:tracePt t="448586" x="5522913" y="4171950"/>
          <p14:tracePt t="448593" x="5565775" y="4171950"/>
          <p14:tracePt t="448602" x="5624513" y="4171950"/>
          <p14:tracePt t="448610" x="5692775" y="4171950"/>
          <p14:tracePt t="448617" x="5751513" y="4171950"/>
          <p14:tracePt t="448626" x="5819775" y="4171950"/>
          <p14:tracePt t="448633" x="5880100" y="4171950"/>
          <p14:tracePt t="448642" x="5930900" y="4171950"/>
          <p14:tracePt t="448649" x="5989638" y="4171950"/>
          <p14:tracePt t="448658" x="6057900" y="4171950"/>
          <p14:tracePt t="448665" x="6083300" y="4164013"/>
          <p14:tracePt t="448675" x="6176963" y="4130675"/>
          <p14:tracePt t="448681" x="6219825" y="4113213"/>
          <p14:tracePt t="448689" x="6286500" y="4095750"/>
          <p14:tracePt t="448697" x="6329363" y="4062413"/>
          <p14:tracePt t="448707" x="6364288" y="4037013"/>
          <p14:tracePt t="448713" x="6389688" y="4019550"/>
          <p14:tracePt t="448723" x="6456363" y="3986213"/>
          <p14:tracePt t="448729" x="6473825" y="3976688"/>
          <p14:tracePt t="448740" x="6499225" y="3935413"/>
          <p14:tracePt t="448745" x="6524625" y="3917950"/>
          <p14:tracePt t="448757" x="6559550" y="3883025"/>
          <p14:tracePt t="448761" x="6567488" y="3875088"/>
          <p14:tracePt t="448773" x="6600825" y="3832225"/>
          <p14:tracePt t="448778" x="6626225" y="3798888"/>
          <p14:tracePt t="448786" x="6661150" y="3756025"/>
          <p14:tracePt t="448794" x="6669088" y="3738563"/>
          <p14:tracePt t="448802" x="6704013" y="3730625"/>
          <p14:tracePt t="448812" x="6770688" y="3679825"/>
          <p14:tracePt t="448817" x="6797675" y="3646488"/>
          <p14:tracePt t="448827" x="6813550" y="3636963"/>
          <p14:tracePt t="448833" x="6838950" y="3603625"/>
          <p14:tracePt t="448849" x="6848475" y="3594100"/>
          <p14:tracePt t="448857" x="6848475" y="3586163"/>
          <p14:tracePt t="448865" x="6864350" y="3543300"/>
          <p14:tracePt t="448874" x="6864350" y="3527425"/>
          <p14:tracePt t="448881" x="6889750" y="3484563"/>
          <p14:tracePt t="448890" x="6889750" y="3459163"/>
          <p14:tracePt t="448897" x="6889750" y="3398838"/>
          <p14:tracePt t="448909" x="6889750" y="3365500"/>
          <p14:tracePt t="448914" x="6889750" y="3322638"/>
          <p14:tracePt t="448923" x="6889750" y="3263900"/>
          <p14:tracePt t="448930" x="6889750" y="3228975"/>
          <p14:tracePt t="448943" x="6889750" y="3221038"/>
          <p14:tracePt t="448947" x="6889750" y="3160713"/>
          <p14:tracePt t="448956" x="6856413" y="3135313"/>
          <p14:tracePt t="448962" x="6805613" y="3067050"/>
          <p14:tracePt t="448975" x="6770688" y="3016250"/>
          <p14:tracePt t="448979" x="6704013" y="2965450"/>
          <p14:tracePt t="448986" x="6653213" y="2914650"/>
          <p14:tracePt t="448995" x="6559550" y="2871788"/>
          <p14:tracePt t="449001" x="6483350" y="2820988"/>
          <p14:tracePt t="449009" x="6440488" y="2787650"/>
          <p14:tracePt t="449019" x="6389688" y="2752725"/>
          <p14:tracePt t="449026" x="6321425" y="2719388"/>
          <p14:tracePt t="449035" x="6270625" y="2676525"/>
          <p14:tracePt t="449042" x="6245225" y="2660650"/>
          <p14:tracePt t="449049" x="6194425" y="2643188"/>
          <p14:tracePt t="449061" x="6151563" y="2625725"/>
          <p14:tracePt t="449067" x="6100763" y="2582863"/>
          <p14:tracePt t="449073" x="6032500" y="2566988"/>
          <p14:tracePt t="449081" x="6007100" y="2566988"/>
          <p14:tracePt t="449090" x="5981700" y="2549525"/>
          <p14:tracePt t="449097" x="5913438" y="2516188"/>
          <p14:tracePt t="449111" x="5888038" y="2516188"/>
          <p14:tracePt t="449115" x="5819775" y="2516188"/>
          <p14:tracePt t="449127" x="5761038" y="2516188"/>
          <p14:tracePt t="449131" x="5667375" y="2498725"/>
          <p14:tracePt t="449138" x="5641975" y="2498725"/>
          <p14:tracePt t="449145" x="5556250" y="2481263"/>
          <p14:tracePt t="449162" x="5446713" y="2481263"/>
          <p14:tracePt t="449174" x="5421313" y="2463800"/>
          <p14:tracePt t="449178" x="5368925" y="2463800"/>
          <p14:tracePt t="449195" x="5360988" y="2463800"/>
          <p14:tracePt t="449202" x="5343525" y="2463800"/>
          <p14:tracePt t="449210" x="5335588" y="2463800"/>
          <p14:tracePt t="449219" x="5310188" y="2463800"/>
          <p14:tracePt t="449227" x="5267325" y="2463800"/>
          <p14:tracePt t="449233" x="5183188" y="2463800"/>
          <p14:tracePt t="449242" x="5114925" y="2463800"/>
          <p14:tracePt t="449249" x="5029200" y="2473325"/>
          <p14:tracePt t="449257" x="4876800" y="2541588"/>
          <p14:tracePt t="449264" x="4826000" y="2557463"/>
          <p14:tracePt t="449273" x="4740275" y="2574925"/>
          <p14:tracePt t="449283" x="4714875" y="2582863"/>
          <p14:tracePt t="449293" x="4699000" y="2600325"/>
          <p14:tracePt t="449298" x="4673600" y="2608263"/>
          <p14:tracePt t="449322" x="4664075" y="2608263"/>
          <p14:tracePt t="449337" x="4621213" y="2625725"/>
          <p14:tracePt t="449345" x="4613275" y="2633663"/>
          <p14:tracePt t="449357" x="4595813" y="2651125"/>
          <p14:tracePt t="449361" x="4570413" y="2676525"/>
          <p14:tracePt t="449373" x="4537075" y="2711450"/>
          <p14:tracePt t="449378" x="4519613" y="2752725"/>
          <p14:tracePt t="449387" x="4494213" y="2787650"/>
          <p14:tracePt t="449394" x="4460875" y="2813050"/>
          <p14:tracePt t="449403" x="4451350" y="2846388"/>
          <p14:tracePt t="449409" x="4435475" y="2871788"/>
          <p14:tracePt t="449417" x="4435475" y="2889250"/>
          <p14:tracePt t="449435" x="4425950" y="2897188"/>
          <p14:tracePt t="449445" x="4410075" y="2906713"/>
          <p14:tracePt t="449491" x="4392613" y="2949575"/>
          <p14:tracePt t="449499" x="4392613" y="2974975"/>
          <p14:tracePt t="449510" x="4384675" y="3025775"/>
          <p14:tracePt t="449514" x="4384675" y="3033713"/>
          <p14:tracePt t="449523" x="4384675" y="3109913"/>
          <p14:tracePt t="449530" x="4367213" y="3160713"/>
          <p14:tracePt t="449542" x="4367213" y="3221038"/>
          <p14:tracePt t="449546" x="4367213" y="3289300"/>
          <p14:tracePt t="449558" x="4367213" y="3330575"/>
          <p14:tracePt t="449562" x="4367213" y="3355975"/>
          <p14:tracePt t="449572" x="4367213" y="3382963"/>
          <p14:tracePt t="449578" x="4367213" y="3433763"/>
          <p14:tracePt t="449595" x="4367213" y="3475038"/>
          <p14:tracePt t="449602" x="4367213" y="3502025"/>
          <p14:tracePt t="449612" x="4367213" y="3527425"/>
          <p14:tracePt t="449617" x="4375150" y="3560763"/>
          <p14:tracePt t="449625" x="4375150" y="3568700"/>
          <p14:tracePt t="449632" x="4400550" y="3594100"/>
          <p14:tracePt t="449641" x="4410075" y="3629025"/>
          <p14:tracePt t="449650" x="4425950" y="3654425"/>
          <p14:tracePt t="449660" x="4425950" y="3671888"/>
          <p14:tracePt t="449667" x="4451350" y="3697288"/>
          <p14:tracePt t="449678" x="4486275" y="3738563"/>
          <p14:tracePt t="449682" x="4519613" y="3790950"/>
          <p14:tracePt t="449698" x="4545013" y="3824288"/>
          <p14:tracePt t="449710" x="4562475" y="3832225"/>
          <p14:tracePt t="449715" x="4570413" y="3875088"/>
          <p14:tracePt t="449722" x="4570413" y="3883025"/>
          <p14:tracePt t="449729" x="4587875" y="3900488"/>
          <p14:tracePt t="449741" x="4595813" y="3908425"/>
          <p14:tracePt t="449745" x="4613275" y="3925888"/>
          <p14:tracePt t="449755" x="4621213" y="3935413"/>
          <p14:tracePt t="449761" x="4646613" y="3960813"/>
          <p14:tracePt t="449771" x="4681538" y="3976688"/>
          <p14:tracePt t="449785" x="4706938" y="3994150"/>
          <p14:tracePt t="449793" x="4732338" y="3994150"/>
          <p14:tracePt t="449812" x="4765675" y="4002088"/>
          <p14:tracePt t="449819" x="4791075" y="4019550"/>
          <p14:tracePt t="449828" x="4826000" y="4037013"/>
          <p14:tracePt t="449833" x="4851400" y="4037013"/>
          <p14:tracePt t="449841" x="4910138" y="4037013"/>
          <p14:tracePt t="449848" x="4978400" y="4037013"/>
          <p14:tracePt t="449857" x="5038725" y="4052888"/>
          <p14:tracePt t="449866" x="5132388" y="4052888"/>
          <p14:tracePt t="449876" x="5173663" y="4070350"/>
          <p14:tracePt t="449883" x="5241925" y="4070350"/>
          <p14:tracePt t="449892" x="5302250" y="4070350"/>
          <p14:tracePt t="449897" x="5368925" y="4070350"/>
          <p14:tracePt t="449909" x="5394325" y="4070350"/>
          <p14:tracePt t="449914" x="5454650" y="4070350"/>
          <p14:tracePt t="449923" x="5522913" y="4070350"/>
          <p14:tracePt t="449931" x="5565775" y="4070350"/>
          <p14:tracePt t="449940" x="5632450" y="4070350"/>
          <p14:tracePt t="449945" x="5692775" y="4070350"/>
          <p14:tracePt t="449959" x="5718175" y="4070350"/>
          <p14:tracePt t="449963" x="5811838" y="4037013"/>
          <p14:tracePt t="449973" x="5853113" y="4037013"/>
          <p14:tracePt t="449977" x="5888038" y="4027488"/>
          <p14:tracePt t="449986" x="5946775" y="4011613"/>
          <p14:tracePt t="449993" x="6015038" y="3994150"/>
          <p14:tracePt t="450001" x="6065838" y="3960813"/>
          <p14:tracePt t="450009" x="6091238" y="3943350"/>
          <p14:tracePt t="450018" x="6116638" y="3935413"/>
          <p14:tracePt t="450028" x="6151563" y="3935413"/>
          <p14:tracePt t="450036" x="6159500" y="3917950"/>
          <p14:tracePt t="450041" x="6176963" y="3917950"/>
          <p14:tracePt t="450049" x="6184900" y="3908425"/>
          <p14:tracePt t="450057" x="6194425" y="3892550"/>
          <p14:tracePt t="450067" x="6235700" y="3867150"/>
          <p14:tracePt t="450080" x="6253163" y="3857625"/>
          <p14:tracePt t="450082" x="6261100" y="3841750"/>
          <p14:tracePt t="450090" x="6286500" y="3816350"/>
          <p14:tracePt t="450097" x="6303963" y="3806825"/>
          <p14:tracePt t="450105" x="6311900" y="3790950"/>
          <p14:tracePt t="450115" x="6311900" y="3781425"/>
          <p14:tracePt t="450127" x="6329363" y="3756025"/>
          <p14:tracePt t="450140" x="6338888" y="3738563"/>
          <p14:tracePt t="450145" x="6354763" y="3730625"/>
          <p14:tracePt t="450162" x="6364288" y="3713163"/>
          <p14:tracePt t="450178" x="6372225" y="3705225"/>
          <p14:tracePt t="450219" x="6372225" y="3687763"/>
          <p14:tracePt t="450228" x="6372225" y="3679825"/>
          <p14:tracePt t="450237" x="6372225" y="3654425"/>
          <p14:tracePt t="450249" x="6405563" y="3619500"/>
          <p14:tracePt t="450258" x="6415088" y="3611563"/>
          <p14:tracePt t="450265" x="6430963" y="3603625"/>
          <p14:tracePt t="450274" x="6440488" y="3586163"/>
          <p14:tracePt t="450282" x="6456363" y="3578225"/>
          <p14:tracePt t="450299" x="6456363" y="3560763"/>
          <p14:tracePt t="450321" x="6456363" y="3552825"/>
          <p14:tracePt t="450330" x="6465888" y="3543300"/>
          <p14:tracePt t="450344" x="6483350" y="3527425"/>
          <p14:tracePt t="450361" x="6483350" y="3502025"/>
          <p14:tracePt t="450365" x="6473825" y="3459163"/>
          <p14:tracePt t="450373" x="6456363" y="3408363"/>
          <p14:tracePt t="450395" x="6456363" y="3355975"/>
          <p14:tracePt t="450402" x="6440488" y="3340100"/>
          <p14:tracePt t="450410" x="6440488" y="3314700"/>
          <p14:tracePt t="450427" x="6440488" y="3305175"/>
          <p14:tracePt t="450433" x="6430963" y="3279775"/>
          <p14:tracePt t="450441" x="6415088" y="3263900"/>
          <p14:tracePt t="450449" x="6405563" y="3254375"/>
          <p14:tracePt t="450458" x="6405563" y="3238500"/>
          <p14:tracePt t="450476" x="6389688" y="3211513"/>
          <p14:tracePt t="450492" x="6380163" y="3203575"/>
          <p14:tracePt t="450499" x="6354763" y="3186113"/>
          <p14:tracePt t="450509" x="6338888" y="3178175"/>
          <p14:tracePt t="450513" x="6311900" y="3152775"/>
          <p14:tracePt t="450521" x="6270625" y="3119438"/>
          <p14:tracePt t="450530" x="6235700" y="3084513"/>
          <p14:tracePt t="450545" x="6210300" y="3076575"/>
          <p14:tracePt t="450548" x="6134100" y="3025775"/>
          <p14:tracePt t="450556" x="6065838" y="2982913"/>
          <p14:tracePt t="450561" x="6024563" y="2982913"/>
          <p14:tracePt t="450570" x="5956300" y="2965450"/>
          <p14:tracePt t="450577" x="5888038" y="2932113"/>
          <p14:tracePt t="450585" x="5837238" y="2922588"/>
          <p14:tracePt t="450593" x="5761038" y="2922588"/>
          <p14:tracePt t="450603" x="5667375" y="2922588"/>
          <p14:tracePt t="450610" x="5581650" y="2922588"/>
          <p14:tracePt t="450620" x="5497513" y="2922588"/>
          <p14:tracePt t="450627" x="5429250" y="2922588"/>
          <p14:tracePt t="450634" x="5368925" y="2922588"/>
          <p14:tracePt t="450642" x="5302250" y="2922588"/>
          <p14:tracePt t="450650" x="5276850" y="2922588"/>
          <p14:tracePt t="450661" x="5233988" y="2922588"/>
          <p14:tracePt t="450665" x="5183188" y="2922588"/>
          <p14:tracePt t="450675" x="5122863" y="2922588"/>
          <p14:tracePt t="450681" x="5054600" y="2922588"/>
          <p14:tracePt t="450694" x="4987925" y="2940050"/>
          <p14:tracePt t="450697" x="4902200" y="2940050"/>
          <p14:tracePt t="450705" x="4859338" y="2957513"/>
          <p14:tracePt t="450715" x="4791075" y="2974975"/>
          <p14:tracePt t="450729" x="4724400" y="3008313"/>
          <p14:tracePt t="450732" x="4689475" y="3025775"/>
          <p14:tracePt t="450740" x="4621213" y="3059113"/>
          <p14:tracePt t="450745" x="4579938" y="3094038"/>
          <p14:tracePt t="450795" x="4562475" y="3101975"/>
          <p14:tracePt t="450819" x="4562475" y="3109913"/>
          <p14:tracePt t="450828" x="4554538" y="3152775"/>
          <p14:tracePt t="450838" x="4519613" y="3186113"/>
          <p14:tracePt t="450842" x="4476750" y="3221038"/>
          <p14:tracePt t="450849" x="4460875" y="3263900"/>
          <p14:tracePt t="450857" x="4400550" y="3355975"/>
          <p14:tracePt t="450865" x="4392613" y="3382963"/>
          <p14:tracePt t="450874" x="4375150" y="3416300"/>
          <p14:tracePt t="450882" x="4375150" y="3424238"/>
          <p14:tracePt t="450899" x="4375150" y="3449638"/>
          <p14:tracePt t="450906" x="4359275" y="3467100"/>
          <p14:tracePt t="450913" x="4359275" y="3475038"/>
          <p14:tracePt t="450930" x="4359275" y="3484563"/>
          <p14:tracePt t="450943" x="4359275" y="3509963"/>
          <p14:tracePt t="450946" x="4359275" y="3543300"/>
          <p14:tracePt t="450960" x="4359275" y="3552825"/>
          <p14:tracePt t="450963" x="4359275" y="3594100"/>
          <p14:tracePt t="450971" x="4359275" y="3603625"/>
          <p14:tracePt t="450978" x="4359275" y="3619500"/>
          <p14:tracePt t="450986" x="4359275" y="3662363"/>
          <p14:tracePt t="450993" x="4359275" y="3671888"/>
          <p14:tracePt t="451019" x="4359275" y="3713163"/>
          <p14:tracePt t="451026" x="4367213" y="3722688"/>
          <p14:tracePt t="451033" x="4375150" y="3738563"/>
          <p14:tracePt t="451041" x="4400550" y="3748088"/>
          <p14:tracePt t="451050" x="4418013" y="3763963"/>
          <p14:tracePt t="451061" x="4443413" y="3790950"/>
          <p14:tracePt t="451067" x="4468813" y="3806825"/>
          <p14:tracePt t="451074" x="4486275" y="3816350"/>
          <p14:tracePt t="451081" x="4511675" y="3816350"/>
          <p14:tracePt t="451090" x="4537075" y="3832225"/>
          <p14:tracePt t="451098" x="4587875" y="3832225"/>
          <p14:tracePt t="451111" x="4613275" y="3857625"/>
          <p14:tracePt t="451115" x="4664075" y="3875088"/>
          <p14:tracePt t="451122" x="4689475" y="3875088"/>
          <p14:tracePt t="451129" x="4757738" y="3892550"/>
          <p14:tracePt t="451146" x="4818063" y="3892550"/>
          <p14:tracePt t="451149" x="4859338" y="3908425"/>
          <p14:tracePt t="451157" x="4927600" y="3908425"/>
          <p14:tracePt t="451161" x="4970463" y="3908425"/>
          <p14:tracePt t="451170" x="5003800" y="3908425"/>
          <p14:tracePt t="451177" x="5013325" y="3908425"/>
          <p14:tracePt t="451187" x="5054600" y="3908425"/>
          <p14:tracePt t="451196" x="5080000" y="3908425"/>
          <p14:tracePt t="451203" x="5122863" y="3908425"/>
          <p14:tracePt t="451213" x="5191125" y="3943350"/>
          <p14:tracePt t="451217" x="5216525" y="3943350"/>
          <p14:tracePt t="451225" x="5284788" y="3943350"/>
          <p14:tracePt t="451235" x="5368925" y="3943350"/>
          <p14:tracePt t="451244" x="5429250" y="3943350"/>
          <p14:tracePt t="451250" x="5462588" y="3943350"/>
          <p14:tracePt t="451257" x="5522913" y="3943350"/>
          <p14:tracePt t="451265" x="5548313" y="3943350"/>
          <p14:tracePt t="451274" x="5599113" y="3943350"/>
          <p14:tracePt t="451282" x="5641975" y="3943350"/>
          <p14:tracePt t="451295" x="5667375" y="3943350"/>
          <p14:tracePt t="451298" x="5692775" y="3943350"/>
          <p14:tracePt t="451306" x="5743575" y="3943350"/>
          <p14:tracePt t="451313" x="5768975" y="3943350"/>
          <p14:tracePt t="451321" x="5811838" y="3943350"/>
          <p14:tracePt t="451329" x="5827713" y="3943350"/>
          <p14:tracePt t="451338" x="5862638" y="3943350"/>
          <p14:tracePt t="451346" x="5895975" y="3935413"/>
          <p14:tracePt t="451360" x="5905500" y="3935413"/>
          <p14:tracePt t="451364" x="5930900" y="3925888"/>
          <p14:tracePt t="451376" x="5964238" y="3908425"/>
          <p14:tracePt t="451379" x="5989638" y="3892550"/>
          <p14:tracePt t="451385" x="6007100" y="3883025"/>
          <p14:tracePt t="451393" x="6015038" y="3883025"/>
          <p14:tracePt t="451400" x="6040438" y="3867150"/>
          <p14:tracePt t="451408" x="6075363" y="3849688"/>
          <p14:tracePt t="451418" x="6116638" y="3841750"/>
          <p14:tracePt t="451428" x="6134100" y="3841750"/>
          <p14:tracePt t="451434" x="6167438" y="3824288"/>
          <p14:tracePt t="451442" x="6202363" y="3790950"/>
          <p14:tracePt t="451449" x="6227763" y="3790950"/>
          <p14:tracePt t="451458" x="6261100" y="3781425"/>
          <p14:tracePt t="451464" x="6270625" y="3763963"/>
          <p14:tracePt t="451473" x="6278563" y="3763963"/>
          <p14:tracePt t="451482" x="6296025" y="3763963"/>
          <p14:tracePt t="451494" x="6321425" y="3738563"/>
          <p14:tracePt t="451508" x="6372225" y="3722688"/>
          <p14:tracePt t="451513" x="6397625" y="3722688"/>
          <p14:tracePt t="451520" x="6405563" y="3713163"/>
          <p14:tracePt t="451529" x="6423025" y="3713163"/>
          <p14:tracePt t="451546" x="6430963" y="3697288"/>
          <p14:tracePt t="451563" x="6456363" y="3697288"/>
          <p14:tracePt t="451579" x="6483350" y="3679825"/>
          <p14:tracePt t="451592" x="6491288" y="3662363"/>
          <p14:tracePt t="451601" x="6508750" y="3654425"/>
          <p14:tracePt t="451619" x="6534150" y="3636963"/>
          <p14:tracePt t="451629" x="6550025" y="3611563"/>
          <p14:tracePt t="451635" x="6559550" y="3594100"/>
          <p14:tracePt t="451642" x="6584950" y="3586163"/>
          <p14:tracePt t="451657" x="6600825" y="3552825"/>
          <p14:tracePt t="451664" x="6600825" y="3527425"/>
          <p14:tracePt t="451673" x="6626225" y="3502025"/>
          <p14:tracePt t="451682" x="6626225" y="3467100"/>
          <p14:tracePt t="451693" x="6626225" y="3441700"/>
          <p14:tracePt t="451699" x="6643688" y="3373438"/>
          <p14:tracePt t="451710" x="6643688" y="3330575"/>
          <p14:tracePt t="451714" x="6643688" y="3305175"/>
          <p14:tracePt t="451722" x="6643688" y="3263900"/>
          <p14:tracePt t="451729" x="6643688" y="3228975"/>
          <p14:tracePt t="451737" x="6643688" y="3186113"/>
          <p14:tracePt t="451745" x="6643688" y="3178175"/>
          <p14:tracePt t="451762" x="6643688" y="3119438"/>
          <p14:tracePt t="451778" x="6610350" y="3084513"/>
          <p14:tracePt t="451791" x="6567488" y="3000375"/>
          <p14:tracePt t="451795" x="6550025" y="2990850"/>
          <p14:tracePt t="451801" x="6508750" y="2949575"/>
          <p14:tracePt t="451809" x="6465888" y="2932113"/>
          <p14:tracePt t="451819" x="6415088" y="2914650"/>
          <p14:tracePt t="451828" x="6389688" y="2889250"/>
          <p14:tracePt t="451835" x="6338888" y="2871788"/>
          <p14:tracePt t="451843" x="6296025" y="2855913"/>
          <p14:tracePt t="451849" x="6270625" y="2855913"/>
          <p14:tracePt t="451857" x="6235700" y="2855913"/>
          <p14:tracePt t="451865" x="6176963" y="2855913"/>
          <p14:tracePt t="451875" x="6134100" y="2855913"/>
          <p14:tracePt t="451881" x="6100763" y="2855913"/>
          <p14:tracePt t="451889" x="6040438" y="2855913"/>
          <p14:tracePt t="451897" x="5956300" y="2855913"/>
          <p14:tracePt t="451910" x="5837238" y="2855913"/>
          <p14:tracePt t="451924" x="5667375" y="2855913"/>
          <p14:tracePt t="451932" x="5573713" y="2855913"/>
          <p14:tracePt t="451938" x="5487988" y="2855913"/>
          <p14:tracePt t="451944" x="5403850" y="2855913"/>
          <p14:tracePt t="451954" x="5318125" y="2855913"/>
          <p14:tracePt t="451962" x="5224463" y="2855913"/>
          <p14:tracePt t="451976" x="5140325" y="2855913"/>
          <p14:tracePt t="451981" x="4962525" y="2889250"/>
          <p14:tracePt t="451994" x="4664075" y="2974975"/>
          <p14:tracePt t="452002" x="4545013" y="3016250"/>
          <p14:tracePt t="452009" x="4425950" y="3033713"/>
          <p14:tracePt t="452017" x="4359275" y="3051175"/>
          <p14:tracePt t="452025" x="4306888" y="3084513"/>
          <p14:tracePt t="452035" x="4265613" y="3101975"/>
          <p14:tracePt t="452042" x="4248150" y="3101975"/>
          <p14:tracePt t="452051" x="4240213" y="3101975"/>
          <p14:tracePt t="452106" x="4230688" y="3109913"/>
          <p14:tracePt t="452115" x="4230688" y="3135313"/>
          <p14:tracePt t="452131" x="4179888" y="3195638"/>
          <p14:tracePt t="452142" x="4171950" y="3238500"/>
          <p14:tracePt t="452146" x="4154488" y="3254375"/>
          <p14:tracePt t="452155" x="4154488" y="3289300"/>
          <p14:tracePt t="452161" x="4129088" y="3322638"/>
          <p14:tracePt t="452170" x="4111625" y="3365500"/>
          <p14:tracePt t="452177" x="4103688" y="3382963"/>
          <p14:tracePt t="452194" x="4086225" y="3424238"/>
          <p14:tracePt t="452196" x="4052888" y="3449638"/>
          <p14:tracePt t="452204" x="4052888" y="3467100"/>
          <p14:tracePt t="452211" x="4044950" y="3509963"/>
          <p14:tracePt t="452217" x="4044950" y="3535363"/>
          <p14:tracePt t="452225" x="4027488" y="3578225"/>
          <p14:tracePt t="452235" x="4027488" y="3611563"/>
          <p14:tracePt t="452244" x="4027488" y="3671888"/>
          <p14:tracePt t="452249" x="4027488" y="3713163"/>
          <p14:tracePt t="452257" x="4010025" y="3748088"/>
          <p14:tracePt t="452264" x="4010025" y="3756025"/>
          <p14:tracePt t="452275" x="4010025" y="3798888"/>
          <p14:tracePt t="452282" x="4010025" y="3806825"/>
          <p14:tracePt t="452299" x="4010025" y="3824288"/>
          <p14:tracePt t="452313" x="4010025" y="3849688"/>
          <p14:tracePt t="452330" x="4010025" y="3857625"/>
          <p14:tracePt t="452386" x="4017963" y="3875088"/>
          <p14:tracePt t="452403" x="4044950" y="3875088"/>
          <p14:tracePt t="452413" x="4070350" y="3883025"/>
          <p14:tracePt t="452423" x="4095750" y="3883025"/>
          <p14:tracePt t="452425" x="4121150" y="3883025"/>
          <p14:tracePt t="452436" x="4187825" y="3900488"/>
          <p14:tracePt t="452446" x="4205288" y="3900488"/>
          <p14:tracePt t="452449" x="4281488" y="3935413"/>
          <p14:tracePt t="452457" x="4324350" y="3935413"/>
          <p14:tracePt t="452466" x="4392613" y="3968750"/>
          <p14:tracePt t="452475" x="4435475" y="3968750"/>
          <p14:tracePt t="452482" x="4486275" y="3986213"/>
          <p14:tracePt t="452494" x="4554538" y="4002088"/>
          <p14:tracePt t="452498" x="4621213" y="4037013"/>
          <p14:tracePt t="452505" x="4646613" y="4037013"/>
          <p14:tracePt t="452514" x="4699000" y="4052888"/>
          <p14:tracePt t="452523" x="4757738" y="4070350"/>
          <p14:tracePt t="452529" x="4808538" y="4070350"/>
          <p14:tracePt t="452540" x="4876800" y="4121150"/>
          <p14:tracePt t="452545" x="4884738" y="4121150"/>
          <p14:tracePt t="452558" x="4902200" y="4121150"/>
          <p14:tracePt t="452563" x="4910138" y="4113213"/>
          <p14:tracePt t="452603" x="4919663" y="4113213"/>
          <p14:tracePt t="452612" x="4945063" y="4113213"/>
          <p14:tracePt t="452620" x="4978400" y="4113213"/>
          <p14:tracePt t="452630" x="5021263" y="4113213"/>
          <p14:tracePt t="452634" x="5064125" y="4113213"/>
          <p14:tracePt t="452641" x="5114925" y="4113213"/>
          <p14:tracePt t="452648" x="5199063" y="4113213"/>
          <p14:tracePt t="452657" x="5259388" y="4113213"/>
          <p14:tracePt t="452666" x="5343525" y="4113213"/>
          <p14:tracePt t="452675" x="5429250" y="4113213"/>
          <p14:tracePt t="452683" x="5522913" y="4113213"/>
          <p14:tracePt t="452692" x="5565775" y="4113213"/>
          <p14:tracePt t="452698" x="5632450" y="4113213"/>
          <p14:tracePt t="452710" x="5708650" y="4113213"/>
          <p14:tracePt t="452714" x="5761038" y="4105275"/>
          <p14:tracePt t="452721" x="5786438" y="4105275"/>
          <p14:tracePt t="452732" x="5802313" y="4087813"/>
          <p14:tracePt t="452851" x="5827713" y="4087813"/>
          <p14:tracePt t="452859" x="5837238" y="4087813"/>
          <p14:tracePt t="452875" x="5862638" y="4087813"/>
          <p14:tracePt t="452883" x="5905500" y="4087813"/>
          <p14:tracePt t="452892" x="5997575" y="4156075"/>
          <p14:tracePt t="452897" x="6075363" y="4206875"/>
          <p14:tracePt t="452908" x="6202363" y="4291013"/>
          <p14:tracePt t="452915" x="6329363" y="4376738"/>
          <p14:tracePt t="452928" x="6430963" y="4435475"/>
          <p14:tracePt t="452930" x="6499225" y="4452938"/>
          <p14:tracePt t="452937" x="6600825" y="4564063"/>
          <p14:tracePt t="452945" x="6661150" y="4564063"/>
          <p14:tracePt t="452962" x="6745288" y="4564063"/>
          <p14:tracePt t="452965" x="6762750" y="4564063"/>
          <p14:tracePt t="453154" x="6729413" y="4589463"/>
          <p14:tracePt t="453179" x="6704013" y="4589463"/>
          <p14:tracePt t="453190" x="6704013" y="4538663"/>
          <p14:tracePt t="453198" x="6704013" y="4513263"/>
          <p14:tracePt t="453203" x="6711950" y="4470400"/>
          <p14:tracePt t="453212" x="6719888" y="4419600"/>
          <p14:tracePt t="453218" x="6737350" y="4351338"/>
          <p14:tracePt t="453227" x="6754813" y="4341813"/>
          <p14:tracePt t="453233" x="6762750" y="4341813"/>
          <p14:tracePt t="453249" x="6780213" y="4341813"/>
          <p14:tracePt t="453257" x="6838950" y="4308475"/>
          <p14:tracePt t="453266" x="6864350" y="4308475"/>
          <p14:tracePt t="453278" x="6907213" y="4308475"/>
          <p14:tracePt t="453283" x="6975475" y="4308475"/>
          <p14:tracePt t="453292" x="6983413" y="4308475"/>
          <p14:tracePt t="453297" x="7008813" y="4308475"/>
          <p14:tracePt t="453306" x="7059613" y="4300538"/>
          <p14:tracePt t="453313" x="7069138" y="4300538"/>
          <p14:tracePt t="453321" x="7077075" y="4300538"/>
          <p14:tracePt t="453329" x="7102475" y="4300538"/>
          <p14:tracePt t="453341" x="7137400" y="4300538"/>
          <p14:tracePt t="453345" x="7178675" y="4300538"/>
          <p14:tracePt t="453361" x="7204075" y="4300538"/>
          <p14:tracePt t="453364" x="7272338" y="4300538"/>
          <p14:tracePt t="453373" x="7332663" y="4300538"/>
          <p14:tracePt t="453377" x="7383463" y="4300538"/>
          <p14:tracePt t="453390" x="7426325" y="4316413"/>
          <p14:tracePt t="453394" x="7493000" y="4333875"/>
          <p14:tracePt t="453402" x="7518400" y="4351338"/>
          <p14:tracePt t="453411" x="7553325" y="4376738"/>
          <p14:tracePt t="453417" x="7561263" y="4376738"/>
          <p14:tracePt t="453425" x="7578725" y="4394200"/>
          <p14:tracePt t="453435" x="7586663" y="4394200"/>
          <p14:tracePt t="453445" x="7629525" y="4410075"/>
          <p14:tracePt t="453449" x="7637463" y="4410075"/>
          <p14:tracePt t="453459" x="7662863" y="4419600"/>
          <p14:tracePt t="453481" x="7697788" y="4419600"/>
          <p14:tracePt t="453498" x="7705725" y="4419600"/>
          <p14:tracePt t="453510" x="7715250" y="4419600"/>
          <p14:tracePt t="453515" x="7731125" y="4419600"/>
          <p14:tracePt t="453526" x="7740650" y="4419600"/>
          <p14:tracePt t="453530" x="7766050" y="4419600"/>
          <p14:tracePt t="453537" x="7799388" y="4419600"/>
          <p14:tracePt t="453546" x="7875588" y="4419600"/>
          <p14:tracePt t="453556" x="7994650" y="4419600"/>
          <p14:tracePt t="453561" x="8062913" y="4419600"/>
          <p14:tracePt t="453572" x="8189913" y="4419600"/>
          <p14:tracePt t="453577" x="8250238" y="4419600"/>
          <p14:tracePt t="453594" x="8377238" y="4419600"/>
          <p14:tracePt t="453604" x="8428038" y="4419600"/>
          <p14:tracePt t="453612" x="8453438" y="4419600"/>
          <p14:tracePt t="453683" x="8462963" y="4419600"/>
          <p14:tracePt t="453693" x="8504238" y="4419600"/>
          <p14:tracePt t="453701" x="8529638" y="4419600"/>
          <p14:tracePt t="453714" x="8648700" y="4470400"/>
          <p14:tracePt t="453722" x="8699500" y="4486275"/>
          <p14:tracePt t="453746" x="8742363" y="4503738"/>
          <p14:tracePt t="454043" x="8742363" y="4513263"/>
          <p14:tracePt t="454051" x="8828088" y="4564063"/>
          <p14:tracePt t="454061" x="8947150" y="4622800"/>
          <p14:tracePt t="454067" x="9183688" y="4691063"/>
          <p14:tracePt t="454077" x="9277350" y="4733925"/>
          <p14:tracePt t="454081" x="9396413" y="4733925"/>
          <p14:tracePt t="454091" x="9456738" y="4733925"/>
          <p14:tracePt t="454097" x="9464675" y="4733925"/>
          <p14:tracePt t="454323" x="9464675" y="4741863"/>
          <p14:tracePt t="454353" x="9507538" y="4724400"/>
          <p14:tracePt t="454362" x="9540875" y="4683125"/>
          <p14:tracePt t="454370" x="9617075" y="4605338"/>
          <p14:tracePt t="454377" x="9677400" y="4605338"/>
          <p14:tracePt t="454387" x="9736138" y="4605338"/>
          <p14:tracePt t="454393" x="9821863" y="4605338"/>
          <p14:tracePt t="454401" x="9915525" y="4605338"/>
          <p14:tracePt t="454409" x="10034588" y="4622800"/>
          <p14:tracePt t="454417" x="10126663" y="4657725"/>
          <p14:tracePt t="454425" x="10245725" y="4657725"/>
          <p14:tracePt t="454433" x="10306050" y="4657725"/>
          <p14:tracePt t="454441" x="10374313" y="4657725"/>
          <p14:tracePt t="454449" x="10399713" y="4657725"/>
          <p14:tracePt t="454458" x="10458450" y="4657725"/>
          <p14:tracePt t="454465" x="10493375" y="4648200"/>
          <p14:tracePt t="454475" x="10534650" y="4648200"/>
          <p14:tracePt t="454481" x="10620375" y="4630738"/>
          <p14:tracePt t="454490" x="10653713" y="4630738"/>
          <p14:tracePt t="454497" x="10714038" y="4630738"/>
          <p14:tracePt t="454505" x="10721975" y="4630738"/>
          <p14:tracePt t="454513" x="10747375" y="4630738"/>
          <p14:tracePt t="454521" x="10764838" y="4622800"/>
          <p14:tracePt t="454659" x="10772775" y="4622800"/>
          <p14:tracePt t="456322" x="10790238" y="4605338"/>
          <p14:tracePt t="456337" x="10782300" y="4579938"/>
          <p14:tracePt t="456354" x="10772775" y="4579938"/>
          <p14:tracePt t="456361" x="10756900" y="4572000"/>
          <p14:tracePt t="456377" x="10747375" y="4554538"/>
          <p14:tracePt t="456393" x="10704513" y="4546600"/>
          <p14:tracePt t="456409" x="10696575" y="4529138"/>
          <p14:tracePt t="456417" x="10679113" y="4521200"/>
          <p14:tracePt t="456433" x="10653713" y="4503738"/>
          <p14:tracePt t="456441" x="10628313" y="4495800"/>
          <p14:tracePt t="456449" x="10577513" y="4460875"/>
          <p14:tracePt t="456457" x="10534650" y="4445000"/>
          <p14:tracePt t="456465" x="10442575" y="4410075"/>
          <p14:tracePt t="456472" x="10348913" y="4368800"/>
          <p14:tracePt t="456480" x="10280650" y="4351338"/>
          <p14:tracePt t="456489" x="10186988" y="4333875"/>
          <p14:tracePt t="456497" x="10093325" y="4316413"/>
          <p14:tracePt t="456505" x="10025063" y="4283075"/>
          <p14:tracePt t="456513" x="9956800" y="4265613"/>
          <p14:tracePt t="456521" x="9915525" y="4249738"/>
          <p14:tracePt t="456529" x="9847263" y="4232275"/>
          <p14:tracePt t="456538" x="9804400" y="4232275"/>
          <p14:tracePt t="456544" x="9753600" y="4206875"/>
          <p14:tracePt t="456552" x="9667875" y="4189413"/>
          <p14:tracePt t="456561" x="9575800" y="4164013"/>
          <p14:tracePt t="456569" x="9532938" y="4164013"/>
          <p14:tracePt t="456577" x="9498013" y="4164013"/>
          <p14:tracePt t="456593" x="9472613" y="4164013"/>
          <p14:tracePt t="456649" x="9464675" y="4164013"/>
          <p14:tracePt t="456665" x="9447213" y="4164013"/>
          <p14:tracePt t="456689" x="9439275" y="4164013"/>
          <p14:tracePt t="456705" x="9396413" y="4164013"/>
          <p14:tracePt t="456713" x="9388475" y="4164013"/>
          <p14:tracePt t="456721" x="9371013" y="4164013"/>
          <p14:tracePt t="456729" x="9320213" y="4164013"/>
          <p14:tracePt t="456737" x="9236075" y="4164013"/>
          <p14:tracePt t="456745" x="9150350" y="4164013"/>
          <p14:tracePt t="456753" x="9023350" y="4146550"/>
          <p14:tracePt t="456761" x="8878888" y="4105275"/>
          <p14:tracePt t="456770" x="8734425" y="4087813"/>
          <p14:tracePt t="456777" x="8615363" y="4087813"/>
          <p14:tracePt t="456786" x="8470900" y="4062413"/>
          <p14:tracePt t="456793" x="8351838" y="4062413"/>
          <p14:tracePt t="456801" x="8266113" y="4044950"/>
          <p14:tracePt t="456809" x="8189913" y="4011613"/>
          <p14:tracePt t="456817" x="8147050" y="4011613"/>
          <p14:tracePt t="456825" x="8105775" y="4011613"/>
          <p14:tracePt t="456833" x="8070850" y="3994150"/>
          <p14:tracePt t="456841" x="8029575" y="3994150"/>
          <p14:tracePt t="456849" x="7994650" y="3976688"/>
          <p14:tracePt t="456857" x="7969250" y="3976688"/>
          <p14:tracePt t="457146" x="7961313" y="3976688"/>
          <p14:tracePt t="457162" x="7935913" y="3968750"/>
          <p14:tracePt t="457177" x="7900988" y="3917950"/>
          <p14:tracePt t="457185" x="7893050" y="3908425"/>
          <p14:tracePt t="457193" x="7859713" y="3892550"/>
          <p14:tracePt t="457203" x="7832725" y="3892550"/>
          <p14:tracePt t="457209" x="7791450" y="3857625"/>
          <p14:tracePt t="457217" x="7740650" y="3849688"/>
          <p14:tracePt t="457225" x="7654925" y="3832225"/>
          <p14:tracePt t="457233" x="7561263" y="3806825"/>
          <p14:tracePt t="457241" x="7477125" y="3806825"/>
          <p14:tracePt t="457249" x="7373938" y="3773488"/>
          <p14:tracePt t="457256" x="7289800" y="3773488"/>
          <p14:tracePt t="457265" x="7229475" y="3773488"/>
          <p14:tracePt t="457272" x="7196138" y="3773488"/>
          <p14:tracePt t="457281" x="7137400" y="3773488"/>
          <p14:tracePt t="457289" x="7112000" y="3773488"/>
          <p14:tracePt t="457297" x="7077075" y="3773488"/>
          <p14:tracePt t="457321" x="7069138" y="3773488"/>
          <p14:tracePt t="457403" x="7059613" y="3773488"/>
          <p14:tracePt t="457410" x="7043738" y="3773488"/>
          <p14:tracePt t="457427" x="7018338" y="3773488"/>
          <p14:tracePt t="457449" x="7008813" y="3773488"/>
          <p14:tracePt t="457457" x="6992938" y="3790950"/>
          <p14:tracePt t="457497" x="6992938" y="3816350"/>
          <p14:tracePt t="457505" x="6992938" y="3824288"/>
          <p14:tracePt t="457513" x="6992938" y="3841750"/>
          <p14:tracePt t="457521" x="7000875" y="3867150"/>
          <p14:tracePt t="457529" x="7051675" y="3892550"/>
          <p14:tracePt t="457537" x="7094538" y="3908425"/>
          <p14:tracePt t="457545" x="7162800" y="3925888"/>
          <p14:tracePt t="457552" x="7221538" y="3943350"/>
          <p14:tracePt t="457561" x="7297738" y="4002088"/>
          <p14:tracePt t="457569" x="7340600" y="4002088"/>
          <p14:tracePt t="457577" x="7408863" y="4002088"/>
          <p14:tracePt t="457586" x="7451725" y="4011613"/>
          <p14:tracePt t="457593" x="7485063" y="4011613"/>
          <p14:tracePt t="457601" x="7510463" y="4011613"/>
          <p14:tracePt t="457609" x="7535863" y="4011613"/>
          <p14:tracePt t="457617" x="7545388" y="4011613"/>
          <p14:tracePt t="457625" x="7561263" y="4011613"/>
          <p14:tracePt t="457640" x="7570788" y="4011613"/>
          <p14:tracePt t="457649" x="7596188" y="4011613"/>
          <p14:tracePt t="457657" x="7621588" y="4011613"/>
          <p14:tracePt t="457665" x="7637463" y="4011613"/>
          <p14:tracePt t="457673" x="7662863" y="4011613"/>
          <p14:tracePt t="457681" x="7672388" y="4011613"/>
          <p14:tracePt t="457689" x="7688263" y="4011613"/>
          <p14:tracePt t="457697" x="7697788" y="4011613"/>
          <p14:tracePt t="457705" x="7740650" y="4011613"/>
          <p14:tracePt t="457713" x="7748588" y="4011613"/>
          <p14:tracePt t="457721" x="7766050" y="4011613"/>
          <p14:tracePt t="457729" x="7791450" y="4011613"/>
          <p14:tracePt t="457737" x="7799388" y="4011613"/>
          <p14:tracePt t="457745" x="7824788" y="4011613"/>
          <p14:tracePt t="457752" x="7875588" y="4011613"/>
          <p14:tracePt t="457761" x="7885113" y="4011613"/>
          <p14:tracePt t="457769" x="7926388" y="4011613"/>
          <p14:tracePt t="457776" x="7951788" y="4027488"/>
          <p14:tracePt t="457786" x="8004175" y="4062413"/>
          <p14:tracePt t="457793" x="8012113" y="4070350"/>
          <p14:tracePt t="457802" x="8029575" y="4087813"/>
          <p14:tracePt t="457809" x="8054975" y="4095750"/>
          <p14:tracePt t="457817" x="8062913" y="4095750"/>
          <p14:tracePt t="457825" x="8088313" y="4130675"/>
          <p14:tracePt t="457881" x="8105775" y="4138613"/>
          <p14:tracePt t="457905" x="8147050" y="4156075"/>
          <p14:tracePt t="457921" x="8174038" y="4164013"/>
          <p14:tracePt t="457929" x="8189913" y="4181475"/>
          <p14:tracePt t="457937" x="8215313" y="4206875"/>
          <p14:tracePt t="457945" x="8224838" y="4214813"/>
          <p14:tracePt t="457953" x="8240713" y="4232275"/>
          <p14:tracePt t="457970" x="8250238" y="4257675"/>
          <p14:tracePt t="458082" x="8250238" y="4265613"/>
          <p14:tracePt t="458091" x="8250238" y="4291013"/>
          <p14:tracePt t="458098" x="8232775" y="4325938"/>
          <p14:tracePt t="458107" x="8199438" y="4351338"/>
          <p14:tracePt t="458113" x="8131175" y="4427538"/>
          <p14:tracePt t="458122" x="8096250" y="4452938"/>
          <p14:tracePt t="458145" x="8080375" y="4486275"/>
          <p14:tracePt t="458177" x="8070850" y="4495800"/>
          <p14:tracePt t="458185" x="8062913" y="4495800"/>
          <p14:tracePt t="458193" x="8045450" y="4495800"/>
          <p14:tracePt t="458331" x="8037513" y="4495800"/>
          <p14:tracePt t="458346" x="8037513" y="4478338"/>
          <p14:tracePt t="458355" x="8037513" y="4470400"/>
          <p14:tracePt t="458361" x="8037513" y="4427538"/>
          <p14:tracePt t="458369" x="8070850" y="4410075"/>
          <p14:tracePt t="458377" x="8113713" y="4384675"/>
          <p14:tracePt t="458386" x="8131175" y="4384675"/>
          <p14:tracePt t="458393" x="8156575" y="4359275"/>
          <p14:tracePt t="458402" x="8181975" y="4341813"/>
          <p14:tracePt t="458409" x="8199438" y="4341813"/>
          <p14:tracePt t="458417" x="8207375" y="4341813"/>
          <p14:tracePt t="458425" x="8250238" y="4341813"/>
          <p14:tracePt t="458432" x="8275638" y="4341813"/>
          <p14:tracePt t="458441" x="8291513" y="4341813"/>
          <p14:tracePt t="458449" x="8318500" y="4341813"/>
          <p14:tracePt t="458457" x="8326438" y="4341813"/>
          <p14:tracePt t="458465" x="8343900" y="4341813"/>
          <p14:tracePt t="458473" x="8377238" y="4341813"/>
          <p14:tracePt t="458481" x="8394700" y="4341813"/>
          <p14:tracePt t="458489" x="8420100" y="4341813"/>
          <p14:tracePt t="458497" x="8445500" y="4341813"/>
          <p14:tracePt t="458505" x="8453438" y="4341813"/>
          <p14:tracePt t="458513" x="8470900" y="4341813"/>
          <p14:tracePt t="458521" x="8513763" y="4341813"/>
          <p14:tracePt t="458529" x="8521700" y="4341813"/>
          <p14:tracePt t="458537" x="8529638" y="4341813"/>
          <p14:tracePt t="458545" x="8564563" y="4359275"/>
          <p14:tracePt t="458552" x="8572500" y="4359275"/>
          <p14:tracePt t="458561" x="8580438" y="4359275"/>
          <p14:tracePt t="458577" x="8597900" y="4359275"/>
          <p14:tracePt t="458690" x="8580438" y="4359275"/>
          <p14:tracePt t="458699" x="8539163" y="4359275"/>
          <p14:tracePt t="458707" x="8488363" y="4359275"/>
          <p14:tracePt t="458715" x="8445500" y="4359275"/>
          <p14:tracePt t="458721" x="8420100" y="4359275"/>
          <p14:tracePt t="458729" x="8351838" y="4359275"/>
          <p14:tracePt t="458737" x="8291513" y="4376738"/>
          <p14:tracePt t="458745" x="8199438" y="4376738"/>
          <p14:tracePt t="458753" x="8139113" y="4376738"/>
          <p14:tracePt t="458761" x="8088313" y="4394200"/>
          <p14:tracePt t="458769" x="8029575" y="4394200"/>
          <p14:tracePt t="458777" x="7977188" y="4419600"/>
          <p14:tracePt t="458793" x="7969250" y="4419600"/>
          <p14:tracePt t="459187" x="7943850" y="4419600"/>
          <p14:tracePt t="459251" x="7926388" y="4435475"/>
          <p14:tracePt t="459283" x="7918450" y="4445000"/>
          <p14:tracePt t="459289" x="7900988" y="4460875"/>
          <p14:tracePt t="459305" x="7893050" y="4470400"/>
          <p14:tracePt t="459313" x="7893050" y="4478338"/>
          <p14:tracePt t="459402" x="7893050" y="4495800"/>
          <p14:tracePt t="459418" x="7918450" y="4495800"/>
          <p14:tracePt t="459427" x="7951788" y="4495800"/>
          <p14:tracePt t="459434" x="7961313" y="4495800"/>
          <p14:tracePt t="459442" x="7986713" y="4495800"/>
          <p14:tracePt t="459449" x="8029575" y="4495800"/>
          <p14:tracePt t="459465" x="8045450" y="4495800"/>
          <p14:tracePt t="459472" x="8088313" y="4495800"/>
          <p14:tracePt t="459497" x="8096250" y="4495800"/>
          <p14:tracePt t="459513" x="8105775" y="4495800"/>
          <p14:tracePt t="459554" x="8121650" y="4495800"/>
          <p14:tracePt t="459699" x="8131175" y="4503738"/>
          <p14:tracePt t="459708" x="8131175" y="4529138"/>
          <p14:tracePt t="459717" x="8131175" y="4554538"/>
          <p14:tracePt t="459722" x="8131175" y="4572000"/>
          <p14:tracePt t="459729" x="8131175" y="4597400"/>
          <p14:tracePt t="459835" x="8147050" y="4605338"/>
          <p14:tracePt t="459843" x="8156575" y="4605338"/>
          <p14:tracePt t="459851" x="8181975" y="4605338"/>
          <p14:tracePt t="459864" x="8232775" y="4589463"/>
          <p14:tracePt t="459874" x="8258175" y="4572000"/>
          <p14:tracePt t="459884" x="8283575" y="4572000"/>
          <p14:tracePt t="459892" x="8301038" y="4564063"/>
          <p14:tracePt t="459897" x="8308975" y="4546600"/>
          <p14:tracePt t="459995" x="8326438" y="4554538"/>
          <p14:tracePt t="460005" x="8334375" y="4564063"/>
          <p14:tracePt t="460011" x="8351838" y="4579938"/>
          <p14:tracePt t="460020" x="8377238" y="4605338"/>
          <p14:tracePt t="460028" x="8385175" y="4614863"/>
          <p14:tracePt t="460043" x="8402638" y="4657725"/>
          <p14:tracePt t="460049" x="8420100" y="4708525"/>
          <p14:tracePt t="460057" x="8428038" y="4716463"/>
          <p14:tracePt t="460065" x="8435975" y="4724400"/>
          <p14:tracePt t="460203" x="8435975" y="4741863"/>
          <p14:tracePt t="460227" x="8435975" y="4749800"/>
          <p14:tracePt t="460235" x="8435975" y="4767263"/>
          <p14:tracePt t="460244" x="8435975" y="4792663"/>
          <p14:tracePt t="460252" x="8435975" y="4802188"/>
          <p14:tracePt t="460257" x="8410575" y="4827588"/>
          <p14:tracePt t="460321" x="8385175" y="4827588"/>
          <p14:tracePt t="460337" x="8369300" y="4827588"/>
          <p14:tracePt t="460345" x="8359775" y="4827588"/>
          <p14:tracePt t="460353" x="8343900" y="4827588"/>
          <p14:tracePt t="460362" x="8308975" y="4827588"/>
          <p14:tracePt t="460372" x="8224838" y="4827588"/>
          <p14:tracePt t="460377" x="8131175" y="4827588"/>
          <p14:tracePt t="460389" x="8020050" y="4827588"/>
          <p14:tracePt t="460394" x="7893050" y="4894263"/>
          <p14:tracePt t="460406" x="7715250" y="4962525"/>
          <p14:tracePt t="460409" x="7586663" y="5048250"/>
          <p14:tracePt t="460418" x="7459663" y="5132388"/>
          <p14:tracePt t="460426" x="7332663" y="5192713"/>
          <p14:tracePt t="460434" x="7204075" y="5251450"/>
          <p14:tracePt t="460443" x="7127875" y="5327650"/>
          <p14:tracePt t="460449" x="7059613" y="5370513"/>
          <p14:tracePt t="460459" x="6899275" y="5524500"/>
          <p14:tracePt t="460465" x="6805613" y="5583238"/>
          <p14:tracePt t="460474" x="6669088" y="5694363"/>
          <p14:tracePt t="460481" x="6567488" y="5821363"/>
          <p14:tracePt t="460489" x="6483350" y="5957888"/>
          <p14:tracePt t="460497" x="6354763" y="6016625"/>
          <p14:tracePt t="460505" x="6253163" y="6102350"/>
          <p14:tracePt t="460514" x="6176963" y="6153150"/>
          <p14:tracePt t="460522" x="6151563" y="6169025"/>
          <p14:tracePt t="460529" x="6134100" y="6178550"/>
          <p14:tracePt t="460538" x="6108700" y="6178550"/>
          <p14:tracePt t="460635" x="6100763" y="6178550"/>
          <p14:tracePt t="460643" x="6100763" y="6161088"/>
          <p14:tracePt t="460651" x="6100763" y="6153150"/>
          <p14:tracePt t="460661" x="6100763" y="6092825"/>
          <p14:tracePt t="460666" x="6100763" y="6084888"/>
          <p14:tracePt t="460676" x="6100763" y="6042025"/>
          <p14:tracePt t="460682" x="6100763" y="5999163"/>
          <p14:tracePt t="460689" x="6116638" y="5932488"/>
          <p14:tracePt t="460697" x="6116638" y="5846763"/>
          <p14:tracePt t="460705" x="6116638" y="5753100"/>
          <p14:tracePt t="460713" x="6116638" y="5668963"/>
          <p14:tracePt t="460722" x="6116638" y="5583238"/>
          <p14:tracePt t="460729" x="6116638" y="5514975"/>
          <p14:tracePt t="460736" x="6116638" y="5456238"/>
          <p14:tracePt t="460745" x="6116638" y="5430838"/>
          <p14:tracePt t="460752" x="6116638" y="5380038"/>
          <p14:tracePt t="460761" x="6116638" y="5370513"/>
          <p14:tracePt t="460770" x="6116638" y="5353050"/>
          <p14:tracePt t="460786" x="6116638" y="5345113"/>
          <p14:tracePt t="460793" x="6108700" y="5337175"/>
          <p14:tracePt t="460809" x="6083300" y="5337175"/>
          <p14:tracePt t="460817" x="6032500" y="5337175"/>
          <p14:tracePt t="460825" x="6007100" y="5337175"/>
          <p14:tracePt t="460833" x="5964238" y="5337175"/>
          <p14:tracePt t="460841" x="5895975" y="5337175"/>
          <p14:tracePt t="460849" x="5870575" y="5337175"/>
          <p14:tracePt t="460857" x="5827713" y="5337175"/>
          <p14:tracePt t="460865" x="5776913" y="5370513"/>
          <p14:tracePt t="460873" x="5761038" y="5387975"/>
          <p14:tracePt t="460881" x="5718175" y="5446713"/>
          <p14:tracePt t="460889" x="5700713" y="5514975"/>
          <p14:tracePt t="460897" x="5683250" y="5540375"/>
          <p14:tracePt t="460908" x="5641975" y="5591175"/>
          <p14:tracePt t="460913" x="5641975" y="5600700"/>
          <p14:tracePt t="460921" x="5641975" y="5616575"/>
          <p14:tracePt t="460953" x="5641975" y="5651500"/>
          <p14:tracePt t="460961" x="5641975" y="5668963"/>
          <p14:tracePt t="460977" x="5641975" y="5694363"/>
          <p14:tracePt t="460993" x="5675313" y="5710238"/>
          <p14:tracePt t="461004" x="5718175" y="5710238"/>
          <p14:tracePt t="461009" x="5751513" y="5735638"/>
          <p14:tracePt t="461017" x="5811838" y="5753100"/>
          <p14:tracePt t="461025" x="5862638" y="5753100"/>
          <p14:tracePt t="461033" x="5946775" y="5753100"/>
          <p14:tracePt t="461041" x="6032500" y="5753100"/>
          <p14:tracePt t="461049" x="6116638" y="5753100"/>
          <p14:tracePt t="461057" x="6202363" y="5753100"/>
          <p14:tracePt t="461065" x="6296025" y="5745163"/>
          <p14:tracePt t="461073" x="6415088" y="5727700"/>
          <p14:tracePt t="461081" x="6491288" y="5694363"/>
          <p14:tracePt t="461089" x="6534150" y="5659438"/>
          <p14:tracePt t="461097" x="6584950" y="5626100"/>
          <p14:tracePt t="461106" x="6610350" y="5608638"/>
          <p14:tracePt t="461113" x="6661150" y="5565775"/>
          <p14:tracePt t="461122" x="6669088" y="5549900"/>
          <p14:tracePt t="461129" x="6704013" y="5540375"/>
          <p14:tracePt t="461137" x="6711950" y="5507038"/>
          <p14:tracePt t="461145" x="6729413" y="5497513"/>
          <p14:tracePt t="461169" x="6729413" y="5481638"/>
          <p14:tracePt t="461177" x="6729413" y="5446713"/>
          <p14:tracePt t="461187" x="6729413" y="5430838"/>
          <p14:tracePt t="461193" x="6719888" y="5405438"/>
          <p14:tracePt t="461204" x="6669088" y="5370513"/>
          <p14:tracePt t="461209" x="6643688" y="5370513"/>
          <p14:tracePt t="461217" x="6584950" y="5370513"/>
          <p14:tracePt t="461225" x="6516688" y="5353050"/>
          <p14:tracePt t="461233" x="6491288" y="5353050"/>
          <p14:tracePt t="461241" x="6423025" y="5353050"/>
          <p14:tracePt t="461249" x="6364288" y="5353050"/>
          <p14:tracePt t="461257" x="6311900" y="5362575"/>
          <p14:tracePt t="461265" x="6253163" y="5395913"/>
          <p14:tracePt t="461273" x="6126163" y="5438775"/>
          <p14:tracePt t="461281" x="6049963" y="5514975"/>
          <p14:tracePt t="461290" x="5972175" y="5565775"/>
          <p14:tracePt t="461297" x="5921375" y="5641975"/>
          <p14:tracePt t="461307" x="5888038" y="5676900"/>
          <p14:tracePt t="461313" x="5862638" y="5719763"/>
          <p14:tracePt t="461322" x="5845175" y="5753100"/>
          <p14:tracePt t="461329" x="5845175" y="5795963"/>
          <p14:tracePt t="461338" x="5811838" y="5846763"/>
          <p14:tracePt t="461345" x="5811838" y="5854700"/>
          <p14:tracePt t="461369" x="5811838" y="5872163"/>
          <p14:tracePt t="461409" x="5819775" y="5880100"/>
          <p14:tracePt t="461418" x="5827713" y="5880100"/>
          <p14:tracePt t="461425" x="5853113" y="5880100"/>
          <p14:tracePt t="461433" x="5862638" y="5880100"/>
          <p14:tracePt t="461441" x="5880100" y="5880100"/>
          <p14:tracePt t="461473" x="5905500" y="5872163"/>
          <p14:tracePt t="461730" x="5905500" y="5864225"/>
          <p14:tracePt t="461738" x="5956300" y="5788025"/>
          <p14:tracePt t="461745" x="5956300" y="5694363"/>
          <p14:tracePt t="461756" x="5989638" y="5600700"/>
          <p14:tracePt t="461761" x="6049963" y="5497513"/>
          <p14:tracePt t="461772" x="6065838" y="5438775"/>
          <p14:tracePt t="461777" x="6083300" y="5319713"/>
          <p14:tracePt t="461787" x="6126163" y="5243513"/>
          <p14:tracePt t="461793" x="6159500" y="5124450"/>
          <p14:tracePt t="461802" x="6176963" y="5073650"/>
          <p14:tracePt t="461809" x="6210300" y="5030788"/>
          <p14:tracePt t="461817" x="6227763" y="4979988"/>
          <p14:tracePt t="461825" x="6245225" y="4919663"/>
          <p14:tracePt t="461833" x="6245225" y="4903788"/>
          <p14:tracePt t="461841" x="6245225" y="4894263"/>
          <p14:tracePt t="461849" x="6253163" y="4878388"/>
          <p14:tracePt t="461865" x="6253163" y="4852988"/>
          <p14:tracePt t="462266" x="6253163" y="4860925"/>
          <p14:tracePt t="462658" x="6270625" y="4860925"/>
          <p14:tracePt t="462665" x="6296025" y="4860925"/>
          <p14:tracePt t="462673" x="6338888" y="4860925"/>
          <p14:tracePt t="462681" x="6372225" y="4835525"/>
          <p14:tracePt t="462689" x="6397625" y="4810125"/>
          <p14:tracePt t="462697" x="6430963" y="4792663"/>
          <p14:tracePt t="462705" x="6456363" y="4759325"/>
          <p14:tracePt t="462721" x="6508750" y="4749800"/>
          <p14:tracePt t="462729" x="6534150" y="4716463"/>
          <p14:tracePt t="462737" x="6550025" y="4708525"/>
          <p14:tracePt t="462745" x="6575425" y="4673600"/>
          <p14:tracePt t="462753" x="6610350" y="4648200"/>
          <p14:tracePt t="462761" x="6618288" y="4614863"/>
          <p14:tracePt t="462769" x="6653213" y="4589463"/>
          <p14:tracePt t="462777" x="6653213" y="4538663"/>
          <p14:tracePt t="462785" x="6669088" y="4495800"/>
          <p14:tracePt t="462793" x="6669088" y="4435475"/>
          <p14:tracePt t="462802" x="6669088" y="4368800"/>
          <p14:tracePt t="462809" x="6669088" y="4283075"/>
          <p14:tracePt t="462817" x="6669088" y="4224338"/>
          <p14:tracePt t="462825" x="6653213" y="4113213"/>
          <p14:tracePt t="462833" x="6643688" y="4062413"/>
          <p14:tracePt t="462841" x="6600825" y="3976688"/>
          <p14:tracePt t="462848" x="6559550" y="3925888"/>
          <p14:tracePt t="462857" x="6542088" y="3857625"/>
          <p14:tracePt t="462865" x="6491288" y="3806825"/>
          <p14:tracePt t="462873" x="6448425" y="3713163"/>
          <p14:tracePt t="462881" x="6423025" y="3662363"/>
          <p14:tracePt t="462889" x="6372225" y="3619500"/>
          <p14:tracePt t="462897" x="6321425" y="3568700"/>
          <p14:tracePt t="462905" x="6296025" y="3535363"/>
          <p14:tracePt t="462919" x="6245225" y="3509963"/>
          <p14:tracePt t="462922" x="6176963" y="3492500"/>
          <p14:tracePt t="462929" x="6151563" y="3459163"/>
          <p14:tracePt t="462938" x="6134100" y="3449638"/>
          <p14:tracePt t="462944" x="6126163" y="3433763"/>
          <p14:tracePt t="462953" x="6100763" y="3408363"/>
          <p14:tracePt t="462961" x="6083300" y="3398838"/>
          <p14:tracePt t="462969" x="6075363" y="3382963"/>
          <p14:tracePt t="462977" x="6057900" y="3373438"/>
          <p14:tracePt t="462985" x="6049963" y="3355975"/>
          <p14:tracePt t="462993" x="6024563" y="3330575"/>
          <p14:tracePt t="463009" x="6007100" y="3305175"/>
          <p14:tracePt t="463017" x="5997575" y="3289300"/>
          <p14:tracePt t="463041" x="5981700" y="3246438"/>
          <p14:tracePt t="463057" x="5972175" y="3238500"/>
          <p14:tracePt t="463065" x="5956300" y="3228975"/>
          <p14:tracePt t="463072" x="5946775" y="3195638"/>
          <p14:tracePt t="463081" x="5930900" y="3186113"/>
          <p14:tracePt t="463089" x="5930900" y="3178175"/>
          <p14:tracePt t="463097" x="5888038" y="3109913"/>
          <p14:tracePt t="463105" x="5837238" y="3084513"/>
          <p14:tracePt t="463113" x="5768975" y="3033713"/>
          <p14:tracePt t="463121" x="5743575" y="3033713"/>
          <p14:tracePt t="463129" x="5675313" y="3016250"/>
          <p14:tracePt t="463137" x="5632450" y="3016250"/>
          <p14:tracePt t="463145" x="5565775" y="3000375"/>
          <p14:tracePt t="463154" x="5505450" y="3000375"/>
          <p14:tracePt t="463161" x="5472113" y="3000375"/>
          <p14:tracePt t="463168" x="5411788" y="3000375"/>
          <p14:tracePt t="463176" x="5343525" y="3000375"/>
          <p14:tracePt t="463185" x="5284788" y="3000375"/>
          <p14:tracePt t="463193" x="5241925" y="3000375"/>
          <p14:tracePt t="463202" x="5191125" y="3008313"/>
          <p14:tracePt t="463209" x="5140325" y="3051175"/>
          <p14:tracePt t="463217" x="5072063" y="3084513"/>
          <p14:tracePt t="463225" x="5046663" y="3119438"/>
          <p14:tracePt t="463233" x="4995863" y="3152775"/>
          <p14:tracePt t="463241" x="4970463" y="3160713"/>
          <p14:tracePt t="463249" x="4935538" y="3195638"/>
          <p14:tracePt t="463265" x="4927600" y="3203575"/>
          <p14:tracePt t="463281" x="4927600" y="3221038"/>
          <p14:tracePt t="463289" x="4910138" y="3246438"/>
          <p14:tracePt t="463297" x="4910138" y="3254375"/>
          <p14:tracePt t="463305" x="4910138" y="3279775"/>
          <p14:tracePt t="463313" x="4910138" y="3330575"/>
          <p14:tracePt t="463321" x="4910138" y="3355975"/>
          <p14:tracePt t="463329" x="4910138" y="3382963"/>
          <p14:tracePt t="463337" x="4910138" y="3408363"/>
          <p14:tracePt t="463345" x="4910138" y="3475038"/>
          <p14:tracePt t="463361" x="4910138" y="3502025"/>
          <p14:tracePt t="463368" x="4919663" y="3527425"/>
          <p14:tracePt t="463377" x="4945063" y="3560763"/>
          <p14:tracePt t="463385" x="4962525" y="3568700"/>
          <p14:tracePt t="463393" x="4970463" y="3586163"/>
          <p14:tracePt t="463402" x="4987925" y="3594100"/>
          <p14:tracePt t="463409" x="5013325" y="3619500"/>
          <p14:tracePt t="463418" x="5054600" y="3654425"/>
          <p14:tracePt t="463425" x="5106988" y="3654425"/>
          <p14:tracePt t="463433" x="5173663" y="3687763"/>
          <p14:tracePt t="463441" x="5233988" y="3705225"/>
          <p14:tracePt t="463449" x="5284788" y="3738563"/>
          <p14:tracePt t="463457" x="5378450" y="3773488"/>
          <p14:tracePt t="463465" x="5421313" y="3773488"/>
          <p14:tracePt t="463473" x="5487988" y="3790950"/>
          <p14:tracePt t="463481" x="5530850" y="3790950"/>
          <p14:tracePt t="463489" x="5599113" y="3806825"/>
          <p14:tracePt t="463497" x="5657850" y="3806825"/>
          <p14:tracePt t="463505" x="5683250" y="3806825"/>
          <p14:tracePt t="463513" x="5751513" y="3806825"/>
          <p14:tracePt t="463521" x="5811838" y="3806825"/>
          <p14:tracePt t="463529" x="5880100" y="3806825"/>
          <p14:tracePt t="463537" x="5905500" y="3806825"/>
          <p14:tracePt t="463545" x="6015038" y="3798888"/>
          <p14:tracePt t="463553" x="6083300" y="3763963"/>
          <p14:tracePt t="463561" x="6151563" y="3748088"/>
          <p14:tracePt t="463569" x="6210300" y="3748088"/>
          <p14:tracePt t="463577" x="6278563" y="3713163"/>
          <p14:tracePt t="463585" x="6354763" y="3679825"/>
          <p14:tracePt t="463593" x="6423025" y="3636963"/>
          <p14:tracePt t="463602" x="6465888" y="3611563"/>
          <p14:tracePt t="463609" x="6516688" y="3594100"/>
          <p14:tracePt t="463618" x="6584950" y="3560763"/>
          <p14:tracePt t="463625" x="6626225" y="3527425"/>
          <p14:tracePt t="463633" x="6678613" y="3492500"/>
          <p14:tracePt t="463649" x="6704013" y="3484563"/>
          <p14:tracePt t="463657" x="6719888" y="3467100"/>
          <p14:tracePt t="463665" x="6745288" y="3441700"/>
          <p14:tracePt t="463681" x="6745288" y="3433763"/>
          <p14:tracePt t="463688" x="6762750" y="3390900"/>
          <p14:tracePt t="463705" x="6762750" y="3373438"/>
          <p14:tracePt t="463713" x="6762750" y="3365500"/>
          <p14:tracePt t="463729" x="6762750" y="3322638"/>
          <p14:tracePt t="463737" x="6754813" y="3297238"/>
          <p14:tracePt t="463745" x="6737350" y="3246438"/>
          <p14:tracePt t="463753" x="6711950" y="3238500"/>
          <p14:tracePt t="463761" x="6661150" y="3221038"/>
          <p14:tracePt t="463769" x="6618288" y="3186113"/>
          <p14:tracePt t="463777" x="6584950" y="3152775"/>
          <p14:tracePt t="463785" x="6542088" y="3144838"/>
          <p14:tracePt t="463793" x="6508750" y="3127375"/>
          <p14:tracePt t="463802" x="6483350" y="3127375"/>
          <p14:tracePt t="463809" x="6430963" y="3094038"/>
          <p14:tracePt t="463818" x="6389688" y="3076575"/>
          <p14:tracePt t="463825" x="6321425" y="3059113"/>
          <p14:tracePt t="463833" x="6227763" y="3041650"/>
          <p14:tracePt t="463841" x="6134100" y="3008313"/>
          <p14:tracePt t="463849" x="6049963" y="3008313"/>
          <p14:tracePt t="463857" x="5956300" y="3008313"/>
          <p14:tracePt t="463865" x="5895975" y="2990850"/>
          <p14:tracePt t="463872" x="5802313" y="2990850"/>
          <p14:tracePt t="463881" x="5718175" y="2990850"/>
          <p14:tracePt t="463889" x="5607050" y="2990850"/>
          <p14:tracePt t="463897" x="5513388" y="2990850"/>
          <p14:tracePt t="463905" x="5429250" y="2990850"/>
          <p14:tracePt t="463922" x="5241925" y="3033713"/>
          <p14:tracePt t="463928" x="5114925" y="3101975"/>
          <p14:tracePt t="463937" x="5046663" y="3119438"/>
          <p14:tracePt t="463945" x="4953000" y="3152775"/>
          <p14:tracePt t="463953" x="4910138" y="3152775"/>
          <p14:tracePt t="463960" x="4859338" y="3186113"/>
          <p14:tracePt t="463977" x="4833938" y="3186113"/>
          <p14:tracePt t="464033" x="4818063" y="3195638"/>
          <p14:tracePt t="464050" x="4808538" y="3211513"/>
          <p14:tracePt t="464065" x="4791075" y="3254375"/>
          <p14:tracePt t="464074" x="4791075" y="3263900"/>
          <p14:tracePt t="464081" x="4749800" y="3305175"/>
          <p14:tracePt t="464090" x="4749800" y="3322638"/>
          <p14:tracePt t="464097" x="4740275" y="3330575"/>
          <p14:tracePt t="464106" x="4740275" y="3340100"/>
          <p14:tracePt t="464123" x="4740275" y="3365500"/>
          <p14:tracePt t="464138" x="4740275" y="3416300"/>
          <p14:tracePt t="464145" x="4740275" y="3441700"/>
          <p14:tracePt t="464154" x="4749800" y="3467100"/>
          <p14:tracePt t="464161" x="4757738" y="3484563"/>
          <p14:tracePt t="464171" x="4775200" y="3509963"/>
          <p14:tracePt t="464177" x="4783138" y="3517900"/>
          <p14:tracePt t="464187" x="4808538" y="3552825"/>
          <p14:tracePt t="464204" x="4826000" y="3560763"/>
          <p14:tracePt t="464249" x="4884738" y="3603625"/>
          <p14:tracePt t="464265" x="4894263" y="3603625"/>
          <p14:tracePt t="464273" x="4919663" y="3619500"/>
          <p14:tracePt t="464281" x="4953000" y="3619500"/>
          <p14:tracePt t="464289" x="4962525" y="3629025"/>
          <p14:tracePt t="464297" x="5003800" y="3662363"/>
          <p14:tracePt t="464306" x="5029200" y="3671888"/>
          <p14:tracePt t="464313" x="5046663" y="3687763"/>
          <p14:tracePt t="464322" x="5089525" y="3697288"/>
          <p14:tracePt t="464329" x="5132388" y="3730625"/>
          <p14:tracePt t="464337" x="5183188" y="3748088"/>
          <p14:tracePt t="464345" x="5241925" y="3763963"/>
          <p14:tracePt t="464353" x="5276850" y="3763963"/>
          <p14:tracePt t="464361" x="5335588" y="3781425"/>
          <p14:tracePt t="464369" x="5386388" y="3816350"/>
          <p14:tracePt t="464377" x="5429250" y="3816350"/>
          <p14:tracePt t="464386" x="5497513" y="3816350"/>
          <p14:tracePt t="464393" x="5538788" y="3816350"/>
          <p14:tracePt t="464403" x="5624513" y="3832225"/>
          <p14:tracePt t="464409" x="5657850" y="3832225"/>
          <p14:tracePt t="464419" x="5743575" y="3832225"/>
          <p14:tracePt t="464425" x="5802313" y="3832225"/>
          <p14:tracePt t="464433" x="5862638" y="3832225"/>
          <p14:tracePt t="464441" x="5913438" y="3824288"/>
          <p14:tracePt t="464449" x="5972175" y="3824288"/>
          <p14:tracePt t="464457" x="6040438" y="3806825"/>
          <p14:tracePt t="464465" x="6108700" y="3790950"/>
          <p14:tracePt t="464473" x="6151563" y="3773488"/>
          <p14:tracePt t="464481" x="6219825" y="3738563"/>
          <p14:tracePt t="464489" x="6235700" y="3730625"/>
          <p14:tracePt t="464497" x="6278563" y="3713163"/>
          <p14:tracePt t="464507" x="6286500" y="3705225"/>
          <p14:tracePt t="464513" x="6329363" y="3662363"/>
          <p14:tracePt t="464522" x="6338888" y="3646488"/>
          <p14:tracePt t="464529" x="6380163" y="3619500"/>
          <p14:tracePt t="464538" x="6415088" y="3568700"/>
          <p14:tracePt t="464545" x="6430963" y="3560763"/>
          <p14:tracePt t="464553" x="6430963" y="3543300"/>
          <p14:tracePt t="464561" x="6440488" y="3535363"/>
          <p14:tracePt t="464626" x="6440488" y="3527425"/>
          <p14:tracePt t="464658" x="6440488" y="3509963"/>
          <p14:tracePt t="464666" x="6440488" y="3484563"/>
          <p14:tracePt t="464675" x="6440488" y="3475038"/>
          <p14:tracePt t="464681" x="6440488" y="3459163"/>
          <p14:tracePt t="464690" x="6430963" y="3433763"/>
          <p14:tracePt t="464697" x="6405563" y="3408363"/>
          <p14:tracePt t="464705" x="6389688" y="3390900"/>
          <p14:tracePt t="464713" x="6354763" y="3382963"/>
          <p14:tracePt t="464721" x="6286500" y="3365500"/>
          <p14:tracePt t="464729" x="6210300" y="3305175"/>
          <p14:tracePt t="464738" x="6142038" y="3289300"/>
          <p14:tracePt t="464745" x="5997575" y="3271838"/>
          <p14:tracePt t="464753" x="5905500" y="3228975"/>
          <p14:tracePt t="464761" x="5786438" y="3186113"/>
          <p14:tracePt t="464769" x="5718175" y="3186113"/>
          <p14:tracePt t="464777" x="5632450" y="3186113"/>
          <p14:tracePt t="464785" x="5538788" y="3170238"/>
          <p14:tracePt t="464793" x="5497513" y="3170238"/>
          <p14:tracePt t="464803" x="5454650" y="3170238"/>
          <p14:tracePt t="464809" x="5421313" y="3170238"/>
          <p14:tracePt t="464819" x="5394325" y="3170238"/>
          <p14:tracePt t="464825" x="5386388" y="3170238"/>
          <p14:tracePt t="464833" x="5368925" y="3170238"/>
          <p14:tracePt t="464841" x="5360988" y="3170238"/>
          <p14:tracePt t="464857" x="5335588" y="3170238"/>
          <p14:tracePt t="464865" x="5310188" y="3170238"/>
          <p14:tracePt t="464873" x="5259388" y="3178175"/>
          <p14:tracePt t="464881" x="5249863" y="3178175"/>
          <p14:tracePt t="464889" x="5208588" y="3203575"/>
          <p14:tracePt t="464897" x="5183188" y="3203575"/>
          <p14:tracePt t="464905" x="5165725" y="3221038"/>
          <p14:tracePt t="464913" x="5157788" y="3221038"/>
          <p14:tracePt t="464922" x="5114925" y="3228975"/>
          <p14:tracePt t="464937" x="5089525" y="3246438"/>
          <p14:tracePt t="464945" x="5054600" y="3246438"/>
          <p14:tracePt t="464952" x="5029200" y="3279775"/>
          <p14:tracePt t="464968" x="5013325" y="3289300"/>
          <p14:tracePt t="464985" x="5013325" y="3305175"/>
          <p14:tracePt t="464993" x="5013325" y="3330575"/>
          <p14:tracePt t="465003" x="5013325" y="3340100"/>
          <p14:tracePt t="465008" x="5013325" y="3365500"/>
          <p14:tracePt t="465018" x="5013325" y="3390900"/>
          <p14:tracePt t="465025" x="5013325" y="3408363"/>
          <p14:tracePt t="465049" x="5013325" y="3416300"/>
          <p14:tracePt t="465057" x="5013325" y="3424238"/>
          <p14:tracePt t="465072" x="5013325" y="3459163"/>
          <p14:tracePt t="465080" x="5021263" y="3484563"/>
          <p14:tracePt t="465089" x="5054600" y="3509963"/>
          <p14:tracePt t="465097" x="5080000" y="3543300"/>
          <p14:tracePt t="465106" x="5148263" y="3594100"/>
          <p14:tracePt t="465113" x="5199063" y="3611563"/>
          <p14:tracePt t="465122" x="5208588" y="3619500"/>
          <p14:tracePt t="465128" x="5267325" y="3636963"/>
          <p14:tracePt t="465137" x="5292725" y="3654425"/>
          <p14:tracePt t="465145" x="5360988" y="3654425"/>
          <p14:tracePt t="465154" x="5403850" y="3654425"/>
          <p14:tracePt t="465161" x="5454650" y="3654425"/>
          <p14:tracePt t="465168" x="5497513" y="3671888"/>
          <p14:tracePt t="465177" x="5565775" y="3671888"/>
          <p14:tracePt t="465185" x="5607050" y="3671888"/>
          <p14:tracePt t="465192" x="5667375" y="3671888"/>
          <p14:tracePt t="465201" x="5735638" y="3671888"/>
          <p14:tracePt t="465209" x="5819775" y="3671888"/>
          <p14:tracePt t="465218" x="5880100" y="3671888"/>
          <p14:tracePt t="465225" x="5930900" y="3671888"/>
          <p14:tracePt t="465232" x="6015038" y="3671888"/>
          <p14:tracePt t="465241" x="6075363" y="3671888"/>
          <p14:tracePt t="465249" x="6159500" y="3671888"/>
          <p14:tracePt t="465257" x="6227763" y="3662363"/>
          <p14:tracePt t="465265" x="6253163" y="3662363"/>
          <p14:tracePt t="465273" x="6321425" y="3629025"/>
          <p14:tracePt t="465281" x="6364288" y="3611563"/>
          <p14:tracePt t="465288" x="6397625" y="3611563"/>
          <p14:tracePt t="465297" x="6456363" y="3611563"/>
          <p14:tracePt t="465305" x="6473825" y="3611563"/>
          <p14:tracePt t="465313" x="6499225" y="3594100"/>
          <p14:tracePt t="465338" x="6524625" y="3594100"/>
          <p14:tracePt t="465345" x="6534150" y="3586163"/>
          <p14:tracePt t="465353" x="6550025" y="3560763"/>
          <p14:tracePt t="465369" x="6575425" y="3543300"/>
          <p14:tracePt t="465377" x="6592888" y="3535363"/>
          <p14:tracePt t="465393" x="6600825" y="3517900"/>
          <p14:tracePt t="465425" x="6600825" y="3509963"/>
          <p14:tracePt t="465433" x="6600825" y="3484563"/>
          <p14:tracePt t="465449" x="6600825" y="3433763"/>
          <p14:tracePt t="465457" x="6600825" y="3424238"/>
          <p14:tracePt t="465465" x="6600825" y="3398838"/>
          <p14:tracePt t="465473" x="6600825" y="3373438"/>
          <p14:tracePt t="465481" x="6600825" y="3330575"/>
          <p14:tracePt t="465488" x="6600825" y="3297238"/>
          <p14:tracePt t="465497" x="6600825" y="3271838"/>
          <p14:tracePt t="465505" x="6592888" y="3246438"/>
          <p14:tracePt t="465513" x="6584950" y="3211513"/>
          <p14:tracePt t="465521" x="6550025" y="3170238"/>
          <p14:tracePt t="465529" x="6524625" y="3152775"/>
          <p14:tracePt t="465538" x="6491288" y="3119438"/>
          <p14:tracePt t="465545" x="6440488" y="3094038"/>
          <p14:tracePt t="465553" x="6415088" y="3094038"/>
          <p14:tracePt t="465561" x="6346825" y="3059113"/>
          <p14:tracePt t="465568" x="6278563" y="3041650"/>
          <p14:tracePt t="465578" x="6270625" y="3041650"/>
          <p14:tracePt t="465591" x="6194425" y="3041650"/>
          <p14:tracePt t="465595" x="6108700" y="3041650"/>
          <p14:tracePt t="465605" x="6049963" y="3041650"/>
          <p14:tracePt t="465609" x="5964238" y="3041650"/>
          <p14:tracePt t="465620" x="5870575" y="3041650"/>
          <p14:tracePt t="465626" x="5786438" y="3041650"/>
          <p14:tracePt t="465633" x="5718175" y="3041650"/>
          <p14:tracePt t="465641" x="5675313" y="3041650"/>
          <p14:tracePt t="465649" x="5591175" y="3041650"/>
          <p14:tracePt t="465657" x="5522913" y="3051175"/>
          <p14:tracePt t="465665" x="5462588" y="3051175"/>
          <p14:tracePt t="465673" x="5437188" y="3059113"/>
          <p14:tracePt t="465681" x="5353050" y="3059113"/>
          <p14:tracePt t="465690" x="5259388" y="3084513"/>
          <p14:tracePt t="465697" x="5165725" y="3101975"/>
          <p14:tracePt t="465706" x="5072063" y="3135313"/>
          <p14:tracePt t="465713" x="5038725" y="3152775"/>
          <p14:tracePt t="465721" x="4995863" y="3170238"/>
          <p14:tracePt t="465738" x="4962525" y="3178175"/>
          <p14:tracePt t="465745" x="4953000" y="3195638"/>
          <p14:tracePt t="465753" x="4935538" y="3203575"/>
          <p14:tracePt t="465761" x="4927600" y="3221038"/>
          <p14:tracePt t="465777" x="4919663" y="3228975"/>
          <p14:tracePt t="465841" x="4919663" y="3254375"/>
          <p14:tracePt t="465850" x="4919663" y="3271838"/>
          <p14:tracePt t="465859" x="4919663" y="3279775"/>
          <p14:tracePt t="465882" x="4919663" y="3322638"/>
          <p14:tracePt t="465898" x="4919663" y="3330575"/>
          <p14:tracePt t="465907" x="4935538" y="3355975"/>
          <p14:tracePt t="465922" x="4962525" y="3373438"/>
          <p14:tracePt t="465937" x="5029200" y="3424238"/>
          <p14:tracePt t="465953" x="5046663" y="3441700"/>
          <p14:tracePt t="465961" x="5089525" y="3449638"/>
          <p14:tracePt t="465969" x="5114925" y="3484563"/>
          <p14:tracePt t="465977" x="5122863" y="3492500"/>
          <p14:tracePt t="466001" x="5140325" y="3509963"/>
          <p14:tracePt t="466009" x="5148263" y="3517900"/>
          <p14:tracePt t="466025" x="5165725" y="3517900"/>
          <p14:tracePt t="466049" x="5191125" y="3543300"/>
          <p14:tracePt t="466097" x="5233988" y="3560763"/>
          <p14:tracePt t="466105" x="5267325" y="3578225"/>
          <p14:tracePt t="466114" x="5335588" y="3594100"/>
          <p14:tracePt t="466123" x="5394325" y="3594100"/>
          <p14:tracePt t="466130" x="5462588" y="3646488"/>
          <p14:tracePt t="466139" x="5487988" y="3646488"/>
          <p14:tracePt t="466145" x="5505450" y="3646488"/>
          <p14:tracePt t="466155" x="5565775" y="3662363"/>
          <p14:tracePt t="466177" x="5573713" y="3662363"/>
          <p14:tracePt t="466371" x="5573713" y="3671888"/>
          <p14:tracePt t="466387" x="5591175" y="3619500"/>
          <p14:tracePt t="466397" x="5649913" y="3619500"/>
          <p14:tracePt t="466402" x="5675313" y="3619500"/>
          <p14:tracePt t="466409" x="5692775" y="3611563"/>
          <p14:tracePt t="466419" x="5692775" y="3586163"/>
          <p14:tracePt t="466538" x="5692775" y="3619500"/>
          <p14:tracePt t="466547" x="5692775" y="3646488"/>
          <p14:tracePt t="466555" x="5726113" y="3697288"/>
          <p14:tracePt t="466564" x="5735638" y="3722688"/>
          <p14:tracePt t="466569" x="5768975" y="3756025"/>
          <p14:tracePt t="466577" x="5776913" y="3781425"/>
          <p14:tracePt t="466585" x="5794375" y="3798888"/>
          <p14:tracePt t="466593" x="5802313" y="3806825"/>
          <p14:tracePt t="466602" x="5819775" y="3824288"/>
          <p14:tracePt t="466665" x="5827713" y="3832225"/>
          <p14:tracePt t="466681" x="5845175" y="3849688"/>
          <p14:tracePt t="466706" x="5853113" y="3857625"/>
          <p14:tracePt t="466713" x="5895975" y="3875088"/>
          <p14:tracePt t="466722" x="5921375" y="3883025"/>
          <p14:tracePt t="466729" x="5956300" y="3917950"/>
          <p14:tracePt t="466738" x="5997575" y="3935413"/>
          <p14:tracePt t="466745" x="6065838" y="3968750"/>
          <p14:tracePt t="466753" x="6142038" y="4002088"/>
          <p14:tracePt t="466761" x="6235700" y="4037013"/>
          <p14:tracePt t="466769" x="6329363" y="4079875"/>
          <p14:tracePt t="466777" x="6397625" y="4095750"/>
          <p14:tracePt t="466786" x="6473825" y="4146550"/>
          <p14:tracePt t="466793" x="6542088" y="4181475"/>
          <p14:tracePt t="466803" x="6584950" y="4181475"/>
          <p14:tracePt t="466809" x="6653213" y="4197350"/>
          <p14:tracePt t="466819" x="6737350" y="4197350"/>
          <p14:tracePt t="466825" x="6788150" y="4214813"/>
          <p14:tracePt t="466833" x="6813550" y="4214813"/>
          <p14:tracePt t="466841" x="6838950" y="4214813"/>
          <p14:tracePt t="466849" x="6881813" y="4214813"/>
          <p14:tracePt t="466857" x="6899275" y="4214813"/>
          <p14:tracePt t="466897" x="6907213" y="4232275"/>
          <p14:tracePt t="466954" x="6907213" y="4257675"/>
          <p14:tracePt t="466969" x="6942138" y="4300538"/>
          <p14:tracePt t="466978" x="6992938" y="4333875"/>
          <p14:tracePt t="466986" x="7018338" y="4368800"/>
          <p14:tracePt t="466994" x="7051675" y="4376738"/>
          <p14:tracePt t="467006" x="7094538" y="4410075"/>
          <p14:tracePt t="467009" x="7145338" y="4445000"/>
          <p14:tracePt t="467020" x="7188200" y="4445000"/>
          <p14:tracePt t="467025" x="7204075" y="4452938"/>
          <p14:tracePt t="467033" x="7246938" y="4495800"/>
          <p14:tracePt t="467041" x="7272338" y="4495800"/>
          <p14:tracePt t="467049" x="7281863" y="4513263"/>
          <p14:tracePt t="467057" x="7307263" y="4521200"/>
          <p14:tracePt t="467065" x="7340600" y="4521200"/>
          <p14:tracePt t="467073" x="7366000" y="4554538"/>
          <p14:tracePt t="467081" x="7416800" y="4572000"/>
          <p14:tracePt t="467089" x="7442200" y="4579938"/>
          <p14:tracePt t="467097" x="7527925" y="4597400"/>
          <p14:tracePt t="467105" x="7578725" y="4597400"/>
          <p14:tracePt t="467113" x="7637463" y="4597400"/>
          <p14:tracePt t="467122" x="7688263" y="4630738"/>
          <p14:tracePt t="467129" x="7715250" y="4630738"/>
          <p14:tracePt t="467161" x="7723188" y="4630738"/>
          <p14:tracePt t="467169" x="7748588" y="4630738"/>
          <p14:tracePt t="467177" x="7816850" y="4630738"/>
          <p14:tracePt t="467186" x="7900988" y="4630738"/>
          <p14:tracePt t="467193" x="8012113" y="4630738"/>
          <p14:tracePt t="467203" x="8189913" y="4630738"/>
          <p14:tracePt t="467209" x="8275638" y="4640263"/>
          <p14:tracePt t="467219" x="8394700" y="4640263"/>
          <p14:tracePt t="467225" x="8488363" y="4657725"/>
          <p14:tracePt t="467233" x="8529638" y="4657725"/>
          <p14:tracePt t="467241" x="8555038" y="4657725"/>
          <p14:tracePt t="467257" x="8572500" y="4648200"/>
          <p14:tracePt t="467265" x="8580438" y="4640263"/>
          <p14:tracePt t="467273" x="8580438" y="4630738"/>
          <p14:tracePt t="467281" x="8580438" y="4605338"/>
          <p14:tracePt t="467289" x="8580438" y="4589463"/>
          <p14:tracePt t="467297" x="8580438" y="4564063"/>
          <p14:tracePt t="467305" x="8580438" y="4538663"/>
          <p14:tracePt t="467313" x="8580438" y="4521200"/>
          <p14:tracePt t="467322" x="8580438" y="4513263"/>
          <p14:tracePt t="467337" x="8580438" y="4503738"/>
          <p14:tracePt t="467352" x="8580438" y="4478338"/>
          <p14:tracePt t="467369" x="8580438" y="4460875"/>
          <p14:tracePt t="467377" x="8580438" y="4452938"/>
          <p14:tracePt t="467386" x="8580438" y="4435475"/>
          <p14:tracePt t="467393" x="8580438" y="4402138"/>
          <p14:tracePt t="467403" x="8580438" y="4384675"/>
          <p14:tracePt t="467409" x="8580438" y="4376738"/>
          <p14:tracePt t="467529" x="8564563" y="4359275"/>
          <p14:tracePt t="467538" x="8539163" y="4359275"/>
          <p14:tracePt t="467545" x="8488363" y="4359275"/>
          <p14:tracePt t="467554" x="8462963" y="4359275"/>
          <p14:tracePt t="467561" x="8402638" y="4368800"/>
          <p14:tracePt t="467569" x="8385175" y="4368800"/>
          <p14:tracePt t="467577" x="8343900" y="4394200"/>
          <p14:tracePt t="467587" x="8334375" y="4394200"/>
          <p14:tracePt t="467593" x="8318500" y="4410075"/>
          <p14:tracePt t="467603" x="8308975" y="4410075"/>
          <p14:tracePt t="467625" x="8283575" y="4410075"/>
          <p14:tracePt t="467633" x="8258175" y="4410075"/>
          <p14:tracePt t="467641" x="8240713" y="4410075"/>
          <p14:tracePt t="467649" x="8215313" y="4410075"/>
          <p14:tracePt t="467665" x="8207375" y="4410075"/>
          <p14:tracePt t="467746" x="8189913" y="4402138"/>
          <p14:tracePt t="467843" x="8199438" y="4402138"/>
          <p14:tracePt t="467851" x="8207375" y="4402138"/>
          <p14:tracePt t="467861" x="8250238" y="4402138"/>
          <p14:tracePt t="467867" x="8275638" y="4402138"/>
          <p14:tracePt t="467874" x="8326438" y="4402138"/>
          <p14:tracePt t="467881" x="8351838" y="4410075"/>
          <p14:tracePt t="467890" x="8369300" y="4419600"/>
          <p14:tracePt t="467897" x="8402638" y="4435475"/>
          <p14:tracePt t="467906" x="8435975" y="4435475"/>
          <p14:tracePt t="467913" x="8462963" y="4470400"/>
          <p14:tracePt t="467920" x="8496300" y="4478338"/>
          <p14:tracePt t="467929" x="8504238" y="4495800"/>
          <p14:tracePt t="467954" x="8547100" y="4503738"/>
          <p14:tracePt t="468146" x="8555038" y="4503738"/>
          <p14:tracePt t="468156" x="8572500" y="4503738"/>
          <p14:tracePt t="468163" x="8597900" y="4503738"/>
          <p14:tracePt t="468171" x="8605838" y="4503738"/>
          <p14:tracePt t="468177" x="8623300" y="4503738"/>
          <p14:tracePt t="468185" x="8632825" y="4503738"/>
          <p14:tracePt t="468193" x="8658225" y="4503738"/>
          <p14:tracePt t="468209" x="8666163" y="4503738"/>
          <p14:tracePt t="468219" x="8683625" y="4503738"/>
          <p14:tracePt t="468241" x="8709025" y="4521200"/>
          <p14:tracePt t="468265" x="8709025" y="4529138"/>
          <p14:tracePt t="468281" x="8709025" y="4546600"/>
          <p14:tracePt t="468289" x="8709025" y="4554538"/>
          <p14:tracePt t="468297" x="8709025" y="4597400"/>
          <p14:tracePt t="468305" x="8632825" y="4614863"/>
          <p14:tracePt t="468313" x="8428038" y="4657725"/>
          <p14:tracePt t="468321" x="8189913" y="4733925"/>
          <p14:tracePt t="468329" x="8020050" y="4733925"/>
          <p14:tracePt t="468338" x="7850188" y="4749800"/>
          <p14:tracePt t="468345" x="7680325" y="4775200"/>
          <p14:tracePt t="468353" x="7646988" y="4775200"/>
          <p14:tracePt t="468555" x="7723188" y="4775200"/>
          <p14:tracePt t="468563" x="7756525" y="4767263"/>
          <p14:tracePt t="468578" x="7773988" y="4657725"/>
          <p14:tracePt t="468585" x="7807325" y="4589463"/>
          <p14:tracePt t="468593" x="7816850" y="4589463"/>
          <p14:tracePt t="468617" x="7832725" y="4589463"/>
          <p14:tracePt t="468625" x="7859713" y="4589463"/>
          <p14:tracePt t="468633" x="7900988" y="4597400"/>
          <p14:tracePt t="468641" x="7994650" y="4630738"/>
          <p14:tracePt t="468649" x="8062913" y="4648200"/>
          <p14:tracePt t="468657" x="8105775" y="4648200"/>
          <p14:tracePt t="468665" x="8174038" y="4648200"/>
          <p14:tracePt t="468673" x="8215313" y="4665663"/>
          <p14:tracePt t="468681" x="8258175" y="4665663"/>
          <p14:tracePt t="468689" x="8308975" y="4665663"/>
          <p14:tracePt t="468697" x="8318500" y="4665663"/>
          <p14:tracePt t="468705" x="8359775" y="4665663"/>
          <p14:tracePt t="468713" x="8385175" y="4665663"/>
          <p14:tracePt t="468721" x="8402638" y="4665663"/>
          <p14:tracePt t="468729" x="8435975" y="4673600"/>
          <p14:tracePt t="468745" x="8453438" y="4673600"/>
          <p14:tracePt t="468754" x="8462963" y="4673600"/>
          <p14:tracePt t="468761" x="8504238" y="4673600"/>
          <p14:tracePt t="468769" x="8513763" y="4673600"/>
          <p14:tracePt t="468777" x="8529638" y="4673600"/>
          <p14:tracePt t="468785" x="8555038" y="4673600"/>
          <p14:tracePt t="468793" x="8597900" y="4691063"/>
          <p14:tracePt t="468802" x="8632825" y="4708525"/>
          <p14:tracePt t="468809" x="8658225" y="4724400"/>
          <p14:tracePt t="468819" x="8674100" y="4724400"/>
          <p14:tracePt t="468825" x="8742363" y="4724400"/>
          <p14:tracePt t="468833" x="8836025" y="4741863"/>
          <p14:tracePt t="468841" x="9005888" y="4741863"/>
          <p14:tracePt t="468849" x="9158288" y="4759325"/>
          <p14:tracePt t="468857" x="9328150" y="4759325"/>
          <p14:tracePt t="468865" x="9464675" y="4759325"/>
          <p14:tracePt t="468873" x="9609138" y="4759325"/>
          <p14:tracePt t="468881" x="9728200" y="4759325"/>
          <p14:tracePt t="468889" x="9872663" y="4759325"/>
          <p14:tracePt t="468897" x="10009188" y="4759325"/>
          <p14:tracePt t="468905" x="10153650" y="4759325"/>
          <p14:tracePt t="468913" x="10298113" y="4759325"/>
          <p14:tracePt t="468921" x="10442575" y="4759325"/>
          <p14:tracePt t="468929" x="10585450" y="4759325"/>
          <p14:tracePt t="468937" x="10721975" y="4759325"/>
          <p14:tracePt t="468945" x="10815638" y="4759325"/>
          <p14:tracePt t="468954" x="10823575" y="4759325"/>
          <p14:tracePt t="468961" x="10848975" y="4759325"/>
          <p14:tracePt t="468969" x="10874375" y="4759325"/>
          <p14:tracePt t="469243" x="10891838" y="4759325"/>
          <p14:tracePt t="471313" x="10901363" y="4759325"/>
          <p14:tracePt t="471561" x="10917238" y="4775200"/>
          <p14:tracePt t="471569" x="10917238" y="4802188"/>
          <p14:tracePt t="471577" x="10917238" y="4810125"/>
          <p14:tracePt t="471585" x="10917238" y="4852988"/>
          <p14:tracePt t="471593" x="10917238" y="4868863"/>
          <p14:tracePt t="471698" x="10917238" y="4878388"/>
          <p14:tracePt t="471722" x="10926763" y="4894263"/>
          <p14:tracePt t="471745" x="10942638" y="4894263"/>
          <p14:tracePt t="471793" x="10952163" y="4903788"/>
          <p14:tracePt t="471970" x="10952163" y="4886325"/>
          <p14:tracePt t="471994" x="10934700" y="4868863"/>
          <p14:tracePt t="472001" x="10926763" y="4860925"/>
          <p14:tracePt t="472009" x="10891838" y="4835525"/>
          <p14:tracePt t="472017" x="10883900" y="4818063"/>
          <p14:tracePt t="472025" x="10883900" y="4810125"/>
          <p14:tracePt t="472034" x="10866438" y="4784725"/>
          <p14:tracePt t="472049" x="10858500" y="4733925"/>
          <p14:tracePt t="472057" x="10823575" y="4708525"/>
          <p14:tracePt t="472073" x="10815638" y="4691063"/>
          <p14:tracePt t="472080" x="10798175" y="4665663"/>
          <p14:tracePt t="472097" x="10790238" y="4657725"/>
          <p14:tracePt t="472104" x="10772775" y="4640263"/>
          <p14:tracePt t="472113" x="10764838" y="4630738"/>
          <p14:tracePt t="472120" x="10747375" y="4630738"/>
          <p14:tracePt t="472137" x="10739438" y="4630738"/>
          <p14:tracePt t="472153" x="10714038" y="4630738"/>
          <p14:tracePt t="472169" x="10688638" y="4614863"/>
          <p14:tracePt t="472193" x="10671175" y="4614863"/>
          <p14:tracePt t="472201" x="10645775" y="4614863"/>
          <p14:tracePt t="472209" x="10620375" y="4614863"/>
          <p14:tracePt t="472218" x="10602913" y="4614863"/>
          <p14:tracePt t="472225" x="10569575" y="4605338"/>
          <p14:tracePt t="472234" x="10552113" y="4589463"/>
          <p14:tracePt t="472241" x="10544175" y="4589463"/>
          <p14:tracePt t="472248" x="10483850" y="4579938"/>
          <p14:tracePt t="472257" x="10458450" y="4579938"/>
          <p14:tracePt t="472265" x="10425113" y="4564063"/>
          <p14:tracePt t="472273" x="10339388" y="4564063"/>
          <p14:tracePt t="472281" x="10313988" y="4546600"/>
          <p14:tracePt t="472289" x="10271125" y="4546600"/>
          <p14:tracePt t="472297" x="10179050" y="4495800"/>
          <p14:tracePt t="472305" x="10153650" y="4495800"/>
          <p14:tracePt t="472312" x="10101263" y="4495800"/>
          <p14:tracePt t="472320" x="10042525" y="4495800"/>
          <p14:tracePt t="472329" x="9999663" y="4495800"/>
          <p14:tracePt t="472337" x="9931400" y="4495800"/>
          <p14:tracePt t="472345" x="9864725" y="4478338"/>
          <p14:tracePt t="472353" x="9839325" y="4478338"/>
          <p14:tracePt t="472361" x="9779000" y="4460875"/>
          <p14:tracePt t="472369" x="9710738" y="4460875"/>
          <p14:tracePt t="472377" x="9617075" y="4402138"/>
          <p14:tracePt t="472385" x="9609138" y="4402138"/>
          <p14:tracePt t="472392" x="9566275" y="4402138"/>
          <p14:tracePt t="472409" x="9558338" y="4402138"/>
          <p14:tracePt t="472418" x="9540875" y="4394200"/>
          <p14:tracePt t="472562" x="9532938" y="4333875"/>
          <p14:tracePt t="472569" x="9515475" y="4325938"/>
          <p14:tracePt t="472578" x="9507538" y="4308475"/>
          <p14:tracePt t="472588" x="9490075" y="4300538"/>
          <p14:tracePt t="472593" x="9464675" y="4257675"/>
          <p14:tracePt t="472601" x="9456738" y="4249738"/>
          <p14:tracePt t="472609" x="9413875" y="4214813"/>
          <p14:tracePt t="472618" x="9396413" y="4206875"/>
          <p14:tracePt t="472625" x="9353550" y="4189413"/>
          <p14:tracePt t="472634" x="9312275" y="4171950"/>
          <p14:tracePt t="472641" x="9286875" y="4171950"/>
          <p14:tracePt t="472649" x="9251950" y="4171950"/>
          <p14:tracePt t="472657" x="9226550" y="4171950"/>
          <p14:tracePt t="472665" x="9218613" y="4171950"/>
          <p14:tracePt t="472673" x="9193213" y="4171950"/>
          <p14:tracePt t="472681" x="9167813" y="4171950"/>
          <p14:tracePt t="472689" x="9132888" y="4171950"/>
          <p14:tracePt t="472697" x="9091613" y="4171950"/>
          <p14:tracePt t="472705" x="9082088" y="4171950"/>
          <p14:tracePt t="472713" x="9056688" y="4171950"/>
          <p14:tracePt t="472720" x="9005888" y="4171950"/>
          <p14:tracePt t="472729" x="8997950" y="4171950"/>
          <p14:tracePt t="472737" x="8955088" y="4171950"/>
          <p14:tracePt t="472745" x="8947150" y="4171950"/>
          <p14:tracePt t="472761" x="8929688" y="4171950"/>
          <p14:tracePt t="472858" x="8886825" y="4171950"/>
          <p14:tracePt t="472866" x="8861425" y="4171950"/>
          <p14:tracePt t="472875" x="8818563" y="4171950"/>
          <p14:tracePt t="472882" x="8777288" y="4171950"/>
          <p14:tracePt t="472890" x="8691563" y="4171950"/>
          <p14:tracePt t="472897" x="8597900" y="4171950"/>
          <p14:tracePt t="472905" x="8539163" y="4171950"/>
          <p14:tracePt t="472913" x="8470900" y="4171950"/>
          <p14:tracePt t="472921" x="8410575" y="4171950"/>
          <p14:tracePt t="472929" x="8359775" y="4171950"/>
          <p14:tracePt t="472937" x="8318500" y="4171950"/>
          <p14:tracePt t="472945" x="8291513" y="4171950"/>
          <p14:tracePt t="472954" x="8240713" y="4181475"/>
          <p14:tracePt t="472961" x="8215313" y="4197350"/>
          <p14:tracePt t="472969" x="8207375" y="4206875"/>
          <p14:tracePt t="472977" x="8181975" y="4206875"/>
          <p14:tracePt t="472984" x="8164513" y="4224338"/>
          <p14:tracePt t="472993" x="8113713" y="4224338"/>
          <p14:tracePt t="473001" x="8080375" y="4240213"/>
          <p14:tracePt t="473009" x="8020050" y="4249738"/>
          <p14:tracePt t="473018" x="7969250" y="4249738"/>
          <p14:tracePt t="473025" x="7943850" y="4283075"/>
          <p14:tracePt t="473034" x="7926388" y="4291013"/>
          <p14:tracePt t="473065" x="7918450" y="4308475"/>
          <p14:tracePt t="473089" x="7885113" y="4368800"/>
          <p14:tracePt t="473105" x="7875588" y="4394200"/>
          <p14:tracePt t="473113" x="7875588" y="4410075"/>
          <p14:tracePt t="473121" x="7875588" y="4419600"/>
          <p14:tracePt t="473129" x="7875588" y="4427538"/>
          <p14:tracePt t="473145" x="7859713" y="4445000"/>
          <p14:tracePt t="473154" x="7859713" y="4486275"/>
          <p14:tracePt t="473161" x="7859713" y="4495800"/>
          <p14:tracePt t="473168" x="7859713" y="4513263"/>
          <p14:tracePt t="473177" x="7867650" y="4546600"/>
          <p14:tracePt t="473185" x="7893050" y="4564063"/>
          <p14:tracePt t="473193" x="7943850" y="4579938"/>
          <p14:tracePt t="473202" x="7969250" y="4597400"/>
          <p14:tracePt t="473209" x="8020050" y="4622800"/>
          <p14:tracePt t="473218" x="8088313" y="4657725"/>
          <p14:tracePt t="473225" x="8113713" y="4657725"/>
          <p14:tracePt t="473235" x="8181975" y="4673600"/>
          <p14:tracePt t="473241" x="8224838" y="4673600"/>
          <p14:tracePt t="473249" x="8283575" y="4673600"/>
          <p14:tracePt t="473257" x="8351838" y="4673600"/>
          <p14:tracePt t="473265" x="8410575" y="4673600"/>
          <p14:tracePt t="473273" x="8462963" y="4673600"/>
          <p14:tracePt t="473281" x="8521700" y="4673600"/>
          <p14:tracePt t="473289" x="8605838" y="4665663"/>
          <p14:tracePt t="473297" x="8699500" y="4665663"/>
          <p14:tracePt t="473305" x="8767763" y="4614863"/>
          <p14:tracePt t="473313" x="8836025" y="4614863"/>
          <p14:tracePt t="473321" x="8878888" y="4597400"/>
          <p14:tracePt t="473329" x="8929688" y="4579938"/>
          <p14:tracePt t="473337" x="8972550" y="4579938"/>
          <p14:tracePt t="473345" x="9005888" y="4554538"/>
          <p14:tracePt t="473354" x="9031288" y="4538663"/>
          <p14:tracePt t="473361" x="9082088" y="4538663"/>
          <p14:tracePt t="473369" x="9107488" y="4538663"/>
          <p14:tracePt t="473377" x="9150350" y="4521200"/>
          <p14:tracePt t="473448" x="9167813" y="4521200"/>
          <p14:tracePt t="473457" x="9175750" y="4521200"/>
          <p14:tracePt t="473473" x="9218613" y="4521200"/>
          <p14:tracePt t="473481" x="9226550" y="4521200"/>
          <p14:tracePt t="473489" x="9269413" y="4521200"/>
          <p14:tracePt t="473497" x="9286875" y="4521200"/>
          <p14:tracePt t="473505" x="9294813" y="4521200"/>
          <p14:tracePt t="473513" x="9302750" y="4521200"/>
          <p14:tracePt t="473521" x="9328150" y="4521200"/>
          <p14:tracePt t="474467" x="9302750" y="4521200"/>
          <p14:tracePt t="474473" x="9251950" y="4503738"/>
          <p14:tracePt t="474481" x="9226550" y="4503738"/>
          <p14:tracePt t="474489" x="9218613" y="4503738"/>
          <p14:tracePt t="474497" x="9193213" y="4503738"/>
          <p14:tracePt t="474505" x="9175750" y="4495800"/>
          <p14:tracePt t="474537" x="9167813" y="4478338"/>
          <p14:tracePt t="474553" x="9142413" y="4478338"/>
          <p14:tracePt t="474561" x="9132888" y="4478338"/>
          <p14:tracePt t="474569" x="9091613" y="4478338"/>
          <p14:tracePt t="474577" x="9074150" y="4478338"/>
          <p14:tracePt t="474584" x="9064625" y="4478338"/>
          <p14:tracePt t="474593" x="9039225" y="4478338"/>
          <p14:tracePt t="474601" x="9013825" y="4478338"/>
          <p14:tracePt t="474609" x="8963025" y="4478338"/>
          <p14:tracePt t="474618" x="8937625" y="4478338"/>
          <p14:tracePt t="474625" x="8878888" y="4478338"/>
          <p14:tracePt t="474635" x="8843963" y="4478338"/>
          <p14:tracePt t="474641" x="8818563" y="4478338"/>
          <p14:tracePt t="474649" x="8810625" y="4478338"/>
          <p14:tracePt t="474681" x="8793163" y="4478338"/>
          <p14:tracePt t="474697" x="8759825" y="4478338"/>
          <p14:tracePt t="474704" x="8742363" y="4478338"/>
          <p14:tracePt t="474713" x="8716963" y="4478338"/>
          <p14:tracePt t="474720" x="8691563" y="4486275"/>
          <p14:tracePt t="474729" x="8640763" y="4486275"/>
          <p14:tracePt t="474737" x="8597900" y="4486275"/>
          <p14:tracePt t="474745" x="8572500" y="4503738"/>
          <p14:tracePt t="474753" x="8521700" y="4503738"/>
          <p14:tracePt t="474761" x="8513763" y="4503738"/>
          <p14:tracePt t="474785" x="8496300" y="4503738"/>
          <p14:tracePt t="474866" x="8470900" y="4503738"/>
          <p14:tracePt t="474873" x="8462963" y="4503738"/>
          <p14:tracePt t="474882" x="8453438" y="4503738"/>
          <p14:tracePt t="474898" x="8435975" y="4503738"/>
          <p14:tracePt t="474917" x="8410575" y="4503738"/>
          <p14:tracePt t="474961" x="8385175" y="4503738"/>
          <p14:tracePt t="474977" x="8377238" y="4503738"/>
          <p14:tracePt t="475138" x="8351838" y="4503738"/>
          <p14:tracePt t="475145" x="8301038" y="4478338"/>
          <p14:tracePt t="477025" x="8343900" y="4486275"/>
          <p14:tracePt t="477035" x="8377238" y="4495800"/>
          <p14:tracePt t="477042" x="8420100" y="4513263"/>
          <p14:tracePt t="477049" x="8496300" y="4589463"/>
          <p14:tracePt t="477057" x="8589963" y="4648200"/>
          <p14:tracePt t="477065" x="8666163" y="4699000"/>
          <p14:tracePt t="477073" x="8691563" y="4716463"/>
          <p14:tracePt t="477081" x="8724900" y="4759325"/>
          <p14:tracePt t="477088" x="8750300" y="4775200"/>
          <p14:tracePt t="477097" x="8750300" y="4802188"/>
          <p14:tracePt t="477105" x="8767763" y="4835525"/>
          <p14:tracePt t="477121" x="8767763" y="4843463"/>
          <p14:tracePt t="477322" x="8810625" y="4843463"/>
          <p14:tracePt t="477329" x="8904288" y="4775200"/>
          <p14:tracePt t="477338" x="9023350" y="4741863"/>
          <p14:tracePt t="477345" x="9074150" y="4741863"/>
          <p14:tracePt t="477385" x="9064625" y="4741863"/>
          <p14:tracePt t="477393" x="9039225" y="4741863"/>
          <p14:tracePt t="477400" x="9031288" y="4741863"/>
          <p14:tracePt t="477409" x="9013825" y="4741863"/>
          <p14:tracePt t="477489" x="9005888" y="4741863"/>
          <p14:tracePt t="477505" x="8980488" y="4741863"/>
          <p14:tracePt t="477513" x="8955088" y="4741863"/>
          <p14:tracePt t="477521" x="8886825" y="4741863"/>
          <p14:tracePt t="477529" x="8843963" y="4691063"/>
          <p14:tracePt t="477537" x="8777288" y="4673600"/>
          <p14:tracePt t="477545" x="8674100" y="4614863"/>
          <p14:tracePt t="477555" x="8632825" y="4597400"/>
          <p14:tracePt t="477561" x="8564563" y="4579938"/>
          <p14:tracePt t="477569" x="8513763" y="4546600"/>
          <p14:tracePt t="477577" x="8488363" y="4538663"/>
          <p14:tracePt t="477585" x="8462963" y="4521200"/>
          <p14:tracePt t="477593" x="8445500" y="4521200"/>
          <p14:tracePt t="477602" x="8420100" y="4503738"/>
          <p14:tracePt t="477609" x="8410575" y="4503738"/>
          <p14:tracePt t="477618" x="8394700" y="4503738"/>
          <p14:tracePt t="477625" x="8385175" y="4495800"/>
          <p14:tracePt t="477635" x="8326438" y="4478338"/>
          <p14:tracePt t="477641" x="8318500" y="4470400"/>
          <p14:tracePt t="477651" x="8283575" y="4452938"/>
          <p14:tracePt t="477657" x="8275638" y="4452938"/>
          <p14:tracePt t="477665" x="8250238" y="4452938"/>
          <p14:tracePt t="477673" x="8224838" y="4445000"/>
          <p14:tracePt t="477681" x="8207375" y="4445000"/>
          <p14:tracePt t="477689" x="8199438" y="4445000"/>
          <p14:tracePt t="477729" x="8181975" y="4445000"/>
          <p14:tracePt t="477737" x="8156575" y="4445000"/>
          <p14:tracePt t="477745" x="8131175" y="4445000"/>
          <p14:tracePt t="477753" x="8088313" y="4445000"/>
          <p14:tracePt t="477761" x="8037513" y="4445000"/>
          <p14:tracePt t="477769" x="7994650" y="4445000"/>
          <p14:tracePt t="477777" x="7969250" y="4445000"/>
          <p14:tracePt t="477785" x="7900988" y="4445000"/>
          <p14:tracePt t="477793" x="7859713" y="4445000"/>
          <p14:tracePt t="477801" x="7832725" y="4445000"/>
          <p14:tracePt t="477809" x="7766050" y="4445000"/>
          <p14:tracePt t="477818" x="7740650" y="4445000"/>
          <p14:tracePt t="477825" x="7715250" y="4445000"/>
          <p14:tracePt t="477835" x="7688263" y="4445000"/>
          <p14:tracePt t="477841" x="7672388" y="4445000"/>
          <p14:tracePt t="477851" x="7646988" y="4445000"/>
          <p14:tracePt t="478722" x="7637463" y="4445000"/>
          <p14:tracePt t="478730" x="7629525" y="4427538"/>
          <p14:tracePt t="478738" x="7612063" y="4402138"/>
          <p14:tracePt t="478777" x="7604125" y="4394200"/>
          <p14:tracePt t="478793" x="7586663" y="4376738"/>
          <p14:tracePt t="478809" x="7561263" y="4376738"/>
          <p14:tracePt t="478816" x="7553325" y="4368800"/>
          <p14:tracePt t="478825" x="7527925" y="4368800"/>
          <p14:tracePt t="478833" x="7510463" y="4351338"/>
          <p14:tracePt t="478841" x="7502525" y="4341813"/>
          <p14:tracePt t="478970" x="7485063" y="4333875"/>
          <p14:tracePt t="479034" x="7485063" y="4316413"/>
          <p14:tracePt t="479058" x="7510463" y="4291013"/>
          <p14:tracePt t="479065" x="7518400" y="4283075"/>
          <p14:tracePt t="479081" x="7527925" y="4265613"/>
          <p14:tracePt t="479089" x="7570788" y="4265613"/>
          <p14:tracePt t="479097" x="7604125" y="4249738"/>
          <p14:tracePt t="479105" x="7629525" y="4249738"/>
          <p14:tracePt t="479113" x="7672388" y="4240213"/>
          <p14:tracePt t="479120" x="7766050" y="4197350"/>
          <p14:tracePt t="479129" x="7791450" y="4189413"/>
          <p14:tracePt t="479137" x="7842250" y="4189413"/>
          <p14:tracePt t="479145" x="7885113" y="4171950"/>
          <p14:tracePt t="479153" x="7918450" y="4156075"/>
          <p14:tracePt t="479161" x="7977188" y="4156075"/>
          <p14:tracePt t="479169" x="8029575" y="4121150"/>
          <p14:tracePt t="479177" x="8054975" y="4113213"/>
          <p14:tracePt t="479193" x="8062913" y="4095750"/>
          <p14:tracePt t="479257" x="8062913" y="4070350"/>
          <p14:tracePt t="479265" x="8062913" y="4062413"/>
          <p14:tracePt t="479273" x="8045450" y="4037013"/>
          <p14:tracePt t="479281" x="8037513" y="4037013"/>
          <p14:tracePt t="479297" x="8020050" y="4019550"/>
          <p14:tracePt t="479305" x="7969250" y="4019550"/>
          <p14:tracePt t="479313" x="7918450" y="3986213"/>
          <p14:tracePt t="479322" x="7875588" y="3986213"/>
          <p14:tracePt t="479329" x="7807325" y="3986213"/>
          <p14:tracePt t="479338" x="7748588" y="3976688"/>
          <p14:tracePt t="479345" x="7723188" y="3976688"/>
          <p14:tracePt t="479353" x="7688263" y="3976688"/>
          <p14:tracePt t="479361" x="7680325" y="3976688"/>
          <p14:tracePt t="479370" x="7672388" y="3960813"/>
          <p14:tracePt t="479393" x="7654925" y="3960813"/>
          <p14:tracePt t="479425" x="7629525" y="3960813"/>
          <p14:tracePt t="479450" x="7621588" y="3960813"/>
          <p14:tracePt t="479473" x="7604125" y="3960813"/>
          <p14:tracePt t="479546" x="7596188" y="3960813"/>
          <p14:tracePt t="479553" x="7570788" y="3960813"/>
          <p14:tracePt t="479561" x="7553325" y="3960813"/>
          <p14:tracePt t="479570" x="7545388" y="3960813"/>
          <p14:tracePt t="479577" x="7535863" y="3960813"/>
          <p14:tracePt t="479586" x="7510463" y="3960813"/>
          <p14:tracePt t="479593" x="7493000" y="3968750"/>
          <p14:tracePt t="479601" x="7467600" y="3994150"/>
          <p14:tracePt t="479617" x="7442200" y="3994150"/>
          <p14:tracePt t="479635" x="7426325" y="4002088"/>
          <p14:tracePt t="479842" x="7416800" y="4019550"/>
          <p14:tracePt t="479853" x="7416800" y="4027488"/>
          <p14:tracePt t="479859" x="7416800" y="4037013"/>
          <p14:tracePt t="479874" x="7416800" y="4062413"/>
          <p14:tracePt t="479889" x="7400925" y="4095750"/>
          <p14:tracePt t="479929" x="7400925" y="4105275"/>
          <p14:tracePt t="479938" x="7400925" y="4121150"/>
          <p14:tracePt t="479945" x="7400925" y="4130675"/>
          <p14:tracePt t="479953" x="7400925" y="4156075"/>
          <p14:tracePt t="479961" x="7400925" y="4171950"/>
          <p14:tracePt t="479969" x="7400925" y="4181475"/>
          <p14:tracePt t="479993" x="7400925" y="4189413"/>
          <p14:tracePt t="480009" x="7400925" y="4214813"/>
          <p14:tracePt t="480017" x="7400925" y="4232275"/>
          <p14:tracePt t="480034" x="7400925" y="4240213"/>
          <p14:tracePt t="480041" x="7400925" y="4257675"/>
          <p14:tracePt t="480051" x="7400925" y="4283075"/>
          <p14:tracePt t="480057" x="7400925" y="4291013"/>
          <p14:tracePt t="480065" x="7400925" y="4308475"/>
          <p14:tracePt t="480073" x="7408863" y="4316413"/>
          <p14:tracePt t="480080" x="7416800" y="4325938"/>
          <p14:tracePt t="480097" x="7426325" y="4341813"/>
          <p14:tracePt t="480105" x="7442200" y="4351338"/>
          <p14:tracePt t="480129" x="7451725" y="4368800"/>
          <p14:tracePt t="480137" x="7467600" y="4368800"/>
          <p14:tracePt t="480153" x="7477125" y="4368800"/>
          <p14:tracePt t="480161" x="7493000" y="4368800"/>
          <p14:tracePt t="480169" x="7502525" y="4368800"/>
          <p14:tracePt t="480185" x="7527925" y="4368800"/>
          <p14:tracePt t="480201" x="7535863" y="4368800"/>
          <p14:tracePt t="480210" x="7553325" y="4368800"/>
          <p14:tracePt t="480226" x="7596188" y="4368800"/>
          <p14:tracePt t="480238" x="7621588" y="4368800"/>
          <p14:tracePt t="480242" x="7629525" y="4368800"/>
          <p14:tracePt t="480251" x="7688263" y="4359275"/>
          <p14:tracePt t="480257" x="7697788" y="4351338"/>
          <p14:tracePt t="480265" x="7723188" y="4351338"/>
          <p14:tracePt t="480273" x="7740650" y="4333875"/>
          <p14:tracePt t="480281" x="7748588" y="4333875"/>
          <p14:tracePt t="480289" x="7773988" y="4325938"/>
          <p14:tracePt t="480297" x="7773988" y="4308475"/>
          <p14:tracePt t="480305" x="7791450" y="4283075"/>
          <p14:tracePt t="480313" x="7799388" y="4275138"/>
          <p14:tracePt t="480329" x="7799388" y="4249738"/>
          <p14:tracePt t="480338" x="7799388" y="4214813"/>
          <p14:tracePt t="480345" x="7799388" y="4206875"/>
          <p14:tracePt t="480354" x="7799388" y="4181475"/>
          <p14:tracePt t="480361" x="7799388" y="4156075"/>
          <p14:tracePt t="480370" x="7799388" y="4121150"/>
          <p14:tracePt t="480377" x="7781925" y="4095750"/>
          <p14:tracePt t="480385" x="7766050" y="4079875"/>
          <p14:tracePt t="480393" x="7756525" y="4070350"/>
          <p14:tracePt t="480401" x="7748588" y="4062413"/>
          <p14:tracePt t="480425" x="7731125" y="4062413"/>
          <p14:tracePt t="480435" x="7705725" y="4027488"/>
          <p14:tracePt t="480441" x="7697788" y="4027488"/>
          <p14:tracePt t="480451" x="7680325" y="4019550"/>
          <p14:tracePt t="480457" x="7672388" y="4019550"/>
          <p14:tracePt t="480465" x="7629525" y="4019550"/>
          <p14:tracePt t="480473" x="7621588" y="4011613"/>
          <p14:tracePt t="480481" x="7604125" y="4011613"/>
          <p14:tracePt t="480489" x="7596188" y="4011613"/>
          <p14:tracePt t="480505" x="7553325" y="3994150"/>
          <p14:tracePt t="480561" x="7527925" y="3994150"/>
          <p14:tracePt t="480569" x="7459663" y="3994150"/>
          <p14:tracePt t="480577" x="7416800" y="3994150"/>
          <p14:tracePt t="480586" x="7348538" y="3960813"/>
          <p14:tracePt t="480602" x="7332663" y="3960813"/>
          <p14:tracePt t="480609" x="7323138" y="3951288"/>
          <p14:tracePt t="480697" x="7297738" y="3951288"/>
          <p14:tracePt t="480713" x="7281863" y="3968750"/>
          <p14:tracePt t="480794" x="7281863" y="3976688"/>
          <p14:tracePt t="480810" x="7281863" y="4002088"/>
          <p14:tracePt t="480818" x="7272338" y="4011613"/>
          <p14:tracePt t="480826" x="7264400" y="4027488"/>
          <p14:tracePt t="480838" x="7264400" y="4037013"/>
          <p14:tracePt t="480843" x="7264400" y="4062413"/>
          <p14:tracePt t="480853" x="7264400" y="4087813"/>
          <p14:tracePt t="480857" x="7264400" y="4105275"/>
          <p14:tracePt t="480866" x="7264400" y="4146550"/>
          <p14:tracePt t="480914" x="7264400" y="4156075"/>
          <p14:tracePt t="480978" x="7264400" y="4181475"/>
          <p14:tracePt t="481002" x="7315200" y="4214813"/>
          <p14:tracePt t="481009" x="7323138" y="4224338"/>
          <p14:tracePt t="481018" x="7340600" y="4224338"/>
          <p14:tracePt t="481034" x="7373938" y="4224338"/>
          <p14:tracePt t="481041" x="7408863" y="4240213"/>
          <p14:tracePt t="481052" x="7416800" y="4240213"/>
          <p14:tracePt t="481057" x="7442200" y="4257675"/>
          <p14:tracePt t="481065" x="7459663" y="4257675"/>
          <p14:tracePt t="481081" x="7485063" y="4257675"/>
          <p14:tracePt t="481089" x="7493000" y="4265613"/>
          <p14:tracePt t="481097" x="7510463" y="4283075"/>
          <p14:tracePt t="481106" x="7518400" y="4283075"/>
          <p14:tracePt t="481202" x="7527925" y="4283075"/>
          <p14:tracePt t="481210" x="7545388" y="4283075"/>
          <p14:tracePt t="481220" x="7570788" y="4283075"/>
          <p14:tracePt t="481234" x="7578725" y="4283075"/>
          <p14:tracePt t="481241" x="7596188" y="4283075"/>
          <p14:tracePt t="481250" x="7604125" y="4283075"/>
          <p14:tracePt t="481257" x="7629525" y="4283075"/>
          <p14:tracePt t="481265" x="7646988" y="4283075"/>
          <p14:tracePt t="481273" x="7654925" y="4283075"/>
          <p14:tracePt t="481289" x="7662863" y="4283075"/>
          <p14:tracePt t="481297" x="7697788" y="4283075"/>
          <p14:tracePt t="481305" x="7705725" y="4283075"/>
          <p14:tracePt t="481313" x="7731125" y="4283075"/>
          <p14:tracePt t="481321" x="7756525" y="4283075"/>
          <p14:tracePt t="481329" x="7781925" y="4283075"/>
          <p14:tracePt t="481337" x="7799388" y="4283075"/>
          <p14:tracePt t="481345" x="7842250" y="4275138"/>
          <p14:tracePt t="481361" x="7867650" y="4275138"/>
          <p14:tracePt t="481369" x="7893050" y="4275138"/>
          <p14:tracePt t="481377" x="7918450" y="4257675"/>
          <p14:tracePt t="481409" x="7935913" y="4249738"/>
          <p14:tracePt t="481425" x="7961313" y="4249738"/>
          <p14:tracePt t="481441" x="7969250" y="4249738"/>
          <p14:tracePt t="481450" x="7986713" y="4249738"/>
          <p14:tracePt t="481457" x="8012113" y="4232275"/>
          <p14:tracePt t="481465" x="8037513" y="4206875"/>
          <p14:tracePt t="481481" x="8070850" y="4189413"/>
          <p14:tracePt t="481497" x="8139113" y="4156075"/>
          <p14:tracePt t="481505" x="8147050" y="4146550"/>
          <p14:tracePt t="481522" x="8174038" y="4130675"/>
          <p14:tracePt t="481529" x="8189913" y="4121150"/>
          <p14:tracePt t="481545" x="8199438" y="4105275"/>
          <p14:tracePt t="481610" x="8215313" y="4105275"/>
          <p14:tracePt t="481626" x="8224838" y="4095750"/>
          <p14:tracePt t="481634" x="8224838" y="4079875"/>
          <p14:tracePt t="481642" x="8224838" y="4052888"/>
          <p14:tracePt t="481651" x="8224838" y="4027488"/>
          <p14:tracePt t="481657" x="8224838" y="4019550"/>
          <p14:tracePt t="481665" x="8224838" y="3994150"/>
          <p14:tracePt t="481673" x="8224838" y="3943350"/>
          <p14:tracePt t="481681" x="8207375" y="3917950"/>
          <p14:tracePt t="481689" x="8174038" y="3883025"/>
          <p14:tracePt t="481697" x="8156575" y="3857625"/>
          <p14:tracePt t="481705" x="8147050" y="3841750"/>
          <p14:tracePt t="481713" x="8088313" y="3798888"/>
          <p14:tracePt t="481721" x="8054975" y="3781425"/>
          <p14:tracePt t="481729" x="8012113" y="3748088"/>
          <p14:tracePt t="481738" x="7961313" y="3748088"/>
          <p14:tracePt t="481745" x="7935913" y="3748088"/>
          <p14:tracePt t="481754" x="7910513" y="3722688"/>
          <p14:tracePt t="481761" x="7893050" y="3722688"/>
          <p14:tracePt t="481770" x="7885113" y="3722688"/>
          <p14:tracePt t="481777" x="7867650" y="3722688"/>
          <p14:tracePt t="481786" x="7824788" y="3705225"/>
          <p14:tracePt t="481793" x="7816850" y="3705225"/>
          <p14:tracePt t="481801" x="7756525" y="3697288"/>
          <p14:tracePt t="481809" x="7731125" y="3697288"/>
          <p14:tracePt t="481818" x="7637463" y="3636963"/>
          <p14:tracePt t="481825" x="7612063" y="3636963"/>
          <p14:tracePt t="481835" x="7570788" y="3636963"/>
          <p14:tracePt t="481841" x="7518400" y="3636963"/>
          <p14:tracePt t="481851" x="7459663" y="3636963"/>
          <p14:tracePt t="481857" x="7416800" y="3636963"/>
          <p14:tracePt t="481865" x="7348538" y="3636963"/>
          <p14:tracePt t="481873" x="7264400" y="3636963"/>
          <p14:tracePt t="481881" x="7204075" y="3636963"/>
          <p14:tracePt t="481897" x="7188200" y="3636963"/>
          <p14:tracePt t="481937" x="7162800" y="3646488"/>
          <p14:tracePt t="481945" x="7153275" y="3646488"/>
          <p14:tracePt t="481953" x="7137400" y="3654425"/>
          <p14:tracePt t="481960" x="7127875" y="3671888"/>
          <p14:tracePt t="481977" x="7102475" y="3705225"/>
          <p14:tracePt t="481985" x="7051675" y="3722688"/>
          <p14:tracePt t="481993" x="7018338" y="3756025"/>
          <p14:tracePt t="482000" x="6992938" y="3798888"/>
          <p14:tracePt t="482009" x="6958013" y="3849688"/>
          <p14:tracePt t="482017" x="6950075" y="3867150"/>
          <p14:tracePt t="482025" x="6932613" y="3892550"/>
          <p14:tracePt t="482033" x="6924675" y="3900488"/>
          <p14:tracePt t="482041" x="6924675" y="3908425"/>
          <p14:tracePt t="482050" x="6907213" y="3925888"/>
          <p14:tracePt t="482065" x="6907213" y="3935413"/>
          <p14:tracePt t="482072" x="6907213" y="3960813"/>
          <p14:tracePt t="482081" x="6907213" y="3976688"/>
          <p14:tracePt t="482089" x="6907213" y="4002088"/>
          <p14:tracePt t="482097" x="6907213" y="4027488"/>
          <p14:tracePt t="482121" x="6907213" y="4037013"/>
          <p14:tracePt t="482129" x="6915150" y="4070350"/>
          <p14:tracePt t="482137" x="6924675" y="4079875"/>
          <p14:tracePt t="482154" x="6942138" y="4105275"/>
          <p14:tracePt t="482161" x="6950075" y="4121150"/>
          <p14:tracePt t="482169" x="6975475" y="4121150"/>
          <p14:tracePt t="482177" x="6992938" y="4130675"/>
          <p14:tracePt t="482185" x="7000875" y="4138613"/>
          <p14:tracePt t="482193" x="7043738" y="4171950"/>
          <p14:tracePt t="482209" x="7051675" y="4171950"/>
          <p14:tracePt t="482218" x="7069138" y="4181475"/>
          <p14:tracePt t="482225" x="7094538" y="4197350"/>
          <p14:tracePt t="482234" x="7102475" y="4197350"/>
          <p14:tracePt t="482241" x="7119938" y="4206875"/>
          <p14:tracePt t="482251" x="7145338" y="4224338"/>
          <p14:tracePt t="482257" x="7153275" y="4232275"/>
          <p14:tracePt t="482273" x="7178675" y="4249738"/>
          <p14:tracePt t="482281" x="7196138" y="4249738"/>
          <p14:tracePt t="482289" x="7221538" y="4249738"/>
          <p14:tracePt t="482297" x="7229475" y="4257675"/>
          <p14:tracePt t="482408" x="7256463" y="4257675"/>
          <p14:tracePt t="482416" x="7289800" y="4257675"/>
          <p14:tracePt t="482425" x="7297738" y="4257675"/>
          <p14:tracePt t="482432" x="7323138" y="4257675"/>
          <p14:tracePt t="482441" x="7366000" y="4257675"/>
          <p14:tracePt t="482450" x="7383463" y="4257675"/>
          <p14:tracePt t="482457" x="7426325" y="4257675"/>
          <p14:tracePt t="482464" x="7451725" y="4257675"/>
          <p14:tracePt t="482473" x="7459663" y="4257675"/>
          <p14:tracePt t="482480" x="7502525" y="4257675"/>
          <p14:tracePt t="482489" x="7510463" y="4257675"/>
          <p14:tracePt t="482496" x="7545388" y="4249738"/>
          <p14:tracePt t="482505" x="7553325" y="4240213"/>
          <p14:tracePt t="482521" x="7561263" y="4232275"/>
          <p14:tracePt t="482536" x="7596188" y="4214813"/>
          <p14:tracePt t="482545" x="7621588" y="4214813"/>
          <p14:tracePt t="482553" x="7629525" y="4206875"/>
          <p14:tracePt t="482561" x="7646988" y="4206875"/>
          <p14:tracePt t="482569" x="7672388" y="4189413"/>
          <p14:tracePt t="482585" x="7697788" y="4164013"/>
          <p14:tracePt t="482593" x="7715250" y="4146550"/>
          <p14:tracePt t="482601" x="7723188" y="4138613"/>
          <p14:tracePt t="482609" x="7748588" y="4105275"/>
          <p14:tracePt t="482625" x="7766050" y="4095750"/>
          <p14:tracePt t="482641" x="7773988" y="4087813"/>
          <p14:tracePt t="482673" x="7773988" y="4062413"/>
          <p14:tracePt t="482681" x="7773988" y="4044950"/>
          <p14:tracePt t="482689" x="7773988" y="4037013"/>
          <p14:tracePt t="482697" x="7773988" y="4019550"/>
          <p14:tracePt t="482705" x="7773988" y="3994150"/>
          <p14:tracePt t="482713" x="7773988" y="3986213"/>
          <p14:tracePt t="482721" x="7756525" y="3943350"/>
          <p14:tracePt t="482729" x="7756525" y="3935413"/>
          <p14:tracePt t="482737" x="7731125" y="3892550"/>
          <p14:tracePt t="482745" x="7697788" y="3875088"/>
          <p14:tracePt t="482754" x="7662863" y="3806825"/>
          <p14:tracePt t="482761" x="7654925" y="3798888"/>
          <p14:tracePt t="482770" x="7629525" y="3781425"/>
          <p14:tracePt t="482777" x="7596188" y="3748088"/>
          <p14:tracePt t="482785" x="7586663" y="3738563"/>
          <p14:tracePt t="482793" x="7570788" y="3738563"/>
          <p14:tracePt t="482833" x="7561263" y="3738563"/>
          <p14:tracePt t="482841" x="7545388" y="3738563"/>
          <p14:tracePt t="482849" x="7510463" y="3738563"/>
          <p14:tracePt t="482857" x="7493000" y="3738563"/>
          <p14:tracePt t="482865" x="7467600" y="3738563"/>
          <p14:tracePt t="482873" x="7442200" y="3738563"/>
          <p14:tracePt t="482881" x="7416800" y="3738563"/>
          <p14:tracePt t="482889" x="7400925" y="3738563"/>
          <p14:tracePt t="482897" x="7373938" y="3738563"/>
          <p14:tracePt t="482916" x="7366000" y="3738563"/>
          <p14:tracePt t="482938" x="7348538" y="3738563"/>
          <p14:tracePt t="482977" x="7340600" y="3738563"/>
          <p14:tracePt t="482985" x="7332663" y="3756025"/>
          <p14:tracePt t="482993" x="7297738" y="3781425"/>
          <p14:tracePt t="483001" x="7289800" y="3790950"/>
          <p14:tracePt t="483009" x="7264400" y="3832225"/>
          <p14:tracePt t="483018" x="7229475" y="3867150"/>
          <p14:tracePt t="483025" x="7213600" y="3892550"/>
          <p14:tracePt t="483034" x="7204075" y="3908425"/>
          <p14:tracePt t="483041" x="7204075" y="3917950"/>
          <p14:tracePt t="483051" x="7188200" y="3943350"/>
          <p14:tracePt t="483065" x="7188200" y="3960813"/>
          <p14:tracePt t="483073" x="7188200" y="3968750"/>
          <p14:tracePt t="483089" x="7188200" y="3986213"/>
          <p14:tracePt t="483097" x="7188200" y="4011613"/>
          <p14:tracePt t="483113" x="7188200" y="4019550"/>
          <p14:tracePt t="483137" x="7188200" y="4027488"/>
          <p14:tracePt t="483202" x="7196138" y="4044950"/>
          <p14:tracePt t="483210" x="7221538" y="4070350"/>
          <p14:tracePt t="483226" x="7229475" y="4087813"/>
          <p14:tracePt t="483241" x="7246938" y="4095750"/>
          <p14:tracePt t="483257" x="7256463" y="4121150"/>
          <p14:tracePt t="483265" x="7256463" y="4130675"/>
          <p14:tracePt t="483281" x="7272338" y="4164013"/>
          <p14:tracePt t="483297" x="7281863" y="4171950"/>
          <p14:tracePt t="483305" x="7297738" y="4181475"/>
          <p14:tracePt t="483313" x="7307263" y="4197350"/>
          <p14:tracePt t="483329" x="7323138" y="4206875"/>
          <p14:tracePt t="483337" x="7348538" y="4232275"/>
          <p14:tracePt t="483361" x="7358063" y="4249738"/>
          <p14:tracePt t="483706" x="7373938" y="4249738"/>
          <p14:tracePt t="483714" x="7416800" y="4291013"/>
          <p14:tracePt t="483722" x="7426325" y="4300538"/>
          <p14:tracePt t="483729" x="7442200" y="4376738"/>
          <p14:tracePt t="483738" x="7502525" y="4478338"/>
          <p14:tracePt t="483745" x="7518400" y="4529138"/>
          <p14:tracePt t="483753" x="7535863" y="4554538"/>
          <p14:tracePt t="483761" x="7545388" y="4579938"/>
          <p14:tracePt t="483770" x="7561263" y="4597400"/>
          <p14:tracePt t="483777" x="7570788" y="4605338"/>
          <p14:tracePt t="484010" x="7586663" y="4648200"/>
          <p14:tracePt t="484017" x="7672388" y="4708525"/>
          <p14:tracePt t="484025" x="7723188" y="4749800"/>
          <p14:tracePt t="484033" x="7773988" y="4784725"/>
          <p14:tracePt t="484041" x="7842250" y="4818063"/>
          <p14:tracePt t="484050" x="7842250" y="4860925"/>
          <p14:tracePt t="484057" x="7832725" y="4878388"/>
          <p14:tracePt t="484066" x="7824788" y="4903788"/>
          <p14:tracePt t="484073" x="7773988" y="4937125"/>
          <p14:tracePt t="484089" x="7766050" y="4937125"/>
          <p14:tracePt t="484273" x="7740650" y="4979988"/>
          <p14:tracePt t="484289" x="7740650" y="4954588"/>
          <p14:tracePt t="484298" x="7766050" y="4886325"/>
          <p14:tracePt t="484305" x="7807325" y="4878388"/>
          <p14:tracePt t="484313" x="7832725" y="4860925"/>
          <p14:tracePt t="484320" x="7832725" y="4835525"/>
          <p14:tracePt t="484329" x="7832725" y="4818063"/>
          <p14:tracePt t="484336" x="7832725" y="4810125"/>
          <p14:tracePt t="484361" x="7850188" y="4792663"/>
          <p14:tracePt t="484369" x="7893050" y="4767263"/>
          <p14:tracePt t="484377" x="7951788" y="4767263"/>
          <p14:tracePt t="484385" x="8020050" y="4749800"/>
          <p14:tracePt t="484393" x="8088313" y="4733925"/>
          <p14:tracePt t="484402" x="8181975" y="4716463"/>
          <p14:tracePt t="484409" x="8250238" y="4683125"/>
          <p14:tracePt t="484416" x="8308975" y="4665663"/>
          <p14:tracePt t="484425" x="8402638" y="4648200"/>
          <p14:tracePt t="484433" x="8496300" y="4630738"/>
          <p14:tracePt t="484441" x="8615363" y="4630738"/>
          <p14:tracePt t="484450" x="8734425" y="4589463"/>
          <p14:tracePt t="484457" x="8853488" y="4589463"/>
          <p14:tracePt t="484466" x="8997950" y="4589463"/>
          <p14:tracePt t="484473" x="9107488" y="4589463"/>
          <p14:tracePt t="484481" x="9226550" y="4572000"/>
          <p14:tracePt t="484489" x="9345613" y="4572000"/>
          <p14:tracePt t="484496" x="9515475" y="4546600"/>
          <p14:tracePt t="484505" x="9659938" y="4546600"/>
          <p14:tracePt t="484513" x="9829800" y="4529138"/>
          <p14:tracePt t="484521" x="9983788" y="4478338"/>
          <p14:tracePt t="484529" x="10075863" y="4460875"/>
          <p14:tracePt t="484537" x="10118725" y="4460875"/>
          <p14:tracePt t="484545" x="10126663" y="4460875"/>
          <p14:tracePt t="484553" x="10144125" y="4460875"/>
          <p14:tracePt t="484593" x="10186988" y="4460875"/>
          <p14:tracePt t="484601" x="10212388" y="4460875"/>
          <p14:tracePt t="484608" x="10271125" y="4460875"/>
          <p14:tracePt t="484616" x="10339388" y="4460875"/>
          <p14:tracePt t="484624" x="10425113" y="4460875"/>
          <p14:tracePt t="484633" x="10483850" y="4460875"/>
          <p14:tracePt t="484641" x="10534650" y="4460875"/>
          <p14:tracePt t="484650" x="10577513" y="4460875"/>
          <p14:tracePt t="484657" x="10602913" y="4460875"/>
          <p14:tracePt t="484666" x="10653713" y="4445000"/>
          <p14:tracePt t="484673" x="10663238" y="4445000"/>
          <p14:tracePt t="484681" x="10679113" y="4445000"/>
          <p14:tracePt t="484689" x="10704513" y="4435475"/>
          <p14:tracePt t="485122" x="10714038" y="4427538"/>
          <p14:tracePt t="485129" x="10729913" y="4410075"/>
          <p14:tracePt t="487442" x="10739438" y="4419600"/>
          <p14:tracePt t="487450" x="10798175" y="4445000"/>
          <p14:tracePt t="487457" x="10848975" y="4478338"/>
          <p14:tracePt t="487466" x="10891838" y="4495800"/>
          <p14:tracePt t="487473" x="10934700" y="4503738"/>
          <p14:tracePt t="487481" x="11002963" y="4503738"/>
          <p14:tracePt t="487489" x="11044238" y="4521200"/>
          <p14:tracePt t="487497" x="11096625" y="4521200"/>
          <p14:tracePt t="487505" x="11155363" y="4521200"/>
          <p14:tracePt t="487513" x="11206163" y="4521200"/>
          <p14:tracePt t="487520" x="11249025" y="4554538"/>
          <p14:tracePt t="487529" x="11317288" y="4554538"/>
          <p14:tracePt t="487537" x="11342688" y="4554538"/>
          <p14:tracePt t="487545" x="11385550" y="4554538"/>
          <p14:tracePt t="487553" x="11401425" y="4554538"/>
          <p14:tracePt t="487882" x="11410950" y="4554538"/>
          <p14:tracePt t="489282" x="11393488" y="4538663"/>
          <p14:tracePt t="489402" x="11385550" y="4538663"/>
          <p14:tracePt t="489417" x="11360150" y="4538663"/>
          <p14:tracePt t="492201" x="11333163" y="4538663"/>
          <p14:tracePt t="492217" x="11317288" y="4538663"/>
          <p14:tracePt t="492249" x="11291888" y="4538663"/>
          <p14:tracePt t="492257" x="11266488" y="4538663"/>
          <p14:tracePt t="492265" x="11223625" y="4538663"/>
          <p14:tracePt t="492273" x="11172825" y="4538663"/>
          <p14:tracePt t="492283" x="11129963" y="4538663"/>
          <p14:tracePt t="492289" x="11104563" y="4538663"/>
          <p14:tracePt t="492297" x="11036300" y="4538663"/>
          <p14:tracePt t="492305" x="10993438" y="4564063"/>
          <p14:tracePt t="492313" x="10942638" y="4564063"/>
          <p14:tracePt t="492321" x="10858500" y="4579938"/>
          <p14:tracePt t="492329" x="10790238" y="4597400"/>
          <p14:tracePt t="492337" x="10696575" y="4614863"/>
          <p14:tracePt t="492345" x="10637838" y="4614863"/>
          <p14:tracePt t="492353" x="10577513" y="4614863"/>
          <p14:tracePt t="492361" x="10544175" y="4648200"/>
          <p14:tracePt t="492369" x="10501313" y="4648200"/>
          <p14:tracePt t="492377" x="10467975" y="4648200"/>
          <p14:tracePt t="492385" x="10425113" y="4648200"/>
          <p14:tracePt t="492393" x="10399713" y="4648200"/>
          <p14:tracePt t="492402" x="10374313" y="4648200"/>
          <p14:tracePt t="492409" x="10323513" y="4648200"/>
          <p14:tracePt t="492417" x="10280650" y="4648200"/>
          <p14:tracePt t="492425" x="10255250" y="4648200"/>
          <p14:tracePt t="492433" x="10204450" y="4648200"/>
          <p14:tracePt t="492441" x="10179050" y="4648200"/>
          <p14:tracePt t="492450" x="10136188" y="4648200"/>
          <p14:tracePt t="492457" x="10093325" y="4648200"/>
          <p14:tracePt t="492466" x="10042525" y="4648200"/>
          <p14:tracePt t="492473" x="9983788" y="4648200"/>
          <p14:tracePt t="492483" x="9931400" y="4657725"/>
          <p14:tracePt t="492489" x="9890125" y="4657725"/>
          <p14:tracePt t="492497" x="9839325" y="4673600"/>
          <p14:tracePt t="492505" x="9796463" y="4673600"/>
          <p14:tracePt t="492513" x="9753600" y="4673600"/>
          <p14:tracePt t="492521" x="9702800" y="4691063"/>
          <p14:tracePt t="492529" x="9677400" y="4691063"/>
          <p14:tracePt t="492537" x="9652000" y="4691063"/>
          <p14:tracePt t="492545" x="9583738" y="4691063"/>
          <p14:tracePt t="492553" x="9523413" y="4691063"/>
          <p14:tracePt t="492561" x="9456738" y="4708525"/>
          <p14:tracePt t="492569" x="9396413" y="4724400"/>
          <p14:tracePt t="492577" x="9345613" y="4724400"/>
          <p14:tracePt t="492586" x="9320213" y="4724400"/>
          <p14:tracePt t="492593" x="9277350" y="4724400"/>
          <p14:tracePt t="492601" x="9244013" y="4724400"/>
          <p14:tracePt t="492609" x="9218613" y="4724400"/>
          <p14:tracePt t="492616" x="9209088" y="4724400"/>
          <p14:tracePt t="492625" x="9193213" y="4724400"/>
          <p14:tracePt t="492633" x="9183688" y="4733925"/>
          <p14:tracePt t="492641" x="9142413" y="4733925"/>
          <p14:tracePt t="492650" x="9082088" y="4749800"/>
          <p14:tracePt t="492657" x="8955088" y="4775200"/>
          <p14:tracePt t="492666" x="8836025" y="4810125"/>
          <p14:tracePt t="492673" x="8742363" y="4835525"/>
          <p14:tracePt t="492683" x="8623300" y="4868863"/>
          <p14:tracePt t="492689" x="8521700" y="4929188"/>
          <p14:tracePt t="492697" x="8478838" y="4946650"/>
          <p14:tracePt t="492705" x="8402638" y="4997450"/>
          <p14:tracePt t="492713" x="8334375" y="5056188"/>
          <p14:tracePt t="492721" x="8258175" y="5106988"/>
          <p14:tracePt t="492729" x="8207375" y="5141913"/>
          <p14:tracePt t="492737" x="8181975" y="5175250"/>
          <p14:tracePt t="492745" x="8088313" y="5226050"/>
          <p14:tracePt t="492753" x="8004175" y="5327650"/>
          <p14:tracePt t="492761" x="7961313" y="5380038"/>
          <p14:tracePt t="492769" x="7910513" y="5413375"/>
          <p14:tracePt t="492777" x="7816850" y="5481638"/>
          <p14:tracePt t="492786" x="7688263" y="5575300"/>
          <p14:tracePt t="492793" x="7662863" y="5583238"/>
          <p14:tracePt t="492802" x="7586663" y="5634038"/>
          <p14:tracePt t="492809" x="7561263" y="5668963"/>
          <p14:tracePt t="492816" x="7510463" y="5684838"/>
          <p14:tracePt t="492825" x="7467600" y="5719763"/>
          <p14:tracePt t="492833" x="7451725" y="5727700"/>
          <p14:tracePt t="492841" x="7426325" y="5727700"/>
          <p14:tracePt t="492850" x="7400925" y="5745163"/>
          <p14:tracePt t="492857" x="7332663" y="5795963"/>
          <p14:tracePt t="492873" x="7281863" y="5795963"/>
          <p14:tracePt t="492882" x="7272338" y="5803900"/>
          <p14:tracePt t="492913" x="7264400" y="5803900"/>
          <p14:tracePt t="492921" x="7204075" y="5803900"/>
          <p14:tracePt t="492929" x="7119938" y="5803900"/>
          <p14:tracePt t="492937" x="6975475" y="5795963"/>
          <p14:tracePt t="492945" x="6770688" y="5745163"/>
          <p14:tracePt t="492953" x="6542088" y="5727700"/>
          <p14:tracePt t="492961" x="6311900" y="5676900"/>
          <p14:tracePt t="492970" x="6108700" y="5659438"/>
          <p14:tracePt t="492977" x="5938838" y="5634038"/>
          <p14:tracePt t="492986" x="5794375" y="5616575"/>
          <p14:tracePt t="492993" x="5700713" y="5616575"/>
          <p14:tracePt t="493001" x="5692775" y="5616575"/>
          <p14:tracePt t="493009" x="5675313" y="5616575"/>
          <p14:tracePt t="493041" x="5667375" y="5600700"/>
          <p14:tracePt t="493048" x="5667375" y="5591175"/>
          <p14:tracePt t="493057" x="5675313" y="5565775"/>
          <p14:tracePt t="493066" x="5700713" y="5532438"/>
          <p14:tracePt t="493073" x="5735638" y="5507038"/>
          <p14:tracePt t="493083" x="5743575" y="5489575"/>
          <p14:tracePt t="493089" x="5786438" y="5446713"/>
          <p14:tracePt t="493097" x="5802313" y="5438775"/>
          <p14:tracePt t="493105" x="5845175" y="5421313"/>
          <p14:tracePt t="493113" x="5870575" y="5405438"/>
          <p14:tracePt t="493121" x="5895975" y="5405438"/>
          <p14:tracePt t="493129" x="5946775" y="5395913"/>
          <p14:tracePt t="493137" x="5956300" y="5380038"/>
          <p14:tracePt t="493145" x="5964238" y="5380038"/>
          <p14:tracePt t="493153" x="5981700" y="5380038"/>
          <p14:tracePt t="493161" x="5989638" y="5370513"/>
          <p14:tracePt t="493177" x="6007100" y="5370513"/>
          <p14:tracePt t="493201" x="6049963" y="5370513"/>
          <p14:tracePt t="493209" x="6057900" y="5370513"/>
          <p14:tracePt t="493217" x="6100763" y="5370513"/>
          <p14:tracePt t="493225" x="6126163" y="5370513"/>
          <p14:tracePt t="493233" x="6167438" y="5370513"/>
          <p14:tracePt t="493241" x="6219825" y="5380038"/>
          <p14:tracePt t="493250" x="6278563" y="5387975"/>
          <p14:tracePt t="493257" x="6346825" y="5405438"/>
          <p14:tracePt t="493266" x="6364288" y="5405438"/>
          <p14:tracePt t="493273" x="6397625" y="5421313"/>
          <p14:tracePt t="493394" x="6397625" y="5430838"/>
          <p14:tracePt t="493746" x="6430963" y="5413375"/>
          <p14:tracePt t="493755" x="6473825" y="5387975"/>
          <p14:tracePt t="493762" x="6524625" y="5353050"/>
          <p14:tracePt t="493769" x="6618288" y="5302250"/>
          <p14:tracePt t="493777" x="6643688" y="5268913"/>
          <p14:tracePt t="493785" x="6711950" y="5218113"/>
          <p14:tracePt t="493792" x="6762750" y="5183188"/>
          <p14:tracePt t="493801" x="6831013" y="5167313"/>
          <p14:tracePt t="493809" x="6873875" y="5116513"/>
          <p14:tracePt t="493818" x="6950075" y="5064125"/>
          <p14:tracePt t="493825" x="7000875" y="5013325"/>
          <p14:tracePt t="493832" x="7051675" y="4962525"/>
          <p14:tracePt t="493841" x="7094538" y="4937125"/>
          <p14:tracePt t="493853" x="7145338" y="4886325"/>
          <p14:tracePt t="493859" x="7221538" y="4827588"/>
          <p14:tracePt t="493869" x="7289800" y="4775200"/>
          <p14:tracePt t="493873" x="7366000" y="4741863"/>
          <p14:tracePt t="493884" x="7442200" y="4665663"/>
          <p14:tracePt t="493889" x="7502525" y="4648200"/>
          <p14:tracePt t="493897" x="7553325" y="4614863"/>
          <p14:tracePt t="493905" x="7621588" y="4579938"/>
          <p14:tracePt t="493920" x="7731125" y="4529138"/>
          <p14:tracePt t="493929" x="7766050" y="4529138"/>
          <p14:tracePt t="493938" x="7791450" y="4521200"/>
          <p14:tracePt t="493945" x="7859713" y="4503738"/>
          <p14:tracePt t="493953" x="7867650" y="4503738"/>
          <p14:tracePt t="493961" x="7910513" y="4486275"/>
          <p14:tracePt t="493969" x="7961313" y="4452938"/>
          <p14:tracePt t="493977" x="7986713" y="4445000"/>
          <p14:tracePt t="493986" x="7994650" y="4445000"/>
          <p14:tracePt t="493993" x="8037513" y="4427538"/>
          <p14:tracePt t="494002" x="8070850" y="4410075"/>
          <p14:tracePt t="494009" x="8113713" y="4384675"/>
          <p14:tracePt t="494018" x="8131175" y="4384675"/>
          <p14:tracePt t="494041" x="8139113" y="4384675"/>
          <p14:tracePt t="494089" x="8156575" y="4368800"/>
          <p14:tracePt t="494105" x="8181975" y="4368800"/>
          <p14:tracePt t="494121" x="8189913" y="4368800"/>
          <p14:tracePt t="494322" x="8199438" y="4376738"/>
          <p14:tracePt t="494330" x="8199438" y="4384675"/>
          <p14:tracePt t="494338" x="8181975" y="4410075"/>
          <p14:tracePt t="494361" x="8181975" y="4419600"/>
          <p14:tracePt t="494433" x="8181975" y="4435475"/>
          <p14:tracePt t="494457" x="8189913" y="4445000"/>
          <p14:tracePt t="494481" x="8199438" y="4460875"/>
          <p14:tracePt t="494497" x="8215313" y="4470400"/>
          <p14:tracePt t="494649" x="8224838" y="4486275"/>
          <p14:tracePt t="494657" x="8224838" y="4513263"/>
          <p14:tracePt t="494665" x="8189913" y="4521200"/>
          <p14:tracePt t="494673" x="8164513" y="4538663"/>
          <p14:tracePt t="494683" x="8070850" y="4572000"/>
          <p14:tracePt t="494689" x="8045450" y="4589463"/>
          <p14:tracePt t="494697" x="7994650" y="4605338"/>
          <p14:tracePt t="494705" x="7900988" y="4657725"/>
          <p14:tracePt t="494713" x="7859713" y="4673600"/>
          <p14:tracePt t="494721" x="7791450" y="4691063"/>
          <p14:tracePt t="494729" x="7748588" y="4724400"/>
          <p14:tracePt t="494737" x="7715250" y="4749800"/>
          <p14:tracePt t="494745" x="7654925" y="4767263"/>
          <p14:tracePt t="494753" x="7604125" y="4784725"/>
          <p14:tracePt t="494761" x="7510463" y="4843463"/>
          <p14:tracePt t="494769" x="7467600" y="4852988"/>
          <p14:tracePt t="494777" x="7373938" y="4878388"/>
          <p14:tracePt t="494786" x="7332663" y="4903788"/>
          <p14:tracePt t="494793" x="7264400" y="4937125"/>
          <p14:tracePt t="494802" x="7213600" y="4954588"/>
          <p14:tracePt t="494809" x="7145338" y="4987925"/>
          <p14:tracePt t="494817" x="7137400" y="4987925"/>
          <p14:tracePt t="494825" x="7094538" y="5005388"/>
          <p14:tracePt t="494832" x="7069138" y="5005388"/>
          <p14:tracePt t="494841" x="7051675" y="5013325"/>
          <p14:tracePt t="494849" x="7026275" y="5030788"/>
          <p14:tracePt t="494857" x="6983413" y="5056188"/>
          <p14:tracePt t="494866" x="6967538" y="5073650"/>
          <p14:tracePt t="494873" x="6907213" y="5099050"/>
          <p14:tracePt t="494882" x="6848475" y="5099050"/>
          <p14:tracePt t="494889" x="6754813" y="5175250"/>
          <p14:tracePt t="494902" x="6686550" y="5208588"/>
          <p14:tracePt t="494905" x="6635750" y="5243513"/>
          <p14:tracePt t="494913" x="6567488" y="5260975"/>
          <p14:tracePt t="494921" x="6542088" y="5276850"/>
          <p14:tracePt t="494928" x="6491288" y="5286375"/>
          <p14:tracePt t="494945" x="6483350" y="5302250"/>
          <p14:tracePt t="494953" x="6473825" y="5311775"/>
          <p14:tracePt t="494969" x="6456363" y="5327650"/>
          <p14:tracePt t="494977" x="6430963" y="5327650"/>
          <p14:tracePt t="494985" x="6405563" y="5353050"/>
          <p14:tracePt t="494993" x="6372225" y="5387975"/>
          <p14:tracePt t="495001" x="6346825" y="5395913"/>
          <p14:tracePt t="495009" x="6329363" y="5395913"/>
          <p14:tracePt t="495018" x="6321425" y="5413375"/>
          <p14:tracePt t="495218" x="6380163" y="5413375"/>
          <p14:tracePt t="495225" x="6473825" y="5362575"/>
          <p14:tracePt t="495233" x="6618288" y="5319713"/>
          <p14:tracePt t="495241" x="6745288" y="5260975"/>
          <p14:tracePt t="495249" x="6864350" y="5218113"/>
          <p14:tracePt t="495257" x="6992938" y="5175250"/>
          <p14:tracePt t="495265" x="7059613" y="5124450"/>
          <p14:tracePt t="495273" x="7162800" y="5081588"/>
          <p14:tracePt t="495283" x="7229475" y="5030788"/>
          <p14:tracePt t="495289" x="7323138" y="5013325"/>
          <p14:tracePt t="495297" x="7400925" y="4954588"/>
          <p14:tracePt t="495305" x="7493000" y="4919663"/>
          <p14:tracePt t="495313" x="7570788" y="4843463"/>
          <p14:tracePt t="495321" x="7672388" y="4784725"/>
          <p14:tracePt t="495329" x="7740650" y="4749800"/>
          <p14:tracePt t="495337" x="7842250" y="4691063"/>
          <p14:tracePt t="495345" x="7885113" y="4657725"/>
          <p14:tracePt t="495353" x="7977188" y="4579938"/>
          <p14:tracePt t="495361" x="7994650" y="4572000"/>
          <p14:tracePt t="495369" x="8054975" y="4538663"/>
          <p14:tracePt t="495377" x="8080375" y="4513263"/>
          <p14:tracePt t="495385" x="8096250" y="4495800"/>
          <p14:tracePt t="495392" x="8105775" y="4486275"/>
          <p14:tracePt t="495401" x="8121650" y="4486275"/>
          <p14:tracePt t="495506" x="8164513" y="4452938"/>
          <p14:tracePt t="495522" x="8189913" y="4410075"/>
          <p14:tracePt t="495658" x="8113713" y="4427538"/>
          <p14:tracePt t="495667" x="8037513" y="4486275"/>
          <p14:tracePt t="495674" x="7910513" y="4572000"/>
          <p14:tracePt t="495684" x="7781925" y="4657725"/>
          <p14:tracePt t="495689" x="7654925" y="4767263"/>
          <p14:tracePt t="495697" x="7553325" y="4827588"/>
          <p14:tracePt t="495705" x="7366000" y="4937125"/>
          <p14:tracePt t="495713" x="7239000" y="5048250"/>
          <p14:tracePt t="495720" x="7085013" y="5132388"/>
          <p14:tracePt t="495729" x="6932613" y="5226050"/>
          <p14:tracePt t="495737" x="6864350" y="5243513"/>
          <p14:tracePt t="495745" x="6838950" y="5251450"/>
          <p14:tracePt t="495753" x="6813550" y="5251450"/>
          <p14:tracePt t="495761" x="6797675" y="5268913"/>
          <p14:tracePt t="495859" x="6788150" y="5276850"/>
          <p14:tracePt t="495868" x="6770688" y="5294313"/>
          <p14:tracePt t="495878" x="6729413" y="5302250"/>
          <p14:tracePt t="495884" x="6719888" y="5319713"/>
          <p14:tracePt t="495889" x="6694488" y="5345113"/>
          <p14:tracePt t="495897" x="6643688" y="5380038"/>
          <p14:tracePt t="495905" x="6575425" y="5446713"/>
          <p14:tracePt t="495916" x="6559550" y="5456238"/>
          <p14:tracePt t="495921" x="6483350" y="5507038"/>
          <p14:tracePt t="495929" x="6448425" y="5540375"/>
          <p14:tracePt t="495937" x="6405563" y="5565775"/>
          <p14:tracePt t="495945" x="6354763" y="5600700"/>
          <p14:tracePt t="495952" x="6346825" y="5616575"/>
          <p14:tracePt t="495961" x="6329363" y="5616575"/>
          <p14:tracePt t="496035" x="6364288" y="5616575"/>
          <p14:tracePt t="496043" x="6430963" y="5616575"/>
          <p14:tracePt t="496060" x="6618288" y="5532438"/>
          <p14:tracePt t="496066" x="6788150" y="5481638"/>
          <p14:tracePt t="496073" x="6942138" y="5421313"/>
          <p14:tracePt t="496083" x="7127875" y="5327650"/>
          <p14:tracePt t="496089" x="7307263" y="5260975"/>
          <p14:tracePt t="496097" x="7510463" y="5167313"/>
          <p14:tracePt t="496105" x="7662863" y="5081588"/>
          <p14:tracePt t="496113" x="7816850" y="4997450"/>
          <p14:tracePt t="496121" x="7943850" y="4911725"/>
          <p14:tracePt t="496129" x="8012113" y="4878388"/>
          <p14:tracePt t="496136" x="8147050" y="4767263"/>
          <p14:tracePt t="496145" x="8215313" y="4708525"/>
          <p14:tracePt t="496153" x="8250238" y="4699000"/>
          <p14:tracePt t="496161" x="8291513" y="4665663"/>
          <p14:tracePt t="496306" x="8308975" y="4648200"/>
          <p14:tracePt t="496369" x="8318500" y="4648200"/>
          <p14:tracePt t="496385" x="8359775" y="4648200"/>
          <p14:tracePt t="496401" x="8377238" y="4648200"/>
          <p14:tracePt t="496425" x="8385175" y="4657725"/>
          <p14:tracePt t="496433" x="8410575" y="4657725"/>
          <p14:tracePt t="496441" x="8435975" y="4673600"/>
          <p14:tracePt t="496449" x="8488363" y="4673600"/>
          <p14:tracePt t="496457" x="8572500" y="4691063"/>
          <p14:tracePt t="496466" x="8674100" y="4767263"/>
          <p14:tracePt t="496473" x="8750300" y="4827588"/>
          <p14:tracePt t="496483" x="8777288" y="4852988"/>
          <p14:tracePt t="496489" x="8810625" y="4868863"/>
          <p14:tracePt t="496497" x="8853488" y="4868863"/>
          <p14:tracePt t="496683" x="8853488" y="4894263"/>
          <p14:tracePt t="496705" x="8921750" y="4868863"/>
          <p14:tracePt t="496713" x="8947150" y="4852988"/>
          <p14:tracePt t="496729" x="8963025" y="4827588"/>
          <p14:tracePt t="496737" x="8980488" y="4784725"/>
          <p14:tracePt t="496745" x="8997950" y="4749800"/>
          <p14:tracePt t="496874" x="9005888" y="4741863"/>
          <p14:tracePt t="496890" x="8972550" y="4683125"/>
          <p14:tracePt t="496898" x="8937625" y="4648200"/>
          <p14:tracePt t="496905" x="8912225" y="4630738"/>
          <p14:tracePt t="496913" x="8818563" y="4579938"/>
          <p14:tracePt t="496921" x="8767763" y="4546600"/>
          <p14:tracePt t="496929" x="8724900" y="4529138"/>
          <p14:tracePt t="496948" x="8605838" y="4470400"/>
          <p14:tracePt t="496952" x="8564563" y="4435475"/>
          <p14:tracePt t="496961" x="8529638" y="4419600"/>
          <p14:tracePt t="496969" x="8521700" y="4419600"/>
          <p14:tracePt t="496977" x="8504238" y="4410075"/>
          <p14:tracePt t="497115" x="8478838" y="4410075"/>
          <p14:tracePt t="497122" x="8435975" y="4394200"/>
          <p14:tracePt t="497131" x="8394700" y="4394200"/>
          <p14:tracePt t="497139" x="8326438" y="4359275"/>
          <p14:tracePt t="497145" x="8275638" y="4341813"/>
          <p14:tracePt t="497152" x="8189913" y="4325938"/>
          <p14:tracePt t="497161" x="8121650" y="4308475"/>
          <p14:tracePt t="497169" x="8080375" y="4308475"/>
          <p14:tracePt t="497176" x="8029575" y="4308475"/>
          <p14:tracePt t="497185" x="7986713" y="4308475"/>
          <p14:tracePt t="497193" x="7900988" y="4308475"/>
          <p14:tracePt t="497201" x="7842250" y="4308475"/>
          <p14:tracePt t="497209" x="7791450" y="4308475"/>
          <p14:tracePt t="497217" x="7705725" y="4308475"/>
          <p14:tracePt t="497225" x="7662863" y="4308475"/>
          <p14:tracePt t="497233" x="7596188" y="4308475"/>
          <p14:tracePt t="497241" x="7570788" y="4308475"/>
          <p14:tracePt t="497249" x="7527925" y="4308475"/>
          <p14:tracePt t="497257" x="7518400" y="4308475"/>
          <p14:tracePt t="497266" x="7502525" y="4308475"/>
          <p14:tracePt t="497273" x="7493000" y="4308475"/>
          <p14:tracePt t="497330" x="7467600" y="4308475"/>
          <p14:tracePt t="497337" x="7451725" y="4308475"/>
          <p14:tracePt t="497353" x="7442200" y="4341813"/>
          <p14:tracePt t="497361" x="7408863" y="4368800"/>
          <p14:tracePt t="497369" x="7400925" y="4384675"/>
          <p14:tracePt t="497377" x="7383463" y="4394200"/>
          <p14:tracePt t="497386" x="7383463" y="4402138"/>
          <p14:tracePt t="497434" x="7383463" y="4419600"/>
          <p14:tracePt t="497441" x="7383463" y="4427538"/>
          <p14:tracePt t="497457" x="7383463" y="4452938"/>
          <p14:tracePt t="497465" x="7391400" y="4503738"/>
          <p14:tracePt t="497473" x="7442200" y="4521200"/>
          <p14:tracePt t="497483" x="7467600" y="4546600"/>
          <p14:tracePt t="497489" x="7518400" y="4597400"/>
          <p14:tracePt t="497500" x="7561263" y="4630738"/>
          <p14:tracePt t="497505" x="7596188" y="4640263"/>
          <p14:tracePt t="497513" x="7621588" y="4657725"/>
          <p14:tracePt t="497521" x="7672388" y="4673600"/>
          <p14:tracePt t="497529" x="7680325" y="4673600"/>
          <p14:tracePt t="497537" x="7705725" y="4699000"/>
          <p14:tracePt t="497545" x="7740650" y="4699000"/>
          <p14:tracePt t="497553" x="7766050" y="4699000"/>
          <p14:tracePt t="497561" x="7832725" y="4716463"/>
          <p14:tracePt t="497569" x="7859713" y="4716463"/>
          <p14:tracePt t="497577" x="7918450" y="4716463"/>
          <p14:tracePt t="497586" x="7986713" y="4716463"/>
          <p14:tracePt t="497593" x="8012113" y="4716463"/>
          <p14:tracePt t="497602" x="8070850" y="4716463"/>
          <p14:tracePt t="497609" x="8088313" y="4716463"/>
          <p14:tracePt t="497617" x="8131175" y="4716463"/>
          <p14:tracePt t="497625" x="8156575" y="4716463"/>
          <p14:tracePt t="497633" x="8181975" y="4708525"/>
          <p14:tracePt t="497649" x="8199438" y="4708525"/>
          <p14:tracePt t="497657" x="8207375" y="4708525"/>
          <p14:tracePt t="497673" x="8250238" y="4708525"/>
          <p14:tracePt t="497683" x="8291513" y="4691063"/>
          <p14:tracePt t="497689" x="8343900" y="4691063"/>
          <p14:tracePt t="497699" x="8402638" y="4691063"/>
          <p14:tracePt t="497705" x="8420100" y="4683125"/>
          <p14:tracePt t="497713" x="8428038" y="4683125"/>
          <p14:tracePt t="497721" x="8435975" y="4683125"/>
          <p14:tracePt t="497753" x="8453438" y="4683125"/>
          <p14:tracePt t="497761" x="8478838" y="4683125"/>
          <p14:tracePt t="497769" x="8504238" y="4683125"/>
          <p14:tracePt t="497777" x="8529638" y="4683125"/>
          <p14:tracePt t="497786" x="8547100" y="4673600"/>
          <p14:tracePt t="497793" x="8555038" y="4673600"/>
          <p14:tracePt t="497802" x="8572500" y="4673600"/>
          <p14:tracePt t="497809" x="8605838" y="4673600"/>
          <p14:tracePt t="497818" x="8658225" y="4640263"/>
          <p14:tracePt t="497825" x="8699500" y="4640263"/>
          <p14:tracePt t="497833" x="8750300" y="4640263"/>
          <p14:tracePt t="497841" x="8793163" y="4640263"/>
          <p14:tracePt t="497849" x="8836025" y="4622800"/>
          <p14:tracePt t="497857" x="8904288" y="4622800"/>
          <p14:tracePt t="497866" x="8929688" y="4622800"/>
          <p14:tracePt t="497873" x="8980488" y="4605338"/>
          <p14:tracePt t="497883" x="9023350" y="4605338"/>
          <p14:tracePt t="497889" x="9091613" y="4589463"/>
          <p14:tracePt t="497905" x="9099550" y="4589463"/>
          <p14:tracePt t="497945" x="9124950" y="4589463"/>
          <p14:tracePt t="497953" x="9150350" y="4589463"/>
          <p14:tracePt t="497961" x="9201150" y="4589463"/>
          <p14:tracePt t="497969" x="9244013" y="4589463"/>
          <p14:tracePt t="497977" x="9328150" y="4589463"/>
          <p14:tracePt t="497986" x="9388475" y="4589463"/>
          <p14:tracePt t="497993" x="9498013" y="4589463"/>
          <p14:tracePt t="498002" x="9583738" y="4589463"/>
          <p14:tracePt t="498009" x="9652000" y="4589463"/>
          <p14:tracePt t="498016" x="9736138" y="4589463"/>
          <p14:tracePt t="498025" x="9829800" y="4554538"/>
          <p14:tracePt t="498033" x="9872663" y="4554538"/>
          <p14:tracePt t="498041" x="9923463" y="4554538"/>
          <p14:tracePt t="498050" x="9966325" y="4554538"/>
          <p14:tracePt t="498057" x="9991725" y="4554538"/>
          <p14:tracePt t="498065" x="10042525" y="4554538"/>
          <p14:tracePt t="498073" x="10050463" y="4538663"/>
          <p14:tracePt t="498083" x="10093325" y="4538663"/>
          <p14:tracePt t="498089" x="10118725" y="4538663"/>
          <p14:tracePt t="498100" x="10144125" y="4529138"/>
          <p14:tracePt t="498105" x="10161588" y="4529138"/>
          <p14:tracePt t="498113" x="10169525" y="4513263"/>
          <p14:tracePt t="498161" x="10194925" y="4503738"/>
          <p14:tracePt t="498169" x="10212388" y="4486275"/>
          <p14:tracePt t="498186" x="10220325" y="4478338"/>
          <p14:tracePt t="498193" x="10237788" y="4460875"/>
          <p14:tracePt t="498241" x="10237788" y="4435475"/>
          <p14:tracePt t="498248" x="10237788" y="4427538"/>
          <p14:tracePt t="498265" x="10237788" y="4419600"/>
          <p14:tracePt t="498370" x="10237788" y="4402138"/>
          <p14:tracePt t="498378" x="10212388" y="4359275"/>
          <p14:tracePt t="498387" x="10186988" y="4359275"/>
          <p14:tracePt t="498394" x="10161588" y="4341813"/>
          <p14:tracePt t="498401" x="10093325" y="4341813"/>
          <p14:tracePt t="498409" x="10067925" y="4333875"/>
          <p14:tracePt t="498417" x="9999663" y="4333875"/>
          <p14:tracePt t="498425" x="9956800" y="4333875"/>
          <p14:tracePt t="498432" x="9931400" y="4316413"/>
          <p14:tracePt t="498441" x="9880600" y="4316413"/>
          <p14:tracePt t="498449" x="9855200" y="4316413"/>
          <p14:tracePt t="498457" x="9812338" y="4316413"/>
          <p14:tracePt t="498465" x="9786938" y="4316413"/>
          <p14:tracePt t="498473" x="9720263" y="4316413"/>
          <p14:tracePt t="498482" x="9634538" y="4316413"/>
          <p14:tracePt t="498489" x="9523413" y="4316413"/>
          <p14:tracePt t="498499" x="9396413" y="4394200"/>
          <p14:tracePt t="498505" x="9302750" y="4394200"/>
          <p14:tracePt t="498513" x="9158288" y="4419600"/>
          <p14:tracePt t="498521" x="9013825" y="4435475"/>
          <p14:tracePt t="498529" x="8836025" y="4478338"/>
          <p14:tracePt t="498537" x="8691563" y="4478338"/>
          <p14:tracePt t="498545" x="8521700" y="4478338"/>
          <p14:tracePt t="498553" x="8377238" y="4478338"/>
          <p14:tracePt t="498561" x="8266113" y="4478338"/>
          <p14:tracePt t="498569" x="8147050" y="4478338"/>
          <p14:tracePt t="498577" x="8088313" y="4478338"/>
          <p14:tracePt t="498585" x="8020050" y="4478338"/>
          <p14:tracePt t="498593" x="7961313" y="4478338"/>
          <p14:tracePt t="498601" x="7935913" y="4478338"/>
          <p14:tracePt t="498609" x="7867650" y="4478338"/>
          <p14:tracePt t="498617" x="7824788" y="4478338"/>
          <p14:tracePt t="498625" x="7781925" y="4478338"/>
          <p14:tracePt t="498633" x="7748588" y="4478338"/>
          <p14:tracePt t="498641" x="7723188" y="4478338"/>
          <p14:tracePt t="498657" x="7715250" y="4478338"/>
          <p14:tracePt t="498755" x="7697788" y="4495800"/>
          <p14:tracePt t="498769" x="7697788" y="4529138"/>
          <p14:tracePt t="498777" x="7697788" y="4579938"/>
          <p14:tracePt t="498784" x="7697788" y="4622800"/>
          <p14:tracePt t="498792" x="7697788" y="4630738"/>
          <p14:tracePt t="498801" x="7697788" y="4648200"/>
          <p14:tracePt t="498817" x="7654925" y="4665663"/>
          <p14:tracePt t="498825" x="7629525" y="4665663"/>
          <p14:tracePt t="499026" x="7672388" y="4708525"/>
          <p14:tracePt t="499034" x="7731125" y="4708525"/>
          <p14:tracePt t="499043" x="7842250" y="4708525"/>
          <p14:tracePt t="499050" x="7926388" y="4708525"/>
          <p14:tracePt t="499056" x="7961313" y="4708525"/>
          <p14:tracePt t="499065" x="7961313" y="4673600"/>
          <p14:tracePt t="499073" x="7994650" y="4605338"/>
          <p14:tracePt t="499082" x="8020050" y="4579938"/>
          <p14:tracePt t="499089" x="8131175" y="4579938"/>
          <p14:tracePt t="499098" x="8301038" y="4579938"/>
          <p14:tracePt t="499105" x="8445500" y="4589463"/>
          <p14:tracePt t="499113" x="8674100" y="4640263"/>
          <p14:tracePt t="499121" x="8988425" y="4665663"/>
          <p14:tracePt t="499129" x="9244013" y="4708525"/>
          <p14:tracePt t="499137" x="9472613" y="4708525"/>
          <p14:tracePt t="499145" x="9667875" y="4708525"/>
          <p14:tracePt t="499153" x="9786938" y="4708525"/>
          <p14:tracePt t="499161" x="9872663" y="4708525"/>
          <p14:tracePt t="499168" x="9931400" y="4708525"/>
          <p14:tracePt t="499177" x="9966325" y="4708525"/>
          <p14:tracePt t="499185" x="10009188" y="4708525"/>
          <p14:tracePt t="499193" x="10034588" y="4699000"/>
          <p14:tracePt t="499201" x="10101263" y="4665663"/>
          <p14:tracePt t="499209" x="10118725" y="4657725"/>
          <p14:tracePt t="499217" x="10161588" y="4640263"/>
          <p14:tracePt t="499233" x="10186988" y="4630738"/>
          <p14:tracePt t="499240" x="10204450" y="4614863"/>
          <p14:tracePt t="499248" x="10229850" y="4589463"/>
          <p14:tracePt t="499257" x="10237788" y="4579938"/>
          <p14:tracePt t="499265" x="10280650" y="4564063"/>
          <p14:tracePt t="499273" x="10331450" y="4513263"/>
          <p14:tracePt t="499282" x="10374313" y="4478338"/>
          <p14:tracePt t="499288" x="10450513" y="4427538"/>
          <p14:tracePt t="499298" x="10493375" y="4410075"/>
          <p14:tracePt t="499305" x="10560050" y="4402138"/>
          <p14:tracePt t="499313" x="10628313" y="4341813"/>
          <p14:tracePt t="499321" x="10696575" y="4325938"/>
          <p14:tracePt t="499329" x="10729913" y="4308475"/>
          <p14:tracePt t="499336" x="10815638" y="4275138"/>
          <p14:tracePt t="499345" x="10858500" y="4275138"/>
          <p14:tracePt t="499352" x="10909300" y="4257675"/>
          <p14:tracePt t="499361" x="10952163" y="4240213"/>
          <p14:tracePt t="499571" x="10985500" y="4240213"/>
          <p14:tracePt t="499579" x="11028363" y="4232275"/>
          <p14:tracePt t="499587" x="11053763" y="4232275"/>
          <p14:tracePt t="499593" x="11122025" y="4232275"/>
          <p14:tracePt t="499601" x="11163300" y="4197350"/>
          <p14:tracePt t="499609" x="11180763" y="4197350"/>
          <p14:tracePt t="499617" x="11188700" y="4197350"/>
          <p14:tracePt t="499624" x="11206163" y="4197350"/>
          <p14:tracePt t="499938" x="11215688" y="4181475"/>
          <p14:tracePt t="501393" x="11231563" y="4181475"/>
          <p14:tracePt t="501417" x="11256963" y="4171950"/>
          <p14:tracePt t="501449" x="11266488" y="4164013"/>
          <p14:tracePt t="501464" x="11266488" y="4146550"/>
          <p14:tracePt t="501473" x="11282363" y="4138613"/>
          <p14:tracePt t="501481" x="11325225" y="4070350"/>
          <p14:tracePt t="501489" x="11350625" y="4044950"/>
          <p14:tracePt t="501498" x="11385550" y="4027488"/>
          <p14:tracePt t="501505" x="11477625" y="3951288"/>
          <p14:tracePt t="501513" x="11622088" y="3908425"/>
          <p14:tracePt t="501521" x="11834813" y="3841750"/>
          <p14:tracePt t="501529" x="11953875" y="3806825"/>
          <p14:tracePt t="501537" x="12158663" y="3738563"/>
        </p14:tracePtLst>
      </p14:laserTrace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Koncepce biodostupnosti - dynamická</a:t>
            </a:r>
          </a:p>
        </p:txBody>
      </p:sp>
      <p:sp>
        <p:nvSpPr>
          <p:cNvPr id="385029" name="Line 5"/>
          <p:cNvSpPr>
            <a:spLocks noChangeShapeType="1"/>
          </p:cNvSpPr>
          <p:nvPr/>
        </p:nvSpPr>
        <p:spPr bwMode="auto">
          <a:xfrm>
            <a:off x="5565775" y="163830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5030" name="Rectangle 6"/>
          <p:cNvSpPr>
            <a:spLocks noChangeArrowheads="1"/>
          </p:cNvSpPr>
          <p:nvPr/>
        </p:nvSpPr>
        <p:spPr bwMode="auto">
          <a:xfrm>
            <a:off x="2209800" y="5791200"/>
            <a:ext cx="640080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hangingPunct="0"/>
            <a:r>
              <a:rPr lang="en-GB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</a:rPr>
              <a:t>three principal processes (Dickson, 1994)</a:t>
            </a:r>
            <a:endParaRPr lang="nl-NL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charset="0"/>
            </a:endParaRPr>
          </a:p>
        </p:txBody>
      </p:sp>
      <p:sp>
        <p:nvSpPr>
          <p:cNvPr id="385031" name="Rectangle 7"/>
          <p:cNvSpPr>
            <a:spLocks noChangeArrowheads="1"/>
          </p:cNvSpPr>
          <p:nvPr/>
        </p:nvSpPr>
        <p:spPr bwMode="auto">
          <a:xfrm>
            <a:off x="2057400" y="914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nl-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</a:rPr>
              <a:t>The dynamic approach of bioavailability</a:t>
            </a:r>
          </a:p>
        </p:txBody>
      </p:sp>
      <p:sp>
        <p:nvSpPr>
          <p:cNvPr id="385032" name="Rectangle 8"/>
          <p:cNvSpPr>
            <a:spLocks noChangeArrowheads="1"/>
          </p:cNvSpPr>
          <p:nvPr/>
        </p:nvSpPr>
        <p:spPr bwMode="auto">
          <a:xfrm>
            <a:off x="2343150" y="1998663"/>
            <a:ext cx="1543050" cy="2728912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5033" name="Rectangle 9"/>
          <p:cNvSpPr>
            <a:spLocks noChangeArrowheads="1"/>
          </p:cNvSpPr>
          <p:nvPr/>
        </p:nvSpPr>
        <p:spPr bwMode="auto">
          <a:xfrm>
            <a:off x="5338764" y="1992313"/>
            <a:ext cx="1558925" cy="2741612"/>
          </a:xfrm>
          <a:prstGeom prst="rect">
            <a:avLst/>
          </a:prstGeom>
          <a:solidFill>
            <a:srgbClr val="FFFF66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5034" name="Rectangle 10"/>
          <p:cNvSpPr>
            <a:spLocks noChangeArrowheads="1"/>
          </p:cNvSpPr>
          <p:nvPr/>
        </p:nvSpPr>
        <p:spPr bwMode="auto">
          <a:xfrm>
            <a:off x="7931151" y="1992313"/>
            <a:ext cx="1554163" cy="2741612"/>
          </a:xfrm>
          <a:prstGeom prst="rect">
            <a:avLst/>
          </a:prstGeom>
          <a:solidFill>
            <a:srgbClr val="FF505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5035" name="Rectangle 11"/>
          <p:cNvSpPr>
            <a:spLocks noChangeArrowheads="1"/>
          </p:cNvSpPr>
          <p:nvPr/>
        </p:nvSpPr>
        <p:spPr bwMode="auto">
          <a:xfrm>
            <a:off x="2514600" y="3803650"/>
            <a:ext cx="1201738" cy="844550"/>
          </a:xfrm>
          <a:prstGeom prst="rect">
            <a:avLst/>
          </a:prstGeom>
          <a:solidFill>
            <a:srgbClr val="3365FB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pPr algn="ctr" eaLnBrk="0" hangingPunct="0"/>
            <a:r>
              <a:rPr lang="nl-NL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Solid</a:t>
            </a:r>
          </a:p>
        </p:txBody>
      </p:sp>
      <p:sp>
        <p:nvSpPr>
          <p:cNvPr id="385036" name="Rectangle 12"/>
          <p:cNvSpPr>
            <a:spLocks noChangeArrowheads="1"/>
          </p:cNvSpPr>
          <p:nvPr/>
        </p:nvSpPr>
        <p:spPr bwMode="auto">
          <a:xfrm>
            <a:off x="2519364" y="2133601"/>
            <a:ext cx="1201737" cy="841375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pPr algn="ctr" eaLnBrk="0" hangingPunct="0"/>
            <a:r>
              <a:rPr lang="nl-NL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</a:rPr>
              <a:t>Liqui</a:t>
            </a:r>
            <a:r>
              <a:rPr lang="nl-NL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</a:t>
            </a:r>
          </a:p>
        </p:txBody>
      </p:sp>
      <p:sp>
        <p:nvSpPr>
          <p:cNvPr id="385037" name="Line 13"/>
          <p:cNvSpPr>
            <a:spLocks noChangeShapeType="1"/>
          </p:cNvSpPr>
          <p:nvPr/>
        </p:nvSpPr>
        <p:spPr bwMode="auto">
          <a:xfrm>
            <a:off x="2819400" y="3073401"/>
            <a:ext cx="0" cy="56832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5038" name="Line 14"/>
          <p:cNvSpPr>
            <a:spLocks noChangeShapeType="1"/>
          </p:cNvSpPr>
          <p:nvPr/>
        </p:nvSpPr>
        <p:spPr bwMode="auto">
          <a:xfrm flipV="1">
            <a:off x="3429000" y="3087688"/>
            <a:ext cx="0" cy="61595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5039" name="Rectangle 15"/>
          <p:cNvSpPr>
            <a:spLocks noChangeArrowheads="1"/>
          </p:cNvSpPr>
          <p:nvPr/>
        </p:nvSpPr>
        <p:spPr bwMode="auto">
          <a:xfrm>
            <a:off x="2138989" y="5011738"/>
            <a:ext cx="179421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nl-NL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</a:rPr>
              <a:t>PARTITION</a:t>
            </a:r>
            <a:endParaRPr lang="nl-NL" baseline="-250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charset="0"/>
            </a:endParaRPr>
          </a:p>
        </p:txBody>
      </p:sp>
      <p:sp>
        <p:nvSpPr>
          <p:cNvPr id="385040" name="Line 16"/>
          <p:cNvSpPr>
            <a:spLocks noChangeShapeType="1"/>
          </p:cNvSpPr>
          <p:nvPr/>
        </p:nvSpPr>
        <p:spPr bwMode="auto">
          <a:xfrm>
            <a:off x="4149725" y="3362325"/>
            <a:ext cx="1023938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5041" name="Line 17"/>
          <p:cNvSpPr>
            <a:spLocks noChangeShapeType="1"/>
          </p:cNvSpPr>
          <p:nvPr/>
        </p:nvSpPr>
        <p:spPr bwMode="auto">
          <a:xfrm>
            <a:off x="7067551" y="3362325"/>
            <a:ext cx="747713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5042" name="Line 18"/>
          <p:cNvSpPr>
            <a:spLocks noChangeShapeType="1"/>
          </p:cNvSpPr>
          <p:nvPr/>
        </p:nvSpPr>
        <p:spPr bwMode="auto">
          <a:xfrm flipH="1">
            <a:off x="4071939" y="3729038"/>
            <a:ext cx="1176337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5043" name="Line 19"/>
          <p:cNvSpPr>
            <a:spLocks noChangeShapeType="1"/>
          </p:cNvSpPr>
          <p:nvPr/>
        </p:nvSpPr>
        <p:spPr bwMode="auto">
          <a:xfrm flipH="1">
            <a:off x="6931026" y="3752850"/>
            <a:ext cx="893763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5044" name="Rectangle 20"/>
          <p:cNvSpPr>
            <a:spLocks noChangeArrowheads="1"/>
          </p:cNvSpPr>
          <p:nvPr/>
        </p:nvSpPr>
        <p:spPr bwMode="auto">
          <a:xfrm>
            <a:off x="5486401" y="2057400"/>
            <a:ext cx="1311257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nl-NL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</a:rPr>
              <a:t>WHOLE</a:t>
            </a:r>
          </a:p>
          <a:p>
            <a:pPr eaLnBrk="0" hangingPunct="0"/>
            <a:r>
              <a:rPr lang="nl-NL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</a:rPr>
              <a:t> BODY</a:t>
            </a:r>
          </a:p>
        </p:txBody>
      </p:sp>
      <p:sp>
        <p:nvSpPr>
          <p:cNvPr id="385045" name="Line 21"/>
          <p:cNvSpPr>
            <a:spLocks noChangeShapeType="1"/>
          </p:cNvSpPr>
          <p:nvPr/>
        </p:nvSpPr>
        <p:spPr bwMode="auto">
          <a:xfrm>
            <a:off x="5538789" y="3297238"/>
            <a:ext cx="1587" cy="882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5046" name="Line 22"/>
          <p:cNvSpPr>
            <a:spLocks noChangeShapeType="1"/>
          </p:cNvSpPr>
          <p:nvPr/>
        </p:nvSpPr>
        <p:spPr bwMode="auto">
          <a:xfrm>
            <a:off x="5556251" y="4233863"/>
            <a:ext cx="8731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5047" name="Arc 23"/>
          <p:cNvSpPr>
            <a:spLocks/>
          </p:cNvSpPr>
          <p:nvPr/>
        </p:nvSpPr>
        <p:spPr bwMode="auto">
          <a:xfrm rot="5400000">
            <a:off x="5636419" y="3352007"/>
            <a:ext cx="787400" cy="982662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160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600"/>
                </a:moveTo>
                <a:cubicBezTo>
                  <a:pt x="9670" y="21600"/>
                  <a:pt x="0" y="11929"/>
                  <a:pt x="0" y="0"/>
                </a:cubicBezTo>
              </a:path>
              <a:path w="21600" h="21600" stroke="0" extrusionOk="0">
                <a:moveTo>
                  <a:pt x="21600" y="21600"/>
                </a:moveTo>
                <a:cubicBezTo>
                  <a:pt x="9670" y="21600"/>
                  <a:pt x="0" y="11929"/>
                  <a:pt x="0" y="0"/>
                </a:cubicBezTo>
                <a:lnTo>
                  <a:pt x="21600" y="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5048" name="Rectangle 24"/>
          <p:cNvSpPr>
            <a:spLocks noChangeArrowheads="1"/>
          </p:cNvSpPr>
          <p:nvPr/>
        </p:nvSpPr>
        <p:spPr bwMode="auto">
          <a:xfrm>
            <a:off x="7609943" y="4895850"/>
            <a:ext cx="2776017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nl-NL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</a:rPr>
              <a:t>TRANSLOCATION</a:t>
            </a:r>
          </a:p>
          <a:p>
            <a:pPr algn="ctr" eaLnBrk="0" hangingPunct="0"/>
            <a:r>
              <a:rPr lang="nl-NL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</a:rPr>
              <a:t>TARGET</a:t>
            </a:r>
          </a:p>
        </p:txBody>
      </p:sp>
      <p:sp>
        <p:nvSpPr>
          <p:cNvPr id="385049" name="Rectangle 25"/>
          <p:cNvSpPr>
            <a:spLocks noChangeArrowheads="1"/>
          </p:cNvSpPr>
          <p:nvPr/>
        </p:nvSpPr>
        <p:spPr bwMode="auto">
          <a:xfrm>
            <a:off x="8213725" y="2286001"/>
            <a:ext cx="1100138" cy="754063"/>
          </a:xfrm>
          <a:prstGeom prst="rect">
            <a:avLst/>
          </a:prstGeom>
          <a:solidFill>
            <a:srgbClr val="3365FB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pPr algn="ctr" eaLnBrk="0" hangingPunct="0"/>
            <a:endParaRPr lang="en-US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algn="ctr" eaLnBrk="0" hangingPunct="0"/>
            <a:r>
              <a:rPr lang="en-US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</a:rPr>
              <a:t>Organs</a:t>
            </a:r>
          </a:p>
          <a:p>
            <a:pPr algn="ctr" eaLnBrk="0" hangingPunct="0"/>
            <a:endParaRPr lang="nl-NL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85050" name="Rectangle 26"/>
          <p:cNvSpPr>
            <a:spLocks noChangeArrowheads="1"/>
          </p:cNvSpPr>
          <p:nvPr/>
        </p:nvSpPr>
        <p:spPr bwMode="auto">
          <a:xfrm>
            <a:off x="8161338" y="3709988"/>
            <a:ext cx="1204912" cy="842962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pPr algn="ctr" eaLnBrk="0" hangingPunct="0"/>
            <a:r>
              <a:rPr lang="nl-NL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</a:rPr>
              <a:t>Inert</a:t>
            </a:r>
          </a:p>
          <a:p>
            <a:pPr algn="ctr" eaLnBrk="0" hangingPunct="0"/>
            <a:r>
              <a:rPr lang="nl-NL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</a:rPr>
              <a:t>Storage</a:t>
            </a:r>
          </a:p>
        </p:txBody>
      </p:sp>
      <p:sp>
        <p:nvSpPr>
          <p:cNvPr id="385051" name="Line 27"/>
          <p:cNvSpPr>
            <a:spLocks noChangeShapeType="1"/>
          </p:cNvSpPr>
          <p:nvPr/>
        </p:nvSpPr>
        <p:spPr bwMode="auto">
          <a:xfrm>
            <a:off x="8586788" y="3098800"/>
            <a:ext cx="0" cy="56515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Dot"/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5052" name="Line 28"/>
          <p:cNvSpPr>
            <a:spLocks noChangeShapeType="1"/>
          </p:cNvSpPr>
          <p:nvPr/>
        </p:nvSpPr>
        <p:spPr bwMode="auto">
          <a:xfrm flipV="1">
            <a:off x="8915400" y="3098800"/>
            <a:ext cx="0" cy="6175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5053" name="Rectangle 29"/>
          <p:cNvSpPr>
            <a:spLocks noChangeArrowheads="1"/>
          </p:cNvSpPr>
          <p:nvPr/>
        </p:nvSpPr>
        <p:spPr bwMode="auto">
          <a:xfrm>
            <a:off x="2843214" y="2971801"/>
            <a:ext cx="585787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nl-NL" sz="160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</a:rPr>
              <a:t>pH</a:t>
            </a:r>
          </a:p>
          <a:p>
            <a:pPr algn="ctr" eaLnBrk="0" hangingPunct="0"/>
            <a:r>
              <a:rPr lang="nl-NL" sz="160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</a:rPr>
              <a:t>OM</a:t>
            </a:r>
          </a:p>
          <a:p>
            <a:pPr algn="ctr" eaLnBrk="0" hangingPunct="0"/>
            <a:r>
              <a:rPr lang="nl-NL" sz="160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</a:rPr>
              <a:t>Ca</a:t>
            </a:r>
          </a:p>
        </p:txBody>
      </p:sp>
      <p:sp>
        <p:nvSpPr>
          <p:cNvPr id="385054" name="Rectangle 30"/>
          <p:cNvSpPr>
            <a:spLocks noChangeArrowheads="1"/>
          </p:cNvSpPr>
          <p:nvPr/>
        </p:nvSpPr>
        <p:spPr bwMode="auto">
          <a:xfrm>
            <a:off x="4267200" y="2590800"/>
            <a:ext cx="522288" cy="5905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nl-NL" sz="16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</a:rPr>
              <a:t>pH</a:t>
            </a:r>
          </a:p>
          <a:p>
            <a:pPr algn="ctr" eaLnBrk="0" hangingPunct="0"/>
            <a:r>
              <a:rPr lang="nl-NL" sz="16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</a:rPr>
              <a:t>OM</a:t>
            </a:r>
          </a:p>
        </p:txBody>
      </p:sp>
      <p:sp>
        <p:nvSpPr>
          <p:cNvPr id="385055" name="Rectangle 31"/>
          <p:cNvSpPr>
            <a:spLocks noChangeArrowheads="1"/>
          </p:cNvSpPr>
          <p:nvPr/>
        </p:nvSpPr>
        <p:spPr bwMode="auto">
          <a:xfrm>
            <a:off x="4267200" y="3921125"/>
            <a:ext cx="522288" cy="5905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nl-NL" sz="16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</a:rPr>
              <a:t>Ca</a:t>
            </a:r>
            <a:endParaRPr lang="en-US" sz="16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charset="0"/>
            </a:endParaRPr>
          </a:p>
          <a:p>
            <a:pPr algn="ctr" eaLnBrk="0" hangingPunct="0"/>
            <a:r>
              <a:rPr lang="en-US" sz="16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</a:rPr>
              <a:t>Mg</a:t>
            </a:r>
            <a:endParaRPr lang="nl-NL" sz="16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charset="0"/>
            </a:endParaRPr>
          </a:p>
        </p:txBody>
      </p:sp>
      <p:sp>
        <p:nvSpPr>
          <p:cNvPr id="385056" name="Rectangle 32"/>
          <p:cNvSpPr>
            <a:spLocks noChangeArrowheads="1"/>
          </p:cNvSpPr>
          <p:nvPr/>
        </p:nvSpPr>
        <p:spPr bwMode="auto">
          <a:xfrm>
            <a:off x="5181600" y="1828800"/>
            <a:ext cx="4419600" cy="3048000"/>
          </a:xfrm>
          <a:prstGeom prst="rect">
            <a:avLst/>
          </a:prstGeom>
          <a:noFill/>
          <a:ln w="25400" cap="rnd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5058" name="Rectangle 34"/>
          <p:cNvSpPr>
            <a:spLocks noChangeArrowheads="1"/>
          </p:cNvSpPr>
          <p:nvPr/>
        </p:nvSpPr>
        <p:spPr bwMode="auto">
          <a:xfrm>
            <a:off x="5078413" y="4895850"/>
            <a:ext cx="2312750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</a:rPr>
              <a:t>A</a:t>
            </a:r>
            <a:r>
              <a:rPr lang="nl-NL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</a:rPr>
              <a:t>SSIMILATION</a:t>
            </a:r>
          </a:p>
          <a:p>
            <a:pPr eaLnBrk="0" hangingPunct="0"/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</a:rPr>
              <a:t>E</a:t>
            </a:r>
            <a:r>
              <a:rPr lang="nl-NL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</a:rPr>
              <a:t>LIMINATION</a:t>
            </a:r>
          </a:p>
        </p:txBody>
      </p:sp>
    </p:spTree>
    <p:extLst>
      <p:ext uri="{BB962C8B-B14F-4D97-AF65-F5344CB8AC3E}">
        <p14:creationId xmlns:p14="http://schemas.microsoft.com/office/powerpoint/2010/main" val="195576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327"/>
    </mc:Choice>
    <mc:Fallback xmlns="">
      <p:transition spd="slow" advTm="65327"/>
    </mc:Fallback>
  </mc:AlternateContent>
  <p:extLst>
    <p:ext uri="{3A86A75C-4F4B-4683-9AE1-C65F6400EC91}">
      <p14:laserTraceLst xmlns:p14="http://schemas.microsoft.com/office/powerpoint/2010/main">
        <p14:tracePtLst>
          <p14:tracePt t="697" x="11996738" y="3186113"/>
          <p14:tracePt t="703" x="11928475" y="3170238"/>
          <p14:tracePt t="711" x="11903075" y="3170238"/>
          <p14:tracePt t="719" x="11860213" y="3170238"/>
          <p14:tracePt t="727" x="11791950" y="3135313"/>
          <p14:tracePt t="735" x="11741150" y="3119438"/>
          <p14:tracePt t="743" x="11699875" y="3101975"/>
          <p14:tracePt t="751" x="11647488" y="3101975"/>
          <p14:tracePt t="759" x="11606213" y="3101975"/>
          <p14:tracePt t="767" x="11563350" y="3101975"/>
          <p14:tracePt t="775" x="11512550" y="3084513"/>
          <p14:tracePt t="783" x="11452225" y="3084513"/>
          <p14:tracePt t="791" x="11401425" y="3059113"/>
          <p14:tracePt t="799" x="11333163" y="3041650"/>
          <p14:tracePt t="807" x="11291888" y="3025775"/>
          <p14:tracePt t="815" x="11282363" y="3025775"/>
          <p14:tracePt t="824" x="11266488" y="3025775"/>
          <p14:tracePt t="831" x="11241088" y="3008313"/>
          <p14:tracePt t="839" x="11231563" y="3008313"/>
          <p14:tracePt t="847" x="11206163" y="3008313"/>
          <p14:tracePt t="855" x="11172825" y="2982913"/>
          <p14:tracePt t="863" x="11147425" y="2982913"/>
          <p14:tracePt t="871" x="11112500" y="2965450"/>
          <p14:tracePt t="887" x="11087100" y="2965450"/>
          <p14:tracePt t="895" x="11079163" y="2965450"/>
          <p14:tracePt t="903" x="11053763" y="2957513"/>
          <p14:tracePt t="919" x="11002963" y="2940050"/>
          <p14:tracePt t="927" x="10891838" y="2897188"/>
          <p14:tracePt t="935" x="10833100" y="2897188"/>
          <p14:tracePt t="944" x="10671175" y="2897188"/>
          <p14:tracePt t="951" x="10534650" y="2897188"/>
          <p14:tracePt t="960" x="10415588" y="2897188"/>
          <p14:tracePt t="967" x="10356850" y="2897188"/>
          <p14:tracePt t="974" x="10339388" y="2897188"/>
          <p14:tracePt t="999" x="10339388" y="2889250"/>
          <p14:tracePt t="1007" x="10339388" y="2881313"/>
          <p14:tracePt t="1184" x="10374313" y="2897188"/>
          <p14:tracePt t="1193" x="10425113" y="2914650"/>
          <p14:tracePt t="1199" x="10493375" y="2949575"/>
          <p14:tracePt t="1208" x="10612438" y="3008313"/>
          <p14:tracePt t="1215" x="10704513" y="3008313"/>
          <p14:tracePt t="1225" x="10848975" y="3025775"/>
          <p14:tracePt t="1231" x="10934700" y="3025775"/>
          <p14:tracePt t="1239" x="11079163" y="3025775"/>
          <p14:tracePt t="1247" x="11172825" y="3051175"/>
          <p14:tracePt t="1255" x="11241088" y="3084513"/>
          <p14:tracePt t="1263" x="11256963" y="3084513"/>
          <p14:tracePt t="1279" x="11266488" y="3094038"/>
          <p14:tracePt t="2215" x="11249025" y="3094038"/>
          <p14:tracePt t="2247" x="11223625" y="3094038"/>
          <p14:tracePt t="2255" x="11188700" y="3094038"/>
          <p14:tracePt t="2263" x="11122025" y="3119438"/>
          <p14:tracePt t="2271" x="11079163" y="3160713"/>
          <p14:tracePt t="2279" x="11002963" y="3203575"/>
          <p14:tracePt t="2287" x="10833100" y="3221038"/>
          <p14:tracePt t="2295" x="10756900" y="3279775"/>
          <p14:tracePt t="2303" x="10747375" y="3279775"/>
          <p14:tracePt t="2311" x="10729913" y="3289300"/>
          <p14:tracePt t="2511" x="10729913" y="3297238"/>
          <p14:tracePt t="2519" x="10704513" y="3330575"/>
          <p14:tracePt t="2535" x="10729913" y="3305175"/>
          <p14:tracePt t="2792" x="10739438" y="3314700"/>
          <p14:tracePt t="2968" x="10739438" y="3322638"/>
          <p14:tracePt t="3152" x="10739438" y="3330575"/>
          <p14:tracePt t="3199" x="10739438" y="3348038"/>
          <p14:tracePt t="3223" x="10756900" y="3390900"/>
          <p14:tracePt t="3256" x="10756900" y="3398838"/>
          <p14:tracePt t="3263" x="10756900" y="3408363"/>
          <p14:tracePt t="3272" x="10756900" y="3441700"/>
          <p14:tracePt t="3279" x="10756900" y="3449638"/>
          <p14:tracePt t="3288" x="10756900" y="3459163"/>
          <p14:tracePt t="3295" x="10756900" y="3475038"/>
          <p14:tracePt t="3311" x="10756900" y="3502025"/>
          <p14:tracePt t="3319" x="10756900" y="3509963"/>
          <p14:tracePt t="3335" x="10756900" y="3527425"/>
          <p14:tracePt t="3344" x="10756900" y="3535363"/>
          <p14:tracePt t="3351" x="10756900" y="3560763"/>
          <p14:tracePt t="3359" x="10747375" y="3611563"/>
          <p14:tracePt t="3374" x="10747375" y="3636963"/>
          <p14:tracePt t="3383" x="10739438" y="3646488"/>
          <p14:tracePt t="3391" x="10739438" y="3662363"/>
          <p14:tracePt t="3399" x="10721975" y="3687763"/>
          <p14:tracePt t="3408" x="10721975" y="3697288"/>
          <p14:tracePt t="3415" x="10721975" y="3713163"/>
          <p14:tracePt t="3424" x="10704513" y="3738563"/>
          <p14:tracePt t="5768" x="10704513" y="3730625"/>
          <p14:tracePt t="5775" x="10704513" y="3722688"/>
          <p14:tracePt t="5806" x="10704513" y="3697288"/>
          <p14:tracePt t="5815" x="10704513" y="3671888"/>
          <p14:tracePt t="5823" x="10704513" y="3654425"/>
          <p14:tracePt t="5831" x="10704513" y="3646488"/>
          <p14:tracePt t="5840" x="10714038" y="3603625"/>
          <p14:tracePt t="5847" x="10747375" y="3552825"/>
          <p14:tracePt t="5855" x="10747375" y="3543300"/>
          <p14:tracePt t="5863" x="10772775" y="3502025"/>
          <p14:tracePt t="5870" x="10772775" y="3492500"/>
          <p14:tracePt t="5879" x="10790238" y="3459163"/>
          <p14:tracePt t="5887" x="10815638" y="3433763"/>
          <p14:tracePt t="5927" x="10833100" y="3416300"/>
          <p14:tracePt t="5967" x="10841038" y="3424238"/>
          <p14:tracePt t="5975" x="10858500" y="3433763"/>
          <p14:tracePt t="6168" x="10866438" y="3433763"/>
          <p14:tracePt t="6175" x="10926763" y="3398838"/>
          <p14:tracePt t="6183" x="10977563" y="3373438"/>
          <p14:tracePt t="6199" x="10985500" y="3373438"/>
          <p14:tracePt t="6304" x="10993438" y="3355975"/>
          <p14:tracePt t="6400" x="10993438" y="3348038"/>
          <p14:tracePt t="6792" x="10993438" y="3330575"/>
          <p14:tracePt t="6809" x="10985500" y="3330575"/>
          <p14:tracePt t="6816" x="10968038" y="3340100"/>
          <p14:tracePt t="6831" x="10960100" y="3340100"/>
          <p14:tracePt t="6839" x="10942638" y="3340100"/>
          <p14:tracePt t="6847" x="10917238" y="3365500"/>
          <p14:tracePt t="6855" x="10909300" y="3365500"/>
          <p14:tracePt t="6863" x="10891838" y="3365500"/>
          <p14:tracePt t="6919" x="10883900" y="3373438"/>
          <p14:tracePt t="11287" x="10883900" y="3348038"/>
          <p14:tracePt t="11295" x="10883900" y="3322638"/>
          <p14:tracePt t="11303" x="10883900" y="3297238"/>
          <p14:tracePt t="11311" x="10883900" y="3279775"/>
          <p14:tracePt t="11319" x="10883900" y="3254375"/>
          <p14:tracePt t="11327" x="10883900" y="3246438"/>
          <p14:tracePt t="11335" x="10866438" y="3203575"/>
          <p14:tracePt t="11351" x="10798175" y="3170238"/>
          <p14:tracePt t="11359" x="10764838" y="3119438"/>
          <p14:tracePt t="11367" x="10739438" y="3076575"/>
          <p14:tracePt t="11375" x="10739438" y="3059113"/>
          <p14:tracePt t="11536" x="10756900" y="3059113"/>
          <p14:tracePt t="11544" x="10782300" y="3084513"/>
          <p14:tracePt t="11552" x="10833100" y="3084513"/>
          <p14:tracePt t="11560" x="10858500" y="3084513"/>
          <p14:tracePt t="11567" x="10866438" y="3076575"/>
          <p14:tracePt t="11575" x="10891838" y="3084513"/>
          <p14:tracePt t="11599" x="10891838" y="3094038"/>
          <p14:tracePt t="11615" x="10883900" y="3094038"/>
          <p14:tracePt t="11631" x="10848975" y="3094038"/>
          <p14:tracePt t="11640" x="10823575" y="3059113"/>
          <p14:tracePt t="11657" x="10823575" y="3033713"/>
          <p14:tracePt t="11663" x="10807700" y="3008313"/>
          <p14:tracePt t="11671" x="10807700" y="2990850"/>
          <p14:tracePt t="11679" x="10798175" y="2965450"/>
          <p14:tracePt t="11695" x="10798175" y="2940050"/>
          <p14:tracePt t="11703" x="10782300" y="2889250"/>
          <p14:tracePt t="11711" x="10764838" y="2846388"/>
          <p14:tracePt t="11719" x="10729913" y="2795588"/>
          <p14:tracePt t="11727" x="10714038" y="2711450"/>
          <p14:tracePt t="11735" x="10653713" y="2608263"/>
          <p14:tracePt t="11743" x="10620375" y="2516188"/>
          <p14:tracePt t="11751" x="10534650" y="2387600"/>
          <p14:tracePt t="11760" x="10493375" y="2235200"/>
          <p14:tracePt t="11767" x="10399713" y="2082800"/>
          <p14:tracePt t="11777" x="10288588" y="1954213"/>
          <p14:tracePt t="11783" x="10212388" y="1852613"/>
          <p14:tracePt t="11791" x="10126663" y="1725613"/>
          <p14:tracePt t="11799" x="10075863" y="1674813"/>
          <p14:tracePt t="11807" x="10025063" y="1622425"/>
          <p14:tracePt t="11815" x="9999663" y="1597025"/>
          <p14:tracePt t="11823" x="9906000" y="1504950"/>
          <p14:tracePt t="11831" x="9872663" y="1470025"/>
          <p14:tracePt t="11840" x="9864725" y="1462088"/>
          <p14:tracePt t="11847" x="9821863" y="1419225"/>
          <p14:tracePt t="11857" x="9771063" y="1385888"/>
          <p14:tracePt t="11863" x="9720263" y="1333500"/>
          <p14:tracePt t="11871" x="9626600" y="1300163"/>
          <p14:tracePt t="11879" x="9550400" y="1241425"/>
          <p14:tracePt t="11887" x="9507538" y="1206500"/>
          <p14:tracePt t="11895" x="9388475" y="1155700"/>
          <p14:tracePt t="11903" x="9320213" y="1138238"/>
          <p14:tracePt t="11911" x="9201150" y="1069975"/>
          <p14:tracePt t="11919" x="9074150" y="1036638"/>
          <p14:tracePt t="11927" x="8955088" y="968375"/>
          <p14:tracePt t="11935" x="8853488" y="935038"/>
          <p14:tracePt t="11944" x="8742363" y="935038"/>
          <p14:tracePt t="11951" x="8615363" y="866775"/>
          <p14:tracePt t="11960" x="8521700" y="849313"/>
          <p14:tracePt t="11967" x="8402638" y="808038"/>
          <p14:tracePt t="11977" x="8301038" y="773113"/>
          <p14:tracePt t="11983" x="8240713" y="755650"/>
          <p14:tracePt t="11991" x="8174038" y="739775"/>
          <p14:tracePt t="11999" x="8080375" y="722313"/>
          <p14:tracePt t="12007" x="7969250" y="722313"/>
          <p14:tracePt t="12015" x="7842250" y="654050"/>
          <p14:tracePt t="12024" x="7697788" y="636588"/>
          <p14:tracePt t="12031" x="7545388" y="569913"/>
          <p14:tracePt t="12040" x="7340600" y="552450"/>
          <p14:tracePt t="12047" x="7196138" y="509588"/>
          <p14:tracePt t="12057" x="6983413" y="441325"/>
          <p14:tracePt t="12063" x="6813550" y="415925"/>
          <p14:tracePt t="12073" x="6694488" y="400050"/>
          <p14:tracePt t="12082" x="6524625" y="400050"/>
          <p14:tracePt t="12089" x="6397625" y="357188"/>
          <p14:tracePt t="12096" x="6311900" y="339725"/>
          <p14:tracePt t="12103" x="6219825" y="339725"/>
          <p14:tracePt t="12111" x="6126163" y="322263"/>
          <p14:tracePt t="12119" x="6065838" y="306388"/>
          <p14:tracePt t="12140" x="5946775" y="255588"/>
          <p14:tracePt t="12144" x="5905500" y="238125"/>
          <p14:tracePt t="12151" x="5880100" y="238125"/>
          <p14:tracePt t="12159" x="5827713" y="220663"/>
          <p14:tracePt t="12167" x="5768975" y="203200"/>
          <p14:tracePt t="12175" x="5735638" y="195263"/>
          <p14:tracePt t="12183" x="5708650" y="195263"/>
          <p14:tracePt t="12191" x="5667375" y="195263"/>
          <p14:tracePt t="12199" x="5649913" y="195263"/>
          <p14:tracePt t="12207" x="5599113" y="195263"/>
          <p14:tracePt t="12215" x="5565775" y="195263"/>
          <p14:tracePt t="12224" x="5505450" y="195263"/>
          <p14:tracePt t="12231" x="5437188" y="195263"/>
          <p14:tracePt t="12241" x="5378450" y="195263"/>
          <p14:tracePt t="12247" x="5335588" y="195263"/>
          <p14:tracePt t="12257" x="5267325" y="195263"/>
          <p14:tracePt t="12263" x="5224463" y="195263"/>
          <p14:tracePt t="12271" x="5199063" y="195263"/>
          <p14:tracePt t="12279" x="5132388" y="195263"/>
          <p14:tracePt t="12287" x="5072063" y="195263"/>
          <p14:tracePt t="12295" x="5021263" y="195263"/>
          <p14:tracePt t="12303" x="4935538" y="195263"/>
          <p14:tracePt t="12311" x="4851400" y="195263"/>
          <p14:tracePt t="12319" x="4791075" y="195263"/>
          <p14:tracePt t="12328" x="4681538" y="195263"/>
          <p14:tracePt t="12335" x="4537075" y="195263"/>
          <p14:tracePt t="12344" x="4425950" y="195263"/>
          <p14:tracePt t="12351" x="4281488" y="195263"/>
          <p14:tracePt t="12359" x="4137025" y="195263"/>
          <p14:tracePt t="12367" x="4017963" y="195263"/>
          <p14:tracePt t="12375" x="3908425" y="195263"/>
          <p14:tracePt t="12383" x="3789363" y="195263"/>
          <p14:tracePt t="12391" x="3644900" y="195263"/>
          <p14:tracePt t="12399" x="3559175" y="195263"/>
          <p14:tracePt t="12407" x="3449638" y="195263"/>
          <p14:tracePt t="12415" x="3355975" y="169863"/>
          <p14:tracePt t="12424" x="3262313" y="169863"/>
          <p14:tracePt t="12431" x="3203575" y="169863"/>
          <p14:tracePt t="12440" x="3160713" y="169863"/>
          <p14:tracePt t="12447" x="3092450" y="169863"/>
          <p14:tracePt t="12457" x="3033713" y="169863"/>
          <p14:tracePt t="12463" x="2940050" y="187325"/>
          <p14:tracePt t="12471" x="2854325" y="187325"/>
          <p14:tracePt t="12479" x="2828925" y="195263"/>
          <p14:tracePt t="12487" x="2735263" y="212725"/>
          <p14:tracePt t="12495" x="2641600" y="230188"/>
          <p14:tracePt t="12503" x="2549525" y="271463"/>
          <p14:tracePt t="12511" x="2481263" y="306388"/>
          <p14:tracePt t="12519" x="2387600" y="347663"/>
          <p14:tracePt t="12527" x="2311400" y="382588"/>
          <p14:tracePt t="12535" x="2217738" y="415925"/>
          <p14:tracePt t="12544" x="2192338" y="450850"/>
          <p14:tracePt t="12551" x="2157413" y="466725"/>
          <p14:tracePt t="12560" x="2132013" y="476250"/>
          <p14:tracePt t="12577" x="2116138" y="492125"/>
          <p14:tracePt t="12583" x="2090738" y="492125"/>
          <p14:tracePt t="12591" x="2081213" y="501650"/>
          <p14:tracePt t="12599" x="2065338" y="519113"/>
          <p14:tracePt t="12607" x="2055813" y="527050"/>
          <p14:tracePt t="12624" x="2055813" y="534988"/>
          <p14:tracePt t="12631" x="2038350" y="577850"/>
          <p14:tracePt t="12640" x="2012950" y="611188"/>
          <p14:tracePt t="12647" x="1997075" y="636588"/>
          <p14:tracePt t="12657" x="1979613" y="671513"/>
          <p14:tracePt t="12663" x="1928813" y="755650"/>
          <p14:tracePt t="12671" x="1911350" y="773113"/>
          <p14:tracePt t="12679" x="1903413" y="798513"/>
          <p14:tracePt t="12687" x="1893888" y="808038"/>
          <p14:tracePt t="12695" x="1878013" y="808038"/>
          <p14:tracePt t="12711" x="1868488" y="823913"/>
          <p14:tracePt t="12784" x="1852613" y="833438"/>
          <p14:tracePt t="12792" x="1843088" y="849313"/>
          <p14:tracePt t="12801" x="1843088" y="858838"/>
          <p14:tracePt t="12810" x="1843088" y="884238"/>
          <p14:tracePt t="12815" x="1827213" y="900113"/>
          <p14:tracePt t="12839" x="1827213" y="925513"/>
          <p14:tracePt t="12847" x="1817688" y="935038"/>
          <p14:tracePt t="12857" x="1809750" y="935038"/>
          <p14:tracePt t="12919" x="1792288" y="942975"/>
          <p14:tracePt t="12935" x="1792288" y="960438"/>
          <p14:tracePt t="12943" x="1792288" y="1011238"/>
          <p14:tracePt t="12951" x="1724025" y="1069975"/>
          <p14:tracePt t="12959" x="1657350" y="1104900"/>
          <p14:tracePt t="12966" x="1538288" y="1122363"/>
          <p14:tracePt t="12975" x="1419225" y="1138238"/>
          <p14:tracePt t="12983" x="1317625" y="1181100"/>
          <p14:tracePt t="13023" x="1401763" y="1181100"/>
          <p14:tracePt t="13031" x="1444625" y="1181100"/>
          <p14:tracePt t="13160" x="1597025" y="1198563"/>
          <p14:tracePt t="13167" x="1860550" y="1249363"/>
          <p14:tracePt t="13175" x="2005013" y="1292225"/>
          <p14:tracePt t="13183" x="2208213" y="1308100"/>
          <p14:tracePt t="13191" x="2379663" y="1308100"/>
          <p14:tracePt t="13199" x="2497138" y="1350963"/>
          <p14:tracePt t="13207" x="2549525" y="1385888"/>
          <p14:tracePt t="13215" x="2590800" y="1419225"/>
          <p14:tracePt t="13223" x="2668588" y="1470025"/>
          <p14:tracePt t="13240" x="2676525" y="1477963"/>
          <p14:tracePt t="13263" x="2659063" y="1504950"/>
          <p14:tracePt t="13271" x="2625725" y="1538288"/>
          <p14:tracePt t="13279" x="2616200" y="1546225"/>
          <p14:tracePt t="13287" x="2590800" y="1563688"/>
          <p14:tracePt t="13295" x="2557463" y="1581150"/>
          <p14:tracePt t="13311" x="2514600" y="1589088"/>
          <p14:tracePt t="13343" x="2497138" y="1606550"/>
          <p14:tracePt t="13359" x="2489200" y="1614488"/>
          <p14:tracePt t="13376" x="2471738" y="1639888"/>
          <p14:tracePt t="13383" x="2471738" y="1657350"/>
          <p14:tracePt t="13391" x="2446338" y="1682750"/>
          <p14:tracePt t="13399" x="2438400" y="1700213"/>
          <p14:tracePt t="13407" x="2413000" y="1725613"/>
          <p14:tracePt t="13415" x="2395538" y="1751013"/>
          <p14:tracePt t="13423" x="2362200" y="1784350"/>
          <p14:tracePt t="13431" x="2352675" y="1809750"/>
          <p14:tracePt t="13440" x="2336800" y="1827213"/>
          <p14:tracePt t="13447" x="2311400" y="1852613"/>
          <p14:tracePt t="13456" x="2293938" y="1878013"/>
          <p14:tracePt t="13463" x="2286000" y="1895475"/>
          <p14:tracePt t="13471" x="2286000" y="1903413"/>
          <p14:tracePt t="13479" x="2268538" y="1946275"/>
          <p14:tracePt t="13487" x="2260600" y="1954213"/>
          <p14:tracePt t="13495" x="2243138" y="1971675"/>
          <p14:tracePt t="13527" x="2235200" y="2014538"/>
          <p14:tracePt t="13543" x="2235200" y="2022475"/>
          <p14:tracePt t="13551" x="2235200" y="2030413"/>
          <p14:tracePt t="13560" x="2217738" y="2073275"/>
          <p14:tracePt t="13576" x="2217738" y="2090738"/>
          <p14:tracePt t="13583" x="2217738" y="2098675"/>
          <p14:tracePt t="13599" x="2217738" y="2124075"/>
          <p14:tracePt t="13606" x="2217738" y="2141538"/>
          <p14:tracePt t="13680" x="2217738" y="2149475"/>
          <p14:tracePt t="13689" x="2208213" y="2159000"/>
          <p14:tracePt t="13698" x="2208213" y="2184400"/>
          <p14:tracePt t="13705" x="2208213" y="2200275"/>
          <p14:tracePt t="13712" x="2192338" y="2227263"/>
          <p14:tracePt t="13720" x="2157413" y="2278063"/>
          <p14:tracePt t="13735" x="2149475" y="2303463"/>
          <p14:tracePt t="13743" x="2132013" y="2328863"/>
          <p14:tracePt t="13751" x="2116138" y="2362200"/>
          <p14:tracePt t="13759" x="2073275" y="2397125"/>
          <p14:tracePt t="13767" x="2038350" y="2422525"/>
          <p14:tracePt t="13776" x="2012950" y="2438400"/>
          <p14:tracePt t="13783" x="1962150" y="2473325"/>
          <p14:tracePt t="13791" x="1911350" y="2516188"/>
          <p14:tracePt t="13799" x="1868488" y="2532063"/>
          <p14:tracePt t="13806" x="1817688" y="2549525"/>
          <p14:tracePt t="13815" x="1776413" y="2549525"/>
          <p14:tracePt t="13823" x="1724025" y="2582863"/>
          <p14:tracePt t="13831" x="1698625" y="2582863"/>
          <p14:tracePt t="13840" x="1690688" y="2592388"/>
          <p14:tracePt t="13847" x="1665288" y="2592388"/>
          <p14:tracePt t="14120" x="1647825" y="2592388"/>
          <p14:tracePt t="14136" x="1639888" y="2592388"/>
          <p14:tracePt t="14224" x="1622425" y="2592388"/>
          <p14:tracePt t="14232" x="1597025" y="2592388"/>
          <p14:tracePt t="14241" x="1571625" y="2574925"/>
          <p14:tracePt t="15231" x="1563688" y="2574925"/>
          <p14:tracePt t="15240" x="1546225" y="2592388"/>
          <p14:tracePt t="15335" x="1546225" y="2633663"/>
          <p14:tracePt t="15343" x="1546225" y="2643188"/>
          <p14:tracePt t="15376" x="1546225" y="2660650"/>
          <p14:tracePt t="16072" x="1538288" y="2668588"/>
          <p14:tracePt t="16080" x="1520825" y="2668588"/>
          <p14:tracePt t="16088" x="1520825" y="2651125"/>
          <p14:tracePt t="16096" x="1520825" y="2643188"/>
          <p14:tracePt t="16111" x="1512888" y="2617788"/>
          <p14:tracePt t="16407" x="1512888" y="2600325"/>
          <p14:tracePt t="16415" x="1512888" y="2592388"/>
          <p14:tracePt t="16422" x="1512888" y="2574925"/>
          <p14:tracePt t="16431" x="1512888" y="2566988"/>
          <p14:tracePt t="16439" x="1512888" y="2524125"/>
          <p14:tracePt t="16447" x="1512888" y="2516188"/>
          <p14:tracePt t="16456" x="1512888" y="2473325"/>
          <p14:tracePt t="16463" x="1512888" y="2422525"/>
          <p14:tracePt t="16471" x="1528763" y="2379663"/>
          <p14:tracePt t="16479" x="1528763" y="2354263"/>
          <p14:tracePt t="16487" x="1546225" y="2303463"/>
          <p14:tracePt t="16495" x="1546225" y="2293938"/>
          <p14:tracePt t="16503" x="1546225" y="2235200"/>
          <p14:tracePt t="16511" x="1563688" y="2209800"/>
          <p14:tracePt t="16519" x="1597025" y="2141538"/>
          <p14:tracePt t="16527" x="1597025" y="2116138"/>
          <p14:tracePt t="16535" x="1606550" y="2082800"/>
          <p14:tracePt t="16542" x="1622425" y="2055813"/>
          <p14:tracePt t="16551" x="1622425" y="2030413"/>
          <p14:tracePt t="16559" x="1639888" y="1963738"/>
          <p14:tracePt t="16567" x="1639888" y="1938338"/>
          <p14:tracePt t="16575" x="1657350" y="1903413"/>
          <p14:tracePt t="16583" x="1690688" y="1860550"/>
          <p14:tracePt t="16591" x="1690688" y="1835150"/>
          <p14:tracePt t="16599" x="1698625" y="1784350"/>
          <p14:tracePt t="16615" x="1716088" y="1776413"/>
          <p14:tracePt t="16622" x="1741488" y="1733550"/>
          <p14:tracePt t="16632" x="1758950" y="1700213"/>
          <p14:tracePt t="16644" x="1776413" y="1674813"/>
          <p14:tracePt t="16648" x="1784350" y="1639888"/>
          <p14:tracePt t="16658" x="1817688" y="1614488"/>
          <p14:tracePt t="16664" x="1835150" y="1563688"/>
          <p14:tracePt t="16672" x="1843088" y="1555750"/>
          <p14:tracePt t="16679" x="1885950" y="1512888"/>
          <p14:tracePt t="16687" x="1920875" y="1477963"/>
          <p14:tracePt t="16695" x="1928813" y="1470025"/>
          <p14:tracePt t="16703" x="1946275" y="1427163"/>
          <p14:tracePt t="16711" x="1954213" y="1419225"/>
          <p14:tracePt t="16719" x="1971675" y="1401763"/>
          <p14:tracePt t="16727" x="1979613" y="1393825"/>
          <p14:tracePt t="16735" x="1997075" y="1368425"/>
          <p14:tracePt t="16759" x="2005013" y="1333500"/>
          <p14:tracePt t="16799" x="2022475" y="1333500"/>
          <p14:tracePt t="16815" x="2030413" y="1325563"/>
          <p14:tracePt t="16928" x="2073275" y="1300163"/>
          <p14:tracePt t="16936" x="2098675" y="1300163"/>
          <p14:tracePt t="16951" x="2132013" y="1282700"/>
          <p14:tracePt t="16960" x="2141538" y="1282700"/>
          <p14:tracePt t="16967" x="2149475" y="1282700"/>
          <p14:tracePt t="16983" x="2166938" y="1282700"/>
          <p14:tracePt t="16991" x="2174875" y="1266825"/>
          <p14:tracePt t="16999" x="2217738" y="1257300"/>
          <p14:tracePt t="17007" x="2268538" y="1223963"/>
          <p14:tracePt t="17015" x="2311400" y="1206500"/>
          <p14:tracePt t="17023" x="2379663" y="1189038"/>
          <p14:tracePt t="17031" x="2506663" y="1130300"/>
          <p14:tracePt t="17039" x="2600325" y="1087438"/>
          <p14:tracePt t="17047" x="2659063" y="1087438"/>
          <p14:tracePt t="17056" x="2778125" y="1036638"/>
          <p14:tracePt t="17063" x="2897188" y="1011238"/>
          <p14:tracePt t="17073" x="3041650" y="993775"/>
          <p14:tracePt t="17079" x="3168650" y="935038"/>
          <p14:tracePt t="17087" x="3262313" y="909638"/>
          <p14:tracePt t="17095" x="3355975" y="892175"/>
          <p14:tracePt t="17103" x="3414713" y="874713"/>
          <p14:tracePt t="17111" x="3482975" y="841375"/>
          <p14:tracePt t="17119" x="3551238" y="823913"/>
          <p14:tracePt t="17139" x="3729038" y="808038"/>
          <p14:tracePt t="17144" x="3873500" y="808038"/>
          <p14:tracePt t="17151" x="4017963" y="808038"/>
          <p14:tracePt t="17160" x="4103688" y="808038"/>
          <p14:tracePt t="17167" x="4306888" y="808038"/>
          <p14:tracePt t="17176" x="4443413" y="808038"/>
          <p14:tracePt t="17183" x="4587875" y="808038"/>
          <p14:tracePt t="17191" x="4732338" y="808038"/>
          <p14:tracePt t="17199" x="4902200" y="808038"/>
          <p14:tracePt t="17207" x="5046663" y="808038"/>
          <p14:tracePt t="17215" x="5165725" y="808038"/>
          <p14:tracePt t="17223" x="5335588" y="808038"/>
          <p14:tracePt t="17231" x="5472113" y="808038"/>
          <p14:tracePt t="17239" x="5616575" y="808038"/>
          <p14:tracePt t="17247" x="5786438" y="808038"/>
          <p14:tracePt t="17256" x="5956300" y="808038"/>
          <p14:tracePt t="17263" x="6100763" y="808038"/>
          <p14:tracePt t="17271" x="6245225" y="808038"/>
          <p14:tracePt t="17279" x="6364288" y="808038"/>
          <p14:tracePt t="17287" x="6473825" y="808038"/>
          <p14:tracePt t="17295" x="6592888" y="808038"/>
          <p14:tracePt t="17303" x="6729413" y="808038"/>
          <p14:tracePt t="17311" x="6848475" y="808038"/>
          <p14:tracePt t="17319" x="6967538" y="808038"/>
          <p14:tracePt t="17327" x="7077075" y="808038"/>
          <p14:tracePt t="17335" x="7196138" y="808038"/>
          <p14:tracePt t="17343" x="7307263" y="808038"/>
          <p14:tracePt t="17351" x="7358063" y="808038"/>
          <p14:tracePt t="17359" x="7485063" y="808038"/>
          <p14:tracePt t="17367" x="7527925" y="808038"/>
          <p14:tracePt t="17376" x="7578725" y="808038"/>
          <p14:tracePt t="17383" x="7637463" y="790575"/>
          <p14:tracePt t="17392" x="7688263" y="773113"/>
          <p14:tracePt t="17399" x="7715250" y="765175"/>
          <p14:tracePt t="17407" x="7748588" y="747713"/>
          <p14:tracePt t="17415" x="7807325" y="730250"/>
          <p14:tracePt t="17423" x="7900988" y="730250"/>
          <p14:tracePt t="17431" x="7986713" y="730250"/>
          <p14:tracePt t="17439" x="8096250" y="730250"/>
          <p14:tracePt t="17447" x="8215313" y="730250"/>
          <p14:tracePt t="17456" x="8308975" y="714375"/>
          <p14:tracePt t="17463" x="8453438" y="671513"/>
          <p14:tracePt t="17473" x="8547100" y="654050"/>
          <p14:tracePt t="17479" x="8615363" y="654050"/>
          <p14:tracePt t="17487" x="8658225" y="636588"/>
          <p14:tracePt t="17503" x="8674100" y="636588"/>
          <p14:tracePt t="17511" x="8699500" y="620713"/>
          <p14:tracePt t="17519" x="8709025" y="620713"/>
          <p14:tracePt t="17543" x="8724900" y="620713"/>
          <p14:tracePt t="17551" x="8734425" y="620713"/>
          <p14:tracePt t="17559" x="8759825" y="620713"/>
          <p14:tracePt t="17567" x="8793163" y="611188"/>
          <p14:tracePt t="17576" x="8802688" y="595313"/>
          <p14:tracePt t="17583" x="8843963" y="595313"/>
          <p14:tracePt t="17591" x="8853488" y="595313"/>
          <p14:tracePt t="17607" x="8869363" y="595313"/>
          <p14:tracePt t="17647" x="8878888" y="585788"/>
          <p14:tracePt t="17656" x="8886825" y="585788"/>
          <p14:tracePt t="17663" x="8929688" y="585788"/>
          <p14:tracePt t="17673" x="8980488" y="585788"/>
          <p14:tracePt t="17679" x="9005888" y="585788"/>
          <p14:tracePt t="17688" x="9064625" y="569913"/>
          <p14:tracePt t="17695" x="9117013" y="569913"/>
          <p14:tracePt t="17703" x="9124950" y="569913"/>
          <p14:tracePt t="17711" x="9150350" y="552450"/>
          <p14:tracePt t="17727" x="9201150" y="552450"/>
          <p14:tracePt t="17751" x="9209088" y="552450"/>
          <p14:tracePt t="17760" x="9251950" y="552450"/>
          <p14:tracePt t="17767" x="9294813" y="552450"/>
          <p14:tracePt t="17776" x="9345613" y="552450"/>
          <p14:tracePt t="17783" x="9405938" y="552450"/>
          <p14:tracePt t="17791" x="9431338" y="552450"/>
          <p14:tracePt t="17799" x="9482138" y="552450"/>
          <p14:tracePt t="17807" x="9490075" y="552450"/>
          <p14:tracePt t="17816" x="9498013" y="552450"/>
          <p14:tracePt t="17831" x="9515475" y="552450"/>
          <p14:tracePt t="17840" x="9558338" y="560388"/>
          <p14:tracePt t="17863" x="9566275" y="560388"/>
          <p14:tracePt t="17873" x="9583738" y="560388"/>
          <p14:tracePt t="17911" x="9609138" y="560388"/>
          <p14:tracePt t="17919" x="9634538" y="585788"/>
          <p14:tracePt t="17927" x="9702800" y="603250"/>
          <p14:tracePt t="17935" x="9796463" y="620713"/>
          <p14:tracePt t="17944" x="9855200" y="636588"/>
          <p14:tracePt t="17951" x="9956800" y="679450"/>
          <p14:tracePt t="17960" x="9999663" y="696913"/>
          <p14:tracePt t="17967" x="10050463" y="696913"/>
          <p14:tracePt t="17976" x="10075863" y="696913"/>
          <p14:tracePt t="17983" x="10101263" y="696913"/>
          <p14:tracePt t="17991" x="10126663" y="704850"/>
          <p14:tracePt t="18120" x="10144125" y="722313"/>
          <p14:tracePt t="18128" x="10144125" y="747713"/>
          <p14:tracePt t="18136" x="10144125" y="773113"/>
          <p14:tracePt t="18143" x="10144125" y="841375"/>
          <p14:tracePt t="18156" x="10144125" y="925513"/>
          <p14:tracePt t="18160" x="10144125" y="985838"/>
          <p14:tracePt t="18167" x="10118725" y="1019175"/>
          <p14:tracePt t="18175" x="10085388" y="1087438"/>
          <p14:tracePt t="18183" x="9999663" y="1087438"/>
          <p14:tracePt t="18192" x="9880600" y="1087438"/>
          <p14:tracePt t="18199" x="9855200" y="1087438"/>
          <p14:tracePt t="18207" x="9847263" y="1087438"/>
          <p14:tracePt t="18376" x="9847263" y="1079500"/>
          <p14:tracePt t="18384" x="9864725" y="1079500"/>
          <p14:tracePt t="18391" x="9923463" y="1054100"/>
          <p14:tracePt t="18415" x="9915525" y="1054100"/>
          <p14:tracePt t="18423" x="9855200" y="1069975"/>
          <p14:tracePt t="18431" x="9812338" y="1223963"/>
          <p14:tracePt t="18440" x="9745663" y="1401763"/>
          <p14:tracePt t="18447" x="9702800" y="1606550"/>
          <p14:tracePt t="18457" x="9677400" y="1751013"/>
          <p14:tracePt t="18463" x="9642475" y="1870075"/>
          <p14:tracePt t="18473" x="9642475" y="1938338"/>
          <p14:tracePt t="18479" x="9642475" y="1997075"/>
          <p14:tracePt t="18487" x="9642475" y="2022475"/>
          <p14:tracePt t="18495" x="9642475" y="2055813"/>
          <p14:tracePt t="18503" x="9642475" y="2082800"/>
          <p14:tracePt t="18511" x="9642475" y="2090738"/>
          <p14:tracePt t="18519" x="9642475" y="2149475"/>
          <p14:tracePt t="18527" x="9659938" y="2200275"/>
          <p14:tracePt t="18536" x="9659938" y="2243138"/>
          <p14:tracePt t="18543" x="9659938" y="2303463"/>
          <p14:tracePt t="18551" x="9677400" y="2371725"/>
          <p14:tracePt t="18560" x="9677400" y="2397125"/>
          <p14:tracePt t="18567" x="9710738" y="2430463"/>
          <p14:tracePt t="18576" x="9720263" y="2455863"/>
          <p14:tracePt t="18583" x="9736138" y="2489200"/>
          <p14:tracePt t="18592" x="9736138" y="2498725"/>
          <p14:tracePt t="18599" x="9753600" y="2524125"/>
          <p14:tracePt t="18607" x="9761538" y="2557463"/>
          <p14:tracePt t="18615" x="9779000" y="2566988"/>
          <p14:tracePt t="18623" x="9804400" y="2592388"/>
          <p14:tracePt t="18631" x="9821863" y="2625725"/>
          <p14:tracePt t="18640" x="9847263" y="2633663"/>
          <p14:tracePt t="18647" x="9864725" y="2686050"/>
          <p14:tracePt t="18657" x="9898063" y="2711450"/>
          <p14:tracePt t="18663" x="9923463" y="2744788"/>
          <p14:tracePt t="18673" x="9956800" y="2770188"/>
          <p14:tracePt t="18679" x="10025063" y="2805113"/>
          <p14:tracePt t="18687" x="10034588" y="2820988"/>
          <p14:tracePt t="18696" x="10059988" y="2830513"/>
          <p14:tracePt t="18703" x="10126663" y="2889250"/>
          <p14:tracePt t="18711" x="10161588" y="2897188"/>
          <p14:tracePt t="18719" x="10220325" y="2897188"/>
          <p14:tracePt t="18727" x="10288588" y="2914650"/>
          <p14:tracePt t="18735" x="10331450" y="2914650"/>
          <p14:tracePt t="18744" x="10382250" y="2932113"/>
          <p14:tracePt t="18751" x="10407650" y="2932113"/>
          <p14:tracePt t="18760" x="10415588" y="2932113"/>
          <p14:tracePt t="18960" x="10442575" y="2932113"/>
          <p14:tracePt t="19409" x="10458450" y="2932113"/>
          <p14:tracePt t="19425" x="10467975" y="2932113"/>
          <p14:tracePt t="19439" x="10483850" y="2932113"/>
          <p14:tracePt t="19447" x="10518775" y="2932113"/>
          <p14:tracePt t="19455" x="10552113" y="2932113"/>
          <p14:tracePt t="19463" x="10594975" y="2922588"/>
          <p14:tracePt t="19472" x="10628313" y="2897188"/>
          <p14:tracePt t="19479" x="10653713" y="2881313"/>
          <p14:tracePt t="19487" x="10688638" y="2863850"/>
          <p14:tracePt t="19503" x="10696575" y="2855913"/>
          <p14:tracePt t="19511" x="10721975" y="2830513"/>
          <p14:tracePt t="19527" x="10739438" y="2813050"/>
          <p14:tracePt t="19600" x="10747375" y="2813050"/>
          <p14:tracePt t="19607" x="10756900" y="2813050"/>
          <p14:tracePt t="19792" x="10772775" y="2813050"/>
          <p14:tracePt t="19800" x="10815638" y="2770188"/>
          <p14:tracePt t="19807" x="10833100" y="2701925"/>
          <p14:tracePt t="19815" x="10848975" y="2660650"/>
          <p14:tracePt t="19823" x="10874375" y="2625725"/>
          <p14:tracePt t="19839" x="10874375" y="2617788"/>
          <p14:tracePt t="20096" x="10874375" y="2608263"/>
          <p14:tracePt t="22128" x="10874375" y="2574925"/>
          <p14:tracePt t="22248" x="10841038" y="2549525"/>
          <p14:tracePt t="22272" x="10833100" y="2532063"/>
          <p14:tracePt t="22279" x="10807700" y="2524125"/>
          <p14:tracePt t="22295" x="10790238" y="2506663"/>
          <p14:tracePt t="22319" x="10764838" y="2506663"/>
          <p14:tracePt t="22327" x="10756900" y="2506663"/>
          <p14:tracePt t="22335" x="10739438" y="2506663"/>
          <p14:tracePt t="22343" x="10729913" y="2506663"/>
          <p14:tracePt t="22351" x="10704513" y="2498725"/>
          <p14:tracePt t="22359" x="10688638" y="2498725"/>
          <p14:tracePt t="22367" x="10679113" y="2481263"/>
          <p14:tracePt t="22375" x="10663238" y="2473325"/>
          <p14:tracePt t="23207" x="10628313" y="2473325"/>
          <p14:tracePt t="23231" x="10612438" y="2473325"/>
          <p14:tracePt t="23247" x="10602913" y="2473325"/>
          <p14:tracePt t="23456" x="10560050" y="2473325"/>
          <p14:tracePt t="23464" x="10433050" y="2473325"/>
          <p14:tracePt t="23473" x="10101263" y="2413000"/>
          <p14:tracePt t="23479" x="9710738" y="2328863"/>
          <p14:tracePt t="23487" x="9158288" y="2260600"/>
          <p14:tracePt t="23495" x="8572500" y="2227263"/>
          <p14:tracePt t="23503" x="8012113" y="2133600"/>
          <p14:tracePt t="23511" x="7518400" y="2065338"/>
          <p14:tracePt t="23519" x="7178675" y="1989138"/>
          <p14:tracePt t="23527" x="6899275" y="1946275"/>
          <p14:tracePt t="23535" x="6575425" y="1895475"/>
          <p14:tracePt t="23542" x="6321425" y="1870075"/>
          <p14:tracePt t="23551" x="6040438" y="1819275"/>
          <p14:tracePt t="23559" x="5718175" y="1776413"/>
          <p14:tracePt t="23567" x="5353050" y="1751013"/>
          <p14:tracePt t="23575" x="4859338" y="1682750"/>
          <p14:tracePt t="23583" x="4400550" y="1682750"/>
          <p14:tracePt t="23591" x="3822700" y="1682750"/>
          <p14:tracePt t="23599" x="3414713" y="1682750"/>
          <p14:tracePt t="23607" x="3100388" y="1682750"/>
          <p14:tracePt t="23615" x="2820988" y="1682750"/>
          <p14:tracePt t="23623" x="2625725" y="1682750"/>
          <p14:tracePt t="23631" x="2506663" y="1682750"/>
          <p14:tracePt t="23639" x="2420938" y="1682750"/>
          <p14:tracePt t="23647" x="2395538" y="1682750"/>
          <p14:tracePt t="23655" x="2352675" y="1682750"/>
          <p14:tracePt t="23663" x="2336800" y="1690688"/>
          <p14:tracePt t="23672" x="2327275" y="1690688"/>
          <p14:tracePt t="23687" x="2301875" y="1690688"/>
          <p14:tracePt t="23695" x="2286000" y="1700213"/>
          <p14:tracePt t="23702" x="2260600" y="1725613"/>
          <p14:tracePt t="23711" x="2192338" y="1801813"/>
          <p14:tracePt t="23719" x="2081213" y="1903413"/>
          <p14:tracePt t="23727" x="1979613" y="2005013"/>
          <p14:tracePt t="23735" x="1878013" y="2073275"/>
          <p14:tracePt t="23743" x="1801813" y="2149475"/>
          <p14:tracePt t="23751" x="1708150" y="2184400"/>
          <p14:tracePt t="23758" x="1597025" y="2311400"/>
          <p14:tracePt t="23767" x="1589088" y="2328863"/>
          <p14:tracePt t="23775" x="1589088" y="2371725"/>
          <p14:tracePt t="23783" x="1589088" y="2379663"/>
          <p14:tracePt t="23791" x="1589088" y="2387600"/>
          <p14:tracePt t="23808" x="1606550" y="2387600"/>
          <p14:tracePt t="23815" x="1614488" y="2387600"/>
          <p14:tracePt t="24000" x="1614488" y="2379663"/>
          <p14:tracePt t="24008" x="1657350" y="2311400"/>
          <p14:tracePt t="24016" x="1690688" y="2303463"/>
          <p14:tracePt t="24023" x="1733550" y="2286000"/>
          <p14:tracePt t="24031" x="1801813" y="2286000"/>
          <p14:tracePt t="24039" x="1827213" y="2286000"/>
          <p14:tracePt t="24047" x="1868488" y="2286000"/>
          <p14:tracePt t="24056" x="1903413" y="2293938"/>
          <p14:tracePt t="24063" x="1936750" y="2336800"/>
          <p14:tracePt t="24072" x="2005013" y="2413000"/>
          <p14:tracePt t="24079" x="2081213" y="2489200"/>
          <p14:tracePt t="24087" x="2182813" y="2549525"/>
          <p14:tracePt t="24095" x="2251075" y="2600325"/>
          <p14:tracePt t="24103" x="2327275" y="2633663"/>
          <p14:tracePt t="24111" x="2370138" y="2668588"/>
          <p14:tracePt t="24119" x="2420938" y="2686050"/>
          <p14:tracePt t="24127" x="2489200" y="2719388"/>
          <p14:tracePt t="24135" x="2557463" y="2770188"/>
          <p14:tracePt t="24155" x="2651125" y="2805113"/>
          <p14:tracePt t="24160" x="2701925" y="2855913"/>
          <p14:tracePt t="24167" x="2735263" y="2871788"/>
          <p14:tracePt t="24176" x="2760663" y="2881313"/>
          <p14:tracePt t="24183" x="2828925" y="2932113"/>
          <p14:tracePt t="24192" x="2863850" y="2982913"/>
          <p14:tracePt t="24199" x="2914650" y="3016250"/>
          <p14:tracePt t="24209" x="2965450" y="3109913"/>
          <p14:tracePt t="24215" x="3024188" y="3178175"/>
          <p14:tracePt t="24223" x="3049588" y="3211513"/>
          <p14:tracePt t="24231" x="3084513" y="3279775"/>
          <p14:tracePt t="24239" x="3100388" y="3322638"/>
          <p14:tracePt t="24247" x="3100388" y="3340100"/>
          <p14:tracePt t="24255" x="3117850" y="3365500"/>
          <p14:tracePt t="24263" x="3127375" y="3424238"/>
          <p14:tracePt t="24272" x="3160713" y="3475038"/>
          <p14:tracePt t="24279" x="3178175" y="3502025"/>
          <p14:tracePt t="24287" x="3194050" y="3552825"/>
          <p14:tracePt t="24295" x="3203575" y="3578225"/>
          <p14:tracePt t="24303" x="3203575" y="3594100"/>
          <p14:tracePt t="24311" x="3219450" y="3603625"/>
          <p14:tracePt t="24472" x="3211513" y="3603625"/>
          <p14:tracePt t="24490" x="3186113" y="3603625"/>
          <p14:tracePt t="24498" x="3160713" y="3636963"/>
          <p14:tracePt t="24527" x="3160713" y="3646488"/>
          <p14:tracePt t="24543" x="3160713" y="3662363"/>
          <p14:tracePt t="24608" x="3160713" y="3654425"/>
          <p14:tracePt t="24615" x="3178175" y="3611563"/>
          <p14:tracePt t="24623" x="3178175" y="3484563"/>
          <p14:tracePt t="24631" x="3194050" y="3390900"/>
          <p14:tracePt t="24640" x="3194050" y="3305175"/>
          <p14:tracePt t="24648" x="3194050" y="3211513"/>
          <p14:tracePt t="24657" x="3211513" y="3170238"/>
          <p14:tracePt t="24663" x="3211513" y="3127375"/>
          <p14:tracePt t="24674" x="3211513" y="3094038"/>
          <p14:tracePt t="24679" x="3244850" y="3051175"/>
          <p14:tracePt t="24690" x="3254375" y="3016250"/>
          <p14:tracePt t="24808" x="3254375" y="3094038"/>
          <p14:tracePt t="24816" x="3254375" y="3238500"/>
          <p14:tracePt t="24823" x="3254375" y="3355975"/>
          <p14:tracePt t="24832" x="3254375" y="3527425"/>
          <p14:tracePt t="24841" x="3254375" y="3671888"/>
          <p14:tracePt t="24848" x="3254375" y="3730625"/>
          <p14:tracePt t="24858" x="3254375" y="3816350"/>
          <p14:tracePt t="24863" x="3254375" y="3832225"/>
          <p14:tracePt t="24872" x="3254375" y="3867150"/>
          <p14:tracePt t="24936" x="3254375" y="3883025"/>
          <p14:tracePt t="24952" x="3244850" y="3883025"/>
          <p14:tracePt t="24961" x="3186113" y="3857625"/>
          <p14:tracePt t="24968" x="3143250" y="3713163"/>
          <p14:tracePt t="24978" x="3100388" y="3560763"/>
          <p14:tracePt t="24983" x="3059113" y="3441700"/>
          <p14:tracePt t="24993" x="3016250" y="3289300"/>
          <p14:tracePt t="24999" x="3016250" y="3203575"/>
          <p14:tracePt t="25008" x="3016250" y="3119438"/>
          <p14:tracePt t="25015" x="2982913" y="3067050"/>
          <p14:tracePt t="25023" x="2965450" y="3016250"/>
          <p14:tracePt t="25031" x="2947988" y="2974975"/>
          <p14:tracePt t="25040" x="2947988" y="2965450"/>
          <p14:tracePt t="25047" x="2940050" y="2932113"/>
          <p14:tracePt t="25056" x="2905125" y="2922588"/>
          <p14:tracePt t="25063" x="2897188" y="2906713"/>
          <p14:tracePt t="25129" x="2889250" y="2906713"/>
          <p14:tracePt t="25140" x="2854325" y="2906713"/>
          <p14:tracePt t="25146" x="2828925" y="2932113"/>
          <p14:tracePt t="25152" x="2795588" y="3000375"/>
          <p14:tracePt t="25159" x="2760663" y="3067050"/>
          <p14:tracePt t="25169" x="2727325" y="3135313"/>
          <p14:tracePt t="25175" x="2709863" y="3228975"/>
          <p14:tracePt t="25184" x="2709863" y="3246438"/>
          <p14:tracePt t="25193" x="2693988" y="3297238"/>
          <p14:tracePt t="25312" x="2676525" y="3297238"/>
          <p14:tracePt t="25321" x="2676525" y="3271838"/>
          <p14:tracePt t="25329" x="2684463" y="3221038"/>
          <p14:tracePt t="25338" x="2701925" y="3195638"/>
          <p14:tracePt t="25343" x="2719388" y="3170238"/>
          <p14:tracePt t="25384" x="2727325" y="3152775"/>
          <p14:tracePt t="25392" x="2744788" y="3152775"/>
          <p14:tracePt t="25400" x="2752725" y="3152775"/>
          <p14:tracePt t="25410" x="2795588" y="3152775"/>
          <p14:tracePt t="25416" x="2803525" y="3152775"/>
          <p14:tracePt t="25423" x="2846388" y="3170238"/>
          <p14:tracePt t="25431" x="2879725" y="3238500"/>
          <p14:tracePt t="25439" x="2897188" y="3289300"/>
          <p14:tracePt t="25447" x="2930525" y="3355975"/>
          <p14:tracePt t="25456" x="2930525" y="3382963"/>
          <p14:tracePt t="25463" x="2955925" y="3416300"/>
          <p14:tracePt t="25473" x="2990850" y="3441700"/>
          <p14:tracePt t="25489" x="2998788" y="3459163"/>
          <p14:tracePt t="25495" x="3016250" y="3467100"/>
          <p14:tracePt t="25584" x="3024188" y="3467100"/>
          <p14:tracePt t="25608" x="3041650" y="3467100"/>
          <p14:tracePt t="25624" x="3049588" y="3467100"/>
          <p14:tracePt t="25633" x="3074988" y="3459163"/>
          <p14:tracePt t="25649" x="3100388" y="3459163"/>
          <p14:tracePt t="25657" x="3117850" y="3449638"/>
          <p14:tracePt t="25664" x="3160713" y="3433763"/>
          <p14:tracePt t="25673" x="3228975" y="3365500"/>
          <p14:tracePt t="25679" x="3305175" y="3289300"/>
          <p14:tracePt t="25689" x="3355975" y="3238500"/>
          <p14:tracePt t="25695" x="3457575" y="3135313"/>
          <p14:tracePt t="25703" x="3492500" y="3084513"/>
          <p14:tracePt t="25711" x="3543300" y="3016250"/>
          <p14:tracePt t="25719" x="3543300" y="3008313"/>
          <p14:tracePt t="25727" x="3576638" y="2949575"/>
          <p14:tracePt t="25824" x="3576638" y="2965450"/>
          <p14:tracePt t="25832" x="3576638" y="3008313"/>
          <p14:tracePt t="25841" x="3576638" y="3094038"/>
          <p14:tracePt t="25849" x="3576638" y="3119438"/>
          <p14:tracePt t="25859" x="3576638" y="3170238"/>
          <p14:tracePt t="25864" x="3576638" y="3228975"/>
          <p14:tracePt t="25875" x="3576638" y="3246438"/>
          <p14:tracePt t="25880" x="3576638" y="3254375"/>
          <p14:tracePt t="25894" x="3576638" y="3297238"/>
          <p14:tracePt t="25898" x="3576638" y="3305175"/>
          <p14:tracePt t="26000" x="3568700" y="3322638"/>
          <p14:tracePt t="26032" x="3559175" y="3314700"/>
          <p14:tracePt t="26042" x="3533775" y="3305175"/>
          <p14:tracePt t="26049" x="3467100" y="3289300"/>
          <p14:tracePt t="26060" x="3406775" y="3289300"/>
          <p14:tracePt t="26065" x="3313113" y="3271838"/>
          <p14:tracePt t="26076" x="3228975" y="3271838"/>
          <p14:tracePt t="26082" x="3109913" y="3271838"/>
          <p14:tracePt t="26090" x="3024188" y="3271838"/>
          <p14:tracePt t="26095" x="2940050" y="3271838"/>
          <p14:tracePt t="26103" x="2854325" y="3271838"/>
          <p14:tracePt t="26111" x="2786063" y="3271838"/>
          <p14:tracePt t="26119" x="2744788" y="3271838"/>
          <p14:tracePt t="26127" x="2676525" y="3271838"/>
          <p14:tracePt t="26141" x="2668588" y="3271838"/>
          <p14:tracePt t="26143" x="2625725" y="3254375"/>
          <p14:tracePt t="26151" x="2608263" y="3246438"/>
          <p14:tracePt t="26160" x="2582863" y="3211513"/>
          <p14:tracePt t="26167" x="2557463" y="3203575"/>
          <p14:tracePt t="26176" x="2540000" y="3186113"/>
          <p14:tracePt t="26183" x="2532063" y="3178175"/>
          <p14:tracePt t="26193" x="2506663" y="3152775"/>
          <p14:tracePt t="26199" x="2471738" y="3119438"/>
          <p14:tracePt t="26207" x="2446338" y="3094038"/>
          <p14:tracePt t="26215" x="2413000" y="3059113"/>
          <p14:tracePt t="26223" x="2344738" y="3025775"/>
          <p14:tracePt t="26231" x="2301875" y="2990850"/>
          <p14:tracePt t="26239" x="2251075" y="2974975"/>
          <p14:tracePt t="26247" x="2225675" y="2949575"/>
          <p14:tracePt t="26256" x="2157413" y="2914650"/>
          <p14:tracePt t="26263" x="2124075" y="2897188"/>
          <p14:tracePt t="26273" x="2098675" y="2881313"/>
          <p14:tracePt t="26279" x="2081213" y="2871788"/>
          <p14:tracePt t="26290" x="2073275" y="2863850"/>
          <p14:tracePt t="26295" x="2030413" y="2846388"/>
          <p14:tracePt t="26320" x="2005013" y="2830513"/>
          <p14:tracePt t="26335" x="1971675" y="2830513"/>
          <p14:tracePt t="26343" x="1928813" y="2805113"/>
          <p14:tracePt t="26360" x="1878013" y="2787650"/>
          <p14:tracePt t="26367" x="1852613" y="2770188"/>
          <p14:tracePt t="26376" x="1784350" y="2770188"/>
          <p14:tracePt t="26392" x="1758950" y="2752725"/>
          <p14:tracePt t="26465" x="1749425" y="2752725"/>
          <p14:tracePt t="26475" x="1724025" y="2752725"/>
          <p14:tracePt t="26482" x="1631950" y="2805113"/>
          <p14:tracePt t="26493" x="1554163" y="2838450"/>
          <p14:tracePt t="26498" x="1409700" y="2906713"/>
          <p14:tracePt t="26505" x="1257300" y="2949575"/>
          <p14:tracePt t="26512" x="1003300" y="2949575"/>
          <p14:tracePt t="26520" x="950913" y="2990850"/>
          <p14:tracePt t="26528" x="925513" y="2990850"/>
          <p14:tracePt t="26544" x="917575" y="2990850"/>
          <p14:tracePt t="26697" x="917575" y="3008313"/>
          <p14:tracePt t="26706" x="950913" y="3008313"/>
          <p14:tracePt t="26713" x="1036638" y="3008313"/>
          <p14:tracePt t="26721" x="1120775" y="3008313"/>
          <p14:tracePt t="26731" x="1189038" y="3041650"/>
          <p14:tracePt t="26736" x="1223963" y="3059113"/>
          <p14:tracePt t="26767" x="1223963" y="3067050"/>
          <p14:tracePt t="26776" x="1214438" y="3076575"/>
          <p14:tracePt t="26783" x="1189038" y="3094038"/>
          <p14:tracePt t="26792" x="1181100" y="3101975"/>
          <p14:tracePt t="26799" x="1147763" y="3135313"/>
          <p14:tracePt t="26945" x="1147763" y="3144838"/>
          <p14:tracePt t="26960" x="1147763" y="3152775"/>
          <p14:tracePt t="26970" x="1138238" y="3170238"/>
          <p14:tracePt t="27297" x="1138238" y="3178175"/>
          <p14:tracePt t="27307" x="1138238" y="3195638"/>
          <p14:tracePt t="27314" x="1138238" y="3221038"/>
          <p14:tracePt t="27320" x="1147763" y="3246438"/>
          <p14:tracePt t="27327" x="1155700" y="3263900"/>
          <p14:tracePt t="27335" x="1173163" y="3271838"/>
          <p14:tracePt t="27344" x="1198563" y="3297238"/>
          <p14:tracePt t="27351" x="1206500" y="3314700"/>
          <p14:tracePt t="27359" x="1249363" y="3355975"/>
          <p14:tracePt t="27367" x="1300163" y="3365500"/>
          <p14:tracePt t="27376" x="1368425" y="3424238"/>
          <p14:tracePt t="27383" x="1462088" y="3441700"/>
          <p14:tracePt t="27392" x="1554163" y="3459163"/>
          <p14:tracePt t="27399" x="1647825" y="3517900"/>
          <p14:tracePt t="27409" x="1716088" y="3517900"/>
          <p14:tracePt t="27415" x="1776413" y="3517900"/>
          <p14:tracePt t="27424" x="1801813" y="3517900"/>
          <p14:tracePt t="27497" x="1817688" y="3517900"/>
          <p14:tracePt t="27513" x="1817688" y="3502025"/>
          <p14:tracePt t="27600" x="1817688" y="3492500"/>
          <p14:tracePt t="34200" x="1809750" y="3475038"/>
          <p14:tracePt t="34488" x="1801813" y="3475038"/>
          <p14:tracePt t="34505" x="1792288" y="3475038"/>
          <p14:tracePt t="34511" x="1776413" y="3475038"/>
          <p14:tracePt t="34720" x="1766888" y="3475038"/>
          <p14:tracePt t="34744" x="1749425" y="3475038"/>
          <p14:tracePt t="34751" x="1741488" y="3475038"/>
          <p14:tracePt t="34832" x="1698625" y="3475038"/>
          <p14:tracePt t="34839" x="1673225" y="3475038"/>
          <p14:tracePt t="34847" x="1665288" y="3475038"/>
          <p14:tracePt t="34855" x="1647825" y="3475038"/>
          <p14:tracePt t="34992" x="1639888" y="3475038"/>
          <p14:tracePt t="35000" x="1639888" y="3509963"/>
          <p14:tracePt t="35096" x="1657350" y="3509963"/>
          <p14:tracePt t="35112" x="1665288" y="3509963"/>
          <p14:tracePt t="35151" x="1673225" y="3509963"/>
          <p14:tracePt t="35175" x="1716088" y="3527425"/>
          <p14:tracePt t="35192" x="1733550" y="3535363"/>
          <p14:tracePt t="35199" x="1741488" y="3552825"/>
          <p14:tracePt t="35208" x="1749425" y="3560763"/>
          <p14:tracePt t="35215" x="1784350" y="3586163"/>
          <p14:tracePt t="35223" x="1792288" y="3603625"/>
          <p14:tracePt t="35231" x="1827213" y="3662363"/>
          <p14:tracePt t="35239" x="1860550" y="3730625"/>
          <p14:tracePt t="35247" x="1893888" y="3798888"/>
          <p14:tracePt t="35254" x="1911350" y="3849688"/>
          <p14:tracePt t="35263" x="1928813" y="3960813"/>
          <p14:tracePt t="35271" x="1971675" y="4079875"/>
          <p14:tracePt t="35279" x="1987550" y="4197350"/>
          <p14:tracePt t="35288" x="2005013" y="4291013"/>
          <p14:tracePt t="35295" x="2065338" y="4359275"/>
          <p14:tracePt t="35304" x="2081213" y="4452938"/>
          <p14:tracePt t="35311" x="2116138" y="4503738"/>
          <p14:tracePt t="35319" x="2124075" y="4529138"/>
          <p14:tracePt t="35416" x="2141538" y="4546600"/>
          <p14:tracePt t="35440" x="2149475" y="4554538"/>
          <p14:tracePt t="35447" x="2174875" y="4554538"/>
          <p14:tracePt t="35455" x="2208213" y="4538663"/>
          <p14:tracePt t="35463" x="2243138" y="4445000"/>
          <p14:tracePt t="35472" x="2276475" y="4394200"/>
          <p14:tracePt t="35479" x="2293938" y="4351338"/>
          <p14:tracePt t="35488" x="2293938" y="4291013"/>
          <p14:tracePt t="35495" x="2293938" y="4224338"/>
          <p14:tracePt t="35504" x="2301875" y="4214813"/>
          <p14:tracePt t="35511" x="2301875" y="4171950"/>
          <p14:tracePt t="35519" x="2319338" y="4138613"/>
          <p14:tracePt t="35527" x="2344738" y="4095750"/>
          <p14:tracePt t="35535" x="2362200" y="4062413"/>
          <p14:tracePt t="35551" x="2395538" y="4019550"/>
          <p14:tracePt t="35559" x="2420938" y="3986213"/>
          <p14:tracePt t="35591" x="2438400" y="3976688"/>
          <p14:tracePt t="35728" x="2446338" y="3976688"/>
          <p14:tracePt t="35737" x="2463800" y="3976688"/>
          <p14:tracePt t="35745" x="2471738" y="3994150"/>
          <p14:tracePt t="35775" x="2481263" y="4002088"/>
          <p14:tracePt t="35791" x="2497138" y="4011613"/>
          <p14:tracePt t="35799" x="2506663" y="4011613"/>
          <p14:tracePt t="35808" x="2532063" y="4011613"/>
          <p14:tracePt t="35815" x="2549525" y="4027488"/>
          <p14:tracePt t="35823" x="2557463" y="4027488"/>
          <p14:tracePt t="35863" x="2574925" y="4027488"/>
          <p14:tracePt t="35871" x="2608263" y="4027488"/>
          <p14:tracePt t="35879" x="2625725" y="4027488"/>
          <p14:tracePt t="35889" x="2633663" y="4027488"/>
          <p14:tracePt t="35895" x="2659063" y="4019550"/>
          <p14:tracePt t="35911" x="2676525" y="3994150"/>
          <p14:tracePt t="35920" x="2693988" y="3976688"/>
          <p14:tracePt t="35927" x="2693988" y="3968750"/>
          <p14:tracePt t="35935" x="2701925" y="3943350"/>
          <p14:tracePt t="35943" x="2719388" y="3917950"/>
          <p14:tracePt t="35951" x="2719388" y="3900488"/>
          <p14:tracePt t="35959" x="2744788" y="3857625"/>
          <p14:tracePt t="35967" x="2760663" y="3832225"/>
          <p14:tracePt t="35975" x="2760663" y="3781425"/>
          <p14:tracePt t="35983" x="2778125" y="3756025"/>
          <p14:tracePt t="35992" x="2778125" y="3713163"/>
          <p14:tracePt t="35999" x="2778125" y="3679825"/>
          <p14:tracePt t="36008" x="2778125" y="3636963"/>
          <p14:tracePt t="36015" x="2786063" y="3594100"/>
          <p14:tracePt t="36024" x="2786063" y="3560763"/>
          <p14:tracePt t="36031" x="2786063" y="3535363"/>
          <p14:tracePt t="36040" x="2786063" y="3492500"/>
          <p14:tracePt t="36047" x="2820988" y="3424238"/>
          <p14:tracePt t="36055" x="2838450" y="3390900"/>
          <p14:tracePt t="36063" x="2838450" y="3330575"/>
          <p14:tracePt t="36071" x="2838450" y="3271838"/>
          <p14:tracePt t="36079" x="2838450" y="3238500"/>
          <p14:tracePt t="36088" x="2854325" y="3178175"/>
          <p14:tracePt t="36095" x="2854325" y="3109913"/>
          <p14:tracePt t="36105" x="2854325" y="3101975"/>
          <p14:tracePt t="36111" x="2854325" y="3076575"/>
          <p14:tracePt t="36127" x="2854325" y="3051175"/>
          <p14:tracePt t="36592" x="2854325" y="3094038"/>
          <p14:tracePt t="36600" x="2854325" y="3152775"/>
          <p14:tracePt t="36608" x="2854325" y="3178175"/>
          <p14:tracePt t="36615" x="2854325" y="3246438"/>
          <p14:tracePt t="36623" x="2854325" y="3330575"/>
          <p14:tracePt t="36631" x="2854325" y="3390900"/>
          <p14:tracePt t="36639" x="2854325" y="3424238"/>
          <p14:tracePt t="36647" x="2854325" y="3484563"/>
          <p14:tracePt t="36654" x="2854325" y="3527425"/>
          <p14:tracePt t="36663" x="2854325" y="3594100"/>
          <p14:tracePt t="36670" x="2854325" y="3654425"/>
          <p14:tracePt t="36679" x="2854325" y="3722688"/>
          <p14:tracePt t="36687" x="2854325" y="3781425"/>
          <p14:tracePt t="36695" x="2854325" y="3832225"/>
          <p14:tracePt t="36704" x="2854325" y="3875088"/>
          <p14:tracePt t="36711" x="2854325" y="3900488"/>
          <p14:tracePt t="36719" x="2828925" y="3968750"/>
          <p14:tracePt t="36727" x="2820988" y="3986213"/>
          <p14:tracePt t="37097" x="2803525" y="3994150"/>
          <p14:tracePt t="37120" x="2778125" y="3994150"/>
          <p14:tracePt t="37127" x="2752725" y="3986213"/>
          <p14:tracePt t="37135" x="2735263" y="3976688"/>
          <p14:tracePt t="37153" x="2701925" y="3935413"/>
          <p14:tracePt t="37159" x="2684463" y="3925888"/>
          <p14:tracePt t="37167" x="2659063" y="3900488"/>
          <p14:tracePt t="37175" x="2641600" y="3867150"/>
          <p14:tracePt t="37183" x="2633663" y="3857625"/>
          <p14:tracePt t="37199" x="2608263" y="3832225"/>
          <p14:tracePt t="37207" x="2590800" y="3816350"/>
          <p14:tracePt t="37215" x="2582863" y="3806825"/>
          <p14:tracePt t="37223" x="2565400" y="3790950"/>
          <p14:tracePt t="37231" x="2540000" y="3763963"/>
          <p14:tracePt t="37456" x="2514600" y="3763963"/>
          <p14:tracePt t="37464" x="2506663" y="3763963"/>
          <p14:tracePt t="37471" x="2489200" y="3763963"/>
          <p14:tracePt t="37479" x="2481263" y="3763963"/>
          <p14:tracePt t="37487" x="2438400" y="3773488"/>
          <p14:tracePt t="37495" x="2420938" y="3781425"/>
          <p14:tracePt t="37504" x="2395538" y="3798888"/>
          <p14:tracePt t="37511" x="2370138" y="3798888"/>
          <p14:tracePt t="37519" x="2344738" y="3806825"/>
          <p14:tracePt t="37527" x="2311400" y="3824288"/>
          <p14:tracePt t="37535" x="2286000" y="3841750"/>
          <p14:tracePt t="37543" x="2251075" y="3857625"/>
          <p14:tracePt t="37551" x="2243138" y="3857625"/>
          <p14:tracePt t="37559" x="2217738" y="3867150"/>
          <p14:tracePt t="37575" x="2200275" y="3867150"/>
          <p14:tracePt t="37583" x="2149475" y="3900488"/>
          <p14:tracePt t="37599" x="2098675" y="3900488"/>
          <p14:tracePt t="37607" x="2090738" y="3900488"/>
          <p14:tracePt t="37615" x="2065338" y="3908425"/>
          <p14:tracePt t="37623" x="2030413" y="3908425"/>
          <p14:tracePt t="37631" x="2022475" y="3908425"/>
          <p14:tracePt t="38816" x="2081213" y="3908425"/>
          <p14:tracePt t="38823" x="2132013" y="3892550"/>
          <p14:tracePt t="38832" x="2157413" y="3875088"/>
          <p14:tracePt t="38839" x="2182813" y="3875088"/>
          <p14:tracePt t="38847" x="2217738" y="3857625"/>
          <p14:tracePt t="38855" x="2243138" y="3857625"/>
          <p14:tracePt t="38863" x="2286000" y="3832225"/>
          <p14:tracePt t="38871" x="2319338" y="3832225"/>
          <p14:tracePt t="38879" x="2379663" y="3816350"/>
          <p14:tracePt t="38887" x="2395538" y="3816350"/>
          <p14:tracePt t="38895" x="2438400" y="3816350"/>
          <p14:tracePt t="38904" x="2481263" y="3816350"/>
          <p14:tracePt t="38911" x="2524125" y="3816350"/>
          <p14:tracePt t="38920" x="2590800" y="3816350"/>
          <p14:tracePt t="38927" x="2651125" y="3798888"/>
          <p14:tracePt t="38935" x="2701925" y="3798888"/>
          <p14:tracePt t="38943" x="2760663" y="3781425"/>
          <p14:tracePt t="38951" x="2811463" y="3781425"/>
          <p14:tracePt t="38959" x="2854325" y="3781425"/>
          <p14:tracePt t="38967" x="2947988" y="3748088"/>
          <p14:tracePt t="38975" x="2955925" y="3730625"/>
          <p14:tracePt t="38983" x="2982913" y="3730625"/>
          <p14:tracePt t="38991" x="3008313" y="3713163"/>
          <p14:tracePt t="38999" x="3024188" y="3705225"/>
          <p14:tracePt t="39007" x="3049588" y="3705225"/>
          <p14:tracePt t="39015" x="3074988" y="3671888"/>
          <p14:tracePt t="39023" x="3092450" y="3662363"/>
          <p14:tracePt t="39031" x="3152775" y="3646488"/>
          <p14:tracePt t="39039" x="3160713" y="3636963"/>
          <p14:tracePt t="39047" x="3203575" y="3636963"/>
          <p14:tracePt t="39056" x="3262313" y="3636963"/>
          <p14:tracePt t="39063" x="3297238" y="3603625"/>
          <p14:tracePt t="39072" x="3363913" y="3586163"/>
          <p14:tracePt t="39079" x="3389313" y="3586163"/>
          <p14:tracePt t="39087" x="3414713" y="3578225"/>
          <p14:tracePt t="39095" x="3441700" y="3578225"/>
          <p14:tracePt t="39103" x="3492500" y="3560763"/>
          <p14:tracePt t="39111" x="3533775" y="3527425"/>
          <p14:tracePt t="39136" x="3594100" y="3527425"/>
          <p14:tracePt t="39143" x="3602038" y="3517900"/>
          <p14:tracePt t="39151" x="3644900" y="3517900"/>
          <p14:tracePt t="39159" x="3652838" y="3517900"/>
          <p14:tracePt t="39167" x="3687763" y="3502025"/>
          <p14:tracePt t="39175" x="3713163" y="3502025"/>
          <p14:tracePt t="39183" x="3721100" y="3502025"/>
          <p14:tracePt t="39191" x="3738563" y="3502025"/>
          <p14:tracePt t="39199" x="3771900" y="3502025"/>
          <p14:tracePt t="39207" x="3789363" y="3502025"/>
          <p14:tracePt t="39215" x="3832225" y="3502025"/>
          <p14:tracePt t="39223" x="3857625" y="3502025"/>
          <p14:tracePt t="39231" x="3900488" y="3502025"/>
          <p14:tracePt t="39239" x="3951288" y="3502025"/>
          <p14:tracePt t="39247" x="4010025" y="3502025"/>
          <p14:tracePt t="39255" x="4052888" y="3502025"/>
          <p14:tracePt t="39262" x="4137025" y="3502025"/>
          <p14:tracePt t="39271" x="4187825" y="3502025"/>
          <p14:tracePt t="39279" x="4273550" y="3502025"/>
          <p14:tracePt t="39287" x="4332288" y="3502025"/>
          <p14:tracePt t="39295" x="4418013" y="3502025"/>
          <p14:tracePt t="39303" x="4503738" y="3502025"/>
          <p14:tracePt t="39311" x="4595813" y="3502025"/>
          <p14:tracePt t="39320" x="4681538" y="3502025"/>
          <p14:tracePt t="39327" x="4765675" y="3502025"/>
          <p14:tracePt t="39335" x="4884738" y="3502025"/>
          <p14:tracePt t="39343" x="4945063" y="3502025"/>
          <p14:tracePt t="39351" x="4962525" y="3502025"/>
          <p14:tracePt t="39359" x="4987925" y="3502025"/>
          <p14:tracePt t="39391" x="4995863" y="3492500"/>
          <p14:tracePt t="39399" x="4995863" y="3475038"/>
          <p14:tracePt t="39407" x="4995863" y="3467100"/>
          <p14:tracePt t="39415" x="4995863" y="3449638"/>
          <p14:tracePt t="39423" x="4978400" y="3441700"/>
          <p14:tracePt t="39447" x="4970463" y="3433763"/>
          <p14:tracePt t="39455" x="4945063" y="3416300"/>
          <p14:tracePt t="39463" x="4927600" y="3408363"/>
          <p14:tracePt t="39470" x="4919663" y="3390900"/>
          <p14:tracePt t="39479" x="4894263" y="3365500"/>
          <p14:tracePt t="39487" x="4843463" y="3330575"/>
          <p14:tracePt t="39495" x="4800600" y="3314700"/>
          <p14:tracePt t="39504" x="4783138" y="3314700"/>
          <p14:tracePt t="39511" x="4775200" y="3314700"/>
          <p14:tracePt t="39520" x="4749800" y="3314700"/>
          <p14:tracePt t="39527" x="4732338" y="3314700"/>
          <p14:tracePt t="39543" x="4706938" y="3314700"/>
          <p14:tracePt t="39551" x="4646613" y="3314700"/>
          <p14:tracePt t="39559" x="4605338" y="3314700"/>
          <p14:tracePt t="39567" x="4554538" y="3314700"/>
          <p14:tracePt t="39575" x="4494213" y="3314700"/>
          <p14:tracePt t="39583" x="4425950" y="3314700"/>
          <p14:tracePt t="39591" x="4400550" y="3322638"/>
          <p14:tracePt t="39599" x="4359275" y="3322638"/>
          <p14:tracePt t="39607" x="4324350" y="3340100"/>
          <p14:tracePt t="39615" x="4298950" y="3340100"/>
          <p14:tracePt t="39623" x="4281488" y="3340100"/>
          <p14:tracePt t="39639" x="4256088" y="3348038"/>
          <p14:tracePt t="39656" x="4230688" y="3348038"/>
          <p14:tracePt t="39809" x="4240213" y="3348038"/>
          <p14:tracePt t="39816" x="4265613" y="3348038"/>
          <p14:tracePt t="39824" x="4291013" y="3348038"/>
          <p14:tracePt t="39832" x="4349750" y="3348038"/>
          <p14:tracePt t="39839" x="4418013" y="3365500"/>
          <p14:tracePt t="39847" x="4460875" y="3365500"/>
          <p14:tracePt t="39855" x="4529138" y="3365500"/>
          <p14:tracePt t="39863" x="4595813" y="3398838"/>
          <p14:tracePt t="39871" x="4689475" y="3424238"/>
          <p14:tracePt t="39879" x="4808538" y="3441700"/>
          <p14:tracePt t="39887" x="4868863" y="3441700"/>
          <p14:tracePt t="39895" x="4953000" y="3441700"/>
          <p14:tracePt t="39904" x="5021263" y="3459163"/>
          <p14:tracePt t="39911" x="5132388" y="3459163"/>
          <p14:tracePt t="39921" x="5233988" y="3492500"/>
          <p14:tracePt t="39927" x="5292725" y="3492500"/>
          <p14:tracePt t="39935" x="5335588" y="3492500"/>
          <p14:tracePt t="39943" x="5386388" y="3492500"/>
          <p14:tracePt t="39951" x="5411788" y="3492500"/>
          <p14:tracePt t="39959" x="5437188" y="3492500"/>
          <p14:tracePt t="39967" x="5454650" y="3492500"/>
          <p14:tracePt t="39975" x="5462588" y="3492500"/>
          <p14:tracePt t="39983" x="5522913" y="3492500"/>
          <p14:tracePt t="39991" x="5548313" y="3509963"/>
          <p14:tracePt t="39999" x="5607050" y="3509963"/>
          <p14:tracePt t="40008" x="5675313" y="3509963"/>
          <p14:tracePt t="40015" x="5735638" y="3509963"/>
          <p14:tracePt t="40024" x="5786438" y="3509963"/>
          <p14:tracePt t="40033" x="5811838" y="3509963"/>
          <p14:tracePt t="40043" x="5819775" y="3509963"/>
          <p14:tracePt t="40049" x="5837238" y="3509963"/>
          <p14:tracePt t="40057" x="5845175" y="3509963"/>
          <p14:tracePt t="40063" x="5888038" y="3509963"/>
          <p14:tracePt t="40071" x="5895975" y="3509963"/>
          <p14:tracePt t="40079" x="5956300" y="3509963"/>
          <p14:tracePt t="40088" x="5981700" y="3509963"/>
          <p14:tracePt t="40095" x="6049963" y="3509963"/>
          <p14:tracePt t="40105" x="6108700" y="3509963"/>
          <p14:tracePt t="40111" x="6194425" y="3509963"/>
          <p14:tracePt t="40121" x="6286500" y="3509963"/>
          <p14:tracePt t="40127" x="6397625" y="3509963"/>
          <p14:tracePt t="40141" x="6483350" y="3509963"/>
          <p14:tracePt t="40143" x="6575425" y="3509963"/>
          <p14:tracePt t="40151" x="6635750" y="3509963"/>
          <p14:tracePt t="40160" x="6653213" y="3509963"/>
          <p14:tracePt t="40368" x="6661150" y="3517900"/>
          <p14:tracePt t="40375" x="6643688" y="3535363"/>
          <p14:tracePt t="40392" x="6643688" y="3543300"/>
          <p14:tracePt t="40408" x="6643688" y="3560763"/>
          <p14:tracePt t="40416" x="6643688" y="3568700"/>
          <p14:tracePt t="40424" x="6643688" y="3586163"/>
          <p14:tracePt t="40431" x="6643688" y="3611563"/>
          <p14:tracePt t="40439" x="6643688" y="3636963"/>
          <p14:tracePt t="40447" x="6643688" y="3679825"/>
          <p14:tracePt t="40455" x="6643688" y="3730625"/>
          <p14:tracePt t="40463" x="6643688" y="3857625"/>
          <p14:tracePt t="40471" x="6643688" y="3976688"/>
          <p14:tracePt t="40479" x="6643688" y="4087813"/>
          <p14:tracePt t="40488" x="6653213" y="4181475"/>
          <p14:tracePt t="40495" x="6694488" y="4275138"/>
          <p14:tracePt t="40505" x="6729413" y="4376738"/>
          <p14:tracePt t="40511" x="6745288" y="4460875"/>
          <p14:tracePt t="40521" x="6762750" y="4513263"/>
          <p14:tracePt t="40527" x="6762750" y="4554538"/>
          <p14:tracePt t="40535" x="6762750" y="4605338"/>
          <p14:tracePt t="40543" x="6762750" y="4614863"/>
          <p14:tracePt t="40559" x="6745288" y="4614863"/>
          <p14:tracePt t="40567" x="6729413" y="4572000"/>
          <p14:tracePt t="40575" x="6729413" y="4495800"/>
          <p14:tracePt t="40583" x="6729413" y="4478338"/>
          <p14:tracePt t="40753" x="6719888" y="4478338"/>
          <p14:tracePt t="40761" x="6704013" y="4452938"/>
          <p14:tracePt t="40769" x="6678613" y="4452938"/>
          <p14:tracePt t="40815" x="6643688" y="4419600"/>
          <p14:tracePt t="40831" x="6600825" y="4419600"/>
          <p14:tracePt t="40847" x="6592888" y="4419600"/>
          <p14:tracePt t="40855" x="6567488" y="4427538"/>
          <p14:tracePt t="40871" x="6550025" y="4435475"/>
          <p14:tracePt t="40895" x="6542088" y="4435475"/>
          <p14:tracePt t="40911" x="6524625" y="4452938"/>
          <p14:tracePt t="40920" x="6516688" y="4452938"/>
          <p14:tracePt t="40983" x="6491288" y="4452938"/>
          <p14:tracePt t="40991" x="6473825" y="4452938"/>
          <p14:tracePt t="40999" x="6465888" y="4452938"/>
          <p14:tracePt t="41008" x="6423025" y="4452938"/>
          <p14:tracePt t="41015" x="6415088" y="4452938"/>
          <p14:tracePt t="41024" x="6389688" y="4452938"/>
          <p14:tracePt t="41031" x="6338888" y="4445000"/>
          <p14:tracePt t="41040" x="6311900" y="4427538"/>
          <p14:tracePt t="41047" x="6286500" y="4427538"/>
          <p14:tracePt t="41055" x="6270625" y="4427538"/>
          <p14:tracePt t="41063" x="6245225" y="4419600"/>
          <p14:tracePt t="41071" x="6219825" y="4419600"/>
          <p14:tracePt t="41079" x="6194425" y="4402138"/>
          <p14:tracePt t="41088" x="6176963" y="4394200"/>
          <p14:tracePt t="41095" x="6167438" y="4376738"/>
          <p14:tracePt t="41111" x="6126163" y="4368800"/>
          <p14:tracePt t="41127" x="6108700" y="4351338"/>
          <p14:tracePt t="41140" x="6049963" y="4325938"/>
          <p14:tracePt t="41143" x="6040438" y="4308475"/>
          <p14:tracePt t="41151" x="5997575" y="4283075"/>
          <p14:tracePt t="41160" x="5989638" y="4265613"/>
          <p14:tracePt t="41175" x="5972175" y="4265613"/>
          <p14:tracePt t="41256" x="5946775" y="4265613"/>
          <p14:tracePt t="41264" x="5938838" y="4265613"/>
          <p14:tracePt t="41280" x="5913438" y="4265613"/>
          <p14:tracePt t="41296" x="5888038" y="4265613"/>
          <p14:tracePt t="41328" x="5870575" y="4265613"/>
          <p14:tracePt t="41336" x="5862638" y="4275138"/>
          <p14:tracePt t="41343" x="5862638" y="4283075"/>
          <p14:tracePt t="41351" x="5827713" y="4325938"/>
          <p14:tracePt t="41367" x="5776913" y="4394200"/>
          <p14:tracePt t="41375" x="5768975" y="4427538"/>
          <p14:tracePt t="41383" x="5751513" y="4470400"/>
          <p14:tracePt t="41392" x="5718175" y="4486275"/>
          <p14:tracePt t="41497" x="5718175" y="4513263"/>
          <p14:tracePt t="41512" x="5718175" y="4529138"/>
          <p14:tracePt t="41523" x="5718175" y="4538663"/>
          <p14:tracePt t="41528" x="5718175" y="4554538"/>
          <p14:tracePt t="41536" x="5708650" y="4579938"/>
          <p14:tracePt t="41543" x="5708650" y="4589463"/>
          <p14:tracePt t="41551" x="5692775" y="4605338"/>
          <p14:tracePt t="41559" x="5683250" y="4630738"/>
          <p14:tracePt t="41575" x="5683250" y="4640263"/>
          <p14:tracePt t="41583" x="5667375" y="4657725"/>
          <p14:tracePt t="41591" x="5657850" y="4665663"/>
          <p14:tracePt t="41615" x="5641975" y="4673600"/>
          <p14:tracePt t="41624" x="5641975" y="4699000"/>
          <p14:tracePt t="41631" x="5641975" y="4733925"/>
          <p14:tracePt t="41639" x="5632450" y="4741863"/>
          <p14:tracePt t="41647" x="5632450" y="4767263"/>
          <p14:tracePt t="41656" x="5632450" y="4775200"/>
          <p14:tracePt t="41663" x="5616575" y="4810125"/>
          <p14:tracePt t="41687" x="5616575" y="4835525"/>
          <p14:tracePt t="41711" x="5607050" y="4843463"/>
          <p14:tracePt t="41760" x="5599113" y="4860925"/>
          <p14:tracePt t="42839" x="5599113" y="4852988"/>
          <p14:tracePt t="42847" x="5599113" y="4843463"/>
          <p14:tracePt t="42855" x="5599113" y="4827588"/>
          <p14:tracePt t="42863" x="5599113" y="4792663"/>
          <p14:tracePt t="42871" x="5616575" y="4741863"/>
          <p14:tracePt t="42879" x="5616575" y="4733925"/>
          <p14:tracePt t="42887" x="5624513" y="4716463"/>
          <p14:tracePt t="42895" x="5624513" y="4708525"/>
          <p14:tracePt t="42903" x="5624513" y="4665663"/>
          <p14:tracePt t="42911" x="5657850" y="4630738"/>
          <p14:tracePt t="42920" x="5667375" y="4622800"/>
          <p14:tracePt t="43336" x="5667375" y="4597400"/>
          <p14:tracePt t="43343" x="5667375" y="4589463"/>
          <p14:tracePt t="43351" x="5667375" y="4572000"/>
          <p14:tracePt t="43359" x="5667375" y="4564063"/>
          <p14:tracePt t="43367" x="5667375" y="4538663"/>
          <p14:tracePt t="43375" x="5667375" y="4521200"/>
          <p14:tracePt t="43391" x="5667375" y="4495800"/>
          <p14:tracePt t="43399" x="5649913" y="4486275"/>
          <p14:tracePt t="43407" x="5649913" y="4460875"/>
          <p14:tracePt t="43415" x="5649913" y="4445000"/>
          <p14:tracePt t="43423" x="5641975" y="4435475"/>
          <p14:tracePt t="43431" x="5641975" y="4410075"/>
          <p14:tracePt t="43439" x="5641975" y="4402138"/>
          <p14:tracePt t="43511" x="5632450" y="4384675"/>
          <p14:tracePt t="43576" x="5599113" y="4394200"/>
          <p14:tracePt t="43592" x="5591175" y="4402138"/>
          <p14:tracePt t="43609" x="5573713" y="4427538"/>
          <p14:tracePt t="43840" x="5565775" y="4427538"/>
          <p14:tracePt t="43855" x="5565775" y="4410075"/>
          <p14:tracePt t="43887" x="5565775" y="4402138"/>
          <p14:tracePt t="43903" x="5565775" y="4394200"/>
          <p14:tracePt t="43911" x="5565775" y="4376738"/>
          <p14:tracePt t="43919" x="5565775" y="4333875"/>
          <p14:tracePt t="43935" x="5565775" y="4325938"/>
          <p14:tracePt t="43943" x="5565775" y="4308475"/>
          <p14:tracePt t="43951" x="5565775" y="4283075"/>
          <p14:tracePt t="43967" x="5565775" y="4275138"/>
          <p14:tracePt t="43983" x="5565775" y="4265613"/>
          <p14:tracePt t="43991" x="5565775" y="4249738"/>
          <p14:tracePt t="43999" x="5565775" y="4224338"/>
          <p14:tracePt t="44007" x="5565775" y="4197350"/>
          <p14:tracePt t="44023" x="5565775" y="4156075"/>
          <p14:tracePt t="44031" x="5556250" y="4138613"/>
          <p14:tracePt t="44040" x="5538788" y="4130675"/>
          <p14:tracePt t="44161" x="5548313" y="4113213"/>
          <p14:tracePt t="44177" x="5548313" y="4087813"/>
          <p14:tracePt t="44281" x="5556250" y="4079875"/>
          <p14:tracePt t="44290" x="5565775" y="4062413"/>
          <p14:tracePt t="44298" x="5581650" y="4052888"/>
          <p14:tracePt t="44304" x="5591175" y="4044950"/>
          <p14:tracePt t="44320" x="5607050" y="4027488"/>
          <p14:tracePt t="44327" x="5616575" y="4019550"/>
          <p14:tracePt t="44343" x="5632450" y="4002088"/>
          <p14:tracePt t="44351" x="5641975" y="3994150"/>
          <p14:tracePt t="44359" x="5649913" y="3986213"/>
          <p14:tracePt t="44375" x="5683250" y="3951288"/>
          <p14:tracePt t="44399" x="5692775" y="3943350"/>
          <p14:tracePt t="44415" x="5700713" y="3925888"/>
          <p14:tracePt t="44431" x="5718175" y="3917950"/>
          <p14:tracePt t="44447" x="5743575" y="3900488"/>
          <p14:tracePt t="44456" x="5751513" y="3892550"/>
          <p14:tracePt t="44471" x="5751513" y="3883025"/>
          <p14:tracePt t="44536" x="5751513" y="3841750"/>
          <p14:tracePt t="44544" x="5768975" y="3806825"/>
          <p14:tracePt t="44552" x="5802313" y="3781425"/>
          <p14:tracePt t="44568" x="5811838" y="3748088"/>
          <p14:tracePt t="44584" x="5827713" y="3722688"/>
          <p14:tracePt t="44600" x="5845175" y="3722688"/>
          <p14:tracePt t="44640" x="5853113" y="3713163"/>
          <p14:tracePt t="44672" x="5870575" y="3679825"/>
          <p14:tracePt t="44680" x="5880100" y="3671888"/>
          <p14:tracePt t="44688" x="5905500" y="3671888"/>
          <p14:tracePt t="44696" x="5913438" y="3662363"/>
          <p14:tracePt t="44704" x="5930900" y="3646488"/>
          <p14:tracePt t="44721" x="5972175" y="3646488"/>
          <p14:tracePt t="44727" x="5997575" y="3619500"/>
          <p14:tracePt t="44743" x="6015038" y="3603625"/>
          <p14:tracePt t="44752" x="6040438" y="3603625"/>
          <p14:tracePt t="44759" x="6065838" y="3594100"/>
          <p14:tracePt t="44767" x="6075363" y="3594100"/>
          <p14:tracePt t="44775" x="6116638" y="3578225"/>
          <p14:tracePt t="44783" x="6134100" y="3578225"/>
          <p14:tracePt t="44792" x="6159500" y="3560763"/>
          <p14:tracePt t="44800" x="6184900" y="3552825"/>
          <p14:tracePt t="44808" x="6202363" y="3552825"/>
          <p14:tracePt t="44815" x="6210300" y="3552825"/>
          <p14:tracePt t="44824" x="6253163" y="3552825"/>
          <p14:tracePt t="44831" x="6261100" y="3552825"/>
          <p14:tracePt t="44839" x="6278563" y="3552825"/>
          <p14:tracePt t="44855" x="6303963" y="3552825"/>
          <p14:tracePt t="44871" x="6311900" y="3552825"/>
          <p14:tracePt t="44879" x="6329363" y="3552825"/>
          <p14:tracePt t="44936" x="6338888" y="3552825"/>
          <p14:tracePt t="44944" x="6380163" y="3535363"/>
          <p14:tracePt t="44952" x="6389688" y="3535363"/>
          <p14:tracePt t="44960" x="6405563" y="3535363"/>
          <p14:tracePt t="44968" x="6430963" y="3535363"/>
          <p14:tracePt t="44976" x="6440488" y="3527425"/>
          <p14:tracePt t="45024" x="6456363" y="3527425"/>
          <p14:tracePt t="45031" x="6465888" y="3527425"/>
          <p14:tracePt t="45040" x="6491288" y="3527425"/>
          <p14:tracePt t="45048" x="6508750" y="3527425"/>
          <p14:tracePt t="45079" x="6516688" y="3527425"/>
          <p14:tracePt t="45087" x="6524625" y="3509963"/>
          <p14:tracePt t="45095" x="6550025" y="3509963"/>
          <p14:tracePt t="45111" x="6567488" y="3509963"/>
          <p14:tracePt t="45138" x="6592888" y="3509963"/>
          <p14:tracePt t="45337" x="6600825" y="3502025"/>
          <p14:tracePt t="45376" x="6600825" y="3484563"/>
          <p14:tracePt t="45384" x="6575425" y="3484563"/>
          <p14:tracePt t="45392" x="6559550" y="3484563"/>
          <p14:tracePt t="45399" x="6516688" y="3484563"/>
          <p14:tracePt t="45409" x="6491288" y="3484563"/>
          <p14:tracePt t="45415" x="6448425" y="3484563"/>
          <p14:tracePt t="45424" x="6405563" y="3484563"/>
          <p14:tracePt t="45431" x="6338888" y="3484563"/>
          <p14:tracePt t="45439" x="6270625" y="3492500"/>
          <p14:tracePt t="45447" x="6210300" y="3509963"/>
          <p14:tracePt t="45455" x="6159500" y="3509963"/>
          <p14:tracePt t="45463" x="6100763" y="3527425"/>
          <p14:tracePt t="45471" x="6075363" y="3527425"/>
          <p14:tracePt t="45479" x="6040438" y="3527425"/>
          <p14:tracePt t="45487" x="6015038" y="3560763"/>
          <p14:tracePt t="45495" x="5981700" y="3568700"/>
          <p14:tracePt t="45504" x="5972175" y="3586163"/>
          <p14:tracePt t="45511" x="5946775" y="3586163"/>
          <p14:tracePt t="45521" x="5930900" y="3594100"/>
          <p14:tracePt t="45527" x="5905500" y="3619500"/>
          <p14:tracePt t="45537" x="5880100" y="3636963"/>
          <p14:tracePt t="45543" x="5862638" y="3654425"/>
          <p14:tracePt t="45551" x="5837238" y="3679825"/>
          <p14:tracePt t="45560" x="5827713" y="3705225"/>
          <p14:tracePt t="45568" x="5827713" y="3722688"/>
          <p14:tracePt t="45575" x="5811838" y="3773488"/>
          <p14:tracePt t="45583" x="5794375" y="3790950"/>
          <p14:tracePt t="45591" x="5794375" y="3816350"/>
          <p14:tracePt t="45599" x="5794375" y="3857625"/>
          <p14:tracePt t="45608" x="5761038" y="3925888"/>
          <p14:tracePt t="45615" x="5761038" y="3935413"/>
          <p14:tracePt t="45624" x="5751513" y="3994150"/>
          <p14:tracePt t="45631" x="5735638" y="4027488"/>
          <p14:tracePt t="45641" x="5735638" y="4070350"/>
          <p14:tracePt t="45647" x="5718175" y="4113213"/>
          <p14:tracePt t="45655" x="5683250" y="4164013"/>
          <p14:tracePt t="45663" x="5683250" y="4189413"/>
          <p14:tracePt t="45671" x="5675313" y="4224338"/>
          <p14:tracePt t="45679" x="5675313" y="4232275"/>
          <p14:tracePt t="45687" x="5675313" y="4257675"/>
          <p14:tracePt t="45695" x="5675313" y="4265613"/>
          <p14:tracePt t="45760" x="5675313" y="4300538"/>
          <p14:tracePt t="45768" x="5657850" y="4325938"/>
          <p14:tracePt t="45776" x="5657850" y="4333875"/>
          <p14:tracePt t="45784" x="5649913" y="4359275"/>
          <p14:tracePt t="45794" x="5616575" y="4410075"/>
          <p14:tracePt t="45799" x="5616575" y="4427538"/>
          <p14:tracePt t="45810" x="5616575" y="4460875"/>
          <p14:tracePt t="45816" x="5616575" y="4478338"/>
          <p14:tracePt t="45824" x="5616575" y="4486275"/>
          <p14:tracePt t="45832" x="5616575" y="4503738"/>
          <p14:tracePt t="46008" x="5616575" y="4495800"/>
          <p14:tracePt t="46015" x="5616575" y="4470400"/>
          <p14:tracePt t="46024" x="5616575" y="4427538"/>
          <p14:tracePt t="46031" x="5616575" y="4402138"/>
          <p14:tracePt t="46040" x="5616575" y="4333875"/>
          <p14:tracePt t="46048" x="5616575" y="4308475"/>
          <p14:tracePt t="46056" x="5616575" y="4265613"/>
          <p14:tracePt t="46064" x="5616575" y="4232275"/>
          <p14:tracePt t="46071" x="5616575" y="4189413"/>
          <p14:tracePt t="46080" x="5616575" y="4164013"/>
          <p14:tracePt t="46089" x="5616575" y="4130675"/>
          <p14:tracePt t="46096" x="5616575" y="4105275"/>
          <p14:tracePt t="46105" x="5616575" y="4095750"/>
          <p14:tracePt t="46112" x="5616575" y="4070350"/>
          <p14:tracePt t="46122" x="5616575" y="4052888"/>
          <p14:tracePt t="46142" x="5632450" y="4044950"/>
          <p14:tracePt t="46152" x="5632450" y="4037013"/>
          <p14:tracePt t="46161" x="5641975" y="4002088"/>
          <p14:tracePt t="46184" x="5641975" y="3976688"/>
          <p14:tracePt t="46192" x="5657850" y="3968750"/>
          <p14:tracePt t="46200" x="5667375" y="3951288"/>
          <p14:tracePt t="46209" x="5683250" y="3925888"/>
          <p14:tracePt t="46224" x="5692775" y="3917950"/>
          <p14:tracePt t="46232" x="5735638" y="3883025"/>
          <p14:tracePt t="46240" x="5768975" y="3857625"/>
          <p14:tracePt t="46248" x="5776913" y="3849688"/>
          <p14:tracePt t="46256" x="5819775" y="3798888"/>
          <p14:tracePt t="46263" x="5837238" y="3790950"/>
          <p14:tracePt t="46271" x="5862638" y="3763963"/>
          <p14:tracePt t="46279" x="5888038" y="3748088"/>
          <p14:tracePt t="46289" x="5921375" y="3730625"/>
          <p14:tracePt t="46296" x="5930900" y="3705225"/>
          <p14:tracePt t="46306" x="5981700" y="3687763"/>
          <p14:tracePt t="46311" x="5989638" y="3679825"/>
          <p14:tracePt t="46322" x="6015038" y="3679825"/>
          <p14:tracePt t="46328" x="6032500" y="3646488"/>
          <p14:tracePt t="46339" x="6040438" y="3636963"/>
          <p14:tracePt t="46433" x="6057900" y="3629025"/>
          <p14:tracePt t="46440" x="6065838" y="3629025"/>
          <p14:tracePt t="46449" x="6083300" y="3629025"/>
          <p14:tracePt t="46461" x="6134100" y="3611563"/>
          <p14:tracePt t="46465" x="6151563" y="3611563"/>
          <p14:tracePt t="46475" x="6176963" y="3611563"/>
          <p14:tracePt t="46481" x="6219825" y="3611563"/>
          <p14:tracePt t="46489" x="6245225" y="3611563"/>
          <p14:tracePt t="46495" x="6311900" y="3578225"/>
          <p14:tracePt t="46506" x="6364288" y="3578225"/>
          <p14:tracePt t="46512" x="6389688" y="3578225"/>
          <p14:tracePt t="46522" x="6430963" y="3560763"/>
          <p14:tracePt t="46528" x="6448425" y="3560763"/>
          <p14:tracePt t="46539" x="6473825" y="3543300"/>
          <p14:tracePt t="46617" x="6499225" y="3543300"/>
          <p14:tracePt t="46625" x="6550025" y="3543300"/>
          <p14:tracePt t="46640" x="6592888" y="3543300"/>
          <p14:tracePt t="46649" x="6618288" y="3543300"/>
          <p14:tracePt t="46658" x="6643688" y="3543300"/>
          <p14:tracePt t="46666" x="6661150" y="3543300"/>
          <p14:tracePt t="46672" x="6669088" y="3543300"/>
          <p14:tracePt t="46679" x="6686550" y="3535363"/>
          <p14:tracePt t="46887" x="6694488" y="3527425"/>
          <p14:tracePt t="46895" x="6694488" y="3509963"/>
          <p14:tracePt t="46902" x="6678613" y="3484563"/>
          <p14:tracePt t="46911" x="6661150" y="3484563"/>
          <p14:tracePt t="46920" x="6635750" y="3467100"/>
          <p14:tracePt t="46951" x="6567488" y="3416300"/>
          <p14:tracePt t="46959" x="6559550" y="3416300"/>
          <p14:tracePt t="46967" x="6499225" y="3408363"/>
          <p14:tracePt t="46975" x="6483350" y="3390900"/>
          <p14:tracePt t="46983" x="6440488" y="3365500"/>
          <p14:tracePt t="46991" x="6430963" y="3365500"/>
          <p14:tracePt t="46999" x="6372225" y="3348038"/>
          <p14:tracePt t="47007" x="6346825" y="3348038"/>
          <p14:tracePt t="47015" x="6278563" y="3330575"/>
          <p14:tracePt t="47023" x="6270625" y="3330575"/>
          <p14:tracePt t="47031" x="6245225" y="3330575"/>
          <p14:tracePt t="47039" x="6219825" y="3330575"/>
          <p14:tracePt t="47047" x="6202363" y="3330575"/>
          <p14:tracePt t="47055" x="6176963" y="3330575"/>
          <p14:tracePt t="47063" x="6167438" y="3330575"/>
          <p14:tracePt t="47071" x="6159500" y="3330575"/>
          <p14:tracePt t="47087" x="6126163" y="3348038"/>
          <p14:tracePt t="47095" x="6116638" y="3348038"/>
          <p14:tracePt t="47103" x="6108700" y="3365500"/>
          <p14:tracePt t="47111" x="6091238" y="3365500"/>
          <p14:tracePt t="47120" x="6083300" y="3373438"/>
          <p14:tracePt t="47127" x="6040438" y="3390900"/>
          <p14:tracePt t="47143" x="6007100" y="3424238"/>
          <p14:tracePt t="47151" x="5997575" y="3449638"/>
          <p14:tracePt t="47159" x="5964238" y="3467100"/>
          <p14:tracePt t="47167" x="5930900" y="3509963"/>
          <p14:tracePt t="47175" x="5905500" y="3543300"/>
          <p14:tracePt t="47183" x="5870575" y="3568700"/>
          <p14:tracePt t="47191" x="5862638" y="3603625"/>
          <p14:tracePt t="47215" x="5845175" y="3629025"/>
          <p14:tracePt t="47240" x="5845175" y="3646488"/>
          <p14:tracePt t="47256" x="5827713" y="3654425"/>
          <p14:tracePt t="47263" x="5819775" y="3662363"/>
          <p14:tracePt t="47271" x="5811838" y="3679825"/>
          <p14:tracePt t="47279" x="5811838" y="3687763"/>
          <p14:tracePt t="47287" x="5794375" y="3713163"/>
          <p14:tracePt t="47295" x="5794375" y="3730625"/>
          <p14:tracePt t="47303" x="5776913" y="3773488"/>
          <p14:tracePt t="47311" x="5776913" y="3781425"/>
          <p14:tracePt t="47320" x="5751513" y="3824288"/>
          <p14:tracePt t="47327" x="5743575" y="3841750"/>
          <p14:tracePt t="47337" x="5726113" y="3867150"/>
          <p14:tracePt t="47351" x="5708650" y="3908425"/>
          <p14:tracePt t="47407" x="5708650" y="3935413"/>
          <p14:tracePt t="47415" x="5692775" y="3986213"/>
          <p14:tracePt t="47423" x="5683250" y="3994150"/>
          <p14:tracePt t="47431" x="5667375" y="4037013"/>
          <p14:tracePt t="47440" x="5657850" y="4087813"/>
          <p14:tracePt t="47447" x="5657850" y="4113213"/>
          <p14:tracePt t="47456" x="5641975" y="4138613"/>
          <p14:tracePt t="47463" x="5641975" y="4156075"/>
          <p14:tracePt t="47471" x="5641975" y="4189413"/>
          <p14:tracePt t="47479" x="5607050" y="4224338"/>
          <p14:tracePt t="47487" x="5607050" y="4249738"/>
          <p14:tracePt t="47752" x="5607050" y="4265613"/>
          <p14:tracePt t="47769" x="5607050" y="4249738"/>
          <p14:tracePt t="47776" x="5632450" y="4181475"/>
          <p14:tracePt t="47784" x="5649913" y="4113213"/>
          <p14:tracePt t="47791" x="5708650" y="4011613"/>
          <p14:tracePt t="47799" x="5726113" y="3986213"/>
          <p14:tracePt t="47807" x="5776913" y="3892550"/>
          <p14:tracePt t="47815" x="5811838" y="3841750"/>
          <p14:tracePt t="47824" x="5845175" y="3816350"/>
          <p14:tracePt t="47831" x="5870575" y="3763963"/>
          <p14:tracePt t="47840" x="5888038" y="3756025"/>
          <p14:tracePt t="47847" x="5895975" y="3730625"/>
          <p14:tracePt t="47856" x="5913438" y="3730625"/>
          <p14:tracePt t="47872" x="5921375" y="3730625"/>
          <p14:tracePt t="47895" x="5946775" y="3713163"/>
          <p14:tracePt t="47903" x="5981700" y="3697288"/>
          <p14:tracePt t="47911" x="6024563" y="3697288"/>
          <p14:tracePt t="47920" x="6091238" y="3687763"/>
          <p14:tracePt t="47927" x="6151563" y="3687763"/>
          <p14:tracePt t="47937" x="6245225" y="3646488"/>
          <p14:tracePt t="47943" x="6338888" y="3629025"/>
          <p14:tracePt t="47951" x="6405563" y="3594100"/>
          <p14:tracePt t="47959" x="6448425" y="3594100"/>
          <p14:tracePt t="47967" x="6499225" y="3578225"/>
          <p14:tracePt t="47975" x="6524625" y="3560763"/>
          <p14:tracePt t="47983" x="6575425" y="3560763"/>
          <p14:tracePt t="47991" x="6584950" y="3560763"/>
          <p14:tracePt t="47999" x="6626225" y="3560763"/>
          <p14:tracePt t="48007" x="6653213" y="3560763"/>
          <p14:tracePt t="48015" x="6694488" y="3560763"/>
          <p14:tracePt t="48023" x="6745288" y="3560763"/>
          <p14:tracePt t="48031" x="6805613" y="3560763"/>
          <p14:tracePt t="48039" x="6873875" y="3560763"/>
          <p14:tracePt t="48047" x="6932613" y="3560763"/>
          <p14:tracePt t="48056" x="6958013" y="3560763"/>
          <p14:tracePt t="48063" x="7008813" y="3560763"/>
          <p14:tracePt t="48071" x="7018338" y="3560763"/>
          <p14:tracePt t="48328" x="7026275" y="3568700"/>
          <p14:tracePt t="48338" x="7043738" y="3594100"/>
          <p14:tracePt t="48353" x="7043738" y="3603625"/>
          <p14:tracePt t="48359" x="7043738" y="3646488"/>
          <p14:tracePt t="48375" x="7018338" y="3697288"/>
          <p14:tracePt t="48383" x="6924675" y="3773488"/>
          <p14:tracePt t="48391" x="6856413" y="3806825"/>
          <p14:tracePt t="48399" x="6780213" y="3883025"/>
          <p14:tracePt t="48407" x="6737350" y="4027488"/>
          <p14:tracePt t="48415" x="6704013" y="4105275"/>
          <p14:tracePt t="48423" x="6600825" y="4181475"/>
          <p14:tracePt t="48431" x="6584950" y="4181475"/>
          <p14:tracePt t="48632" x="6584950" y="4197350"/>
          <p14:tracePt t="48639" x="6592888" y="4164013"/>
          <p14:tracePt t="48672" x="6618288" y="4164013"/>
          <p14:tracePt t="48679" x="6686550" y="4197350"/>
          <p14:tracePt t="48687" x="6838950" y="4265613"/>
          <p14:tracePt t="48695" x="7102475" y="4316413"/>
          <p14:tracePt t="48703" x="7629525" y="4402138"/>
          <p14:tracePt t="48711" x="8121650" y="4460875"/>
          <p14:tracePt t="48720" x="8759825" y="4460875"/>
          <p14:tracePt t="48727" x="9431338" y="4572000"/>
          <p14:tracePt t="48737" x="10059988" y="4572000"/>
          <p14:tracePt t="48743" x="10645775" y="4572000"/>
          <p14:tracePt t="48751" x="11104563" y="4572000"/>
          <p14:tracePt t="48759" x="11631613" y="4572000"/>
          <p14:tracePt t="48767" x="12090400" y="4572000"/>
          <p14:tracePt t="49271" x="12065000" y="3271838"/>
          <p14:tracePt t="49279" x="11988800" y="3211513"/>
          <p14:tracePt t="49288" x="11920538" y="3178175"/>
          <p14:tracePt t="49295" x="11895138" y="3178175"/>
          <p14:tracePt t="49304" x="11844338" y="3144838"/>
          <p14:tracePt t="49311" x="11834813" y="3144838"/>
          <p14:tracePt t="49320" x="11826875" y="3144838"/>
          <p14:tracePt t="49327" x="11809413" y="3144838"/>
          <p14:tracePt t="49337" x="11784013" y="3135313"/>
          <p14:tracePt t="49343" x="11776075" y="3135313"/>
          <p14:tracePt t="49472" x="11758613" y="3119438"/>
          <p14:tracePt t="49481" x="11750675" y="3119438"/>
          <p14:tracePt t="49489" x="11725275" y="3119438"/>
          <p14:tracePt t="49497" x="11707813" y="3119438"/>
          <p14:tracePt t="49503" x="11682413" y="3109913"/>
          <p14:tracePt t="49511" x="11639550" y="3109913"/>
          <p14:tracePt t="49519" x="11588750" y="3076575"/>
          <p14:tracePt t="49527" x="11563350" y="3076575"/>
          <p14:tracePt t="49536" x="11555413" y="3076575"/>
          <p14:tracePt t="49543" x="11512550" y="3076575"/>
          <p14:tracePt t="49551" x="11495088" y="3076575"/>
          <p14:tracePt t="49567" x="11487150" y="3076575"/>
          <p14:tracePt t="49583" x="11469688" y="3076575"/>
          <p14:tracePt t="49591" x="11444288" y="3084513"/>
          <p14:tracePt t="49599" x="11436350" y="3084513"/>
          <p14:tracePt t="49607" x="11410950" y="3094038"/>
          <p14:tracePt t="49615" x="11385550" y="3094038"/>
          <p14:tracePt t="49623" x="11333163" y="3094038"/>
          <p14:tracePt t="49631" x="11274425" y="3109913"/>
          <p14:tracePt t="49639" x="11147425" y="3152775"/>
          <p14:tracePt t="49647" x="11122025" y="3152775"/>
          <p14:tracePt t="49655" x="11096625" y="3152775"/>
          <p14:tracePt t="49663" x="11044238" y="3152775"/>
          <p14:tracePt t="49671" x="11036300" y="3152775"/>
          <p14:tracePt t="49687" x="11028363" y="3160713"/>
          <p14:tracePt t="49761" x="11010900" y="3160713"/>
          <p14:tracePt t="49773" x="10985500" y="3160713"/>
          <p14:tracePt t="49785" x="10977563" y="3160713"/>
          <p14:tracePt t="49792" x="10952163" y="3160713"/>
          <p14:tracePt t="49799" x="10926763" y="3160713"/>
          <p14:tracePt t="49839" x="10909300" y="3160713"/>
          <p14:tracePt t="49896" x="10883900" y="3160713"/>
          <p14:tracePt t="49904" x="10858500" y="3160713"/>
          <p14:tracePt t="49912" x="10815638" y="3160713"/>
          <p14:tracePt t="49921" x="10747375" y="3160713"/>
          <p14:tracePt t="49927" x="10663238" y="3160713"/>
          <p14:tracePt t="49938" x="10602913" y="3160713"/>
          <p14:tracePt t="49943" x="10467975" y="3160713"/>
          <p14:tracePt t="49952" x="10323513" y="3160713"/>
          <p14:tracePt t="49959" x="10186988" y="3160713"/>
          <p14:tracePt t="49968" x="9983788" y="3160713"/>
          <p14:tracePt t="49975" x="9786938" y="3186113"/>
          <p14:tracePt t="49983" x="9532938" y="3186113"/>
          <p14:tracePt t="49992" x="9337675" y="3186113"/>
          <p14:tracePt t="49999" x="9193213" y="3186113"/>
          <p14:tracePt t="50008" x="8988425" y="3186113"/>
          <p14:tracePt t="50015" x="8818563" y="3186113"/>
          <p14:tracePt t="50024" x="8648700" y="3211513"/>
          <p14:tracePt t="50031" x="8496300" y="3254375"/>
          <p14:tracePt t="50041" x="8326438" y="3254375"/>
          <p14:tracePt t="50047" x="8215313" y="3254375"/>
          <p14:tracePt t="50057" x="8070850" y="3271838"/>
          <p14:tracePt t="50063" x="7951788" y="3289300"/>
          <p14:tracePt t="50071" x="7859713" y="3314700"/>
          <p14:tracePt t="50079" x="7766050" y="3314700"/>
          <p14:tracePt t="50088" x="7680325" y="3330575"/>
          <p14:tracePt t="50095" x="7646988" y="3340100"/>
          <p14:tracePt t="50104" x="7578725" y="3355975"/>
          <p14:tracePt t="50111" x="7518400" y="3355975"/>
          <p14:tracePt t="50121" x="7434263" y="3355975"/>
          <p14:tracePt t="50141" x="7246938" y="3398838"/>
          <p14:tracePt t="50144" x="7162800" y="3398838"/>
          <p14:tracePt t="50152" x="7043738" y="3441700"/>
          <p14:tracePt t="50160" x="6950075" y="3441700"/>
          <p14:tracePt t="50168" x="6831013" y="3459163"/>
          <p14:tracePt t="50175" x="6686550" y="3475038"/>
          <p14:tracePt t="50183" x="6516688" y="3502025"/>
          <p14:tracePt t="50192" x="6311900" y="3543300"/>
          <p14:tracePt t="50199" x="6108700" y="3543300"/>
          <p14:tracePt t="50208" x="5888038" y="3543300"/>
          <p14:tracePt t="50215" x="5683250" y="3568700"/>
          <p14:tracePt t="50224" x="5462588" y="3568700"/>
          <p14:tracePt t="50231" x="5292725" y="3568700"/>
          <p14:tracePt t="50240" x="5089525" y="3568700"/>
          <p14:tracePt t="50248" x="4894263" y="3568700"/>
          <p14:tracePt t="50255" x="4749800" y="3568700"/>
          <p14:tracePt t="50263" x="4579938" y="3568700"/>
          <p14:tracePt t="50271" x="4384675" y="3568700"/>
          <p14:tracePt t="50279" x="4214813" y="3568700"/>
          <p14:tracePt t="50287" x="4044950" y="3568700"/>
          <p14:tracePt t="50295" x="3925888" y="3568700"/>
          <p14:tracePt t="50304" x="3814763" y="3568700"/>
          <p14:tracePt t="50311" x="3746500" y="3568700"/>
          <p14:tracePt t="50321" x="3687763" y="3568700"/>
          <p14:tracePt t="50327" x="3670300" y="3568700"/>
          <p14:tracePt t="50338" x="3627438" y="3568700"/>
          <p14:tracePt t="50343" x="3602038" y="3568700"/>
          <p14:tracePt t="50352" x="3594100" y="3568700"/>
          <p14:tracePt t="50360" x="3568700" y="3568700"/>
          <p14:tracePt t="50368" x="3551238" y="3568700"/>
          <p14:tracePt t="50375" x="3543300" y="3568700"/>
          <p14:tracePt t="50415" x="3517900" y="3594100"/>
          <p14:tracePt t="50424" x="3517900" y="3619500"/>
          <p14:tracePt t="50431" x="3517900" y="3705225"/>
          <p14:tracePt t="50440" x="3517900" y="3730625"/>
          <p14:tracePt t="50448" x="3482975" y="3798888"/>
          <p14:tracePt t="50457" x="3457575" y="3917950"/>
          <p14:tracePt t="50463" x="3457575" y="3986213"/>
          <p14:tracePt t="50471" x="3441700" y="4070350"/>
          <p14:tracePt t="50479" x="3441700" y="4189413"/>
          <p14:tracePt t="50487" x="3381375" y="4283075"/>
          <p14:tracePt t="50496" x="3363913" y="4333875"/>
          <p14:tracePt t="50504" x="3363913" y="4359275"/>
          <p14:tracePt t="50511" x="3355975" y="4427538"/>
          <p14:tracePt t="50521" x="3355975" y="4435475"/>
          <p14:tracePt t="50527" x="3355975" y="4460875"/>
          <p14:tracePt t="50538" x="3355975" y="4478338"/>
          <p14:tracePt t="50543" x="3355975" y="4486275"/>
          <p14:tracePt t="50608" x="3338513" y="4495800"/>
          <p14:tracePt t="50648" x="3330575" y="4495800"/>
          <p14:tracePt t="50656" x="3305175" y="4478338"/>
          <p14:tracePt t="50664" x="3270250" y="4410075"/>
          <p14:tracePt t="50672" x="3186113" y="4333875"/>
          <p14:tracePt t="50680" x="3143250" y="4283075"/>
          <p14:tracePt t="50689" x="3059113" y="4181475"/>
          <p14:tracePt t="50696" x="2982913" y="4130675"/>
          <p14:tracePt t="50706" x="2879725" y="4044950"/>
          <p14:tracePt t="50712" x="2778125" y="3943350"/>
          <p14:tracePt t="50722" x="2651125" y="3832225"/>
          <p14:tracePt t="50728" x="2489200" y="3722688"/>
          <p14:tracePt t="50739" x="2387600" y="3619500"/>
          <p14:tracePt t="50744" x="2260600" y="3509963"/>
          <p14:tracePt t="50752" x="2208213" y="3459163"/>
          <p14:tracePt t="50760" x="2174875" y="3433763"/>
          <p14:tracePt t="50865" x="2217738" y="3398838"/>
          <p14:tracePt t="50872" x="2370138" y="3398838"/>
          <p14:tracePt t="50882" x="2565400" y="3398838"/>
          <p14:tracePt t="50892" x="2770188" y="3398838"/>
          <p14:tracePt t="50896" x="3049588" y="3398838"/>
          <p14:tracePt t="50903" x="3270250" y="3398838"/>
          <p14:tracePt t="50911" x="3525838" y="3416300"/>
          <p14:tracePt t="50920" x="3729038" y="3433763"/>
          <p14:tracePt t="50927" x="3959225" y="3509963"/>
          <p14:tracePt t="50937" x="4137025" y="3552825"/>
          <p14:tracePt t="50943" x="4316413" y="3619500"/>
          <p14:tracePt t="50952" x="4443413" y="3654425"/>
          <p14:tracePt t="50959" x="4570413" y="3738563"/>
          <p14:tracePt t="50967" x="4613275" y="3756025"/>
          <p14:tracePt t="50975" x="4621213" y="3773488"/>
          <p14:tracePt t="50983" x="4656138" y="3781425"/>
          <p14:tracePt t="50991" x="4706938" y="3849688"/>
          <p14:tracePt t="50999" x="4740275" y="3900488"/>
          <p14:tracePt t="51007" x="4783138" y="3935413"/>
          <p14:tracePt t="51015" x="4833938" y="4002088"/>
          <p14:tracePt t="51024" x="4884738" y="4052888"/>
          <p14:tracePt t="51031" x="4919663" y="4079875"/>
          <p14:tracePt t="51040" x="4962525" y="4095750"/>
          <p14:tracePt t="51047" x="4978400" y="4113213"/>
          <p14:tracePt t="51057" x="4987925" y="4121150"/>
          <p14:tracePt t="51095" x="5013325" y="4138613"/>
          <p14:tracePt t="51103" x="5054600" y="4138613"/>
          <p14:tracePt t="51111" x="5106988" y="4146550"/>
          <p14:tracePt t="51120" x="5148263" y="4146550"/>
          <p14:tracePt t="51139" x="5224463" y="4164013"/>
          <p14:tracePt t="51143" x="5267325" y="4181475"/>
          <p14:tracePt t="51154" x="5318125" y="4197350"/>
          <p14:tracePt t="51160" x="5360988" y="4214813"/>
          <p14:tracePt t="51167" x="5394325" y="4232275"/>
          <p14:tracePt t="51176" x="5403850" y="4240213"/>
          <p14:tracePt t="51183" x="5446713" y="4283075"/>
          <p14:tracePt t="51215" x="5462588" y="4291013"/>
          <p14:tracePt t="51223" x="5472113" y="4325938"/>
          <p14:tracePt t="51231" x="5472113" y="4333875"/>
          <p14:tracePt t="51239" x="5472113" y="4341813"/>
          <p14:tracePt t="51337" x="5487988" y="4341813"/>
          <p14:tracePt t="51345" x="5513388" y="4325938"/>
          <p14:tracePt t="51357" x="5522913" y="4316413"/>
          <p14:tracePt t="51360" x="5565775" y="4300538"/>
          <p14:tracePt t="51370" x="5632450" y="4249738"/>
          <p14:tracePt t="51379" x="5683250" y="4197350"/>
          <p14:tracePt t="51384" x="5700713" y="4171950"/>
          <p14:tracePt t="51393" x="5751513" y="4079875"/>
          <p14:tracePt t="51399" x="5751513" y="4037013"/>
          <p14:tracePt t="51408" x="5768975" y="4002088"/>
          <p14:tracePt t="51415" x="5786438" y="3943350"/>
          <p14:tracePt t="51424" x="5786438" y="3908425"/>
          <p14:tracePt t="51431" x="5786438" y="3867150"/>
          <p14:tracePt t="51440" x="5802313" y="3841750"/>
          <p14:tracePt t="51447" x="5802313" y="3790950"/>
          <p14:tracePt t="51456" x="5811838" y="3781425"/>
          <p14:tracePt t="51463" x="5827713" y="3763963"/>
          <p14:tracePt t="51488" x="5837238" y="3756025"/>
          <p14:tracePt t="51503" x="5880100" y="3713163"/>
          <p14:tracePt t="51511" x="5905500" y="3697288"/>
          <p14:tracePt t="51520" x="5972175" y="3679825"/>
          <p14:tracePt t="51527" x="6007100" y="3654425"/>
          <p14:tracePt t="51537" x="6015038" y="3636963"/>
          <p14:tracePt t="51543" x="6057900" y="3594100"/>
          <p14:tracePt t="51554" x="6108700" y="3568700"/>
          <p14:tracePt t="51559" x="6134100" y="3535363"/>
          <p14:tracePt t="51568" x="6167438" y="3517900"/>
          <p14:tracePt t="51575" x="6194425" y="3492500"/>
          <p14:tracePt t="51583" x="6227763" y="3475038"/>
          <p14:tracePt t="51591" x="6270625" y="3475038"/>
          <p14:tracePt t="51599" x="6296025" y="3459163"/>
          <p14:tracePt t="51608" x="6364288" y="3459163"/>
          <p14:tracePt t="51615" x="6456363" y="3424238"/>
          <p14:tracePt t="51624" x="6542088" y="3408363"/>
          <p14:tracePt t="51631" x="6610350" y="3408363"/>
          <p14:tracePt t="51641" x="6694488" y="3390900"/>
          <p14:tracePt t="51647" x="6762750" y="3390900"/>
          <p14:tracePt t="51656" x="6805613" y="3390900"/>
          <p14:tracePt t="51663" x="6831013" y="3390900"/>
          <p14:tracePt t="51688" x="6848475" y="3390900"/>
          <p14:tracePt t="51703" x="6856413" y="3390900"/>
          <p14:tracePt t="51711" x="6899275" y="3390900"/>
          <p14:tracePt t="51849" x="6881813" y="3390900"/>
          <p14:tracePt t="51857" x="6831013" y="3390900"/>
          <p14:tracePt t="51865" x="6770688" y="3390900"/>
          <p14:tracePt t="51875" x="6704013" y="3390900"/>
          <p14:tracePt t="51882" x="6618288" y="3390900"/>
          <p14:tracePt t="51892" x="6559550" y="3390900"/>
          <p14:tracePt t="51898" x="6423025" y="3390900"/>
          <p14:tracePt t="51904" x="6338888" y="3390900"/>
          <p14:tracePt t="51911" x="6227763" y="3390900"/>
          <p14:tracePt t="51920" x="6108700" y="3390900"/>
          <p14:tracePt t="51927" x="6024563" y="3390900"/>
          <p14:tracePt t="51937" x="5870575" y="3449638"/>
          <p14:tracePt t="51943" x="5751513" y="3467100"/>
          <p14:tracePt t="51951" x="5624513" y="3527425"/>
          <p14:tracePt t="51959" x="5505450" y="3552825"/>
          <p14:tracePt t="51967" x="5386388" y="3586163"/>
          <p14:tracePt t="51975" x="5318125" y="3586163"/>
          <p14:tracePt t="51984" x="5259388" y="3586163"/>
          <p14:tracePt t="51991" x="5191125" y="3586163"/>
          <p14:tracePt t="51999" x="5165725" y="3586163"/>
          <p14:tracePt t="52008" x="5122863" y="3586163"/>
          <p14:tracePt t="52015" x="5072063" y="3586163"/>
          <p14:tracePt t="52024" x="5029200" y="3586163"/>
          <p14:tracePt t="52031" x="4945063" y="3586163"/>
          <p14:tracePt t="52040" x="4851400" y="3578225"/>
          <p14:tracePt t="52047" x="4699000" y="3517900"/>
          <p14:tracePt t="52057" x="4630738" y="3475038"/>
          <p14:tracePt t="52063" x="4451350" y="3416300"/>
          <p14:tracePt t="52071" x="4332288" y="3373438"/>
          <p14:tracePt t="52079" x="4230688" y="3314700"/>
          <p14:tracePt t="52087" x="4111625" y="3271838"/>
          <p14:tracePt t="52095" x="4035425" y="3238500"/>
          <p14:tracePt t="52103" x="3951288" y="3221038"/>
          <p14:tracePt t="52111" x="3848100" y="3178175"/>
          <p14:tracePt t="52120" x="3756025" y="3144838"/>
          <p14:tracePt t="52139" x="3543300" y="3084513"/>
          <p14:tracePt t="52143" x="3441700" y="3025775"/>
          <p14:tracePt t="52154" x="3322638" y="3000375"/>
          <p14:tracePt t="52160" x="3254375" y="2965450"/>
          <p14:tracePt t="52167" x="3178175" y="2932113"/>
          <p14:tracePt t="52175" x="3084513" y="2897188"/>
          <p14:tracePt t="52183" x="2990850" y="2855913"/>
          <p14:tracePt t="52192" x="2973388" y="2846388"/>
          <p14:tracePt t="52199" x="2914650" y="2813050"/>
          <p14:tracePt t="52208" x="2905125" y="2813050"/>
          <p14:tracePt t="52215" x="2879725" y="2787650"/>
          <p14:tracePt t="52224" x="2863850" y="2778125"/>
          <p14:tracePt t="52231" x="2854325" y="2778125"/>
          <p14:tracePt t="52288" x="2838450" y="2778125"/>
          <p14:tracePt t="52336" x="2828925" y="2795588"/>
          <p14:tracePt t="52344" x="2828925" y="2881313"/>
          <p14:tracePt t="52354" x="2838450" y="2940050"/>
          <p14:tracePt t="52361" x="2914650" y="3041650"/>
          <p14:tracePt t="52369" x="3024188" y="3178175"/>
          <p14:tracePt t="52378" x="3084513" y="3271838"/>
          <p14:tracePt t="52384" x="3194050" y="3382963"/>
          <p14:tracePt t="52393" x="3236913" y="3408363"/>
          <p14:tracePt t="52401" x="3287713" y="3441700"/>
          <p14:tracePt t="52409" x="3355975" y="3492500"/>
          <p14:tracePt t="52415" x="3406775" y="3527425"/>
          <p14:tracePt t="52424" x="3449638" y="3543300"/>
          <p14:tracePt t="52431" x="3517900" y="3543300"/>
          <p14:tracePt t="52441" x="3602038" y="3560763"/>
          <p14:tracePt t="52447" x="3687763" y="3560763"/>
          <p14:tracePt t="52456" x="3771900" y="3560763"/>
          <p14:tracePt t="52463" x="3890963" y="3560763"/>
          <p14:tracePt t="52471" x="3951288" y="3560763"/>
          <p14:tracePt t="52479" x="4035425" y="3560763"/>
          <p14:tracePt t="52487" x="4070350" y="3560763"/>
          <p14:tracePt t="52495" x="4111625" y="3560763"/>
          <p14:tracePt t="52504" x="4179888" y="3535363"/>
          <p14:tracePt t="52511" x="4187825" y="3535363"/>
          <p14:tracePt t="52521" x="4265613" y="3535363"/>
          <p14:tracePt t="52527" x="4349750" y="3535363"/>
          <p14:tracePt t="52537" x="4494213" y="3535363"/>
          <p14:tracePt t="52543" x="4638675" y="3535363"/>
          <p14:tracePt t="52554" x="4783138" y="3535363"/>
          <p14:tracePt t="52560" x="4894263" y="3535363"/>
          <p14:tracePt t="52568" x="5046663" y="3568700"/>
          <p14:tracePt t="52575" x="5148263" y="3629025"/>
          <p14:tracePt t="52583" x="5241925" y="3687763"/>
          <p14:tracePt t="52591" x="5318125" y="3722688"/>
          <p14:tracePt t="52599" x="5343525" y="3756025"/>
          <p14:tracePt t="52608" x="5343525" y="3816350"/>
          <p14:tracePt t="52615" x="5343525" y="3832225"/>
          <p14:tracePt t="52624" x="5343525" y="3841750"/>
          <p14:tracePt t="52640" x="5302250" y="3841750"/>
          <p14:tracePt t="52647" x="5276850" y="3841750"/>
          <p14:tracePt t="52656" x="5241925" y="3832225"/>
          <p14:tracePt t="52825" x="5318125" y="3832225"/>
          <p14:tracePt t="52833" x="5368925" y="3832225"/>
          <p14:tracePt t="52839" x="5378450" y="3824288"/>
          <p14:tracePt t="52849" x="5394325" y="3798888"/>
          <p14:tracePt t="52858" x="5403850" y="3781425"/>
          <p14:tracePt t="52863" x="5429250" y="3773488"/>
          <p14:tracePt t="52871" x="5497513" y="3781425"/>
          <p14:tracePt t="52879" x="5624513" y="3841750"/>
          <p14:tracePt t="52887" x="5880100" y="3908425"/>
          <p14:tracePt t="52895" x="6253163" y="4019550"/>
          <p14:tracePt t="52903" x="6780213" y="4181475"/>
          <p14:tracePt t="52911" x="7340600" y="4283075"/>
          <p14:tracePt t="52919" x="7885113" y="4341813"/>
          <p14:tracePt t="52927" x="8318500" y="4402138"/>
          <p14:tracePt t="52936" x="8699500" y="4460875"/>
          <p14:tracePt t="52943" x="8955088" y="4460875"/>
          <p14:tracePt t="52953" x="9150350" y="4460875"/>
          <p14:tracePt t="52959" x="9294813" y="4460875"/>
          <p14:tracePt t="52967" x="9380538" y="4460875"/>
          <p14:tracePt t="52975" x="9472613" y="4460875"/>
          <p14:tracePt t="52983" x="9515475" y="4435475"/>
          <p14:tracePt t="52991" x="9583738" y="4402138"/>
          <p14:tracePt t="52999" x="9634538" y="4384675"/>
          <p14:tracePt t="53008" x="9642475" y="4384675"/>
          <p14:tracePt t="53015" x="9667875" y="4359275"/>
          <p14:tracePt t="53081" x="9702800" y="4341813"/>
          <p14:tracePt t="53097" x="9710738" y="4333875"/>
          <p14:tracePt t="53105" x="9710738" y="4291013"/>
          <p14:tracePt t="53116" x="9728200" y="4265613"/>
          <p14:tracePt t="53125" x="9779000" y="4189413"/>
          <p14:tracePt t="53129" x="9864725" y="4087813"/>
          <p14:tracePt t="53140" x="9915525" y="4019550"/>
          <p14:tracePt t="53143" x="9991725" y="3943350"/>
          <p14:tracePt t="53153" x="10067925" y="3867150"/>
          <p14:tracePt t="53160" x="10144125" y="3790950"/>
          <p14:tracePt t="53168" x="10204450" y="3713163"/>
          <p14:tracePt t="53175" x="10255250" y="3636963"/>
          <p14:tracePt t="53183" x="10271125" y="3568700"/>
          <p14:tracePt t="53191" x="10288588" y="3509963"/>
          <p14:tracePt t="53199" x="10348913" y="3433763"/>
          <p14:tracePt t="53208" x="10348913" y="3390900"/>
          <p14:tracePt t="53215" x="10356850" y="3355975"/>
          <p14:tracePt t="53224" x="10356850" y="3314700"/>
          <p14:tracePt t="53231" x="10374313" y="3263900"/>
          <p14:tracePt t="53240" x="10374313" y="3238500"/>
          <p14:tracePt t="53247" x="10374313" y="3228975"/>
          <p14:tracePt t="53256" x="10374313" y="3186113"/>
          <p14:tracePt t="53409" x="10374313" y="3178175"/>
          <p14:tracePt t="53418" x="10374313" y="3160713"/>
          <p14:tracePt t="53424" x="10348913" y="3160713"/>
          <p14:tracePt t="53435" x="10313988" y="3152775"/>
          <p14:tracePt t="53448" x="10271125" y="3152775"/>
          <p14:tracePt t="53463" x="10263188" y="3152775"/>
          <p14:tracePt t="53480" x="10245725" y="3152775"/>
          <p14:tracePt t="53495" x="10220325" y="3152775"/>
          <p14:tracePt t="53512" x="10212388" y="3152775"/>
          <p14:tracePt t="53536" x="10212388" y="3160713"/>
          <p14:tracePt t="53544" x="10212388" y="3178175"/>
          <p14:tracePt t="53556" x="10212388" y="3186113"/>
          <p14:tracePt t="53576" x="10212388" y="3211513"/>
          <p14:tracePt t="53680" x="10194925" y="3228975"/>
          <p14:tracePt t="53697" x="10161588" y="3228975"/>
          <p14:tracePt t="53707" x="10093325" y="3228975"/>
          <p14:tracePt t="53716" x="9966325" y="3228975"/>
          <p14:tracePt t="53725" x="9821863" y="3228975"/>
          <p14:tracePt t="53730" x="9652000" y="3228975"/>
          <p14:tracePt t="53737" x="9396413" y="3246438"/>
          <p14:tracePt t="53743" x="9193213" y="3297238"/>
          <p14:tracePt t="53753" x="8963025" y="3340100"/>
          <p14:tracePt t="53759" x="8734425" y="3365500"/>
          <p14:tracePt t="53768" x="8504238" y="3365500"/>
          <p14:tracePt t="53775" x="8283575" y="3365500"/>
          <p14:tracePt t="53783" x="8080375" y="3365500"/>
          <p14:tracePt t="53791" x="7859713" y="3365500"/>
          <p14:tracePt t="53799" x="7688263" y="3365500"/>
          <p14:tracePt t="53808" x="7459663" y="3365500"/>
          <p14:tracePt t="53815" x="7264400" y="3365500"/>
          <p14:tracePt t="53824" x="7069138" y="3365500"/>
          <p14:tracePt t="53831" x="6864350" y="3365500"/>
          <p14:tracePt t="53840" x="6745288" y="3348038"/>
          <p14:tracePt t="53847" x="6600825" y="3330575"/>
          <p14:tracePt t="53856" x="6456363" y="3330575"/>
          <p14:tracePt t="53863" x="6364288" y="3314700"/>
          <p14:tracePt t="53872" x="6245225" y="3271838"/>
          <p14:tracePt t="53879" x="6142038" y="3211513"/>
          <p14:tracePt t="53887" x="6049963" y="3170238"/>
          <p14:tracePt t="53895" x="5997575" y="3127375"/>
          <p14:tracePt t="53903" x="5905500" y="3067050"/>
          <p14:tracePt t="53911" x="5827713" y="3008313"/>
          <p14:tracePt t="53920" x="5751513" y="2932113"/>
          <p14:tracePt t="53927" x="5718175" y="2906713"/>
          <p14:tracePt t="53937" x="5649913" y="2830513"/>
          <p14:tracePt t="53943" x="5599113" y="2778125"/>
          <p14:tracePt t="53953" x="5565775" y="2752725"/>
          <p14:tracePt t="53959" x="5522913" y="2701925"/>
          <p14:tracePt t="53967" x="5487988" y="2668588"/>
          <p14:tracePt t="53975" x="5421313" y="2633663"/>
          <p14:tracePt t="53983" x="5394325" y="2608263"/>
          <p14:tracePt t="53991" x="5327650" y="2592388"/>
          <p14:tracePt t="53999" x="5292725" y="2557463"/>
          <p14:tracePt t="54007" x="5208588" y="2557463"/>
          <p14:tracePt t="54015" x="5165725" y="2549525"/>
          <p14:tracePt t="54023" x="5097463" y="2549525"/>
          <p14:tracePt t="54031" x="5038725" y="2549525"/>
          <p14:tracePt t="54039" x="4978400" y="2549525"/>
          <p14:tracePt t="54047" x="4927600" y="2549525"/>
          <p14:tracePt t="54055" x="4868863" y="2549525"/>
          <p14:tracePt t="54063" x="4800600" y="2549525"/>
          <p14:tracePt t="54072" x="4714875" y="2549525"/>
          <p14:tracePt t="54079" x="4630738" y="2549525"/>
          <p14:tracePt t="54087" x="4545013" y="2549525"/>
          <p14:tracePt t="54095" x="4425950" y="2549525"/>
          <p14:tracePt t="54103" x="4316413" y="2549525"/>
          <p14:tracePt t="54111" x="4222750" y="2549525"/>
          <p14:tracePt t="54119" x="4137025" y="2549525"/>
          <p14:tracePt t="54136" x="3908425" y="2549525"/>
          <p14:tracePt t="54143" x="3789363" y="2549525"/>
          <p14:tracePt t="54153" x="3678238" y="2549525"/>
          <p14:tracePt t="54159" x="3586163" y="2549525"/>
          <p14:tracePt t="54167" x="3500438" y="2549525"/>
          <p14:tracePt t="54175" x="3406775" y="2557463"/>
          <p14:tracePt t="54183" x="3287713" y="2574925"/>
          <p14:tracePt t="54191" x="3194050" y="2592388"/>
          <p14:tracePt t="54199" x="3100388" y="2633663"/>
          <p14:tracePt t="54207" x="3074988" y="2651125"/>
          <p14:tracePt t="54239" x="3059113" y="2651125"/>
          <p14:tracePt t="54329" x="3067050" y="2651125"/>
          <p14:tracePt t="54339" x="3074988" y="2651125"/>
          <p14:tracePt t="54345" x="3100388" y="2651125"/>
          <p14:tracePt t="54357" x="3109913" y="2651125"/>
          <p14:tracePt t="54360" x="3143250" y="2643188"/>
          <p14:tracePt t="54376" x="3168650" y="2643188"/>
          <p14:tracePt t="54384" x="3178175" y="2633663"/>
          <p14:tracePt t="54392" x="3194050" y="2633663"/>
          <p14:tracePt t="54416" x="3203575" y="2633663"/>
          <p14:tracePt t="54424" x="3244850" y="2617788"/>
          <p14:tracePt t="54432" x="3287713" y="2617788"/>
          <p14:tracePt t="54440" x="3355975" y="2617788"/>
          <p14:tracePt t="54448" x="3414713" y="2617788"/>
          <p14:tracePt t="54456" x="3482975" y="2582863"/>
          <p14:tracePt t="54464" x="3551238" y="2582863"/>
          <p14:tracePt t="54471" x="3594100" y="2566988"/>
          <p14:tracePt t="54480" x="3662363" y="2566988"/>
          <p14:tracePt t="54488" x="3721100" y="2549525"/>
          <p14:tracePt t="54496" x="3738563" y="2549525"/>
          <p14:tracePt t="54504" x="3781425" y="2549525"/>
          <p14:tracePt t="54512" x="3789363" y="2549525"/>
          <p14:tracePt t="54521" x="3814763" y="2549525"/>
          <p14:tracePt t="54528" x="3840163" y="2549525"/>
          <p14:tracePt t="54538" x="3890963" y="2549525"/>
          <p14:tracePt t="54543" x="3933825" y="2549525"/>
          <p14:tracePt t="54554" x="3992563" y="2549525"/>
          <p14:tracePt t="54560" x="4060825" y="2549525"/>
          <p14:tracePt t="54568" x="4103688" y="2549525"/>
          <p14:tracePt t="54576" x="4214813" y="2582863"/>
          <p14:tracePt t="54584" x="4306888" y="2600325"/>
          <p14:tracePt t="54592" x="4486275" y="2643188"/>
          <p14:tracePt t="54599" x="4630738" y="2686050"/>
          <p14:tracePt t="54609" x="4783138" y="2727325"/>
          <p14:tracePt t="54616" x="4953000" y="2752725"/>
          <p14:tracePt t="54625" x="5106988" y="2795588"/>
          <p14:tracePt t="54631" x="5276850" y="2813050"/>
          <p14:tracePt t="54640" x="5421313" y="2813050"/>
          <p14:tracePt t="54648" x="5538788" y="2830513"/>
          <p14:tracePt t="54655" x="5632450" y="2855913"/>
          <p14:tracePt t="54663" x="5700713" y="2855913"/>
          <p14:tracePt t="54672" x="5743575" y="2855913"/>
          <p14:tracePt t="54679" x="5802313" y="2855913"/>
          <p14:tracePt t="54687" x="5870575" y="2855913"/>
          <p14:tracePt t="54695" x="5981700" y="2906713"/>
          <p14:tracePt t="54703" x="6100763" y="2932113"/>
          <p14:tracePt t="54711" x="6253163" y="2990850"/>
          <p14:tracePt t="54719" x="6405563" y="3059113"/>
          <p14:tracePt t="54726" x="6534150" y="3144838"/>
          <p14:tracePt t="54735" x="6686550" y="3228975"/>
          <p14:tracePt t="54742" x="6780213" y="3271838"/>
          <p14:tracePt t="54751" x="6831013" y="3305175"/>
          <p14:tracePt t="54758" x="6856413" y="3314700"/>
          <p14:tracePt t="54767" x="6873875" y="3314700"/>
          <p14:tracePt t="54902" x="6881813" y="3314700"/>
          <p14:tracePt t="54926" x="6899275" y="3314700"/>
          <p14:tracePt t="54942" x="6899275" y="3297238"/>
          <p14:tracePt t="54951" x="6899275" y="3246438"/>
          <p14:tracePt t="54958" x="6899275" y="3178175"/>
          <p14:tracePt t="54967" x="6856413" y="3135313"/>
          <p14:tracePt t="54975" x="6780213" y="3059113"/>
          <p14:tracePt t="54982" x="6704013" y="2982913"/>
          <p14:tracePt t="54990" x="6575425" y="2914650"/>
          <p14:tracePt t="54999" x="6473825" y="2838450"/>
          <p14:tracePt t="55006" x="6372225" y="2752725"/>
          <p14:tracePt t="55015" x="6329363" y="2736850"/>
          <p14:tracePt t="55022" x="6261100" y="2701925"/>
          <p14:tracePt t="55031" x="6210300" y="2668588"/>
          <p14:tracePt t="55039" x="6184900" y="2660650"/>
          <p14:tracePt t="55047" x="6091238" y="2643188"/>
          <p14:tracePt t="55055" x="6065838" y="2643188"/>
          <p14:tracePt t="55063" x="6024563" y="2608263"/>
          <p14:tracePt t="55072" x="5956300" y="2592388"/>
          <p14:tracePt t="55078" x="5862638" y="2574925"/>
          <p14:tracePt t="55088" x="5794375" y="2557463"/>
          <p14:tracePt t="55094" x="5649913" y="2516188"/>
          <p14:tracePt t="55103" x="5556250" y="2498725"/>
          <p14:tracePt t="55110" x="5378450" y="2473325"/>
          <p14:tracePt t="55118" x="5208588" y="2430463"/>
          <p14:tracePt t="55137" x="4910138" y="2387600"/>
          <p14:tracePt t="55142" x="4740275" y="2362200"/>
          <p14:tracePt t="55152" x="4595813" y="2344738"/>
          <p14:tracePt t="55159" x="4451350" y="2344738"/>
          <p14:tracePt t="55167" x="4332288" y="2344738"/>
          <p14:tracePt t="55174" x="4248150" y="2344738"/>
          <p14:tracePt t="55182" x="4129088" y="2344738"/>
          <p14:tracePt t="55190" x="4044950" y="2344738"/>
          <p14:tracePt t="55199" x="3933825" y="2344738"/>
          <p14:tracePt t="55206" x="3840163" y="2344738"/>
          <p14:tracePt t="55215" x="3687763" y="2405063"/>
          <p14:tracePt t="55222" x="3602038" y="2422525"/>
          <p14:tracePt t="55231" x="3482975" y="2422525"/>
          <p14:tracePt t="55239" x="3363913" y="2438400"/>
          <p14:tracePt t="55247" x="3305175" y="2438400"/>
          <p14:tracePt t="55255" x="3236913" y="2455863"/>
          <p14:tracePt t="55263" x="3219450" y="2455863"/>
          <p14:tracePt t="55272" x="3194050" y="2455863"/>
          <p14:tracePt t="55318" x="3152775" y="2473325"/>
          <p14:tracePt t="55327" x="3135313" y="2481263"/>
          <p14:tracePt t="55335" x="3127375" y="2498725"/>
          <p14:tracePt t="55632" x="3084513" y="2498725"/>
          <p14:tracePt t="55647" x="3074988" y="2506663"/>
          <p14:tracePt t="55719" x="3059113" y="2524125"/>
          <p14:tracePt t="55727" x="3049588" y="2532063"/>
          <p14:tracePt t="55735" x="3049588" y="2541588"/>
          <p14:tracePt t="55743" x="3049588" y="2557463"/>
          <p14:tracePt t="55752" x="3049588" y="2566988"/>
          <p14:tracePt t="55759" x="3049588" y="2625725"/>
          <p14:tracePt t="55767" x="3049588" y="2668588"/>
          <p14:tracePt t="55775" x="3049588" y="2693988"/>
          <p14:tracePt t="55783" x="3049588" y="2744788"/>
          <p14:tracePt t="55791" x="3049588" y="2770188"/>
          <p14:tracePt t="55799" x="3049588" y="2778125"/>
          <p14:tracePt t="55807" x="3049588" y="2820988"/>
          <p14:tracePt t="55815" x="3049588" y="2838450"/>
          <p14:tracePt t="55823" x="3059113" y="2863850"/>
          <p14:tracePt t="55831" x="3059113" y="2871788"/>
          <p14:tracePt t="55942" x="3059113" y="2889250"/>
          <p14:tracePt t="56007" x="3059113" y="2897188"/>
          <p14:tracePt t="56015" x="3049588" y="2906713"/>
          <p14:tracePt t="56030" x="3024188" y="2940050"/>
          <p14:tracePt t="56047" x="3008313" y="2965450"/>
          <p14:tracePt t="56055" x="2998788" y="2974975"/>
          <p14:tracePt t="56063" x="2973388" y="2974975"/>
          <p14:tracePt t="56071" x="2905125" y="3033713"/>
          <p14:tracePt t="56078" x="2905125" y="3059113"/>
          <p14:tracePt t="56087" x="2905125" y="3144838"/>
          <p14:tracePt t="56095" x="2863850" y="3238500"/>
          <p14:tracePt t="56103" x="2863850" y="3279775"/>
          <p14:tracePt t="56110" x="2889250" y="3314700"/>
          <p14:tracePt t="56118" x="2930525" y="3314700"/>
          <p14:tracePt t="56304" x="2973388" y="3305175"/>
          <p14:tracePt t="56312" x="3008313" y="3279775"/>
          <p14:tracePt t="56319" x="3008313" y="3263900"/>
          <p14:tracePt t="56327" x="3008313" y="3238500"/>
          <p14:tracePt t="56335" x="3008313" y="3211513"/>
          <p14:tracePt t="56343" x="2982913" y="3160713"/>
          <p14:tracePt t="56352" x="2973388" y="3152775"/>
          <p14:tracePt t="56367" x="2955925" y="3152775"/>
          <p14:tracePt t="56391" x="2947988" y="3144838"/>
          <p14:tracePt t="56407" x="2940050" y="3127375"/>
          <p14:tracePt t="56415" x="2940050" y="3101975"/>
          <p14:tracePt t="56422" x="2922588" y="3076575"/>
          <p14:tracePt t="56431" x="2905125" y="3008313"/>
          <p14:tracePt t="56439" x="2871788" y="2940050"/>
          <p14:tracePt t="56447" x="2854325" y="2889250"/>
          <p14:tracePt t="56455" x="2820988" y="2820988"/>
          <p14:tracePt t="56463" x="2735263" y="2719388"/>
          <p14:tracePt t="56471" x="2651125" y="2592388"/>
          <p14:tracePt t="56479" x="2600325" y="2524125"/>
          <p14:tracePt t="56488" x="2524125" y="2447925"/>
          <p14:tracePt t="56495" x="2455863" y="2405063"/>
          <p14:tracePt t="56503" x="2405063" y="2379663"/>
          <p14:tracePt t="56511" x="2370138" y="2344738"/>
          <p14:tracePt t="56518" x="2344738" y="2319338"/>
          <p14:tracePt t="56527" x="2311400" y="2286000"/>
          <p14:tracePt t="56543" x="2286000" y="2252663"/>
          <p14:tracePt t="56552" x="2268538" y="2252663"/>
          <p14:tracePt t="56559" x="2260600" y="2243138"/>
          <p14:tracePt t="56575" x="2243138" y="2243138"/>
          <p14:tracePt t="56583" x="2235200" y="2243138"/>
          <p14:tracePt t="56599" x="2192338" y="2227263"/>
          <p14:tracePt t="56607" x="2182813" y="2217738"/>
          <p14:tracePt t="56615" x="2166938" y="2217738"/>
          <p14:tracePt t="56623" x="2141538" y="2217738"/>
          <p14:tracePt t="56631" x="2116138" y="2217738"/>
          <p14:tracePt t="56639" x="2106613" y="2217738"/>
          <p14:tracePt t="56647" x="2081213" y="2217738"/>
          <p14:tracePt t="56663" x="2047875" y="2200275"/>
          <p14:tracePt t="56679" x="1987550" y="2200275"/>
          <p14:tracePt t="56687" x="1954213" y="2192338"/>
          <p14:tracePt t="56695" x="1868488" y="2166938"/>
          <p14:tracePt t="56703" x="1776413" y="2149475"/>
          <p14:tracePt t="56711" x="1749425" y="2141538"/>
          <p14:tracePt t="56719" x="1716088" y="2124075"/>
          <p14:tracePt t="56759" x="1708150" y="2124075"/>
          <p14:tracePt t="56808" x="1682750" y="2124075"/>
          <p14:tracePt t="56816" x="1665288" y="2124075"/>
          <p14:tracePt t="56840" x="1639888" y="2108200"/>
          <p14:tracePt t="56880" x="1614488" y="2108200"/>
          <p14:tracePt t="56896" x="1579563" y="2149475"/>
          <p14:tracePt t="56903" x="1571625" y="2192338"/>
          <p14:tracePt t="56911" x="1571625" y="2227263"/>
          <p14:tracePt t="56919" x="1554163" y="2268538"/>
          <p14:tracePt t="56927" x="1554163" y="2286000"/>
          <p14:tracePt t="56936" x="1554163" y="2293938"/>
          <p14:tracePt t="56943" x="1554163" y="2336800"/>
          <p14:tracePt t="56952" x="1554163" y="2362200"/>
          <p14:tracePt t="56959" x="1554163" y="2405063"/>
          <p14:tracePt t="56968" x="1554163" y="2455863"/>
          <p14:tracePt t="56975" x="1554163" y="2498725"/>
          <p14:tracePt t="56983" x="1563688" y="2541588"/>
          <p14:tracePt t="56991" x="1589088" y="2592388"/>
          <p14:tracePt t="56999" x="1622425" y="2625725"/>
          <p14:tracePt t="57007" x="1639888" y="2651125"/>
          <p14:tracePt t="57015" x="1647825" y="2660650"/>
          <p14:tracePt t="57105" x="1673225" y="2660650"/>
          <p14:tracePt t="57353" x="1673225" y="2643188"/>
          <p14:tracePt t="57369" x="1673225" y="2608263"/>
          <p14:tracePt t="57378" x="1673225" y="2574925"/>
          <p14:tracePt t="57384" x="1673225" y="2566988"/>
          <p14:tracePt t="57392" x="1708150" y="2506663"/>
          <p14:tracePt t="57399" x="1749425" y="2455863"/>
          <p14:tracePt t="57407" x="1792288" y="2387600"/>
          <p14:tracePt t="57415" x="1860550" y="2336800"/>
          <p14:tracePt t="57423" x="1911350" y="2303463"/>
          <p14:tracePt t="57431" x="2022475" y="2243138"/>
          <p14:tracePt t="57440" x="2174875" y="2174875"/>
          <p14:tracePt t="57447" x="2352675" y="2133600"/>
          <p14:tracePt t="57456" x="2524125" y="2090738"/>
          <p14:tracePt t="57463" x="2727325" y="2047875"/>
          <p14:tracePt t="57472" x="2897188" y="2047875"/>
          <p14:tracePt t="57479" x="3074988" y="2047875"/>
          <p14:tracePt t="57487" x="3211513" y="2047875"/>
          <p14:tracePt t="57495" x="3414713" y="2047875"/>
          <p14:tracePt t="57503" x="3586163" y="2047875"/>
          <p14:tracePt t="57511" x="3781425" y="2047875"/>
          <p14:tracePt t="57519" x="4010025" y="2082800"/>
          <p14:tracePt t="57527" x="4291013" y="2108200"/>
          <p14:tracePt t="57536" x="4529138" y="2200275"/>
          <p14:tracePt t="57543" x="4757738" y="2268538"/>
          <p14:tracePt t="57553" x="4910138" y="2293938"/>
          <p14:tracePt t="57559" x="5080000" y="2336800"/>
          <p14:tracePt t="57568" x="5173663" y="2336800"/>
          <p14:tracePt t="57575" x="5267325" y="2371725"/>
          <p14:tracePt t="57584" x="5360988" y="2413000"/>
          <p14:tracePt t="57591" x="5454650" y="2430463"/>
          <p14:tracePt t="57599" x="5556250" y="2516188"/>
          <p14:tracePt t="57607" x="5683250" y="2574925"/>
          <p14:tracePt t="57615" x="5776913" y="2633663"/>
          <p14:tracePt t="57623" x="5853113" y="2711450"/>
          <p14:tracePt t="57631" x="5938838" y="2787650"/>
          <p14:tracePt t="57640" x="6015038" y="2889250"/>
          <p14:tracePt t="57647" x="6065838" y="2940050"/>
          <p14:tracePt t="57657" x="6083300" y="3008313"/>
          <p14:tracePt t="57663" x="6100763" y="3051175"/>
          <p14:tracePt t="57671" x="6100763" y="3067050"/>
          <p14:tracePt t="57719" x="6100763" y="3094038"/>
          <p14:tracePt t="57727" x="6100763" y="3119438"/>
          <p14:tracePt t="57735" x="6100763" y="3203575"/>
          <p14:tracePt t="57743" x="6116638" y="3297238"/>
          <p14:tracePt t="57753" x="6151563" y="3390900"/>
          <p14:tracePt t="57759" x="6202363" y="3568700"/>
          <p14:tracePt t="57767" x="6261100" y="3748088"/>
          <p14:tracePt t="57775" x="6303963" y="3867150"/>
          <p14:tracePt t="57783" x="6303963" y="3986213"/>
          <p14:tracePt t="57791" x="6303963" y="4027488"/>
          <p14:tracePt t="57799" x="6321425" y="4037013"/>
          <p14:tracePt t="57936" x="6329363" y="4037013"/>
          <p14:tracePt t="57968" x="6346825" y="4037013"/>
          <p14:tracePt t="57991" x="6372225" y="4037013"/>
          <p14:tracePt t="57999" x="6430963" y="4019550"/>
          <p14:tracePt t="58007" x="6508750" y="3960813"/>
          <p14:tracePt t="58015" x="6584950" y="3908425"/>
          <p14:tracePt t="58023" x="6704013" y="3867150"/>
          <p14:tracePt t="58031" x="6797675" y="3849688"/>
          <p14:tracePt t="58040" x="6975475" y="3781425"/>
          <p14:tracePt t="58047" x="7094538" y="3763963"/>
          <p14:tracePt t="58057" x="7264400" y="3763963"/>
          <p14:tracePt t="58063" x="7434263" y="3738563"/>
          <p14:tracePt t="58072" x="7553325" y="3738563"/>
          <p14:tracePt t="58079" x="7756525" y="3697288"/>
          <p14:tracePt t="58087" x="7926388" y="3697288"/>
          <p14:tracePt t="58095" x="8096250" y="3697288"/>
          <p14:tracePt t="58103" x="8266113" y="3697288"/>
          <p14:tracePt t="58111" x="8435975" y="3697288"/>
          <p14:tracePt t="58120" x="8605838" y="3697288"/>
          <p14:tracePt t="58127" x="8724900" y="3697288"/>
          <p14:tracePt t="58137" x="8836025" y="3697288"/>
          <p14:tracePt t="58143" x="8929688" y="3697288"/>
          <p14:tracePt t="58153" x="9013825" y="3705225"/>
          <p14:tracePt t="58160" x="9142413" y="3722688"/>
          <p14:tracePt t="58167" x="9261475" y="3790950"/>
          <p14:tracePt t="58175" x="9413875" y="3832225"/>
          <p14:tracePt t="58183" x="9591675" y="3900488"/>
          <p14:tracePt t="58191" x="9685338" y="3935413"/>
          <p14:tracePt t="58199" x="9761538" y="3994150"/>
          <p14:tracePt t="58207" x="9804400" y="4002088"/>
          <p14:tracePt t="58215" x="9855200" y="4002088"/>
          <p14:tracePt t="58223" x="9864725" y="4002088"/>
          <p14:tracePt t="58231" x="9872663" y="4002088"/>
          <p14:tracePt t="58240" x="9890125" y="4002088"/>
          <p14:tracePt t="58248" x="9931400" y="3986213"/>
          <p14:tracePt t="58263" x="9931400" y="3976688"/>
          <p14:tracePt t="58272" x="9923463" y="3960813"/>
          <p14:tracePt t="58279" x="9864725" y="3935413"/>
          <p14:tracePt t="58287" x="9855200" y="3917950"/>
          <p14:tracePt t="58295" x="9812338" y="3857625"/>
          <p14:tracePt t="58311" x="9796463" y="3857625"/>
          <p14:tracePt t="58424" x="9753600" y="3883025"/>
          <p14:tracePt t="58431" x="9626600" y="3900488"/>
          <p14:tracePt t="58447" x="9591675" y="3892550"/>
          <p14:tracePt t="58456" x="9634538" y="3857625"/>
          <p14:tracePt t="58463" x="9702800" y="3841750"/>
          <p14:tracePt t="58472" x="9710738" y="3781425"/>
          <p14:tracePt t="58479" x="9710738" y="3713163"/>
          <p14:tracePt t="58487" x="9728200" y="3687763"/>
          <p14:tracePt t="58496" x="9745663" y="3654425"/>
          <p14:tracePt t="58511" x="9745663" y="3646488"/>
          <p14:tracePt t="58520" x="9771063" y="3629025"/>
          <p14:tracePt t="58527" x="9864725" y="3594100"/>
          <p14:tracePt t="58536" x="9923463" y="3578225"/>
          <p14:tracePt t="58543" x="10050463" y="3517900"/>
          <p14:tracePt t="58553" x="10179050" y="3433763"/>
          <p14:tracePt t="58559" x="10255250" y="3373438"/>
          <p14:tracePt t="58568" x="10323513" y="3322638"/>
          <p14:tracePt t="58575" x="10399713" y="3246438"/>
          <p14:tracePt t="58583" x="10475913" y="3186113"/>
          <p14:tracePt t="58591" x="10552113" y="3109913"/>
          <p14:tracePt t="58599" x="10653713" y="3051175"/>
          <p14:tracePt t="58607" x="10721975" y="3016250"/>
          <p14:tracePt t="58616" x="10772775" y="2965450"/>
          <p14:tracePt t="58623" x="10798175" y="2940050"/>
          <p14:tracePt t="58631" x="10815638" y="2922588"/>
          <p14:tracePt t="58640" x="10815638" y="2914650"/>
          <p14:tracePt t="58647" x="10823575" y="2897188"/>
          <p14:tracePt t="58663" x="10823575" y="2889250"/>
          <p14:tracePt t="58671" x="10841038" y="2881313"/>
          <p14:tracePt t="58687" x="10848975" y="2863850"/>
          <p14:tracePt t="58695" x="10866438" y="2855913"/>
          <p14:tracePt t="58777" x="10874375" y="2838450"/>
          <p14:tracePt t="58801" x="10883900" y="2838450"/>
          <p14:tracePt t="58810" x="10909300" y="2838450"/>
          <p14:tracePt t="58880" x="10926763" y="2838450"/>
          <p14:tracePt t="58896" x="10952163" y="2846388"/>
          <p14:tracePt t="58905" x="10960100" y="2855913"/>
          <p14:tracePt t="58913" x="10977563" y="2871788"/>
          <p14:tracePt t="58929" x="11002963" y="2897188"/>
          <p14:tracePt t="58936" x="11036300" y="2922588"/>
          <p14:tracePt t="58943" x="11044238" y="2922588"/>
          <p14:tracePt t="58953" x="11053763" y="2940050"/>
          <p14:tracePt t="58959" x="11071225" y="2949575"/>
          <p14:tracePt t="58969" x="11071225" y="2965450"/>
          <p14:tracePt t="58975" x="11079163" y="2974975"/>
          <p14:tracePt t="58991" x="11079163" y="2990850"/>
          <p14:tracePt t="58999" x="11096625" y="3000375"/>
          <p14:tracePt t="59015" x="11096625" y="3008313"/>
          <p14:tracePt t="59569" x="11096625" y="3025775"/>
          <p14:tracePt t="59576" x="11096625" y="3033713"/>
          <p14:tracePt t="59592" x="11096625" y="3076575"/>
          <p14:tracePt t="59599" x="11137900" y="3127375"/>
          <p14:tracePt t="59607" x="11155363" y="3135313"/>
          <p14:tracePt t="59615" x="11180763" y="3160713"/>
          <p14:tracePt t="59631" x="11215688" y="3178175"/>
          <p14:tracePt t="59647" x="11223625" y="3195638"/>
          <p14:tracePt t="59656" x="11249025" y="3238500"/>
          <p14:tracePt t="59663" x="11282363" y="3263900"/>
          <p14:tracePt t="59672" x="11317288" y="3314700"/>
          <p14:tracePt t="59679" x="11317288" y="3340100"/>
          <p14:tracePt t="59688" x="11317288" y="3398838"/>
          <p14:tracePt t="59695" x="11317288" y="3449638"/>
          <p14:tracePt t="59703" x="11317288" y="3459163"/>
          <p14:tracePt t="59880" x="11307763" y="3459163"/>
          <p14:tracePt t="59888" x="11215688" y="3433763"/>
          <p14:tracePt t="59895" x="11163300" y="3390900"/>
          <p14:tracePt t="59903" x="11147425" y="3355975"/>
          <p14:tracePt t="59919" x="11155363" y="3348038"/>
          <p14:tracePt t="59927" x="11180763" y="3348038"/>
          <p14:tracePt t="59967" x="11188700" y="3348038"/>
          <p14:tracePt t="59983" x="11198225" y="3365500"/>
          <p14:tracePt t="59991" x="11215688" y="3373438"/>
          <p14:tracePt t="60015" x="11223625" y="3382963"/>
          <p14:tracePt t="60023" x="11241088" y="3382963"/>
          <p14:tracePt t="60039" x="11249025" y="3382963"/>
          <p14:tracePt t="60128" x="11266488" y="3382963"/>
          <p14:tracePt t="60136" x="11274425" y="3398838"/>
          <p14:tracePt t="60144" x="11282363" y="3398838"/>
          <p14:tracePt t="60152" x="11299825" y="3398838"/>
          <p14:tracePt t="60159" x="11325225" y="3398838"/>
          <p14:tracePt t="60169" x="11368088" y="3398838"/>
          <p14:tracePt t="60175" x="11436350" y="3398838"/>
          <p14:tracePt t="60183" x="11477625" y="3398838"/>
          <p14:tracePt t="60191" x="11537950" y="3398838"/>
          <p14:tracePt t="60199" x="11606213" y="3398838"/>
          <p14:tracePt t="60207" x="11631613" y="3398838"/>
          <p14:tracePt t="60215" x="11699875" y="3398838"/>
          <p14:tracePt t="60223" x="11741150" y="3398838"/>
          <p14:tracePt t="60231" x="11750675" y="3398838"/>
          <p14:tracePt t="60239" x="11766550" y="3398838"/>
          <p14:tracePt t="60247" x="11809413" y="3398838"/>
          <p14:tracePt t="60255" x="11834813" y="3398838"/>
          <p14:tracePt t="60263" x="11844338" y="3398838"/>
          <p14:tracePt t="60272" x="11885613" y="3398838"/>
          <p14:tracePt t="60279" x="11895138" y="3398838"/>
          <p14:tracePt t="60287" x="11911013" y="3398838"/>
          <p14:tracePt t="60295" x="11953875" y="3398838"/>
          <p14:tracePt t="60303" x="11961813" y="3398838"/>
          <p14:tracePt t="60311" x="11979275" y="3398838"/>
          <p14:tracePt t="60368" x="12004675" y="3398838"/>
          <p14:tracePt t="60384" x="12014200" y="3398838"/>
          <p14:tracePt t="60392" x="12039600" y="3398838"/>
          <p14:tracePt t="60400" x="12080875" y="3398838"/>
          <p14:tracePt t="60409" x="12098338" y="3398838"/>
          <p14:tracePt t="60416" x="12149138" y="3408363"/>
          <p14:tracePt t="60424" x="12184063" y="3441700"/>
        </p14:tracePtLst>
      </p14:laserTrace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/>
              <a:t>Koncepce biodostupnosti - dynamická</a:t>
            </a:r>
          </a:p>
        </p:txBody>
      </p:sp>
      <p:pic>
        <p:nvPicPr>
          <p:cNvPr id="80899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838200"/>
            <a:ext cx="8610600" cy="5640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09988" name="Text Box 4"/>
          <p:cNvSpPr txBox="1">
            <a:spLocks noChangeArrowheads="1"/>
          </p:cNvSpPr>
          <p:nvPr/>
        </p:nvSpPr>
        <p:spPr bwMode="auto">
          <a:xfrm>
            <a:off x="3352801" y="6553200"/>
            <a:ext cx="66087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Převzato z </a:t>
            </a:r>
            <a:r>
              <a:rPr lang="cs-CZ" sz="1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Semple</a:t>
            </a:r>
            <a:r>
              <a:rPr lang="cs-CZ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</a:t>
            </a:r>
            <a:r>
              <a:rPr lang="cs-CZ" sz="1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et</a:t>
            </a:r>
            <a:r>
              <a:rPr lang="cs-CZ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</a:t>
            </a:r>
            <a:r>
              <a:rPr lang="cs-CZ" sz="1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al</a:t>
            </a:r>
            <a:r>
              <a:rPr lang="cs-CZ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. (2003), E J </a:t>
            </a:r>
            <a:r>
              <a:rPr lang="cs-CZ" sz="1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Soil</a:t>
            </a:r>
            <a:r>
              <a:rPr lang="cs-CZ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</a:t>
            </a:r>
            <a:r>
              <a:rPr lang="cs-CZ" sz="1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Sci</a:t>
            </a:r>
            <a:r>
              <a:rPr lang="cs-CZ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54: 809</a:t>
            </a:r>
          </a:p>
        </p:txBody>
      </p:sp>
      <p:sp>
        <p:nvSpPr>
          <p:cNvPr id="809989" name="AutoShape 5"/>
          <p:cNvSpPr>
            <a:spLocks noChangeArrowheads="1"/>
          </p:cNvSpPr>
          <p:nvPr/>
        </p:nvSpPr>
        <p:spPr bwMode="auto">
          <a:xfrm rot="-226554">
            <a:off x="5867401" y="5105400"/>
            <a:ext cx="360363" cy="647700"/>
          </a:xfrm>
          <a:prstGeom prst="upDownArrow">
            <a:avLst>
              <a:gd name="adj1" fmla="val 50000"/>
              <a:gd name="adj2" fmla="val 3594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09990" name="AutoShape 6"/>
          <p:cNvSpPr>
            <a:spLocks noChangeArrowheads="1"/>
          </p:cNvSpPr>
          <p:nvPr/>
        </p:nvSpPr>
        <p:spPr bwMode="auto">
          <a:xfrm rot="-1040724">
            <a:off x="3429001" y="4267200"/>
            <a:ext cx="360363" cy="647700"/>
          </a:xfrm>
          <a:prstGeom prst="upDownArrow">
            <a:avLst>
              <a:gd name="adj1" fmla="val 50000"/>
              <a:gd name="adj2" fmla="val 3594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0903" name="Text Box 7"/>
          <p:cNvSpPr txBox="1">
            <a:spLocks noChangeArrowheads="1"/>
          </p:cNvSpPr>
          <p:nvPr/>
        </p:nvSpPr>
        <p:spPr bwMode="auto">
          <a:xfrm rot="1049745">
            <a:off x="5181601" y="5257800"/>
            <a:ext cx="1870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b="1">
                <a:solidFill>
                  <a:srgbClr val="000000"/>
                </a:solidFill>
              </a:rPr>
              <a:t>Aging, sekvestrace</a:t>
            </a:r>
          </a:p>
        </p:txBody>
      </p:sp>
      <p:sp>
        <p:nvSpPr>
          <p:cNvPr id="80904" name="Text Box 8"/>
          <p:cNvSpPr txBox="1">
            <a:spLocks noChangeArrowheads="1"/>
          </p:cNvSpPr>
          <p:nvPr/>
        </p:nvSpPr>
        <p:spPr bwMode="auto">
          <a:xfrm rot="1231761">
            <a:off x="2895600" y="4495800"/>
            <a:ext cx="17097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b="1">
                <a:solidFill>
                  <a:srgbClr val="000000"/>
                </a:solidFill>
              </a:rPr>
              <a:t>Desorpce/sorpce</a:t>
            </a:r>
          </a:p>
        </p:txBody>
      </p:sp>
      <p:sp>
        <p:nvSpPr>
          <p:cNvPr id="809993" name="Oval 9"/>
          <p:cNvSpPr>
            <a:spLocks noChangeArrowheads="1"/>
          </p:cNvSpPr>
          <p:nvPr/>
        </p:nvSpPr>
        <p:spPr bwMode="auto">
          <a:xfrm>
            <a:off x="2667000" y="3352800"/>
            <a:ext cx="2209800" cy="719138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09994" name="Oval 10"/>
          <p:cNvSpPr>
            <a:spLocks noChangeArrowheads="1"/>
          </p:cNvSpPr>
          <p:nvPr/>
        </p:nvSpPr>
        <p:spPr bwMode="auto">
          <a:xfrm>
            <a:off x="5867401" y="4267200"/>
            <a:ext cx="2143125" cy="719138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09995" name="Oval 11"/>
          <p:cNvSpPr>
            <a:spLocks noChangeArrowheads="1"/>
          </p:cNvSpPr>
          <p:nvPr/>
        </p:nvSpPr>
        <p:spPr bwMode="auto">
          <a:xfrm>
            <a:off x="7739064" y="5181600"/>
            <a:ext cx="2776537" cy="6858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0908" name="Picture 12" descr="Go to fullsize imag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1066801"/>
            <a:ext cx="647700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9" name="Picture 13" descr="Go to fullsize imag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990601"/>
            <a:ext cx="647700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10" name="Picture 14" descr="Go to fullsize imag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143001"/>
            <a:ext cx="647700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11" name="Picture 15" descr="Go to fullsize imag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2590801"/>
            <a:ext cx="647700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1993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043"/>
    </mc:Choice>
    <mc:Fallback xmlns="">
      <p:transition spd="slow" advTm="99043"/>
    </mc:Fallback>
  </mc:AlternateContent>
  <p:extLst>
    <p:ext uri="{3A86A75C-4F4B-4683-9AE1-C65F6400EC91}">
      <p14:laserTraceLst xmlns:p14="http://schemas.microsoft.com/office/powerpoint/2010/main">
        <p14:tracePtLst>
          <p14:tracePt t="156" x="11903075" y="3467100"/>
          <p14:tracePt t="165" x="11784013" y="3459163"/>
          <p14:tracePt t="172" x="11657013" y="3398838"/>
          <p14:tracePt t="180" x="11537950" y="3373438"/>
          <p14:tracePt t="188" x="11385550" y="3314700"/>
          <p14:tracePt t="196" x="11266488" y="3246438"/>
          <p14:tracePt t="204" x="11137900" y="3186113"/>
          <p14:tracePt t="211" x="11044238" y="3170238"/>
          <p14:tracePt t="220" x="10977563" y="3152775"/>
          <p14:tracePt t="228" x="10909300" y="3119438"/>
          <p14:tracePt t="236" x="10883900" y="3101975"/>
          <p14:tracePt t="245" x="10866438" y="3084513"/>
          <p14:tracePt t="252" x="10823575" y="3076575"/>
          <p14:tracePt t="268" x="10798175" y="3041650"/>
          <p14:tracePt t="437" x="10782300" y="3051175"/>
          <p14:tracePt t="446" x="10782300" y="3094038"/>
          <p14:tracePt t="453" x="10782300" y="3135313"/>
          <p14:tracePt t="462" x="10782300" y="3178175"/>
          <p14:tracePt t="468" x="10782300" y="3203575"/>
          <p14:tracePt t="476" x="10782300" y="3238500"/>
          <p14:tracePt t="500" x="10782300" y="3246438"/>
          <p14:tracePt t="678" x="10815638" y="3246438"/>
          <p14:tracePt t="685" x="10883900" y="3238500"/>
          <p14:tracePt t="694" x="11002963" y="3195638"/>
          <p14:tracePt t="701" x="11079163" y="3160713"/>
          <p14:tracePt t="708" x="11087100" y="3152775"/>
          <p14:tracePt t="725" x="11087100" y="3135313"/>
          <p14:tracePt t="748" x="11096625" y="3127375"/>
          <p14:tracePt t="765" x="11112500" y="3127375"/>
          <p14:tracePt t="788" x="11122025" y="3109913"/>
          <p14:tracePt t="796" x="11122025" y="3101975"/>
          <p14:tracePt t="812" x="11122025" y="3094038"/>
          <p14:tracePt t="820" x="11122025" y="3076575"/>
          <p14:tracePt t="828" x="11122025" y="3051175"/>
          <p14:tracePt t="836" x="11122025" y="3041650"/>
          <p14:tracePt t="845" x="11122025" y="3025775"/>
          <p14:tracePt t="852" x="11071225" y="2982913"/>
          <p14:tracePt t="861" x="10968038" y="2922588"/>
          <p14:tracePt t="868" x="10790238" y="2855913"/>
          <p14:tracePt t="876" x="10671175" y="2813050"/>
          <p14:tracePt t="884" x="10467975" y="2744788"/>
          <p14:tracePt t="892" x="10229850" y="2676525"/>
          <p14:tracePt t="911" x="9745663" y="2582863"/>
          <p14:tracePt t="916" x="9464675" y="2557463"/>
          <p14:tracePt t="924" x="9142413" y="2506663"/>
          <p14:tracePt t="933" x="8886825" y="2506663"/>
          <p14:tracePt t="940" x="8529638" y="2455863"/>
          <p14:tracePt t="948" x="8250238" y="2438400"/>
          <p14:tracePt t="956" x="7961313" y="2362200"/>
          <p14:tracePt t="965" x="7680325" y="2336800"/>
          <p14:tracePt t="972" x="7366000" y="2319338"/>
          <p14:tracePt t="981" x="7137400" y="2268538"/>
          <p14:tracePt t="988" x="6932613" y="2252663"/>
          <p14:tracePt t="997" x="6762750" y="2227263"/>
          <p14:tracePt t="1004" x="6618288" y="2209800"/>
          <p14:tracePt t="1012" x="6499225" y="2209800"/>
          <p14:tracePt t="1020" x="6405563" y="2149475"/>
          <p14:tracePt t="1028" x="6311900" y="2124075"/>
          <p14:tracePt t="1036" x="6261100" y="2116138"/>
          <p14:tracePt t="1045" x="6176963" y="2073275"/>
          <p14:tracePt t="1052" x="6126163" y="2055813"/>
          <p14:tracePt t="1061" x="6116638" y="2047875"/>
          <p14:tracePt t="1068" x="6057900" y="2030413"/>
          <p14:tracePt t="1076" x="6049963" y="2030413"/>
          <p14:tracePt t="1084" x="6007100" y="2030413"/>
          <p14:tracePt t="1092" x="5972175" y="2005013"/>
          <p14:tracePt t="1100" x="5930900" y="2005013"/>
          <p14:tracePt t="1108" x="5905500" y="1989138"/>
          <p14:tracePt t="1116" x="5888038" y="1989138"/>
          <p14:tracePt t="1124" x="5827713" y="1971675"/>
          <p14:tracePt t="1132" x="5768975" y="1963738"/>
          <p14:tracePt t="1140" x="5667375" y="1920875"/>
          <p14:tracePt t="1148" x="5581650" y="1903413"/>
          <p14:tracePt t="1156" x="5480050" y="1860550"/>
          <p14:tracePt t="1165" x="5386388" y="1827213"/>
          <p14:tracePt t="1172" x="5233988" y="1784350"/>
          <p14:tracePt t="1181" x="5089525" y="1758950"/>
          <p14:tracePt t="1188" x="4935538" y="1700213"/>
          <p14:tracePt t="1196" x="4818063" y="1657350"/>
          <p14:tracePt t="1204" x="4638675" y="1589088"/>
          <p14:tracePt t="1212" x="4460875" y="1495425"/>
          <p14:tracePt t="1220" x="4281488" y="1452563"/>
          <p14:tracePt t="1228" x="4103688" y="1368425"/>
          <p14:tracePt t="1236" x="4010025" y="1368425"/>
          <p14:tracePt t="1245" x="3890963" y="1325563"/>
          <p14:tracePt t="1252" x="3738563" y="1282700"/>
          <p14:tracePt t="1261" x="3695700" y="1266825"/>
          <p14:tracePt t="1268" x="3611563" y="1249363"/>
          <p14:tracePt t="1276" x="3559175" y="1216025"/>
          <p14:tracePt t="1284" x="3517900" y="1198563"/>
          <p14:tracePt t="1292" x="3500438" y="1189038"/>
          <p14:tracePt t="1300" x="3475038" y="1173163"/>
          <p14:tracePt t="1308" x="3432175" y="1155700"/>
          <p14:tracePt t="1316" x="3414713" y="1155700"/>
          <p14:tracePt t="1324" x="3373438" y="1155700"/>
          <p14:tracePt t="1332" x="3305175" y="1122363"/>
          <p14:tracePt t="1340" x="3244850" y="1122363"/>
          <p14:tracePt t="1348" x="3219450" y="1122363"/>
          <p14:tracePt t="1356" x="3152775" y="1122363"/>
          <p14:tracePt t="1365" x="3143250" y="1122363"/>
          <p14:tracePt t="1372" x="3117850" y="1130300"/>
          <p14:tracePt t="1381" x="3100388" y="1130300"/>
          <p14:tracePt t="1388" x="3092450" y="1138238"/>
          <p14:tracePt t="1436" x="3033713" y="1138238"/>
          <p14:tracePt t="1445" x="2990850" y="1138238"/>
          <p14:tracePt t="1452" x="2854325" y="1138238"/>
          <p14:tracePt t="1461" x="2735263" y="1163638"/>
          <p14:tracePt t="1468" x="2540000" y="1206500"/>
          <p14:tracePt t="1476" x="2395538" y="1206500"/>
          <p14:tracePt t="1484" x="2217738" y="1231900"/>
          <p14:tracePt t="1492" x="2174875" y="1231900"/>
          <p14:tracePt t="1500" x="2116138" y="1231900"/>
          <p14:tracePt t="1508" x="2065338" y="1231900"/>
          <p14:tracePt t="1517" x="2055813" y="1231900"/>
          <p14:tracePt t="1524" x="2038350" y="1231900"/>
          <p14:tracePt t="1580" x="2030413" y="1231900"/>
          <p14:tracePt t="1596" x="2005013" y="1231900"/>
          <p14:tracePt t="1605" x="1971675" y="1257300"/>
          <p14:tracePt t="1612" x="1928813" y="1257300"/>
          <p14:tracePt t="1621" x="1878013" y="1308100"/>
          <p14:tracePt t="1629" x="1817688" y="1325563"/>
          <p14:tracePt t="1636" x="1749425" y="1343025"/>
          <p14:tracePt t="1647" x="1622425" y="1385888"/>
          <p14:tracePt t="1653" x="1579563" y="1393825"/>
          <p14:tracePt t="1663" x="1487488" y="1436688"/>
          <p14:tracePt t="1669" x="1444625" y="1462088"/>
          <p14:tracePt t="1677" x="1427163" y="1477963"/>
          <p14:tracePt t="1684" x="1384300" y="1520825"/>
          <p14:tracePt t="1693" x="1317625" y="1571625"/>
          <p14:tracePt t="1700" x="1265238" y="1622425"/>
          <p14:tracePt t="1708" x="1189038" y="1682750"/>
          <p14:tracePt t="1716" x="1112838" y="1758950"/>
          <p14:tracePt t="1724" x="1011238" y="1835150"/>
          <p14:tracePt t="1733" x="925513" y="1963738"/>
          <p14:tracePt t="1740" x="874713" y="2014538"/>
          <p14:tracePt t="1749" x="765175" y="2141538"/>
          <p14:tracePt t="1757" x="688975" y="2227263"/>
          <p14:tracePt t="1765" x="628650" y="2319338"/>
          <p14:tracePt t="1772" x="585788" y="2371725"/>
          <p14:tracePt t="1782" x="501650" y="2473325"/>
          <p14:tracePt t="1788" x="466725" y="2541588"/>
          <p14:tracePt t="1798" x="407988" y="2617788"/>
          <p14:tracePt t="1804" x="390525" y="2686050"/>
          <p14:tracePt t="1812" x="347663" y="2727325"/>
          <p14:tracePt t="1820" x="331788" y="2778125"/>
          <p14:tracePt t="1829" x="314325" y="2846388"/>
          <p14:tracePt t="1836" x="255588" y="2914650"/>
          <p14:tracePt t="1846" x="255588" y="2965450"/>
          <p14:tracePt t="1852" x="220663" y="3051175"/>
          <p14:tracePt t="1862" x="220663" y="3101975"/>
          <p14:tracePt t="1868" x="203200" y="3144838"/>
          <p14:tracePt t="1877" x="177800" y="3195638"/>
          <p14:tracePt t="1896" x="144463" y="3322638"/>
          <p14:tracePt t="1900" x="111125" y="3373438"/>
          <p14:tracePt t="1908" x="111125" y="3398838"/>
          <p14:tracePt t="1917" x="111125" y="3441700"/>
          <p14:tracePt t="1925" x="111125" y="3484563"/>
          <p14:tracePt t="1933" x="111125" y="3517900"/>
          <p14:tracePt t="1940" x="111125" y="3578225"/>
          <p14:tracePt t="1949" x="111125" y="3619500"/>
          <p14:tracePt t="1957" x="111125" y="3654425"/>
          <p14:tracePt t="1965" x="111125" y="3697288"/>
          <p14:tracePt t="1972" x="111125" y="3738563"/>
          <p14:tracePt t="1980" x="111125" y="3790950"/>
          <p14:tracePt t="1988" x="111125" y="3832225"/>
          <p14:tracePt t="1996" x="111125" y="3875088"/>
          <p14:tracePt t="2005" x="111125" y="3943350"/>
          <p14:tracePt t="2012" x="111125" y="3968750"/>
          <p14:tracePt t="2020" x="136525" y="4037013"/>
          <p14:tracePt t="2028" x="152400" y="4130675"/>
          <p14:tracePt t="2036" x="187325" y="4181475"/>
          <p14:tracePt t="2046" x="220663" y="4265613"/>
          <p14:tracePt t="2052" x="280988" y="4368800"/>
          <p14:tracePt t="2062" x="322263" y="4486275"/>
          <p14:tracePt t="2068" x="400050" y="4564063"/>
          <p14:tracePt t="2077" x="509588" y="4691063"/>
          <p14:tracePt t="2085" x="620713" y="4827588"/>
          <p14:tracePt t="2092" x="722313" y="4954588"/>
          <p14:tracePt t="2100" x="781050" y="5030788"/>
          <p14:tracePt t="2109" x="831850" y="5099050"/>
          <p14:tracePt t="2116" x="909638" y="5157788"/>
          <p14:tracePt t="2124" x="993775" y="5260975"/>
          <p14:tracePt t="2132" x="1036638" y="5311775"/>
          <p14:tracePt t="2140" x="1120775" y="5413375"/>
          <p14:tracePt t="2149" x="1173163" y="5464175"/>
          <p14:tracePt t="2156" x="1223963" y="5532438"/>
          <p14:tracePt t="2165" x="1308100" y="5634038"/>
          <p14:tracePt t="2172" x="1409700" y="5745163"/>
          <p14:tracePt t="2180" x="1512888" y="5821363"/>
          <p14:tracePt t="2188" x="1665288" y="5915025"/>
          <p14:tracePt t="2196" x="1766888" y="5991225"/>
          <p14:tracePt t="2204" x="1843088" y="6024563"/>
          <p14:tracePt t="2212" x="1885950" y="6042025"/>
          <p14:tracePt t="2220" x="1954213" y="6092825"/>
          <p14:tracePt t="2228" x="2022475" y="6110288"/>
          <p14:tracePt t="2236" x="2098675" y="6169025"/>
          <p14:tracePt t="2246" x="2141538" y="6186488"/>
          <p14:tracePt t="2252" x="2235200" y="6221413"/>
          <p14:tracePt t="2262" x="2413000" y="6288088"/>
          <p14:tracePt t="2268" x="2557463" y="6305550"/>
          <p14:tracePt t="2276" x="2709863" y="6373813"/>
          <p14:tracePt t="2284" x="2854325" y="6391275"/>
          <p14:tracePt t="2292" x="3033713" y="6432550"/>
          <p14:tracePt t="2300" x="3203575" y="6483350"/>
          <p14:tracePt t="2308" x="3406775" y="6500813"/>
          <p14:tracePt t="2316" x="3551238" y="6526213"/>
          <p14:tracePt t="2324" x="3756025" y="6526213"/>
          <p14:tracePt t="2332" x="3951288" y="6526213"/>
          <p14:tracePt t="2340" x="4179888" y="6526213"/>
          <p14:tracePt t="2349" x="4400550" y="6526213"/>
          <p14:tracePt t="2356" x="4656138" y="6526213"/>
          <p14:tracePt t="2365" x="4935538" y="6526213"/>
          <p14:tracePt t="2372" x="5216525" y="6526213"/>
          <p14:tracePt t="2380" x="5497513" y="6526213"/>
          <p14:tracePt t="2388" x="5776913" y="6526213"/>
          <p14:tracePt t="2396" x="6057900" y="6526213"/>
          <p14:tracePt t="2404" x="6338888" y="6526213"/>
          <p14:tracePt t="2412" x="6618288" y="6526213"/>
          <p14:tracePt t="2420" x="6899275" y="6526213"/>
          <p14:tracePt t="2428" x="7178675" y="6526213"/>
          <p14:tracePt t="2436" x="7434263" y="6526213"/>
          <p14:tracePt t="2446" x="7662863" y="6526213"/>
          <p14:tracePt t="2452" x="7885113" y="6526213"/>
          <p14:tracePt t="2462" x="8113713" y="6526213"/>
          <p14:tracePt t="2468" x="8334375" y="6526213"/>
          <p14:tracePt t="2476" x="8539163" y="6526213"/>
          <p14:tracePt t="2484" x="8716963" y="6483350"/>
          <p14:tracePt t="2492" x="8886825" y="6467475"/>
          <p14:tracePt t="2500" x="9056688" y="6442075"/>
          <p14:tracePt t="2508" x="9236075" y="6424613"/>
          <p14:tracePt t="2516" x="9345613" y="6424613"/>
          <p14:tracePt t="2524" x="9447213" y="6381750"/>
          <p14:tracePt t="2532" x="9507538" y="6365875"/>
          <p14:tracePt t="2540" x="9558338" y="6356350"/>
          <p14:tracePt t="2548" x="9583738" y="6323013"/>
          <p14:tracePt t="2556" x="9617075" y="6288088"/>
          <p14:tracePt t="2564" x="9652000" y="6262688"/>
          <p14:tracePt t="2572" x="9677400" y="6229350"/>
          <p14:tracePt t="2581" x="9728200" y="6186488"/>
          <p14:tracePt t="2588" x="9779000" y="6135688"/>
          <p14:tracePt t="2596" x="9804400" y="6102350"/>
          <p14:tracePt t="2604" x="9855200" y="6067425"/>
          <p14:tracePt t="2612" x="9923463" y="6034088"/>
          <p14:tracePt t="2620" x="9966325" y="6024563"/>
          <p14:tracePt t="2628" x="9999663" y="5991225"/>
          <p14:tracePt t="2636" x="10067925" y="5957888"/>
          <p14:tracePt t="2645" x="10075863" y="5948363"/>
          <p14:tracePt t="2652" x="10093325" y="5922963"/>
          <p14:tracePt t="2661" x="10118725" y="5889625"/>
          <p14:tracePt t="2668" x="10136188" y="5821363"/>
          <p14:tracePt t="2676" x="10153650" y="5761038"/>
          <p14:tracePt t="2684" x="10220325" y="5634038"/>
          <p14:tracePt t="2692" x="10255250" y="5540375"/>
          <p14:tracePt t="2700" x="10313988" y="5413375"/>
          <p14:tracePt t="2708" x="10374313" y="5311775"/>
          <p14:tracePt t="2716" x="10458450" y="5208588"/>
          <p14:tracePt t="2724" x="10475913" y="5141913"/>
          <p14:tracePt t="2732" x="10560050" y="5038725"/>
          <p14:tracePt t="2740" x="10663238" y="4937125"/>
          <p14:tracePt t="2749" x="10696575" y="4843463"/>
          <p14:tracePt t="2756" x="10739438" y="4775200"/>
          <p14:tracePt t="2765" x="10772775" y="4699000"/>
          <p14:tracePt t="2772" x="10790238" y="4640263"/>
          <p14:tracePt t="2781" x="10798175" y="4589463"/>
          <p14:tracePt t="2788" x="10815638" y="4546600"/>
          <p14:tracePt t="2797" x="10815638" y="4495800"/>
          <p14:tracePt t="2804" x="10833100" y="4435475"/>
          <p14:tracePt t="2812" x="10833100" y="4316413"/>
          <p14:tracePt t="2820" x="10848975" y="4249738"/>
          <p14:tracePt t="2828" x="10891838" y="4130675"/>
          <p14:tracePt t="2836" x="10891838" y="4044950"/>
          <p14:tracePt t="2844" x="10926763" y="3943350"/>
          <p14:tracePt t="2852" x="10952163" y="3849688"/>
          <p14:tracePt t="2861" x="10985500" y="3756025"/>
          <p14:tracePt t="2868" x="11002963" y="3687763"/>
          <p14:tracePt t="2879" x="11018838" y="3629025"/>
          <p14:tracePt t="2884" x="11018838" y="3535363"/>
          <p14:tracePt t="2892" x="11036300" y="3509963"/>
          <p14:tracePt t="2900" x="11036300" y="3441700"/>
          <p14:tracePt t="2908" x="11036300" y="3382963"/>
          <p14:tracePt t="2916" x="11036300" y="3355975"/>
          <p14:tracePt t="2924" x="11036300" y="3305175"/>
          <p14:tracePt t="2932" x="11036300" y="3279775"/>
          <p14:tracePt t="2940" x="11036300" y="3238500"/>
          <p14:tracePt t="2948" x="11036300" y="3211513"/>
          <p14:tracePt t="2956" x="11036300" y="3160713"/>
          <p14:tracePt t="2965" x="11036300" y="3152775"/>
          <p14:tracePt t="2972" x="11036300" y="3144838"/>
          <p14:tracePt t="2988" x="11036300" y="3119438"/>
          <p14:tracePt t="3581" x="11061700" y="3101975"/>
          <p14:tracePt t="3597" x="11079163" y="3101975"/>
          <p14:tracePt t="3605" x="11079163" y="3119438"/>
          <p14:tracePt t="3612" x="11079163" y="3144838"/>
          <p14:tracePt t="3668" x="11079163" y="3152775"/>
          <p14:tracePt t="3829" x="11071225" y="3152775"/>
          <p14:tracePt t="3854" x="11079163" y="3152775"/>
          <p14:tracePt t="3900" x="11087100" y="3135313"/>
          <p14:tracePt t="3916" x="11096625" y="3135313"/>
          <p14:tracePt t="3924" x="11112500" y="3135313"/>
          <p14:tracePt t="3932" x="11122025" y="3135313"/>
          <p14:tracePt t="3940" x="11137900" y="3135313"/>
          <p14:tracePt t="3964" x="11163300" y="3127375"/>
          <p14:tracePt t="3988" x="11188700" y="3109913"/>
          <p14:tracePt t="4036" x="11188700" y="3101975"/>
          <p14:tracePt t="5133" x="11188700" y="3084513"/>
          <p14:tracePt t="5157" x="11188700" y="3076575"/>
          <p14:tracePt t="5165" x="11188700" y="3059113"/>
          <p14:tracePt t="5317" x="11188700" y="3033713"/>
          <p14:tracePt t="5341" x="11206163" y="3025775"/>
          <p14:tracePt t="5349" x="11231563" y="3000375"/>
          <p14:tracePt t="5357" x="11241088" y="3000375"/>
          <p14:tracePt t="5453" x="11256963" y="2982913"/>
          <p14:tracePt t="5501" x="11256963" y="2974975"/>
          <p14:tracePt t="5517" x="11256963" y="2957513"/>
          <p14:tracePt t="5549" x="11256963" y="2949575"/>
          <p14:tracePt t="5572" x="11249025" y="2922588"/>
          <p14:tracePt t="5581" x="11249025" y="2906713"/>
          <p14:tracePt t="5588" x="11241088" y="2897188"/>
          <p14:tracePt t="5604" x="11241088" y="2889250"/>
          <p14:tracePt t="5612" x="11223625" y="2846388"/>
          <p14:tracePt t="5620" x="11188700" y="2813050"/>
          <p14:tracePt t="5628" x="11180763" y="2805113"/>
          <p14:tracePt t="5636" x="11172825" y="2787650"/>
          <p14:tracePt t="5644" x="11172825" y="2778125"/>
          <p14:tracePt t="5652" x="11155363" y="2762250"/>
          <p14:tracePt t="5668" x="11147425" y="2736850"/>
          <p14:tracePt t="5676" x="11129963" y="2727325"/>
          <p14:tracePt t="5684" x="11122025" y="2701925"/>
          <p14:tracePt t="5692" x="11122025" y="2686050"/>
          <p14:tracePt t="5700" x="11104563" y="2660650"/>
          <p14:tracePt t="5708" x="11104563" y="2651125"/>
          <p14:tracePt t="5716" x="11096625" y="2633663"/>
          <p14:tracePt t="5724" x="11096625" y="2625725"/>
          <p14:tracePt t="5732" x="11061700" y="2600325"/>
          <p14:tracePt t="5748" x="11053763" y="2566988"/>
          <p14:tracePt t="5948" x="11053763" y="2557463"/>
          <p14:tracePt t="5956" x="11036300" y="2516188"/>
          <p14:tracePt t="5965" x="11028363" y="2506663"/>
          <p14:tracePt t="5972" x="11028363" y="2463800"/>
          <p14:tracePt t="5981" x="11010900" y="2397125"/>
          <p14:tracePt t="5996" x="10977563" y="2371725"/>
          <p14:tracePt t="6004" x="10968038" y="2354263"/>
          <p14:tracePt t="6012" x="10952163" y="2354263"/>
          <p14:tracePt t="6020" x="10901363" y="2336800"/>
          <p14:tracePt t="6028" x="10807700" y="2336800"/>
          <p14:tracePt t="6036" x="10612438" y="2336800"/>
          <p14:tracePt t="6044" x="10467975" y="2336800"/>
          <p14:tracePt t="6052" x="10458450" y="2336800"/>
          <p14:tracePt t="6061" x="10433050" y="2336800"/>
          <p14:tracePt t="6068" x="10415588" y="2336800"/>
          <p14:tracePt t="6213" x="10433050" y="2336800"/>
          <p14:tracePt t="6221" x="10467975" y="2362200"/>
          <p14:tracePt t="6229" x="10509250" y="2379663"/>
          <p14:tracePt t="6237" x="10577513" y="2397125"/>
          <p14:tracePt t="6246" x="10620375" y="2397125"/>
          <p14:tracePt t="6252" x="10688638" y="2371725"/>
          <p14:tracePt t="6262" x="10721975" y="2354263"/>
          <p14:tracePt t="6268" x="10747375" y="2336800"/>
          <p14:tracePt t="6341" x="10747375" y="2328863"/>
          <p14:tracePt t="6373" x="10747375" y="2303463"/>
          <p14:tracePt t="6389" x="10764838" y="2268538"/>
          <p14:tracePt t="6405" x="10764838" y="2243138"/>
          <p14:tracePt t="6412" x="10764838" y="2235200"/>
          <p14:tracePt t="6421" x="10764838" y="2217738"/>
          <p14:tracePt t="6429" x="10764838" y="2209800"/>
          <p14:tracePt t="6437" x="10764838" y="2184400"/>
          <p14:tracePt t="6446" x="10764838" y="2166938"/>
          <p14:tracePt t="6453" x="10764838" y="2159000"/>
          <p14:tracePt t="6463" x="10764838" y="2149475"/>
          <p14:tracePt t="6469" x="10764838" y="2124075"/>
          <p14:tracePt t="6478" x="10764838" y="2090738"/>
          <p14:tracePt t="6485" x="10764838" y="2082800"/>
          <p14:tracePt t="6500" x="10764838" y="2055813"/>
          <p14:tracePt t="6508" x="10782300" y="2047875"/>
          <p14:tracePt t="6524" x="10782300" y="2030413"/>
          <p14:tracePt t="6533" x="10782300" y="2022475"/>
          <p14:tracePt t="6549" x="10782300" y="1997075"/>
          <p14:tracePt t="6556" x="10782300" y="1979613"/>
          <p14:tracePt t="6565" x="10782300" y="1971675"/>
          <p14:tracePt t="6572" x="10790238" y="1946275"/>
          <p14:tracePt t="6581" x="10790238" y="1920875"/>
          <p14:tracePt t="6588" x="10790238" y="1885950"/>
          <p14:tracePt t="6597" x="10790238" y="1844675"/>
          <p14:tracePt t="6604" x="10790238" y="1835150"/>
          <p14:tracePt t="6612" x="10790238" y="1793875"/>
          <p14:tracePt t="6620" x="10790238" y="1776413"/>
          <p14:tracePt t="6629" x="10790238" y="1751013"/>
          <p14:tracePt t="6636" x="10790238" y="1725613"/>
          <p14:tracePt t="6645" x="10790238" y="1716088"/>
          <p14:tracePt t="6661" x="10815638" y="1682750"/>
          <p14:tracePt t="6692" x="10815638" y="1657350"/>
          <p14:tracePt t="6764" x="10815638" y="1649413"/>
          <p14:tracePt t="8693" x="10815638" y="1631950"/>
          <p14:tracePt t="8796" x="10798175" y="1589088"/>
          <p14:tracePt t="8805" x="10790238" y="1581150"/>
          <p14:tracePt t="8812" x="10756900" y="1538288"/>
          <p14:tracePt t="8820" x="10663238" y="1462088"/>
          <p14:tracePt t="8828" x="10569575" y="1427163"/>
          <p14:tracePt t="8836" x="10467975" y="1368425"/>
          <p14:tracePt t="8844" x="10407650" y="1350963"/>
          <p14:tracePt t="8852" x="10255250" y="1282700"/>
          <p14:tracePt t="8861" x="10136188" y="1266825"/>
          <p14:tracePt t="8868" x="9931400" y="1266825"/>
          <p14:tracePt t="8877" x="9736138" y="1241425"/>
          <p14:tracePt t="8884" x="9498013" y="1173163"/>
          <p14:tracePt t="8894" x="9353550" y="1155700"/>
          <p14:tracePt t="8900" x="9158288" y="1130300"/>
          <p14:tracePt t="8908" x="8955088" y="1130300"/>
          <p14:tracePt t="8916" x="8810625" y="1087438"/>
          <p14:tracePt t="8924" x="8632825" y="1062038"/>
          <p14:tracePt t="8932" x="8513763" y="1044575"/>
          <p14:tracePt t="8940" x="8402638" y="1044575"/>
          <p14:tracePt t="8948" x="8224838" y="1028700"/>
          <p14:tracePt t="8956" x="8113713" y="1028700"/>
          <p14:tracePt t="8964" x="7943850" y="1028700"/>
          <p14:tracePt t="8972" x="7799388" y="1028700"/>
          <p14:tracePt t="8981" x="7629525" y="1028700"/>
          <p14:tracePt t="8988" x="7459663" y="1028700"/>
          <p14:tracePt t="8997" x="7289800" y="1028700"/>
          <p14:tracePt t="9004" x="7085013" y="1028700"/>
          <p14:tracePt t="9012" x="6915150" y="1028700"/>
          <p14:tracePt t="9020" x="6719888" y="1028700"/>
          <p14:tracePt t="9028" x="6550025" y="1028700"/>
          <p14:tracePt t="9036" x="6430963" y="1028700"/>
          <p14:tracePt t="9044" x="6346825" y="1036638"/>
          <p14:tracePt t="9052" x="6227763" y="1036638"/>
          <p14:tracePt t="9061" x="6159500" y="1069975"/>
          <p14:tracePt t="9068" x="6040438" y="1069975"/>
          <p14:tracePt t="9078" x="5956300" y="1069975"/>
          <p14:tracePt t="9084" x="5862638" y="1087438"/>
          <p14:tracePt t="9092" x="5692775" y="1087438"/>
          <p14:tracePt t="9100" x="5548313" y="1087438"/>
          <p14:tracePt t="9108" x="5378450" y="1087438"/>
          <p14:tracePt t="9116" x="5208588" y="1087438"/>
          <p14:tracePt t="9124" x="5038725" y="1087438"/>
          <p14:tracePt t="9132" x="4894263" y="1087438"/>
          <p14:tracePt t="9140" x="4724400" y="1087438"/>
          <p14:tracePt t="9148" x="4579938" y="1087438"/>
          <p14:tracePt t="9156" x="4410075" y="1087438"/>
          <p14:tracePt t="9164" x="4298950" y="1087438"/>
          <p14:tracePt t="9172" x="4129088" y="1087438"/>
          <p14:tracePt t="9181" x="4010025" y="1087438"/>
          <p14:tracePt t="9188" x="3890963" y="1087438"/>
          <p14:tracePt t="9197" x="3781425" y="1087438"/>
          <p14:tracePt t="9204" x="3695700" y="1087438"/>
          <p14:tracePt t="9212" x="3627438" y="1087438"/>
          <p14:tracePt t="9220" x="3568700" y="1087438"/>
          <p14:tracePt t="9228" x="3482975" y="1087438"/>
          <p14:tracePt t="9236" x="3432175" y="1087438"/>
          <p14:tracePt t="9244" x="3373438" y="1087438"/>
          <p14:tracePt t="9252" x="3305175" y="1087438"/>
          <p14:tracePt t="9261" x="3219450" y="1087438"/>
          <p14:tracePt t="9268" x="3109913" y="1087438"/>
          <p14:tracePt t="9277" x="3024188" y="1087438"/>
          <p14:tracePt t="9284" x="2846388" y="1087438"/>
          <p14:tracePt t="9292" x="2760663" y="1087438"/>
          <p14:tracePt t="9300" x="2676525" y="1087438"/>
          <p14:tracePt t="9308" x="2590800" y="1087438"/>
          <p14:tracePt t="9316" x="2524125" y="1087438"/>
          <p14:tracePt t="9324" x="2481263" y="1087438"/>
          <p14:tracePt t="9332" x="2413000" y="1087438"/>
          <p14:tracePt t="9340" x="2352675" y="1087438"/>
          <p14:tracePt t="9348" x="2268538" y="1087438"/>
          <p14:tracePt t="9356" x="2200275" y="1104900"/>
          <p14:tracePt t="9364" x="2116138" y="1104900"/>
          <p14:tracePt t="9372" x="2047875" y="1122363"/>
          <p14:tracePt t="9381" x="1979613" y="1155700"/>
          <p14:tracePt t="9388" x="1885950" y="1173163"/>
          <p14:tracePt t="9397" x="1708150" y="1216025"/>
          <p14:tracePt t="9404" x="1554163" y="1308100"/>
          <p14:tracePt t="9413" x="1376363" y="1376363"/>
          <p14:tracePt t="9420" x="1173163" y="1419225"/>
          <p14:tracePt t="9428" x="993775" y="1462088"/>
          <p14:tracePt t="9436" x="849313" y="1504950"/>
          <p14:tracePt t="9444" x="755650" y="1546225"/>
          <p14:tracePt t="9452" x="704850" y="1571625"/>
          <p14:tracePt t="9461" x="661988" y="1589088"/>
          <p14:tracePt t="9468" x="628650" y="1606550"/>
          <p14:tracePt t="9484" x="585788" y="1622425"/>
          <p14:tracePt t="9492" x="552450" y="1649413"/>
          <p14:tracePt t="9500" x="544513" y="1665288"/>
          <p14:tracePt t="9508" x="509588" y="1674813"/>
          <p14:tracePt t="9516" x="501650" y="1708150"/>
          <p14:tracePt t="9524" x="484188" y="1751013"/>
          <p14:tracePt t="9532" x="425450" y="1870075"/>
          <p14:tracePt t="9540" x="390525" y="1963738"/>
          <p14:tracePt t="9548" x="306388" y="2090738"/>
          <p14:tracePt t="9556" x="220663" y="2192338"/>
          <p14:tracePt t="9564" x="169863" y="2268538"/>
          <p14:tracePt t="9572" x="136525" y="2311400"/>
          <p14:tracePt t="9581" x="101600" y="2362200"/>
          <p14:tracePt t="9588" x="101600" y="2371725"/>
          <p14:tracePt t="9597" x="93663" y="2397125"/>
          <p14:tracePt t="9604" x="93663" y="2430463"/>
          <p14:tracePt t="9612" x="93663" y="2455863"/>
          <p14:tracePt t="9620" x="93663" y="2498725"/>
          <p14:tracePt t="9628" x="93663" y="2549525"/>
          <p14:tracePt t="9636" x="93663" y="2574925"/>
          <p14:tracePt t="9644" x="93663" y="2582863"/>
          <p14:tracePt t="9652" x="93663" y="2600325"/>
          <p14:tracePt t="9661" x="93663" y="2633663"/>
          <p14:tracePt t="9668" x="93663" y="2668588"/>
          <p14:tracePt t="9854" x="111125" y="2668588"/>
          <p14:tracePt t="9862" x="136525" y="2668588"/>
          <p14:tracePt t="9879" x="144463" y="2676525"/>
          <p14:tracePt t="9886" x="144463" y="2701925"/>
          <p14:tracePt t="9895" x="144463" y="2744788"/>
          <p14:tracePt t="9900" x="177800" y="2813050"/>
          <p14:tracePt t="9908" x="212725" y="2863850"/>
          <p14:tracePt t="9916" x="246063" y="2897188"/>
          <p14:tracePt t="9924" x="255588" y="2906713"/>
          <p14:tracePt t="9980" x="263525" y="2914650"/>
          <p14:tracePt t="9988" x="263525" y="2932113"/>
          <p14:tracePt t="10004" x="280988" y="2940050"/>
          <p14:tracePt t="10060" x="288925" y="2957513"/>
          <p14:tracePt t="10078" x="314325" y="2957513"/>
          <p14:tracePt t="10084" x="331788" y="2957513"/>
          <p14:tracePt t="10092" x="357188" y="2949575"/>
          <p14:tracePt t="10100" x="433388" y="2855913"/>
          <p14:tracePt t="10109" x="458788" y="2830513"/>
          <p14:tracePt t="10116" x="534988" y="2711450"/>
          <p14:tracePt t="10125" x="646113" y="2557463"/>
          <p14:tracePt t="10132" x="755650" y="2447925"/>
          <p14:tracePt t="10140" x="884238" y="2319338"/>
          <p14:tracePt t="10149" x="1036638" y="2227263"/>
          <p14:tracePt t="10156" x="1189038" y="2166938"/>
          <p14:tracePt t="10165" x="1317625" y="2055813"/>
          <p14:tracePt t="10172" x="1393825" y="2022475"/>
          <p14:tracePt t="10181" x="1538288" y="1979613"/>
          <p14:tracePt t="10188" x="1589088" y="1979613"/>
          <p14:tracePt t="10197" x="1673225" y="1979613"/>
          <p14:tracePt t="10205" x="1733550" y="1963738"/>
          <p14:tracePt t="10212" x="1827213" y="1963738"/>
          <p14:tracePt t="10220" x="1911350" y="1963738"/>
          <p14:tracePt t="10228" x="1971675" y="1963738"/>
          <p14:tracePt t="10236" x="2038350" y="1963738"/>
          <p14:tracePt t="10244" x="2081213" y="1963738"/>
          <p14:tracePt t="10252" x="2149475" y="1946275"/>
          <p14:tracePt t="10261" x="2157413" y="1938338"/>
          <p14:tracePt t="10268" x="2182813" y="1938338"/>
          <p14:tracePt t="10278" x="2217738" y="1920875"/>
          <p14:tracePt t="10284" x="2225675" y="1911350"/>
          <p14:tracePt t="10292" x="2243138" y="1895475"/>
          <p14:tracePt t="10300" x="2243138" y="1885950"/>
          <p14:tracePt t="10308" x="2268538" y="1852613"/>
          <p14:tracePt t="10316" x="2276475" y="1844675"/>
          <p14:tracePt t="10324" x="2311400" y="1784350"/>
          <p14:tracePt t="10332" x="2336800" y="1758950"/>
          <p14:tracePt t="10340" x="2387600" y="1708150"/>
          <p14:tracePt t="10348" x="2438400" y="1631950"/>
          <p14:tracePt t="10356" x="2514600" y="1581150"/>
          <p14:tracePt t="10365" x="2565400" y="1530350"/>
          <p14:tracePt t="10372" x="2641600" y="1452563"/>
          <p14:tracePt t="10381" x="2676525" y="1419225"/>
          <p14:tracePt t="10388" x="2701925" y="1376363"/>
          <p14:tracePt t="10397" x="2735263" y="1325563"/>
          <p14:tracePt t="10404" x="2752725" y="1274763"/>
          <p14:tracePt t="10414" x="2770188" y="1231900"/>
          <p14:tracePt t="10420" x="2778125" y="1223963"/>
          <p14:tracePt t="10428" x="2795588" y="1189038"/>
          <p14:tracePt t="10436" x="2795588" y="1163638"/>
          <p14:tracePt t="10445" x="2795588" y="1138238"/>
          <p14:tracePt t="10452" x="2795588" y="1130300"/>
          <p14:tracePt t="10461" x="2795588" y="1104900"/>
          <p14:tracePt t="10468" x="2795588" y="1087438"/>
          <p14:tracePt t="10478" x="2795588" y="1079500"/>
          <p14:tracePt t="10492" x="2803525" y="1054100"/>
          <p14:tracePt t="10500" x="2803525" y="1036638"/>
          <p14:tracePt t="10524" x="2803525" y="1028700"/>
          <p14:tracePt t="10548" x="2803525" y="1011238"/>
          <p14:tracePt t="10565" x="2803525" y="1003300"/>
          <p14:tracePt t="10588" x="2803525" y="977900"/>
          <p14:tracePt t="10596" x="2786063" y="942975"/>
          <p14:tracePt t="10604" x="2752725" y="942975"/>
          <p14:tracePt t="10613" x="2709863" y="942975"/>
          <p14:tracePt t="10620" x="2668588" y="942975"/>
          <p14:tracePt t="10628" x="2600325" y="942975"/>
          <p14:tracePt t="10636" x="2540000" y="942975"/>
          <p14:tracePt t="10644" x="2514600" y="942975"/>
          <p14:tracePt t="10652" x="2446338" y="942975"/>
          <p14:tracePt t="10661" x="2387600" y="942975"/>
          <p14:tracePt t="10668" x="2319338" y="942975"/>
          <p14:tracePt t="10677" x="2276475" y="942975"/>
          <p14:tracePt t="10684" x="2208213" y="942975"/>
          <p14:tracePt t="10693" x="2124075" y="942975"/>
          <p14:tracePt t="10700" x="2038350" y="942975"/>
          <p14:tracePt t="10708" x="1868488" y="942975"/>
          <p14:tracePt t="10716" x="1749425" y="942975"/>
          <p14:tracePt t="10724" x="1631950" y="960438"/>
          <p14:tracePt t="10732" x="1546225" y="977900"/>
          <p14:tracePt t="10740" x="1477963" y="977900"/>
          <p14:tracePt t="10748" x="1470025" y="977900"/>
          <p14:tracePt t="10756" x="1452563" y="985838"/>
          <p14:tracePt t="10828" x="1427163" y="985838"/>
          <p14:tracePt t="10837" x="1419225" y="985838"/>
          <p14:tracePt t="10847" x="1393825" y="1003300"/>
          <p14:tracePt t="10854" x="1376363" y="1044575"/>
          <p14:tracePt t="10864" x="1325563" y="1122363"/>
          <p14:tracePt t="10870" x="1282700" y="1216025"/>
          <p14:tracePt t="10880" x="1223963" y="1343025"/>
          <p14:tracePt t="10886" x="1206500" y="1427163"/>
          <p14:tracePt t="10895" x="1181100" y="1546225"/>
          <p14:tracePt t="10902" x="1112838" y="1725613"/>
          <p14:tracePt t="10913" x="1112838" y="1844675"/>
          <p14:tracePt t="10918" x="1095375" y="1963738"/>
          <p14:tracePt t="10924" x="1095375" y="2047875"/>
          <p14:tracePt t="10933" x="1079500" y="2200275"/>
          <p14:tracePt t="10940" x="1036638" y="2319338"/>
          <p14:tracePt t="10949" x="1011238" y="2438400"/>
          <p14:tracePt t="10956" x="1011238" y="2557463"/>
          <p14:tracePt t="10965" x="968375" y="2701925"/>
          <p14:tracePt t="10972" x="935038" y="2795588"/>
          <p14:tracePt t="10981" x="917575" y="2914650"/>
          <p14:tracePt t="10988" x="900113" y="2982913"/>
          <p14:tracePt t="10998" x="874713" y="3127375"/>
          <p14:tracePt t="11004" x="874713" y="3195638"/>
          <p14:tracePt t="11013" x="874713" y="3279775"/>
          <p14:tracePt t="11020" x="874713" y="3424238"/>
          <p14:tracePt t="11029" x="874713" y="3560763"/>
          <p14:tracePt t="11036" x="874713" y="3654425"/>
          <p14:tracePt t="11045" x="874713" y="3763963"/>
          <p14:tracePt t="11052" x="874713" y="3883025"/>
          <p14:tracePt t="11061" x="874713" y="3994150"/>
          <p14:tracePt t="11068" x="874713" y="4171950"/>
          <p14:tracePt t="11078" x="874713" y="4283075"/>
          <p14:tracePt t="11084" x="874713" y="4478338"/>
          <p14:tracePt t="11093" x="874713" y="4648200"/>
          <p14:tracePt t="11100" x="909638" y="4827588"/>
          <p14:tracePt t="11108" x="976313" y="4954588"/>
          <p14:tracePt t="11116" x="993775" y="5048250"/>
          <p14:tracePt t="11125" x="1028700" y="5141913"/>
          <p14:tracePt t="11132" x="1044575" y="5192713"/>
          <p14:tracePt t="11140" x="1062038" y="5251450"/>
          <p14:tracePt t="11148" x="1079500" y="5286375"/>
          <p14:tracePt t="11156" x="1104900" y="5311775"/>
          <p14:tracePt t="11165" x="1120775" y="5345113"/>
          <p14:tracePt t="11172" x="1120775" y="5370513"/>
          <p14:tracePt t="11181" x="1138238" y="5430838"/>
          <p14:tracePt t="11188" x="1138238" y="5497513"/>
          <p14:tracePt t="11197" x="1214438" y="5591175"/>
          <p14:tracePt t="11204" x="1231900" y="5634038"/>
          <p14:tracePt t="11212" x="1300163" y="5727700"/>
          <p14:tracePt t="11220" x="1317625" y="5778500"/>
          <p14:tracePt t="11228" x="1393825" y="5846763"/>
          <p14:tracePt t="11236" x="1401763" y="5864225"/>
          <p14:tracePt t="11244" x="1419225" y="5872163"/>
          <p14:tracePt t="11252" x="1462088" y="5915025"/>
          <p14:tracePt t="11261" x="1470025" y="5932488"/>
          <p14:tracePt t="11268" x="1477963" y="5940425"/>
          <p14:tracePt t="11278" x="1528763" y="5983288"/>
          <p14:tracePt t="11284" x="1538288" y="5991225"/>
          <p14:tracePt t="11292" x="1563688" y="6008688"/>
          <p14:tracePt t="11300" x="1614488" y="6042025"/>
          <p14:tracePt t="11308" x="1682750" y="6092825"/>
          <p14:tracePt t="11316" x="1776413" y="6127750"/>
          <p14:tracePt t="11324" x="1878013" y="6186488"/>
          <p14:tracePt t="11332" x="2005013" y="6280150"/>
          <p14:tracePt t="11340" x="2182813" y="6365875"/>
          <p14:tracePt t="11348" x="2336800" y="6432550"/>
          <p14:tracePt t="11356" x="2514600" y="6500813"/>
          <p14:tracePt t="11364" x="2719388" y="6543675"/>
          <p14:tracePt t="11372" x="2897188" y="6611938"/>
          <p14:tracePt t="11381" x="3100388" y="6654800"/>
          <p14:tracePt t="11388" x="3279775" y="6696075"/>
          <p14:tracePt t="11397" x="3424238" y="6738938"/>
          <p14:tracePt t="11404" x="3627438" y="6764338"/>
          <p14:tracePt t="11412" x="3822700" y="6764338"/>
          <p14:tracePt t="11420" x="4111625" y="6815138"/>
          <p14:tracePt t="11428" x="4367213" y="6832600"/>
          <p14:tracePt t="11436" x="4646613" y="6832600"/>
          <p14:tracePt t="11444" x="4953000" y="6832600"/>
          <p14:tracePt t="11452" x="5259388" y="6832600"/>
          <p14:tracePt t="11460" x="5538788" y="6832600"/>
          <p14:tracePt t="11468" x="5819775" y="6832600"/>
          <p14:tracePt t="11477" x="6049963" y="6832600"/>
          <p14:tracePt t="11484" x="6278563" y="6832600"/>
          <p14:tracePt t="11492" x="6524625" y="6832600"/>
          <p14:tracePt t="11500" x="6754813" y="6832600"/>
          <p14:tracePt t="11508" x="6924675" y="6832600"/>
          <p14:tracePt t="11516" x="7094538" y="6832600"/>
          <p14:tracePt t="11524" x="7239000" y="6832600"/>
          <p14:tracePt t="11532" x="7383463" y="6824663"/>
          <p14:tracePt t="11540" x="7477125" y="6807200"/>
          <p14:tracePt t="11548" x="7596188" y="6781800"/>
          <p14:tracePt t="11556" x="7680325" y="6781800"/>
          <p14:tracePt t="11564" x="7799388" y="6764338"/>
          <p14:tracePt t="11573" x="7943850" y="6764338"/>
          <p14:tracePt t="11581" x="8012113" y="6746875"/>
          <p14:tracePt t="11589" x="8131175" y="6731000"/>
          <p14:tracePt t="11597" x="8250238" y="6705600"/>
          <p14:tracePt t="11604" x="8343900" y="6688138"/>
          <p14:tracePt t="11612" x="8462963" y="6670675"/>
          <p14:tracePt t="11621" x="8580438" y="6654800"/>
          <p14:tracePt t="11629" x="8640763" y="6637338"/>
          <p14:tracePt t="11636" x="8709025" y="6619875"/>
          <p14:tracePt t="11644" x="8777288" y="6602413"/>
          <p14:tracePt t="11652" x="8802688" y="6586538"/>
          <p14:tracePt t="11660" x="8853488" y="6586538"/>
          <p14:tracePt t="11668" x="8878888" y="6569075"/>
          <p14:tracePt t="11676" x="8894763" y="6561138"/>
          <p14:tracePt t="11684" x="8921750" y="6561138"/>
          <p14:tracePt t="11692" x="8963025" y="6561138"/>
          <p14:tracePt t="11700" x="9005888" y="6561138"/>
          <p14:tracePt t="11708" x="9091613" y="6561138"/>
          <p14:tracePt t="11716" x="9158288" y="6561138"/>
          <p14:tracePt t="11724" x="9201150" y="6543675"/>
          <p14:tracePt t="11732" x="9286875" y="6543675"/>
          <p14:tracePt t="11740" x="9353550" y="6526213"/>
          <p14:tracePt t="11748" x="9447213" y="6510338"/>
          <p14:tracePt t="11756" x="9558338" y="6510338"/>
          <p14:tracePt t="11764" x="9659938" y="6467475"/>
          <p14:tracePt t="11772" x="9829800" y="6450013"/>
          <p14:tracePt t="11780" x="9890125" y="6450013"/>
          <p14:tracePt t="11788" x="9940925" y="6432550"/>
          <p14:tracePt t="11797" x="9983788" y="6432550"/>
          <p14:tracePt t="11804" x="9999663" y="6424613"/>
          <p14:tracePt t="11836" x="10042525" y="6424613"/>
          <p14:tracePt t="11844" x="10085388" y="6391275"/>
          <p14:tracePt t="11852" x="10153650" y="6373813"/>
          <p14:tracePt t="11860" x="10212388" y="6373813"/>
          <p14:tracePt t="11868" x="10280650" y="6356350"/>
          <p14:tracePt t="11878" x="10399713" y="6338888"/>
          <p14:tracePt t="11884" x="10407650" y="6338888"/>
          <p14:tracePt t="11892" x="10450513" y="6305550"/>
          <p14:tracePt t="11900" x="10467975" y="6305550"/>
          <p14:tracePt t="11908" x="10475913" y="6297613"/>
          <p14:tracePt t="11916" x="10493375" y="6288088"/>
          <p14:tracePt t="11924" x="10501313" y="6272213"/>
          <p14:tracePt t="11940" x="10518775" y="6246813"/>
          <p14:tracePt t="11948" x="10526713" y="6237288"/>
          <p14:tracePt t="11956" x="10534650" y="6221413"/>
          <p14:tracePt t="11964" x="10560050" y="6221413"/>
          <p14:tracePt t="11972" x="10594975" y="6211888"/>
          <p14:tracePt t="11980" x="10645775" y="6161088"/>
          <p14:tracePt t="11988" x="10671175" y="6143625"/>
          <p14:tracePt t="11997" x="10679113" y="6135688"/>
          <p14:tracePt t="12004" x="10696575" y="6135688"/>
          <p14:tracePt t="12013" x="10721975" y="6092825"/>
          <p14:tracePt t="12028" x="10756900" y="6059488"/>
          <p14:tracePt t="12036" x="10764838" y="6034088"/>
          <p14:tracePt t="12043" x="10782300" y="5999163"/>
          <p14:tracePt t="12053" x="10815638" y="5957888"/>
          <p14:tracePt t="12065" x="10833100" y="5922963"/>
          <p14:tracePt t="12071" x="10833100" y="5864225"/>
          <p14:tracePt t="12080" x="10841038" y="5813425"/>
          <p14:tracePt t="12085" x="10841038" y="5803900"/>
          <p14:tracePt t="12094" x="10858500" y="5761038"/>
          <p14:tracePt t="12100" x="10858500" y="5735638"/>
          <p14:tracePt t="12108" x="10858500" y="5710238"/>
          <p14:tracePt t="12116" x="10866438" y="5694363"/>
          <p14:tracePt t="12125" x="10883900" y="5684838"/>
          <p14:tracePt t="12132" x="10883900" y="5668963"/>
          <p14:tracePt t="12140" x="10883900" y="5659438"/>
          <p14:tracePt t="12148" x="10883900" y="5651500"/>
          <p14:tracePt t="12165" x="10883900" y="5616575"/>
          <p14:tracePt t="12172" x="10883900" y="5608638"/>
          <p14:tracePt t="12181" x="10883900" y="5583238"/>
          <p14:tracePt t="12188" x="10883900" y="5575300"/>
          <p14:tracePt t="12197" x="10883900" y="5557838"/>
          <p14:tracePt t="13365" x="10874375" y="5549900"/>
          <p14:tracePt t="13381" x="10841038" y="5549900"/>
          <p14:tracePt t="13389" x="10823575" y="5549900"/>
          <p14:tracePt t="13397" x="10815638" y="5549900"/>
          <p14:tracePt t="13404" x="10798175" y="5549900"/>
          <p14:tracePt t="13429" x="10756900" y="5565775"/>
          <p14:tracePt t="13436" x="10747375" y="5575300"/>
          <p14:tracePt t="13444" x="10704513" y="5575300"/>
          <p14:tracePt t="13452" x="10679113" y="5608638"/>
          <p14:tracePt t="13460" x="10628313" y="5626100"/>
          <p14:tracePt t="13468" x="10560050" y="5659438"/>
          <p14:tracePt t="13476" x="10518775" y="5659438"/>
          <p14:tracePt t="13484" x="10425113" y="5694363"/>
          <p14:tracePt t="13493" x="10364788" y="5710238"/>
          <p14:tracePt t="13500" x="10237788" y="5753100"/>
          <p14:tracePt t="13508" x="10144125" y="5813425"/>
          <p14:tracePt t="13516" x="10017125" y="5872163"/>
          <p14:tracePt t="13524" x="9864725" y="5957888"/>
          <p14:tracePt t="13532" x="9677400" y="6076950"/>
          <p14:tracePt t="13540" x="9472613" y="6186488"/>
          <p14:tracePt t="13548" x="9261475" y="6305550"/>
          <p14:tracePt t="13556" x="8997950" y="6399213"/>
          <p14:tracePt t="13564" x="8767763" y="6467475"/>
          <p14:tracePt t="13572" x="8504238" y="6543675"/>
          <p14:tracePt t="13580" x="8224838" y="6611938"/>
          <p14:tracePt t="13588" x="8020050" y="6611938"/>
          <p14:tracePt t="13596" x="7824788" y="6637338"/>
          <p14:tracePt t="13604" x="7570788" y="6637338"/>
          <p14:tracePt t="13613" x="7373938" y="6637338"/>
          <p14:tracePt t="13620" x="7059613" y="6637338"/>
          <p14:tracePt t="13629" x="6805613" y="6577013"/>
          <p14:tracePt t="13636" x="6423025" y="6432550"/>
          <p14:tracePt t="13644" x="6134100" y="6391275"/>
          <p14:tracePt t="13652" x="5718175" y="6246813"/>
          <p14:tracePt t="13660" x="5259388" y="6127750"/>
          <p14:tracePt t="13668" x="4783138" y="5965825"/>
          <p14:tracePt t="13676" x="4324350" y="5846763"/>
          <p14:tracePt t="13684" x="3865563" y="5727700"/>
          <p14:tracePt t="13693" x="3441700" y="5575300"/>
          <p14:tracePt t="13700" x="3117850" y="5524500"/>
          <p14:tracePt t="13708" x="2854325" y="5430838"/>
          <p14:tracePt t="13716" x="2709863" y="5387975"/>
          <p14:tracePt t="13724" x="2616200" y="5345113"/>
          <p14:tracePt t="13732" x="2549525" y="5327650"/>
          <p14:tracePt t="13740" x="2497138" y="5319713"/>
          <p14:tracePt t="13748" x="2489200" y="5319713"/>
          <p14:tracePt t="13756" x="2481263" y="5302250"/>
          <p14:tracePt t="13796" x="2446338" y="5294313"/>
          <p14:tracePt t="13836" x="2446338" y="5276850"/>
          <p14:tracePt t="13852" x="2420938" y="5251450"/>
          <p14:tracePt t="13860" x="2395538" y="5218113"/>
          <p14:tracePt t="13868" x="2362200" y="5208588"/>
          <p14:tracePt t="13877" x="2319338" y="5175250"/>
          <p14:tracePt t="13894" x="2243138" y="5157788"/>
          <p14:tracePt t="13900" x="2200275" y="5157788"/>
          <p14:tracePt t="13972" x="2182813" y="5149850"/>
          <p14:tracePt t="13980" x="2182813" y="5124450"/>
          <p14:tracePt t="13988" x="2182813" y="5073650"/>
          <p14:tracePt t="13997" x="2182813" y="5048250"/>
          <p14:tracePt t="14004" x="2182813" y="5005388"/>
          <p14:tracePt t="14013" x="2192338" y="4954588"/>
          <p14:tracePt t="14020" x="2208213" y="4911725"/>
          <p14:tracePt t="14036" x="2208213" y="4886325"/>
          <p14:tracePt t="14133" x="2225675" y="4919663"/>
          <p14:tracePt t="14141" x="2225675" y="5005388"/>
          <p14:tracePt t="14149" x="2243138" y="5099050"/>
          <p14:tracePt t="14157" x="2276475" y="5192713"/>
          <p14:tracePt t="14166" x="2293938" y="5208588"/>
          <p14:tracePt t="14172" x="2301875" y="5251450"/>
          <p14:tracePt t="14181" x="2319338" y="5294313"/>
          <p14:tracePt t="14188" x="2319338" y="5302250"/>
          <p14:tracePt t="14204" x="2336800" y="5319713"/>
          <p14:tracePt t="14212" x="2344738" y="5327650"/>
          <p14:tracePt t="14228" x="2352675" y="5345113"/>
          <p14:tracePt t="14252" x="2352675" y="5387975"/>
          <p14:tracePt t="14260" x="2352675" y="5395913"/>
          <p14:tracePt t="14268" x="2352675" y="5405438"/>
          <p14:tracePt t="14277" x="2352675" y="5430838"/>
          <p14:tracePt t="14284" x="2352675" y="5446713"/>
          <p14:tracePt t="14292" x="2352675" y="5456238"/>
          <p14:tracePt t="14300" x="2352675" y="5497513"/>
          <p14:tracePt t="14308" x="2352675" y="5507038"/>
          <p14:tracePt t="14316" x="2352675" y="5532438"/>
          <p14:tracePt t="14324" x="2352675" y="5565775"/>
          <p14:tracePt t="14332" x="2352675" y="5575300"/>
          <p14:tracePt t="14340" x="2352675" y="5591175"/>
          <p14:tracePt t="14348" x="2352675" y="5600700"/>
          <p14:tracePt t="14356" x="2352675" y="5626100"/>
          <p14:tracePt t="14372" x="2352675" y="5634038"/>
          <p14:tracePt t="14380" x="2352675" y="5651500"/>
          <p14:tracePt t="14396" x="2352675" y="5659438"/>
          <p14:tracePt t="14404" x="2352675" y="5684838"/>
          <p14:tracePt t="14429" x="2370138" y="5702300"/>
          <p14:tracePt t="14452" x="2379663" y="5710238"/>
          <p14:tracePt t="14460" x="2395538" y="5710238"/>
          <p14:tracePt t="14468" x="2420938" y="5710238"/>
          <p14:tracePt t="14477" x="2430463" y="5710238"/>
          <p14:tracePt t="14484" x="2455863" y="5676900"/>
          <p14:tracePt t="14493" x="2471738" y="5668963"/>
          <p14:tracePt t="14509" x="2471738" y="5659438"/>
          <p14:tracePt t="14564" x="2481263" y="5641975"/>
          <p14:tracePt t="14597" x="2481263" y="5651500"/>
          <p14:tracePt t="14604" x="2481263" y="5659438"/>
          <p14:tracePt t="14613" x="2481263" y="5684838"/>
          <p14:tracePt t="14620" x="2481263" y="5710238"/>
          <p14:tracePt t="14628" x="2481263" y="5778500"/>
          <p14:tracePt t="14636" x="2481263" y="5803900"/>
          <p14:tracePt t="14766" x="2481263" y="5829300"/>
          <p14:tracePt t="14773" x="2481263" y="5846763"/>
          <p14:tracePt t="14788" x="2481263" y="5854700"/>
          <p14:tracePt t="15006" x="2497138" y="5864225"/>
          <p14:tracePt t="16981" x="2506663" y="5864225"/>
          <p14:tracePt t="17037" x="2506663" y="5854700"/>
          <p14:tracePt t="17053" x="2489200" y="5854700"/>
          <p14:tracePt t="17397" x="2481263" y="5838825"/>
          <p14:tracePt t="17420" x="2481263" y="5829300"/>
          <p14:tracePt t="17429" x="2481263" y="5803900"/>
          <p14:tracePt t="17436" x="2481263" y="5788025"/>
          <p14:tracePt t="17589" x="2481263" y="5778500"/>
          <p14:tracePt t="17669" x="2481263" y="5795963"/>
          <p14:tracePt t="17677" x="2481263" y="5803900"/>
          <p14:tracePt t="17685" x="2489200" y="5864225"/>
          <p14:tracePt t="17724" x="2497138" y="5872163"/>
          <p14:tracePt t="19653" x="2497138" y="5854700"/>
          <p14:tracePt t="19661" x="2497138" y="5846763"/>
          <p14:tracePt t="19669" x="2497138" y="5838825"/>
          <p14:tracePt t="19676" x="2497138" y="5813425"/>
          <p14:tracePt t="19684" x="2497138" y="5795963"/>
          <p14:tracePt t="19694" x="2497138" y="5788025"/>
          <p14:tracePt t="19700" x="2497138" y="5770563"/>
          <p14:tracePt t="19710" x="2497138" y="5745163"/>
          <p14:tracePt t="19717" x="2497138" y="5735638"/>
          <p14:tracePt t="19724" x="2497138" y="5710238"/>
          <p14:tracePt t="19732" x="2497138" y="5684838"/>
          <p14:tracePt t="19740" x="2497138" y="5651500"/>
          <p14:tracePt t="19748" x="2497138" y="5608638"/>
          <p14:tracePt t="19756" x="2497138" y="5600700"/>
          <p14:tracePt t="19764" x="2497138" y="5575300"/>
          <p14:tracePt t="19772" x="2497138" y="5507038"/>
          <p14:tracePt t="19780" x="2497138" y="5464175"/>
          <p14:tracePt t="19788" x="2497138" y="5438775"/>
          <p14:tracePt t="19797" x="2497138" y="5370513"/>
          <p14:tracePt t="19804" x="2497138" y="5345113"/>
          <p14:tracePt t="19813" x="2497138" y="5276850"/>
          <p14:tracePt t="19820" x="2497138" y="5218113"/>
          <p14:tracePt t="19828" x="2497138" y="5149850"/>
          <p14:tracePt t="19836" x="2497138" y="5073650"/>
          <p14:tracePt t="19844" x="2497138" y="5038725"/>
          <p14:tracePt t="19852" x="2497138" y="4979988"/>
          <p14:tracePt t="19860" x="2497138" y="4911725"/>
          <p14:tracePt t="19868" x="2497138" y="4886325"/>
          <p14:tracePt t="19876" x="2497138" y="4827588"/>
          <p14:tracePt t="19885" x="2497138" y="4792663"/>
          <p14:tracePt t="19895" x="2497138" y="4749800"/>
          <p14:tracePt t="19900" x="2497138" y="4691063"/>
          <p14:tracePt t="19910" x="2497138" y="4657725"/>
          <p14:tracePt t="19916" x="2497138" y="4614863"/>
          <p14:tracePt t="19924" x="2497138" y="4589463"/>
          <p14:tracePt t="19932" x="2497138" y="4546600"/>
          <p14:tracePt t="19940" x="2497138" y="4513263"/>
          <p14:tracePt t="19948" x="2497138" y="4470400"/>
          <p14:tracePt t="19956" x="2497138" y="4445000"/>
          <p14:tracePt t="19964" x="2497138" y="4376738"/>
          <p14:tracePt t="19972" x="2497138" y="4316413"/>
          <p14:tracePt t="19981" x="2497138" y="4275138"/>
          <p14:tracePt t="19988" x="2497138" y="4206875"/>
          <p14:tracePt t="19997" x="2497138" y="4121150"/>
          <p14:tracePt t="20004" x="2497138" y="4062413"/>
          <p14:tracePt t="20013" x="2497138" y="3976688"/>
          <p14:tracePt t="20020" x="2497138" y="3883025"/>
          <p14:tracePt t="20028" x="2497138" y="3798888"/>
          <p14:tracePt t="20036" x="2497138" y="3738563"/>
          <p14:tracePt t="20044" x="2497138" y="3705225"/>
          <p14:tracePt t="20052" x="2497138" y="3646488"/>
          <p14:tracePt t="20060" x="2497138" y="3629025"/>
          <p14:tracePt t="20068" x="2497138" y="3578225"/>
          <p14:tracePt t="20077" x="2497138" y="3560763"/>
          <p14:tracePt t="20085" x="2497138" y="3527425"/>
          <p14:tracePt t="20093" x="2497138" y="3492500"/>
          <p14:tracePt t="20100" x="2497138" y="3449638"/>
          <p14:tracePt t="20110" x="2497138" y="3408363"/>
          <p14:tracePt t="20116" x="2497138" y="3340100"/>
          <p14:tracePt t="20124" x="2497138" y="3279775"/>
          <p14:tracePt t="20132" x="2497138" y="3195638"/>
          <p14:tracePt t="20140" x="2497138" y="3127375"/>
          <p14:tracePt t="20148" x="2497138" y="3067050"/>
          <p14:tracePt t="20156" x="2497138" y="3000375"/>
          <p14:tracePt t="20164" x="2497138" y="2957513"/>
          <p14:tracePt t="20172" x="2497138" y="2897188"/>
          <p14:tracePt t="20180" x="2497138" y="2846388"/>
          <p14:tracePt t="20188" x="2497138" y="2820988"/>
          <p14:tracePt t="20196" x="2497138" y="2795588"/>
          <p14:tracePt t="20204" x="2497138" y="2752725"/>
          <p14:tracePt t="20212" x="2497138" y="2719388"/>
          <p14:tracePt t="20220" x="2471738" y="2676525"/>
          <p14:tracePt t="20229" x="2471738" y="2651125"/>
          <p14:tracePt t="20236" x="2471738" y="2582863"/>
          <p14:tracePt t="20245" x="2471738" y="2524125"/>
          <p14:tracePt t="20252" x="2455863" y="2473325"/>
          <p14:tracePt t="20260" x="2455863" y="2413000"/>
          <p14:tracePt t="20268" x="2455863" y="2344738"/>
          <p14:tracePt t="20276" x="2455863" y="2319338"/>
          <p14:tracePt t="20284" x="2455863" y="2252663"/>
          <p14:tracePt t="20293" x="2455863" y="2209800"/>
          <p14:tracePt t="20300" x="2455863" y="2166938"/>
          <p14:tracePt t="20309" x="2455863" y="2116138"/>
          <p14:tracePt t="20316" x="2455863" y="2090738"/>
          <p14:tracePt t="20324" x="2455863" y="2047875"/>
          <p14:tracePt t="20332" x="2455863" y="2030413"/>
          <p14:tracePt t="20340" x="2455863" y="1997075"/>
          <p14:tracePt t="20348" x="2455863" y="1946275"/>
          <p14:tracePt t="20356" x="2446338" y="1903413"/>
          <p14:tracePt t="20364" x="2446338" y="1878013"/>
          <p14:tracePt t="20372" x="2446338" y="1827213"/>
          <p14:tracePt t="20380" x="2430463" y="1801813"/>
          <p14:tracePt t="20388" x="2430463" y="1733550"/>
          <p14:tracePt t="20396" x="2430463" y="1708150"/>
          <p14:tracePt t="20404" x="2430463" y="1682750"/>
          <p14:tracePt t="20413" x="2395538" y="1631950"/>
          <p14:tracePt t="20420" x="2395538" y="1622425"/>
          <p14:tracePt t="20429" x="2395538" y="1614488"/>
          <p14:tracePt t="22573" x="2387600" y="1597025"/>
          <p14:tracePt t="24117" x="2370138" y="1589088"/>
          <p14:tracePt t="24133" x="2327275" y="1589088"/>
          <p14:tracePt t="24709" x="2319338" y="1589088"/>
          <p14:tracePt t="25092" x="2311400" y="1589088"/>
          <p14:tracePt t="25277" x="2276475" y="1606550"/>
          <p14:tracePt t="25285" x="2268538" y="1606550"/>
          <p14:tracePt t="25948" x="2260600" y="1614488"/>
          <p14:tracePt t="25989" x="2260600" y="1657350"/>
          <p14:tracePt t="25996" x="2243138" y="1674813"/>
          <p14:tracePt t="26013" x="2243138" y="1682750"/>
          <p14:tracePt t="26021" x="2235200" y="1690688"/>
          <p14:tracePt t="26045" x="2235200" y="1733550"/>
          <p14:tracePt t="26052" x="2235200" y="1758950"/>
          <p14:tracePt t="26060" x="2200275" y="1793875"/>
          <p14:tracePt t="26068" x="2182813" y="1819275"/>
          <p14:tracePt t="26076" x="2182813" y="1885950"/>
          <p14:tracePt t="26084" x="2174875" y="1911350"/>
          <p14:tracePt t="26093" x="2157413" y="1979613"/>
          <p14:tracePt t="26100" x="2157413" y="2039938"/>
          <p14:tracePt t="26109" x="2124075" y="2073275"/>
          <p14:tracePt t="26116" x="2124075" y="2133600"/>
          <p14:tracePt t="26124" x="2124075" y="2200275"/>
          <p14:tracePt t="26132" x="2124075" y="2209800"/>
          <p14:tracePt t="26141" x="2124075" y="2252663"/>
          <p14:tracePt t="26148" x="2116138" y="2286000"/>
          <p14:tracePt t="26156" x="2116138" y="2293938"/>
          <p14:tracePt t="26164" x="2116138" y="2336800"/>
          <p14:tracePt t="26173" x="2116138" y="2362200"/>
          <p14:tracePt t="26180" x="2116138" y="2422525"/>
          <p14:tracePt t="26188" x="2116138" y="2506663"/>
          <p14:tracePt t="26197" x="2116138" y="2625725"/>
          <p14:tracePt t="26204" x="2116138" y="2711450"/>
          <p14:tracePt t="26213" x="2149475" y="2889250"/>
          <p14:tracePt t="26221" x="2166938" y="3033713"/>
          <p14:tracePt t="26229" x="2192338" y="3178175"/>
          <p14:tracePt t="26236" x="2235200" y="3355975"/>
          <p14:tracePt t="26245" x="2235200" y="3424238"/>
          <p14:tracePt t="26252" x="2235200" y="3509963"/>
          <p14:tracePt t="26261" x="2235200" y="3568700"/>
          <p14:tracePt t="26268" x="2235200" y="3636963"/>
          <p14:tracePt t="26276" x="2235200" y="3662363"/>
          <p14:tracePt t="26284" x="2225675" y="3722688"/>
          <p14:tracePt t="26293" x="2208213" y="3756025"/>
          <p14:tracePt t="26300" x="2192338" y="3816350"/>
          <p14:tracePt t="26309" x="2192338" y="3832225"/>
          <p14:tracePt t="26316" x="2182813" y="3875088"/>
          <p14:tracePt t="26326" x="2149475" y="3892550"/>
          <p14:tracePt t="26332" x="2141538" y="3900488"/>
          <p14:tracePt t="26340" x="2141538" y="3925888"/>
          <p14:tracePt t="26348" x="2124075" y="3951288"/>
          <p14:tracePt t="26356" x="2124075" y="3968750"/>
          <p14:tracePt t="26364" x="2124075" y="4011613"/>
          <p14:tracePt t="26372" x="2124075" y="4095750"/>
          <p14:tracePt t="26380" x="2124075" y="4206875"/>
          <p14:tracePt t="26388" x="2124075" y="4325938"/>
          <p14:tracePt t="26396" x="2141538" y="4521200"/>
          <p14:tracePt t="26404" x="2235200" y="4759325"/>
          <p14:tracePt t="26413" x="2301875" y="4937125"/>
          <p14:tracePt t="26420" x="2344738" y="5167313"/>
          <p14:tracePt t="26429" x="2413000" y="5370513"/>
          <p14:tracePt t="26436" x="2455863" y="5575300"/>
          <p14:tracePt t="26445" x="2524125" y="5778500"/>
          <p14:tracePt t="26452" x="2549525" y="5872163"/>
          <p14:tracePt t="26460" x="2565400" y="5940425"/>
          <p14:tracePt t="26468" x="2565400" y="5948363"/>
          <p14:tracePt t="26500" x="2574925" y="5965825"/>
          <p14:tracePt t="26589" x="2600325" y="5915025"/>
          <p14:tracePt t="26597" x="2625725" y="5761038"/>
          <p14:tracePt t="26605" x="2641600" y="5591175"/>
          <p14:tracePt t="26613" x="2641600" y="5446713"/>
          <p14:tracePt t="26621" x="2641600" y="5302250"/>
          <p14:tracePt t="26629" x="2641600" y="5132388"/>
          <p14:tracePt t="26636" x="2608263" y="4987925"/>
          <p14:tracePt t="26644" x="2590800" y="4868863"/>
          <p14:tracePt t="26652" x="2549525" y="4716463"/>
          <p14:tracePt t="26660" x="2532063" y="4648200"/>
          <p14:tracePt t="26668" x="2497138" y="4605338"/>
          <p14:tracePt t="26676" x="2497138" y="4564063"/>
          <p14:tracePt t="26684" x="2497138" y="4546600"/>
          <p14:tracePt t="26700" x="2497138" y="4538663"/>
          <p14:tracePt t="26741" x="2497138" y="4495800"/>
          <p14:tracePt t="26748" x="2497138" y="4478338"/>
          <p14:tracePt t="26756" x="2489200" y="4452938"/>
          <p14:tracePt t="26901" x="2471738" y="4445000"/>
          <p14:tracePt t="27053" x="2463800" y="4445000"/>
          <p14:tracePt t="27085" x="2438400" y="4478338"/>
          <p14:tracePt t="27621" x="2438400" y="4486275"/>
          <p14:tracePt t="27637" x="2438400" y="4495800"/>
          <p14:tracePt t="27645" x="2438400" y="4521200"/>
          <p14:tracePt t="27652" x="2438400" y="4538663"/>
          <p14:tracePt t="27660" x="2438400" y="4546600"/>
          <p14:tracePt t="27676" x="2438400" y="4564063"/>
          <p14:tracePt t="27692" x="2438400" y="4589463"/>
          <p14:tracePt t="27708" x="2438400" y="4614863"/>
          <p14:tracePt t="27716" x="2438400" y="4622800"/>
          <p14:tracePt t="27732" x="2438400" y="4648200"/>
          <p14:tracePt t="27740" x="2438400" y="4665663"/>
          <p14:tracePt t="27748" x="2438400" y="4673600"/>
          <p14:tracePt t="27796" x="2438400" y="4691063"/>
          <p14:tracePt t="27910" x="2455863" y="4699000"/>
          <p14:tracePt t="27981" x="2455863" y="4683125"/>
          <p14:tracePt t="27989" x="2455863" y="4673600"/>
          <p14:tracePt t="28005" x="2455863" y="4657725"/>
          <p14:tracePt t="28037" x="2455863" y="4614863"/>
          <p14:tracePt t="28045" x="2446338" y="4605338"/>
          <p14:tracePt t="28101" x="2446338" y="4597400"/>
          <p14:tracePt t="28133" x="2446338" y="4579938"/>
          <p14:tracePt t="28141" x="2446338" y="4554538"/>
          <p14:tracePt t="28148" x="2446338" y="4529138"/>
          <p14:tracePt t="28165" x="2446338" y="4513263"/>
          <p14:tracePt t="28172" x="2446338" y="4486275"/>
          <p14:tracePt t="28180" x="2446338" y="4478338"/>
          <p14:tracePt t="28188" x="2446338" y="4452938"/>
          <p14:tracePt t="28197" x="2446338" y="4410075"/>
          <p14:tracePt t="28205" x="2446338" y="4341813"/>
          <p14:tracePt t="28213" x="2455863" y="4257675"/>
          <p14:tracePt t="28220" x="2497138" y="4164013"/>
          <p14:tracePt t="28229" x="2557463" y="4062413"/>
          <p14:tracePt t="28236" x="2574925" y="3994150"/>
          <p14:tracePt t="28245" x="2590800" y="3925888"/>
          <p14:tracePt t="28252" x="2625725" y="3857625"/>
          <p14:tracePt t="28261" x="2641600" y="3763963"/>
          <p14:tracePt t="28268" x="2641600" y="3722688"/>
          <p14:tracePt t="28276" x="2641600" y="3679825"/>
          <p14:tracePt t="28284" x="2659063" y="3586163"/>
          <p14:tracePt t="28292" x="2659063" y="3543300"/>
          <p14:tracePt t="28300" x="2676525" y="3517900"/>
          <p14:tracePt t="28308" x="2676525" y="3467100"/>
          <p14:tracePt t="28316" x="2684463" y="3459163"/>
          <p14:tracePt t="28325" x="2701925" y="3441700"/>
          <p14:tracePt t="28332" x="2709863" y="3408363"/>
          <p14:tracePt t="28348" x="2727325" y="3390900"/>
          <p14:tracePt t="28356" x="2727325" y="3382963"/>
          <p14:tracePt t="28364" x="2727325" y="3322638"/>
          <p14:tracePt t="28372" x="2735263" y="3314700"/>
          <p14:tracePt t="28380" x="2735263" y="3271838"/>
          <p14:tracePt t="28389" x="2735263" y="3246438"/>
          <p14:tracePt t="28397" x="2735263" y="3195638"/>
          <p14:tracePt t="28404" x="2735263" y="3170238"/>
          <p14:tracePt t="28413" x="2770188" y="3101975"/>
          <p14:tracePt t="28421" x="2770188" y="3076575"/>
          <p14:tracePt t="28429" x="2770188" y="3033713"/>
          <p14:tracePt t="28436" x="2786063" y="2982913"/>
          <p14:tracePt t="28445" x="2786063" y="2940050"/>
          <p14:tracePt t="28452" x="2786063" y="2889250"/>
          <p14:tracePt t="28461" x="2803525" y="2830513"/>
          <p14:tracePt t="28468" x="2820988" y="2762250"/>
          <p14:tracePt t="28477" x="2820988" y="2719388"/>
          <p14:tracePt t="28485" x="2854325" y="2625725"/>
          <p14:tracePt t="28493" x="2871788" y="2532063"/>
          <p14:tracePt t="28500" x="2871788" y="2473325"/>
          <p14:tracePt t="28510" x="2871788" y="2387600"/>
          <p14:tracePt t="28516" x="2871788" y="2319338"/>
          <p14:tracePt t="28527" x="2871788" y="2278063"/>
          <p14:tracePt t="28532" x="2871788" y="2192338"/>
          <p14:tracePt t="28540" x="2863850" y="2124075"/>
          <p14:tracePt t="28548" x="2846388" y="2065338"/>
          <p14:tracePt t="28557" x="2828925" y="1971675"/>
          <p14:tracePt t="28565" x="2828925" y="1946275"/>
          <p14:tracePt t="28573" x="2828925" y="1911350"/>
          <p14:tracePt t="28581" x="2828925" y="1885950"/>
          <p14:tracePt t="28588" x="2828925" y="1844675"/>
          <p14:tracePt t="28597" x="2828925" y="1819275"/>
          <p14:tracePt t="28605" x="2828925" y="1801813"/>
          <p14:tracePt t="28613" x="2828925" y="1758950"/>
          <p14:tracePt t="28620" x="2828925" y="1751013"/>
          <p14:tracePt t="28629" x="2828925" y="1741488"/>
          <p14:tracePt t="28636" x="2828925" y="1716088"/>
          <p14:tracePt t="28645" x="2828925" y="1700213"/>
          <p14:tracePt t="28653" x="2828925" y="1690688"/>
          <p14:tracePt t="28660" x="2828925" y="1674813"/>
          <p14:tracePt t="28668" x="2828925" y="1649413"/>
          <p14:tracePt t="28692" x="2828925" y="1639888"/>
          <p14:tracePt t="28700" x="2828925" y="1622425"/>
          <p14:tracePt t="28716" x="2820988" y="1614488"/>
          <p14:tracePt t="28725" x="2820988" y="1589088"/>
          <p14:tracePt t="28740" x="2803525" y="1563688"/>
          <p14:tracePt t="28748" x="2770188" y="1530350"/>
          <p14:tracePt t="28756" x="2770188" y="1520825"/>
          <p14:tracePt t="28764" x="2760663" y="1504950"/>
          <p14:tracePt t="28772" x="2744788" y="1477963"/>
          <p14:tracePt t="28780" x="2735263" y="1470025"/>
          <p14:tracePt t="28788" x="2727325" y="1452563"/>
          <p14:tracePt t="28797" x="2709863" y="1444625"/>
          <p14:tracePt t="29021" x="2693988" y="1512888"/>
          <p14:tracePt t="29030" x="2676525" y="1581150"/>
          <p14:tracePt t="29037" x="2641600" y="1649413"/>
          <p14:tracePt t="29045" x="2641600" y="1708150"/>
          <p14:tracePt t="29052" x="2641600" y="1793875"/>
          <p14:tracePt t="29060" x="2641600" y="1885950"/>
          <p14:tracePt t="29068" x="2641600" y="1971675"/>
          <p14:tracePt t="29076" x="2641600" y="2030413"/>
          <p14:tracePt t="29084" x="2641600" y="2098675"/>
          <p14:tracePt t="29093" x="2641600" y="2159000"/>
          <p14:tracePt t="29101" x="2641600" y="2184400"/>
          <p14:tracePt t="29110" x="2641600" y="2252663"/>
          <p14:tracePt t="29116" x="2641600" y="2278063"/>
          <p14:tracePt t="29126" x="2641600" y="2344738"/>
          <p14:tracePt t="29132" x="2641600" y="2405063"/>
          <p14:tracePt t="29141" x="2641600" y="2473325"/>
          <p14:tracePt t="29148" x="2641600" y="2516188"/>
          <p14:tracePt t="29156" x="2641600" y="2574925"/>
          <p14:tracePt t="29165" x="2641600" y="2643188"/>
          <p14:tracePt t="29172" x="2641600" y="2686050"/>
          <p14:tracePt t="29180" x="2641600" y="2711450"/>
          <p14:tracePt t="29188" x="2641600" y="2744788"/>
          <p14:tracePt t="29197" x="2641600" y="2770188"/>
          <p14:tracePt t="29204" x="2641600" y="2778125"/>
          <p14:tracePt t="29269" x="2651125" y="2805113"/>
          <p14:tracePt t="29277" x="2651125" y="2871788"/>
          <p14:tracePt t="29285" x="2651125" y="2914650"/>
          <p14:tracePt t="29294" x="2668588" y="2965450"/>
          <p14:tracePt t="29301" x="2668588" y="3025775"/>
          <p14:tracePt t="29311" x="2668588" y="3109913"/>
          <p14:tracePt t="29317" x="2668588" y="3178175"/>
          <p14:tracePt t="29328" x="2668588" y="3238500"/>
          <p14:tracePt t="29333" x="2668588" y="3322638"/>
          <p14:tracePt t="29341" x="2668588" y="3365500"/>
          <p14:tracePt t="29349" x="2684463" y="3433763"/>
          <p14:tracePt t="29357" x="2684463" y="3475038"/>
          <p14:tracePt t="29366" x="2693988" y="3527425"/>
          <p14:tracePt t="29373" x="2709863" y="3552825"/>
          <p14:tracePt t="29381" x="2709863" y="3578225"/>
          <p14:tracePt t="29389" x="2709863" y="3629025"/>
          <p14:tracePt t="29398" x="2709863" y="3654425"/>
          <p14:tracePt t="29405" x="2709863" y="3722688"/>
          <p14:tracePt t="29413" x="2709863" y="3748088"/>
          <p14:tracePt t="29421" x="2709863" y="3832225"/>
          <p14:tracePt t="29428" x="2709863" y="3892550"/>
          <p14:tracePt t="29437" x="2709863" y="4002088"/>
          <p14:tracePt t="29445" x="2709863" y="4062413"/>
          <p14:tracePt t="29453" x="2709863" y="4146550"/>
          <p14:tracePt t="29461" x="2709863" y="4240213"/>
          <p14:tracePt t="29469" x="2709863" y="4351338"/>
          <p14:tracePt t="29478" x="2709863" y="4495800"/>
          <p14:tracePt t="29485" x="2709863" y="4579938"/>
          <p14:tracePt t="29495" x="2709863" y="4673600"/>
          <p14:tracePt t="29501" x="2709863" y="4716463"/>
          <p14:tracePt t="29511" x="2709863" y="4802188"/>
          <p14:tracePt t="29517" x="2709863" y="4843463"/>
          <p14:tracePt t="29528" x="2709863" y="4911725"/>
          <p14:tracePt t="29534" x="2701925" y="4937125"/>
          <p14:tracePt t="29541" x="2701925" y="4979988"/>
          <p14:tracePt t="29549" x="2701925" y="5013325"/>
          <p14:tracePt t="29557" x="2701925" y="5022850"/>
          <p14:tracePt t="29565" x="2693988" y="5064125"/>
          <p14:tracePt t="29573" x="2693988" y="5091113"/>
          <p14:tracePt t="29581" x="2693988" y="5157788"/>
          <p14:tracePt t="29589" x="2693988" y="5167313"/>
          <p14:tracePt t="29597" x="2676525" y="5208588"/>
          <p14:tracePt t="29605" x="2676525" y="5235575"/>
          <p14:tracePt t="29613" x="2676525" y="5260975"/>
          <p14:tracePt t="29621" x="2676525" y="5294313"/>
          <p14:tracePt t="29628" x="2659063" y="5319713"/>
          <p14:tracePt t="29637" x="2651125" y="5345113"/>
          <p14:tracePt t="29644" x="2651125" y="5380038"/>
          <p14:tracePt t="29653" x="2651125" y="5405438"/>
          <p14:tracePt t="29660" x="2651125" y="5446713"/>
          <p14:tracePt t="29669" x="2651125" y="5514975"/>
          <p14:tracePt t="29678" x="2651125" y="5557838"/>
          <p14:tracePt t="29685" x="2651125" y="5600700"/>
          <p14:tracePt t="29695" x="2651125" y="5651500"/>
          <p14:tracePt t="29701" x="2651125" y="5659438"/>
          <p14:tracePt t="29712" x="2651125" y="5668963"/>
          <p14:tracePt t="29797" x="2651125" y="5710238"/>
          <p14:tracePt t="29806" x="2651125" y="5727700"/>
          <p14:tracePt t="29822" x="2651125" y="5761038"/>
          <p14:tracePt t="29830" x="2651125" y="5778500"/>
          <p14:tracePt t="29837" x="2651125" y="5788025"/>
          <p14:tracePt t="29846" x="2651125" y="5829300"/>
          <p14:tracePt t="29853" x="2633663" y="5864225"/>
          <p14:tracePt t="29862" x="2633663" y="5872163"/>
          <p14:tracePt t="29877" x="2616200" y="5915025"/>
          <p14:tracePt t="29917" x="2616200" y="5922963"/>
          <p14:tracePt t="29933" x="2616200" y="5940425"/>
          <p14:tracePt t="29941" x="2616200" y="5965825"/>
          <p14:tracePt t="29949" x="2608263" y="5973763"/>
          <p14:tracePt t="29956" x="2608263" y="5991225"/>
          <p14:tracePt t="29965" x="2608263" y="5999163"/>
          <p14:tracePt t="30117" x="2625725" y="5965825"/>
          <p14:tracePt t="30128" x="2633663" y="5957888"/>
          <p14:tracePt t="30134" x="2633663" y="5932488"/>
          <p14:tracePt t="30142" x="2651125" y="5905500"/>
          <p14:tracePt t="30150" x="2651125" y="5872163"/>
          <p14:tracePt t="30158" x="2651125" y="5846763"/>
          <p14:tracePt t="30165" x="2651125" y="5838825"/>
          <p14:tracePt t="30261" x="2651125" y="5821363"/>
          <p14:tracePt t="30629" x="2651125" y="5813425"/>
          <p14:tracePt t="31125" x="2633663" y="5813425"/>
          <p14:tracePt t="31132" x="2625725" y="5829300"/>
          <p14:tracePt t="31148" x="2608263" y="5838825"/>
          <p14:tracePt t="31326" x="2582863" y="5854700"/>
          <p14:tracePt t="31726" x="2582863" y="5846763"/>
          <p14:tracePt t="31744" x="2582863" y="5838825"/>
          <p14:tracePt t="31751" x="2590800" y="5813425"/>
          <p14:tracePt t="31788" x="2590800" y="5795963"/>
          <p14:tracePt t="31911" x="2600325" y="5788025"/>
          <p14:tracePt t="31997" x="2616200" y="5770563"/>
          <p14:tracePt t="32085" x="2625725" y="5761038"/>
          <p14:tracePt t="32093" x="2641600" y="5753100"/>
          <p14:tracePt t="32165" x="2651125" y="5727700"/>
          <p14:tracePt t="32173" x="2668588" y="5710238"/>
          <p14:tracePt t="32180" x="2668588" y="5702300"/>
          <p14:tracePt t="32196" x="2676525" y="5659438"/>
          <p14:tracePt t="32236" x="2709863" y="5626100"/>
          <p14:tracePt t="32324" x="2727325" y="5583238"/>
          <p14:tracePt t="32341" x="2727325" y="5565775"/>
          <p14:tracePt t="32348" x="2727325" y="5557838"/>
          <p14:tracePt t="32356" x="2735263" y="5540375"/>
          <p14:tracePt t="32364" x="2735263" y="5532438"/>
          <p14:tracePt t="32372" x="2735263" y="5524500"/>
          <p14:tracePt t="32380" x="2744788" y="5507038"/>
          <p14:tracePt t="32412" x="2744788" y="5497513"/>
          <p14:tracePt t="32429" x="2760663" y="5481638"/>
          <p14:tracePt t="32493" x="2770188" y="5456238"/>
          <p14:tracePt t="32500" x="2770188" y="5446713"/>
          <p14:tracePt t="32508" x="2786063" y="5405438"/>
          <p14:tracePt t="32516" x="2795588" y="5387975"/>
          <p14:tracePt t="32532" x="2795588" y="5380038"/>
          <p14:tracePt t="32541" x="2811463" y="5370513"/>
          <p14:tracePt t="32556" x="2838450" y="5337175"/>
          <p14:tracePt t="32677" x="2854325" y="5327650"/>
          <p14:tracePt t="32685" x="2854325" y="5319713"/>
          <p14:tracePt t="32692" x="2863850" y="5302250"/>
          <p14:tracePt t="32717" x="2863850" y="5276850"/>
          <p14:tracePt t="32725" x="2871788" y="5268913"/>
          <p14:tracePt t="32933" x="2905125" y="5243513"/>
          <p14:tracePt t="32943" x="2914650" y="5226050"/>
          <p14:tracePt t="32956" x="2930525" y="5200650"/>
          <p14:tracePt t="32972" x="2930525" y="5192713"/>
          <p14:tracePt t="32980" x="2940050" y="5175250"/>
          <p14:tracePt t="32988" x="2965450" y="5132388"/>
          <p14:tracePt t="32996" x="2982913" y="5124450"/>
          <p14:tracePt t="33004" x="2990850" y="5099050"/>
          <p14:tracePt t="33012" x="2990850" y="5081588"/>
          <p14:tracePt t="33020" x="2990850" y="5073650"/>
          <p14:tracePt t="33028" x="3008313" y="5056188"/>
          <p14:tracePt t="33413" x="3033713" y="5013325"/>
          <p14:tracePt t="33421" x="3049588" y="4987925"/>
          <p14:tracePt t="33430" x="3059113" y="4962525"/>
          <p14:tracePt t="33445" x="3074988" y="4929188"/>
          <p14:tracePt t="33452" x="3074988" y="4919663"/>
          <p14:tracePt t="33460" x="3100388" y="4894263"/>
          <p14:tracePt t="33476" x="3117850" y="4860925"/>
          <p14:tracePt t="33492" x="3117850" y="4852988"/>
          <p14:tracePt t="33516" x="3127375" y="4835525"/>
          <p14:tracePt t="33614" x="3127375" y="4802188"/>
          <p14:tracePt t="33621" x="3143250" y="4784725"/>
          <p14:tracePt t="33630" x="3143250" y="4775200"/>
          <p14:tracePt t="33636" x="3152775" y="4759325"/>
          <p14:tracePt t="33645" x="3168650" y="4749800"/>
          <p14:tracePt t="33652" x="3168650" y="4733925"/>
          <p14:tracePt t="33668" x="3178175" y="4724400"/>
          <p14:tracePt t="33684" x="3178175" y="4716463"/>
          <p14:tracePt t="33700" x="3178175" y="4691063"/>
          <p14:tracePt t="33708" x="3194050" y="4673600"/>
          <p14:tracePt t="33725" x="3203575" y="4665663"/>
          <p14:tracePt t="33940" x="3203575" y="4622800"/>
          <p14:tracePt t="33948" x="3236913" y="4589463"/>
          <p14:tracePt t="33988" x="3244850" y="4564063"/>
          <p14:tracePt t="33996" x="3244850" y="4538663"/>
          <p14:tracePt t="34004" x="3262313" y="4521200"/>
          <p14:tracePt t="34012" x="3270250" y="4513263"/>
          <p14:tracePt t="34020" x="3297238" y="4486275"/>
          <p14:tracePt t="34028" x="3297238" y="4452938"/>
          <p14:tracePt t="34036" x="3313113" y="4445000"/>
          <p14:tracePt t="34052" x="3322638" y="4419600"/>
          <p14:tracePt t="34061" x="3338513" y="4402138"/>
          <p14:tracePt t="34142" x="3338513" y="4394200"/>
          <p14:tracePt t="34149" x="3363913" y="4368800"/>
          <p14:tracePt t="34222" x="3389313" y="4333875"/>
          <p14:tracePt t="34231" x="3406775" y="4325938"/>
          <p14:tracePt t="34238" x="3432175" y="4308475"/>
          <p14:tracePt t="34245" x="3441700" y="4300538"/>
          <p14:tracePt t="34493" x="3441700" y="4316413"/>
          <p14:tracePt t="34510" x="3441700" y="4325938"/>
          <p14:tracePt t="34518" x="3441700" y="4341813"/>
          <p14:tracePt t="34525" x="3424238" y="4368800"/>
          <p14:tracePt t="34532" x="3414713" y="4394200"/>
          <p14:tracePt t="34541" x="3398838" y="4410075"/>
          <p14:tracePt t="34548" x="3389313" y="4460875"/>
          <p14:tracePt t="34556" x="3338513" y="4513263"/>
          <p14:tracePt t="34564" x="3279775" y="4614863"/>
          <p14:tracePt t="34572" x="3244850" y="4683125"/>
          <p14:tracePt t="34580" x="3186113" y="4784725"/>
          <p14:tracePt t="34589" x="3152775" y="4852988"/>
          <p14:tracePt t="34596" x="3100388" y="4903788"/>
          <p14:tracePt t="34604" x="3067050" y="4929188"/>
          <p14:tracePt t="34612" x="3059113" y="4946650"/>
          <p14:tracePt t="34629" x="3041650" y="4987925"/>
          <p14:tracePt t="34677" x="3016250" y="5013325"/>
          <p14:tracePt t="34685" x="2998788" y="5048250"/>
          <p14:tracePt t="34692" x="2982913" y="5056188"/>
          <p14:tracePt t="34700" x="2955925" y="5099050"/>
          <p14:tracePt t="34709" x="2922588" y="5167313"/>
          <p14:tracePt t="34716" x="2905125" y="5218113"/>
          <p14:tracePt t="34726" x="2879725" y="5260975"/>
          <p14:tracePt t="34732" x="2863850" y="5311775"/>
          <p14:tracePt t="34743" x="2846388" y="5353050"/>
          <p14:tracePt t="34748" x="2838450" y="5370513"/>
          <p14:tracePt t="34757" x="2803525" y="5395913"/>
          <p14:tracePt t="34772" x="2803525" y="5405438"/>
          <p14:tracePt t="34780" x="2803525" y="5421313"/>
          <p14:tracePt t="34805" x="2795588" y="5430838"/>
          <p14:tracePt t="34820" x="2795588" y="5438775"/>
          <p14:tracePt t="34829" x="2778125" y="5456238"/>
          <p14:tracePt t="34836" x="2778125" y="5481638"/>
          <p14:tracePt t="34845" x="2770188" y="5507038"/>
          <p14:tracePt t="34861" x="2735263" y="5557838"/>
          <p14:tracePt t="34868" x="2719388" y="5583238"/>
          <p14:tracePt t="34892" x="2709863" y="5608638"/>
          <p14:tracePt t="34941" x="2709863" y="5626100"/>
          <p14:tracePt t="34948" x="2709863" y="5634038"/>
          <p14:tracePt t="34964" x="2709863" y="5641975"/>
          <p14:tracePt t="35046" x="2693988" y="5659438"/>
          <p14:tracePt t="35286" x="2693988" y="5651500"/>
          <p14:tracePt t="35294" x="2693988" y="5626100"/>
          <p14:tracePt t="35300" x="2693988" y="5565775"/>
          <p14:tracePt t="35310" x="2701925" y="5497513"/>
          <p14:tracePt t="35317" x="2735263" y="5456238"/>
          <p14:tracePt t="35326" x="2735263" y="5405438"/>
          <p14:tracePt t="35332" x="2752725" y="5380038"/>
          <p14:tracePt t="35342" x="2770188" y="5327650"/>
          <p14:tracePt t="35348" x="2786063" y="5286375"/>
          <p14:tracePt t="35356" x="2811463" y="5235575"/>
          <p14:tracePt t="35364" x="2828925" y="5226050"/>
          <p14:tracePt t="35372" x="2828925" y="5200650"/>
          <p14:tracePt t="35380" x="2838450" y="5183188"/>
          <p14:tracePt t="35396" x="2854325" y="5175250"/>
          <p14:tracePt t="35420" x="2863850" y="5149850"/>
          <p14:tracePt t="35429" x="2879725" y="5132388"/>
          <p14:tracePt t="35436" x="2889250" y="5124450"/>
          <p14:tracePt t="35445" x="2897188" y="5099050"/>
          <p14:tracePt t="35452" x="2914650" y="5091113"/>
          <p14:tracePt t="35462" x="2940050" y="5056188"/>
          <p14:tracePt t="35476" x="2955925" y="5030788"/>
          <p14:tracePt t="35484" x="2990850" y="4979988"/>
          <p14:tracePt t="35492" x="2998788" y="4972050"/>
          <p14:tracePt t="35500" x="3008313" y="4954588"/>
          <p14:tracePt t="35509" x="3041650" y="4946650"/>
          <p14:tracePt t="35526" x="3084513" y="4929188"/>
          <p14:tracePt t="35532" x="3092450" y="4919663"/>
          <p14:tracePt t="35542" x="3109913" y="4903788"/>
          <p14:tracePt t="35557" x="3117850" y="4894263"/>
          <p14:tracePt t="35564" x="3143250" y="4868863"/>
          <p14:tracePt t="35573" x="3160713" y="4852988"/>
          <p14:tracePt t="35580" x="3168650" y="4843463"/>
          <p14:tracePt t="35588" x="3186113" y="4827588"/>
          <p14:tracePt t="35596" x="3211513" y="4818063"/>
          <p14:tracePt t="35613" x="3219450" y="4802188"/>
          <p14:tracePt t="35620" x="3236913" y="4792663"/>
          <p14:tracePt t="35629" x="3244850" y="4775200"/>
          <p14:tracePt t="35636" x="3262313" y="4767263"/>
          <p14:tracePt t="35646" x="3305175" y="4741863"/>
          <p14:tracePt t="35652" x="3313113" y="4724400"/>
          <p14:tracePt t="35662" x="3322638" y="4716463"/>
          <p14:tracePt t="35668" x="3338513" y="4708525"/>
          <p14:tracePt t="35693" x="3348038" y="4708525"/>
          <p14:tracePt t="35700" x="3363913" y="4691063"/>
          <p14:tracePt t="35716" x="3398838" y="4691063"/>
          <p14:tracePt t="35726" x="3414713" y="4683125"/>
          <p14:tracePt t="35798" x="3424238" y="4665663"/>
          <p14:tracePt t="35807" x="3441700" y="4640263"/>
          <p14:tracePt t="35813" x="3467100" y="4622800"/>
          <p14:tracePt t="35823" x="3500438" y="4614863"/>
          <p14:tracePt t="35830" x="3500438" y="4597400"/>
          <p14:tracePt t="35846" x="3508375" y="4554538"/>
          <p14:tracePt t="35852" x="3525838" y="4529138"/>
          <p14:tracePt t="35862" x="3533775" y="4521200"/>
          <p14:tracePt t="35868" x="3551238" y="4503738"/>
          <p14:tracePt t="35876" x="3559175" y="4495800"/>
          <p14:tracePt t="35885" x="3559175" y="4478338"/>
          <p14:tracePt t="35924" x="3559175" y="4470400"/>
          <p14:tracePt t="35998" x="3576638" y="4452938"/>
          <p14:tracePt t="36006" x="3586163" y="4427538"/>
          <p14:tracePt t="36022" x="3619500" y="4419600"/>
          <p14:tracePt t="36030" x="3627438" y="4384675"/>
          <p14:tracePt t="36037" x="3644900" y="4384675"/>
          <p14:tracePt t="36046" x="3670300" y="4384675"/>
          <p14:tracePt t="36052" x="3695700" y="4368800"/>
          <p14:tracePt t="36068" x="3746500" y="4359275"/>
          <p14:tracePt t="36084" x="3756025" y="4359275"/>
          <p14:tracePt t="36100" x="3781425" y="4325938"/>
          <p14:tracePt t="36116" x="3814763" y="4325938"/>
          <p14:tracePt t="36132" x="3822700" y="4316413"/>
          <p14:tracePt t="36148" x="3832225" y="4308475"/>
          <p14:tracePt t="36263" x="3865563" y="4291013"/>
          <p14:tracePt t="36270" x="3890963" y="4257675"/>
          <p14:tracePt t="36287" x="3908425" y="4249738"/>
          <p14:tracePt t="36308" x="3933825" y="4249738"/>
          <p14:tracePt t="36316" x="3941763" y="4240213"/>
          <p14:tracePt t="36381" x="3951288" y="4240213"/>
          <p14:tracePt t="36422" x="3967163" y="4224338"/>
          <p14:tracePt t="36454" x="3992563" y="4224338"/>
          <p14:tracePt t="36478" x="4002088" y="4214813"/>
          <p14:tracePt t="36566" x="4017963" y="4197350"/>
          <p14:tracePt t="36638" x="4027488" y="4197350"/>
          <p14:tracePt t="36646" x="4052888" y="4197350"/>
          <p14:tracePt t="36654" x="4070350" y="4197350"/>
          <p14:tracePt t="36670" x="4078288" y="4197350"/>
          <p14:tracePt t="36680" x="4086225" y="4197350"/>
          <p14:tracePt t="36686" x="4121150" y="4189413"/>
          <p14:tracePt t="36757" x="4129088" y="4189413"/>
          <p14:tracePt t="36765" x="4137025" y="4171950"/>
          <p14:tracePt t="36772" x="4154488" y="4164013"/>
          <p14:tracePt t="36789" x="4179888" y="4164013"/>
          <p14:tracePt t="36805" x="4187825" y="4156075"/>
          <p14:tracePt t="36862" x="4205288" y="4138613"/>
          <p14:tracePt t="36870" x="4214813" y="4138613"/>
          <p14:tracePt t="36879" x="4240213" y="4130675"/>
          <p14:tracePt t="36887" x="4256088" y="4130675"/>
          <p14:tracePt t="36902" x="4281488" y="4113213"/>
          <p14:tracePt t="36918" x="4306888" y="4113213"/>
          <p14:tracePt t="36941" x="4316413" y="4113213"/>
          <p14:tracePt t="37047" x="4332288" y="4113213"/>
          <p14:tracePt t="37054" x="4341813" y="4113213"/>
          <p14:tracePt t="37126" x="4367213" y="4113213"/>
          <p14:tracePt t="37134" x="4384675" y="4113213"/>
          <p14:tracePt t="37144" x="4410075" y="4113213"/>
          <p14:tracePt t="37153" x="4468813" y="4113213"/>
          <p14:tracePt t="37159" x="4519613" y="4113213"/>
          <p14:tracePt t="37165" x="4562475" y="4113213"/>
          <p14:tracePt t="37173" x="4587875" y="4113213"/>
          <p14:tracePt t="37180" x="4595813" y="4113213"/>
          <p14:tracePt t="37189" x="4630738" y="4095750"/>
          <p14:tracePt t="37407" x="4638675" y="4095750"/>
          <p14:tracePt t="37415" x="4664075" y="4095750"/>
          <p14:tracePt t="37421" x="4732338" y="4095750"/>
          <p14:tracePt t="37431" x="4775200" y="4095750"/>
          <p14:tracePt t="37438" x="4818063" y="4095750"/>
          <p14:tracePt t="37445" x="4833938" y="4095750"/>
          <p14:tracePt t="37461" x="4843463" y="4095750"/>
          <p14:tracePt t="37468" x="4884738" y="4095750"/>
          <p14:tracePt t="37476" x="4894263" y="4095750"/>
          <p14:tracePt t="37484" x="4910138" y="4095750"/>
          <p14:tracePt t="37492" x="4935538" y="4095750"/>
          <p14:tracePt t="37500" x="4962525" y="4095750"/>
          <p14:tracePt t="37516" x="4970463" y="4095750"/>
          <p14:tracePt t="37557" x="4995863" y="4095750"/>
          <p14:tracePt t="37572" x="5013325" y="4095750"/>
          <p14:tracePt t="37580" x="5021263" y="4095750"/>
          <p14:tracePt t="37596" x="5038725" y="4095750"/>
          <p14:tracePt t="37605" x="5064125" y="4095750"/>
          <p14:tracePt t="37620" x="5072063" y="4095750"/>
          <p14:tracePt t="37629" x="5080000" y="4095750"/>
          <p14:tracePt t="37636" x="5097463" y="4095750"/>
          <p14:tracePt t="37645" x="5122863" y="4095750"/>
          <p14:tracePt t="37652" x="5148263" y="4095750"/>
          <p14:tracePt t="37661" x="5216525" y="4095750"/>
          <p14:tracePt t="37669" x="5241925" y="4095750"/>
          <p14:tracePt t="37676" x="5267325" y="4095750"/>
          <p14:tracePt t="37685" x="5292725" y="4087813"/>
          <p14:tracePt t="37692" x="5310188" y="4070350"/>
          <p14:tracePt t="37807" x="5335588" y="4070350"/>
          <p14:tracePt t="37822" x="5343525" y="4070350"/>
          <p14:tracePt t="37846" x="5360988" y="4070350"/>
          <p14:tracePt t="37854" x="5368925" y="4070350"/>
          <p14:tracePt t="37860" x="5394325" y="4070350"/>
          <p14:tracePt t="37868" x="5411788" y="4062413"/>
          <p14:tracePt t="37884" x="5421313" y="4062413"/>
          <p14:tracePt t="38302" x="5429250" y="4044950"/>
          <p14:tracePt t="38311" x="5403850" y="4044950"/>
          <p14:tracePt t="38316" x="5318125" y="4044950"/>
          <p14:tracePt t="38325" x="5249863" y="4044950"/>
          <p14:tracePt t="38332" x="5191125" y="4037013"/>
          <p14:tracePt t="38341" x="5157788" y="4037013"/>
          <p14:tracePt t="38348" x="5148263" y="4037013"/>
          <p14:tracePt t="38388" x="5122863" y="4037013"/>
          <p14:tracePt t="38396" x="5097463" y="4037013"/>
          <p14:tracePt t="38404" x="5080000" y="4037013"/>
          <p14:tracePt t="38412" x="5038725" y="4037013"/>
          <p14:tracePt t="38420" x="4978400" y="4037013"/>
          <p14:tracePt t="38428" x="4910138" y="4079875"/>
          <p14:tracePt t="38436" x="4859338" y="4087813"/>
          <p14:tracePt t="38445" x="4791075" y="4105275"/>
          <p14:tracePt t="38452" x="4765675" y="4105275"/>
          <p14:tracePt t="38461" x="4699000" y="4156075"/>
          <p14:tracePt t="38468" x="4689475" y="4156075"/>
          <p14:tracePt t="38476" x="4664075" y="4156075"/>
          <p14:tracePt t="38484" x="4630738" y="4156075"/>
          <p14:tracePt t="38564" x="4587875" y="4156075"/>
          <p14:tracePt t="38573" x="4562475" y="4171950"/>
          <p14:tracePt t="38580" x="4511675" y="4171950"/>
          <p14:tracePt t="38588" x="4486275" y="4171950"/>
          <p14:tracePt t="38596" x="4443413" y="4189413"/>
          <p14:tracePt t="38604" x="4425950" y="4189413"/>
          <p14:tracePt t="38613" x="4418013" y="4189413"/>
          <p14:tracePt t="38620" x="4375150" y="4189413"/>
          <p14:tracePt t="38629" x="4349750" y="4189413"/>
          <p14:tracePt t="38636" x="4298950" y="4206875"/>
          <p14:tracePt t="38645" x="4273550" y="4206875"/>
          <p14:tracePt t="38652" x="4214813" y="4206875"/>
          <p14:tracePt t="38660" x="4179888" y="4206875"/>
          <p14:tracePt t="38668" x="4121150" y="4206875"/>
          <p14:tracePt t="38676" x="4052888" y="4206875"/>
          <p14:tracePt t="38685" x="3967163" y="4206875"/>
          <p14:tracePt t="38692" x="3883025" y="4206875"/>
          <p14:tracePt t="38701" x="3797300" y="4206875"/>
          <p14:tracePt t="38709" x="3771900" y="4206875"/>
          <p14:tracePt t="38716" x="3721100" y="4206875"/>
          <p14:tracePt t="38726" x="3713163" y="4206875"/>
          <p14:tracePt t="38813" x="3695700" y="4206875"/>
          <p14:tracePt t="38894" x="3662363" y="4214813"/>
          <p14:tracePt t="38902" x="3662363" y="4249738"/>
          <p14:tracePt t="38911" x="3627438" y="4275138"/>
          <p14:tracePt t="38917" x="3611563" y="4308475"/>
          <p14:tracePt t="38925" x="3559175" y="4351338"/>
          <p14:tracePt t="38932" x="3551238" y="4402138"/>
          <p14:tracePt t="38941" x="3533775" y="4445000"/>
          <p14:tracePt t="38948" x="3533775" y="4460875"/>
          <p14:tracePt t="38956" x="3533775" y="4470400"/>
          <p14:tracePt t="39213" x="3533775" y="4452938"/>
          <p14:tracePt t="39229" x="3559175" y="4427538"/>
          <p14:tracePt t="39245" x="3594100" y="4410075"/>
          <p14:tracePt t="39252" x="3619500" y="4402138"/>
          <p14:tracePt t="39261" x="3652838" y="4384675"/>
          <p14:tracePt t="39276" x="3662363" y="4384675"/>
          <p14:tracePt t="39284" x="3687763" y="4368800"/>
          <p14:tracePt t="39292" x="3703638" y="4359275"/>
          <p14:tracePt t="39300" x="3713163" y="4359275"/>
          <p14:tracePt t="39308" x="3729038" y="4359275"/>
          <p14:tracePt t="39316" x="3781425" y="4333875"/>
          <p14:tracePt t="39332" x="3832225" y="4316413"/>
          <p14:tracePt t="39342" x="3840163" y="4316413"/>
          <p14:tracePt t="39348" x="3857625" y="4316413"/>
          <p14:tracePt t="39357" x="3865563" y="4300538"/>
          <p14:tracePt t="39372" x="3890963" y="4300538"/>
          <p14:tracePt t="39380" x="3908425" y="4291013"/>
          <p14:tracePt t="39405" x="3933825" y="4265613"/>
          <p14:tracePt t="39413" x="3941763" y="4249738"/>
          <p14:tracePt t="39420" x="3967163" y="4249738"/>
          <p14:tracePt t="39429" x="4002088" y="4240213"/>
          <p14:tracePt t="39436" x="4027488" y="4224338"/>
          <p14:tracePt t="39446" x="4060825" y="4206875"/>
          <p14:tracePt t="39452" x="4070350" y="4197350"/>
          <p14:tracePt t="39462" x="4111625" y="4181475"/>
          <p14:tracePt t="39468" x="4121150" y="4181475"/>
          <p14:tracePt t="39476" x="4137025" y="4171950"/>
          <p14:tracePt t="39492" x="4162425" y="4171950"/>
          <p14:tracePt t="39508" x="4171950" y="4156075"/>
          <p14:tracePt t="39516" x="4187825" y="4156075"/>
          <p14:tracePt t="39526" x="4222750" y="4156075"/>
          <p14:tracePt t="39532" x="4256088" y="4156075"/>
          <p14:tracePt t="39542" x="4298950" y="4130675"/>
          <p14:tracePt t="39548" x="4324350" y="4130675"/>
          <p14:tracePt t="39557" x="4375150" y="4113213"/>
          <p14:tracePt t="39564" x="4400550" y="4113213"/>
          <p14:tracePt t="39573" x="4443413" y="4113213"/>
          <p14:tracePt t="39580" x="4476750" y="4113213"/>
          <p14:tracePt t="39588" x="4486275" y="4113213"/>
          <p14:tracePt t="39596" x="4511675" y="4095750"/>
          <p14:tracePt t="39604" x="4529138" y="4095750"/>
          <p14:tracePt t="39612" x="4537075" y="4095750"/>
          <p14:tracePt t="39629" x="4562475" y="4095750"/>
          <p14:tracePt t="39636" x="4587875" y="4095750"/>
          <p14:tracePt t="39645" x="4605338" y="4095750"/>
          <p14:tracePt t="39652" x="4613275" y="4095750"/>
          <p14:tracePt t="39661" x="4656138" y="4095750"/>
          <p14:tracePt t="39668" x="4714875" y="4095750"/>
          <p14:tracePt t="39676" x="4749800" y="4095750"/>
          <p14:tracePt t="39684" x="4791075" y="4095750"/>
          <p14:tracePt t="39692" x="4818063" y="4095750"/>
          <p14:tracePt t="39700" x="4833938" y="4095750"/>
          <p14:tracePt t="39709" x="4859338" y="4095750"/>
          <p14:tracePt t="39757" x="4868863" y="4095750"/>
          <p14:tracePt t="39765" x="4876800" y="4095750"/>
          <p14:tracePt t="39772" x="4894263" y="4095750"/>
          <p14:tracePt t="39780" x="4945063" y="4095750"/>
          <p14:tracePt t="39788" x="5013325" y="4095750"/>
          <p14:tracePt t="39796" x="5072063" y="4095750"/>
          <p14:tracePt t="39804" x="5122863" y="4095750"/>
          <p14:tracePt t="39812" x="5208588" y="4095750"/>
          <p14:tracePt t="39820" x="5267325" y="4095750"/>
          <p14:tracePt t="39829" x="5353050" y="4095750"/>
          <p14:tracePt t="39836" x="5394325" y="4095750"/>
          <p14:tracePt t="39845" x="5429250" y="4095750"/>
          <p14:tracePt t="39852" x="5437188" y="4095750"/>
          <p14:tracePt t="39860" x="5462588" y="4095750"/>
          <p14:tracePt t="39876" x="5480050" y="4095750"/>
          <p14:tracePt t="39892" x="5505450" y="4087813"/>
          <p14:tracePt t="40270" x="5462588" y="4121150"/>
          <p14:tracePt t="40277" x="5378450" y="4224338"/>
          <p14:tracePt t="40284" x="5343525" y="4300538"/>
          <p14:tracePt t="40292" x="5327650" y="4325938"/>
          <p14:tracePt t="40534" x="5267325" y="4341813"/>
          <p14:tracePt t="40543" x="5241925" y="4341813"/>
          <p14:tracePt t="40550" x="5224463" y="4333875"/>
          <p14:tracePt t="40557" x="5241925" y="4308475"/>
          <p14:tracePt t="40564" x="5259388" y="4300538"/>
          <p14:tracePt t="40580" x="5259388" y="4275138"/>
          <p14:tracePt t="40588" x="5249863" y="4257675"/>
          <p14:tracePt t="40596" x="5224463" y="4265613"/>
          <p14:tracePt t="40604" x="5216525" y="4275138"/>
          <p14:tracePt t="40612" x="5199063" y="4291013"/>
          <p14:tracePt t="40620" x="5191125" y="4291013"/>
          <p14:tracePt t="40628" x="5183188" y="4291013"/>
          <p14:tracePt t="40677" x="5165725" y="4300538"/>
          <p14:tracePt t="40684" x="5157788" y="4325938"/>
          <p14:tracePt t="40692" x="5122863" y="4359275"/>
          <p14:tracePt t="40700" x="5089525" y="4410075"/>
          <p14:tracePt t="40708" x="5080000" y="4419600"/>
          <p14:tracePt t="40716" x="5054600" y="4460875"/>
          <p14:tracePt t="40732" x="5054600" y="4470400"/>
          <p14:tracePt t="40741" x="5038725" y="4486275"/>
          <p14:tracePt t="40780" x="5029200" y="4495800"/>
          <p14:tracePt t="40788" x="5029200" y="4513263"/>
          <p14:tracePt t="40796" x="5013325" y="4521200"/>
          <p14:tracePt t="40805" x="5003800" y="4529138"/>
          <p14:tracePt t="40812" x="5003800" y="4546600"/>
          <p14:tracePt t="40820" x="4987925" y="4572000"/>
          <p14:tracePt t="40828" x="4962525" y="4622800"/>
          <p14:tracePt t="40845" x="4945063" y="4665663"/>
          <p14:tracePt t="40852" x="4945063" y="4691063"/>
          <p14:tracePt t="40861" x="4945063" y="4716463"/>
          <p14:tracePt t="40868" x="4945063" y="4733925"/>
          <p14:tracePt t="44805" x="4927600" y="4724400"/>
          <p14:tracePt t="44933" x="4884738" y="4733925"/>
          <p14:tracePt t="44941" x="4876800" y="4733925"/>
          <p14:tracePt t="44980" x="4868863" y="4733925"/>
          <p14:tracePt t="45012" x="4843463" y="4733925"/>
          <p14:tracePt t="45021" x="4826000" y="4733925"/>
          <p14:tracePt t="45029" x="4818063" y="4733925"/>
          <p14:tracePt t="45076" x="4800600" y="4733925"/>
          <p14:tracePt t="45084" x="4775200" y="4733925"/>
          <p14:tracePt t="45092" x="4749800" y="4733925"/>
          <p14:tracePt t="45100" x="4740275" y="4733925"/>
          <p14:tracePt t="45108" x="4714875" y="4733925"/>
          <p14:tracePt t="45116" x="4681538" y="4733925"/>
          <p14:tracePt t="45125" x="4673600" y="4733925"/>
          <p14:tracePt t="45132" x="4630738" y="4733925"/>
          <p14:tracePt t="45141" x="4621213" y="4733925"/>
          <p14:tracePt t="45149" x="4579938" y="4733925"/>
          <p14:tracePt t="45157" x="4570413" y="4733925"/>
          <p14:tracePt t="45164" x="4545013" y="4733925"/>
          <p14:tracePt t="45172" x="4494213" y="4733925"/>
          <p14:tracePt t="45180" x="4486275" y="4733925"/>
          <p14:tracePt t="45188" x="4443413" y="4759325"/>
          <p14:tracePt t="45196" x="4410075" y="4775200"/>
          <p14:tracePt t="45204" x="4367213" y="4810125"/>
          <p14:tracePt t="45212" x="4332288" y="4827588"/>
          <p14:tracePt t="45220" x="4324350" y="4835525"/>
          <p14:tracePt t="45228" x="4298950" y="4852988"/>
          <p14:tracePt t="45236" x="4248150" y="4860925"/>
          <p14:tracePt t="45252" x="4205288" y="4894263"/>
          <p14:tracePt t="45261" x="4137025" y="4911725"/>
          <p14:tracePt t="45268" x="4095750" y="4911725"/>
          <p14:tracePt t="45277" x="4002088" y="4972050"/>
          <p14:tracePt t="45284" x="3976688" y="4972050"/>
          <p14:tracePt t="45292" x="3941763" y="4979988"/>
          <p14:tracePt t="45300" x="3933825" y="4979988"/>
          <p14:tracePt t="45308" x="3908425" y="4997450"/>
          <p14:tracePt t="45324" x="3890963" y="5005388"/>
          <p14:tracePt t="45341" x="3883025" y="5005388"/>
          <p14:tracePt t="45348" x="3873500" y="5022850"/>
          <p14:tracePt t="45357" x="3832225" y="5048250"/>
          <p14:tracePt t="45373" x="3797300" y="5064125"/>
          <p14:tracePt t="45380" x="3771900" y="5064125"/>
          <p14:tracePt t="45388" x="3763963" y="5073650"/>
          <p14:tracePt t="45396" x="3721100" y="5099050"/>
          <p14:tracePt t="45404" x="3703638" y="5099050"/>
          <p14:tracePt t="45412" x="3678238" y="5116513"/>
          <p14:tracePt t="45436" x="3670300" y="5116513"/>
          <p14:tracePt t="45445" x="3644900" y="5124450"/>
          <p14:tracePt t="45461" x="3627438" y="5124450"/>
          <p14:tracePt t="45468" x="3619500" y="5124450"/>
          <p14:tracePt t="45477" x="3602038" y="5141913"/>
          <p14:tracePt t="45581" x="3576638" y="5141913"/>
          <p14:tracePt t="45597" x="3568700" y="5149850"/>
          <p14:tracePt t="45605" x="3551238" y="5167313"/>
          <p14:tracePt t="45613" x="3551238" y="5175250"/>
          <p14:tracePt t="45629" x="3543300" y="5192713"/>
          <p14:tracePt t="45773" x="3543300" y="5183188"/>
          <p14:tracePt t="45781" x="3551238" y="5141913"/>
          <p14:tracePt t="45790" x="3559175" y="5116513"/>
          <p14:tracePt t="45798" x="3559175" y="5073650"/>
          <p14:tracePt t="45805" x="3559175" y="5022850"/>
          <p14:tracePt t="45814" x="3559175" y="4997450"/>
          <p14:tracePt t="45820" x="3576638" y="4946650"/>
          <p14:tracePt t="45828" x="3576638" y="4886325"/>
          <p14:tracePt t="45836" x="3594100" y="4860925"/>
          <p14:tracePt t="45845" x="3594100" y="4792663"/>
          <p14:tracePt t="45852" x="3611563" y="4767263"/>
          <p14:tracePt t="45861" x="3611563" y="4733925"/>
          <p14:tracePt t="45868" x="3611563" y="4724400"/>
          <p14:tracePt t="45877" x="3611563" y="4699000"/>
          <p14:tracePt t="45884" x="3636963" y="4665663"/>
          <p14:tracePt t="45892" x="3636963" y="4657725"/>
          <p14:tracePt t="45900" x="3636963" y="4630738"/>
          <p14:tracePt t="45908" x="3636963" y="4605338"/>
          <p14:tracePt t="45916" x="3652838" y="4589463"/>
          <p14:tracePt t="45997" x="3662363" y="4579938"/>
          <p14:tracePt t="46021" x="3687763" y="4579938"/>
          <p14:tracePt t="46028" x="3738563" y="4605338"/>
          <p14:tracePt t="46037" x="3738563" y="4648200"/>
          <p14:tracePt t="46045" x="3746500" y="4699000"/>
          <p14:tracePt t="46053" x="3781425" y="4741863"/>
          <p14:tracePt t="46061" x="3797300" y="4775200"/>
          <p14:tracePt t="46069" x="3797300" y="4802188"/>
          <p14:tracePt t="46077" x="3797300" y="4827588"/>
          <p14:tracePt t="46285" x="3806825" y="4835525"/>
          <p14:tracePt t="46317" x="3806825" y="4810125"/>
          <p14:tracePt t="46325" x="3806825" y="4767263"/>
          <p14:tracePt t="46333" x="3806825" y="4733925"/>
          <p14:tracePt t="46340" x="3806825" y="4724400"/>
          <p14:tracePt t="46348" x="3806825" y="4683125"/>
          <p14:tracePt t="46357" x="3806825" y="4673600"/>
          <p14:tracePt t="46597" x="3822700" y="4657725"/>
          <p14:tracePt t="46606" x="3832225" y="4657725"/>
          <p14:tracePt t="46614" x="3873500" y="4657725"/>
          <p14:tracePt t="46621" x="3916363" y="4657725"/>
          <p14:tracePt t="46628" x="3951288" y="4648200"/>
          <p14:tracePt t="46636" x="4017963" y="4589463"/>
          <p14:tracePt t="46645" x="4095750" y="4513263"/>
          <p14:tracePt t="46652" x="4103688" y="4503738"/>
          <p14:tracePt t="46661" x="4121150" y="4495800"/>
          <p14:tracePt t="46668" x="4129088" y="4452938"/>
          <p14:tracePt t="46677" x="4179888" y="4402138"/>
          <p14:tracePt t="46684" x="4179888" y="4394200"/>
          <p14:tracePt t="46693" x="4197350" y="4359275"/>
          <p14:tracePt t="46700" x="4197350" y="4351338"/>
          <p14:tracePt t="46708" x="4205288" y="4325938"/>
          <p14:tracePt t="46716" x="4205288" y="4308475"/>
          <p14:tracePt t="46724" x="4205288" y="4300538"/>
          <p14:tracePt t="46732" x="4222750" y="4275138"/>
          <p14:tracePt t="46741" x="4240213" y="4240213"/>
          <p14:tracePt t="46748" x="4248150" y="4214813"/>
          <p14:tracePt t="46758" x="4265613" y="4206875"/>
          <p14:tracePt t="46764" x="4273550" y="4164013"/>
          <p14:tracePt t="46773" x="4273550" y="4146550"/>
          <p14:tracePt t="46780" x="4306888" y="4121150"/>
          <p14:tracePt t="46788" x="4306888" y="4113213"/>
          <p14:tracePt t="46796" x="4316413" y="4095750"/>
          <p14:tracePt t="46805" x="4324350" y="4087813"/>
          <p14:tracePt t="46812" x="4341813" y="4044950"/>
          <p14:tracePt t="46829" x="4359275" y="4019550"/>
          <p14:tracePt t="46836" x="4367213" y="4002088"/>
          <p14:tracePt t="46933" x="4384675" y="3994150"/>
          <p14:tracePt t="46941" x="4384675" y="3976688"/>
          <p14:tracePt t="46949" x="4392613" y="3968750"/>
          <p14:tracePt t="46958" x="4400550" y="3951288"/>
          <p14:tracePt t="46965" x="4435475" y="3943350"/>
          <p14:tracePt t="46996" x="4460875" y="3908425"/>
          <p14:tracePt t="47021" x="4476750" y="3900488"/>
          <p14:tracePt t="47053" x="4486275" y="3892550"/>
          <p14:tracePt t="47060" x="4494213" y="3875088"/>
          <p14:tracePt t="47068" x="4511675" y="3867150"/>
          <p14:tracePt t="47077" x="4511675" y="3849688"/>
          <p14:tracePt t="47085" x="4519613" y="3841750"/>
          <p14:tracePt t="47093" x="4519613" y="3824288"/>
          <p14:tracePt t="47100" x="4519613" y="3798888"/>
          <p14:tracePt t="47109" x="4519613" y="3790950"/>
          <p14:tracePt t="47116" x="4519613" y="3763963"/>
          <p14:tracePt t="47124" x="4519613" y="3738563"/>
          <p14:tracePt t="47132" x="4503738" y="3705225"/>
          <p14:tracePt t="47141" x="4486275" y="3646488"/>
          <p14:tracePt t="47148" x="4468813" y="3629025"/>
          <p14:tracePt t="47158" x="4460875" y="3619500"/>
          <p14:tracePt t="47165" x="4435475" y="3578225"/>
          <p14:tracePt t="47174" x="4400550" y="3560763"/>
          <p14:tracePt t="47196" x="4375150" y="3560763"/>
          <p14:tracePt t="47204" x="4367213" y="3552825"/>
          <p14:tracePt t="47220" x="4349750" y="3552825"/>
          <p14:tracePt t="47229" x="4341813" y="3552825"/>
          <p14:tracePt t="47236" x="4316413" y="3552825"/>
          <p14:tracePt t="47245" x="4298950" y="3552825"/>
          <p14:tracePt t="47253" x="4273550" y="3552825"/>
          <p14:tracePt t="47261" x="4248150" y="3552825"/>
          <p14:tracePt t="47268" x="4222750" y="3552825"/>
          <p14:tracePt t="47277" x="4154488" y="3552825"/>
          <p14:tracePt t="47285" x="4129088" y="3552825"/>
          <p14:tracePt t="47292" x="4086225" y="3552825"/>
          <p14:tracePt t="47300" x="4070350" y="3552825"/>
          <p14:tracePt t="47308" x="4017963" y="3552825"/>
          <p14:tracePt t="47316" x="4002088" y="3552825"/>
          <p14:tracePt t="47324" x="3967163" y="3552825"/>
          <p14:tracePt t="47398" x="3933825" y="3552825"/>
          <p14:tracePt t="47406" x="3890963" y="3552825"/>
          <p14:tracePt t="47415" x="3865563" y="3552825"/>
          <p14:tracePt t="47422" x="3822700" y="3552825"/>
          <p14:tracePt t="47430" x="3806825" y="3552825"/>
          <p14:tracePt t="47438" x="3781425" y="3552825"/>
          <p14:tracePt t="47453" x="3756025" y="3552825"/>
          <p14:tracePt t="47462" x="3729038" y="3552825"/>
          <p14:tracePt t="47469" x="3713163" y="3552825"/>
          <p14:tracePt t="47484" x="3670300" y="3552825"/>
          <p14:tracePt t="47501" x="3662363" y="3552825"/>
          <p14:tracePt t="47508" x="3619500" y="3552825"/>
          <p14:tracePt t="47517" x="3611563" y="3552825"/>
          <p14:tracePt t="47533" x="3594100" y="3552825"/>
          <p14:tracePt t="47542" x="3586163" y="3552825"/>
          <p14:tracePt t="47558" x="3559175" y="3552825"/>
          <p14:tracePt t="47573" x="3551238" y="3552825"/>
          <p14:tracePt t="47597" x="3533775" y="3552825"/>
          <p14:tracePt t="47605" x="3525838" y="3552825"/>
          <p14:tracePt t="47613" x="3482975" y="3552825"/>
          <p14:tracePt t="47629" x="3457575" y="3552825"/>
          <p14:tracePt t="47637" x="3389313" y="3552825"/>
          <p14:tracePt t="47646" x="3348038" y="3552825"/>
          <p14:tracePt t="47652" x="3322638" y="3552825"/>
          <p14:tracePt t="47661" x="3287713" y="3568700"/>
          <p14:tracePt t="47669" x="3262313" y="3568700"/>
          <p14:tracePt t="47677" x="3244850" y="3586163"/>
          <p14:tracePt t="47685" x="3236913" y="3586163"/>
          <p14:tracePt t="47700" x="3211513" y="3586163"/>
          <p14:tracePt t="47709" x="3203575" y="3586163"/>
          <p14:tracePt t="47717" x="3186113" y="3594100"/>
          <p14:tracePt t="47725" x="3178175" y="3594100"/>
          <p14:tracePt t="47733" x="3152775" y="3611563"/>
          <p14:tracePt t="47742" x="3117850" y="3619500"/>
          <p14:tracePt t="47748" x="3109913" y="3636963"/>
          <p14:tracePt t="47765" x="3092450" y="3646488"/>
          <p14:tracePt t="47775" x="3084513" y="3646488"/>
          <p14:tracePt t="47797" x="3074988" y="3662363"/>
          <p14:tracePt t="47821" x="3041650" y="3671888"/>
          <p14:tracePt t="47853" x="3033713" y="3705225"/>
          <p14:tracePt t="47861" x="3016250" y="3713163"/>
          <p14:tracePt t="47869" x="2990850" y="3738563"/>
          <p14:tracePt t="47877" x="2973388" y="3790950"/>
          <p14:tracePt t="47885" x="2965450" y="3816350"/>
          <p14:tracePt t="47893" x="2965450" y="3824288"/>
          <p14:tracePt t="47901" x="2965450" y="3849688"/>
          <p14:tracePt t="47908" x="2947988" y="3867150"/>
          <p14:tracePt t="47917" x="2940050" y="3875088"/>
          <p14:tracePt t="47940" x="2940050" y="3892550"/>
          <p14:tracePt t="47949" x="2940050" y="3900488"/>
          <p14:tracePt t="47958" x="2940050" y="3917950"/>
          <p14:tracePt t="47997" x="2940050" y="3943350"/>
          <p14:tracePt t="48013" x="2940050" y="3951288"/>
          <p14:tracePt t="48029" x="2940050" y="3968750"/>
          <p14:tracePt t="48037" x="2955925" y="3994150"/>
          <p14:tracePt t="48046" x="2965450" y="4002088"/>
          <p14:tracePt t="48053" x="2982913" y="4027488"/>
          <p14:tracePt t="48062" x="2990850" y="4027488"/>
          <p14:tracePt t="48069" x="3008313" y="4044950"/>
          <p14:tracePt t="48077" x="3016250" y="4052888"/>
          <p14:tracePt t="48085" x="3041650" y="4070350"/>
          <p14:tracePt t="48093" x="3074988" y="4095750"/>
          <p14:tracePt t="48108" x="3117850" y="4113213"/>
          <p14:tracePt t="48117" x="3152775" y="4130675"/>
          <p14:tracePt t="48126" x="3178175" y="4138613"/>
          <p14:tracePt t="48133" x="3219450" y="4138613"/>
          <p14:tracePt t="48142" x="3287713" y="4138613"/>
          <p14:tracePt t="48149" x="3373438" y="4181475"/>
          <p14:tracePt t="48159" x="3441700" y="4181475"/>
          <p14:tracePt t="48165" x="3482975" y="4197350"/>
          <p14:tracePt t="48175" x="3594100" y="4197350"/>
          <p14:tracePt t="48181" x="3662363" y="4197350"/>
          <p14:tracePt t="48189" x="3746500" y="4197350"/>
          <p14:tracePt t="48197" x="3865563" y="4214813"/>
          <p14:tracePt t="48205" x="3925888" y="4214813"/>
          <p14:tracePt t="48213" x="4010025" y="4232275"/>
          <p14:tracePt t="48221" x="4078288" y="4232275"/>
          <p14:tracePt t="48230" x="4162425" y="4265613"/>
          <p14:tracePt t="48237" x="4230688" y="4283075"/>
          <p14:tracePt t="48246" x="4256088" y="4283075"/>
          <p14:tracePt t="48253" x="4349750" y="4275138"/>
          <p14:tracePt t="48262" x="4375150" y="4257675"/>
          <p14:tracePt t="48269" x="4400550" y="4257675"/>
          <p14:tracePt t="48277" x="4418013" y="4257675"/>
          <p14:tracePt t="48285" x="4451350" y="4249738"/>
          <p14:tracePt t="48293" x="4468813" y="4249738"/>
          <p14:tracePt t="48301" x="4476750" y="4232275"/>
          <p14:tracePt t="48308" x="4511675" y="4206875"/>
          <p14:tracePt t="48317" x="4519613" y="4206875"/>
          <p14:tracePt t="48325" x="4529138" y="4206875"/>
          <p14:tracePt t="48333" x="4545013" y="4197350"/>
          <p14:tracePt t="48342" x="4570413" y="4197350"/>
          <p14:tracePt t="48349" x="4579938" y="4181475"/>
          <p14:tracePt t="48359" x="4595813" y="4181475"/>
          <p14:tracePt t="48365" x="4605338" y="4171950"/>
          <p14:tracePt t="48375" x="4630738" y="4171950"/>
          <p14:tracePt t="48381" x="4664075" y="4156075"/>
          <p14:tracePt t="48389" x="4673600" y="4146550"/>
          <p14:tracePt t="48397" x="4681538" y="4130675"/>
          <p14:tracePt t="48406" x="4706938" y="4130675"/>
          <p14:tracePt t="48413" x="4740275" y="4121150"/>
          <p14:tracePt t="48421" x="4749800" y="4105275"/>
          <p14:tracePt t="48429" x="4775200" y="4095750"/>
          <p14:tracePt t="48437" x="4808538" y="4062413"/>
          <p14:tracePt t="48446" x="4818063" y="4052888"/>
          <p14:tracePt t="48453" x="4851400" y="4019550"/>
          <p14:tracePt t="48462" x="4859338" y="4011613"/>
          <p14:tracePt t="48469" x="4868863" y="4002088"/>
          <p14:tracePt t="48478" x="4884738" y="3986213"/>
          <p14:tracePt t="48485" x="4894263" y="3986213"/>
          <p14:tracePt t="48541" x="4910138" y="3986213"/>
          <p14:tracePt t="48549" x="4919663" y="3986213"/>
          <p14:tracePt t="48565" x="4927600" y="3986213"/>
          <p14:tracePt t="48597" x="4953000" y="3986213"/>
          <p14:tracePt t="48605" x="4970463" y="3994150"/>
          <p14:tracePt t="48621" x="4978400" y="4002088"/>
          <p14:tracePt t="48726" x="4995863" y="4011613"/>
          <p14:tracePt t="48751" x="5021263" y="4011613"/>
          <p14:tracePt t="48760" x="5029200" y="4011613"/>
          <p14:tracePt t="48774" x="5046663" y="4027488"/>
          <p14:tracePt t="48781" x="5046663" y="4052888"/>
          <p14:tracePt t="48789" x="5046663" y="4062413"/>
          <p14:tracePt t="48797" x="5046663" y="4087813"/>
          <p14:tracePt t="48804" x="5021263" y="4156075"/>
          <p14:tracePt t="48812" x="4978400" y="4257675"/>
          <p14:tracePt t="48820" x="4953000" y="4265613"/>
          <p14:tracePt t="48828" x="4953000" y="4283075"/>
          <p14:tracePt t="48836" x="4953000" y="4308475"/>
          <p14:tracePt t="48845" x="4953000" y="4316413"/>
          <p14:tracePt t="49023" x="4935538" y="4316413"/>
          <p14:tracePt t="49046" x="4953000" y="4316413"/>
          <p14:tracePt t="49055" x="5003800" y="4316413"/>
          <p14:tracePt t="49061" x="5013325" y="4316413"/>
          <p14:tracePt t="49100" x="5038725" y="4333875"/>
          <p14:tracePt t="49108" x="5089525" y="4402138"/>
          <p14:tracePt t="49116" x="5122863" y="4452938"/>
          <p14:tracePt t="49124" x="5157788" y="4478338"/>
          <p14:tracePt t="49132" x="5183188" y="4495800"/>
          <p14:tracePt t="49140" x="5224463" y="4495800"/>
          <p14:tracePt t="49148" x="5241925" y="4495800"/>
          <p14:tracePt t="49157" x="5249863" y="4495800"/>
          <p14:tracePt t="49255" x="5292725" y="4495800"/>
          <p14:tracePt t="49262" x="5310188" y="4495800"/>
          <p14:tracePt t="49270" x="5335588" y="4495800"/>
          <p14:tracePt t="49280" x="5378450" y="4495800"/>
          <p14:tracePt t="49285" x="5403850" y="4495800"/>
          <p14:tracePt t="49293" x="5429250" y="4495800"/>
          <p14:tracePt t="49308" x="5446713" y="4495800"/>
          <p14:tracePt t="49324" x="5454650" y="4495800"/>
          <p14:tracePt t="49332" x="5472113" y="4495800"/>
          <p14:tracePt t="49341" x="5505450" y="4495800"/>
          <p14:tracePt t="49348" x="5538788" y="4470400"/>
          <p14:tracePt t="49358" x="5581650" y="4460875"/>
          <p14:tracePt t="49364" x="5649913" y="4445000"/>
          <p14:tracePt t="49374" x="5692775" y="4445000"/>
          <p14:tracePt t="49380" x="5743575" y="4427538"/>
          <p14:tracePt t="49389" x="5776913" y="4394200"/>
          <p14:tracePt t="49396" x="5819775" y="4394200"/>
          <p14:tracePt t="49404" x="5845175" y="4384675"/>
          <p14:tracePt t="49436" x="5880100" y="4368800"/>
          <p14:tracePt t="49452" x="5888038" y="4368800"/>
          <p14:tracePt t="49460" x="5905500" y="4351338"/>
          <p14:tracePt t="49630" x="5895975" y="4351338"/>
          <p14:tracePt t="49653" x="5888038" y="4351338"/>
          <p14:tracePt t="49668" x="5862638" y="4359275"/>
          <p14:tracePt t="49677" x="5827713" y="4376738"/>
          <p14:tracePt t="49685" x="5811838" y="4402138"/>
          <p14:tracePt t="49700" x="5811838" y="4445000"/>
          <p14:tracePt t="49708" x="5811838" y="4478338"/>
          <p14:tracePt t="49716" x="5811838" y="4486275"/>
          <p14:tracePt t="49724" x="5811838" y="4513263"/>
          <p14:tracePt t="49733" x="5811838" y="4529138"/>
          <p14:tracePt t="49741" x="5811838" y="4538663"/>
          <p14:tracePt t="49748" x="5811838" y="4546600"/>
          <p14:tracePt t="49757" x="5811838" y="4572000"/>
          <p14:tracePt t="49764" x="5811838" y="4589463"/>
          <p14:tracePt t="49780" x="5811838" y="4597400"/>
          <p14:tracePt t="49805" x="5811838" y="4614863"/>
          <p14:tracePt t="49820" x="5811838" y="4640263"/>
          <p14:tracePt t="49829" x="5811838" y="4648200"/>
          <p14:tracePt t="49845" x="5811838" y="4665663"/>
          <p14:tracePt t="49861" x="5811838" y="4673600"/>
          <p14:tracePt t="49890" x="5819775" y="4708525"/>
          <p14:tracePt t="49900" x="5819775" y="4724400"/>
          <p14:tracePt t="49908" x="5827713" y="4733925"/>
          <p14:tracePt t="49916" x="5827713" y="4759325"/>
          <p14:tracePt t="49924" x="5845175" y="4792663"/>
          <p14:tracePt t="49932" x="5870575" y="4792663"/>
          <p14:tracePt t="49941" x="5921375" y="4818063"/>
          <p14:tracePt t="49948" x="5930900" y="4835525"/>
          <p14:tracePt t="49957" x="5946775" y="4843463"/>
          <p14:tracePt t="49965" x="5956300" y="4860925"/>
          <p14:tracePt t="49980" x="5964238" y="4868863"/>
          <p14:tracePt t="50005" x="5981700" y="4886325"/>
          <p14:tracePt t="50020" x="6007100" y="4911725"/>
          <p14:tracePt t="50028" x="6040438" y="4919663"/>
          <p14:tracePt t="50036" x="6049963" y="4937125"/>
          <p14:tracePt t="50044" x="6091238" y="4946650"/>
          <p14:tracePt t="50052" x="6159500" y="5005388"/>
          <p14:tracePt t="50061" x="6167438" y="5005388"/>
          <p14:tracePt t="50068" x="6184900" y="5005388"/>
          <p14:tracePt t="50077" x="6227763" y="5013325"/>
          <p14:tracePt t="50084" x="6235700" y="5013325"/>
          <p14:tracePt t="50100" x="6253163" y="5013325"/>
          <p14:tracePt t="50116" x="6286500" y="5030788"/>
          <p14:tracePt t="50124" x="6303963" y="5030788"/>
          <p14:tracePt t="50132" x="6329363" y="5030788"/>
          <p14:tracePt t="50140" x="6389688" y="5030788"/>
          <p14:tracePt t="50148" x="6440488" y="5030788"/>
          <p14:tracePt t="50157" x="6483350" y="5030788"/>
          <p14:tracePt t="50164" x="6524625" y="5030788"/>
          <p14:tracePt t="50174" x="6575425" y="5030788"/>
          <p14:tracePt t="50180" x="6618288" y="5030788"/>
          <p14:tracePt t="50189" x="6686550" y="5030788"/>
          <p14:tracePt t="50196" x="6745288" y="5030788"/>
          <p14:tracePt t="50204" x="6797675" y="5064125"/>
          <p14:tracePt t="50212" x="6856413" y="5064125"/>
          <p14:tracePt t="50220" x="6899275" y="5064125"/>
          <p14:tracePt t="50228" x="6932613" y="5064125"/>
          <p14:tracePt t="50236" x="6975475" y="5064125"/>
          <p14:tracePt t="50244" x="6983413" y="5064125"/>
          <p14:tracePt t="50252" x="7000875" y="5064125"/>
          <p14:tracePt t="50260" x="7008813" y="5064125"/>
          <p14:tracePt t="50277" x="7051675" y="5064125"/>
          <p14:tracePt t="50284" x="7069138" y="5056188"/>
          <p14:tracePt t="50293" x="7077075" y="5056188"/>
          <p14:tracePt t="50300" x="7137400" y="5048250"/>
          <p14:tracePt t="50308" x="7221538" y="5048250"/>
          <p14:tracePt t="50316" x="7340600" y="5022850"/>
          <p14:tracePt t="50324" x="7518400" y="4979988"/>
          <p14:tracePt t="50332" x="7637463" y="4962525"/>
          <p14:tracePt t="50340" x="7756525" y="4937125"/>
          <p14:tracePt t="50348" x="7842250" y="4937125"/>
          <p14:tracePt t="50357" x="7935913" y="4919663"/>
          <p14:tracePt t="50364" x="7986713" y="4886325"/>
          <p14:tracePt t="50373" x="8012113" y="4878388"/>
          <p14:tracePt t="50380" x="8037513" y="4860925"/>
          <p14:tracePt t="50389" x="8070850" y="4843463"/>
          <p14:tracePt t="50396" x="8080375" y="4835525"/>
          <p14:tracePt t="50404" x="8096250" y="4818063"/>
          <p14:tracePt t="50412" x="8121650" y="4792663"/>
          <p14:tracePt t="50428" x="8139113" y="4767263"/>
          <p14:tracePt t="50445" x="8139113" y="4749800"/>
          <p14:tracePt t="50452" x="8147050" y="4724400"/>
          <p14:tracePt t="50468" x="8147050" y="4699000"/>
          <p14:tracePt t="50477" x="8164513" y="4691063"/>
          <p14:tracePt t="50484" x="8164513" y="4673600"/>
          <p14:tracePt t="50492" x="8164513" y="4665663"/>
          <p14:tracePt t="50500" x="8164513" y="4640263"/>
          <p14:tracePt t="50508" x="8164513" y="4622800"/>
          <p14:tracePt t="50516" x="8164513" y="4614863"/>
          <p14:tracePt t="50524" x="8174038" y="4589463"/>
          <p14:tracePt t="50532" x="8189913" y="4554538"/>
          <p14:tracePt t="50540" x="8189913" y="4546600"/>
          <p14:tracePt t="50548" x="8189913" y="4538663"/>
          <p14:tracePt t="50557" x="8189913" y="4513263"/>
          <p14:tracePt t="50564" x="8189913" y="4495800"/>
          <p14:tracePt t="50580" x="8189913" y="4486275"/>
          <p14:tracePt t="50589" x="8181975" y="4460875"/>
          <p14:tracePt t="50596" x="8156575" y="4427538"/>
          <p14:tracePt t="50604" x="8121650" y="4410075"/>
          <p14:tracePt t="50612" x="8037513" y="4376738"/>
          <p14:tracePt t="50620" x="8004175" y="4376738"/>
          <p14:tracePt t="50628" x="7943850" y="4341813"/>
          <p14:tracePt t="50636" x="7926388" y="4341813"/>
          <p14:tracePt t="50645" x="7900988" y="4341813"/>
          <p14:tracePt t="50652" x="7893050" y="4341813"/>
          <p14:tracePt t="50661" x="7875588" y="4341813"/>
          <p14:tracePt t="50668" x="7867650" y="4341813"/>
          <p14:tracePt t="50677" x="7842250" y="4341813"/>
          <p14:tracePt t="50685" x="7816850" y="4341813"/>
          <p14:tracePt t="50693" x="7766050" y="4341813"/>
          <p14:tracePt t="50700" x="7740650" y="4325938"/>
          <p14:tracePt t="50709" x="7672388" y="4325938"/>
          <p14:tracePt t="50716" x="7646988" y="4316413"/>
          <p14:tracePt t="50724" x="7578725" y="4316413"/>
          <p14:tracePt t="50732" x="7477125" y="4316413"/>
          <p14:tracePt t="50740" x="7358063" y="4291013"/>
          <p14:tracePt t="50748" x="7229475" y="4257675"/>
          <p14:tracePt t="50757" x="7145338" y="4257675"/>
          <p14:tracePt t="50764" x="7102475" y="4240213"/>
          <p14:tracePt t="50774" x="7051675" y="4240213"/>
          <p14:tracePt t="50860" x="7026275" y="4240213"/>
          <p14:tracePt t="50869" x="6967538" y="4240213"/>
          <p14:tracePt t="50877" x="6899275" y="4240213"/>
          <p14:tracePt t="50884" x="6873875" y="4240213"/>
          <p14:tracePt t="50893" x="6831013" y="4240213"/>
          <p14:tracePt t="50908" x="6719888" y="4240213"/>
          <p14:tracePt t="50916" x="6669088" y="4240213"/>
          <p14:tracePt t="50924" x="6643688" y="4240213"/>
          <p14:tracePt t="50932" x="6618288" y="4240213"/>
          <p14:tracePt t="50939" x="6592888" y="4240213"/>
          <p14:tracePt t="50948" x="6575425" y="4240213"/>
          <p14:tracePt t="50956" x="6542088" y="4240213"/>
          <p14:tracePt t="50964" x="6524625" y="4240213"/>
          <p14:tracePt t="50973" x="6483350" y="4240213"/>
          <p14:tracePt t="50980" x="6440488" y="4249738"/>
          <p14:tracePt t="50988" x="6405563" y="4257675"/>
          <p14:tracePt t="50996" x="6364288" y="4275138"/>
          <p14:tracePt t="51004" x="6311900" y="4291013"/>
          <p14:tracePt t="51012" x="6270625" y="4308475"/>
          <p14:tracePt t="51020" x="6202363" y="4359275"/>
          <p14:tracePt t="51028" x="6167438" y="4376738"/>
          <p14:tracePt t="51036" x="6159500" y="4376738"/>
          <p14:tracePt t="51117" x="6142038" y="4376738"/>
          <p14:tracePt t="51126" x="6116638" y="4402138"/>
          <p14:tracePt t="51133" x="6108700" y="4402138"/>
          <p14:tracePt t="51141" x="6083300" y="4410075"/>
          <p14:tracePt t="51148" x="6032500" y="4445000"/>
          <p14:tracePt t="51165" x="5981700" y="4478338"/>
          <p14:tracePt t="51253" x="5956300" y="4478338"/>
          <p14:tracePt t="51261" x="5946775" y="4478338"/>
          <p14:tracePt t="51269" x="5905500" y="4495800"/>
          <p14:tracePt t="51277" x="5880100" y="4495800"/>
          <p14:tracePt t="51285" x="5853113" y="4495800"/>
          <p14:tracePt t="51292" x="5786438" y="4495800"/>
          <p14:tracePt t="51300" x="5743575" y="4503738"/>
          <p14:tracePt t="51308" x="5708650" y="4503738"/>
          <p14:tracePt t="51316" x="5649913" y="4503738"/>
          <p14:tracePt t="51324" x="5624513" y="4503738"/>
          <p14:tracePt t="51332" x="5591175" y="4521200"/>
          <p14:tracePt t="51340" x="5548313" y="4521200"/>
          <p14:tracePt t="51348" x="5480050" y="4554538"/>
          <p14:tracePt t="51356" x="5421313" y="4554538"/>
          <p14:tracePt t="51364" x="5353050" y="4572000"/>
          <p14:tracePt t="51373" x="5318125" y="4589463"/>
          <p14:tracePt t="51380" x="5310188" y="4597400"/>
          <p14:tracePt t="51388" x="5302250" y="4614863"/>
          <p14:tracePt t="51396" x="5267325" y="4640263"/>
          <p14:tracePt t="51404" x="5259388" y="4648200"/>
          <p14:tracePt t="51412" x="5249863" y="4665663"/>
          <p14:tracePt t="51420" x="5216525" y="4708525"/>
          <p14:tracePt t="51428" x="5173663" y="4716463"/>
          <p14:tracePt t="51436" x="5080000" y="4759325"/>
          <p14:tracePt t="51444" x="4987925" y="4792663"/>
          <p14:tracePt t="51452" x="4783138" y="4818063"/>
          <p14:tracePt t="51461" x="4613275" y="4818063"/>
          <p14:tracePt t="51468" x="4545013" y="4835525"/>
          <p14:tracePt t="51477" x="4503738" y="4835525"/>
          <p14:tracePt t="51694" x="4519613" y="4835525"/>
          <p14:tracePt t="51701" x="4537075" y="4835525"/>
          <p14:tracePt t="51710" x="4545013" y="4843463"/>
          <p14:tracePt t="51727" x="4545013" y="4852988"/>
          <p14:tracePt t="51734" x="4545013" y="4868863"/>
          <p14:tracePt t="51741" x="4519613" y="4878388"/>
          <p14:tracePt t="51749" x="4503738" y="4878388"/>
          <p14:tracePt t="51757" x="4476750" y="4911725"/>
          <p14:tracePt t="51765" x="4451350" y="4919663"/>
          <p14:tracePt t="51774" x="4418013" y="4937125"/>
          <p14:tracePt t="52629" x="4425950" y="4919663"/>
          <p14:tracePt t="52661" x="4435475" y="4929188"/>
          <p14:tracePt t="52669" x="4443413" y="4929188"/>
          <p14:tracePt t="52676" x="4460875" y="4937125"/>
          <p14:tracePt t="52684" x="4537075" y="4954588"/>
          <p14:tracePt t="52693" x="4579938" y="4987925"/>
          <p14:tracePt t="52700" x="4613275" y="5013325"/>
          <p14:tracePt t="52708" x="4681538" y="5048250"/>
          <p14:tracePt t="52716" x="4783138" y="5106988"/>
          <p14:tracePt t="52724" x="4843463" y="5124450"/>
          <p14:tracePt t="52732" x="4859338" y="5141913"/>
          <p14:tracePt t="52740" x="4902200" y="5167313"/>
          <p14:tracePt t="52748" x="4910138" y="5175250"/>
          <p14:tracePt t="52869" x="4927600" y="5175250"/>
          <p14:tracePt t="52878" x="4935538" y="5175250"/>
          <p14:tracePt t="52932" x="4902200" y="5175250"/>
          <p14:tracePt t="52956" x="4894263" y="5175250"/>
          <p14:tracePt t="52964" x="4876800" y="5175250"/>
          <p14:tracePt t="53125" x="4902200" y="5149850"/>
          <p14:tracePt t="53133" x="4945063" y="5132388"/>
          <p14:tracePt t="53141" x="5013325" y="5099050"/>
          <p14:tracePt t="53156" x="5021263" y="5081588"/>
          <p14:tracePt t="53188" x="5038725" y="5073650"/>
          <p14:tracePt t="53196" x="5064125" y="5030788"/>
          <p14:tracePt t="53204" x="5097463" y="4979988"/>
          <p14:tracePt t="53212" x="5097463" y="4937125"/>
          <p14:tracePt t="53220" x="5114925" y="4894263"/>
          <p14:tracePt t="53228" x="5148263" y="4802188"/>
          <p14:tracePt t="53236" x="5148263" y="4775200"/>
          <p14:tracePt t="53244" x="5165725" y="4708525"/>
          <p14:tracePt t="53252" x="5183188" y="4640263"/>
          <p14:tracePt t="53260" x="5199063" y="4597400"/>
          <p14:tracePt t="53268" x="5208588" y="4546600"/>
          <p14:tracePt t="53276" x="5241925" y="4521200"/>
          <p14:tracePt t="53284" x="5276850" y="4470400"/>
          <p14:tracePt t="53293" x="5302250" y="4445000"/>
          <p14:tracePt t="53300" x="5335588" y="4410075"/>
          <p14:tracePt t="53309" x="5353050" y="4384675"/>
          <p14:tracePt t="53316" x="5378450" y="4351338"/>
          <p14:tracePt t="53332" x="5411788" y="4325938"/>
          <p14:tracePt t="53356" x="5421313" y="4308475"/>
          <p14:tracePt t="53380" x="5437188" y="4300538"/>
          <p14:tracePt t="53389" x="5462588" y="4300538"/>
          <p14:tracePt t="53396" x="5522913" y="4300538"/>
          <p14:tracePt t="53404" x="5591175" y="4300538"/>
          <p14:tracePt t="53412" x="5649913" y="4300538"/>
          <p14:tracePt t="53420" x="5718175" y="4300538"/>
          <p14:tracePt t="53428" x="5845175" y="4300538"/>
          <p14:tracePt t="53436" x="5930900" y="4300538"/>
          <p14:tracePt t="53444" x="6057900" y="4333875"/>
          <p14:tracePt t="53452" x="6167438" y="4333875"/>
          <p14:tracePt t="53460" x="6253163" y="4333875"/>
          <p14:tracePt t="53468" x="6346825" y="4333875"/>
          <p14:tracePt t="53476" x="6405563" y="4333875"/>
          <p14:tracePt t="53484" x="6430963" y="4333875"/>
          <p14:tracePt t="53581" x="6465888" y="4333875"/>
          <p14:tracePt t="53693" x="6423025" y="4333875"/>
          <p14:tracePt t="53701" x="6415088" y="4333875"/>
          <p14:tracePt t="53709" x="6397625" y="4341813"/>
          <p14:tracePt t="53741" x="6389688" y="4341813"/>
          <p14:tracePt t="53748" x="6346825" y="4359275"/>
          <p14:tracePt t="53756" x="6338888" y="4359275"/>
          <p14:tracePt t="53764" x="6311900" y="4368800"/>
          <p14:tracePt t="53773" x="6278563" y="4368800"/>
          <p14:tracePt t="53780" x="6253163" y="4368800"/>
          <p14:tracePt t="53789" x="6210300" y="4402138"/>
          <p14:tracePt t="53796" x="6116638" y="4419600"/>
          <p14:tracePt t="53804" x="6108700" y="4419600"/>
          <p14:tracePt t="53812" x="6091238" y="4419600"/>
          <p14:tracePt t="53820" x="6065838" y="4435475"/>
          <p14:tracePt t="53902" x="6040438" y="4460875"/>
          <p14:tracePt t="53912" x="6024563" y="4495800"/>
          <p14:tracePt t="53919" x="6015038" y="4503738"/>
          <p14:tracePt t="53927" x="5997575" y="4513263"/>
          <p14:tracePt t="53932" x="5972175" y="4546600"/>
          <p14:tracePt t="53940" x="5964238" y="4554538"/>
          <p14:tracePt t="53948" x="5946775" y="4564063"/>
          <p14:tracePt t="53957" x="5938838" y="4605338"/>
          <p14:tracePt t="53964" x="5905500" y="4622800"/>
          <p14:tracePt t="53996" x="5905500" y="4630738"/>
          <p14:tracePt t="54005" x="5905500" y="4657725"/>
          <p14:tracePt t="54012" x="5905500" y="4673600"/>
          <p14:tracePt t="54021" x="5905500" y="4683125"/>
          <p14:tracePt t="54028" x="5905500" y="4724400"/>
          <p14:tracePt t="54036" x="5905500" y="4749800"/>
          <p14:tracePt t="54045" x="5913438" y="4784725"/>
          <p14:tracePt t="54052" x="5930900" y="4827588"/>
          <p14:tracePt t="54068" x="5930900" y="4843463"/>
          <p14:tracePt t="54077" x="5938838" y="4868863"/>
          <p14:tracePt t="54085" x="5938838" y="4878388"/>
          <p14:tracePt t="54100" x="5938838" y="4894263"/>
          <p14:tracePt t="54108" x="5938838" y="4903788"/>
          <p14:tracePt t="54116" x="5981700" y="4929188"/>
          <p14:tracePt t="54124" x="5981700" y="4946650"/>
          <p14:tracePt t="54132" x="6032500" y="5005388"/>
          <p14:tracePt t="54140" x="6057900" y="5038725"/>
          <p14:tracePt t="54148" x="6075363" y="5038725"/>
          <p14:tracePt t="54157" x="6100763" y="5064125"/>
          <p14:tracePt t="54164" x="6126163" y="5073650"/>
          <p14:tracePt t="54174" x="6142038" y="5091113"/>
          <p14:tracePt t="54180" x="6151563" y="5099050"/>
          <p14:tracePt t="54190" x="6176963" y="5116513"/>
          <p14:tracePt t="54196" x="6194425" y="5116513"/>
          <p14:tracePt t="54205" x="6219825" y="5124450"/>
          <p14:tracePt t="54220" x="6261100" y="5157788"/>
          <p14:tracePt t="54228" x="6278563" y="5175250"/>
          <p14:tracePt t="54236" x="6321425" y="5175250"/>
          <p14:tracePt t="54245" x="6346825" y="5175250"/>
          <p14:tracePt t="54253" x="6389688" y="5175250"/>
          <p14:tracePt t="54261" x="6440488" y="5183188"/>
          <p14:tracePt t="54269" x="6499225" y="5183188"/>
          <p14:tracePt t="54277" x="6567488" y="5183188"/>
          <p14:tracePt t="54285" x="6626225" y="5183188"/>
          <p14:tracePt t="54293" x="6711950" y="5183188"/>
          <p14:tracePt t="54300" x="6754813" y="5183188"/>
          <p14:tracePt t="54308" x="6838950" y="5183188"/>
          <p14:tracePt t="54316" x="6907213" y="5183188"/>
          <p14:tracePt t="54324" x="6967538" y="5183188"/>
          <p14:tracePt t="54333" x="6992938" y="5183188"/>
          <p14:tracePt t="54340" x="7059613" y="5183188"/>
          <p14:tracePt t="54348" x="7102475" y="5183188"/>
          <p14:tracePt t="54357" x="7127875" y="5183188"/>
          <p14:tracePt t="54364" x="7196138" y="5183188"/>
          <p14:tracePt t="54374" x="7256463" y="5183188"/>
          <p14:tracePt t="54380" x="7289800" y="5183188"/>
          <p14:tracePt t="54390" x="7348538" y="5183188"/>
          <p14:tracePt t="54396" x="7416800" y="5183188"/>
          <p14:tracePt t="54405" x="7459663" y="5183188"/>
          <p14:tracePt t="54412" x="7518400" y="5183188"/>
          <p14:tracePt t="54420" x="7586663" y="5157788"/>
          <p14:tracePt t="54428" x="7662863" y="5124450"/>
          <p14:tracePt t="54436" x="7705725" y="5106988"/>
          <p14:tracePt t="54445" x="7740650" y="5081588"/>
          <p14:tracePt t="54453" x="7781925" y="5064125"/>
          <p14:tracePt t="54461" x="7832725" y="5048250"/>
          <p14:tracePt t="54468" x="7842250" y="5048250"/>
          <p14:tracePt t="54477" x="7918450" y="5005388"/>
          <p14:tracePt t="54485" x="7935913" y="5005388"/>
          <p14:tracePt t="54493" x="7977188" y="4987925"/>
          <p14:tracePt t="54500" x="8020050" y="4954588"/>
          <p14:tracePt t="54508" x="8070850" y="4954588"/>
          <p14:tracePt t="54516" x="8139113" y="4919663"/>
          <p14:tracePt t="54524" x="8164513" y="4919663"/>
          <p14:tracePt t="54532" x="8207375" y="4903788"/>
          <p14:tracePt t="54556" x="8224838" y="4903788"/>
          <p14:tracePt t="54597" x="8232775" y="4894263"/>
          <p14:tracePt t="54605" x="8232775" y="4868863"/>
          <p14:tracePt t="54612" x="8207375" y="4818063"/>
          <p14:tracePt t="54621" x="8181975" y="4775200"/>
          <p14:tracePt t="54629" x="8164513" y="4741863"/>
          <p14:tracePt t="54636" x="8113713" y="4699000"/>
          <p14:tracePt t="54645" x="8105775" y="4665663"/>
          <p14:tracePt t="54652" x="8045450" y="4597400"/>
          <p14:tracePt t="54662" x="8037513" y="4589463"/>
          <p14:tracePt t="54669" x="7994650" y="4538663"/>
          <p14:tracePt t="54678" x="7986713" y="4529138"/>
          <p14:tracePt t="54685" x="7951788" y="4503738"/>
          <p14:tracePt t="54694" x="7885113" y="4452938"/>
          <p14:tracePt t="54701" x="7859713" y="4435475"/>
          <p14:tracePt t="54709" x="7791450" y="4419600"/>
          <p14:tracePt t="54717" x="7697788" y="4384675"/>
          <p14:tracePt t="54725" x="7646988" y="4384675"/>
          <p14:tracePt t="54733" x="7586663" y="4368800"/>
          <p14:tracePt t="54741" x="7535863" y="4368800"/>
          <p14:tracePt t="54749" x="7477125" y="4368800"/>
          <p14:tracePt t="54758" x="7408863" y="4351338"/>
          <p14:tracePt t="54764" x="7383463" y="4351338"/>
          <p14:tracePt t="54773" x="7358063" y="4351338"/>
          <p14:tracePt t="54780" x="7340600" y="4351338"/>
          <p14:tracePt t="54828" x="7332663" y="4351338"/>
          <p14:tracePt t="54836" x="7323138" y="4351338"/>
          <p14:tracePt t="54845" x="7264400" y="4351338"/>
          <p14:tracePt t="54852" x="7221538" y="4351338"/>
          <p14:tracePt t="54861" x="7188200" y="4351338"/>
          <p14:tracePt t="54868" x="7127875" y="4351338"/>
          <p14:tracePt t="54877" x="7069138" y="4351338"/>
          <p14:tracePt t="54885" x="6983413" y="4351338"/>
          <p14:tracePt t="54893" x="6915150" y="4351338"/>
          <p14:tracePt t="54901" x="6805613" y="4351338"/>
          <p14:tracePt t="54908" x="6719888" y="4351338"/>
          <p14:tracePt t="54916" x="6635750" y="4351338"/>
          <p14:tracePt t="54925" x="6542088" y="4351338"/>
          <p14:tracePt t="54933" x="6499225" y="4351338"/>
          <p14:tracePt t="54940" x="6430963" y="4333875"/>
          <p14:tracePt t="54948" x="6423025" y="4333875"/>
          <p14:tracePt t="54957" x="6397625" y="4333875"/>
          <p14:tracePt t="54964" x="6389688" y="4333875"/>
          <p14:tracePt t="55101" x="6372225" y="4333875"/>
          <p14:tracePt t="55109" x="6321425" y="4333875"/>
          <p14:tracePt t="55117" x="6286500" y="4333875"/>
          <p14:tracePt t="55126" x="6245225" y="4333875"/>
          <p14:tracePt t="55132" x="6219825" y="4333875"/>
          <p14:tracePt t="55140" x="6134100" y="4341813"/>
          <p14:tracePt t="55148" x="6057900" y="4376738"/>
          <p14:tracePt t="55157" x="5964238" y="4410075"/>
          <p14:tracePt t="55164" x="5921375" y="4427538"/>
          <p14:tracePt t="55174" x="5870575" y="4460875"/>
          <p14:tracePt t="55190" x="5845175" y="4478338"/>
          <p14:tracePt t="55252" x="5827713" y="4486275"/>
          <p14:tracePt t="55269" x="5827713" y="4529138"/>
          <p14:tracePt t="55350" x="5827713" y="4538663"/>
          <p14:tracePt t="55366" x="5827713" y="4554538"/>
          <p14:tracePt t="55382" x="5827713" y="4579938"/>
          <p14:tracePt t="55452" x="5837238" y="4589463"/>
          <p14:tracePt t="55613" x="5845175" y="4605338"/>
          <p14:tracePt t="55982" x="5827713" y="4597400"/>
          <p14:tracePt t="55996" x="5811838" y="4572000"/>
          <p14:tracePt t="56012" x="5802313" y="4554538"/>
          <p14:tracePt t="56060" x="5802313" y="4546600"/>
          <p14:tracePt t="56068" x="5786438" y="4521200"/>
          <p14:tracePt t="56076" x="5776913" y="4521200"/>
          <p14:tracePt t="56084" x="5735638" y="4486275"/>
          <p14:tracePt t="56093" x="5700713" y="4460875"/>
          <p14:tracePt t="56100" x="5675313" y="4445000"/>
          <p14:tracePt t="56109" x="5607050" y="4445000"/>
          <p14:tracePt t="56116" x="5599113" y="4435475"/>
          <p14:tracePt t="56124" x="5581650" y="4419600"/>
          <p14:tracePt t="56140" x="5573713" y="4410075"/>
          <p14:tracePt t="56148" x="5548313" y="4394200"/>
          <p14:tracePt t="56156" x="5530850" y="4384675"/>
          <p14:tracePt t="56164" x="5522913" y="4376738"/>
          <p14:tracePt t="56173" x="5513388" y="4359275"/>
          <p14:tracePt t="56180" x="5480050" y="4333875"/>
          <p14:tracePt t="56196" x="5472113" y="4316413"/>
          <p14:tracePt t="56220" x="5462588" y="4308475"/>
          <p14:tracePt t="56236" x="5421313" y="4291013"/>
          <p14:tracePt t="56244" x="5403850" y="4283075"/>
          <p14:tracePt t="56252" x="5394325" y="4275138"/>
          <p14:tracePt t="56268" x="5394325" y="4257675"/>
          <p14:tracePt t="56309" x="5378450" y="4249738"/>
          <p14:tracePt t="56324" x="5353050" y="4224338"/>
          <p14:tracePt t="56340" x="5353050" y="4206875"/>
          <p14:tracePt t="56348" x="5343525" y="4197350"/>
          <p14:tracePt t="56364" x="5343525" y="4181475"/>
          <p14:tracePt t="56372" x="5343525" y="4156075"/>
          <p14:tracePt t="56389" x="5343525" y="4146550"/>
          <p14:tracePt t="56396" x="5327650" y="4130675"/>
          <p14:tracePt t="56412" x="5327650" y="4121150"/>
          <p14:tracePt t="56460" x="5318125" y="4113213"/>
          <p14:tracePt t="56508" x="5302250" y="4079875"/>
          <p14:tracePt t="56556" x="5292725" y="4070350"/>
          <p14:tracePt t="56589" x="5292725" y="4062413"/>
          <p14:tracePt t="56596" x="5292725" y="4037013"/>
          <p14:tracePt t="56605" x="5292725" y="4019550"/>
          <p14:tracePt t="56612" x="5284788" y="4011613"/>
          <p14:tracePt t="56620" x="5267325" y="3968750"/>
          <p14:tracePt t="56628" x="5267325" y="3951288"/>
          <p14:tracePt t="56636" x="5267325" y="3943350"/>
          <p14:tracePt t="56644" x="5249863" y="3900488"/>
          <p14:tracePt t="56652" x="5249863" y="3875088"/>
          <p14:tracePt t="56668" x="5249863" y="3857625"/>
          <p14:tracePt t="57157" x="5249863" y="3867150"/>
          <p14:tracePt t="57341" x="5249863" y="3892550"/>
          <p14:tracePt t="57349" x="5249863" y="3900488"/>
          <p14:tracePt t="57357" x="5249863" y="3925888"/>
          <p14:tracePt t="57365" x="5249863" y="3943350"/>
          <p14:tracePt t="57375" x="5249863" y="3951288"/>
          <p14:tracePt t="57380" x="5259388" y="3968750"/>
          <p14:tracePt t="57533" x="5259388" y="4002088"/>
          <p14:tracePt t="57541" x="5259388" y="4019550"/>
          <p14:tracePt t="57556" x="5267325" y="4027488"/>
          <p14:tracePt t="57565" x="5284788" y="4044950"/>
          <p14:tracePt t="57580" x="5284788" y="4052888"/>
          <p14:tracePt t="57589" x="5284788" y="4070350"/>
          <p14:tracePt t="57596" x="5292725" y="4079875"/>
          <p14:tracePt t="57605" x="5292725" y="4087813"/>
          <p14:tracePt t="57612" x="5292725" y="4113213"/>
          <p14:tracePt t="57620" x="5292725" y="4130675"/>
          <p14:tracePt t="57628" x="5302250" y="4138613"/>
          <p14:tracePt t="57636" x="5302250" y="4156075"/>
          <p14:tracePt t="57644" x="5318125" y="4181475"/>
          <p14:tracePt t="57652" x="5335588" y="4206875"/>
          <p14:tracePt t="57660" x="5343525" y="4224338"/>
          <p14:tracePt t="57668" x="5360988" y="4232275"/>
          <p14:tracePt t="57684" x="5368925" y="4249738"/>
          <p14:tracePt t="57829" x="5368925" y="4240213"/>
          <p14:tracePt t="57837" x="5353050" y="4214813"/>
          <p14:tracePt t="57845" x="5335588" y="4181475"/>
          <p14:tracePt t="57852" x="5318125" y="4121150"/>
          <p14:tracePt t="57860" x="5318125" y="4105275"/>
          <p14:tracePt t="57868" x="5318125" y="4095750"/>
          <p14:tracePt t="57876" x="5310188" y="4087813"/>
          <p14:tracePt t="57889" x="5292725" y="4052888"/>
          <p14:tracePt t="57892" x="5284788" y="4044950"/>
          <p14:tracePt t="57909" x="5267325" y="4037013"/>
          <p14:tracePt t="58060" x="5259388" y="4037013"/>
          <p14:tracePt t="58068" x="5216525" y="4070350"/>
          <p14:tracePt t="58077" x="5216525" y="4079875"/>
          <p14:tracePt t="58084" x="5199063" y="4121150"/>
          <p14:tracePt t="58093" x="5199063" y="4130675"/>
          <p14:tracePt t="58100" x="5199063" y="4146550"/>
          <p14:tracePt t="58109" x="5199063" y="4171950"/>
          <p14:tracePt t="58116" x="5191125" y="4181475"/>
          <p14:tracePt t="58125" x="5173663" y="4197350"/>
          <p14:tracePt t="58140" x="5148263" y="4224338"/>
          <p14:tracePt t="58148" x="5114925" y="4265613"/>
          <p14:tracePt t="58156" x="5046663" y="4300538"/>
          <p14:tracePt t="58164" x="4953000" y="4359275"/>
          <p14:tracePt t="58173" x="4851400" y="4402138"/>
          <p14:tracePt t="58180" x="4757738" y="4435475"/>
          <p14:tracePt t="58189" x="4664075" y="4478338"/>
          <p14:tracePt t="58196" x="4570413" y="4495800"/>
          <p14:tracePt t="58204" x="4503738" y="4529138"/>
          <p14:tracePt t="58212" x="4476750" y="4529138"/>
          <p14:tracePt t="58252" x="4443413" y="4529138"/>
          <p14:tracePt t="58260" x="4435475" y="4546600"/>
          <p14:tracePt t="58268" x="4425950" y="4546600"/>
          <p14:tracePt t="58276" x="4384675" y="4546600"/>
          <p14:tracePt t="58284" x="4349750" y="4554538"/>
          <p14:tracePt t="58293" x="4341813" y="4554538"/>
          <p14:tracePt t="58300" x="4298950" y="4572000"/>
          <p14:tracePt t="58309" x="4273550" y="4572000"/>
          <p14:tracePt t="58316" x="4205288" y="4605338"/>
          <p14:tracePt t="58324" x="4154488" y="4605338"/>
          <p14:tracePt t="58332" x="4078288" y="4605338"/>
          <p14:tracePt t="58340" x="3984625" y="4622800"/>
          <p14:tracePt t="58348" x="3933825" y="4622800"/>
          <p14:tracePt t="58356" x="3873500" y="4622800"/>
          <p14:tracePt t="58364" x="3806825" y="4622800"/>
          <p14:tracePt t="58373" x="3781425" y="4622800"/>
          <p14:tracePt t="58380" x="3756025" y="4622800"/>
          <p14:tracePt t="58389" x="3746500" y="4622800"/>
          <p14:tracePt t="58412" x="3729038" y="4622800"/>
          <p14:tracePt t="58420" x="3721100" y="4622800"/>
          <p14:tracePt t="58452" x="3678238" y="4622800"/>
          <p14:tracePt t="58468" x="3662363" y="4605338"/>
          <p14:tracePt t="58476" x="3652838" y="4597400"/>
          <p14:tracePt t="58484" x="3636963" y="4572000"/>
          <p14:tracePt t="58493" x="3636963" y="4554538"/>
          <p14:tracePt t="58509" x="3636963" y="4546600"/>
          <p14:tracePt t="58524" x="3627438" y="4521200"/>
          <p14:tracePt t="58540" x="3611563" y="4503738"/>
          <p14:tracePt t="58556" x="3611563" y="4495800"/>
          <p14:tracePt t="58564" x="3602038" y="4478338"/>
          <p14:tracePt t="58580" x="3594100" y="4470400"/>
          <p14:tracePt t="58589" x="3594100" y="4445000"/>
          <p14:tracePt t="58606" x="3594100" y="4427538"/>
          <p14:tracePt t="58621" x="3576638" y="4402138"/>
          <p14:tracePt t="58742" x="3576638" y="4427538"/>
          <p14:tracePt t="58750" x="3586163" y="4513263"/>
          <p14:tracePt t="58758" x="3619500" y="4554538"/>
          <p14:tracePt t="58766" x="3652838" y="4605338"/>
          <p14:tracePt t="58774" x="3678238" y="4640263"/>
          <p14:tracePt t="58781" x="3713163" y="4665663"/>
          <p14:tracePt t="58790" x="3721100" y="4683125"/>
          <p14:tracePt t="58796" x="3738563" y="4691063"/>
          <p14:tracePt t="58885" x="3738563" y="4665663"/>
          <p14:tracePt t="58894" x="3738563" y="4648200"/>
          <p14:tracePt t="58901" x="3729038" y="4605338"/>
          <p14:tracePt t="58909" x="3729038" y="4579938"/>
          <p14:tracePt t="58917" x="3695700" y="4513263"/>
          <p14:tracePt t="58924" x="3695700" y="4503738"/>
          <p14:tracePt t="58932" x="3678238" y="4478338"/>
          <p14:tracePt t="58940" x="3678238" y="4460875"/>
          <p14:tracePt t="58948" x="3678238" y="4410075"/>
          <p14:tracePt t="58956" x="3670300" y="4394200"/>
          <p14:tracePt t="58964" x="3662363" y="4384675"/>
          <p14:tracePt t="58972" x="3627438" y="4341813"/>
          <p14:tracePt t="58980" x="3619500" y="4325938"/>
          <p14:tracePt t="59109" x="3619500" y="4341813"/>
          <p14:tracePt t="59117" x="3619500" y="4427538"/>
          <p14:tracePt t="59125" x="3619500" y="4495800"/>
          <p14:tracePt t="59133" x="3619500" y="4554538"/>
          <p14:tracePt t="59140" x="3619500" y="4622800"/>
          <p14:tracePt t="59317" x="3619500" y="4579938"/>
          <p14:tracePt t="59325" x="3602038" y="4538663"/>
          <p14:tracePt t="59333" x="3586163" y="4513263"/>
          <p14:tracePt t="59341" x="3559175" y="4460875"/>
          <p14:tracePt t="59356" x="3543300" y="4410075"/>
          <p14:tracePt t="59494" x="3543300" y="4435475"/>
          <p14:tracePt t="59503" x="3551238" y="4521200"/>
          <p14:tracePt t="59509" x="3568700" y="4564063"/>
          <p14:tracePt t="59516" x="3576638" y="4597400"/>
          <p14:tracePt t="59532" x="3594100" y="4622800"/>
          <p14:tracePt t="59622" x="3594100" y="4589463"/>
          <p14:tracePt t="59630" x="3594100" y="4546600"/>
          <p14:tracePt t="59638" x="3594100" y="4478338"/>
          <p14:tracePt t="59645" x="3594100" y="4419600"/>
          <p14:tracePt t="59653" x="3586163" y="4368800"/>
          <p14:tracePt t="59661" x="3586163" y="4341813"/>
          <p14:tracePt t="59750" x="3586163" y="4359275"/>
          <p14:tracePt t="59759" x="3586163" y="4427538"/>
          <p14:tracePt t="59766" x="3594100" y="4470400"/>
          <p14:tracePt t="59777" x="3594100" y="4478338"/>
          <p14:tracePt t="59813" x="3602038" y="4495800"/>
          <p14:tracePt t="60158" x="3586163" y="4521200"/>
          <p14:tracePt t="60166" x="3551238" y="4589463"/>
          <p14:tracePt t="60175" x="3492500" y="4716463"/>
          <p14:tracePt t="60181" x="3398838" y="4868863"/>
          <p14:tracePt t="60189" x="3313113" y="5022850"/>
          <p14:tracePt t="60196" x="3203575" y="5149850"/>
          <p14:tracePt t="60205" x="3152775" y="5226050"/>
          <p14:tracePt t="60212" x="3117850" y="5260975"/>
          <p14:tracePt t="60220" x="3109913" y="5268913"/>
          <p14:tracePt t="60302" x="3109913" y="5276850"/>
          <p14:tracePt t="60309" x="3092450" y="5294313"/>
          <p14:tracePt t="60550" x="3092450" y="5319713"/>
          <p14:tracePt t="60560" x="3092450" y="5327650"/>
          <p14:tracePt t="60566" x="3092450" y="5345113"/>
          <p14:tracePt t="60678" x="3092450" y="5337175"/>
          <p14:tracePt t="60686" x="3092450" y="5311775"/>
          <p14:tracePt t="60695" x="3143250" y="5200650"/>
          <p14:tracePt t="60701" x="3178175" y="5132388"/>
          <p14:tracePt t="60710" x="3262313" y="5030788"/>
          <p14:tracePt t="60717" x="3297238" y="4954588"/>
          <p14:tracePt t="60725" x="3373438" y="4878388"/>
          <p14:tracePt t="60732" x="3432175" y="4810125"/>
          <p14:tracePt t="60741" x="3457575" y="4759325"/>
          <p14:tracePt t="60748" x="3475038" y="4716463"/>
          <p14:tracePt t="60756" x="3508375" y="4683125"/>
          <p14:tracePt t="60764" x="3525838" y="4640263"/>
          <p14:tracePt t="60780" x="3533775" y="4622800"/>
          <p14:tracePt t="60789" x="3543300" y="4614863"/>
          <p14:tracePt t="60812" x="3559175" y="4572000"/>
          <p14:tracePt t="60820" x="3568700" y="4554538"/>
          <p14:tracePt t="60828" x="3602038" y="4529138"/>
          <p14:tracePt t="60836" x="3611563" y="4503738"/>
          <p14:tracePt t="60844" x="3644900" y="4470400"/>
          <p14:tracePt t="60852" x="3652838" y="4460875"/>
          <p14:tracePt t="60860" x="3687763" y="4419600"/>
          <p14:tracePt t="60868" x="3713163" y="4384675"/>
          <p14:tracePt t="60876" x="3746500" y="4376738"/>
          <p14:tracePt t="60884" x="3771900" y="4341813"/>
          <p14:tracePt t="60894" x="3789363" y="4333875"/>
          <p14:tracePt t="60900" x="3814763" y="4316413"/>
          <p14:tracePt t="60908" x="3840163" y="4316413"/>
          <p14:tracePt t="60916" x="3883025" y="4283075"/>
          <p14:tracePt t="60925" x="3900488" y="4275138"/>
          <p14:tracePt t="60933" x="3941763" y="4275138"/>
          <p14:tracePt t="60940" x="3984625" y="4257675"/>
          <p14:tracePt t="60948" x="4010025" y="4257675"/>
          <p14:tracePt t="60956" x="4095750" y="4257675"/>
          <p14:tracePt t="60964" x="4146550" y="4240213"/>
          <p14:tracePt t="60973" x="4187825" y="4240213"/>
          <p14:tracePt t="60980" x="4256088" y="4240213"/>
          <p14:tracePt t="60989" x="4298950" y="4214813"/>
          <p14:tracePt t="60996" x="4349750" y="4197350"/>
          <p14:tracePt t="61006" x="4410075" y="4197350"/>
          <p14:tracePt t="61012" x="4460875" y="4181475"/>
          <p14:tracePt t="61020" x="4503738" y="4181475"/>
          <p14:tracePt t="61028" x="4570413" y="4164013"/>
          <p14:tracePt t="61036" x="4579938" y="4164013"/>
          <p14:tracePt t="61044" x="4621213" y="4164013"/>
          <p14:tracePt t="61052" x="4646613" y="4164013"/>
          <p14:tracePt t="61060" x="4714875" y="4130675"/>
          <p14:tracePt t="61068" x="4732338" y="4130675"/>
          <p14:tracePt t="61076" x="4765675" y="4130675"/>
          <p14:tracePt t="61084" x="4833938" y="4130675"/>
          <p14:tracePt t="61093" x="4876800" y="4130675"/>
          <p14:tracePt t="61100" x="4945063" y="4130675"/>
          <p14:tracePt t="61109" x="5003800" y="4130675"/>
          <p14:tracePt t="61116" x="5029200" y="4130675"/>
          <p14:tracePt t="61125" x="5080000" y="4130675"/>
          <p14:tracePt t="61132" x="5106988" y="4130675"/>
          <p14:tracePt t="61140" x="5148263" y="4130675"/>
          <p14:tracePt t="61148" x="5165725" y="4130675"/>
          <p14:tracePt t="61156" x="5173663" y="4130675"/>
          <p14:tracePt t="61164" x="5216525" y="4113213"/>
          <p14:tracePt t="61180" x="5241925" y="4113213"/>
          <p14:tracePt t="61189" x="5267325" y="4113213"/>
          <p14:tracePt t="61196" x="5302250" y="4113213"/>
          <p14:tracePt t="61206" x="5310188" y="4113213"/>
          <p14:tracePt t="61212" x="5335588" y="4105275"/>
          <p14:tracePt t="61221" x="5353050" y="4105275"/>
          <p14:tracePt t="61228" x="5378450" y="4105275"/>
          <p14:tracePt t="61237" x="5421313" y="4105275"/>
          <p14:tracePt t="61244" x="5429250" y="4105275"/>
          <p14:tracePt t="61252" x="5446713" y="4105275"/>
          <p14:tracePt t="61260" x="5497513" y="4105275"/>
          <p14:tracePt t="61268" x="5513388" y="4105275"/>
          <p14:tracePt t="61276" x="5556250" y="4105275"/>
          <p14:tracePt t="61284" x="5581650" y="4087813"/>
          <p14:tracePt t="61293" x="5591175" y="4087813"/>
          <p14:tracePt t="61300" x="5616575" y="4087813"/>
          <p14:tracePt t="61309" x="5632450" y="4087813"/>
          <p14:tracePt t="61365" x="5641975" y="4087813"/>
          <p14:tracePt t="61374" x="5667375" y="4087813"/>
          <p14:tracePt t="61380" x="5683250" y="4087813"/>
          <p14:tracePt t="61390" x="5735638" y="4087813"/>
          <p14:tracePt t="61397" x="5819775" y="4087813"/>
          <p14:tracePt t="61408" x="5870575" y="4087813"/>
          <p14:tracePt t="61413" x="5956300" y="4087813"/>
          <p14:tracePt t="61421" x="6015038" y="4087813"/>
          <p14:tracePt t="61430" x="6075363" y="4087813"/>
          <p14:tracePt t="61437" x="6108700" y="4087813"/>
          <p14:tracePt t="61445" x="6167438" y="4087813"/>
          <p14:tracePt t="61453" x="6219825" y="4087813"/>
          <p14:tracePt t="61461" x="6261100" y="4052888"/>
          <p14:tracePt t="61469" x="6303963" y="4052888"/>
          <p14:tracePt t="61477" x="6389688" y="4052888"/>
          <p14:tracePt t="61485" x="6483350" y="4052888"/>
          <p14:tracePt t="61493" x="6542088" y="4052888"/>
          <p14:tracePt t="61501" x="6653213" y="4052888"/>
          <p14:tracePt t="61509" x="6737350" y="4052888"/>
          <p14:tracePt t="61517" x="6831013" y="4052888"/>
          <p14:tracePt t="61525" x="6915150" y="4052888"/>
          <p14:tracePt t="61534" x="7008813" y="4062413"/>
          <p14:tracePt t="61541" x="7102475" y="4087813"/>
          <p14:tracePt t="61549" x="7127875" y="4087813"/>
          <p14:tracePt t="61557" x="7170738" y="4087813"/>
          <p14:tracePt t="61565" x="7196138" y="4087813"/>
          <p14:tracePt t="61574" x="7246938" y="4087813"/>
          <p14:tracePt t="61621" x="7256463" y="4087813"/>
          <p14:tracePt t="61637" x="7297738" y="4087813"/>
          <p14:tracePt t="61646" x="7323138" y="4095750"/>
          <p14:tracePt t="61653" x="7416800" y="4138613"/>
          <p14:tracePt t="61662" x="7477125" y="4138613"/>
          <p14:tracePt t="61669" x="7527925" y="4146550"/>
          <p14:tracePt t="61677" x="7570788" y="4146550"/>
          <p14:tracePt t="61685" x="7621588" y="4164013"/>
          <p14:tracePt t="61694" x="7662863" y="4164013"/>
          <p14:tracePt t="61701" x="7723188" y="4164013"/>
          <p14:tracePt t="61709" x="7773988" y="4164013"/>
          <p14:tracePt t="61717" x="7781925" y="4164013"/>
          <p14:tracePt t="61724" x="7824788" y="4164013"/>
          <p14:tracePt t="61733" x="7867650" y="4164013"/>
          <p14:tracePt t="61740" x="7935913" y="4164013"/>
          <p14:tracePt t="61749" x="7994650" y="4164013"/>
          <p14:tracePt t="61758" x="8062913" y="4164013"/>
          <p14:tracePt t="61765" x="8121650" y="4164013"/>
          <p14:tracePt t="61774" x="8189913" y="4164013"/>
          <p14:tracePt t="61780" x="8232775" y="4164013"/>
          <p14:tracePt t="61791" x="8258175" y="4164013"/>
          <p14:tracePt t="61797" x="8308975" y="4181475"/>
          <p14:tracePt t="61807" x="8318500" y="4181475"/>
          <p14:tracePt t="61813" x="8343900" y="4181475"/>
          <p14:tracePt t="61821" x="8394700" y="4181475"/>
          <p14:tracePt t="61829" x="8420100" y="4197350"/>
          <p14:tracePt t="61837" x="8445500" y="4206875"/>
          <p14:tracePt t="61846" x="8462963" y="4206875"/>
          <p14:tracePt t="61853" x="8470900" y="4206875"/>
          <p14:tracePt t="61861" x="8513763" y="4206875"/>
          <p14:tracePt t="61869" x="8539163" y="4206875"/>
          <p14:tracePt t="61877" x="8605838" y="4224338"/>
          <p14:tracePt t="61885" x="8666163" y="4224338"/>
          <p14:tracePt t="61906" x="8843963" y="4249738"/>
          <p14:tracePt t="61911" x="8929688" y="4249738"/>
          <p14:tracePt t="61917" x="9039225" y="4249738"/>
          <p14:tracePt t="61925" x="9132888" y="4249738"/>
          <p14:tracePt t="61933" x="9193213" y="4257675"/>
          <p14:tracePt t="61941" x="9286875" y="4257675"/>
          <p14:tracePt t="61949" x="9312275" y="4257675"/>
          <p14:tracePt t="61958" x="9371013" y="4257675"/>
          <p14:tracePt t="61965" x="9388475" y="4257675"/>
          <p14:tracePt t="61974" x="9431338" y="4257675"/>
          <p14:tracePt t="61981" x="9439275" y="4257675"/>
          <p14:tracePt t="61990" x="9464675" y="4291013"/>
          <p14:tracePt t="61997" x="9507538" y="4291013"/>
          <p14:tracePt t="62008" x="9540875" y="4300538"/>
          <p14:tracePt t="62013" x="9626600" y="4316413"/>
          <p14:tracePt t="62021" x="9694863" y="4333875"/>
          <p14:tracePt t="62029" x="9779000" y="4333875"/>
          <p14:tracePt t="62037" x="9906000" y="4376738"/>
          <p14:tracePt t="62046" x="9991725" y="4394200"/>
          <p14:tracePt t="62053" x="10085388" y="4394200"/>
          <p14:tracePt t="62062" x="10204450" y="4419600"/>
          <p14:tracePt t="62069" x="10263188" y="4419600"/>
          <p14:tracePt t="62077" x="10356850" y="4435475"/>
          <p14:tracePt t="62085" x="10415588" y="4435475"/>
          <p14:tracePt t="62094" x="10425113" y="4435475"/>
          <p14:tracePt t="62100" x="10458450" y="4435475"/>
          <p14:tracePt t="62111" x="10467975" y="4435475"/>
          <p14:tracePt t="62366" x="10415588" y="4435475"/>
          <p14:tracePt t="62375" x="10306050" y="4427538"/>
          <p14:tracePt t="62382" x="10237788" y="4384675"/>
          <p14:tracePt t="62393" x="10153650" y="4384675"/>
          <p14:tracePt t="62398" x="10126663" y="4384675"/>
          <p14:tracePt t="62447" x="10110788" y="4384675"/>
          <p14:tracePt t="62455" x="10085388" y="4384675"/>
          <p14:tracePt t="62464" x="10075863" y="4384675"/>
          <p14:tracePt t="62469" x="10050463" y="4384675"/>
          <p14:tracePt t="62484" x="10025063" y="4384675"/>
          <p14:tracePt t="62598" x="10009188" y="4384675"/>
          <p14:tracePt t="62608" x="9956800" y="4384675"/>
          <p14:tracePt t="62617" x="9872663" y="4384675"/>
          <p14:tracePt t="62625" x="9753600" y="4384675"/>
          <p14:tracePt t="62631" x="9634538" y="4384675"/>
          <p14:tracePt t="62636" x="9464675" y="4384675"/>
          <p14:tracePt t="62645" x="9320213" y="4325938"/>
          <p14:tracePt t="62655" x="9082088" y="4275138"/>
          <p14:tracePt t="62662" x="8886825" y="4257675"/>
          <p14:tracePt t="62670" x="8658225" y="4232275"/>
          <p14:tracePt t="62676" x="8291513" y="4156075"/>
          <p14:tracePt t="62687" x="7926388" y="4130675"/>
          <p14:tracePt t="62694" x="7545388" y="4070350"/>
          <p14:tracePt t="62701" x="7043738" y="3976688"/>
          <p14:tracePt t="62709" x="6618288" y="3951288"/>
          <p14:tracePt t="62716" x="6278563" y="3875088"/>
          <p14:tracePt t="62726" x="5913438" y="3849688"/>
          <p14:tracePt t="62735" x="5548313" y="3824288"/>
          <p14:tracePt t="62743" x="5259388" y="3748088"/>
          <p14:tracePt t="62749" x="4945063" y="3697288"/>
          <p14:tracePt t="62757" x="4656138" y="3679825"/>
          <p14:tracePt t="62765" x="4451350" y="3629025"/>
          <p14:tracePt t="62776" x="4306888" y="3611563"/>
          <p14:tracePt t="62784" x="4222750" y="3611563"/>
          <p14:tracePt t="62791" x="4179888" y="3611563"/>
          <p14:tracePt t="62942" x="4162425" y="3611563"/>
          <p14:tracePt t="62959" x="4162425" y="3629025"/>
          <p14:tracePt t="62975" x="4162425" y="3636963"/>
          <p14:tracePt t="62998" x="4171950" y="3646488"/>
          <p14:tracePt t="63029" x="4179888" y="3646488"/>
          <p14:tracePt t="63037" x="4205288" y="3679825"/>
          <p14:tracePt t="63045" x="4230688" y="3679825"/>
          <p14:tracePt t="63053" x="4281488" y="3679825"/>
          <p14:tracePt t="63061" x="4324350" y="3679825"/>
          <p14:tracePt t="63069" x="4359275" y="3654425"/>
          <p14:tracePt t="63078" x="4367213" y="3646488"/>
          <p14:tracePt t="63085" x="4392613" y="3603625"/>
          <p14:tracePt t="63101" x="4392613" y="3586163"/>
          <p14:tracePt t="63109" x="4392613" y="3552825"/>
          <p14:tracePt t="63117" x="4392613" y="3517900"/>
          <p14:tracePt t="63125" x="4367213" y="3449638"/>
          <p14:tracePt t="63133" x="4341813" y="3424238"/>
          <p14:tracePt t="63140" x="4291013" y="3373438"/>
          <p14:tracePt t="63149" x="4222750" y="3340100"/>
          <p14:tracePt t="63157" x="4146550" y="3305175"/>
          <p14:tracePt t="63165" x="4060825" y="3289300"/>
          <p14:tracePt t="63174" x="4010025" y="3289300"/>
          <p14:tracePt t="63181" x="3951288" y="3289300"/>
          <p14:tracePt t="63191" x="3883025" y="3289300"/>
          <p14:tracePt t="63197" x="3822700" y="3289300"/>
          <p14:tracePt t="63208" x="3797300" y="3289300"/>
          <p14:tracePt t="63213" x="3746500" y="3289300"/>
          <p14:tracePt t="63221" x="3703638" y="3289300"/>
          <p14:tracePt t="63229" x="3652838" y="3289300"/>
          <p14:tracePt t="63237" x="3644900" y="3289300"/>
          <p14:tracePt t="63245" x="3602038" y="3289300"/>
          <p14:tracePt t="63253" x="3576638" y="3305175"/>
          <p14:tracePt t="63262" x="3533775" y="3305175"/>
          <p14:tracePt t="63269" x="3482975" y="3305175"/>
          <p14:tracePt t="63277" x="3398838" y="3322638"/>
          <p14:tracePt t="63285" x="3330575" y="3322638"/>
          <p14:tracePt t="63294" x="3244850" y="3340100"/>
          <p14:tracePt t="63301" x="3203575" y="3340100"/>
          <p14:tracePt t="63309" x="3152775" y="3340100"/>
          <p14:tracePt t="63317" x="3109913" y="3340100"/>
          <p14:tracePt t="63325" x="3049588" y="3340100"/>
          <p14:tracePt t="63333" x="3033713" y="3340100"/>
          <p14:tracePt t="63349" x="3008313" y="3355975"/>
          <p14:tracePt t="63357" x="2998788" y="3365500"/>
          <p14:tracePt t="63374" x="2955925" y="3398838"/>
          <p14:tracePt t="63381" x="2940050" y="3408363"/>
          <p14:tracePt t="63391" x="2897188" y="3424238"/>
          <p14:tracePt t="63397" x="2871788" y="3449638"/>
          <p14:tracePt t="63408" x="2854325" y="3467100"/>
          <p14:tracePt t="63413" x="2811463" y="3509963"/>
          <p14:tracePt t="63421" x="2803525" y="3517900"/>
          <p14:tracePt t="63431" x="2778125" y="3535363"/>
          <p14:tracePt t="63437" x="2760663" y="3535363"/>
          <p14:tracePt t="63446" x="2752725" y="3543300"/>
          <p14:tracePt t="63461" x="2727325" y="3568700"/>
          <p14:tracePt t="63501" x="2727325" y="3586163"/>
          <p14:tracePt t="63509" x="2727325" y="3619500"/>
          <p14:tracePt t="63517" x="2727325" y="3636963"/>
          <p14:tracePt t="63525" x="2727325" y="3662363"/>
          <p14:tracePt t="63533" x="2727325" y="3687763"/>
          <p14:tracePt t="63549" x="2727325" y="3705225"/>
          <p14:tracePt t="63558" x="2727325" y="3713163"/>
          <p14:tracePt t="63566" x="2727325" y="3722688"/>
          <p14:tracePt t="63577" x="2727325" y="3748088"/>
          <p14:tracePt t="63582" x="2727325" y="3763963"/>
          <p14:tracePt t="63594" x="2727325" y="3773488"/>
          <p14:tracePt t="63599" x="2752725" y="3798888"/>
          <p14:tracePt t="63613" x="2786063" y="3816350"/>
          <p14:tracePt t="63622" x="2811463" y="3849688"/>
          <p14:tracePt t="63629" x="2846388" y="3857625"/>
          <p14:tracePt t="63639" x="2854325" y="3857625"/>
          <p14:tracePt t="63645" x="2914650" y="3875088"/>
          <p14:tracePt t="63653" x="2947988" y="3908425"/>
          <p14:tracePt t="63660" x="2973388" y="3908425"/>
          <p14:tracePt t="63668" x="2998788" y="3917950"/>
          <p14:tracePt t="63677" x="3041650" y="3917950"/>
          <p14:tracePt t="63686" x="3074988" y="3917950"/>
          <p14:tracePt t="63695" x="3117850" y="3935413"/>
          <p14:tracePt t="63701" x="3186113" y="3935413"/>
          <p14:tracePt t="63710" x="3211513" y="3935413"/>
          <p14:tracePt t="63717" x="3270250" y="3951288"/>
          <p14:tracePt t="63724" x="3305175" y="3951288"/>
          <p14:tracePt t="63735" x="3389313" y="3986213"/>
          <p14:tracePt t="63744" x="3457575" y="3986213"/>
          <p14:tracePt t="63749" x="3517900" y="3986213"/>
          <p14:tracePt t="63760" x="3586163" y="3986213"/>
          <p14:tracePt t="63766" x="3627438" y="3986213"/>
          <p14:tracePt t="63774" x="3670300" y="3986213"/>
          <p14:tracePt t="63782" x="3738563" y="3986213"/>
          <p14:tracePt t="63794" x="3763963" y="3986213"/>
          <p14:tracePt t="63798" x="3806825" y="3986213"/>
          <p14:tracePt t="63808" x="3840163" y="3986213"/>
          <p14:tracePt t="63813" x="3900488" y="3976688"/>
          <p14:tracePt t="63821" x="3951288" y="3968750"/>
          <p14:tracePt t="63830" x="3992563" y="3951288"/>
          <p14:tracePt t="63837" x="4086225" y="3917950"/>
          <p14:tracePt t="63847" x="4129088" y="3917950"/>
          <p14:tracePt t="63854" x="4162425" y="3900488"/>
          <p14:tracePt t="63861" x="4222750" y="3883025"/>
          <p14:tracePt t="63870" x="4273550" y="3867150"/>
          <p14:tracePt t="63877" x="4316413" y="3867150"/>
          <p14:tracePt t="63884" x="4349750" y="3841750"/>
          <p14:tracePt t="63894" x="4392613" y="3824288"/>
          <p14:tracePt t="63911" x="4410075" y="3806825"/>
          <p14:tracePt t="63918" x="4418013" y="3806825"/>
          <p14:tracePt t="63925" x="4443413" y="3798888"/>
          <p14:tracePt t="63932" x="4460875" y="3763963"/>
          <p14:tracePt t="63956" x="4468813" y="3738563"/>
          <p14:tracePt t="64214" x="4468813" y="3756025"/>
          <p14:tracePt t="64222" x="4468813" y="3867150"/>
          <p14:tracePt t="64231" x="4418013" y="3986213"/>
          <p14:tracePt t="64238" x="4400550" y="4079875"/>
          <p14:tracePt t="64247" x="4375150" y="4232275"/>
          <p14:tracePt t="64253" x="4291013" y="4359275"/>
          <p14:tracePt t="64262" x="4281488" y="4419600"/>
          <p14:tracePt t="64268" x="4281488" y="4435475"/>
          <p14:tracePt t="64470" x="4281488" y="4445000"/>
          <p14:tracePt t="64479" x="4281488" y="4564063"/>
          <p14:tracePt t="64486" x="4316413" y="4564063"/>
          <p14:tracePt t="64494" x="4359275" y="4564063"/>
          <p14:tracePt t="64501" x="4384675" y="4564063"/>
          <p14:tracePt t="64541" x="4341813" y="4605338"/>
          <p14:tracePt t="64549" x="4265613" y="4657725"/>
          <p14:tracePt t="64556" x="4137025" y="4741863"/>
          <p14:tracePt t="64564" x="4010025" y="4852988"/>
          <p14:tracePt t="64573" x="3908425" y="4937125"/>
          <p14:tracePt t="64580" x="3806825" y="5013325"/>
          <p14:tracePt t="64589" x="3729038" y="5048250"/>
          <p14:tracePt t="64596" x="3687763" y="5099050"/>
          <p14:tracePt t="64606" x="3652838" y="5116513"/>
          <p14:tracePt t="64612" x="3644900" y="5124450"/>
          <p14:tracePt t="64621" x="3619500" y="5157788"/>
          <p14:tracePt t="64628" x="3602038" y="5167313"/>
          <p14:tracePt t="64637" x="3594100" y="5175250"/>
          <p14:tracePt t="64644" x="3568700" y="5192713"/>
          <p14:tracePt t="64653" x="3492500" y="5243513"/>
          <p14:tracePt t="64660" x="3467100" y="5260975"/>
          <p14:tracePt t="64669" x="3398838" y="5276850"/>
          <p14:tracePt t="64677" x="3355975" y="5302250"/>
          <p14:tracePt t="64685" x="3287713" y="5319713"/>
          <p14:tracePt t="64693" x="3219450" y="5337175"/>
          <p14:tracePt t="64700" x="3178175" y="5353050"/>
          <p14:tracePt t="64709" x="3127375" y="5387975"/>
          <p14:tracePt t="64716" x="3084513" y="5405438"/>
          <p14:tracePt t="64726" x="3067050" y="5413375"/>
          <p14:tracePt t="64732" x="3033713" y="5413375"/>
          <p14:tracePt t="64741" x="3016250" y="5430838"/>
          <p14:tracePt t="64806" x="3008313" y="5430838"/>
          <p14:tracePt t="64813" x="2982913" y="5430838"/>
          <p14:tracePt t="64822" x="2965450" y="5430838"/>
          <p14:tracePt t="64830" x="2955925" y="5430838"/>
          <p14:tracePt t="64838" x="2914650" y="5430838"/>
          <p14:tracePt t="64846" x="2863850" y="5421313"/>
          <p14:tracePt t="64854" x="2803525" y="5387975"/>
          <p14:tracePt t="64862" x="2735263" y="5370513"/>
          <p14:tracePt t="64869" x="2668588" y="5337175"/>
          <p14:tracePt t="64877" x="2616200" y="5302250"/>
          <p14:tracePt t="64885" x="2565400" y="5286375"/>
          <p14:tracePt t="64894" x="2540000" y="5268913"/>
          <p14:tracePt t="64901" x="2471738" y="5251450"/>
          <p14:tracePt t="64908" x="2405063" y="5218113"/>
          <p14:tracePt t="64917" x="2260600" y="5175250"/>
          <p14:tracePt t="64925" x="2166938" y="5157788"/>
          <p14:tracePt t="64932" x="1987550" y="5091113"/>
          <p14:tracePt t="64940" x="1860550" y="5056188"/>
          <p14:tracePt t="64948" x="1708150" y="4962525"/>
          <p14:tracePt t="64957" x="1639888" y="4946650"/>
          <p14:tracePt t="64965" x="1546225" y="4886325"/>
          <p14:tracePt t="64973" x="1477963" y="4868863"/>
          <p14:tracePt t="64980" x="1409700" y="4852988"/>
          <p14:tracePt t="64989" x="1368425" y="4827588"/>
          <p14:tracePt t="64996" x="1350963" y="4810125"/>
          <p14:tracePt t="65007" x="1325563" y="4802188"/>
          <p14:tracePt t="65012" x="1300163" y="4802188"/>
          <p14:tracePt t="65021" x="1274763" y="4784725"/>
          <p14:tracePt t="65029" x="1257300" y="4784725"/>
          <p14:tracePt t="65037" x="1231900" y="4759325"/>
          <p14:tracePt t="65044" x="1223963" y="4759325"/>
          <p14:tracePt t="65052" x="1189038" y="4741863"/>
          <p14:tracePt t="65126" x="1239838" y="4827588"/>
          <p14:tracePt t="65134" x="1343025" y="4929188"/>
          <p14:tracePt t="65143" x="1427163" y="5056188"/>
          <p14:tracePt t="65153" x="1512888" y="5157788"/>
          <p14:tracePt t="65158" x="1528763" y="5251450"/>
          <p14:tracePt t="65167" x="1546225" y="5286375"/>
          <p14:tracePt t="65174" x="1631950" y="5319713"/>
          <p14:tracePt t="65180" x="1647825" y="5327650"/>
          <p14:tracePt t="65317" x="1682750" y="5327650"/>
          <p14:tracePt t="65326" x="1776413" y="5345113"/>
          <p14:tracePt t="65334" x="1868488" y="5362575"/>
          <p14:tracePt t="65344" x="1962150" y="5337175"/>
          <p14:tracePt t="65350" x="1987550" y="5302250"/>
          <p14:tracePt t="65367" x="1987550" y="5243513"/>
          <p14:tracePt t="65376" x="1954213" y="5208588"/>
          <p14:tracePt t="65381" x="1946275" y="5208588"/>
          <p14:tracePt t="65389" x="1903413" y="5208588"/>
          <p14:tracePt t="65396" x="1878013" y="5208588"/>
          <p14:tracePt t="65406" x="1827213" y="5208588"/>
          <p14:tracePt t="65412" x="1801813" y="5218113"/>
          <p14:tracePt t="65420" x="1784350" y="5243513"/>
          <p14:tracePt t="65428" x="1776413" y="5260975"/>
          <p14:tracePt t="65460" x="1776413" y="5268913"/>
          <p14:tracePt t="65485" x="1792288" y="5311775"/>
          <p14:tracePt t="65492" x="1817688" y="5327650"/>
          <p14:tracePt t="65501" x="1835150" y="5327650"/>
          <p14:tracePt t="65509" x="1893888" y="5353050"/>
          <p14:tracePt t="65516" x="1903413" y="5353050"/>
          <p14:tracePt t="65524" x="1946275" y="5370513"/>
          <p14:tracePt t="65622" x="1954213" y="5362575"/>
          <p14:tracePt t="65758" x="1971675" y="5362575"/>
          <p14:tracePt t="65775" x="1979613" y="5353050"/>
          <p14:tracePt t="65797" x="1997075" y="5353050"/>
          <p14:tracePt t="65806" x="2005013" y="5353050"/>
          <p14:tracePt t="66126" x="2022475" y="5345113"/>
          <p14:tracePt t="66436" x="2012950" y="5327650"/>
          <p14:tracePt t="66877" x="2022475" y="5319713"/>
          <p14:tracePt t="66885" x="2030413" y="5302250"/>
          <p14:tracePt t="66916" x="2055813" y="5302250"/>
          <p14:tracePt t="67101" x="2065338" y="5302250"/>
          <p14:tracePt t="67108" x="2090738" y="5302250"/>
          <p14:tracePt t="67117" x="2141538" y="5302250"/>
          <p14:tracePt t="67125" x="2166938" y="5302250"/>
          <p14:tracePt t="67132" x="2192338" y="5302250"/>
          <p14:tracePt t="67140" x="2243138" y="5345113"/>
          <p14:tracePt t="67148" x="2268538" y="5345113"/>
          <p14:tracePt t="67157" x="2319338" y="5362575"/>
          <p14:tracePt t="67165" x="2362200" y="5362575"/>
          <p14:tracePt t="67173" x="2420938" y="5362575"/>
          <p14:tracePt t="67180" x="2471738" y="5362575"/>
          <p14:tracePt t="67189" x="2532063" y="5362575"/>
          <p14:tracePt t="67196" x="2582863" y="5362575"/>
          <p14:tracePt t="67206" x="2608263" y="5362575"/>
          <p14:tracePt t="67212" x="2633663" y="5337175"/>
          <p14:tracePt t="67222" x="2651125" y="5327650"/>
          <p14:tracePt t="67228" x="2659063" y="5311775"/>
          <p14:tracePt t="67236" x="2676525" y="5302250"/>
          <p14:tracePt t="67252" x="2684463" y="5276850"/>
          <p14:tracePt t="67260" x="2684463" y="5260975"/>
          <p14:tracePt t="67268" x="2684463" y="5251450"/>
          <p14:tracePt t="67284" x="2684463" y="5226050"/>
          <p14:tracePt t="67332" x="2684463" y="5218113"/>
          <p14:tracePt t="67356" x="2684463" y="5200650"/>
          <p14:tracePt t="67428" x="2684463" y="5192713"/>
          <p14:tracePt t="67437" x="2668588" y="5175250"/>
          <p14:tracePt t="67517" x="2659063" y="5183188"/>
          <p14:tracePt t="67549" x="2651125" y="5183188"/>
          <p14:tracePt t="67669" x="2590800" y="5208588"/>
          <p14:tracePt t="67677" x="2574925" y="5208588"/>
          <p14:tracePt t="67733" x="2574925" y="5192713"/>
          <p14:tracePt t="67741" x="2574925" y="5167313"/>
          <p14:tracePt t="67772" x="2582863" y="5157788"/>
          <p14:tracePt t="67780" x="2590800" y="5157788"/>
          <p14:tracePt t="67788" x="2600325" y="5157788"/>
          <p14:tracePt t="67796" x="2616200" y="5157788"/>
          <p14:tracePt t="67806" x="2641600" y="5157788"/>
          <p14:tracePt t="67812" x="2651125" y="5149850"/>
          <p14:tracePt t="67973" x="2668588" y="5132388"/>
          <p14:tracePt t="67981" x="2676525" y="5124450"/>
          <p14:tracePt t="67990" x="2693988" y="5099050"/>
          <p14:tracePt t="67997" x="2693988" y="5081588"/>
          <p14:tracePt t="68006" x="2693988" y="5073650"/>
          <p14:tracePt t="68012" x="2693988" y="5030788"/>
          <p14:tracePt t="68021" x="2693988" y="5022850"/>
          <p14:tracePt t="68036" x="2693988" y="5005388"/>
          <p14:tracePt t="68686" x="2701925" y="4997450"/>
          <p14:tracePt t="68701" x="2719388" y="4997450"/>
          <p14:tracePt t="68829" x="2727325" y="4979988"/>
          <p14:tracePt t="68868" x="2727325" y="4972050"/>
          <p14:tracePt t="68893" x="2727325" y="4954588"/>
          <p14:tracePt t="68900" x="2727325" y="4946650"/>
          <p14:tracePt t="68909" x="2709863" y="4903788"/>
          <p14:tracePt t="68916" x="2659063" y="4886325"/>
          <p14:tracePt t="68925" x="2651125" y="4878388"/>
          <p14:tracePt t="68932" x="2590800" y="4878388"/>
          <p14:tracePt t="68941" x="2582863" y="4878388"/>
          <p14:tracePt t="68948" x="2582863" y="4860925"/>
          <p14:tracePt t="69061" x="2565400" y="4860925"/>
          <p14:tracePt t="69069" x="2557463" y="4868863"/>
          <p14:tracePt t="69077" x="2557463" y="4911725"/>
          <p14:tracePt t="69100" x="2574925" y="4919663"/>
          <p14:tracePt t="70277" x="2590800" y="4919663"/>
          <p14:tracePt t="70285" x="2633663" y="4937125"/>
          <p14:tracePt t="70293" x="2676525" y="4937125"/>
          <p14:tracePt t="70300" x="2735263" y="4937125"/>
          <p14:tracePt t="70308" x="2803525" y="4937125"/>
          <p14:tracePt t="70316" x="2828925" y="4937125"/>
          <p14:tracePt t="70325" x="2871788" y="4937125"/>
          <p14:tracePt t="70332" x="2905125" y="4937125"/>
          <p14:tracePt t="70341" x="2930525" y="4937125"/>
          <p14:tracePt t="70348" x="2940050" y="4937125"/>
          <p14:tracePt t="70364" x="2955925" y="4946650"/>
          <p14:tracePt t="70380" x="2965450" y="4962525"/>
          <p14:tracePt t="70387" x="2982913" y="4972050"/>
          <p14:tracePt t="70412" x="2990850" y="4972050"/>
          <p14:tracePt t="70421" x="2998788" y="4987925"/>
          <p14:tracePt t="70428" x="3016250" y="4997450"/>
          <p14:tracePt t="70436" x="3016250" y="5022850"/>
          <p14:tracePt t="70444" x="3024188" y="5030788"/>
          <p14:tracePt t="70460" x="3041650" y="5048250"/>
          <p14:tracePt t="70468" x="3067050" y="5106988"/>
          <p14:tracePt t="70476" x="3084513" y="5116513"/>
          <p14:tracePt t="70484" x="3092450" y="5175250"/>
          <p14:tracePt t="70492" x="3109913" y="5243513"/>
          <p14:tracePt t="70500" x="3109913" y="5268913"/>
          <p14:tracePt t="70508" x="3109913" y="5294313"/>
          <p14:tracePt t="70516" x="3109913" y="5311775"/>
          <p14:tracePt t="70525" x="3109913" y="5319713"/>
          <p14:tracePt t="70621" x="3127375" y="5327650"/>
          <p14:tracePt t="70637" x="3152775" y="5345113"/>
          <p14:tracePt t="70646" x="3194050" y="5395913"/>
          <p14:tracePt t="70653" x="3270250" y="5430838"/>
          <p14:tracePt t="70661" x="3338513" y="5481638"/>
          <p14:tracePt t="70668" x="3441700" y="5565775"/>
          <p14:tracePt t="70676" x="3492500" y="5583238"/>
          <p14:tracePt t="70684" x="3533775" y="5616575"/>
          <p14:tracePt t="70692" x="3602038" y="5641975"/>
          <p14:tracePt t="70700" x="3703638" y="5684838"/>
          <p14:tracePt t="70708" x="3797300" y="5702300"/>
          <p14:tracePt t="70716" x="3857625" y="5702300"/>
          <p14:tracePt t="70725" x="3925888" y="5735638"/>
          <p14:tracePt t="70732" x="3992563" y="5735638"/>
          <p14:tracePt t="70741" x="4017963" y="5735638"/>
          <p14:tracePt t="70748" x="4027488" y="5735638"/>
          <p14:tracePt t="70756" x="4052888" y="5735638"/>
          <p14:tracePt t="70909" x="4010025" y="5753100"/>
          <p14:tracePt t="70917" x="3992563" y="5761038"/>
          <p14:tracePt t="70932" x="3959225" y="5778500"/>
          <p14:tracePt t="70941" x="3925888" y="5795963"/>
          <p14:tracePt t="70948" x="3916363" y="5803900"/>
          <p14:tracePt t="70956" x="3890963" y="5803900"/>
          <p14:tracePt t="70964" x="3865563" y="5803900"/>
          <p14:tracePt t="70972" x="3797300" y="5803900"/>
          <p14:tracePt t="70980" x="3771900" y="5803900"/>
          <p14:tracePt t="70988" x="3721100" y="5821363"/>
          <p14:tracePt t="70996" x="3713163" y="5821363"/>
          <p14:tracePt t="71005" x="3695700" y="5821363"/>
          <p14:tracePt t="71012" x="3670300" y="5821363"/>
          <p14:tracePt t="71036" x="3662363" y="5821363"/>
          <p14:tracePt t="71060" x="3652838" y="5821363"/>
          <p14:tracePt t="71076" x="3636963" y="5821363"/>
          <p14:tracePt t="71084" x="3611563" y="5821363"/>
          <p14:tracePt t="71092" x="3586163" y="5821363"/>
          <p14:tracePt t="71100" x="3576638" y="5821363"/>
          <p14:tracePt t="71108" x="3533775" y="5821363"/>
          <p14:tracePt t="71116" x="3508375" y="5821363"/>
          <p14:tracePt t="71125" x="3441700" y="5821363"/>
          <p14:tracePt t="71132" x="3398838" y="5821363"/>
          <p14:tracePt t="71141" x="3381375" y="5821363"/>
          <p14:tracePt t="71148" x="3373438" y="5821363"/>
          <p14:tracePt t="71188" x="3355975" y="5821363"/>
          <p14:tracePt t="71196" x="3348038" y="5821363"/>
          <p14:tracePt t="71205" x="3338513" y="5821363"/>
          <p14:tracePt t="71221" x="3322638" y="5821363"/>
          <p14:tracePt t="71228" x="3313113" y="5821363"/>
          <p14:tracePt t="71244" x="3297238" y="5821363"/>
          <p14:tracePt t="71260" x="3270250" y="5821363"/>
          <p14:tracePt t="71709" x="3279775" y="5813425"/>
          <p14:tracePt t="71725" x="3305175" y="5813425"/>
          <p14:tracePt t="71772" x="3313113" y="5813425"/>
          <p14:tracePt t="71780" x="3330575" y="5813425"/>
          <p14:tracePt t="71796" x="3338513" y="5813425"/>
          <p14:tracePt t="71828" x="3348038" y="5813425"/>
          <p14:tracePt t="71836" x="3381375" y="5803900"/>
          <p14:tracePt t="71844" x="3389313" y="5803900"/>
          <p14:tracePt t="71852" x="3398838" y="5803900"/>
          <p14:tracePt t="71860" x="3424238" y="5803900"/>
          <p14:tracePt t="71868" x="3441700" y="5803900"/>
          <p14:tracePt t="71876" x="3449638" y="5803900"/>
          <p14:tracePt t="71884" x="3467100" y="5803900"/>
          <p14:tracePt t="71904" x="3517900" y="5803900"/>
          <p14:tracePt t="71908" x="3525838" y="5788025"/>
          <p14:tracePt t="72222" x="3551238" y="5788025"/>
          <p14:tracePt t="72229" x="3568700" y="5788025"/>
          <p14:tracePt t="72268" x="3594100" y="5788025"/>
          <p14:tracePt t="72276" x="3619500" y="5788025"/>
          <p14:tracePt t="72284" x="3644900" y="5788025"/>
          <p14:tracePt t="72292" x="3662363" y="5788025"/>
          <p14:tracePt t="72300" x="3687763" y="5788025"/>
          <p14:tracePt t="72332" x="3695700" y="5778500"/>
          <p14:tracePt t="72380" x="3721100" y="5778500"/>
          <p14:tracePt t="72387" x="3763963" y="5778500"/>
          <p14:tracePt t="72396" x="3781425" y="5778500"/>
          <p14:tracePt t="72404" x="3822700" y="5778500"/>
          <p14:tracePt t="72412" x="3848100" y="5778500"/>
          <p14:tracePt t="72421" x="3857625" y="5778500"/>
          <p14:tracePt t="72428" x="3873500" y="5770563"/>
          <p14:tracePt t="72436" x="3900488" y="5753100"/>
          <p14:tracePt t="72444" x="3908425" y="5753100"/>
          <p14:tracePt t="72452" x="3925888" y="5753100"/>
          <p14:tracePt t="72460" x="3951288" y="5753100"/>
          <p14:tracePt t="72476" x="3959225" y="5753100"/>
          <p14:tracePt t="72484" x="3976688" y="5745163"/>
          <p14:tracePt t="72492" x="3984625" y="5745163"/>
          <p14:tracePt t="72500" x="4010025" y="5745163"/>
          <p14:tracePt t="72516" x="4035425" y="5727700"/>
          <p14:tracePt t="72596" x="4070350" y="5727700"/>
          <p14:tracePt t="72604" x="4095750" y="5727700"/>
          <p14:tracePt t="72612" x="4121150" y="5727700"/>
          <p14:tracePt t="72621" x="4171950" y="5710238"/>
          <p14:tracePt t="72628" x="4179888" y="5702300"/>
          <p14:tracePt t="72638" x="4187825" y="5684838"/>
          <p14:tracePt t="72660" x="4214813" y="5684838"/>
          <p14:tracePt t="72668" x="4230688" y="5684838"/>
          <p14:tracePt t="72676" x="4256088" y="5676900"/>
          <p14:tracePt t="72700" x="4281488" y="5676900"/>
          <p14:tracePt t="72724" x="4298950" y="5676900"/>
          <p14:tracePt t="72732" x="4306888" y="5676900"/>
          <p14:tracePt t="72741" x="4316413" y="5676900"/>
          <p14:tracePt t="72756" x="4341813" y="5676900"/>
          <p14:tracePt t="72764" x="4359275" y="5659438"/>
          <p14:tracePt t="72788" x="4367213" y="5659438"/>
          <p14:tracePt t="72828" x="4384675" y="5659438"/>
          <p14:tracePt t="72837" x="4425950" y="5659438"/>
          <p14:tracePt t="72844" x="4451350" y="5659438"/>
          <p14:tracePt t="72852" x="4476750" y="5641975"/>
          <p14:tracePt t="72860" x="4494213" y="5641975"/>
          <p14:tracePt t="72876" x="4519613" y="5641975"/>
          <p14:tracePt t="72884" x="4545013" y="5641975"/>
          <p14:tracePt t="72892" x="4570413" y="5641975"/>
          <p14:tracePt t="72905" x="4613275" y="5641975"/>
          <p14:tracePt t="72909" x="4646613" y="5641975"/>
          <p14:tracePt t="72916" x="4689475" y="5641975"/>
          <p14:tracePt t="72925" x="4714875" y="5641975"/>
          <p14:tracePt t="72932" x="4757738" y="5641975"/>
          <p14:tracePt t="72941" x="4808538" y="5616575"/>
          <p14:tracePt t="72948" x="4868863" y="5616575"/>
          <p14:tracePt t="72956" x="4919663" y="5616575"/>
          <p14:tracePt t="72964" x="4962525" y="5600700"/>
          <p14:tracePt t="72972" x="4995863" y="5600700"/>
          <p14:tracePt t="72980" x="5003800" y="5600700"/>
          <p14:tracePt t="73166" x="5013325" y="5600700"/>
          <p14:tracePt t="73175" x="5054600" y="5600700"/>
          <p14:tracePt t="73182" x="5080000" y="5600700"/>
          <p14:tracePt t="73191" x="5148263" y="5600700"/>
          <p14:tracePt t="73196" x="5233988" y="5600700"/>
          <p14:tracePt t="73205" x="5302250" y="5583238"/>
          <p14:tracePt t="73213" x="5343525" y="5583238"/>
          <p14:tracePt t="73221" x="5403850" y="5583238"/>
          <p14:tracePt t="73228" x="5454650" y="5565775"/>
          <p14:tracePt t="73236" x="5462588" y="5565775"/>
          <p14:tracePt t="73244" x="5487988" y="5565775"/>
          <p14:tracePt t="73252" x="5513388" y="5565775"/>
          <p14:tracePt t="73358" x="5548313" y="5549900"/>
          <p14:tracePt t="73374" x="5556250" y="5540375"/>
          <p14:tracePt t="73445" x="5573713" y="5532438"/>
          <p14:tracePt t="73453" x="5599113" y="5514975"/>
          <p14:tracePt t="73460" x="5624513" y="5514975"/>
          <p14:tracePt t="73468" x="5667375" y="5514975"/>
          <p14:tracePt t="73477" x="5700713" y="5514975"/>
          <p14:tracePt t="73485" x="5761038" y="5514975"/>
          <p14:tracePt t="73494" x="5827713" y="5497513"/>
          <p14:tracePt t="73501" x="5870575" y="5464175"/>
          <p14:tracePt t="73509" x="5905500" y="5464175"/>
          <p14:tracePt t="73517" x="5964238" y="5464175"/>
          <p14:tracePt t="73526" x="5972175" y="5464175"/>
          <p14:tracePt t="73532" x="5989638" y="5456238"/>
          <p14:tracePt t="73548" x="5997575" y="5456238"/>
          <p14:tracePt t="73638" x="6024563" y="5456238"/>
          <p14:tracePt t="73646" x="6040438" y="5446713"/>
          <p14:tracePt t="73654" x="6065838" y="5446713"/>
          <p14:tracePt t="73661" x="6091238" y="5446713"/>
          <p14:tracePt t="73669" x="6100763" y="5430838"/>
          <p14:tracePt t="73716" x="6116638" y="5430838"/>
          <p14:tracePt t="73725" x="6159500" y="5430838"/>
          <p14:tracePt t="73732" x="6202363" y="5430838"/>
          <p14:tracePt t="73741" x="6245225" y="5430838"/>
          <p14:tracePt t="73748" x="6311900" y="5395913"/>
          <p14:tracePt t="73756" x="6338888" y="5395913"/>
          <p14:tracePt t="73764" x="6389688" y="5380038"/>
          <p14:tracePt t="73772" x="6415088" y="5380038"/>
          <p14:tracePt t="73788" x="6430963" y="5380038"/>
          <p14:tracePt t="74157" x="6499225" y="5380038"/>
          <p14:tracePt t="74165" x="6550025" y="5380038"/>
          <p14:tracePt t="74173" x="6610350" y="5380038"/>
          <p14:tracePt t="74188" x="6643688" y="5370513"/>
          <p14:tracePt t="74244" x="6653213" y="5370513"/>
          <p14:tracePt t="74493" x="6694488" y="5353050"/>
          <p14:tracePt t="74501" x="6737350" y="5337175"/>
          <p14:tracePt t="74508" x="6770688" y="5319713"/>
          <p14:tracePt t="74516" x="6813550" y="5311775"/>
          <p14:tracePt t="74540" x="6831013" y="5311775"/>
          <p14:tracePt t="74557" x="6856413" y="5311775"/>
          <p14:tracePt t="74564" x="6899275" y="5311775"/>
          <p14:tracePt t="74572" x="6942138" y="5311775"/>
          <p14:tracePt t="74580" x="6975475" y="5311775"/>
          <p14:tracePt t="74588" x="7000875" y="5311775"/>
          <p14:tracePt t="74596" x="7008813" y="5311775"/>
          <p14:tracePt t="74620" x="7034213" y="5311775"/>
          <p14:tracePt t="74637" x="7051675" y="5311775"/>
          <p14:tracePt t="74644" x="7077075" y="5311775"/>
          <p14:tracePt t="74652" x="7137400" y="5311775"/>
          <p14:tracePt t="74660" x="7246938" y="5311775"/>
          <p14:tracePt t="74668" x="7366000" y="5319713"/>
          <p14:tracePt t="74676" x="7510463" y="5337175"/>
          <p14:tracePt t="74684" x="7705725" y="5337175"/>
          <p14:tracePt t="74692" x="7859713" y="5362575"/>
          <p14:tracePt t="74700" x="8029575" y="5362575"/>
          <p14:tracePt t="74708" x="8164513" y="5362575"/>
          <p14:tracePt t="74716" x="8258175" y="5362575"/>
          <p14:tracePt t="74724" x="8343900" y="5362575"/>
          <p14:tracePt t="74732" x="8428038" y="5362575"/>
          <p14:tracePt t="74741" x="8478838" y="5337175"/>
          <p14:tracePt t="74748" x="8504238" y="5319713"/>
          <p14:tracePt t="74757" x="8521700" y="5319713"/>
          <p14:tracePt t="74804" x="8547100" y="5319713"/>
          <p14:tracePt t="74828" x="8555038" y="5319713"/>
          <p14:tracePt t="74837" x="8572500" y="5319713"/>
          <p14:tracePt t="74844" x="8580438" y="5319713"/>
          <p14:tracePt t="74860" x="8605838" y="5311775"/>
          <p14:tracePt t="74877" x="8623300" y="5311775"/>
          <p14:tracePt t="74892" x="8632825" y="5311775"/>
          <p14:tracePt t="74900" x="8640763" y="5311775"/>
          <p14:tracePt t="74908" x="8674100" y="5311775"/>
          <p14:tracePt t="74916" x="8683625" y="5311775"/>
          <p14:tracePt t="74924" x="8691563" y="5311775"/>
          <p14:tracePt t="74932" x="8709025" y="5311775"/>
          <p14:tracePt t="74940" x="8750300" y="5311775"/>
          <p14:tracePt t="74996" x="8759825" y="5311775"/>
          <p14:tracePt t="75004" x="8802688" y="5311775"/>
          <p14:tracePt t="75012" x="8843963" y="5311775"/>
          <p14:tracePt t="75020" x="8929688" y="5311775"/>
          <p14:tracePt t="75028" x="9013825" y="5311775"/>
          <p14:tracePt t="75038" x="9107488" y="5311775"/>
          <p14:tracePt t="75044" x="9193213" y="5311775"/>
          <p14:tracePt t="75052" x="9236075" y="5311775"/>
          <p14:tracePt t="75060" x="9269413" y="5311775"/>
          <p14:tracePt t="75068" x="9294813" y="5294313"/>
          <p14:tracePt t="75197" x="9302750" y="5286375"/>
          <p14:tracePt t="75213" x="9302750" y="5268913"/>
          <p14:tracePt t="75222" x="9302750" y="5260975"/>
          <p14:tracePt t="75229" x="9302750" y="5243513"/>
          <p14:tracePt t="75237" x="9261475" y="5200650"/>
          <p14:tracePt t="75244" x="9209088" y="5192713"/>
          <p14:tracePt t="75252" x="9150350" y="5175250"/>
          <p14:tracePt t="75260" x="9099550" y="5175250"/>
          <p14:tracePt t="75268" x="9074150" y="5157788"/>
          <p14:tracePt t="75300" x="9064625" y="5157788"/>
          <p14:tracePt t="75308" x="9023350" y="5157788"/>
          <p14:tracePt t="75316" x="8997950" y="5157788"/>
          <p14:tracePt t="75325" x="8963025" y="5157788"/>
          <p14:tracePt t="75332" x="8937625" y="5157788"/>
          <p14:tracePt t="75341" x="8894763" y="5157788"/>
          <p14:tracePt t="75348" x="8869363" y="5157788"/>
          <p14:tracePt t="75357" x="8818563" y="5157788"/>
          <p14:tracePt t="75364" x="8793163" y="5157788"/>
          <p14:tracePt t="75372" x="8750300" y="5157788"/>
          <p14:tracePt t="75380" x="8699500" y="5157788"/>
          <p14:tracePt t="75388" x="8674100" y="5157788"/>
          <p14:tracePt t="75396" x="8648700" y="5157788"/>
          <p14:tracePt t="75404" x="8640763" y="5157788"/>
          <p14:tracePt t="75468" x="8615363" y="5157788"/>
          <p14:tracePt t="75476" x="8580438" y="5157788"/>
          <p14:tracePt t="75484" x="8539163" y="5167313"/>
          <p14:tracePt t="75493" x="8513763" y="5167313"/>
          <p14:tracePt t="75500" x="8462963" y="5167313"/>
          <p14:tracePt t="75509" x="8435975" y="5167313"/>
          <p14:tracePt t="75516" x="8428038" y="5175250"/>
          <p14:tracePt t="75525" x="8410575" y="5192713"/>
          <p14:tracePt t="75564" x="8385175" y="5192713"/>
          <p14:tracePt t="75572" x="8343900" y="5192713"/>
          <p14:tracePt t="75580" x="8318500" y="5192713"/>
          <p14:tracePt t="75588" x="8301038" y="5200650"/>
          <p14:tracePt t="75596" x="8291513" y="5200650"/>
          <p14:tracePt t="75605" x="8250238" y="5218113"/>
          <p14:tracePt t="75660" x="8240713" y="5218113"/>
          <p14:tracePt t="75668" x="8224838" y="5218113"/>
          <p14:tracePt t="75676" x="8199438" y="5226050"/>
          <p14:tracePt t="75692" x="8174038" y="5260975"/>
          <p14:tracePt t="75708" x="8156575" y="5268913"/>
          <p14:tracePt t="75716" x="8131175" y="5286375"/>
          <p14:tracePt t="75725" x="8080375" y="5319713"/>
          <p14:tracePt t="75732" x="8070850" y="5327650"/>
          <p14:tracePt t="75741" x="8045450" y="5353050"/>
          <p14:tracePt t="75748" x="8029575" y="5370513"/>
          <p14:tracePt t="75757" x="8020050" y="5380038"/>
          <p14:tracePt t="75764" x="8004175" y="5405438"/>
          <p14:tracePt t="75780" x="8004175" y="5421313"/>
          <p14:tracePt t="75788" x="7994650" y="5430838"/>
          <p14:tracePt t="75796" x="7977188" y="5438775"/>
          <p14:tracePt t="75805" x="7969250" y="5472113"/>
          <p14:tracePt t="75828" x="7961313" y="5481638"/>
          <p14:tracePt t="75844" x="7961313" y="5507038"/>
          <p14:tracePt t="75852" x="7961313" y="5514975"/>
          <p14:tracePt t="75860" x="7961313" y="5532438"/>
          <p14:tracePt t="75868" x="7961313" y="5540375"/>
          <p14:tracePt t="75876" x="7961313" y="5565775"/>
          <p14:tracePt t="75889" x="7961313" y="5591175"/>
          <p14:tracePt t="75892" x="7943850" y="5608638"/>
          <p14:tracePt t="75900" x="7943850" y="5651500"/>
          <p14:tracePt t="75909" x="7943850" y="5659438"/>
          <p14:tracePt t="75916" x="7943850" y="5676900"/>
          <p14:tracePt t="75964" x="7943850" y="5702300"/>
          <p14:tracePt t="75972" x="7943850" y="5710238"/>
          <p14:tracePt t="75980" x="7943850" y="5719763"/>
          <p14:tracePt t="75988" x="7943850" y="5735638"/>
          <p14:tracePt t="75996" x="7951788" y="5761038"/>
          <p14:tracePt t="76005" x="7977188" y="5795963"/>
          <p14:tracePt t="76012" x="7994650" y="5803900"/>
          <p14:tracePt t="76022" x="8070850" y="5854700"/>
          <p14:tracePt t="76029" x="8080375" y="5864225"/>
          <p14:tracePt t="76038" x="8121650" y="5880100"/>
          <p14:tracePt t="76045" x="8215313" y="5897563"/>
          <p14:tracePt t="76053" x="8258175" y="5915025"/>
          <p14:tracePt t="76060" x="8308975" y="5940425"/>
          <p14:tracePt t="76069" x="8369300" y="5957888"/>
          <p14:tracePt t="76078" x="8435975" y="5973763"/>
          <p14:tracePt t="76085" x="8539163" y="6034088"/>
          <p14:tracePt t="76093" x="8580438" y="6049963"/>
          <p14:tracePt t="76101" x="8632825" y="6049963"/>
          <p14:tracePt t="76109" x="8691563" y="6067425"/>
          <p14:tracePt t="76116" x="8759825" y="6067425"/>
          <p14:tracePt t="76125" x="8818563" y="6067425"/>
          <p14:tracePt t="76132" x="8886825" y="6102350"/>
          <p14:tracePt t="76140" x="8980488" y="6118225"/>
          <p14:tracePt t="76148" x="9048750" y="6118225"/>
          <p14:tracePt t="76158" x="9107488" y="6135688"/>
          <p14:tracePt t="76164" x="9132888" y="6135688"/>
          <p14:tracePt t="76172" x="9183688" y="6135688"/>
          <p14:tracePt t="76180" x="9209088" y="6135688"/>
          <p14:tracePt t="76188" x="9269413" y="6135688"/>
          <p14:tracePt t="76196" x="9363075" y="6127750"/>
          <p14:tracePt t="76205" x="9405938" y="6092825"/>
          <p14:tracePt t="76212" x="9498013" y="6076950"/>
          <p14:tracePt t="76221" x="9540875" y="6076950"/>
          <p14:tracePt t="76228" x="9626600" y="6059488"/>
          <p14:tracePt t="76239" x="9694863" y="6059488"/>
          <p14:tracePt t="76244" x="9779000" y="6042025"/>
          <p14:tracePt t="76253" x="9872663" y="6024563"/>
          <p14:tracePt t="76261" x="9956800" y="6024563"/>
          <p14:tracePt t="76268" x="10075863" y="5999163"/>
          <p14:tracePt t="76276" x="10161588" y="5999163"/>
          <p14:tracePt t="76285" x="10255250" y="5983288"/>
          <p14:tracePt t="76292" x="10323513" y="5965825"/>
          <p14:tracePt t="76301" x="10364788" y="5965825"/>
          <p14:tracePt t="76309" x="10433050" y="5932488"/>
          <p14:tracePt t="76316" x="10467975" y="5905500"/>
          <p14:tracePt t="76325" x="10475913" y="5889625"/>
          <p14:tracePt t="76332" x="10509250" y="5864225"/>
          <p14:tracePt t="76343" x="10518775" y="5854700"/>
          <p14:tracePt t="76348" x="10544175" y="5829300"/>
          <p14:tracePt t="76356" x="10560050" y="5778500"/>
          <p14:tracePt t="76364" x="10569575" y="5770563"/>
          <p14:tracePt t="76380" x="10602913" y="5727700"/>
          <p14:tracePt t="76389" x="10612438" y="5710238"/>
          <p14:tracePt t="76396" x="10628313" y="5702300"/>
          <p14:tracePt t="76405" x="10653713" y="5676900"/>
          <p14:tracePt t="76412" x="10679113" y="5641975"/>
          <p14:tracePt t="76421" x="10714038" y="5626100"/>
          <p14:tracePt t="76428" x="10721975" y="5616575"/>
          <p14:tracePt t="76438" x="10764838" y="5591175"/>
          <p14:tracePt t="76445" x="10798175" y="5557838"/>
          <p14:tracePt t="76452" x="10807700" y="5549900"/>
          <p14:tracePt t="76460" x="10848975" y="5507038"/>
          <p14:tracePt t="76469" x="10883900" y="5472113"/>
          <p14:tracePt t="76477" x="10909300" y="5421313"/>
          <p14:tracePt t="76484" x="10942638" y="5395913"/>
          <p14:tracePt t="76493" x="10993438" y="5345113"/>
          <p14:tracePt t="76500" x="11036300" y="5311775"/>
          <p14:tracePt t="76509" x="11071225" y="5302250"/>
          <p14:tracePt t="76516" x="11079163" y="5286375"/>
          <p14:tracePt t="76670" x="11061700" y="5276850"/>
          <p14:tracePt t="76678" x="11002963" y="5276850"/>
          <p14:tracePt t="76686" x="10952163" y="5276850"/>
          <p14:tracePt t="76693" x="10891838" y="5260975"/>
          <p14:tracePt t="76700" x="10798175" y="5260975"/>
          <p14:tracePt t="76708" x="10739438" y="5260975"/>
          <p14:tracePt t="76716" x="10671175" y="5260975"/>
          <p14:tracePt t="76725" x="10645775" y="5243513"/>
          <p14:tracePt t="76732" x="10602913" y="5243513"/>
          <p14:tracePt t="76741" x="10569575" y="5243513"/>
          <p14:tracePt t="76748" x="10560050" y="5243513"/>
          <p14:tracePt t="76756" x="10518775" y="5243513"/>
          <p14:tracePt t="76764" x="10493375" y="5243513"/>
          <p14:tracePt t="76772" x="10450513" y="5243513"/>
          <p14:tracePt t="76780" x="10415588" y="5243513"/>
          <p14:tracePt t="76788" x="10356850" y="5243513"/>
          <p14:tracePt t="76796" x="10288588" y="5243513"/>
          <p14:tracePt t="76804" x="10204450" y="5243513"/>
          <p14:tracePt t="76812" x="10085388" y="5200650"/>
          <p14:tracePt t="76821" x="9999663" y="5200650"/>
          <p14:tracePt t="76828" x="9948863" y="5200650"/>
          <p14:tracePt t="76837" x="9821863" y="5183188"/>
          <p14:tracePt t="76844" x="9753600" y="5183188"/>
          <p14:tracePt t="76852" x="9728200" y="5183188"/>
          <p14:tracePt t="76860" x="9685338" y="5183188"/>
          <p14:tracePt t="76868" x="9667875" y="5183188"/>
          <p14:tracePt t="76876" x="9659938" y="5183188"/>
          <p14:tracePt t="76888" x="9634538" y="5183188"/>
          <p14:tracePt t="76893" x="9617075" y="5183188"/>
          <p14:tracePt t="76900" x="9609138" y="5183188"/>
          <p14:tracePt t="76909" x="9566275" y="5183188"/>
          <p14:tracePt t="76916" x="9558338" y="5183188"/>
          <p14:tracePt t="76925" x="9532938" y="5183188"/>
          <p14:tracePt t="76932" x="9482138" y="5183188"/>
          <p14:tracePt t="76941" x="9456738" y="5183188"/>
          <p14:tracePt t="76948" x="9371013" y="5167313"/>
          <p14:tracePt t="76956" x="9286875" y="5167313"/>
          <p14:tracePt t="76964" x="9218613" y="5167313"/>
          <p14:tracePt t="76972" x="9158288" y="5167313"/>
          <p14:tracePt t="76980" x="9091613" y="5167313"/>
          <p14:tracePt t="76988" x="9082088" y="5167313"/>
          <p14:tracePt t="77004" x="9064625" y="5167313"/>
          <p14:tracePt t="77021" x="9031288" y="5167313"/>
          <p14:tracePt t="77038" x="9013825" y="5167313"/>
          <p14:tracePt t="77045" x="9005888" y="5167313"/>
          <p14:tracePt t="77054" x="8963025" y="5167313"/>
          <p14:tracePt t="77061" x="8921750" y="5167313"/>
          <p14:tracePt t="77069" x="8853488" y="5167313"/>
          <p14:tracePt t="77077" x="8793163" y="5167313"/>
          <p14:tracePt t="77085" x="8709025" y="5167313"/>
          <p14:tracePt t="77094" x="8640763" y="5167313"/>
          <p14:tracePt t="77101" x="8555038" y="5167313"/>
          <p14:tracePt t="77109" x="8513763" y="5167313"/>
          <p14:tracePt t="77117" x="8445500" y="5167313"/>
          <p14:tracePt t="77125" x="8402638" y="5167313"/>
          <p14:tracePt t="77133" x="8377238" y="5167313"/>
          <p14:tracePt t="77141" x="8359775" y="5167313"/>
          <p14:tracePt t="77149" x="8334375" y="5167313"/>
          <p14:tracePt t="77156" x="8326438" y="5167313"/>
          <p14:tracePt t="77165" x="8301038" y="5167313"/>
          <p14:tracePt t="77172" x="8250238" y="5192713"/>
          <p14:tracePt t="77181" x="8224838" y="5200650"/>
          <p14:tracePt t="77190" x="8156575" y="5218113"/>
          <p14:tracePt t="77197" x="8113713" y="5218113"/>
          <p14:tracePt t="77206" x="8088313" y="5235575"/>
          <p14:tracePt t="77213" x="8020050" y="5268913"/>
          <p14:tracePt t="77223" x="7986713" y="5268913"/>
          <p14:tracePt t="77229" x="7943850" y="5286375"/>
          <p14:tracePt t="77240" x="7910513" y="5302250"/>
          <p14:tracePt t="77245" x="7867650" y="5311775"/>
          <p14:tracePt t="77253" x="7816850" y="5345113"/>
          <p14:tracePt t="77269" x="7807325" y="5362575"/>
          <p14:tracePt t="77301" x="7799388" y="5370513"/>
          <p14:tracePt t="77326" x="7781925" y="5380038"/>
          <p14:tracePt t="77333" x="7781925" y="5395913"/>
          <p14:tracePt t="77341" x="7781925" y="5405438"/>
          <p14:tracePt t="77349" x="7781925" y="5421313"/>
          <p14:tracePt t="77356" x="7781925" y="5430838"/>
          <p14:tracePt t="77365" x="7781925" y="5456238"/>
          <p14:tracePt t="77373" x="7781925" y="5481638"/>
          <p14:tracePt t="77381" x="7781925" y="5497513"/>
          <p14:tracePt t="77389" x="7781925" y="5540375"/>
          <p14:tracePt t="77397" x="7781925" y="5565775"/>
          <p14:tracePt t="77407" x="7781925" y="5591175"/>
          <p14:tracePt t="77413" x="7781925" y="5600700"/>
          <p14:tracePt t="77429" x="7791450" y="5634038"/>
          <p14:tracePt t="77454" x="7799388" y="5676900"/>
          <p14:tracePt t="77461" x="7799388" y="5684838"/>
          <p14:tracePt t="77470" x="7816850" y="5702300"/>
          <p14:tracePt t="77478" x="7832725" y="5745163"/>
          <p14:tracePt t="77485" x="7859713" y="5770563"/>
          <p14:tracePt t="77495" x="7875588" y="5788025"/>
          <p14:tracePt t="77501" x="7900988" y="5813425"/>
          <p14:tracePt t="77511" x="7926388" y="5846763"/>
          <p14:tracePt t="77517" x="7961313" y="5872163"/>
          <p14:tracePt t="77526" x="7986713" y="5905500"/>
          <p14:tracePt t="77532" x="8020050" y="5915025"/>
          <p14:tracePt t="77542" x="8029575" y="5915025"/>
          <p14:tracePt t="77548" x="8105775" y="5932488"/>
          <p14:tracePt t="77558" x="8131175" y="5932488"/>
          <p14:tracePt t="77566" x="8181975" y="5965825"/>
          <p14:tracePt t="77575" x="8250238" y="5983288"/>
          <p14:tracePt t="77583" x="8258175" y="5983288"/>
          <p14:tracePt t="77592" x="8301038" y="5983288"/>
          <p14:tracePt t="77597" x="8369300" y="5999163"/>
          <p14:tracePt t="77605" x="8410575" y="6016625"/>
          <p14:tracePt t="77612" x="8478838" y="6016625"/>
          <p14:tracePt t="77626" x="8547100" y="6049963"/>
          <p14:tracePt t="77632" x="8572500" y="6049963"/>
          <p14:tracePt t="77641" x="8658225" y="6049963"/>
          <p14:tracePt t="77646" x="8750300" y="6067425"/>
          <p14:tracePt t="77653" x="8836025" y="6067425"/>
          <p14:tracePt t="77660" x="8921750" y="6067425"/>
          <p14:tracePt t="77670" x="9005888" y="6067425"/>
          <p14:tracePt t="77678" x="9150350" y="6067425"/>
          <p14:tracePt t="77686" x="9201150" y="6067425"/>
          <p14:tracePt t="77694" x="9286875" y="6067425"/>
          <p14:tracePt t="77701" x="9345613" y="6067425"/>
          <p14:tracePt t="77710" x="9439275" y="6034088"/>
          <p14:tracePt t="77717" x="9498013" y="6024563"/>
          <p14:tracePt t="77726" x="9550400" y="5973763"/>
          <p14:tracePt t="77732" x="9583738" y="5957888"/>
          <p14:tracePt t="77741" x="9609138" y="5940425"/>
          <p14:tracePt t="77748" x="9702800" y="5889625"/>
          <p14:tracePt t="77757" x="9745663" y="5872163"/>
          <p14:tracePt t="77764" x="9839325" y="5854700"/>
          <p14:tracePt t="77776" x="9923463" y="5838825"/>
          <p14:tracePt t="77785" x="10050463" y="5795963"/>
          <p14:tracePt t="77793" x="10169525" y="5753100"/>
          <p14:tracePt t="77798" x="10313988" y="5753100"/>
          <p14:tracePt t="77805" x="10407650" y="5735638"/>
          <p14:tracePt t="77812" x="10493375" y="5735638"/>
          <p14:tracePt t="77826" x="10526713" y="5702300"/>
          <p14:tracePt t="77832" x="10534650" y="5694363"/>
          <p14:tracePt t="77839" x="10560050" y="5694363"/>
          <p14:tracePt t="77846" x="10577513" y="5694363"/>
          <p14:tracePt t="77855" x="10602913" y="5684838"/>
          <p14:tracePt t="77862" x="10612438" y="5668963"/>
          <p14:tracePt t="77868" x="10637838" y="5641975"/>
          <p14:tracePt t="77876" x="10653713" y="5626100"/>
          <p14:tracePt t="77884" x="10663238" y="5616575"/>
          <p14:tracePt t="77892" x="10679113" y="5591175"/>
          <p14:tracePt t="77902" x="10704513" y="5557838"/>
          <p14:tracePt t="78006" x="10721975" y="5549900"/>
          <p14:tracePt t="78046" x="10729913" y="5549900"/>
          <p14:tracePt t="78062" x="10747375" y="5532438"/>
          <p14:tracePt t="78071" x="10747375" y="5524500"/>
          <p14:tracePt t="78087" x="10756900" y="5514975"/>
          <p14:tracePt t="78238" x="10764838" y="5497513"/>
          <p14:tracePt t="78366" x="10764838" y="5489575"/>
          <p14:tracePt t="78397" x="10747375" y="5446713"/>
          <p14:tracePt t="78414" x="10739438" y="5438775"/>
          <p14:tracePt t="78423" x="10714038" y="5405438"/>
          <p14:tracePt t="78485" x="10679113" y="5395913"/>
          <p14:tracePt t="78493" x="10671175" y="5380038"/>
          <p14:tracePt t="78501" x="10645775" y="5380038"/>
          <p14:tracePt t="78510" x="10628313" y="5370513"/>
          <p14:tracePt t="78517" x="10594975" y="5370513"/>
          <p14:tracePt t="78526" x="10560050" y="5353050"/>
          <p14:tracePt t="78533" x="10475913" y="5353050"/>
          <p14:tracePt t="78541" x="10390188" y="5353050"/>
          <p14:tracePt t="78549" x="10271125" y="5337175"/>
          <p14:tracePt t="78557" x="10186988" y="5337175"/>
          <p14:tracePt t="78565" x="10093325" y="5337175"/>
          <p14:tracePt t="78573" x="10067925" y="5337175"/>
          <p14:tracePt t="78581" x="10059988" y="5337175"/>
          <p14:tracePt t="78605" x="10042525" y="5337175"/>
          <p14:tracePt t="78613" x="9999663" y="5337175"/>
          <p14:tracePt t="78622" x="9974263" y="5337175"/>
          <p14:tracePt t="78629" x="9915525" y="5337175"/>
          <p14:tracePt t="78639" x="9847263" y="5337175"/>
          <p14:tracePt t="78645" x="9786938" y="5337175"/>
          <p14:tracePt t="78653" x="9677400" y="5337175"/>
          <p14:tracePt t="78660" x="9532938" y="5337175"/>
          <p14:tracePt t="78669" x="9363075" y="5337175"/>
          <p14:tracePt t="78677" x="9226550" y="5337175"/>
          <p14:tracePt t="78685" x="9074150" y="5345113"/>
          <p14:tracePt t="78693" x="8929688" y="5387975"/>
          <p14:tracePt t="78701" x="8802688" y="5430838"/>
          <p14:tracePt t="78710" x="8793163" y="5430838"/>
          <p14:tracePt t="78717" x="8767763" y="5446713"/>
          <p14:tracePt t="78749" x="8734425" y="5456238"/>
          <p14:tracePt t="78757" x="8724900" y="5472113"/>
          <p14:tracePt t="78765" x="8699500" y="5472113"/>
          <p14:tracePt t="78772" x="8691563" y="5481638"/>
          <p14:tracePt t="78788" x="8674100" y="5497513"/>
          <p14:tracePt t="78805" x="8666163" y="5507038"/>
          <p14:tracePt t="78813" x="8648700" y="5514975"/>
          <p14:tracePt t="78829" x="8605838" y="5557838"/>
          <p14:tracePt t="78845" x="8597900" y="5591175"/>
          <p14:tracePt t="78853" x="8580438" y="5600700"/>
          <p14:tracePt t="78861" x="8555038" y="5626100"/>
          <p14:tracePt t="78869" x="8555038" y="5659438"/>
          <p14:tracePt t="78877" x="8539163" y="5668963"/>
          <p14:tracePt t="78894" x="8496300" y="5761038"/>
          <p14:tracePt t="78901" x="8462963" y="5778500"/>
          <p14:tracePt t="78909" x="8453438" y="5803900"/>
          <p14:tracePt t="78916" x="8402638" y="5880100"/>
          <p14:tracePt t="78927" x="8369300" y="5905500"/>
          <p14:tracePt t="78933" x="8318500" y="5999163"/>
          <p14:tracePt t="78949" x="8283575" y="6024563"/>
          <p14:tracePt t="78957" x="8266113" y="6076950"/>
          <p14:tracePt t="78965" x="8240713" y="6102350"/>
          <p14:tracePt t="78973" x="8224838" y="6118225"/>
          <p14:tracePt t="78981" x="8215313" y="6143625"/>
          <p14:tracePt t="78989" x="8199438" y="6153150"/>
          <p14:tracePt t="78997" x="8199438" y="6169025"/>
          <p14:tracePt t="79006" x="8199438" y="6194425"/>
          <p14:tracePt t="79013" x="8164513" y="6237288"/>
          <p14:tracePt t="79029" x="8164513" y="6288088"/>
          <p14:tracePt t="79039" x="8164513" y="6313488"/>
          <p14:tracePt t="79044" x="8164513" y="6338888"/>
          <p14:tracePt t="79053" x="8164513" y="6356350"/>
          <p14:tracePt t="79060" x="8164513" y="6365875"/>
          <p14:tracePt t="79133" x="8164513" y="6373813"/>
          <p14:tracePt t="79149" x="8164513" y="6407150"/>
          <p14:tracePt t="79157" x="8174038" y="6416675"/>
          <p14:tracePt t="79165" x="8181975" y="6416675"/>
          <p14:tracePt t="79173" x="8224838" y="6416675"/>
          <p14:tracePt t="79181" x="8240713" y="6416675"/>
          <p14:tracePt t="79188" x="8275638" y="6416675"/>
          <p14:tracePt t="79206" x="8291513" y="6416675"/>
          <p14:tracePt t="79213" x="8301038" y="6416675"/>
          <p14:tracePt t="79237" x="8318500" y="6416675"/>
          <p14:tracePt t="79245" x="8343900" y="6416675"/>
          <p14:tracePt t="79254" x="8369300" y="6432550"/>
          <p14:tracePt t="79261" x="8369300" y="6442075"/>
          <p14:tracePt t="79269" x="8369300" y="6467475"/>
          <p14:tracePt t="79277" x="8369300" y="6483350"/>
          <p14:tracePt t="79285" x="8359775" y="6510338"/>
          <p14:tracePt t="79301" x="8318500" y="6500813"/>
          <p14:tracePt t="79309" x="8318500" y="6483350"/>
          <p14:tracePt t="79317" x="8318500" y="6457950"/>
          <p14:tracePt t="79534" x="8266113" y="6391275"/>
          <p14:tracePt t="79541" x="8250238" y="6391275"/>
          <p14:tracePt t="79551" x="8199438" y="6391275"/>
          <p14:tracePt t="79559" x="8131175" y="6391275"/>
          <p14:tracePt t="79566" x="8070850" y="6373813"/>
          <p14:tracePt t="79572" x="8037513" y="6365875"/>
          <p14:tracePt t="79580" x="8012113" y="6348413"/>
          <p14:tracePt t="79588" x="7994650" y="6330950"/>
          <p14:tracePt t="79596" x="7986713" y="6323013"/>
          <p14:tracePt t="79604" x="7977188" y="6313488"/>
          <p14:tracePt t="79612" x="7961313" y="6297613"/>
          <p14:tracePt t="79621" x="7961313" y="6288088"/>
          <p14:tracePt t="79628" x="7951788" y="6272213"/>
          <p14:tracePt t="79637" x="7935913" y="6262688"/>
          <p14:tracePt t="79644" x="7926388" y="6246813"/>
          <p14:tracePt t="79653" x="7910513" y="6237288"/>
          <p14:tracePt t="79668" x="7885113" y="6221413"/>
          <p14:tracePt t="79676" x="7875588" y="6211888"/>
          <p14:tracePt t="79684" x="7867650" y="6211888"/>
          <p14:tracePt t="79692" x="7850188" y="6211888"/>
          <p14:tracePt t="79733" x="7842250" y="6211888"/>
          <p14:tracePt t="79742" x="7816850" y="6194425"/>
          <p14:tracePt t="79751" x="7799388" y="6194425"/>
          <p14:tracePt t="79760" x="7773988" y="6194425"/>
          <p14:tracePt t="79766" x="7731125" y="6194425"/>
          <p14:tracePt t="79775" x="7662863" y="6186488"/>
          <p14:tracePt t="79782" x="7637463" y="6186488"/>
          <p14:tracePt t="79790" x="7570788" y="6186488"/>
          <p14:tracePt t="79796" x="7545388" y="6186488"/>
          <p14:tracePt t="79805" x="7502525" y="6169025"/>
          <p14:tracePt t="79812" x="7485063" y="6169025"/>
          <p14:tracePt t="79821" x="7442200" y="6135688"/>
          <p14:tracePt t="79828" x="7416800" y="6127750"/>
          <p14:tracePt t="79838" x="7408863" y="6127750"/>
          <p14:tracePt t="79845" x="7366000" y="6110288"/>
          <p14:tracePt t="79853" x="7315200" y="6076950"/>
          <p14:tracePt t="79860" x="7246938" y="6042025"/>
          <p14:tracePt t="79868" x="7178675" y="6008688"/>
          <p14:tracePt t="79876" x="7112000" y="5973763"/>
          <p14:tracePt t="79884" x="6983413" y="5915025"/>
          <p14:tracePt t="79892" x="6932613" y="5880100"/>
          <p14:tracePt t="79905" x="6848475" y="5864225"/>
          <p14:tracePt t="79908" x="6754813" y="5821363"/>
          <p14:tracePt t="79916" x="6653213" y="5745163"/>
          <p14:tracePt t="79925" x="6600825" y="5727700"/>
          <p14:tracePt t="79932" x="6508750" y="5676900"/>
          <p14:tracePt t="79941" x="6465888" y="5659438"/>
          <p14:tracePt t="79948" x="6430963" y="5641975"/>
          <p14:tracePt t="79957" x="6405563" y="5608638"/>
          <p14:tracePt t="79964" x="6389688" y="5600700"/>
          <p14:tracePt t="79974" x="6364288" y="5583238"/>
          <p14:tracePt t="79989" x="6296025" y="5549900"/>
          <p14:tracePt t="79996" x="6270625" y="5524500"/>
          <p14:tracePt t="80004" x="6235700" y="5507038"/>
          <p14:tracePt t="80012" x="6210300" y="5489575"/>
          <p14:tracePt t="80021" x="6142038" y="5438775"/>
          <p14:tracePt t="80028" x="6091238" y="5421313"/>
          <p14:tracePt t="80037" x="6049963" y="5413375"/>
          <p14:tracePt t="80044" x="5981700" y="5380038"/>
          <p14:tracePt t="80054" x="5930900" y="5362575"/>
          <p14:tracePt t="80060" x="5905500" y="5345113"/>
          <p14:tracePt t="80068" x="5837238" y="5345113"/>
          <p14:tracePt t="80076" x="5827713" y="5337175"/>
          <p14:tracePt t="80084" x="5786438" y="5337175"/>
          <p14:tracePt t="80198" x="5776913" y="5337175"/>
          <p14:tracePt t="80262" x="5761038" y="5337175"/>
          <p14:tracePt t="80278" x="5776913" y="5353050"/>
          <p14:tracePt t="80285" x="5794375" y="5362575"/>
          <p14:tracePt t="80292" x="5802313" y="5380038"/>
          <p14:tracePt t="80300" x="5819775" y="5380038"/>
          <p14:tracePt t="80316" x="5862638" y="5380038"/>
          <p14:tracePt t="80325" x="5921375" y="5413375"/>
          <p14:tracePt t="80332" x="5989638" y="5413375"/>
          <p14:tracePt t="80341" x="6057900" y="5438775"/>
          <p14:tracePt t="80348" x="6151563" y="5464175"/>
          <p14:tracePt t="80357" x="6194425" y="5472113"/>
          <p14:tracePt t="80365" x="6261100" y="5489575"/>
          <p14:tracePt t="80372" x="6354763" y="5532438"/>
          <p14:tracePt t="80380" x="6372225" y="5540375"/>
          <p14:tracePt t="80388" x="6397625" y="5540375"/>
          <p14:tracePt t="80404" x="6405563" y="5557838"/>
          <p14:tracePt t="80460" x="6430963" y="5557838"/>
          <p14:tracePt t="80469" x="6456363" y="5557838"/>
          <p14:tracePt t="80476" x="6491288" y="5565775"/>
          <p14:tracePt t="80484" x="6499225" y="5565775"/>
          <p14:tracePt t="80493" x="6524625" y="5600700"/>
          <p14:tracePt t="80516" x="6542088" y="5600700"/>
          <p14:tracePt t="80548" x="6550025" y="5600700"/>
          <p14:tracePt t="80581" x="6567488" y="5600700"/>
          <p14:tracePt t="80597" x="6592888" y="5600700"/>
          <p14:tracePt t="80798" x="6618288" y="5600700"/>
          <p14:tracePt t="80814" x="6661150" y="5616575"/>
          <p14:tracePt t="80824" x="6678613" y="5616575"/>
          <p14:tracePt t="80831" x="6686550" y="5626100"/>
          <p14:tracePt t="80838" x="6745288" y="5641975"/>
          <p14:tracePt t="80854" x="6754813" y="5641975"/>
          <p14:tracePt t="80892" x="6770688" y="5641975"/>
          <p14:tracePt t="81158" x="6754813" y="5641975"/>
          <p14:tracePt t="81166" x="6686550" y="5641975"/>
          <p14:tracePt t="81172" x="6584950" y="5641975"/>
          <p14:tracePt t="81180" x="6516688" y="5641975"/>
          <p14:tracePt t="81188" x="6430963" y="5641975"/>
          <p14:tracePt t="81196" x="6321425" y="5641975"/>
          <p14:tracePt t="81204" x="6227763" y="5641975"/>
          <p14:tracePt t="81212" x="6167438" y="5641975"/>
          <p14:tracePt t="81220" x="6083300" y="5641975"/>
          <p14:tracePt t="81228" x="5964238" y="5659438"/>
          <p14:tracePt t="81237" x="5946775" y="5668963"/>
          <p14:tracePt t="81244" x="5880100" y="5668963"/>
          <p14:tracePt t="81254" x="5827713" y="5668963"/>
          <p14:tracePt t="81260" x="5802313" y="5668963"/>
          <p14:tracePt t="81268" x="5776913" y="5668963"/>
          <p14:tracePt t="81276" x="5751513" y="5668963"/>
          <p14:tracePt t="81284" x="5726113" y="5668963"/>
          <p14:tracePt t="81292" x="5675313" y="5668963"/>
          <p14:tracePt t="81300" x="5649913" y="5668963"/>
          <p14:tracePt t="81308" x="5607050" y="5668963"/>
          <p14:tracePt t="81316" x="5538788" y="5668963"/>
          <p14:tracePt t="81324" x="5480050" y="5668963"/>
          <p14:tracePt t="81332" x="5411788" y="5668963"/>
          <p14:tracePt t="81340" x="5353050" y="5668963"/>
          <p14:tracePt t="81348" x="5267325" y="5668963"/>
          <p14:tracePt t="81357" x="5199063" y="5668963"/>
          <p14:tracePt t="81364" x="5140325" y="5668963"/>
          <p14:tracePt t="81373" x="5089525" y="5668963"/>
          <p14:tracePt t="81380" x="5029200" y="5668963"/>
          <p14:tracePt t="81388" x="5021263" y="5684838"/>
          <p14:tracePt t="81412" x="4995863" y="5684838"/>
          <p14:tracePt t="81469" x="4978400" y="5694363"/>
          <p14:tracePt t="81493" x="4953000" y="5710238"/>
          <p14:tracePt t="81501" x="4927600" y="5710238"/>
          <p14:tracePt t="81509" x="4894263" y="5735638"/>
          <p14:tracePt t="81517" x="4884738" y="5735638"/>
          <p14:tracePt t="81526" x="4859338" y="5735638"/>
          <p14:tracePt t="81533" x="4843463" y="5735638"/>
          <p14:tracePt t="81548" x="4833938" y="5735638"/>
          <p14:tracePt t="81557" x="4826000" y="5735638"/>
          <p14:tracePt t="81572" x="4791075" y="5753100"/>
          <p14:tracePt t="81654" x="4783138" y="5745163"/>
          <p14:tracePt t="81670" x="4783138" y="5735638"/>
          <p14:tracePt t="81679" x="4826000" y="5735638"/>
          <p14:tracePt t="81686" x="4859338" y="5719763"/>
          <p14:tracePt t="81693" x="4945063" y="5668963"/>
          <p14:tracePt t="81701" x="4962525" y="5668963"/>
          <p14:tracePt t="81709" x="5003800" y="5651500"/>
          <p14:tracePt t="81717" x="5029200" y="5651500"/>
          <p14:tracePt t="81725" x="5054600" y="5651500"/>
          <p14:tracePt t="81733" x="5089525" y="5641975"/>
          <p14:tracePt t="81741" x="5132388" y="5641975"/>
          <p14:tracePt t="81748" x="5157788" y="5641975"/>
          <p14:tracePt t="81757" x="5199063" y="5641975"/>
          <p14:tracePt t="81764" x="5216525" y="5641975"/>
          <p14:tracePt t="81772" x="5241925" y="5641975"/>
          <p14:tracePt t="81780" x="5302250" y="5641975"/>
          <p14:tracePt t="81788" x="5318125" y="5641975"/>
          <p14:tracePt t="81796" x="5360988" y="5641975"/>
          <p14:tracePt t="81805" x="5368925" y="5641975"/>
          <p14:tracePt t="81812" x="5378450" y="5641975"/>
          <p14:tracePt t="81822" x="5403850" y="5641975"/>
          <p14:tracePt t="81901" x="5437188" y="5641975"/>
          <p14:tracePt t="81909" x="5446713" y="5641975"/>
          <p14:tracePt t="81917" x="5487988" y="5641975"/>
          <p14:tracePt t="81926" x="5548313" y="5641975"/>
          <p14:tracePt t="81933" x="5581650" y="5641975"/>
          <p14:tracePt t="81941" x="5641975" y="5641975"/>
          <p14:tracePt t="81949" x="5683250" y="5641975"/>
          <p14:tracePt t="81957" x="5735638" y="5641975"/>
          <p14:tracePt t="81965" x="5776913" y="5626100"/>
          <p14:tracePt t="81972" x="5794375" y="5626100"/>
          <p14:tracePt t="81981" x="5802313" y="5626100"/>
          <p14:tracePt t="81989" x="5811838" y="5626100"/>
          <p14:tracePt t="81997" x="5837238" y="5626100"/>
          <p14:tracePt t="82006" x="5870575" y="5626100"/>
          <p14:tracePt t="82013" x="5880100" y="5626100"/>
          <p14:tracePt t="82022" x="5905500" y="5600700"/>
          <p14:tracePt t="82029" x="5921375" y="5600700"/>
          <p14:tracePt t="82039" x="5946775" y="5583238"/>
          <p14:tracePt t="82045" x="6007100" y="5583238"/>
          <p14:tracePt t="82056" x="6057900" y="5583238"/>
          <p14:tracePt t="82062" x="6083300" y="5583238"/>
          <p14:tracePt t="82069" x="6126163" y="5583238"/>
          <p14:tracePt t="82078" x="6151563" y="5583238"/>
          <p14:tracePt t="82086" x="6167438" y="5583238"/>
          <p14:tracePt t="82094" x="6210300" y="5583238"/>
          <p14:tracePt t="82100" x="6235700" y="5583238"/>
          <p14:tracePt t="82109" x="6261100" y="5583238"/>
          <p14:tracePt t="82116" x="6270625" y="5575300"/>
          <p14:tracePt t="82125" x="6286500" y="5575300"/>
          <p14:tracePt t="82142" x="6296025" y="5575300"/>
          <p14:tracePt t="82165" x="6321425" y="5575300"/>
          <p14:tracePt t="82172" x="6338888" y="5557838"/>
          <p14:tracePt t="82180" x="6346825" y="5557838"/>
          <p14:tracePt t="82189" x="6372225" y="5532438"/>
          <p14:tracePt t="82196" x="6405563" y="5532438"/>
          <p14:tracePt t="82205" x="6430963" y="5532438"/>
          <p14:tracePt t="82212" x="6473825" y="5514975"/>
          <p14:tracePt t="82222" x="6499225" y="5514975"/>
          <p14:tracePt t="82228" x="6550025" y="5497513"/>
          <p14:tracePt t="82238" x="6559550" y="5497513"/>
          <p14:tracePt t="82244" x="6575425" y="5489575"/>
          <p14:tracePt t="82254" x="6600825" y="5489575"/>
          <p14:tracePt t="82269" x="6610350" y="5489575"/>
          <p14:tracePt t="82276" x="6626225" y="5472113"/>
          <p14:tracePt t="82284" x="6635750" y="5464175"/>
          <p14:tracePt t="82293" x="6643688" y="5456238"/>
          <p14:tracePt t="82300" x="6678613" y="5438775"/>
          <p14:tracePt t="82308" x="6686550" y="5438775"/>
          <p14:tracePt t="82316" x="6694488" y="5438775"/>
          <p14:tracePt t="82325" x="6737350" y="5421313"/>
          <p14:tracePt t="82332" x="6770688" y="5421313"/>
          <p14:tracePt t="82341" x="6813550" y="5413375"/>
          <p14:tracePt t="82348" x="6823075" y="5395913"/>
          <p14:tracePt t="82358" x="6856413" y="5387975"/>
          <p14:tracePt t="82364" x="6864350" y="5387975"/>
          <p14:tracePt t="82373" x="6889750" y="5387975"/>
          <p14:tracePt t="82380" x="6915150" y="5370513"/>
          <p14:tracePt t="82389" x="6950075" y="5370513"/>
          <p14:tracePt t="82396" x="6958013" y="5370513"/>
          <p14:tracePt t="82405" x="6967538" y="5353050"/>
          <p14:tracePt t="82412" x="7000875" y="5353050"/>
          <p14:tracePt t="82421" x="7008813" y="5345113"/>
          <p14:tracePt t="82428" x="7018338" y="5337175"/>
          <p14:tracePt t="82438" x="7034213" y="5319713"/>
          <p14:tracePt t="82460" x="7077075" y="5311775"/>
          <p14:tracePt t="82476" x="7085013" y="5311775"/>
          <p14:tracePt t="82485" x="7094538" y="5311775"/>
          <p14:tracePt t="82492" x="7127875" y="5311775"/>
          <p14:tracePt t="82501" x="7137400" y="5311775"/>
          <p14:tracePt t="82509" x="7162800" y="5294313"/>
          <p14:tracePt t="82516" x="7188200" y="5294313"/>
          <p14:tracePt t="82525" x="7204075" y="5294313"/>
          <p14:tracePt t="82533" x="7213600" y="5294313"/>
          <p14:tracePt t="82541" x="7256463" y="5268913"/>
          <p14:tracePt t="82548" x="7264400" y="5268913"/>
          <p14:tracePt t="82557" x="7307263" y="5251450"/>
          <p14:tracePt t="82564" x="7340600" y="5251450"/>
          <p14:tracePt t="82573" x="7400925" y="5251450"/>
          <p14:tracePt t="82581" x="7426325" y="5235575"/>
          <p14:tracePt t="82589" x="7477125" y="5235575"/>
          <p14:tracePt t="82597" x="7518400" y="5235575"/>
          <p14:tracePt t="82605" x="7561263" y="5235575"/>
          <p14:tracePt t="82612" x="7596188" y="5226050"/>
          <p14:tracePt t="82621" x="7621588" y="5226050"/>
          <p14:tracePt t="82628" x="7629525" y="5226050"/>
          <p14:tracePt t="82638" x="7662863" y="5226050"/>
          <p14:tracePt t="82645" x="7672388" y="5208588"/>
          <p14:tracePt t="82654" x="7680325" y="5200650"/>
          <p14:tracePt t="82660" x="7697788" y="5200650"/>
          <p14:tracePt t="82676" x="7705725" y="5200650"/>
          <p14:tracePt t="82692" x="7723188" y="5200650"/>
          <p14:tracePt t="82700" x="7748588" y="5200650"/>
          <p14:tracePt t="82708" x="7756525" y="5200650"/>
          <p14:tracePt t="82716" x="7766050" y="5200650"/>
          <p14:tracePt t="82724" x="7807325" y="5200650"/>
          <p14:tracePt t="82732" x="7824788" y="5200650"/>
          <p14:tracePt t="82748" x="7850188" y="5200650"/>
          <p14:tracePt t="82926" x="7893050" y="5183188"/>
          <p14:tracePt t="83613" x="7910513" y="5183188"/>
          <p14:tracePt t="83677" x="7918450" y="5183188"/>
          <p14:tracePt t="83692" x="7943850" y="5183188"/>
          <p14:tracePt t="83765" x="7961313" y="5183188"/>
          <p14:tracePt t="83773" x="7986713" y="5167313"/>
          <p14:tracePt t="83781" x="8045450" y="5167313"/>
          <p14:tracePt t="83789" x="8131175" y="5167313"/>
          <p14:tracePt t="83796" x="8250238" y="5167313"/>
          <p14:tracePt t="83804" x="8385175" y="5167313"/>
          <p14:tracePt t="83812" x="8478838" y="5167313"/>
          <p14:tracePt t="83820" x="8589963" y="5167313"/>
          <p14:tracePt t="83828" x="8709025" y="5149850"/>
          <p14:tracePt t="83837" x="8828088" y="5149850"/>
          <p14:tracePt t="83844" x="8972550" y="5149850"/>
          <p14:tracePt t="83853" x="9091613" y="5091113"/>
          <p14:tracePt t="83860" x="9209088" y="5091113"/>
          <p14:tracePt t="83868" x="9328150" y="5064125"/>
          <p14:tracePt t="83876" x="9421813" y="5048250"/>
          <p14:tracePt t="83884" x="9464675" y="5048250"/>
          <p14:tracePt t="83892" x="9498013" y="5030788"/>
          <p14:tracePt t="83905" x="9507538" y="5005388"/>
          <p14:tracePt t="83908" x="9523413" y="5005388"/>
          <p14:tracePt t="83948" x="9532938" y="4997450"/>
          <p14:tracePt t="84086" x="9558338" y="4997450"/>
          <p14:tracePt t="84094" x="9609138" y="4997450"/>
          <p14:tracePt t="84102" x="9617075" y="4997450"/>
          <p14:tracePt t="84110" x="9677400" y="4997450"/>
          <p14:tracePt t="84116" x="9736138" y="4979988"/>
          <p14:tracePt t="84124" x="9786938" y="4979988"/>
          <p14:tracePt t="84132" x="9847263" y="4979988"/>
          <p14:tracePt t="84140" x="9931400" y="4979988"/>
          <p14:tracePt t="84148" x="10050463" y="4979988"/>
          <p14:tracePt t="84156" x="10136188" y="4979988"/>
          <p14:tracePt t="84164" x="10194925" y="4979988"/>
          <p14:tracePt t="84173" x="10263188" y="4979988"/>
          <p14:tracePt t="84180" x="10288588" y="4979988"/>
          <p14:tracePt t="84421" x="10313988" y="4979988"/>
          <p14:tracePt t="84429" x="10339388" y="4979988"/>
          <p14:tracePt t="84461" x="10374313" y="5013325"/>
          <p14:tracePt t="84469" x="10374313" y="5048250"/>
          <p14:tracePt t="84476" x="10374313" y="5091113"/>
          <p14:tracePt t="84485" x="10374313" y="5116513"/>
          <p14:tracePt t="84492" x="10374313" y="5157788"/>
          <p14:tracePt t="84500" x="10374313" y="5192713"/>
          <p14:tracePt t="84508" x="10364788" y="5235575"/>
          <p14:tracePt t="84516" x="10339388" y="5268913"/>
          <p14:tracePt t="84525" x="10339388" y="5294313"/>
          <p14:tracePt t="84532" x="10339388" y="5319713"/>
          <p14:tracePt t="84541" x="10323513" y="5405438"/>
          <p14:tracePt t="84548" x="10323513" y="5421313"/>
          <p14:tracePt t="84558" x="10306050" y="5430838"/>
          <p14:tracePt t="84766" x="10298113" y="5430838"/>
          <p14:tracePt t="84773" x="10237788" y="5464175"/>
          <p14:tracePt t="84789" x="10255250" y="5472113"/>
          <p14:tracePt t="84812" x="10306050" y="5472113"/>
          <p14:tracePt t="84820" x="10331450" y="5472113"/>
          <p14:tracePt t="84828" x="10348913" y="5438775"/>
          <p14:tracePt t="84837" x="10348913" y="5380038"/>
          <p14:tracePt t="84845" x="10348913" y="5327650"/>
          <p14:tracePt t="84854" x="10348913" y="5319713"/>
          <p14:tracePt t="84860" x="10356850" y="5302250"/>
          <p14:tracePt t="84868" x="10382250" y="5294313"/>
          <p14:tracePt t="84876" x="10399713" y="5294313"/>
          <p14:tracePt t="84888" x="10450513" y="5276850"/>
          <p14:tracePt t="84892" x="10526713" y="5243513"/>
          <p14:tracePt t="84900" x="10569575" y="5226050"/>
          <p14:tracePt t="84909" x="10602913" y="5183188"/>
          <p14:tracePt t="84916" x="10653713" y="5149850"/>
          <p14:tracePt t="84925" x="10679113" y="5116513"/>
          <p14:tracePt t="84932" x="10714038" y="5073650"/>
          <p14:tracePt t="84940" x="10729913" y="5038725"/>
          <p14:tracePt t="84948" x="10729913" y="5013325"/>
          <p14:tracePt t="84957" x="10729913" y="5005388"/>
          <p14:tracePt t="84964" x="10729913" y="4987925"/>
          <p14:tracePt t="85012" x="10739438" y="4962525"/>
          <p14:tracePt t="85020" x="10739438" y="4937125"/>
          <p14:tracePt t="85028" x="10756900" y="4911725"/>
          <p14:tracePt t="85036" x="10756900" y="4894263"/>
          <p14:tracePt t="85044" x="10782300" y="4868863"/>
          <p14:tracePt t="85068" x="10782300" y="4852988"/>
          <p14:tracePt t="85076" x="10782300" y="4827588"/>
          <p14:tracePt t="85084" x="10782300" y="4818063"/>
          <p14:tracePt t="85278" x="10782300" y="4810125"/>
          <p14:tracePt t="85287" x="10782300" y="4792663"/>
          <p14:tracePt t="92013" x="10764838" y="4784725"/>
          <p14:tracePt t="92020" x="10679113" y="4784725"/>
          <p14:tracePt t="92029" x="10594975" y="4784725"/>
          <p14:tracePt t="92036" x="10501313" y="4784725"/>
          <p14:tracePt t="92044" x="10415588" y="4784725"/>
          <p14:tracePt t="92052" x="10271125" y="4784725"/>
          <p14:tracePt t="92060" x="10161588" y="4784725"/>
          <p14:tracePt t="92069" x="10042525" y="4784725"/>
          <p14:tracePt t="92076" x="9923463" y="4792663"/>
          <p14:tracePt t="92084" x="9771063" y="4835525"/>
          <p14:tracePt t="92092" x="9634538" y="4835525"/>
          <p14:tracePt t="92100" x="9456738" y="4860925"/>
          <p14:tracePt t="92108" x="9312275" y="4878388"/>
          <p14:tracePt t="92116" x="9082088" y="4919663"/>
          <p14:tracePt t="92124" x="8904288" y="4972050"/>
          <p14:tracePt t="92132" x="8674100" y="4987925"/>
          <p14:tracePt t="92140" x="8453438" y="5013325"/>
          <p14:tracePt t="92148" x="8275638" y="5056188"/>
          <p14:tracePt t="92156" x="8070850" y="5081588"/>
          <p14:tracePt t="92164" x="7926388" y="5099050"/>
          <p14:tracePt t="92172" x="7781925" y="5124450"/>
          <p14:tracePt t="92180" x="7629525" y="5183188"/>
          <p14:tracePt t="92189" x="7586663" y="5183188"/>
          <p14:tracePt t="92196" x="7493000" y="5226050"/>
          <p14:tracePt t="92205" x="7408863" y="5226050"/>
          <p14:tracePt t="92212" x="7281863" y="5260975"/>
          <p14:tracePt t="92220" x="7196138" y="5260975"/>
          <p14:tracePt t="92228" x="7102475" y="5286375"/>
          <p14:tracePt t="92236" x="7034213" y="5319713"/>
          <p14:tracePt t="92244" x="6915150" y="5337175"/>
          <p14:tracePt t="92252" x="6848475" y="5370513"/>
          <p14:tracePt t="92260" x="6780213" y="5387975"/>
          <p14:tracePt t="92269" x="6694488" y="5387975"/>
          <p14:tracePt t="92276" x="6592888" y="5446713"/>
          <p14:tracePt t="92284" x="6499225" y="5464175"/>
          <p14:tracePt t="92292" x="6380163" y="5464175"/>
          <p14:tracePt t="92300" x="6296025" y="5481638"/>
          <p14:tracePt t="92308" x="6151563" y="5481638"/>
          <p14:tracePt t="92316" x="6032500" y="5481638"/>
          <p14:tracePt t="92324" x="5888038" y="5481638"/>
          <p14:tracePt t="92332" x="5776913" y="5481638"/>
          <p14:tracePt t="92340" x="5657850" y="5507038"/>
          <p14:tracePt t="92348" x="5538788" y="5507038"/>
          <p14:tracePt t="92357" x="5454650" y="5507038"/>
          <p14:tracePt t="92365" x="5411788" y="5507038"/>
          <p14:tracePt t="92373" x="5360988" y="5497513"/>
          <p14:tracePt t="92380" x="5335588" y="5497513"/>
          <p14:tracePt t="92389" x="5292725" y="5497513"/>
          <p14:tracePt t="92396" x="5276850" y="5497513"/>
          <p14:tracePt t="92404" x="5267325" y="5497513"/>
          <p14:tracePt t="92420" x="5249863" y="5497513"/>
          <p14:tracePt t="92436" x="5224463" y="5497513"/>
          <p14:tracePt t="92444" x="5199063" y="5497513"/>
          <p14:tracePt t="92453" x="5191125" y="5497513"/>
          <p14:tracePt t="92460" x="5165725" y="5497513"/>
          <p14:tracePt t="92470" x="5148263" y="5497513"/>
          <p14:tracePt t="92589" x="5157788" y="5497513"/>
          <p14:tracePt t="92597" x="5191125" y="5497513"/>
          <p14:tracePt t="92605" x="5241925" y="5497513"/>
          <p14:tracePt t="92613" x="5302250" y="5497513"/>
          <p14:tracePt t="92621" x="5368925" y="5497513"/>
          <p14:tracePt t="92628" x="5454650" y="5497513"/>
          <p14:tracePt t="92636" x="5565775" y="5497513"/>
          <p14:tracePt t="92644" x="5632450" y="5497513"/>
          <p14:tracePt t="92652" x="5735638" y="5497513"/>
          <p14:tracePt t="92660" x="5827713" y="5497513"/>
          <p14:tracePt t="92669" x="5913438" y="5497513"/>
          <p14:tracePt t="92676" x="5997575" y="5497513"/>
          <p14:tracePt t="92685" x="6116638" y="5497513"/>
          <p14:tracePt t="92692" x="6202363" y="5497513"/>
          <p14:tracePt t="92700" x="6296025" y="5497513"/>
          <p14:tracePt t="92708" x="6338888" y="5497513"/>
          <p14:tracePt t="92716" x="6364288" y="5497513"/>
          <p14:tracePt t="92724" x="6405563" y="5497513"/>
          <p14:tracePt t="92740" x="6423025" y="5497513"/>
          <p14:tracePt t="92748" x="6430963" y="5497513"/>
          <p14:tracePt t="92756" x="6456363" y="5497513"/>
          <p14:tracePt t="92764" x="6473825" y="5497513"/>
          <p14:tracePt t="92772" x="6483350" y="5497513"/>
          <p14:tracePt t="92796" x="6499225" y="5497513"/>
          <p14:tracePt t="92812" x="6534150" y="5497513"/>
          <p14:tracePt t="92820" x="6567488" y="5497513"/>
          <p14:tracePt t="92828" x="6592888" y="5497513"/>
          <p14:tracePt t="92836" x="6618288" y="5497513"/>
          <p14:tracePt t="92844" x="6626225" y="5497513"/>
          <p14:tracePt t="92860" x="6653213" y="5497513"/>
          <p14:tracePt t="92869" x="6686550" y="5497513"/>
          <p14:tracePt t="92876" x="6711950" y="5464175"/>
          <p14:tracePt t="92887" x="6737350" y="5464175"/>
          <p14:tracePt t="92892" x="6770688" y="5456238"/>
          <p14:tracePt t="92900" x="6831013" y="5438775"/>
          <p14:tracePt t="92909" x="6881813" y="5438775"/>
          <p14:tracePt t="92916" x="6924675" y="5421313"/>
          <p14:tracePt t="92924" x="6975475" y="5421313"/>
          <p14:tracePt t="92932" x="7018338" y="5387975"/>
          <p14:tracePt t="92940" x="7069138" y="5387975"/>
          <p14:tracePt t="92948" x="7112000" y="5370513"/>
          <p14:tracePt t="92956" x="7196138" y="5370513"/>
          <p14:tracePt t="92964" x="7239000" y="5370513"/>
          <p14:tracePt t="92972" x="7323138" y="5370513"/>
          <p14:tracePt t="92980" x="7416800" y="5370513"/>
          <p14:tracePt t="92989" x="7477125" y="5353050"/>
          <p14:tracePt t="92996" x="7527925" y="5345113"/>
          <p14:tracePt t="93004" x="7553325" y="5345113"/>
          <p14:tracePt t="93012" x="7621588" y="5345113"/>
          <p14:tracePt t="93020" x="7646988" y="5311775"/>
          <p14:tracePt t="93052" x="7697788" y="5294313"/>
          <p14:tracePt t="93068" x="7705725" y="5286375"/>
          <p14:tracePt t="93076" x="7715250" y="5268913"/>
          <p14:tracePt t="93086" x="7740650" y="5268913"/>
          <p14:tracePt t="93092" x="7773988" y="5268913"/>
          <p14:tracePt t="93100" x="7816850" y="5243513"/>
          <p14:tracePt t="93108" x="7867650" y="5243513"/>
          <p14:tracePt t="93116" x="7893050" y="5243513"/>
          <p14:tracePt t="93124" x="7900988" y="5226050"/>
          <p14:tracePt t="93132" x="7918450" y="5226050"/>
          <p14:tracePt t="93180" x="7951788" y="5226050"/>
          <p14:tracePt t="93188" x="7969250" y="5226050"/>
          <p14:tracePt t="93196" x="7994650" y="5218113"/>
          <p14:tracePt t="93212" x="8020050" y="5218113"/>
          <p14:tracePt t="93220" x="8054975" y="5200650"/>
          <p14:tracePt t="93228" x="8113713" y="5200650"/>
          <p14:tracePt t="93237" x="8164513" y="5183188"/>
          <p14:tracePt t="93245" x="8189913" y="5167313"/>
          <p14:tracePt t="93254" x="8215313" y="5167313"/>
          <p14:tracePt t="93260" x="8283575" y="5149850"/>
          <p14:tracePt t="93277" x="8326438" y="5149850"/>
          <p14:tracePt t="93287" x="8343900" y="5149850"/>
          <p14:tracePt t="93292" x="8351838" y="5149850"/>
          <p14:tracePt t="93301" x="8369300" y="5141913"/>
          <p14:tracePt t="93316" x="8402638" y="5124450"/>
          <p14:tracePt t="93325" x="8420100" y="5124450"/>
          <p14:tracePt t="93332" x="8428038" y="5124450"/>
          <p14:tracePt t="93341" x="8470900" y="5124450"/>
          <p14:tracePt t="93348" x="8496300" y="5124450"/>
          <p14:tracePt t="93357" x="8521700" y="5124450"/>
          <p14:tracePt t="93365" x="8555038" y="5124450"/>
          <p14:tracePt t="93373" x="8597900" y="5124450"/>
          <p14:tracePt t="93381" x="8605838" y="5124450"/>
          <p14:tracePt t="93389" x="8648700" y="5099050"/>
          <p14:tracePt t="93396" x="8683625" y="5099050"/>
          <p14:tracePt t="93405" x="8691563" y="5099050"/>
          <p14:tracePt t="93412" x="8734425" y="5099050"/>
          <p14:tracePt t="93420" x="8742363" y="5099050"/>
          <p14:tracePt t="93453" x="8767763" y="5091113"/>
          <p14:tracePt t="93470" x="8802688" y="5091113"/>
          <p14:tracePt t="93477" x="8810625" y="5091113"/>
          <p14:tracePt t="93485" x="8836025" y="5091113"/>
          <p14:tracePt t="93492" x="8878888" y="5073650"/>
          <p14:tracePt t="93501" x="8894763" y="5073650"/>
          <p14:tracePt t="93509" x="8937625" y="5073650"/>
          <p14:tracePt t="93516" x="8963025" y="5073650"/>
          <p14:tracePt t="93524" x="9005888" y="5073650"/>
          <p14:tracePt t="93533" x="9039225" y="5056188"/>
          <p14:tracePt t="93541" x="9082088" y="5056188"/>
          <p14:tracePt t="93548" x="9117013" y="5022850"/>
          <p14:tracePt t="93558" x="9158288" y="5022850"/>
          <p14:tracePt t="93565" x="9167813" y="5022850"/>
          <p14:tracePt t="93573" x="9193213" y="5022850"/>
          <p14:tracePt t="93580" x="9226550" y="5022850"/>
          <p14:tracePt t="93589" x="9251950" y="5013325"/>
          <p14:tracePt t="93605" x="9261475" y="5013325"/>
          <p14:tracePt t="93613" x="9320213" y="4997450"/>
          <p14:tracePt t="93620" x="9363075" y="4997450"/>
          <p14:tracePt t="93628" x="9396413" y="4979988"/>
          <p14:tracePt t="93637" x="9456738" y="4979988"/>
          <p14:tracePt t="93645" x="9507538" y="4972050"/>
          <p14:tracePt t="93654" x="9550400" y="4954588"/>
          <p14:tracePt t="93660" x="9601200" y="4954588"/>
          <p14:tracePt t="93670" x="9609138" y="4954588"/>
          <p14:tracePt t="93676" x="9617075" y="4954588"/>
          <p14:tracePt t="93692" x="9652000" y="4937125"/>
          <p14:tracePt t="93701" x="9659938" y="4937125"/>
          <p14:tracePt t="93877" x="9667875" y="4937125"/>
          <p14:tracePt t="93894" x="9685338" y="4937125"/>
          <p14:tracePt t="93902" x="9694863" y="4937125"/>
          <p14:tracePt t="93909" x="9720263" y="4929188"/>
          <p14:tracePt t="93924" x="9753600" y="4911725"/>
          <p14:tracePt t="93940" x="9796463" y="4911725"/>
          <p14:tracePt t="93948" x="9812338" y="4894263"/>
          <p14:tracePt t="93956" x="9821863" y="4886325"/>
          <p14:tracePt t="93972" x="9829800" y="4886325"/>
          <p14:tracePt t="93980" x="9855200" y="4886325"/>
          <p14:tracePt t="93988" x="9872663" y="4886325"/>
          <p14:tracePt t="93996" x="9880600" y="4886325"/>
          <p14:tracePt t="94005" x="9898063" y="4886325"/>
          <p14:tracePt t="94020" x="9923463" y="4868863"/>
          <p14:tracePt t="94028" x="9931400" y="4868863"/>
          <p14:tracePt t="94044" x="9956800" y="4860925"/>
          <p14:tracePt t="94541" x="9940925" y="4860925"/>
          <p14:tracePt t="94549" x="9915525" y="4878388"/>
          <p14:tracePt t="94557" x="9864725" y="4878388"/>
          <p14:tracePt t="94564" x="9855200" y="4878388"/>
          <p14:tracePt t="94573" x="9839325" y="4878388"/>
          <p14:tracePt t="94661" x="9812338" y="4894263"/>
          <p14:tracePt t="94670" x="9804400" y="4894263"/>
          <p14:tracePt t="94677" x="9786938" y="4894263"/>
          <p14:tracePt t="94687" x="9779000" y="4903788"/>
          <p14:tracePt t="94701" x="9753600" y="4903788"/>
          <p14:tracePt t="94966" x="9779000" y="4903788"/>
          <p14:tracePt t="94980" x="9796463" y="4903788"/>
          <p14:tracePt t="95036" x="9804400" y="4903788"/>
          <p14:tracePt t="95349" x="9821863" y="4946650"/>
          <p14:tracePt t="95358" x="9796463" y="4997450"/>
          <p14:tracePt t="95365" x="9796463" y="5022850"/>
          <p14:tracePt t="95372" x="9786938" y="5056188"/>
          <p14:tracePt t="95380" x="9786938" y="5064125"/>
          <p14:tracePt t="95620" x="9771063" y="5064125"/>
          <p14:tracePt t="95628" x="9761538" y="5073650"/>
          <p14:tracePt t="95652" x="9761538" y="5030788"/>
          <p14:tracePt t="95660" x="9796463" y="5005388"/>
          <p14:tracePt t="95708" x="9804400" y="4987925"/>
          <p14:tracePt t="95724" x="9847263" y="4962525"/>
          <p14:tracePt t="95732" x="9864725" y="4962525"/>
          <p14:tracePt t="95740" x="9890125" y="4962525"/>
          <p14:tracePt t="95748" x="9931400" y="4946650"/>
          <p14:tracePt t="95756" x="9966325" y="4929188"/>
          <p14:tracePt t="95764" x="9991725" y="4929188"/>
          <p14:tracePt t="95772" x="9999663" y="4919663"/>
          <p14:tracePt t="95780" x="10025063" y="4919663"/>
          <p14:tracePt t="95789" x="10059988" y="4886325"/>
          <p14:tracePt t="95805" x="10067925" y="4878388"/>
          <p14:tracePt t="95812" x="10093325" y="4878388"/>
          <p14:tracePt t="95820" x="10144125" y="4860925"/>
          <p14:tracePt t="95828" x="10204450" y="4843463"/>
          <p14:tracePt t="95837" x="10271125" y="4843463"/>
          <p14:tracePt t="95844" x="10382250" y="4810125"/>
          <p14:tracePt t="95852" x="10526713" y="4784725"/>
          <p14:tracePt t="95860" x="10645775" y="4784725"/>
          <p14:tracePt t="95869" x="10739438" y="4767263"/>
          <p14:tracePt t="95876" x="10883900" y="4749800"/>
          <p14:tracePt t="95886" x="10909300" y="4749800"/>
          <p14:tracePt t="95892" x="10960100" y="4716463"/>
          <p14:tracePt t="95900" x="10985500" y="4699000"/>
          <p14:tracePt t="96054" x="10993438" y="4691063"/>
          <p14:tracePt t="96061" x="11018838" y="4691063"/>
          <p14:tracePt t="96069" x="11036300" y="4673600"/>
          <p14:tracePt t="96076" x="11061700" y="4673600"/>
          <p14:tracePt t="96086" x="11112500" y="4630738"/>
          <p14:tracePt t="96092" x="11198225" y="4630738"/>
          <p14:tracePt t="96100" x="11266488" y="4614863"/>
          <p14:tracePt t="96108" x="11360150" y="4589463"/>
          <p14:tracePt t="96117" x="11401425" y="4564063"/>
          <p14:tracePt t="96124" x="11452225" y="4546600"/>
          <p14:tracePt t="96132" x="11477625" y="4546600"/>
          <p14:tracePt t="96140" x="11520488" y="4529138"/>
          <p14:tracePt t="96165" x="11537950" y="4529138"/>
          <p14:tracePt t="96180" x="11545888" y="4521200"/>
          <p14:tracePt t="96685" x="11520488" y="4521200"/>
          <p14:tracePt t="96693" x="11452225" y="4521200"/>
          <p14:tracePt t="96701" x="11368088" y="4546600"/>
          <p14:tracePt t="96709" x="11266488" y="4605338"/>
          <p14:tracePt t="96732" x="11256963" y="4605338"/>
          <p14:tracePt t="96925" x="11231563" y="4614863"/>
          <p14:tracePt t="96933" x="11155363" y="4673600"/>
          <p14:tracePt t="96956" x="11155363" y="4665663"/>
          <p14:tracePt t="96965" x="11172825" y="4640263"/>
          <p14:tracePt t="96972" x="11188700" y="4640263"/>
          <p14:tracePt t="97012" x="11198225" y="4640263"/>
          <p14:tracePt t="97020" x="11215688" y="4630738"/>
          <p14:tracePt t="97028" x="11223625" y="4630738"/>
          <p14:tracePt t="97036" x="11266488" y="4597400"/>
          <p14:tracePt t="97044" x="11282363" y="4572000"/>
          <p14:tracePt t="97052" x="11333163" y="4521200"/>
          <p14:tracePt t="97060" x="11360150" y="4495800"/>
          <p14:tracePt t="97069" x="11393488" y="4427538"/>
          <p14:tracePt t="97076" x="11426825" y="4351338"/>
          <p14:tracePt t="97086" x="11512550" y="4249738"/>
          <p14:tracePt t="97092" x="11588750" y="4197350"/>
          <p14:tracePt t="97100" x="11639550" y="4121150"/>
          <p14:tracePt t="97108" x="11741150" y="4019550"/>
          <p14:tracePt t="97116" x="11818938" y="3960813"/>
          <p14:tracePt t="97124" x="11895138" y="3883025"/>
          <p14:tracePt t="97132" x="11971338" y="3832225"/>
          <p14:tracePt t="97140" x="12098338" y="3748088"/>
          <p14:tracePt t="97148" x="12166600" y="3713163"/>
        </p14:tracePtLst>
      </p14:laserTraceLst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905001" y="838201"/>
            <a:ext cx="8353425" cy="5362599"/>
          </a:xfrm>
        </p:spPr>
        <p:txBody>
          <a:bodyPr/>
          <a:lstStyle/>
          <a:p>
            <a:r>
              <a:rPr lang="cs-CZ" sz="2400" dirty="0" err="1">
                <a:solidFill>
                  <a:srgbClr val="FFFF00"/>
                </a:solidFill>
              </a:rPr>
              <a:t>Biodostupnost</a:t>
            </a:r>
            <a:r>
              <a:rPr lang="cs-CZ" sz="2400" dirty="0">
                <a:solidFill>
                  <a:srgbClr val="FFFF00"/>
                </a:solidFill>
              </a:rPr>
              <a:t> (</a:t>
            </a:r>
            <a:r>
              <a:rPr lang="cs-CZ" sz="2400" dirty="0" err="1">
                <a:solidFill>
                  <a:srgbClr val="FFFF00"/>
                </a:solidFill>
              </a:rPr>
              <a:t>bioavailibility</a:t>
            </a:r>
            <a:r>
              <a:rPr lang="cs-CZ" sz="2400" dirty="0">
                <a:solidFill>
                  <a:srgbClr val="FFFF00"/>
                </a:solidFill>
              </a:rPr>
              <a:t>) </a:t>
            </a:r>
            <a:r>
              <a:rPr lang="cs-CZ" sz="2400" dirty="0"/>
              <a:t>– dostupnost látky v okolním prostředí (voda, sediment, půda, vzduch ...) pro příjem organismem</a:t>
            </a:r>
          </a:p>
          <a:p>
            <a:endParaRPr lang="cs-CZ" sz="2400" dirty="0">
              <a:solidFill>
                <a:srgbClr val="FFFF00"/>
              </a:solidFill>
            </a:endParaRPr>
          </a:p>
          <a:p>
            <a:r>
              <a:rPr lang="cs-CZ" sz="2400" dirty="0"/>
              <a:t>BIODOSTUPNOST pro biodegradace</a:t>
            </a:r>
          </a:p>
          <a:p>
            <a:r>
              <a:rPr lang="cs-CZ" sz="2400" dirty="0"/>
              <a:t>BIODOSTUPNOST pro akumulaci v těle</a:t>
            </a:r>
          </a:p>
          <a:p>
            <a:r>
              <a:rPr lang="cs-CZ" sz="2400" dirty="0"/>
              <a:t>BIODOSTUPNOST pro toxický účinek</a:t>
            </a:r>
          </a:p>
          <a:p>
            <a:endParaRPr lang="cs-CZ" sz="2400" dirty="0">
              <a:solidFill>
                <a:srgbClr val="FFFF00"/>
              </a:solidFill>
            </a:endParaRPr>
          </a:p>
          <a:p>
            <a:r>
              <a:rPr lang="cs-CZ" sz="2400" dirty="0">
                <a:solidFill>
                  <a:srgbClr val="FFFF00"/>
                </a:solidFill>
              </a:rPr>
              <a:t>realizuje se či ne ? jde o potenciální frakci či frakci skutečně ve styku s biotou ?</a:t>
            </a:r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Co to je biodostupnost ?</a:t>
            </a:r>
          </a:p>
        </p:txBody>
      </p:sp>
      <p:pic>
        <p:nvPicPr>
          <p:cNvPr id="96260" name="Picture 4" descr="j0383550[1]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1905001"/>
            <a:ext cx="1447800" cy="3188207"/>
          </a:xfrm>
          <a:noFill/>
          <a:ln/>
        </p:spPr>
      </p:pic>
      <p:sp>
        <p:nvSpPr>
          <p:cNvPr id="5" name="Zaoblený obdélník 4"/>
          <p:cNvSpPr/>
          <p:nvPr/>
        </p:nvSpPr>
        <p:spPr bwMode="auto">
          <a:xfrm>
            <a:off x="4953000" y="2667000"/>
            <a:ext cx="609600" cy="2057400"/>
          </a:xfrm>
          <a:prstGeom prst="roundRect">
            <a:avLst/>
          </a:prstGeom>
          <a:noFill/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12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145"/>
    </mc:Choice>
    <mc:Fallback xmlns="">
      <p:transition spd="slow" advTm="78145"/>
    </mc:Fallback>
  </mc:AlternateContent>
  <p:extLst>
    <p:ext uri="{3A86A75C-4F4B-4683-9AE1-C65F6400EC91}">
      <p14:laserTraceLst xmlns:p14="http://schemas.microsoft.com/office/powerpoint/2010/main">
        <p14:tracePtLst>
          <p14:tracePt t="533" x="11936413" y="2932113"/>
          <p14:tracePt t="541" x="11750675" y="2846388"/>
          <p14:tracePt t="549" x="11596688" y="2727325"/>
          <p14:tracePt t="557" x="11469688" y="2668588"/>
          <p14:tracePt t="565" x="11401425" y="2633663"/>
          <p14:tracePt t="573" x="11325225" y="2574925"/>
          <p14:tracePt t="581" x="11299825" y="2566988"/>
          <p14:tracePt t="590" x="11249025" y="2532063"/>
          <p14:tracePt t="597" x="11241088" y="2532063"/>
          <p14:tracePt t="605" x="11215688" y="2506663"/>
          <p14:tracePt t="613" x="11180763" y="2489200"/>
          <p14:tracePt t="621" x="11155363" y="2489200"/>
          <p14:tracePt t="629" x="11104563" y="2473325"/>
          <p14:tracePt t="637" x="11096625" y="2473325"/>
          <p14:tracePt t="645" x="11053763" y="2463800"/>
          <p14:tracePt t="661" x="11044238" y="2463800"/>
          <p14:tracePt t="701" x="11028363" y="2463800"/>
          <p14:tracePt t="741" x="11018838" y="2463800"/>
          <p14:tracePt t="749" x="10993438" y="2463800"/>
          <p14:tracePt t="765" x="10977563" y="2463800"/>
          <p14:tracePt t="774" x="10952163" y="2463800"/>
          <p14:tracePt t="790" x="10926763" y="2463800"/>
          <p14:tracePt t="797" x="10917238" y="2463800"/>
          <p14:tracePt t="1181" x="10934700" y="2463800"/>
          <p14:tracePt t="1190" x="10977563" y="2463800"/>
          <p14:tracePt t="1197" x="11010900" y="2463800"/>
          <p14:tracePt t="1205" x="11036300" y="2463800"/>
          <p14:tracePt t="1229" x="10993438" y="2463800"/>
          <p14:tracePt t="1237" x="10952163" y="2463800"/>
          <p14:tracePt t="1245" x="10883900" y="2438400"/>
          <p14:tracePt t="1253" x="10883900" y="2430463"/>
          <p14:tracePt t="1261" x="10883900" y="2354263"/>
          <p14:tracePt t="1430" x="10909300" y="2319338"/>
          <p14:tracePt t="1438" x="10952163" y="2319338"/>
          <p14:tracePt t="1445" x="10977563" y="2319338"/>
          <p14:tracePt t="1453" x="10993438" y="2293938"/>
          <p14:tracePt t="1461" x="10993438" y="2268538"/>
          <p14:tracePt t="1469" x="10985500" y="2235200"/>
          <p14:tracePt t="1477" x="10977563" y="2235200"/>
          <p14:tracePt t="1485" x="10960100" y="2235200"/>
          <p14:tracePt t="1493" x="10883900" y="2243138"/>
          <p14:tracePt t="1501" x="10815638" y="2303463"/>
          <p14:tracePt t="1509" x="10764838" y="2328863"/>
          <p14:tracePt t="1517" x="10739438" y="2328863"/>
          <p14:tracePt t="1525" x="10721975" y="2344738"/>
          <p14:tracePt t="1646" x="10714038" y="2354263"/>
          <p14:tracePt t="1670" x="10704513" y="2354263"/>
          <p14:tracePt t="1822" x="10704513" y="2371725"/>
          <p14:tracePt t="1829" x="10704513" y="2379663"/>
          <p14:tracePt t="1837" x="10704513" y="2405063"/>
          <p14:tracePt t="1845" x="10704513" y="2455863"/>
          <p14:tracePt t="1853" x="10704513" y="2498725"/>
          <p14:tracePt t="1861" x="10721975" y="2549525"/>
          <p14:tracePt t="1870" x="10739438" y="2592388"/>
          <p14:tracePt t="1877" x="10739438" y="2633663"/>
          <p14:tracePt t="1887" x="10739438" y="2651125"/>
          <p14:tracePt t="1893" x="10747375" y="2676525"/>
          <p14:tracePt t="1901" x="10747375" y="2744788"/>
          <p14:tracePt t="1909" x="10747375" y="2752725"/>
          <p14:tracePt t="1917" x="10747375" y="2795588"/>
          <p14:tracePt t="1925" x="10747375" y="2805113"/>
          <p14:tracePt t="1933" x="10747375" y="2846388"/>
          <p14:tracePt t="1941" x="10747375" y="2855913"/>
          <p14:tracePt t="1949" x="10747375" y="2881313"/>
          <p14:tracePt t="1957" x="10747375" y="2914650"/>
          <p14:tracePt t="1965" x="10747375" y="2922588"/>
          <p14:tracePt t="1973" x="10747375" y="2949575"/>
          <p14:tracePt t="1981" x="10747375" y="2990850"/>
          <p14:tracePt t="2005" x="10747375" y="3008313"/>
          <p14:tracePt t="2013" x="10747375" y="3016250"/>
          <p14:tracePt t="2021" x="10747375" y="3059113"/>
          <p14:tracePt t="2029" x="10747375" y="3067050"/>
          <p14:tracePt t="2037" x="10747375" y="3084513"/>
          <p14:tracePt t="2045" x="10764838" y="3127375"/>
          <p14:tracePt t="2053" x="10772775" y="3135313"/>
          <p14:tracePt t="2061" x="10772775" y="3152775"/>
          <p14:tracePt t="2070" x="10790238" y="3160713"/>
          <p14:tracePt t="2086" x="10815638" y="3178175"/>
          <p14:tracePt t="2093" x="10833100" y="3203575"/>
          <p14:tracePt t="2101" x="10874375" y="3238500"/>
          <p14:tracePt t="2109" x="10901363" y="3238500"/>
          <p14:tracePt t="2117" x="10917238" y="3238500"/>
          <p14:tracePt t="2231" x="10942638" y="3263900"/>
          <p14:tracePt t="2240" x="10960100" y="3271838"/>
          <p14:tracePt t="2247" x="11010900" y="3271838"/>
          <p14:tracePt t="2254" x="11036300" y="3271838"/>
          <p14:tracePt t="2261" x="11172825" y="3271838"/>
          <p14:tracePt t="2270" x="11198225" y="3271838"/>
          <p14:tracePt t="2277" x="11223625" y="3271838"/>
          <p14:tracePt t="2309" x="11188700" y="3271838"/>
          <p14:tracePt t="2317" x="11155363" y="3289300"/>
          <p14:tracePt t="2325" x="11129963" y="3305175"/>
          <p14:tracePt t="2365" x="11122025" y="3305175"/>
          <p14:tracePt t="2374" x="11104563" y="3305175"/>
          <p14:tracePt t="2406" x="11096625" y="3305175"/>
          <p14:tracePt t="2421" x="11071225" y="3305175"/>
          <p14:tracePt t="2437" x="11053763" y="3305175"/>
          <p14:tracePt t="2445" x="11010900" y="3271838"/>
          <p14:tracePt t="2453" x="10985500" y="3263900"/>
          <p14:tracePt t="2461" x="10952163" y="3246438"/>
          <p14:tracePt t="2470" x="10909300" y="3228975"/>
          <p14:tracePt t="2477" x="10841038" y="3178175"/>
          <p14:tracePt t="2486" x="10714038" y="3094038"/>
          <p14:tracePt t="2493" x="10637838" y="3059113"/>
          <p14:tracePt t="2501" x="10518775" y="2990850"/>
          <p14:tracePt t="2509" x="10364788" y="2932113"/>
          <p14:tracePt t="2517" x="10186988" y="2838450"/>
          <p14:tracePt t="2525" x="10034588" y="2770188"/>
          <p14:tracePt t="2533" x="9931400" y="2736850"/>
          <p14:tracePt t="2541" x="9779000" y="2643188"/>
          <p14:tracePt t="2549" x="9685338" y="2608263"/>
          <p14:tracePt t="2557" x="9583738" y="2549525"/>
          <p14:tracePt t="2565" x="9490075" y="2506663"/>
          <p14:tracePt t="2574" x="9439275" y="2481263"/>
          <p14:tracePt t="2581" x="9353550" y="2438400"/>
          <p14:tracePt t="2590" x="9261475" y="2405063"/>
          <p14:tracePt t="2597" x="9209088" y="2387600"/>
          <p14:tracePt t="2605" x="9124950" y="2354263"/>
          <p14:tracePt t="2613" x="9056688" y="2336800"/>
          <p14:tracePt t="2622" x="9005888" y="2286000"/>
          <p14:tracePt t="2629" x="8912225" y="2268538"/>
          <p14:tracePt t="2636" x="8818563" y="2252663"/>
          <p14:tracePt t="2645" x="8699500" y="2184400"/>
          <p14:tracePt t="2653" x="8547100" y="2166938"/>
          <p14:tracePt t="2661" x="8435975" y="2166938"/>
          <p14:tracePt t="2670" x="8318500" y="2149475"/>
          <p14:tracePt t="2677" x="8139113" y="2098675"/>
          <p14:tracePt t="2685" x="8020050" y="2098675"/>
          <p14:tracePt t="2693" x="7850188" y="2098675"/>
          <p14:tracePt t="2701" x="7680325" y="2098675"/>
          <p14:tracePt t="2709" x="7510463" y="2082800"/>
          <p14:tracePt t="2717" x="7366000" y="2082800"/>
          <p14:tracePt t="2725" x="7196138" y="2082800"/>
          <p14:tracePt t="2733" x="7051675" y="2082800"/>
          <p14:tracePt t="2741" x="6907213" y="2082800"/>
          <p14:tracePt t="2749" x="6762750" y="2039938"/>
          <p14:tracePt t="2757" x="6678613" y="2039938"/>
          <p14:tracePt t="2765" x="6550025" y="1997075"/>
          <p14:tracePt t="2773" x="6465888" y="1997075"/>
          <p14:tracePt t="2781" x="6321425" y="1979613"/>
          <p14:tracePt t="2790" x="6202363" y="1979613"/>
          <p14:tracePt t="2797" x="6083300" y="1954213"/>
          <p14:tracePt t="2805" x="5972175" y="1954213"/>
          <p14:tracePt t="2813" x="5880100" y="1954213"/>
          <p14:tracePt t="2821" x="5794375" y="1954213"/>
          <p14:tracePt t="2829" x="5708650" y="1954213"/>
          <p14:tracePt t="2836" x="5616575" y="1954213"/>
          <p14:tracePt t="2845" x="5472113" y="1954213"/>
          <p14:tracePt t="2853" x="5386388" y="1954213"/>
          <p14:tracePt t="2861" x="5302250" y="1954213"/>
          <p14:tracePt t="2870" x="5216525" y="1954213"/>
          <p14:tracePt t="2887" x="5122863" y="1954213"/>
          <p14:tracePt t="2893" x="5097463" y="1954213"/>
          <p14:tracePt t="2901" x="5064125" y="1954213"/>
          <p14:tracePt t="2910" x="5038725" y="1954213"/>
          <p14:tracePt t="2917" x="5029200" y="1954213"/>
          <p14:tracePt t="2925" x="4987925" y="1954213"/>
          <p14:tracePt t="2933" x="4962525" y="1946275"/>
          <p14:tracePt t="2941" x="4894263" y="1946275"/>
          <p14:tracePt t="2949" x="4851400" y="1946275"/>
          <p14:tracePt t="2957" x="4800600" y="1911350"/>
          <p14:tracePt t="2965" x="4757738" y="1911350"/>
          <p14:tracePt t="2974" x="4724400" y="1895475"/>
          <p14:tracePt t="2981" x="4681538" y="1895475"/>
          <p14:tracePt t="2990" x="4673600" y="1895475"/>
          <p14:tracePt t="2997" x="4630738" y="1895475"/>
          <p14:tracePt t="3005" x="4579938" y="1878013"/>
          <p14:tracePt t="3013" x="4519613" y="1860550"/>
          <p14:tracePt t="3021" x="4418013" y="1827213"/>
          <p14:tracePt t="3029" x="4332288" y="1827213"/>
          <p14:tracePt t="3037" x="4265613" y="1809750"/>
          <p14:tracePt t="3045" x="4146550" y="1793875"/>
          <p14:tracePt t="3053" x="4137025" y="1793875"/>
          <p14:tracePt t="3061" x="4060825" y="1793875"/>
          <p14:tracePt t="3070" x="4002088" y="1793875"/>
          <p14:tracePt t="3077" x="3933825" y="1793875"/>
          <p14:tracePt t="3087" x="3832225" y="1793875"/>
          <p14:tracePt t="3093" x="3713163" y="1793875"/>
          <p14:tracePt t="3101" x="3508375" y="1870075"/>
          <p14:tracePt t="3109" x="3270250" y="1963738"/>
          <p14:tracePt t="3117" x="3067050" y="2014538"/>
          <p14:tracePt t="3125" x="2778125" y="2082800"/>
          <p14:tracePt t="3133" x="2719388" y="2082800"/>
          <p14:tracePt t="3141" x="2709863" y="2098675"/>
          <p14:tracePt t="3320" x="2752725" y="2098675"/>
          <p14:tracePt t="3327" x="2863850" y="2133600"/>
          <p14:tracePt t="3336" x="2940050" y="2166938"/>
          <p14:tracePt t="3343" x="2998788" y="2166938"/>
          <p14:tracePt t="3349" x="3008313" y="2166938"/>
          <p14:tracePt t="3358" x="3024188" y="2184400"/>
          <p14:tracePt t="3365" x="3024188" y="2217738"/>
          <p14:tracePt t="3374" x="3024188" y="2252663"/>
          <p14:tracePt t="3381" x="3016250" y="2260600"/>
          <p14:tracePt t="3389" x="2973388" y="2303463"/>
          <p14:tracePt t="3397" x="2930525" y="2319338"/>
          <p14:tracePt t="3406" x="2846388" y="2336800"/>
          <p14:tracePt t="3413" x="2744788" y="2371725"/>
          <p14:tracePt t="3421" x="2651125" y="2397125"/>
          <p14:tracePt t="3429" x="2590800" y="2397125"/>
          <p14:tracePt t="3437" x="2524125" y="2413000"/>
          <p14:tracePt t="3445" x="2438400" y="2413000"/>
          <p14:tracePt t="3454" x="2413000" y="2413000"/>
          <p14:tracePt t="3462" x="2387600" y="2413000"/>
          <p14:tracePt t="3509" x="2370138" y="2413000"/>
          <p14:tracePt t="3534" x="2327275" y="2422525"/>
          <p14:tracePt t="3542" x="2319338" y="2422525"/>
          <p14:tracePt t="3550" x="2276475" y="2422525"/>
          <p14:tracePt t="3558" x="2235200" y="2422525"/>
          <p14:tracePt t="3565" x="2149475" y="2422525"/>
          <p14:tracePt t="3575" x="2047875" y="2463800"/>
          <p14:tracePt t="3582" x="1962150" y="2481263"/>
          <p14:tracePt t="3590" x="1843088" y="2481263"/>
          <p14:tracePt t="3597" x="1749425" y="2516188"/>
          <p14:tracePt t="3605" x="1698625" y="2516188"/>
          <p14:tracePt t="3614" x="1657350" y="2549525"/>
          <p14:tracePt t="3622" x="1622425" y="2566988"/>
          <p14:tracePt t="3630" x="1579563" y="2566988"/>
          <p14:tracePt t="3637" x="1571625" y="2574925"/>
          <p14:tracePt t="3645" x="1554163" y="2592388"/>
          <p14:tracePt t="3654" x="1546225" y="2592388"/>
          <p14:tracePt t="3671" x="1520825" y="2617788"/>
          <p14:tracePt t="3677" x="1487488" y="2633663"/>
          <p14:tracePt t="3694" x="1477963" y="2643188"/>
          <p14:tracePt t="3702" x="1462088" y="2651125"/>
          <p14:tracePt t="3709" x="1419225" y="2686050"/>
          <p14:tracePt t="3734" x="1409700" y="2693988"/>
          <p14:tracePt t="3765" x="1401763" y="2711450"/>
          <p14:tracePt t="7630" x="1401763" y="2719388"/>
          <p14:tracePt t="12654" x="1409700" y="2719388"/>
          <p14:tracePt t="12662" x="1435100" y="2719388"/>
          <p14:tracePt t="12670" x="1452563" y="2719388"/>
          <p14:tracePt t="12678" x="1495425" y="2736850"/>
          <p14:tracePt t="12687" x="1503363" y="2744788"/>
          <p14:tracePt t="12693" x="1563688" y="2762250"/>
          <p14:tracePt t="12702" x="1606550" y="2762250"/>
          <p14:tracePt t="12709" x="1673225" y="2762250"/>
          <p14:tracePt t="12717" x="1733550" y="2762250"/>
          <p14:tracePt t="12725" x="1776413" y="2762250"/>
          <p14:tracePt t="12733" x="1827213" y="2762250"/>
          <p14:tracePt t="12741" x="1868488" y="2762250"/>
          <p14:tracePt t="12749" x="1893888" y="2762250"/>
          <p14:tracePt t="12757" x="1962150" y="2762250"/>
          <p14:tracePt t="12765" x="2005013" y="2762250"/>
          <p14:tracePt t="12773" x="2030413" y="2762250"/>
          <p14:tracePt t="12781" x="2081213" y="2762250"/>
          <p14:tracePt t="12789" x="2106613" y="2762250"/>
          <p14:tracePt t="12797" x="2166938" y="2762250"/>
          <p14:tracePt t="12805" x="2217738" y="2762250"/>
          <p14:tracePt t="12813" x="2260600" y="2762250"/>
          <p14:tracePt t="12822" x="2344738" y="2778125"/>
          <p14:tracePt t="12829" x="2413000" y="2795588"/>
          <p14:tracePt t="12837" x="2497138" y="2795588"/>
          <p14:tracePt t="12845" x="2574925" y="2830513"/>
          <p14:tracePt t="12853" x="2668588" y="2846388"/>
          <p14:tracePt t="12861" x="2709863" y="2846388"/>
          <p14:tracePt t="12868" x="2752725" y="2846388"/>
          <p14:tracePt t="12886" x="2811463" y="2863850"/>
          <p14:tracePt t="12893" x="2838450" y="2871788"/>
          <p14:tracePt t="12917" x="2854325" y="2871788"/>
          <p14:tracePt t="12997" x="2879725" y="2871788"/>
          <p14:tracePt t="13006" x="2922588" y="2871788"/>
          <p14:tracePt t="13014" x="2982913" y="2871788"/>
          <p14:tracePt t="13021" x="3067050" y="2871788"/>
          <p14:tracePt t="13029" x="3117850" y="2871788"/>
          <p14:tracePt t="13037" x="3160713" y="2871788"/>
          <p14:tracePt t="13045" x="3186113" y="2871788"/>
          <p14:tracePt t="13053" x="3203575" y="2871788"/>
          <p14:tracePt t="13061" x="3211513" y="2871788"/>
          <p14:tracePt t="13069" x="3254375" y="2871788"/>
          <p14:tracePt t="13077" x="3279775" y="2871788"/>
          <p14:tracePt t="13086" x="3348038" y="2871788"/>
          <p14:tracePt t="13094" x="3373438" y="2871788"/>
          <p14:tracePt t="13103" x="3441700" y="2871788"/>
          <p14:tracePt t="13109" x="3482975" y="2871788"/>
          <p14:tracePt t="13118" x="3508375" y="2871788"/>
          <p14:tracePt t="13125" x="3551238" y="2871788"/>
          <p14:tracePt t="13134" x="3568700" y="2871788"/>
          <p14:tracePt t="13141" x="3619500" y="2871788"/>
          <p14:tracePt t="13149" x="3652838" y="2871788"/>
          <p14:tracePt t="13158" x="3695700" y="2838450"/>
          <p14:tracePt t="13165" x="3721100" y="2838450"/>
          <p14:tracePt t="13174" x="3738563" y="2838450"/>
          <p14:tracePt t="13181" x="3763963" y="2838450"/>
          <p14:tracePt t="13919" x="3729038" y="2838450"/>
          <p14:tracePt t="13925" x="3713163" y="2830513"/>
          <p14:tracePt t="13936" x="3662363" y="2830513"/>
          <p14:tracePt t="13941" x="3627438" y="2830513"/>
          <p14:tracePt t="13949" x="3568700" y="2830513"/>
          <p14:tracePt t="13957" x="3543300" y="2830513"/>
          <p14:tracePt t="13965" x="3475038" y="2830513"/>
          <p14:tracePt t="13973" x="3449638" y="2830513"/>
          <p14:tracePt t="13981" x="3424238" y="2830513"/>
          <p14:tracePt t="13989" x="3406775" y="2830513"/>
          <p14:tracePt t="13996" x="3398838" y="2830513"/>
          <p14:tracePt t="14005" x="3373438" y="2830513"/>
          <p14:tracePt t="14085" x="3355975" y="2830513"/>
          <p14:tracePt t="14094" x="3348038" y="2830513"/>
          <p14:tracePt t="14103" x="3287713" y="2830513"/>
          <p14:tracePt t="14110" x="3262313" y="2813050"/>
          <p14:tracePt t="14118" x="3236913" y="2813050"/>
          <p14:tracePt t="14125" x="3219450" y="2813050"/>
          <p14:tracePt t="14133" x="3211513" y="2813050"/>
          <p14:tracePt t="14141" x="3168650" y="2813050"/>
          <p14:tracePt t="14149" x="3143250" y="2813050"/>
          <p14:tracePt t="14157" x="3135313" y="2813050"/>
          <p14:tracePt t="14165" x="3092450" y="2813050"/>
          <p14:tracePt t="14173" x="3074988" y="2813050"/>
          <p14:tracePt t="14181" x="3067050" y="2813050"/>
          <p14:tracePt t="14189" x="3041650" y="2813050"/>
          <p14:tracePt t="14197" x="3033713" y="2813050"/>
          <p14:tracePt t="14205" x="3016250" y="2813050"/>
          <p14:tracePt t="14213" x="2973388" y="2813050"/>
          <p14:tracePt t="14221" x="2947988" y="2813050"/>
          <p14:tracePt t="14229" x="2940050" y="2813050"/>
          <p14:tracePt t="14245" x="2914650" y="2813050"/>
          <p14:tracePt t="14253" x="2897188" y="2813050"/>
          <p14:tracePt t="14261" x="2889250" y="2813050"/>
          <p14:tracePt t="14269" x="2871788" y="2813050"/>
          <p14:tracePt t="14277" x="2846388" y="2813050"/>
          <p14:tracePt t="14285" x="2838450" y="2813050"/>
          <p14:tracePt t="14293" x="2828925" y="2813050"/>
          <p14:tracePt t="14301" x="2811463" y="2813050"/>
          <p14:tracePt t="14309" x="2770188" y="2813050"/>
          <p14:tracePt t="14317" x="2709863" y="2795588"/>
          <p14:tracePt t="14324" x="2676525" y="2795588"/>
          <p14:tracePt t="14334" x="2633663" y="2762250"/>
          <p14:tracePt t="14343" x="2582863" y="2762250"/>
          <p14:tracePt t="14350" x="2540000" y="2762250"/>
          <p14:tracePt t="14358" x="2532063" y="2752725"/>
          <p14:tracePt t="14365" x="2514600" y="2752725"/>
          <p14:tracePt t="15206" x="2506663" y="2736850"/>
          <p14:tracePt t="15462" x="2540000" y="2727325"/>
          <p14:tracePt t="15470" x="2565400" y="2727325"/>
          <p14:tracePt t="15477" x="2608263" y="2736850"/>
          <p14:tracePt t="15485" x="2641600" y="2736850"/>
          <p14:tracePt t="15541" x="2651125" y="2736850"/>
          <p14:tracePt t="15702" x="2651125" y="2762250"/>
          <p14:tracePt t="15734" x="2693988" y="2762250"/>
          <p14:tracePt t="15742" x="2709863" y="2762250"/>
          <p14:tracePt t="15750" x="2735263" y="2736850"/>
          <p14:tracePt t="15774" x="2727325" y="2711450"/>
          <p14:tracePt t="15781" x="2719388" y="2701925"/>
          <p14:tracePt t="15806" x="2701925" y="2701925"/>
          <p14:tracePt t="15854" x="2693988" y="2701925"/>
          <p14:tracePt t="16854" x="2633663" y="2701925"/>
          <p14:tracePt t="20062" x="2625725" y="2701925"/>
          <p14:tracePt t="24830" x="2641600" y="2701925"/>
          <p14:tracePt t="25022" x="2684463" y="2701925"/>
          <p14:tracePt t="25030" x="2693988" y="2701925"/>
          <p14:tracePt t="25038" x="2709863" y="2701925"/>
          <p14:tracePt t="25045" x="2735263" y="2701925"/>
          <p14:tracePt t="25053" x="2744788" y="2701925"/>
          <p14:tracePt t="25061" x="2752725" y="2711450"/>
          <p14:tracePt t="25070" x="2770188" y="2711450"/>
          <p14:tracePt t="25077" x="2795588" y="2711450"/>
          <p14:tracePt t="25085" x="2803525" y="2711450"/>
          <p14:tracePt t="25101" x="2820988" y="2711450"/>
          <p14:tracePt t="25117" x="2846388" y="2727325"/>
          <p14:tracePt t="25198" x="2854325" y="2727325"/>
          <p14:tracePt t="25206" x="2871788" y="2727325"/>
          <p14:tracePt t="25214" x="2879725" y="2727325"/>
          <p14:tracePt t="25222" x="2897188" y="2727325"/>
          <p14:tracePt t="25229" x="2922588" y="2727325"/>
          <p14:tracePt t="25238" x="2930525" y="2727325"/>
          <p14:tracePt t="25245" x="2955925" y="2727325"/>
          <p14:tracePt t="25253" x="3024188" y="2719388"/>
          <p14:tracePt t="25261" x="3033713" y="2719388"/>
          <p14:tracePt t="25269" x="3092450" y="2693988"/>
          <p14:tracePt t="25277" x="3100388" y="2676525"/>
          <p14:tracePt t="25285" x="3127375" y="2676525"/>
          <p14:tracePt t="25293" x="3143250" y="2668588"/>
          <p14:tracePt t="25302" x="3152775" y="2668588"/>
          <p14:tracePt t="25309" x="3178175" y="2651125"/>
          <p14:tracePt t="25319" x="3228975" y="2617788"/>
          <p14:tracePt t="25335" x="3279775" y="2608263"/>
          <p14:tracePt t="25341" x="3287713" y="2608263"/>
          <p14:tracePt t="25350" x="3297238" y="2592388"/>
          <p14:tracePt t="25766" x="3279775" y="2592388"/>
          <p14:tracePt t="25774" x="3254375" y="2600325"/>
          <p14:tracePt t="25782" x="3219450" y="2625725"/>
          <p14:tracePt t="25791" x="3194050" y="2660650"/>
          <p14:tracePt t="25797" x="3194050" y="2668588"/>
          <p14:tracePt t="25806" x="3178175" y="2686050"/>
          <p14:tracePt t="25813" x="3152775" y="2727325"/>
          <p14:tracePt t="25821" x="3152775" y="2736850"/>
          <p14:tracePt t="25829" x="3143250" y="2752725"/>
          <p14:tracePt t="25845" x="3143250" y="2762250"/>
          <p14:tracePt t="25861" x="3143250" y="2770188"/>
          <p14:tracePt t="25884" x="3127375" y="2787650"/>
          <p14:tracePt t="25893" x="3127375" y="2795588"/>
          <p14:tracePt t="26070" x="3117850" y="2813050"/>
          <p14:tracePt t="26078" x="3092450" y="2813050"/>
          <p14:tracePt t="26086" x="3024188" y="2813050"/>
          <p14:tracePt t="26094" x="2982913" y="2813050"/>
          <p14:tracePt t="26103" x="2914650" y="2805113"/>
          <p14:tracePt t="26111" x="2828925" y="2805113"/>
          <p14:tracePt t="26118" x="2709863" y="2778125"/>
          <p14:tracePt t="26125" x="2540000" y="2778125"/>
          <p14:tracePt t="26134" x="2420938" y="2778125"/>
          <p14:tracePt t="26141" x="2311400" y="2778125"/>
          <p14:tracePt t="26149" x="2225675" y="2778125"/>
          <p14:tracePt t="26157" x="2174875" y="2778125"/>
          <p14:tracePt t="26166" x="2149475" y="2778125"/>
          <p14:tracePt t="26173" x="2106613" y="2778125"/>
          <p14:tracePt t="26190" x="2090738" y="2778125"/>
          <p14:tracePt t="26205" x="2081213" y="2787650"/>
          <p14:tracePt t="26229" x="2065338" y="2813050"/>
          <p14:tracePt t="26454" x="2065338" y="2820988"/>
          <p14:tracePt t="26462" x="2065338" y="2846388"/>
          <p14:tracePt t="26478" x="2065338" y="2863850"/>
          <p14:tracePt t="54421" x="2073275" y="2871788"/>
          <p14:tracePt t="59646" x="2081213" y="2871788"/>
          <p14:tracePt t="59694" x="2098675" y="2871788"/>
          <p14:tracePt t="62750" x="2106613" y="2889250"/>
          <p14:tracePt t="62765" x="2106613" y="2914650"/>
          <p14:tracePt t="62774" x="2124075" y="2940050"/>
          <p14:tracePt t="62781" x="2132013" y="2957513"/>
          <p14:tracePt t="62789" x="2157413" y="2965450"/>
          <p14:tracePt t="62797" x="2174875" y="3000375"/>
          <p14:tracePt t="62805" x="2182813" y="3008313"/>
          <p14:tracePt t="62814" x="2200275" y="3016250"/>
          <p14:tracePt t="62830" x="2208213" y="3016250"/>
          <p14:tracePt t="62893" x="2235200" y="3051175"/>
          <p14:tracePt t="62901" x="2251075" y="3076575"/>
          <p14:tracePt t="62909" x="2301875" y="3127375"/>
          <p14:tracePt t="62917" x="2319338" y="3170238"/>
          <p14:tracePt t="62925" x="2352675" y="3238500"/>
          <p14:tracePt t="62934" x="2413000" y="3340100"/>
          <p14:tracePt t="62941" x="2446338" y="3408363"/>
          <p14:tracePt t="62949" x="2524125" y="3484563"/>
          <p14:tracePt t="62957" x="2574925" y="3535363"/>
          <p14:tracePt t="62965" x="2600325" y="3586163"/>
          <p14:tracePt t="62980" x="2633663" y="3594100"/>
          <p14:tracePt t="62989" x="2641600" y="3611563"/>
          <p14:tracePt t="62997" x="2693988" y="3671888"/>
          <p14:tracePt t="63005" x="2701925" y="3679825"/>
          <p14:tracePt t="63014" x="2719388" y="3705225"/>
          <p14:tracePt t="63021" x="2727325" y="3738563"/>
          <p14:tracePt t="63030" x="2744788" y="3748088"/>
          <p14:tracePt t="63045" x="2752725" y="3790950"/>
          <p14:tracePt t="63053" x="2786063" y="3824288"/>
          <p14:tracePt t="63061" x="2803525" y="3849688"/>
          <p14:tracePt t="63069" x="2803525" y="3867150"/>
          <p14:tracePt t="63077" x="2811463" y="3892550"/>
          <p14:tracePt t="63246" x="2828925" y="3883025"/>
          <p14:tracePt t="63263" x="2828925" y="3875088"/>
          <p14:tracePt t="63278" x="2828925" y="3857625"/>
          <p14:tracePt t="63309" x="2828925" y="3849688"/>
          <p14:tracePt t="63325" x="2828925" y="3824288"/>
          <p14:tracePt t="63349" x="2820988" y="3798888"/>
          <p14:tracePt t="63365" x="2786063" y="3781425"/>
          <p14:tracePt t="63374" x="2778125" y="3763963"/>
          <p14:tracePt t="63389" x="2770188" y="3763963"/>
          <p14:tracePt t="63397" x="2727325" y="3763963"/>
          <p14:tracePt t="63405" x="2693988" y="3756025"/>
          <p14:tracePt t="63414" x="2668588" y="3738563"/>
          <p14:tracePt t="63421" x="2659063" y="3738563"/>
          <p14:tracePt t="63431" x="2641600" y="3738563"/>
          <p14:tracePt t="63437" x="2633663" y="3738563"/>
          <p14:tracePt t="63622" x="2590800" y="3738563"/>
          <p14:tracePt t="63632" x="2524125" y="3738563"/>
          <p14:tracePt t="63639" x="2497138" y="3738563"/>
          <p14:tracePt t="63647" x="2489200" y="3738563"/>
          <p14:tracePt t="63654" x="2446338" y="3738563"/>
          <p14:tracePt t="63670" x="2420938" y="3738563"/>
          <p14:tracePt t="63677" x="2370138" y="3738563"/>
          <p14:tracePt t="63686" x="2344738" y="3722688"/>
          <p14:tracePt t="63702" x="2301875" y="3722688"/>
          <p14:tracePt t="63709" x="2268538" y="3713163"/>
          <p14:tracePt t="63822" x="2243138" y="3713163"/>
          <p14:tracePt t="63832" x="2235200" y="3713163"/>
          <p14:tracePt t="63847" x="2208213" y="3713163"/>
          <p14:tracePt t="63854" x="2174875" y="3730625"/>
          <p14:tracePt t="63870" x="2166938" y="3730625"/>
          <p14:tracePt t="63901" x="2149475" y="3748088"/>
          <p14:tracePt t="63917" x="2157413" y="3756025"/>
          <p14:tracePt t="63933" x="2157413" y="3781425"/>
          <p14:tracePt t="63941" x="2157413" y="3790950"/>
          <p14:tracePt t="63950" x="2157413" y="3806825"/>
          <p14:tracePt t="63965" x="2157413" y="3816350"/>
          <p14:tracePt t="64013" x="2157413" y="3841750"/>
          <p14:tracePt t="64021" x="2149475" y="3875088"/>
          <p14:tracePt t="64031" x="2149475" y="3900488"/>
          <p14:tracePt t="64037" x="2132013" y="3925888"/>
          <p14:tracePt t="64045" x="2132013" y="3943350"/>
          <p14:tracePt t="64053" x="2132013" y="3986213"/>
          <p14:tracePt t="64061" x="2124075" y="3994150"/>
          <p14:tracePt t="64069" x="2124075" y="4019550"/>
          <p14:tracePt t="64077" x="2124075" y="4062413"/>
          <p14:tracePt t="64085" x="2124075" y="4095750"/>
          <p14:tracePt t="64093" x="2090738" y="4164013"/>
          <p14:tracePt t="64102" x="2090738" y="4171950"/>
          <p14:tracePt t="64109" x="2090738" y="4214813"/>
          <p14:tracePt t="64118" x="2090738" y="4240213"/>
          <p14:tracePt t="64125" x="2090738" y="4265613"/>
          <p14:tracePt t="64134" x="2090738" y="4283075"/>
          <p14:tracePt t="64141" x="2090738" y="4291013"/>
          <p14:tracePt t="64149" x="2090738" y="4300538"/>
          <p14:tracePt t="64157" x="2106613" y="4316413"/>
          <p14:tracePt t="64181" x="2116138" y="4325938"/>
          <p14:tracePt t="64189" x="2132013" y="4341813"/>
          <p14:tracePt t="64205" x="2141538" y="4351338"/>
          <p14:tracePt t="64214" x="2166938" y="4368800"/>
          <p14:tracePt t="64222" x="2217738" y="4384675"/>
          <p14:tracePt t="64237" x="2243138" y="4410075"/>
          <p14:tracePt t="64245" x="2276475" y="4427538"/>
          <p14:tracePt t="64253" x="2301875" y="4435475"/>
          <p14:tracePt t="64261" x="2344738" y="4452938"/>
          <p14:tracePt t="64269" x="2395538" y="4486275"/>
          <p14:tracePt t="64277" x="2420938" y="4503738"/>
          <p14:tracePt t="64285" x="2455863" y="4503738"/>
          <p14:tracePt t="64293" x="2481263" y="4513263"/>
          <p14:tracePt t="64302" x="2506663" y="4513263"/>
          <p14:tracePt t="64309" x="2557463" y="4529138"/>
          <p14:tracePt t="64318" x="2582863" y="4529138"/>
          <p14:tracePt t="64325" x="2590800" y="4529138"/>
          <p14:tracePt t="64334" x="2625725" y="4546600"/>
          <p14:tracePt t="64341" x="2633663" y="4554538"/>
          <p14:tracePt t="64349" x="2641600" y="4554538"/>
          <p14:tracePt t="64357" x="2659063" y="4554538"/>
          <p14:tracePt t="64365" x="2701925" y="4554538"/>
          <p14:tracePt t="64373" x="2727325" y="4572000"/>
          <p14:tracePt t="64380" x="2735263" y="4572000"/>
          <p14:tracePt t="64389" x="2795588" y="4589463"/>
          <p14:tracePt t="64397" x="2846388" y="4605338"/>
          <p14:tracePt t="64405" x="2871788" y="4605338"/>
          <p14:tracePt t="64414" x="2879725" y="4605338"/>
          <p14:tracePt t="64421" x="2922588" y="4605338"/>
          <p14:tracePt t="64431" x="2947988" y="4605338"/>
          <p14:tracePt t="64437" x="2982913" y="4630738"/>
          <p14:tracePt t="64446" x="3008313" y="4630738"/>
          <p14:tracePt t="64453" x="3016250" y="4630738"/>
          <p14:tracePt t="64461" x="3059113" y="4630738"/>
          <p14:tracePt t="64469" x="3074988" y="4630738"/>
          <p14:tracePt t="64477" x="3084513" y="4640263"/>
          <p14:tracePt t="64485" x="3127375" y="4640263"/>
          <p14:tracePt t="64493" x="3152775" y="4640263"/>
          <p14:tracePt t="64502" x="3194050" y="4640263"/>
          <p14:tracePt t="64509" x="3244850" y="4657725"/>
          <p14:tracePt t="64518" x="3270250" y="4657725"/>
          <p14:tracePt t="64525" x="3338513" y="4657725"/>
          <p14:tracePt t="64534" x="3363913" y="4657725"/>
          <p14:tracePt t="64541" x="3406775" y="4673600"/>
          <p14:tracePt t="64549" x="3457575" y="4673600"/>
          <p14:tracePt t="64557" x="3500438" y="4673600"/>
          <p14:tracePt t="64565" x="3525838" y="4673600"/>
          <p14:tracePt t="64573" x="3594100" y="4673600"/>
          <p14:tracePt t="64581" x="3652838" y="4673600"/>
          <p14:tracePt t="64589" x="3738563" y="4673600"/>
          <p14:tracePt t="64598" x="3806825" y="4673600"/>
          <p14:tracePt t="64605" x="3848100" y="4673600"/>
          <p14:tracePt t="64614" x="3908425" y="4673600"/>
          <p14:tracePt t="64621" x="3959225" y="4673600"/>
          <p14:tracePt t="64645" x="3967163" y="4673600"/>
          <p14:tracePt t="64653" x="3984625" y="4673600"/>
          <p14:tracePt t="64661" x="3992563" y="4673600"/>
          <p14:tracePt t="64669" x="4035425" y="4673600"/>
          <p14:tracePt t="64677" x="4060825" y="4665663"/>
          <p14:tracePt t="64685" x="4111625" y="4665663"/>
          <p14:tracePt t="64694" x="4137025" y="4665663"/>
          <p14:tracePt t="64701" x="4197350" y="4665663"/>
          <p14:tracePt t="64709" x="4265613" y="4665663"/>
          <p14:tracePt t="64718" x="4324350" y="4665663"/>
          <p14:tracePt t="64725" x="4375150" y="4665663"/>
          <p14:tracePt t="64734" x="4400550" y="4665663"/>
          <p14:tracePt t="64741" x="4425950" y="4640263"/>
          <p14:tracePt t="64766" x="4460875" y="4622800"/>
          <p14:tracePt t="64822" x="4460875" y="4614863"/>
          <p14:tracePt t="64833" x="4503738" y="4572000"/>
          <p14:tracePt t="64839" x="4511675" y="4554538"/>
          <p14:tracePt t="64847" x="4529138" y="4529138"/>
          <p14:tracePt t="64855" x="4529138" y="4521200"/>
          <p14:tracePt t="64863" x="4554538" y="4478338"/>
          <p14:tracePt t="64881" x="4570413" y="4427538"/>
          <p14:tracePt t="64888" x="4570413" y="4419600"/>
          <p14:tracePt t="64901" x="4570413" y="4402138"/>
          <p14:tracePt t="64909" x="4570413" y="4376738"/>
          <p14:tracePt t="64917" x="4587875" y="4351338"/>
          <p14:tracePt t="64925" x="4595813" y="4341813"/>
          <p14:tracePt t="64941" x="4595813" y="4316413"/>
          <p14:tracePt t="64957" x="4595813" y="4283075"/>
          <p14:tracePt t="64973" x="4595813" y="4240213"/>
          <p14:tracePt t="64981" x="4595813" y="4232275"/>
          <p14:tracePt t="64989" x="4570413" y="4146550"/>
          <p14:tracePt t="64997" x="4529138" y="4121150"/>
          <p14:tracePt t="65005" x="4451350" y="4044950"/>
          <p14:tracePt t="65013" x="4324350" y="3935413"/>
          <p14:tracePt t="65021" x="4256088" y="3900488"/>
          <p14:tracePt t="65030" x="4154488" y="3841750"/>
          <p14:tracePt t="65037" x="4086225" y="3824288"/>
          <p14:tracePt t="65045" x="4078288" y="3824288"/>
          <p14:tracePt t="65061" x="4035425" y="3824288"/>
          <p14:tracePt t="65069" x="4027488" y="3824288"/>
          <p14:tracePt t="65077" x="4010025" y="3824288"/>
          <p14:tracePt t="65085" x="3967163" y="3824288"/>
          <p14:tracePt t="65093" x="3941763" y="3824288"/>
          <p14:tracePt t="65101" x="3900488" y="3824288"/>
          <p14:tracePt t="65109" x="3865563" y="3849688"/>
          <p14:tracePt t="65117" x="3806825" y="3867150"/>
          <p14:tracePt t="65125" x="3771900" y="3883025"/>
          <p14:tracePt t="65134" x="3713163" y="3883025"/>
          <p14:tracePt t="65141" x="3644900" y="3900488"/>
          <p14:tracePt t="65149" x="3559175" y="3900488"/>
          <p14:tracePt t="65157" x="3492500" y="3935413"/>
          <p14:tracePt t="65166" x="3373438" y="3951288"/>
          <p14:tracePt t="65173" x="3305175" y="3968750"/>
          <p14:tracePt t="65181" x="3186113" y="3968750"/>
          <p14:tracePt t="65189" x="3160713" y="3986213"/>
          <p14:tracePt t="65197" x="3092450" y="3986213"/>
          <p14:tracePt t="65205" x="3033713" y="4002088"/>
          <p14:tracePt t="65214" x="3016250" y="4011613"/>
          <p14:tracePt t="65221" x="3008313" y="4011613"/>
          <p14:tracePt t="65230" x="2990850" y="4019550"/>
          <p14:tracePt t="65237" x="2965450" y="4019550"/>
          <p14:tracePt t="65245" x="2955925" y="4037013"/>
          <p14:tracePt t="65261" x="2947988" y="4037013"/>
          <p14:tracePt t="65269" x="2930525" y="4044950"/>
          <p14:tracePt t="65277" x="2922588" y="4044950"/>
          <p14:tracePt t="65285" x="2897188" y="4062413"/>
          <p14:tracePt t="65293" x="2846388" y="4079875"/>
          <p14:tracePt t="65301" x="2820988" y="4105275"/>
          <p14:tracePt t="65310" x="2770188" y="4121150"/>
          <p14:tracePt t="65318" x="2659063" y="4181475"/>
          <p14:tracePt t="65325" x="2557463" y="4214813"/>
          <p14:tracePt t="65334" x="2463800" y="4257675"/>
          <p14:tracePt t="65341" x="2344738" y="4275138"/>
          <p14:tracePt t="65350" x="2251075" y="4291013"/>
          <p14:tracePt t="65357" x="2208213" y="4291013"/>
          <p14:tracePt t="65365" x="2192338" y="4275138"/>
          <p14:tracePt t="65551" x="2166938" y="4291013"/>
          <p14:tracePt t="65559" x="2166938" y="4308475"/>
          <p14:tracePt t="65582" x="2132013" y="4300538"/>
          <p14:tracePt t="65590" x="2090738" y="4265613"/>
          <p14:tracePt t="65598" x="2038350" y="4240213"/>
          <p14:tracePt t="65605" x="1954213" y="4240213"/>
          <p14:tracePt t="65613" x="1868488" y="4240213"/>
          <p14:tracePt t="65621" x="1801813" y="4240213"/>
          <p14:tracePt t="65630" x="1776413" y="4240213"/>
          <p14:tracePt t="65637" x="1766888" y="4240213"/>
          <p14:tracePt t="65645" x="1741488" y="4240213"/>
          <p14:tracePt t="65734" x="1724025" y="4224338"/>
          <p14:tracePt t="65766" x="1716088" y="4214813"/>
          <p14:tracePt t="65774" x="1698625" y="4189413"/>
          <p14:tracePt t="65798" x="1690688" y="4156075"/>
          <p14:tracePt t="65806" x="1690688" y="4146550"/>
          <p14:tracePt t="65816" x="1665288" y="4121150"/>
          <p14:tracePt t="65839" x="1647825" y="4105275"/>
          <p14:tracePt t="65846" x="1631950" y="4062413"/>
          <p14:tracePt t="65854" x="1622425" y="4037013"/>
          <p14:tracePt t="65869" x="1571625" y="3968750"/>
          <p14:tracePt t="65886" x="1571625" y="3951288"/>
          <p14:tracePt t="65894" x="1571625" y="3925888"/>
          <p14:tracePt t="65902" x="1554163" y="3917950"/>
          <p14:tracePt t="65918" x="1546225" y="3908425"/>
          <p14:tracePt t="65934" x="1520825" y="3875088"/>
          <p14:tracePt t="66375" x="1503363" y="3875088"/>
          <p14:tracePt t="67870" x="1512888" y="3875088"/>
          <p14:tracePt t="67879" x="1520825" y="3875088"/>
          <p14:tracePt t="67888" x="1563688" y="3875088"/>
          <p14:tracePt t="67893" x="1606550" y="3875088"/>
          <p14:tracePt t="67901" x="1690688" y="3875088"/>
          <p14:tracePt t="67909" x="1758950" y="3875088"/>
          <p14:tracePt t="67917" x="1843088" y="3841750"/>
          <p14:tracePt t="67925" x="1885950" y="3841750"/>
          <p14:tracePt t="67933" x="1936750" y="3824288"/>
          <p14:tracePt t="67941" x="1962150" y="3824288"/>
          <p14:tracePt t="67949" x="1979613" y="3824288"/>
          <p14:tracePt t="67957" x="1987550" y="3824288"/>
          <p14:tracePt t="68005" x="1997075" y="3824288"/>
          <p14:tracePt t="68238" x="2022475" y="3824288"/>
          <p14:tracePt t="68438" x="2038350" y="3832225"/>
          <p14:tracePt t="68454" x="2047875" y="3841750"/>
          <p14:tracePt t="68806" x="2047875" y="3857625"/>
          <p14:tracePt t="68815" x="2047875" y="3883025"/>
          <p14:tracePt t="69814" x="2047875" y="3857625"/>
          <p14:tracePt t="69831" x="2030413" y="3849688"/>
          <p14:tracePt t="69838" x="2022475" y="3824288"/>
          <p14:tracePt t="69853" x="2005013" y="3790950"/>
          <p14:tracePt t="70933" x="2005013" y="3806825"/>
          <p14:tracePt t="70941" x="2012950" y="3857625"/>
          <p14:tracePt t="70950" x="2022475" y="3867150"/>
          <p14:tracePt t="70957" x="2047875" y="3892550"/>
          <p14:tracePt t="70965" x="2065338" y="3925888"/>
          <p14:tracePt t="70973" x="2081213" y="3951288"/>
          <p14:tracePt t="70981" x="2106613" y="3986213"/>
          <p14:tracePt t="70989" x="2124075" y="3994150"/>
          <p14:tracePt t="71037" x="2132013" y="4011613"/>
          <p14:tracePt t="71046" x="2149475" y="4019550"/>
          <p14:tracePt t="71053" x="2192338" y="4062413"/>
          <p14:tracePt t="71061" x="2200275" y="4095750"/>
          <p14:tracePt t="71069" x="2251075" y="4138613"/>
          <p14:tracePt t="71077" x="2286000" y="4189413"/>
          <p14:tracePt t="71085" x="2319338" y="4240213"/>
          <p14:tracePt t="71093" x="2344738" y="4283075"/>
          <p14:tracePt t="71101" x="2379663" y="4351338"/>
          <p14:tracePt t="71109" x="2379663" y="4394200"/>
          <p14:tracePt t="71117" x="2430463" y="4470400"/>
          <p14:tracePt t="71125" x="2430463" y="4495800"/>
          <p14:tracePt t="71133" x="2430463" y="4521200"/>
          <p14:tracePt t="71141" x="2446338" y="4554538"/>
          <p14:tracePt t="71222" x="2446338" y="4564063"/>
          <p14:tracePt t="71238" x="2446338" y="4572000"/>
          <p14:tracePt t="71309" x="2446338" y="4589463"/>
          <p14:tracePt t="71365" x="2463800" y="4597400"/>
          <p14:tracePt t="71373" x="2471738" y="4597400"/>
          <p14:tracePt t="71381" x="2481263" y="4597400"/>
          <p14:tracePt t="71389" x="2506663" y="4597400"/>
          <p14:tracePt t="71397" x="2557463" y="4614863"/>
          <p14:tracePt t="71405" x="2641600" y="4648200"/>
          <p14:tracePt t="71414" x="2709863" y="4665663"/>
          <p14:tracePt t="71421" x="2828925" y="4665663"/>
          <p14:tracePt t="71430" x="2998788" y="4665663"/>
          <p14:tracePt t="71437" x="3194050" y="4665663"/>
          <p14:tracePt t="71447" x="3424238" y="4665663"/>
          <p14:tracePt t="71454" x="3644900" y="4665663"/>
          <p14:tracePt t="71461" x="3848100" y="4665663"/>
          <p14:tracePt t="71469" x="4070350" y="4665663"/>
          <p14:tracePt t="71477" x="4240213" y="4665663"/>
          <p14:tracePt t="71485" x="4418013" y="4630738"/>
          <p14:tracePt t="71494" x="4587875" y="4605338"/>
          <p14:tracePt t="71501" x="4740275" y="4546600"/>
          <p14:tracePt t="71509" x="4970463" y="4495800"/>
          <p14:tracePt t="71518" x="5199063" y="4478338"/>
          <p14:tracePt t="71525" x="5462588" y="4402138"/>
          <p14:tracePt t="71534" x="5718175" y="4308475"/>
          <p14:tracePt t="71541" x="5870575" y="4265613"/>
          <p14:tracePt t="71550" x="6075363" y="4171950"/>
          <p14:tracePt t="71557" x="6194425" y="4156075"/>
          <p14:tracePt t="71565" x="6346825" y="4087813"/>
          <p14:tracePt t="71574" x="6440488" y="4052888"/>
          <p14:tracePt t="71581" x="6542088" y="3994150"/>
          <p14:tracePt t="71589" x="6610350" y="3976688"/>
          <p14:tracePt t="71597" x="6686550" y="3917950"/>
          <p14:tracePt t="71605" x="6729413" y="3892550"/>
          <p14:tracePt t="71613" x="6762750" y="3875088"/>
          <p14:tracePt t="71621" x="6788150" y="3841750"/>
          <p14:tracePt t="71630" x="6788150" y="3832225"/>
          <p14:tracePt t="71637" x="6788150" y="3824288"/>
          <p14:tracePt t="71647" x="6788150" y="3781425"/>
          <p14:tracePt t="71653" x="6788150" y="3730625"/>
          <p14:tracePt t="71661" x="6788150" y="3687763"/>
          <p14:tracePt t="71669" x="6788150" y="3662363"/>
          <p14:tracePt t="71677" x="6788150" y="3594100"/>
          <p14:tracePt t="71685" x="6788150" y="3552825"/>
          <p14:tracePt t="71693" x="6788150" y="3467100"/>
          <p14:tracePt t="71701" x="6788150" y="3382963"/>
          <p14:tracePt t="71709" x="6788150" y="3289300"/>
          <p14:tracePt t="71718" x="6788150" y="3152775"/>
          <p14:tracePt t="71725" x="6788150" y="3059113"/>
          <p14:tracePt t="71734" x="6788150" y="2914650"/>
          <p14:tracePt t="71741" x="6780213" y="2744788"/>
          <p14:tracePt t="71750" x="6711950" y="2617788"/>
          <p14:tracePt t="71757" x="6694488" y="2473325"/>
          <p14:tracePt t="71767" x="6678613" y="2379663"/>
          <p14:tracePt t="71773" x="6610350" y="2227263"/>
          <p14:tracePt t="71781" x="6567488" y="2108200"/>
          <p14:tracePt t="71790" x="6483350" y="1928813"/>
          <p14:tracePt t="71797" x="6364288" y="1766888"/>
          <p14:tracePt t="71805" x="6278563" y="1589088"/>
          <p14:tracePt t="71813" x="6167438" y="1436688"/>
          <p14:tracePt t="71821" x="6108700" y="1360488"/>
          <p14:tracePt t="71830" x="6057900" y="1308100"/>
          <p14:tracePt t="71837" x="6007100" y="1241425"/>
          <p14:tracePt t="71847" x="5972175" y="1206500"/>
          <p14:tracePt t="71853" x="5946775" y="1189038"/>
          <p14:tracePt t="71861" x="5913438" y="1163638"/>
          <p14:tracePt t="71869" x="5870575" y="1130300"/>
          <p14:tracePt t="71881" x="5837238" y="1112838"/>
          <p14:tracePt t="71885" x="5827713" y="1112838"/>
          <p14:tracePt t="71893" x="5768975" y="1112838"/>
          <p14:tracePt t="71902" x="5726113" y="1112838"/>
          <p14:tracePt t="71909" x="5683250" y="1112838"/>
          <p14:tracePt t="71918" x="5599113" y="1112838"/>
          <p14:tracePt t="71925" x="5454650" y="1112838"/>
          <p14:tracePt t="71934" x="5335588" y="1112838"/>
          <p14:tracePt t="71941" x="5276850" y="1112838"/>
          <p14:tracePt t="71950" x="5224463" y="1112838"/>
          <p14:tracePt t="71957" x="5165725" y="1122363"/>
          <p14:tracePt t="71981" x="5165725" y="1138238"/>
          <p14:tracePt t="71989" x="5165725" y="1147763"/>
          <p14:tracePt t="71997" x="5148263" y="1189038"/>
          <p14:tracePt t="72005" x="5132388" y="1274763"/>
          <p14:tracePt t="72012" x="5132388" y="1343025"/>
          <p14:tracePt t="72021" x="5097463" y="1427163"/>
          <p14:tracePt t="72029" x="5072063" y="1571625"/>
          <p14:tracePt t="72037" x="5072063" y="1751013"/>
          <p14:tracePt t="72046" x="5072063" y="1860550"/>
          <p14:tracePt t="72053" x="5072063" y="2055813"/>
          <p14:tracePt t="72061" x="5072063" y="2311400"/>
          <p14:tracePt t="72069" x="5072063" y="2566988"/>
          <p14:tracePt t="72077" x="5072063" y="2820988"/>
          <p14:tracePt t="72085" x="5072063" y="3076575"/>
          <p14:tracePt t="72093" x="5089525" y="3271838"/>
          <p14:tracePt t="72101" x="5132388" y="3502025"/>
          <p14:tracePt t="72109" x="5199063" y="3679825"/>
          <p14:tracePt t="72117" x="5241925" y="3806825"/>
          <p14:tracePt t="72125" x="5284788" y="3951288"/>
          <p14:tracePt t="72133" x="5327650" y="4052888"/>
          <p14:tracePt t="72141" x="5327650" y="4095750"/>
          <p14:tracePt t="72150" x="5327650" y="4105275"/>
          <p14:tracePt t="72157" x="5327650" y="4130675"/>
          <p14:tracePt t="72247" x="5327650" y="4181475"/>
          <p14:tracePt t="72254" x="5343525" y="4240213"/>
          <p14:tracePt t="72262" x="5343525" y="4291013"/>
          <p14:tracePt t="72270" x="5343525" y="4316413"/>
          <p14:tracePt t="72278" x="5343525" y="4359275"/>
          <p14:tracePt t="72286" x="5353050" y="4394200"/>
          <p14:tracePt t="72295" x="5353050" y="4402138"/>
          <p14:tracePt t="72303" x="5353050" y="4427538"/>
          <p14:tracePt t="72430" x="5353050" y="4445000"/>
          <p14:tracePt t="72439" x="5327650" y="4445000"/>
          <p14:tracePt t="72448" x="5310188" y="4445000"/>
          <p14:tracePt t="72455" x="5241925" y="4445000"/>
          <p14:tracePt t="72463" x="5191125" y="4435475"/>
          <p14:tracePt t="72472" x="5165725" y="4435475"/>
          <p14:tracePt t="72479" x="5157788" y="4435475"/>
          <p14:tracePt t="72598" x="5132388" y="4435475"/>
          <p14:tracePt t="72606" x="5114925" y="4435475"/>
          <p14:tracePt t="72615" x="5106988" y="4435475"/>
          <p14:tracePt t="72631" x="5080000" y="4435475"/>
          <p14:tracePt t="72638" x="5054600" y="4435475"/>
          <p14:tracePt t="72662" x="5021263" y="4435475"/>
          <p14:tracePt t="72918" x="4978400" y="4435475"/>
          <p14:tracePt t="72926" x="4894263" y="4435475"/>
          <p14:tracePt t="72935" x="4749800" y="4435475"/>
          <p14:tracePt t="72941" x="4579938" y="4435475"/>
          <p14:tracePt t="72949" x="4460875" y="4427538"/>
          <p14:tracePt t="72957" x="4375150" y="4427538"/>
          <p14:tracePt t="72965" x="4306888" y="4427538"/>
          <p14:tracePt t="72973" x="4248150" y="4427538"/>
          <p14:tracePt t="72981" x="4230688" y="4427538"/>
          <p14:tracePt t="73005" x="4222750" y="4427538"/>
          <p14:tracePt t="73013" x="4205288" y="4427538"/>
          <p14:tracePt t="73021" x="4171950" y="4427538"/>
          <p14:tracePt t="73029" x="4121150" y="4427538"/>
          <p14:tracePt t="73037" x="4078288" y="4427538"/>
          <p14:tracePt t="73046" x="3992563" y="4427538"/>
          <p14:tracePt t="73053" x="3925888" y="4410075"/>
          <p14:tracePt t="73061" x="3848100" y="4333875"/>
          <p14:tracePt t="73069" x="3746500" y="4232275"/>
          <p14:tracePt t="73077" x="3636963" y="4105275"/>
          <p14:tracePt t="73085" x="3551238" y="3943350"/>
          <p14:tracePt t="73093" x="3389313" y="3763963"/>
          <p14:tracePt t="73101" x="3270250" y="3603625"/>
          <p14:tracePt t="73109" x="3135313" y="3424238"/>
          <p14:tracePt t="73117" x="3100388" y="3322638"/>
          <p14:tracePt t="73125" x="2965450" y="3170238"/>
          <p14:tracePt t="73133" x="2879725" y="3067050"/>
          <p14:tracePt t="73141" x="2803525" y="2990850"/>
          <p14:tracePt t="73149" x="2727325" y="2889250"/>
          <p14:tracePt t="73157" x="2641600" y="2813050"/>
          <p14:tracePt t="73166" x="2600325" y="2762250"/>
          <p14:tracePt t="73173" x="2565400" y="2727325"/>
          <p14:tracePt t="73181" x="2471738" y="2676525"/>
          <p14:tracePt t="73189" x="2463800" y="2660650"/>
          <p14:tracePt t="73197" x="2446338" y="2651125"/>
          <p14:tracePt t="73212" x="2420938" y="2633663"/>
          <p14:tracePt t="73229" x="2413000" y="2625725"/>
          <p14:tracePt t="73237" x="2405063" y="2608263"/>
          <p14:tracePt t="73334" x="2387600" y="2608263"/>
          <p14:tracePt t="73342" x="2362200" y="2608263"/>
          <p14:tracePt t="73358" x="2352675" y="2608263"/>
          <p14:tracePt t="73365" x="2336800" y="2608263"/>
          <p14:tracePt t="73373" x="2327275" y="2608263"/>
          <p14:tracePt t="73388" x="2301875" y="2608263"/>
          <p14:tracePt t="73397" x="2286000" y="2608263"/>
          <p14:tracePt t="73469" x="2276475" y="2608263"/>
          <p14:tracePt t="73478" x="2268538" y="2608263"/>
          <p14:tracePt t="73486" x="2225675" y="2608263"/>
          <p14:tracePt t="73494" x="2208213" y="2608263"/>
          <p14:tracePt t="73502" x="2166938" y="2617788"/>
          <p14:tracePt t="73510" x="2141538" y="2651125"/>
          <p14:tracePt t="73518" x="2106613" y="2676525"/>
          <p14:tracePt t="73525" x="2098675" y="2711450"/>
          <p14:tracePt t="73533" x="2065338" y="2752725"/>
          <p14:tracePt t="73541" x="2030413" y="2805113"/>
          <p14:tracePt t="73549" x="1997075" y="2846388"/>
          <p14:tracePt t="73556" x="1987550" y="2897188"/>
          <p14:tracePt t="73566" x="1971675" y="2940050"/>
          <p14:tracePt t="73573" x="1954213" y="3008313"/>
          <p14:tracePt t="73581" x="1920875" y="3076575"/>
          <p14:tracePt t="73589" x="1903413" y="3144838"/>
          <p14:tracePt t="73597" x="1885950" y="3195638"/>
          <p14:tracePt t="73605" x="1885950" y="3254375"/>
          <p14:tracePt t="73612" x="1885950" y="3297238"/>
          <p14:tracePt t="73621" x="1868488" y="3330575"/>
          <p14:tracePt t="73629" x="1852613" y="3355975"/>
          <p14:tracePt t="73637" x="1843088" y="3373438"/>
          <p14:tracePt t="73646" x="1843088" y="3382963"/>
          <p14:tracePt t="73653" x="1843088" y="3390900"/>
          <p14:tracePt t="73669" x="1843088" y="3408363"/>
          <p14:tracePt t="73685" x="1843088" y="3433763"/>
          <p14:tracePt t="73750" x="1835150" y="3441700"/>
          <p14:tracePt t="73830" x="1817688" y="3441700"/>
          <p14:tracePt t="73838" x="1809750" y="3441700"/>
          <p14:tracePt t="73849" x="1792288" y="3416300"/>
          <p14:tracePt t="73855" x="1784350" y="3416300"/>
          <p14:tracePt t="73862" x="1758950" y="3398838"/>
          <p14:tracePt t="73870" x="1741488" y="3373438"/>
          <p14:tracePt t="73882" x="1733550" y="3355975"/>
          <p14:tracePt t="73886" x="1716088" y="3330575"/>
          <p14:tracePt t="73893" x="1708150" y="3322638"/>
          <p14:tracePt t="74086" x="1724025" y="3322638"/>
          <p14:tracePt t="74095" x="1809750" y="3330575"/>
          <p14:tracePt t="74101" x="2012950" y="3373438"/>
          <p14:tracePt t="74109" x="2243138" y="3441700"/>
          <p14:tracePt t="74117" x="2471738" y="3492500"/>
          <p14:tracePt t="74125" x="2760663" y="3560763"/>
          <p14:tracePt t="74133" x="3160713" y="3619500"/>
          <p14:tracePt t="74141" x="3721100" y="3713163"/>
          <p14:tracePt t="74149" x="4265613" y="3781425"/>
          <p14:tracePt t="74157" x="5216525" y="3900488"/>
          <p14:tracePt t="74166" x="5972175" y="3935413"/>
          <p14:tracePt t="74173" x="6762750" y="4087813"/>
          <p14:tracePt t="74181" x="7705725" y="4164013"/>
          <p14:tracePt t="74189" x="8359775" y="4232275"/>
          <p14:tracePt t="74197" x="8997950" y="4232275"/>
          <p14:tracePt t="74205" x="9464675" y="4232275"/>
          <p14:tracePt t="74213" x="9872663" y="4232275"/>
          <p14:tracePt t="74221" x="10220325" y="4232275"/>
          <p14:tracePt t="74229" x="10475913" y="4232275"/>
          <p14:tracePt t="74237" x="10704513" y="4214813"/>
          <p14:tracePt t="74246" x="10960100" y="4197350"/>
          <p14:tracePt t="74253" x="11180763" y="4197350"/>
          <p14:tracePt t="74261" x="11410950" y="4197350"/>
          <p14:tracePt t="74269" x="11606213" y="4197350"/>
          <p14:tracePt t="74277" x="11750675" y="4197350"/>
          <p14:tracePt t="74285" x="11834813" y="4197350"/>
          <p14:tracePt t="74293" x="11877675" y="4197350"/>
          <p14:tracePt t="74301" x="11911013" y="4197350"/>
          <p14:tracePt t="74398" x="11920538" y="4197350"/>
          <p14:tracePt t="74406" x="11971338" y="4300538"/>
          <p14:tracePt t="74415" x="12004675" y="4394200"/>
          <p14:tracePt t="74423" x="12047538" y="4513263"/>
          <p14:tracePt t="74430" x="12030075" y="4564063"/>
          <p14:tracePt t="74437" x="11979275" y="4579938"/>
          <p14:tracePt t="74446" x="11869738" y="4579938"/>
          <p14:tracePt t="74453" x="11758613" y="4579938"/>
          <p14:tracePt t="74461" x="11631613" y="4546600"/>
          <p14:tracePt t="74648" x="11647488" y="4376738"/>
          <p14:tracePt t="74655" x="11741150" y="4138613"/>
          <p14:tracePt t="74663" x="11766550" y="3935413"/>
          <p14:tracePt t="74670" x="11766550" y="3824288"/>
          <p14:tracePt t="74677" x="11674475" y="3763963"/>
          <p14:tracePt t="74685" x="11571288" y="3705225"/>
          <p14:tracePt t="74693" x="11512550" y="3705225"/>
          <p14:tracePt t="74701" x="11401425" y="3687763"/>
          <p14:tracePt t="74709" x="11350625" y="3671888"/>
          <p14:tracePt t="74717" x="11282363" y="3636963"/>
          <p14:tracePt t="74725" x="11241088" y="3603625"/>
          <p14:tracePt t="74734" x="11223625" y="3578225"/>
          <p14:tracePt t="74741" x="11188700" y="3543300"/>
          <p14:tracePt t="74750" x="11180763" y="3502025"/>
          <p14:tracePt t="74757" x="11180763" y="3449638"/>
          <p14:tracePt t="74766" x="11180763" y="3390900"/>
          <p14:tracePt t="74773" x="11180763" y="3340100"/>
          <p14:tracePt t="74781" x="11163300" y="3314700"/>
          <p14:tracePt t="74789" x="11163300" y="3271838"/>
          <p14:tracePt t="74797" x="11163300" y="3246438"/>
          <p14:tracePt t="74805" x="11147425" y="3195638"/>
          <p14:tracePt t="74813" x="11147425" y="3170238"/>
          <p14:tracePt t="74821" x="11147425" y="3101975"/>
          <p14:tracePt t="74829" x="11112500" y="3033713"/>
          <p14:tracePt t="74837" x="11112500" y="3008313"/>
          <p14:tracePt t="74846" x="11112500" y="2965450"/>
          <p14:tracePt t="74853" x="11112500" y="2940050"/>
          <p14:tracePt t="74862" x="11104563" y="2922588"/>
          <p14:tracePt t="74869" x="11104563" y="2897188"/>
          <p14:tracePt t="74877" x="11104563" y="2889250"/>
          <p14:tracePt t="74896" x="11104563" y="2871788"/>
          <p14:tracePt t="74941" x="11104563" y="2838450"/>
          <p14:tracePt t="74965" x="11104563" y="2820988"/>
          <p14:tracePt t="75327" x="11104563" y="2830513"/>
          <p14:tracePt t="75335" x="11122025" y="2863850"/>
          <p14:tracePt t="75341" x="11137900" y="2914650"/>
          <p14:tracePt t="75350" x="11172825" y="2982913"/>
          <p14:tracePt t="75357" x="11198225" y="3025775"/>
          <p14:tracePt t="75366" x="11274425" y="3101975"/>
          <p14:tracePt t="75373" x="11299825" y="3127375"/>
          <p14:tracePt t="75382" x="11333163" y="3160713"/>
          <p14:tracePt t="75389" x="11385550" y="3211513"/>
          <p14:tracePt t="75397" x="11393488" y="3221038"/>
          <p14:tracePt t="75405" x="11418888" y="3238500"/>
          <p14:tracePt t="75413" x="11469688" y="3271838"/>
          <p14:tracePt t="75421" x="11537950" y="3297238"/>
          <p14:tracePt t="75429" x="11606213" y="3340100"/>
          <p14:tracePt t="75437" x="11733213" y="3398838"/>
          <p14:tracePt t="75446" x="11776075" y="3398838"/>
          <p14:tracePt t="75453" x="11844338" y="3398838"/>
          <p14:tracePt t="75462" x="11869738" y="3416300"/>
          <p14:tracePt t="75469" x="11911013" y="3416300"/>
          <p14:tracePt t="75477" x="11945938" y="3416300"/>
          <p14:tracePt t="75485" x="11953875" y="3416300"/>
          <p14:tracePt t="75493" x="11996738" y="3424238"/>
          <p14:tracePt t="75501" x="12022138" y="3424238"/>
          <p14:tracePt t="75509" x="12080875" y="3424238"/>
          <p14:tracePt t="75517" x="12174538" y="3484563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Stresory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na biologický systém </a:t>
            </a:r>
            <a:r>
              <a:rPr lang="cs-CZ" dirty="0"/>
              <a:t>(organismus, populace, společenstvo, ekosystém ..) </a:t>
            </a:r>
            <a:r>
              <a:rPr lang="cs-CZ" b="1" dirty="0"/>
              <a:t>působí podněty</a:t>
            </a:r>
          </a:p>
          <a:p>
            <a:r>
              <a:rPr lang="cs-CZ" i="1" dirty="0"/>
              <a:t>připomínka: zákon tolerance</a:t>
            </a:r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4</a:t>
            </a:fld>
            <a:endParaRPr lang="cs-CZ" altLang="cs-CZ" noProof="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511" y="1880322"/>
            <a:ext cx="2967004" cy="1406088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283768" y="3767138"/>
            <a:ext cx="5730875" cy="4064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000" b="1"/>
              <a:t>PODNĚTY, KTERÉ PŮSOBÍ NA ORGANISMUS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255067" y="4949825"/>
            <a:ext cx="3505200" cy="1016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000" b="1"/>
              <a:t>BĚŽNÉHO ROZSAHU</a:t>
            </a:r>
          </a:p>
          <a:p>
            <a:pPr algn="ctr" eaLnBrk="1" hangingPunct="1"/>
            <a:r>
              <a:rPr lang="cs-CZ" altLang="cs-CZ" sz="2000" b="1"/>
              <a:t>v rámci normální udržování</a:t>
            </a:r>
          </a:p>
          <a:p>
            <a:pPr algn="ctr" eaLnBrk="1" hangingPunct="1"/>
            <a:r>
              <a:rPr lang="cs-CZ" altLang="cs-CZ" sz="2000" b="1"/>
              <a:t>homeostáze</a:t>
            </a:r>
            <a:endParaRPr lang="cs-CZ" altLang="cs-CZ" b="1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501631" y="4975225"/>
            <a:ext cx="3590925" cy="1016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000" b="1"/>
              <a:t>MIMOŘÁDNÉHO ROZSAHU</a:t>
            </a:r>
          </a:p>
          <a:p>
            <a:pPr algn="ctr" eaLnBrk="1" hangingPunct="1"/>
            <a:r>
              <a:rPr lang="cs-CZ" altLang="cs-CZ" sz="2000" b="1"/>
              <a:t>přesahují velikostí možnosti</a:t>
            </a:r>
          </a:p>
          <a:p>
            <a:pPr algn="ctr" eaLnBrk="1" hangingPunct="1"/>
            <a:r>
              <a:rPr lang="cs-CZ" altLang="cs-CZ" sz="2000" b="1"/>
              <a:t>normálních mechanismů</a:t>
            </a:r>
          </a:p>
        </p:txBody>
      </p:sp>
      <p:cxnSp>
        <p:nvCxnSpPr>
          <p:cNvPr id="9" name="AutoShape 6"/>
          <p:cNvCxnSpPr>
            <a:cxnSpLocks noChangeShapeType="1"/>
            <a:stCxn id="6" idx="2"/>
            <a:endCxn id="7" idx="0"/>
          </p:cNvCxnSpPr>
          <p:nvPr/>
        </p:nvCxnSpPr>
        <p:spPr bwMode="auto">
          <a:xfrm flipH="1">
            <a:off x="4007667" y="4173539"/>
            <a:ext cx="2141538" cy="7762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AutoShape 7"/>
          <p:cNvCxnSpPr>
            <a:cxnSpLocks noChangeShapeType="1"/>
            <a:stCxn id="8" idx="0"/>
            <a:endCxn id="6" idx="2"/>
          </p:cNvCxnSpPr>
          <p:nvPr/>
        </p:nvCxnSpPr>
        <p:spPr bwMode="auto">
          <a:xfrm flipH="1" flipV="1">
            <a:off x="6149206" y="4173539"/>
            <a:ext cx="2147887" cy="8016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Výbuch 2 10"/>
          <p:cNvSpPr/>
          <p:nvPr/>
        </p:nvSpPr>
        <p:spPr bwMode="auto">
          <a:xfrm>
            <a:off x="9456514" y="5440091"/>
            <a:ext cx="2504373" cy="1394234"/>
          </a:xfrm>
          <a:prstGeom prst="irregularSeal2">
            <a:avLst/>
          </a:prstGeom>
          <a:solidFill>
            <a:srgbClr val="FFC000"/>
          </a:solidFill>
          <a:ln w="952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stresory</a:t>
            </a:r>
            <a:endParaRPr kumimoji="0" lang="en-GB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845618"/>
      </p:ext>
    </p:extLst>
  </p:cSld>
  <p:clrMapOvr>
    <a:masterClrMapping/>
  </p:clrMapOvr>
  <p:transition advTm="192201"/>
  <p:extLst>
    <p:ext uri="{3A86A75C-4F4B-4683-9AE1-C65F6400EC91}">
      <p14:laserTraceLst xmlns:p14="http://schemas.microsoft.com/office/powerpoint/2010/main">
        <p14:tracePtLst>
          <p14:tracePt t="386" x="11996738" y="3211513"/>
          <p14:tracePt t="394" x="11791950" y="3211513"/>
          <p14:tracePt t="402" x="11614150" y="3160713"/>
          <p14:tracePt t="410" x="11469688" y="3144838"/>
          <p14:tracePt t="419" x="11299825" y="3119438"/>
          <p14:tracePt t="426" x="11155363" y="3119438"/>
          <p14:tracePt t="434" x="10985500" y="3101975"/>
          <p14:tracePt t="442" x="10866438" y="3101975"/>
          <p14:tracePt t="451" x="10747375" y="3059113"/>
          <p14:tracePt t="458" x="10679113" y="3041650"/>
          <p14:tracePt t="467" x="10653713" y="3041650"/>
          <p14:tracePt t="474" x="10602913" y="3041650"/>
          <p14:tracePt t="482" x="10577513" y="3025775"/>
          <p14:tracePt t="514" x="10552113" y="3025775"/>
          <p14:tracePt t="522" x="10534650" y="3016250"/>
          <p14:tracePt t="530" x="10483850" y="3016250"/>
          <p14:tracePt t="538" x="10433050" y="2965450"/>
          <p14:tracePt t="547" x="10339388" y="2949575"/>
          <p14:tracePt t="554" x="10212388" y="2889250"/>
          <p14:tracePt t="563" x="10067925" y="2820988"/>
          <p14:tracePt t="570" x="9915525" y="2752725"/>
          <p14:tracePt t="578" x="9702800" y="2668588"/>
          <p14:tracePt t="586" x="9550400" y="2600325"/>
          <p14:tracePt t="594" x="9431338" y="2541588"/>
          <p14:tracePt t="602" x="9302750" y="2498725"/>
          <p14:tracePt t="610" x="9261475" y="2463800"/>
          <p14:tracePt t="618" x="9209088" y="2447925"/>
          <p14:tracePt t="650" x="9201150" y="2438400"/>
          <p14:tracePt t="755" x="9201150" y="2455863"/>
          <p14:tracePt t="765" x="9261475" y="2506663"/>
          <p14:tracePt t="773" x="9439275" y="2600325"/>
          <p14:tracePt t="779" x="9566275" y="2686050"/>
          <p14:tracePt t="786" x="9642475" y="2719388"/>
          <p14:tracePt t="794" x="9720263" y="2795588"/>
          <p14:tracePt t="802" x="9728200" y="2805113"/>
          <p14:tracePt t="1019" x="9745663" y="2830513"/>
          <p14:tracePt t="1027" x="9753600" y="2830513"/>
          <p14:tracePt t="1035" x="9761538" y="2846388"/>
          <p14:tracePt t="1042" x="9779000" y="2855913"/>
          <p14:tracePt t="1114" x="9761538" y="2855913"/>
          <p14:tracePt t="1122" x="9694863" y="2830513"/>
          <p14:tracePt t="1130" x="9626600" y="2813050"/>
          <p14:tracePt t="1138" x="9507538" y="2770188"/>
          <p14:tracePt t="1147" x="9294813" y="2686050"/>
          <p14:tracePt t="1154" x="9175750" y="2617788"/>
          <p14:tracePt t="1163" x="8937625" y="2524125"/>
          <p14:tracePt t="1170" x="8759825" y="2438400"/>
          <p14:tracePt t="1178" x="8547100" y="2344738"/>
          <p14:tracePt t="1186" x="8369300" y="2252663"/>
          <p14:tracePt t="1194" x="8105775" y="2159000"/>
          <p14:tracePt t="1202" x="7875588" y="2039938"/>
          <p14:tracePt t="1210" x="7672388" y="1971675"/>
          <p14:tracePt t="1218" x="7434263" y="1852613"/>
          <p14:tracePt t="1226" x="7221538" y="1758950"/>
          <p14:tracePt t="1234" x="6992938" y="1690688"/>
          <p14:tracePt t="1242" x="6754813" y="1571625"/>
          <p14:tracePt t="1250" x="6524625" y="1504950"/>
          <p14:tracePt t="1258" x="6296025" y="1436688"/>
          <p14:tracePt t="1267" x="6091238" y="1393825"/>
          <p14:tracePt t="1274" x="5827713" y="1292225"/>
          <p14:tracePt t="1283" x="5657850" y="1274763"/>
          <p14:tracePt t="1290" x="5505450" y="1206500"/>
          <p14:tracePt t="1298" x="5353050" y="1163638"/>
          <p14:tracePt t="1306" x="5199063" y="1096963"/>
          <p14:tracePt t="1313" x="5106988" y="1079500"/>
          <p14:tracePt t="1322" x="5021263" y="1062038"/>
          <p14:tracePt t="1330" x="4919663" y="1028700"/>
          <p14:tracePt t="1338" x="4826000" y="1003300"/>
          <p14:tracePt t="1347" x="4765675" y="993775"/>
          <p14:tracePt t="1354" x="4740275" y="993775"/>
          <p14:tracePt t="1363" x="4689475" y="993775"/>
          <p14:tracePt t="1370" x="4664075" y="977900"/>
          <p14:tracePt t="1378" x="4646613" y="977900"/>
          <p14:tracePt t="1386" x="4621213" y="977900"/>
          <p14:tracePt t="1394" x="4579938" y="942975"/>
          <p14:tracePt t="1402" x="4545013" y="925513"/>
          <p14:tracePt t="1410" x="4537075" y="917575"/>
          <p14:tracePt t="1418" x="4494213" y="900113"/>
          <p14:tracePt t="1426" x="4468813" y="900113"/>
          <p14:tracePt t="1434" x="4418013" y="874713"/>
          <p14:tracePt t="1442" x="4375150" y="858838"/>
          <p14:tracePt t="1450" x="4359275" y="858838"/>
          <p14:tracePt t="1458" x="4306888" y="858838"/>
          <p14:tracePt t="1467" x="4240213" y="841375"/>
          <p14:tracePt t="1474" x="4146550" y="823913"/>
          <p14:tracePt t="1483" x="4121150" y="823913"/>
          <p14:tracePt t="1490" x="4027488" y="765175"/>
          <p14:tracePt t="1498" x="3984625" y="765175"/>
          <p14:tracePt t="1506" x="3916363" y="747713"/>
          <p14:tracePt t="1514" x="3822700" y="730250"/>
          <p14:tracePt t="1522" x="3781425" y="730250"/>
          <p14:tracePt t="1530" x="3687763" y="696913"/>
          <p14:tracePt t="1538" x="3602038" y="696913"/>
          <p14:tracePt t="1547" x="3508375" y="679450"/>
          <p14:tracePt t="1554" x="3363913" y="654050"/>
          <p14:tracePt t="1564" x="3254375" y="654050"/>
          <p14:tracePt t="1570" x="3160713" y="636588"/>
          <p14:tracePt t="1578" x="3067050" y="636588"/>
          <p14:tracePt t="1586" x="3041650" y="636588"/>
          <p14:tracePt t="1594" x="3016250" y="636588"/>
          <p14:tracePt t="1610" x="3008313" y="628650"/>
          <p14:tracePt t="1666" x="2990850" y="611188"/>
          <p14:tracePt t="1690" x="2982913" y="611188"/>
          <p14:tracePt t="1706" x="2955925" y="611188"/>
          <p14:tracePt t="1714" x="2940050" y="603250"/>
          <p14:tracePt t="1722" x="2914650" y="585788"/>
          <p14:tracePt t="1730" x="2905125" y="577850"/>
          <p14:tracePt t="1738" x="2879725" y="560388"/>
          <p14:tracePt t="1748" x="2863850" y="552450"/>
          <p14:tracePt t="1754" x="2820988" y="534988"/>
          <p14:tracePt t="1764" x="2778125" y="501650"/>
          <p14:tracePt t="1770" x="2727325" y="476250"/>
          <p14:tracePt t="1778" x="2633663" y="441325"/>
          <p14:tracePt t="1786" x="2574925" y="425450"/>
          <p14:tracePt t="1794" x="2446338" y="357188"/>
          <p14:tracePt t="1802" x="2352675" y="322263"/>
          <p14:tracePt t="1810" x="2276475" y="288925"/>
          <p14:tracePt t="1819" x="2192338" y="263525"/>
          <p14:tracePt t="1826" x="2124075" y="246063"/>
          <p14:tracePt t="1835" x="2055813" y="238125"/>
          <p14:tracePt t="1842" x="1997075" y="238125"/>
          <p14:tracePt t="1851" x="1928813" y="238125"/>
          <p14:tracePt t="1858" x="1868488" y="238125"/>
          <p14:tracePt t="1866" x="1784350" y="238125"/>
          <p14:tracePt t="1874" x="1758950" y="238125"/>
          <p14:tracePt t="1882" x="1741488" y="238125"/>
          <p14:tracePt t="1971" x="1698625" y="238125"/>
          <p14:tracePt t="1979" x="1673225" y="238125"/>
          <p14:tracePt t="1987" x="1631950" y="238125"/>
          <p14:tracePt t="1995" x="1597025" y="238125"/>
          <p14:tracePt t="2003" x="1538288" y="255588"/>
          <p14:tracePt t="2011" x="1487488" y="288925"/>
          <p14:tracePt t="2020" x="1462088" y="306388"/>
          <p14:tracePt t="2026" x="1409700" y="314325"/>
          <p14:tracePt t="2035" x="1384300" y="347663"/>
          <p14:tracePt t="2043" x="1368425" y="347663"/>
          <p14:tracePt t="2051" x="1343025" y="365125"/>
          <p14:tracePt t="2058" x="1333500" y="365125"/>
          <p14:tracePt t="2074" x="1317625" y="374650"/>
          <p14:tracePt t="2082" x="1308100" y="374650"/>
          <p14:tracePt t="2091" x="1265238" y="374650"/>
          <p14:tracePt t="2098" x="1239838" y="390525"/>
          <p14:tracePt t="2106" x="1206500" y="390525"/>
          <p14:tracePt t="2114" x="1198563" y="390525"/>
          <p14:tracePt t="2122" x="1155700" y="400050"/>
          <p14:tracePt t="2138" x="1130300" y="415925"/>
          <p14:tracePt t="2147" x="1112838" y="415925"/>
          <p14:tracePt t="2178" x="1104900" y="415925"/>
          <p14:tracePt t="2194" x="1062038" y="433388"/>
          <p14:tracePt t="2202" x="1054100" y="433388"/>
          <p14:tracePt t="2210" x="993775" y="441325"/>
          <p14:tracePt t="2226" x="942975" y="458788"/>
          <p14:tracePt t="2234" x="900113" y="476250"/>
          <p14:tracePt t="2243" x="866775" y="527050"/>
          <p14:tracePt t="2251" x="823913" y="552450"/>
          <p14:tracePt t="2258" x="755650" y="585788"/>
          <p14:tracePt t="2266" x="671513" y="663575"/>
          <p14:tracePt t="2274" x="646113" y="679450"/>
          <p14:tracePt t="2282" x="620713" y="696913"/>
          <p14:tracePt t="2291" x="585788" y="714375"/>
          <p14:tracePt t="2299" x="560388" y="722313"/>
          <p14:tracePt t="2314" x="544513" y="739775"/>
          <p14:tracePt t="2329" x="534988" y="747713"/>
          <p14:tracePt t="2338" x="527050" y="755650"/>
          <p14:tracePt t="2354" x="509588" y="798513"/>
          <p14:tracePt t="2370" x="509588" y="815975"/>
          <p14:tracePt t="2378" x="492125" y="858838"/>
          <p14:tracePt t="2386" x="492125" y="884238"/>
          <p14:tracePt t="2394" x="484188" y="892175"/>
          <p14:tracePt t="2402" x="484188" y="952500"/>
          <p14:tracePt t="2410" x="466725" y="960438"/>
          <p14:tracePt t="2418" x="458788" y="985838"/>
          <p14:tracePt t="2426" x="458788" y="1019175"/>
          <p14:tracePt t="2434" x="458788" y="1028700"/>
          <p14:tracePt t="2442" x="458788" y="1069975"/>
          <p14:tracePt t="2450" x="466725" y="1096963"/>
          <p14:tracePt t="2458" x="492125" y="1130300"/>
          <p14:tracePt t="2467" x="544513" y="1181100"/>
          <p14:tracePt t="2474" x="552450" y="1189038"/>
          <p14:tracePt t="2483" x="636588" y="1241425"/>
          <p14:tracePt t="2490" x="661988" y="1249363"/>
          <p14:tracePt t="2498" x="730250" y="1266825"/>
          <p14:tracePt t="2506" x="773113" y="1300163"/>
          <p14:tracePt t="2514" x="823913" y="1317625"/>
          <p14:tracePt t="2522" x="866775" y="1333500"/>
          <p14:tracePt t="2530" x="917575" y="1343025"/>
          <p14:tracePt t="2538" x="942975" y="1343025"/>
          <p14:tracePt t="2547" x="1011238" y="1343025"/>
          <p14:tracePt t="2554" x="1069975" y="1360488"/>
          <p14:tracePt t="2563" x="1104900" y="1376363"/>
          <p14:tracePt t="2571" x="1147763" y="1376363"/>
          <p14:tracePt t="2578" x="1173163" y="1376363"/>
          <p14:tracePt t="2586" x="1223963" y="1376363"/>
          <p14:tracePt t="2594" x="1249363" y="1376363"/>
          <p14:tracePt t="2602" x="1290638" y="1376363"/>
          <p14:tracePt t="2610" x="1317625" y="1376363"/>
          <p14:tracePt t="2618" x="1384300" y="1376363"/>
          <p14:tracePt t="2626" x="1444625" y="1376363"/>
          <p14:tracePt t="2635" x="1528763" y="1376363"/>
          <p14:tracePt t="2642" x="1647825" y="1376363"/>
          <p14:tracePt t="2650" x="1733550" y="1376363"/>
          <p14:tracePt t="2658" x="1852613" y="1376363"/>
          <p14:tracePt t="2667" x="1987550" y="1376363"/>
          <p14:tracePt t="2674" x="2081213" y="1368425"/>
          <p14:tracePt t="2682" x="2200275" y="1350963"/>
          <p14:tracePt t="2690" x="2293938" y="1350963"/>
          <p14:tracePt t="2698" x="2352675" y="1350963"/>
          <p14:tracePt t="2706" x="2387600" y="1333500"/>
          <p14:tracePt t="2714" x="2430463" y="1333500"/>
          <p14:tracePt t="2722" x="2455863" y="1317625"/>
          <p14:tracePt t="2738" x="2471738" y="1308100"/>
          <p14:tracePt t="2979" x="2497138" y="1308100"/>
          <p14:tracePt t="2995" x="2506663" y="1308100"/>
          <p14:tracePt t="3003" x="2532063" y="1333500"/>
          <p14:tracePt t="3011" x="2608263" y="1393825"/>
          <p14:tracePt t="3019" x="2651125" y="1401763"/>
          <p14:tracePt t="3026" x="2719388" y="1436688"/>
          <p14:tracePt t="3035" x="2770188" y="1487488"/>
          <p14:tracePt t="3042" x="2871788" y="1571625"/>
          <p14:tracePt t="3058" x="2897188" y="1571625"/>
          <p14:tracePt t="3284" x="2879725" y="1571625"/>
          <p14:tracePt t="3291" x="2863850" y="1571625"/>
          <p14:tracePt t="3300" x="2811463" y="1563688"/>
          <p14:tracePt t="3307" x="2760663" y="1563688"/>
          <p14:tracePt t="3314" x="2676525" y="1563688"/>
          <p14:tracePt t="3322" x="2590800" y="1563688"/>
          <p14:tracePt t="3329" x="2446338" y="1563688"/>
          <p14:tracePt t="3338" x="2268538" y="1622425"/>
          <p14:tracePt t="3346" x="2124075" y="1665288"/>
          <p14:tracePt t="3354" x="1979613" y="1682750"/>
          <p14:tracePt t="3363" x="1801813" y="1708150"/>
          <p14:tracePt t="3370" x="1716088" y="1708150"/>
          <p14:tracePt t="3378" x="1622425" y="1725613"/>
          <p14:tracePt t="3386" x="1579563" y="1725613"/>
          <p14:tracePt t="3394" x="1528763" y="1725613"/>
          <p14:tracePt t="3402" x="1503363" y="1725613"/>
          <p14:tracePt t="3410" x="1462088" y="1725613"/>
          <p14:tracePt t="3418" x="1444625" y="1725613"/>
          <p14:tracePt t="3426" x="1393825" y="1725613"/>
          <p14:tracePt t="3434" x="1368425" y="1725613"/>
          <p14:tracePt t="3442" x="1300163" y="1725613"/>
          <p14:tracePt t="3450" x="1239838" y="1725613"/>
          <p14:tracePt t="3458" x="1173163" y="1725613"/>
          <p14:tracePt t="3467" x="1087438" y="1725613"/>
          <p14:tracePt t="3474" x="1062038" y="1725613"/>
          <p14:tracePt t="3483" x="993775" y="1725613"/>
          <p14:tracePt t="3490" x="909638" y="1725613"/>
          <p14:tracePt t="3498" x="849313" y="1725613"/>
          <p14:tracePt t="3506" x="823913" y="1725613"/>
          <p14:tracePt t="3514" x="755650" y="1725613"/>
          <p14:tracePt t="3522" x="730250" y="1725613"/>
          <p14:tracePt t="3530" x="688975" y="1725613"/>
          <p14:tracePt t="3538" x="671513" y="1725613"/>
          <p14:tracePt t="3546" x="661988" y="1725613"/>
          <p14:tracePt t="3675" x="636588" y="1725613"/>
          <p14:tracePt t="3699" x="620713" y="1741488"/>
          <p14:tracePt t="3707" x="611188" y="1751013"/>
          <p14:tracePt t="3722" x="611188" y="1758950"/>
          <p14:tracePt t="3730" x="611188" y="1801813"/>
          <p14:tracePt t="3738" x="611188" y="1827213"/>
          <p14:tracePt t="3746" x="611188" y="1895475"/>
          <p14:tracePt t="3754" x="611188" y="1954213"/>
          <p14:tracePt t="3763" x="611188" y="2005013"/>
          <p14:tracePt t="3770" x="611188" y="2047875"/>
          <p14:tracePt t="3778" x="636588" y="2116138"/>
          <p14:tracePt t="3786" x="636588" y="2141538"/>
          <p14:tracePt t="3794" x="646113" y="2159000"/>
          <p14:tracePt t="3802" x="661988" y="2184400"/>
          <p14:tracePt t="3810" x="679450" y="2209800"/>
          <p14:tracePt t="3818" x="688975" y="2227263"/>
          <p14:tracePt t="3826" x="704850" y="2235200"/>
          <p14:tracePt t="3842" x="730250" y="2260600"/>
          <p14:tracePt t="3858" x="739775" y="2278063"/>
          <p14:tracePt t="3867" x="755650" y="2286000"/>
          <p14:tracePt t="5475" x="765175" y="2286000"/>
          <p14:tracePt t="5483" x="790575" y="2286000"/>
          <p14:tracePt t="5491" x="790575" y="2252663"/>
          <p14:tracePt t="5498" x="823913" y="2209800"/>
          <p14:tracePt t="5506" x="823913" y="2184400"/>
          <p14:tracePt t="5514" x="831850" y="2166938"/>
          <p14:tracePt t="5522" x="831850" y="2141538"/>
          <p14:tracePt t="5529" x="831850" y="2116138"/>
          <p14:tracePt t="5538" x="849313" y="2098675"/>
          <p14:tracePt t="5546" x="858838" y="2047875"/>
          <p14:tracePt t="5554" x="858838" y="1997075"/>
          <p14:tracePt t="5563" x="909638" y="1954213"/>
          <p14:tracePt t="5570" x="909638" y="1920875"/>
          <p14:tracePt t="5578" x="925513" y="1895475"/>
          <p14:tracePt t="5586" x="942975" y="1870075"/>
          <p14:tracePt t="5594" x="942975" y="1835150"/>
          <p14:tracePt t="5602" x="942975" y="1809750"/>
          <p14:tracePt t="5610" x="942975" y="1784350"/>
          <p14:tracePt t="5618" x="950913" y="1758950"/>
          <p14:tracePt t="5626" x="968375" y="1741488"/>
          <p14:tracePt t="5642" x="968375" y="1716088"/>
          <p14:tracePt t="5658" x="968375" y="1708150"/>
          <p14:tracePt t="5722" x="968375" y="1690688"/>
          <p14:tracePt t="5729" x="968375" y="1657350"/>
          <p14:tracePt t="5738" x="968375" y="1639888"/>
          <p14:tracePt t="5746" x="968375" y="1631950"/>
          <p14:tracePt t="5754" x="968375" y="1614488"/>
          <p14:tracePt t="5763" x="968375" y="1589088"/>
          <p14:tracePt t="5770" x="968375" y="1581150"/>
          <p14:tracePt t="5779" x="968375" y="1555750"/>
          <p14:tracePt t="5794" x="968375" y="1504950"/>
          <p14:tracePt t="5802" x="968375" y="1495425"/>
          <p14:tracePt t="5810" x="968375" y="1452563"/>
          <p14:tracePt t="5818" x="968375" y="1444625"/>
          <p14:tracePt t="5826" x="968375" y="1427163"/>
          <p14:tracePt t="5834" x="968375" y="1393825"/>
          <p14:tracePt t="5842" x="968375" y="1376363"/>
          <p14:tracePt t="5850" x="968375" y="1368425"/>
          <p14:tracePt t="5863" x="968375" y="1350963"/>
          <p14:tracePt t="5867" x="968375" y="1325563"/>
          <p14:tracePt t="5874" x="968375" y="1317625"/>
          <p14:tracePt t="5883" x="968375" y="1300163"/>
          <p14:tracePt t="5890" x="968375" y="1292225"/>
          <p14:tracePt t="5899" x="968375" y="1266825"/>
          <p14:tracePt t="5906" x="960438" y="1257300"/>
          <p14:tracePt t="5916" x="960438" y="1241425"/>
          <p14:tracePt t="5930" x="950913" y="1231900"/>
          <p14:tracePt t="5954" x="950913" y="1206500"/>
          <p14:tracePt t="6226" x="935038" y="1189038"/>
          <p14:tracePt t="6242" x="909638" y="1181100"/>
          <p14:tracePt t="6250" x="909638" y="1130300"/>
          <p14:tracePt t="6259" x="900113" y="1104900"/>
          <p14:tracePt t="6267" x="866775" y="1036638"/>
          <p14:tracePt t="6275" x="866775" y="1028700"/>
          <p14:tracePt t="6283" x="831850" y="985838"/>
          <p14:tracePt t="6290" x="823913" y="968375"/>
          <p14:tracePt t="6299" x="823913" y="942975"/>
          <p14:tracePt t="6306" x="806450" y="917575"/>
          <p14:tracePt t="6322" x="806450" y="900113"/>
          <p14:tracePt t="6329" x="798513" y="892175"/>
          <p14:tracePt t="6978" x="815975" y="892175"/>
          <p14:tracePt t="6986" x="823913" y="892175"/>
          <p14:tracePt t="6994" x="841375" y="892175"/>
          <p14:tracePt t="7002" x="849313" y="892175"/>
          <p14:tracePt t="7010" x="874713" y="892175"/>
          <p14:tracePt t="7018" x="892175" y="892175"/>
          <p14:tracePt t="7034" x="900113" y="892175"/>
          <p14:tracePt t="7042" x="942975" y="892175"/>
          <p14:tracePt t="7051" x="968375" y="892175"/>
          <p14:tracePt t="7058" x="976313" y="892175"/>
          <p14:tracePt t="7067" x="1036638" y="892175"/>
          <p14:tracePt t="7074" x="1062038" y="892175"/>
          <p14:tracePt t="7083" x="1112838" y="892175"/>
          <p14:tracePt t="7090" x="1120775" y="892175"/>
          <p14:tracePt t="7098" x="1163638" y="892175"/>
          <p14:tracePt t="7106" x="1173163" y="892175"/>
          <p14:tracePt t="7114" x="1231900" y="892175"/>
          <p14:tracePt t="7122" x="1257300" y="892175"/>
          <p14:tracePt t="7129" x="1317625" y="892175"/>
          <p14:tracePt t="7138" x="1384300" y="892175"/>
          <p14:tracePt t="7146" x="1409700" y="892175"/>
          <p14:tracePt t="7154" x="1452563" y="892175"/>
          <p14:tracePt t="7163" x="1470025" y="892175"/>
          <p14:tracePt t="7170" x="1512888" y="892175"/>
          <p14:tracePt t="7180" x="1520825" y="892175"/>
          <p14:tracePt t="7236" x="1538288" y="892175"/>
          <p14:tracePt t="7323" x="1571625" y="892175"/>
          <p14:tracePt t="7330" x="1606550" y="892175"/>
          <p14:tracePt t="7338" x="1647825" y="892175"/>
          <p14:tracePt t="7347" x="1690688" y="892175"/>
          <p14:tracePt t="7354" x="1758950" y="892175"/>
          <p14:tracePt t="7363" x="1801813" y="892175"/>
          <p14:tracePt t="7370" x="1827213" y="892175"/>
          <p14:tracePt t="7380" x="1893888" y="892175"/>
          <p14:tracePt t="7386" x="1920875" y="892175"/>
          <p14:tracePt t="7394" x="2005013" y="892175"/>
          <p14:tracePt t="7402" x="2047875" y="892175"/>
          <p14:tracePt t="7410" x="2116138" y="892175"/>
          <p14:tracePt t="7418" x="2157413" y="892175"/>
          <p14:tracePt t="7426" x="2200275" y="892175"/>
          <p14:tracePt t="7434" x="2268538" y="892175"/>
          <p14:tracePt t="7442" x="2293938" y="892175"/>
          <p14:tracePt t="7450" x="2344738" y="874713"/>
          <p14:tracePt t="7458" x="2370138" y="874713"/>
          <p14:tracePt t="7467" x="2413000" y="858838"/>
          <p14:tracePt t="7474" x="2438400" y="858838"/>
          <p14:tracePt t="7483" x="2455863" y="858838"/>
          <p14:tracePt t="7490" x="2506663" y="858838"/>
          <p14:tracePt t="7498" x="2540000" y="833438"/>
          <p14:tracePt t="7506" x="2582863" y="833438"/>
          <p14:tracePt t="7514" x="2633663" y="833438"/>
          <p14:tracePt t="7522" x="2659063" y="815975"/>
          <p14:tracePt t="7529" x="2676525" y="815975"/>
          <p14:tracePt t="7539" x="2709863" y="798513"/>
          <p14:tracePt t="7547" x="2727325" y="798513"/>
          <p14:tracePt t="7554" x="2735263" y="790575"/>
          <p14:tracePt t="7684" x="2752725" y="781050"/>
          <p14:tracePt t="7692" x="2760663" y="765175"/>
          <p14:tracePt t="7700" x="2770188" y="755650"/>
          <p14:tracePt t="7738" x="2786063" y="739775"/>
          <p14:tracePt t="7746" x="2786063" y="714375"/>
          <p14:tracePt t="7754" x="2786063" y="704850"/>
          <p14:tracePt t="7763" x="2786063" y="688975"/>
          <p14:tracePt t="7770" x="2786063" y="679450"/>
          <p14:tracePt t="7780" x="2786063" y="654050"/>
          <p14:tracePt t="7794" x="2786063" y="646113"/>
          <p14:tracePt t="7802" x="2786063" y="620713"/>
          <p14:tracePt t="7810" x="2786063" y="585788"/>
          <p14:tracePt t="7826" x="2786063" y="577850"/>
          <p14:tracePt t="7834" x="2786063" y="552450"/>
          <p14:tracePt t="7851" x="2744788" y="484188"/>
          <p14:tracePt t="7858" x="2727325" y="466725"/>
          <p14:tracePt t="7867" x="2676525" y="458788"/>
          <p14:tracePt t="7879" x="2625725" y="407988"/>
          <p14:tracePt t="7883" x="2557463" y="407988"/>
          <p14:tracePt t="7890" x="2514600" y="407988"/>
          <p14:tracePt t="7898" x="2446338" y="390525"/>
          <p14:tracePt t="7906" x="2387600" y="390525"/>
          <p14:tracePt t="7914" x="2319338" y="390525"/>
          <p14:tracePt t="7922" x="2235200" y="374650"/>
          <p14:tracePt t="7930" x="2149475" y="374650"/>
          <p14:tracePt t="7938" x="2030413" y="374650"/>
          <p14:tracePt t="7946" x="1971675" y="374650"/>
          <p14:tracePt t="7956" x="1835150" y="357188"/>
          <p14:tracePt t="7968" x="1766888" y="339725"/>
          <p14:tracePt t="7972" x="1708150" y="339725"/>
          <p14:tracePt t="7983" x="1622425" y="339725"/>
          <p14:tracePt t="7989" x="1528763" y="314325"/>
          <p14:tracePt t="7997" x="1487488" y="314325"/>
          <p14:tracePt t="8003" x="1401763" y="296863"/>
          <p14:tracePt t="8011" x="1333500" y="296863"/>
          <p14:tracePt t="8020" x="1274763" y="296863"/>
          <p14:tracePt t="8026" x="1223963" y="288925"/>
          <p14:tracePt t="8034" x="1163638" y="288925"/>
          <p14:tracePt t="8045" x="1112838" y="288925"/>
          <p14:tracePt t="8051" x="1087438" y="288925"/>
          <p14:tracePt t="8059" x="1044575" y="288925"/>
          <p14:tracePt t="8067" x="1028700" y="288925"/>
          <p14:tracePt t="8076" x="985838" y="288925"/>
          <p14:tracePt t="8083" x="942975" y="288925"/>
          <p14:tracePt t="8092" x="900113" y="288925"/>
          <p14:tracePt t="8098" x="884238" y="288925"/>
          <p14:tracePt t="8106" x="849313" y="288925"/>
          <p14:tracePt t="8114" x="831850" y="288925"/>
          <p14:tracePt t="8134" x="806450" y="288925"/>
          <p14:tracePt t="8157" x="773113" y="322263"/>
          <p14:tracePt t="8167" x="765175" y="331788"/>
          <p14:tracePt t="8172" x="755650" y="347663"/>
          <p14:tracePt t="8187" x="739775" y="374650"/>
          <p14:tracePt t="8194" x="730250" y="382588"/>
          <p14:tracePt t="8202" x="696913" y="407988"/>
          <p14:tracePt t="8210" x="688975" y="425450"/>
          <p14:tracePt t="8218" x="671513" y="450850"/>
          <p14:tracePt t="8227" x="661988" y="458788"/>
          <p14:tracePt t="8284" x="636588" y="484188"/>
          <p14:tracePt t="8292" x="636588" y="501650"/>
          <p14:tracePt t="8301" x="636588" y="509588"/>
          <p14:tracePt t="8310" x="620713" y="534988"/>
          <p14:tracePt t="8323" x="620713" y="585788"/>
          <p14:tracePt t="8331" x="595313" y="611188"/>
          <p14:tracePt t="8339" x="595313" y="646113"/>
          <p14:tracePt t="8348" x="595313" y="671513"/>
          <p14:tracePt t="8355" x="595313" y="755650"/>
          <p14:tracePt t="8365" x="560388" y="798513"/>
          <p14:tracePt t="8371" x="560388" y="833438"/>
          <p14:tracePt t="8379" x="552450" y="841375"/>
          <p14:tracePt t="8507" x="552450" y="849313"/>
          <p14:tracePt t="8539" x="577850" y="884238"/>
          <p14:tracePt t="8549" x="595313" y="892175"/>
          <p14:tracePt t="8556" x="620713" y="917575"/>
          <p14:tracePt t="8567" x="714375" y="993775"/>
          <p14:tracePt t="8572" x="765175" y="1069975"/>
          <p14:tracePt t="8581" x="815975" y="1112838"/>
          <p14:tracePt t="8587" x="849313" y="1147763"/>
          <p14:tracePt t="8594" x="874713" y="1163638"/>
          <p14:tracePt t="8602" x="900113" y="1173163"/>
          <p14:tracePt t="8612" x="968375" y="1206500"/>
          <p14:tracePt t="8620" x="985838" y="1223963"/>
          <p14:tracePt t="8628" x="1062038" y="1223963"/>
          <p14:tracePt t="8634" x="1181100" y="1266825"/>
          <p14:tracePt t="8836" x="1147763" y="1266825"/>
          <p14:tracePt t="8844" x="942975" y="1300163"/>
          <p14:tracePt t="8851" x="823913" y="1300163"/>
          <p14:tracePt t="8863" x="815975" y="1300163"/>
          <p14:tracePt t="8866" x="790575" y="1300163"/>
          <p14:tracePt t="8874" x="773113" y="1300163"/>
          <p14:tracePt t="8882" x="765175" y="1257300"/>
          <p14:tracePt t="8890" x="730250" y="1231900"/>
          <p14:tracePt t="8899" x="688975" y="1216025"/>
          <p14:tracePt t="8906" x="661988" y="1216025"/>
          <p14:tracePt t="8914" x="611188" y="1216025"/>
          <p14:tracePt t="8922" x="603250" y="1216025"/>
          <p14:tracePt t="8930" x="560388" y="1216025"/>
          <p14:tracePt t="9020" x="552450" y="1216025"/>
          <p14:tracePt t="9036" x="517525" y="1198563"/>
          <p14:tracePt t="9052" x="492125" y="1181100"/>
          <p14:tracePt t="9060" x="484188" y="1173163"/>
          <p14:tracePt t="9066" x="466725" y="1163638"/>
          <p14:tracePt t="9074" x="458788" y="1147763"/>
          <p14:tracePt t="9220" x="433388" y="1138238"/>
          <p14:tracePt t="9228" x="415925" y="1122363"/>
          <p14:tracePt t="9244" x="407988" y="1112838"/>
          <p14:tracePt t="14578" x="425450" y="1096963"/>
          <p14:tracePt t="14587" x="509588" y="1096963"/>
          <p14:tracePt t="14598" x="595313" y="1096963"/>
          <p14:tracePt t="14603" x="688975" y="1096963"/>
          <p14:tracePt t="14610" x="798513" y="1096963"/>
          <p14:tracePt t="14618" x="892175" y="1079500"/>
          <p14:tracePt t="14626" x="960438" y="1062038"/>
          <p14:tracePt t="14634" x="1069975" y="1062038"/>
          <p14:tracePt t="14642" x="1120775" y="1028700"/>
          <p14:tracePt t="14650" x="1181100" y="1028700"/>
          <p14:tracePt t="14658" x="1231900" y="1028700"/>
          <p14:tracePt t="14666" x="1290638" y="1028700"/>
          <p14:tracePt t="14674" x="1317625" y="1028700"/>
          <p14:tracePt t="14682" x="1368425" y="1028700"/>
          <p14:tracePt t="14690" x="1393825" y="1028700"/>
          <p14:tracePt t="14698" x="1419225" y="1028700"/>
          <p14:tracePt t="15283" x="1427163" y="1028700"/>
          <p14:tracePt t="15291" x="1444625" y="1028700"/>
          <p14:tracePt t="15299" x="1487488" y="1028700"/>
          <p14:tracePt t="15306" x="1495425" y="1028700"/>
          <p14:tracePt t="15314" x="1512888" y="1028700"/>
          <p14:tracePt t="15666" x="1520825" y="1028700"/>
          <p14:tracePt t="15674" x="1563688" y="1028700"/>
          <p14:tracePt t="15683" x="1622425" y="1028700"/>
          <p14:tracePt t="15690" x="1673225" y="1028700"/>
          <p14:tracePt t="15699" x="1698625" y="1028700"/>
          <p14:tracePt t="15706" x="1741488" y="1036638"/>
          <p14:tracePt t="15714" x="1766888" y="1036638"/>
          <p14:tracePt t="15722" x="1801813" y="1036638"/>
          <p14:tracePt t="15730" x="1809750" y="1036638"/>
          <p14:tracePt t="15738" x="1835150" y="1036638"/>
          <p14:tracePt t="15745" x="1852613" y="1054100"/>
          <p14:tracePt t="15995" x="1843088" y="1054100"/>
          <p14:tracePt t="16003" x="1835150" y="1054100"/>
          <p14:tracePt t="16010" x="1809750" y="1054100"/>
          <p14:tracePt t="16018" x="1776413" y="1044575"/>
          <p14:tracePt t="16026" x="1766888" y="1028700"/>
          <p14:tracePt t="16042" x="1741488" y="1019175"/>
          <p14:tracePt t="16050" x="1724025" y="1019175"/>
          <p14:tracePt t="16058" x="1698625" y="1003300"/>
          <p14:tracePt t="16066" x="1657350" y="1003300"/>
          <p14:tracePt t="16074" x="1639888" y="1003300"/>
          <p14:tracePt t="16082" x="1606550" y="1003300"/>
          <p14:tracePt t="16090" x="1589088" y="1003300"/>
          <p14:tracePt t="16098" x="1563688" y="1003300"/>
          <p14:tracePt t="16106" x="1538288" y="1003300"/>
          <p14:tracePt t="16114" x="1528763" y="1003300"/>
          <p14:tracePt t="16122" x="1512888" y="1003300"/>
          <p14:tracePt t="16130" x="1503363" y="1003300"/>
          <p14:tracePt t="16138" x="1477963" y="1003300"/>
          <p14:tracePt t="16146" x="1462088" y="1003300"/>
          <p14:tracePt t="16162" x="1452563" y="1003300"/>
          <p14:tracePt t="16178" x="1435100" y="1003300"/>
          <p14:tracePt t="18779" x="1427163" y="1011238"/>
          <p14:tracePt t="18796" x="1427163" y="1019175"/>
          <p14:tracePt t="18803" x="1427163" y="1036638"/>
          <p14:tracePt t="18811" x="1444625" y="1036638"/>
          <p14:tracePt t="18819" x="1452563" y="1044575"/>
          <p14:tracePt t="18842" x="1477963" y="1062038"/>
          <p14:tracePt t="18858" x="1512888" y="1062038"/>
          <p14:tracePt t="18866" x="1520825" y="1062038"/>
          <p14:tracePt t="18874" x="1546225" y="1087438"/>
          <p14:tracePt t="18883" x="1597025" y="1087438"/>
          <p14:tracePt t="18890" x="1657350" y="1104900"/>
          <p14:tracePt t="18898" x="1690688" y="1112838"/>
          <p14:tracePt t="18906" x="1733550" y="1112838"/>
          <p14:tracePt t="18914" x="1758950" y="1112838"/>
          <p14:tracePt t="18922" x="1801813" y="1112838"/>
          <p14:tracePt t="18931" x="1852613" y="1130300"/>
          <p14:tracePt t="18938" x="1878013" y="1130300"/>
          <p14:tracePt t="18946" x="1928813" y="1130300"/>
          <p14:tracePt t="18954" x="1954213" y="1130300"/>
          <p14:tracePt t="18962" x="1962150" y="1130300"/>
          <p14:tracePt t="18970" x="1979613" y="1130300"/>
          <p14:tracePt t="18978" x="1987550" y="1130300"/>
          <p14:tracePt t="19155" x="1971675" y="1130300"/>
          <p14:tracePt t="19164" x="1946275" y="1130300"/>
          <p14:tracePt t="19170" x="1878013" y="1130300"/>
          <p14:tracePt t="19178" x="1827213" y="1096963"/>
          <p14:tracePt t="19186" x="1741488" y="1096963"/>
          <p14:tracePt t="19195" x="1682750" y="1096963"/>
          <p14:tracePt t="19202" x="1554163" y="1096963"/>
          <p14:tracePt t="19210" x="1462088" y="1096963"/>
          <p14:tracePt t="19218" x="1350963" y="1096963"/>
          <p14:tracePt t="19226" x="1231900" y="1096963"/>
          <p14:tracePt t="19234" x="1087438" y="1096963"/>
          <p14:tracePt t="19242" x="1003300" y="1096963"/>
          <p14:tracePt t="19250" x="909638" y="1104900"/>
          <p14:tracePt t="19258" x="866775" y="1122363"/>
          <p14:tracePt t="19266" x="815975" y="1138238"/>
          <p14:tracePt t="19274" x="747713" y="1173163"/>
          <p14:tracePt t="19282" x="722313" y="1198563"/>
          <p14:tracePt t="19290" x="704850" y="1198563"/>
          <p14:tracePt t="19298" x="679450" y="1216025"/>
          <p14:tracePt t="19354" x="671513" y="1223963"/>
          <p14:tracePt t="19370" x="671513" y="1249363"/>
          <p14:tracePt t="19386" x="671513" y="1266825"/>
          <p14:tracePt t="19394" x="688975" y="1292225"/>
          <p14:tracePt t="19402" x="714375" y="1317625"/>
          <p14:tracePt t="19411" x="730250" y="1333500"/>
          <p14:tracePt t="19418" x="755650" y="1343025"/>
          <p14:tracePt t="19427" x="823913" y="1376363"/>
          <p14:tracePt t="19434" x="892175" y="1411288"/>
          <p14:tracePt t="19442" x="960438" y="1427163"/>
          <p14:tracePt t="19450" x="1054100" y="1470025"/>
          <p14:tracePt t="19458" x="1147763" y="1487488"/>
          <p14:tracePt t="19466" x="1265238" y="1487488"/>
          <p14:tracePt t="19474" x="1350963" y="1504950"/>
          <p14:tracePt t="19482" x="1444625" y="1504950"/>
          <p14:tracePt t="19490" x="1563688" y="1530350"/>
          <p14:tracePt t="19498" x="1647825" y="1530350"/>
          <p14:tracePt t="19506" x="1766888" y="1563688"/>
          <p14:tracePt t="19515" x="1885950" y="1563688"/>
          <p14:tracePt t="19522" x="2005013" y="1563688"/>
          <p14:tracePt t="19530" x="2116138" y="1563688"/>
          <p14:tracePt t="19538" x="2182813" y="1563688"/>
          <p14:tracePt t="19546" x="2268538" y="1563688"/>
          <p14:tracePt t="19554" x="2311400" y="1563688"/>
          <p14:tracePt t="19561" x="2352675" y="1555750"/>
          <p14:tracePt t="19570" x="2387600" y="1555750"/>
          <p14:tracePt t="19578" x="2446338" y="1555750"/>
          <p14:tracePt t="19586" x="2497138" y="1546225"/>
          <p14:tracePt t="19595" x="2540000" y="1546225"/>
          <p14:tracePt t="19602" x="2600325" y="1546225"/>
          <p14:tracePt t="19611" x="2693988" y="1530350"/>
          <p14:tracePt t="19618" x="2752725" y="1530350"/>
          <p14:tracePt t="19626" x="2838450" y="1530350"/>
          <p14:tracePt t="19634" x="2905125" y="1530350"/>
          <p14:tracePt t="19642" x="2947988" y="1530350"/>
          <p14:tracePt t="19650" x="3033713" y="1530350"/>
          <p14:tracePt t="19658" x="3092450" y="1530350"/>
          <p14:tracePt t="19666" x="3186113" y="1487488"/>
          <p14:tracePt t="19674" x="3244850" y="1487488"/>
          <p14:tracePt t="19682" x="3279775" y="1477963"/>
          <p14:tracePt t="19690" x="3406775" y="1452563"/>
          <p14:tracePt t="19698" x="3457575" y="1452563"/>
          <p14:tracePt t="19706" x="3543300" y="1452563"/>
          <p14:tracePt t="19715" x="3636963" y="1436688"/>
          <p14:tracePt t="19722" x="3721100" y="1436688"/>
          <p14:tracePt t="19730" x="3789363" y="1401763"/>
          <p14:tracePt t="19738" x="3883025" y="1385888"/>
          <p14:tracePt t="19746" x="3941763" y="1385888"/>
          <p14:tracePt t="19754" x="3976688" y="1385888"/>
          <p14:tracePt t="19761" x="4035425" y="1368425"/>
          <p14:tracePt t="19770" x="4070350" y="1368425"/>
          <p14:tracePt t="19778" x="4111625" y="1350963"/>
          <p14:tracePt t="19786" x="4154488" y="1350963"/>
          <p14:tracePt t="19795" x="4187825" y="1325563"/>
          <p14:tracePt t="19802" x="4230688" y="1325563"/>
          <p14:tracePt t="19811" x="4265613" y="1308100"/>
          <p14:tracePt t="19818" x="4306888" y="1308100"/>
          <p14:tracePt t="19826" x="4316413" y="1308100"/>
          <p14:tracePt t="19834" x="4332288" y="1308100"/>
          <p14:tracePt t="19842" x="4341813" y="1300163"/>
          <p14:tracePt t="20026" x="4359275" y="1282700"/>
          <p14:tracePt t="20034" x="4359275" y="1274763"/>
          <p14:tracePt t="20042" x="4349750" y="1257300"/>
          <p14:tracePt t="20050" x="4291013" y="1231900"/>
          <p14:tracePt t="20058" x="4230688" y="1231900"/>
          <p14:tracePt t="20065" x="4121150" y="1216025"/>
          <p14:tracePt t="20074" x="3976688" y="1216025"/>
          <p14:tracePt t="20082" x="3865563" y="1216025"/>
          <p14:tracePt t="20090" x="3721100" y="1216025"/>
          <p14:tracePt t="20098" x="3543300" y="1163638"/>
          <p14:tracePt t="20106" x="3398838" y="1163638"/>
          <p14:tracePt t="20114" x="3228975" y="1163638"/>
          <p14:tracePt t="20122" x="3033713" y="1163638"/>
          <p14:tracePt t="20130" x="2863850" y="1163638"/>
          <p14:tracePt t="20138" x="2659063" y="1163638"/>
          <p14:tracePt t="20146" x="2413000" y="1163638"/>
          <p14:tracePt t="20154" x="2208213" y="1163638"/>
          <p14:tracePt t="20161" x="2012950" y="1163638"/>
          <p14:tracePt t="20170" x="1843088" y="1163638"/>
          <p14:tracePt t="20178" x="1698625" y="1163638"/>
          <p14:tracePt t="20186" x="1554163" y="1163638"/>
          <p14:tracePt t="20194" x="1470025" y="1163638"/>
          <p14:tracePt t="20202" x="1384300" y="1163638"/>
          <p14:tracePt t="20211" x="1317625" y="1163638"/>
          <p14:tracePt t="20218" x="1274763" y="1163638"/>
          <p14:tracePt t="20226" x="1231900" y="1163638"/>
          <p14:tracePt t="20234" x="1198563" y="1163638"/>
          <p14:tracePt t="20274" x="1189038" y="1163638"/>
          <p14:tracePt t="20290" x="1173163" y="1163638"/>
          <p14:tracePt t="20322" x="1163638" y="1163638"/>
          <p14:tracePt t="20331" x="1155700" y="1173163"/>
          <p14:tracePt t="20338" x="1138238" y="1173163"/>
          <p14:tracePt t="20490" x="1147763" y="1181100"/>
          <p14:tracePt t="20514" x="1181100" y="1198563"/>
          <p14:tracePt t="20546" x="1198563" y="1198563"/>
          <p14:tracePt t="20594" x="1223963" y="1223963"/>
          <p14:tracePt t="20602" x="1257300" y="1241425"/>
          <p14:tracePt t="20634" x="1265238" y="1241425"/>
          <p14:tracePt t="20642" x="1274763" y="1241425"/>
          <p14:tracePt t="20650" x="1317625" y="1241425"/>
          <p14:tracePt t="20658" x="1333500" y="1249363"/>
          <p14:tracePt t="20666" x="1343025" y="1249363"/>
          <p14:tracePt t="20683" x="1368425" y="1249363"/>
          <p14:tracePt t="20690" x="1376363" y="1249363"/>
          <p14:tracePt t="20699" x="1401763" y="1249363"/>
          <p14:tracePt t="20706" x="1435100" y="1266825"/>
          <p14:tracePt t="20715" x="1462088" y="1266825"/>
          <p14:tracePt t="20722" x="1512888" y="1300163"/>
          <p14:tracePt t="20730" x="1538288" y="1300163"/>
          <p14:tracePt t="20738" x="1597025" y="1300163"/>
          <p14:tracePt t="20745" x="1665288" y="1317625"/>
          <p14:tracePt t="20754" x="1784350" y="1317625"/>
          <p14:tracePt t="20762" x="1868488" y="1333500"/>
          <p14:tracePt t="20770" x="1962150" y="1333500"/>
          <p14:tracePt t="20778" x="2030413" y="1350963"/>
          <p14:tracePt t="20786" x="2073275" y="1350963"/>
          <p14:tracePt t="20795" x="2116138" y="1350963"/>
          <p14:tracePt t="20802" x="2149475" y="1360488"/>
          <p14:tracePt t="20811" x="2157413" y="1376363"/>
          <p14:tracePt t="21132" x="2182813" y="1376363"/>
          <p14:tracePt t="21139" x="2208213" y="1376363"/>
          <p14:tracePt t="21146" x="2260600" y="1368425"/>
          <p14:tracePt t="21154" x="2344738" y="1368425"/>
          <p14:tracePt t="21162" x="2405063" y="1368425"/>
          <p14:tracePt t="21170" x="2455863" y="1350963"/>
          <p14:tracePt t="21178" x="2514600" y="1350963"/>
          <p14:tracePt t="21186" x="2565400" y="1333500"/>
          <p14:tracePt t="21195" x="2651125" y="1333500"/>
          <p14:tracePt t="21202" x="2676525" y="1333500"/>
          <p14:tracePt t="21211" x="2719388" y="1308100"/>
          <p14:tracePt t="21218" x="2752725" y="1308100"/>
          <p14:tracePt t="21226" x="2795588" y="1308100"/>
          <p14:tracePt t="21234" x="2803525" y="1292225"/>
          <p14:tracePt t="21371" x="2820988" y="1292225"/>
          <p14:tracePt t="21380" x="2828925" y="1292225"/>
          <p14:tracePt t="21386" x="2871788" y="1292225"/>
          <p14:tracePt t="21395" x="2897188" y="1292225"/>
          <p14:tracePt t="21402" x="2965450" y="1292225"/>
          <p14:tracePt t="21411" x="3008313" y="1292225"/>
          <p14:tracePt t="21418" x="3049588" y="1292225"/>
          <p14:tracePt t="21426" x="3135313" y="1292225"/>
          <p14:tracePt t="21434" x="3228975" y="1292225"/>
          <p14:tracePt t="21442" x="3313113" y="1292225"/>
          <p14:tracePt t="21450" x="3373438" y="1292225"/>
          <p14:tracePt t="21458" x="3457575" y="1292225"/>
          <p14:tracePt t="21466" x="3525838" y="1292225"/>
          <p14:tracePt t="21474" x="3611563" y="1292225"/>
          <p14:tracePt t="21482" x="3636963" y="1292225"/>
          <p14:tracePt t="21490" x="3703638" y="1292225"/>
          <p14:tracePt t="21498" x="3746500" y="1292225"/>
          <p14:tracePt t="21506" x="3756025" y="1292225"/>
          <p14:tracePt t="21515" x="3771900" y="1292225"/>
          <p14:tracePt t="21684" x="3781425" y="1282700"/>
          <p14:tracePt t="21699" x="3763963" y="1266825"/>
          <p14:tracePt t="21707" x="3756025" y="1266825"/>
          <p14:tracePt t="21715" x="3738563" y="1266825"/>
          <p14:tracePt t="21722" x="3713163" y="1266825"/>
          <p14:tracePt t="21730" x="3687763" y="1266825"/>
          <p14:tracePt t="21738" x="3662363" y="1249363"/>
          <p14:tracePt t="21754" x="3644900" y="1241425"/>
          <p14:tracePt t="21860" x="3636963" y="1241425"/>
          <p14:tracePt t="21906" x="3636963" y="1257300"/>
          <p14:tracePt t="21915" x="3678238" y="1257300"/>
          <p14:tracePt t="21922" x="3703638" y="1257300"/>
          <p14:tracePt t="21931" x="3746500" y="1257300"/>
          <p14:tracePt t="21938" x="3781425" y="1257300"/>
          <p14:tracePt t="21946" x="3840163" y="1257300"/>
          <p14:tracePt t="21954" x="3908425" y="1257300"/>
          <p14:tracePt t="21962" x="3933825" y="1257300"/>
          <p14:tracePt t="21970" x="3976688" y="1257300"/>
          <p14:tracePt t="21978" x="4002088" y="1257300"/>
          <p14:tracePt t="21986" x="4052888" y="1257300"/>
          <p14:tracePt t="21995" x="4078288" y="1257300"/>
          <p14:tracePt t="22003" x="4137025" y="1257300"/>
          <p14:tracePt t="22012" x="4154488" y="1257300"/>
          <p14:tracePt t="22018" x="4162425" y="1257300"/>
          <p14:tracePt t="22026" x="4187825" y="1257300"/>
          <p14:tracePt t="22034" x="4205288" y="1257300"/>
          <p14:tracePt t="22042" x="4214813" y="1257300"/>
          <p14:tracePt t="22050" x="4256088" y="1257300"/>
          <p14:tracePt t="22058" x="4298950" y="1257300"/>
          <p14:tracePt t="22066" x="4349750" y="1257300"/>
          <p14:tracePt t="22074" x="4410075" y="1257300"/>
          <p14:tracePt t="22082" x="4418013" y="1257300"/>
          <p14:tracePt t="22090" x="4443413" y="1257300"/>
          <p14:tracePt t="22099" x="4476750" y="1257300"/>
          <p14:tracePt t="22106" x="4486275" y="1257300"/>
          <p14:tracePt t="22115" x="4503738" y="1257300"/>
          <p14:tracePt t="22122" x="4511675" y="1257300"/>
          <p14:tracePt t="22130" x="4519613" y="1257300"/>
          <p14:tracePt t="22138" x="4545013" y="1257300"/>
          <p14:tracePt t="22146" x="4562475" y="1257300"/>
          <p14:tracePt t="22154" x="4587875" y="1257300"/>
          <p14:tracePt t="22162" x="4646613" y="1257300"/>
          <p14:tracePt t="22170" x="4681538" y="1257300"/>
          <p14:tracePt t="22178" x="4724400" y="1257300"/>
          <p14:tracePt t="22186" x="4765675" y="1257300"/>
          <p14:tracePt t="22195" x="4783138" y="1257300"/>
          <p14:tracePt t="22202" x="4808538" y="1249363"/>
          <p14:tracePt t="22411" x="4783138" y="1241425"/>
          <p14:tracePt t="22420" x="4757738" y="1241425"/>
          <p14:tracePt t="22427" x="4714875" y="1241425"/>
          <p14:tracePt t="22435" x="4664075" y="1241425"/>
          <p14:tracePt t="22443" x="4621213" y="1241425"/>
          <p14:tracePt t="22450" x="4605338" y="1241425"/>
          <p14:tracePt t="22458" x="4595813" y="1241425"/>
          <p14:tracePt t="22707" x="4630738" y="1241425"/>
          <p14:tracePt t="22715" x="4673600" y="1241425"/>
          <p14:tracePt t="22722" x="4699000" y="1241425"/>
          <p14:tracePt t="22730" x="4740275" y="1241425"/>
          <p14:tracePt t="22738" x="4775200" y="1241425"/>
          <p14:tracePt t="22746" x="4800600" y="1241425"/>
          <p14:tracePt t="22754" x="4826000" y="1241425"/>
          <p14:tracePt t="22761" x="4833938" y="1241425"/>
          <p14:tracePt t="22770" x="4876800" y="1241425"/>
          <p14:tracePt t="22786" x="4894263" y="1241425"/>
          <p14:tracePt t="22795" x="4919663" y="1241425"/>
          <p14:tracePt t="22802" x="4945063" y="1241425"/>
          <p14:tracePt t="22811" x="4970463" y="1241425"/>
          <p14:tracePt t="22818" x="5013325" y="1241425"/>
          <p14:tracePt t="22826" x="5046663" y="1241425"/>
          <p14:tracePt t="22834" x="5132388" y="1241425"/>
          <p14:tracePt t="22842" x="5191125" y="1241425"/>
          <p14:tracePt t="22850" x="5216525" y="1241425"/>
          <p14:tracePt t="22858" x="5284788" y="1241425"/>
          <p14:tracePt t="22877" x="5368925" y="1241425"/>
          <p14:tracePt t="22882" x="5437188" y="1241425"/>
          <p14:tracePt t="22890" x="5505450" y="1257300"/>
          <p14:tracePt t="22898" x="5530850" y="1257300"/>
          <p14:tracePt t="22906" x="5573713" y="1257300"/>
          <p14:tracePt t="22915" x="5599113" y="1274763"/>
          <p14:tracePt t="22922" x="5649913" y="1274763"/>
          <p14:tracePt t="22970" x="5675313" y="1292225"/>
          <p14:tracePt t="23123" x="5657850" y="1282700"/>
          <p14:tracePt t="23131" x="5591175" y="1282700"/>
          <p14:tracePt t="23139" x="5505450" y="1282700"/>
          <p14:tracePt t="23147" x="5462588" y="1282700"/>
          <p14:tracePt t="23154" x="5378450" y="1282700"/>
          <p14:tracePt t="23162" x="5292725" y="1282700"/>
          <p14:tracePt t="23170" x="5224463" y="1282700"/>
          <p14:tracePt t="23178" x="5183188" y="1282700"/>
          <p14:tracePt t="23186" x="5140325" y="1282700"/>
          <p14:tracePt t="23194" x="5089525" y="1282700"/>
          <p14:tracePt t="23202" x="5029200" y="1282700"/>
          <p14:tracePt t="23211" x="5003800" y="1282700"/>
          <p14:tracePt t="23218" x="4953000" y="1282700"/>
          <p14:tracePt t="23226" x="4945063" y="1282700"/>
          <p14:tracePt t="23234" x="4919663" y="1282700"/>
          <p14:tracePt t="23250" x="4868863" y="1282700"/>
          <p14:tracePt t="23442" x="4876800" y="1300163"/>
          <p14:tracePt t="23450" x="4894263" y="1300163"/>
          <p14:tracePt t="23458" x="4945063" y="1317625"/>
          <p14:tracePt t="23466" x="5013325" y="1317625"/>
          <p14:tracePt t="23474" x="5038725" y="1333500"/>
          <p14:tracePt t="23483" x="5106988" y="1333500"/>
          <p14:tracePt t="23490" x="5148263" y="1333500"/>
          <p14:tracePt t="23499" x="5199063" y="1350963"/>
          <p14:tracePt t="23506" x="5241925" y="1350963"/>
          <p14:tracePt t="23515" x="5267325" y="1350963"/>
          <p14:tracePt t="23522" x="5335588" y="1350963"/>
          <p14:tracePt t="23530" x="5378450" y="1350963"/>
          <p14:tracePt t="23538" x="5403850" y="1350963"/>
          <p14:tracePt t="23546" x="5446713" y="1350963"/>
          <p14:tracePt t="23554" x="5462588" y="1350963"/>
          <p14:tracePt t="23562" x="5487988" y="1350963"/>
          <p14:tracePt t="23570" x="5530850" y="1350963"/>
          <p14:tracePt t="23578" x="5556250" y="1350963"/>
          <p14:tracePt t="23586" x="5591175" y="1350963"/>
          <p14:tracePt t="23595" x="5599113" y="1350963"/>
          <p14:tracePt t="23602" x="5607050" y="1350963"/>
          <p14:tracePt t="23642" x="5624513" y="1350963"/>
          <p14:tracePt t="23650" x="5667375" y="1350963"/>
          <p14:tracePt t="23658" x="5708650" y="1360488"/>
          <p14:tracePt t="23666" x="5743575" y="1376363"/>
          <p14:tracePt t="23674" x="5768975" y="1376363"/>
          <p14:tracePt t="23682" x="5811838" y="1376363"/>
          <p14:tracePt t="23690" x="5880100" y="1376363"/>
          <p14:tracePt t="23699" x="5888038" y="1376363"/>
          <p14:tracePt t="23706" x="5913438" y="1376363"/>
          <p14:tracePt t="23715" x="5938838" y="1376363"/>
          <p14:tracePt t="23906" x="5888038" y="1376363"/>
          <p14:tracePt t="23915" x="5802313" y="1376363"/>
          <p14:tracePt t="23922" x="5708650" y="1376363"/>
          <p14:tracePt t="23931" x="5599113" y="1376363"/>
          <p14:tracePt t="23938" x="5429250" y="1376363"/>
          <p14:tracePt t="23946" x="5284788" y="1376363"/>
          <p14:tracePt t="23954" x="5089525" y="1376363"/>
          <p14:tracePt t="23962" x="4945063" y="1376363"/>
          <p14:tracePt t="23970" x="4800600" y="1376363"/>
          <p14:tracePt t="23978" x="4656138" y="1376363"/>
          <p14:tracePt t="23986" x="4570413" y="1376363"/>
          <p14:tracePt t="23994" x="4503738" y="1376363"/>
          <p14:tracePt t="24002" x="4476750" y="1376363"/>
          <p14:tracePt t="24011" x="4451350" y="1376363"/>
          <p14:tracePt t="24018" x="4443413" y="1376363"/>
          <p14:tracePt t="24115" x="4349750" y="1376363"/>
          <p14:tracePt t="24123" x="4179888" y="1376363"/>
          <p14:tracePt t="24130" x="4035425" y="1376363"/>
          <p14:tracePt t="24138" x="3865563" y="1376363"/>
          <p14:tracePt t="24146" x="3687763" y="1368425"/>
          <p14:tracePt t="24154" x="3517900" y="1343025"/>
          <p14:tracePt t="24162" x="3398838" y="1325563"/>
          <p14:tracePt t="24170" x="3228975" y="1325563"/>
          <p14:tracePt t="24178" x="3100388" y="1282700"/>
          <p14:tracePt t="24186" x="3016250" y="1266825"/>
          <p14:tracePt t="24195" x="2922588" y="1266825"/>
          <p14:tracePt t="24202" x="2854325" y="1249363"/>
          <p14:tracePt t="24211" x="2811463" y="1249363"/>
          <p14:tracePt t="24218" x="2752725" y="1249363"/>
          <p14:tracePt t="24226" x="2701925" y="1231900"/>
          <p14:tracePt t="24234" x="2676525" y="1231900"/>
          <p14:tracePt t="24242" x="2668588" y="1231900"/>
          <p14:tracePt t="24250" x="2641600" y="1231900"/>
          <p14:tracePt t="24258" x="2625725" y="1231900"/>
          <p14:tracePt t="24266" x="2616200" y="1231900"/>
          <p14:tracePt t="24274" x="2600325" y="1231900"/>
          <p14:tracePt t="24282" x="2574925" y="1231900"/>
          <p14:tracePt t="24299" x="2565400" y="1231900"/>
          <p14:tracePt t="24306" x="2549525" y="1231900"/>
          <p14:tracePt t="24322" x="2540000" y="1231900"/>
          <p14:tracePt t="24331" x="2532063" y="1231900"/>
          <p14:tracePt t="24338" x="2506663" y="1231900"/>
          <p14:tracePt t="24346" x="2471738" y="1231900"/>
          <p14:tracePt t="24354" x="2430463" y="1231900"/>
          <p14:tracePt t="24362" x="2370138" y="1231900"/>
          <p14:tracePt t="24370" x="2319338" y="1231900"/>
          <p14:tracePt t="24378" x="2235200" y="1241425"/>
          <p14:tracePt t="24386" x="2192338" y="1241425"/>
          <p14:tracePt t="24395" x="2124075" y="1241425"/>
          <p14:tracePt t="24402" x="2098675" y="1241425"/>
          <p14:tracePt t="24411" x="2081213" y="1241425"/>
          <p14:tracePt t="24418" x="2055813" y="1241425"/>
          <p14:tracePt t="24514" x="2047875" y="1249363"/>
          <p14:tracePt t="24531" x="2047875" y="1274763"/>
          <p14:tracePt t="24539" x="2047875" y="1308100"/>
          <p14:tracePt t="24546" x="2047875" y="1333500"/>
          <p14:tracePt t="24554" x="2090738" y="1401763"/>
          <p14:tracePt t="24562" x="2141538" y="1452563"/>
          <p14:tracePt t="24570" x="2243138" y="1530350"/>
          <p14:tracePt t="24578" x="2344738" y="1614488"/>
          <p14:tracePt t="24586" x="2413000" y="1649413"/>
          <p14:tracePt t="24595" x="2489200" y="1708150"/>
          <p14:tracePt t="24602" x="2506663" y="1733550"/>
          <p14:tracePt t="24611" x="2557463" y="1827213"/>
          <p14:tracePt t="24618" x="2590800" y="1895475"/>
          <p14:tracePt t="24626" x="2659063" y="1928813"/>
          <p14:tracePt t="24634" x="2693988" y="1928813"/>
          <p14:tracePt t="24642" x="2752725" y="1928813"/>
          <p14:tracePt t="24796" x="2651125" y="1928813"/>
          <p14:tracePt t="24803" x="2590800" y="1928813"/>
          <p14:tracePt t="24812" x="2532063" y="1928813"/>
          <p14:tracePt t="24818" x="2481263" y="1895475"/>
          <p14:tracePt t="24834" x="2463800" y="1878013"/>
          <p14:tracePt t="24842" x="2420938" y="1852613"/>
          <p14:tracePt t="24850" x="2395538" y="1801813"/>
          <p14:tracePt t="24858" x="2344738" y="1766888"/>
          <p14:tracePt t="24877" x="2276475" y="1758950"/>
          <p14:tracePt t="24882" x="2268538" y="1741488"/>
          <p14:tracePt t="24890" x="2225675" y="1733550"/>
          <p14:tracePt t="24898" x="2192338" y="1700213"/>
          <p14:tracePt t="24906" x="2166938" y="1700213"/>
          <p14:tracePt t="24914" x="2149475" y="1700213"/>
          <p14:tracePt t="24922" x="2124075" y="1690688"/>
          <p14:tracePt t="24938" x="2116138" y="1674813"/>
          <p14:tracePt t="24954" x="2098675" y="1665288"/>
          <p14:tracePt t="24970" x="2090738" y="1665288"/>
          <p14:tracePt t="24978" x="2081213" y="1649413"/>
          <p14:tracePt t="24986" x="2065338" y="1649413"/>
          <p14:tracePt t="24995" x="2022475" y="1639888"/>
          <p14:tracePt t="25002" x="1979613" y="1606550"/>
          <p14:tracePt t="25011" x="1928813" y="1589088"/>
          <p14:tracePt t="25018" x="1868488" y="1571625"/>
          <p14:tracePt t="25026" x="1801813" y="1555750"/>
          <p14:tracePt t="25034" x="1758950" y="1555750"/>
          <p14:tracePt t="25042" x="1690688" y="1520825"/>
          <p14:tracePt t="25050" x="1622425" y="1504950"/>
          <p14:tracePt t="25058" x="1571625" y="1495425"/>
          <p14:tracePt t="25066" x="1528763" y="1495425"/>
          <p14:tracePt t="25074" x="1487488" y="1495425"/>
          <p14:tracePt t="25082" x="1470025" y="1477963"/>
          <p14:tracePt t="25090" x="1444625" y="1477963"/>
          <p14:tracePt t="25099" x="1419225" y="1477963"/>
          <p14:tracePt t="25106" x="1409700" y="1477963"/>
          <p14:tracePt t="25115" x="1393825" y="1477963"/>
          <p14:tracePt t="25179" x="1384300" y="1477963"/>
          <p14:tracePt t="25187" x="1358900" y="1477963"/>
          <p14:tracePt t="25196" x="1343025" y="1477963"/>
          <p14:tracePt t="25203" x="1317625" y="1477963"/>
          <p14:tracePt t="25213" x="1290638" y="1477963"/>
          <p14:tracePt t="25243" x="1282700" y="1477963"/>
          <p14:tracePt t="25339" x="1265238" y="1477963"/>
          <p14:tracePt t="25355" x="1223963" y="1477963"/>
          <p14:tracePt t="25362" x="1214438" y="1487488"/>
          <p14:tracePt t="25371" x="1198563" y="1512888"/>
          <p14:tracePt t="25379" x="1189038" y="1520825"/>
          <p14:tracePt t="25386" x="1163638" y="1546225"/>
          <p14:tracePt t="25395" x="1130300" y="1581150"/>
          <p14:tracePt t="25402" x="1120775" y="1606550"/>
          <p14:tracePt t="25411" x="1104900" y="1657350"/>
          <p14:tracePt t="25418" x="1069975" y="1725613"/>
          <p14:tracePt t="25426" x="1054100" y="1751013"/>
          <p14:tracePt t="25434" x="1044575" y="1766888"/>
          <p14:tracePt t="25442" x="1044575" y="1801813"/>
          <p14:tracePt t="25450" x="1028700" y="1835150"/>
          <p14:tracePt t="25458" x="1028700" y="1860550"/>
          <p14:tracePt t="25466" x="1028700" y="1870075"/>
          <p14:tracePt t="25474" x="1003300" y="1903413"/>
          <p14:tracePt t="25541" x="1011238" y="1946275"/>
          <p14:tracePt t="25551" x="1019175" y="1963738"/>
          <p14:tracePt t="25557" x="1044575" y="1963738"/>
          <p14:tracePt t="25566" x="1069975" y="1971675"/>
          <p14:tracePt t="25572" x="1163638" y="1989138"/>
          <p14:tracePt t="25578" x="1223963" y="1989138"/>
          <p14:tracePt t="25586" x="1317625" y="2030413"/>
          <p14:tracePt t="25595" x="1435100" y="2047875"/>
          <p14:tracePt t="25602" x="1554163" y="2065338"/>
          <p14:tracePt t="25611" x="1724025" y="2090738"/>
          <p14:tracePt t="25618" x="1868488" y="2090738"/>
          <p14:tracePt t="25626" x="2038350" y="2090738"/>
          <p14:tracePt t="25634" x="2182813" y="2090738"/>
          <p14:tracePt t="25642" x="2352675" y="2090738"/>
          <p14:tracePt t="25651" x="2438400" y="2090738"/>
          <p14:tracePt t="25658" x="2532063" y="2090738"/>
          <p14:tracePt t="25666" x="2557463" y="2090738"/>
          <p14:tracePt t="25674" x="2600325" y="2090738"/>
          <p14:tracePt t="25682" x="2608263" y="2090738"/>
          <p14:tracePt t="25698" x="2641600" y="2082800"/>
          <p14:tracePt t="25706" x="2651125" y="2082800"/>
          <p14:tracePt t="25715" x="2659063" y="2082800"/>
          <p14:tracePt t="25722" x="2693988" y="2055813"/>
          <p14:tracePt t="25836" x="2735263" y="2039938"/>
          <p14:tracePt t="25898" x="2735263" y="2030413"/>
          <p14:tracePt t="25906" x="2735263" y="1989138"/>
          <p14:tracePt t="25915" x="2735263" y="1979613"/>
          <p14:tracePt t="25922" x="2719388" y="1938338"/>
          <p14:tracePt t="25930" x="2684463" y="1903413"/>
          <p14:tracePt t="25938" x="2641600" y="1870075"/>
          <p14:tracePt t="25946" x="2549525" y="1819275"/>
          <p14:tracePt t="25954" x="2455863" y="1776413"/>
          <p14:tracePt t="25962" x="2352675" y="1741488"/>
          <p14:tracePt t="25970" x="2235200" y="1716088"/>
          <p14:tracePt t="25978" x="2174875" y="1708150"/>
          <p14:tracePt t="25986" x="2055813" y="1708150"/>
          <p14:tracePt t="25995" x="1936750" y="1682750"/>
          <p14:tracePt t="26002" x="1843088" y="1649413"/>
          <p14:tracePt t="26011" x="1792288" y="1649413"/>
          <p14:tracePt t="26018" x="1733550" y="1649413"/>
          <p14:tracePt t="26026" x="1665288" y="1649413"/>
          <p14:tracePt t="26034" x="1622425" y="1649413"/>
          <p14:tracePt t="26042" x="1597025" y="1649413"/>
          <p14:tracePt t="26050" x="1571625" y="1649413"/>
          <p14:tracePt t="26058" x="1520825" y="1657350"/>
          <p14:tracePt t="26074" x="1495425" y="1657350"/>
          <p14:tracePt t="26082" x="1487488" y="1665288"/>
          <p14:tracePt t="26090" x="1462088" y="1665288"/>
          <p14:tracePt t="26099" x="1444625" y="1674813"/>
          <p14:tracePt t="26188" x="1435100" y="1690688"/>
          <p14:tracePt t="26199" x="1435100" y="1716088"/>
          <p14:tracePt t="26205" x="1452563" y="1758950"/>
          <p14:tracePt t="26213" x="1503363" y="1809750"/>
          <p14:tracePt t="26218" x="1520825" y="1827213"/>
          <p14:tracePt t="26226" x="1563688" y="1870075"/>
          <p14:tracePt t="26234" x="1606550" y="1870075"/>
          <p14:tracePt t="26242" x="1614488" y="1878013"/>
          <p14:tracePt t="26258" x="1631950" y="1878013"/>
          <p14:tracePt t="26444" x="1520825" y="1878013"/>
          <p14:tracePt t="26451" x="1409700" y="1878013"/>
          <p14:tracePt t="26459" x="1343025" y="1878013"/>
          <p14:tracePt t="26467" x="1333500" y="1878013"/>
          <p14:tracePt t="26474" x="1290638" y="1878013"/>
          <p14:tracePt t="26482" x="1249363" y="1852613"/>
          <p14:tracePt t="26490" x="1231900" y="1844675"/>
          <p14:tracePt t="26498" x="1189038" y="1844675"/>
          <p14:tracePt t="26507" x="1104900" y="1870075"/>
          <p14:tracePt t="26515" x="1054100" y="1903413"/>
          <p14:tracePt t="26522" x="935038" y="1997075"/>
          <p14:tracePt t="26531" x="892175" y="2047875"/>
          <p14:tracePt t="26538" x="781050" y="2149475"/>
          <p14:tracePt t="26546" x="704850" y="2227263"/>
          <p14:tracePt t="26554" x="679450" y="2278063"/>
          <p14:tracePt t="26563" x="620713" y="2344738"/>
          <p14:tracePt t="26570" x="611188" y="2379663"/>
          <p14:tracePt t="26578" x="577850" y="2422525"/>
          <p14:tracePt t="26586" x="544513" y="2489200"/>
          <p14:tracePt t="26595" x="544513" y="2557463"/>
          <p14:tracePt t="26602" x="492125" y="2625725"/>
          <p14:tracePt t="26611" x="476250" y="2693988"/>
          <p14:tracePt t="26618" x="476250" y="2736850"/>
          <p14:tracePt t="26626" x="458788" y="2778125"/>
          <p14:tracePt t="26634" x="458788" y="2830513"/>
          <p14:tracePt t="26642" x="441325" y="2855913"/>
          <p14:tracePt t="26650" x="441325" y="2871788"/>
          <p14:tracePt t="26658" x="441325" y="2881313"/>
          <p14:tracePt t="26706" x="415925" y="2906713"/>
          <p14:tracePt t="26730" x="415925" y="2922588"/>
          <p14:tracePt t="26738" x="425450" y="2932113"/>
          <p14:tracePt t="26811" x="433388" y="2949575"/>
          <p14:tracePt t="26868" x="441325" y="2957513"/>
          <p14:tracePt t="26884" x="458788" y="2957513"/>
          <p14:tracePt t="27972" x="466725" y="2957513"/>
          <p14:tracePt t="28451" x="484188" y="2957513"/>
          <p14:tracePt t="28571" x="492125" y="2957513"/>
          <p14:tracePt t="28675" x="517525" y="2957513"/>
          <p14:tracePt t="28714" x="534988" y="2957513"/>
          <p14:tracePt t="28722" x="544513" y="2957513"/>
          <p14:tracePt t="28730" x="585788" y="2957513"/>
          <p14:tracePt t="28738" x="628650" y="2957513"/>
          <p14:tracePt t="28746" x="696913" y="2957513"/>
          <p14:tracePt t="28754" x="739775" y="2957513"/>
          <p14:tracePt t="28762" x="781050" y="2957513"/>
          <p14:tracePt t="28770" x="849313" y="2957513"/>
          <p14:tracePt t="28778" x="909638" y="2957513"/>
          <p14:tracePt t="28786" x="976313" y="2957513"/>
          <p14:tracePt t="28794" x="1079500" y="2957513"/>
          <p14:tracePt t="28802" x="1173163" y="2957513"/>
          <p14:tracePt t="28810" x="1231900" y="2957513"/>
          <p14:tracePt t="28818" x="1343025" y="2957513"/>
          <p14:tracePt t="28827" x="1409700" y="2932113"/>
          <p14:tracePt t="28834" x="1528763" y="2906713"/>
          <p14:tracePt t="28842" x="1597025" y="2906713"/>
          <p14:tracePt t="28850" x="1682750" y="2889250"/>
          <p14:tracePt t="28858" x="1792288" y="2889250"/>
          <p14:tracePt t="28877" x="1979613" y="2871788"/>
          <p14:tracePt t="28881" x="2073275" y="2838450"/>
          <p14:tracePt t="28890" x="2166938" y="2820988"/>
          <p14:tracePt t="28898" x="2225675" y="2820988"/>
          <p14:tracePt t="28906" x="2276475" y="2820988"/>
          <p14:tracePt t="28914" x="2362200" y="2820988"/>
          <p14:tracePt t="28922" x="2420938" y="2820988"/>
          <p14:tracePt t="28930" x="2430463" y="2805113"/>
          <p14:tracePt t="28938" x="2489200" y="2805113"/>
          <p14:tracePt t="28946" x="2532063" y="2787650"/>
          <p14:tracePt t="28954" x="2549525" y="2787650"/>
          <p14:tracePt t="28962" x="2557463" y="2787650"/>
          <p14:tracePt t="28970" x="2582863" y="2787650"/>
          <p14:tracePt t="28978" x="2616200" y="2787650"/>
          <p14:tracePt t="28986" x="2659063" y="2762250"/>
          <p14:tracePt t="28994" x="2684463" y="2762250"/>
          <p14:tracePt t="29002" x="2778125" y="2744788"/>
          <p14:tracePt t="29010" x="2838450" y="2744788"/>
          <p14:tracePt t="29018" x="2922588" y="2744788"/>
          <p14:tracePt t="29027" x="2990850" y="2701925"/>
          <p14:tracePt t="29034" x="3059113" y="2701925"/>
          <p14:tracePt t="29042" x="3143250" y="2668588"/>
          <p14:tracePt t="29050" x="3211513" y="2651125"/>
          <p14:tracePt t="29058" x="3244850" y="2643188"/>
          <p14:tracePt t="29066" x="3313113" y="2582863"/>
          <p14:tracePt t="29074" x="3406775" y="2566988"/>
          <p14:tracePt t="29082" x="3467100" y="2549525"/>
          <p14:tracePt t="29090" x="3533775" y="2532063"/>
          <p14:tracePt t="29098" x="3568700" y="2506663"/>
          <p14:tracePt t="29106" x="3652838" y="2473325"/>
          <p14:tracePt t="29114" x="3721100" y="2455863"/>
          <p14:tracePt t="29122" x="3822700" y="2397125"/>
          <p14:tracePt t="29130" x="3925888" y="2311400"/>
          <p14:tracePt t="29138" x="3992563" y="2278063"/>
          <p14:tracePt t="29146" x="4060825" y="2217738"/>
          <p14:tracePt t="29154" x="4162425" y="2184400"/>
          <p14:tracePt t="29162" x="4230688" y="2124075"/>
          <p14:tracePt t="29170" x="4281488" y="2116138"/>
          <p14:tracePt t="29177" x="4349750" y="2082800"/>
          <p14:tracePt t="29186" x="4418013" y="2039938"/>
          <p14:tracePt t="29194" x="4451350" y="2030413"/>
          <p14:tracePt t="29202" x="4494213" y="2014538"/>
          <p14:tracePt t="29210" x="4562475" y="2014538"/>
          <p14:tracePt t="29218" x="4621213" y="1997075"/>
          <p14:tracePt t="29227" x="4714875" y="1997075"/>
          <p14:tracePt t="29234" x="4859338" y="1954213"/>
          <p14:tracePt t="29242" x="4953000" y="1938338"/>
          <p14:tracePt t="29250" x="5072063" y="1938338"/>
          <p14:tracePt t="29258" x="5132388" y="1920875"/>
          <p14:tracePt t="29266" x="5224463" y="1920875"/>
          <p14:tracePt t="29274" x="5267325" y="1903413"/>
          <p14:tracePt t="29282" x="5335588" y="1903413"/>
          <p14:tracePt t="29290" x="5360988" y="1885950"/>
          <p14:tracePt t="29298" x="5403850" y="1870075"/>
          <p14:tracePt t="29306" x="5454650" y="1870075"/>
          <p14:tracePt t="29314" x="5497513" y="1870075"/>
          <p14:tracePt t="29322" x="5522913" y="1870075"/>
          <p14:tracePt t="29330" x="5538788" y="1870075"/>
          <p14:tracePt t="29338" x="5565775" y="1870075"/>
          <p14:tracePt t="29347" x="5591175" y="1870075"/>
          <p14:tracePt t="29354" x="5616575" y="1870075"/>
          <p14:tracePt t="29362" x="5632450" y="1870075"/>
          <p14:tracePt t="29370" x="5667375" y="1870075"/>
          <p14:tracePt t="29378" x="5700713" y="1870075"/>
          <p14:tracePt t="29386" x="5743575" y="1870075"/>
          <p14:tracePt t="29394" x="5751513" y="1870075"/>
          <p14:tracePt t="29402" x="5768975" y="1878013"/>
          <p14:tracePt t="29442" x="5794375" y="1878013"/>
          <p14:tracePt t="29450" x="5802313" y="1885950"/>
          <p14:tracePt t="29458" x="5819775" y="1885950"/>
          <p14:tracePt t="29474" x="5827713" y="1885950"/>
          <p14:tracePt t="29482" x="5837238" y="1903413"/>
          <p14:tracePt t="29627" x="5853113" y="1903413"/>
          <p14:tracePt t="29635" x="5862638" y="1903413"/>
          <p14:tracePt t="29643" x="5880100" y="1903413"/>
          <p14:tracePt t="29658" x="5888038" y="1903413"/>
          <p14:tracePt t="29666" x="5930900" y="1946275"/>
          <p14:tracePt t="29683" x="5946775" y="1954213"/>
          <p14:tracePt t="29690" x="5956300" y="1971675"/>
          <p14:tracePt t="29699" x="5972175" y="1997075"/>
          <p14:tracePt t="29706" x="6015038" y="2014538"/>
          <p14:tracePt t="29715" x="6049963" y="2039938"/>
          <p14:tracePt t="29722" x="6091238" y="2055813"/>
          <p14:tracePt t="29730" x="6126163" y="2090738"/>
          <p14:tracePt t="29738" x="6167438" y="2098675"/>
          <p14:tracePt t="29746" x="6202363" y="2149475"/>
          <p14:tracePt t="29754" x="6219825" y="2174875"/>
          <p14:tracePt t="29762" x="6227763" y="2174875"/>
          <p14:tracePt t="29786" x="6235700" y="2174875"/>
          <p14:tracePt t="29995" x="6194425" y="2174875"/>
          <p14:tracePt t="30003" x="6126163" y="2192338"/>
          <p14:tracePt t="30013" x="5956300" y="2192338"/>
          <p14:tracePt t="30019" x="5930900" y="2192338"/>
          <p14:tracePt t="30027" x="5905500" y="2192338"/>
          <p14:tracePt t="30042" x="5888038" y="2192338"/>
          <p14:tracePt t="30074" x="5880100" y="2217738"/>
          <p14:tracePt t="30082" x="5888038" y="2311400"/>
          <p14:tracePt t="30090" x="5921375" y="2405063"/>
          <p14:tracePt t="30098" x="6007100" y="2506663"/>
          <p14:tracePt t="30106" x="6040438" y="2557463"/>
          <p14:tracePt t="30114" x="6075363" y="2625725"/>
          <p14:tracePt t="30122" x="6083300" y="2633663"/>
          <p14:tracePt t="30130" x="6100763" y="2660650"/>
          <p14:tracePt t="30138" x="6108700" y="2676525"/>
          <p14:tracePt t="30146" x="6134100" y="2701925"/>
          <p14:tracePt t="30154" x="6151563" y="2727325"/>
          <p14:tracePt t="30162" x="6167438" y="2762250"/>
          <p14:tracePt t="30170" x="6184900" y="2820988"/>
          <p14:tracePt t="30178" x="6184900" y="2838450"/>
          <p14:tracePt t="30186" x="6210300" y="2881313"/>
          <p14:tracePt t="30194" x="6227763" y="2906713"/>
          <p14:tracePt t="30202" x="6235700" y="2932113"/>
          <p14:tracePt t="30210" x="6253163" y="2949575"/>
          <p14:tracePt t="30218" x="6261100" y="2974975"/>
          <p14:tracePt t="30227" x="6296025" y="2990850"/>
          <p14:tracePt t="30234" x="6321425" y="3016250"/>
          <p14:tracePt t="30242" x="6354763" y="3033713"/>
          <p14:tracePt t="30250" x="6380163" y="3051175"/>
          <p14:tracePt t="30258" x="6430963" y="3067050"/>
          <p14:tracePt t="30266" x="6499225" y="3094038"/>
          <p14:tracePt t="30274" x="6524625" y="3094038"/>
          <p14:tracePt t="30282" x="6550025" y="3109913"/>
          <p14:tracePt t="30290" x="6567488" y="3109913"/>
          <p14:tracePt t="30298" x="6592888" y="3127375"/>
          <p14:tracePt t="30306" x="6600825" y="3127375"/>
          <p14:tracePt t="30314" x="6626225" y="3127375"/>
          <p14:tracePt t="30322" x="6643688" y="3127375"/>
          <p14:tracePt t="30330" x="6686550" y="3135313"/>
          <p14:tracePt t="30338" x="6729413" y="3135313"/>
          <p14:tracePt t="30347" x="6770688" y="3170238"/>
          <p14:tracePt t="30354" x="6856413" y="3170238"/>
          <p14:tracePt t="30362" x="6907213" y="3170238"/>
          <p14:tracePt t="30370" x="6967538" y="3186113"/>
          <p14:tracePt t="30378" x="7059613" y="3186113"/>
          <p14:tracePt t="30386" x="7170738" y="3186113"/>
          <p14:tracePt t="30394" x="7264400" y="3186113"/>
          <p14:tracePt t="30402" x="7348538" y="3186113"/>
          <p14:tracePt t="30410" x="7467600" y="3186113"/>
          <p14:tracePt t="30418" x="7586663" y="3178175"/>
          <p14:tracePt t="30427" x="7612063" y="3144838"/>
          <p14:tracePt t="30434" x="7705725" y="3109913"/>
          <p14:tracePt t="30442" x="7731125" y="3076575"/>
          <p14:tracePt t="30458" x="7748588" y="3067050"/>
          <p14:tracePt t="30466" x="7756525" y="3059113"/>
          <p14:tracePt t="30684" x="7672388" y="3059113"/>
          <p14:tracePt t="30692" x="7586663" y="3059113"/>
          <p14:tracePt t="30700" x="7442200" y="3059113"/>
          <p14:tracePt t="30707" x="7323138" y="3059113"/>
          <p14:tracePt t="30714" x="7281863" y="3059113"/>
          <p14:tracePt t="30722" x="7239000" y="3059113"/>
          <p14:tracePt t="30731" x="7221538" y="3059113"/>
          <p14:tracePt t="30738" x="7213600" y="3059113"/>
          <p14:tracePt t="30746" x="7188200" y="3059113"/>
          <p14:tracePt t="30980" x="7229475" y="3059113"/>
          <p14:tracePt t="30987" x="7239000" y="3059113"/>
          <p14:tracePt t="30995" x="7281863" y="3059113"/>
          <p14:tracePt t="31002" x="7297738" y="3059113"/>
          <p14:tracePt t="31011" x="7323138" y="3059113"/>
          <p14:tracePt t="31018" x="7366000" y="3059113"/>
          <p14:tracePt t="31027" x="7391400" y="3059113"/>
          <p14:tracePt t="31034" x="7442200" y="3059113"/>
          <p14:tracePt t="31042" x="7451725" y="3059113"/>
          <p14:tracePt t="31050" x="7459663" y="3059113"/>
          <p14:tracePt t="31058" x="7502525" y="3059113"/>
          <p14:tracePt t="31066" x="7518400" y="3059113"/>
          <p14:tracePt t="31074" x="7527925" y="3059113"/>
          <p14:tracePt t="31090" x="7553325" y="3059113"/>
          <p14:tracePt t="31098" x="7561263" y="3059113"/>
          <p14:tracePt t="31106" x="7578725" y="3059113"/>
          <p14:tracePt t="31114" x="7629525" y="3059113"/>
          <p14:tracePt t="31122" x="7646988" y="3059113"/>
          <p14:tracePt t="31131" x="7654925" y="3059113"/>
          <p14:tracePt t="31138" x="7715250" y="3059113"/>
          <p14:tracePt t="31147" x="7723188" y="3059113"/>
          <p14:tracePt t="31154" x="7748588" y="3059113"/>
          <p14:tracePt t="31162" x="7766050" y="3059113"/>
          <p14:tracePt t="31170" x="7791450" y="3059113"/>
          <p14:tracePt t="31178" x="7816850" y="3059113"/>
          <p14:tracePt t="31186" x="7832725" y="3059113"/>
          <p14:tracePt t="31194" x="7859713" y="3059113"/>
          <p14:tracePt t="31202" x="7885113" y="3059113"/>
          <p14:tracePt t="31210" x="7893050" y="3059113"/>
          <p14:tracePt t="31218" x="7918450" y="3084513"/>
          <p14:tracePt t="31266" x="7951788" y="3084513"/>
          <p14:tracePt t="31274" x="7961313" y="3084513"/>
          <p14:tracePt t="31282" x="7986713" y="3084513"/>
          <p14:tracePt t="31298" x="8029575" y="3084513"/>
          <p14:tracePt t="31306" x="8045450" y="3084513"/>
          <p14:tracePt t="31322" x="8054975" y="3084513"/>
          <p14:tracePt t="31338" x="8080375" y="3084513"/>
          <p14:tracePt t="31347" x="8096250" y="3084513"/>
          <p14:tracePt t="31418" x="8105775" y="3084513"/>
          <p14:tracePt t="31427" x="8147050" y="3084513"/>
          <p14:tracePt t="31434" x="8156575" y="3084513"/>
          <p14:tracePt t="31442" x="8181975" y="3084513"/>
          <p14:tracePt t="31450" x="8215313" y="3084513"/>
          <p14:tracePt t="31458" x="8240713" y="3084513"/>
          <p14:tracePt t="31466" x="8250238" y="3084513"/>
          <p14:tracePt t="31474" x="8275638" y="3084513"/>
          <p14:tracePt t="31482" x="8291513" y="3084513"/>
          <p14:tracePt t="31490" x="8301038" y="3084513"/>
          <p14:tracePt t="31499" x="8308975" y="3084513"/>
          <p14:tracePt t="31724" x="8326438" y="3076575"/>
          <p14:tracePt t="31730" x="8291513" y="3059113"/>
          <p14:tracePt t="31738" x="8266113" y="3059113"/>
          <p14:tracePt t="31747" x="8156575" y="3025775"/>
          <p14:tracePt t="31754" x="8105775" y="3025775"/>
          <p14:tracePt t="31763" x="8045450" y="3008313"/>
          <p14:tracePt t="31770" x="8012113" y="3008313"/>
          <p14:tracePt t="31778" x="7986713" y="3008313"/>
          <p14:tracePt t="31786" x="7961313" y="3008313"/>
          <p14:tracePt t="31794" x="7951788" y="3008313"/>
          <p14:tracePt t="31802" x="7910513" y="2990850"/>
          <p14:tracePt t="31826" x="7893050" y="2990850"/>
          <p14:tracePt t="31858" x="7867650" y="2974975"/>
          <p14:tracePt t="31874" x="7859713" y="2974975"/>
          <p14:tracePt t="31898" x="7842250" y="2974975"/>
          <p14:tracePt t="31906" x="7816850" y="2965450"/>
          <p14:tracePt t="32219" x="7816850" y="2949575"/>
          <p14:tracePt t="32227" x="7816850" y="2940050"/>
          <p14:tracePt t="32234" x="7816850" y="2897188"/>
          <p14:tracePt t="32242" x="7816850" y="2889250"/>
          <p14:tracePt t="32250" x="7816850" y="2830513"/>
          <p14:tracePt t="32258" x="7816850" y="2820988"/>
          <p14:tracePt t="32266" x="7816850" y="2795588"/>
          <p14:tracePt t="32276" x="7816850" y="2744788"/>
          <p14:tracePt t="32283" x="7816850" y="2686050"/>
          <p14:tracePt t="32290" x="7816850" y="2676525"/>
          <p14:tracePt t="32298" x="7807325" y="2643188"/>
          <p14:tracePt t="32306" x="7807325" y="2617788"/>
          <p14:tracePt t="32314" x="7807325" y="2608263"/>
          <p14:tracePt t="32322" x="7807325" y="2582863"/>
          <p14:tracePt t="32330" x="7807325" y="2557463"/>
          <p14:tracePt t="32338" x="7807325" y="2541588"/>
          <p14:tracePt t="32346" x="7807325" y="2532063"/>
          <p14:tracePt t="32354" x="7807325" y="2516188"/>
          <p14:tracePt t="32362" x="7807325" y="2489200"/>
          <p14:tracePt t="32370" x="7807325" y="2463800"/>
          <p14:tracePt t="32386" x="7807325" y="2455863"/>
          <p14:tracePt t="32394" x="7807325" y="2430463"/>
          <p14:tracePt t="32402" x="7807325" y="2413000"/>
          <p14:tracePt t="32418" x="7791450" y="2387600"/>
          <p14:tracePt t="32490" x="7781925" y="2379663"/>
          <p14:tracePt t="32498" x="7781925" y="2354263"/>
          <p14:tracePt t="32506" x="7781925" y="2319338"/>
          <p14:tracePt t="32514" x="7781925" y="2278063"/>
          <p14:tracePt t="32522" x="7781925" y="2268538"/>
          <p14:tracePt t="32531" x="7781925" y="2252663"/>
          <p14:tracePt t="32538" x="7781925" y="2209800"/>
          <p14:tracePt t="32546" x="7781925" y="2200275"/>
          <p14:tracePt t="32554" x="7781925" y="2192338"/>
          <p14:tracePt t="32562" x="7781925" y="2166938"/>
          <p14:tracePt t="32850" x="7766050" y="2149475"/>
          <p14:tracePt t="32866" x="7766050" y="2159000"/>
          <p14:tracePt t="32874" x="7766050" y="2192338"/>
          <p14:tracePt t="32882" x="7766050" y="2227263"/>
          <p14:tracePt t="32890" x="7766050" y="2286000"/>
          <p14:tracePt t="32898" x="7766050" y="2354263"/>
          <p14:tracePt t="32906" x="7766050" y="2413000"/>
          <p14:tracePt t="32914" x="7766050" y="2473325"/>
          <p14:tracePt t="32922" x="7766050" y="2541588"/>
          <p14:tracePt t="32930" x="7766050" y="2582863"/>
          <p14:tracePt t="32939" x="7766050" y="2633663"/>
          <p14:tracePt t="32947" x="7766050" y="2676525"/>
          <p14:tracePt t="32954" x="7766050" y="2701925"/>
          <p14:tracePt t="32962" x="7766050" y="2727325"/>
          <p14:tracePt t="32970" x="7766050" y="2744788"/>
          <p14:tracePt t="32986" x="7766050" y="2752725"/>
          <p14:tracePt t="33002" x="7766050" y="2770188"/>
          <p14:tracePt t="33010" x="7766050" y="2795588"/>
          <p14:tracePt t="33018" x="7766050" y="2820988"/>
          <p14:tracePt t="33027" x="7766050" y="2830513"/>
          <p14:tracePt t="33034" x="7766050" y="2855913"/>
          <p14:tracePt t="33042" x="7766050" y="2889250"/>
          <p14:tracePt t="33050" x="7766050" y="2897188"/>
          <p14:tracePt t="33058" x="7766050" y="2922588"/>
          <p14:tracePt t="33074" x="7766050" y="2932113"/>
          <p14:tracePt t="33082" x="7766050" y="2949575"/>
          <p14:tracePt t="33090" x="7766050" y="2990850"/>
          <p14:tracePt t="33106" x="7773988" y="3016250"/>
          <p14:tracePt t="33387" x="7773988" y="3000375"/>
          <p14:tracePt t="33393" x="7791450" y="2932113"/>
          <p14:tracePt t="33402" x="7791450" y="2906713"/>
          <p14:tracePt t="33410" x="7791450" y="2863850"/>
          <p14:tracePt t="33418" x="7807325" y="2813050"/>
          <p14:tracePt t="33427" x="7807325" y="2770188"/>
          <p14:tracePt t="33434" x="7807325" y="2719388"/>
          <p14:tracePt t="33443" x="7807325" y="2693988"/>
          <p14:tracePt t="33450" x="7807325" y="2651125"/>
          <p14:tracePt t="33458" x="7807325" y="2643188"/>
          <p14:tracePt t="33530" x="7807325" y="2625725"/>
          <p14:tracePt t="33538" x="7807325" y="2582863"/>
          <p14:tracePt t="33546" x="7807325" y="2574925"/>
          <p14:tracePt t="33554" x="7807325" y="2557463"/>
          <p14:tracePt t="33562" x="7807325" y="2549525"/>
          <p14:tracePt t="33578" x="7807325" y="2524125"/>
          <p14:tracePt t="33586" x="7807325" y="2516188"/>
          <p14:tracePt t="33602" x="7807325" y="2498725"/>
          <p14:tracePt t="33618" x="7807325" y="2489200"/>
          <p14:tracePt t="33627" x="7807325" y="2463800"/>
          <p14:tracePt t="33642" x="7807325" y="2447925"/>
          <p14:tracePt t="33650" x="7807325" y="2438400"/>
          <p14:tracePt t="33658" x="7807325" y="2422525"/>
          <p14:tracePt t="33666" x="7807325" y="2397125"/>
          <p14:tracePt t="33674" x="7807325" y="2387600"/>
          <p14:tracePt t="33682" x="7807325" y="2362200"/>
          <p14:tracePt t="33690" x="7807325" y="2336800"/>
          <p14:tracePt t="33698" x="7807325" y="2311400"/>
          <p14:tracePt t="33706" x="7807325" y="2293938"/>
          <p14:tracePt t="33714" x="7807325" y="2268538"/>
          <p14:tracePt t="33722" x="7781925" y="2227263"/>
          <p14:tracePt t="34051" x="7781925" y="2252663"/>
          <p14:tracePt t="34059" x="7781925" y="2311400"/>
          <p14:tracePt t="34067" x="7791450" y="2379663"/>
          <p14:tracePt t="34074" x="7791450" y="2463800"/>
          <p14:tracePt t="34082" x="7807325" y="2557463"/>
          <p14:tracePt t="34090" x="7824788" y="2676525"/>
          <p14:tracePt t="34098" x="7824788" y="2770188"/>
          <p14:tracePt t="34106" x="7824788" y="2830513"/>
          <p14:tracePt t="34114" x="7824788" y="2871788"/>
          <p14:tracePt t="34122" x="7824788" y="2940050"/>
          <p14:tracePt t="34131" x="7824788" y="3000375"/>
          <p14:tracePt t="34434" x="7824788" y="2940050"/>
          <p14:tracePt t="34443" x="7824788" y="2914650"/>
          <p14:tracePt t="34450" x="7824788" y="2855913"/>
          <p14:tracePt t="34458" x="7816850" y="2787650"/>
          <p14:tracePt t="34466" x="7816850" y="2762250"/>
          <p14:tracePt t="34474" x="7807325" y="2693988"/>
          <p14:tracePt t="34482" x="7791450" y="2651125"/>
          <p14:tracePt t="34490" x="7773988" y="2557463"/>
          <p14:tracePt t="34498" x="7773988" y="2516188"/>
          <p14:tracePt t="34506" x="7773988" y="2430463"/>
          <p14:tracePt t="34514" x="7773988" y="2371725"/>
          <p14:tracePt t="34522" x="7773988" y="2319338"/>
          <p14:tracePt t="34530" x="7773988" y="2278063"/>
          <p14:tracePt t="34539" x="7773988" y="2235200"/>
          <p14:tracePt t="34547" x="7773988" y="2217738"/>
          <p14:tracePt t="34554" x="7773988" y="2174875"/>
          <p14:tracePt t="34563" x="7773988" y="2166938"/>
          <p14:tracePt t="34570" x="7756525" y="2159000"/>
          <p14:tracePt t="34803" x="7766050" y="2141538"/>
          <p14:tracePt t="34811" x="7875588" y="2166938"/>
          <p14:tracePt t="34818" x="7994650" y="2184400"/>
          <p14:tracePt t="34827" x="8164513" y="2184400"/>
          <p14:tracePt t="34834" x="8343900" y="2235200"/>
          <p14:tracePt t="34843" x="8513763" y="2235200"/>
          <p14:tracePt t="34850" x="8658225" y="2235200"/>
          <p14:tracePt t="34858" x="8828088" y="2235200"/>
          <p14:tracePt t="34866" x="9082088" y="2235200"/>
          <p14:tracePt t="34877" x="9371013" y="2166938"/>
          <p14:tracePt t="34882" x="9601200" y="2124075"/>
          <p14:tracePt t="34890" x="9771063" y="2098675"/>
          <p14:tracePt t="34898" x="9974263" y="2055813"/>
          <p14:tracePt t="34906" x="10042525" y="2039938"/>
          <p14:tracePt t="34914" x="10110788" y="2022475"/>
          <p14:tracePt t="34922" x="10136188" y="2022475"/>
          <p14:tracePt t="34930" x="10144125" y="2022475"/>
          <p14:tracePt t="34938" x="10161588" y="2014538"/>
          <p14:tracePt t="36083" x="10153650" y="2014538"/>
          <p14:tracePt t="37066" x="10126663" y="2014538"/>
          <p14:tracePt t="37074" x="10101263" y="2014538"/>
          <p14:tracePt t="37082" x="10034588" y="2047875"/>
          <p14:tracePt t="37090" x="10025063" y="2047875"/>
          <p14:tracePt t="37138" x="9983788" y="2065338"/>
          <p14:tracePt t="37147" x="9966325" y="2065338"/>
          <p14:tracePt t="37154" x="9956800" y="2065338"/>
          <p14:tracePt t="37163" x="9915525" y="2065338"/>
          <p14:tracePt t="37170" x="9890125" y="2065338"/>
          <p14:tracePt t="37178" x="9864725" y="2065338"/>
          <p14:tracePt t="37186" x="9847263" y="2065338"/>
          <p14:tracePt t="37234" x="9839325" y="2065338"/>
          <p14:tracePt t="37739" x="9779000" y="2039938"/>
          <p14:tracePt t="37745" x="9761538" y="2030413"/>
          <p14:tracePt t="37754" x="9720263" y="1989138"/>
          <p14:tracePt t="37762" x="9677400" y="1971675"/>
          <p14:tracePt t="37770" x="9609138" y="1920875"/>
          <p14:tracePt t="37779" x="9575800" y="1885950"/>
          <p14:tracePt t="37786" x="9523413" y="1852613"/>
          <p14:tracePt t="37794" x="9498013" y="1827213"/>
          <p14:tracePt t="38187" x="9464675" y="1809750"/>
          <p14:tracePt t="38195" x="9439275" y="1809750"/>
          <p14:tracePt t="38202" x="9380538" y="1793875"/>
          <p14:tracePt t="38210" x="9363075" y="1793875"/>
          <p14:tracePt t="38218" x="9337675" y="1793875"/>
          <p14:tracePt t="38226" x="9312275" y="1793875"/>
          <p14:tracePt t="38234" x="9261475" y="1776413"/>
          <p14:tracePt t="38243" x="9236075" y="1776413"/>
          <p14:tracePt t="38250" x="9175750" y="1776413"/>
          <p14:tracePt t="38258" x="9150350" y="1776413"/>
          <p14:tracePt t="38266" x="9099550" y="1776413"/>
          <p14:tracePt t="38322" x="9091613" y="1776413"/>
          <p14:tracePt t="38395" x="9074150" y="1776413"/>
          <p14:tracePt t="38404" x="9048750" y="1776413"/>
          <p14:tracePt t="38413" x="9039225" y="1776413"/>
          <p14:tracePt t="38419" x="8980488" y="1776413"/>
          <p14:tracePt t="38426" x="8972550" y="1776413"/>
          <p14:tracePt t="38434" x="8947150" y="1776413"/>
          <p14:tracePt t="38443" x="8904288" y="1776413"/>
          <p14:tracePt t="38450" x="8869363" y="1776413"/>
          <p14:tracePt t="38458" x="8810625" y="1776413"/>
          <p14:tracePt t="38466" x="8767763" y="1776413"/>
          <p14:tracePt t="38474" x="8716963" y="1776413"/>
          <p14:tracePt t="38482" x="8691563" y="1776413"/>
          <p14:tracePt t="38490" x="8683625" y="1776413"/>
          <p14:tracePt t="38498" x="8666163" y="1776413"/>
          <p14:tracePt t="38514" x="8658225" y="1776413"/>
          <p14:tracePt t="38522" x="8632825" y="1776413"/>
          <p14:tracePt t="38538" x="8615363" y="1776413"/>
          <p14:tracePt t="38659" x="8605838" y="1776413"/>
          <p14:tracePt t="38667" x="8589963" y="1776413"/>
          <p14:tracePt t="38675" x="8555038" y="1776413"/>
          <p14:tracePt t="38683" x="8539163" y="1776413"/>
          <p14:tracePt t="38690" x="8496300" y="1776413"/>
          <p14:tracePt t="38698" x="8488363" y="1776413"/>
          <p14:tracePt t="38706" x="8478838" y="1776413"/>
          <p14:tracePt t="38714" x="8435975" y="1776413"/>
          <p14:tracePt t="38722" x="8385175" y="1751013"/>
          <p14:tracePt t="38731" x="8343900" y="1751013"/>
          <p14:tracePt t="38738" x="8318500" y="1751013"/>
          <p14:tracePt t="38747" x="8283575" y="1751013"/>
          <p14:tracePt t="38754" x="8275638" y="1733550"/>
          <p14:tracePt t="38763" x="8266113" y="1733550"/>
          <p14:tracePt t="38778" x="8250238" y="1733550"/>
          <p14:tracePt t="38786" x="8224838" y="1733550"/>
          <p14:tracePt t="38794" x="8199438" y="1716088"/>
          <p14:tracePt t="38810" x="8174038" y="1716088"/>
          <p14:tracePt t="38818" x="8139113" y="1716088"/>
          <p14:tracePt t="38826" x="8113713" y="1708150"/>
          <p14:tracePt t="38834" x="8088313" y="1708150"/>
          <p14:tracePt t="38843" x="8062913" y="1708150"/>
          <p14:tracePt t="38858" x="8045450" y="1708150"/>
          <p14:tracePt t="38938" x="8020050" y="1708150"/>
          <p14:tracePt t="38947" x="7994650" y="1708150"/>
          <p14:tracePt t="38954" x="7951788" y="1708150"/>
          <p14:tracePt t="38963" x="7900988" y="1708150"/>
          <p14:tracePt t="38970" x="7875588" y="1708150"/>
          <p14:tracePt t="38978" x="7867650" y="1708150"/>
          <p14:tracePt t="39018" x="7850188" y="1708150"/>
          <p14:tracePt t="39026" x="7842250" y="1708150"/>
          <p14:tracePt t="39034" x="7799388" y="1708150"/>
          <p14:tracePt t="39043" x="7773988" y="1708150"/>
          <p14:tracePt t="39050" x="7748588" y="1708150"/>
          <p14:tracePt t="39058" x="7731125" y="1708150"/>
          <p14:tracePt t="39066" x="7723188" y="1708150"/>
          <p14:tracePt t="39138" x="7705725" y="1708150"/>
          <p14:tracePt t="39162" x="7680325" y="1708150"/>
          <p14:tracePt t="39170" x="7672388" y="1708150"/>
          <p14:tracePt t="39179" x="7672388" y="1725613"/>
          <p14:tracePt t="39186" x="7654925" y="1733550"/>
          <p14:tracePt t="39194" x="7646988" y="1758950"/>
          <p14:tracePt t="39209" x="7629525" y="1776413"/>
          <p14:tracePt t="39218" x="7629525" y="1784350"/>
          <p14:tracePt t="39274" x="7629525" y="1793875"/>
          <p14:tracePt t="39282" x="7629525" y="1809750"/>
          <p14:tracePt t="39290" x="7621588" y="1819275"/>
          <p14:tracePt t="39298" x="7612063" y="1835150"/>
          <p14:tracePt t="39306" x="7596188" y="1878013"/>
          <p14:tracePt t="39314" x="7586663" y="1885950"/>
          <p14:tracePt t="39330" x="7570788" y="1928813"/>
          <p14:tracePt t="39434" x="7570788" y="1938338"/>
          <p14:tracePt t="39450" x="7570788" y="1954213"/>
          <p14:tracePt t="39458" x="7570788" y="1979613"/>
          <p14:tracePt t="39474" x="7570788" y="1989138"/>
          <p14:tracePt t="39490" x="7604125" y="2014538"/>
          <p14:tracePt t="39514" x="7612063" y="2047875"/>
          <p14:tracePt t="39522" x="7629525" y="2055813"/>
          <p14:tracePt t="39538" x="7637463" y="2073275"/>
          <p14:tracePt t="39554" x="7662863" y="2082800"/>
          <p14:tracePt t="39563" x="7680325" y="2098675"/>
          <p14:tracePt t="39571" x="7688263" y="2108200"/>
          <p14:tracePt t="39578" x="7697788" y="2116138"/>
          <p14:tracePt t="39594" x="7715250" y="2116138"/>
          <p14:tracePt t="39602" x="7723188" y="2116138"/>
          <p14:tracePt t="39610" x="7740650" y="2116138"/>
          <p14:tracePt t="39634" x="7748588" y="2116138"/>
          <p14:tracePt t="39643" x="7766050" y="2133600"/>
          <p14:tracePt t="39682" x="7773988" y="2133600"/>
          <p14:tracePt t="39690" x="7781925" y="2133600"/>
          <p14:tracePt t="39722" x="7799388" y="2133600"/>
          <p14:tracePt t="39730" x="7824788" y="2133600"/>
          <p14:tracePt t="39738" x="7850188" y="2133600"/>
          <p14:tracePt t="39746" x="7875588" y="2133600"/>
          <p14:tracePt t="39754" x="7900988" y="2133600"/>
          <p14:tracePt t="39859" x="7935913" y="2124075"/>
          <p14:tracePt t="39875" x="7943850" y="2116138"/>
          <p14:tracePt t="39885" x="7961313" y="2098675"/>
          <p14:tracePt t="39994" x="7969250" y="2090738"/>
          <p14:tracePt t="40002" x="7986713" y="2073275"/>
          <p14:tracePt t="40009" x="7994650" y="2065338"/>
          <p14:tracePt t="40018" x="8004175" y="2055813"/>
          <p14:tracePt t="40026" x="8062913" y="2039938"/>
          <p14:tracePt t="40098" x="8080375" y="2030413"/>
          <p14:tracePt t="40114" x="8080375" y="2014538"/>
          <p14:tracePt t="40130" x="8080375" y="2005013"/>
          <p14:tracePt t="40147" x="8080375" y="1989138"/>
          <p14:tracePt t="40154" x="8080375" y="1979613"/>
          <p14:tracePt t="40163" x="8080375" y="1938338"/>
          <p14:tracePt t="40170" x="8080375" y="1928813"/>
          <p14:tracePt t="40218" x="8080375" y="1911350"/>
          <p14:tracePt t="40226" x="8045450" y="1870075"/>
          <p14:tracePt t="40243" x="8012113" y="1870075"/>
          <p14:tracePt t="40250" x="7951788" y="1870075"/>
          <p14:tracePt t="40259" x="7900988" y="1852613"/>
          <p14:tracePt t="40266" x="7875588" y="1844675"/>
          <p14:tracePt t="40274" x="7832725" y="1844675"/>
          <p14:tracePt t="40282" x="7799388" y="1827213"/>
          <p14:tracePt t="40290" x="7773988" y="1827213"/>
          <p14:tracePt t="40298" x="7766050" y="1827213"/>
          <p14:tracePt t="40306" x="7748588" y="1827213"/>
          <p14:tracePt t="40315" x="7740650" y="1809750"/>
          <p14:tracePt t="40322" x="7723188" y="1801813"/>
          <p14:tracePt t="40346" x="7715250" y="1801813"/>
          <p14:tracePt t="40363" x="7697788" y="1801813"/>
          <p14:tracePt t="40370" x="7688263" y="1801813"/>
          <p14:tracePt t="40378" x="7680325" y="1801813"/>
          <p14:tracePt t="40386" x="7654925" y="1801813"/>
          <p14:tracePt t="40410" x="7637463" y="1801813"/>
          <p14:tracePt t="40515" x="7629525" y="1801813"/>
          <p14:tracePt t="40523" x="7604125" y="1819275"/>
          <p14:tracePt t="40531" x="7586663" y="1827213"/>
          <p14:tracePt t="40539" x="7578725" y="1827213"/>
          <p14:tracePt t="40555" x="7561263" y="1844675"/>
          <p14:tracePt t="40626" x="7561263" y="1852613"/>
          <p14:tracePt t="40634" x="7553325" y="1870075"/>
          <p14:tracePt t="40643" x="7545388" y="1878013"/>
          <p14:tracePt t="40851" x="7545388" y="1903413"/>
          <p14:tracePt t="40884" x="7545388" y="1920875"/>
          <p14:tracePt t="40922" x="7545388" y="1928813"/>
          <p14:tracePt t="40978" x="7545388" y="1938338"/>
          <p14:tracePt t="40994" x="7570788" y="1971675"/>
          <p14:tracePt t="41018" x="7586663" y="1979613"/>
          <p14:tracePt t="41050" x="7596188" y="1979613"/>
          <p14:tracePt t="41060" x="7621588" y="1997075"/>
          <p14:tracePt t="41074" x="7637463" y="1997075"/>
          <p14:tracePt t="41090" x="7646988" y="2005013"/>
          <p14:tracePt t="41098" x="7654925" y="2005013"/>
          <p14:tracePt t="41114" x="7680325" y="2005013"/>
          <p14:tracePt t="41130" x="7697788" y="2005013"/>
          <p14:tracePt t="41138" x="7705725" y="2005013"/>
          <p14:tracePt t="41147" x="7748588" y="2005013"/>
          <p14:tracePt t="41154" x="7756525" y="2005013"/>
          <p14:tracePt t="41163" x="7773988" y="2014538"/>
          <p14:tracePt t="41170" x="7781925" y="2014538"/>
          <p14:tracePt t="41178" x="7807325" y="2014538"/>
          <p14:tracePt t="41186" x="7824788" y="2014538"/>
          <p14:tracePt t="41202" x="7832725" y="2014538"/>
          <p14:tracePt t="41364" x="7875588" y="2014538"/>
          <p14:tracePt t="41747" x="7900988" y="2014538"/>
          <p14:tracePt t="41794" x="7918450" y="1997075"/>
          <p14:tracePt t="41818" x="7918450" y="1989138"/>
          <p14:tracePt t="41842" x="7926388" y="1979613"/>
          <p14:tracePt t="41898" x="7926388" y="1963738"/>
          <p14:tracePt t="41938" x="7926388" y="1938338"/>
          <p14:tracePt t="41946" x="7926388" y="1928813"/>
          <p14:tracePt t="41962" x="7926388" y="1903413"/>
          <p14:tracePt t="41986" x="7926388" y="1835150"/>
          <p14:tracePt t="41994" x="7926388" y="1827213"/>
          <p14:tracePt t="42002" x="7926388" y="1784350"/>
          <p14:tracePt t="42010" x="7910513" y="1766888"/>
          <p14:tracePt t="42018" x="7900988" y="1758950"/>
          <p14:tracePt t="42042" x="7885113" y="1751013"/>
          <p14:tracePt t="42066" x="7875588" y="1751013"/>
          <p14:tracePt t="42074" x="7850188" y="1751013"/>
          <p14:tracePt t="42082" x="7832725" y="1751013"/>
          <p14:tracePt t="42090" x="7824788" y="1751013"/>
          <p14:tracePt t="42098" x="7816850" y="1751013"/>
          <p14:tracePt t="42154" x="7791450" y="1751013"/>
          <p14:tracePt t="42194" x="7773988" y="1751013"/>
          <p14:tracePt t="42202" x="7731125" y="1751013"/>
          <p14:tracePt t="42218" x="7723188" y="1751013"/>
          <p14:tracePt t="42226" x="7705725" y="1751013"/>
          <p14:tracePt t="42234" x="7697788" y="1766888"/>
          <p14:tracePt t="42243" x="7688263" y="1776413"/>
          <p14:tracePt t="42250" x="7654925" y="1793875"/>
          <p14:tracePt t="42259" x="7646988" y="1801813"/>
          <p14:tracePt t="42339" x="7637463" y="1809750"/>
          <p14:tracePt t="42476" x="7604125" y="1844675"/>
          <p14:tracePt t="42482" x="7604125" y="1852613"/>
          <p14:tracePt t="42490" x="7596188" y="1870075"/>
          <p14:tracePt t="42498" x="7586663" y="1870075"/>
          <p14:tracePt t="42506" x="7570788" y="1878013"/>
          <p14:tracePt t="42683" x="7578725" y="1903413"/>
          <p14:tracePt t="42714" x="7586663" y="1928813"/>
          <p14:tracePt t="42730" x="7604125" y="1963738"/>
          <p14:tracePt t="42738" x="7621588" y="1971675"/>
          <p14:tracePt t="42746" x="7629525" y="1997075"/>
          <p14:tracePt t="42754" x="7646988" y="1997075"/>
          <p14:tracePt t="42763" x="7654925" y="2014538"/>
          <p14:tracePt t="42778" x="7662863" y="2014538"/>
          <p14:tracePt t="42786" x="7705725" y="2022475"/>
          <p14:tracePt t="42834" x="7723188" y="2039938"/>
          <p14:tracePt t="42914" x="7731125" y="2039938"/>
          <p14:tracePt t="42922" x="7773988" y="2039938"/>
          <p14:tracePt t="42930" x="7781925" y="2039938"/>
          <p14:tracePt t="42938" x="7799388" y="2039938"/>
          <p14:tracePt t="42947" x="7842250" y="2039938"/>
          <p14:tracePt t="42954" x="7850188" y="2039938"/>
          <p14:tracePt t="42963" x="7859713" y="2039938"/>
          <p14:tracePt t="42970" x="7885113" y="2039938"/>
          <p14:tracePt t="42978" x="7900988" y="2039938"/>
          <p14:tracePt t="42994" x="7910513" y="2039938"/>
          <p14:tracePt t="43002" x="7926388" y="2039938"/>
          <p14:tracePt t="43018" x="7951788" y="2039938"/>
          <p14:tracePt t="43042" x="7961313" y="2039938"/>
          <p14:tracePt t="43251" x="7977188" y="2039938"/>
          <p14:tracePt t="43262" x="7986713" y="2030413"/>
          <p14:tracePt t="43506" x="8012113" y="2030413"/>
          <p14:tracePt t="43850" x="8037513" y="2030413"/>
          <p14:tracePt t="43859" x="8054975" y="2022475"/>
          <p14:tracePt t="43874" x="8096250" y="2005013"/>
          <p14:tracePt t="43890" x="8105775" y="2005013"/>
          <p14:tracePt t="43898" x="8147050" y="2005013"/>
          <p14:tracePt t="44035" x="8174038" y="1979613"/>
          <p14:tracePt t="44050" x="8189913" y="1963738"/>
          <p14:tracePt t="50955" x="8199438" y="1954213"/>
          <p14:tracePt t="50963" x="8215313" y="1954213"/>
          <p14:tracePt t="50971" x="8240713" y="1954213"/>
          <p14:tracePt t="50979" x="8266113" y="1979613"/>
          <p14:tracePt t="50986" x="8318500" y="2005013"/>
          <p14:tracePt t="50994" x="8326438" y="2022475"/>
          <p14:tracePt t="51002" x="8369300" y="2065338"/>
          <p14:tracePt t="51010" x="8402638" y="2073275"/>
          <p14:tracePt t="51074" x="8410575" y="2090738"/>
          <p14:tracePt t="51090" x="8410575" y="2098675"/>
          <p14:tracePt t="51099" x="8410575" y="2116138"/>
          <p14:tracePt t="51106" x="8410575" y="2124075"/>
          <p14:tracePt t="51122" x="8410575" y="2141538"/>
          <p14:tracePt t="51235" x="8410575" y="2149475"/>
          <p14:tracePt t="51241" x="8385175" y="2149475"/>
          <p14:tracePt t="51250" x="8369300" y="2149475"/>
          <p14:tracePt t="51258" x="8359775" y="2149475"/>
          <p14:tracePt t="51266" x="8301038" y="2149475"/>
          <p14:tracePt t="51275" x="8291513" y="2149475"/>
          <p14:tracePt t="51282" x="8266113" y="2149475"/>
          <p14:tracePt t="51290" x="8240713" y="2149475"/>
          <p14:tracePt t="51298" x="8189913" y="2149475"/>
          <p14:tracePt t="51306" x="8164513" y="2149475"/>
          <p14:tracePt t="51314" x="8156575" y="2149475"/>
          <p14:tracePt t="51322" x="8113713" y="2149475"/>
          <p14:tracePt t="51330" x="8088313" y="2149475"/>
          <p14:tracePt t="51338" x="8020050" y="2116138"/>
          <p14:tracePt t="51346" x="7969250" y="2116138"/>
          <p14:tracePt t="51354" x="7943850" y="2116138"/>
          <p14:tracePt t="51362" x="7935913" y="2116138"/>
          <p14:tracePt t="51370" x="7910513" y="2116138"/>
          <p14:tracePt t="51386" x="7893050" y="2116138"/>
          <p14:tracePt t="51450" x="7885113" y="2116138"/>
          <p14:tracePt t="51587" x="7867650" y="2116138"/>
          <p14:tracePt t="51593" x="7824788" y="2133600"/>
          <p14:tracePt t="51602" x="7799388" y="2159000"/>
          <p14:tracePt t="51611" x="7781925" y="2174875"/>
          <p14:tracePt t="51618" x="7756525" y="2184400"/>
          <p14:tracePt t="51634" x="7748588" y="2200275"/>
          <p14:tracePt t="51755" x="7740650" y="2209800"/>
          <p14:tracePt t="51771" x="7740650" y="2217738"/>
          <p14:tracePt t="51778" x="7740650" y="2235200"/>
          <p14:tracePt t="51786" x="7723188" y="2260600"/>
          <p14:tracePt t="51802" x="7705725" y="2311400"/>
          <p14:tracePt t="51810" x="7697788" y="2319338"/>
          <p14:tracePt t="51826" x="7680325" y="2328863"/>
          <p14:tracePt t="51834" x="7672388" y="2371725"/>
          <p14:tracePt t="51850" x="7654925" y="2405063"/>
          <p14:tracePt t="51858" x="7654925" y="2430463"/>
          <p14:tracePt t="51866" x="7637463" y="2455863"/>
          <p14:tracePt t="51875" x="7629525" y="2473325"/>
          <p14:tracePt t="51891" x="7612063" y="2506663"/>
          <p14:tracePt t="51898" x="7612063" y="2524125"/>
          <p14:tracePt t="51906" x="7612063" y="2557463"/>
          <p14:tracePt t="51922" x="7604125" y="2574925"/>
          <p14:tracePt t="52050" x="7604125" y="2582863"/>
          <p14:tracePt t="52058" x="7586663" y="2608263"/>
          <p14:tracePt t="52066" x="7586663" y="2625725"/>
          <p14:tracePt t="52075" x="7561263" y="2651125"/>
          <p14:tracePt t="52082" x="7553325" y="2660650"/>
          <p14:tracePt t="52090" x="7518400" y="2701925"/>
          <p14:tracePt t="52106" x="7510463" y="2736850"/>
          <p14:tracePt t="52114" x="7493000" y="2744788"/>
          <p14:tracePt t="52130" x="7485063" y="2762250"/>
          <p14:tracePt t="52146" x="7477125" y="2770188"/>
          <p14:tracePt t="52234" x="7442200" y="2795588"/>
          <p14:tracePt t="52242" x="7416800" y="2813050"/>
          <p14:tracePt t="52258" x="7400925" y="2813050"/>
          <p14:tracePt t="52266" x="7391400" y="2820988"/>
          <p14:tracePt t="52276" x="7391400" y="2838450"/>
          <p14:tracePt t="52282" x="7366000" y="2863850"/>
          <p14:tracePt t="52290" x="7348538" y="2863850"/>
          <p14:tracePt t="52298" x="7340600" y="2871788"/>
          <p14:tracePt t="52306" x="7315200" y="2906713"/>
          <p14:tracePt t="52314" x="7297738" y="2906713"/>
          <p14:tracePt t="52322" x="7289800" y="2914650"/>
          <p14:tracePt t="52338" x="7281863" y="2922588"/>
          <p14:tracePt t="52419" x="7256463" y="2922588"/>
          <p14:tracePt t="52426" x="7239000" y="2940050"/>
          <p14:tracePt t="52435" x="7196138" y="2949575"/>
          <p14:tracePt t="52443" x="7188200" y="2965450"/>
          <p14:tracePt t="52450" x="7162800" y="2974975"/>
          <p14:tracePt t="52458" x="7145338" y="2974975"/>
          <p14:tracePt t="52466" x="7137400" y="2990850"/>
          <p14:tracePt t="52475" x="7119938" y="2990850"/>
          <p14:tracePt t="52482" x="7094538" y="3000375"/>
          <p14:tracePt t="52506" x="7085013" y="3000375"/>
          <p14:tracePt t="52970" x="7102475" y="3000375"/>
          <p14:tracePt t="52979" x="7112000" y="3000375"/>
          <p14:tracePt t="52986" x="7153275" y="3000375"/>
          <p14:tracePt t="52995" x="7162800" y="3000375"/>
          <p14:tracePt t="53002" x="7188200" y="3000375"/>
          <p14:tracePt t="53010" x="7281863" y="2957513"/>
          <p14:tracePt t="53026" x="7348538" y="2957513"/>
          <p14:tracePt t="53034" x="7391400" y="2922588"/>
          <p14:tracePt t="53041" x="7416800" y="2922588"/>
          <p14:tracePt t="53050" x="7467600" y="2922588"/>
          <p14:tracePt t="53058" x="7477125" y="2914650"/>
          <p14:tracePt t="53066" x="7535863" y="2914650"/>
          <p14:tracePt t="53075" x="7561263" y="2881313"/>
          <p14:tracePt t="53178" x="7596188" y="2871788"/>
          <p14:tracePt t="53195" x="7604125" y="2871788"/>
          <p14:tracePt t="53203" x="7629525" y="2871788"/>
          <p14:tracePt t="53210" x="7646988" y="2855913"/>
          <p14:tracePt t="53234" x="7672388" y="2855913"/>
          <p14:tracePt t="53242" x="7680325" y="2830513"/>
          <p14:tracePt t="53250" x="7697788" y="2813050"/>
          <p14:tracePt t="53266" x="7705725" y="2770188"/>
          <p14:tracePt t="53276" x="7705725" y="2744788"/>
          <p14:tracePt t="53282" x="7705725" y="2701925"/>
          <p14:tracePt t="53291" x="7705725" y="2660650"/>
          <p14:tracePt t="53298" x="7705725" y="2592388"/>
          <p14:tracePt t="53307" x="7705725" y="2532063"/>
          <p14:tracePt t="53314" x="7705725" y="2481263"/>
          <p14:tracePt t="53322" x="7705725" y="2438400"/>
          <p14:tracePt t="53330" x="7705725" y="2413000"/>
          <p14:tracePt t="53338" x="7705725" y="2387600"/>
          <p14:tracePt t="53347" x="7723188" y="2354263"/>
          <p14:tracePt t="53354" x="7723188" y="2311400"/>
          <p14:tracePt t="53363" x="7723188" y="2293938"/>
          <p14:tracePt t="53370" x="7723188" y="2286000"/>
          <p14:tracePt t="53386" x="7740650" y="2260600"/>
          <p14:tracePt t="53426" x="7748588" y="2260600"/>
          <p14:tracePt t="53450" x="7766050" y="2243138"/>
          <p14:tracePt t="53490" x="7773988" y="2235200"/>
          <p14:tracePt t="53650" x="7773988" y="2227263"/>
          <p14:tracePt t="53658" x="7773988" y="2209800"/>
          <p14:tracePt t="53987" x="7799388" y="2200275"/>
          <p14:tracePt t="54004" x="7807325" y="2200275"/>
          <p14:tracePt t="54018" x="7824788" y="2200275"/>
          <p14:tracePt t="54034" x="7850188" y="2200275"/>
          <p14:tracePt t="54066" x="7850188" y="2217738"/>
          <p14:tracePt t="54074" x="7859713" y="2227263"/>
          <p14:tracePt t="54114" x="7875588" y="2235200"/>
          <p14:tracePt t="54130" x="7885113" y="2252663"/>
          <p14:tracePt t="54138" x="7900988" y="2260600"/>
          <p14:tracePt t="54154" x="7900988" y="2278063"/>
          <p14:tracePt t="54162" x="7910513" y="2286000"/>
          <p14:tracePt t="54170" x="7935913" y="2311400"/>
          <p14:tracePt t="54186" x="7951788" y="2344738"/>
          <p14:tracePt t="54195" x="7961313" y="2354263"/>
          <p14:tracePt t="54202" x="7961313" y="2371725"/>
          <p14:tracePt t="54210" x="7977188" y="2397125"/>
          <p14:tracePt t="54226" x="7994650" y="2422525"/>
          <p14:tracePt t="54234" x="8004175" y="2430463"/>
          <p14:tracePt t="54266" x="8020050" y="2463800"/>
          <p14:tracePt t="54274" x="8020050" y="2473325"/>
          <p14:tracePt t="54282" x="8029575" y="2481263"/>
          <p14:tracePt t="54291" x="8045450" y="2498725"/>
          <p14:tracePt t="54298" x="8045450" y="2506663"/>
          <p14:tracePt t="54306" x="8070850" y="2541588"/>
          <p14:tracePt t="54314" x="8080375" y="2549525"/>
          <p14:tracePt t="54338" x="8096250" y="2557463"/>
          <p14:tracePt t="54402" x="8105775" y="2600325"/>
          <p14:tracePt t="54411" x="8139113" y="2633663"/>
          <p14:tracePt t="54418" x="8147050" y="2643188"/>
          <p14:tracePt t="54434" x="8164513" y="2668588"/>
          <p14:tracePt t="54442" x="8164513" y="2686050"/>
          <p14:tracePt t="54451" x="8174038" y="2693988"/>
          <p14:tracePt t="54474" x="8199438" y="2719388"/>
          <p14:tracePt t="54492" x="8215313" y="2736850"/>
          <p14:tracePt t="54498" x="8224838" y="2762250"/>
          <p14:tracePt t="54506" x="8240713" y="2770188"/>
          <p14:tracePt t="54530" x="8266113" y="2805113"/>
          <p14:tracePt t="54538" x="8275638" y="2813050"/>
          <p14:tracePt t="54554" x="8291513" y="2820988"/>
          <p14:tracePt t="54562" x="8301038" y="2838450"/>
          <p14:tracePt t="54586" x="8301038" y="2863850"/>
          <p14:tracePt t="54595" x="8318500" y="2871788"/>
          <p14:tracePt t="54602" x="8326438" y="2871788"/>
          <p14:tracePt t="54610" x="8343900" y="2889250"/>
          <p14:tracePt t="54626" x="8351838" y="2897188"/>
          <p14:tracePt t="54850" x="8377238" y="2897188"/>
          <p14:tracePt t="54859" x="8385175" y="2897188"/>
          <p14:tracePt t="54867" x="8402638" y="2914650"/>
          <p14:tracePt t="54875" x="8410575" y="2914650"/>
          <p14:tracePt t="54882" x="8428038" y="2922588"/>
          <p14:tracePt t="54891" x="8435975" y="2932113"/>
          <p14:tracePt t="54914" x="8453438" y="2932113"/>
          <p14:tracePt t="54946" x="8462963" y="2949575"/>
          <p14:tracePt t="55122" x="8488363" y="2940050"/>
          <p14:tracePt t="55130" x="8513763" y="2940050"/>
          <p14:tracePt t="55138" x="8539163" y="2940050"/>
          <p14:tracePt t="55146" x="8589963" y="2922588"/>
          <p14:tracePt t="55154" x="8648700" y="2922588"/>
          <p14:tracePt t="55162" x="8683625" y="2922588"/>
          <p14:tracePt t="55170" x="8691563" y="2922588"/>
          <p14:tracePt t="55178" x="8734425" y="2914650"/>
          <p14:tracePt t="55186" x="8759825" y="2914650"/>
          <p14:tracePt t="55194" x="8810625" y="2914650"/>
          <p14:tracePt t="55202" x="8836025" y="2897188"/>
          <p14:tracePt t="55211" x="8861425" y="2897188"/>
          <p14:tracePt t="55218" x="8904288" y="2897188"/>
          <p14:tracePt t="55226" x="8955088" y="2897188"/>
          <p14:tracePt t="55234" x="9039225" y="2897188"/>
          <p14:tracePt t="55241" x="9082088" y="2906713"/>
          <p14:tracePt t="55250" x="9175750" y="2982913"/>
          <p14:tracePt t="55258" x="9251950" y="3033713"/>
          <p14:tracePt t="55266" x="9277350" y="3067050"/>
          <p14:tracePt t="55274" x="9294813" y="3109913"/>
          <p14:tracePt t="55282" x="9312275" y="3178175"/>
          <p14:tracePt t="55298" x="9312275" y="3186113"/>
          <p14:tracePt t="55539" x="9302750" y="3119438"/>
          <p14:tracePt t="55546" x="9294813" y="3109913"/>
          <p14:tracePt t="55555" x="9294813" y="3051175"/>
          <p14:tracePt t="55563" x="9294813" y="2990850"/>
          <p14:tracePt t="55570" x="9277350" y="2922588"/>
          <p14:tracePt t="55579" x="9261475" y="2855913"/>
          <p14:tracePt t="55586" x="9261475" y="2830513"/>
          <p14:tracePt t="55595" x="9251950" y="2820988"/>
          <p14:tracePt t="55602" x="9236075" y="2820988"/>
          <p14:tracePt t="55610" x="9226550" y="2820988"/>
          <p14:tracePt t="55618" x="9209088" y="2805113"/>
          <p14:tracePt t="55626" x="9183688" y="2805113"/>
          <p14:tracePt t="55634" x="9175750" y="2795588"/>
          <p14:tracePt t="55652" x="9167813" y="2795588"/>
          <p14:tracePt t="55667" x="9150350" y="2787650"/>
          <p14:tracePt t="55676" x="9142413" y="2770188"/>
          <p14:tracePt t="55714" x="9124950" y="2762250"/>
          <p14:tracePt t="55754" x="9117013" y="2744788"/>
          <p14:tracePt t="55803" x="9099550" y="2736850"/>
          <p14:tracePt t="56754" x="9099550" y="2752725"/>
          <p14:tracePt t="56762" x="9091613" y="2778125"/>
          <p14:tracePt t="56770" x="9091613" y="2820988"/>
          <p14:tracePt t="56778" x="9091613" y="2889250"/>
          <p14:tracePt t="56786" x="9056688" y="2932113"/>
          <p14:tracePt t="56794" x="9039225" y="2982913"/>
          <p14:tracePt t="56802" x="9013825" y="3008313"/>
          <p14:tracePt t="56810" x="9013825" y="3059113"/>
          <p14:tracePt t="56818" x="8963025" y="3101975"/>
          <p14:tracePt t="56826" x="8929688" y="3152775"/>
          <p14:tracePt t="56834" x="8904288" y="3186113"/>
          <p14:tracePt t="56841" x="8869363" y="3211513"/>
          <p14:tracePt t="56850" x="8843963" y="3228975"/>
          <p14:tracePt t="56857" x="8793163" y="3246438"/>
          <p14:tracePt t="56874" x="8699500" y="3263900"/>
          <p14:tracePt t="56882" x="8640763" y="3263900"/>
          <p14:tracePt t="56891" x="8555038" y="3263900"/>
          <p14:tracePt t="56898" x="8496300" y="3263900"/>
          <p14:tracePt t="56906" x="8428038" y="3263900"/>
          <p14:tracePt t="56914" x="8385175" y="3263900"/>
          <p14:tracePt t="56922" x="8318500" y="3263900"/>
          <p14:tracePt t="56930" x="8275638" y="3254375"/>
          <p14:tracePt t="56938" x="8258175" y="3254375"/>
          <p14:tracePt t="56945" x="8232775" y="3254375"/>
          <p14:tracePt t="56955" x="8189913" y="3203575"/>
          <p14:tracePt t="56963" x="8156575" y="3186113"/>
          <p14:tracePt t="56970" x="8113713" y="3160713"/>
          <p14:tracePt t="56979" x="8080375" y="3127375"/>
          <p14:tracePt t="56986" x="8029575" y="3076575"/>
          <p14:tracePt t="56994" x="7977188" y="3025775"/>
          <p14:tracePt t="57002" x="7910513" y="2974975"/>
          <p14:tracePt t="57011" x="7859713" y="2922588"/>
          <p14:tracePt t="57018" x="7756525" y="2863850"/>
          <p14:tracePt t="57026" x="7748588" y="2855913"/>
          <p14:tracePt t="57034" x="7662863" y="2805113"/>
          <p14:tracePt t="57042" x="7654925" y="2795588"/>
          <p14:tracePt t="57050" x="7629525" y="2795588"/>
          <p14:tracePt t="57058" x="7604125" y="2778125"/>
          <p14:tracePt t="57227" x="7586663" y="2778125"/>
          <p14:tracePt t="57235" x="7561263" y="2762250"/>
          <p14:tracePt t="57243" x="7527925" y="2736850"/>
          <p14:tracePt t="57250" x="7518400" y="2719388"/>
          <p14:tracePt t="57299" x="7493000" y="2711450"/>
          <p14:tracePt t="57315" x="7477125" y="2693988"/>
          <p14:tracePt t="57579" x="7477125" y="2711450"/>
          <p14:tracePt t="57587" x="7477125" y="2727325"/>
          <p14:tracePt t="57603" x="7467600" y="2752725"/>
          <p14:tracePt t="57610" x="7459663" y="2762250"/>
          <p14:tracePt t="57618" x="7426325" y="2762250"/>
          <p14:tracePt t="57626" x="7400925" y="2795588"/>
          <p14:tracePt t="57634" x="7358063" y="2795588"/>
          <p14:tracePt t="57642" x="7323138" y="2813050"/>
          <p14:tracePt t="57650" x="7281863" y="2813050"/>
          <p14:tracePt t="57657" x="7246938" y="2820988"/>
          <p14:tracePt t="57666" x="7239000" y="2820988"/>
          <p14:tracePt t="57714" x="7213600" y="2820988"/>
          <p14:tracePt t="57738" x="7204075" y="2820988"/>
          <p14:tracePt t="57859" x="7188200" y="2820988"/>
          <p14:tracePt t="57877" x="7188200" y="2813050"/>
          <p14:tracePt t="57891" x="7188200" y="2795588"/>
          <p14:tracePt t="57906" x="7188200" y="2752725"/>
          <p14:tracePt t="57914" x="7188200" y="2744788"/>
          <p14:tracePt t="57922" x="7188200" y="2719388"/>
          <p14:tracePt t="57930" x="7188200" y="2676525"/>
          <p14:tracePt t="57938" x="7188200" y="2660650"/>
          <p14:tracePt t="57946" x="7188200" y="2617788"/>
          <p14:tracePt t="57954" x="7188200" y="2608263"/>
          <p14:tracePt t="57962" x="7188200" y="2592388"/>
          <p14:tracePt t="57978" x="7188200" y="2582863"/>
          <p14:tracePt t="57994" x="7178675" y="2557463"/>
          <p14:tracePt t="58002" x="7162800" y="2541588"/>
          <p14:tracePt t="58011" x="7153275" y="2532063"/>
          <p14:tracePt t="58018" x="7137400" y="2532063"/>
          <p14:tracePt t="58026" x="7127875" y="2532063"/>
          <p14:tracePt t="58034" x="7112000" y="2532063"/>
          <p14:tracePt t="58042" x="7085013" y="2532063"/>
          <p14:tracePt t="58082" x="7077075" y="2532063"/>
          <p14:tracePt t="58098" x="7069138" y="2532063"/>
          <p14:tracePt t="58106" x="7051675" y="2532063"/>
          <p14:tracePt t="58114" x="7008813" y="2532063"/>
          <p14:tracePt t="58130" x="6983413" y="2532063"/>
          <p14:tracePt t="58138" x="6942138" y="2532063"/>
          <p14:tracePt t="58146" x="6907213" y="2557463"/>
          <p14:tracePt t="58154" x="6864350" y="2582863"/>
          <p14:tracePt t="58162" x="6770688" y="2660650"/>
          <p14:tracePt t="58170" x="6737350" y="2693988"/>
          <p14:tracePt t="58178" x="6729413" y="2701925"/>
          <p14:tracePt t="58186" x="6711950" y="2719388"/>
          <p14:tracePt t="58202" x="6704013" y="2727325"/>
          <p14:tracePt t="58234" x="6704013" y="2752725"/>
          <p14:tracePt t="58242" x="6704013" y="2778125"/>
          <p14:tracePt t="58250" x="6704013" y="2795588"/>
          <p14:tracePt t="58258" x="6704013" y="2805113"/>
          <p14:tracePt t="58266" x="6704013" y="2830513"/>
          <p14:tracePt t="58275" x="6719888" y="2838450"/>
          <p14:tracePt t="58282" x="6729413" y="2855913"/>
          <p14:tracePt t="58298" x="6745288" y="2863850"/>
          <p14:tracePt t="58306" x="6754813" y="2863850"/>
          <p14:tracePt t="58314" x="6780213" y="2889250"/>
          <p14:tracePt t="58322" x="6813550" y="2906713"/>
          <p14:tracePt t="58330" x="6823075" y="2922588"/>
          <p14:tracePt t="58338" x="6848475" y="2922588"/>
          <p14:tracePt t="58346" x="6873875" y="2932113"/>
          <p14:tracePt t="58354" x="6924675" y="2965450"/>
          <p14:tracePt t="58362" x="6950075" y="2982913"/>
          <p14:tracePt t="58370" x="6983413" y="2982913"/>
          <p14:tracePt t="58378" x="7026275" y="3000375"/>
          <p14:tracePt t="58386" x="7077075" y="3000375"/>
          <p14:tracePt t="58395" x="7137400" y="3016250"/>
          <p14:tracePt t="58402" x="7153275" y="3016250"/>
          <p14:tracePt t="58410" x="7204075" y="3016250"/>
          <p14:tracePt t="58418" x="7221538" y="3016250"/>
          <p14:tracePt t="58426" x="7246938" y="3041650"/>
          <p14:tracePt t="58434" x="7256463" y="3041650"/>
          <p14:tracePt t="58441" x="7272338" y="3041650"/>
          <p14:tracePt t="58450" x="7281863" y="3041650"/>
          <p14:tracePt t="58482" x="7307263" y="3041650"/>
          <p14:tracePt t="58522" x="7340600" y="3033713"/>
          <p14:tracePt t="58538" x="7340600" y="3025775"/>
          <p14:tracePt t="58546" x="7348538" y="2982913"/>
          <p14:tracePt t="58554" x="7366000" y="2949575"/>
          <p14:tracePt t="58562" x="7366000" y="2906713"/>
          <p14:tracePt t="58570" x="7391400" y="2871788"/>
          <p14:tracePt t="58586" x="7391400" y="2830513"/>
          <p14:tracePt t="58595" x="7391400" y="2820988"/>
          <p14:tracePt t="58602" x="7391400" y="2778125"/>
          <p14:tracePt t="58610" x="7391400" y="2762250"/>
          <p14:tracePt t="58618" x="7391400" y="2752725"/>
          <p14:tracePt t="58626" x="7391400" y="2744788"/>
          <p14:tracePt t="58634" x="7391400" y="2701925"/>
          <p14:tracePt t="58642" x="7391400" y="2686050"/>
          <p14:tracePt t="58650" x="7391400" y="2676525"/>
          <p14:tracePt t="58658" x="7391400" y="2651125"/>
          <p14:tracePt t="58666" x="7391400" y="2617788"/>
          <p14:tracePt t="58682" x="7373938" y="2608263"/>
          <p14:tracePt t="58691" x="7366000" y="2600325"/>
          <p14:tracePt t="58706" x="7348538" y="2574925"/>
          <p14:tracePt t="58714" x="7323138" y="2557463"/>
          <p14:tracePt t="58730" x="7281863" y="2557463"/>
          <p14:tracePt t="58738" x="7246938" y="2541588"/>
          <p14:tracePt t="58746" x="7239000" y="2541588"/>
          <p14:tracePt t="58754" x="7213600" y="2541588"/>
          <p14:tracePt t="58762" x="7162800" y="2541588"/>
          <p14:tracePt t="58770" x="7137400" y="2541588"/>
          <p14:tracePt t="58779" x="7127875" y="2541588"/>
          <p14:tracePt t="58795" x="7112000" y="2541588"/>
          <p14:tracePt t="58802" x="7102475" y="2541588"/>
          <p14:tracePt t="58811" x="7077075" y="2541588"/>
          <p14:tracePt t="58818" x="7059613" y="2541588"/>
          <p14:tracePt t="58834" x="7034213" y="2541588"/>
          <p14:tracePt t="58842" x="7026275" y="2549525"/>
          <p14:tracePt t="58850" x="7026275" y="2557463"/>
          <p14:tracePt t="58858" x="7008813" y="2582863"/>
          <p14:tracePt t="58875" x="6967538" y="2625725"/>
          <p14:tracePt t="58892" x="6967538" y="2643188"/>
          <p14:tracePt t="58906" x="6967538" y="2651125"/>
          <p14:tracePt t="58914" x="6967538" y="2676525"/>
          <p14:tracePt t="58922" x="6967538" y="2686050"/>
          <p14:tracePt t="58938" x="6967538" y="2719388"/>
          <p14:tracePt t="58954" x="6967538" y="2744788"/>
          <p14:tracePt t="58962" x="6967538" y="2752725"/>
          <p14:tracePt t="58979" x="6975475" y="2778125"/>
          <p14:tracePt t="58986" x="6983413" y="2795588"/>
          <p14:tracePt t="59002" x="7008813" y="2820988"/>
          <p14:tracePt t="59018" x="7026275" y="2830513"/>
          <p14:tracePt t="59026" x="7034213" y="2830513"/>
          <p14:tracePt t="59034" x="7051675" y="2846388"/>
          <p14:tracePt t="59041" x="7059613" y="2846388"/>
          <p14:tracePt t="59050" x="7077075" y="2855913"/>
          <p14:tracePt t="59058" x="7102475" y="2855913"/>
          <p14:tracePt t="59066" x="7112000" y="2855913"/>
          <p14:tracePt t="59075" x="7137400" y="2871788"/>
          <p14:tracePt t="59082" x="7153275" y="2881313"/>
          <p14:tracePt t="59091" x="7178675" y="2881313"/>
          <p14:tracePt t="59106" x="7188200" y="2881313"/>
          <p14:tracePt t="59122" x="7196138" y="2881313"/>
          <p14:tracePt t="59130" x="7239000" y="2897188"/>
          <p14:tracePt t="59138" x="7256463" y="2897188"/>
          <p14:tracePt t="59154" x="7297738" y="2897188"/>
          <p14:tracePt t="59162" x="7307263" y="2889250"/>
          <p14:tracePt t="59179" x="7315200" y="2881313"/>
          <p14:tracePt t="59186" x="7332663" y="2881313"/>
          <p14:tracePt t="59195" x="7358063" y="2863850"/>
          <p14:tracePt t="59202" x="7383463" y="2855913"/>
          <p14:tracePt t="59211" x="7416800" y="2820988"/>
          <p14:tracePt t="59218" x="7416800" y="2813050"/>
          <p14:tracePt t="59226" x="7442200" y="2778125"/>
          <p14:tracePt t="59234" x="7459663" y="2752725"/>
          <p14:tracePt t="59258" x="7459663" y="2744788"/>
          <p14:tracePt t="59266" x="7459663" y="2727325"/>
          <p14:tracePt t="59275" x="7459663" y="2701925"/>
          <p14:tracePt t="59282" x="7459663" y="2693988"/>
          <p14:tracePt t="59292" x="7459663" y="2668588"/>
          <p14:tracePt t="59298" x="7459663" y="2643188"/>
          <p14:tracePt t="59314" x="7451725" y="2625725"/>
          <p14:tracePt t="59322" x="7451725" y="2617788"/>
          <p14:tracePt t="59330" x="7442200" y="2600325"/>
          <p14:tracePt t="59346" x="7426325" y="2557463"/>
          <p14:tracePt t="59363" x="7400925" y="2549525"/>
          <p14:tracePt t="59370" x="7373938" y="2532063"/>
          <p14:tracePt t="59379" x="7358063" y="2532063"/>
          <p14:tracePt t="59386" x="7332663" y="2516188"/>
          <p14:tracePt t="59395" x="7307263" y="2516188"/>
          <p14:tracePt t="59402" x="7256463" y="2489200"/>
          <p14:tracePt t="59411" x="7246938" y="2489200"/>
          <p14:tracePt t="59418" x="7229475" y="2489200"/>
          <p14:tracePt t="59426" x="7221538" y="2489200"/>
          <p14:tracePt t="59434" x="7178675" y="2489200"/>
          <p14:tracePt t="59442" x="7170738" y="2489200"/>
          <p14:tracePt t="59450" x="7153275" y="2489200"/>
          <p14:tracePt t="59466" x="7127875" y="2489200"/>
          <p14:tracePt t="59475" x="7119938" y="2489200"/>
          <p14:tracePt t="59482" x="7102475" y="2489200"/>
          <p14:tracePt t="59491" x="7094538" y="2489200"/>
          <p14:tracePt t="59498" x="7069138" y="2489200"/>
          <p14:tracePt t="59522" x="7059613" y="2489200"/>
          <p14:tracePt t="59538" x="7043738" y="2489200"/>
          <p14:tracePt t="59554" x="7034213" y="2489200"/>
          <p14:tracePt t="59570" x="7008813" y="2489200"/>
          <p14:tracePt t="59586" x="6992938" y="2489200"/>
          <p14:tracePt t="59595" x="6967538" y="2516188"/>
          <p14:tracePt t="59610" x="6950075" y="2549525"/>
          <p14:tracePt t="59618" x="6924675" y="2566988"/>
          <p14:tracePt t="59626" x="6889750" y="2574925"/>
          <p14:tracePt t="59634" x="6881813" y="2625725"/>
          <p14:tracePt t="59642" x="6864350" y="2633663"/>
          <p14:tracePt t="59650" x="6856413" y="2651125"/>
          <p14:tracePt t="59738" x="6856413" y="2676525"/>
          <p14:tracePt t="59754" x="6856413" y="2686050"/>
          <p14:tracePt t="59770" x="6856413" y="2693988"/>
          <p14:tracePt t="59794" x="6856413" y="2711450"/>
          <p14:tracePt t="59818" x="6856413" y="2752725"/>
          <p14:tracePt t="59850" x="6856413" y="2762250"/>
          <p14:tracePt t="59861" x="6873875" y="2778125"/>
          <p14:tracePt t="59901" x="6881813" y="2787650"/>
          <p14:tracePt t="59906" x="6899275" y="2813050"/>
          <p14:tracePt t="59914" x="6907213" y="2830513"/>
          <p14:tracePt t="59921" x="6924675" y="2838450"/>
          <p14:tracePt t="59937" x="6932613" y="2846388"/>
          <p14:tracePt t="59946" x="6942138" y="2863850"/>
          <p14:tracePt t="59962" x="6975475" y="2889250"/>
          <p14:tracePt t="59978" x="6983413" y="2897188"/>
          <p14:tracePt t="59995" x="6992938" y="2897188"/>
          <p14:tracePt t="60011" x="7026275" y="2897188"/>
          <p14:tracePt t="60028" x="7034213" y="2914650"/>
          <p14:tracePt t="60035" x="7059613" y="2914650"/>
          <p14:tracePt t="60044" x="7069138" y="2922588"/>
          <p14:tracePt t="60052" x="7085013" y="2940050"/>
          <p14:tracePt t="60058" x="7094538" y="2940050"/>
          <p14:tracePt t="60067" x="7112000" y="2949575"/>
          <p14:tracePt t="60084" x="7137400" y="2965450"/>
          <p14:tracePt t="60093" x="7145338" y="2965450"/>
          <p14:tracePt t="60100" x="7170738" y="2965450"/>
          <p14:tracePt t="60107" x="7188200" y="2965450"/>
          <p14:tracePt t="60114" x="7213600" y="2974975"/>
          <p14:tracePt t="60124" x="7239000" y="2974975"/>
          <p14:tracePt t="60132" x="7246938" y="2974975"/>
          <p14:tracePt t="60139" x="7289800" y="2974975"/>
          <p14:tracePt t="60147" x="7307263" y="2974975"/>
          <p14:tracePt t="60155" x="7315200" y="2974975"/>
          <p14:tracePt t="60164" x="7340600" y="2974975"/>
          <p14:tracePt t="60170" x="7348538" y="2974975"/>
          <p14:tracePt t="60187" x="7383463" y="2990850"/>
          <p14:tracePt t="60211" x="7391400" y="3000375"/>
          <p14:tracePt t="60267" x="7400925" y="3000375"/>
          <p14:tracePt t="60278" x="7416800" y="2982913"/>
          <p14:tracePt t="60299" x="7426325" y="2974975"/>
          <p14:tracePt t="60307" x="7426325" y="2965450"/>
          <p14:tracePt t="60315" x="7426325" y="2940050"/>
          <p14:tracePt t="60322" x="7426325" y="2889250"/>
          <p14:tracePt t="60330" x="7408863" y="2863850"/>
          <p14:tracePt t="60338" x="7391400" y="2813050"/>
          <p14:tracePt t="60346" x="7373938" y="2770188"/>
          <p14:tracePt t="60355" x="7340600" y="2701925"/>
          <p14:tracePt t="60364" x="7332663" y="2686050"/>
          <p14:tracePt t="60371" x="7315200" y="2643188"/>
          <p14:tracePt t="60381" x="7264400" y="2600325"/>
          <p14:tracePt t="60387" x="7264400" y="2582863"/>
          <p14:tracePt t="60395" x="7256463" y="2574925"/>
          <p14:tracePt t="60410" x="7239000" y="2549525"/>
          <p14:tracePt t="60515" x="7196138" y="2516188"/>
          <p14:tracePt t="60539" x="7162800" y="2481263"/>
          <p14:tracePt t="60555" x="7137400" y="2481263"/>
          <p14:tracePt t="60571" x="7127875" y="2473325"/>
          <p14:tracePt t="60587" x="7112000" y="2473325"/>
          <p14:tracePt t="60596" x="7069138" y="2473325"/>
          <p14:tracePt t="60603" x="7059613" y="2473325"/>
          <p14:tracePt t="60612" x="7034213" y="2473325"/>
          <p14:tracePt t="60619" x="7008813" y="2473325"/>
          <p14:tracePt t="60626" x="6975475" y="2473325"/>
          <p14:tracePt t="60636" x="6967538" y="2473325"/>
          <p14:tracePt t="60645" x="6924675" y="2473325"/>
          <p14:tracePt t="60652" x="6899275" y="2473325"/>
          <p14:tracePt t="60661" x="6873875" y="2473325"/>
          <p14:tracePt t="60669" x="6856413" y="2473325"/>
          <p14:tracePt t="60682" x="6848475" y="2473325"/>
          <p14:tracePt t="60698" x="6838950" y="2473325"/>
          <p14:tracePt t="60724" x="6780213" y="2481263"/>
          <p14:tracePt t="60733" x="6780213" y="2489200"/>
          <p14:tracePt t="60739" x="6762750" y="2498725"/>
          <p14:tracePt t="60755" x="6754813" y="2532063"/>
          <p14:tracePt t="60859" x="6754813" y="2541588"/>
          <p14:tracePt t="60866" x="6754813" y="2549525"/>
          <p14:tracePt t="60874" x="6754813" y="2574925"/>
          <p14:tracePt t="60894" x="6754813" y="2608263"/>
          <p14:tracePt t="60912" x="6754813" y="2617788"/>
          <p14:tracePt t="60924" x="6754813" y="2633663"/>
          <p14:tracePt t="60931" x="6754813" y="2643188"/>
          <p14:tracePt t="60947" x="6754813" y="2668588"/>
          <p14:tracePt t="60954" x="6754813" y="2676525"/>
          <p14:tracePt t="60980" x="6780213" y="2711450"/>
          <p14:tracePt t="60995" x="6797675" y="2752725"/>
          <p14:tracePt t="61011" x="6813550" y="2770188"/>
          <p14:tracePt t="61028" x="6823075" y="2778125"/>
          <p14:tracePt t="61036" x="6848475" y="2805113"/>
          <p14:tracePt t="61044" x="6864350" y="2838450"/>
          <p14:tracePt t="61052" x="6881813" y="2863850"/>
          <p14:tracePt t="61058" x="6889750" y="2871788"/>
          <p14:tracePt t="61067" x="6889750" y="2889250"/>
          <p14:tracePt t="61080" x="6915150" y="2914650"/>
          <p14:tracePt t="61083" x="6932613" y="2922588"/>
          <p14:tracePt t="61099" x="6942138" y="2957513"/>
          <p14:tracePt t="61171" x="6958013" y="2982913"/>
          <p14:tracePt t="61180" x="6975475" y="2982913"/>
          <p14:tracePt t="61187" x="6983413" y="2982913"/>
          <p14:tracePt t="61195" x="6992938" y="2990850"/>
          <p14:tracePt t="61212" x="7008813" y="2990850"/>
          <p14:tracePt t="61234" x="7069138" y="3025775"/>
          <p14:tracePt t="61252" x="7077075" y="3025775"/>
          <p14:tracePt t="61263" x="7102475" y="3025775"/>
          <p14:tracePt t="61268" x="7119938" y="3025775"/>
          <p14:tracePt t="61275" x="7127875" y="3033713"/>
          <p14:tracePt t="61298" x="7137400" y="3033713"/>
          <p14:tracePt t="61322" x="7162800" y="3033713"/>
          <p14:tracePt t="61330" x="7196138" y="3033713"/>
          <p14:tracePt t="61338" x="7204075" y="3033713"/>
          <p14:tracePt t="61346" x="7246938" y="3033713"/>
          <p14:tracePt t="61354" x="7256463" y="3033713"/>
          <p14:tracePt t="61361" x="7281863" y="3033713"/>
          <p14:tracePt t="61370" x="7315200" y="3033713"/>
          <p14:tracePt t="61379" x="7323138" y="3016250"/>
          <p14:tracePt t="61388" x="7340600" y="3016250"/>
          <p14:tracePt t="61395" x="7373938" y="3016250"/>
          <p14:tracePt t="61404" x="7391400" y="3008313"/>
          <p14:tracePt t="61411" x="7400925" y="3008313"/>
          <p14:tracePt t="61419" x="7426325" y="2990850"/>
          <p14:tracePt t="61435" x="7442200" y="2990850"/>
          <p14:tracePt t="61468" x="7451725" y="2982913"/>
          <p14:tracePt t="61478" x="7467600" y="2957513"/>
          <p14:tracePt t="61486" x="7493000" y="2922588"/>
          <p14:tracePt t="61493" x="7527925" y="2881313"/>
          <p14:tracePt t="61500" x="7545388" y="2846388"/>
          <p14:tracePt t="61506" x="7545388" y="2838450"/>
          <p14:tracePt t="61514" x="7553325" y="2813050"/>
          <p14:tracePt t="61524" x="7586663" y="2778125"/>
          <p14:tracePt t="61532" x="7604125" y="2752725"/>
          <p14:tracePt t="61540" x="7612063" y="2736850"/>
          <p14:tracePt t="61556" x="7621588" y="2727325"/>
          <p14:tracePt t="61628" x="7621588" y="2701925"/>
          <p14:tracePt t="61683" x="7621588" y="2686050"/>
          <p14:tracePt t="61756" x="7654925" y="2676525"/>
          <p14:tracePt t="61771" x="7715250" y="2701925"/>
          <p14:tracePt t="61780" x="7816850" y="2736850"/>
          <p14:tracePt t="61788" x="7935913" y="2778125"/>
          <p14:tracePt t="61796" x="8054975" y="2778125"/>
          <p14:tracePt t="61804" x="8147050" y="2795588"/>
          <p14:tracePt t="61810" x="8232775" y="2813050"/>
          <p14:tracePt t="61818" x="8283575" y="2863850"/>
          <p14:tracePt t="61826" x="8318500" y="2897188"/>
          <p14:tracePt t="61834" x="8326438" y="2906713"/>
          <p14:tracePt t="61851" x="8343900" y="2906713"/>
          <p14:tracePt t="62084" x="8343900" y="2932113"/>
          <p14:tracePt t="62093" x="8369300" y="2932113"/>
          <p14:tracePt t="62100" x="8394700" y="2932113"/>
          <p14:tracePt t="62108" x="8410575" y="2897188"/>
          <p14:tracePt t="62122" x="8410575" y="2838450"/>
          <p14:tracePt t="62130" x="8410575" y="2752725"/>
          <p14:tracePt t="62138" x="8445500" y="2701925"/>
          <p14:tracePt t="62146" x="8453438" y="2693988"/>
          <p14:tracePt t="62162" x="8470900" y="2676525"/>
          <p14:tracePt t="62170" x="8513763" y="2651125"/>
          <p14:tracePt t="62179" x="8521700" y="2600325"/>
          <p14:tracePt t="62186" x="8555038" y="2574925"/>
          <p14:tracePt t="62195" x="8580438" y="2541588"/>
          <p14:tracePt t="62202" x="8580438" y="2532063"/>
          <p14:tracePt t="62218" x="8580438" y="2489200"/>
          <p14:tracePt t="62234" x="8580438" y="2481263"/>
          <p14:tracePt t="62330" x="8580438" y="2463800"/>
          <p14:tracePt t="62402" x="8580438" y="2438400"/>
          <p14:tracePt t="62410" x="8580438" y="2430463"/>
          <p14:tracePt t="62506" x="8572500" y="2413000"/>
          <p14:tracePt t="62522" x="8539163" y="2405063"/>
          <p14:tracePt t="62530" x="8496300" y="2354263"/>
          <p14:tracePt t="62538" x="8470900" y="2354263"/>
          <p14:tracePt t="62546" x="8453438" y="2354263"/>
          <p14:tracePt t="62554" x="8428038" y="2344738"/>
          <p14:tracePt t="62618" x="8402638" y="2344738"/>
          <p14:tracePt t="62627" x="8385175" y="2344738"/>
          <p14:tracePt t="79794" x="8377238" y="2328863"/>
          <p14:tracePt t="79802" x="8334375" y="2311400"/>
          <p14:tracePt t="79810" x="8283575" y="2286000"/>
          <p14:tracePt t="79818" x="8240713" y="2252663"/>
          <p14:tracePt t="79826" x="8156575" y="2235200"/>
          <p14:tracePt t="79834" x="8054975" y="2149475"/>
          <p14:tracePt t="79843" x="7900988" y="2090738"/>
          <p14:tracePt t="79850" x="7748588" y="2022475"/>
          <p14:tracePt t="79859" x="7596188" y="1954213"/>
          <p14:tracePt t="79873" x="7502525" y="1920875"/>
          <p14:tracePt t="79874" x="7426325" y="1860550"/>
          <p14:tracePt t="79882" x="7416800" y="1852613"/>
          <p14:tracePt t="80275" x="7416800" y="1885950"/>
          <p14:tracePt t="80283" x="7485063" y="1920875"/>
          <p14:tracePt t="80290" x="7535863" y="1971675"/>
          <p14:tracePt t="80298" x="7604125" y="2005013"/>
          <p14:tracePt t="80306" x="7731125" y="2065338"/>
          <p14:tracePt t="80314" x="7875588" y="2090738"/>
          <p14:tracePt t="80322" x="8020050" y="2108200"/>
          <p14:tracePt t="80330" x="8189913" y="2108200"/>
          <p14:tracePt t="80338" x="8359775" y="2108200"/>
          <p14:tracePt t="80346" x="8564563" y="2108200"/>
          <p14:tracePt t="80354" x="8734425" y="2108200"/>
          <p14:tracePt t="80362" x="8904288" y="2108200"/>
          <p14:tracePt t="80370" x="9048750" y="2108200"/>
          <p14:tracePt t="80378" x="9142413" y="2055813"/>
          <p14:tracePt t="80386" x="9236075" y="2039938"/>
          <p14:tracePt t="80466" x="9251950" y="2022475"/>
          <p14:tracePt t="80539" x="9226550" y="1997075"/>
          <p14:tracePt t="80547" x="9201150" y="1971675"/>
          <p14:tracePt t="80555" x="9150350" y="1938338"/>
          <p14:tracePt t="80563" x="9082088" y="1903413"/>
          <p14:tracePt t="80570" x="9056688" y="1870075"/>
          <p14:tracePt t="80578" x="9005888" y="1827213"/>
          <p14:tracePt t="80586" x="8929688" y="1766888"/>
          <p14:tracePt t="80594" x="8886825" y="1716088"/>
          <p14:tracePt t="80602" x="8836025" y="1690688"/>
          <p14:tracePt t="80610" x="8785225" y="1657350"/>
          <p14:tracePt t="80618" x="8742363" y="1622425"/>
          <p14:tracePt t="80626" x="8691563" y="1622425"/>
          <p14:tracePt t="80634" x="8666163" y="1606550"/>
          <p14:tracePt t="80642" x="8640763" y="1606550"/>
          <p14:tracePt t="80650" x="8615363" y="1606550"/>
          <p14:tracePt t="80659" x="8547100" y="1606550"/>
          <p14:tracePt t="80666" x="8521700" y="1606550"/>
          <p14:tracePt t="80675" x="8453438" y="1606550"/>
          <p14:tracePt t="80682" x="8410575" y="1606550"/>
          <p14:tracePt t="80690" x="8369300" y="1606550"/>
          <p14:tracePt t="80698" x="8318500" y="1606550"/>
          <p14:tracePt t="80706" x="8258175" y="1606550"/>
          <p14:tracePt t="80714" x="8232775" y="1606550"/>
          <p14:tracePt t="80722" x="8164513" y="1606550"/>
          <p14:tracePt t="80730" x="8139113" y="1606550"/>
          <p14:tracePt t="80739" x="8080375" y="1606550"/>
          <p14:tracePt t="80746" x="7994650" y="1606550"/>
          <p14:tracePt t="80754" x="7943850" y="1606550"/>
          <p14:tracePt t="80762" x="7859713" y="1606550"/>
          <p14:tracePt t="80770" x="7832725" y="1606550"/>
          <p14:tracePt t="80778" x="7773988" y="1606550"/>
          <p14:tracePt t="80786" x="7705725" y="1606550"/>
          <p14:tracePt t="80794" x="7621588" y="1606550"/>
          <p14:tracePt t="80802" x="7578725" y="1614488"/>
          <p14:tracePt t="80810" x="7493000" y="1614488"/>
          <p14:tracePt t="80818" x="7426325" y="1614488"/>
          <p14:tracePt t="80826" x="7358063" y="1649413"/>
          <p14:tracePt t="80834" x="7264400" y="1665288"/>
          <p14:tracePt t="80842" x="7256463" y="1665288"/>
          <p14:tracePt t="80850" x="7196138" y="1665288"/>
          <p14:tracePt t="80858" x="7188200" y="1665288"/>
          <p14:tracePt t="80875" x="7178675" y="1665288"/>
          <p14:tracePt t="80889" x="7153275" y="1665288"/>
          <p14:tracePt t="80890" x="7102475" y="1665288"/>
          <p14:tracePt t="80898" x="7077075" y="1665288"/>
          <p14:tracePt t="80906" x="7051675" y="1665288"/>
          <p14:tracePt t="80914" x="7034213" y="1665288"/>
          <p14:tracePt t="80922" x="7000875" y="1682750"/>
          <p14:tracePt t="80978" x="6983413" y="1690688"/>
          <p14:tracePt t="80986" x="6975475" y="1690688"/>
          <p14:tracePt t="80994" x="6932613" y="1690688"/>
          <p14:tracePt t="81002" x="6864350" y="1725613"/>
          <p14:tracePt t="81010" x="6831013" y="1741488"/>
          <p14:tracePt t="81018" x="6788150" y="1758950"/>
          <p14:tracePt t="81026" x="6719888" y="1793875"/>
          <p14:tracePt t="81034" x="6653213" y="1827213"/>
          <p14:tracePt t="81042" x="6584950" y="1844675"/>
          <p14:tracePt t="81050" x="6516688" y="1860550"/>
          <p14:tracePt t="81058" x="6423025" y="1920875"/>
          <p14:tracePt t="81066" x="6346825" y="1954213"/>
          <p14:tracePt t="81074" x="6253163" y="1997075"/>
          <p14:tracePt t="81082" x="6202363" y="2022475"/>
          <p14:tracePt t="81090" x="6116638" y="2082800"/>
          <p14:tracePt t="81098" x="6065838" y="2098675"/>
          <p14:tracePt t="81106" x="6032500" y="2141538"/>
          <p14:tracePt t="81114" x="5989638" y="2192338"/>
          <p14:tracePt t="81122" x="5972175" y="2200275"/>
          <p14:tracePt t="81130" x="5946775" y="2243138"/>
          <p14:tracePt t="81146" x="5946775" y="2260600"/>
          <p14:tracePt t="81154" x="5938838" y="2268538"/>
          <p14:tracePt t="81162" x="5921375" y="2286000"/>
          <p14:tracePt t="81195" x="5921375" y="2293938"/>
          <p14:tracePt t="81203" x="5921375" y="2303463"/>
          <p14:tracePt t="81211" x="5921375" y="2344738"/>
          <p14:tracePt t="81219" x="5921375" y="2371725"/>
          <p14:tracePt t="81227" x="5921375" y="2422525"/>
          <p14:tracePt t="81235" x="5921375" y="2463800"/>
          <p14:tracePt t="81243" x="5930900" y="2549525"/>
          <p14:tracePt t="81250" x="5946775" y="2600325"/>
          <p14:tracePt t="81259" x="5981700" y="2711450"/>
          <p14:tracePt t="81266" x="6015038" y="2762250"/>
          <p14:tracePt t="81274" x="6065838" y="2830513"/>
          <p14:tracePt t="81282" x="6116638" y="2881313"/>
          <p14:tracePt t="81290" x="6167438" y="2922588"/>
          <p14:tracePt t="81298" x="6202363" y="2974975"/>
          <p14:tracePt t="81305" x="6210300" y="3000375"/>
          <p14:tracePt t="81314" x="6261100" y="3051175"/>
          <p14:tracePt t="81322" x="6296025" y="3101975"/>
          <p14:tracePt t="81330" x="6321425" y="3127375"/>
          <p14:tracePt t="81339" x="6338888" y="3144838"/>
          <p14:tracePt t="81346" x="6380163" y="3186113"/>
          <p14:tracePt t="81354" x="6423025" y="3221038"/>
          <p14:tracePt t="81362" x="6473825" y="3246438"/>
          <p14:tracePt t="81370" x="6524625" y="3279775"/>
          <p14:tracePt t="81378" x="6567488" y="3297238"/>
          <p14:tracePt t="81386" x="6635750" y="3330575"/>
          <p14:tracePt t="81394" x="6729413" y="3365500"/>
          <p14:tracePt t="81402" x="6797675" y="3382963"/>
          <p14:tracePt t="81410" x="6899275" y="3441700"/>
          <p14:tracePt t="81418" x="6992938" y="3467100"/>
          <p14:tracePt t="81426" x="7085013" y="3527425"/>
          <p14:tracePt t="81434" x="7137400" y="3535363"/>
          <p14:tracePt t="81442" x="7204075" y="3552825"/>
          <p14:tracePt t="81450" x="7213600" y="3552825"/>
          <p14:tracePt t="81458" x="7256463" y="3552825"/>
          <p14:tracePt t="81466" x="7281863" y="3552825"/>
          <p14:tracePt t="81475" x="7366000" y="3568700"/>
          <p14:tracePt t="81482" x="7416800" y="3568700"/>
          <p14:tracePt t="81490" x="7502525" y="3611563"/>
          <p14:tracePt t="81498" x="7570788" y="3619500"/>
          <p14:tracePt t="81506" x="7662863" y="3646488"/>
          <p14:tracePt t="81514" x="7705725" y="3646488"/>
          <p14:tracePt t="81522" x="7791450" y="3646488"/>
          <p14:tracePt t="81530" x="7842250" y="3654425"/>
          <p14:tracePt t="81539" x="7943850" y="3654425"/>
          <p14:tracePt t="81546" x="8037513" y="3654425"/>
          <p14:tracePt t="81554" x="8121650" y="3654425"/>
          <p14:tracePt t="81562" x="8232775" y="3654425"/>
          <p14:tracePt t="81570" x="8377238" y="3654425"/>
          <p14:tracePt t="81578" x="8470900" y="3654425"/>
          <p14:tracePt t="81587" x="8580438" y="3654425"/>
          <p14:tracePt t="81594" x="8666163" y="3654425"/>
          <p14:tracePt t="81602" x="8734425" y="3654425"/>
          <p14:tracePt t="81610" x="8818563" y="3654425"/>
          <p14:tracePt t="81618" x="8861425" y="3654425"/>
          <p14:tracePt t="81627" x="8929688" y="3654425"/>
          <p14:tracePt t="81634" x="8972550" y="3654425"/>
          <p14:tracePt t="81642" x="8997950" y="3654425"/>
          <p14:tracePt t="81650" x="9013825" y="3654425"/>
          <p14:tracePt t="81698" x="9039225" y="3654425"/>
          <p14:tracePt t="81706" x="9082088" y="3654425"/>
          <p14:tracePt t="81714" x="9167813" y="3654425"/>
          <p14:tracePt t="81722" x="9261475" y="3646488"/>
          <p14:tracePt t="81730" x="9405938" y="3646488"/>
          <p14:tracePt t="81739" x="9490075" y="3646488"/>
          <p14:tracePt t="81746" x="9575800" y="3646488"/>
          <p14:tracePt t="81754" x="9626600" y="3619500"/>
          <p14:tracePt t="81762" x="9685338" y="3603625"/>
          <p14:tracePt t="81770" x="9702800" y="3603625"/>
          <p14:tracePt t="81778" x="9728200" y="3603625"/>
          <p14:tracePt t="81785" x="9736138" y="3603625"/>
          <p14:tracePt t="81801" x="9761538" y="3586163"/>
          <p14:tracePt t="81818" x="9779000" y="3578225"/>
          <p14:tracePt t="81826" x="9804400" y="3560763"/>
          <p14:tracePt t="81834" x="9821863" y="3535363"/>
          <p14:tracePt t="81842" x="9839325" y="3467100"/>
          <p14:tracePt t="81849" x="9864725" y="3416300"/>
          <p14:tracePt t="81859" x="9880600" y="3390900"/>
          <p14:tracePt t="81866" x="9915525" y="3297238"/>
          <p14:tracePt t="81874" x="9915525" y="3271838"/>
          <p14:tracePt t="81882" x="9931400" y="3228975"/>
          <p14:tracePt t="81890" x="9966325" y="3178175"/>
          <p14:tracePt t="81898" x="9983788" y="3135313"/>
          <p14:tracePt t="81905" x="9999663" y="3067050"/>
          <p14:tracePt t="81914" x="10017125" y="3000375"/>
          <p14:tracePt t="81922" x="10017125" y="2957513"/>
          <p14:tracePt t="81930" x="10017125" y="2889250"/>
          <p14:tracePt t="81938" x="10017125" y="2830513"/>
          <p14:tracePt t="81946" x="10017125" y="2770188"/>
          <p14:tracePt t="81954" x="10017125" y="2686050"/>
          <p14:tracePt t="81962" x="10017125" y="2633663"/>
          <p14:tracePt t="81970" x="10017125" y="2574925"/>
          <p14:tracePt t="81978" x="10017125" y="2506663"/>
          <p14:tracePt t="81986" x="10009188" y="2481263"/>
          <p14:tracePt t="81993" x="9991725" y="2413000"/>
          <p14:tracePt t="82001" x="9956800" y="2387600"/>
          <p14:tracePt t="82009" x="9948863" y="2354263"/>
          <p14:tracePt t="82017" x="9931400" y="2328863"/>
          <p14:tracePt t="82026" x="9898063" y="2278063"/>
          <p14:tracePt t="82034" x="9872663" y="2252663"/>
          <p14:tracePt t="82042" x="9855200" y="2217738"/>
          <p14:tracePt t="82050" x="9839325" y="2192338"/>
          <p14:tracePt t="82059" x="9829800" y="2174875"/>
          <p14:tracePt t="82066" x="9804400" y="2133600"/>
          <p14:tracePt t="82074" x="9786938" y="2124075"/>
          <p14:tracePt t="82082" x="9761538" y="2098675"/>
          <p14:tracePt t="82090" x="9728200" y="2065338"/>
          <p14:tracePt t="82098" x="9702800" y="2039938"/>
          <p14:tracePt t="82106" x="9652000" y="1989138"/>
          <p14:tracePt t="82114" x="9601200" y="1954213"/>
          <p14:tracePt t="82122" x="9575800" y="1938338"/>
          <p14:tracePt t="82130" x="9507538" y="1885950"/>
          <p14:tracePt t="82138" x="9439275" y="1852613"/>
          <p14:tracePt t="82146" x="9363075" y="1819275"/>
          <p14:tracePt t="82154" x="9320213" y="1801813"/>
          <p14:tracePt t="82161" x="9269413" y="1784350"/>
          <p14:tracePt t="82169" x="9209088" y="1766888"/>
          <p14:tracePt t="82178" x="9175750" y="1741488"/>
          <p14:tracePt t="82185" x="9167813" y="1733550"/>
          <p14:tracePt t="82194" x="9142413" y="1733550"/>
          <p14:tracePt t="82202" x="9124950" y="1733550"/>
          <p14:tracePt t="82210" x="9117013" y="1716088"/>
          <p14:tracePt t="82217" x="9099550" y="1716088"/>
          <p14:tracePt t="82234" x="9074150" y="1716088"/>
          <p14:tracePt t="82242" x="9064625" y="1716088"/>
          <p14:tracePt t="82299" x="9056688" y="1716088"/>
          <p14:tracePt t="82371" x="9039225" y="1716088"/>
          <p14:tracePt t="82395" x="9013825" y="1716088"/>
          <p14:tracePt t="82403" x="9005888" y="1708150"/>
          <p14:tracePt t="83314" x="8988425" y="1708150"/>
          <p14:tracePt t="83411" x="8997950" y="1725613"/>
          <p14:tracePt t="83427" x="9005888" y="1751013"/>
          <p14:tracePt t="83443" x="9023350" y="1758950"/>
          <p14:tracePt t="83450" x="9031288" y="1784350"/>
          <p14:tracePt t="83458" x="9048750" y="1819275"/>
          <p14:tracePt t="83466" x="9099550" y="1844675"/>
          <p14:tracePt t="83475" x="9107488" y="1878013"/>
          <p14:tracePt t="83482" x="9142413" y="1903413"/>
          <p14:tracePt t="83490" x="9175750" y="1971675"/>
          <p14:tracePt t="83498" x="9209088" y="2047875"/>
          <p14:tracePt t="83505" x="9261475" y="2116138"/>
          <p14:tracePt t="83514" x="9302750" y="2184400"/>
          <p14:tracePt t="83522" x="9328150" y="2217738"/>
          <p14:tracePt t="83530" x="9363075" y="2268538"/>
          <p14:tracePt t="83538" x="9363075" y="2293938"/>
          <p14:tracePt t="83546" x="9388475" y="2319338"/>
          <p14:tracePt t="83555" x="9456738" y="2336800"/>
          <p14:tracePt t="83562" x="9464675" y="2336800"/>
          <p14:tracePt t="83787" x="9464675" y="2278063"/>
          <p14:tracePt t="83794" x="9482138" y="2217738"/>
          <p14:tracePt t="83802" x="9498013" y="2200275"/>
          <p14:tracePt t="83810" x="9540875" y="2141538"/>
          <p14:tracePt t="83818" x="9558338" y="2133600"/>
          <p14:tracePt t="83866" x="9566275" y="2133600"/>
          <p14:tracePt t="83890" x="9591675" y="2133600"/>
          <p14:tracePt t="83907" x="9609138" y="2133600"/>
          <p14:tracePt t="83922" x="9617075" y="2133600"/>
          <p14:tracePt t="83938" x="9626600" y="2133600"/>
          <p14:tracePt t="83946" x="9652000" y="2133600"/>
          <p14:tracePt t="83970" x="9667875" y="2133600"/>
          <p14:tracePt t="84074" x="9677400" y="2133600"/>
          <p14:tracePt t="87746" x="9694863" y="2149475"/>
          <p14:tracePt t="87755" x="9694863" y="2174875"/>
          <p14:tracePt t="87762" x="9694863" y="2217738"/>
          <p14:tracePt t="87771" x="9745663" y="2293938"/>
          <p14:tracePt t="87778" x="9796463" y="2336800"/>
          <p14:tracePt t="87786" x="9872663" y="2438400"/>
          <p14:tracePt t="87794" x="9931400" y="2541588"/>
          <p14:tracePt t="87802" x="9948863" y="2582863"/>
          <p14:tracePt t="87810" x="9999663" y="2633663"/>
          <p14:tracePt t="87818" x="10042525" y="2787650"/>
          <p14:tracePt t="87826" x="10075863" y="2813050"/>
          <p14:tracePt t="87834" x="10075863" y="2830513"/>
          <p14:tracePt t="88187" x="10118725" y="2778125"/>
          <p14:tracePt t="88194" x="10118725" y="2711450"/>
          <p14:tracePt t="88202" x="10136188" y="2625725"/>
          <p14:tracePt t="88212" x="10136188" y="2557463"/>
          <p14:tracePt t="88218" x="10136188" y="2549525"/>
          <p14:tracePt t="88242" x="10136188" y="2541588"/>
          <p14:tracePt t="88298" x="10126663" y="2506663"/>
          <p14:tracePt t="89282" x="10118725" y="2506663"/>
          <p14:tracePt t="89322" x="10110788" y="2506663"/>
          <p14:tracePt t="89531" x="10093325" y="2516188"/>
          <p14:tracePt t="89539" x="10085388" y="2541588"/>
          <p14:tracePt t="89546" x="10042525" y="2625725"/>
          <p14:tracePt t="89555" x="10025063" y="2693988"/>
          <p14:tracePt t="89562" x="10017125" y="2727325"/>
          <p14:tracePt t="89571" x="9999663" y="2813050"/>
          <p14:tracePt t="89578" x="9966325" y="2863850"/>
          <p14:tracePt t="89586" x="9966325" y="2889250"/>
          <p14:tracePt t="89594" x="9966325" y="2897188"/>
          <p14:tracePt t="89858" x="9966325" y="2855913"/>
          <p14:tracePt t="89866" x="9966325" y="2820988"/>
          <p14:tracePt t="89875" x="9966325" y="2813050"/>
          <p14:tracePt t="89882" x="9983788" y="2805113"/>
          <p14:tracePt t="89898" x="9940925" y="2736850"/>
          <p14:tracePt t="89906" x="9898063" y="2719388"/>
          <p14:tracePt t="89914" x="9812338" y="2719388"/>
          <p14:tracePt t="89922" x="9771063" y="2719388"/>
          <p14:tracePt t="89930" x="9702800" y="2719388"/>
          <p14:tracePt t="89937" x="9642475" y="2719388"/>
          <p14:tracePt t="89945" x="9626600" y="2719388"/>
          <p14:tracePt t="89954" x="9583738" y="2719388"/>
          <p14:tracePt t="90331" x="9558338" y="2711450"/>
          <p14:tracePt t="90435" x="9550400" y="2711450"/>
          <p14:tracePt t="90442" x="9523413" y="2711450"/>
          <p14:tracePt t="90450" x="9490075" y="2711450"/>
          <p14:tracePt t="90458" x="9482138" y="2711450"/>
          <p14:tracePt t="90466" x="9456738" y="2711450"/>
          <p14:tracePt t="90474" x="9439275" y="2711450"/>
          <p14:tracePt t="90482" x="9431338" y="2711450"/>
          <p14:tracePt t="90491" x="9405938" y="2727325"/>
          <p14:tracePt t="90498" x="9353550" y="2744788"/>
          <p14:tracePt t="90506" x="9345613" y="2752725"/>
          <p14:tracePt t="90513" x="9320213" y="2752725"/>
          <p14:tracePt t="90521" x="9302750" y="2770188"/>
          <p14:tracePt t="90530" x="9294813" y="2770188"/>
          <p14:tracePt t="90537" x="9286875" y="2778125"/>
          <p14:tracePt t="90626" x="9269413" y="2787650"/>
          <p14:tracePt t="90682" x="9302750" y="2787650"/>
          <p14:tracePt t="90691" x="9345613" y="2805113"/>
          <p14:tracePt t="90698" x="9413875" y="2805113"/>
          <p14:tracePt t="90706" x="9456738" y="2805113"/>
          <p14:tracePt t="90714" x="9523413" y="2805113"/>
          <p14:tracePt t="90722" x="9566275" y="2805113"/>
          <p14:tracePt t="90730" x="9591675" y="2805113"/>
          <p14:tracePt t="90738" x="9609138" y="2805113"/>
          <p14:tracePt t="90746" x="9617075" y="2805113"/>
          <p14:tracePt t="90755" x="9634538" y="2805113"/>
          <p14:tracePt t="90762" x="9642475" y="2787650"/>
          <p14:tracePt t="90771" x="9652000" y="2787650"/>
          <p14:tracePt t="90779" x="9667875" y="2778125"/>
          <p14:tracePt t="90795" x="9694863" y="2762250"/>
          <p14:tracePt t="91307" x="9694863" y="2752725"/>
          <p14:tracePt t="91715" x="9694863" y="2744788"/>
          <p14:tracePt t="91762" x="9694863" y="2727325"/>
          <p14:tracePt t="91811" x="9694863" y="2719388"/>
          <p14:tracePt t="92067" x="9677400" y="2660650"/>
          <p14:tracePt t="92075" x="9659938" y="2643188"/>
          <p14:tracePt t="92083" x="9642475" y="2608263"/>
          <p14:tracePt t="92090" x="9601200" y="2557463"/>
          <p14:tracePt t="92098" x="9550400" y="2506663"/>
          <p14:tracePt t="92106" x="9472613" y="2430463"/>
          <p14:tracePt t="92114" x="9320213" y="2362200"/>
          <p14:tracePt t="92122" x="9218613" y="2303463"/>
          <p14:tracePt t="92130" x="9064625" y="2243138"/>
          <p14:tracePt t="92137" x="8997950" y="2184400"/>
          <p14:tracePt t="92146" x="8869363" y="2124075"/>
          <p14:tracePt t="92154" x="8802688" y="2090738"/>
          <p14:tracePt t="92162" x="8709025" y="2065338"/>
          <p14:tracePt t="92171" x="8640763" y="2065338"/>
          <p14:tracePt t="92178" x="8597900" y="2022475"/>
          <p14:tracePt t="92186" x="8547100" y="2022475"/>
          <p14:tracePt t="92194" x="8488363" y="2022475"/>
          <p14:tracePt t="92202" x="8453438" y="2005013"/>
          <p14:tracePt t="92210" x="8410575" y="1989138"/>
          <p14:tracePt t="92218" x="8385175" y="1989138"/>
          <p14:tracePt t="92226" x="8334375" y="1989138"/>
          <p14:tracePt t="92234" x="8291513" y="1954213"/>
          <p14:tracePt t="92250" x="8224838" y="1954213"/>
          <p14:tracePt t="92258" x="8215313" y="1954213"/>
          <p14:tracePt t="92266" x="8174038" y="1946275"/>
          <p14:tracePt t="92274" x="8147050" y="1946275"/>
          <p14:tracePt t="92282" x="8105775" y="1946275"/>
          <p14:tracePt t="92291" x="8070850" y="1946275"/>
          <p14:tracePt t="92298" x="8045450" y="1946275"/>
          <p14:tracePt t="92307" x="8020050" y="1928813"/>
          <p14:tracePt t="92314" x="8004175" y="1928813"/>
          <p14:tracePt t="92321" x="7977188" y="1928813"/>
          <p14:tracePt t="92507" x="7969250" y="1938338"/>
          <p14:tracePt t="92523" x="7969250" y="1946275"/>
          <p14:tracePt t="92530" x="7986713" y="1954213"/>
          <p14:tracePt t="92537" x="7986713" y="1971675"/>
          <p14:tracePt t="92546" x="7986713" y="1997075"/>
          <p14:tracePt t="92554" x="7994650" y="2005013"/>
          <p14:tracePt t="92562" x="7994650" y="2030413"/>
          <p14:tracePt t="92571" x="7994650" y="2082800"/>
          <p14:tracePt t="92578" x="7994650" y="2108200"/>
          <p14:tracePt t="92586" x="7994650" y="2149475"/>
          <p14:tracePt t="92593" x="7994650" y="2217738"/>
          <p14:tracePt t="92602" x="7994650" y="2243138"/>
          <p14:tracePt t="92610" x="7994650" y="2286000"/>
          <p14:tracePt t="92618" x="7994650" y="2311400"/>
          <p14:tracePt t="92626" x="7994650" y="2362200"/>
          <p14:tracePt t="92634" x="7994650" y="2371725"/>
          <p14:tracePt t="92650" x="7994650" y="2387600"/>
          <p14:tracePt t="92666" x="7994650" y="2397125"/>
          <p14:tracePt t="92682" x="7994650" y="2422525"/>
          <p14:tracePt t="92690" x="7994650" y="2430463"/>
          <p14:tracePt t="92706" x="7994650" y="2447925"/>
          <p14:tracePt t="92714" x="7994650" y="2455863"/>
          <p14:tracePt t="92722" x="7994650" y="2481263"/>
          <p14:tracePt t="92730" x="7994650" y="2506663"/>
          <p14:tracePt t="92748" x="7994650" y="2557463"/>
          <p14:tracePt t="92756" x="7994650" y="2582863"/>
          <p14:tracePt t="92762" x="7986713" y="2633663"/>
          <p14:tracePt t="92771" x="7951788" y="2693988"/>
          <p14:tracePt t="92778" x="7935913" y="2744788"/>
          <p14:tracePt t="92786" x="7918450" y="2830513"/>
          <p14:tracePt t="92794" x="7918450" y="2881313"/>
          <p14:tracePt t="92802" x="7910513" y="2906713"/>
          <p14:tracePt t="92810" x="7910513" y="2914650"/>
          <p14:tracePt t="92818" x="7910513" y="2940050"/>
          <p14:tracePt t="93027" x="7875588" y="2881313"/>
          <p14:tracePt t="93034" x="7875588" y="2795588"/>
          <p14:tracePt t="93042" x="7875588" y="2701925"/>
          <p14:tracePt t="93050" x="7875588" y="2592388"/>
          <p14:tracePt t="93058" x="7875588" y="2506663"/>
          <p14:tracePt t="93066" x="7875588" y="2387600"/>
          <p14:tracePt t="93074" x="7875588" y="2328863"/>
          <p14:tracePt t="93082" x="7875588" y="2260600"/>
          <p14:tracePt t="93090" x="7875588" y="2200275"/>
          <p14:tracePt t="93098" x="7867650" y="2166938"/>
          <p14:tracePt t="93107" x="7850188" y="2098675"/>
          <p14:tracePt t="93121" x="7850188" y="2090738"/>
          <p14:tracePt t="93130" x="7832725" y="2065338"/>
          <p14:tracePt t="93178" x="7832725" y="2055813"/>
          <p14:tracePt t="93186" x="7807325" y="2022475"/>
          <p14:tracePt t="93458" x="7859713" y="2022475"/>
          <p14:tracePt t="93466" x="7943850" y="2022475"/>
          <p14:tracePt t="93474" x="8037513" y="2005013"/>
          <p14:tracePt t="93482" x="8121650" y="2005013"/>
          <p14:tracePt t="93490" x="8240713" y="2005013"/>
          <p14:tracePt t="93498" x="8385175" y="2005013"/>
          <p14:tracePt t="93506" x="8580438" y="2005013"/>
          <p14:tracePt t="93514" x="8777288" y="2005013"/>
          <p14:tracePt t="93521" x="8929688" y="1963738"/>
          <p14:tracePt t="93530" x="9158288" y="1920875"/>
          <p14:tracePt t="93537" x="9244013" y="1920875"/>
          <p14:tracePt t="93546" x="9447213" y="1895475"/>
          <p14:tracePt t="93554" x="9652000" y="1827213"/>
          <p14:tracePt t="93562" x="9796463" y="1827213"/>
          <p14:tracePt t="93571" x="9966325" y="1801813"/>
          <p14:tracePt t="93578" x="10059988" y="1784350"/>
          <p14:tracePt t="93587" x="10186988" y="1725613"/>
          <p14:tracePt t="93593" x="10194925" y="1716088"/>
          <p14:tracePt t="93602" x="10220325" y="1716088"/>
          <p14:tracePt t="93914" x="10179050" y="1716088"/>
          <p14:tracePt t="93922" x="10179050" y="1758950"/>
          <p14:tracePt t="93930" x="10179050" y="1776413"/>
          <p14:tracePt t="93938" x="10179050" y="1801813"/>
          <p14:tracePt t="93946" x="10179050" y="1809750"/>
          <p14:tracePt t="93955" x="10179050" y="1827213"/>
          <p14:tracePt t="94747" x="10169525" y="1835150"/>
          <p14:tracePt t="95163" x="10153650" y="1835150"/>
          <p14:tracePt t="95307" x="10144125" y="1819275"/>
          <p14:tracePt t="95338" x="10118725" y="1809750"/>
          <p14:tracePt t="95370" x="10101263" y="1793875"/>
          <p14:tracePt t="95394" x="10093325" y="1793875"/>
          <p14:tracePt t="95410" x="10050463" y="1784350"/>
          <p14:tracePt t="95523" x="10042525" y="1784350"/>
          <p14:tracePt t="95546" x="10025063" y="1784350"/>
          <p14:tracePt t="95553" x="9999663" y="1784350"/>
          <p14:tracePt t="95570" x="9974263" y="1784350"/>
          <p14:tracePt t="95587" x="9966325" y="1784350"/>
          <p14:tracePt t="96339" x="9923463" y="1784350"/>
          <p14:tracePt t="96346" x="9898063" y="1784350"/>
          <p14:tracePt t="96355" x="9847263" y="1793875"/>
          <p14:tracePt t="96362" x="9839325" y="1801813"/>
          <p14:tracePt t="96378" x="9804400" y="1819275"/>
          <p14:tracePt t="96394" x="9796463" y="1819275"/>
          <p14:tracePt t="97075" x="9786938" y="1827213"/>
          <p14:tracePt t="98404" x="9761538" y="1827213"/>
          <p14:tracePt t="98411" x="9710738" y="1827213"/>
          <p14:tracePt t="98419" x="9685338" y="1860550"/>
          <p14:tracePt t="98427" x="9617075" y="1911350"/>
          <p14:tracePt t="98434" x="9601200" y="1920875"/>
          <p14:tracePt t="98442" x="9540875" y="1971675"/>
          <p14:tracePt t="98450" x="9464675" y="2022475"/>
          <p14:tracePt t="98458" x="9413875" y="2073275"/>
          <p14:tracePt t="98466" x="9345613" y="2124075"/>
          <p14:tracePt t="98474" x="9294813" y="2159000"/>
          <p14:tracePt t="98482" x="9226550" y="2174875"/>
          <p14:tracePt t="98491" x="9193213" y="2243138"/>
          <p14:tracePt t="98498" x="9150350" y="2293938"/>
          <p14:tracePt t="98506" x="9117013" y="2311400"/>
          <p14:tracePt t="98514" x="9082088" y="2354263"/>
          <p14:tracePt t="98522" x="9056688" y="2387600"/>
          <p14:tracePt t="98803" x="9039225" y="2387600"/>
          <p14:tracePt t="98811" x="9031288" y="2387600"/>
          <p14:tracePt t="98826" x="9005888" y="2387600"/>
          <p14:tracePt t="98834" x="8997950" y="2387600"/>
          <p14:tracePt t="98842" x="8980488" y="2387600"/>
          <p14:tracePt t="98850" x="8972550" y="2387600"/>
          <p14:tracePt t="98858" x="8947150" y="2387600"/>
          <p14:tracePt t="98866" x="8929688" y="2379663"/>
          <p14:tracePt t="98874" x="8921750" y="2379663"/>
          <p14:tracePt t="98887" x="8904288" y="2379663"/>
          <p14:tracePt t="98891" x="8878888" y="2371725"/>
          <p14:tracePt t="98898" x="8853488" y="2371725"/>
          <p14:tracePt t="98906" x="8810625" y="2354263"/>
          <p14:tracePt t="98914" x="8759825" y="2354263"/>
          <p14:tracePt t="98922" x="8666163" y="2303463"/>
          <p14:tracePt t="98930" x="8640763" y="2303463"/>
          <p14:tracePt t="98938" x="8615363" y="2303463"/>
          <p14:tracePt t="98946" x="8547100" y="2286000"/>
          <p14:tracePt t="98954" x="8539163" y="2268538"/>
          <p14:tracePt t="99002" x="8529638" y="2268538"/>
          <p14:tracePt t="99050" x="8504238" y="2268538"/>
          <p14:tracePt t="99058" x="8488363" y="2268538"/>
          <p14:tracePt t="99106" x="8478838" y="2268538"/>
          <p14:tracePt t="99114" x="8420100" y="2260600"/>
          <p14:tracePt t="99130" x="8410575" y="2260600"/>
          <p14:tracePt t="99137" x="8394700" y="2260600"/>
          <p14:tracePt t="99146" x="8334375" y="2227263"/>
          <p14:tracePt t="99154" x="8326438" y="2217738"/>
          <p14:tracePt t="99162" x="8250238" y="2200275"/>
          <p14:tracePt t="99170" x="8181975" y="2184400"/>
          <p14:tracePt t="99178" x="8139113" y="2184400"/>
          <p14:tracePt t="99187" x="8113713" y="2184400"/>
          <p14:tracePt t="99193" x="8062913" y="2149475"/>
          <p14:tracePt t="99204" x="8020050" y="2149475"/>
          <p14:tracePt t="99211" x="7969250" y="2149475"/>
          <p14:tracePt t="99219" x="7943850" y="2149475"/>
          <p14:tracePt t="99226" x="7918450" y="2141538"/>
          <p14:tracePt t="99411" x="7885113" y="2124075"/>
          <p14:tracePt t="99419" x="7885113" y="2098675"/>
          <p14:tracePt t="99427" x="7875588" y="2082800"/>
          <p14:tracePt t="99458" x="7875588" y="2073275"/>
          <p14:tracePt t="99490" x="7875588" y="2055813"/>
          <p14:tracePt t="99506" x="7859713" y="2030413"/>
          <p14:tracePt t="99523" x="7850188" y="2005013"/>
          <p14:tracePt t="99530" x="7816850" y="1971675"/>
          <p14:tracePt t="99554" x="7816850" y="1963738"/>
          <p14:tracePt t="99570" x="7807325" y="1946275"/>
          <p14:tracePt t="99578" x="7807325" y="1938338"/>
          <p14:tracePt t="99594" x="7807325" y="1928813"/>
          <p14:tracePt t="99610" x="7807325" y="1903413"/>
          <p14:tracePt t="99634" x="7791450" y="1885950"/>
          <p14:tracePt t="99642" x="7791450" y="1878013"/>
          <p14:tracePt t="99650" x="7791450" y="1860550"/>
          <p14:tracePt t="99666" x="7791450" y="1835150"/>
          <p14:tracePt t="99714" x="7791450" y="1827213"/>
          <p14:tracePt t="100066" x="7781925" y="1844675"/>
          <p14:tracePt t="100074" x="7766050" y="1852613"/>
          <p14:tracePt t="100090" x="7766050" y="1870075"/>
          <p14:tracePt t="100098" x="7766050" y="1878013"/>
          <p14:tracePt t="100114" x="7766050" y="1903413"/>
          <p14:tracePt t="100123" x="7766050" y="1928813"/>
          <p14:tracePt t="100130" x="7756525" y="1963738"/>
          <p14:tracePt t="100146" x="7756525" y="1971675"/>
          <p14:tracePt t="100154" x="7756525" y="1997075"/>
          <p14:tracePt t="100162" x="7756525" y="2022475"/>
          <p14:tracePt t="100170" x="7756525" y="2039938"/>
          <p14:tracePt t="100178" x="7740650" y="2082800"/>
          <p14:tracePt t="100187" x="7740650" y="2090738"/>
          <p14:tracePt t="100194" x="7740650" y="2098675"/>
          <p14:tracePt t="100202" x="7740650" y="2141538"/>
          <p14:tracePt t="100210" x="7740650" y="2159000"/>
          <p14:tracePt t="100218" x="7723188" y="2184400"/>
          <p14:tracePt t="100226" x="7723188" y="2192338"/>
          <p14:tracePt t="100234" x="7723188" y="2217738"/>
          <p14:tracePt t="100250" x="7723188" y="2260600"/>
          <p14:tracePt t="100257" x="7723188" y="2293938"/>
          <p14:tracePt t="100266" x="7723188" y="2303463"/>
          <p14:tracePt t="100274" x="7723188" y="2344738"/>
          <p14:tracePt t="100282" x="7723188" y="2354263"/>
          <p14:tracePt t="100290" x="7723188" y="2371725"/>
          <p14:tracePt t="100298" x="7723188" y="2397125"/>
          <p14:tracePt t="100306" x="7723188" y="2405063"/>
          <p14:tracePt t="100313" x="7723188" y="2422525"/>
          <p14:tracePt t="100330" x="7723188" y="2430463"/>
          <p14:tracePt t="100370" x="7723188" y="2455863"/>
          <p14:tracePt t="100377" x="7731125" y="2481263"/>
          <p14:tracePt t="100402" x="7731125" y="2498725"/>
          <p14:tracePt t="100418" x="7731125" y="2541588"/>
          <p14:tracePt t="100434" x="7740650" y="2549525"/>
          <p14:tracePt t="100442" x="7756525" y="2566988"/>
          <p14:tracePt t="100466" x="7756525" y="2600325"/>
          <p14:tracePt t="100474" x="7773988" y="2633663"/>
          <p14:tracePt t="100482" x="7773988" y="2676525"/>
          <p14:tracePt t="100490" x="7781925" y="2711450"/>
          <p14:tracePt t="100498" x="7781925" y="2752725"/>
          <p14:tracePt t="100506" x="7799388" y="2762250"/>
          <p14:tracePt t="100514" x="7824788" y="2805113"/>
          <p14:tracePt t="100523" x="7824788" y="2820988"/>
          <p14:tracePt t="100531" x="7824788" y="2830513"/>
          <p14:tracePt t="100540" x="7824788" y="2838450"/>
          <p14:tracePt t="100546" x="7824788" y="2871788"/>
          <p14:tracePt t="100555" x="7824788" y="2881313"/>
          <p14:tracePt t="100562" x="7824788" y="2889250"/>
          <p14:tracePt t="100570" x="7824788" y="2906713"/>
          <p14:tracePt t="100578" x="7824788" y="2932113"/>
          <p14:tracePt t="100587" x="7824788" y="2940050"/>
          <p14:tracePt t="100594" x="7824788" y="2957513"/>
          <p14:tracePt t="100610" x="7832725" y="2965450"/>
          <p14:tracePt t="100786" x="7832725" y="3008313"/>
          <p14:tracePt t="101027" x="7832725" y="2990850"/>
          <p14:tracePt t="101034" x="7832725" y="2965450"/>
          <p14:tracePt t="101043" x="7832725" y="2932113"/>
          <p14:tracePt t="101050" x="7832725" y="2889250"/>
          <p14:tracePt t="101059" x="7816850" y="2846388"/>
          <p14:tracePt t="101066" x="7799388" y="2752725"/>
          <p14:tracePt t="101074" x="7799388" y="2693988"/>
          <p14:tracePt t="101082" x="7799388" y="2625725"/>
          <p14:tracePt t="101090" x="7781925" y="2566988"/>
          <p14:tracePt t="101098" x="7781925" y="2516188"/>
          <p14:tracePt t="101107" x="7748588" y="2447925"/>
          <p14:tracePt t="101113" x="7748588" y="2422525"/>
          <p14:tracePt t="101122" x="7748588" y="2397125"/>
          <p14:tracePt t="101130" x="7731125" y="2344738"/>
          <p14:tracePt t="101137" x="7731125" y="2319338"/>
          <p14:tracePt t="101146" x="7731125" y="2260600"/>
          <p14:tracePt t="101153" x="7731125" y="2243138"/>
          <p14:tracePt t="101163" x="7723188" y="2217738"/>
          <p14:tracePt t="101173" x="7723188" y="2192338"/>
          <p14:tracePt t="101179" x="7723188" y="2184400"/>
          <p14:tracePt t="101189" x="7723188" y="2166938"/>
          <p14:tracePt t="101194" x="7723188" y="2159000"/>
          <p14:tracePt t="101202" x="7705725" y="2116138"/>
          <p14:tracePt t="101226" x="7705725" y="2090738"/>
          <p14:tracePt t="101242" x="7705725" y="2055813"/>
          <p14:tracePt t="101346" x="7705725" y="2030413"/>
          <p14:tracePt t="101354" x="7705725" y="1989138"/>
          <p14:tracePt t="101363" x="7705725" y="1971675"/>
          <p14:tracePt t="101386" x="7705725" y="1963738"/>
          <p14:tracePt t="101394" x="7705725" y="1954213"/>
          <p14:tracePt t="101426" x="7705725" y="1928813"/>
          <p14:tracePt t="101835" x="7705725" y="1971675"/>
          <p14:tracePt t="101843" x="7705725" y="1997075"/>
          <p14:tracePt t="101850" x="7705725" y="2065338"/>
          <p14:tracePt t="101857" x="7705725" y="2124075"/>
          <p14:tracePt t="101866" x="7705725" y="2184400"/>
          <p14:tracePt t="101874" x="7705725" y="2217738"/>
          <p14:tracePt t="101882" x="7705725" y="2303463"/>
          <p14:tracePt t="101890" x="7705725" y="2344738"/>
          <p14:tracePt t="101898" x="7705725" y="2387600"/>
          <p14:tracePt t="101906" x="7705725" y="2473325"/>
          <p14:tracePt t="101913" x="7672388" y="2524125"/>
          <p14:tracePt t="101922" x="7672388" y="2582863"/>
          <p14:tracePt t="101930" x="7672388" y="2617788"/>
          <p14:tracePt t="101938" x="7672388" y="2676525"/>
          <p14:tracePt t="101946" x="7672388" y="2701925"/>
          <p14:tracePt t="101953" x="7672388" y="2727325"/>
          <p14:tracePt t="101962" x="7672388" y="2762250"/>
          <p14:tracePt t="101970" x="7672388" y="2770188"/>
          <p14:tracePt t="101978" x="7672388" y="2795588"/>
          <p14:tracePt t="101987" x="7672388" y="2813050"/>
          <p14:tracePt t="101994" x="7672388" y="2820988"/>
          <p14:tracePt t="102010" x="7672388" y="2863850"/>
          <p14:tracePt t="102026" x="7672388" y="2871788"/>
          <p14:tracePt t="102034" x="7672388" y="2889250"/>
          <p14:tracePt t="102042" x="7672388" y="2897188"/>
          <p14:tracePt t="102050" x="7672388" y="2922588"/>
          <p14:tracePt t="102058" x="7672388" y="2932113"/>
          <p14:tracePt t="102066" x="7680325" y="2949575"/>
          <p14:tracePt t="102074" x="7680325" y="2957513"/>
          <p14:tracePt t="102082" x="7680325" y="2982913"/>
          <p14:tracePt t="102090" x="7688263" y="3000375"/>
          <p14:tracePt t="102098" x="7688263" y="3008313"/>
          <p14:tracePt t="102107" x="7688263" y="3025775"/>
          <p14:tracePt t="102114" x="7705725" y="3059113"/>
          <p14:tracePt t="102130" x="7705725" y="3076575"/>
          <p14:tracePt t="102155" x="7715250" y="3084513"/>
          <p14:tracePt t="102162" x="7740650" y="3119438"/>
          <p14:tracePt t="102178" x="7740650" y="3127375"/>
          <p14:tracePt t="102187" x="7756525" y="3152775"/>
          <p14:tracePt t="102194" x="7756525" y="3178175"/>
          <p14:tracePt t="102203" x="7756525" y="3195638"/>
          <p14:tracePt t="102210" x="7756525" y="3203575"/>
          <p14:tracePt t="102226" x="7766050" y="3221038"/>
          <p14:tracePt t="102428" x="7766050" y="3203575"/>
          <p14:tracePt t="102435" x="7766050" y="3170238"/>
          <p14:tracePt t="102443" x="7766050" y="3127375"/>
          <p14:tracePt t="102450" x="7766050" y="3059113"/>
          <p14:tracePt t="102458" x="7766050" y="3016250"/>
          <p14:tracePt t="102466" x="7766050" y="2932113"/>
          <p14:tracePt t="102474" x="7766050" y="2846388"/>
          <p14:tracePt t="102482" x="7766050" y="2762250"/>
          <p14:tracePt t="102490" x="7766050" y="2617788"/>
          <p14:tracePt t="102498" x="7766050" y="2524125"/>
          <p14:tracePt t="102506" x="7766050" y="2481263"/>
          <p14:tracePt t="102514" x="7766050" y="2422525"/>
          <p14:tracePt t="102523" x="7766050" y="2336800"/>
          <p14:tracePt t="102530" x="7766050" y="2243138"/>
          <p14:tracePt t="102538" x="7766050" y="2184400"/>
          <p14:tracePt t="102546" x="7766050" y="2159000"/>
          <p14:tracePt t="102554" x="7766050" y="2108200"/>
          <p14:tracePt t="102562" x="7766050" y="2082800"/>
          <p14:tracePt t="102570" x="7766050" y="2055813"/>
          <p14:tracePt t="102578" x="7766050" y="2030413"/>
          <p14:tracePt t="102587" x="7766050" y="1979613"/>
          <p14:tracePt t="102594" x="7766050" y="1954213"/>
          <p14:tracePt t="102603" x="7766050" y="1911350"/>
          <p14:tracePt t="102610" x="7766050" y="1885950"/>
          <p14:tracePt t="102618" x="7766050" y="1835150"/>
          <p14:tracePt t="102634" x="7766050" y="1827213"/>
          <p14:tracePt t="102650" x="7766050" y="1809750"/>
          <p14:tracePt t="102674" x="7766050" y="1801813"/>
          <p14:tracePt t="102682" x="7766050" y="1758950"/>
          <p14:tracePt t="102690" x="7766050" y="1751013"/>
          <p14:tracePt t="102698" x="7766050" y="1708150"/>
          <p14:tracePt t="102706" x="7766050" y="1682750"/>
          <p14:tracePt t="102714" x="7799388" y="1631950"/>
          <p14:tracePt t="102723" x="7799388" y="1589088"/>
          <p14:tracePt t="102730" x="7799388" y="1546225"/>
          <p14:tracePt t="102738" x="7816850" y="1512888"/>
          <p14:tracePt t="102746" x="7816850" y="1487488"/>
          <p14:tracePt t="102753" x="7816850" y="1462088"/>
          <p14:tracePt t="102762" x="7816850" y="1444625"/>
          <p14:tracePt t="102770" x="7824788" y="1436688"/>
          <p14:tracePt t="102922" x="7824788" y="1477963"/>
          <p14:tracePt t="102930" x="7824788" y="1546225"/>
          <p14:tracePt t="102938" x="7842250" y="1674813"/>
          <p14:tracePt t="102946" x="7842250" y="1758950"/>
          <p14:tracePt t="102954" x="7885113" y="1860550"/>
          <p14:tracePt t="102962" x="7885113" y="1946275"/>
          <p14:tracePt t="102970" x="7885113" y="2030413"/>
          <p14:tracePt t="102978" x="7885113" y="2149475"/>
          <p14:tracePt t="102986" x="7885113" y="2209800"/>
          <p14:tracePt t="102994" x="7885113" y="2278063"/>
          <p14:tracePt t="103003" x="7885113" y="2336800"/>
          <p14:tracePt t="103010" x="7885113" y="2354263"/>
          <p14:tracePt t="103018" x="7885113" y="2405063"/>
          <p14:tracePt t="103026" x="7885113" y="2438400"/>
          <p14:tracePt t="103034" x="7900988" y="2498725"/>
          <p14:tracePt t="103042" x="7900988" y="2566988"/>
          <p14:tracePt t="103050" x="7900988" y="2592388"/>
          <p14:tracePt t="103058" x="7918450" y="2660650"/>
          <p14:tracePt t="103066" x="7918450" y="2719388"/>
          <p14:tracePt t="103074" x="7918450" y="2787650"/>
          <p14:tracePt t="103082" x="7935913" y="2830513"/>
          <p14:tracePt t="103090" x="7969250" y="2897188"/>
          <p14:tracePt t="103098" x="7969250" y="2940050"/>
          <p14:tracePt t="103107" x="7969250" y="2990850"/>
          <p14:tracePt t="103114" x="7977188" y="3033713"/>
          <p14:tracePt t="103123" x="7977188" y="3059113"/>
          <p14:tracePt t="103130" x="7977188" y="3109913"/>
          <p14:tracePt t="103138" x="7994650" y="3135313"/>
          <p14:tracePt t="103153" x="7994650" y="3160713"/>
          <p14:tracePt t="103299" x="7994650" y="3195638"/>
          <p14:tracePt t="103307" x="7994650" y="3203575"/>
          <p14:tracePt t="103315" x="7994650" y="3228975"/>
          <p14:tracePt t="103322" x="7994650" y="3238500"/>
          <p14:tracePt t="103330" x="7994650" y="3254375"/>
          <p14:tracePt t="103338" x="7994650" y="3263900"/>
          <p14:tracePt t="103346" x="7994650" y="3289300"/>
          <p14:tracePt t="103353" x="7994650" y="3305175"/>
          <p14:tracePt t="103362" x="7994650" y="3314700"/>
          <p14:tracePt t="103475" x="7994650" y="3297238"/>
          <p14:tracePt t="103483" x="7994650" y="3238500"/>
          <p14:tracePt t="103491" x="7969250" y="3144838"/>
          <p14:tracePt t="103498" x="7951788" y="3025775"/>
          <p14:tracePt t="103507" x="7951788" y="2906713"/>
          <p14:tracePt t="103514" x="7951788" y="2736850"/>
          <p14:tracePt t="103523" x="7926388" y="2617788"/>
          <p14:tracePt t="103530" x="7926388" y="2481263"/>
          <p14:tracePt t="103538" x="7926388" y="2362200"/>
          <p14:tracePt t="103546" x="7926388" y="2243138"/>
          <p14:tracePt t="103553" x="7910513" y="2124075"/>
          <p14:tracePt t="103562" x="7910513" y="2039938"/>
          <p14:tracePt t="103570" x="7875588" y="1971675"/>
          <p14:tracePt t="103577" x="7875588" y="1946275"/>
          <p14:tracePt t="103586" x="7859713" y="1895475"/>
          <p14:tracePt t="103594" x="7859713" y="1885950"/>
          <p14:tracePt t="103604" x="7859713" y="1870075"/>
          <p14:tracePt t="103995" x="7842250" y="1903413"/>
          <p14:tracePt t="104004" x="7842250" y="1989138"/>
          <p14:tracePt t="104010" x="7842250" y="2082800"/>
          <p14:tracePt t="104018" x="7842250" y="2166938"/>
          <p14:tracePt t="104026" x="7842250" y="2227263"/>
          <p14:tracePt t="104034" x="7842250" y="2293938"/>
          <p14:tracePt t="104042" x="7842250" y="2336800"/>
          <p14:tracePt t="104050" x="7842250" y="2379663"/>
          <p14:tracePt t="104058" x="7842250" y="2413000"/>
          <p14:tracePt t="104066" x="7842250" y="2455863"/>
          <p14:tracePt t="104074" x="7842250" y="2481263"/>
          <p14:tracePt t="104082" x="7842250" y="2506663"/>
          <p14:tracePt t="104090" x="7842250" y="2541588"/>
          <p14:tracePt t="104098" x="7842250" y="2600325"/>
          <p14:tracePt t="104106" x="7867650" y="2651125"/>
          <p14:tracePt t="104114" x="7867650" y="2693988"/>
          <p14:tracePt t="104123" x="7867650" y="2736850"/>
          <p14:tracePt t="104130" x="7867650" y="2770188"/>
          <p14:tracePt t="104138" x="7867650" y="2830513"/>
          <p14:tracePt t="104146" x="7885113" y="2855913"/>
          <p14:tracePt t="104154" x="7885113" y="2906713"/>
          <p14:tracePt t="104162" x="7885113" y="2932113"/>
          <p14:tracePt t="104170" x="7900988" y="2974975"/>
          <p14:tracePt t="104178" x="7900988" y="3008313"/>
          <p14:tracePt t="104187" x="7900988" y="3051175"/>
          <p14:tracePt t="104194" x="7900988" y="3059113"/>
          <p14:tracePt t="104203" x="7910513" y="3076575"/>
          <p14:tracePt t="104210" x="7910513" y="3119438"/>
          <p14:tracePt t="104218" x="7910513" y="3127375"/>
          <p14:tracePt t="104226" x="7910513" y="3144838"/>
          <p14:tracePt t="104396" x="7910513" y="3051175"/>
          <p14:tracePt t="104405" x="7910513" y="2965450"/>
          <p14:tracePt t="104410" x="7910513" y="2855913"/>
          <p14:tracePt t="104418" x="7900988" y="2736850"/>
          <p14:tracePt t="104426" x="7859713" y="2633663"/>
          <p14:tracePt t="104434" x="7859713" y="2463800"/>
          <p14:tracePt t="104442" x="7842250" y="2371725"/>
          <p14:tracePt t="104450" x="7824788" y="2252663"/>
          <p14:tracePt t="104458" x="7824788" y="2166938"/>
          <p14:tracePt t="104466" x="7824788" y="2108200"/>
          <p14:tracePt t="104474" x="7824788" y="2039938"/>
          <p14:tracePt t="104482" x="7824788" y="1997075"/>
          <p14:tracePt t="104490" x="7824788" y="1946275"/>
          <p14:tracePt t="104498" x="7824788" y="1938338"/>
          <p14:tracePt t="104506" x="7824788" y="1911350"/>
          <p14:tracePt t="104514" x="7824788" y="1885950"/>
          <p14:tracePt t="104523" x="7824788" y="1870075"/>
          <p14:tracePt t="104538" x="7824788" y="1860550"/>
          <p14:tracePt t="104546" x="7824788" y="1844675"/>
          <p14:tracePt t="104562" x="7824788" y="1819275"/>
          <p14:tracePt t="104634" x="7824788" y="1809750"/>
          <p14:tracePt t="104642" x="7807325" y="1784350"/>
          <p14:tracePt t="104650" x="7807325" y="1758950"/>
          <p14:tracePt t="104779" x="7799388" y="1741488"/>
          <p14:tracePt t="104803" x="7781925" y="1751013"/>
          <p14:tracePt t="104810" x="7781925" y="1758950"/>
          <p14:tracePt t="104818" x="7781925" y="1784350"/>
          <p14:tracePt t="104826" x="7781925" y="1809750"/>
          <p14:tracePt t="104834" x="7781925" y="1878013"/>
          <p14:tracePt t="104842" x="7781925" y="1938338"/>
          <p14:tracePt t="104850" x="7781925" y="2022475"/>
          <p14:tracePt t="104858" x="7781925" y="2141538"/>
          <p14:tracePt t="104870" x="7791450" y="2235200"/>
          <p14:tracePt t="104874" x="7816850" y="2328863"/>
          <p14:tracePt t="104882" x="7832725" y="2413000"/>
          <p14:tracePt t="104890" x="7832725" y="2481263"/>
          <p14:tracePt t="104898" x="7867650" y="2592388"/>
          <p14:tracePt t="104907" x="7867650" y="2617788"/>
          <p14:tracePt t="104914" x="7885113" y="2686050"/>
          <p14:tracePt t="104922" x="7885113" y="2727325"/>
          <p14:tracePt t="104930" x="7885113" y="2752725"/>
          <p14:tracePt t="104946" x="7885113" y="2770188"/>
          <p14:tracePt t="104986" x="7900988" y="2830513"/>
          <p14:tracePt t="104994" x="7900988" y="2838450"/>
          <p14:tracePt t="105003" x="7910513" y="2881313"/>
          <p14:tracePt t="105010" x="7910513" y="2906713"/>
          <p14:tracePt t="105018" x="7926388" y="2957513"/>
          <p14:tracePt t="105026" x="7977188" y="3000375"/>
          <p14:tracePt t="105034" x="7977188" y="3033713"/>
          <p14:tracePt t="105042" x="7977188" y="3059113"/>
          <p14:tracePt t="105050" x="7977188" y="3101975"/>
          <p14:tracePt t="105058" x="7977188" y="3127375"/>
          <p14:tracePt t="105066" x="7977188" y="3152775"/>
          <p14:tracePt t="105074" x="7986713" y="3170238"/>
          <p14:tracePt t="105636" x="8045450" y="3170238"/>
          <p14:tracePt t="105642" x="8105775" y="3170238"/>
          <p14:tracePt t="105651" x="8189913" y="3170238"/>
          <p14:tracePt t="105658" x="8283575" y="3170238"/>
          <p14:tracePt t="105666" x="8369300" y="3170238"/>
          <p14:tracePt t="105674" x="8453438" y="3170238"/>
          <p14:tracePt t="105682" x="8547100" y="3170238"/>
          <p14:tracePt t="105690" x="8632825" y="3170238"/>
          <p14:tracePt t="105698" x="8750300" y="3170238"/>
          <p14:tracePt t="105707" x="8810625" y="3160713"/>
          <p14:tracePt t="105716" x="8861425" y="3127375"/>
          <p14:tracePt t="105722" x="8869363" y="3127375"/>
          <p14:tracePt t="105730" x="8894763" y="3119438"/>
          <p14:tracePt t="105738" x="8912225" y="3101975"/>
          <p14:tracePt t="106156" x="8937625" y="3119438"/>
          <p14:tracePt t="106164" x="9031288" y="3195638"/>
          <p14:tracePt t="106171" x="9132888" y="3297238"/>
          <p14:tracePt t="106178" x="9183688" y="3348038"/>
          <p14:tracePt t="106186" x="9294813" y="3484563"/>
          <p14:tracePt t="106194" x="9371013" y="3535363"/>
          <p14:tracePt t="106203" x="9396413" y="3586163"/>
          <p14:tracePt t="106210" x="9447213" y="3629025"/>
          <p14:tracePt t="106218" x="9482138" y="3662363"/>
          <p14:tracePt t="106226" x="9507538" y="3697288"/>
          <p14:tracePt t="106250" x="9523413" y="3697288"/>
          <p14:tracePt t="106396" x="9515475" y="3697288"/>
          <p14:tracePt t="106404" x="9472613" y="3662363"/>
          <p14:tracePt t="106410" x="9447213" y="3646488"/>
          <p14:tracePt t="106418" x="9380538" y="3611563"/>
          <p14:tracePt t="106426" x="9302750" y="3578225"/>
          <p14:tracePt t="106434" x="9261475" y="3578225"/>
          <p14:tracePt t="106442" x="9251950" y="3578225"/>
          <p14:tracePt t="106450" x="9236075" y="3560763"/>
          <p14:tracePt t="118707" x="9099550" y="3459163"/>
          <p14:tracePt t="118715" x="8886825" y="3340100"/>
          <p14:tracePt t="118723" x="8648700" y="3221038"/>
          <p14:tracePt t="118730" x="8420100" y="3127375"/>
          <p14:tracePt t="118739" x="8156575" y="3033713"/>
          <p14:tracePt t="118746" x="7850188" y="3008313"/>
          <p14:tracePt t="118755" x="7646988" y="2990850"/>
          <p14:tracePt t="118762" x="7416800" y="2990850"/>
          <p14:tracePt t="118770" x="7281863" y="2990850"/>
          <p14:tracePt t="118778" x="7229475" y="2974975"/>
          <p14:tracePt t="118786" x="7204075" y="2974975"/>
          <p14:tracePt t="118794" x="7196138" y="2974975"/>
          <p14:tracePt t="118810" x="7178675" y="2974975"/>
          <p14:tracePt t="118818" x="7153275" y="2949575"/>
          <p14:tracePt t="118826" x="7119938" y="2932113"/>
          <p14:tracePt t="118882" x="7112000" y="2932113"/>
          <p14:tracePt t="118890" x="7085013" y="2914650"/>
          <p14:tracePt t="118898" x="7051675" y="2846388"/>
          <p14:tracePt t="118906" x="7043738" y="2838450"/>
          <p14:tracePt t="118954" x="7043738" y="2813050"/>
          <p14:tracePt t="118962" x="7043738" y="2805113"/>
          <p14:tracePt t="118970" x="7051675" y="2787650"/>
          <p14:tracePt t="118986" x="7069138" y="2787650"/>
          <p14:tracePt t="118994" x="7112000" y="2787650"/>
          <p14:tracePt t="119002" x="7119938" y="2787650"/>
          <p14:tracePt t="119010" x="7162800" y="2778125"/>
          <p14:tracePt t="119019" x="7272338" y="2778125"/>
          <p14:tracePt t="119026" x="7391400" y="2711450"/>
          <p14:tracePt t="119035" x="7510463" y="2693988"/>
          <p14:tracePt t="119042" x="7662863" y="2651125"/>
          <p14:tracePt t="119050" x="7781925" y="2608263"/>
          <p14:tracePt t="119058" x="7900988" y="2592388"/>
          <p14:tracePt t="119066" x="8029575" y="2549525"/>
          <p14:tracePt t="119074" x="8070850" y="2549525"/>
          <p14:tracePt t="119082" x="8105775" y="2516188"/>
          <p14:tracePt t="119227" x="8131175" y="2516188"/>
          <p14:tracePt t="119236" x="8139113" y="2506663"/>
          <p14:tracePt t="119243" x="8181975" y="2481263"/>
          <p14:tracePt t="119250" x="8250238" y="2481263"/>
          <p14:tracePt t="119258" x="8318500" y="2447925"/>
          <p14:tracePt t="119266" x="8359775" y="2447925"/>
          <p14:tracePt t="119274" x="8385175" y="2447925"/>
          <p14:tracePt t="119282" x="8402638" y="2447925"/>
          <p14:tracePt t="119290" x="8428038" y="2447925"/>
          <p14:tracePt t="119298" x="8435975" y="2447925"/>
          <p14:tracePt t="119306" x="8445500" y="2447925"/>
          <p14:tracePt t="119314" x="8462963" y="2447925"/>
          <p14:tracePt t="119523" x="8445500" y="2447925"/>
          <p14:tracePt t="119530" x="8377238" y="2447925"/>
          <p14:tracePt t="119538" x="8351838" y="2447925"/>
          <p14:tracePt t="119546" x="8291513" y="2447925"/>
          <p14:tracePt t="119555" x="8207375" y="2447925"/>
          <p14:tracePt t="119562" x="8139113" y="2447925"/>
          <p14:tracePt t="119570" x="8096250" y="2430463"/>
          <p14:tracePt t="119578" x="8029575" y="2430463"/>
          <p14:tracePt t="119585" x="8020050" y="2430463"/>
          <p14:tracePt t="119601" x="7994650" y="2430463"/>
          <p14:tracePt t="119715" x="7977188" y="2430463"/>
          <p14:tracePt t="119811" x="7969250" y="2430463"/>
          <p14:tracePt t="119827" x="7926388" y="2430463"/>
          <p14:tracePt t="119835" x="7918450" y="2430463"/>
          <p14:tracePt t="119842" x="7893050" y="2430463"/>
          <p14:tracePt t="119850" x="7859713" y="2413000"/>
          <p14:tracePt t="119858" x="7807325" y="2362200"/>
          <p14:tracePt t="119866" x="7799388" y="2354263"/>
          <p14:tracePt t="119874" x="7756525" y="2311400"/>
          <p14:tracePt t="119885" x="7723188" y="2278063"/>
          <p14:tracePt t="119890" x="7680325" y="2227263"/>
          <p14:tracePt t="119898" x="7646988" y="2184400"/>
          <p14:tracePt t="119906" x="7637463" y="2166938"/>
          <p14:tracePt t="119914" x="7604125" y="2124075"/>
          <p14:tracePt t="119922" x="7596188" y="2116138"/>
          <p14:tracePt t="119930" x="7578725" y="2108200"/>
          <p14:tracePt t="119938" x="7578725" y="2090738"/>
          <p14:tracePt t="119946" x="7570788" y="2082800"/>
          <p14:tracePt t="120091" x="7570788" y="2065338"/>
          <p14:tracePt t="120107" x="7596188" y="2065338"/>
          <p14:tracePt t="120114" x="7612063" y="2065338"/>
          <p14:tracePt t="120131" x="7621588" y="2065338"/>
          <p14:tracePt t="120146" x="7637463" y="2065338"/>
          <p14:tracePt t="120155" x="7662863" y="2090738"/>
          <p14:tracePt t="120162" x="7672388" y="2090738"/>
          <p14:tracePt t="120170" x="7705725" y="2116138"/>
          <p14:tracePt t="120186" x="7715250" y="2124075"/>
          <p14:tracePt t="120194" x="7740650" y="2149475"/>
          <p14:tracePt t="120202" x="7756525" y="2166938"/>
          <p14:tracePt t="120210" x="7756525" y="2209800"/>
          <p14:tracePt t="120218" x="7766050" y="2235200"/>
          <p14:tracePt t="120226" x="7781925" y="2278063"/>
          <p14:tracePt t="120235" x="7816850" y="2328863"/>
          <p14:tracePt t="120242" x="7832725" y="2362200"/>
          <p14:tracePt t="120250" x="7832725" y="2405063"/>
          <p14:tracePt t="120258" x="7842250" y="2473325"/>
          <p14:tracePt t="120266" x="7859713" y="2516188"/>
          <p14:tracePt t="120274" x="7859713" y="2541588"/>
          <p14:tracePt t="120282" x="7893050" y="2608263"/>
          <p14:tracePt t="120290" x="7910513" y="2660650"/>
          <p14:tracePt t="120298" x="7926388" y="2668588"/>
          <p14:tracePt t="120306" x="7935913" y="2693988"/>
          <p14:tracePt t="120314" x="7935913" y="2719388"/>
          <p14:tracePt t="120322" x="7935913" y="2752725"/>
          <p14:tracePt t="120330" x="7969250" y="2778125"/>
          <p14:tracePt t="120339" x="7969250" y="2795588"/>
          <p14:tracePt t="120346" x="7969250" y="2805113"/>
          <p14:tracePt t="120362" x="7969250" y="2813050"/>
          <p14:tracePt t="120370" x="7977188" y="2830513"/>
          <p14:tracePt t="120378" x="7977188" y="2855913"/>
          <p14:tracePt t="120394" x="7977188" y="2863850"/>
          <p14:tracePt t="120401" x="7994650" y="2881313"/>
          <p14:tracePt t="120458" x="8004175" y="2889250"/>
          <p14:tracePt t="120466" x="8012113" y="2906713"/>
          <p14:tracePt t="120474" x="8029575" y="2914650"/>
          <p14:tracePt t="120482" x="8054975" y="2940050"/>
          <p14:tracePt t="120498" x="8062913" y="2957513"/>
          <p14:tracePt t="120507" x="8105775" y="3000375"/>
          <p14:tracePt t="120523" x="8121650" y="3008313"/>
          <p14:tracePt t="120636" x="8147050" y="3025775"/>
          <p14:tracePt t="120827" x="8156575" y="3033713"/>
          <p14:tracePt t="120834" x="8258175" y="3084513"/>
          <p14:tracePt t="120842" x="8435975" y="3127375"/>
          <p14:tracePt t="120851" x="8615363" y="3221038"/>
          <p14:tracePt t="120858" x="8810625" y="3221038"/>
          <p14:tracePt t="120866" x="8886825" y="3195638"/>
          <p14:tracePt t="120882" x="8894763" y="3195638"/>
          <p14:tracePt t="121100" x="8963025" y="3094038"/>
          <p14:tracePt t="121107" x="8997950" y="3025775"/>
          <p14:tracePt t="121115" x="9023350" y="2820988"/>
          <p14:tracePt t="121123" x="9023350" y="2701925"/>
          <p14:tracePt t="121130" x="9023350" y="2693988"/>
          <p14:tracePt t="121139" x="9013825" y="2686050"/>
          <p14:tracePt t="121146" x="9005888" y="2686050"/>
          <p14:tracePt t="121154" x="8980488" y="2668588"/>
          <p14:tracePt t="121162" x="8912225" y="2668588"/>
          <p14:tracePt t="121170" x="8802688" y="2668588"/>
          <p14:tracePt t="121178" x="8632825" y="2668588"/>
          <p14:tracePt t="121186" x="8462963" y="2668588"/>
          <p14:tracePt t="121194" x="8266113" y="2668588"/>
          <p14:tracePt t="121201" x="8096250" y="2668588"/>
          <p14:tracePt t="121210" x="7867650" y="2668588"/>
          <p14:tracePt t="121218" x="7731125" y="2668588"/>
          <p14:tracePt t="121226" x="7527925" y="2625725"/>
          <p14:tracePt t="121234" x="7297738" y="2625725"/>
          <p14:tracePt t="121242" x="7077075" y="2625725"/>
          <p14:tracePt t="121250" x="6823075" y="2625725"/>
          <p14:tracePt t="121258" x="6567488" y="2625725"/>
          <p14:tracePt t="121266" x="6227763" y="2625725"/>
          <p14:tracePt t="121273" x="5938838" y="2625725"/>
          <p14:tracePt t="121282" x="5632450" y="2625725"/>
          <p14:tracePt t="121290" x="5378450" y="2625725"/>
          <p14:tracePt t="121298" x="5157788" y="2625725"/>
          <p14:tracePt t="121305" x="4987925" y="2625725"/>
          <p14:tracePt t="121314" x="4894263" y="2625725"/>
          <p14:tracePt t="121322" x="4833938" y="2625725"/>
          <p14:tracePt t="121451" x="4826000" y="2625725"/>
          <p14:tracePt t="121467" x="4808538" y="2625725"/>
          <p14:tracePt t="121491" x="4800600" y="2625725"/>
          <p14:tracePt t="121539" x="4800600" y="2668588"/>
          <p14:tracePt t="121546" x="4800600" y="2676525"/>
          <p14:tracePt t="121555" x="4800600" y="2693988"/>
          <p14:tracePt t="121562" x="4800600" y="2701925"/>
          <p14:tracePt t="121571" x="4800600" y="2727325"/>
          <p14:tracePt t="121578" x="4800600" y="2752725"/>
          <p14:tracePt t="121586" x="4800600" y="2787650"/>
          <p14:tracePt t="121594" x="4833938" y="2813050"/>
          <p14:tracePt t="121602" x="4851400" y="2881313"/>
          <p14:tracePt t="121610" x="4851400" y="2889250"/>
          <p14:tracePt t="121619" x="4859338" y="2922588"/>
          <p14:tracePt t="121626" x="4894263" y="2949575"/>
          <p14:tracePt t="121635" x="4910138" y="3000375"/>
          <p14:tracePt t="121642" x="4927600" y="3041650"/>
          <p14:tracePt t="121652" x="4935538" y="3059113"/>
          <p14:tracePt t="121666" x="4953000" y="3067050"/>
          <p14:tracePt t="122187" x="4962525" y="3067050"/>
          <p14:tracePt t="122205" x="4962525" y="3051175"/>
          <p14:tracePt t="122212" x="4953000" y="3025775"/>
          <p14:tracePt t="122218" x="4927600" y="2990850"/>
          <p14:tracePt t="122226" x="4894263" y="2965450"/>
          <p14:tracePt t="122266" x="4884738" y="2949575"/>
          <p14:tracePt t="122321" x="4884738" y="2965450"/>
          <p14:tracePt t="122330" x="4894263" y="3000375"/>
          <p14:tracePt t="122338" x="4894263" y="3041650"/>
          <p14:tracePt t="122346" x="4894263" y="3059113"/>
          <p14:tracePt t="122555" x="4902200" y="3059113"/>
          <p14:tracePt t="122570" x="4910138" y="3059113"/>
          <p14:tracePt t="122578" x="4970463" y="3033713"/>
          <p14:tracePt t="122586" x="4987925" y="2965450"/>
          <p14:tracePt t="122626" x="4953000" y="2965450"/>
          <p14:tracePt t="122634" x="4945063" y="2974975"/>
          <p14:tracePt t="122642" x="4927600" y="2982913"/>
          <p14:tracePt t="122914" x="4935538" y="3000375"/>
          <p14:tracePt t="122930" x="4962525" y="3000375"/>
          <p14:tracePt t="122938" x="5003800" y="3025775"/>
          <p14:tracePt t="122948" x="5029200" y="3025775"/>
          <p14:tracePt t="122956" x="5064125" y="3025775"/>
          <p14:tracePt t="122962" x="5106988" y="3025775"/>
          <p14:tracePt t="122970" x="5148263" y="3025775"/>
          <p14:tracePt t="122979" x="5173663" y="3025775"/>
          <p14:tracePt t="122986" x="5208588" y="3025775"/>
          <p14:tracePt t="122993" x="5249863" y="3025775"/>
          <p14:tracePt t="123001" x="5259388" y="3025775"/>
          <p14:tracePt t="123010" x="5302250" y="3025775"/>
          <p14:tracePt t="123018" x="5318125" y="3025775"/>
          <p14:tracePt t="123026" x="5327650" y="3025775"/>
          <p14:tracePt t="123034" x="5335588" y="3025775"/>
          <p14:tracePt t="123051" x="5360988" y="3025775"/>
          <p14:tracePt t="123058" x="5394325" y="3025775"/>
          <p14:tracePt t="123066" x="5403850" y="3025775"/>
          <p14:tracePt t="123074" x="5429250" y="3025775"/>
          <p14:tracePt t="123082" x="5446713" y="3025775"/>
          <p14:tracePt t="123090" x="5454650" y="3025775"/>
          <p14:tracePt t="123306" x="5480050" y="3008313"/>
          <p14:tracePt t="123315" x="5513388" y="2982913"/>
          <p14:tracePt t="123323" x="5522913" y="2949575"/>
          <p14:tracePt t="123330" x="5556250" y="2922588"/>
          <p14:tracePt t="123338" x="5573713" y="2871788"/>
          <p14:tracePt t="123346" x="5599113" y="2846388"/>
          <p14:tracePt t="123354" x="5632450" y="2830513"/>
          <p14:tracePt t="123362" x="5675313" y="2795588"/>
          <p14:tracePt t="123371" x="5692775" y="2787650"/>
          <p14:tracePt t="123378" x="5735638" y="2752725"/>
          <p14:tracePt t="123385" x="5743575" y="2744788"/>
          <p14:tracePt t="123394" x="5743575" y="2736850"/>
          <p14:tracePt t="123401" x="5761038" y="2719388"/>
          <p14:tracePt t="123572" x="5768975" y="2693988"/>
          <p14:tracePt t="123579" x="5768975" y="2686050"/>
          <p14:tracePt t="123586" x="5786438" y="2660650"/>
          <p14:tracePt t="123602" x="5794375" y="2643188"/>
          <p14:tracePt t="123610" x="5811838" y="2617788"/>
          <p14:tracePt t="123618" x="5819775" y="2608263"/>
          <p14:tracePt t="123635" x="5845175" y="2592388"/>
          <p14:tracePt t="123642" x="5862638" y="2582863"/>
          <p14:tracePt t="123651" x="5870575" y="2566988"/>
          <p14:tracePt t="123666" x="5888038" y="2557463"/>
          <p14:tracePt t="123674" x="5895975" y="2541588"/>
          <p14:tracePt t="123682" x="5905500" y="2541588"/>
          <p14:tracePt t="123690" x="5938838" y="2532063"/>
          <p14:tracePt t="123706" x="5981700" y="2532063"/>
          <p14:tracePt t="123714" x="5989638" y="2532063"/>
          <p14:tracePt t="123722" x="6015038" y="2516188"/>
          <p14:tracePt t="123730" x="6049963" y="2516188"/>
          <p14:tracePt t="123762" x="6057900" y="2516188"/>
          <p14:tracePt t="123770" x="6083300" y="2516188"/>
          <p14:tracePt t="123778" x="6126163" y="2516188"/>
          <p14:tracePt t="123786" x="6235700" y="2516188"/>
          <p14:tracePt t="123794" x="6321425" y="2516188"/>
          <p14:tracePt t="123802" x="6440488" y="2516188"/>
          <p14:tracePt t="123810" x="6635750" y="2516188"/>
          <p14:tracePt t="123818" x="6704013" y="2481263"/>
          <p14:tracePt t="123826" x="6797675" y="2463800"/>
          <p14:tracePt t="123835" x="6915150" y="2447925"/>
          <p14:tracePt t="123842" x="7043738" y="2379663"/>
          <p14:tracePt t="123851" x="7188200" y="2379663"/>
          <p14:tracePt t="123858" x="7307263" y="2336800"/>
          <p14:tracePt t="123868" x="7400925" y="2319338"/>
          <p14:tracePt t="123874" x="7527925" y="2278063"/>
          <p14:tracePt t="123882" x="7612063" y="2260600"/>
          <p14:tracePt t="123890" x="7731125" y="2243138"/>
          <p14:tracePt t="123898" x="7885113" y="2217738"/>
          <p14:tracePt t="123906" x="7969250" y="2217738"/>
          <p14:tracePt t="123914" x="8088313" y="2217738"/>
          <p14:tracePt t="123922" x="8199438" y="2217738"/>
          <p14:tracePt t="123930" x="8266113" y="2217738"/>
          <p14:tracePt t="123938" x="8351838" y="2217738"/>
          <p14:tracePt t="123946" x="8377238" y="2217738"/>
          <p14:tracePt t="123954" x="8420100" y="2217738"/>
          <p14:tracePt t="123962" x="8435975" y="2217738"/>
          <p14:tracePt t="123972" x="8470900" y="2217738"/>
          <p14:tracePt t="123978" x="8488363" y="2217738"/>
          <p14:tracePt t="123986" x="8539163" y="2217738"/>
          <p14:tracePt t="123993" x="8589963" y="2217738"/>
          <p14:tracePt t="124001" x="8674100" y="2217738"/>
          <p14:tracePt t="124010" x="8759825" y="2217738"/>
          <p14:tracePt t="124018" x="8904288" y="2217738"/>
          <p14:tracePt t="124026" x="8963025" y="2217738"/>
          <p14:tracePt t="124035" x="9031288" y="2227263"/>
          <p14:tracePt t="124042" x="9091613" y="2227263"/>
          <p14:tracePt t="124051" x="9107488" y="2227263"/>
          <p14:tracePt t="124058" x="9132888" y="2227263"/>
          <p14:tracePt t="124114" x="9142413" y="2227263"/>
          <p14:tracePt t="124122" x="9142413" y="2200275"/>
          <p14:tracePt t="124130" x="9082088" y="2149475"/>
          <p14:tracePt t="124138" x="8988425" y="2108200"/>
          <p14:tracePt t="124146" x="8861425" y="2047875"/>
          <p14:tracePt t="124155" x="8734425" y="1963738"/>
          <p14:tracePt t="124162" x="8580438" y="1895475"/>
          <p14:tracePt t="124170" x="8402638" y="1827213"/>
          <p14:tracePt t="124178" x="8275638" y="1766888"/>
          <p14:tracePt t="124186" x="8105775" y="1725613"/>
          <p14:tracePt t="124194" x="7951788" y="1657350"/>
          <p14:tracePt t="124202" x="7723188" y="1614488"/>
          <p14:tracePt t="124210" x="7545388" y="1563688"/>
          <p14:tracePt t="124218" x="7315200" y="1546225"/>
          <p14:tracePt t="124226" x="7256463" y="1546225"/>
          <p14:tracePt t="124235" x="7119938" y="1530350"/>
          <p14:tracePt t="124242" x="7000875" y="1530350"/>
          <p14:tracePt t="124251" x="6915150" y="1530350"/>
          <p14:tracePt t="124258" x="6856413" y="1530350"/>
          <p14:tracePt t="124266" x="6788150" y="1530350"/>
          <p14:tracePt t="124274" x="6762750" y="1530350"/>
          <p14:tracePt t="124282" x="6737350" y="1530350"/>
          <p14:tracePt t="124290" x="6711950" y="1530350"/>
          <p14:tracePt t="124298" x="6694488" y="1530350"/>
          <p14:tracePt t="124306" x="6669088" y="1530350"/>
          <p14:tracePt t="124314" x="6661150" y="1530350"/>
          <p14:tracePt t="124322" x="6643688" y="1530350"/>
          <p14:tracePt t="124330" x="6592888" y="1530350"/>
          <p14:tracePt t="124339" x="6575425" y="1546225"/>
          <p14:tracePt t="124346" x="6550025" y="1555750"/>
          <p14:tracePt t="124354" x="6508750" y="1555750"/>
          <p14:tracePt t="124362" x="6440488" y="1589088"/>
          <p14:tracePt t="124370" x="6372225" y="1589088"/>
          <p14:tracePt t="124378" x="6286500" y="1622425"/>
          <p14:tracePt t="124386" x="6194425" y="1649413"/>
          <p14:tracePt t="124394" x="6100763" y="1665288"/>
          <p14:tracePt t="124401" x="5972175" y="1725613"/>
          <p14:tracePt t="124410" x="5827713" y="1725613"/>
          <p14:tracePt t="124417" x="5657850" y="1751013"/>
          <p14:tracePt t="124426" x="5538788" y="1751013"/>
          <p14:tracePt t="124434" x="5429250" y="1751013"/>
          <p14:tracePt t="124442" x="5259388" y="1751013"/>
          <p14:tracePt t="124451" x="5140325" y="1751013"/>
          <p14:tracePt t="124458" x="5021263" y="1766888"/>
          <p14:tracePt t="124466" x="4962525" y="1766888"/>
          <p14:tracePt t="124474" x="4843463" y="1827213"/>
          <p14:tracePt t="124482" x="4818063" y="1827213"/>
          <p14:tracePt t="124490" x="4775200" y="1827213"/>
          <p14:tracePt t="124498" x="4732338" y="1827213"/>
          <p14:tracePt t="124506" x="4699000" y="1827213"/>
          <p14:tracePt t="124514" x="4656138" y="1827213"/>
          <p14:tracePt t="124521" x="4587875" y="1844675"/>
          <p14:tracePt t="124530" x="4545013" y="1844675"/>
          <p14:tracePt t="124538" x="4476750" y="1844675"/>
          <p14:tracePt t="124546" x="4435475" y="1852613"/>
          <p14:tracePt t="124554" x="4410075" y="1852613"/>
          <p14:tracePt t="124562" x="4359275" y="1852613"/>
          <p14:tracePt t="124570" x="4332288" y="1870075"/>
          <p14:tracePt t="124578" x="4273550" y="1870075"/>
          <p14:tracePt t="124586" x="4240213" y="1870075"/>
          <p14:tracePt t="124594" x="4171950" y="1903413"/>
          <p14:tracePt t="124602" x="4111625" y="1920875"/>
          <p14:tracePt t="124610" x="4017963" y="1920875"/>
          <p14:tracePt t="124617" x="3959225" y="1938338"/>
          <p14:tracePt t="124626" x="3908425" y="1938338"/>
          <p14:tracePt t="124634" x="3840163" y="1971675"/>
          <p14:tracePt t="124642" x="3832225" y="1979613"/>
          <p14:tracePt t="124651" x="3771900" y="1997075"/>
          <p14:tracePt t="124658" x="3703638" y="2030413"/>
          <p14:tracePt t="124666" x="3652838" y="2065338"/>
          <p14:tracePt t="124674" x="3611563" y="2098675"/>
          <p14:tracePt t="124682" x="3517900" y="2133600"/>
          <p14:tracePt t="124690" x="3441700" y="2184400"/>
          <p14:tracePt t="124698" x="3313113" y="2268538"/>
          <p14:tracePt t="124706" x="3244850" y="2311400"/>
          <p14:tracePt t="124714" x="3178175" y="2362200"/>
          <p14:tracePt t="124721" x="3127375" y="2379663"/>
          <p14:tracePt t="124730" x="3074988" y="2413000"/>
          <p14:tracePt t="124738" x="3067050" y="2422525"/>
          <p14:tracePt t="124746" x="3059113" y="2430463"/>
          <p14:tracePt t="124754" x="3041650" y="2473325"/>
          <p14:tracePt t="124770" x="3041650" y="2489200"/>
          <p14:tracePt t="124778" x="3041650" y="2516188"/>
          <p14:tracePt t="124786" x="3008313" y="2541588"/>
          <p14:tracePt t="124794" x="3008313" y="2574925"/>
          <p14:tracePt t="124802" x="3008313" y="2582863"/>
          <p14:tracePt t="124810" x="3008313" y="2608263"/>
          <p14:tracePt t="124817" x="3008313" y="2633663"/>
          <p14:tracePt t="124826" x="3008313" y="2651125"/>
          <p14:tracePt t="124835" x="3008313" y="2686050"/>
          <p14:tracePt t="124842" x="3008313" y="2701925"/>
          <p14:tracePt t="124851" x="3008313" y="2711450"/>
          <p14:tracePt t="124858" x="3008313" y="2752725"/>
          <p14:tracePt t="124866" x="3033713" y="2820988"/>
          <p14:tracePt t="124874" x="3084513" y="2871788"/>
          <p14:tracePt t="124882" x="3160713" y="2922588"/>
          <p14:tracePt t="124890" x="3254375" y="2965450"/>
          <p14:tracePt t="124898" x="3406775" y="3051175"/>
          <p14:tracePt t="124906" x="3559175" y="3094038"/>
          <p14:tracePt t="124914" x="3678238" y="3135313"/>
          <p14:tracePt t="124922" x="3806825" y="3178175"/>
          <p14:tracePt t="124930" x="3916363" y="3178175"/>
          <p14:tracePt t="124939" x="4095750" y="3195638"/>
          <p14:tracePt t="124946" x="4214813" y="3238500"/>
          <p14:tracePt t="124955" x="4384675" y="3263900"/>
          <p14:tracePt t="124962" x="4562475" y="3263900"/>
          <p14:tracePt t="124971" x="4783138" y="3263900"/>
          <p14:tracePt t="124978" x="5013325" y="3263900"/>
          <p14:tracePt t="124986" x="5233988" y="3263900"/>
          <p14:tracePt t="124994" x="5437188" y="3263900"/>
          <p14:tracePt t="125002" x="5632450" y="3263900"/>
          <p14:tracePt t="125011" x="5853113" y="3263900"/>
          <p14:tracePt t="125018" x="6024563" y="3263900"/>
          <p14:tracePt t="125026" x="6227763" y="3263900"/>
          <p14:tracePt t="125035" x="6423025" y="3263900"/>
          <p14:tracePt t="125042" x="6542088" y="3263900"/>
          <p14:tracePt t="125051" x="6711950" y="3263900"/>
          <p14:tracePt t="125058" x="6856413" y="3263900"/>
          <p14:tracePt t="125066" x="6967538" y="3263900"/>
          <p14:tracePt t="125074" x="7137400" y="3263900"/>
          <p14:tracePt t="125082" x="7307263" y="3263900"/>
          <p14:tracePt t="125090" x="7485063" y="3279775"/>
          <p14:tracePt t="125098" x="7654925" y="3305175"/>
          <p14:tracePt t="125106" x="7773988" y="3348038"/>
          <p14:tracePt t="125114" x="7926388" y="3365500"/>
          <p14:tracePt t="125122" x="8070850" y="3390900"/>
          <p14:tracePt t="125130" x="8215313" y="3390900"/>
          <p14:tracePt t="125138" x="8385175" y="3408363"/>
          <p14:tracePt t="125146" x="8529638" y="3408363"/>
          <p14:tracePt t="125155" x="8640763" y="3408363"/>
          <p14:tracePt t="125162" x="8734425" y="3408363"/>
          <p14:tracePt t="125170" x="8793163" y="3408363"/>
          <p14:tracePt t="125178" x="8878888" y="3408363"/>
          <p14:tracePt t="125186" x="8947150" y="3408363"/>
          <p14:tracePt t="125194" x="9031288" y="3408363"/>
          <p14:tracePt t="125201" x="9091613" y="3408363"/>
          <p14:tracePt t="125210" x="9132888" y="3408363"/>
          <p14:tracePt t="125218" x="9183688" y="3408363"/>
          <p14:tracePt t="125226" x="9209088" y="3408363"/>
          <p14:tracePt t="125235" x="9236075" y="3408363"/>
          <p14:tracePt t="125274" x="9251950" y="3408363"/>
          <p14:tracePt t="125282" x="9261475" y="3408363"/>
          <p14:tracePt t="125290" x="9302750" y="3365500"/>
          <p14:tracePt t="125298" x="9353550" y="3348038"/>
          <p14:tracePt t="125306" x="9421813" y="3297238"/>
          <p14:tracePt t="125314" x="9447213" y="3263900"/>
          <p14:tracePt t="125323" x="9523413" y="3195638"/>
          <p14:tracePt t="125330" x="9566275" y="3160713"/>
          <p14:tracePt t="125338" x="9659938" y="3084513"/>
          <p14:tracePt t="125346" x="9694863" y="3059113"/>
          <p14:tracePt t="125355" x="9745663" y="3008313"/>
          <p14:tracePt t="125362" x="9753600" y="2990850"/>
          <p14:tracePt t="125371" x="9771063" y="2957513"/>
          <p14:tracePt t="125378" x="9771063" y="2940050"/>
          <p14:tracePt t="125387" x="9779000" y="2914650"/>
          <p14:tracePt t="125394" x="9812338" y="2863850"/>
          <p14:tracePt t="125402" x="9812338" y="2838450"/>
          <p14:tracePt t="125410" x="9812338" y="2830513"/>
          <p14:tracePt t="125418" x="9812338" y="2787650"/>
          <p14:tracePt t="125426" x="9812338" y="2744788"/>
          <p14:tracePt t="125435" x="9812338" y="2676525"/>
          <p14:tracePt t="125442" x="9812338" y="2633663"/>
          <p14:tracePt t="125452" x="9786938" y="2566988"/>
          <p14:tracePt t="125458" x="9753600" y="2473325"/>
          <p14:tracePt t="125466" x="9694863" y="2397125"/>
          <p14:tracePt t="125474" x="9617075" y="2319338"/>
          <p14:tracePt t="125483" x="9583738" y="2268538"/>
          <p14:tracePt t="125490" x="9515475" y="2200275"/>
          <p14:tracePt t="125498" x="9447213" y="2184400"/>
          <p14:tracePt t="125506" x="9371013" y="2124075"/>
          <p14:tracePt t="125514" x="9302750" y="2090738"/>
          <p14:tracePt t="125522" x="9201150" y="2030413"/>
          <p14:tracePt t="125530" x="9158288" y="2014538"/>
          <p14:tracePt t="125539" x="9091613" y="1997075"/>
          <p14:tracePt t="125546" x="8997950" y="1938338"/>
          <p14:tracePt t="125555" x="8947150" y="1928813"/>
          <p14:tracePt t="125562" x="8904288" y="1911350"/>
          <p14:tracePt t="125571" x="8836025" y="1878013"/>
          <p14:tracePt t="125578" x="8785225" y="1860550"/>
          <p14:tracePt t="125586" x="8759825" y="1844675"/>
          <p14:tracePt t="125594" x="8691563" y="1827213"/>
          <p14:tracePt t="125602" x="8632825" y="1827213"/>
          <p14:tracePt t="125610" x="8555038" y="1758950"/>
          <p14:tracePt t="125618" x="8529638" y="1758950"/>
          <p14:tracePt t="125626" x="8462963" y="1741488"/>
          <p14:tracePt t="125635" x="8420100" y="1741488"/>
          <p14:tracePt t="125642" x="8351838" y="1708150"/>
          <p14:tracePt t="125651" x="8291513" y="1708150"/>
          <p14:tracePt t="125658" x="8258175" y="1690688"/>
          <p14:tracePt t="125666" x="8199438" y="1690688"/>
          <p14:tracePt t="125674" x="8105775" y="1674813"/>
          <p14:tracePt t="125682" x="8096250" y="1674813"/>
          <p14:tracePt t="125690" x="7994650" y="1622425"/>
          <p14:tracePt t="125698" x="7951788" y="1622425"/>
          <p14:tracePt t="125706" x="7885113" y="1606550"/>
          <p14:tracePt t="125714" x="7824788" y="1597025"/>
          <p14:tracePt t="125723" x="7791450" y="1597025"/>
          <p14:tracePt t="125730" x="7705725" y="1597025"/>
          <p14:tracePt t="125739" x="7621588" y="1571625"/>
          <p14:tracePt t="125746" x="7527925" y="1555750"/>
          <p14:tracePt t="125755" x="7434263" y="1538288"/>
          <p14:tracePt t="125762" x="7366000" y="1538288"/>
          <p14:tracePt t="125771" x="7281863" y="1538288"/>
          <p14:tracePt t="125778" x="7196138" y="1538288"/>
          <p14:tracePt t="125786" x="7137400" y="1538288"/>
          <p14:tracePt t="125794" x="7051675" y="1538288"/>
          <p14:tracePt t="125802" x="6932613" y="1538288"/>
          <p14:tracePt t="125810" x="6848475" y="1538288"/>
          <p14:tracePt t="125818" x="6729413" y="1538288"/>
          <p14:tracePt t="125826" x="6618288" y="1538288"/>
          <p14:tracePt t="125835" x="6499225" y="1538288"/>
          <p14:tracePt t="125842" x="6389688" y="1538288"/>
          <p14:tracePt t="125852" x="6270625" y="1538288"/>
          <p14:tracePt t="125858" x="6151563" y="1538288"/>
          <p14:tracePt t="125866" x="6065838" y="1538288"/>
          <p14:tracePt t="125874" x="5981700" y="1538288"/>
          <p14:tracePt t="125882" x="5913438" y="1538288"/>
          <p14:tracePt t="125890" x="5827713" y="1538288"/>
          <p14:tracePt t="125898" x="5768975" y="1538288"/>
          <p14:tracePt t="125906" x="5683250" y="1538288"/>
          <p14:tracePt t="125914" x="5641975" y="1538288"/>
          <p14:tracePt t="125922" x="5548313" y="1546225"/>
          <p14:tracePt t="125930" x="5505450" y="1546225"/>
          <p14:tracePt t="125939" x="5437188" y="1563688"/>
          <p14:tracePt t="125946" x="5411788" y="1563688"/>
          <p14:tracePt t="125955" x="5343525" y="1581150"/>
          <p14:tracePt t="125962" x="5318125" y="1614488"/>
          <p14:tracePt t="125970" x="5249863" y="1622425"/>
          <p14:tracePt t="125978" x="5183188" y="1639888"/>
          <p14:tracePt t="125986" x="5114925" y="1700213"/>
          <p14:tracePt t="125994" x="4995863" y="1716088"/>
          <p14:tracePt t="126001" x="4902200" y="1716088"/>
          <p14:tracePt t="126010" x="4783138" y="1758950"/>
          <p14:tracePt t="126018" x="4630738" y="1801813"/>
          <p14:tracePt t="126026" x="4494213" y="1801813"/>
          <p14:tracePt t="126035" x="4400550" y="1819275"/>
          <p14:tracePt t="126042" x="4306888" y="1835150"/>
          <p14:tracePt t="126051" x="4240213" y="1852613"/>
          <p14:tracePt t="126058" x="4111625" y="1920875"/>
          <p14:tracePt t="126066" x="4052888" y="1938338"/>
          <p14:tracePt t="126074" x="3933825" y="1954213"/>
          <p14:tracePt t="126082" x="3832225" y="2014538"/>
          <p14:tracePt t="126090" x="3738563" y="2047875"/>
          <p14:tracePt t="126098" x="3662363" y="2090738"/>
          <p14:tracePt t="126106" x="3636963" y="2098675"/>
          <p14:tracePt t="126114" x="3594100" y="2116138"/>
          <p14:tracePt t="126123" x="3576638" y="2133600"/>
          <p14:tracePt t="126131" x="3533775" y="2141538"/>
          <p14:tracePt t="126139" x="3508375" y="2174875"/>
          <p14:tracePt t="126146" x="3475038" y="2200275"/>
          <p14:tracePt t="126155" x="3457575" y="2235200"/>
          <p14:tracePt t="126169" x="3389313" y="2268538"/>
          <p14:tracePt t="126170" x="3322638" y="2319338"/>
          <p14:tracePt t="126178" x="3287713" y="2354263"/>
          <p14:tracePt t="126186" x="3244850" y="2371725"/>
          <p14:tracePt t="126194" x="3211513" y="2379663"/>
          <p14:tracePt t="126203" x="3186113" y="2413000"/>
          <p14:tracePt t="126210" x="3152775" y="2430463"/>
          <p14:tracePt t="126218" x="3109913" y="2455863"/>
          <p14:tracePt t="126226" x="3092450" y="2473325"/>
          <p14:tracePt t="126235" x="3049588" y="2481263"/>
          <p14:tracePt t="126242" x="3024188" y="2516188"/>
          <p14:tracePt t="126258" x="2990850" y="2541588"/>
          <p14:tracePt t="126266" x="2990850" y="2557463"/>
          <p14:tracePt t="126274" x="2965450" y="2600325"/>
          <p14:tracePt t="126282" x="2965450" y="2608263"/>
          <p14:tracePt t="126290" x="2965450" y="2633663"/>
          <p14:tracePt t="126298" x="2965450" y="2660650"/>
          <p14:tracePt t="126306" x="2965450" y="2676525"/>
          <p14:tracePt t="126322" x="2965450" y="2701925"/>
          <p14:tracePt t="126339" x="2965450" y="2727325"/>
          <p14:tracePt t="126346" x="2965450" y="2752725"/>
          <p14:tracePt t="126355" x="2990850" y="2787650"/>
          <p14:tracePt t="126362" x="3016250" y="2813050"/>
          <p14:tracePt t="126370" x="3067050" y="2846388"/>
          <p14:tracePt t="126378" x="3135313" y="2897188"/>
          <p14:tracePt t="126387" x="3143250" y="2914650"/>
          <p14:tracePt t="126394" x="3203575" y="2922588"/>
          <p14:tracePt t="126401" x="3270250" y="2940050"/>
          <p14:tracePt t="126410" x="3338513" y="2982913"/>
          <p14:tracePt t="126418" x="3373438" y="2990850"/>
          <p14:tracePt t="126426" x="3457575" y="3025775"/>
          <p14:tracePt t="126435" x="3467100" y="3025775"/>
          <p14:tracePt t="126442" x="3525838" y="3059113"/>
          <p14:tracePt t="126451" x="3594100" y="3076575"/>
          <p14:tracePt t="126458" x="3662363" y="3076575"/>
          <p14:tracePt t="126466" x="3687763" y="3094038"/>
          <p14:tracePt t="126474" x="3738563" y="3101975"/>
          <p14:tracePt t="126482" x="3763963" y="3101975"/>
          <p14:tracePt t="126490" x="3822700" y="3101975"/>
          <p14:tracePt t="126498" x="3890963" y="3101975"/>
          <p14:tracePt t="126506" x="3976688" y="3101975"/>
          <p14:tracePt t="126514" x="4060825" y="3101975"/>
          <p14:tracePt t="126522" x="4179888" y="3101975"/>
          <p14:tracePt t="126530" x="4291013" y="3101975"/>
          <p14:tracePt t="126539" x="4410075" y="3101975"/>
          <p14:tracePt t="126546" x="4545013" y="3101975"/>
          <p14:tracePt t="126555" x="4638675" y="3101975"/>
          <p14:tracePt t="126562" x="4724400" y="3101975"/>
          <p14:tracePt t="126570" x="4851400" y="3144838"/>
          <p14:tracePt t="126578" x="4910138" y="3144838"/>
          <p14:tracePt t="126586" x="4995863" y="3144838"/>
          <p14:tracePt t="126594" x="5080000" y="3144838"/>
          <p14:tracePt t="126602" x="5173663" y="3160713"/>
          <p14:tracePt t="126610" x="5292725" y="3186113"/>
          <p14:tracePt t="126618" x="5437188" y="3203575"/>
          <p14:tracePt t="126626" x="5505450" y="3203575"/>
          <p14:tracePt t="126635" x="5616575" y="3246438"/>
          <p14:tracePt t="126642" x="5700713" y="3246438"/>
          <p14:tracePt t="126651" x="5845175" y="3246438"/>
          <p14:tracePt t="126658" x="5888038" y="3246438"/>
          <p14:tracePt t="126666" x="5997575" y="3246438"/>
          <p14:tracePt t="126674" x="6065838" y="3246438"/>
          <p14:tracePt t="126683" x="6194425" y="3246438"/>
          <p14:tracePt t="126690" x="6311900" y="3246438"/>
          <p14:tracePt t="126698" x="6448425" y="3246438"/>
          <p14:tracePt t="126706" x="6542088" y="3246438"/>
          <p14:tracePt t="126714" x="6678613" y="3246438"/>
          <p14:tracePt t="126722" x="6797675" y="3246438"/>
          <p14:tracePt t="126730" x="6915150" y="3246438"/>
          <p14:tracePt t="126739" x="7026275" y="3246438"/>
          <p14:tracePt t="126746" x="7112000" y="3246438"/>
          <p14:tracePt t="126755" x="7204075" y="3246438"/>
          <p14:tracePt t="126762" x="7289800" y="3246438"/>
          <p14:tracePt t="126771" x="7358063" y="3246438"/>
          <p14:tracePt t="126778" x="7416800" y="3246438"/>
          <p14:tracePt t="126786" x="7442200" y="3246438"/>
          <p14:tracePt t="126794" x="7510463" y="3246438"/>
          <p14:tracePt t="126802" x="7553325" y="3246438"/>
          <p14:tracePt t="126810" x="7578725" y="3246438"/>
          <p14:tracePt t="126818" x="7596188" y="3246438"/>
          <p14:tracePt t="126826" x="7621588" y="3246438"/>
          <p14:tracePt t="126835" x="7662863" y="3246438"/>
          <p14:tracePt t="126842" x="7688263" y="3246438"/>
          <p14:tracePt t="126852" x="7715250" y="3246438"/>
          <p14:tracePt t="126858" x="7766050" y="3246438"/>
          <p14:tracePt t="126866" x="7807325" y="3246438"/>
          <p14:tracePt t="126885" x="7918450" y="3246438"/>
          <p14:tracePt t="126890" x="7961313" y="3246438"/>
          <p14:tracePt t="126898" x="8029575" y="3246438"/>
          <p14:tracePt t="126907" x="8088313" y="3246438"/>
          <p14:tracePt t="126914" x="8156575" y="3246438"/>
          <p14:tracePt t="126923" x="8199438" y="3246438"/>
          <p14:tracePt t="126930" x="8240713" y="3246438"/>
          <p14:tracePt t="126939" x="8326438" y="3246438"/>
          <p14:tracePt t="126946" x="8359775" y="3246438"/>
          <p14:tracePt t="126955" x="8402638" y="3246438"/>
          <p14:tracePt t="126962" x="8410575" y="3246438"/>
          <p14:tracePt t="126994" x="8428038" y="3246438"/>
          <p14:tracePt t="127002" x="8453438" y="3246438"/>
          <p14:tracePt t="127010" x="8488363" y="3314700"/>
          <p14:tracePt t="127018" x="8529638" y="3433763"/>
          <p14:tracePt t="127026" x="8589963" y="3586163"/>
          <p14:tracePt t="127035" x="8683625" y="3738563"/>
          <p14:tracePt t="127042" x="8742363" y="3841750"/>
          <p14:tracePt t="127051" x="8767763" y="3883025"/>
          <p14:tracePt t="127058" x="8785225" y="3935413"/>
          <p14:tracePt t="127066" x="8802688" y="3943350"/>
          <p14:tracePt t="127268" x="8894763" y="3917950"/>
          <p14:tracePt t="127275" x="9150350" y="3900488"/>
          <p14:tracePt t="127284" x="9380538" y="3900488"/>
          <p14:tracePt t="127291" x="9405938" y="3867150"/>
          <p14:tracePt t="127298" x="9421813" y="3824288"/>
          <p14:tracePt t="127306" x="9498013" y="3662363"/>
          <p14:tracePt t="127314" x="9601200" y="3619500"/>
          <p14:tracePt t="127322" x="9771063" y="3603625"/>
          <p14:tracePt t="127330" x="9915525" y="3603625"/>
          <p14:tracePt t="127338" x="10059988" y="3603625"/>
          <p14:tracePt t="127346" x="10204450" y="3603625"/>
          <p14:tracePt t="127354" x="10399713" y="3603625"/>
          <p14:tracePt t="127362" x="10569575" y="3603625"/>
          <p14:tracePt t="127370" x="10714038" y="3603625"/>
          <p14:tracePt t="127378" x="10798175" y="3603625"/>
          <p14:tracePt t="127386" x="10841038" y="3603625"/>
          <p14:tracePt t="127394" x="10874375" y="3603625"/>
          <p14:tracePt t="127524" x="10883900" y="3586163"/>
          <p14:tracePt t="128979" x="10866438" y="3578225"/>
          <p14:tracePt t="128986" x="10798175" y="3578225"/>
          <p14:tracePt t="128994" x="10671175" y="3578225"/>
          <p14:tracePt t="129002" x="10526713" y="3578225"/>
          <p14:tracePt t="129010" x="10331450" y="3578225"/>
          <p14:tracePt t="129017" x="10161588" y="3578225"/>
          <p14:tracePt t="129026" x="9966325" y="3578225"/>
          <p14:tracePt t="129034" x="9736138" y="3578225"/>
          <p14:tracePt t="129042" x="9482138" y="3578225"/>
          <p14:tracePt t="129050" x="9201150" y="3578225"/>
          <p14:tracePt t="129058" x="8980488" y="3578225"/>
          <p14:tracePt t="129067" x="8750300" y="3578225"/>
          <p14:tracePt t="129074" x="8521700" y="3578225"/>
          <p14:tracePt t="129082" x="8301038" y="3552825"/>
          <p14:tracePt t="129090" x="8121650" y="3527425"/>
          <p14:tracePt t="129098" x="7926388" y="3509963"/>
          <p14:tracePt t="129106" x="7748588" y="3467100"/>
          <p14:tracePt t="129114" x="7570788" y="3441700"/>
          <p14:tracePt t="129122" x="7426325" y="3424238"/>
          <p14:tracePt t="129131" x="7256463" y="3424238"/>
          <p14:tracePt t="129140" x="7112000" y="3398838"/>
          <p14:tracePt t="129146" x="6958013" y="3355975"/>
          <p14:tracePt t="129155" x="6813550" y="3340100"/>
          <p14:tracePt t="129162" x="6669088" y="3314700"/>
          <p14:tracePt t="129171" x="6550025" y="3314700"/>
          <p14:tracePt t="129178" x="6465888" y="3314700"/>
          <p14:tracePt t="129186" x="6354763" y="3314700"/>
          <p14:tracePt t="129194" x="6210300" y="3314700"/>
          <p14:tracePt t="129202" x="6116638" y="3314700"/>
          <p14:tracePt t="129210" x="6007100" y="3314700"/>
          <p14:tracePt t="129218" x="5921375" y="3314700"/>
          <p14:tracePt t="129226" x="5827713" y="3314700"/>
          <p14:tracePt t="129234" x="5735638" y="3297238"/>
          <p14:tracePt t="129242" x="5667375" y="3263900"/>
          <p14:tracePt t="129251" x="5641975" y="3263900"/>
          <p14:tracePt t="129258" x="5599113" y="3263900"/>
          <p14:tracePt t="129267" x="5548313" y="3263900"/>
          <p14:tracePt t="129274" x="5505450" y="3263900"/>
          <p14:tracePt t="129282" x="5437188" y="3263900"/>
          <p14:tracePt t="129290" x="5394325" y="3263900"/>
          <p14:tracePt t="129298" x="5353050" y="3263900"/>
          <p14:tracePt t="129306" x="5327650" y="3263900"/>
          <p14:tracePt t="129314" x="5276850" y="3263900"/>
          <p14:tracePt t="129322" x="5249863" y="3263900"/>
          <p14:tracePt t="129330" x="5208588" y="3263900"/>
          <p14:tracePt t="129338" x="5183188" y="3263900"/>
          <p14:tracePt t="129346" x="5132388" y="3263900"/>
          <p14:tracePt t="129354" x="5106988" y="3263900"/>
          <p14:tracePt t="129362" x="5064125" y="3263900"/>
          <p14:tracePt t="129370" x="4995863" y="3263900"/>
          <p14:tracePt t="129378" x="4970463" y="3263900"/>
          <p14:tracePt t="129386" x="4902200" y="3263900"/>
          <p14:tracePt t="129394" x="4876800" y="3271838"/>
          <p14:tracePt t="129402" x="4808538" y="3289300"/>
          <p14:tracePt t="129410" x="4765675" y="3289300"/>
          <p14:tracePt t="129418" x="4724400" y="3289300"/>
          <p14:tracePt t="129426" x="4689475" y="3297238"/>
          <p14:tracePt t="129434" x="4664075" y="3297238"/>
          <p14:tracePt t="129442" x="4638675" y="3330575"/>
          <p14:tracePt t="129450" x="4605338" y="3348038"/>
          <p14:tracePt t="129458" x="4595813" y="3348038"/>
          <p14:tracePt t="129467" x="4537075" y="3355975"/>
          <p14:tracePt t="129474" x="4529138" y="3373438"/>
          <p14:tracePt t="129482" x="4486275" y="3373438"/>
          <p14:tracePt t="129490" x="4451350" y="3398838"/>
          <p14:tracePt t="129498" x="4425950" y="3433763"/>
          <p14:tracePt t="129506" x="4410075" y="3433763"/>
          <p14:tracePt t="129514" x="4400550" y="3433763"/>
          <p14:tracePt t="129522" x="4375150" y="3441700"/>
          <p14:tracePt t="129530" x="4341813" y="3441700"/>
          <p14:tracePt t="129538" x="4332288" y="3441700"/>
          <p14:tracePt t="129546" x="4324350" y="3441700"/>
          <p14:tracePt t="129554" x="4306888" y="3441700"/>
          <p14:tracePt t="129562" x="4265613" y="3459163"/>
          <p14:tracePt t="129570" x="4256088" y="3467100"/>
          <p14:tracePt t="129747" x="4240213" y="3467100"/>
          <p14:tracePt t="129755" x="4214813" y="3467100"/>
          <p14:tracePt t="129763" x="4187825" y="3484563"/>
          <p14:tracePt t="129772" x="4129088" y="3484563"/>
          <p14:tracePt t="129778" x="4078288" y="3502025"/>
          <p14:tracePt t="129786" x="4035425" y="3502025"/>
          <p14:tracePt t="129794" x="3941763" y="3517900"/>
          <p14:tracePt t="129802" x="3900488" y="3517900"/>
          <p14:tracePt t="129810" x="3832225" y="3552825"/>
          <p14:tracePt t="129818" x="3822700" y="3552825"/>
          <p14:tracePt t="129826" x="3797300" y="3552825"/>
          <p14:tracePt t="129835" x="3771900" y="3552825"/>
          <p14:tracePt t="129842" x="3738563" y="3568700"/>
          <p14:tracePt t="129851" x="3695700" y="3586163"/>
          <p14:tracePt t="129858" x="3662363" y="3586163"/>
          <p14:tracePt t="129868" x="3636963" y="3594100"/>
          <p14:tracePt t="129885" x="3543300" y="3629025"/>
          <p14:tracePt t="129890" x="3500438" y="3646488"/>
          <p14:tracePt t="129898" x="3482975" y="3646488"/>
          <p14:tracePt t="129907" x="3457575" y="3654425"/>
          <p14:tracePt t="129914" x="3449638" y="3654425"/>
          <p14:tracePt t="129923" x="3424238" y="3654425"/>
          <p14:tracePt t="129930" x="3389313" y="3654425"/>
          <p14:tracePt t="129939" x="3363913" y="3705225"/>
          <p14:tracePt t="129955" x="3348038" y="3713163"/>
          <p14:tracePt t="129962" x="3338513" y="3730625"/>
          <p14:tracePt t="129971" x="3313113" y="3756025"/>
          <p14:tracePt t="129978" x="3279775" y="3790950"/>
          <p14:tracePt t="129994" x="3270250" y="3798888"/>
          <p14:tracePt t="130002" x="3254375" y="3806825"/>
          <p14:tracePt t="130018" x="3228975" y="3841750"/>
          <p14:tracePt t="130042" x="3219450" y="3849688"/>
          <p14:tracePt t="130235" x="3219450" y="3857625"/>
          <p14:tracePt t="130244" x="3219450" y="3883025"/>
          <p14:tracePt t="130254" x="3219450" y="3900488"/>
          <p14:tracePt t="130260" x="3219450" y="3908425"/>
          <p14:tracePt t="130267" x="3219450" y="3935413"/>
          <p14:tracePt t="130274" x="3219450" y="3968750"/>
          <p14:tracePt t="130282" x="3219450" y="3994150"/>
          <p14:tracePt t="130290" x="3219450" y="4037013"/>
          <p14:tracePt t="130298" x="3219450" y="4079875"/>
          <p14:tracePt t="130306" x="3219450" y="4113213"/>
          <p14:tracePt t="130314" x="3219450" y="4138613"/>
          <p14:tracePt t="130322" x="3219450" y="4164013"/>
          <p14:tracePt t="130330" x="3219450" y="4171950"/>
          <p14:tracePt t="130523" x="3236913" y="4206875"/>
          <p14:tracePt t="130546" x="3244850" y="4214813"/>
          <p14:tracePt t="130554" x="3262313" y="4214813"/>
          <p14:tracePt t="130562" x="3297238" y="4214813"/>
          <p14:tracePt t="130570" x="3313113" y="4214813"/>
          <p14:tracePt t="130593" x="3322638" y="4214813"/>
          <p14:tracePt t="130610" x="3348038" y="4214813"/>
          <p14:tracePt t="130626" x="3363913" y="4214813"/>
          <p14:tracePt t="130690" x="3389313" y="4214813"/>
          <p14:tracePt t="130699" x="3414713" y="4249738"/>
          <p14:tracePt t="130706" x="3432175" y="4249738"/>
          <p14:tracePt t="130714" x="3457575" y="4249738"/>
          <p14:tracePt t="130722" x="3482975" y="4249738"/>
          <p14:tracePt t="130827" x="3492500" y="4257675"/>
          <p14:tracePt t="130874" x="3517900" y="4257675"/>
          <p14:tracePt t="130883" x="3551238" y="4257675"/>
          <p14:tracePt t="130898" x="3559175" y="4257675"/>
          <p14:tracePt t="130906" x="3568700" y="4257675"/>
          <p14:tracePt t="130914" x="3586163" y="4257675"/>
          <p14:tracePt t="130922" x="3627438" y="4257675"/>
          <p14:tracePt t="130930" x="3636963" y="4257675"/>
          <p14:tracePt t="130938" x="3695700" y="4257675"/>
          <p14:tracePt t="130946" x="3721100" y="4257675"/>
          <p14:tracePt t="130954" x="3763963" y="4257675"/>
          <p14:tracePt t="130962" x="3848100" y="4257675"/>
          <p14:tracePt t="130971" x="3873500" y="4257675"/>
          <p14:tracePt t="130978" x="3959225" y="4257675"/>
          <p14:tracePt t="130986" x="4010025" y="4257675"/>
          <p14:tracePt t="130994" x="4035425" y="4257675"/>
          <p14:tracePt t="131003" x="4095750" y="4257675"/>
          <p14:tracePt t="131010" x="4121150" y="4257675"/>
          <p14:tracePt t="131018" x="4154488" y="4257675"/>
          <p14:tracePt t="131026" x="4179888" y="4257675"/>
          <p14:tracePt t="131034" x="4222750" y="4257675"/>
          <p14:tracePt t="131042" x="4240213" y="4257675"/>
          <p14:tracePt t="131050" x="4248150" y="4257675"/>
          <p14:tracePt t="131072" x="4273550" y="4257675"/>
          <p14:tracePt t="131122" x="4291013" y="4257675"/>
          <p14:tracePt t="131130" x="4316413" y="4257675"/>
          <p14:tracePt t="131138" x="4359275" y="4257675"/>
          <p14:tracePt t="131146" x="4384675" y="4257675"/>
          <p14:tracePt t="131155" x="4451350" y="4257675"/>
          <p14:tracePt t="131162" x="4494213" y="4257675"/>
          <p14:tracePt t="131171" x="4519613" y="4257675"/>
          <p14:tracePt t="131178" x="4587875" y="4257675"/>
          <p14:tracePt t="131186" x="4613275" y="4257675"/>
          <p14:tracePt t="131194" x="4656138" y="4257675"/>
          <p14:tracePt t="131201" x="4673600" y="4257675"/>
          <p14:tracePt t="131210" x="4681538" y="4257675"/>
          <p14:tracePt t="131226" x="4724400" y="4257675"/>
          <p14:tracePt t="132021" x="4732338" y="4257675"/>
          <p14:tracePt t="132034" x="4749800" y="4257675"/>
          <p14:tracePt t="132042" x="4775200" y="4257675"/>
          <p14:tracePt t="132058" x="4800600" y="4257675"/>
          <p14:tracePt t="132066" x="4818063" y="4257675"/>
          <p14:tracePt t="132074" x="4851400" y="4257675"/>
          <p14:tracePt t="132082" x="4868863" y="4257675"/>
          <p14:tracePt t="132098" x="4876800" y="4257675"/>
          <p14:tracePt t="132106" x="4902200" y="4257675"/>
          <p14:tracePt t="132113" x="4919663" y="4257675"/>
          <p14:tracePt t="132122" x="4927600" y="4257675"/>
          <p14:tracePt t="132130" x="4935538" y="4257675"/>
          <p14:tracePt t="132137" x="4978400" y="4257675"/>
          <p14:tracePt t="132154" x="5003800" y="4257675"/>
          <p14:tracePt t="132162" x="5054600" y="4257675"/>
          <p14:tracePt t="132170" x="5114925" y="4257675"/>
          <p14:tracePt t="132178" x="5165725" y="4257675"/>
          <p14:tracePt t="132187" x="5249863" y="4240213"/>
          <p14:tracePt t="132194" x="5368925" y="4214813"/>
          <p14:tracePt t="132202" x="5513388" y="4197350"/>
          <p14:tracePt t="132210" x="5692775" y="4156075"/>
          <p14:tracePt t="132218" x="5862638" y="4130675"/>
          <p14:tracePt t="132226" x="6065838" y="4062413"/>
          <p14:tracePt t="132234" x="6219825" y="4019550"/>
          <p14:tracePt t="132242" x="6423025" y="3925888"/>
          <p14:tracePt t="132250" x="6635750" y="3790950"/>
          <p14:tracePt t="132258" x="6823075" y="3646488"/>
          <p14:tracePt t="132267" x="6975475" y="3517900"/>
          <p14:tracePt t="132274" x="7112000" y="3382963"/>
          <p14:tracePt t="132282" x="7221538" y="3254375"/>
          <p14:tracePt t="132290" x="7281863" y="3127375"/>
          <p14:tracePt t="132298" x="7340600" y="3051175"/>
          <p14:tracePt t="132306" x="7348538" y="3025775"/>
          <p14:tracePt t="132314" x="7383463" y="2974975"/>
          <p14:tracePt t="132322" x="7400925" y="2949575"/>
          <p14:tracePt t="132330" x="7400925" y="2922588"/>
          <p14:tracePt t="132338" x="7400925" y="2889250"/>
          <p14:tracePt t="132346" x="7400925" y="2881313"/>
          <p14:tracePt t="132354" x="7400925" y="2855913"/>
          <p14:tracePt t="132362" x="7400925" y="2846388"/>
          <p14:tracePt t="132378" x="7400925" y="2830513"/>
          <p14:tracePt t="132394" x="7400925" y="2820988"/>
          <p14:tracePt t="132434" x="7400925" y="2795588"/>
          <p14:tracePt t="132450" x="7408863" y="2778125"/>
          <p14:tracePt t="132458" x="7426325" y="2770188"/>
          <p14:tracePt t="132474" x="7434263" y="2744788"/>
          <p14:tracePt t="132482" x="7467600" y="2711450"/>
          <p14:tracePt t="132490" x="7467600" y="2701925"/>
          <p14:tracePt t="132498" x="7467600" y="2676525"/>
          <p14:tracePt t="132506" x="7477125" y="2643188"/>
          <p14:tracePt t="132514" x="7510463" y="2600325"/>
          <p14:tracePt t="132522" x="7527925" y="2566988"/>
          <p14:tracePt t="132530" x="7545388" y="2541588"/>
          <p14:tracePt t="132538" x="7545388" y="2516188"/>
          <p14:tracePt t="132546" x="7553325" y="2498725"/>
          <p14:tracePt t="132554" x="7570788" y="2473325"/>
          <p14:tracePt t="132571" x="7570788" y="2447925"/>
          <p14:tracePt t="132578" x="7570788" y="2430463"/>
          <p14:tracePt t="132587" x="7570788" y="2422525"/>
          <p14:tracePt t="132602" x="7570788" y="2413000"/>
          <p14:tracePt t="132610" x="7570788" y="2387600"/>
          <p14:tracePt t="132618" x="7570788" y="2371725"/>
          <p14:tracePt t="132626" x="7570788" y="2362200"/>
          <p14:tracePt t="132690" x="7570788" y="2344738"/>
          <p14:tracePt t="132714" x="7570788" y="2319338"/>
          <p14:tracePt t="132722" x="7561263" y="2311400"/>
          <p14:tracePt t="132738" x="7553325" y="2286000"/>
          <p14:tracePt t="132746" x="7535863" y="2268538"/>
          <p14:tracePt t="132762" x="7535863" y="2260600"/>
          <p14:tracePt t="132970" x="7535863" y="2319338"/>
          <p14:tracePt t="132979" x="7545388" y="2387600"/>
          <p14:tracePt t="132988" x="7545388" y="2447925"/>
          <p14:tracePt t="132996" x="7561263" y="2473325"/>
          <p14:tracePt t="133003" x="7561263" y="2524125"/>
          <p14:tracePt t="133010" x="7561263" y="2532063"/>
          <p14:tracePt t="133018" x="7561263" y="2557463"/>
          <p14:tracePt t="133026" x="7561263" y="2582863"/>
          <p14:tracePt t="133033" x="7561263" y="2617788"/>
          <p14:tracePt t="133042" x="7561263" y="2625725"/>
          <p14:tracePt t="133050" x="7561263" y="2686050"/>
          <p14:tracePt t="133058" x="7561263" y="2744788"/>
          <p14:tracePt t="133067" x="7561263" y="2830513"/>
          <p14:tracePt t="133074" x="7561263" y="2897188"/>
          <p14:tracePt t="133082" x="7561263" y="2982913"/>
          <p14:tracePt t="133090" x="7578725" y="3025775"/>
          <p14:tracePt t="133106" x="7578725" y="3051175"/>
          <p14:tracePt t="133154" x="7586663" y="3101975"/>
          <p14:tracePt t="133275" x="7604125" y="3101975"/>
          <p14:tracePt t="133287" x="7612063" y="3101975"/>
          <p14:tracePt t="133291" x="7629525" y="3101975"/>
          <p14:tracePt t="133298" x="7680325" y="3094038"/>
          <p14:tracePt t="133306" x="7731125" y="3041650"/>
          <p14:tracePt t="133314" x="7766050" y="3016250"/>
          <p14:tracePt t="133322" x="7816850" y="2965450"/>
          <p14:tracePt t="133330" x="7842250" y="2932113"/>
          <p14:tracePt t="133338" x="7918450" y="2863850"/>
          <p14:tracePt t="133346" x="7943850" y="2813050"/>
          <p14:tracePt t="133354" x="7961313" y="2770188"/>
          <p14:tracePt t="133362" x="7994650" y="2719388"/>
          <p14:tracePt t="133370" x="8029575" y="2676525"/>
          <p14:tracePt t="133378" x="8037513" y="2643188"/>
          <p14:tracePt t="133386" x="8054975" y="2600325"/>
          <p14:tracePt t="133394" x="8088313" y="2582863"/>
          <p14:tracePt t="133402" x="8096250" y="2574925"/>
          <p14:tracePt t="133410" x="8113713" y="2532063"/>
          <p14:tracePt t="133418" x="8139113" y="2516188"/>
          <p14:tracePt t="133434" x="8139113" y="2473325"/>
          <p14:tracePt t="133442" x="8139113" y="2438400"/>
          <p14:tracePt t="133450" x="8147050" y="2430463"/>
          <p14:tracePt t="133458" x="8147050" y="2405063"/>
          <p14:tracePt t="133467" x="8147050" y="2397125"/>
          <p14:tracePt t="133474" x="8147050" y="2379663"/>
          <p14:tracePt t="133483" x="8147050" y="2336800"/>
          <p14:tracePt t="133490" x="8147050" y="2328863"/>
          <p14:tracePt t="133498" x="8147050" y="2319338"/>
          <p14:tracePt t="133506" x="8147050" y="2278063"/>
          <p14:tracePt t="133514" x="8147050" y="2252663"/>
          <p14:tracePt t="133522" x="8147050" y="2235200"/>
          <p14:tracePt t="133530" x="8147050" y="2174875"/>
          <p14:tracePt t="133546" x="8147050" y="2166938"/>
          <p14:tracePt t="133554" x="8147050" y="2141538"/>
          <p14:tracePt t="133563" x="8147050" y="2116138"/>
          <p14:tracePt t="133570" x="8147050" y="2098675"/>
          <p14:tracePt t="133724" x="8131175" y="2090738"/>
          <p14:tracePt t="133764" x="8131175" y="2108200"/>
          <p14:tracePt t="133770" x="8131175" y="2149475"/>
          <p14:tracePt t="133778" x="8131175" y="2217738"/>
          <p14:tracePt t="133786" x="8131175" y="2278063"/>
          <p14:tracePt t="133794" x="8131175" y="2362200"/>
          <p14:tracePt t="133802" x="8131175" y="2430463"/>
          <p14:tracePt t="133810" x="8131175" y="2455863"/>
          <p14:tracePt t="133818" x="8131175" y="2516188"/>
          <p14:tracePt t="133826" x="8131175" y="2549525"/>
          <p14:tracePt t="133833" x="8131175" y="2574925"/>
          <p14:tracePt t="133842" x="8131175" y="2600325"/>
          <p14:tracePt t="133850" x="8131175" y="2608263"/>
          <p14:tracePt t="133858" x="8131175" y="2633663"/>
          <p14:tracePt t="133867" x="8131175" y="2668588"/>
          <p14:tracePt t="133874" x="8131175" y="2676525"/>
          <p14:tracePt t="133882" x="8131175" y="2719388"/>
          <p14:tracePt t="133890" x="8131175" y="2727325"/>
          <p14:tracePt t="133898" x="8131175" y="2744788"/>
          <p14:tracePt t="133906" x="8131175" y="2770188"/>
          <p14:tracePt t="133914" x="8131175" y="2778125"/>
          <p14:tracePt t="133922" x="8131175" y="2805113"/>
          <p14:tracePt t="133930" x="8131175" y="2830513"/>
          <p14:tracePt t="133938" x="8131175" y="2863850"/>
          <p14:tracePt t="133946" x="8131175" y="2871788"/>
          <p14:tracePt t="133954" x="8131175" y="2897188"/>
          <p14:tracePt t="133962" x="8131175" y="2906713"/>
          <p14:tracePt t="134116" x="8131175" y="2932113"/>
          <p14:tracePt t="134124" x="8121650" y="2965450"/>
          <p14:tracePt t="134132" x="8121650" y="2974975"/>
          <p14:tracePt t="134138" x="8121650" y="2990850"/>
          <p14:tracePt t="134210" x="8105775" y="3000375"/>
          <p14:tracePt t="134234" x="8096250" y="3000375"/>
          <p14:tracePt t="134242" x="8070850" y="3000375"/>
          <p14:tracePt t="134250" x="8054975" y="2949575"/>
          <p14:tracePt t="134258" x="8037513" y="2881313"/>
          <p14:tracePt t="134267" x="8004175" y="2813050"/>
          <p14:tracePt t="134274" x="8004175" y="2752725"/>
          <p14:tracePt t="134283" x="8004175" y="2701925"/>
          <p14:tracePt t="134290" x="8004175" y="2617788"/>
          <p14:tracePt t="134298" x="8004175" y="2557463"/>
          <p14:tracePt t="134306" x="8004175" y="2489200"/>
          <p14:tracePt t="134314" x="8004175" y="2430463"/>
          <p14:tracePt t="134322" x="8004175" y="2405063"/>
          <p14:tracePt t="134330" x="8004175" y="2387600"/>
          <p14:tracePt t="134338" x="8004175" y="2344738"/>
          <p14:tracePt t="134346" x="8004175" y="2336800"/>
          <p14:tracePt t="134362" x="8004175" y="2328863"/>
          <p14:tracePt t="134539" x="8004175" y="2344738"/>
          <p14:tracePt t="134546" x="8004175" y="2430463"/>
          <p14:tracePt t="134553" x="8004175" y="2516188"/>
          <p14:tracePt t="134562" x="8004175" y="2625725"/>
          <p14:tracePt t="134570" x="8004175" y="2676525"/>
          <p14:tracePt t="134578" x="8004175" y="2736850"/>
          <p14:tracePt t="134586" x="8004175" y="2787650"/>
          <p14:tracePt t="134594" x="8004175" y="2830513"/>
          <p14:tracePt t="134603" x="8004175" y="2855913"/>
          <p14:tracePt t="134610" x="8004175" y="2871788"/>
          <p14:tracePt t="134700" x="7986713" y="2881313"/>
          <p14:tracePt t="134716" x="7977188" y="2881313"/>
          <p14:tracePt t="134730" x="7951788" y="2881313"/>
          <p14:tracePt t="134739" x="7926388" y="2881313"/>
          <p14:tracePt t="134746" x="7893050" y="2855913"/>
          <p14:tracePt t="134754" x="7867650" y="2846388"/>
          <p14:tracePt t="134762" x="7832725" y="2813050"/>
          <p14:tracePt t="134770" x="7791450" y="2795588"/>
          <p14:tracePt t="134778" x="7756525" y="2770188"/>
          <p14:tracePt t="134787" x="7731125" y="2736850"/>
          <p14:tracePt t="134794" x="7715250" y="2727325"/>
          <p14:tracePt t="134802" x="7654925" y="2660650"/>
          <p14:tracePt t="134810" x="7604125" y="2617788"/>
          <p14:tracePt t="134818" x="7553325" y="2566988"/>
          <p14:tracePt t="134826" x="7518400" y="2516188"/>
          <p14:tracePt t="134834" x="7467600" y="2430463"/>
          <p14:tracePt t="134842" x="7434263" y="2379663"/>
          <p14:tracePt t="134850" x="7426325" y="2362200"/>
          <p14:tracePt t="134858" x="7408863" y="2328863"/>
          <p14:tracePt t="134867" x="7383463" y="2293938"/>
          <p14:tracePt t="134922" x="7383463" y="2286000"/>
          <p14:tracePt t="134930" x="7366000" y="2268538"/>
          <p14:tracePt t="135100" x="7366000" y="2286000"/>
          <p14:tracePt t="135107" x="7366000" y="2371725"/>
          <p14:tracePt t="135115" x="7366000" y="2455863"/>
          <p14:tracePt t="135123" x="7400925" y="2582863"/>
          <p14:tracePt t="135130" x="7400925" y="2608263"/>
          <p14:tracePt t="135139" x="7400925" y="2651125"/>
          <p14:tracePt t="135146" x="7416800" y="2701925"/>
          <p14:tracePt t="135154" x="7416800" y="2711450"/>
          <p14:tracePt t="135162" x="7416800" y="2727325"/>
          <p14:tracePt t="135171" x="7426325" y="2736850"/>
          <p14:tracePt t="135178" x="7426325" y="2778125"/>
          <p14:tracePt t="135186" x="7442200" y="2787650"/>
          <p14:tracePt t="135194" x="7442200" y="2805113"/>
          <p14:tracePt t="135202" x="7442200" y="2830513"/>
          <p14:tracePt t="135210" x="7442200" y="2838450"/>
          <p14:tracePt t="135218" x="7442200" y="2855913"/>
          <p14:tracePt t="135234" x="7442200" y="2863850"/>
          <p14:tracePt t="135387" x="7467600" y="2863850"/>
          <p14:tracePt t="135395" x="7467600" y="2813050"/>
          <p14:tracePt t="135403" x="7467600" y="2770188"/>
          <p14:tracePt t="135413" x="7467600" y="2744788"/>
          <p14:tracePt t="135418" x="7467600" y="2676525"/>
          <p14:tracePt t="135426" x="7485063" y="2617788"/>
          <p14:tracePt t="135434" x="7502525" y="2566988"/>
          <p14:tracePt t="135442" x="7510463" y="2541588"/>
          <p14:tracePt t="135451" x="7510463" y="2473325"/>
          <p14:tracePt t="135458" x="7545388" y="2447925"/>
          <p14:tracePt t="135467" x="7545388" y="2430463"/>
          <p14:tracePt t="135474" x="7553325" y="2422525"/>
          <p14:tracePt t="135484" x="7553325" y="2405063"/>
          <p14:tracePt t="135490" x="7553325" y="2397125"/>
          <p14:tracePt t="135563" x="7570788" y="2397125"/>
          <p14:tracePt t="135571" x="7578725" y="2438400"/>
          <p14:tracePt t="135579" x="7604125" y="2574925"/>
          <p14:tracePt t="135586" x="7621588" y="2668588"/>
          <p14:tracePt t="135595" x="7637463" y="2787650"/>
          <p14:tracePt t="135603" x="7637463" y="2871788"/>
          <p14:tracePt t="135610" x="7662863" y="3016250"/>
          <p14:tracePt t="135619" x="7662863" y="3041650"/>
          <p14:tracePt t="135626" x="7697788" y="3109913"/>
          <p14:tracePt t="135635" x="7705725" y="3127375"/>
          <p14:tracePt t="135642" x="7705725" y="3135313"/>
          <p14:tracePt t="135651" x="7723188" y="3178175"/>
          <p14:tracePt t="135667" x="7723188" y="3195638"/>
          <p14:tracePt t="135819" x="7715250" y="3203575"/>
          <p14:tracePt t="135859" x="7705725" y="3203575"/>
          <p14:tracePt t="135876" x="7688263" y="3203575"/>
          <p14:tracePt t="135890" x="7662863" y="3203575"/>
          <p14:tracePt t="135898" x="7637463" y="3195638"/>
          <p14:tracePt t="135914" x="7621588" y="3170238"/>
          <p14:tracePt t="135930" x="7612063" y="3152775"/>
          <p14:tracePt t="135970" x="7612063" y="3127375"/>
          <p14:tracePt t="135994" x="7612063" y="3119438"/>
          <p14:tracePt t="136011" x="7629525" y="3119438"/>
          <p14:tracePt t="136026" x="7637463" y="3119438"/>
          <p14:tracePt t="136033" x="7646988" y="3119438"/>
          <p14:tracePt t="136042" x="7662863" y="3119438"/>
          <p14:tracePt t="136050" x="7705725" y="3119438"/>
          <p14:tracePt t="136058" x="7731125" y="3119438"/>
          <p14:tracePt t="136068" x="7756525" y="3119438"/>
          <p14:tracePt t="136074" x="7766050" y="3119438"/>
          <p14:tracePt t="136204" x="7781925" y="3119438"/>
          <p14:tracePt t="136210" x="7791450" y="3109913"/>
          <p14:tracePt t="136258" x="7791450" y="3094038"/>
          <p14:tracePt t="136282" x="7791450" y="3067050"/>
          <p14:tracePt t="136290" x="7791450" y="3059113"/>
          <p14:tracePt t="136314" x="7791450" y="3041650"/>
          <p14:tracePt t="136322" x="7791450" y="3016250"/>
          <p14:tracePt t="136330" x="7773988" y="3016250"/>
          <p14:tracePt t="136339" x="7748588" y="2990850"/>
          <p14:tracePt t="136346" x="7723188" y="2990850"/>
          <p14:tracePt t="136354" x="7680325" y="2990850"/>
          <p14:tracePt t="136362" x="7629525" y="2990850"/>
          <p14:tracePt t="136371" x="7621588" y="2990850"/>
          <p14:tracePt t="136378" x="7604125" y="2990850"/>
          <p14:tracePt t="136386" x="7570788" y="2990850"/>
          <p14:tracePt t="136402" x="7553325" y="2990850"/>
          <p14:tracePt t="136466" x="7545388" y="2990850"/>
          <p14:tracePt t="136484" x="7527925" y="3008313"/>
          <p14:tracePt t="136490" x="7527925" y="3033713"/>
          <p14:tracePt t="136498" x="7527925" y="3041650"/>
          <p14:tracePt t="136506" x="7518400" y="3059113"/>
          <p14:tracePt t="136514" x="7502525" y="3067050"/>
          <p14:tracePt t="136652" x="7493000" y="3076575"/>
          <p14:tracePt t="136674" x="7493000" y="3094038"/>
          <p14:tracePt t="136690" x="7493000" y="3101975"/>
          <p14:tracePt t="136698" x="7493000" y="3119438"/>
          <p14:tracePt t="136706" x="7493000" y="3127375"/>
          <p14:tracePt t="136722" x="7493000" y="3152775"/>
          <p14:tracePt t="136730" x="7493000" y="3170238"/>
          <p14:tracePt t="136738" x="7493000" y="3178175"/>
          <p14:tracePt t="136754" x="7493000" y="3186113"/>
          <p14:tracePt t="136762" x="7493000" y="3203575"/>
          <p14:tracePt t="136770" x="7502525" y="3228975"/>
          <p14:tracePt t="136778" x="7510463" y="3238500"/>
          <p14:tracePt t="136787" x="7518400" y="3254375"/>
          <p14:tracePt t="136794" x="7561263" y="3263900"/>
          <p14:tracePt t="136803" x="7629525" y="3263900"/>
          <p14:tracePt t="136810" x="7672388" y="3297238"/>
          <p14:tracePt t="136818" x="7740650" y="3297238"/>
          <p14:tracePt t="136826" x="7781925" y="3297238"/>
          <p14:tracePt t="136833" x="7832725" y="3297238"/>
          <p14:tracePt t="136842" x="7859713" y="3297238"/>
          <p14:tracePt t="136850" x="7885113" y="3297238"/>
          <p14:tracePt t="136858" x="7926388" y="3297238"/>
          <p14:tracePt t="136867" x="7961313" y="3297238"/>
          <p14:tracePt t="136884" x="7969250" y="3297238"/>
          <p14:tracePt t="137042" x="7951788" y="3279775"/>
          <p14:tracePt t="137050" x="7867650" y="3279775"/>
          <p14:tracePt t="137058" x="7781925" y="3279775"/>
          <p14:tracePt t="137067" x="7637463" y="3279775"/>
          <p14:tracePt t="137074" x="7493000" y="3279775"/>
          <p14:tracePt t="137083" x="7373938" y="3279775"/>
          <p14:tracePt t="137090" x="7204075" y="3263900"/>
          <p14:tracePt t="137098" x="7051675" y="3221038"/>
          <p14:tracePt t="137106" x="6881813" y="3195638"/>
          <p14:tracePt t="137114" x="6711950" y="3178175"/>
          <p14:tracePt t="137122" x="6483350" y="3152775"/>
          <p14:tracePt t="137130" x="6278563" y="3084513"/>
          <p14:tracePt t="137138" x="6049963" y="3084513"/>
          <p14:tracePt t="137146" x="5895975" y="2990850"/>
          <p14:tracePt t="137154" x="5718175" y="2949575"/>
          <p14:tracePt t="137162" x="5573713" y="2932113"/>
          <p14:tracePt t="137170" x="5472113" y="2871788"/>
          <p14:tracePt t="137178" x="5378450" y="2830513"/>
          <p14:tracePt t="137187" x="5259388" y="2787650"/>
          <p14:tracePt t="137194" x="5191125" y="2778125"/>
          <p14:tracePt t="137203" x="5122863" y="2762250"/>
          <p14:tracePt t="137210" x="5080000" y="2744788"/>
          <p14:tracePt t="137218" x="5046663" y="2744788"/>
          <p14:tracePt t="137226" x="5003800" y="2711450"/>
          <p14:tracePt t="137266" x="4987925" y="2711450"/>
          <p14:tracePt t="137274" x="4978400" y="2711450"/>
          <p14:tracePt t="137283" x="4935538" y="2711450"/>
          <p14:tracePt t="137290" x="4910138" y="2711450"/>
          <p14:tracePt t="137298" x="4843463" y="2711450"/>
          <p14:tracePt t="137306" x="4818063" y="2711450"/>
          <p14:tracePt t="137314" x="4732338" y="2711450"/>
          <p14:tracePt t="137322" x="4673600" y="2711450"/>
          <p14:tracePt t="137330" x="4605338" y="2736850"/>
          <p14:tracePt t="137338" x="4511675" y="2752725"/>
          <p14:tracePt t="137346" x="4410075" y="2813050"/>
          <p14:tracePt t="137354" x="4291013" y="2838450"/>
          <p14:tracePt t="137362" x="4197350" y="2871788"/>
          <p14:tracePt t="137370" x="4129088" y="2906713"/>
          <p14:tracePt t="137378" x="4060825" y="2922588"/>
          <p14:tracePt t="137386" x="3967163" y="2940050"/>
          <p14:tracePt t="137394" x="3941763" y="2940050"/>
          <p14:tracePt t="137403" x="3873500" y="2974975"/>
          <p14:tracePt t="137410" x="3848100" y="2990850"/>
          <p14:tracePt t="137418" x="3797300" y="2990850"/>
          <p14:tracePt t="137426" x="3789363" y="2990850"/>
          <p14:tracePt t="137434" x="3746500" y="3008313"/>
          <p14:tracePt t="137442" x="3721100" y="3016250"/>
          <p14:tracePt t="137450" x="3703638" y="3016250"/>
          <p14:tracePt t="137458" x="3678238" y="3016250"/>
          <p14:tracePt t="137466" x="3670300" y="3016250"/>
          <p14:tracePt t="137474" x="3644900" y="3016250"/>
          <p14:tracePt t="137483" x="3611563" y="3016250"/>
          <p14:tracePt t="137490" x="3568700" y="3051175"/>
          <p14:tracePt t="137498" x="3533775" y="3067050"/>
          <p14:tracePt t="137506" x="3508375" y="3067050"/>
          <p14:tracePt t="137514" x="3500438" y="3076575"/>
          <p14:tracePt t="137522" x="3475038" y="3076575"/>
          <p14:tracePt t="137530" x="3457575" y="3076575"/>
          <p14:tracePt t="137538" x="3449638" y="3076575"/>
          <p14:tracePt t="137546" x="3406775" y="3076575"/>
          <p14:tracePt t="137554" x="3363913" y="3076575"/>
          <p14:tracePt t="137562" x="3313113" y="3076575"/>
          <p14:tracePt t="137570" x="3254375" y="3076575"/>
          <p14:tracePt t="137578" x="3211513" y="3076575"/>
          <p14:tracePt t="137587" x="3178175" y="3076575"/>
          <p14:tracePt t="137594" x="3135313" y="3076575"/>
          <p14:tracePt t="137603" x="3092450" y="3076575"/>
          <p14:tracePt t="137610" x="3067050" y="3076575"/>
          <p14:tracePt t="137618" x="3033713" y="3076575"/>
          <p14:tracePt t="137626" x="3008313" y="3076575"/>
          <p14:tracePt t="137634" x="2965450" y="3076575"/>
          <p14:tracePt t="137642" x="2940050" y="3076575"/>
          <p14:tracePt t="137649" x="2871788" y="3076575"/>
          <p14:tracePt t="137658" x="2863850" y="3076575"/>
          <p14:tracePt t="137666" x="2820988" y="3076575"/>
          <p14:tracePt t="137674" x="2795588" y="3076575"/>
          <p14:tracePt t="137683" x="2744788" y="3076575"/>
          <p14:tracePt t="137690" x="2719388" y="3076575"/>
          <p14:tracePt t="137698" x="2676525" y="3076575"/>
          <p14:tracePt t="137706" x="2633663" y="3076575"/>
          <p14:tracePt t="137714" x="2582863" y="3076575"/>
          <p14:tracePt t="137722" x="2557463" y="3076575"/>
          <p14:tracePt t="137730" x="2489200" y="3094038"/>
          <p14:tracePt t="137738" x="2446338" y="3127375"/>
          <p14:tracePt t="137746" x="2395538" y="3127375"/>
          <p14:tracePt t="137754" x="2327275" y="3160713"/>
          <p14:tracePt t="137762" x="2286000" y="3160713"/>
          <p14:tracePt t="137770" x="2260600" y="3160713"/>
          <p14:tracePt t="137778" x="2192338" y="3178175"/>
          <p14:tracePt t="137786" x="2098675" y="3195638"/>
          <p14:tracePt t="137794" x="2055813" y="3228975"/>
          <p14:tracePt t="137803" x="2030413" y="3228975"/>
          <p14:tracePt t="137810" x="1997075" y="3238500"/>
          <p14:tracePt t="138516" x="1928813" y="3254375"/>
          <p14:tracePt t="138522" x="1928813" y="3271838"/>
          <p14:tracePt t="138530" x="1920875" y="3279775"/>
          <p14:tracePt t="138538" x="1920875" y="3297238"/>
          <p14:tracePt t="138562" x="1936750" y="3305175"/>
          <p14:tracePt t="138570" x="1962150" y="3305175"/>
          <p14:tracePt t="138578" x="2012950" y="3322638"/>
          <p14:tracePt t="138755" x="2012950" y="3348038"/>
          <p14:tracePt t="138795" x="2012950" y="3330575"/>
          <p14:tracePt t="138834" x="2005013" y="3322638"/>
          <p14:tracePt t="139675" x="2012950" y="3322638"/>
          <p14:tracePt t="139685" x="2090738" y="3289300"/>
          <p14:tracePt t="139692" x="2293938" y="3271838"/>
          <p14:tracePt t="139698" x="2463800" y="3221038"/>
          <p14:tracePt t="139706" x="2676525" y="3152775"/>
          <p14:tracePt t="139714" x="2795588" y="3135313"/>
          <p14:tracePt t="139722" x="2854325" y="3119438"/>
          <p14:tracePt t="139730" x="2905125" y="3084513"/>
          <p14:tracePt t="139738" x="2930525" y="3076575"/>
          <p14:tracePt t="139746" x="2965450" y="3059113"/>
          <p14:tracePt t="139753" x="3033713" y="3025775"/>
          <p14:tracePt t="139762" x="3100388" y="2990850"/>
          <p14:tracePt t="139770" x="3219450" y="2949575"/>
          <p14:tracePt t="139778" x="3398838" y="2906713"/>
          <p14:tracePt t="139786" x="3551238" y="2863850"/>
          <p14:tracePt t="139794" x="3746500" y="2838450"/>
          <p14:tracePt t="139802" x="3925888" y="2795588"/>
          <p14:tracePt t="139810" x="4070350" y="2778125"/>
          <p14:tracePt t="139818" x="4273550" y="2752725"/>
          <p14:tracePt t="139826" x="4494213" y="2752725"/>
          <p14:tracePt t="139834" x="4724400" y="2752725"/>
          <p14:tracePt t="139842" x="4953000" y="2752725"/>
          <p14:tracePt t="139852" x="5199063" y="2752725"/>
          <p14:tracePt t="139870" x="5599113" y="2752725"/>
          <p14:tracePt t="139875" x="5743575" y="2752725"/>
          <p14:tracePt t="139883" x="5938838" y="2752725"/>
          <p14:tracePt t="139890" x="6057900" y="2752725"/>
          <p14:tracePt t="139898" x="6176963" y="2736850"/>
          <p14:tracePt t="139906" x="6261100" y="2736850"/>
          <p14:tracePt t="139914" x="6346825" y="2736850"/>
          <p14:tracePt t="139922" x="6397625" y="2736850"/>
          <p14:tracePt t="139930" x="6456363" y="2736850"/>
          <p14:tracePt t="139938" x="6483350" y="2736850"/>
          <p14:tracePt t="139946" x="6499225" y="2736850"/>
          <p14:tracePt t="139954" x="6524625" y="2736850"/>
          <p14:tracePt t="139962" x="6550025" y="2736850"/>
          <p14:tracePt t="139970" x="6592888" y="2736850"/>
          <p14:tracePt t="139978" x="6643688" y="2736850"/>
          <p14:tracePt t="139986" x="6686550" y="2736850"/>
          <p14:tracePt t="139994" x="6754813" y="2736850"/>
          <p14:tracePt t="140003" x="6797675" y="2770188"/>
          <p14:tracePt t="140010" x="6889750" y="2805113"/>
          <p14:tracePt t="140018" x="6932613" y="2820988"/>
          <p14:tracePt t="140025" x="6958013" y="2820988"/>
          <p14:tracePt t="140034" x="6992938" y="2820988"/>
          <p14:tracePt t="140042" x="7000875" y="2838450"/>
          <p14:tracePt t="140219" x="7000875" y="2846388"/>
          <p14:tracePt t="140235" x="7000875" y="2863850"/>
          <p14:tracePt t="140243" x="6983413" y="2889250"/>
          <p14:tracePt t="140250" x="6942138" y="2889250"/>
          <p14:tracePt t="140258" x="6873875" y="2922588"/>
          <p14:tracePt t="140266" x="6838950" y="2922588"/>
          <p14:tracePt t="140274" x="6754813" y="2922588"/>
          <p14:tracePt t="140283" x="6669088" y="2922588"/>
          <p14:tracePt t="140290" x="6610350" y="2922588"/>
          <p14:tracePt t="140298" x="6542088" y="2922588"/>
          <p14:tracePt t="140306" x="6430963" y="2914650"/>
          <p14:tracePt t="140314" x="6338888" y="2855913"/>
          <p14:tracePt t="140322" x="6261100" y="2813050"/>
          <p14:tracePt t="140330" x="6134100" y="2727325"/>
          <p14:tracePt t="140338" x="6040438" y="2668588"/>
          <p14:tracePt t="140346" x="5938838" y="2608263"/>
          <p14:tracePt t="140354" x="5837238" y="2506663"/>
          <p14:tracePt t="140362" x="5761038" y="2473325"/>
          <p14:tracePt t="140370" x="5683250" y="2397125"/>
          <p14:tracePt t="140378" x="5616575" y="2336800"/>
          <p14:tracePt t="140386" x="5548313" y="2319338"/>
          <p14:tracePt t="140394" x="5421313" y="2217738"/>
          <p14:tracePt t="140402" x="5368925" y="2200275"/>
          <p14:tracePt t="140410" x="5276850" y="2124075"/>
          <p14:tracePt t="140418" x="5173663" y="2065338"/>
          <p14:tracePt t="140426" x="5106988" y="2014538"/>
          <p14:tracePt t="140434" x="5003800" y="1954213"/>
          <p14:tracePt t="140442" x="4876800" y="1885950"/>
          <p14:tracePt t="140450" x="4783138" y="1827213"/>
          <p14:tracePt t="140458" x="4681538" y="1793875"/>
          <p14:tracePt t="140466" x="4554538" y="1708150"/>
          <p14:tracePt t="140474" x="4460875" y="1649413"/>
          <p14:tracePt t="140487" x="4359275" y="1606550"/>
          <p14:tracePt t="140494" x="4240213" y="1546225"/>
          <p14:tracePt t="140499" x="4137025" y="1504950"/>
          <p14:tracePt t="140507" x="4095750" y="1487488"/>
          <p14:tracePt t="140515" x="4044950" y="1477963"/>
          <p14:tracePt t="140522" x="4035425" y="1462088"/>
          <p14:tracePt t="140530" x="4010025" y="1452563"/>
          <p14:tracePt t="140538" x="3992563" y="1452563"/>
          <p14:tracePt t="140546" x="3951288" y="1436688"/>
          <p14:tracePt t="140554" x="3908425" y="1419225"/>
          <p14:tracePt t="140562" x="3865563" y="1419225"/>
          <p14:tracePt t="140571" x="3797300" y="1419225"/>
          <p14:tracePt t="140578" x="3771900" y="1419225"/>
          <p14:tracePt t="140586" x="3703638" y="1419225"/>
          <p14:tracePt t="140594" x="3662363" y="1419225"/>
          <p14:tracePt t="140602" x="3636963" y="1419225"/>
          <p14:tracePt t="140610" x="3594100" y="1419225"/>
          <p14:tracePt t="140618" x="3559175" y="1419225"/>
          <p14:tracePt t="140626" x="3500438" y="1419225"/>
          <p14:tracePt t="140634" x="3414713" y="1419225"/>
          <p14:tracePt t="140642" x="3348038" y="1419225"/>
          <p14:tracePt t="140650" x="3262313" y="1419225"/>
          <p14:tracePt t="140658" x="3219450" y="1419225"/>
          <p14:tracePt t="140667" x="3135313" y="1419225"/>
          <p14:tracePt t="140674" x="3074988" y="1419225"/>
          <p14:tracePt t="140683" x="3008313" y="1419225"/>
          <p14:tracePt t="140690" x="2947988" y="1419225"/>
          <p14:tracePt t="140698" x="2863850" y="1419225"/>
          <p14:tracePt t="140706" x="2770188" y="1419225"/>
          <p14:tracePt t="140714" x="2659063" y="1419225"/>
          <p14:tracePt t="140722" x="2590800" y="1385888"/>
          <p14:tracePt t="140730" x="2557463" y="1385888"/>
          <p14:tracePt t="140738" x="2514600" y="1368425"/>
          <p14:tracePt t="140746" x="2506663" y="1368425"/>
          <p14:tracePt t="141004" x="2471738" y="1376363"/>
          <p14:tracePt t="141011" x="2430463" y="1376363"/>
          <p14:tracePt t="141019" x="2344738" y="1376363"/>
          <p14:tracePt t="141026" x="2149475" y="1376363"/>
          <p14:tracePt t="141034" x="1893888" y="1376363"/>
          <p14:tracePt t="141042" x="1614488" y="1376363"/>
          <p14:tracePt t="141050" x="1419225" y="1376363"/>
          <p14:tracePt t="141058" x="1274763" y="1376363"/>
          <p14:tracePt t="141066" x="1130300" y="1376363"/>
          <p14:tracePt t="141074" x="1062038" y="1376363"/>
          <p14:tracePt t="141083" x="1036638" y="1376363"/>
          <p14:tracePt t="141274" x="1028700" y="1385888"/>
          <p14:tracePt t="141282" x="1036638" y="1444625"/>
          <p14:tracePt t="141290" x="1062038" y="1470025"/>
          <p14:tracePt t="141299" x="1079500" y="1520825"/>
          <p14:tracePt t="141306" x="1130300" y="1571625"/>
          <p14:tracePt t="141314" x="1155700" y="1597025"/>
          <p14:tracePt t="141322" x="1223963" y="1631950"/>
          <p14:tracePt t="141330" x="1274763" y="1649413"/>
          <p14:tracePt t="141338" x="1317625" y="1700213"/>
          <p14:tracePt t="141346" x="1368425" y="1716088"/>
          <p14:tracePt t="141354" x="1435100" y="1766888"/>
          <p14:tracePt t="141362" x="1477963" y="1766888"/>
          <p14:tracePt t="141370" x="1571625" y="1801813"/>
          <p14:tracePt t="141378" x="1639888" y="1819275"/>
          <p14:tracePt t="141386" x="1758950" y="1860550"/>
          <p14:tracePt t="141394" x="1852613" y="1895475"/>
          <p14:tracePt t="141402" x="1946275" y="1895475"/>
          <p14:tracePt t="141410" x="2030413" y="1895475"/>
          <p14:tracePt t="141418" x="2073275" y="1895475"/>
          <p14:tracePt t="141426" x="2141538" y="1895475"/>
          <p14:tracePt t="141434" x="2149475" y="1895475"/>
          <p14:tracePt t="141442" x="2174875" y="1895475"/>
          <p14:tracePt t="141449" x="2225675" y="1895475"/>
          <p14:tracePt t="141458" x="2251075" y="1895475"/>
          <p14:tracePt t="141466" x="2319338" y="1870075"/>
          <p14:tracePt t="141474" x="2327275" y="1870075"/>
          <p14:tracePt t="141482" x="2370138" y="1860550"/>
          <p14:tracePt t="141490" x="2438400" y="1844675"/>
          <p14:tracePt t="141499" x="2471738" y="1793875"/>
          <p14:tracePt t="141506" x="2514600" y="1776413"/>
          <p14:tracePt t="141514" x="2582863" y="1741488"/>
          <p14:tracePt t="141522" x="2651125" y="1708150"/>
          <p14:tracePt t="141530" x="2727325" y="1674813"/>
          <p14:tracePt t="141538" x="2786063" y="1657350"/>
          <p14:tracePt t="141546" x="2838450" y="1639888"/>
          <p14:tracePt t="141553" x="2897188" y="1622425"/>
          <p14:tracePt t="141562" x="2947988" y="1614488"/>
          <p14:tracePt t="141570" x="2973388" y="1614488"/>
          <p14:tracePt t="141578" x="3041650" y="1614488"/>
          <p14:tracePt t="141586" x="3100388" y="1614488"/>
          <p14:tracePt t="141594" x="3186113" y="1614488"/>
          <p14:tracePt t="141602" x="3305175" y="1614488"/>
          <p14:tracePt t="141610" x="3389313" y="1614488"/>
          <p14:tracePt t="141619" x="3559175" y="1614488"/>
          <p14:tracePt t="141626" x="3678238" y="1614488"/>
          <p14:tracePt t="141633" x="3763963" y="1614488"/>
          <p14:tracePt t="141642" x="3848100" y="1614488"/>
          <p14:tracePt t="141649" x="3933825" y="1614488"/>
          <p14:tracePt t="141658" x="4027488" y="1614488"/>
          <p14:tracePt t="141666" x="4052888" y="1614488"/>
          <p14:tracePt t="141674" x="4111625" y="1614488"/>
          <p14:tracePt t="141683" x="4162425" y="1614488"/>
          <p14:tracePt t="141690" x="4187825" y="1614488"/>
          <p14:tracePt t="141698" x="4197350" y="1614488"/>
          <p14:tracePt t="141706" x="4240213" y="1614488"/>
          <p14:tracePt t="141714" x="4256088" y="1614488"/>
          <p14:tracePt t="141722" x="4291013" y="1614488"/>
          <p14:tracePt t="141730" x="4324350" y="1614488"/>
          <p14:tracePt t="141738" x="4367213" y="1614488"/>
          <p14:tracePt t="141746" x="4410075" y="1614488"/>
          <p14:tracePt t="141753" x="4476750" y="1614488"/>
          <p14:tracePt t="141762" x="4562475" y="1589088"/>
          <p14:tracePt t="141770" x="4646613" y="1589088"/>
          <p14:tracePt t="141778" x="4714875" y="1589088"/>
          <p14:tracePt t="141786" x="4775200" y="1589088"/>
          <p14:tracePt t="141794" x="4826000" y="1589088"/>
          <p14:tracePt t="141802" x="4868863" y="1581150"/>
          <p14:tracePt t="141835" x="4884738" y="1581150"/>
          <p14:tracePt t="141874" x="4894263" y="1563688"/>
          <p14:tracePt t="141882" x="4894263" y="1555750"/>
          <p14:tracePt t="141899" x="4894263" y="1538288"/>
          <p14:tracePt t="141906" x="4894263" y="1530350"/>
          <p14:tracePt t="141914" x="4894263" y="1504950"/>
          <p14:tracePt t="141922" x="4884738" y="1477963"/>
          <p14:tracePt t="141930" x="4876800" y="1462088"/>
          <p14:tracePt t="141946" x="4859338" y="1436688"/>
          <p14:tracePt t="141953" x="4859338" y="1427163"/>
          <p14:tracePt t="141969" x="4851400" y="1411288"/>
          <p14:tracePt t="141978" x="4851400" y="1401763"/>
          <p14:tracePt t="141986" x="4833938" y="1376363"/>
          <p14:tracePt t="142003" x="4791075" y="1325563"/>
          <p14:tracePt t="142010" x="4775200" y="1308100"/>
          <p14:tracePt t="142018" x="4699000" y="1282700"/>
          <p14:tracePt t="142026" x="4630738" y="1249363"/>
          <p14:tracePt t="142034" x="4503738" y="1206500"/>
          <p14:tracePt t="142042" x="4410075" y="1189038"/>
          <p14:tracePt t="142050" x="4265613" y="1147763"/>
          <p14:tracePt t="142058" x="4146550" y="1122363"/>
          <p14:tracePt t="142066" x="4027488" y="1122363"/>
          <p14:tracePt t="142074" x="3908425" y="1079500"/>
          <p14:tracePt t="142082" x="3789363" y="1062038"/>
          <p14:tracePt t="142090" x="3703638" y="1062038"/>
          <p14:tracePt t="142099" x="3636963" y="1062038"/>
          <p14:tracePt t="142106" x="3576638" y="1062038"/>
          <p14:tracePt t="142114" x="3508375" y="1062038"/>
          <p14:tracePt t="142122" x="3424238" y="1062038"/>
          <p14:tracePt t="142130" x="3338513" y="1062038"/>
          <p14:tracePt t="142138" x="3270250" y="1062038"/>
          <p14:tracePt t="142146" x="3228975" y="1069975"/>
          <p14:tracePt t="142154" x="3117850" y="1104900"/>
          <p14:tracePt t="142162" x="3067050" y="1122363"/>
          <p14:tracePt t="142170" x="2965450" y="1122363"/>
          <p14:tracePt t="142178" x="2863850" y="1181100"/>
          <p14:tracePt t="142186" x="2770188" y="1198563"/>
          <p14:tracePt t="142194" x="2684463" y="1198563"/>
          <p14:tracePt t="142202" x="2540000" y="1223963"/>
          <p14:tracePt t="142210" x="2438400" y="1257300"/>
          <p14:tracePt t="142219" x="2379663" y="1257300"/>
          <p14:tracePt t="142226" x="2286000" y="1274763"/>
          <p14:tracePt t="142234" x="2243138" y="1274763"/>
          <p14:tracePt t="142242" x="2157413" y="1274763"/>
          <p14:tracePt t="142249" x="2116138" y="1292225"/>
          <p14:tracePt t="142258" x="2081213" y="1308100"/>
          <p14:tracePt t="142265" x="2038350" y="1308100"/>
          <p14:tracePt t="142274" x="2005013" y="1343025"/>
          <p14:tracePt t="142282" x="1997075" y="1343025"/>
          <p14:tracePt t="142290" x="1936750" y="1343025"/>
          <p14:tracePt t="142299" x="1878013" y="1350963"/>
          <p14:tracePt t="142306" x="1843088" y="1350963"/>
          <p14:tracePt t="142314" x="1784350" y="1350963"/>
          <p14:tracePt t="142322" x="1741488" y="1350963"/>
          <p14:tracePt t="142330" x="1708150" y="1350963"/>
          <p14:tracePt t="142338" x="1682750" y="1350963"/>
          <p14:tracePt t="142346" x="1657350" y="1350963"/>
          <p14:tracePt t="142354" x="1647825" y="1350963"/>
          <p14:tracePt t="142362" x="1631950" y="1350963"/>
          <p14:tracePt t="142370" x="1589088" y="1350963"/>
          <p14:tracePt t="142378" x="1528763" y="1350963"/>
          <p14:tracePt t="142387" x="1503363" y="1350963"/>
          <p14:tracePt t="142394" x="1435100" y="1350963"/>
          <p14:tracePt t="142403" x="1376363" y="1350963"/>
          <p14:tracePt t="142410" x="1358900" y="1350963"/>
          <p14:tracePt t="142418" x="1350963" y="1350963"/>
          <p14:tracePt t="142524" x="1343025" y="1368425"/>
          <p14:tracePt t="142547" x="1343025" y="1393825"/>
          <p14:tracePt t="142555" x="1343025" y="1401763"/>
          <p14:tracePt t="142563" x="1358900" y="1427163"/>
          <p14:tracePt t="142570" x="1368425" y="1444625"/>
          <p14:tracePt t="142578" x="1409700" y="1487488"/>
          <p14:tracePt t="142587" x="1462088" y="1504950"/>
          <p14:tracePt t="142594" x="1487488" y="1512888"/>
          <p14:tracePt t="142603" x="1520825" y="1530350"/>
          <p14:tracePt t="142610" x="1528763" y="1546225"/>
          <p14:tracePt t="142618" x="1538288" y="1555750"/>
          <p14:tracePt t="142626" x="1554163" y="1555750"/>
          <p14:tracePt t="142634" x="1579563" y="1571625"/>
          <p14:tracePt t="142650" x="1589088" y="1581150"/>
          <p14:tracePt t="142658" x="1622425" y="1606550"/>
          <p14:tracePt t="142666" x="1647825" y="1622425"/>
          <p14:tracePt t="142674" x="1716088" y="1639888"/>
          <p14:tracePt t="142683" x="1741488" y="1657350"/>
          <p14:tracePt t="142690" x="1809750" y="1708150"/>
          <p14:tracePt t="142700" x="1860550" y="1725613"/>
          <p14:tracePt t="142706" x="1928813" y="1793875"/>
          <p14:tracePt t="142714" x="2030413" y="1852613"/>
          <p14:tracePt t="142722" x="2106613" y="1911350"/>
          <p14:tracePt t="142730" x="2200275" y="1971675"/>
          <p14:tracePt t="142738" x="2268538" y="2005013"/>
          <p14:tracePt t="142746" x="2405063" y="2090738"/>
          <p14:tracePt t="142754" x="2446338" y="2116138"/>
          <p14:tracePt t="142762" x="2481263" y="2133600"/>
          <p14:tracePt t="142770" x="2481263" y="2174875"/>
          <p14:tracePt t="142778" x="2565400" y="2235200"/>
          <p14:tracePt t="142787" x="2641600" y="2286000"/>
          <p14:tracePt t="142987" x="2633663" y="2319338"/>
          <p14:tracePt t="142995" x="2549525" y="2293938"/>
          <p14:tracePt t="143004" x="2532063" y="2293938"/>
          <p14:tracePt t="143011" x="2506663" y="2311400"/>
          <p14:tracePt t="143058" x="2514600" y="2397125"/>
          <p14:tracePt t="143066" x="2582863" y="2549525"/>
          <p14:tracePt t="143074" x="2616200" y="2643188"/>
          <p14:tracePt t="143083" x="2651125" y="2719388"/>
          <p14:tracePt t="143090" x="2701925" y="2889250"/>
          <p14:tracePt t="143099" x="2719388" y="3033713"/>
          <p14:tracePt t="143106" x="2778125" y="3160713"/>
          <p14:tracePt t="143114" x="2795588" y="3228975"/>
          <p14:tracePt t="143122" x="2811463" y="3297238"/>
          <p14:tracePt t="143130" x="2828925" y="3305175"/>
          <p14:tracePt t="143138" x="2838450" y="3322638"/>
          <p14:tracePt t="143316" x="2820988" y="3330575"/>
          <p14:tracePt t="143340" x="2811463" y="3340100"/>
          <p14:tracePt t="143346" x="2803525" y="3355975"/>
          <p14:tracePt t="143362" x="2786063" y="3355975"/>
          <p14:tracePt t="144604" x="2795588" y="3348038"/>
          <p14:tracePt t="145491" x="2803525" y="3348038"/>
          <p14:tracePt t="148027" x="2811463" y="3340100"/>
          <p14:tracePt t="148211" x="2828925" y="3330575"/>
          <p14:tracePt t="149611" x="2838450" y="3314700"/>
          <p14:tracePt t="149650" x="2838450" y="3289300"/>
          <p14:tracePt t="149890" x="2820988" y="3279775"/>
          <p14:tracePt t="150715" x="2828925" y="3279775"/>
          <p14:tracePt t="150723" x="2838450" y="3279775"/>
          <p14:tracePt t="150731" x="2846388" y="3263900"/>
          <p14:tracePt t="150738" x="2846388" y="3254375"/>
          <p14:tracePt t="150754" x="2846388" y="3238500"/>
          <p14:tracePt t="150762" x="2863850" y="3228975"/>
          <p14:tracePt t="150875" x="2871788" y="3203575"/>
          <p14:tracePt t="150891" x="2905125" y="3186113"/>
          <p14:tracePt t="150906" x="2914650" y="3178175"/>
          <p14:tracePt t="150915" x="2930525" y="3160713"/>
          <p14:tracePt t="150922" x="2940050" y="3152775"/>
          <p14:tracePt t="150930" x="2955925" y="3152775"/>
          <p14:tracePt t="150938" x="2982913" y="3135313"/>
          <p14:tracePt t="150946" x="3024188" y="3101975"/>
          <p14:tracePt t="150954" x="3059113" y="3101975"/>
          <p14:tracePt t="150962" x="3100388" y="3094038"/>
          <p14:tracePt t="150970" x="3127375" y="3094038"/>
          <p14:tracePt t="150978" x="3178175" y="3076575"/>
          <p14:tracePt t="150986" x="3219450" y="3076575"/>
          <p14:tracePt t="150994" x="3270250" y="3059113"/>
          <p14:tracePt t="151002" x="3330575" y="3059113"/>
          <p14:tracePt t="151010" x="3381375" y="3041650"/>
          <p14:tracePt t="151018" x="3406775" y="3025775"/>
          <p14:tracePt t="151026" x="3449638" y="3025775"/>
          <p14:tracePt t="151035" x="3500438" y="3025775"/>
          <p14:tracePt t="151042" x="3543300" y="3016250"/>
          <p14:tracePt t="151050" x="3586163" y="3016250"/>
          <p14:tracePt t="151058" x="3652838" y="3000375"/>
          <p14:tracePt t="151066" x="3678238" y="3000375"/>
          <p14:tracePt t="151074" x="3729038" y="3000375"/>
          <p14:tracePt t="151082" x="3738563" y="2982913"/>
          <p14:tracePt t="151091" x="3746500" y="2982913"/>
          <p14:tracePt t="151101" x="3789363" y="2982913"/>
          <p14:tracePt t="152451" x="3806825" y="2974975"/>
          <p14:tracePt t="153810" x="3814763" y="2957513"/>
          <p14:tracePt t="153826" x="3840163" y="2957513"/>
          <p14:tracePt t="153835" x="3857625" y="2957513"/>
          <p14:tracePt t="153842" x="3865563" y="2957513"/>
          <p14:tracePt t="153850" x="3890963" y="2949575"/>
          <p14:tracePt t="153858" x="3916363" y="2949575"/>
          <p14:tracePt t="153866" x="3933825" y="2949575"/>
          <p14:tracePt t="153874" x="3959225" y="2932113"/>
          <p14:tracePt t="153882" x="3967163" y="2932113"/>
          <p14:tracePt t="153890" x="3984625" y="2932113"/>
          <p14:tracePt t="153899" x="4010025" y="2922588"/>
          <p14:tracePt t="153922" x="4052888" y="2922588"/>
          <p14:tracePt t="153938" x="4121150" y="2922588"/>
          <p14:tracePt t="153946" x="4146550" y="2922588"/>
          <p14:tracePt t="153954" x="4205288" y="2922588"/>
          <p14:tracePt t="153962" x="4273550" y="2922588"/>
          <p14:tracePt t="153970" x="4359275" y="2922588"/>
          <p14:tracePt t="153978" x="4443413" y="2922588"/>
          <p14:tracePt t="153986" x="4529138" y="2922588"/>
          <p14:tracePt t="153994" x="4579938" y="2922588"/>
          <p14:tracePt t="154002" x="4621213" y="2922588"/>
          <p14:tracePt t="154010" x="4689475" y="2922588"/>
          <p14:tracePt t="154019" x="4714875" y="2922588"/>
          <p14:tracePt t="154026" x="4757738" y="2922588"/>
          <p14:tracePt t="154035" x="4783138" y="2922588"/>
          <p14:tracePt t="154042" x="4833938" y="2922588"/>
          <p14:tracePt t="154050" x="4843463" y="2922588"/>
          <p14:tracePt t="154066" x="4851400" y="2922588"/>
          <p14:tracePt t="154580" x="4851400" y="2949575"/>
          <p14:tracePt t="154586" x="4851400" y="3016250"/>
          <p14:tracePt t="154595" x="4851400" y="3059113"/>
          <p14:tracePt t="154603" x="4851400" y="3119438"/>
          <p14:tracePt t="154610" x="4851400" y="3170238"/>
          <p14:tracePt t="154619" x="4859338" y="3254375"/>
          <p14:tracePt t="154626" x="4859338" y="3340100"/>
          <p14:tracePt t="154635" x="4876800" y="3459163"/>
          <p14:tracePt t="154642" x="4902200" y="3611563"/>
          <p14:tracePt t="154650" x="4970463" y="3790950"/>
          <p14:tracePt t="154658" x="5013325" y="3960813"/>
          <p14:tracePt t="154666" x="5080000" y="4113213"/>
          <p14:tracePt t="154674" x="5114925" y="4240213"/>
          <p14:tracePt t="154682" x="5183188" y="4384675"/>
          <p14:tracePt t="154690" x="5199063" y="4419600"/>
          <p14:tracePt t="154698" x="5216525" y="4460875"/>
          <p14:tracePt t="154938" x="5208588" y="4460875"/>
          <p14:tracePt t="154946" x="5165725" y="4435475"/>
          <p14:tracePt t="154954" x="5140325" y="4402138"/>
          <p14:tracePt t="154962" x="5089525" y="4351338"/>
          <p14:tracePt t="154970" x="5054600" y="4308475"/>
          <p14:tracePt t="154978" x="5021263" y="4257675"/>
          <p14:tracePt t="154986" x="4987925" y="4189413"/>
          <p14:tracePt t="154994" x="4962525" y="4171950"/>
          <p14:tracePt t="155002" x="4935538" y="4146550"/>
          <p14:tracePt t="155010" x="4902200" y="4095750"/>
          <p14:tracePt t="155018" x="4884738" y="4095750"/>
          <p14:tracePt t="155026" x="4859338" y="4087813"/>
          <p14:tracePt t="155034" x="4851400" y="4070350"/>
          <p14:tracePt t="155042" x="4833938" y="4062413"/>
          <p14:tracePt t="155050" x="4808538" y="4044950"/>
          <p14:tracePt t="155058" x="4800600" y="4037013"/>
          <p14:tracePt t="155065" x="4783138" y="4019550"/>
          <p14:tracePt t="155146" x="4757738" y="4019550"/>
          <p14:tracePt t="155154" x="4732338" y="4044950"/>
          <p14:tracePt t="155162" x="4714875" y="4113213"/>
          <p14:tracePt t="155170" x="4699000" y="4206875"/>
          <p14:tracePt t="155178" x="4656138" y="4325938"/>
          <p14:tracePt t="155186" x="4638675" y="4419600"/>
          <p14:tracePt t="155193" x="4638675" y="4503738"/>
          <p14:tracePt t="155202" x="4638675" y="4589463"/>
          <p14:tracePt t="155210" x="4638675" y="4683125"/>
          <p14:tracePt t="155218" x="4638675" y="4741863"/>
          <p14:tracePt t="155226" x="4621213" y="4792663"/>
          <p14:tracePt t="155234" x="4621213" y="4835525"/>
          <p14:tracePt t="155242" x="4621213" y="4860925"/>
          <p14:tracePt t="155250" x="4621213" y="4911725"/>
          <p14:tracePt t="155266" x="4621213" y="4919663"/>
          <p14:tracePt t="155387" x="4613275" y="4929188"/>
          <p14:tracePt t="155395" x="4595813" y="4929188"/>
          <p14:tracePt t="155403" x="4587875" y="4929188"/>
          <p14:tracePt t="155410" x="4562475" y="4929188"/>
          <p14:tracePt t="155419" x="4511675" y="4929188"/>
          <p14:tracePt t="155426" x="4486275" y="4929188"/>
          <p14:tracePt t="155435" x="4443413" y="4929188"/>
          <p14:tracePt t="155442" x="4375150" y="4903788"/>
          <p14:tracePt t="155451" x="4349750" y="4903788"/>
          <p14:tracePt t="155458" x="4281488" y="4894263"/>
          <p14:tracePt t="155466" x="4214813" y="4894263"/>
          <p14:tracePt t="155474" x="4171950" y="4878388"/>
          <p14:tracePt t="155482" x="4086225" y="4878388"/>
          <p14:tracePt t="155490" x="4017963" y="4860925"/>
          <p14:tracePt t="155498" x="3959225" y="4860925"/>
          <p14:tracePt t="155506" x="3890963" y="4860925"/>
          <p14:tracePt t="155515" x="3848100" y="4860925"/>
          <p14:tracePt t="155522" x="3781425" y="4860925"/>
          <p14:tracePt t="155531" x="3721100" y="4860925"/>
          <p14:tracePt t="155538" x="3662363" y="4860925"/>
          <p14:tracePt t="155546" x="3627438" y="4860925"/>
          <p14:tracePt t="155554" x="3586163" y="4860925"/>
          <p14:tracePt t="155562" x="3576638" y="4860925"/>
          <p14:tracePt t="155570" x="3559175" y="4860925"/>
          <p14:tracePt t="155578" x="3517900" y="4860925"/>
          <p14:tracePt t="155586" x="3508375" y="4860925"/>
          <p14:tracePt t="155594" x="3492500" y="4878388"/>
          <p14:tracePt t="155602" x="3449638" y="4919663"/>
          <p14:tracePt t="155610" x="3424238" y="4937125"/>
          <p14:tracePt t="155618" x="3406775" y="4962525"/>
          <p14:tracePt t="155626" x="3398838" y="4972050"/>
          <p14:tracePt t="155635" x="3373438" y="5013325"/>
          <p14:tracePt t="155642" x="3355975" y="5064125"/>
          <p14:tracePt t="155650" x="3338513" y="5073650"/>
          <p14:tracePt t="155658" x="3297238" y="5132388"/>
          <p14:tracePt t="155667" x="3279775" y="5183188"/>
          <p14:tracePt t="155674" x="3270250" y="5192713"/>
          <p14:tracePt t="155682" x="3236913" y="5251450"/>
          <p14:tracePt t="155690" x="3186113" y="5302250"/>
          <p14:tracePt t="155698" x="3160713" y="5337175"/>
          <p14:tracePt t="155706" x="3143250" y="5345113"/>
          <p14:tracePt t="155722" x="3100388" y="5370513"/>
          <p14:tracePt t="155738" x="3092450" y="5370513"/>
          <p14:tracePt t="155746" x="3067050" y="5405438"/>
          <p14:tracePt t="155770" x="3049588" y="5413375"/>
          <p14:tracePt t="155834" x="3041650" y="5421313"/>
          <p14:tracePt t="155859" x="3041650" y="5446713"/>
          <p14:tracePt t="155866" x="3041650" y="5464175"/>
          <p14:tracePt t="155875" x="3041650" y="5489575"/>
          <p14:tracePt t="155883" x="3008313" y="5514975"/>
          <p14:tracePt t="155890" x="3008313" y="5532438"/>
          <p14:tracePt t="155898" x="3008313" y="5557838"/>
          <p14:tracePt t="155906" x="2998788" y="5583238"/>
          <p14:tracePt t="155915" x="2998788" y="5616575"/>
          <p14:tracePt t="155922" x="2998788" y="5659438"/>
          <p14:tracePt t="155931" x="2998788" y="5668963"/>
          <p14:tracePt t="155938" x="2998788" y="5694363"/>
          <p14:tracePt t="155954" x="3008313" y="5745163"/>
          <p14:tracePt t="155970" x="3016250" y="5753100"/>
          <p14:tracePt t="155978" x="3024188" y="5770563"/>
          <p14:tracePt t="155986" x="3041650" y="5795963"/>
          <p14:tracePt t="155994" x="3074988" y="5821363"/>
          <p14:tracePt t="156002" x="3084513" y="5838825"/>
          <p14:tracePt t="156011" x="3092450" y="5846763"/>
          <p14:tracePt t="156018" x="3109913" y="5864225"/>
          <p14:tracePt t="156026" x="3152775" y="5889625"/>
          <p14:tracePt t="156035" x="3160713" y="5897563"/>
          <p14:tracePt t="156051" x="3186113" y="5915025"/>
          <p14:tracePt t="156058" x="3219450" y="5932488"/>
          <p14:tracePt t="156066" x="3228975" y="5940425"/>
          <p14:tracePt t="156074" x="3244850" y="5948363"/>
          <p14:tracePt t="156082" x="3254375" y="5948363"/>
          <p14:tracePt t="156090" x="3279775" y="5965825"/>
          <p14:tracePt t="156098" x="3322638" y="5965825"/>
          <p14:tracePt t="156106" x="3355975" y="5983288"/>
          <p14:tracePt t="156122" x="3381375" y="6008688"/>
          <p14:tracePt t="156131" x="3414713" y="6024563"/>
          <p14:tracePt t="156138" x="3424238" y="6034088"/>
          <p14:tracePt t="156146" x="3467100" y="6049963"/>
          <p14:tracePt t="156154" x="3500438" y="6084888"/>
          <p14:tracePt t="156162" x="3525838" y="6110288"/>
          <p14:tracePt t="156170" x="3576638" y="6110288"/>
          <p14:tracePt t="156178" x="3619500" y="6161088"/>
          <p14:tracePt t="156186" x="3652838" y="6178550"/>
          <p14:tracePt t="156194" x="3678238" y="6186488"/>
          <p14:tracePt t="156202" x="3729038" y="6203950"/>
          <p14:tracePt t="156210" x="3756025" y="6221413"/>
          <p14:tracePt t="156218" x="3781425" y="6237288"/>
          <p14:tracePt t="156226" x="3814763" y="6246813"/>
          <p14:tracePt t="156235" x="3857625" y="6262688"/>
          <p14:tracePt t="156242" x="3925888" y="6280150"/>
          <p14:tracePt t="156251" x="3967163" y="6280150"/>
          <p14:tracePt t="156258" x="4060825" y="6313488"/>
          <p14:tracePt t="156266" x="4103688" y="6313488"/>
          <p14:tracePt t="156274" x="4197350" y="6330950"/>
          <p14:tracePt t="156282" x="4281488" y="6330950"/>
          <p14:tracePt t="156290" x="4349750" y="6348413"/>
          <p14:tracePt t="156298" x="4460875" y="6348413"/>
          <p14:tracePt t="156306" x="4554538" y="6365875"/>
          <p14:tracePt t="156315" x="4706938" y="6407150"/>
          <p14:tracePt t="156322" x="4843463" y="6407150"/>
          <p14:tracePt t="156332" x="4962525" y="6407150"/>
          <p14:tracePt t="156338" x="5106988" y="6407150"/>
          <p14:tracePt t="156346" x="5249863" y="6407150"/>
          <p14:tracePt t="156354" x="5360988" y="6407150"/>
          <p14:tracePt t="156362" x="5480050" y="6407150"/>
          <p14:tracePt t="156370" x="5565775" y="6407150"/>
          <p14:tracePt t="156378" x="5683250" y="6399213"/>
          <p14:tracePt t="156386" x="5776913" y="6381750"/>
          <p14:tracePt t="156394" x="5845175" y="6365875"/>
          <p14:tracePt t="156402" x="5888038" y="6365875"/>
          <p14:tracePt t="156410" x="5938838" y="6330950"/>
          <p14:tracePt t="156419" x="5981700" y="6313488"/>
          <p14:tracePt t="156426" x="5989638" y="6313488"/>
          <p14:tracePt t="156435" x="6007100" y="6313488"/>
          <p14:tracePt t="156498" x="6015038" y="6305550"/>
          <p14:tracePt t="156515" x="6032500" y="6305550"/>
          <p14:tracePt t="156522" x="6040438" y="6297613"/>
          <p14:tracePt t="156595" x="6065838" y="6262688"/>
          <p14:tracePt t="156611" x="6100763" y="6237288"/>
          <p14:tracePt t="156620" x="6116638" y="6203950"/>
          <p14:tracePt t="156629" x="6126163" y="6178550"/>
          <p14:tracePt t="156634" x="6126163" y="6169025"/>
          <p14:tracePt t="156642" x="6142038" y="6135688"/>
          <p14:tracePt t="156650" x="6142038" y="6127750"/>
          <p14:tracePt t="156658" x="6142038" y="6118225"/>
          <p14:tracePt t="156666" x="6142038" y="6102350"/>
          <p14:tracePt t="156674" x="6159500" y="6059488"/>
          <p14:tracePt t="156698" x="6159500" y="6049963"/>
          <p14:tracePt t="157411" x="6159500" y="6034088"/>
          <p14:tracePt t="157435" x="6159500" y="6008688"/>
          <p14:tracePt t="157450" x="6159500" y="5999163"/>
          <p14:tracePt t="157539" x="6159500" y="5991225"/>
          <p14:tracePt t="157554" x="6151563" y="5973763"/>
          <p14:tracePt t="157563" x="6142038" y="5973763"/>
          <p14:tracePt t="157571" x="6126163" y="5973763"/>
          <p14:tracePt t="157578" x="6116638" y="5973763"/>
          <p14:tracePt t="157586" x="6100763" y="5973763"/>
          <p14:tracePt t="157594" x="6075363" y="5973763"/>
          <p14:tracePt t="157602" x="6065838" y="5973763"/>
          <p14:tracePt t="157610" x="6057900" y="5973763"/>
          <p14:tracePt t="157618" x="6040438" y="5973763"/>
          <p14:tracePt t="157634" x="6015038" y="5973763"/>
          <p14:tracePt t="157683" x="6007100" y="5973763"/>
          <p14:tracePt t="157690" x="5989638" y="5973763"/>
          <p14:tracePt t="157697" x="5981700" y="5973763"/>
          <p14:tracePt t="157706" x="5956300" y="5973763"/>
          <p14:tracePt t="157715" x="5938838" y="5973763"/>
          <p14:tracePt t="157722" x="5930900" y="5973763"/>
          <p14:tracePt t="157731" x="5888038" y="5973763"/>
          <p14:tracePt t="157738" x="5862638" y="5973763"/>
          <p14:tracePt t="157746" x="5853113" y="5973763"/>
          <p14:tracePt t="157754" x="5819775" y="5991225"/>
          <p14:tracePt t="157762" x="5811838" y="5991225"/>
          <p14:tracePt t="157786" x="5802313" y="5991225"/>
          <p14:tracePt t="157794" x="5786438" y="6008688"/>
          <p14:tracePt t="157818" x="5761038" y="6008688"/>
          <p14:tracePt t="157826" x="5751513" y="6008688"/>
          <p14:tracePt t="157835" x="5735638" y="6008688"/>
          <p14:tracePt t="157850" x="5726113" y="6016625"/>
          <p14:tracePt t="158242" x="5708650" y="6034088"/>
          <p14:tracePt t="158250" x="5735638" y="6059488"/>
          <p14:tracePt t="158258" x="5776913" y="6092825"/>
          <p14:tracePt t="158266" x="5870575" y="6161088"/>
          <p14:tracePt t="158273" x="5946775" y="6237288"/>
          <p14:tracePt t="158282" x="5981700" y="6272213"/>
          <p14:tracePt t="158290" x="6032500" y="6338888"/>
          <p14:tracePt t="158297" x="6065838" y="6432550"/>
          <p14:tracePt t="158306" x="6116638" y="6432550"/>
          <p14:tracePt t="158314" x="6176963" y="6450013"/>
          <p14:tracePt t="158322" x="6194425" y="6450013"/>
          <p14:tracePt t="158539" x="6194425" y="6432550"/>
          <p14:tracePt t="158547" x="6194425" y="6305550"/>
          <p14:tracePt t="158555" x="6126163" y="6016625"/>
          <p14:tracePt t="158563" x="6040438" y="5838825"/>
          <p14:tracePt t="158571" x="5997575" y="5745163"/>
          <p14:tracePt t="158586" x="5972175" y="5710238"/>
          <p14:tracePt t="158594" x="5956300" y="5684838"/>
          <p14:tracePt t="158602" x="5938838" y="5591175"/>
          <p14:tracePt t="158610" x="5921375" y="5507038"/>
          <p14:tracePt t="158619" x="5853113" y="5380038"/>
          <p14:tracePt t="158626" x="5853113" y="5260975"/>
          <p14:tracePt t="158635" x="5837238" y="5200650"/>
          <p14:tracePt t="158642" x="5837238" y="5106988"/>
          <p14:tracePt t="158650" x="5819775" y="4962525"/>
          <p14:tracePt t="158658" x="5786438" y="4868863"/>
          <p14:tracePt t="158666" x="5786438" y="4775200"/>
          <p14:tracePt t="158674" x="5786438" y="4691063"/>
          <p14:tracePt t="158682" x="5786438" y="4605338"/>
          <p14:tracePt t="158690" x="5761038" y="4513263"/>
          <p14:tracePt t="158698" x="5743575" y="4419600"/>
          <p14:tracePt t="158706" x="5743575" y="4333875"/>
          <p14:tracePt t="158715" x="5726113" y="4240213"/>
          <p14:tracePt t="158722" x="5726113" y="4156075"/>
          <p14:tracePt t="158731" x="5667375" y="4027488"/>
          <p14:tracePt t="158738" x="5641975" y="3935413"/>
          <p14:tracePt t="158746" x="5599113" y="3781425"/>
          <p14:tracePt t="158754" x="5565775" y="3713163"/>
          <p14:tracePt t="158762" x="5548313" y="3619500"/>
          <p14:tracePt t="158770" x="5530850" y="3527425"/>
          <p14:tracePt t="158778" x="5530850" y="3484563"/>
          <p14:tracePt t="158786" x="5497513" y="3441700"/>
          <p14:tracePt t="158802" x="5480050" y="3373438"/>
          <p14:tracePt t="158810" x="5462588" y="3322638"/>
          <p14:tracePt t="158818" x="5462588" y="3314700"/>
          <p14:tracePt t="158826" x="5454650" y="3305175"/>
          <p14:tracePt t="158842" x="5454650" y="3289300"/>
          <p14:tracePt t="158851" x="5454650" y="3263900"/>
          <p14:tracePt t="158865" x="5446713" y="3254375"/>
          <p14:tracePt t="158866" x="5429250" y="3238500"/>
          <p14:tracePt t="158874" x="5421313" y="3228975"/>
          <p14:tracePt t="158881" x="5403850" y="3186113"/>
          <p14:tracePt t="158890" x="5403850" y="3178175"/>
          <p14:tracePt t="158897" x="5403850" y="3160713"/>
          <p14:tracePt t="158906" x="5403850" y="3119438"/>
          <p14:tracePt t="158915" x="5386388" y="3094038"/>
          <p14:tracePt t="158931" x="5386388" y="3076575"/>
          <p14:tracePt t="158938" x="5386388" y="3067050"/>
          <p14:tracePt t="160347" x="5411788" y="3051175"/>
          <p14:tracePt t="160355" x="5437188" y="3051175"/>
          <p14:tracePt t="160364" x="5522913" y="3067050"/>
          <p14:tracePt t="160371" x="5607050" y="3067050"/>
          <p14:tracePt t="160378" x="5675313" y="3076575"/>
          <p14:tracePt t="160386" x="5761038" y="3076575"/>
          <p14:tracePt t="160394" x="5853113" y="3101975"/>
          <p14:tracePt t="160401" x="5930900" y="3135313"/>
          <p14:tracePt t="160410" x="5956300" y="3135313"/>
          <p14:tracePt t="160418" x="5997575" y="3152775"/>
          <p14:tracePt t="160426" x="6024563" y="3152775"/>
          <p14:tracePt t="160434" x="6057900" y="3160713"/>
          <p14:tracePt t="160442" x="6065838" y="3160713"/>
          <p14:tracePt t="160451" x="6083300" y="3178175"/>
          <p14:tracePt t="160466" x="6091238" y="3178175"/>
          <p14:tracePt t="160481" x="6116638" y="3186113"/>
          <p14:tracePt t="160497" x="6134100" y="3221038"/>
          <p14:tracePt t="160514" x="6159500" y="3228975"/>
          <p14:tracePt t="160522" x="6176963" y="3246438"/>
          <p14:tracePt t="160538" x="6235700" y="3271838"/>
          <p14:tracePt t="160547" x="6245225" y="3289300"/>
          <p14:tracePt t="160554" x="6270625" y="3289300"/>
          <p14:tracePt t="160562" x="6303963" y="3297238"/>
          <p14:tracePt t="160570" x="6346825" y="3314700"/>
          <p14:tracePt t="160578" x="6380163" y="3348038"/>
          <p14:tracePt t="160586" x="6389688" y="3355975"/>
          <p14:tracePt t="160594" x="6448425" y="3373438"/>
          <p14:tracePt t="160601" x="6575425" y="3433763"/>
          <p14:tracePt t="160610" x="6618288" y="3449638"/>
          <p14:tracePt t="160618" x="6686550" y="3449638"/>
          <p14:tracePt t="160626" x="6729413" y="3467100"/>
          <p14:tracePt t="160634" x="6797675" y="3484563"/>
          <p14:tracePt t="160642" x="6838950" y="3484563"/>
          <p14:tracePt t="160650" x="6889750" y="3517900"/>
          <p14:tracePt t="160658" x="6915150" y="3517900"/>
          <p14:tracePt t="160666" x="6958013" y="3517900"/>
          <p14:tracePt t="160674" x="6983413" y="3517900"/>
          <p14:tracePt t="160682" x="7018338" y="3517900"/>
          <p14:tracePt t="160697" x="7026275" y="3517900"/>
          <p14:tracePt t="160722" x="7051675" y="3517900"/>
          <p14:tracePt t="160731" x="7059613" y="3517900"/>
          <p14:tracePt t="160738" x="7077075" y="3517900"/>
          <p14:tracePt t="160746" x="7119938" y="3517900"/>
          <p14:tracePt t="160754" x="7127875" y="3517900"/>
          <p14:tracePt t="160762" x="7153275" y="3517900"/>
          <p14:tracePt t="160770" x="7178675" y="3517900"/>
          <p14:tracePt t="160778" x="7196138" y="3517900"/>
          <p14:tracePt t="160786" x="7204075" y="3509963"/>
          <p14:tracePt t="160834" x="7221538" y="3502025"/>
          <p14:tracePt t="160851" x="7229475" y="3484563"/>
          <p14:tracePt t="160858" x="7256463" y="3459163"/>
          <p14:tracePt t="160867" x="7272338" y="3449638"/>
          <p14:tracePt t="160873" x="7272338" y="3433763"/>
          <p14:tracePt t="160881" x="7281863" y="3390900"/>
          <p14:tracePt t="160890" x="7281863" y="3365500"/>
          <p14:tracePt t="160898" x="7281863" y="3322638"/>
          <p14:tracePt t="160906" x="7297738" y="3254375"/>
          <p14:tracePt t="160914" x="7297738" y="3195638"/>
          <p14:tracePt t="160922" x="7297738" y="3127375"/>
          <p14:tracePt t="160931" x="7297738" y="3041650"/>
          <p14:tracePt t="160938" x="7297738" y="2982913"/>
          <p14:tracePt t="160946" x="7297738" y="2914650"/>
          <p14:tracePt t="160954" x="7297738" y="2889250"/>
          <p14:tracePt t="160962" x="7297738" y="2830513"/>
          <p14:tracePt t="160970" x="7297738" y="2778125"/>
          <p14:tracePt t="160978" x="7297738" y="2736850"/>
          <p14:tracePt t="160986" x="7297738" y="2711450"/>
          <p14:tracePt t="160994" x="7297738" y="2686050"/>
          <p14:tracePt t="161002" x="7297738" y="2668588"/>
          <p14:tracePt t="161010" x="7297738" y="2625725"/>
          <p14:tracePt t="161018" x="7297738" y="2617788"/>
          <p14:tracePt t="161026" x="7297738" y="2574925"/>
          <p14:tracePt t="161034" x="7289800" y="2549525"/>
          <p14:tracePt t="161042" x="7289800" y="2532063"/>
          <p14:tracePt t="161051" x="7289800" y="2506663"/>
          <p14:tracePt t="161058" x="7281863" y="2481263"/>
          <p14:tracePt t="161066" x="7264400" y="2463800"/>
          <p14:tracePt t="161074" x="7264400" y="2438400"/>
          <p14:tracePt t="161090" x="7256463" y="2413000"/>
          <p14:tracePt t="161098" x="7256463" y="2405063"/>
          <p14:tracePt t="161170" x="7256463" y="2379663"/>
          <p14:tracePt t="161178" x="7256463" y="2344738"/>
          <p14:tracePt t="161186" x="7239000" y="2319338"/>
          <p14:tracePt t="161371" x="7239000" y="2354263"/>
          <p14:tracePt t="161379" x="7239000" y="2422525"/>
          <p14:tracePt t="161386" x="7239000" y="2447925"/>
          <p14:tracePt t="161393" x="7239000" y="2506663"/>
          <p14:tracePt t="161402" x="7239000" y="2557463"/>
          <p14:tracePt t="161410" x="7239000" y="2600325"/>
          <p14:tracePt t="161418" x="7264400" y="2693988"/>
          <p14:tracePt t="161426" x="7264400" y="2736850"/>
          <p14:tracePt t="161434" x="7264400" y="2778125"/>
          <p14:tracePt t="161442" x="7264400" y="2846388"/>
          <p14:tracePt t="161450" x="7264400" y="2889250"/>
          <p14:tracePt t="161458" x="7281863" y="2940050"/>
          <p14:tracePt t="161466" x="7281863" y="2965450"/>
          <p14:tracePt t="161474" x="7297738" y="2990850"/>
          <p14:tracePt t="161506" x="7297738" y="3008313"/>
          <p14:tracePt t="161538" x="7297738" y="3051175"/>
          <p14:tracePt t="161547" x="7297738" y="3059113"/>
          <p14:tracePt t="161554" x="7297738" y="3067050"/>
          <p14:tracePt t="161562" x="7297738" y="3109913"/>
          <p14:tracePt t="161570" x="7297738" y="3127375"/>
          <p14:tracePt t="161578" x="7297738" y="3135313"/>
          <p14:tracePt t="161594" x="7297738" y="3160713"/>
          <p14:tracePt t="161602" x="7307263" y="3170238"/>
          <p14:tracePt t="161804" x="7307263" y="3160713"/>
          <p14:tracePt t="161818" x="7307263" y="3135313"/>
          <p14:tracePt t="161826" x="7307263" y="3101975"/>
          <p14:tracePt t="161834" x="7307263" y="3059113"/>
          <p14:tracePt t="161842" x="7307263" y="3033713"/>
          <p14:tracePt t="161850" x="7340600" y="2982913"/>
          <p14:tracePt t="161858" x="7358063" y="2922588"/>
          <p14:tracePt t="161866" x="7358063" y="2855913"/>
          <p14:tracePt t="161874" x="7358063" y="2795588"/>
          <p14:tracePt t="161881" x="7391400" y="2676525"/>
          <p14:tracePt t="161890" x="7391400" y="2617788"/>
          <p14:tracePt t="161897" x="7426325" y="2549525"/>
          <p14:tracePt t="161906" x="7426325" y="2463800"/>
          <p14:tracePt t="161914" x="7442200" y="2413000"/>
          <p14:tracePt t="161922" x="7442200" y="2371725"/>
          <p14:tracePt t="161931" x="7442200" y="2328863"/>
          <p14:tracePt t="161938" x="7442200" y="2293938"/>
          <p14:tracePt t="161947" x="7442200" y="2286000"/>
          <p14:tracePt t="161954" x="7442200" y="2243138"/>
          <p14:tracePt t="161962" x="7442200" y="2235200"/>
          <p14:tracePt t="161986" x="7442200" y="2217738"/>
          <p14:tracePt t="162154" x="7442200" y="2252663"/>
          <p14:tracePt t="162162" x="7442200" y="2260600"/>
          <p14:tracePt t="162170" x="7442200" y="2319338"/>
          <p14:tracePt t="162178" x="7442200" y="2405063"/>
          <p14:tracePt t="162186" x="7442200" y="2489200"/>
          <p14:tracePt t="162194" x="7442200" y="2557463"/>
          <p14:tracePt t="162202" x="7442200" y="2660650"/>
          <p14:tracePt t="162210" x="7442200" y="2727325"/>
          <p14:tracePt t="162218" x="7442200" y="2752725"/>
          <p14:tracePt t="162225" x="7442200" y="2838450"/>
          <p14:tracePt t="162234" x="7442200" y="2881313"/>
          <p14:tracePt t="162242" x="7459663" y="2932113"/>
          <p14:tracePt t="162250" x="7459663" y="2974975"/>
          <p14:tracePt t="162258" x="7459663" y="3025775"/>
          <p14:tracePt t="162266" x="7459663" y="3033713"/>
          <p14:tracePt t="162274" x="7467600" y="3059113"/>
          <p14:tracePt t="162282" x="7467600" y="3084513"/>
          <p14:tracePt t="162290" x="7467600" y="3101975"/>
          <p14:tracePt t="162297" x="7467600" y="3109913"/>
          <p14:tracePt t="162435" x="7485063" y="3135313"/>
          <p14:tracePt t="162443" x="7510463" y="3170238"/>
          <p14:tracePt t="162450" x="7527925" y="3195638"/>
          <p14:tracePt t="162458" x="7578725" y="3271838"/>
          <p14:tracePt t="162466" x="7612063" y="3297238"/>
          <p14:tracePt t="162474" x="7621588" y="3314700"/>
          <p14:tracePt t="162482" x="7662863" y="3355975"/>
          <p14:tracePt t="162490" x="7680325" y="3365500"/>
          <p14:tracePt t="162498" x="7723188" y="3408363"/>
          <p14:tracePt t="162506" x="7731125" y="3416300"/>
          <p14:tracePt t="162522" x="7756525" y="3433763"/>
          <p14:tracePt t="162530" x="7807325" y="3467100"/>
          <p14:tracePt t="162538" x="7842250" y="3492500"/>
          <p14:tracePt t="162547" x="7867650" y="3492500"/>
          <p14:tracePt t="162553" x="7893050" y="3509963"/>
          <p14:tracePt t="162562" x="7935913" y="3509963"/>
          <p14:tracePt t="162570" x="7951788" y="3509963"/>
          <p14:tracePt t="162578" x="7961313" y="3509963"/>
          <p14:tracePt t="162586" x="8004175" y="3509963"/>
          <p14:tracePt t="162593" x="8020050" y="3509963"/>
          <p14:tracePt t="162602" x="8054975" y="3509963"/>
          <p14:tracePt t="162610" x="8113713" y="3449638"/>
          <p14:tracePt t="162618" x="8121650" y="3416300"/>
          <p14:tracePt t="162626" x="8139113" y="3355975"/>
          <p14:tracePt t="162634" x="8174038" y="3279775"/>
          <p14:tracePt t="162642" x="8174038" y="3221038"/>
          <p14:tracePt t="162650" x="8189913" y="3152775"/>
          <p14:tracePt t="162658" x="8215313" y="3033713"/>
          <p14:tracePt t="162666" x="8215313" y="2974975"/>
          <p14:tracePt t="162674" x="8250238" y="2863850"/>
          <p14:tracePt t="162683" x="8250238" y="2770188"/>
          <p14:tracePt t="162690" x="8266113" y="2676525"/>
          <p14:tracePt t="162697" x="8266113" y="2566988"/>
          <p14:tracePt t="162706" x="8283575" y="2516188"/>
          <p14:tracePt t="162714" x="8283575" y="2473325"/>
          <p14:tracePt t="162722" x="8301038" y="2430463"/>
          <p14:tracePt t="162730" x="8301038" y="2413000"/>
          <p14:tracePt t="162738" x="8301038" y="2371725"/>
          <p14:tracePt t="162747" x="8301038" y="2344738"/>
          <p14:tracePt t="162753" x="8301038" y="2336800"/>
          <p14:tracePt t="162762" x="8301038" y="2311400"/>
          <p14:tracePt t="162946" x="8301038" y="2362200"/>
          <p14:tracePt t="162954" x="8301038" y="2447925"/>
          <p14:tracePt t="162962" x="8301038" y="2532063"/>
          <p14:tracePt t="162970" x="8301038" y="2651125"/>
          <p14:tracePt t="162978" x="8301038" y="2736850"/>
          <p14:tracePt t="162986" x="8301038" y="2830513"/>
          <p14:tracePt t="162994" x="8301038" y="2914650"/>
          <p14:tracePt t="163002" x="8301038" y="2974975"/>
          <p14:tracePt t="163010" x="8301038" y="2990850"/>
          <p14:tracePt t="163194" x="8301038" y="2982913"/>
          <p14:tracePt t="163202" x="8301038" y="2957513"/>
          <p14:tracePt t="163210" x="8301038" y="2897188"/>
          <p14:tracePt t="163218" x="8301038" y="2871788"/>
          <p14:tracePt t="163226" x="8301038" y="2820988"/>
          <p14:tracePt t="163234" x="8291513" y="2762250"/>
          <p14:tracePt t="163242" x="8291513" y="2693988"/>
          <p14:tracePt t="163250" x="8291513" y="2651125"/>
          <p14:tracePt t="163258" x="8291513" y="2582863"/>
          <p14:tracePt t="163266" x="8291513" y="2574925"/>
          <p14:tracePt t="163274" x="8291513" y="2532063"/>
          <p14:tracePt t="163282" x="8291513" y="2506663"/>
          <p14:tracePt t="163290" x="8291513" y="2481263"/>
          <p14:tracePt t="163298" x="8291513" y="2463800"/>
          <p14:tracePt t="163459" x="8291513" y="2473325"/>
          <p14:tracePt t="163467" x="8258175" y="2532063"/>
          <p14:tracePt t="163475" x="8258175" y="2592388"/>
          <p14:tracePt t="163482" x="8258175" y="2643188"/>
          <p14:tracePt t="163490" x="8258175" y="2727325"/>
          <p14:tracePt t="163497" x="8258175" y="2813050"/>
          <p14:tracePt t="163506" x="8258175" y="2897188"/>
          <p14:tracePt t="163514" x="8258175" y="2965450"/>
          <p14:tracePt t="163522" x="8258175" y="3025775"/>
          <p14:tracePt t="163530" x="8258175" y="3051175"/>
          <p14:tracePt t="163538" x="8258175" y="3084513"/>
          <p14:tracePt t="163547" x="8258175" y="3109913"/>
          <p14:tracePt t="163554" x="8258175" y="3119438"/>
          <p14:tracePt t="163570" x="8258175" y="3144838"/>
          <p14:tracePt t="163578" x="8258175" y="3160713"/>
          <p14:tracePt t="163586" x="8250238" y="3186113"/>
          <p14:tracePt t="163724" x="8199438" y="3203575"/>
          <p14:tracePt t="163735" x="8156575" y="3203575"/>
          <p14:tracePt t="163739" x="8045450" y="3203575"/>
          <p14:tracePt t="163749" x="7900988" y="3203575"/>
          <p14:tracePt t="163754" x="7766050" y="3203575"/>
          <p14:tracePt t="163762" x="7561263" y="3203575"/>
          <p14:tracePt t="163770" x="7391400" y="3203575"/>
          <p14:tracePt t="163778" x="7170738" y="3203575"/>
          <p14:tracePt t="163786" x="6942138" y="3203575"/>
          <p14:tracePt t="163794" x="6686550" y="3203575"/>
          <p14:tracePt t="163802" x="6465888" y="3203575"/>
          <p14:tracePt t="163810" x="6235700" y="3203575"/>
          <p14:tracePt t="163818" x="6007100" y="3246438"/>
          <p14:tracePt t="163826" x="5811838" y="3246438"/>
          <p14:tracePt t="163835" x="5581650" y="3246438"/>
          <p14:tracePt t="163842" x="5360988" y="3246438"/>
          <p14:tracePt t="163851" x="5132388" y="3246438"/>
          <p14:tracePt t="163858" x="4962525" y="3246438"/>
          <p14:tracePt t="163866" x="4765675" y="3246438"/>
          <p14:tracePt t="163874" x="4562475" y="3246438"/>
          <p14:tracePt t="163882" x="4451350" y="3246438"/>
          <p14:tracePt t="163890" x="4332288" y="3246438"/>
          <p14:tracePt t="163897" x="4222750" y="3246438"/>
          <p14:tracePt t="163906" x="4171950" y="3263900"/>
          <p14:tracePt t="163914" x="4111625" y="3263900"/>
          <p14:tracePt t="163922" x="4078288" y="3279775"/>
          <p14:tracePt t="164004" x="4070350" y="3289300"/>
          <p14:tracePt t="164012" x="4060825" y="3289300"/>
          <p14:tracePt t="164020" x="4044950" y="3297238"/>
          <p14:tracePt t="164027" x="4035425" y="3330575"/>
          <p14:tracePt t="164034" x="4002088" y="3398838"/>
          <p14:tracePt t="164043" x="4002088" y="3459163"/>
          <p14:tracePt t="164050" x="3984625" y="3527425"/>
          <p14:tracePt t="164058" x="3951288" y="3594100"/>
          <p14:tracePt t="164066" x="3873500" y="3646488"/>
          <p14:tracePt t="164074" x="3822700" y="3662363"/>
          <p14:tracePt t="164082" x="3781425" y="3679825"/>
          <p14:tracePt t="164090" x="3713163" y="3730625"/>
          <p14:tracePt t="164097" x="3695700" y="3730625"/>
          <p14:tracePt t="164308" x="3687763" y="3730625"/>
          <p14:tracePt t="164324" x="3662363" y="3730625"/>
          <p14:tracePt t="164332" x="3644900" y="3730625"/>
          <p14:tracePt t="164347" x="3636963" y="3713163"/>
          <p14:tracePt t="164378" x="3611563" y="3722688"/>
          <p14:tracePt t="165003" x="3611563" y="3730625"/>
          <p14:tracePt t="165011" x="3652838" y="3730625"/>
          <p14:tracePt t="165018" x="3721100" y="3722688"/>
          <p14:tracePt t="165026" x="3832225" y="3722688"/>
          <p14:tracePt t="165034" x="3925888" y="3722688"/>
          <p14:tracePt t="165042" x="4121150" y="3705225"/>
          <p14:tracePt t="165050" x="4265613" y="3679825"/>
          <p14:tracePt t="165058" x="4418013" y="3619500"/>
          <p14:tracePt t="165067" x="4562475" y="3594100"/>
          <p14:tracePt t="165074" x="4791075" y="3578225"/>
          <p14:tracePt t="165083" x="5029200" y="3502025"/>
          <p14:tracePt t="165090" x="5199063" y="3502025"/>
          <p14:tracePt t="165098" x="5394325" y="3502025"/>
          <p14:tracePt t="165106" x="5624513" y="3502025"/>
          <p14:tracePt t="165114" x="5794375" y="3502025"/>
          <p14:tracePt t="165122" x="5964238" y="3502025"/>
          <p14:tracePt t="165131" x="6100763" y="3502025"/>
          <p14:tracePt t="165138" x="6278563" y="3502025"/>
          <p14:tracePt t="165146" x="6389688" y="3502025"/>
          <p14:tracePt t="165154" x="6473825" y="3502025"/>
          <p14:tracePt t="165162" x="6524625" y="3492500"/>
          <p14:tracePt t="165170" x="6550025" y="3492500"/>
          <p14:tracePt t="165178" x="6567488" y="3492500"/>
          <p14:tracePt t="165210" x="6575425" y="3492500"/>
          <p14:tracePt t="165217" x="6618288" y="3492500"/>
          <p14:tracePt t="165226" x="6626225" y="3509963"/>
          <p14:tracePt t="165234" x="6653213" y="3535363"/>
          <p14:tracePt t="165242" x="6704013" y="3552825"/>
          <p14:tracePt t="165250" x="6754813" y="3578225"/>
          <p14:tracePt t="165258" x="6797675" y="3594100"/>
          <p14:tracePt t="165266" x="6881813" y="3611563"/>
          <p14:tracePt t="165274" x="7034213" y="3679825"/>
          <p14:tracePt t="165282" x="7178675" y="3697288"/>
          <p14:tracePt t="165290" x="7348538" y="3697288"/>
          <p14:tracePt t="165297" x="7527925" y="3722688"/>
          <p14:tracePt t="165306" x="7697788" y="3722688"/>
          <p14:tracePt t="165314" x="7842250" y="3738563"/>
          <p14:tracePt t="165322" x="7986713" y="3738563"/>
          <p14:tracePt t="165330" x="8070850" y="3738563"/>
          <p14:tracePt t="165338" x="8121650" y="3738563"/>
          <p14:tracePt t="165347" x="8181975" y="3730625"/>
          <p14:tracePt t="165353" x="8232775" y="3705225"/>
          <p14:tracePt t="165362" x="8258175" y="3671888"/>
          <p14:tracePt t="165370" x="8275638" y="3662363"/>
          <p14:tracePt t="165378" x="8283575" y="3646488"/>
          <p14:tracePt t="165386" x="8301038" y="3619500"/>
          <p14:tracePt t="165394" x="8318500" y="3578225"/>
          <p14:tracePt t="165402" x="8318500" y="3552825"/>
          <p14:tracePt t="165410" x="8318500" y="3502025"/>
          <p14:tracePt t="165418" x="8318500" y="3475038"/>
          <p14:tracePt t="165426" x="8318500" y="3408363"/>
          <p14:tracePt t="165434" x="8318500" y="3382963"/>
          <p14:tracePt t="165442" x="8318500" y="3322638"/>
          <p14:tracePt t="165450" x="8308975" y="3254375"/>
          <p14:tracePt t="165458" x="8291513" y="3228975"/>
          <p14:tracePt t="165466" x="8291513" y="3160713"/>
          <p14:tracePt t="165474" x="8275638" y="3101975"/>
          <p14:tracePt t="165482" x="8275638" y="3033713"/>
          <p14:tracePt t="165490" x="8258175" y="2965450"/>
          <p14:tracePt t="165498" x="8250238" y="2940050"/>
          <p14:tracePt t="165506" x="8215313" y="2871788"/>
          <p14:tracePt t="165513" x="8199438" y="2830513"/>
          <p14:tracePt t="165522" x="8199438" y="2762250"/>
          <p14:tracePt t="165530" x="8164513" y="2711450"/>
          <p14:tracePt t="165538" x="8131175" y="2668588"/>
          <p14:tracePt t="165547" x="8113713" y="2600325"/>
          <p14:tracePt t="165554" x="8113713" y="2592388"/>
          <p14:tracePt t="165562" x="8070850" y="2506663"/>
          <p14:tracePt t="165570" x="8070850" y="2481263"/>
          <p14:tracePt t="165578" x="8054975" y="2438400"/>
          <p14:tracePt t="165586" x="8054975" y="2413000"/>
          <p14:tracePt t="165594" x="8054975" y="2397125"/>
          <p14:tracePt t="165602" x="8054975" y="2387600"/>
          <p14:tracePt t="165610" x="8054975" y="2371725"/>
          <p14:tracePt t="165618" x="8054975" y="2344738"/>
          <p14:tracePt t="165780" x="8054975" y="2405063"/>
          <p14:tracePt t="165788" x="8080375" y="2516188"/>
          <p14:tracePt t="165796" x="8080375" y="2736850"/>
          <p14:tracePt t="165803" x="8080375" y="2965450"/>
          <p14:tracePt t="165810" x="8080375" y="3135313"/>
          <p14:tracePt t="165818" x="8080375" y="3254375"/>
          <p14:tracePt t="165826" x="8080375" y="3279775"/>
          <p14:tracePt t="165834" x="8080375" y="3305175"/>
          <p14:tracePt t="165850" x="8080375" y="3314700"/>
          <p14:tracePt t="165922" x="8080375" y="3330575"/>
          <p14:tracePt t="165930" x="8062913" y="3330575"/>
          <p14:tracePt t="165938" x="8012113" y="3322638"/>
          <p14:tracePt t="165947" x="7935913" y="3289300"/>
          <p14:tracePt t="165954" x="7850188" y="3271838"/>
          <p14:tracePt t="165962" x="7748588" y="3211513"/>
          <p14:tracePt t="165970" x="7654925" y="3170238"/>
          <p14:tracePt t="165978" x="7578725" y="3135313"/>
          <p14:tracePt t="165986" x="7510463" y="3101975"/>
          <p14:tracePt t="165994" x="7442200" y="3084513"/>
          <p14:tracePt t="166002" x="7348538" y="3051175"/>
          <p14:tracePt t="166010" x="7297738" y="3016250"/>
          <p14:tracePt t="166018" x="7289800" y="3016250"/>
          <p14:tracePt t="166026" x="7246938" y="3000375"/>
          <p14:tracePt t="166034" x="7204075" y="2974975"/>
          <p14:tracePt t="166042" x="7170738" y="2974975"/>
          <p14:tracePt t="166050" x="7127875" y="2940050"/>
          <p14:tracePt t="166058" x="7077075" y="2940050"/>
          <p14:tracePt t="166066" x="7018338" y="2922588"/>
          <p14:tracePt t="166074" x="6992938" y="2922588"/>
          <p14:tracePt t="166082" x="6958013" y="2889250"/>
          <p14:tracePt t="166138" x="6932613" y="2881313"/>
          <p14:tracePt t="166154" x="6915150" y="2863850"/>
          <p14:tracePt t="166162" x="6899275" y="2805113"/>
          <p14:tracePt t="166170" x="6889750" y="2762250"/>
          <p14:tracePt t="166178" x="6856413" y="2693988"/>
          <p14:tracePt t="166186" x="6856413" y="2651125"/>
          <p14:tracePt t="166194" x="6856413" y="2600325"/>
          <p14:tracePt t="166202" x="6856413" y="2557463"/>
          <p14:tracePt t="166210" x="6856413" y="2516188"/>
          <p14:tracePt t="166218" x="6856413" y="2447925"/>
          <p14:tracePt t="166226" x="6856413" y="2405063"/>
          <p14:tracePt t="166234" x="6856413" y="2379663"/>
          <p14:tracePt t="166242" x="6856413" y="2344738"/>
          <p14:tracePt t="166250" x="6873875" y="2319338"/>
          <p14:tracePt t="166347" x="6889750" y="2354263"/>
          <p14:tracePt t="166355" x="6889750" y="2438400"/>
          <p14:tracePt t="166366" x="6932613" y="2566988"/>
          <p14:tracePt t="166373" x="6950075" y="2625725"/>
          <p14:tracePt t="166379" x="6967538" y="2693988"/>
          <p14:tracePt t="166386" x="6975475" y="2711450"/>
          <p14:tracePt t="166394" x="7018338" y="2770188"/>
          <p14:tracePt t="166402" x="7051675" y="2795588"/>
          <p14:tracePt t="166418" x="7059613" y="2813050"/>
          <p14:tracePt t="166580" x="7085013" y="2805113"/>
          <p14:tracePt t="166588" x="7102475" y="2795588"/>
          <p14:tracePt t="166596" x="7112000" y="2778125"/>
          <p14:tracePt t="166610" x="7112000" y="2770188"/>
          <p14:tracePt t="166618" x="7112000" y="2744788"/>
          <p14:tracePt t="166626" x="7145338" y="2711450"/>
          <p14:tracePt t="166634" x="7153275" y="2701925"/>
          <p14:tracePt t="166730" x="7170738" y="2701925"/>
          <p14:tracePt t="166738" x="7178675" y="2701925"/>
          <p14:tracePt t="166746" x="7204075" y="2736850"/>
          <p14:tracePt t="166754" x="7221538" y="2762250"/>
          <p14:tracePt t="166762" x="7221538" y="2770188"/>
          <p14:tracePt t="166883" x="7221538" y="2744788"/>
          <p14:tracePt t="166891" x="7221538" y="2711450"/>
          <p14:tracePt t="166898" x="7221538" y="2668588"/>
          <p14:tracePt t="166906" x="7221538" y="2643188"/>
          <p14:tracePt t="166914" x="7221538" y="2592388"/>
          <p14:tracePt t="166922" x="7221538" y="2549525"/>
          <p14:tracePt t="166930" x="7221538" y="2506663"/>
          <p14:tracePt t="166938" x="7221538" y="2489200"/>
          <p14:tracePt t="166947" x="7239000" y="2447925"/>
          <p14:tracePt t="166954" x="7239000" y="2422525"/>
          <p14:tracePt t="166962" x="7239000" y="2413000"/>
          <p14:tracePt t="166970" x="7239000" y="2387600"/>
          <p14:tracePt t="167043" x="7246938" y="2371725"/>
          <p14:tracePt t="167059" x="7246938" y="2379663"/>
          <p14:tracePt t="167067" x="7246938" y="2455863"/>
          <p14:tracePt t="167076" x="7246938" y="2541588"/>
          <p14:tracePt t="167082" x="7246938" y="2600325"/>
          <p14:tracePt t="167090" x="7246938" y="2668588"/>
          <p14:tracePt t="167098" x="7281863" y="2711450"/>
          <p14:tracePt t="167106" x="7297738" y="2762250"/>
          <p14:tracePt t="167114" x="7297738" y="2770188"/>
          <p14:tracePt t="167122" x="7307263" y="2787650"/>
          <p14:tracePt t="167130" x="7307263" y="2813050"/>
          <p14:tracePt t="167194" x="7307263" y="2838450"/>
          <p14:tracePt t="167202" x="7307263" y="2846388"/>
          <p14:tracePt t="167210" x="7307263" y="2889250"/>
          <p14:tracePt t="167218" x="7307263" y="2906713"/>
          <p14:tracePt t="167226" x="7307263" y="2940050"/>
          <p14:tracePt t="167234" x="7323138" y="2957513"/>
          <p14:tracePt t="167242" x="7323138" y="2965450"/>
          <p14:tracePt t="167266" x="7323138" y="2982913"/>
          <p14:tracePt t="167339" x="7323138" y="3025775"/>
          <p14:tracePt t="167350" x="7348538" y="3051175"/>
          <p14:tracePt t="167356" x="7348538" y="3076575"/>
          <p14:tracePt t="167367" x="7348538" y="3101975"/>
          <p14:tracePt t="167372" x="7348538" y="3119438"/>
          <p14:tracePt t="167379" x="7348538" y="3144838"/>
          <p14:tracePt t="167426" x="7366000" y="3152775"/>
          <p14:tracePt t="167466" x="7373938" y="3152775"/>
          <p14:tracePt t="167474" x="7400925" y="3152775"/>
          <p14:tracePt t="167482" x="7451725" y="3135313"/>
          <p14:tracePt t="167490" x="7535863" y="3119438"/>
          <p14:tracePt t="167498" x="7715250" y="3051175"/>
          <p14:tracePt t="167506" x="7867650" y="2957513"/>
          <p14:tracePt t="167514" x="8070850" y="2889250"/>
          <p14:tracePt t="167522" x="8174038" y="2830513"/>
          <p14:tracePt t="167530" x="8369300" y="2813050"/>
          <p14:tracePt t="167538" x="8496300" y="2727325"/>
          <p14:tracePt t="167547" x="8623300" y="2686050"/>
          <p14:tracePt t="167554" x="8699500" y="2608263"/>
          <p14:tracePt t="167563" x="8767763" y="2574925"/>
          <p14:tracePt t="167570" x="8802688" y="2541588"/>
          <p14:tracePt t="167586" x="8810625" y="2532063"/>
          <p14:tracePt t="167684" x="8777288" y="2532063"/>
          <p14:tracePt t="167692" x="8777288" y="2557463"/>
          <p14:tracePt t="167699" x="8777288" y="2608263"/>
          <p14:tracePt t="167707" x="8777288" y="2651125"/>
          <p14:tracePt t="167716" x="8777288" y="2693988"/>
          <p14:tracePt t="167722" x="8777288" y="2778125"/>
          <p14:tracePt t="167731" x="8777288" y="2871788"/>
          <p14:tracePt t="167738" x="8759825" y="2965450"/>
          <p14:tracePt t="167747" x="8742363" y="3025775"/>
          <p14:tracePt t="167754" x="8734425" y="3041650"/>
          <p14:tracePt t="167834" x="8709025" y="3033713"/>
          <p14:tracePt t="167843" x="8691563" y="3025775"/>
          <p14:tracePt t="167851" x="8666163" y="2965450"/>
          <p14:tracePt t="167858" x="8605838" y="2889250"/>
          <p14:tracePt t="167880" x="8555038" y="2752725"/>
          <p14:tracePt t="167883" x="8504238" y="2676525"/>
          <p14:tracePt t="167890" x="8488363" y="2651125"/>
          <p14:tracePt t="167899" x="8435975" y="2582863"/>
          <p14:tracePt t="167906" x="8420100" y="2549525"/>
          <p14:tracePt t="167915" x="8402638" y="2489200"/>
          <p14:tracePt t="167922" x="8377238" y="2455863"/>
          <p14:tracePt t="167938" x="8377238" y="2447925"/>
          <p14:tracePt t="168003" x="8377238" y="2422525"/>
          <p14:tracePt t="168052" x="8359775" y="2422525"/>
          <p14:tracePt t="168060" x="8359775" y="2463800"/>
          <p14:tracePt t="168067" x="8359775" y="2549525"/>
          <p14:tracePt t="168077" x="8343900" y="2668588"/>
          <p14:tracePt t="168084" x="8318500" y="2787650"/>
          <p14:tracePt t="168091" x="8318500" y="2932113"/>
          <p14:tracePt t="168099" x="8283575" y="3000375"/>
          <p14:tracePt t="168106" x="8283575" y="3025775"/>
          <p14:tracePt t="168116" x="8283575" y="3041650"/>
          <p14:tracePt t="168139" x="8283575" y="3051175"/>
          <p14:tracePt t="168260" x="8275638" y="3067050"/>
          <p14:tracePt t="168285" x="8266113" y="3067050"/>
          <p14:tracePt t="168293" x="8240713" y="3067050"/>
          <p14:tracePt t="168298" x="8207375" y="3067050"/>
          <p14:tracePt t="168306" x="8147050" y="3067050"/>
          <p14:tracePt t="168315" x="8080375" y="3067050"/>
          <p14:tracePt t="168322" x="7994650" y="3067050"/>
          <p14:tracePt t="168331" x="7935913" y="3067050"/>
          <p14:tracePt t="168338" x="7824788" y="3067050"/>
          <p14:tracePt t="168347" x="7680325" y="3067050"/>
          <p14:tracePt t="168354" x="7510463" y="3067050"/>
          <p14:tracePt t="168363" x="7307263" y="3135313"/>
          <p14:tracePt t="168370" x="7112000" y="3135313"/>
          <p14:tracePt t="168378" x="6881813" y="3152775"/>
          <p14:tracePt t="168386" x="6626225" y="3178175"/>
          <p14:tracePt t="168394" x="6397625" y="3178175"/>
          <p14:tracePt t="168402" x="6151563" y="3178175"/>
          <p14:tracePt t="168410" x="5946775" y="3178175"/>
          <p14:tracePt t="168419" x="5751513" y="3178175"/>
          <p14:tracePt t="168426" x="5522913" y="3178175"/>
          <p14:tracePt t="168435" x="5411788" y="3178175"/>
          <p14:tracePt t="168442" x="5267325" y="3178175"/>
          <p14:tracePt t="168451" x="5173663" y="3211513"/>
          <p14:tracePt t="168458" x="5080000" y="3211513"/>
          <p14:tracePt t="168466" x="5021263" y="3228975"/>
          <p14:tracePt t="168474" x="4970463" y="3228975"/>
          <p14:tracePt t="168482" x="4927600" y="3246438"/>
          <p14:tracePt t="168490" x="4910138" y="3246438"/>
          <p14:tracePt t="168498" x="4902200" y="3246438"/>
          <p14:tracePt t="168506" x="4876800" y="3246438"/>
          <p14:tracePt t="168700" x="4868863" y="3263900"/>
          <p14:tracePt t="168708" x="4868863" y="3271838"/>
          <p14:tracePt t="168717" x="4868863" y="3289300"/>
          <p14:tracePt t="168723" x="4868863" y="3314700"/>
          <p14:tracePt t="168730" x="4868863" y="3340100"/>
          <p14:tracePt t="168738" x="4868863" y="3348038"/>
          <p14:tracePt t="168747" x="4868863" y="3373438"/>
          <p14:tracePt t="168754" x="4868863" y="3424238"/>
          <p14:tracePt t="168763" x="4868863" y="3433763"/>
          <p14:tracePt t="168770" x="4884738" y="3459163"/>
          <p14:tracePt t="168778" x="4884738" y="3475038"/>
          <p14:tracePt t="168786" x="4894263" y="3484563"/>
          <p14:tracePt t="171946" x="4919663" y="3475038"/>
          <p14:tracePt t="171954" x="4935538" y="3475038"/>
          <p14:tracePt t="171963" x="4945063" y="3475038"/>
          <p14:tracePt t="171970" x="5003800" y="3484563"/>
          <p14:tracePt t="171978" x="5013325" y="3484563"/>
          <p14:tracePt t="171986" x="5072063" y="3502025"/>
          <p14:tracePt t="171994" x="5140325" y="3517900"/>
          <p14:tracePt t="172002" x="5199063" y="3535363"/>
          <p14:tracePt t="172010" x="5327650" y="3594100"/>
          <p14:tracePt t="172018" x="5421313" y="3611563"/>
          <p14:tracePt t="172026" x="5548313" y="3697288"/>
          <p14:tracePt t="172034" x="5700713" y="3738563"/>
          <p14:tracePt t="172042" x="5880100" y="3832225"/>
          <p14:tracePt t="172050" x="5981700" y="3892550"/>
          <p14:tracePt t="172058" x="6134100" y="3976688"/>
          <p14:tracePt t="172066" x="6286500" y="4070350"/>
          <p14:tracePt t="172074" x="6440488" y="4181475"/>
          <p14:tracePt t="172082" x="6653213" y="4275138"/>
          <p14:tracePt t="172090" x="6737350" y="4291013"/>
          <p14:tracePt t="172098" x="6864350" y="4351338"/>
          <p14:tracePt t="172106" x="6958013" y="4368800"/>
          <p14:tracePt t="172114" x="7043738" y="4368800"/>
          <p14:tracePt t="172122" x="7112000" y="4384675"/>
          <p14:tracePt t="172129" x="7127875" y="4384675"/>
          <p14:tracePt t="172138" x="7188200" y="4419600"/>
          <p14:tracePt t="172154" x="7246938" y="4435475"/>
          <p14:tracePt t="172170" x="7264400" y="4445000"/>
          <p14:tracePt t="172186" x="7272338" y="4452938"/>
          <p14:tracePt t="172210" x="7297738" y="4486275"/>
          <p14:tracePt t="172218" x="7315200" y="4495800"/>
          <p14:tracePt t="172226" x="7323138" y="4513263"/>
          <p14:tracePt t="172234" x="7340600" y="4521200"/>
          <p14:tracePt t="172242" x="7400925" y="4579938"/>
          <p14:tracePt t="172250" x="7408863" y="4597400"/>
          <p14:tracePt t="172258" x="7451725" y="4640263"/>
          <p14:tracePt t="172267" x="7485063" y="4648200"/>
          <p14:tracePt t="172274" x="7596188" y="4708525"/>
          <p14:tracePt t="172283" x="7662863" y="4741863"/>
          <p14:tracePt t="172290" x="7791450" y="4810125"/>
          <p14:tracePt t="172298" x="7859713" y="4843463"/>
          <p14:tracePt t="172306" x="7986713" y="4903788"/>
          <p14:tracePt t="172314" x="8037513" y="4919663"/>
          <p14:tracePt t="172322" x="8096250" y="4937125"/>
          <p14:tracePt t="172330" x="8121650" y="4937125"/>
          <p14:tracePt t="172338" x="8189913" y="4937125"/>
          <p14:tracePt t="172346" x="8258175" y="4954588"/>
          <p14:tracePt t="172354" x="8301038" y="4987925"/>
          <p14:tracePt t="172363" x="8369300" y="4997450"/>
          <p14:tracePt t="172370" x="8428038" y="4997450"/>
          <p14:tracePt t="172378" x="8496300" y="5030788"/>
          <p14:tracePt t="172386" x="8572500" y="5073650"/>
          <p14:tracePt t="172394" x="8691563" y="5091113"/>
          <p14:tracePt t="172402" x="8716963" y="5106988"/>
          <p14:tracePt t="172410" x="8802688" y="5124450"/>
          <p14:tracePt t="172418" x="8853488" y="5124450"/>
          <p14:tracePt t="172426" x="8894763" y="5167313"/>
          <p14:tracePt t="172434" x="8947150" y="5183188"/>
          <p14:tracePt t="172442" x="8988425" y="5183188"/>
          <p14:tracePt t="172450" x="9023350" y="5200650"/>
          <p14:tracePt t="172458" x="9064625" y="5200650"/>
          <p14:tracePt t="172466" x="9117013" y="5235575"/>
          <p14:tracePt t="172474" x="9158288" y="5251450"/>
          <p14:tracePt t="172483" x="9201150" y="5251450"/>
          <p14:tracePt t="172490" x="9269413" y="5260975"/>
          <p14:tracePt t="172498" x="9337675" y="5276850"/>
          <p14:tracePt t="172506" x="9431338" y="5319713"/>
          <p14:tracePt t="172514" x="9523413" y="5337175"/>
          <p14:tracePt t="172522" x="9617075" y="5353050"/>
          <p14:tracePt t="172529" x="9677400" y="5353050"/>
          <p14:tracePt t="172538" x="9728200" y="5353050"/>
          <p14:tracePt t="172546" x="9753600" y="5353050"/>
          <p14:tracePt t="172554" x="9779000" y="5353050"/>
          <p14:tracePt t="172563" x="9804400" y="5353050"/>
          <p14:tracePt t="172578" x="9821863" y="5353050"/>
          <p14:tracePt t="172586" x="9829800" y="5353050"/>
          <p14:tracePt t="172594" x="9847263" y="5353050"/>
          <p14:tracePt t="172602" x="9872663" y="5353050"/>
          <p14:tracePt t="172610" x="9880600" y="5353050"/>
          <p14:tracePt t="172626" x="9890125" y="5353050"/>
          <p14:tracePt t="172634" x="9906000" y="5353050"/>
          <p14:tracePt t="172682" x="9948863" y="5353050"/>
          <p14:tracePt t="172730" x="9948863" y="5337175"/>
          <p14:tracePt t="172754" x="9948863" y="5327650"/>
          <p14:tracePt t="172763" x="9948863" y="5311775"/>
          <p14:tracePt t="172770" x="9940925" y="5302250"/>
          <p14:tracePt t="172778" x="9931400" y="5276850"/>
          <p14:tracePt t="172786" x="9864725" y="5260975"/>
          <p14:tracePt t="172794" x="9796463" y="5243513"/>
          <p14:tracePt t="172802" x="9702800" y="5226050"/>
          <p14:tracePt t="172810" x="9583738" y="5183188"/>
          <p14:tracePt t="172818" x="9523413" y="5183188"/>
          <p14:tracePt t="172826" x="9413875" y="5167313"/>
          <p14:tracePt t="172835" x="9294813" y="5141913"/>
          <p14:tracePt t="172842" x="9150350" y="5141913"/>
          <p14:tracePt t="172851" x="9031288" y="5141913"/>
          <p14:tracePt t="172858" x="8886825" y="5124450"/>
          <p14:tracePt t="172866" x="8742363" y="5124450"/>
          <p14:tracePt t="172874" x="8623300" y="5081588"/>
          <p14:tracePt t="172882" x="8478838" y="5064125"/>
          <p14:tracePt t="172890" x="8334375" y="5064125"/>
          <p14:tracePt t="172898" x="8215313" y="5038725"/>
          <p14:tracePt t="172906" x="8121650" y="5038725"/>
          <p14:tracePt t="172914" x="8037513" y="5022850"/>
          <p14:tracePt t="172922" x="8004175" y="5022850"/>
          <p14:tracePt t="172930" x="7918450" y="5022850"/>
          <p14:tracePt t="172938" x="7859713" y="5022850"/>
          <p14:tracePt t="172947" x="7791450" y="5022850"/>
          <p14:tracePt t="172954" x="7766050" y="5022850"/>
          <p14:tracePt t="172963" x="7723188" y="5022850"/>
          <p14:tracePt t="172970" x="7697788" y="5022850"/>
          <p14:tracePt t="172978" x="7629525" y="5022850"/>
          <p14:tracePt t="172986" x="7604125" y="5030788"/>
          <p14:tracePt t="172994" x="7578725" y="5030788"/>
          <p14:tracePt t="173002" x="7545388" y="5030788"/>
          <p14:tracePt t="173010" x="7477125" y="5064125"/>
          <p14:tracePt t="173018" x="7467600" y="5064125"/>
          <p14:tracePt t="173026" x="7408863" y="5081588"/>
          <p14:tracePt t="173035" x="7366000" y="5081588"/>
          <p14:tracePt t="173042" x="7340600" y="5091113"/>
          <p14:tracePt t="173050" x="7256463" y="5091113"/>
          <p14:tracePt t="173058" x="7188200" y="5106988"/>
          <p14:tracePt t="173066" x="7102475" y="5106988"/>
          <p14:tracePt t="173074" x="7026275" y="5141913"/>
          <p14:tracePt t="173082" x="6983413" y="5141913"/>
          <p14:tracePt t="173090" x="6924675" y="5141913"/>
          <p14:tracePt t="173099" x="6873875" y="5157788"/>
          <p14:tracePt t="173106" x="6831013" y="5157788"/>
          <p14:tracePt t="173114" x="6780213" y="5175250"/>
          <p14:tracePt t="173122" x="6719888" y="5175250"/>
          <p14:tracePt t="173130" x="6686550" y="5192713"/>
          <p14:tracePt t="173138" x="6643688" y="5218113"/>
          <p14:tracePt t="173146" x="6610350" y="5235575"/>
          <p14:tracePt t="173154" x="6600825" y="5251450"/>
          <p14:tracePt t="173170" x="6559550" y="5276850"/>
          <p14:tracePt t="173178" x="6524625" y="5302250"/>
          <p14:tracePt t="173186" x="6516688" y="5319713"/>
          <p14:tracePt t="173194" x="6491288" y="5345113"/>
          <p14:tracePt t="173202" x="6473825" y="5380038"/>
          <p14:tracePt t="173210" x="6456363" y="5421313"/>
          <p14:tracePt t="173219" x="6440488" y="5446713"/>
          <p14:tracePt t="173226" x="6440488" y="5532438"/>
          <p14:tracePt t="173234" x="6430963" y="5600700"/>
          <p14:tracePt t="173242" x="6415088" y="5651500"/>
          <p14:tracePt t="173251" x="6415088" y="5694363"/>
          <p14:tracePt t="173258" x="6415088" y="5753100"/>
          <p14:tracePt t="173267" x="6415088" y="5788025"/>
          <p14:tracePt t="173274" x="6430963" y="5829300"/>
          <p14:tracePt t="173282" x="6448425" y="5864225"/>
          <p14:tracePt t="173290" x="6499225" y="5905500"/>
          <p14:tracePt t="173298" x="6499225" y="5922963"/>
          <p14:tracePt t="173306" x="6524625" y="5965825"/>
          <p14:tracePt t="173314" x="6559550" y="5973763"/>
          <p14:tracePt t="173322" x="6669088" y="5999163"/>
          <p14:tracePt t="173330" x="6678613" y="6008688"/>
          <p14:tracePt t="173338" x="6719888" y="6024563"/>
          <p14:tracePt t="173346" x="6762750" y="6049963"/>
          <p14:tracePt t="173354" x="6797675" y="6067425"/>
          <p14:tracePt t="173363" x="6823075" y="6084888"/>
          <p14:tracePt t="173370" x="6873875" y="6084888"/>
          <p14:tracePt t="173378" x="6881813" y="6092825"/>
          <p14:tracePt t="173386" x="6942138" y="6127750"/>
          <p14:tracePt t="173394" x="6950075" y="6127750"/>
          <p14:tracePt t="173402" x="6992938" y="6135688"/>
          <p14:tracePt t="173410" x="7043738" y="6135688"/>
          <p14:tracePt t="173418" x="7085013" y="6153150"/>
          <p14:tracePt t="173426" x="7153275" y="6169025"/>
          <p14:tracePt t="173435" x="7246938" y="6211888"/>
          <p14:tracePt t="173442" x="7272338" y="6211888"/>
          <p14:tracePt t="173451" x="7358063" y="6211888"/>
          <p14:tracePt t="173458" x="7451725" y="6229350"/>
          <p14:tracePt t="173467" x="7518400" y="6229350"/>
          <p14:tracePt t="173474" x="7604125" y="6246813"/>
          <p14:tracePt t="173483" x="7688263" y="6246813"/>
          <p14:tracePt t="173491" x="7756525" y="6246813"/>
          <p14:tracePt t="173498" x="7842250" y="6246813"/>
          <p14:tracePt t="173506" x="7900988" y="6246813"/>
          <p14:tracePt t="173514" x="7969250" y="6246813"/>
          <p14:tracePt t="173522" x="8054975" y="6246813"/>
          <p14:tracePt t="173530" x="8139113" y="6246813"/>
          <p14:tracePt t="173538" x="8283575" y="6246813"/>
          <p14:tracePt t="173547" x="8326438" y="6246813"/>
          <p14:tracePt t="173554" x="8453438" y="6246813"/>
          <p14:tracePt t="173563" x="8572500" y="6246813"/>
          <p14:tracePt t="173570" x="8632825" y="6246813"/>
          <p14:tracePt t="173578" x="8742363" y="6246813"/>
          <p14:tracePt t="173586" x="8861425" y="6237288"/>
          <p14:tracePt t="173594" x="8929688" y="6221413"/>
          <p14:tracePt t="173602" x="9013825" y="6221413"/>
          <p14:tracePt t="173610" x="9082088" y="6203950"/>
          <p14:tracePt t="173618" x="9150350" y="6186488"/>
          <p14:tracePt t="173626" x="9193213" y="6169025"/>
          <p14:tracePt t="173634" x="9226550" y="6153150"/>
          <p14:tracePt t="173642" x="9251950" y="6135688"/>
          <p14:tracePt t="173650" x="9320213" y="6127750"/>
          <p14:tracePt t="173658" x="9345613" y="6127750"/>
          <p14:tracePt t="173667" x="9388475" y="6110288"/>
          <p14:tracePt t="173674" x="9439275" y="6092825"/>
          <p14:tracePt t="173683" x="9523413" y="6059488"/>
          <p14:tracePt t="173690" x="9601200" y="6024563"/>
          <p14:tracePt t="173698" x="9659938" y="6008688"/>
          <p14:tracePt t="173706" x="9710738" y="5973763"/>
          <p14:tracePt t="173714" x="9753600" y="5957888"/>
          <p14:tracePt t="173722" x="9821863" y="5940425"/>
          <p14:tracePt t="173730" x="9847263" y="5922963"/>
          <p14:tracePt t="173738" x="9915525" y="5889625"/>
          <p14:tracePt t="173746" x="9966325" y="5880100"/>
          <p14:tracePt t="173754" x="9991725" y="5864225"/>
          <p14:tracePt t="173764" x="10059988" y="5846763"/>
          <p14:tracePt t="173770" x="10093325" y="5813425"/>
          <p14:tracePt t="173779" x="10101263" y="5803900"/>
          <p14:tracePt t="173786" x="10144125" y="5788025"/>
          <p14:tracePt t="173794" x="10153650" y="5778500"/>
          <p14:tracePt t="173802" x="10169525" y="5770563"/>
          <p14:tracePt t="173810" x="10194925" y="5735638"/>
          <p14:tracePt t="173818" x="10204450" y="5727700"/>
          <p14:tracePt t="173834" x="10220325" y="5710238"/>
          <p14:tracePt t="173842" x="10220325" y="5702300"/>
          <p14:tracePt t="173851" x="10220325" y="5694363"/>
          <p14:tracePt t="173858" x="10229850" y="5676900"/>
          <p14:tracePt t="173879" x="10229850" y="5668963"/>
          <p14:tracePt t="173883" x="10245725" y="5651500"/>
          <p14:tracePt t="173898" x="10271125" y="5626100"/>
          <p14:tracePt t="173954" x="10271125" y="5616575"/>
          <p14:tracePt t="173964" x="10271125" y="5600700"/>
          <p14:tracePt t="173970" x="10271125" y="5575300"/>
          <p14:tracePt t="173979" x="10271125" y="5549900"/>
          <p14:tracePt t="173986" x="10271125" y="5540375"/>
          <p14:tracePt t="173994" x="10271125" y="5514975"/>
          <p14:tracePt t="174002" x="10271125" y="5497513"/>
          <p14:tracePt t="174019" x="10271125" y="5489575"/>
          <p14:tracePt t="174026" x="10263188" y="5472113"/>
          <p14:tracePt t="174035" x="10255250" y="5446713"/>
          <p14:tracePt t="174051" x="10237788" y="5438775"/>
          <p14:tracePt t="174058" x="10229850" y="5421313"/>
          <p14:tracePt t="174067" x="10204450" y="5395913"/>
          <p14:tracePt t="174090" x="10153650" y="5362575"/>
          <p14:tracePt t="174099" x="10126663" y="5353050"/>
          <p14:tracePt t="174106" x="10093325" y="5337175"/>
          <p14:tracePt t="174114" x="10067925" y="5337175"/>
          <p14:tracePt t="174122" x="10025063" y="5337175"/>
          <p14:tracePt t="174130" x="9974263" y="5319713"/>
          <p14:tracePt t="174138" x="9931400" y="5302250"/>
          <p14:tracePt t="174147" x="9898063" y="5294313"/>
          <p14:tracePt t="174154" x="9839325" y="5276850"/>
          <p14:tracePt t="174164" x="9812338" y="5276850"/>
          <p14:tracePt t="174170" x="9761538" y="5260975"/>
          <p14:tracePt t="174180" x="9720263" y="5243513"/>
          <p14:tracePt t="174187" x="9634538" y="5243513"/>
          <p14:tracePt t="174194" x="9532938" y="5208588"/>
          <p14:tracePt t="174202" x="9421813" y="5208588"/>
          <p14:tracePt t="174210" x="9277350" y="5208588"/>
          <p14:tracePt t="174218" x="9158288" y="5183188"/>
          <p14:tracePt t="174226" x="9039225" y="5167313"/>
          <p14:tracePt t="174235" x="8843963" y="5167313"/>
          <p14:tracePt t="174242" x="8674100" y="5167313"/>
          <p14:tracePt t="174250" x="8496300" y="5167313"/>
          <p14:tracePt t="174258" x="8301038" y="5167313"/>
          <p14:tracePt t="174266" x="8105775" y="5167313"/>
          <p14:tracePt t="174274" x="7961313" y="5167313"/>
          <p14:tracePt t="174283" x="7791450" y="5167313"/>
          <p14:tracePt t="174290" x="7705725" y="5167313"/>
          <p14:tracePt t="174298" x="7612063" y="5167313"/>
          <p14:tracePt t="174306" x="7527925" y="5167313"/>
          <p14:tracePt t="174314" x="7442200" y="5167313"/>
          <p14:tracePt t="174322" x="7373938" y="5167313"/>
          <p14:tracePt t="174330" x="7348538" y="5167313"/>
          <p14:tracePt t="174338" x="7289800" y="5167313"/>
          <p14:tracePt t="174347" x="7256463" y="5167313"/>
          <p14:tracePt t="174354" x="7213600" y="5167313"/>
          <p14:tracePt t="174364" x="7204075" y="5167313"/>
          <p14:tracePt t="174370" x="7145338" y="5167313"/>
          <p14:tracePt t="174379" x="7077075" y="5192713"/>
          <p14:tracePt t="174386" x="7051675" y="5192713"/>
          <p14:tracePt t="174394" x="6967538" y="5208588"/>
          <p14:tracePt t="174402" x="6950075" y="5218113"/>
          <p14:tracePt t="174410" x="6907213" y="5235575"/>
          <p14:tracePt t="174418" x="6864350" y="5268913"/>
          <p14:tracePt t="174426" x="6813550" y="5294313"/>
          <p14:tracePt t="174434" x="6805613" y="5311775"/>
          <p14:tracePt t="174442" x="6737350" y="5353050"/>
          <p14:tracePt t="174450" x="6669088" y="5413375"/>
          <p14:tracePt t="174458" x="6635750" y="5456238"/>
          <p14:tracePt t="174467" x="6584950" y="5549900"/>
          <p14:tracePt t="174474" x="6559550" y="5641975"/>
          <p14:tracePt t="174482" x="6524625" y="5710238"/>
          <p14:tracePt t="174490" x="6508750" y="5778500"/>
          <p14:tracePt t="174498" x="6499225" y="5803900"/>
          <p14:tracePt t="174506" x="6483350" y="5838825"/>
          <p14:tracePt t="174523" x="6483350" y="5846763"/>
          <p14:tracePt t="174530" x="6483350" y="5864225"/>
          <p14:tracePt t="174538" x="6483350" y="5872163"/>
          <p14:tracePt t="174570" x="6491288" y="5915025"/>
          <p14:tracePt t="174586" x="6499225" y="5922963"/>
          <p14:tracePt t="174594" x="6508750" y="5922963"/>
          <p14:tracePt t="174602" x="6534150" y="5922963"/>
          <p14:tracePt t="174610" x="6567488" y="5940425"/>
          <p14:tracePt t="174618" x="6610350" y="5957888"/>
          <p14:tracePt t="174626" x="6626225" y="5957888"/>
          <p14:tracePt t="174635" x="6669088" y="5983288"/>
          <p14:tracePt t="174642" x="6694488" y="5983288"/>
          <p14:tracePt t="174651" x="6719888" y="5983288"/>
          <p14:tracePt t="174658" x="6762750" y="5983288"/>
          <p14:tracePt t="174666" x="6797675" y="5999163"/>
          <p14:tracePt t="174682" x="6838950" y="5999163"/>
          <p14:tracePt t="174691" x="6856413" y="5999163"/>
          <p14:tracePt t="174698" x="6864350" y="5999163"/>
          <p14:tracePt t="174706" x="6907213" y="5999163"/>
          <p14:tracePt t="174714" x="6915150" y="5999163"/>
          <p14:tracePt t="174722" x="6932613" y="5999163"/>
          <p14:tracePt t="174730" x="6967538" y="5999163"/>
          <p14:tracePt t="174738" x="7000875" y="6016625"/>
          <p14:tracePt t="174747" x="7026275" y="6016625"/>
          <p14:tracePt t="174754" x="7034213" y="6016625"/>
          <p14:tracePt t="174763" x="7069138" y="6024563"/>
          <p14:tracePt t="174770" x="7077075" y="6042025"/>
          <p14:tracePt t="174780" x="7085013" y="6049963"/>
          <p14:tracePt t="174787" x="7102475" y="6067425"/>
          <p14:tracePt t="174794" x="7127875" y="6102350"/>
          <p14:tracePt t="174802" x="7145338" y="6153150"/>
          <p14:tracePt t="174810" x="7178675" y="6203950"/>
          <p14:tracePt t="174818" x="7178675" y="6211888"/>
          <p14:tracePt t="174826" x="7178675" y="6237288"/>
          <p14:tracePt t="174835" x="7153275" y="6305550"/>
          <p14:tracePt t="174851" x="7119938" y="6356350"/>
          <p14:tracePt t="174858" x="7069138" y="6399213"/>
          <p14:tracePt t="175026" x="7059613" y="6399213"/>
          <p14:tracePt t="175034" x="6942138" y="6416675"/>
          <p14:tracePt t="175042" x="6788150" y="6338888"/>
          <p14:tracePt t="175052" x="6694488" y="6323013"/>
          <p14:tracePt t="175058" x="6592888" y="6237288"/>
          <p14:tracePt t="175066" x="6516688" y="6135688"/>
          <p14:tracePt t="175074" x="6405563" y="6008688"/>
          <p14:tracePt t="175082" x="6338888" y="6008688"/>
          <p14:tracePt t="175090" x="6235700" y="6008688"/>
          <p14:tracePt t="175099" x="6116638" y="6008688"/>
          <p14:tracePt t="175106" x="5921375" y="6008688"/>
          <p14:tracePt t="175114" x="5751513" y="6008688"/>
          <p14:tracePt t="175122" x="5632450" y="6008688"/>
          <p14:tracePt t="175129" x="5487988" y="5983288"/>
          <p14:tracePt t="175138" x="5386388" y="5922963"/>
          <p14:tracePt t="175146" x="5302250" y="5905500"/>
          <p14:tracePt t="175153" x="5249863" y="5889625"/>
          <p14:tracePt t="175162" x="5241925" y="5880100"/>
          <p14:tracePt t="175170" x="5199063" y="5854700"/>
          <p14:tracePt t="175178" x="5165725" y="5838825"/>
          <p14:tracePt t="175185" x="5097463" y="5803900"/>
          <p14:tracePt t="175194" x="4995863" y="5719763"/>
          <p14:tracePt t="175202" x="4919663" y="5641975"/>
          <p14:tracePt t="175209" x="4876800" y="5616575"/>
          <p14:tracePt t="175218" x="4800600" y="5557838"/>
          <p14:tracePt t="175226" x="4699000" y="5481638"/>
          <p14:tracePt t="175233" x="4630738" y="5421313"/>
          <p14:tracePt t="175242" x="4494213" y="5294313"/>
          <p14:tracePt t="175250" x="4367213" y="5157788"/>
          <p14:tracePt t="175258" x="4265613" y="5081588"/>
          <p14:tracePt t="175266" x="4162425" y="5022850"/>
          <p14:tracePt t="175274" x="3976688" y="4903788"/>
          <p14:tracePt t="175283" x="3848100" y="4792663"/>
          <p14:tracePt t="175290" x="3721100" y="4708525"/>
          <p14:tracePt t="175298" x="3568700" y="4622800"/>
          <p14:tracePt t="175306" x="3475038" y="4579938"/>
          <p14:tracePt t="175314" x="3398838" y="4529138"/>
          <p14:tracePt t="175322" x="3330575" y="4495800"/>
          <p14:tracePt t="175330" x="3203575" y="4427538"/>
          <p14:tracePt t="175338" x="3152775" y="4402138"/>
          <p14:tracePt t="175346" x="3092450" y="4384675"/>
          <p14:tracePt t="175354" x="3016250" y="4351338"/>
          <p14:tracePt t="175363" x="2973388" y="4316413"/>
          <p14:tracePt t="175370" x="2947988" y="4316413"/>
          <p14:tracePt t="175379" x="2914650" y="4300538"/>
          <p14:tracePt t="175386" x="2871788" y="4265613"/>
          <p14:tracePt t="175394" x="2854325" y="4265613"/>
          <p14:tracePt t="175402" x="2828925" y="4257675"/>
          <p14:tracePt t="175418" x="2786063" y="4240213"/>
          <p14:tracePt t="175426" x="2752725" y="4224338"/>
          <p14:tracePt t="175434" x="2709863" y="4197350"/>
          <p14:tracePt t="175442" x="2676525" y="4181475"/>
          <p14:tracePt t="175451" x="2633663" y="4181475"/>
          <p14:tracePt t="175458" x="2600325" y="4164013"/>
          <p14:tracePt t="175467" x="2557463" y="4164013"/>
          <p14:tracePt t="175474" x="2532063" y="4156075"/>
          <p14:tracePt t="175483" x="2463800" y="4138613"/>
          <p14:tracePt t="175490" x="2455863" y="4121150"/>
          <p14:tracePt t="175498" x="2413000" y="4121150"/>
          <p14:tracePt t="175506" x="2379663" y="4105275"/>
          <p14:tracePt t="175514" x="2352675" y="4105275"/>
          <p14:tracePt t="175522" x="2344738" y="4095750"/>
          <p14:tracePt t="176515" x="2344738" y="4070350"/>
          <p14:tracePt t="176522" x="2344738" y="4062413"/>
          <p14:tracePt t="176538" x="2327275" y="4044950"/>
          <p14:tracePt t="176555" x="2319338" y="4037013"/>
          <p14:tracePt t="176570" x="2276475" y="4037013"/>
          <p14:tracePt t="176579" x="2268538" y="4037013"/>
          <p14:tracePt t="176586" x="2251075" y="4037013"/>
          <p14:tracePt t="176602" x="2243138" y="4037013"/>
          <p14:tracePt t="176610" x="2260600" y="4062413"/>
          <p14:tracePt t="176618" x="2293938" y="4130675"/>
          <p14:tracePt t="176626" x="2336800" y="4130675"/>
          <p14:tracePt t="176634" x="2370138" y="4130675"/>
          <p14:tracePt t="176642" x="2379663" y="4130675"/>
          <p14:tracePt t="176827" x="2362200" y="4130675"/>
          <p14:tracePt t="176833" x="2362200" y="4121150"/>
          <p14:tracePt t="176866" x="2336800" y="4079875"/>
          <p14:tracePt t="176922" x="2319338" y="4062413"/>
          <p14:tracePt t="178876" x="2319338" y="4052888"/>
          <p14:tracePt t="184139" x="2319338" y="4027488"/>
          <p14:tracePt t="186291" x="2327275" y="4011613"/>
          <p14:tracePt t="186298" x="2336800" y="4011613"/>
          <p14:tracePt t="186306" x="2352675" y="4011613"/>
          <p14:tracePt t="186314" x="2379663" y="4011613"/>
          <p14:tracePt t="186322" x="2438400" y="4011613"/>
          <p14:tracePt t="186331" x="2549525" y="4011613"/>
          <p14:tracePt t="186338" x="2633663" y="4011613"/>
          <p14:tracePt t="186345" x="2838450" y="4052888"/>
          <p14:tracePt t="186354" x="3033713" y="4052888"/>
          <p14:tracePt t="186361" x="3297238" y="4121150"/>
          <p14:tracePt t="186370" x="3576638" y="4146550"/>
          <p14:tracePt t="186378" x="3832225" y="4164013"/>
          <p14:tracePt t="186386" x="4162425" y="4240213"/>
          <p14:tracePt t="186394" x="4595813" y="4300538"/>
          <p14:tracePt t="186402" x="5114925" y="4427538"/>
          <p14:tracePt t="186410" x="5548313" y="4486275"/>
          <p14:tracePt t="186418" x="6116638" y="4622800"/>
          <p14:tracePt t="186426" x="6694488" y="4792663"/>
          <p14:tracePt t="186433" x="7162800" y="4946650"/>
          <p14:tracePt t="186442" x="7731125" y="5081588"/>
          <p14:tracePt t="186450" x="8113713" y="5141913"/>
          <p14:tracePt t="186458" x="8402638" y="5208588"/>
          <p14:tracePt t="186465" x="8683625" y="5235575"/>
          <p14:tracePt t="186473" x="8912225" y="5251450"/>
          <p14:tracePt t="186482" x="9142413" y="5302250"/>
          <p14:tracePt t="186490" x="9371013" y="5345113"/>
          <p14:tracePt t="186498" x="9601200" y="5370513"/>
          <p14:tracePt t="186506" x="9804400" y="5413375"/>
          <p14:tracePt t="186514" x="9923463" y="5413375"/>
          <p14:tracePt t="186522" x="10093325" y="5438775"/>
          <p14:tracePt t="186530" x="10186988" y="5456238"/>
          <p14:tracePt t="186538" x="10245725" y="5456238"/>
          <p14:tracePt t="186545" x="10298113" y="5456238"/>
          <p14:tracePt t="186554" x="10339388" y="5456238"/>
          <p14:tracePt t="186561" x="10364788" y="5456238"/>
          <p14:tracePt t="186570" x="10390188" y="5456238"/>
          <p14:tracePt t="186578" x="10407650" y="5456238"/>
          <p14:tracePt t="186586" x="10415588" y="5456238"/>
          <p14:tracePt t="186595" x="10458450" y="5456238"/>
          <p14:tracePt t="186602" x="10501313" y="5456238"/>
          <p14:tracePt t="186610" x="10637838" y="5456238"/>
          <p14:tracePt t="186618" x="10721975" y="5456238"/>
          <p14:tracePt t="186626" x="10841038" y="5456238"/>
          <p14:tracePt t="186634" x="10952163" y="5456238"/>
          <p14:tracePt t="186642" x="11071225" y="5456238"/>
          <p14:tracePt t="186650" x="11155363" y="5456238"/>
          <p14:tracePt t="186658" x="11223625" y="5456238"/>
          <p14:tracePt t="186666" x="11282363" y="5456238"/>
          <p14:tracePt t="186674" x="11342688" y="5456238"/>
          <p14:tracePt t="186682" x="11393488" y="5456238"/>
          <p14:tracePt t="186690" x="11418888" y="5430838"/>
          <p14:tracePt t="186786" x="11436350" y="5421313"/>
          <p14:tracePt t="186826" x="11418888" y="5405438"/>
          <p14:tracePt t="186834" x="11368088" y="5395913"/>
          <p14:tracePt t="186842" x="11282363" y="5395913"/>
          <p14:tracePt t="186850" x="11215688" y="5362575"/>
          <p14:tracePt t="186858" x="11129963" y="5362575"/>
          <p14:tracePt t="186866" x="11036300" y="5362575"/>
          <p14:tracePt t="186878" x="10952163" y="5362575"/>
          <p14:tracePt t="186883" x="10926763" y="5362575"/>
          <p14:tracePt t="186890" x="10858500" y="5362575"/>
          <p14:tracePt t="186899" x="10833100" y="5362575"/>
          <p14:tracePt t="186906" x="10772775" y="5362575"/>
          <p14:tracePt t="186915" x="10704513" y="5362575"/>
          <p14:tracePt t="186922" x="10679113" y="5362575"/>
          <p14:tracePt t="186930" x="10594975" y="5380038"/>
          <p14:tracePt t="186938" x="10526713" y="5395913"/>
          <p14:tracePt t="186946" x="10399713" y="5438775"/>
          <p14:tracePt t="186954" x="10356850" y="5456238"/>
          <p14:tracePt t="186962" x="10271125" y="5472113"/>
          <p14:tracePt t="186970" x="10204450" y="5489575"/>
          <p14:tracePt t="186978" x="10153650" y="5540375"/>
          <p14:tracePt t="186986" x="10085388" y="5557838"/>
          <p14:tracePt t="186995" x="10025063" y="5575300"/>
          <p14:tracePt t="187002" x="9974263" y="5616575"/>
          <p14:tracePt t="187011" x="9940925" y="5634038"/>
          <p14:tracePt t="187018" x="9880600" y="5651500"/>
          <p14:tracePt t="187026" x="9829800" y="5702300"/>
          <p14:tracePt t="187034" x="9786938" y="5719763"/>
          <p14:tracePt t="187042" x="9771063" y="5727700"/>
          <p14:tracePt t="187050" x="9745663" y="5753100"/>
          <p14:tracePt t="187058" x="9728200" y="5788025"/>
          <p14:tracePt t="187066" x="9702800" y="5813425"/>
          <p14:tracePt t="187074" x="9685338" y="5846763"/>
          <p14:tracePt t="187082" x="9667875" y="5854700"/>
          <p14:tracePt t="187090" x="9642475" y="5897563"/>
          <p14:tracePt t="187098" x="9634538" y="5915025"/>
          <p14:tracePt t="187106" x="9634538" y="5948363"/>
          <p14:tracePt t="187114" x="9617075" y="5983288"/>
          <p14:tracePt t="187122" x="9601200" y="6024563"/>
          <p14:tracePt t="187130" x="9601200" y="6076950"/>
          <p14:tracePt t="187138" x="9566275" y="6143625"/>
          <p14:tracePt t="187146" x="9550400" y="6186488"/>
          <p14:tracePt t="187154" x="9550400" y="6229350"/>
          <p14:tracePt t="187161" x="9540875" y="6280150"/>
          <p14:tracePt t="187170" x="9523413" y="6305550"/>
          <p14:tracePt t="187178" x="9523413" y="6356350"/>
          <p14:tracePt t="187186" x="9523413" y="6381750"/>
          <p14:tracePt t="187195" x="9507538" y="6424613"/>
          <p14:tracePt t="187202" x="9498013" y="6442075"/>
          <p14:tracePt t="187218" x="9498013" y="6450013"/>
          <p14:tracePt t="187227" x="9498013" y="6475413"/>
          <p14:tracePt t="187234" x="9498013" y="6492875"/>
          <p14:tracePt t="187242" x="9498013" y="6500813"/>
          <p14:tracePt t="187250" x="9515475" y="6526213"/>
          <p14:tracePt t="187258" x="9515475" y="6543675"/>
          <p14:tracePt t="187266" x="9558338" y="6586538"/>
          <p14:tracePt t="187274" x="9566275" y="6594475"/>
          <p14:tracePt t="187290" x="9591675" y="6619875"/>
          <p14:tracePt t="187298" x="9609138" y="6637338"/>
          <p14:tracePt t="187306" x="9652000" y="6662738"/>
          <p14:tracePt t="187315" x="9710738" y="6662738"/>
          <p14:tracePt t="187322" x="9779000" y="6713538"/>
          <p14:tracePt t="187330" x="9812338" y="6713538"/>
          <p14:tracePt t="187338" x="9855200" y="6746875"/>
          <p14:tracePt t="187346" x="9906000" y="6781800"/>
          <p14:tracePt t="187354" x="9948863" y="6789738"/>
          <p14:tracePt t="187361" x="10017125" y="6807200"/>
          <p14:tracePt t="187370" x="10042525" y="6824663"/>
          <p14:tracePt t="187491" x="11426825" y="6824663"/>
          <p14:tracePt t="187499" x="11545888" y="6764338"/>
          <p14:tracePt t="187507" x="11596688" y="6746875"/>
          <p14:tracePt t="187514" x="11682413" y="6731000"/>
          <p14:tracePt t="187522" x="11784013" y="6670675"/>
          <p14:tracePt t="187530" x="11826875" y="6637338"/>
          <p14:tracePt t="187538" x="11877675" y="6611938"/>
          <p14:tracePt t="187545" x="11945938" y="6561138"/>
          <p14:tracePt t="187554" x="11961813" y="6510338"/>
          <p14:tracePt t="187563" x="11996738" y="6475413"/>
          <p14:tracePt t="187570" x="12004675" y="6432550"/>
          <p14:tracePt t="187578" x="12022138" y="6407150"/>
          <p14:tracePt t="187586" x="12022138" y="6356350"/>
          <p14:tracePt t="187595" x="12039600" y="6348413"/>
          <p14:tracePt t="187602" x="12065000" y="6272213"/>
          <p14:tracePt t="187610" x="12065000" y="6254750"/>
          <p14:tracePt t="187618" x="12080875" y="6194425"/>
          <p14:tracePt t="187626" x="12098338" y="6135688"/>
          <p14:tracePt t="187634" x="12098338" y="6118225"/>
          <p14:tracePt t="187642" x="12106275" y="6092825"/>
          <p14:tracePt t="187650" x="12141200" y="6049963"/>
          <p14:tracePt t="187658" x="12158663" y="6016625"/>
          <p14:tracePt t="187667" x="12174538" y="5973763"/>
          <p14:tracePt t="187683" x="12184063" y="5957888"/>
          <p14:tracePt t="187699" x="12184063" y="5932488"/>
          <p14:tracePt t="187706" x="12184063" y="5905500"/>
          <p14:tracePt t="187714" x="12184063" y="5897563"/>
          <p14:tracePt t="187722" x="12184063" y="5872163"/>
          <p14:tracePt t="187730" x="12184063" y="5838825"/>
          <p14:tracePt t="187738" x="12184063" y="5795963"/>
          <p14:tracePt t="187746" x="12184063" y="5788025"/>
          <p14:tracePt t="187754" x="12184063" y="5761038"/>
          <p14:tracePt t="187786" x="12184063" y="5727700"/>
          <p14:tracePt t="187795" x="12184063" y="5719763"/>
          <p14:tracePt t="187803" x="12166600" y="5710238"/>
          <p14:tracePt t="187810" x="12141200" y="5676900"/>
          <p14:tracePt t="187818" x="12115800" y="5668963"/>
          <p14:tracePt t="187826" x="12065000" y="5651500"/>
          <p14:tracePt t="187834" x="11996738" y="5600700"/>
          <p14:tracePt t="187842" x="11945938" y="5549900"/>
          <p14:tracePt t="187850" x="11877675" y="5532438"/>
          <p14:tracePt t="187858" x="11758613" y="5472113"/>
          <p14:tracePt t="187866" x="11639550" y="5472113"/>
          <p14:tracePt t="187874" x="11520488" y="5430838"/>
          <p14:tracePt t="187882" x="11401425" y="5405438"/>
          <p14:tracePt t="187896" x="11299825" y="5345113"/>
          <p14:tracePt t="187899" x="11180763" y="5327650"/>
          <p14:tracePt t="187906" x="11036300" y="5311775"/>
          <p14:tracePt t="187914" x="10942638" y="5311775"/>
          <p14:tracePt t="187922" x="10848975" y="5268913"/>
          <p14:tracePt t="187930" x="10729913" y="5251450"/>
          <p14:tracePt t="187937" x="10671175" y="5251450"/>
          <p14:tracePt t="187946" x="10620375" y="5235575"/>
          <p14:tracePt t="187954" x="10560050" y="5235575"/>
          <p14:tracePt t="187961" x="10493375" y="5235575"/>
          <p14:tracePt t="187970" x="10467975" y="5235575"/>
          <p14:tracePt t="187980" x="10425113" y="5235575"/>
          <p14:tracePt t="187987" x="10399713" y="5235575"/>
          <p14:tracePt t="187998" x="10364788" y="5235575"/>
          <p14:tracePt t="188004" x="10339388" y="5235575"/>
          <p14:tracePt t="188011" x="10331450" y="5218113"/>
          <p14:tracePt t="188019" x="10306050" y="5218113"/>
          <p14:tracePt t="188027" x="10271125" y="5218113"/>
          <p14:tracePt t="188043" x="10263188" y="5218113"/>
          <p14:tracePt t="188051" x="10237788" y="5218113"/>
          <p14:tracePt t="188059" x="10212388" y="5218113"/>
          <p14:tracePt t="188068" x="10186988" y="5218113"/>
          <p14:tracePt t="188075" x="10136188" y="5218113"/>
          <p14:tracePt t="188083" x="10075863" y="5218113"/>
          <p14:tracePt t="188091" x="10009188" y="5218113"/>
          <p14:tracePt t="188099" x="9948863" y="5218113"/>
          <p14:tracePt t="188106" x="9839325" y="5218113"/>
          <p14:tracePt t="188114" x="9779000" y="5218113"/>
          <p14:tracePt t="188123" x="9667875" y="5218113"/>
          <p14:tracePt t="188133" x="9550400" y="5218113"/>
          <p14:tracePt t="188139" x="9464675" y="5218113"/>
          <p14:tracePt t="188149" x="9380538" y="5218113"/>
          <p14:tracePt t="188156" x="9353550" y="5218113"/>
          <p14:tracePt t="188162" x="9320213" y="5218113"/>
          <p14:tracePt t="188182" x="9312275" y="5218113"/>
          <p14:tracePt t="188189" x="9286875" y="5218113"/>
          <p14:tracePt t="188197" x="9244013" y="5218113"/>
          <p14:tracePt t="188203" x="9158288" y="5218113"/>
          <p14:tracePt t="188210" x="9013825" y="5218113"/>
          <p14:tracePt t="188218" x="8810625" y="5235575"/>
          <p14:tracePt t="188226" x="8615363" y="5235575"/>
          <p14:tracePt t="188234" x="8385175" y="5235575"/>
          <p14:tracePt t="188243" x="8266113" y="5294313"/>
          <p14:tracePt t="188252" x="8147050" y="5294313"/>
          <p14:tracePt t="188259" x="8020050" y="5362575"/>
          <p14:tracePt t="188267" x="7994650" y="5380038"/>
          <p14:tracePt t="188276" x="7986713" y="5380038"/>
          <p14:tracePt t="188475" x="7951788" y="5387975"/>
          <p14:tracePt t="188491" x="7885113" y="5362575"/>
          <p14:tracePt t="188498" x="7875588" y="5353050"/>
          <p14:tracePt t="188507" x="7791450" y="5208588"/>
          <p14:tracePt t="188515" x="7715250" y="5132388"/>
          <p14:tracePt t="188524" x="7612063" y="5073650"/>
          <p14:tracePt t="188531" x="7442200" y="5073650"/>
          <p14:tracePt t="188539" x="7213600" y="5073650"/>
          <p14:tracePt t="188546" x="6967538" y="5073650"/>
          <p14:tracePt t="188554" x="6711950" y="5073650"/>
          <p14:tracePt t="188562" x="6338888" y="4997450"/>
          <p14:tracePt t="188570" x="6057900" y="4946650"/>
          <p14:tracePt t="188578" x="5761038" y="4852988"/>
          <p14:tracePt t="188586" x="5556250" y="4810125"/>
          <p14:tracePt t="188595" x="5327650" y="4691063"/>
          <p14:tracePt t="188602" x="5140325" y="4597400"/>
          <p14:tracePt t="188611" x="4987925" y="4513263"/>
          <p14:tracePt t="188618" x="4894263" y="4470400"/>
          <p14:tracePt t="188626" x="4765675" y="4410075"/>
          <p14:tracePt t="188634" x="4706938" y="4394200"/>
          <p14:tracePt t="188642" x="4605338" y="4333875"/>
          <p14:tracePt t="188650" x="4503738" y="4275138"/>
          <p14:tracePt t="188658" x="4400550" y="4214813"/>
          <p14:tracePt t="188666" x="4306888" y="4171950"/>
          <p14:tracePt t="188674" x="4230688" y="4121150"/>
          <p14:tracePt t="188682" x="4187825" y="4105275"/>
          <p14:tracePt t="188690" x="4121150" y="4087813"/>
          <p14:tracePt t="188698" x="4052888" y="4037013"/>
          <p14:tracePt t="188706" x="3951288" y="3994150"/>
          <p14:tracePt t="188714" x="3908425" y="3943350"/>
          <p14:tracePt t="188722" x="3746500" y="3857625"/>
          <p14:tracePt t="188730" x="3627438" y="3841750"/>
          <p14:tracePt t="188738" x="3432175" y="3790950"/>
          <p14:tracePt t="188746" x="3254375" y="3722688"/>
          <p14:tracePt t="188754" x="3100388" y="3705225"/>
          <p14:tracePt t="188761" x="2922588" y="3636963"/>
          <p14:tracePt t="188770" x="2752725" y="3594100"/>
          <p14:tracePt t="188778" x="2600325" y="3568700"/>
          <p14:tracePt t="188786" x="2463800" y="3568700"/>
          <p14:tracePt t="188795" x="2336800" y="3535363"/>
          <p14:tracePt t="188802" x="2243138" y="3509963"/>
          <p14:tracePt t="188811" x="2157413" y="3509963"/>
          <p14:tracePt t="188818" x="2098675" y="3509963"/>
          <p14:tracePt t="188826" x="2012950" y="3509963"/>
          <p14:tracePt t="188834" x="1979613" y="3509963"/>
          <p14:tracePt t="188842" x="1936750" y="3509963"/>
          <p14:tracePt t="188850" x="1911350" y="3509963"/>
          <p14:tracePt t="189091" x="1860550" y="3509963"/>
          <p14:tracePt t="189099" x="1852613" y="3509963"/>
          <p14:tracePt t="189106" x="1843088" y="3509963"/>
          <p14:tracePt t="189122" x="1827213" y="3509963"/>
          <p14:tracePt t="189130" x="1801813" y="3509963"/>
          <p14:tracePt t="191115" x="1809750" y="3509963"/>
          <p14:tracePt t="191123" x="1920875" y="3509963"/>
          <p14:tracePt t="191130" x="2090738" y="3509963"/>
          <p14:tracePt t="191138" x="2286000" y="3509963"/>
          <p14:tracePt t="191146" x="2540000" y="3509963"/>
          <p14:tracePt t="191154" x="2820988" y="3509963"/>
          <p14:tracePt t="191162" x="3135313" y="3509963"/>
          <p14:tracePt t="191170" x="3559175" y="3509963"/>
          <p14:tracePt t="191178" x="4197350" y="3509963"/>
          <p14:tracePt t="191186" x="5054600" y="3509963"/>
          <p14:tracePt t="191195" x="5921375" y="3509963"/>
          <p14:tracePt t="191202" x="6848475" y="3509963"/>
          <p14:tracePt t="191211" x="7766050" y="3509963"/>
          <p14:tracePt t="191218" x="8513763" y="3509963"/>
          <p14:tracePt t="191226" x="9039225" y="3509963"/>
          <p14:tracePt t="191234" x="9728200" y="3509963"/>
          <p14:tracePt t="191242" x="10331450" y="3449638"/>
          <p14:tracePt t="191250" x="10823575" y="3382963"/>
          <p14:tracePt t="191258" x="11129963" y="3355975"/>
          <p14:tracePt t="191266" x="11477625" y="3355975"/>
          <p14:tracePt t="191273" x="11707813" y="3340100"/>
          <p14:tracePt t="191281" x="11961813" y="3314700"/>
        </p14:tracePtLst>
      </p14:laserTraceLst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/>
              <a:t>Definice biodostupnosti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828801" y="838200"/>
            <a:ext cx="8583613" cy="5594914"/>
          </a:xfrm>
        </p:spPr>
        <p:txBody>
          <a:bodyPr/>
          <a:lstStyle/>
          <a:p>
            <a:pPr>
              <a:defRPr/>
            </a:pPr>
            <a:r>
              <a:rPr lang="cs-CZ" sz="2400" dirty="0"/>
              <a:t>Mnoho definic díky různým pohledům (toxikologické, </a:t>
            </a:r>
            <a:r>
              <a:rPr lang="cs-CZ" sz="2400" dirty="0" err="1"/>
              <a:t>ekotoxikologické</a:t>
            </a:r>
            <a:r>
              <a:rPr lang="cs-CZ" sz="2400" dirty="0"/>
              <a:t>, farmakologické, </a:t>
            </a:r>
            <a:r>
              <a:rPr lang="cs-CZ" sz="2400" dirty="0" err="1"/>
              <a:t>toxokinetické</a:t>
            </a:r>
            <a:r>
              <a:rPr lang="cs-CZ" sz="2400" dirty="0"/>
              <a:t> …)</a:t>
            </a:r>
          </a:p>
          <a:p>
            <a:pPr>
              <a:defRPr/>
            </a:pPr>
            <a:r>
              <a:rPr lang="cs-CZ" sz="2400" dirty="0">
                <a:solidFill>
                  <a:srgbClr val="FFB601"/>
                </a:solidFill>
              </a:rPr>
              <a:t>frakce chemické látky dostupná pro </a:t>
            </a:r>
            <a:r>
              <a:rPr lang="cs-CZ" sz="2400" u="sng" dirty="0">
                <a:solidFill>
                  <a:srgbClr val="FFB601"/>
                </a:solidFill>
              </a:rPr>
              <a:t>ab</a:t>
            </a:r>
            <a:r>
              <a:rPr lang="cs-CZ" sz="2400" dirty="0">
                <a:solidFill>
                  <a:srgbClr val="FFB601"/>
                </a:solidFill>
              </a:rPr>
              <a:t>sorpci živými organismy</a:t>
            </a:r>
            <a:r>
              <a:rPr lang="cs-CZ" sz="2400" dirty="0"/>
              <a:t> </a:t>
            </a:r>
            <a:br>
              <a:rPr lang="cs-CZ" sz="2400" dirty="0"/>
            </a:br>
            <a:r>
              <a:rPr lang="cs-CZ" sz="1200" dirty="0"/>
              <a:t>(</a:t>
            </a:r>
            <a:r>
              <a:rPr lang="cs-CZ" sz="1200" dirty="0" err="1"/>
              <a:t>National</a:t>
            </a:r>
            <a:r>
              <a:rPr lang="cs-CZ" sz="1200" dirty="0"/>
              <a:t> </a:t>
            </a:r>
            <a:r>
              <a:rPr lang="cs-CZ" sz="1200" dirty="0" err="1"/>
              <a:t>Research</a:t>
            </a:r>
            <a:r>
              <a:rPr lang="cs-CZ" sz="1200" dirty="0"/>
              <a:t> </a:t>
            </a:r>
            <a:r>
              <a:rPr lang="cs-CZ" sz="1200" dirty="0" err="1"/>
              <a:t>Council</a:t>
            </a:r>
            <a:r>
              <a:rPr lang="cs-CZ" sz="1200" dirty="0"/>
              <a:t>, </a:t>
            </a:r>
            <a:r>
              <a:rPr lang="en-US" sz="1200" dirty="0"/>
              <a:t>U.S.</a:t>
            </a:r>
            <a:r>
              <a:rPr lang="cs-CZ" sz="1200" dirty="0"/>
              <a:t> (2002): </a:t>
            </a:r>
            <a:r>
              <a:rPr lang="en-US" sz="1200" dirty="0"/>
              <a:t>Bioavailability of Contaminants in Soils and Sediments: Processes, Tools and Applications</a:t>
            </a:r>
            <a:r>
              <a:rPr lang="cs-CZ" sz="1200" dirty="0"/>
              <a:t>)</a:t>
            </a:r>
          </a:p>
          <a:p>
            <a:pPr>
              <a:defRPr/>
            </a:pPr>
            <a:r>
              <a:rPr lang="cs-CZ" sz="2400" dirty="0" err="1">
                <a:solidFill>
                  <a:srgbClr val="FFB601"/>
                </a:solidFill>
              </a:rPr>
              <a:t>Biodostupnost</a:t>
            </a:r>
            <a:r>
              <a:rPr lang="cs-CZ" sz="2400" dirty="0">
                <a:solidFill>
                  <a:srgbClr val="FFB601"/>
                </a:solidFill>
              </a:rPr>
              <a:t> je míra jakou chemikálie v půdě může být absorbována, metabolizována či vůbec být v interakci s živým organismem </a:t>
            </a:r>
            <a:br>
              <a:rPr lang="cs-CZ" sz="2400" dirty="0">
                <a:solidFill>
                  <a:srgbClr val="FFB601"/>
                </a:solidFill>
              </a:rPr>
            </a:br>
            <a:r>
              <a:rPr lang="cs-CZ" sz="1400" dirty="0"/>
              <a:t>(ISO 11074 </a:t>
            </a:r>
            <a:r>
              <a:rPr lang="cs-CZ" sz="1400" dirty="0" err="1"/>
              <a:t>Soil</a:t>
            </a:r>
            <a:r>
              <a:rPr lang="cs-CZ" sz="1400" dirty="0"/>
              <a:t> </a:t>
            </a:r>
            <a:r>
              <a:rPr lang="cs-CZ" sz="1400" dirty="0" err="1"/>
              <a:t>Quality</a:t>
            </a:r>
            <a:r>
              <a:rPr lang="cs-CZ" sz="1400" dirty="0"/>
              <a:t> – </a:t>
            </a:r>
            <a:r>
              <a:rPr lang="cs-CZ" sz="1400" dirty="0" err="1"/>
              <a:t>Vocabulary</a:t>
            </a:r>
            <a:r>
              <a:rPr lang="cs-CZ" sz="1400" dirty="0"/>
              <a:t>)</a:t>
            </a:r>
          </a:p>
          <a:p>
            <a:pPr>
              <a:defRPr/>
            </a:pPr>
            <a:r>
              <a:rPr lang="cs-CZ" sz="2400" dirty="0">
                <a:solidFill>
                  <a:srgbClr val="FFB601"/>
                </a:solidFill>
              </a:rPr>
              <a:t>Biodostupná</a:t>
            </a:r>
            <a:r>
              <a:rPr lang="cs-CZ" sz="2400" dirty="0"/>
              <a:t> (</a:t>
            </a:r>
            <a:r>
              <a:rPr lang="cs-CZ" sz="2400" dirty="0" err="1"/>
              <a:t>bioavailable</a:t>
            </a:r>
            <a:r>
              <a:rPr lang="cs-CZ" sz="2400" dirty="0"/>
              <a:t>) a </a:t>
            </a:r>
            <a:r>
              <a:rPr lang="cs-CZ" sz="2400" dirty="0" err="1">
                <a:solidFill>
                  <a:srgbClr val="FFB601"/>
                </a:solidFill>
              </a:rPr>
              <a:t>biodosažitelná</a:t>
            </a:r>
            <a:r>
              <a:rPr lang="cs-CZ" sz="2400" dirty="0"/>
              <a:t> (</a:t>
            </a:r>
            <a:r>
              <a:rPr lang="cs-CZ" sz="2400" dirty="0" err="1"/>
              <a:t>bioaccessible</a:t>
            </a:r>
            <a:r>
              <a:rPr lang="cs-CZ" sz="2400" dirty="0"/>
              <a:t>) složka </a:t>
            </a:r>
            <a:r>
              <a:rPr lang="cs-CZ" sz="1800" dirty="0"/>
              <a:t>(</a:t>
            </a:r>
            <a:r>
              <a:rPr lang="cs-CZ" sz="1800" dirty="0" err="1"/>
              <a:t>Semple</a:t>
            </a:r>
            <a:r>
              <a:rPr lang="cs-CZ" sz="1800" dirty="0"/>
              <a:t> </a:t>
            </a:r>
            <a:r>
              <a:rPr lang="cs-CZ" sz="1800" dirty="0" err="1"/>
              <a:t>et</a:t>
            </a:r>
            <a:r>
              <a:rPr lang="cs-CZ" sz="1800" dirty="0"/>
              <a:t> </a:t>
            </a:r>
            <a:r>
              <a:rPr lang="cs-CZ" sz="1800" dirty="0" err="1"/>
              <a:t>al</a:t>
            </a:r>
            <a:r>
              <a:rPr lang="cs-CZ" sz="1800" dirty="0"/>
              <a:t>., 2004)</a:t>
            </a:r>
          </a:p>
          <a:p>
            <a:pPr>
              <a:defRPr/>
            </a:pPr>
            <a:r>
              <a:rPr lang="cs-CZ" sz="2400" dirty="0">
                <a:solidFill>
                  <a:srgbClr val="FFB601"/>
                </a:solidFill>
              </a:rPr>
              <a:t>dosažitelnost a chemická aktivita</a:t>
            </a:r>
            <a:br>
              <a:rPr lang="cs-CZ" sz="2400" dirty="0">
                <a:solidFill>
                  <a:srgbClr val="FFB601"/>
                </a:solidFill>
              </a:rPr>
            </a:br>
            <a:r>
              <a:rPr lang="cs-CZ" sz="1400" dirty="0"/>
              <a:t>(</a:t>
            </a:r>
            <a:r>
              <a:rPr lang="cs-CZ" sz="1400" dirty="0" err="1"/>
              <a:t>Reichenberg</a:t>
            </a:r>
            <a:r>
              <a:rPr lang="cs-CZ" sz="1400" dirty="0"/>
              <a:t> </a:t>
            </a:r>
            <a:r>
              <a:rPr lang="cs-CZ" sz="1400" dirty="0" err="1"/>
              <a:t>and</a:t>
            </a:r>
            <a:r>
              <a:rPr lang="cs-CZ" sz="1400" dirty="0"/>
              <a:t> Mayer 2006)  </a:t>
            </a:r>
          </a:p>
        </p:txBody>
      </p:sp>
    </p:spTree>
    <p:extLst>
      <p:ext uri="{BB962C8B-B14F-4D97-AF65-F5344CB8AC3E}">
        <p14:creationId xmlns:p14="http://schemas.microsoft.com/office/powerpoint/2010/main" val="242044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662"/>
    </mc:Choice>
    <mc:Fallback xmlns="">
      <p:transition spd="slow" advTm="119662"/>
    </mc:Fallback>
  </mc:AlternateContent>
  <p:extLst>
    <p:ext uri="{3A86A75C-4F4B-4683-9AE1-C65F6400EC91}">
      <p14:laserTraceLst xmlns:p14="http://schemas.microsoft.com/office/powerpoint/2010/main">
        <p14:tracePtLst>
          <p14:tracePt t="464" x="12133263" y="3798888"/>
          <p14:tracePt t="553" x="12123738" y="3798888"/>
          <p14:tracePt t="577" x="12098338" y="3798888"/>
          <p14:tracePt t="585" x="12065000" y="3798888"/>
          <p14:tracePt t="593" x="12055475" y="3798888"/>
          <p14:tracePt t="601" x="12014200" y="3773488"/>
          <p14:tracePt t="609" x="11988800" y="3738563"/>
          <p14:tracePt t="617" x="11920538" y="3722688"/>
          <p14:tracePt t="625" x="11885613" y="3697288"/>
          <p14:tracePt t="633" x="11844338" y="3646488"/>
          <p14:tracePt t="643" x="11766550" y="3568700"/>
          <p14:tracePt t="650" x="11733213" y="3535363"/>
          <p14:tracePt t="657" x="11664950" y="3467100"/>
          <p14:tracePt t="665" x="11614150" y="3416300"/>
          <p14:tracePt t="673" x="11512550" y="3330575"/>
          <p14:tracePt t="682" x="11477625" y="3305175"/>
          <p14:tracePt t="689" x="11469688" y="3297238"/>
          <p14:tracePt t="697" x="11426825" y="3279775"/>
          <p14:tracePt t="707" x="11426825" y="3263900"/>
          <p14:tracePt t="714" x="11410950" y="3254375"/>
          <p14:tracePt t="721" x="11410950" y="3246438"/>
          <p14:tracePt t="729" x="11401425" y="3211513"/>
          <p14:tracePt t="745" x="11385550" y="3203575"/>
          <p14:tracePt t="753" x="11385550" y="3195638"/>
          <p14:tracePt t="761" x="11376025" y="3178175"/>
          <p14:tracePt t="769" x="11368088" y="3170238"/>
          <p14:tracePt t="786" x="11325225" y="3135313"/>
          <p14:tracePt t="794" x="11256963" y="3135313"/>
          <p14:tracePt t="802" x="11172825" y="3119438"/>
          <p14:tracePt t="809" x="11087100" y="3119438"/>
          <p14:tracePt t="818" x="10942638" y="3119438"/>
          <p14:tracePt t="825" x="10891838" y="3119438"/>
          <p14:tracePt t="835" x="10848975" y="3127375"/>
          <p14:tracePt t="841" x="10848975" y="3144838"/>
          <p14:tracePt t="849" x="10883900" y="3152775"/>
          <p14:tracePt t="857" x="10926763" y="3152775"/>
          <p14:tracePt t="1035" x="10960100" y="3203575"/>
          <p14:tracePt t="1042" x="11028363" y="3254375"/>
          <p14:tracePt t="1050" x="11079163" y="3289300"/>
          <p14:tracePt t="1057" x="11087100" y="3289300"/>
          <p14:tracePt t="1065" x="11129963" y="3289300"/>
          <p14:tracePt t="1073" x="11155363" y="3289300"/>
          <p14:tracePt t="1081" x="11172825" y="3289300"/>
          <p14:tracePt t="1090" x="11198225" y="3289300"/>
          <p14:tracePt t="1097" x="11223625" y="3289300"/>
          <p14:tracePt t="1105" x="11266488" y="3305175"/>
          <p14:tracePt t="1113" x="11317288" y="3322638"/>
          <p14:tracePt t="1121" x="11342688" y="3322638"/>
          <p14:tracePt t="1201" x="11350625" y="3314700"/>
          <p14:tracePt t="1209" x="11333163" y="3271838"/>
          <p14:tracePt t="1218" x="11266488" y="3221038"/>
          <p14:tracePt t="1225" x="11188700" y="3160713"/>
          <p14:tracePt t="1234" x="11096625" y="3101975"/>
          <p14:tracePt t="1241" x="10934700" y="3016250"/>
          <p14:tracePt t="1249" x="10729913" y="2897188"/>
          <p14:tracePt t="1257" x="10602913" y="2863850"/>
          <p14:tracePt t="1265" x="10458450" y="2795588"/>
          <p14:tracePt t="1273" x="10280650" y="2727325"/>
          <p14:tracePt t="1281" x="10118725" y="2643188"/>
          <p14:tracePt t="1289" x="9940925" y="2574925"/>
          <p14:tracePt t="1297" x="9796463" y="2532063"/>
          <p14:tracePt t="1305" x="9642475" y="2463800"/>
          <p14:tracePt t="1313" x="9439275" y="2422525"/>
          <p14:tracePt t="1321" x="9294813" y="2397125"/>
          <p14:tracePt t="1329" x="9117013" y="2354263"/>
          <p14:tracePt t="1337" x="8921750" y="2336800"/>
          <p14:tracePt t="1345" x="8742363" y="2311400"/>
          <p14:tracePt t="1354" x="8513763" y="2286000"/>
          <p14:tracePt t="1361" x="8343900" y="2243138"/>
          <p14:tracePt t="1370" x="8139113" y="2227263"/>
          <p14:tracePt t="1377" x="7994650" y="2200275"/>
          <p14:tracePt t="1385" x="7875588" y="2200275"/>
          <p14:tracePt t="1393" x="7756525" y="2184400"/>
          <p14:tracePt t="1401" x="7697788" y="2184400"/>
          <p14:tracePt t="1409" x="7604125" y="2149475"/>
          <p14:tracePt t="1418" x="7545388" y="2149475"/>
          <p14:tracePt t="1425" x="7493000" y="2133600"/>
          <p14:tracePt t="1434" x="7451725" y="2133600"/>
          <p14:tracePt t="1441" x="7400925" y="2133600"/>
          <p14:tracePt t="1449" x="7358063" y="2116138"/>
          <p14:tracePt t="1457" x="7348538" y="2116138"/>
          <p14:tracePt t="1465" x="7307263" y="2116138"/>
          <p14:tracePt t="1473" x="7256463" y="2116138"/>
          <p14:tracePt t="1481" x="7229475" y="2116138"/>
          <p14:tracePt t="1489" x="7170738" y="2116138"/>
          <p14:tracePt t="1497" x="7102475" y="2116138"/>
          <p14:tracePt t="1505" x="7077075" y="2116138"/>
          <p14:tracePt t="1513" x="7018338" y="2116138"/>
          <p14:tracePt t="1521" x="6967538" y="2116138"/>
          <p14:tracePt t="1529" x="6924675" y="2116138"/>
          <p14:tracePt t="1538" x="6856413" y="2116138"/>
          <p14:tracePt t="1545" x="6848475" y="2116138"/>
          <p14:tracePt t="1554" x="6805613" y="2116138"/>
          <p14:tracePt t="1561" x="6797675" y="2116138"/>
          <p14:tracePt t="1569" x="6780213" y="2116138"/>
          <p14:tracePt t="1593" x="6754813" y="2116138"/>
          <p14:tracePt t="1601" x="6745288" y="2116138"/>
          <p14:tracePt t="1618" x="6729413" y="2116138"/>
          <p14:tracePt t="1625" x="6719888" y="2116138"/>
          <p14:tracePt t="1634" x="6711950" y="2116138"/>
          <p14:tracePt t="1641" x="6678613" y="2133600"/>
          <p14:tracePt t="1649" x="6653213" y="2149475"/>
          <p14:tracePt t="1657" x="6626225" y="2149475"/>
          <p14:tracePt t="1689" x="6610350" y="2159000"/>
          <p14:tracePt t="1970" x="6600825" y="2124075"/>
          <p14:tracePt t="1979" x="6584950" y="2098675"/>
          <p14:tracePt t="2081" x="6584950" y="2090738"/>
          <p14:tracePt t="2089" x="6584950" y="2065338"/>
          <p14:tracePt t="2097" x="6584950" y="2014538"/>
          <p14:tracePt t="2106" x="6584950" y="2005013"/>
          <p14:tracePt t="2113" x="6600825" y="1963738"/>
          <p14:tracePt t="2122" x="6635750" y="1911350"/>
          <p14:tracePt t="2129" x="6653213" y="1903413"/>
          <p14:tracePt t="2138" x="6678613" y="1844675"/>
          <p14:tracePt t="2145" x="6694488" y="1827213"/>
          <p14:tracePt t="2154" x="6704013" y="1819275"/>
          <p14:tracePt t="2161" x="6719888" y="1793875"/>
          <p14:tracePt t="2177" x="6719888" y="1776413"/>
          <p14:tracePt t="2249" x="6745288" y="1751013"/>
          <p14:tracePt t="2419" x="6745288" y="1741488"/>
          <p14:tracePt t="2427" x="6745288" y="1725613"/>
          <p14:tracePt t="2436" x="6745288" y="1716088"/>
          <p14:tracePt t="2441" x="6745288" y="1708150"/>
          <p14:tracePt t="2450" x="6745288" y="1690688"/>
          <p14:tracePt t="2457" x="6745288" y="1649413"/>
          <p14:tracePt t="2465" x="6719888" y="1622425"/>
          <p14:tracePt t="2473" x="6704013" y="1571625"/>
          <p14:tracePt t="2481" x="6694488" y="1546225"/>
          <p14:tracePt t="2489" x="6661150" y="1495425"/>
          <p14:tracePt t="2498" x="6584950" y="1401763"/>
          <p14:tracePt t="2505" x="6534150" y="1333500"/>
          <p14:tracePt t="2513" x="6491288" y="1257300"/>
          <p14:tracePt t="2522" x="6448425" y="1216025"/>
          <p14:tracePt t="2529" x="6364288" y="1112838"/>
          <p14:tracePt t="2538" x="6311900" y="1036638"/>
          <p14:tracePt t="2545" x="6296025" y="1019175"/>
          <p14:tracePt t="2554" x="6270625" y="968375"/>
          <p14:tracePt t="2561" x="6235700" y="935038"/>
          <p14:tracePt t="2569" x="6210300" y="900113"/>
          <p14:tracePt t="2577" x="6194425" y="892175"/>
          <p14:tracePt t="2585" x="6167438" y="849313"/>
          <p14:tracePt t="2593" x="6151563" y="841375"/>
          <p14:tracePt t="2601" x="6142038" y="823913"/>
          <p14:tracePt t="2609" x="6134100" y="815975"/>
          <p14:tracePt t="2618" x="6100763" y="798513"/>
          <p14:tracePt t="2625" x="6091238" y="798513"/>
          <p14:tracePt t="2635" x="6065838" y="790575"/>
          <p14:tracePt t="2641" x="6032500" y="773113"/>
          <p14:tracePt t="2649" x="6024563" y="773113"/>
          <p14:tracePt t="2657" x="6015038" y="773113"/>
          <p14:tracePt t="2665" x="5981700" y="755650"/>
          <p14:tracePt t="2673" x="5956300" y="755650"/>
          <p14:tracePt t="2681" x="5913438" y="747713"/>
          <p14:tracePt t="2689" x="5880100" y="730250"/>
          <p14:tracePt t="2697" x="5819775" y="730250"/>
          <p14:tracePt t="2705" x="5786438" y="696913"/>
          <p14:tracePt t="2713" x="5700713" y="679450"/>
          <p14:tracePt t="2722" x="5632450" y="663575"/>
          <p14:tracePt t="2729" x="5538788" y="646113"/>
          <p14:tracePt t="2738" x="5446713" y="611188"/>
          <p14:tracePt t="2745" x="5360988" y="611188"/>
          <p14:tracePt t="2753" x="5267325" y="585788"/>
          <p14:tracePt t="2761" x="5183188" y="585788"/>
          <p14:tracePt t="2769" x="5089525" y="569913"/>
          <p14:tracePt t="2777" x="5021263" y="569913"/>
          <p14:tracePt t="2785" x="4962525" y="552450"/>
          <p14:tracePt t="2793" x="4910138" y="552450"/>
          <p14:tracePt t="2801" x="4868863" y="527050"/>
          <p14:tracePt t="2809" x="4843463" y="527050"/>
          <p14:tracePt t="2818" x="4749800" y="509588"/>
          <p14:tracePt t="2825" x="4706938" y="509588"/>
          <p14:tracePt t="2834" x="4681538" y="509588"/>
          <p14:tracePt t="2841" x="4613275" y="509588"/>
          <p14:tracePt t="2849" x="4554538" y="509588"/>
          <p14:tracePt t="2857" x="4486275" y="509588"/>
          <p14:tracePt t="2865" x="4443413" y="509588"/>
          <p14:tracePt t="2873" x="4375150" y="509588"/>
          <p14:tracePt t="2885" x="4316413" y="509588"/>
          <p14:tracePt t="2889" x="4230688" y="519113"/>
          <p14:tracePt t="2897" x="4179888" y="527050"/>
          <p14:tracePt t="2906" x="4070350" y="552450"/>
          <p14:tracePt t="2913" x="3976688" y="569913"/>
          <p14:tracePt t="2922" x="3908425" y="603250"/>
          <p14:tracePt t="2929" x="3865563" y="620713"/>
          <p14:tracePt t="2938" x="3797300" y="636588"/>
          <p14:tracePt t="2945" x="3789363" y="636588"/>
          <p14:tracePt t="2954" x="3746500" y="646113"/>
          <p14:tracePt t="2961" x="3695700" y="679450"/>
          <p14:tracePt t="2970" x="3627438" y="714375"/>
          <p14:tracePt t="2977" x="3586163" y="714375"/>
          <p14:tracePt t="2985" x="3533775" y="747713"/>
          <p14:tracePt t="2993" x="3492500" y="773113"/>
          <p14:tracePt t="3001" x="3441700" y="808038"/>
          <p14:tracePt t="3009" x="3348038" y="866775"/>
          <p14:tracePt t="3018" x="3279775" y="900113"/>
          <p14:tracePt t="3025" x="3178175" y="977900"/>
          <p14:tracePt t="3034" x="3049588" y="1062038"/>
          <p14:tracePt t="3041" x="2982913" y="1104900"/>
          <p14:tracePt t="3049" x="2828925" y="1163638"/>
          <p14:tracePt t="3057" x="2701925" y="1206500"/>
          <p14:tracePt t="3065" x="2608263" y="1266825"/>
          <p14:tracePt t="3073" x="2514600" y="1282700"/>
          <p14:tracePt t="3081" x="2489200" y="1282700"/>
          <p14:tracePt t="3089" x="2395538" y="1343025"/>
          <p14:tracePt t="3097" x="2344738" y="1350963"/>
          <p14:tracePt t="3105" x="2319338" y="1350963"/>
          <p14:tracePt t="3113" x="2276475" y="1350963"/>
          <p14:tracePt t="3122" x="2225675" y="1368425"/>
          <p14:tracePt t="3129" x="2200275" y="1385888"/>
          <p14:tracePt t="3138" x="2174875" y="1385888"/>
          <p14:tracePt t="3145" x="2149475" y="1385888"/>
          <p14:tracePt t="3154" x="2098675" y="1419225"/>
          <p14:tracePt t="3161" x="2090738" y="1427163"/>
          <p14:tracePt t="3169" x="2055813" y="1452563"/>
          <p14:tracePt t="3177" x="2030413" y="1487488"/>
          <p14:tracePt t="3185" x="1979613" y="1538288"/>
          <p14:tracePt t="3193" x="1946275" y="1581150"/>
          <p14:tracePt t="3201" x="1878013" y="1657350"/>
          <p14:tracePt t="3209" x="1801813" y="1733550"/>
          <p14:tracePt t="3218" x="1766888" y="1776413"/>
          <p14:tracePt t="3225" x="1716088" y="1870075"/>
          <p14:tracePt t="3234" x="1673225" y="1938338"/>
          <p14:tracePt t="3241" x="1665288" y="2005013"/>
          <p14:tracePt t="3249" x="1622425" y="2133600"/>
          <p14:tracePt t="3257" x="1622425" y="2192338"/>
          <p14:tracePt t="3265" x="1606550" y="2278063"/>
          <p14:tracePt t="3273" x="1606550" y="2311400"/>
          <p14:tracePt t="3281" x="1589088" y="2371725"/>
          <p14:tracePt t="3289" x="1589088" y="2422525"/>
          <p14:tracePt t="3297" x="1571625" y="2430463"/>
          <p14:tracePt t="3305" x="1571625" y="2455863"/>
          <p14:tracePt t="3313" x="1571625" y="2481263"/>
          <p14:tracePt t="3322" x="1546225" y="2516188"/>
          <p14:tracePt t="3395" x="1546225" y="2524125"/>
          <p14:tracePt t="3404" x="1546225" y="2549525"/>
          <p14:tracePt t="3412" x="1546225" y="2574925"/>
          <p14:tracePt t="3421" x="1512888" y="2625725"/>
          <p14:tracePt t="3427" x="1495425" y="2668588"/>
          <p14:tracePt t="3436" x="1427163" y="2727325"/>
          <p14:tracePt t="3443" x="1274763" y="2770188"/>
          <p14:tracePt t="3450" x="1147763" y="2855913"/>
          <p14:tracePt t="3458" x="950913" y="2855913"/>
          <p14:tracePt t="3466" x="781050" y="2855913"/>
          <p14:tracePt t="3474" x="585788" y="2855913"/>
          <p14:tracePt t="3482" x="517525" y="2855913"/>
          <p14:tracePt t="3491" x="509588" y="2846388"/>
          <p14:tracePt t="3627" x="595313" y="2855913"/>
          <p14:tracePt t="3638" x="714375" y="2871788"/>
          <p14:tracePt t="3643" x="942975" y="2871788"/>
          <p14:tracePt t="3650" x="1163638" y="2871788"/>
          <p14:tracePt t="3657" x="1368425" y="2871788"/>
          <p14:tracePt t="3665" x="1452563" y="2871788"/>
          <p14:tracePt t="3673" x="1528763" y="2932113"/>
          <p14:tracePt t="3681" x="1538288" y="2940050"/>
          <p14:tracePt t="3721" x="1520825" y="2957513"/>
          <p14:tracePt t="3729" x="1495425" y="2957513"/>
          <p14:tracePt t="3738" x="1487488" y="2957513"/>
          <p14:tracePt t="3931" x="1470025" y="2949575"/>
          <p14:tracePt t="3963" x="1470025" y="2940050"/>
          <p14:tracePt t="3971" x="1470025" y="2932113"/>
          <p14:tracePt t="3978" x="1470025" y="2914650"/>
          <p14:tracePt t="3985" x="1477963" y="2871788"/>
          <p14:tracePt t="4155" x="1487488" y="2863850"/>
          <p14:tracePt t="4195" x="1487488" y="2838450"/>
          <p14:tracePt t="4371" x="1462088" y="2838450"/>
          <p14:tracePt t="4379" x="1444625" y="2838450"/>
          <p14:tracePt t="4395" x="1444625" y="2855913"/>
          <p14:tracePt t="4402" x="1444625" y="2863850"/>
          <p14:tracePt t="4409" x="1435100" y="2889250"/>
          <p14:tracePt t="4425" x="1419225" y="2906713"/>
          <p14:tracePt t="4434" x="1419225" y="2914650"/>
          <p14:tracePt t="4441" x="1419225" y="2922588"/>
          <p14:tracePt t="4449" x="1419225" y="2949575"/>
          <p14:tracePt t="4457" x="1419225" y="2982913"/>
          <p14:tracePt t="4465" x="1419225" y="2990850"/>
          <p14:tracePt t="4473" x="1419225" y="3016250"/>
          <p14:tracePt t="4481" x="1419225" y="3041650"/>
          <p14:tracePt t="4489" x="1401763" y="3094038"/>
          <p14:tracePt t="4497" x="1393825" y="3119438"/>
          <p14:tracePt t="4505" x="1393825" y="3144838"/>
          <p14:tracePt t="4513" x="1393825" y="3160713"/>
          <p14:tracePt t="4529" x="1393825" y="3186113"/>
          <p14:tracePt t="4835" x="1376363" y="3195638"/>
          <p14:tracePt t="4978" x="1368425" y="3195638"/>
          <p14:tracePt t="5050" x="1350963" y="3195638"/>
          <p14:tracePt t="5058" x="1343025" y="3195638"/>
          <p14:tracePt t="5122" x="1325563" y="3195638"/>
          <p14:tracePt t="8418" x="1317625" y="3211513"/>
          <p14:tracePt t="8554" x="1317625" y="3221038"/>
          <p14:tracePt t="13938" x="1317625" y="3228975"/>
          <p14:tracePt t="14026" x="1333500" y="3228975"/>
          <p14:tracePt t="14035" x="1343025" y="3263900"/>
          <p14:tracePt t="14041" x="1358900" y="3271838"/>
          <p14:tracePt t="15154" x="1350963" y="3271838"/>
          <p14:tracePt t="15170" x="1343025" y="3271838"/>
          <p14:tracePt t="15242" x="1333500" y="3271838"/>
          <p14:tracePt t="15250" x="1290638" y="3271838"/>
          <p14:tracePt t="15258" x="1274763" y="3271838"/>
          <p14:tracePt t="15267" x="1265238" y="3271838"/>
          <p14:tracePt t="15273" x="1239838" y="3271838"/>
          <p14:tracePt t="15282" x="1223963" y="3271838"/>
          <p14:tracePt t="15297" x="1214438" y="3271838"/>
          <p14:tracePt t="15378" x="1206500" y="3271838"/>
          <p14:tracePt t="19082" x="1189038" y="3271838"/>
          <p14:tracePt t="19106" x="1163638" y="3238500"/>
          <p14:tracePt t="19122" x="1163638" y="3195638"/>
          <p14:tracePt t="19130" x="1163638" y="3186113"/>
          <p14:tracePt t="19138" x="1163638" y="3144838"/>
          <p14:tracePt t="19145" x="1163638" y="3119438"/>
          <p14:tracePt t="19153" x="1163638" y="3101975"/>
          <p14:tracePt t="19161" x="1163638" y="3076575"/>
          <p14:tracePt t="19169" x="1163638" y="3051175"/>
          <p14:tracePt t="19177" x="1163638" y="3041650"/>
          <p14:tracePt t="19186" x="1163638" y="3000375"/>
          <p14:tracePt t="19193" x="1163638" y="2974975"/>
          <p14:tracePt t="19202" x="1163638" y="2922588"/>
          <p14:tracePt t="19209" x="1163638" y="2897188"/>
          <p14:tracePt t="19217" x="1173163" y="2830513"/>
          <p14:tracePt t="19225" x="1181100" y="2820988"/>
          <p14:tracePt t="19233" x="1181100" y="2778125"/>
          <p14:tracePt t="19241" x="1181100" y="2752725"/>
          <p14:tracePt t="19249" x="1198563" y="2727325"/>
          <p14:tracePt t="19257" x="1198563" y="2693988"/>
          <p14:tracePt t="19266" x="1231900" y="2668588"/>
          <p14:tracePt t="19273" x="1231900" y="2643188"/>
          <p14:tracePt t="19281" x="1257300" y="2592388"/>
          <p14:tracePt t="19289" x="1257300" y="2582863"/>
          <p14:tracePt t="19297" x="1257300" y="2566988"/>
          <p14:tracePt t="19305" x="1257300" y="2557463"/>
          <p14:tracePt t="19313" x="1308100" y="2498725"/>
          <p14:tracePt t="19321" x="1308100" y="2481263"/>
          <p14:tracePt t="19329" x="1317625" y="2473325"/>
          <p14:tracePt t="19337" x="1333500" y="2455863"/>
          <p14:tracePt t="19345" x="1333500" y="2447925"/>
          <p14:tracePt t="19361" x="1333500" y="2430463"/>
          <p14:tracePt t="19409" x="1282700" y="2438400"/>
          <p14:tracePt t="19417" x="1214438" y="2438400"/>
          <p14:tracePt t="19425" x="1206500" y="2438400"/>
          <p14:tracePt t="19594" x="1198563" y="2455863"/>
          <p14:tracePt t="19618" x="1214438" y="2455863"/>
          <p14:tracePt t="21338" x="1223963" y="2455863"/>
          <p14:tracePt t="21355" x="1249363" y="2455863"/>
          <p14:tracePt t="21362" x="1300163" y="2463800"/>
          <p14:tracePt t="21370" x="1308100" y="2516188"/>
          <p14:tracePt t="21377" x="1343025" y="2582863"/>
          <p14:tracePt t="21385" x="1401763" y="2676525"/>
          <p14:tracePt t="21393" x="1444625" y="2805113"/>
          <p14:tracePt t="21402" x="1503363" y="2906713"/>
          <p14:tracePt t="21409" x="1546225" y="3000375"/>
          <p14:tracePt t="21417" x="1597025" y="3076575"/>
          <p14:tracePt t="21425" x="1631950" y="3144838"/>
          <p14:tracePt t="21433" x="1690688" y="3211513"/>
          <p14:tracePt t="21441" x="1708150" y="3263900"/>
          <p14:tracePt t="21449" x="1784350" y="3382963"/>
          <p14:tracePt t="21457" x="1817688" y="3449638"/>
          <p14:tracePt t="21466" x="1878013" y="3543300"/>
          <p14:tracePt t="21473" x="1893888" y="3611563"/>
          <p14:tracePt t="21482" x="1954213" y="3738563"/>
          <p14:tracePt t="21489" x="1987550" y="3763963"/>
          <p14:tracePt t="21497" x="1987550" y="3798888"/>
          <p14:tracePt t="21505" x="1997075" y="3806825"/>
          <p14:tracePt t="21513" x="1997075" y="3824288"/>
          <p14:tracePt t="21521" x="2012950" y="3832225"/>
          <p14:tracePt t="21545" x="2022475" y="3841750"/>
          <p14:tracePt t="21553" x="2030413" y="3857625"/>
          <p14:tracePt t="21569" x="2047875" y="3867150"/>
          <p14:tracePt t="21585" x="2047875" y="3883025"/>
          <p14:tracePt t="21593" x="2055813" y="3908425"/>
          <p14:tracePt t="21602" x="2055813" y="3917950"/>
          <p14:tracePt t="21609" x="2090738" y="3943350"/>
          <p14:tracePt t="21625" x="2090738" y="3994150"/>
          <p14:tracePt t="21633" x="2098675" y="4019550"/>
          <p14:tracePt t="21641" x="2116138" y="4105275"/>
          <p14:tracePt t="21649" x="2132013" y="4156075"/>
          <p14:tracePt t="21657" x="2166938" y="4224338"/>
          <p14:tracePt t="21666" x="2200275" y="4249738"/>
          <p14:tracePt t="21673" x="2251075" y="4341813"/>
          <p14:tracePt t="21682" x="2286000" y="4376738"/>
          <p14:tracePt t="21689" x="2293938" y="4384675"/>
          <p14:tracePt t="21697" x="2311400" y="4402138"/>
          <p14:tracePt t="21705" x="2352675" y="4427538"/>
          <p14:tracePt t="21721" x="2379663" y="4427538"/>
          <p14:tracePt t="21729" x="2387600" y="4427538"/>
          <p14:tracePt t="21737" x="2413000" y="4427538"/>
          <p14:tracePt t="21745" x="2438400" y="4427538"/>
          <p14:tracePt t="21753" x="2471738" y="4427538"/>
          <p14:tracePt t="21761" x="2532063" y="4427538"/>
          <p14:tracePt t="21769" x="2557463" y="4427538"/>
          <p14:tracePt t="21777" x="2582863" y="4427538"/>
          <p14:tracePt t="21785" x="2633663" y="4427538"/>
          <p14:tracePt t="21793" x="2659063" y="4427538"/>
          <p14:tracePt t="21802" x="2668588" y="4427538"/>
          <p14:tracePt t="21809" x="2684463" y="4427538"/>
          <p14:tracePt t="21817" x="2709863" y="4427538"/>
          <p14:tracePt t="21825" x="2752725" y="4427538"/>
          <p14:tracePt t="21833" x="2803525" y="4427538"/>
          <p14:tracePt t="21841" x="2879725" y="4427538"/>
          <p14:tracePt t="21849" x="2930525" y="4402138"/>
          <p14:tracePt t="21857" x="3016250" y="4402138"/>
          <p14:tracePt t="21865" x="3067050" y="4384675"/>
          <p14:tracePt t="21873" x="3127375" y="4368800"/>
          <p14:tracePt t="21883" x="3219450" y="4368800"/>
          <p14:tracePt t="21889" x="3305175" y="4351338"/>
          <p14:tracePt t="21897" x="3355975" y="4351338"/>
          <p14:tracePt t="21905" x="3414713" y="4351338"/>
          <p14:tracePt t="21913" x="3467100" y="4325938"/>
          <p14:tracePt t="21921" x="3508375" y="4325938"/>
          <p14:tracePt t="21929" x="3551238" y="4325938"/>
          <p14:tracePt t="21937" x="3568700" y="4325938"/>
          <p14:tracePt t="21945" x="3576638" y="4325938"/>
          <p14:tracePt t="22050" x="3594100" y="4308475"/>
          <p14:tracePt t="22068" x="3559175" y="4265613"/>
          <p14:tracePt t="22075" x="3482975" y="4232275"/>
          <p14:tracePt t="22082" x="3363913" y="4214813"/>
          <p14:tracePt t="22089" x="3219450" y="4146550"/>
          <p14:tracePt t="22097" x="3152775" y="4146550"/>
          <p14:tracePt t="22105" x="3067050" y="4146550"/>
          <p14:tracePt t="22113" x="2982913" y="4146550"/>
          <p14:tracePt t="22121" x="2914650" y="4146550"/>
          <p14:tracePt t="22129" x="2828925" y="4146550"/>
          <p14:tracePt t="22137" x="2744788" y="4146550"/>
          <p14:tracePt t="22145" x="2659063" y="4146550"/>
          <p14:tracePt t="22153" x="2633663" y="4146550"/>
          <p14:tracePt t="22161" x="2565400" y="4146550"/>
          <p14:tracePt t="22170" x="2524125" y="4146550"/>
          <p14:tracePt t="22177" x="2489200" y="4156075"/>
          <p14:tracePt t="22186" x="2481263" y="4156075"/>
          <p14:tracePt t="22193" x="2455863" y="4156075"/>
          <p14:tracePt t="22202" x="2405063" y="4171950"/>
          <p14:tracePt t="22225" x="2362200" y="4181475"/>
          <p14:tracePt t="22241" x="2344738" y="4197350"/>
          <p14:tracePt t="22249" x="2319338" y="4224338"/>
          <p14:tracePt t="22257" x="2311400" y="4224338"/>
          <p14:tracePt t="22266" x="2293938" y="4232275"/>
          <p14:tracePt t="22273" x="2286000" y="4232275"/>
          <p14:tracePt t="22282" x="2276475" y="4249738"/>
          <p14:tracePt t="22297" x="2276475" y="4257675"/>
          <p14:tracePt t="22305" x="2260600" y="4275138"/>
          <p14:tracePt t="22321" x="2260600" y="4283075"/>
          <p14:tracePt t="22329" x="2260600" y="4300538"/>
          <p14:tracePt t="22337" x="2260600" y="4325938"/>
          <p14:tracePt t="22353" x="2260600" y="4333875"/>
          <p14:tracePt t="22362" x="2260600" y="4341813"/>
          <p14:tracePt t="22370" x="2268538" y="4359275"/>
          <p14:tracePt t="22377" x="2276475" y="4368800"/>
          <p14:tracePt t="22386" x="2301875" y="4394200"/>
          <p14:tracePt t="22393" x="2319338" y="4410075"/>
          <p14:tracePt t="22402" x="2327275" y="4419600"/>
          <p14:tracePt t="22409" x="2370138" y="4435475"/>
          <p14:tracePt t="22417" x="2379663" y="4445000"/>
          <p14:tracePt t="22425" x="2420938" y="4486275"/>
          <p14:tracePt t="22433" x="2455863" y="4521200"/>
          <p14:tracePt t="22441" x="2524125" y="4572000"/>
          <p14:tracePt t="22449" x="2616200" y="4614863"/>
          <p14:tracePt t="22457" x="2693988" y="4648200"/>
          <p14:tracePt t="22466" x="2786063" y="4683125"/>
          <p14:tracePt t="22473" x="2854325" y="4716463"/>
          <p14:tracePt t="22482" x="2905125" y="4716463"/>
          <p14:tracePt t="22489" x="2965450" y="4716463"/>
          <p14:tracePt t="22497" x="3033713" y="4716463"/>
          <p14:tracePt t="22505" x="3092450" y="4716463"/>
          <p14:tracePt t="22513" x="3135313" y="4716463"/>
          <p14:tracePt t="22521" x="3203575" y="4716463"/>
          <p14:tracePt t="22529" x="3262313" y="4716463"/>
          <p14:tracePt t="22537" x="3297238" y="4716463"/>
          <p14:tracePt t="22545" x="3355975" y="4716463"/>
          <p14:tracePt t="22553" x="3424238" y="4716463"/>
          <p14:tracePt t="22561" x="3449638" y="4716463"/>
          <p14:tracePt t="22569" x="3533775" y="4708525"/>
          <p14:tracePt t="22577" x="3619500" y="4708525"/>
          <p14:tracePt t="22586" x="3687763" y="4708525"/>
          <p14:tracePt t="22593" x="3771900" y="4708525"/>
          <p14:tracePt t="22602" x="3857625" y="4708525"/>
          <p14:tracePt t="22609" x="3941763" y="4708525"/>
          <p14:tracePt t="22617" x="4010025" y="4708525"/>
          <p14:tracePt t="22625" x="4070350" y="4708525"/>
          <p14:tracePt t="22633" x="4154488" y="4708525"/>
          <p14:tracePt t="22641" x="4248150" y="4708525"/>
          <p14:tracePt t="22649" x="4332288" y="4708525"/>
          <p14:tracePt t="22657" x="4443413" y="4708525"/>
          <p14:tracePt t="22666" x="4587875" y="4708525"/>
          <p14:tracePt t="22673" x="4706938" y="4708525"/>
          <p14:tracePt t="22682" x="4818063" y="4708525"/>
          <p14:tracePt t="22689" x="4910138" y="4708525"/>
          <p14:tracePt t="22698" x="4970463" y="4708525"/>
          <p14:tracePt t="22705" x="5080000" y="4708525"/>
          <p14:tracePt t="22713" x="5122863" y="4708525"/>
          <p14:tracePt t="22721" x="5208588" y="4708525"/>
          <p14:tracePt t="22729" x="5276850" y="4691063"/>
          <p14:tracePt t="22737" x="5335588" y="4691063"/>
          <p14:tracePt t="22745" x="5368925" y="4683125"/>
          <p14:tracePt t="22866" x="5394325" y="4683125"/>
          <p14:tracePt t="22874" x="5403850" y="4683125"/>
          <p14:tracePt t="22885" x="5429250" y="4683125"/>
          <p14:tracePt t="22892" x="5462588" y="4683125"/>
          <p14:tracePt t="22898" x="5472113" y="4683125"/>
          <p14:tracePt t="22906" x="5480050" y="4665663"/>
          <p14:tracePt t="22929" x="5497513" y="4657725"/>
          <p14:tracePt t="22962" x="5505450" y="4640263"/>
          <p14:tracePt t="22978" x="5522913" y="4630738"/>
          <p14:tracePt t="22987" x="5548313" y="4605338"/>
          <p14:tracePt t="22994" x="5556250" y="4589463"/>
          <p14:tracePt t="23002" x="5573713" y="4564063"/>
          <p14:tracePt t="23010" x="5607050" y="4538663"/>
          <p14:tracePt t="23017" x="5607050" y="4521200"/>
          <p14:tracePt t="23026" x="5632450" y="4495800"/>
          <p14:tracePt t="23042" x="5641975" y="4470400"/>
          <p14:tracePt t="23050" x="5675313" y="4435475"/>
          <p14:tracePt t="23170" x="5675313" y="4427538"/>
          <p14:tracePt t="23178" x="5675313" y="4402138"/>
          <p14:tracePt t="23194" x="5675313" y="4384675"/>
          <p14:tracePt t="23202" x="5657850" y="4376738"/>
          <p14:tracePt t="23217" x="5599113" y="4359275"/>
          <p14:tracePt t="23233" x="5556250" y="4359275"/>
          <p14:tracePt t="23241" x="5513388" y="4341813"/>
          <p14:tracePt t="23249" x="5429250" y="4341813"/>
          <p14:tracePt t="23257" x="5310188" y="4341813"/>
          <p14:tracePt t="23266" x="5165725" y="4341813"/>
          <p14:tracePt t="23273" x="5021263" y="4341813"/>
          <p14:tracePt t="23283" x="4851400" y="4300538"/>
          <p14:tracePt t="23289" x="4706938" y="4300538"/>
          <p14:tracePt t="23297" x="4503738" y="4275138"/>
          <p14:tracePt t="23305" x="4273550" y="4257675"/>
          <p14:tracePt t="23313" x="4044950" y="4164013"/>
          <p14:tracePt t="23321" x="3840163" y="4138613"/>
          <p14:tracePt t="23329" x="3670300" y="4121150"/>
          <p14:tracePt t="23337" x="3525838" y="4121150"/>
          <p14:tracePt t="23345" x="3322638" y="4070350"/>
          <p14:tracePt t="23353" x="3228975" y="4052888"/>
          <p14:tracePt t="23361" x="3117850" y="4052888"/>
          <p14:tracePt t="23370" x="3084513" y="4037013"/>
          <p14:tracePt t="23377" x="3024188" y="4037013"/>
          <p14:tracePt t="23386" x="3008313" y="4037013"/>
          <p14:tracePt t="23401" x="2982913" y="4037013"/>
          <p14:tracePt t="23457" x="2973388" y="4037013"/>
          <p14:tracePt t="23473" x="2965450" y="4037013"/>
          <p14:tracePt t="23482" x="2922588" y="4037013"/>
          <p14:tracePt t="23489" x="2905125" y="4037013"/>
          <p14:tracePt t="23497" x="2897188" y="4037013"/>
          <p14:tracePt t="23505" x="2871788" y="4044950"/>
          <p14:tracePt t="23513" x="2838450" y="4079875"/>
          <p14:tracePt t="23521" x="2828925" y="4087813"/>
          <p14:tracePt t="23529" x="2811463" y="4095750"/>
          <p14:tracePt t="23537" x="2803525" y="4113213"/>
          <p14:tracePt t="23545" x="2778125" y="4138613"/>
          <p14:tracePt t="23553" x="2744788" y="4171950"/>
          <p14:tracePt t="23561" x="2701925" y="4197350"/>
          <p14:tracePt t="23569" x="2616200" y="4197350"/>
          <p14:tracePt t="23577" x="2524125" y="4197350"/>
          <p14:tracePt t="23585" x="2438400" y="4197350"/>
          <p14:tracePt t="23593" x="2387600" y="4181475"/>
          <p14:tracePt t="23602" x="2362200" y="4146550"/>
          <p14:tracePt t="23609" x="2362200" y="4138613"/>
          <p14:tracePt t="23618" x="2362200" y="4121150"/>
          <p14:tracePt t="23778" x="2336800" y="4121150"/>
          <p14:tracePt t="23788" x="2243138" y="4171950"/>
          <p14:tracePt t="23793" x="2174875" y="4189413"/>
          <p14:tracePt t="23802" x="2166938" y="4197350"/>
          <p14:tracePt t="23809" x="2141538" y="4214813"/>
          <p14:tracePt t="23817" x="2090738" y="4171950"/>
          <p14:tracePt t="23825" x="2030413" y="4171950"/>
          <p14:tracePt t="23833" x="1893888" y="4171950"/>
          <p14:tracePt t="23841" x="1665288" y="4181475"/>
          <p14:tracePt t="23849" x="1462088" y="4257675"/>
          <p14:tracePt t="23858" x="1231900" y="4300538"/>
          <p14:tracePt t="23866" x="1054100" y="4341813"/>
          <p14:tracePt t="23873" x="935038" y="4384675"/>
          <p14:tracePt t="23883" x="892175" y="4384675"/>
          <p14:tracePt t="23901" x="874713" y="4384675"/>
          <p14:tracePt t="24090" x="866775" y="4384675"/>
          <p14:tracePt t="24499" x="849313" y="4384675"/>
          <p14:tracePt t="24523" x="823913" y="4384675"/>
          <p14:tracePt t="24545" x="815975" y="4384675"/>
          <p14:tracePt t="24569" x="790575" y="4376738"/>
          <p14:tracePt t="24577" x="790575" y="4368800"/>
          <p14:tracePt t="24586" x="773113" y="4359275"/>
          <p14:tracePt t="24602" x="773113" y="4300538"/>
          <p14:tracePt t="24609" x="773113" y="4291013"/>
          <p14:tracePt t="24618" x="773113" y="4275138"/>
          <p14:tracePt t="24625" x="773113" y="4232275"/>
          <p14:tracePt t="24633" x="773113" y="4224338"/>
          <p14:tracePt t="24641" x="773113" y="4181475"/>
          <p14:tracePt t="24649" x="773113" y="4171950"/>
          <p14:tracePt t="24657" x="773113" y="4156075"/>
          <p14:tracePt t="24666" x="773113" y="4146550"/>
          <p14:tracePt t="24673" x="773113" y="4121150"/>
          <p14:tracePt t="24689" x="773113" y="4105275"/>
          <p14:tracePt t="24961" x="773113" y="4095750"/>
          <p14:tracePt t="24969" x="773113" y="4052888"/>
          <p14:tracePt t="24977" x="773113" y="3968750"/>
          <p14:tracePt t="24986" x="781050" y="3925888"/>
          <p14:tracePt t="24993" x="781050" y="3892550"/>
          <p14:tracePt t="25002" x="781050" y="3849688"/>
          <p14:tracePt t="25009" x="815975" y="3781425"/>
          <p14:tracePt t="25017" x="815975" y="3773488"/>
          <p14:tracePt t="25025" x="815975" y="3713163"/>
          <p14:tracePt t="25033" x="831850" y="3646488"/>
          <p14:tracePt t="25041" x="849313" y="3586163"/>
          <p14:tracePt t="25049" x="866775" y="3535363"/>
          <p14:tracePt t="25057" x="900113" y="3449638"/>
          <p14:tracePt t="25065" x="917575" y="3382963"/>
          <p14:tracePt t="25073" x="935038" y="3314700"/>
          <p14:tracePt t="25082" x="950913" y="3254375"/>
          <p14:tracePt t="25089" x="985838" y="3152775"/>
          <p14:tracePt t="25097" x="1003300" y="3109913"/>
          <p14:tracePt t="25105" x="1036638" y="3041650"/>
          <p14:tracePt t="25113" x="1095375" y="2940050"/>
          <p14:tracePt t="25121" x="1112838" y="2897188"/>
          <p14:tracePt t="25129" x="1130300" y="2830513"/>
          <p14:tracePt t="25137" x="1181100" y="2752725"/>
          <p14:tracePt t="25145" x="1198563" y="2693988"/>
          <p14:tracePt t="25153" x="1198563" y="2676525"/>
          <p14:tracePt t="25161" x="1214438" y="2633663"/>
          <p14:tracePt t="25169" x="1249363" y="2608263"/>
          <p14:tracePt t="25193" x="1257300" y="2592388"/>
          <p14:tracePt t="25258" x="1265238" y="2592388"/>
          <p14:tracePt t="25266" x="1308100" y="2592388"/>
          <p14:tracePt t="25273" x="1333500" y="2592388"/>
          <p14:tracePt t="25282" x="1384300" y="2592388"/>
          <p14:tracePt t="25289" x="1393825" y="2592388"/>
          <p14:tracePt t="25298" x="1409700" y="2592388"/>
          <p14:tracePt t="25305" x="1444625" y="2582863"/>
          <p14:tracePt t="25314" x="1462088" y="2566988"/>
          <p14:tracePt t="25321" x="1487488" y="2541588"/>
          <p14:tracePt t="25329" x="1512888" y="2524125"/>
          <p14:tracePt t="25338" x="1563688" y="2498725"/>
          <p14:tracePt t="25345" x="1597025" y="2481263"/>
          <p14:tracePt t="25354" x="1622425" y="2447925"/>
          <p14:tracePt t="25362" x="1639888" y="2422525"/>
          <p14:tracePt t="25370" x="1665288" y="2387600"/>
          <p14:tracePt t="25377" x="1682750" y="2379663"/>
          <p14:tracePt t="25386" x="1708150" y="2336800"/>
          <p14:tracePt t="25393" x="1716088" y="2336800"/>
          <p14:tracePt t="25402" x="1749425" y="2311400"/>
          <p14:tracePt t="25409" x="1749425" y="2293938"/>
          <p14:tracePt t="25417" x="1758950" y="2268538"/>
          <p14:tracePt t="25425" x="1776413" y="2260600"/>
          <p14:tracePt t="25441" x="1784350" y="2243138"/>
          <p14:tracePt t="25449" x="1809750" y="2217738"/>
          <p14:tracePt t="25466" x="1827213" y="2209800"/>
          <p14:tracePt t="25482" x="1835150" y="2192338"/>
          <p14:tracePt t="25498" x="1852613" y="2192338"/>
          <p14:tracePt t="25506" x="1860550" y="2192338"/>
          <p14:tracePt t="25521" x="1868488" y="2192338"/>
          <p14:tracePt t="25529" x="1885950" y="2184400"/>
          <p14:tracePt t="25545" x="1928813" y="2184400"/>
          <p14:tracePt t="25553" x="1936750" y="2184400"/>
          <p14:tracePt t="25561" x="1979613" y="2184400"/>
          <p14:tracePt t="25570" x="1987550" y="2184400"/>
          <p14:tracePt t="25577" x="2012950" y="2184400"/>
          <p14:tracePt t="25586" x="2065338" y="2184400"/>
          <p14:tracePt t="25593" x="2090738" y="2149475"/>
          <p14:tracePt t="25602" x="2157413" y="2149475"/>
          <p14:tracePt t="25609" x="2200275" y="2149475"/>
          <p14:tracePt t="25617" x="2225675" y="2149475"/>
          <p14:tracePt t="25625" x="2276475" y="2149475"/>
          <p14:tracePt t="25633" x="2301875" y="2149475"/>
          <p14:tracePt t="25641" x="2362200" y="2149475"/>
          <p14:tracePt t="25649" x="2379663" y="2149475"/>
          <p14:tracePt t="25657" x="2387600" y="2149475"/>
          <p14:tracePt t="25771" x="2395538" y="2159000"/>
          <p14:tracePt t="25779" x="2395538" y="2209800"/>
          <p14:tracePt t="25786" x="2395538" y="2243138"/>
          <p14:tracePt t="25794" x="2395538" y="2319338"/>
          <p14:tracePt t="25802" x="2344738" y="2422525"/>
          <p14:tracePt t="25809" x="2336800" y="2473325"/>
          <p14:tracePt t="25818" x="2336800" y="2600325"/>
          <p14:tracePt t="25825" x="2276475" y="2701925"/>
          <p14:tracePt t="25833" x="2235200" y="2795588"/>
          <p14:tracePt t="25841" x="2174875" y="2897188"/>
          <p14:tracePt t="25849" x="2141538" y="2940050"/>
          <p14:tracePt t="25857" x="2116138" y="2990850"/>
          <p14:tracePt t="25866" x="2116138" y="3000375"/>
          <p14:tracePt t="26100" x="2098675" y="3016250"/>
          <p14:tracePt t="26116" x="2090738" y="3016250"/>
          <p14:tracePt t="26146" x="2073275" y="3016250"/>
          <p14:tracePt t="26154" x="2065338" y="3016250"/>
          <p14:tracePt t="26162" x="2022475" y="3008313"/>
          <p14:tracePt t="26178" x="1971675" y="2974975"/>
          <p14:tracePt t="26186" x="1962150" y="2974975"/>
          <p14:tracePt t="26194" x="1954213" y="2974975"/>
          <p14:tracePt t="26202" x="1928813" y="2974975"/>
          <p14:tracePt t="26210" x="1878013" y="2974975"/>
          <p14:tracePt t="26217" x="1868488" y="2974975"/>
          <p14:tracePt t="26274" x="1852613" y="2982913"/>
          <p14:tracePt t="26347" x="1852613" y="3025775"/>
          <p14:tracePt t="26354" x="1843088" y="3051175"/>
          <p14:tracePt t="26362" x="1792288" y="3101975"/>
          <p14:tracePt t="26419" x="1784350" y="3101975"/>
          <p14:tracePt t="26427" x="1724025" y="3094038"/>
          <p14:tracePt t="26434" x="1708150" y="3084513"/>
          <p14:tracePt t="26442" x="1657350" y="3084513"/>
          <p14:tracePt t="26449" x="1589088" y="3084513"/>
          <p14:tracePt t="26457" x="1477963" y="3067050"/>
          <p14:tracePt t="26466" x="1435100" y="3067050"/>
          <p14:tracePt t="26473" x="1350963" y="3041650"/>
          <p14:tracePt t="26482" x="1325563" y="3041650"/>
          <p14:tracePt t="26489" x="1257300" y="3033713"/>
          <p14:tracePt t="26553" x="1239838" y="3000375"/>
          <p14:tracePt t="26586" x="1231900" y="2990850"/>
          <p14:tracePt t="26602" x="1214438" y="2974975"/>
          <p14:tracePt t="26617" x="1206500" y="2974975"/>
          <p14:tracePt t="27099" x="1198563" y="2965450"/>
          <p14:tracePt t="30994" x="1198563" y="2949575"/>
          <p14:tracePt t="31002" x="1214438" y="2922588"/>
          <p14:tracePt t="31010" x="1257300" y="2922588"/>
          <p14:tracePt t="31018" x="1393825" y="2863850"/>
          <p14:tracePt t="31025" x="1546225" y="2820988"/>
          <p14:tracePt t="31033" x="1665288" y="2805113"/>
          <p14:tracePt t="31041" x="1809750" y="2736850"/>
          <p14:tracePt t="31049" x="2022475" y="2651125"/>
          <p14:tracePt t="31057" x="2149475" y="2582863"/>
          <p14:tracePt t="31065" x="2327275" y="2516188"/>
          <p14:tracePt t="31073" x="2506663" y="2430463"/>
          <p14:tracePt t="31081" x="2633663" y="2362200"/>
          <p14:tracePt t="31089" x="2760663" y="2278063"/>
          <p14:tracePt t="31098" x="2854325" y="2217738"/>
          <p14:tracePt t="31105" x="3008313" y="2174875"/>
          <p14:tracePt t="31113" x="3109913" y="2116138"/>
          <p14:tracePt t="31121" x="3168650" y="2098675"/>
          <p14:tracePt t="31129" x="3236913" y="2082800"/>
          <p14:tracePt t="31137" x="3262313" y="2073275"/>
          <p14:tracePt t="31145" x="3313113" y="2039938"/>
          <p14:tracePt t="31258" x="3322638" y="2039938"/>
          <p14:tracePt t="31266" x="3338513" y="2039938"/>
          <p14:tracePt t="31274" x="3381375" y="2039938"/>
          <p14:tracePt t="31282" x="3441700" y="2039938"/>
          <p14:tracePt t="31289" x="3475038" y="2047875"/>
          <p14:tracePt t="31298" x="3533775" y="2047875"/>
          <p14:tracePt t="31305" x="3559175" y="2047875"/>
          <p14:tracePt t="31393" x="3576638" y="2039938"/>
          <p14:tracePt t="31402" x="3508375" y="2022475"/>
          <p14:tracePt t="31409" x="3414713" y="2022475"/>
          <p14:tracePt t="31418" x="3330575" y="2005013"/>
          <p14:tracePt t="31425" x="3236913" y="1989138"/>
          <p14:tracePt t="31434" x="3143250" y="1989138"/>
          <p14:tracePt t="31441" x="3100388" y="1989138"/>
          <p14:tracePt t="31449" x="3092450" y="1989138"/>
          <p14:tracePt t="31457" x="3074988" y="1989138"/>
          <p14:tracePt t="31466" x="3049588" y="1989138"/>
          <p14:tracePt t="31473" x="3041650" y="1989138"/>
          <p14:tracePt t="31489" x="3024188" y="1989138"/>
          <p14:tracePt t="31499" x="2990850" y="1989138"/>
          <p14:tracePt t="31505" x="2955925" y="1989138"/>
          <p14:tracePt t="31513" x="2914650" y="1989138"/>
          <p14:tracePt t="31521" x="2889250" y="1989138"/>
          <p14:tracePt t="31529" x="2871788" y="1989138"/>
          <p14:tracePt t="31537" x="2820988" y="1989138"/>
          <p14:tracePt t="31545" x="2770188" y="1989138"/>
          <p14:tracePt t="31553" x="2744788" y="1989138"/>
          <p14:tracePt t="31561" x="2701925" y="1989138"/>
          <p14:tracePt t="31569" x="2684463" y="1989138"/>
          <p14:tracePt t="31609" x="2676525" y="1989138"/>
          <p14:tracePt t="31641" x="2668588" y="1997075"/>
          <p14:tracePt t="31649" x="2641600" y="1997075"/>
          <p14:tracePt t="31657" x="2608263" y="2022475"/>
          <p14:tracePt t="31665" x="2524125" y="2039938"/>
          <p14:tracePt t="31673" x="2471738" y="2039938"/>
          <p14:tracePt t="31682" x="2430463" y="2039938"/>
          <p14:tracePt t="31689" x="2370138" y="2039938"/>
          <p14:tracePt t="31699" x="2336800" y="2055813"/>
          <p14:tracePt t="31705" x="2327275" y="2055813"/>
          <p14:tracePt t="31713" x="2311400" y="2055813"/>
          <p14:tracePt t="31761" x="2301875" y="2065338"/>
          <p14:tracePt t="31769" x="2286000" y="2090738"/>
          <p14:tracePt t="31786" x="2276475" y="2108200"/>
          <p14:tracePt t="31810" x="2268538" y="2116138"/>
          <p14:tracePt t="31874" x="2251075" y="2133600"/>
          <p14:tracePt t="31898" x="2251075" y="2141538"/>
          <p14:tracePt t="31906" x="2251075" y="2149475"/>
          <p14:tracePt t="31914" x="2251075" y="2166938"/>
          <p14:tracePt t="31922" x="2243138" y="2174875"/>
          <p14:tracePt t="31946" x="2243138" y="2200275"/>
          <p14:tracePt t="31962" x="2243138" y="2217738"/>
          <p14:tracePt t="31978" x="2243138" y="2227263"/>
          <p14:tracePt t="31986" x="2243138" y="2243138"/>
          <p14:tracePt t="32002" x="2243138" y="2268538"/>
          <p14:tracePt t="32018" x="2243138" y="2278063"/>
          <p14:tracePt t="32026" x="2243138" y="2286000"/>
          <p14:tracePt t="32034" x="2243138" y="2303463"/>
          <p14:tracePt t="32041" x="2243138" y="2311400"/>
          <p14:tracePt t="32049" x="2243138" y="2328863"/>
          <p14:tracePt t="32057" x="2243138" y="2336800"/>
          <p14:tracePt t="32147" x="2243138" y="2354263"/>
          <p14:tracePt t="32154" x="2243138" y="2362200"/>
          <p14:tracePt t="32162" x="2243138" y="2387600"/>
          <p14:tracePt t="32171" x="2243138" y="2397125"/>
          <p14:tracePt t="32178" x="2243138" y="2413000"/>
          <p14:tracePt t="32193" x="2243138" y="2422525"/>
          <p14:tracePt t="32202" x="2243138" y="2447925"/>
          <p14:tracePt t="32209" x="2243138" y="2463800"/>
          <p14:tracePt t="32281" x="2243138" y="2473325"/>
          <p14:tracePt t="32289" x="2243138" y="2489200"/>
          <p14:tracePt t="32299" x="2260600" y="2498725"/>
          <p14:tracePt t="32305" x="2260600" y="2506663"/>
          <p14:tracePt t="32329" x="2260600" y="2524125"/>
          <p14:tracePt t="32378" x="2268538" y="2532063"/>
          <p14:tracePt t="32385" x="2276475" y="2549525"/>
          <p14:tracePt t="32394" x="2293938" y="2557463"/>
          <p14:tracePt t="32410" x="2301875" y="2582863"/>
          <p14:tracePt t="32418" x="2319338" y="2600325"/>
          <p14:tracePt t="32426" x="2327275" y="2608263"/>
          <p14:tracePt t="32699" x="2370138" y="2625725"/>
          <p14:tracePt t="32706" x="2405063" y="2651125"/>
          <p14:tracePt t="32722" x="2430463" y="2686050"/>
          <p14:tracePt t="32729" x="2446338" y="2686050"/>
          <p14:tracePt t="32737" x="2471738" y="2693988"/>
          <p14:tracePt t="32745" x="2514600" y="2727325"/>
          <p14:tracePt t="32753" x="2582863" y="2744788"/>
          <p14:tracePt t="32761" x="2608263" y="2762250"/>
          <p14:tracePt t="32769" x="2676525" y="2762250"/>
          <p14:tracePt t="32777" x="2744788" y="2778125"/>
          <p14:tracePt t="32785" x="2786063" y="2805113"/>
          <p14:tracePt t="32793" x="2838450" y="2805113"/>
          <p14:tracePt t="32801" x="2879725" y="2820988"/>
          <p14:tracePt t="32809" x="2905125" y="2820988"/>
          <p14:tracePt t="32818" x="2922588" y="2820988"/>
          <p14:tracePt t="32825" x="2955925" y="2820988"/>
          <p14:tracePt t="32841" x="2973388" y="2820988"/>
          <p14:tracePt t="32979" x="2982913" y="2820988"/>
          <p14:tracePt t="32994" x="3024188" y="2820988"/>
          <p14:tracePt t="33002" x="3049588" y="2820988"/>
          <p14:tracePt t="33010" x="3100388" y="2820988"/>
          <p14:tracePt t="33018" x="3143250" y="2838450"/>
          <p14:tracePt t="33025" x="3168650" y="2838450"/>
          <p14:tracePt t="33033" x="3203575" y="2838450"/>
          <p14:tracePt t="33042" x="3244850" y="2838450"/>
          <p14:tracePt t="33050" x="3270250" y="2838450"/>
          <p14:tracePt t="33057" x="3338513" y="2838450"/>
          <p14:tracePt t="33065" x="3348038" y="2838450"/>
          <p14:tracePt t="33073" x="3406775" y="2855913"/>
          <p14:tracePt t="33089" x="3432175" y="2855913"/>
          <p14:tracePt t="33099" x="3475038" y="2855913"/>
          <p14:tracePt t="33105" x="3492500" y="2855913"/>
          <p14:tracePt t="33114" x="3500438" y="2855913"/>
          <p14:tracePt t="33121" x="3525838" y="2881313"/>
          <p14:tracePt t="33129" x="3543300" y="2881313"/>
          <p14:tracePt t="33137" x="3551238" y="2889250"/>
          <p14:tracePt t="33145" x="3594100" y="2889250"/>
          <p14:tracePt t="33153" x="3602038" y="2889250"/>
          <p14:tracePt t="33161" x="3627438" y="2889250"/>
          <p14:tracePt t="33170" x="3662363" y="2889250"/>
          <p14:tracePt t="33177" x="3670300" y="2889250"/>
          <p14:tracePt t="33226" x="3695700" y="2906713"/>
          <p14:tracePt t="33234" x="3713163" y="2906713"/>
          <p14:tracePt t="33242" x="3746500" y="2922588"/>
          <p14:tracePt t="33249" x="3797300" y="2922588"/>
          <p14:tracePt t="33258" x="3865563" y="2957513"/>
          <p14:tracePt t="33267" x="3890963" y="2957513"/>
          <p14:tracePt t="33274" x="3916363" y="2957513"/>
          <p14:tracePt t="33283" x="3959225" y="2957513"/>
          <p14:tracePt t="33290" x="3976688" y="2957513"/>
          <p14:tracePt t="33300" x="4002088" y="2965450"/>
          <p14:tracePt t="33306" x="4010025" y="2965450"/>
          <p14:tracePt t="36434" x="4027488" y="2965450"/>
          <p14:tracePt t="36442" x="4027488" y="2949575"/>
          <p14:tracePt t="36458" x="4017963" y="2922588"/>
          <p14:tracePt t="36466" x="4017963" y="2914650"/>
          <p14:tracePt t="36473" x="4010025" y="2897188"/>
          <p14:tracePt t="36481" x="3992563" y="2889250"/>
          <p14:tracePt t="36537" x="3992563" y="2871788"/>
          <p14:tracePt t="36545" x="3967163" y="2846388"/>
          <p14:tracePt t="36561" x="3967163" y="2838450"/>
          <p14:tracePt t="36569" x="3967163" y="2813050"/>
          <p14:tracePt t="36577" x="3967163" y="2762250"/>
          <p14:tracePt t="36585" x="3967163" y="2752725"/>
          <p14:tracePt t="36593" x="3967163" y="2744788"/>
          <p14:tracePt t="36601" x="3967163" y="2719388"/>
          <p14:tracePt t="36609" x="3967163" y="2701925"/>
          <p14:tracePt t="36617" x="3967163" y="2693988"/>
          <p14:tracePt t="36625" x="3967163" y="2676525"/>
          <p14:tracePt t="36689" x="3967163" y="2643188"/>
          <p14:tracePt t="36698" x="3967163" y="2625725"/>
          <p14:tracePt t="36705" x="3967163" y="2617788"/>
          <p14:tracePt t="36715" x="3967163" y="2592388"/>
          <p14:tracePt t="36729" x="3967163" y="2574925"/>
          <p14:tracePt t="36737" x="3967163" y="2566988"/>
          <p14:tracePt t="36761" x="3976688" y="2541588"/>
          <p14:tracePt t="36850" x="3984625" y="2524125"/>
          <p14:tracePt t="36930" x="3984625" y="2516188"/>
          <p14:tracePt t="36938" x="3984625" y="2498725"/>
          <p14:tracePt t="36946" x="3984625" y="2473325"/>
          <p14:tracePt t="36954" x="3984625" y="2463800"/>
          <p14:tracePt t="36962" x="3967163" y="2405063"/>
          <p14:tracePt t="36970" x="3951288" y="2379663"/>
          <p14:tracePt t="36977" x="3916363" y="2328863"/>
          <p14:tracePt t="36985" x="3883025" y="2260600"/>
          <p14:tracePt t="36993" x="3857625" y="2209800"/>
          <p14:tracePt t="37001" x="3822700" y="2166938"/>
          <p14:tracePt t="37018" x="3771900" y="2116138"/>
          <p14:tracePt t="37025" x="3763963" y="2108200"/>
          <p14:tracePt t="37034" x="3746500" y="2090738"/>
          <p14:tracePt t="37041" x="3721100" y="2065338"/>
          <p14:tracePt t="37057" x="3678238" y="2047875"/>
          <p14:tracePt t="37073" x="3662363" y="2039938"/>
          <p14:tracePt t="37081" x="3652838" y="2039938"/>
          <p14:tracePt t="37089" x="3636963" y="2039938"/>
          <p14:tracePt t="37105" x="3611563" y="2039938"/>
          <p14:tracePt t="37114" x="3602038" y="2022475"/>
          <p14:tracePt t="37129" x="3586163" y="2022475"/>
          <p14:tracePt t="37137" x="3559175" y="2014538"/>
          <p14:tracePt t="37145" x="3551238" y="1997075"/>
          <p14:tracePt t="37153" x="3533775" y="1997075"/>
          <p14:tracePt t="37161" x="3508375" y="1989138"/>
          <p14:tracePt t="37169" x="3482975" y="1989138"/>
          <p14:tracePt t="37177" x="3457575" y="1989138"/>
          <p14:tracePt t="37185" x="3414713" y="1989138"/>
          <p14:tracePt t="37193" x="3381375" y="1971675"/>
          <p14:tracePt t="37201" x="3338513" y="1971675"/>
          <p14:tracePt t="37209" x="3313113" y="1971675"/>
          <p14:tracePt t="37217" x="3262313" y="1954213"/>
          <p14:tracePt t="37225" x="3236913" y="1954213"/>
          <p14:tracePt t="37234" x="3194050" y="1954213"/>
          <p14:tracePt t="37241" x="3143250" y="1928813"/>
          <p14:tracePt t="37249" x="3117850" y="1928813"/>
          <p14:tracePt t="37257" x="3100388" y="1928813"/>
          <p14:tracePt t="37265" x="3074988" y="1911350"/>
          <p14:tracePt t="37297" x="3049588" y="1911350"/>
          <p14:tracePt t="37305" x="3041650" y="1911350"/>
          <p14:tracePt t="37314" x="3016250" y="1911350"/>
          <p14:tracePt t="37321" x="2947988" y="1911350"/>
          <p14:tracePt t="37329" x="2940050" y="1911350"/>
          <p14:tracePt t="37337" x="2897188" y="1895475"/>
          <p14:tracePt t="37345" x="2871788" y="1895475"/>
          <p14:tracePt t="37353" x="2838450" y="1895475"/>
          <p14:tracePt t="37361" x="2811463" y="1895475"/>
          <p14:tracePt t="37369" x="2803525" y="1895475"/>
          <p14:tracePt t="37377" x="2760663" y="1895475"/>
          <p14:tracePt t="37385" x="2719388" y="1895475"/>
          <p14:tracePt t="37393" x="2668588" y="1895475"/>
          <p14:tracePt t="37401" x="2582863" y="1895475"/>
          <p14:tracePt t="37409" x="2540000" y="1895475"/>
          <p14:tracePt t="37418" x="2514600" y="1895475"/>
          <p14:tracePt t="37426" x="2463800" y="1895475"/>
          <p14:tracePt t="37433" x="2455863" y="1895475"/>
          <p14:tracePt t="37451" x="2446338" y="1895475"/>
          <p14:tracePt t="37467" x="2430463" y="1895475"/>
          <p14:tracePt t="37483" x="2405063" y="1895475"/>
          <p14:tracePt t="37490" x="2395538" y="1895475"/>
          <p14:tracePt t="37499" x="2370138" y="1920875"/>
          <p14:tracePt t="37505" x="2319338" y="1928813"/>
          <p14:tracePt t="37515" x="2311400" y="1946275"/>
          <p14:tracePt t="37594" x="2293938" y="1946275"/>
          <p14:tracePt t="37610" x="2268538" y="1954213"/>
          <p14:tracePt t="37619" x="2251075" y="1989138"/>
          <p14:tracePt t="37626" x="2243138" y="2014538"/>
          <p14:tracePt t="37642" x="2225675" y="2030413"/>
          <p14:tracePt t="37770" x="2225675" y="2039938"/>
          <p14:tracePt t="37876" x="2235200" y="2047875"/>
          <p14:tracePt t="37890" x="2260600" y="2065338"/>
          <p14:tracePt t="37905" x="2268538" y="2065338"/>
          <p14:tracePt t="37914" x="2311400" y="2065338"/>
          <p14:tracePt t="37921" x="2336800" y="2082800"/>
          <p14:tracePt t="37929" x="2370138" y="2082800"/>
          <p14:tracePt t="37937" x="2379663" y="2082800"/>
          <p14:tracePt t="37945" x="2387600" y="2090738"/>
          <p14:tracePt t="37961" x="2405063" y="2090738"/>
          <p14:tracePt t="37969" x="2430463" y="2090738"/>
          <p14:tracePt t="37977" x="2438400" y="2090738"/>
          <p14:tracePt t="37985" x="2463800" y="2108200"/>
          <p14:tracePt t="37993" x="2481263" y="2116138"/>
          <p14:tracePt t="38002" x="2506663" y="2133600"/>
          <p14:tracePt t="38018" x="2514600" y="2141538"/>
          <p14:tracePt t="38025" x="2557463" y="2159000"/>
          <p14:tracePt t="38034" x="2574925" y="2159000"/>
          <p14:tracePt t="38049" x="2582863" y="2159000"/>
          <p14:tracePt t="38057" x="2608263" y="2166938"/>
          <p14:tracePt t="38065" x="2625725" y="2184400"/>
          <p14:tracePt t="38073" x="2651125" y="2192338"/>
          <p14:tracePt t="38081" x="2659063" y="2192338"/>
          <p14:tracePt t="38089" x="2684463" y="2192338"/>
          <p14:tracePt t="38098" x="2701925" y="2209800"/>
          <p14:tracePt t="38105" x="2709863" y="2217738"/>
          <p14:tracePt t="38114" x="2727325" y="2217738"/>
          <p14:tracePt t="38121" x="2752725" y="2243138"/>
          <p14:tracePt t="38137" x="2778125" y="2243138"/>
          <p14:tracePt t="38145" x="2786063" y="2243138"/>
          <p14:tracePt t="38153" x="2811463" y="2243138"/>
          <p14:tracePt t="38161" x="2828925" y="2260600"/>
          <p14:tracePt t="38169" x="2838450" y="2260600"/>
          <p14:tracePt t="38177" x="2854325" y="2260600"/>
          <p14:tracePt t="38185" x="2879725" y="2260600"/>
          <p14:tracePt t="38193" x="2905125" y="2260600"/>
          <p14:tracePt t="38201" x="2914650" y="2260600"/>
          <p14:tracePt t="38209" x="2955925" y="2268538"/>
          <p14:tracePt t="38218" x="2973388" y="2268538"/>
          <p14:tracePt t="38225" x="2982913" y="2268538"/>
          <p14:tracePt t="38234" x="3008313" y="2268538"/>
          <p14:tracePt t="38241" x="3016250" y="2268538"/>
          <p14:tracePt t="38249" x="3049588" y="2268538"/>
          <p14:tracePt t="38257" x="3109913" y="2286000"/>
          <p14:tracePt t="38265" x="3127375" y="2286000"/>
          <p14:tracePt t="38273" x="3160713" y="2286000"/>
          <p14:tracePt t="38281" x="3194050" y="2286000"/>
          <p14:tracePt t="38289" x="3254375" y="2286000"/>
          <p14:tracePt t="38297" x="3297238" y="2286000"/>
          <p14:tracePt t="38305" x="3313113" y="2286000"/>
          <p14:tracePt t="38314" x="3338513" y="2286000"/>
          <p14:tracePt t="38321" x="3398838" y="2286000"/>
          <p14:tracePt t="38329" x="3449638" y="2286000"/>
          <p14:tracePt t="38337" x="3492500" y="2286000"/>
          <p14:tracePt t="38345" x="3551238" y="2286000"/>
          <p14:tracePt t="38353" x="3619500" y="2286000"/>
          <p14:tracePt t="38361" x="3703638" y="2286000"/>
          <p14:tracePt t="38369" x="3797300" y="2328863"/>
          <p14:tracePt t="38377" x="3865563" y="2328863"/>
          <p14:tracePt t="38385" x="3908425" y="2344738"/>
          <p14:tracePt t="38393" x="3976688" y="2344738"/>
          <p14:tracePt t="38402" x="4035425" y="2362200"/>
          <p14:tracePt t="38409" x="4129088" y="2379663"/>
          <p14:tracePt t="38418" x="4197350" y="2379663"/>
          <p14:tracePt t="38425" x="4281488" y="2379663"/>
          <p14:tracePt t="38434" x="4324350" y="2379663"/>
          <p14:tracePt t="38441" x="4418013" y="2413000"/>
          <p14:tracePt t="38449" x="4476750" y="2413000"/>
          <p14:tracePt t="38457" x="4545013" y="2430463"/>
          <p14:tracePt t="38465" x="4570413" y="2430463"/>
          <p14:tracePt t="38473" x="4630738" y="2430463"/>
          <p14:tracePt t="38481" x="4699000" y="2430463"/>
          <p14:tracePt t="38489" x="4724400" y="2430463"/>
          <p14:tracePt t="38498" x="4765675" y="2430463"/>
          <p14:tracePt t="38505" x="4783138" y="2430463"/>
          <p14:tracePt t="38545" x="4826000" y="2430463"/>
          <p14:tracePt t="38553" x="4833938" y="2430463"/>
          <p14:tracePt t="38561" x="4859338" y="2430463"/>
          <p14:tracePt t="38569" x="4910138" y="2447925"/>
          <p14:tracePt t="38577" x="4970463" y="2447925"/>
          <p14:tracePt t="38585" x="4995863" y="2447925"/>
          <p14:tracePt t="38593" x="5013325" y="2447925"/>
          <p14:tracePt t="38602" x="5064125" y="2447925"/>
          <p14:tracePt t="38609" x="5114925" y="2447925"/>
          <p14:tracePt t="38618" x="5140325" y="2447925"/>
          <p14:tracePt t="38625" x="5183188" y="2447925"/>
          <p14:tracePt t="38634" x="5208588" y="2447925"/>
          <p14:tracePt t="38641" x="5233988" y="2447925"/>
          <p14:tracePt t="38649" x="5249863" y="2447925"/>
          <p14:tracePt t="38658" x="5276850" y="2447925"/>
          <p14:tracePt t="38665" x="5318125" y="2447925"/>
          <p14:tracePt t="38673" x="5335588" y="2447925"/>
          <p14:tracePt t="38681" x="5360988" y="2447925"/>
          <p14:tracePt t="38689" x="5421313" y="2447925"/>
          <p14:tracePt t="38698" x="5472113" y="2447925"/>
          <p14:tracePt t="38705" x="5497513" y="2447925"/>
          <p14:tracePt t="38714" x="5505450" y="2447925"/>
          <p14:tracePt t="38721" x="5548313" y="2447925"/>
          <p14:tracePt t="38730" x="5573713" y="2447925"/>
          <p14:tracePt t="38737" x="5599113" y="2447925"/>
          <p14:tracePt t="38753" x="5616575" y="2447925"/>
          <p14:tracePt t="38769" x="5624513" y="2447925"/>
          <p14:tracePt t="39147" x="5641975" y="2438400"/>
          <p14:tracePt t="39154" x="5641975" y="2430463"/>
          <p14:tracePt t="39163" x="5641975" y="2413000"/>
          <p14:tracePt t="39171" x="5641975" y="2379663"/>
          <p14:tracePt t="39177" x="5599113" y="2344738"/>
          <p14:tracePt t="39185" x="5556250" y="2328863"/>
          <p14:tracePt t="39209" x="5538788" y="2328863"/>
          <p14:tracePt t="39257" x="5530850" y="2328863"/>
          <p14:tracePt t="39474" x="5556250" y="2328863"/>
          <p14:tracePt t="39482" x="5599113" y="2328863"/>
          <p14:tracePt t="39490" x="5683250" y="2328863"/>
          <p14:tracePt t="39498" x="5751513" y="2328863"/>
          <p14:tracePt t="39505" x="5794375" y="2328863"/>
          <p14:tracePt t="39514" x="5880100" y="2328863"/>
          <p14:tracePt t="39521" x="6024563" y="2328863"/>
          <p14:tracePt t="39529" x="6065838" y="2328863"/>
          <p14:tracePt t="39537" x="6116638" y="2328863"/>
          <p14:tracePt t="39545" x="6176963" y="2328863"/>
          <p14:tracePt t="39553" x="6202363" y="2328863"/>
          <p14:tracePt t="39561" x="6219825" y="2319338"/>
          <p14:tracePt t="39618" x="6245225" y="2319338"/>
          <p14:tracePt t="39634" x="6270625" y="2319338"/>
          <p14:tracePt t="39642" x="6311900" y="2319338"/>
          <p14:tracePt t="39650" x="6346825" y="2319338"/>
          <p14:tracePt t="39658" x="6389688" y="2319338"/>
          <p14:tracePt t="39665" x="6415088" y="2319338"/>
          <p14:tracePt t="39674" x="6430963" y="2319338"/>
          <p14:tracePt t="39722" x="6456363" y="2319338"/>
          <p14:tracePt t="39730" x="6465888" y="2319338"/>
          <p14:tracePt t="39738" x="6524625" y="2319338"/>
          <p14:tracePt t="39746" x="6550025" y="2319338"/>
          <p14:tracePt t="39753" x="6592888" y="2319338"/>
          <p14:tracePt t="39762" x="6618288" y="2319338"/>
          <p14:tracePt t="39770" x="6643688" y="2319338"/>
          <p14:tracePt t="39778" x="6678613" y="2319338"/>
          <p14:tracePt t="39842" x="6686550" y="2303463"/>
          <p14:tracePt t="40379" x="6704013" y="2293938"/>
          <p14:tracePt t="40387" x="6711950" y="2293938"/>
          <p14:tracePt t="40394" x="6719888" y="2293938"/>
          <p14:tracePt t="40402" x="6737350" y="2293938"/>
          <p14:tracePt t="40457" x="6745288" y="2311400"/>
          <p14:tracePt t="40473" x="6762750" y="2311400"/>
          <p14:tracePt t="40481" x="6797675" y="2311400"/>
          <p14:tracePt t="40489" x="6831013" y="2319338"/>
          <p14:tracePt t="40497" x="6856413" y="2319338"/>
          <p14:tracePt t="40505" x="6864350" y="2319338"/>
          <p14:tracePt t="40514" x="6881813" y="2319338"/>
          <p14:tracePt t="40521" x="6889750" y="2319338"/>
          <p14:tracePt t="40561" x="6932613" y="2319338"/>
          <p14:tracePt t="40569" x="6967538" y="2354263"/>
          <p14:tracePt t="40577" x="7026275" y="2354263"/>
          <p14:tracePt t="40585" x="7112000" y="2354263"/>
          <p14:tracePt t="40593" x="7178675" y="2354263"/>
          <p14:tracePt t="40601" x="7204075" y="2354263"/>
          <p14:tracePt t="40609" x="7246938" y="2354263"/>
          <p14:tracePt t="40618" x="7272338" y="2354263"/>
          <p14:tracePt t="40625" x="7307263" y="2354263"/>
          <p14:tracePt t="40634" x="7315200" y="2354263"/>
          <p14:tracePt t="40826" x="7358063" y="2354263"/>
          <p14:tracePt t="40834" x="7383463" y="2354263"/>
          <p14:tracePt t="40842" x="7391400" y="2354263"/>
          <p14:tracePt t="40897" x="7408863" y="2354263"/>
          <p14:tracePt t="40905" x="7434263" y="2354263"/>
          <p14:tracePt t="40914" x="7442200" y="2354263"/>
          <p14:tracePt t="40921" x="7459663" y="2354263"/>
          <p14:tracePt t="40929" x="7467600" y="2354263"/>
          <p14:tracePt t="40945" x="7510463" y="2354263"/>
          <p14:tracePt t="40953" x="7518400" y="2354263"/>
          <p14:tracePt t="40961" x="7561263" y="2354263"/>
          <p14:tracePt t="40969" x="7586663" y="2354263"/>
          <p14:tracePt t="40977" x="7637463" y="2354263"/>
          <p14:tracePt t="40985" x="7662863" y="2354263"/>
          <p14:tracePt t="40993" x="7672388" y="2354263"/>
          <p14:tracePt t="41066" x="7697788" y="2354263"/>
          <p14:tracePt t="41074" x="7715250" y="2354263"/>
          <p14:tracePt t="41082" x="7740650" y="2354263"/>
          <p14:tracePt t="41090" x="7781925" y="2354263"/>
          <p14:tracePt t="41099" x="7850188" y="2371725"/>
          <p14:tracePt t="41115" x="7875588" y="2371725"/>
          <p14:tracePt t="41138" x="7918450" y="2371725"/>
          <p14:tracePt t="41146" x="7951788" y="2371725"/>
          <p14:tracePt t="41154" x="7961313" y="2371725"/>
          <p14:tracePt t="41162" x="8037513" y="2387600"/>
          <p14:tracePt t="41170" x="8062913" y="2387600"/>
          <p14:tracePt t="41178" x="8088313" y="2387600"/>
          <p14:tracePt t="41186" x="8139113" y="2387600"/>
          <p14:tracePt t="41193" x="8164513" y="2387600"/>
          <p14:tracePt t="41201" x="8207375" y="2387600"/>
          <p14:tracePt t="41209" x="8258175" y="2397125"/>
          <p14:tracePt t="41218" x="8301038" y="2397125"/>
          <p14:tracePt t="41225" x="8326438" y="2397125"/>
          <p14:tracePt t="41234" x="8351838" y="2397125"/>
          <p14:tracePt t="41442" x="8369300" y="2397125"/>
          <p14:tracePt t="41450" x="8377238" y="2397125"/>
          <p14:tracePt t="41474" x="8394700" y="2397125"/>
          <p14:tracePt t="41490" x="8420100" y="2397125"/>
          <p14:tracePt t="41513" x="8428038" y="2397125"/>
          <p14:tracePt t="41537" x="8445500" y="2397125"/>
          <p14:tracePt t="41546" x="8470900" y="2397125"/>
          <p14:tracePt t="41569" x="8470900" y="2379663"/>
          <p14:tracePt t="41578" x="8470900" y="2371725"/>
          <p14:tracePt t="41593" x="8470900" y="2344738"/>
          <p14:tracePt t="41602" x="8470900" y="2319338"/>
          <p14:tracePt t="41609" x="8470900" y="2303463"/>
          <p14:tracePt t="41618" x="8470900" y="2293938"/>
          <p14:tracePt t="41626" x="8470900" y="2286000"/>
          <p14:tracePt t="41634" x="8470900" y="2260600"/>
          <p14:tracePt t="41641" x="8470900" y="2243138"/>
          <p14:tracePt t="41657" x="8470900" y="2235200"/>
          <p14:tracePt t="41665" x="8462963" y="2209800"/>
          <p14:tracePt t="41689" x="8445500" y="2174875"/>
          <p14:tracePt t="41705" x="8435975" y="2166938"/>
          <p14:tracePt t="41721" x="8428038" y="2149475"/>
          <p14:tracePt t="41731" x="8410575" y="2141538"/>
          <p14:tracePt t="41737" x="8402638" y="2124075"/>
          <p14:tracePt t="41753" x="8377238" y="2098675"/>
          <p14:tracePt t="41769" x="8359775" y="2090738"/>
          <p14:tracePt t="41825" x="8351838" y="2073275"/>
          <p14:tracePt t="41841" x="8308975" y="2047875"/>
          <p14:tracePt t="41849" x="8275638" y="2030413"/>
          <p14:tracePt t="41857" x="8215313" y="2014538"/>
          <p14:tracePt t="41865" x="8147050" y="2005013"/>
          <p14:tracePt t="41873" x="8096250" y="1971675"/>
          <p14:tracePt t="41882" x="8054975" y="1971675"/>
          <p14:tracePt t="41889" x="8029575" y="1971675"/>
          <p14:tracePt t="41898" x="7994650" y="1954213"/>
          <p14:tracePt t="41914" x="7969250" y="1954213"/>
          <p14:tracePt t="41921" x="7943850" y="1954213"/>
          <p14:tracePt t="41931" x="7918450" y="1954213"/>
          <p14:tracePt t="41938" x="7867650" y="1954213"/>
          <p14:tracePt t="41945" x="7824788" y="1938338"/>
          <p14:tracePt t="41953" x="7781925" y="1938338"/>
          <p14:tracePt t="41961" x="7748588" y="1938338"/>
          <p14:tracePt t="41969" x="7688263" y="1938338"/>
          <p14:tracePt t="41977" x="7621588" y="1938338"/>
          <p14:tracePt t="41985" x="7578725" y="1938338"/>
          <p14:tracePt t="41993" x="7518400" y="1938338"/>
          <p14:tracePt t="42001" x="7434263" y="1938338"/>
          <p14:tracePt t="42009" x="7366000" y="1938338"/>
          <p14:tracePt t="42017" x="7323138" y="1938338"/>
          <p14:tracePt t="42025" x="7307263" y="1938338"/>
          <p14:tracePt t="42090" x="7297738" y="1938338"/>
          <p14:tracePt t="42100" x="7272338" y="1954213"/>
          <p14:tracePt t="42108" x="7256463" y="1989138"/>
          <p14:tracePt t="42117" x="7204075" y="2022475"/>
          <p14:tracePt t="42124" x="7137400" y="2090738"/>
          <p14:tracePt t="42131" x="7127875" y="2108200"/>
          <p14:tracePt t="42137" x="7112000" y="2116138"/>
          <p14:tracePt t="42145" x="7102475" y="2141538"/>
          <p14:tracePt t="42194" x="7085013" y="2166938"/>
          <p14:tracePt t="42202" x="7085013" y="2184400"/>
          <p14:tracePt t="42209" x="7085013" y="2209800"/>
          <p14:tracePt t="42218" x="7085013" y="2235200"/>
          <p14:tracePt t="42226" x="7094538" y="2268538"/>
          <p14:tracePt t="42234" x="7102475" y="2293938"/>
          <p14:tracePt t="42241" x="7102475" y="2303463"/>
          <p14:tracePt t="42250" x="7119938" y="2336800"/>
          <p14:tracePt t="42265" x="7137400" y="2362200"/>
          <p14:tracePt t="42273" x="7162800" y="2379663"/>
          <p14:tracePt t="42281" x="7178675" y="2405063"/>
          <p14:tracePt t="42298" x="7246938" y="2438400"/>
          <p14:tracePt t="42305" x="7256463" y="2438400"/>
          <p14:tracePt t="42315" x="7315200" y="2455863"/>
          <p14:tracePt t="42321" x="7323138" y="2463800"/>
          <p14:tracePt t="42331" x="7366000" y="2481263"/>
          <p14:tracePt t="42338" x="7416800" y="2498725"/>
          <p14:tracePt t="42346" x="7459663" y="2506663"/>
          <p14:tracePt t="42353" x="7477125" y="2506663"/>
          <p14:tracePt t="42361" x="7510463" y="2506663"/>
          <p14:tracePt t="42369" x="7578725" y="2506663"/>
          <p14:tracePt t="42378" x="7604125" y="2506663"/>
          <p14:tracePt t="42386" x="7672388" y="2506663"/>
          <p14:tracePt t="42394" x="7697788" y="2506663"/>
          <p14:tracePt t="42402" x="7740650" y="2506663"/>
          <p14:tracePt t="42410" x="7807325" y="2506663"/>
          <p14:tracePt t="42418" x="7850188" y="2506663"/>
          <p14:tracePt t="42426" x="7893050" y="2506663"/>
          <p14:tracePt t="42434" x="7918450" y="2506663"/>
          <p14:tracePt t="42441" x="7986713" y="2506663"/>
          <p14:tracePt t="42449" x="8029575" y="2506663"/>
          <p14:tracePt t="42458" x="8054975" y="2506663"/>
          <p14:tracePt t="42465" x="8121650" y="2506663"/>
          <p14:tracePt t="42473" x="8181975" y="2506663"/>
          <p14:tracePt t="42481" x="8232775" y="2506663"/>
          <p14:tracePt t="42489" x="8275638" y="2506663"/>
          <p14:tracePt t="42498" x="8318500" y="2506663"/>
          <p14:tracePt t="42505" x="8351838" y="2506663"/>
          <p14:tracePt t="42515" x="8377238" y="2506663"/>
          <p14:tracePt t="42522" x="8402638" y="2506663"/>
          <p14:tracePt t="42531" x="8420100" y="2506663"/>
          <p14:tracePt t="42546" x="8428038" y="2506663"/>
          <p14:tracePt t="42553" x="8435975" y="2489200"/>
          <p14:tracePt t="42562" x="8453438" y="2481263"/>
          <p14:tracePt t="42578" x="8478838" y="2455863"/>
          <p14:tracePt t="42586" x="8496300" y="2438400"/>
          <p14:tracePt t="42594" x="8504238" y="2413000"/>
          <p14:tracePt t="42602" x="8521700" y="2405063"/>
          <p14:tracePt t="42609" x="8529638" y="2387600"/>
          <p14:tracePt t="42619" x="8539163" y="2379663"/>
          <p14:tracePt t="42626" x="8555038" y="2354263"/>
          <p14:tracePt t="42634" x="8564563" y="2336800"/>
          <p14:tracePt t="42642" x="8564563" y="2328863"/>
          <p14:tracePt t="42651" x="8580438" y="2286000"/>
          <p14:tracePt t="42666" x="8580438" y="2278063"/>
          <p14:tracePt t="42674" x="8580438" y="2260600"/>
          <p14:tracePt t="42681" x="8605838" y="2235200"/>
          <p14:tracePt t="42690" x="8605838" y="2227263"/>
          <p14:tracePt t="42705" x="8605838" y="2209800"/>
          <p14:tracePt t="42714" x="8605838" y="2200275"/>
          <p14:tracePt t="42721" x="8605838" y="2174875"/>
          <p14:tracePt t="42738" x="8589963" y="2141538"/>
          <p14:tracePt t="42753" x="8572500" y="2133600"/>
          <p14:tracePt t="42762" x="8564563" y="2116138"/>
          <p14:tracePt t="42769" x="8539163" y="2108200"/>
          <p14:tracePt t="42778" x="8521700" y="2073275"/>
          <p14:tracePt t="42786" x="8513763" y="2065338"/>
          <p14:tracePt t="42794" x="8488363" y="2047875"/>
          <p14:tracePt t="42803" x="8453438" y="2039938"/>
          <p14:tracePt t="42809" x="8385175" y="2005013"/>
          <p14:tracePt t="42825" x="8377238" y="2005013"/>
          <p14:tracePt t="42834" x="8351838" y="2005013"/>
          <p14:tracePt t="42842" x="8326438" y="2005013"/>
          <p14:tracePt t="42849" x="8308975" y="2005013"/>
          <p14:tracePt t="42858" x="8266113" y="2005013"/>
          <p14:tracePt t="42865" x="8224838" y="2005013"/>
          <p14:tracePt t="42873" x="8181975" y="2005013"/>
          <p14:tracePt t="42882" x="8131175" y="2005013"/>
          <p14:tracePt t="42889" x="8070850" y="2005013"/>
          <p14:tracePt t="42898" x="8004175" y="2005013"/>
          <p14:tracePt t="42905" x="7918450" y="2005013"/>
          <p14:tracePt t="42914" x="7832725" y="2005013"/>
          <p14:tracePt t="42921" x="7688263" y="2005013"/>
          <p14:tracePt t="42931" x="7646988" y="2005013"/>
          <p14:tracePt t="42937" x="7561263" y="2005013"/>
          <p14:tracePt t="42946" x="7518400" y="2005013"/>
          <p14:tracePt t="43010" x="7485063" y="2005013"/>
          <p14:tracePt t="43026" x="7459663" y="2022475"/>
          <p14:tracePt t="43034" x="7442200" y="2030413"/>
          <p14:tracePt t="43122" x="7416800" y="2047875"/>
          <p14:tracePt t="43147" x="7373938" y="2082800"/>
          <p14:tracePt t="43154" x="7358063" y="2090738"/>
          <p14:tracePt t="43162" x="7348538" y="2090738"/>
          <p14:tracePt t="43170" x="7307263" y="2108200"/>
          <p14:tracePt t="43178" x="7281863" y="2108200"/>
          <p14:tracePt t="43186" x="7213600" y="2108200"/>
          <p14:tracePt t="43194" x="7170738" y="2124075"/>
          <p14:tracePt t="43202" x="7145338" y="2124075"/>
          <p14:tracePt t="43210" x="7094538" y="2149475"/>
          <p14:tracePt t="43218" x="7069138" y="2166938"/>
          <p14:tracePt t="43226" x="7051675" y="2184400"/>
          <p14:tracePt t="43234" x="7043738" y="2192338"/>
          <p14:tracePt t="43242" x="7043738" y="2200275"/>
          <p14:tracePt t="43250" x="7018338" y="2235200"/>
          <p14:tracePt t="43258" x="7000875" y="2243138"/>
          <p14:tracePt t="43265" x="7000875" y="2268538"/>
          <p14:tracePt t="43274" x="7000875" y="2278063"/>
          <p14:tracePt t="43282" x="7000875" y="2293938"/>
          <p14:tracePt t="43290" x="7000875" y="2336800"/>
          <p14:tracePt t="43299" x="7000875" y="2362200"/>
          <p14:tracePt t="43306" x="7000875" y="2371725"/>
          <p14:tracePt t="43315" x="7000875" y="2413000"/>
          <p14:tracePt t="43322" x="7000875" y="2422525"/>
          <p14:tracePt t="43332" x="7018338" y="2455863"/>
          <p14:tracePt t="43338" x="7034213" y="2481263"/>
          <p14:tracePt t="43346" x="7069138" y="2516188"/>
          <p14:tracePt t="43354" x="7077075" y="2516188"/>
          <p14:tracePt t="43362" x="7085013" y="2516188"/>
          <p14:tracePt t="43370" x="7102475" y="2516188"/>
          <p14:tracePt t="43378" x="7145338" y="2516188"/>
          <p14:tracePt t="43386" x="7153275" y="2524125"/>
          <p14:tracePt t="43402" x="7170738" y="2524125"/>
          <p14:tracePt t="43457" x="7196138" y="2524125"/>
          <p14:tracePt t="43473" x="7204075" y="2524125"/>
          <p14:tracePt t="43481" x="7213600" y="2524125"/>
          <p14:tracePt t="43489" x="7229475" y="2524125"/>
          <p14:tracePt t="43497" x="7272338" y="2524125"/>
          <p14:tracePt t="43505" x="7315200" y="2557463"/>
          <p14:tracePt t="43513" x="7348538" y="2582863"/>
          <p14:tracePt t="43521" x="7358063" y="2600325"/>
          <p14:tracePt t="43530" x="7358063" y="2608263"/>
          <p14:tracePt t="43561" x="7358063" y="2633663"/>
          <p14:tracePt t="43730" x="7358063" y="2651125"/>
          <p14:tracePt t="43739" x="7323138" y="2693988"/>
          <p14:tracePt t="43747" x="7315200" y="2693988"/>
          <p14:tracePt t="43755" x="7289800" y="2693988"/>
          <p14:tracePt t="43763" x="7256463" y="2701925"/>
          <p14:tracePt t="43802" x="7246938" y="2701925"/>
          <p14:tracePt t="43810" x="7188200" y="2711450"/>
          <p14:tracePt t="43819" x="7119938" y="2727325"/>
          <p14:tracePt t="43826" x="7034213" y="2727325"/>
          <p14:tracePt t="43834" x="6881813" y="2787650"/>
          <p14:tracePt t="43841" x="6762750" y="2813050"/>
          <p14:tracePt t="43850" x="6618288" y="2830513"/>
          <p14:tracePt t="43858" x="6499225" y="2830513"/>
          <p14:tracePt t="43866" x="6354763" y="2897188"/>
          <p14:tracePt t="43874" x="6202363" y="2914650"/>
          <p14:tracePt t="43881" x="6057900" y="2957513"/>
          <p14:tracePt t="43899" x="5761038" y="3041650"/>
          <p14:tracePt t="43905" x="5641975" y="3067050"/>
          <p14:tracePt t="43915" x="5462588" y="3109913"/>
          <p14:tracePt t="43922" x="5343525" y="3127375"/>
          <p14:tracePt t="43931" x="5259388" y="3127375"/>
          <p14:tracePt t="43938" x="5165725" y="3144838"/>
          <p14:tracePt t="43946" x="5046663" y="3170238"/>
          <p14:tracePt t="43954" x="4995863" y="3170238"/>
          <p14:tracePt t="43962" x="4935538" y="3170238"/>
          <p14:tracePt t="43970" x="4902200" y="3195638"/>
          <p14:tracePt t="43986" x="4876800" y="3195638"/>
          <p14:tracePt t="43994" x="4851400" y="3195638"/>
          <p14:tracePt t="44002" x="4791075" y="3195638"/>
          <p14:tracePt t="44010" x="4724400" y="3211513"/>
          <p14:tracePt t="44019" x="4699000" y="3211513"/>
          <p14:tracePt t="44026" x="4646613" y="3211513"/>
          <p14:tracePt t="44034" x="4621213" y="3211513"/>
          <p14:tracePt t="44042" x="4613275" y="3211513"/>
          <p14:tracePt t="44049" x="4587875" y="3211513"/>
          <p14:tracePt t="44180" x="4570413" y="3211513"/>
          <p14:tracePt t="44218" x="4562475" y="3195638"/>
          <p14:tracePt t="44283" x="4562475" y="3186113"/>
          <p14:tracePt t="44290" x="4562475" y="3160713"/>
          <p14:tracePt t="44315" x="4562475" y="3144838"/>
          <p14:tracePt t="44323" x="4545013" y="3135313"/>
          <p14:tracePt t="44667" x="4570413" y="3109913"/>
          <p14:tracePt t="44674" x="4595813" y="3109913"/>
          <p14:tracePt t="44682" x="4656138" y="3109913"/>
          <p14:tracePt t="44689" x="4673600" y="3109913"/>
          <p14:tracePt t="44697" x="4714875" y="3109913"/>
          <p14:tracePt t="44705" x="4724400" y="3109913"/>
          <p14:tracePt t="44714" x="4732338" y="3109913"/>
          <p14:tracePt t="44721" x="4775200" y="3109913"/>
          <p14:tracePt t="44730" x="4808538" y="3076575"/>
          <p14:tracePt t="46610" x="4818063" y="3067050"/>
          <p14:tracePt t="48258" x="4843463" y="3051175"/>
          <p14:tracePt t="48266" x="4894263" y="3016250"/>
          <p14:tracePt t="48274" x="4919663" y="2990850"/>
          <p14:tracePt t="48282" x="4953000" y="2957513"/>
          <p14:tracePt t="48289" x="5021263" y="2922588"/>
          <p14:tracePt t="48297" x="5029200" y="2914650"/>
          <p14:tracePt t="48305" x="5114925" y="2863850"/>
          <p14:tracePt t="48313" x="5157788" y="2830513"/>
          <p14:tracePt t="48321" x="5276850" y="2778125"/>
          <p14:tracePt t="48330" x="5368925" y="2719388"/>
          <p14:tracePt t="48337" x="5472113" y="2633663"/>
          <p14:tracePt t="48346" x="5573713" y="2600325"/>
          <p14:tracePt t="48353" x="5641975" y="2541588"/>
          <p14:tracePt t="48361" x="5675313" y="2516188"/>
          <p14:tracePt t="48369" x="5768975" y="2455863"/>
          <p14:tracePt t="48377" x="5794375" y="2438400"/>
          <p14:tracePt t="48385" x="5827713" y="2430463"/>
          <p14:tracePt t="48393" x="5870575" y="2397125"/>
          <p14:tracePt t="48401" x="5921375" y="2379663"/>
          <p14:tracePt t="48409" x="5964238" y="2362200"/>
          <p14:tracePt t="48417" x="5981700" y="2362200"/>
          <p14:tracePt t="48425" x="6015038" y="2362200"/>
          <p14:tracePt t="48433" x="6049963" y="2354263"/>
          <p14:tracePt t="48441" x="6091238" y="2354263"/>
          <p14:tracePt t="48450" x="6126163" y="2336800"/>
          <p14:tracePt t="48457" x="6151563" y="2303463"/>
          <p14:tracePt t="48466" x="6176963" y="2303463"/>
          <p14:tracePt t="48473" x="6194425" y="2303463"/>
          <p14:tracePt t="48481" x="6235700" y="2293938"/>
          <p14:tracePt t="48489" x="6278563" y="2278063"/>
          <p14:tracePt t="48497" x="6346825" y="2278063"/>
          <p14:tracePt t="48505" x="6405563" y="2278063"/>
          <p14:tracePt t="48513" x="6473825" y="2243138"/>
          <p14:tracePt t="48521" x="6524625" y="2227263"/>
          <p14:tracePt t="48530" x="6584950" y="2209800"/>
          <p14:tracePt t="48537" x="6653213" y="2192338"/>
          <p14:tracePt t="48546" x="6678613" y="2192338"/>
          <p14:tracePt t="48553" x="6729413" y="2159000"/>
          <p14:tracePt t="48625" x="6737350" y="2149475"/>
          <p14:tracePt t="48641" x="6737350" y="2141538"/>
          <p14:tracePt t="48650" x="6719888" y="2108200"/>
          <p14:tracePt t="48658" x="6711950" y="2098675"/>
          <p14:tracePt t="48665" x="6686550" y="2073275"/>
          <p14:tracePt t="48673" x="6610350" y="2022475"/>
          <p14:tracePt t="48681" x="6567488" y="2005013"/>
          <p14:tracePt t="48689" x="6473825" y="1971675"/>
          <p14:tracePt t="48697" x="6354763" y="1928813"/>
          <p14:tracePt t="48705" x="6210300" y="1903413"/>
          <p14:tracePt t="48714" x="6091238" y="1885950"/>
          <p14:tracePt t="48721" x="5997575" y="1885950"/>
          <p14:tracePt t="48730" x="5913438" y="1885950"/>
          <p14:tracePt t="48737" x="5888038" y="1885950"/>
          <p14:tracePt t="48747" x="5819775" y="1885950"/>
          <p14:tracePt t="48753" x="5761038" y="1885950"/>
          <p14:tracePt t="48762" x="5692775" y="1885950"/>
          <p14:tracePt t="48769" x="5607050" y="1885950"/>
          <p14:tracePt t="48777" x="5522913" y="1885950"/>
          <p14:tracePt t="48785" x="5378450" y="1885950"/>
          <p14:tracePt t="48793" x="5267325" y="1885950"/>
          <p14:tracePt t="48802" x="5089525" y="1870075"/>
          <p14:tracePt t="48809" x="4894263" y="1870075"/>
          <p14:tracePt t="48818" x="4714875" y="1819275"/>
          <p14:tracePt t="48825" x="4545013" y="1801813"/>
          <p14:tracePt t="48834" x="4316413" y="1776413"/>
          <p14:tracePt t="48841" x="4171950" y="1758950"/>
          <p14:tracePt t="48850" x="4002088" y="1758950"/>
          <p14:tracePt t="48858" x="3883025" y="1758950"/>
          <p14:tracePt t="48865" x="3797300" y="1758950"/>
          <p14:tracePt t="48873" x="3729038" y="1758950"/>
          <p14:tracePt t="48882" x="3670300" y="1758950"/>
          <p14:tracePt t="48897" x="3559175" y="1758950"/>
          <p14:tracePt t="48905" x="3500438" y="1758950"/>
          <p14:tracePt t="48914" x="3432175" y="1758950"/>
          <p14:tracePt t="48921" x="3348038" y="1766888"/>
          <p14:tracePt t="48930" x="3228975" y="1766888"/>
          <p14:tracePt t="48938" x="3143250" y="1766888"/>
          <p14:tracePt t="48947" x="3024188" y="1766888"/>
          <p14:tracePt t="48953" x="2914650" y="1766888"/>
          <p14:tracePt t="48961" x="2846388" y="1766888"/>
          <p14:tracePt t="48969" x="2760663" y="1766888"/>
          <p14:tracePt t="48977" x="2752725" y="1766888"/>
          <p14:tracePt t="48985" x="2727325" y="1766888"/>
          <p14:tracePt t="49009" x="2719388" y="1776413"/>
          <p14:tracePt t="49025" x="2701925" y="1793875"/>
          <p14:tracePt t="49041" x="2693988" y="1801813"/>
          <p14:tracePt t="49050" x="2668588" y="1801813"/>
          <p14:tracePt t="49058" x="2651125" y="1809750"/>
          <p14:tracePt t="49065" x="2625725" y="1827213"/>
          <p14:tracePt t="49074" x="2600325" y="1827213"/>
          <p14:tracePt t="49081" x="2565400" y="1852613"/>
          <p14:tracePt t="49097" x="2557463" y="1870075"/>
          <p14:tracePt t="49105" x="2557463" y="1878013"/>
          <p14:tracePt t="49114" x="2540000" y="1938338"/>
          <p14:tracePt t="49130" x="2514600" y="1989138"/>
          <p14:tracePt t="49137" x="2514600" y="1997075"/>
          <p14:tracePt t="49147" x="2497138" y="2022475"/>
          <p14:tracePt t="49153" x="2481263" y="2073275"/>
          <p14:tracePt t="49161" x="2463800" y="2098675"/>
          <p14:tracePt t="49169" x="2455863" y="2098675"/>
          <p14:tracePt t="49177" x="2430463" y="2124075"/>
          <p14:tracePt t="49185" x="2430463" y="2141538"/>
          <p14:tracePt t="49193" x="2413000" y="2149475"/>
          <p14:tracePt t="49201" x="2387600" y="2166938"/>
          <p14:tracePt t="49209" x="2379663" y="2174875"/>
          <p14:tracePt t="49217" x="2362200" y="2192338"/>
          <p14:tracePt t="49225" x="2362200" y="2200275"/>
          <p14:tracePt t="49241" x="2362200" y="2260600"/>
          <p14:tracePt t="49250" x="2362200" y="2286000"/>
          <p14:tracePt t="49257" x="2362200" y="2344738"/>
          <p14:tracePt t="49266" x="2352675" y="2379663"/>
          <p14:tracePt t="49273" x="2352675" y="2422525"/>
          <p14:tracePt t="49281" x="2336800" y="2447925"/>
          <p14:tracePt t="49289" x="2336800" y="2481263"/>
          <p14:tracePt t="49297" x="2319338" y="2506663"/>
          <p14:tracePt t="49305" x="2311400" y="2516188"/>
          <p14:tracePt t="49322" x="2311400" y="2541588"/>
          <p14:tracePt t="49332" x="2311400" y="2557463"/>
          <p14:tracePt t="49338" x="2311400" y="2566988"/>
          <p14:tracePt t="49347" x="2311400" y="2608263"/>
          <p14:tracePt t="49354" x="2311400" y="2625725"/>
          <p14:tracePt t="49362" x="2327275" y="2660650"/>
          <p14:tracePt t="49370" x="2344738" y="2693988"/>
          <p14:tracePt t="49378" x="2352675" y="2701925"/>
          <p14:tracePt t="49386" x="2370138" y="2719388"/>
          <p14:tracePt t="49594" x="2379663" y="2719388"/>
          <p14:tracePt t="49601" x="2438400" y="2719388"/>
          <p14:tracePt t="49609" x="2524125" y="2719388"/>
          <p14:tracePt t="49617" x="2582863" y="2736850"/>
          <p14:tracePt t="49625" x="2633663" y="2762250"/>
          <p14:tracePt t="49634" x="2651125" y="2795588"/>
          <p14:tracePt t="49641" x="2651125" y="2820988"/>
          <p14:tracePt t="49650" x="2651125" y="2863850"/>
          <p14:tracePt t="49657" x="2641600" y="2881313"/>
          <p14:tracePt t="49666" x="2616200" y="2889250"/>
          <p14:tracePt t="49673" x="2616200" y="2922588"/>
          <p14:tracePt t="49681" x="2616200" y="2932113"/>
          <p14:tracePt t="49842" x="2616200" y="2940050"/>
          <p14:tracePt t="49866" x="2590800" y="2871788"/>
          <p14:tracePt t="49874" x="2471738" y="2719388"/>
          <p14:tracePt t="49881" x="2395538" y="2643188"/>
          <p14:tracePt t="49889" x="2336800" y="2643188"/>
          <p14:tracePt t="49897" x="2251075" y="2643188"/>
          <p14:tracePt t="49905" x="2132013" y="2643188"/>
          <p14:tracePt t="49913" x="2022475" y="2643188"/>
          <p14:tracePt t="49921" x="1843088" y="2600325"/>
          <p14:tracePt t="49930" x="1724025" y="2574925"/>
          <p14:tracePt t="49937" x="1657350" y="2557463"/>
          <p14:tracePt t="49946" x="1647825" y="2557463"/>
          <p14:tracePt t="50274" x="1631950" y="2566988"/>
          <p14:tracePt t="50281" x="1639888" y="2574925"/>
          <p14:tracePt t="50290" x="1647825" y="2592388"/>
          <p14:tracePt t="50330" x="1647825" y="2600325"/>
          <p14:tracePt t="50354" x="1647825" y="2625725"/>
          <p14:tracePt t="50362" x="1631950" y="2643188"/>
          <p14:tracePt t="50369" x="1622425" y="2651125"/>
          <p14:tracePt t="50377" x="1614488" y="2660650"/>
          <p14:tracePt t="50385" x="1579563" y="2693988"/>
          <p14:tracePt t="50393" x="1571625" y="2701925"/>
          <p14:tracePt t="50402" x="1554163" y="2711450"/>
          <p14:tracePt t="50409" x="1528763" y="2727325"/>
          <p14:tracePt t="50425" x="1520825" y="2736850"/>
          <p14:tracePt t="50434" x="1477963" y="2770188"/>
          <p14:tracePt t="50442" x="1470025" y="2778125"/>
          <p14:tracePt t="50450" x="1452563" y="2778125"/>
          <p14:tracePt t="50458" x="1444625" y="2778125"/>
          <p14:tracePt t="50466" x="1427163" y="2795588"/>
          <p14:tracePt t="50482" x="1419225" y="2795588"/>
          <p14:tracePt t="54770" x="1452563" y="2795588"/>
          <p14:tracePt t="54778" x="1495425" y="2795588"/>
          <p14:tracePt t="54787" x="1554163" y="2795588"/>
          <p14:tracePt t="54794" x="1639888" y="2795588"/>
          <p14:tracePt t="54801" x="1708150" y="2795588"/>
          <p14:tracePt t="54809" x="1843088" y="2762250"/>
          <p14:tracePt t="54817" x="2038350" y="2736850"/>
          <p14:tracePt t="54825" x="2243138" y="2736850"/>
          <p14:tracePt t="54833" x="2463800" y="2719388"/>
          <p14:tracePt t="54841" x="2752725" y="2693988"/>
          <p14:tracePt t="54849" x="3067050" y="2643188"/>
          <p14:tracePt t="54858" x="3322638" y="2617788"/>
          <p14:tracePt t="54865" x="3551238" y="2617788"/>
          <p14:tracePt t="54873" x="3890963" y="2617788"/>
          <p14:tracePt t="54882" x="4121150" y="2617788"/>
          <p14:tracePt t="54889" x="4400550" y="2600325"/>
          <p14:tracePt t="54898" x="4630738" y="2574925"/>
          <p14:tracePt t="54905" x="4884738" y="2532063"/>
          <p14:tracePt t="54912" x="5089525" y="2506663"/>
          <p14:tracePt t="54921" x="5259388" y="2481263"/>
          <p14:tracePt t="54929" x="5378450" y="2463800"/>
          <p14:tracePt t="54937" x="5472113" y="2463800"/>
          <p14:tracePt t="54945" x="5530850" y="2463800"/>
          <p14:tracePt t="54953" x="5556250" y="2463800"/>
          <p14:tracePt t="54962" x="5591175" y="2463800"/>
          <p14:tracePt t="55051" x="5599113" y="2455863"/>
          <p14:tracePt t="55058" x="5607050" y="2438400"/>
          <p14:tracePt t="55067" x="5624513" y="2413000"/>
          <p14:tracePt t="55073" x="5641975" y="2371725"/>
          <p14:tracePt t="55082" x="5667375" y="2336800"/>
          <p14:tracePt t="55089" x="5683250" y="2328863"/>
          <p14:tracePt t="55097" x="5692775" y="2293938"/>
          <p14:tracePt t="55153" x="5692775" y="2286000"/>
          <p14:tracePt t="55161" x="5657850" y="2227263"/>
          <p14:tracePt t="55169" x="5530850" y="2159000"/>
          <p14:tracePt t="55177" x="5378450" y="2098675"/>
          <p14:tracePt t="55185" x="5259388" y="2055813"/>
          <p14:tracePt t="55193" x="5173663" y="2055813"/>
          <p14:tracePt t="55201" x="5140325" y="2022475"/>
          <p14:tracePt t="55209" x="5097463" y="2014538"/>
          <p14:tracePt t="55217" x="5080000" y="1997075"/>
          <p14:tracePt t="55241" x="5038725" y="1997075"/>
          <p14:tracePt t="55249" x="5029200" y="1997075"/>
          <p14:tracePt t="55257" x="5003800" y="1997075"/>
          <p14:tracePt t="55265" x="4935538" y="1997075"/>
          <p14:tracePt t="55273" x="4894263" y="1997075"/>
          <p14:tracePt t="55282" x="4851400" y="1997075"/>
          <p14:tracePt t="55289" x="4783138" y="1997075"/>
          <p14:tracePt t="55298" x="4699000" y="1997075"/>
          <p14:tracePt t="55305" x="4638675" y="1997075"/>
          <p14:tracePt t="55313" x="4554538" y="1997075"/>
          <p14:tracePt t="55321" x="4435475" y="1997075"/>
          <p14:tracePt t="55329" x="4341813" y="1979613"/>
          <p14:tracePt t="55337" x="4256088" y="1979613"/>
          <p14:tracePt t="55345" x="4162425" y="1938338"/>
          <p14:tracePt t="55353" x="4070350" y="1920875"/>
          <p14:tracePt t="55362" x="3984625" y="1920875"/>
          <p14:tracePt t="55369" x="3890963" y="1903413"/>
          <p14:tracePt t="55377" x="3822700" y="1903413"/>
          <p14:tracePt t="55385" x="3763963" y="1903413"/>
          <p14:tracePt t="55393" x="3738563" y="1903413"/>
          <p14:tracePt t="55401" x="3670300" y="1903413"/>
          <p14:tracePt t="55409" x="3644900" y="1903413"/>
          <p14:tracePt t="55417" x="3602038" y="1903413"/>
          <p14:tracePt t="55425" x="3533775" y="1903413"/>
          <p14:tracePt t="55433" x="3525838" y="1903413"/>
          <p14:tracePt t="55441" x="3467100" y="1903413"/>
          <p14:tracePt t="55449" x="3441700" y="1903413"/>
          <p14:tracePt t="55457" x="3381375" y="1903413"/>
          <p14:tracePt t="55466" x="3313113" y="1903413"/>
          <p14:tracePt t="55473" x="3270250" y="1903413"/>
          <p14:tracePt t="55482" x="3219450" y="1903413"/>
          <p14:tracePt t="55489" x="3178175" y="1903413"/>
          <p14:tracePt t="55497" x="3135313" y="1903413"/>
          <p14:tracePt t="55505" x="3084513" y="1903413"/>
          <p14:tracePt t="55513" x="3074988" y="1903413"/>
          <p14:tracePt t="55545" x="3067050" y="1903413"/>
          <p14:tracePt t="55553" x="3033713" y="1920875"/>
          <p14:tracePt t="55562" x="3024188" y="1920875"/>
          <p14:tracePt t="55569" x="3008313" y="1920875"/>
          <p14:tracePt t="55577" x="2998788" y="1938338"/>
          <p14:tracePt t="55641" x="2990850" y="1938338"/>
          <p14:tracePt t="55649" x="2965450" y="1938338"/>
          <p14:tracePt t="55657" x="2914650" y="1954213"/>
          <p14:tracePt t="55666" x="2897188" y="1979613"/>
          <p14:tracePt t="55673" x="2854325" y="2030413"/>
          <p14:tracePt t="55681" x="2838450" y="2039938"/>
          <p14:tracePt t="55689" x="2811463" y="2082800"/>
          <p14:tracePt t="55697" x="2778125" y="2116138"/>
          <p14:tracePt t="55705" x="2752725" y="2141538"/>
          <p14:tracePt t="55713" x="2719388" y="2174875"/>
          <p14:tracePt t="55721" x="2676525" y="2227263"/>
          <p14:tracePt t="55729" x="2659063" y="2235200"/>
          <p14:tracePt t="55737" x="2616200" y="2260600"/>
          <p14:tracePt t="55746" x="2574925" y="2293938"/>
          <p14:tracePt t="55753" x="2557463" y="2303463"/>
          <p14:tracePt t="55762" x="2514600" y="2303463"/>
          <p14:tracePt t="55769" x="2489200" y="2303463"/>
          <p14:tracePt t="55777" x="2481263" y="2319338"/>
          <p14:tracePt t="55874" x="2463800" y="2319338"/>
          <p14:tracePt t="55882" x="2438400" y="2328863"/>
          <p14:tracePt t="55898" x="2430463" y="2344738"/>
          <p14:tracePt t="55906" x="2413000" y="2371725"/>
          <p14:tracePt t="55921" x="2413000" y="2413000"/>
          <p14:tracePt t="55930" x="2413000" y="2430463"/>
          <p14:tracePt t="55938" x="2413000" y="2455863"/>
          <p14:tracePt t="55946" x="2395538" y="2498725"/>
          <p14:tracePt t="55969" x="2395538" y="2516188"/>
          <p14:tracePt t="56001" x="2395538" y="2524125"/>
          <p14:tracePt t="56017" x="2395538" y="2549525"/>
          <p14:tracePt t="56041" x="2405063" y="2566988"/>
          <p14:tracePt t="56058" x="2413000" y="2566988"/>
          <p14:tracePt t="56106" x="2430463" y="2566988"/>
          <p14:tracePt t="56145" x="2438400" y="2566988"/>
          <p14:tracePt t="56186" x="2446338" y="2574925"/>
          <p14:tracePt t="56193" x="2489200" y="2592388"/>
          <p14:tracePt t="56201" x="2506663" y="2592388"/>
          <p14:tracePt t="56210" x="2514600" y="2600325"/>
          <p14:tracePt t="56218" x="2540000" y="2600325"/>
          <p14:tracePt t="56226" x="2557463" y="2600325"/>
          <p14:tracePt t="56234" x="2565400" y="2608263"/>
          <p14:tracePt t="56241" x="2574925" y="2625725"/>
          <p14:tracePt t="56250" x="2616200" y="2633663"/>
          <p14:tracePt t="56258" x="2651125" y="2633663"/>
          <p14:tracePt t="56266" x="2693988" y="2651125"/>
          <p14:tracePt t="56273" x="2701925" y="2651125"/>
          <p14:tracePt t="56282" x="2719388" y="2651125"/>
          <p14:tracePt t="56289" x="2744788" y="2668588"/>
          <p14:tracePt t="56297" x="2770188" y="2668588"/>
          <p14:tracePt t="56305" x="2820988" y="2701925"/>
          <p14:tracePt t="56321" x="2846388" y="2701925"/>
          <p14:tracePt t="56338" x="2854325" y="2701925"/>
          <p14:tracePt t="56346" x="2879725" y="2701925"/>
          <p14:tracePt t="56386" x="2897188" y="2701925"/>
          <p14:tracePt t="56394" x="2922588" y="2701925"/>
          <p14:tracePt t="56402" x="2965450" y="2701925"/>
          <p14:tracePt t="56409" x="2990850" y="2701925"/>
          <p14:tracePt t="56418" x="3024188" y="2701925"/>
          <p14:tracePt t="56426" x="3033713" y="2701925"/>
          <p14:tracePt t="56442" x="3041650" y="2701925"/>
          <p14:tracePt t="56451" x="3059113" y="2701925"/>
          <p14:tracePt t="56458" x="3084513" y="2701925"/>
          <p14:tracePt t="56466" x="3092450" y="2701925"/>
          <p14:tracePt t="56474" x="3117850" y="2701925"/>
          <p14:tracePt t="56481" x="3168650" y="2711450"/>
          <p14:tracePt t="56489" x="3194050" y="2711450"/>
          <p14:tracePt t="56497" x="3236913" y="2711450"/>
          <p14:tracePt t="56505" x="3287713" y="2727325"/>
          <p14:tracePt t="56513" x="3297238" y="2727325"/>
          <p14:tracePt t="56521" x="3322638" y="2727325"/>
          <p14:tracePt t="56530" x="3373438" y="2727325"/>
          <p14:tracePt t="56537" x="3398838" y="2727325"/>
          <p14:tracePt t="56547" x="3406775" y="2744788"/>
          <p14:tracePt t="56553" x="3432175" y="2744788"/>
          <p14:tracePt t="56563" x="3449638" y="2744788"/>
          <p14:tracePt t="56570" x="3475038" y="2744788"/>
          <p14:tracePt t="56585" x="3517900" y="2762250"/>
          <p14:tracePt t="56610" x="3533775" y="2770188"/>
          <p14:tracePt t="56626" x="3543300" y="2770188"/>
          <p14:tracePt t="56634" x="3586163" y="2787650"/>
          <p14:tracePt t="56641" x="3594100" y="2787650"/>
          <p14:tracePt t="57227" x="3576638" y="2787650"/>
          <p14:tracePt t="57235" x="3533775" y="2787650"/>
          <p14:tracePt t="57242" x="3492500" y="2778125"/>
          <p14:tracePt t="57250" x="3457575" y="2778125"/>
          <p14:tracePt t="57257" x="3398838" y="2762250"/>
          <p14:tracePt t="57266" x="3348038" y="2762250"/>
          <p14:tracePt t="57273" x="3287713" y="2744788"/>
          <p14:tracePt t="57282" x="3194050" y="2727325"/>
          <p14:tracePt t="57289" x="3168650" y="2727325"/>
          <p14:tracePt t="57298" x="3049588" y="2686050"/>
          <p14:tracePt t="57305" x="3024188" y="2686050"/>
          <p14:tracePt t="57313" x="2940050" y="2686050"/>
          <p14:tracePt t="57321" x="2846388" y="2668588"/>
          <p14:tracePt t="57329" x="2820988" y="2668588"/>
          <p14:tracePt t="57337" x="2760663" y="2651125"/>
          <p14:tracePt t="57345" x="2744788" y="2651125"/>
          <p14:tracePt t="57353" x="2719388" y="2651125"/>
          <p14:tracePt t="57401" x="2693988" y="2651125"/>
          <p14:tracePt t="57409" x="2641600" y="2633663"/>
          <p14:tracePt t="57417" x="2633663" y="2633663"/>
          <p14:tracePt t="57425" x="2608263" y="2608263"/>
          <p14:tracePt t="57441" x="2582863" y="2608263"/>
          <p14:tracePt t="57482" x="2565400" y="2608263"/>
          <p14:tracePt t="57489" x="2540000" y="2600325"/>
          <p14:tracePt t="57505" x="2532063" y="2582863"/>
          <p14:tracePt t="57545" x="2514600" y="2582863"/>
          <p14:tracePt t="57553" x="2489200" y="2574925"/>
          <p14:tracePt t="57562" x="2481263" y="2557463"/>
          <p14:tracePt t="57617" x="2481263" y="2549525"/>
          <p14:tracePt t="57633" x="2481263" y="2532063"/>
          <p14:tracePt t="57641" x="2481263" y="2524125"/>
          <p14:tracePt t="57649" x="2481263" y="2498725"/>
          <p14:tracePt t="57657" x="2481263" y="2489200"/>
          <p14:tracePt t="57666" x="2481263" y="2473325"/>
          <p14:tracePt t="57673" x="2481263" y="2430463"/>
          <p14:tracePt t="57681" x="2481263" y="2422525"/>
          <p14:tracePt t="57689" x="2481263" y="2397125"/>
          <p14:tracePt t="57697" x="2463800" y="2362200"/>
          <p14:tracePt t="57705" x="2463800" y="2354263"/>
          <p14:tracePt t="57713" x="2463800" y="2344738"/>
          <p14:tracePt t="57721" x="2463800" y="2328863"/>
          <p14:tracePt t="57737" x="2446338" y="2286000"/>
          <p14:tracePt t="57746" x="2438400" y="2278063"/>
          <p14:tracePt t="57753" x="2430463" y="2260600"/>
          <p14:tracePt t="57915" x="2430463" y="2235200"/>
          <p14:tracePt t="57922" x="2430463" y="2209800"/>
          <p14:tracePt t="57929" x="2413000" y="2200275"/>
          <p14:tracePt t="57945" x="2413000" y="2174875"/>
          <p14:tracePt t="57962" x="2413000" y="2159000"/>
          <p14:tracePt t="57969" x="2413000" y="2149475"/>
          <p14:tracePt t="57977" x="2413000" y="2141538"/>
          <p14:tracePt t="57985" x="2413000" y="2116138"/>
          <p14:tracePt t="57993" x="2413000" y="2098675"/>
          <p14:tracePt t="58001" x="2413000" y="2090738"/>
          <p14:tracePt t="58009" x="2405063" y="2073275"/>
          <p14:tracePt t="58017" x="2405063" y="2047875"/>
          <p14:tracePt t="58033" x="2387600" y="2022475"/>
          <p14:tracePt t="61090" x="2379663" y="2005013"/>
          <p14:tracePt t="61122" x="2379663" y="1979613"/>
          <p14:tracePt t="61282" x="2379663" y="1971675"/>
          <p14:tracePt t="63234" x="2379663" y="1963738"/>
          <p14:tracePt t="63242" x="2405063" y="1979613"/>
          <p14:tracePt t="63250" x="2438400" y="2005013"/>
          <p14:tracePt t="63258" x="2446338" y="2022475"/>
          <p14:tracePt t="63273" x="2463800" y="2030413"/>
          <p14:tracePt t="63337" x="2463800" y="2047875"/>
          <p14:tracePt t="63361" x="2463800" y="2055813"/>
          <p14:tracePt t="63378" x="2463800" y="2082800"/>
          <p14:tracePt t="63385" x="2463800" y="2090738"/>
          <p14:tracePt t="63393" x="2463800" y="2116138"/>
          <p14:tracePt t="63401" x="2463800" y="2166938"/>
          <p14:tracePt t="63409" x="2463800" y="2174875"/>
          <p14:tracePt t="63417" x="2463800" y="2235200"/>
          <p14:tracePt t="63425" x="2438400" y="2260600"/>
          <p14:tracePt t="63433" x="2420938" y="2354263"/>
          <p14:tracePt t="63441" x="2405063" y="2473325"/>
          <p14:tracePt t="63449" x="2405063" y="2557463"/>
          <p14:tracePt t="63457" x="2379663" y="2676525"/>
          <p14:tracePt t="63465" x="2379663" y="2795588"/>
          <p14:tracePt t="63473" x="2344738" y="2889250"/>
          <p14:tracePt t="63482" x="2344738" y="2974975"/>
          <p14:tracePt t="63489" x="2327275" y="3067050"/>
          <p14:tracePt t="63497" x="2327275" y="3127375"/>
          <p14:tracePt t="63505" x="2311400" y="3178175"/>
          <p14:tracePt t="63513" x="2311400" y="3238500"/>
          <p14:tracePt t="63521" x="2311400" y="3289300"/>
          <p14:tracePt t="63529" x="2311400" y="3314700"/>
          <p14:tracePt t="63545" x="2311400" y="3322638"/>
          <p14:tracePt t="63569" x="2311400" y="3348038"/>
          <p14:tracePt t="63578" x="2311400" y="3365500"/>
          <p14:tracePt t="63585" x="2311400" y="3373438"/>
          <p14:tracePt t="63593" x="2311400" y="3390900"/>
          <p14:tracePt t="63601" x="2311400" y="3433763"/>
          <p14:tracePt t="63609" x="2352675" y="3502025"/>
          <p14:tracePt t="63617" x="2430463" y="3578225"/>
          <p14:tracePt t="63626" x="2446338" y="3619500"/>
          <p14:tracePt t="63633" x="2481263" y="3687763"/>
          <p14:tracePt t="63641" x="2532063" y="3763963"/>
          <p14:tracePt t="63649" x="2549525" y="3790950"/>
          <p14:tracePt t="63657" x="2565400" y="3841750"/>
          <p14:tracePt t="63665" x="2565400" y="3849688"/>
          <p14:tracePt t="63714" x="2565400" y="3867150"/>
          <p14:tracePt t="63898" x="2497138" y="3875088"/>
          <p14:tracePt t="63906" x="2481263" y="3892550"/>
          <p14:tracePt t="63929" x="2455863" y="3798888"/>
          <p14:tracePt t="63937" x="2420938" y="3773488"/>
          <p14:tracePt t="63945" x="2395538" y="3756025"/>
          <p14:tracePt t="63953" x="2362200" y="3756025"/>
          <p14:tracePt t="63962" x="2319338" y="3756025"/>
          <p14:tracePt t="63969" x="2311400" y="3763963"/>
          <p14:tracePt t="63978" x="2293938" y="3773488"/>
          <p14:tracePt t="64273" x="2301875" y="3773488"/>
          <p14:tracePt t="64281" x="2311400" y="3773488"/>
          <p14:tracePt t="64289" x="2352675" y="3773488"/>
          <p14:tracePt t="64298" x="2362200" y="3773488"/>
          <p14:tracePt t="64305" x="2379663" y="3773488"/>
          <p14:tracePt t="64313" x="2387600" y="3781425"/>
          <p14:tracePt t="64321" x="2446338" y="3781425"/>
          <p14:tracePt t="64329" x="2489200" y="3781425"/>
          <p14:tracePt t="64337" x="2532063" y="3781425"/>
          <p14:tracePt t="64345" x="2582863" y="3798888"/>
          <p14:tracePt t="64353" x="2641600" y="3798888"/>
          <p14:tracePt t="64362" x="2659063" y="3798888"/>
          <p14:tracePt t="64369" x="2668588" y="3798888"/>
          <p14:tracePt t="64378" x="2684463" y="3798888"/>
          <p14:tracePt t="64539" x="2693988" y="3798888"/>
          <p14:tracePt t="64650" x="2693988" y="3781425"/>
          <p14:tracePt t="64714" x="2693988" y="3773488"/>
          <p14:tracePt t="64737" x="2693988" y="3763963"/>
          <p14:tracePt t="64753" x="2693988" y="3748088"/>
          <p14:tracePt t="64762" x="2693988" y="3722688"/>
          <p14:tracePt t="64769" x="2693988" y="3697288"/>
          <p14:tracePt t="64779" x="2693988" y="3654425"/>
          <p14:tracePt t="64785" x="2659063" y="3619500"/>
          <p14:tracePt t="64801" x="2641600" y="3578225"/>
          <p14:tracePt t="64817" x="2625725" y="3527425"/>
          <p14:tracePt t="64825" x="2616200" y="3517900"/>
          <p14:tracePt t="64906" x="2608263" y="3517900"/>
          <p14:tracePt t="65202" x="2590800" y="3517900"/>
          <p14:tracePt t="65210" x="2590800" y="3527425"/>
          <p14:tracePt t="65218" x="2600325" y="3543300"/>
          <p14:tracePt t="65226" x="2608263" y="3552825"/>
          <p14:tracePt t="65234" x="2651125" y="3568700"/>
          <p14:tracePt t="65241" x="2676525" y="3586163"/>
          <p14:tracePt t="65249" x="2727325" y="3611563"/>
          <p14:tracePt t="65257" x="2752725" y="3611563"/>
          <p14:tracePt t="65265" x="2803525" y="3629025"/>
          <p14:tracePt t="65289" x="2811463" y="3629025"/>
          <p14:tracePt t="65298" x="2820988" y="3629025"/>
          <p14:tracePt t="65305" x="2846388" y="3629025"/>
          <p14:tracePt t="65314" x="2879725" y="3646488"/>
          <p14:tracePt t="65321" x="2889250" y="3646488"/>
          <p14:tracePt t="65353" x="2914650" y="3646488"/>
          <p14:tracePt t="65554" x="2871788" y="3646488"/>
          <p14:tracePt t="65595" x="2863850" y="3654425"/>
          <p14:tracePt t="65602" x="2863850" y="3671888"/>
          <p14:tracePt t="65618" x="2863850" y="3679825"/>
          <p14:tracePt t="65633" x="2863850" y="3697288"/>
          <p14:tracePt t="65641" x="2863850" y="3705225"/>
          <p14:tracePt t="65649" x="2863850" y="3730625"/>
          <p14:tracePt t="65666" x="2863850" y="3738563"/>
          <p14:tracePt t="65673" x="2863850" y="3756025"/>
          <p14:tracePt t="65682" x="2863850" y="3763963"/>
          <p14:tracePt t="65689" x="2863850" y="3781425"/>
          <p14:tracePt t="65698" x="2863850" y="3806825"/>
          <p14:tracePt t="65706" x="2879725" y="3832225"/>
          <p14:tracePt t="65713" x="2897188" y="3883025"/>
          <p14:tracePt t="65721" x="2905125" y="3892550"/>
          <p14:tracePt t="65737" x="2930525" y="3908425"/>
          <p14:tracePt t="65778" x="2947988" y="3935413"/>
          <p14:tracePt t="65785" x="2955925" y="3951288"/>
          <p14:tracePt t="65794" x="2973388" y="3976688"/>
          <p14:tracePt t="65801" x="3008313" y="4002088"/>
          <p14:tracePt t="65809" x="3008313" y="4019550"/>
          <p14:tracePt t="65817" x="3008313" y="4027488"/>
          <p14:tracePt t="65898" x="2998788" y="4044950"/>
          <p14:tracePt t="65906" x="2947988" y="4044950"/>
          <p14:tracePt t="65914" x="2838450" y="4044950"/>
          <p14:tracePt t="65921" x="2744788" y="4062413"/>
          <p14:tracePt t="65929" x="2651125" y="4095750"/>
          <p14:tracePt t="65938" x="2616200" y="4113213"/>
          <p14:tracePt t="65946" x="2557463" y="4130675"/>
          <p14:tracePt t="65962" x="2524125" y="4146550"/>
          <p14:tracePt t="65969" x="2497138" y="4156075"/>
          <p14:tracePt t="66107" x="2497138" y="4171950"/>
          <p14:tracePt t="66115" x="2524125" y="4156075"/>
          <p14:tracePt t="66123" x="2574925" y="4138613"/>
          <p14:tracePt t="66130" x="2641600" y="4087813"/>
          <p14:tracePt t="66137" x="2693988" y="4052888"/>
          <p14:tracePt t="66145" x="2719388" y="4019550"/>
          <p14:tracePt t="66153" x="2770188" y="3986213"/>
          <p14:tracePt t="66161" x="2820988" y="3960813"/>
          <p14:tracePt t="66169" x="2846388" y="3925888"/>
          <p14:tracePt t="66178" x="2846388" y="3917950"/>
          <p14:tracePt t="66185" x="2889250" y="3883025"/>
          <p14:tracePt t="66193" x="2905125" y="3875088"/>
          <p14:tracePt t="66209" x="2905125" y="3867150"/>
          <p14:tracePt t="66217" x="2905125" y="3849688"/>
          <p14:tracePt t="66241" x="2905125" y="3824288"/>
          <p14:tracePt t="66265" x="2905125" y="3816350"/>
          <p14:tracePt t="66282" x="2905125" y="3798888"/>
          <p14:tracePt t="66289" x="2905125" y="3790950"/>
          <p14:tracePt t="66322" x="2905125" y="3763963"/>
          <p14:tracePt t="66329" x="2905125" y="3748088"/>
          <p14:tracePt t="66338" x="2897188" y="3738563"/>
          <p14:tracePt t="66345" x="2889250" y="3730625"/>
          <p14:tracePt t="66353" x="2871788" y="3697288"/>
          <p14:tracePt t="66362" x="2828925" y="3671888"/>
          <p14:tracePt t="66369" x="2811463" y="3654425"/>
          <p14:tracePt t="66379" x="2786063" y="3629025"/>
          <p14:tracePt t="66385" x="2752725" y="3603625"/>
          <p14:tracePt t="67043" x="2760663" y="3603625"/>
          <p14:tracePt t="67050" x="2811463" y="3603625"/>
          <p14:tracePt t="67059" x="2879725" y="3603625"/>
          <p14:tracePt t="67066" x="2998788" y="3603625"/>
          <p14:tracePt t="67073" x="3084513" y="3629025"/>
          <p14:tracePt t="67082" x="3178175" y="3629025"/>
          <p14:tracePt t="67089" x="3270250" y="3646488"/>
          <p14:tracePt t="67098" x="3330575" y="3646488"/>
          <p14:tracePt t="67106" x="3381375" y="3662363"/>
          <p14:tracePt t="67113" x="3467100" y="3662363"/>
          <p14:tracePt t="67121" x="3551238" y="3662363"/>
          <p14:tracePt t="67129" x="3636963" y="3662363"/>
          <p14:tracePt t="67137" x="3806825" y="3662363"/>
          <p14:tracePt t="67145" x="3900488" y="3662363"/>
          <p14:tracePt t="67153" x="4044950" y="3603625"/>
          <p14:tracePt t="67162" x="4137025" y="3586163"/>
          <p14:tracePt t="67169" x="4205288" y="3568700"/>
          <p14:tracePt t="67179" x="4273550" y="3552825"/>
          <p14:tracePt t="67185" x="4341813" y="3517900"/>
          <p14:tracePt t="67194" x="4367213" y="3517900"/>
          <p14:tracePt t="67201" x="4418013" y="3502025"/>
          <p14:tracePt t="67209" x="4425950" y="3502025"/>
          <p14:tracePt t="67217" x="4451350" y="3502025"/>
          <p14:tracePt t="67225" x="4476750" y="3484563"/>
          <p14:tracePt t="67273" x="4494213" y="3484563"/>
          <p14:tracePt t="67282" x="4503738" y="3484563"/>
          <p14:tracePt t="67289" x="4545013" y="3484563"/>
          <p14:tracePt t="67299" x="4562475" y="3484563"/>
          <p14:tracePt t="67305" x="4570413" y="3484563"/>
          <p14:tracePt t="67313" x="4595813" y="3475038"/>
          <p14:tracePt t="67321" x="4613275" y="3475038"/>
          <p14:tracePt t="67329" x="4638675" y="3475038"/>
          <p14:tracePt t="67338" x="4681538" y="3475038"/>
          <p14:tracePt t="67345" x="4706938" y="3475038"/>
          <p14:tracePt t="67353" x="4749800" y="3475038"/>
          <p14:tracePt t="67362" x="4800600" y="3475038"/>
          <p14:tracePt t="67369" x="4843463" y="3475038"/>
          <p14:tracePt t="67385" x="4868863" y="3475038"/>
          <p14:tracePt t="67401" x="4894263" y="3475038"/>
          <p14:tracePt t="67409" x="4910138" y="3475038"/>
          <p14:tracePt t="67417" x="4935538" y="3475038"/>
          <p14:tracePt t="67425" x="4978400" y="3475038"/>
          <p14:tracePt t="67433" x="5003800" y="3475038"/>
          <p14:tracePt t="67441" x="5038725" y="3475038"/>
          <p14:tracePt t="67449" x="5064125" y="3475038"/>
          <p14:tracePt t="67458" x="5106988" y="3475038"/>
          <p14:tracePt t="67466" x="5132388" y="3475038"/>
          <p14:tracePt t="67473" x="5183188" y="3475038"/>
          <p14:tracePt t="67482" x="5208588" y="3475038"/>
          <p14:tracePt t="67537" x="5241925" y="3492500"/>
          <p14:tracePt t="67545" x="5267325" y="3509963"/>
          <p14:tracePt t="67554" x="5292725" y="3527425"/>
          <p14:tracePt t="67562" x="5327650" y="3527425"/>
          <p14:tracePt t="67570" x="5353050" y="3535363"/>
          <p14:tracePt t="67579" x="5394325" y="3535363"/>
          <p14:tracePt t="67585" x="5429250" y="3552825"/>
          <p14:tracePt t="67594" x="5472113" y="3552825"/>
          <p14:tracePt t="67602" x="5505450" y="3586163"/>
          <p14:tracePt t="67610" x="5513388" y="3586163"/>
          <p14:tracePt t="67618" x="5556250" y="3586163"/>
          <p14:tracePt t="67625" x="5565775" y="3594100"/>
          <p14:tracePt t="67650" x="5581650" y="3594100"/>
          <p14:tracePt t="67874" x="5607050" y="3594100"/>
          <p14:tracePt t="67883" x="5616575" y="3594100"/>
          <p14:tracePt t="67897" x="5632450" y="3594100"/>
          <p14:tracePt t="67913" x="5641975" y="3594100"/>
          <p14:tracePt t="67921" x="5667375" y="3594100"/>
          <p14:tracePt t="67937" x="5675313" y="3594100"/>
          <p14:tracePt t="67945" x="5692775" y="3594100"/>
          <p14:tracePt t="67953" x="5700713" y="3594100"/>
          <p14:tracePt t="67961" x="5726113" y="3586163"/>
          <p14:tracePt t="67978" x="5743575" y="3586163"/>
          <p14:tracePt t="68243" x="5751513" y="3586163"/>
          <p14:tracePt t="68251" x="5768975" y="3586163"/>
          <p14:tracePt t="68258" x="5794375" y="3586163"/>
          <p14:tracePt t="68273" x="5802313" y="3586163"/>
          <p14:tracePt t="68305" x="5827713" y="3586163"/>
          <p14:tracePt t="68313" x="5853113" y="3586163"/>
          <p14:tracePt t="68321" x="5888038" y="3586163"/>
          <p14:tracePt t="68329" x="5895975" y="3586163"/>
          <p14:tracePt t="68338" x="5938838" y="3586163"/>
          <p14:tracePt t="68345" x="5964238" y="3586163"/>
          <p14:tracePt t="68353" x="6024563" y="3586163"/>
          <p14:tracePt t="68362" x="6075363" y="3594100"/>
          <p14:tracePt t="68369" x="6083300" y="3611563"/>
          <p14:tracePt t="68385" x="6100763" y="3619500"/>
          <p14:tracePt t="68395" x="6100763" y="3629025"/>
          <p14:tracePt t="68401" x="6091238" y="3646488"/>
          <p14:tracePt t="68410" x="6032500" y="3671888"/>
          <p14:tracePt t="68417" x="5930900" y="3756025"/>
          <p14:tracePt t="68425" x="5845175" y="3773488"/>
          <p14:tracePt t="68433" x="5794375" y="3790950"/>
          <p14:tracePt t="68441" x="5768975" y="3790950"/>
          <p14:tracePt t="68458" x="5751513" y="3790950"/>
          <p14:tracePt t="68634" x="5718175" y="3816350"/>
          <p14:tracePt t="68642" x="5632450" y="3816350"/>
          <p14:tracePt t="68651" x="5599113" y="3816350"/>
          <p14:tracePt t="68682" x="5607050" y="3816350"/>
          <p14:tracePt t="68705" x="5616575" y="3816350"/>
          <p14:tracePt t="68721" x="5616575" y="3841750"/>
          <p14:tracePt t="68729" x="5616575" y="3883025"/>
          <p14:tracePt t="68737" x="5632450" y="3935413"/>
          <p14:tracePt t="68745" x="5632450" y="3960813"/>
          <p14:tracePt t="68753" x="5657850" y="3994150"/>
          <p14:tracePt t="68762" x="5675313" y="4002088"/>
          <p14:tracePt t="68769" x="5675313" y="4027488"/>
          <p14:tracePt t="68779" x="5692775" y="4079875"/>
          <p14:tracePt t="68785" x="5700713" y="4105275"/>
          <p14:tracePt t="68795" x="5735638" y="4156075"/>
          <p14:tracePt t="68801" x="5751513" y="4197350"/>
          <p14:tracePt t="68809" x="5751513" y="4214813"/>
          <p14:tracePt t="68841" x="5751513" y="4240213"/>
          <p14:tracePt t="68985" x="5761038" y="4249738"/>
          <p14:tracePt t="69001" x="5802313" y="4249738"/>
          <p14:tracePt t="69009" x="5888038" y="4249738"/>
          <p14:tracePt t="69017" x="5956300" y="4249738"/>
          <p14:tracePt t="69025" x="6040438" y="4249738"/>
          <p14:tracePt t="69033" x="6083300" y="4249738"/>
          <p14:tracePt t="69041" x="6142038" y="4249738"/>
          <p14:tracePt t="69049" x="6210300" y="4249738"/>
          <p14:tracePt t="69057" x="6219825" y="4249738"/>
          <p14:tracePt t="69065" x="6261100" y="4249738"/>
          <p14:tracePt t="69073" x="6286500" y="4240213"/>
          <p14:tracePt t="69081" x="6303963" y="4240213"/>
          <p14:tracePt t="69089" x="6329363" y="4232275"/>
          <p14:tracePt t="69850" x="6303963" y="4232275"/>
          <p14:tracePt t="69881" x="6286500" y="4232275"/>
          <p14:tracePt t="69905" x="6278563" y="4232275"/>
          <p14:tracePt t="69921" x="6261100" y="4232275"/>
          <p14:tracePt t="69938" x="6235700" y="4232275"/>
          <p14:tracePt t="69945" x="6227763" y="4232275"/>
          <p14:tracePt t="69953" x="6202363" y="4232275"/>
          <p14:tracePt t="69961" x="6184900" y="4249738"/>
          <p14:tracePt t="69969" x="6176963" y="4249738"/>
          <p14:tracePt t="69978" x="6159500" y="4257675"/>
          <p14:tracePt t="69994" x="6151563" y="4257675"/>
          <p14:tracePt t="70017" x="6142038" y="4275138"/>
          <p14:tracePt t="70049" x="6116638" y="4275138"/>
          <p14:tracePt t="70057" x="6100763" y="4275138"/>
          <p14:tracePt t="70065" x="6075363" y="4275138"/>
          <p14:tracePt t="70073" x="6015038" y="4275138"/>
          <p14:tracePt t="70081" x="5964238" y="4275138"/>
          <p14:tracePt t="70089" x="5921375" y="4275138"/>
          <p14:tracePt t="70098" x="5880100" y="4275138"/>
          <p14:tracePt t="70105" x="5845175" y="4275138"/>
          <p14:tracePt t="70114" x="5819775" y="4275138"/>
          <p14:tracePt t="70121" x="5811838" y="4275138"/>
          <p14:tracePt t="70137" x="5786438" y="4275138"/>
          <p14:tracePt t="70145" x="5761038" y="4275138"/>
          <p14:tracePt t="70153" x="5743575" y="4275138"/>
          <p14:tracePt t="70161" x="5735638" y="4283075"/>
          <p14:tracePt t="70169" x="5718175" y="4283075"/>
          <p14:tracePt t="70177" x="5683250" y="4283075"/>
          <p14:tracePt t="70185" x="5667375" y="4283075"/>
          <p14:tracePt t="70194" x="5641975" y="4308475"/>
          <p14:tracePt t="70201" x="5632450" y="4308475"/>
          <p14:tracePt t="70209" x="5616575" y="4308475"/>
          <p14:tracePt t="70217" x="5591175" y="4325938"/>
          <p14:tracePt t="70225" x="5565775" y="4325938"/>
          <p14:tracePt t="70241" x="5548313" y="4325938"/>
          <p14:tracePt t="70298" x="5538788" y="4333875"/>
          <p14:tracePt t="70338" x="5522913" y="4333875"/>
          <p14:tracePt t="70354" x="5497513" y="4333875"/>
          <p14:tracePt t="70362" x="5487988" y="4333875"/>
          <p14:tracePt t="70369" x="5462588" y="4333875"/>
          <p14:tracePt t="70379" x="5437188" y="4333875"/>
          <p14:tracePt t="70385" x="5386388" y="4333875"/>
          <p14:tracePt t="70394" x="5343525" y="4333875"/>
          <p14:tracePt t="70402" x="5259388" y="4333875"/>
          <p14:tracePt t="70409" x="5173663" y="4333875"/>
          <p14:tracePt t="70417" x="5054600" y="4333875"/>
          <p14:tracePt t="70425" x="4945063" y="4333875"/>
          <p14:tracePt t="70433" x="4791075" y="4300538"/>
          <p14:tracePt t="70441" x="4749800" y="4283075"/>
          <p14:tracePt t="70449" x="4656138" y="4265613"/>
          <p14:tracePt t="70457" x="4613275" y="4249738"/>
          <p14:tracePt t="70465" x="4519613" y="4197350"/>
          <p14:tracePt t="70473" x="4460875" y="4197350"/>
          <p14:tracePt t="70482" x="4425950" y="4181475"/>
          <p14:tracePt t="70489" x="4384675" y="4164013"/>
          <p14:tracePt t="70498" x="4367213" y="4164013"/>
          <p14:tracePt t="70651" x="4359275" y="4164013"/>
          <p14:tracePt t="70660" x="4298950" y="4156075"/>
          <p14:tracePt t="70667" x="4273550" y="4121150"/>
          <p14:tracePt t="70674" x="4179888" y="4105275"/>
          <p14:tracePt t="70682" x="4060825" y="4044950"/>
          <p14:tracePt t="70689" x="3992563" y="4027488"/>
          <p14:tracePt t="70698" x="3951288" y="4027488"/>
          <p14:tracePt t="70705" x="3933825" y="4027488"/>
          <p14:tracePt t="70730" x="3925888" y="4011613"/>
          <p14:tracePt t="70745" x="3900488" y="4011613"/>
          <p14:tracePt t="70753" x="3883025" y="4011613"/>
          <p14:tracePt t="70777" x="3873500" y="4002088"/>
          <p14:tracePt t="70794" x="3832225" y="3976688"/>
          <p14:tracePt t="70801" x="3814763" y="3960813"/>
          <p14:tracePt t="70809" x="3806825" y="3960813"/>
          <p14:tracePt t="70817" x="3797300" y="3960813"/>
          <p14:tracePt t="70826" x="3781425" y="3951288"/>
          <p14:tracePt t="71067" x="3781425" y="3968750"/>
          <p14:tracePt t="71082" x="3797300" y="3994150"/>
          <p14:tracePt t="71091" x="3814763" y="4002088"/>
          <p14:tracePt t="71098" x="3908425" y="4002088"/>
          <p14:tracePt t="71106" x="3959225" y="4037013"/>
          <p14:tracePt t="71114" x="4002088" y="4052888"/>
          <p14:tracePt t="71121" x="4086225" y="4070350"/>
          <p14:tracePt t="71130" x="4111625" y="4070350"/>
          <p14:tracePt t="71137" x="4162425" y="4070350"/>
          <p14:tracePt t="71145" x="4187825" y="4070350"/>
          <p14:tracePt t="71153" x="4240213" y="4087813"/>
          <p14:tracePt t="71169" x="4281488" y="4087813"/>
          <p14:tracePt t="71178" x="4291013" y="4087813"/>
          <p14:tracePt t="71185" x="4306888" y="4087813"/>
          <p14:tracePt t="71250" x="4332288" y="4087813"/>
          <p14:tracePt t="71259" x="4341813" y="4087813"/>
          <p14:tracePt t="71266" x="4359275" y="4087813"/>
          <p14:tracePt t="71275" x="4367213" y="4095750"/>
          <p14:tracePt t="71298" x="4375150" y="4113213"/>
          <p14:tracePt t="71338" x="4392613" y="4113213"/>
          <p14:tracePt t="71345" x="4400550" y="4105275"/>
          <p14:tracePt t="71362" x="4425950" y="4105275"/>
          <p14:tracePt t="71370" x="4476750" y="4105275"/>
          <p14:tracePt t="71379" x="4503738" y="4087813"/>
          <p14:tracePt t="71385" x="4554538" y="4079875"/>
          <p14:tracePt t="71395" x="4613275" y="4079875"/>
          <p14:tracePt t="71402" x="4646613" y="4044950"/>
          <p14:tracePt t="71410" x="4673600" y="4027488"/>
          <p14:tracePt t="71418" x="4699000" y="4027488"/>
          <p14:tracePt t="71426" x="4732338" y="4019550"/>
          <p14:tracePt t="71434" x="4775200" y="4019550"/>
          <p14:tracePt t="71450" x="4783138" y="4002088"/>
          <p14:tracePt t="71458" x="4800600" y="4002088"/>
          <p14:tracePt t="71514" x="4826000" y="4002088"/>
          <p14:tracePt t="71522" x="4851400" y="4002088"/>
          <p14:tracePt t="71530" x="4884738" y="3976688"/>
          <p14:tracePt t="71538" x="4910138" y="3960813"/>
          <p14:tracePt t="71554" x="4919663" y="3960813"/>
          <p14:tracePt t="71562" x="4935538" y="3951288"/>
          <p14:tracePt t="71586" x="4962525" y="3951288"/>
          <p14:tracePt t="71595" x="4970463" y="3935413"/>
          <p14:tracePt t="71602" x="4995863" y="3935413"/>
          <p14:tracePt t="71610" x="5021263" y="3935413"/>
          <p14:tracePt t="71618" x="5038725" y="3935413"/>
          <p14:tracePt t="71626" x="5046663" y="3935413"/>
          <p14:tracePt t="71634" x="5106988" y="3935413"/>
          <p14:tracePt t="71642" x="5132388" y="3935413"/>
          <p14:tracePt t="71650" x="5173663" y="3935413"/>
          <p14:tracePt t="71658" x="5241925" y="3935413"/>
          <p14:tracePt t="71666" x="5267325" y="3935413"/>
          <p14:tracePt t="71674" x="5310188" y="3935413"/>
          <p14:tracePt t="71683" x="5343525" y="3935413"/>
          <p14:tracePt t="71690" x="5353050" y="3935413"/>
          <p14:tracePt t="71698" x="5394325" y="3917950"/>
          <p14:tracePt t="71706" x="5403850" y="3908425"/>
          <p14:tracePt t="71714" x="5421313" y="3908425"/>
          <p14:tracePt t="71722" x="5446713" y="3908425"/>
          <p14:tracePt t="71730" x="5454650" y="3908425"/>
          <p14:tracePt t="71738" x="5472113" y="3908425"/>
          <p14:tracePt t="71746" x="5505450" y="3908425"/>
          <p14:tracePt t="71754" x="5538788" y="3908425"/>
          <p14:tracePt t="71762" x="5548313" y="3908425"/>
          <p14:tracePt t="71770" x="5573713" y="3908425"/>
          <p14:tracePt t="71779" x="5591175" y="3908425"/>
          <p14:tracePt t="71786" x="5599113" y="3908425"/>
          <p14:tracePt t="71795" x="5607050" y="3908425"/>
          <p14:tracePt t="71801" x="5641975" y="3892550"/>
          <p14:tracePt t="71818" x="5649913" y="3892550"/>
          <p14:tracePt t="71826" x="5657850" y="3883025"/>
          <p14:tracePt t="71834" x="5675313" y="3883025"/>
          <p14:tracePt t="71842" x="5700713" y="3883025"/>
          <p14:tracePt t="71850" x="5726113" y="3883025"/>
          <p14:tracePt t="71858" x="5768975" y="3883025"/>
          <p14:tracePt t="71867" x="5802313" y="3883025"/>
          <p14:tracePt t="71874" x="5811838" y="3883025"/>
          <p14:tracePt t="71882" x="5870575" y="3883025"/>
          <p14:tracePt t="71897" x="5930900" y="3883025"/>
          <p14:tracePt t="71898" x="5997575" y="3883025"/>
          <p14:tracePt t="71906" x="6024563" y="3883025"/>
          <p14:tracePt t="71913" x="6065838" y="3883025"/>
          <p14:tracePt t="71922" x="6075363" y="3883025"/>
          <p14:tracePt t="72012" x="6091238" y="3883025"/>
          <p14:tracePt t="72028" x="6134100" y="3883025"/>
          <p14:tracePt t="72043" x="6142038" y="3883025"/>
          <p14:tracePt t="72051" x="6159500" y="3883025"/>
          <p14:tracePt t="72059" x="6167438" y="3883025"/>
          <p14:tracePt t="72099" x="6210300" y="3883025"/>
          <p14:tracePt t="72106" x="6235700" y="3883025"/>
          <p14:tracePt t="72114" x="6261100" y="3883025"/>
          <p14:tracePt t="72122" x="6311900" y="3883025"/>
          <p14:tracePt t="72129" x="6354763" y="3883025"/>
          <p14:tracePt t="72138" x="6380163" y="3883025"/>
          <p14:tracePt t="72146" x="6448425" y="3883025"/>
          <p14:tracePt t="72154" x="6456363" y="3883025"/>
          <p14:tracePt t="72162" x="6499225" y="3883025"/>
          <p14:tracePt t="72355" x="6508750" y="3883025"/>
          <p14:tracePt t="72482" x="6524625" y="3883025"/>
          <p14:tracePt t="72490" x="6567488" y="3917950"/>
          <p14:tracePt t="72499" x="6592888" y="3925888"/>
          <p14:tracePt t="72507" x="6618288" y="3925888"/>
          <p14:tracePt t="72513" x="6635750" y="3943350"/>
          <p14:tracePt t="72635" x="6643688" y="3943350"/>
          <p14:tracePt t="72644" x="6669088" y="3968750"/>
          <p14:tracePt t="72652" x="6694488" y="3968750"/>
          <p14:tracePt t="72659" x="6711950" y="3968750"/>
          <p14:tracePt t="72666" x="6737350" y="3986213"/>
          <p14:tracePt t="72673" x="6762750" y="3986213"/>
          <p14:tracePt t="72779" x="6780213" y="3986213"/>
          <p14:tracePt t="72788" x="6788150" y="3986213"/>
          <p14:tracePt t="72798" x="6813550" y="3986213"/>
          <p14:tracePt t="72806" x="6823075" y="3986213"/>
          <p14:tracePt t="72812" x="6838950" y="3986213"/>
          <p14:tracePt t="72819" x="6848475" y="3986213"/>
          <p14:tracePt t="72827" x="6873875" y="3986213"/>
          <p14:tracePt t="72834" x="6889750" y="3986213"/>
          <p14:tracePt t="72882" x="6899275" y="3986213"/>
          <p14:tracePt t="72890" x="6915150" y="3986213"/>
          <p14:tracePt t="72899" x="6942138" y="3986213"/>
          <p14:tracePt t="72906" x="6950075" y="3986213"/>
          <p14:tracePt t="72914" x="6958013" y="3986213"/>
          <p14:tracePt t="72938" x="6975475" y="3986213"/>
          <p14:tracePt t="73028" x="7018338" y="3986213"/>
          <p14:tracePt t="73035" x="7043738" y="3986213"/>
          <p14:tracePt t="73043" x="7127875" y="3986213"/>
          <p14:tracePt t="73051" x="7188200" y="3986213"/>
          <p14:tracePt t="73060" x="7256463" y="3986213"/>
          <p14:tracePt t="73066" x="7315200" y="3986213"/>
          <p14:tracePt t="73074" x="7340600" y="3986213"/>
          <p14:tracePt t="73082" x="7358063" y="3986213"/>
          <p14:tracePt t="73089" x="7383463" y="3986213"/>
          <p14:tracePt t="73105" x="7391400" y="3986213"/>
          <p14:tracePt t="73114" x="7408863" y="3986213"/>
          <p14:tracePt t="73121" x="7416800" y="3986213"/>
          <p14:tracePt t="73129" x="7442200" y="3986213"/>
          <p14:tracePt t="73137" x="7459663" y="3986213"/>
          <p14:tracePt t="73145" x="7467600" y="3986213"/>
          <p14:tracePt t="73160" x="7477125" y="3986213"/>
          <p14:tracePt t="73169" x="7502525" y="3986213"/>
          <p14:tracePt t="73178" x="7535863" y="3986213"/>
          <p14:tracePt t="73185" x="7578725" y="3976688"/>
          <p14:tracePt t="73195" x="7604125" y="3976688"/>
          <p14:tracePt t="73201" x="7654925" y="3976688"/>
          <p14:tracePt t="73210" x="7662863" y="3960813"/>
          <p14:tracePt t="73217" x="7688263" y="3960813"/>
          <p14:tracePt t="73226" x="7705725" y="3951288"/>
          <p14:tracePt t="73234" x="7731125" y="3951288"/>
          <p14:tracePt t="73242" x="7740650" y="3943350"/>
          <p14:tracePt t="73251" x="7748588" y="3943350"/>
          <p14:tracePt t="73258" x="7791450" y="3943350"/>
          <p14:tracePt t="73266" x="7842250" y="3908425"/>
          <p14:tracePt t="73274" x="7867650" y="3908425"/>
          <p14:tracePt t="73282" x="7893050" y="3892550"/>
          <p14:tracePt t="73290" x="7926388" y="3892550"/>
          <p14:tracePt t="73298" x="7951788" y="3892550"/>
          <p14:tracePt t="73306" x="7994650" y="3892550"/>
          <p14:tracePt t="73314" x="8045450" y="3892550"/>
          <p14:tracePt t="73322" x="8088313" y="3892550"/>
          <p14:tracePt t="73330" x="8096250" y="3892550"/>
          <p14:tracePt t="73338" x="8113713" y="3892550"/>
          <p14:tracePt t="73345" x="8139113" y="3892550"/>
          <p14:tracePt t="73354" x="8147050" y="3892550"/>
          <p14:tracePt t="73362" x="8164513" y="3892550"/>
          <p14:tracePt t="73370" x="8174038" y="3892550"/>
          <p14:tracePt t="73379" x="8215313" y="3892550"/>
          <p14:tracePt t="73386" x="8240713" y="3892550"/>
          <p14:tracePt t="73395" x="8283575" y="3892550"/>
          <p14:tracePt t="73402" x="8318500" y="3892550"/>
          <p14:tracePt t="73410" x="8359775" y="3892550"/>
          <p14:tracePt t="73418" x="8369300" y="3892550"/>
          <p14:tracePt t="73426" x="8385175" y="3892550"/>
          <p14:tracePt t="73434" x="8410575" y="3892550"/>
          <p14:tracePt t="73442" x="8420100" y="3892550"/>
          <p14:tracePt t="73450" x="8445500" y="3892550"/>
          <p14:tracePt t="73458" x="8470900" y="3892550"/>
          <p14:tracePt t="73467" x="8504238" y="3892550"/>
          <p14:tracePt t="73474" x="8529638" y="3892550"/>
          <p14:tracePt t="73482" x="8555038" y="3892550"/>
          <p14:tracePt t="73490" x="8580438" y="3892550"/>
          <p14:tracePt t="73498" x="8605838" y="3892550"/>
          <p14:tracePt t="73506" x="8623300" y="3892550"/>
          <p14:tracePt t="73522" x="8632825" y="3892550"/>
          <p14:tracePt t="73538" x="8674100" y="3892550"/>
          <p14:tracePt t="73545" x="8683625" y="3900488"/>
          <p14:tracePt t="73554" x="8699500" y="3900488"/>
          <p14:tracePt t="73562" x="8742363" y="3900488"/>
          <p14:tracePt t="73570" x="8767763" y="3900488"/>
          <p14:tracePt t="73579" x="8810625" y="3908425"/>
          <p14:tracePt t="73586" x="8843963" y="3908425"/>
          <p14:tracePt t="73595" x="8853488" y="3908425"/>
          <p14:tracePt t="73602" x="8894763" y="3908425"/>
          <p14:tracePt t="73610" x="8904288" y="3908425"/>
          <p14:tracePt t="73618" x="8921750" y="3908425"/>
          <p14:tracePt t="73626" x="8947150" y="3908425"/>
          <p14:tracePt t="73642" x="8955088" y="3908425"/>
          <p14:tracePt t="73819" x="8886825" y="3908425"/>
          <p14:tracePt t="73828" x="8818563" y="3867150"/>
          <p14:tracePt t="73836" x="8691563" y="3806825"/>
          <p14:tracePt t="73843" x="8547100" y="3763963"/>
          <p14:tracePt t="73850" x="8308975" y="3697288"/>
          <p14:tracePt t="73858" x="8139113" y="3697288"/>
          <p14:tracePt t="73867" x="7969250" y="3671888"/>
          <p14:tracePt t="73874" x="7791450" y="3654425"/>
          <p14:tracePt t="73883" x="7621588" y="3629025"/>
          <p14:tracePt t="73890" x="7451725" y="3629025"/>
          <p14:tracePt t="73898" x="7281863" y="3629025"/>
          <p14:tracePt t="73906" x="7162800" y="3629025"/>
          <p14:tracePt t="73914" x="7051675" y="3629025"/>
          <p14:tracePt t="73922" x="6907213" y="3629025"/>
          <p14:tracePt t="73930" x="6864350" y="3629025"/>
          <p14:tracePt t="73938" x="6813550" y="3629025"/>
          <p14:tracePt t="73946" x="6788150" y="3629025"/>
          <p14:tracePt t="73954" x="6745288" y="3629025"/>
          <p14:tracePt t="73962" x="6711950" y="3636963"/>
          <p14:tracePt t="73970" x="6686550" y="3636963"/>
          <p14:tracePt t="73979" x="6678613" y="3636963"/>
          <p14:tracePt t="73985" x="6653213" y="3636963"/>
          <p14:tracePt t="73996" x="6618288" y="3662363"/>
          <p14:tracePt t="74002" x="6575425" y="3662363"/>
          <p14:tracePt t="74010" x="6508750" y="3662363"/>
          <p14:tracePt t="74018" x="6448425" y="3662363"/>
          <p14:tracePt t="74026" x="6380163" y="3662363"/>
          <p14:tracePt t="74034" x="6278563" y="3662363"/>
          <p14:tracePt t="74042" x="6184900" y="3662363"/>
          <p14:tracePt t="74051" x="6075363" y="3662363"/>
          <p14:tracePt t="74058" x="5956300" y="3662363"/>
          <p14:tracePt t="74066" x="5811838" y="3662363"/>
          <p14:tracePt t="74074" x="5700713" y="3662363"/>
          <p14:tracePt t="74082" x="5556250" y="3662363"/>
          <p14:tracePt t="74090" x="5411788" y="3662363"/>
          <p14:tracePt t="74098" x="5302250" y="3662363"/>
          <p14:tracePt t="74106" x="5157788" y="3662363"/>
          <p14:tracePt t="74114" x="4987925" y="3662363"/>
          <p14:tracePt t="74122" x="4868863" y="3662363"/>
          <p14:tracePt t="74130" x="4783138" y="3662363"/>
          <p14:tracePt t="74138" x="4689475" y="3687763"/>
          <p14:tracePt t="74145" x="4595813" y="3705225"/>
          <p14:tracePt t="74154" x="4503738" y="3722688"/>
          <p14:tracePt t="74162" x="4443413" y="3722688"/>
          <p14:tracePt t="74170" x="4375150" y="3756025"/>
          <p14:tracePt t="74179" x="4349750" y="3756025"/>
          <p14:tracePt t="74186" x="4281488" y="3773488"/>
          <p14:tracePt t="74195" x="4256088" y="3790950"/>
          <p14:tracePt t="74202" x="4222750" y="3790950"/>
          <p14:tracePt t="74210" x="4214813" y="3798888"/>
          <p14:tracePt t="74219" x="4205288" y="3798888"/>
          <p14:tracePt t="74226" x="4187825" y="3806825"/>
          <p14:tracePt t="74234" x="4162425" y="3824288"/>
          <p14:tracePt t="74242" x="4154488" y="3824288"/>
          <p14:tracePt t="74250" x="4121150" y="3841750"/>
          <p14:tracePt t="74258" x="4095750" y="3841750"/>
          <p14:tracePt t="74266" x="4052888" y="3841750"/>
          <p14:tracePt t="74274" x="4002088" y="3849688"/>
          <p14:tracePt t="74282" x="3941763" y="3849688"/>
          <p14:tracePt t="74290" x="3900488" y="3849688"/>
          <p14:tracePt t="74299" x="3832225" y="3867150"/>
          <p14:tracePt t="74306" x="3789363" y="3867150"/>
          <p14:tracePt t="74314" x="3738563" y="3867150"/>
          <p14:tracePt t="74322" x="3695700" y="3900488"/>
          <p14:tracePt t="74330" x="3678238" y="3900488"/>
          <p14:tracePt t="74338" x="3670300" y="3908425"/>
          <p14:tracePt t="74362" x="3644900" y="3908425"/>
          <p14:tracePt t="74370" x="3619500" y="3908425"/>
          <p14:tracePt t="74379" x="3602038" y="3925888"/>
          <p14:tracePt t="74386" x="3559175" y="3925888"/>
          <p14:tracePt t="74396" x="3533775" y="3925888"/>
          <p14:tracePt t="74402" x="3492500" y="3943350"/>
          <p14:tracePt t="74410" x="3475038" y="3943350"/>
          <p14:tracePt t="74418" x="3467100" y="3943350"/>
          <p14:tracePt t="74426" x="3406775" y="3943350"/>
          <p14:tracePt t="74435" x="3338513" y="3976688"/>
          <p14:tracePt t="74441" x="3313113" y="3976688"/>
          <p14:tracePt t="74450" x="3244850" y="3994150"/>
          <p14:tracePt t="74458" x="3203575" y="3994150"/>
          <p14:tracePt t="74466" x="3178175" y="4002088"/>
          <p14:tracePt t="74474" x="3127375" y="4019550"/>
          <p14:tracePt t="74483" x="3117850" y="4019550"/>
          <p14:tracePt t="74490" x="3100388" y="4019550"/>
          <p14:tracePt t="74498" x="3092450" y="4019550"/>
          <p14:tracePt t="74522" x="3074988" y="4019550"/>
          <p14:tracePt t="74530" x="3067050" y="4019550"/>
          <p14:tracePt t="74602" x="3084513" y="4037013"/>
          <p14:tracePt t="74611" x="3152775" y="4070350"/>
          <p14:tracePt t="74618" x="3244850" y="4087813"/>
          <p14:tracePt t="74626" x="3313113" y="4105275"/>
          <p14:tracePt t="74635" x="3406775" y="4121150"/>
          <p14:tracePt t="74642" x="3414713" y="4130675"/>
          <p14:tracePt t="74651" x="3475038" y="4130675"/>
          <p14:tracePt t="74658" x="3517900" y="4130675"/>
          <p14:tracePt t="74667" x="3559175" y="4146550"/>
          <p14:tracePt t="74674" x="3627438" y="4146550"/>
          <p14:tracePt t="74682" x="3713163" y="4146550"/>
          <p14:tracePt t="74690" x="3797300" y="4146550"/>
          <p14:tracePt t="74698" x="3865563" y="4146550"/>
          <p14:tracePt t="74705" x="3951288" y="4146550"/>
          <p14:tracePt t="74714" x="4010025" y="4146550"/>
          <p14:tracePt t="74721" x="4035425" y="4146550"/>
          <p14:tracePt t="74729" x="4052888" y="4146550"/>
          <p14:tracePt t="74737" x="4078288" y="4146550"/>
          <p14:tracePt t="74793" x="4121150" y="4164013"/>
          <p14:tracePt t="74813" x="4187825" y="4181475"/>
          <p14:tracePt t="74821" x="4230688" y="4181475"/>
          <p14:tracePt t="74828" x="4265613" y="4214813"/>
          <p14:tracePt t="74836" x="4324350" y="4224338"/>
          <p14:tracePt t="74843" x="4359275" y="4224338"/>
          <p14:tracePt t="74853" x="4418013" y="4240213"/>
          <p14:tracePt t="74858" x="4435475" y="4240213"/>
          <p14:tracePt t="74866" x="4476750" y="4240213"/>
          <p14:tracePt t="74873" x="4486275" y="4240213"/>
          <p14:tracePt t="74971" x="4494213" y="4240213"/>
          <p14:tracePt t="75099" x="4519613" y="4240213"/>
          <p14:tracePt t="75107" x="4570413" y="4240213"/>
          <p14:tracePt t="75114" x="4613275" y="4240213"/>
          <p14:tracePt t="75125" x="4681538" y="4240213"/>
          <p14:tracePt t="75132" x="4689475" y="4240213"/>
          <p14:tracePt t="75139" x="4699000" y="4240213"/>
          <p14:tracePt t="75147" x="4714875" y="4240213"/>
          <p14:tracePt t="75162" x="4740275" y="4240213"/>
          <p14:tracePt t="75170" x="4749800" y="4240213"/>
          <p14:tracePt t="75179" x="4775200" y="4240213"/>
          <p14:tracePt t="75186" x="4843463" y="4232275"/>
          <p14:tracePt t="75196" x="4851400" y="4224338"/>
          <p14:tracePt t="75202" x="4868863" y="4214813"/>
          <p14:tracePt t="75212" x="4894263" y="4197350"/>
          <p14:tracePt t="75226" x="4902200" y="4189413"/>
          <p14:tracePt t="75242" x="4902200" y="4171950"/>
          <p14:tracePt t="75250" x="4919663" y="4164013"/>
          <p14:tracePt t="75258" x="4927600" y="4121150"/>
          <p14:tracePt t="75267" x="4927600" y="4095750"/>
          <p14:tracePt t="75274" x="4962525" y="4044950"/>
          <p14:tracePt t="75283" x="4962525" y="4002088"/>
          <p14:tracePt t="75290" x="4962525" y="3935413"/>
          <p14:tracePt t="75298" x="4962525" y="3849688"/>
          <p14:tracePt t="75306" x="4962525" y="3763963"/>
          <p14:tracePt t="75314" x="4962525" y="3705225"/>
          <p14:tracePt t="75322" x="4902200" y="3629025"/>
          <p14:tracePt t="75330" x="4868863" y="3560763"/>
          <p14:tracePt t="75338" x="4783138" y="3459163"/>
          <p14:tracePt t="75346" x="4749800" y="3390900"/>
          <p14:tracePt t="75354" x="4732338" y="3373438"/>
          <p14:tracePt t="75362" x="4689475" y="3330575"/>
          <p14:tracePt t="75370" x="4681538" y="3322638"/>
          <p14:tracePt t="75379" x="4673600" y="3305175"/>
          <p14:tracePt t="75386" x="4656138" y="3305175"/>
          <p14:tracePt t="75396" x="4630738" y="3297238"/>
          <p14:tracePt t="75402" x="4595813" y="3263900"/>
          <p14:tracePt t="75412" x="4570413" y="3263900"/>
          <p14:tracePt t="75418" x="4545013" y="3263900"/>
          <p14:tracePt t="75426" x="4486275" y="3263900"/>
          <p14:tracePt t="75434" x="4418013" y="3246438"/>
          <p14:tracePt t="75442" x="4298950" y="3246438"/>
          <p14:tracePt t="75450" x="4214813" y="3246438"/>
          <p14:tracePt t="75458" x="4095750" y="3246438"/>
          <p14:tracePt t="75467" x="3925888" y="3246438"/>
          <p14:tracePt t="75474" x="3814763" y="3246438"/>
          <p14:tracePt t="75483" x="3695700" y="3246438"/>
          <p14:tracePt t="75490" x="3611563" y="3246438"/>
          <p14:tracePt t="75498" x="3525838" y="3246438"/>
          <p14:tracePt t="75506" x="3475038" y="3246438"/>
          <p14:tracePt t="75515" x="3449638" y="3246438"/>
          <p14:tracePt t="75522" x="3389313" y="3246438"/>
          <p14:tracePt t="75530" x="3373438" y="3246438"/>
          <p14:tracePt t="75538" x="3330575" y="3246438"/>
          <p14:tracePt t="75545" x="3305175" y="3246438"/>
          <p14:tracePt t="75554" x="3262313" y="3246438"/>
          <p14:tracePt t="75562" x="3194050" y="3246438"/>
          <p14:tracePt t="75570" x="3152775" y="3246438"/>
          <p14:tracePt t="75579" x="3109913" y="3246438"/>
          <p14:tracePt t="75585" x="3041650" y="3246438"/>
          <p14:tracePt t="75596" x="2998788" y="3246438"/>
          <p14:tracePt t="75602" x="2955925" y="3246438"/>
          <p14:tracePt t="75612" x="2940050" y="3246438"/>
          <p14:tracePt t="75618" x="2897188" y="3246438"/>
          <p14:tracePt t="75626" x="2871788" y="3246438"/>
          <p14:tracePt t="75635" x="2863850" y="3254375"/>
          <p14:tracePt t="75642" x="2820988" y="3254375"/>
          <p14:tracePt t="75650" x="2795588" y="3254375"/>
          <p14:tracePt t="75658" x="2744788" y="3254375"/>
          <p14:tracePt t="75667" x="2719388" y="3254375"/>
          <p14:tracePt t="75674" x="2676525" y="3254375"/>
          <p14:tracePt t="75682" x="2608263" y="3254375"/>
          <p14:tracePt t="75690" x="2582863" y="3254375"/>
          <p14:tracePt t="75698" x="2540000" y="3254375"/>
          <p14:tracePt t="75706" x="2514600" y="3254375"/>
          <p14:tracePt t="75714" x="2497138" y="3254375"/>
          <p14:tracePt t="75722" x="2471738" y="3254375"/>
          <p14:tracePt t="75729" x="2463800" y="3254375"/>
          <p14:tracePt t="75737" x="2446338" y="3254375"/>
          <p14:tracePt t="75745" x="2413000" y="3254375"/>
          <p14:tracePt t="75753" x="2395538" y="3254375"/>
          <p14:tracePt t="75761" x="2370138" y="3254375"/>
          <p14:tracePt t="75769" x="2327275" y="3254375"/>
          <p14:tracePt t="75777" x="2301875" y="3254375"/>
          <p14:tracePt t="75785" x="2268538" y="3254375"/>
          <p14:tracePt t="75842" x="2243138" y="3254375"/>
          <p14:tracePt t="75851" x="2235200" y="3263900"/>
          <p14:tracePt t="75860" x="2208213" y="3279775"/>
          <p14:tracePt t="75867" x="2157413" y="3322638"/>
          <p14:tracePt t="75875" x="2141538" y="3340100"/>
          <p14:tracePt t="75888" x="2116138" y="3365500"/>
          <p14:tracePt t="75892" x="2098675" y="3390900"/>
          <p14:tracePt t="75897" x="2090738" y="3408363"/>
          <p14:tracePt t="75905" x="2090738" y="3416300"/>
          <p14:tracePt t="75913" x="2073275" y="3459163"/>
          <p14:tracePt t="75929" x="2073275" y="3484563"/>
          <p14:tracePt t="75937" x="2047875" y="3517900"/>
          <p14:tracePt t="75945" x="2047875" y="3527425"/>
          <p14:tracePt t="75953" x="2047875" y="3543300"/>
          <p14:tracePt t="75961" x="2047875" y="3552825"/>
          <p14:tracePt t="75969" x="2047875" y="3578225"/>
          <p14:tracePt t="75977" x="2047875" y="3603625"/>
          <p14:tracePt t="75985" x="2047875" y="3654425"/>
          <p14:tracePt t="75994" x="2047875" y="3679825"/>
          <p14:tracePt t="76001" x="2047875" y="3687763"/>
          <p14:tracePt t="76011" x="2047875" y="3730625"/>
          <p14:tracePt t="76017" x="2047875" y="3756025"/>
          <p14:tracePt t="76025" x="2047875" y="3790950"/>
          <p14:tracePt t="76033" x="2047875" y="3798888"/>
          <p14:tracePt t="76041" x="2047875" y="3806825"/>
          <p14:tracePt t="76049" x="2047875" y="3824288"/>
          <p14:tracePt t="76058" x="2047875" y="3832225"/>
          <p14:tracePt t="76065" x="2047875" y="3849688"/>
          <p14:tracePt t="76082" x="2047875" y="3857625"/>
          <p14:tracePt t="76089" x="2047875" y="3875088"/>
          <p14:tracePt t="76098" x="2047875" y="3908425"/>
          <p14:tracePt t="76243" x="2047875" y="3925888"/>
          <p14:tracePt t="76250" x="2047875" y="3935413"/>
          <p14:tracePt t="76259" x="2047875" y="3951288"/>
          <p14:tracePt t="76267" x="2047875" y="3976688"/>
          <p14:tracePt t="76274" x="2047875" y="3986213"/>
          <p14:tracePt t="76282" x="2047875" y="3994150"/>
          <p14:tracePt t="76290" x="2047875" y="4011613"/>
          <p14:tracePt t="76299" x="2047875" y="4037013"/>
          <p14:tracePt t="76314" x="2047875" y="4044950"/>
          <p14:tracePt t="76330" x="2047875" y="4062413"/>
          <p14:tracePt t="76338" x="2065338" y="4070350"/>
          <p14:tracePt t="76354" x="2065338" y="4113213"/>
          <p14:tracePt t="76362" x="2065338" y="4121150"/>
          <p14:tracePt t="76370" x="2065338" y="4164013"/>
          <p14:tracePt t="76378" x="2065338" y="4214813"/>
          <p14:tracePt t="76386" x="2081213" y="4275138"/>
          <p14:tracePt t="76395" x="2081213" y="4325938"/>
          <p14:tracePt t="76402" x="2081213" y="4351338"/>
          <p14:tracePt t="76411" x="2081213" y="4410075"/>
          <p14:tracePt t="76418" x="2081213" y="4435475"/>
          <p14:tracePt t="76426" x="2081213" y="4470400"/>
          <p14:tracePt t="76435" x="2081213" y="4478338"/>
          <p14:tracePt t="76555" x="2081213" y="4419600"/>
          <p14:tracePt t="76563" x="2106613" y="4384675"/>
          <p14:tracePt t="76571" x="2106613" y="4325938"/>
          <p14:tracePt t="76580" x="2106613" y="4240213"/>
          <p14:tracePt t="76587" x="2106613" y="4156075"/>
          <p14:tracePt t="76597" x="2106613" y="4037013"/>
          <p14:tracePt t="76604" x="2106613" y="3951288"/>
          <p14:tracePt t="76611" x="2098675" y="3883025"/>
          <p14:tracePt t="76618" x="2081213" y="3816350"/>
          <p14:tracePt t="76627" x="2022475" y="3697288"/>
          <p14:tracePt t="76634" x="2005013" y="3646488"/>
          <p14:tracePt t="76642" x="2005013" y="3603625"/>
          <p14:tracePt t="76650" x="1987550" y="3517900"/>
          <p14:tracePt t="76658" x="1987550" y="3424238"/>
          <p14:tracePt t="76666" x="1987550" y="3382963"/>
          <p14:tracePt t="76674" x="1987550" y="3365500"/>
          <p14:tracePt t="76682" x="1987550" y="3314700"/>
          <p14:tracePt t="76690" x="1987550" y="3297238"/>
          <p14:tracePt t="76706" x="1987550" y="3289300"/>
          <p14:tracePt t="76714" x="1987550" y="3263900"/>
          <p14:tracePt t="76722" x="2012950" y="3228975"/>
          <p14:tracePt t="76738" x="2038350" y="3221038"/>
          <p14:tracePt t="76745" x="2090738" y="3203575"/>
          <p14:tracePt t="76754" x="2116138" y="3186113"/>
          <p14:tracePt t="76762" x="2166938" y="3152775"/>
          <p14:tracePt t="76770" x="2192338" y="3144838"/>
          <p14:tracePt t="76779" x="2235200" y="3127375"/>
          <p14:tracePt t="76786" x="2268538" y="3094038"/>
          <p14:tracePt t="76795" x="2276475" y="3084513"/>
          <p14:tracePt t="76802" x="2293938" y="3076575"/>
          <p14:tracePt t="76812" x="2301875" y="3059113"/>
          <p14:tracePt t="76873" x="2319338" y="3051175"/>
          <p14:tracePt t="76881" x="2327275" y="3033713"/>
          <p14:tracePt t="76898" x="2344738" y="3025775"/>
          <p14:tracePt t="76905" x="2352675" y="3008313"/>
          <p14:tracePt t="76979" x="2362200" y="3008313"/>
          <p14:tracePt t="76987" x="2387600" y="3008313"/>
          <p14:tracePt t="76998" x="2438400" y="3008313"/>
          <p14:tracePt t="77006" x="2481263" y="3033713"/>
          <p14:tracePt t="77014" x="2532063" y="3067050"/>
          <p14:tracePt t="77020" x="2625725" y="3101975"/>
          <p14:tracePt t="77028" x="2668588" y="3135313"/>
          <p14:tracePt t="77036" x="2752725" y="3152775"/>
          <p14:tracePt t="77042" x="2854325" y="3211513"/>
          <p14:tracePt t="77050" x="2905125" y="3228975"/>
          <p14:tracePt t="77058" x="2965450" y="3246438"/>
          <p14:tracePt t="77065" x="3059113" y="3263900"/>
          <p14:tracePt t="77073" x="3127375" y="3279775"/>
          <p14:tracePt t="77082" x="3152775" y="3289300"/>
          <p14:tracePt t="77090" x="3203575" y="3289300"/>
          <p14:tracePt t="77098" x="3228975" y="3305175"/>
          <p14:tracePt t="77105" x="3254375" y="3305175"/>
          <p14:tracePt t="77114" x="3279775" y="3305175"/>
          <p14:tracePt t="77322" x="3219450" y="3305175"/>
          <p14:tracePt t="77330" x="3135313" y="3279775"/>
          <p14:tracePt t="77338" x="3041650" y="3263900"/>
          <p14:tracePt t="77346" x="2940050" y="3203575"/>
          <p14:tracePt t="77353" x="2879725" y="3186113"/>
          <p14:tracePt t="77361" x="2811463" y="3170238"/>
          <p14:tracePt t="77369" x="2744788" y="3152775"/>
          <p14:tracePt t="77377" x="2651125" y="3135313"/>
          <p14:tracePt t="77385" x="2608263" y="3119438"/>
          <p14:tracePt t="77393" x="2582863" y="3119438"/>
          <p14:tracePt t="77401" x="2514600" y="3101975"/>
          <p14:tracePt t="77410" x="2489200" y="3101975"/>
          <p14:tracePt t="77417" x="2438400" y="3101975"/>
          <p14:tracePt t="77425" x="2430463" y="3101975"/>
          <p14:tracePt t="77433" x="2387600" y="3101975"/>
          <p14:tracePt t="77587" x="2379663" y="3101975"/>
          <p14:tracePt t="77603" x="2362200" y="3101975"/>
          <p14:tracePt t="77626" x="2352675" y="3109913"/>
          <p14:tracePt t="77682" x="2344738" y="3119438"/>
          <p14:tracePt t="77690" x="2327275" y="3119438"/>
          <p14:tracePt t="77699" x="2319338" y="3127375"/>
          <p14:tracePt t="77706" x="2301875" y="3144838"/>
          <p14:tracePt t="77721" x="2293938" y="3152775"/>
          <p14:tracePt t="77730" x="2276475" y="3178175"/>
          <p14:tracePt t="77738" x="2251075" y="3211513"/>
          <p14:tracePt t="77746" x="2217738" y="3238500"/>
          <p14:tracePt t="77753" x="2166938" y="3289300"/>
          <p14:tracePt t="77761" x="2157413" y="3340100"/>
          <p14:tracePt t="77769" x="2132013" y="3424238"/>
          <p14:tracePt t="77778" x="2124075" y="3492500"/>
          <p14:tracePt t="77785" x="2124075" y="3603625"/>
          <p14:tracePt t="77794" x="2124075" y="3671888"/>
          <p14:tracePt t="77801" x="2124075" y="3773488"/>
          <p14:tracePt t="77811" x="2124075" y="3867150"/>
          <p14:tracePt t="77818" x="2124075" y="3976688"/>
          <p14:tracePt t="77825" x="2124075" y="4044950"/>
          <p14:tracePt t="77833" x="2132013" y="4130675"/>
          <p14:tracePt t="77841" x="2132013" y="4171950"/>
          <p14:tracePt t="77849" x="2157413" y="4224338"/>
          <p14:tracePt t="77897" x="2174875" y="4232275"/>
          <p14:tracePt t="78179" x="2174875" y="4249738"/>
          <p14:tracePt t="78196" x="2174875" y="4257675"/>
          <p14:tracePt t="78204" x="2235200" y="4308475"/>
          <p14:tracePt t="78211" x="2268538" y="4376738"/>
          <p14:tracePt t="78217" x="2352675" y="4478338"/>
          <p14:tracePt t="78433" x="2327275" y="4495800"/>
          <p14:tracePt t="78441" x="2243138" y="4529138"/>
          <p14:tracePt t="78449" x="2174875" y="4529138"/>
          <p14:tracePt t="78457" x="2149475" y="4529138"/>
          <p14:tracePt t="78465" x="2098675" y="4503738"/>
          <p14:tracePt t="78473" x="2106613" y="4495800"/>
          <p14:tracePt t="78481" x="2106613" y="4478338"/>
          <p14:tracePt t="78489" x="2106613" y="4435475"/>
          <p14:tracePt t="78497" x="2081213" y="4368800"/>
          <p14:tracePt t="78505" x="2065338" y="4325938"/>
          <p14:tracePt t="78514" x="2055813" y="4316413"/>
          <p14:tracePt t="78529" x="2030413" y="4300538"/>
          <p14:tracePt t="78537" x="1997075" y="4265613"/>
          <p14:tracePt t="78545" x="1997075" y="4240213"/>
          <p14:tracePt t="78553" x="1987550" y="4232275"/>
          <p14:tracePt t="78561" x="1987550" y="4214813"/>
          <p14:tracePt t="78577" x="1987550" y="4189413"/>
          <p14:tracePt t="78585" x="1987550" y="4181475"/>
          <p14:tracePt t="78601" x="1987550" y="4171950"/>
          <p14:tracePt t="78633" x="1971675" y="4156075"/>
          <p14:tracePt t="78649" x="1962150" y="4146550"/>
          <p14:tracePt t="78665" x="1946275" y="4121150"/>
          <p14:tracePt t="78673" x="1946275" y="4105275"/>
          <p14:tracePt t="78681" x="1936750" y="4079875"/>
          <p14:tracePt t="78689" x="1936750" y="4052888"/>
          <p14:tracePt t="78697" x="1920875" y="4019550"/>
          <p14:tracePt t="78705" x="1903413" y="3960813"/>
          <p14:tracePt t="78714" x="1893888" y="3943350"/>
          <p14:tracePt t="78721" x="1878013" y="3917950"/>
          <p14:tracePt t="78762" x="1878013" y="3908425"/>
          <p14:tracePt t="78769" x="1878013" y="3892550"/>
          <p14:tracePt t="78777" x="1878013" y="3883025"/>
          <p14:tracePt t="78785" x="1878013" y="3857625"/>
          <p14:tracePt t="78793" x="1878013" y="3841750"/>
          <p14:tracePt t="78801" x="1885950" y="3816350"/>
          <p14:tracePt t="78825" x="1893888" y="3773488"/>
          <p14:tracePt t="78841" x="1893888" y="3756025"/>
          <p14:tracePt t="78849" x="1893888" y="3748088"/>
          <p14:tracePt t="78857" x="1911350" y="3738563"/>
          <p14:tracePt t="78873" x="1911350" y="3722688"/>
          <p14:tracePt t="78893" x="1911350" y="3713163"/>
          <p14:tracePt t="78970" x="1911350" y="3697288"/>
          <p14:tracePt t="78986" x="1911350" y="3687763"/>
          <p14:tracePt t="79002" x="1911350" y="3662363"/>
          <p14:tracePt t="79011" x="1911350" y="3646488"/>
          <p14:tracePt t="79162" x="1911350" y="3636963"/>
          <p14:tracePt t="79170" x="1911350" y="3594100"/>
          <p14:tracePt t="79180" x="1911350" y="3586163"/>
          <p14:tracePt t="79186" x="1911350" y="3560763"/>
          <p14:tracePt t="79194" x="1911350" y="3535363"/>
          <p14:tracePt t="79201" x="1911350" y="3502025"/>
          <p14:tracePt t="79210" x="1911350" y="3459163"/>
          <p14:tracePt t="79217" x="1928813" y="3416300"/>
          <p14:tracePt t="79225" x="1928813" y="3398838"/>
          <p14:tracePt t="79233" x="1928813" y="3390900"/>
          <p14:tracePt t="79241" x="1928813" y="3373438"/>
          <p14:tracePt t="79249" x="1928813" y="3348038"/>
          <p14:tracePt t="79257" x="1928813" y="3322638"/>
          <p14:tracePt t="79281" x="1928813" y="3314700"/>
          <p14:tracePt t="79345" x="1928813" y="3297238"/>
          <p14:tracePt t="79353" x="1928813" y="3289300"/>
          <p14:tracePt t="79361" x="1928813" y="3263900"/>
          <p14:tracePt t="79369" x="1920875" y="3246438"/>
          <p14:tracePt t="79385" x="1920875" y="3238500"/>
          <p14:tracePt t="79394" x="1920875" y="3221038"/>
          <p14:tracePt t="79401" x="1920875" y="3195638"/>
          <p14:tracePt t="79411" x="1911350" y="3186113"/>
          <p14:tracePt t="79417" x="1893888" y="3178175"/>
          <p14:tracePt t="84170" x="1920875" y="3195638"/>
          <p14:tracePt t="84177" x="1928813" y="3203575"/>
          <p14:tracePt t="84186" x="1954213" y="3246438"/>
          <p14:tracePt t="84193" x="1954213" y="3263900"/>
          <p14:tracePt t="84201" x="1971675" y="3297238"/>
          <p14:tracePt t="84209" x="1987550" y="3330575"/>
          <p14:tracePt t="84217" x="1997075" y="3373438"/>
          <p14:tracePt t="84226" x="1997075" y="3408363"/>
          <p14:tracePt t="84233" x="2030413" y="3433763"/>
          <p14:tracePt t="84241" x="2047875" y="3467100"/>
          <p14:tracePt t="84257" x="2055813" y="3492500"/>
          <p14:tracePt t="84273" x="2073275" y="3502025"/>
          <p14:tracePt t="84410" x="2073275" y="3517900"/>
          <p14:tracePt t="84522" x="2073275" y="3527425"/>
          <p14:tracePt t="84538" x="2073275" y="3552825"/>
          <p14:tracePt t="84546" x="2073275" y="3578225"/>
          <p14:tracePt t="84554" x="2073275" y="3629025"/>
          <p14:tracePt t="84570" x="2073275" y="3687763"/>
          <p14:tracePt t="84577" x="2166938" y="3763963"/>
          <p14:tracePt t="84585" x="2208213" y="3798888"/>
          <p14:tracePt t="84593" x="2276475" y="3832225"/>
          <p14:tracePt t="84601" x="2276475" y="3857625"/>
          <p14:tracePt t="84625" x="2276475" y="3867150"/>
          <p14:tracePt t="84633" x="2301875" y="3883025"/>
          <p14:tracePt t="84810" x="2268538" y="3935413"/>
          <p14:tracePt t="84818" x="2217738" y="3951288"/>
          <p14:tracePt t="84828" x="2208213" y="3951288"/>
          <p14:tracePt t="84834" x="2182813" y="3951288"/>
          <p14:tracePt t="85058" x="2166938" y="3960813"/>
          <p14:tracePt t="85202" x="2166938" y="3968750"/>
          <p14:tracePt t="85211" x="2166938" y="3986213"/>
          <p14:tracePt t="85227" x="2166938" y="3994150"/>
          <p14:tracePt t="85233" x="2174875" y="4037013"/>
          <p14:tracePt t="85241" x="2208213" y="4070350"/>
          <p14:tracePt t="85249" x="2235200" y="4079875"/>
          <p14:tracePt t="85257" x="2276475" y="4095750"/>
          <p14:tracePt t="85265" x="2311400" y="4130675"/>
          <p14:tracePt t="85273" x="2362200" y="4146550"/>
          <p14:tracePt t="85281" x="2387600" y="4171950"/>
          <p14:tracePt t="85289" x="2413000" y="4171950"/>
          <p14:tracePt t="85297" x="2446338" y="4206875"/>
          <p14:tracePt t="85305" x="2455863" y="4206875"/>
          <p14:tracePt t="85313" x="2481263" y="4206875"/>
          <p14:tracePt t="85321" x="2532063" y="4206875"/>
          <p14:tracePt t="85329" x="2557463" y="4206875"/>
          <p14:tracePt t="85337" x="2582863" y="4206875"/>
          <p14:tracePt t="85346" x="2651125" y="4206875"/>
          <p14:tracePt t="85353" x="2709863" y="4206875"/>
          <p14:tracePt t="85362" x="2795588" y="4206875"/>
          <p14:tracePt t="85369" x="2914650" y="4206875"/>
          <p14:tracePt t="85377" x="3049588" y="4206875"/>
          <p14:tracePt t="85385" x="3194050" y="4206875"/>
          <p14:tracePt t="85393" x="3338513" y="4206875"/>
          <p14:tracePt t="85401" x="3457575" y="4206875"/>
          <p14:tracePt t="85409" x="3627438" y="4224338"/>
          <p14:tracePt t="85417" x="3771900" y="4224338"/>
          <p14:tracePt t="85426" x="3941763" y="4265613"/>
          <p14:tracePt t="85433" x="4086225" y="4265613"/>
          <p14:tracePt t="85441" x="4265613" y="4316413"/>
          <p14:tracePt t="85449" x="4349750" y="4316413"/>
          <p14:tracePt t="85457" x="4468813" y="4316413"/>
          <p14:tracePt t="85465" x="4562475" y="4333875"/>
          <p14:tracePt t="85473" x="4621213" y="4333875"/>
          <p14:tracePt t="85481" x="4706938" y="4333875"/>
          <p14:tracePt t="85489" x="4800600" y="4351338"/>
          <p14:tracePt t="85497" x="4859338" y="4351338"/>
          <p14:tracePt t="85505" x="4970463" y="4368800"/>
          <p14:tracePt t="85513" x="5064125" y="4368800"/>
          <p14:tracePt t="85521" x="5157788" y="4410075"/>
          <p14:tracePt t="85529" x="5276850" y="4410075"/>
          <p14:tracePt t="85537" x="5360988" y="4427538"/>
          <p14:tracePt t="85546" x="5454650" y="4445000"/>
          <p14:tracePt t="85553" x="5522913" y="4445000"/>
          <p14:tracePt t="85562" x="5581650" y="4460875"/>
          <p14:tracePt t="85569" x="5599113" y="4460875"/>
          <p14:tracePt t="85577" x="5607050" y="4460875"/>
          <p14:tracePt t="85585" x="5649913" y="4460875"/>
          <p14:tracePt t="85593" x="5683250" y="4478338"/>
          <p14:tracePt t="85601" x="5726113" y="4486275"/>
          <p14:tracePt t="85609" x="5768975" y="4503738"/>
          <p14:tracePt t="85617" x="5862638" y="4538663"/>
          <p14:tracePt t="85626" x="5946775" y="4538663"/>
          <p14:tracePt t="85633" x="6024563" y="4579938"/>
          <p14:tracePt t="85641" x="6083300" y="4597400"/>
          <p14:tracePt t="85649" x="6151563" y="4605338"/>
          <p14:tracePt t="85657" x="6176963" y="4622800"/>
          <p14:tracePt t="85665" x="6227763" y="4622800"/>
          <p14:tracePt t="85673" x="6253163" y="4622800"/>
          <p14:tracePt t="85681" x="6303963" y="4657725"/>
          <p14:tracePt t="85689" x="6311900" y="4657725"/>
          <p14:tracePt t="85697" x="6372225" y="4657725"/>
          <p14:tracePt t="85705" x="6415088" y="4657725"/>
          <p14:tracePt t="85713" x="6483350" y="4673600"/>
          <p14:tracePt t="85721" x="6600825" y="4691063"/>
          <p14:tracePt t="85729" x="6770688" y="4716463"/>
          <p14:tracePt t="85737" x="6899275" y="4775200"/>
          <p14:tracePt t="85746" x="7094538" y="4775200"/>
          <p14:tracePt t="85753" x="7239000" y="4802188"/>
          <p14:tracePt t="85762" x="7332663" y="4818063"/>
          <p14:tracePt t="85769" x="7485063" y="4860925"/>
          <p14:tracePt t="85777" x="7570788" y="4860925"/>
          <p14:tracePt t="85785" x="7596188" y="4860925"/>
          <p14:tracePt t="85792" x="7612063" y="4868863"/>
          <p14:tracePt t="85833" x="7637463" y="4868863"/>
          <p14:tracePt t="85849" x="7662863" y="4868863"/>
          <p14:tracePt t="85857" x="7705725" y="4868863"/>
          <p14:tracePt t="85865" x="7723188" y="4868863"/>
          <p14:tracePt t="85873" x="7731125" y="4868863"/>
          <p14:tracePt t="85881" x="7740650" y="4868863"/>
          <p14:tracePt t="85970" x="7773988" y="4868863"/>
          <p14:tracePt t="85986" x="7799388" y="4868863"/>
          <p14:tracePt t="85994" x="7842250" y="4868863"/>
          <p14:tracePt t="86002" x="7850188" y="4868863"/>
          <p14:tracePt t="86010" x="7875588" y="4868863"/>
          <p14:tracePt t="86018" x="7910513" y="4868863"/>
          <p14:tracePt t="86027" x="7918450" y="4868863"/>
          <p14:tracePt t="86034" x="7977188" y="4868863"/>
          <p14:tracePt t="86042" x="8004175" y="4868863"/>
          <p14:tracePt t="86049" x="8029575" y="4868863"/>
          <p14:tracePt t="86058" x="8070850" y="4868863"/>
          <p14:tracePt t="86065" x="8139113" y="4868863"/>
          <p14:tracePt t="86073" x="8199438" y="4868863"/>
          <p14:tracePt t="86081" x="8250238" y="4868863"/>
          <p14:tracePt t="86089" x="8308975" y="4868863"/>
          <p14:tracePt t="86098" x="8359775" y="4868863"/>
          <p14:tracePt t="86105" x="8369300" y="4868863"/>
          <p14:tracePt t="86114" x="8394700" y="4868863"/>
          <p14:tracePt t="86121" x="8420100" y="4868863"/>
          <p14:tracePt t="86137" x="8435975" y="4868863"/>
          <p14:tracePt t="86307" x="8428038" y="4868863"/>
          <p14:tracePt t="86315" x="8351838" y="4835525"/>
          <p14:tracePt t="86322" x="8258175" y="4818063"/>
          <p14:tracePt t="86331" x="8139113" y="4775200"/>
          <p14:tracePt t="86338" x="8012113" y="4733925"/>
          <p14:tracePt t="86346" x="7918450" y="4716463"/>
          <p14:tracePt t="86354" x="7832725" y="4716463"/>
          <p14:tracePt t="86361" x="7715250" y="4673600"/>
          <p14:tracePt t="86369" x="7596188" y="4673600"/>
          <p14:tracePt t="86377" x="7477125" y="4657725"/>
          <p14:tracePt t="86385" x="7383463" y="4640263"/>
          <p14:tracePt t="86393" x="7213600" y="4614863"/>
          <p14:tracePt t="86401" x="7069138" y="4597400"/>
          <p14:tracePt t="86410" x="6950075" y="4572000"/>
          <p14:tracePt t="86418" x="6780213" y="4572000"/>
          <p14:tracePt t="86426" x="6661150" y="4572000"/>
          <p14:tracePt t="86433" x="6542088" y="4572000"/>
          <p14:tracePt t="86442" x="6372225" y="4572000"/>
          <p14:tracePt t="86450" x="6261100" y="4572000"/>
          <p14:tracePt t="86457" x="6142038" y="4572000"/>
          <p14:tracePt t="86465" x="5972175" y="4572000"/>
          <p14:tracePt t="86473" x="5802313" y="4572000"/>
          <p14:tracePt t="86481" x="5632450" y="4572000"/>
          <p14:tracePt t="86489" x="5487988" y="4572000"/>
          <p14:tracePt t="86498" x="5343525" y="4572000"/>
          <p14:tracePt t="86505" x="5233988" y="4572000"/>
          <p14:tracePt t="86514" x="5114925" y="4572000"/>
          <p14:tracePt t="86521" x="5054600" y="4572000"/>
          <p14:tracePt t="86530" x="4987925" y="4572000"/>
          <p14:tracePt t="86538" x="4962525" y="4572000"/>
          <p14:tracePt t="86546" x="4919663" y="4572000"/>
          <p14:tracePt t="86553" x="4876800" y="4572000"/>
          <p14:tracePt t="86561" x="4843463" y="4572000"/>
          <p14:tracePt t="86569" x="4818063" y="4572000"/>
          <p14:tracePt t="86577" x="4757738" y="4572000"/>
          <p14:tracePt t="86585" x="4706938" y="4572000"/>
          <p14:tracePt t="86593" x="4621213" y="4572000"/>
          <p14:tracePt t="86601" x="4595813" y="4572000"/>
          <p14:tracePt t="86610" x="4537075" y="4572000"/>
          <p14:tracePt t="86617" x="4451350" y="4572000"/>
          <p14:tracePt t="86627" x="4359275" y="4572000"/>
          <p14:tracePt t="86633" x="4248150" y="4572000"/>
          <p14:tracePt t="86642" x="4129088" y="4572000"/>
          <p14:tracePt t="86649" x="3984625" y="4572000"/>
          <p14:tracePt t="86658" x="3873500" y="4572000"/>
          <p14:tracePt t="86665" x="3789363" y="4572000"/>
          <p14:tracePt t="86673" x="3695700" y="4572000"/>
          <p14:tracePt t="86681" x="3611563" y="4572000"/>
          <p14:tracePt t="86690" x="3525838" y="4572000"/>
          <p14:tracePt t="86698" x="3457575" y="4572000"/>
          <p14:tracePt t="86705" x="3373438" y="4572000"/>
          <p14:tracePt t="86714" x="3287713" y="4572000"/>
          <p14:tracePt t="86721" x="3168650" y="4572000"/>
          <p14:tracePt t="86730" x="3084513" y="4572000"/>
          <p14:tracePt t="86738" x="2940050" y="4572000"/>
          <p14:tracePt t="86745" x="2854325" y="4572000"/>
          <p14:tracePt t="86753" x="2709863" y="4572000"/>
          <p14:tracePt t="86762" x="2625725" y="4572000"/>
          <p14:tracePt t="86769" x="2532063" y="4572000"/>
          <p14:tracePt t="86777" x="2506663" y="4572000"/>
          <p14:tracePt t="86785" x="2463800" y="4572000"/>
          <p14:tracePt t="86793" x="2413000" y="4579938"/>
          <p14:tracePt t="86801" x="2370138" y="4597400"/>
          <p14:tracePt t="86810" x="2336800" y="4614863"/>
          <p14:tracePt t="86817" x="2276475" y="4630738"/>
          <p14:tracePt t="86826" x="2243138" y="4640263"/>
          <p14:tracePt t="86833" x="2200275" y="4657725"/>
          <p14:tracePt t="86842" x="2132013" y="4673600"/>
          <p14:tracePt t="86849" x="2124075" y="4673600"/>
          <p14:tracePt t="86857" x="2065338" y="4708525"/>
          <p14:tracePt t="86865" x="2030413" y="4733925"/>
          <p14:tracePt t="86881" x="1987550" y="4749800"/>
          <p14:tracePt t="86894" x="1971675" y="4767263"/>
          <p14:tracePt t="86898" x="1946275" y="4775200"/>
          <p14:tracePt t="86913" x="1920875" y="4810125"/>
          <p14:tracePt t="86937" x="1903413" y="4835525"/>
          <p14:tracePt t="86946" x="1903413" y="4843463"/>
          <p14:tracePt t="86953" x="1885950" y="4878388"/>
          <p14:tracePt t="86961" x="1885950" y="4886325"/>
          <p14:tracePt t="86969" x="1878013" y="4929188"/>
          <p14:tracePt t="86977" x="1843088" y="4954588"/>
          <p14:tracePt t="86993" x="1827213" y="5005388"/>
          <p14:tracePt t="87001" x="1827213" y="5013325"/>
          <p14:tracePt t="87017" x="1827213" y="5030788"/>
          <p14:tracePt t="87026" x="1827213" y="5056188"/>
          <p14:tracePt t="87033" x="1827213" y="5064125"/>
          <p14:tracePt t="87042" x="1827213" y="5081588"/>
          <p14:tracePt t="87057" x="1835150" y="5124450"/>
          <p14:tracePt t="87074" x="1843088" y="5132388"/>
          <p14:tracePt t="87082" x="1860550" y="5141913"/>
          <p14:tracePt t="87098" x="1868488" y="5157788"/>
          <p14:tracePt t="87106" x="1885950" y="5167313"/>
          <p14:tracePt t="87114" x="1911350" y="5192713"/>
          <p14:tracePt t="87121" x="1928813" y="5226050"/>
          <p14:tracePt t="87130" x="1971675" y="5260975"/>
          <p14:tracePt t="87137" x="1987550" y="5268913"/>
          <p14:tracePt t="87146" x="2012950" y="5294313"/>
          <p14:tracePt t="87153" x="2055813" y="5327650"/>
          <p14:tracePt t="87161" x="2090738" y="5362575"/>
          <p14:tracePt t="87169" x="2141538" y="5387975"/>
          <p14:tracePt t="87177" x="2149475" y="5387975"/>
          <p14:tracePt t="87185" x="2208213" y="5421313"/>
          <p14:tracePt t="87193" x="2260600" y="5446713"/>
          <p14:tracePt t="87201" x="2286000" y="5464175"/>
          <p14:tracePt t="87210" x="2336800" y="5497513"/>
          <p14:tracePt t="87218" x="2379663" y="5514975"/>
          <p14:tracePt t="87227" x="2430463" y="5540375"/>
          <p14:tracePt t="87233" x="2497138" y="5575300"/>
          <p14:tracePt t="87242" x="2524125" y="5591175"/>
          <p14:tracePt t="87249" x="2590800" y="5608638"/>
          <p14:tracePt t="87258" x="2616200" y="5626100"/>
          <p14:tracePt t="87265" x="2684463" y="5659438"/>
          <p14:tracePt t="87273" x="2778125" y="5659438"/>
          <p14:tracePt t="87282" x="2838450" y="5676900"/>
          <p14:tracePt t="87289" x="2930525" y="5676900"/>
          <p14:tracePt t="87299" x="3016250" y="5694363"/>
          <p14:tracePt t="87305" x="3109913" y="5694363"/>
          <p14:tracePt t="87314" x="3203575" y="5710238"/>
          <p14:tracePt t="87321" x="3262313" y="5710238"/>
          <p14:tracePt t="87330" x="3313113" y="5745163"/>
          <p14:tracePt t="87338" x="3373438" y="5745163"/>
          <p14:tracePt t="87345" x="3457575" y="5745163"/>
          <p14:tracePt t="87354" x="3551238" y="5761038"/>
          <p14:tracePt t="87362" x="3670300" y="5761038"/>
          <p14:tracePt t="87369" x="3756025" y="5761038"/>
          <p14:tracePt t="87377" x="3840163" y="5761038"/>
          <p14:tracePt t="87386" x="3908425" y="5761038"/>
          <p14:tracePt t="87394" x="3992563" y="5761038"/>
          <p14:tracePt t="87401" x="4052888" y="5761038"/>
          <p14:tracePt t="87410" x="4137025" y="5761038"/>
          <p14:tracePt t="87418" x="4256088" y="5761038"/>
          <p14:tracePt t="87427" x="4341813" y="5761038"/>
          <p14:tracePt t="87433" x="4425950" y="5761038"/>
          <p14:tracePt t="87442" x="4545013" y="5761038"/>
          <p14:tracePt t="87449" x="4630738" y="5761038"/>
          <p14:tracePt t="87458" x="4775200" y="5761038"/>
          <p14:tracePt t="87465" x="4868863" y="5753100"/>
          <p14:tracePt t="87474" x="4953000" y="5753100"/>
          <p14:tracePt t="87482" x="5021263" y="5735638"/>
          <p14:tracePt t="87489" x="5132388" y="5735638"/>
          <p14:tracePt t="87498" x="5224463" y="5735638"/>
          <p14:tracePt t="87505" x="5310188" y="5735638"/>
          <p14:tracePt t="87514" x="5429250" y="5735638"/>
          <p14:tracePt t="87521" x="5487988" y="5735638"/>
          <p14:tracePt t="87530" x="5573713" y="5735638"/>
          <p14:tracePt t="87537" x="5657850" y="5735638"/>
          <p14:tracePt t="87546" x="5751513" y="5735638"/>
          <p14:tracePt t="87553" x="5862638" y="5735638"/>
          <p14:tracePt t="87561" x="5930900" y="5735638"/>
          <p14:tracePt t="87569" x="6032500" y="5735638"/>
          <p14:tracePt t="87577" x="6151563" y="5735638"/>
          <p14:tracePt t="87585" x="6210300" y="5735638"/>
          <p14:tracePt t="87594" x="6278563" y="5735638"/>
          <p14:tracePt t="87601" x="6303963" y="5735638"/>
          <p14:tracePt t="87610" x="6346825" y="5735638"/>
          <p14:tracePt t="87617" x="6380163" y="5719763"/>
          <p14:tracePt t="87627" x="6405563" y="5719763"/>
          <p14:tracePt t="87633" x="6430963" y="5719763"/>
          <p14:tracePt t="87642" x="6448425" y="5710238"/>
          <p14:tracePt t="87649" x="6499225" y="5710238"/>
          <p14:tracePt t="87658" x="6567488" y="5710238"/>
          <p14:tracePt t="87665" x="6626225" y="5710238"/>
          <p14:tracePt t="87674" x="6694488" y="5710238"/>
          <p14:tracePt t="87682" x="6754813" y="5710238"/>
          <p14:tracePt t="87690" x="6823075" y="5710238"/>
          <p14:tracePt t="87698" x="6881813" y="5710238"/>
          <p14:tracePt t="87705" x="6924675" y="5710238"/>
          <p14:tracePt t="87714" x="6992938" y="5710238"/>
          <p14:tracePt t="87721" x="7051675" y="5710238"/>
          <p14:tracePt t="87730" x="7085013" y="5710238"/>
          <p14:tracePt t="87737" x="7112000" y="5710238"/>
          <p14:tracePt t="87746" x="7137400" y="5710238"/>
          <p14:tracePt t="87754" x="7178675" y="5710238"/>
          <p14:tracePt t="87761" x="7213600" y="5710238"/>
          <p14:tracePt t="87769" x="7272338" y="5710238"/>
          <p14:tracePt t="87777" x="7332663" y="5710238"/>
          <p14:tracePt t="87785" x="7416800" y="5710238"/>
          <p14:tracePt t="87793" x="7510463" y="5710238"/>
          <p14:tracePt t="87801" x="7553325" y="5676900"/>
          <p14:tracePt t="87810" x="7646988" y="5659438"/>
          <p14:tracePt t="87818" x="7731125" y="5659438"/>
          <p14:tracePt t="87827" x="7799388" y="5641975"/>
          <p14:tracePt t="87834" x="7842250" y="5641975"/>
          <p14:tracePt t="87842" x="7893050" y="5626100"/>
          <p14:tracePt t="87849" x="7935913" y="5626100"/>
          <p14:tracePt t="87858" x="7961313" y="5600700"/>
          <p14:tracePt t="87865" x="8012113" y="5583238"/>
          <p14:tracePt t="87874" x="8054975" y="5583238"/>
          <p14:tracePt t="87882" x="8105775" y="5565775"/>
          <p14:tracePt t="87893" x="8147050" y="5549900"/>
          <p14:tracePt t="87899" x="8215313" y="5514975"/>
          <p14:tracePt t="87906" x="8240713" y="5514975"/>
          <p14:tracePt t="87914" x="8275638" y="5497513"/>
          <p14:tracePt t="87921" x="8301038" y="5497513"/>
          <p14:tracePt t="87930" x="8308975" y="5497513"/>
          <p14:tracePt t="87938" x="8326438" y="5497513"/>
          <p14:tracePt t="87986" x="8334375" y="5489575"/>
          <p14:tracePt t="87993" x="8351838" y="5481638"/>
          <p14:tracePt t="88002" x="8359775" y="5481638"/>
          <p14:tracePt t="88010" x="8385175" y="5464175"/>
          <p14:tracePt t="88018" x="8402638" y="5456238"/>
          <p14:tracePt t="88028" x="8410575" y="5438775"/>
          <p14:tracePt t="88034" x="8428038" y="5430838"/>
          <p14:tracePt t="88042" x="8453438" y="5413375"/>
          <p14:tracePt t="88050" x="8462963" y="5405438"/>
          <p14:tracePt t="88058" x="8478838" y="5387975"/>
          <p14:tracePt t="88066" x="8488363" y="5380038"/>
          <p14:tracePt t="88074" x="8496300" y="5370513"/>
          <p14:tracePt t="88090" x="8513763" y="5353050"/>
          <p14:tracePt t="88099" x="8521700" y="5345113"/>
          <p14:tracePt t="88106" x="8539163" y="5327650"/>
          <p14:tracePt t="88114" x="8580438" y="5286375"/>
          <p14:tracePt t="88122" x="8605838" y="5243513"/>
          <p14:tracePt t="88132" x="8623300" y="5208588"/>
          <p14:tracePt t="88138" x="8674100" y="5175250"/>
          <p14:tracePt t="88147" x="8691563" y="5132388"/>
          <p14:tracePt t="88154" x="8724900" y="5064125"/>
          <p14:tracePt t="88162" x="8734425" y="5038725"/>
          <p14:tracePt t="88170" x="8734425" y="5005388"/>
          <p14:tracePt t="88177" x="8750300" y="4962525"/>
          <p14:tracePt t="88186" x="8750300" y="4937125"/>
          <p14:tracePt t="88194" x="8750300" y="4868863"/>
          <p14:tracePt t="88201" x="8750300" y="4860925"/>
          <p14:tracePt t="88211" x="8767763" y="4835525"/>
          <p14:tracePt t="88218" x="8767763" y="4818063"/>
          <p14:tracePt t="88227" x="8767763" y="4810125"/>
          <p14:tracePt t="88242" x="8767763" y="4792663"/>
          <p14:tracePt t="88258" x="8767763" y="4784725"/>
          <p14:tracePt t="88267" x="8767763" y="4759325"/>
          <p14:tracePt t="88274" x="8767763" y="4749800"/>
          <p14:tracePt t="88290" x="8767763" y="4733925"/>
          <p14:tracePt t="88306" x="8767763" y="4724400"/>
          <p14:tracePt t="88379" x="8759825" y="4708525"/>
          <p14:tracePt t="88386" x="8750300" y="4708525"/>
          <p14:tracePt t="88396" x="8724900" y="4708525"/>
          <p14:tracePt t="88404" x="8640763" y="4708525"/>
          <p14:tracePt t="88413" x="8572500" y="4708525"/>
          <p14:tracePt t="88419" x="8488363" y="4708525"/>
          <p14:tracePt t="88429" x="8402638" y="4708525"/>
          <p14:tracePt t="88435" x="8318500" y="4708525"/>
          <p14:tracePt t="88443" x="8224838" y="4708525"/>
          <p14:tracePt t="88451" x="8139113" y="4708525"/>
          <p14:tracePt t="88458" x="8054975" y="4708525"/>
          <p14:tracePt t="88465" x="7986713" y="4708525"/>
          <p14:tracePt t="88473" x="7900988" y="4708525"/>
          <p14:tracePt t="88481" x="7859713" y="4708525"/>
          <p14:tracePt t="88489" x="7773988" y="4708525"/>
          <p14:tracePt t="88498" x="7688263" y="4708525"/>
          <p14:tracePt t="88505" x="7545388" y="4708525"/>
          <p14:tracePt t="88513" x="7426325" y="4708525"/>
          <p14:tracePt t="88521" x="7315200" y="4708525"/>
          <p14:tracePt t="88530" x="7145338" y="4708525"/>
          <p14:tracePt t="88538" x="7000875" y="4708525"/>
          <p14:tracePt t="88546" x="6770688" y="4708525"/>
          <p14:tracePt t="88553" x="6524625" y="4708525"/>
          <p14:tracePt t="88561" x="6321425" y="4708525"/>
          <p14:tracePt t="88569" x="6210300" y="4708525"/>
          <p14:tracePt t="88577" x="6116638" y="4708525"/>
          <p14:tracePt t="88585" x="6057900" y="4708525"/>
          <p14:tracePt t="88593" x="6015038" y="4708525"/>
          <p14:tracePt t="88611" x="5997575" y="4708525"/>
          <p14:tracePt t="88618" x="5989638" y="4708525"/>
          <p14:tracePt t="88627" x="5946775" y="4708525"/>
          <p14:tracePt t="88633" x="5930900" y="4708525"/>
          <p14:tracePt t="88643" x="5905500" y="4708525"/>
          <p14:tracePt t="88649" x="5880100" y="4708525"/>
          <p14:tracePt t="88658" x="5837238" y="4708525"/>
          <p14:tracePt t="88665" x="5768975" y="4708525"/>
          <p14:tracePt t="88674" x="5641975" y="4673600"/>
          <p14:tracePt t="88682" x="5497513" y="4673600"/>
          <p14:tracePt t="88690" x="5327650" y="4673600"/>
          <p14:tracePt t="88698" x="5122863" y="4673600"/>
          <p14:tracePt t="88706" x="4927600" y="4673600"/>
          <p14:tracePt t="88714" x="4818063" y="4673600"/>
          <p14:tracePt t="88721" x="4699000" y="4673600"/>
          <p14:tracePt t="88730" x="4656138" y="4673600"/>
          <p14:tracePt t="88738" x="4587875" y="4673600"/>
          <p14:tracePt t="88746" x="4529138" y="4683125"/>
          <p14:tracePt t="88754" x="4476750" y="4683125"/>
          <p14:tracePt t="88762" x="4392613" y="4683125"/>
          <p14:tracePt t="88769" x="4298950" y="4699000"/>
          <p14:tracePt t="88777" x="4214813" y="4699000"/>
          <p14:tracePt t="88785" x="4129088" y="4699000"/>
          <p14:tracePt t="88793" x="4035425" y="4699000"/>
          <p14:tracePt t="88802" x="3951288" y="4699000"/>
          <p14:tracePt t="88810" x="3865563" y="4699000"/>
          <p14:tracePt t="88817" x="3721100" y="4699000"/>
          <p14:tracePt t="88827" x="3551238" y="4699000"/>
          <p14:tracePt t="88833" x="3381375" y="4699000"/>
          <p14:tracePt t="88843" x="3236913" y="4699000"/>
          <p14:tracePt t="88849" x="3059113" y="4665663"/>
          <p14:tracePt t="88858" x="2914650" y="4640263"/>
          <p14:tracePt t="88865" x="2820988" y="4622800"/>
          <p14:tracePt t="88874" x="2778125" y="4622800"/>
          <p14:tracePt t="88881" x="2770188" y="4622800"/>
          <p14:tracePt t="88890" x="2752725" y="4622800"/>
          <p14:tracePt t="89035" x="2727325" y="4622800"/>
          <p14:tracePt t="89045" x="2719388" y="4622800"/>
          <p14:tracePt t="89051" x="2701925" y="4622800"/>
          <p14:tracePt t="89059" x="2659063" y="4622800"/>
          <p14:tracePt t="89067" x="2616200" y="4648200"/>
          <p14:tracePt t="89076" x="2600325" y="4657725"/>
          <p14:tracePt t="89084" x="2565400" y="4673600"/>
          <p14:tracePt t="89091" x="2549525" y="4683125"/>
          <p14:tracePt t="89235" x="2540000" y="4699000"/>
          <p14:tracePt t="89246" x="2540000" y="4724400"/>
          <p14:tracePt t="89252" x="2574925" y="4749800"/>
          <p14:tracePt t="89260" x="2590800" y="4802188"/>
          <p14:tracePt t="89267" x="2590800" y="4860925"/>
          <p14:tracePt t="89276" x="2540000" y="4954588"/>
          <p14:tracePt t="89282" x="2463800" y="5013325"/>
          <p14:tracePt t="89290" x="2438400" y="5022850"/>
          <p14:tracePt t="89297" x="2413000" y="5056188"/>
          <p14:tracePt t="89305" x="2395538" y="5056188"/>
          <p14:tracePt t="89492" x="2395538" y="5064125"/>
          <p14:tracePt t="89500" x="2405063" y="5106988"/>
          <p14:tracePt t="89522" x="2430463" y="5106988"/>
          <p14:tracePt t="89530" x="2455863" y="5106988"/>
          <p14:tracePt t="89553" x="2438400" y="5106988"/>
          <p14:tracePt t="89562" x="2344738" y="5141913"/>
          <p14:tracePt t="89569" x="2260600" y="5141913"/>
          <p14:tracePt t="89577" x="2132013" y="5208588"/>
          <p14:tracePt t="89585" x="2065338" y="5243513"/>
          <p14:tracePt t="89593" x="2038350" y="5243513"/>
          <p14:tracePt t="89601" x="2005013" y="5260975"/>
          <p14:tracePt t="89715" x="1979613" y="5302250"/>
          <p14:tracePt t="89723" x="1946275" y="5353050"/>
          <p14:tracePt t="89730" x="1946275" y="5362575"/>
          <p14:tracePt t="89737" x="1946275" y="5421313"/>
          <p14:tracePt t="89746" x="1946275" y="5446713"/>
          <p14:tracePt t="89753" x="1946275" y="5489575"/>
          <p14:tracePt t="89762" x="1946275" y="5540375"/>
          <p14:tracePt t="89769" x="1946275" y="5565775"/>
          <p14:tracePt t="89777" x="1946275" y="5575300"/>
          <p14:tracePt t="89785" x="1946275" y="5591175"/>
          <p14:tracePt t="89793" x="1946275" y="5600700"/>
          <p14:tracePt t="89802" x="1928813" y="5626100"/>
          <p14:tracePt t="89809" x="1928813" y="5641975"/>
          <p14:tracePt t="90682" x="1920875" y="5651500"/>
          <p14:tracePt t="90937" x="1954213" y="5651500"/>
          <p14:tracePt t="90946" x="1962150" y="5651500"/>
          <p14:tracePt t="90953" x="1979613" y="5651500"/>
          <p14:tracePt t="90962" x="1987550" y="5634038"/>
          <p14:tracePt t="90969" x="2005013" y="5634038"/>
          <p14:tracePt t="90978" x="2012950" y="5634038"/>
          <p14:tracePt t="91066" x="2022475" y="5634038"/>
          <p14:tracePt t="91098" x="2038350" y="5626100"/>
          <p14:tracePt t="91394" x="2065338" y="5626100"/>
          <p14:tracePt t="91410" x="2090738" y="5608638"/>
          <p14:tracePt t="91538" x="2090738" y="5600700"/>
          <p14:tracePt t="91634" x="2106613" y="5583238"/>
          <p14:tracePt t="91643" x="2132013" y="5583238"/>
          <p14:tracePt t="91649" x="2141538" y="5583238"/>
          <p14:tracePt t="91658" x="2157413" y="5583238"/>
          <p14:tracePt t="91665" x="2166938" y="5583238"/>
          <p14:tracePt t="91674" x="2208213" y="5583238"/>
          <p14:tracePt t="91689" x="2217738" y="5583238"/>
          <p14:tracePt t="91770" x="2235200" y="5575300"/>
          <p14:tracePt t="91866" x="2235200" y="5557838"/>
          <p14:tracePt t="92026" x="2235200" y="5532438"/>
          <p14:tracePt t="92034" x="2225675" y="5507038"/>
          <p14:tracePt t="92298" x="2208213" y="5489575"/>
          <p14:tracePt t="92306" x="2200275" y="5481638"/>
          <p14:tracePt t="92354" x="2192338" y="5472113"/>
          <p14:tracePt t="92362" x="2174875" y="5456238"/>
          <p14:tracePt t="92369" x="2149475" y="5430838"/>
          <p14:tracePt t="92378" x="2141538" y="5421313"/>
          <p14:tracePt t="92385" x="2141538" y="5405438"/>
          <p14:tracePt t="92401" x="2124075" y="5380038"/>
          <p14:tracePt t="92409" x="2116138" y="5370513"/>
          <p14:tracePt t="92922" x="2116138" y="5345113"/>
          <p14:tracePt t="92930" x="2116138" y="5327650"/>
          <p14:tracePt t="92938" x="2116138" y="5319713"/>
          <p14:tracePt t="92946" x="2116138" y="5276850"/>
          <p14:tracePt t="92953" x="2116138" y="5260975"/>
          <p14:tracePt t="92962" x="2116138" y="5251450"/>
          <p14:tracePt t="92969" x="2116138" y="5243513"/>
          <p14:tracePt t="92985" x="2116138" y="5218113"/>
          <p14:tracePt t="93001" x="2124075" y="5200650"/>
          <p14:tracePt t="93081" x="2141538" y="5192713"/>
          <p14:tracePt t="93105" x="2141538" y="5175250"/>
          <p14:tracePt t="93121" x="2141538" y="5149850"/>
          <p14:tracePt t="93137" x="2141538" y="5141913"/>
          <p14:tracePt t="95321" x="2149475" y="5124450"/>
          <p14:tracePt t="95410" x="2166938" y="5116513"/>
          <p14:tracePt t="95434" x="2192338" y="5116513"/>
          <p14:tracePt t="95443" x="2200275" y="5116513"/>
          <p14:tracePt t="95450" x="2217738" y="5106988"/>
          <p14:tracePt t="95457" x="2225675" y="5106988"/>
          <p14:tracePt t="95465" x="2251075" y="5106988"/>
          <p14:tracePt t="95481" x="2260600" y="5106988"/>
          <p14:tracePt t="95770" x="2286000" y="5106988"/>
          <p14:tracePt t="95778" x="2319338" y="5106988"/>
          <p14:tracePt t="95793" x="2327275" y="5106988"/>
          <p14:tracePt t="95817" x="2336800" y="5106988"/>
          <p14:tracePt t="95833" x="2352675" y="5106988"/>
          <p14:tracePt t="95849" x="2395538" y="5106988"/>
          <p14:tracePt t="95865" x="2405063" y="5106988"/>
          <p14:tracePt t="95881" x="2420938" y="5106988"/>
          <p14:tracePt t="95891" x="2446338" y="5106988"/>
          <p14:tracePt t="95897" x="2471738" y="5106988"/>
          <p14:tracePt t="95905" x="2481263" y="5106988"/>
          <p14:tracePt t="95913" x="2506663" y="5106988"/>
          <p14:tracePt t="95921" x="2524125" y="5106988"/>
          <p14:tracePt t="95929" x="2532063" y="5106988"/>
          <p14:tracePt t="95937" x="2540000" y="5106988"/>
          <p14:tracePt t="95945" x="2574925" y="5106988"/>
          <p14:tracePt t="95961" x="2582863" y="5106988"/>
          <p14:tracePt t="96001" x="2590800" y="5106988"/>
          <p14:tracePt t="96009" x="2608263" y="5106988"/>
          <p14:tracePt t="96017" x="2633663" y="5106988"/>
          <p14:tracePt t="96025" x="2641600" y="5106988"/>
          <p14:tracePt t="96033" x="2701925" y="5106988"/>
          <p14:tracePt t="96042" x="2727325" y="5106988"/>
          <p14:tracePt t="96049" x="2778125" y="5167313"/>
          <p14:tracePt t="96058" x="2811463" y="5183188"/>
          <p14:tracePt t="96065" x="2879725" y="5218113"/>
          <p14:tracePt t="96097" x="2879725" y="5226050"/>
          <p14:tracePt t="96370" x="2871788" y="5208588"/>
          <p14:tracePt t="96386" x="2863850" y="5208588"/>
          <p14:tracePt t="96401" x="2838450" y="5226050"/>
          <p14:tracePt t="96418" x="2820988" y="5243513"/>
          <p14:tracePt t="96554" x="2811463" y="5235575"/>
          <p14:tracePt t="96579" x="2795588" y="5226050"/>
          <p14:tracePt t="96609" x="2786063" y="5208588"/>
          <p14:tracePt t="96618" x="2770188" y="5200650"/>
          <p14:tracePt t="96633" x="2760663" y="5200650"/>
          <p14:tracePt t="96642" x="2752725" y="5200650"/>
          <p14:tracePt t="96658" x="2709863" y="5200650"/>
          <p14:tracePt t="96665" x="2684463" y="5200650"/>
          <p14:tracePt t="96673" x="2651125" y="5183188"/>
          <p14:tracePt t="96681" x="2641600" y="5175250"/>
          <p14:tracePt t="96713" x="2625725" y="5175250"/>
          <p14:tracePt t="96922" x="2616200" y="5157788"/>
          <p14:tracePt t="96930" x="2616200" y="5149850"/>
          <p14:tracePt t="96937" x="2557463" y="5091113"/>
          <p14:tracePt t="96946" x="2481263" y="5056188"/>
          <p14:tracePt t="96953" x="2387600" y="4997450"/>
          <p14:tracePt t="96961" x="2336800" y="4979988"/>
          <p14:tracePt t="96969" x="2311400" y="4979988"/>
          <p14:tracePt t="96994" x="2293938" y="4979988"/>
          <p14:tracePt t="97001" x="2286000" y="4979988"/>
          <p14:tracePt t="97009" x="2276475" y="4979988"/>
          <p14:tracePt t="97033" x="2251075" y="4979988"/>
          <p14:tracePt t="97081" x="2235200" y="4979988"/>
          <p14:tracePt t="97097" x="2235200" y="4997450"/>
          <p14:tracePt t="97113" x="2243138" y="5022850"/>
          <p14:tracePt t="97218" x="2251075" y="5022850"/>
          <p14:tracePt t="97266" x="2293938" y="4997450"/>
          <p14:tracePt t="97314" x="2311400" y="4987925"/>
          <p14:tracePt t="97362" x="2319338" y="4987925"/>
          <p14:tracePt t="97546" x="2344738" y="4987925"/>
          <p14:tracePt t="97562" x="2352675" y="4979988"/>
          <p14:tracePt t="97586" x="2370138" y="4979988"/>
          <p14:tracePt t="97593" x="2379663" y="4979988"/>
          <p14:tracePt t="97601" x="2420938" y="4979988"/>
          <p14:tracePt t="97609" x="2430463" y="4979988"/>
          <p14:tracePt t="97617" x="2471738" y="4979988"/>
          <p14:tracePt t="97625" x="2497138" y="4979988"/>
          <p14:tracePt t="97633" x="2549525" y="4979988"/>
          <p14:tracePt t="97642" x="2574925" y="4979988"/>
          <p14:tracePt t="97649" x="2633663" y="4979988"/>
          <p14:tracePt t="97659" x="2668588" y="4979988"/>
          <p14:tracePt t="97665" x="2709863" y="4979988"/>
          <p14:tracePt t="97673" x="2735263" y="4979988"/>
          <p14:tracePt t="97681" x="2803525" y="4979988"/>
          <p14:tracePt t="97689" x="2846388" y="4979988"/>
          <p14:tracePt t="97697" x="2871788" y="4979988"/>
          <p14:tracePt t="97705" x="2940050" y="4979988"/>
          <p14:tracePt t="97713" x="2965450" y="4962525"/>
          <p14:tracePt t="97721" x="3008313" y="4962525"/>
          <p14:tracePt t="97729" x="3041650" y="4962525"/>
          <p14:tracePt t="97738" x="3109913" y="4929188"/>
          <p14:tracePt t="97746" x="3117850" y="4929188"/>
          <p14:tracePt t="97753" x="3160713" y="4911725"/>
          <p14:tracePt t="97762" x="3203575" y="4911725"/>
          <p14:tracePt t="97769" x="3254375" y="4911725"/>
          <p14:tracePt t="97777" x="3313113" y="4894263"/>
          <p14:tracePt t="97785" x="3338513" y="4894263"/>
          <p14:tracePt t="97793" x="3389313" y="4894263"/>
          <p14:tracePt t="97801" x="3398838" y="4894263"/>
          <p14:tracePt t="97809" x="3414713" y="4886325"/>
          <p14:tracePt t="97865" x="3449638" y="4886325"/>
          <p14:tracePt t="97874" x="3467100" y="4886325"/>
          <p14:tracePt t="97881" x="3508375" y="4886325"/>
          <p14:tracePt t="97889" x="3551238" y="4886325"/>
          <p14:tracePt t="97909" x="3627438" y="4894263"/>
          <p14:tracePt t="97914" x="3687763" y="4894263"/>
          <p14:tracePt t="97922" x="3738563" y="4894263"/>
          <p14:tracePt t="97930" x="3781425" y="4894263"/>
          <p14:tracePt t="97937" x="3822700" y="4894263"/>
          <p14:tracePt t="97946" x="3848100" y="4894263"/>
          <p14:tracePt t="97954" x="3900488" y="4894263"/>
          <p14:tracePt t="97962" x="3908425" y="4894263"/>
          <p14:tracePt t="97969" x="3951288" y="4894263"/>
          <p14:tracePt t="97978" x="3959225" y="4894263"/>
          <p14:tracePt t="97985" x="3992563" y="4903788"/>
          <p14:tracePt t="97993" x="4002088" y="4919663"/>
          <p14:tracePt t="98001" x="4027488" y="4919663"/>
          <p14:tracePt t="98009" x="4035425" y="4919663"/>
          <p14:tracePt t="98017" x="4078288" y="4919663"/>
          <p14:tracePt t="98026" x="4095750" y="4929188"/>
          <p14:tracePt t="98033" x="4121150" y="4929188"/>
          <p14:tracePt t="98042" x="4146550" y="4929188"/>
          <p14:tracePt t="98049" x="4154488" y="4937125"/>
          <p14:tracePt t="98065" x="4171950" y="4937125"/>
          <p14:tracePt t="98089" x="4197350" y="4954588"/>
          <p14:tracePt t="98097" x="4205288" y="4954588"/>
          <p14:tracePt t="98105" x="4222750" y="4954588"/>
          <p14:tracePt t="98114" x="4248150" y="4954588"/>
          <p14:tracePt t="98121" x="4291013" y="4954588"/>
          <p14:tracePt t="98130" x="4324350" y="4987925"/>
          <p14:tracePt t="98138" x="4384675" y="4987925"/>
          <p14:tracePt t="98146" x="4451350" y="4997450"/>
          <p14:tracePt t="98153" x="4476750" y="5013325"/>
          <p14:tracePt t="98162" x="4545013" y="5013325"/>
          <p14:tracePt t="98169" x="4605338" y="5030788"/>
          <p14:tracePt t="98178" x="4621213" y="5030788"/>
          <p14:tracePt t="98185" x="4664075" y="5030788"/>
          <p14:tracePt t="98193" x="4706938" y="5030788"/>
          <p14:tracePt t="98201" x="4749800" y="5030788"/>
          <p14:tracePt t="98209" x="4765675" y="5030788"/>
          <p14:tracePt t="98226" x="4775200" y="5030788"/>
          <p14:tracePt t="98555" x="4851400" y="5030788"/>
          <p14:tracePt t="98562" x="4995863" y="5030788"/>
          <p14:tracePt t="98569" x="5132388" y="5030788"/>
          <p14:tracePt t="98578" x="5335588" y="5030788"/>
          <p14:tracePt t="98585" x="5446713" y="5030788"/>
          <p14:tracePt t="98593" x="5565775" y="5030788"/>
          <p14:tracePt t="98601" x="5735638" y="5030788"/>
          <p14:tracePt t="98609" x="5853113" y="5030788"/>
          <p14:tracePt t="98617" x="5938838" y="5030788"/>
          <p14:tracePt t="98624" x="6049963" y="5030788"/>
          <p14:tracePt t="98633" x="6194425" y="5030788"/>
          <p14:tracePt t="98641" x="6286500" y="5030788"/>
          <p14:tracePt t="98649" x="6372225" y="5030788"/>
          <p14:tracePt t="98658" x="6397625" y="5030788"/>
          <p14:tracePt t="98665" x="6405563" y="5030788"/>
          <p14:tracePt t="98819" x="6430963" y="5030788"/>
          <p14:tracePt t="98922" x="6465888" y="5030788"/>
          <p14:tracePt t="98929" x="6473825" y="5030788"/>
          <p14:tracePt t="98938" x="6499225" y="5030788"/>
          <p14:tracePt t="98945" x="6524625" y="5030788"/>
          <p14:tracePt t="98953" x="6592888" y="5030788"/>
          <p14:tracePt t="98962" x="6653213" y="5030788"/>
          <p14:tracePt t="98969" x="6745288" y="5064125"/>
          <p14:tracePt t="98978" x="6831013" y="5064125"/>
          <p14:tracePt t="98985" x="6873875" y="5064125"/>
          <p14:tracePt t="98993" x="6942138" y="5064125"/>
          <p14:tracePt t="99001" x="7000875" y="5064125"/>
          <p14:tracePt t="99009" x="7018338" y="5064125"/>
          <p14:tracePt t="99017" x="7026275" y="5064125"/>
          <p14:tracePt t="99025" x="7051675" y="5064125"/>
          <p14:tracePt t="99033" x="7069138" y="5064125"/>
          <p14:tracePt t="99074" x="7077075" y="5064125"/>
          <p14:tracePt t="99081" x="7119938" y="5064125"/>
          <p14:tracePt t="99089" x="7145338" y="5064125"/>
          <p14:tracePt t="99097" x="7213600" y="5081588"/>
          <p14:tracePt t="99105" x="7239000" y="5081588"/>
          <p14:tracePt t="99113" x="7281863" y="5081588"/>
          <p14:tracePt t="99121" x="7297738" y="5081588"/>
          <p14:tracePt t="99129" x="7340600" y="5081588"/>
          <p14:tracePt t="99137" x="7348538" y="5081588"/>
          <p14:tracePt t="99146" x="7373938" y="5081588"/>
          <p14:tracePt t="99153" x="7416800" y="5081588"/>
          <p14:tracePt t="99162" x="7451725" y="5081588"/>
          <p14:tracePt t="99169" x="7510463" y="5081588"/>
          <p14:tracePt t="99178" x="7570788" y="5081588"/>
          <p14:tracePt t="99185" x="7637463" y="5081588"/>
          <p14:tracePt t="99193" x="7723188" y="5081588"/>
          <p14:tracePt t="99201" x="7766050" y="5099050"/>
          <p14:tracePt t="99209" x="7832725" y="5099050"/>
          <p14:tracePt t="99217" x="7875588" y="5099050"/>
          <p14:tracePt t="99225" x="7926388" y="5099050"/>
          <p14:tracePt t="99234" x="7951788" y="5099050"/>
          <p14:tracePt t="99242" x="7977188" y="5099050"/>
          <p14:tracePt t="99249" x="7986713" y="5099050"/>
          <p14:tracePt t="99259" x="8029575" y="5099050"/>
          <p14:tracePt t="99265" x="8054975" y="5099050"/>
          <p14:tracePt t="99273" x="8105775" y="5099050"/>
          <p14:tracePt t="99281" x="8164513" y="5099050"/>
          <p14:tracePt t="99289" x="8189913" y="5099050"/>
          <p14:tracePt t="99297" x="8207375" y="5099050"/>
          <p14:tracePt t="99305" x="8250238" y="5099050"/>
          <p14:tracePt t="99403" x="8258175" y="5099050"/>
          <p14:tracePt t="99842" x="8275638" y="5124450"/>
          <p14:tracePt t="99850" x="8275638" y="5141913"/>
          <p14:tracePt t="99860" x="8301038" y="5183188"/>
          <p14:tracePt t="99865" x="8334375" y="5251450"/>
          <p14:tracePt t="99873" x="8334375" y="5294313"/>
          <p14:tracePt t="99892" x="8334375" y="5362575"/>
          <p14:tracePt t="99897" x="8308975" y="5395913"/>
          <p14:tracePt t="99905" x="8250238" y="5395913"/>
          <p14:tracePt t="99913" x="8232775" y="5395913"/>
          <p14:tracePt t="99921" x="8224838" y="5395913"/>
          <p14:tracePt t="100115" x="8224838" y="5405438"/>
          <p14:tracePt t="100155" x="8224838" y="5380038"/>
          <p14:tracePt t="100163" x="8224838" y="5345113"/>
          <p14:tracePt t="100179" x="8147050" y="5251450"/>
          <p14:tracePt t="100185" x="8088313" y="5243513"/>
          <p14:tracePt t="100193" x="7935913" y="5175250"/>
          <p14:tracePt t="100201" x="7781925" y="5149850"/>
          <p14:tracePt t="100209" x="7553325" y="5081588"/>
          <p14:tracePt t="100217" x="7272338" y="5038725"/>
          <p14:tracePt t="100225" x="6899275" y="4929188"/>
          <p14:tracePt t="100233" x="6584950" y="4802188"/>
          <p14:tracePt t="100241" x="6296025" y="4775200"/>
          <p14:tracePt t="100249" x="6116638" y="4708525"/>
          <p14:tracePt t="100258" x="6032500" y="4708525"/>
          <p14:tracePt t="100265" x="5964238" y="4691063"/>
          <p14:tracePt t="100273" x="5956300" y="4691063"/>
          <p14:tracePt t="100281" x="5913438" y="4691063"/>
          <p14:tracePt t="100289" x="5905500" y="4691063"/>
          <p14:tracePt t="100297" x="5862638" y="4673600"/>
          <p14:tracePt t="100305" x="5837238" y="4673600"/>
          <p14:tracePt t="100313" x="5768975" y="4673600"/>
          <p14:tracePt t="100321" x="5708650" y="4673600"/>
          <p14:tracePt t="100329" x="5599113" y="4673600"/>
          <p14:tracePt t="100337" x="5513388" y="4673600"/>
          <p14:tracePt t="100345" x="5421313" y="4673600"/>
          <p14:tracePt t="100353" x="5335588" y="4673600"/>
          <p14:tracePt t="100362" x="5249863" y="4673600"/>
          <p14:tracePt t="100369" x="5132388" y="4673600"/>
          <p14:tracePt t="100378" x="5021263" y="4673600"/>
          <p14:tracePt t="100385" x="4927600" y="4673600"/>
          <p14:tracePt t="100393" x="4783138" y="4673600"/>
          <p14:tracePt t="100401" x="4699000" y="4673600"/>
          <p14:tracePt t="100409" x="4587875" y="4673600"/>
          <p14:tracePt t="100417" x="4494213" y="4673600"/>
          <p14:tracePt t="100425" x="4425950" y="4708525"/>
          <p14:tracePt t="100433" x="4332288" y="4724400"/>
          <p14:tracePt t="100441" x="4291013" y="4741863"/>
          <p14:tracePt t="100611" x="4273550" y="4749800"/>
          <p14:tracePt t="100619" x="4273550" y="4759325"/>
          <p14:tracePt t="100634" x="4273550" y="4775200"/>
          <p14:tracePt t="100649" x="4265613" y="4802188"/>
          <p14:tracePt t="100658" x="4248150" y="4810125"/>
          <p14:tracePt t="100665" x="4248150" y="4835525"/>
          <p14:tracePt t="100673" x="4248150" y="4852988"/>
          <p14:tracePt t="100689" x="4248150" y="4860925"/>
          <p14:tracePt t="100697" x="4248150" y="4886325"/>
          <p14:tracePt t="100705" x="4248150" y="4911725"/>
          <p14:tracePt t="100721" x="4248150" y="4962525"/>
          <p14:tracePt t="100729" x="4248150" y="4972050"/>
          <p14:tracePt t="100737" x="4248150" y="4987925"/>
          <p14:tracePt t="100745" x="4248150" y="4997450"/>
          <p14:tracePt t="100753" x="4256088" y="5005388"/>
          <p14:tracePt t="100850" x="4265613" y="5005388"/>
          <p14:tracePt t="100866" x="4291013" y="5005388"/>
          <p14:tracePt t="100874" x="4306888" y="5005388"/>
          <p14:tracePt t="100883" x="4316413" y="5005388"/>
          <p14:tracePt t="100898" x="4324350" y="5005388"/>
          <p14:tracePt t="100914" x="4349750" y="5005388"/>
          <p14:tracePt t="100921" x="4367213" y="5005388"/>
          <p14:tracePt t="100929" x="4418013" y="5005388"/>
          <p14:tracePt t="100938" x="4468813" y="5005388"/>
          <p14:tracePt t="100946" x="4595813" y="5005388"/>
          <p14:tracePt t="100953" x="4740275" y="5005388"/>
          <p14:tracePt t="100962" x="4910138" y="5005388"/>
          <p14:tracePt t="100969" x="5080000" y="5005388"/>
          <p14:tracePt t="100978" x="5249863" y="5005388"/>
          <p14:tracePt t="100985" x="5480050" y="5005388"/>
          <p14:tracePt t="100993" x="5591175" y="5005388"/>
          <p14:tracePt t="101001" x="5761038" y="5005388"/>
          <p14:tracePt t="101009" x="5853113" y="5005388"/>
          <p14:tracePt t="101017" x="5895975" y="5005388"/>
          <p14:tracePt t="101025" x="5956300" y="5005388"/>
          <p14:tracePt t="101049" x="5972175" y="5005388"/>
          <p14:tracePt t="101171" x="5997575" y="5005388"/>
          <p14:tracePt t="101187" x="6007100" y="5005388"/>
          <p14:tracePt t="101276" x="6024563" y="5005388"/>
          <p14:tracePt t="101339" x="6007100" y="5005388"/>
          <p14:tracePt t="101347" x="5921375" y="5005388"/>
          <p14:tracePt t="101354" x="5776913" y="5005388"/>
          <p14:tracePt t="101362" x="5607050" y="5005388"/>
          <p14:tracePt t="101369" x="5411788" y="5005388"/>
          <p14:tracePt t="101378" x="5208588" y="5005388"/>
          <p14:tracePt t="101386" x="5038725" y="5005388"/>
          <p14:tracePt t="101393" x="4818063" y="5005388"/>
          <p14:tracePt t="101402" x="4646613" y="5005388"/>
          <p14:tracePt t="101409" x="4443413" y="5005388"/>
          <p14:tracePt t="101418" x="4298950" y="5005388"/>
          <p14:tracePt t="101425" x="4129088" y="5005388"/>
          <p14:tracePt t="101433" x="4044950" y="5005388"/>
          <p14:tracePt t="101442" x="4002088" y="5005388"/>
          <p14:tracePt t="101449" x="3933825" y="5005388"/>
          <p14:tracePt t="101459" x="3873500" y="5005388"/>
          <p14:tracePt t="101465" x="3848100" y="5005388"/>
          <p14:tracePt t="101475" x="3797300" y="5005388"/>
          <p14:tracePt t="101481" x="3756025" y="5005388"/>
          <p14:tracePt t="101490" x="3729038" y="5005388"/>
          <p14:tracePt t="101497" x="3662363" y="5005388"/>
          <p14:tracePt t="101505" x="3619500" y="5005388"/>
          <p14:tracePt t="101513" x="3533775" y="5013325"/>
          <p14:tracePt t="101521" x="3467100" y="5013325"/>
          <p14:tracePt t="101530" x="3398838" y="5048250"/>
          <p14:tracePt t="101538" x="3373438" y="5064125"/>
          <p14:tracePt t="101546" x="3338513" y="5064125"/>
          <p14:tracePt t="101562" x="3330575" y="5064125"/>
          <p14:tracePt t="101586" x="3322638" y="5073650"/>
          <p14:tracePt t="101602" x="3279775" y="5073650"/>
          <p14:tracePt t="101609" x="3262313" y="5073650"/>
          <p14:tracePt t="101617" x="3236913" y="5091113"/>
          <p14:tracePt t="101625" x="3194050" y="5091113"/>
          <p14:tracePt t="101633" x="3127375" y="5091113"/>
          <p14:tracePt t="101642" x="3100388" y="5116513"/>
          <p14:tracePt t="101649" x="3084513" y="5132388"/>
          <p14:tracePt t="101674" x="3059113" y="5132388"/>
          <p14:tracePt t="101681" x="3049588" y="5141913"/>
          <p14:tracePt t="101697" x="3041650" y="5157788"/>
          <p14:tracePt t="101705" x="3024188" y="5167313"/>
          <p14:tracePt t="101713" x="3016250" y="5175250"/>
          <p14:tracePt t="101721" x="3016250" y="5192713"/>
          <p14:tracePt t="101730" x="2990850" y="5218113"/>
          <p14:tracePt t="101738" x="2973388" y="5235575"/>
          <p14:tracePt t="101746" x="2973388" y="5260975"/>
          <p14:tracePt t="101754" x="2973388" y="5268913"/>
          <p14:tracePt t="101762" x="2965450" y="5294313"/>
          <p14:tracePt t="101883" x="2965450" y="5311775"/>
          <p14:tracePt t="101891" x="2973388" y="5311775"/>
          <p14:tracePt t="101903" x="2990850" y="5319713"/>
          <p14:tracePt t="101907" x="3016250" y="5319713"/>
          <p14:tracePt t="101914" x="3041650" y="5319713"/>
          <p14:tracePt t="101921" x="3059113" y="5319713"/>
          <p14:tracePt t="101978" x="3067050" y="5319713"/>
          <p14:tracePt t="102027" x="3092450" y="5319713"/>
          <p14:tracePt t="102052" x="3100388" y="5319713"/>
          <p14:tracePt t="102060" x="3117850" y="5327650"/>
          <p14:tracePt t="102074" x="3127375" y="5327650"/>
          <p14:tracePt t="102082" x="3152775" y="5345113"/>
          <p14:tracePt t="102090" x="3168650" y="5345113"/>
          <p14:tracePt t="102097" x="3178175" y="5353050"/>
          <p14:tracePt t="102105" x="3194050" y="5370513"/>
          <p14:tracePt t="102129" x="3228975" y="5370513"/>
          <p14:tracePt t="102138" x="3262313" y="5370513"/>
          <p14:tracePt t="102146" x="3322638" y="5370513"/>
          <p14:tracePt t="102153" x="3389313" y="5370513"/>
          <p14:tracePt t="102162" x="3449638" y="5370513"/>
          <p14:tracePt t="102169" x="3559175" y="5370513"/>
          <p14:tracePt t="102178" x="3670300" y="5370513"/>
          <p14:tracePt t="102185" x="3789363" y="5370513"/>
          <p14:tracePt t="102193" x="3933825" y="5370513"/>
          <p14:tracePt t="102201" x="4017963" y="5370513"/>
          <p14:tracePt t="102210" x="4060825" y="5362575"/>
          <p14:tracePt t="102218" x="4129088" y="5362575"/>
          <p14:tracePt t="102225" x="4171950" y="5345113"/>
          <p14:tracePt t="102603" x="4171950" y="5353050"/>
          <p14:tracePt t="102612" x="4171950" y="5362575"/>
          <p14:tracePt t="102634" x="4171950" y="5370513"/>
          <p14:tracePt t="102881" x="4230688" y="5370513"/>
          <p14:tracePt t="102890" x="4273550" y="5370513"/>
          <p14:tracePt t="102897" x="4324350" y="5370513"/>
          <p14:tracePt t="102961" x="4316413" y="5370513"/>
          <p14:tracePt t="102969" x="4273550" y="5353050"/>
          <p14:tracePt t="102977" x="4265613" y="5353050"/>
          <p14:tracePt t="102985" x="4222750" y="5345113"/>
          <p14:tracePt t="102993" x="4214813" y="5327650"/>
          <p14:tracePt t="103299" x="4197350" y="5327650"/>
          <p14:tracePt t="103307" x="4154488" y="5327650"/>
          <p14:tracePt t="103314" x="4111625" y="5327650"/>
          <p14:tracePt t="103321" x="4027488" y="5327650"/>
          <p14:tracePt t="103329" x="3883025" y="5327650"/>
          <p14:tracePt t="103337" x="3746500" y="5327650"/>
          <p14:tracePt t="103345" x="3627438" y="5327650"/>
          <p14:tracePt t="103353" x="3432175" y="5327650"/>
          <p14:tracePt t="103361" x="3313113" y="5327650"/>
          <p14:tracePt t="103369" x="3143250" y="5327650"/>
          <p14:tracePt t="103378" x="3059113" y="5327650"/>
          <p14:tracePt t="103385" x="2965450" y="5327650"/>
          <p14:tracePt t="103394" x="2879725" y="5327650"/>
          <p14:tracePt t="103401" x="2820988" y="5327650"/>
          <p14:tracePt t="103409" x="2770188" y="5327650"/>
          <p14:tracePt t="103417" x="2709863" y="5327650"/>
          <p14:tracePt t="103425" x="2659063" y="5327650"/>
          <p14:tracePt t="103433" x="2616200" y="5327650"/>
          <p14:tracePt t="103441" x="2574925" y="5327650"/>
          <p14:tracePt t="103449" x="2557463" y="5327650"/>
          <p14:tracePt t="103458" x="2524125" y="5327650"/>
          <p14:tracePt t="103465" x="2471738" y="5327650"/>
          <p14:tracePt t="103474" x="2430463" y="5327650"/>
          <p14:tracePt t="103481" x="2405063" y="5327650"/>
          <p14:tracePt t="103489" x="2352675" y="5327650"/>
          <p14:tracePt t="103513" x="2344738" y="5337175"/>
          <p14:tracePt t="103634" x="2379663" y="5337175"/>
          <p14:tracePt t="103642" x="2481263" y="5337175"/>
          <p14:tracePt t="103650" x="2625725" y="5337175"/>
          <p14:tracePt t="103659" x="2770188" y="5337175"/>
          <p14:tracePt t="103665" x="2965450" y="5337175"/>
          <p14:tracePt t="103675" x="3168650" y="5380038"/>
          <p14:tracePt t="103681" x="3313113" y="5380038"/>
          <p14:tracePt t="103690" x="3482975" y="5380038"/>
          <p14:tracePt t="103697" x="3602038" y="5380038"/>
          <p14:tracePt t="103706" x="3713163" y="5380038"/>
          <p14:tracePt t="103713" x="3857625" y="5380038"/>
          <p14:tracePt t="103721" x="3916363" y="5380038"/>
          <p14:tracePt t="103730" x="3984625" y="5380038"/>
          <p14:tracePt t="103738" x="4027488" y="5380038"/>
          <p14:tracePt t="103746" x="4044950" y="5380038"/>
          <p14:tracePt t="103769" x="4052888" y="5380038"/>
          <p14:tracePt t="104035" x="4052888" y="5362575"/>
          <p14:tracePt t="104050" x="4052888" y="5319713"/>
          <p14:tracePt t="104059" x="4035425" y="5319713"/>
          <p14:tracePt t="104075" x="4027488" y="5311775"/>
          <p14:tracePt t="104105" x="3984625" y="5311775"/>
          <p14:tracePt t="104113" x="3941763" y="5311775"/>
          <p14:tracePt t="104121" x="3873500" y="5311775"/>
          <p14:tracePt t="104129" x="3789363" y="5311775"/>
          <p14:tracePt t="104137" x="3746500" y="5311775"/>
          <p14:tracePt t="104145" x="3695700" y="5311775"/>
          <p14:tracePt t="104153" x="3652838" y="5311775"/>
          <p14:tracePt t="104162" x="3568700" y="5337175"/>
          <p14:tracePt t="104169" x="3551238" y="5345113"/>
          <p14:tracePt t="104178" x="3475038" y="5395913"/>
          <p14:tracePt t="104185" x="3373438" y="5438775"/>
          <p14:tracePt t="104194" x="3262313" y="5438775"/>
          <p14:tracePt t="104201" x="3219450" y="5438775"/>
          <p14:tracePt t="104209" x="3168650" y="5481638"/>
          <p14:tracePt t="104218" x="3143250" y="5481638"/>
          <p14:tracePt t="104457" x="3127375" y="5481638"/>
          <p14:tracePt t="104465" x="3084513" y="5481638"/>
          <p14:tracePt t="104474" x="3074988" y="5481638"/>
          <p14:tracePt t="104489" x="3049588" y="5481638"/>
          <p14:tracePt t="104497" x="3024188" y="5481638"/>
          <p14:tracePt t="104505" x="2990850" y="5481638"/>
          <p14:tracePt t="104513" x="2982913" y="5481638"/>
          <p14:tracePt t="104521" x="2955925" y="5481638"/>
          <p14:tracePt t="104618" x="2947988" y="5481638"/>
          <p14:tracePt t="104634" x="2930525" y="5481638"/>
          <p14:tracePt t="104682" x="2922588" y="5481638"/>
          <p14:tracePt t="104707" x="2897188" y="5481638"/>
          <p14:tracePt t="104730" x="2879725" y="5481638"/>
          <p14:tracePt t="104738" x="2871788" y="5481638"/>
          <p14:tracePt t="104746" x="2854325" y="5481638"/>
          <p14:tracePt t="104753" x="2828925" y="5481638"/>
          <p14:tracePt t="104761" x="2820988" y="5481638"/>
          <p14:tracePt t="105299" x="2811463" y="5481638"/>
          <p14:tracePt t="105307" x="2795588" y="5481638"/>
          <p14:tracePt t="105337" x="2786063" y="5497513"/>
          <p14:tracePt t="105353" x="2770188" y="5497513"/>
          <p14:tracePt t="105385" x="2760663" y="5497513"/>
          <p14:tracePt t="105425" x="2744788" y="5497513"/>
          <p14:tracePt t="105441" x="2735263" y="5507038"/>
          <p14:tracePt t="105458" x="2709863" y="5507038"/>
          <p14:tracePt t="105474" x="2701925" y="5524500"/>
          <p14:tracePt t="105490" x="2684463" y="5524500"/>
          <p14:tracePt t="105497" x="2676525" y="5532438"/>
          <p14:tracePt t="105505" x="2659063" y="5540375"/>
          <p14:tracePt t="105513" x="2651125" y="5557838"/>
          <p14:tracePt t="105521" x="2625725" y="5565775"/>
          <p14:tracePt t="105529" x="2608263" y="5583238"/>
          <p14:tracePt t="105562" x="2582863" y="5583238"/>
          <p14:tracePt t="105569" x="2574925" y="5591175"/>
          <p14:tracePt t="105578" x="2557463" y="5608638"/>
          <p14:tracePt t="105626" x="2549525" y="5616575"/>
          <p14:tracePt t="105633" x="2524125" y="5616575"/>
          <p14:tracePt t="105641" x="2514600" y="5616575"/>
          <p14:tracePt t="105649" x="2497138" y="5616575"/>
          <p14:tracePt t="105665" x="2489200" y="5616575"/>
          <p14:tracePt t="105681" x="2463800" y="5616575"/>
          <p14:tracePt t="105690" x="2446338" y="5616575"/>
          <p14:tracePt t="105729" x="2438400" y="5616575"/>
          <p14:tracePt t="105745" x="2395538" y="5616575"/>
          <p14:tracePt t="105753" x="2370138" y="5616575"/>
          <p14:tracePt t="105762" x="2352675" y="5616575"/>
          <p14:tracePt t="105769" x="2327275" y="5616575"/>
          <p14:tracePt t="105778" x="2301875" y="5634038"/>
          <p14:tracePt t="105785" x="2293938" y="5641975"/>
          <p14:tracePt t="105794" x="2260600" y="5668963"/>
          <p14:tracePt t="105801" x="2235200" y="5684838"/>
          <p14:tracePt t="105809" x="2225675" y="5702300"/>
          <p14:tracePt t="105817" x="2208213" y="5727700"/>
          <p14:tracePt t="105825" x="2174875" y="5753100"/>
          <p14:tracePt t="105842" x="2166938" y="5770563"/>
          <p14:tracePt t="105874" x="2157413" y="5778500"/>
          <p14:tracePt t="105905" x="2157413" y="5803900"/>
          <p14:tracePt t="105914" x="2157413" y="5813425"/>
          <p14:tracePt t="105921" x="2157413" y="5829300"/>
          <p14:tracePt t="105929" x="2157413" y="5854700"/>
          <p14:tracePt t="105938" x="2157413" y="5864225"/>
          <p14:tracePt t="105946" x="2157413" y="5880100"/>
          <p14:tracePt t="106009" x="2157413" y="5889625"/>
          <p14:tracePt t="106025" x="2157413" y="5932488"/>
          <p14:tracePt t="106033" x="2157413" y="5940425"/>
          <p14:tracePt t="106041" x="2182813" y="5973763"/>
          <p14:tracePt t="106057" x="2182813" y="5999163"/>
          <p14:tracePt t="106065" x="2200275" y="6008688"/>
          <p14:tracePt t="106081" x="2208213" y="6034088"/>
          <p14:tracePt t="106097" x="2208213" y="6049963"/>
          <p14:tracePt t="106113" x="2225675" y="6076950"/>
          <p14:tracePt t="106121" x="2235200" y="6076950"/>
          <p14:tracePt t="106129" x="2251075" y="6084888"/>
          <p14:tracePt t="106137" x="2260600" y="6102350"/>
          <p14:tracePt t="106145" x="2268538" y="6110288"/>
          <p14:tracePt t="106153" x="2286000" y="6127750"/>
          <p14:tracePt t="106161" x="2293938" y="6135688"/>
          <p14:tracePt t="106169" x="2311400" y="6143625"/>
          <p14:tracePt t="106185" x="2319338" y="6161088"/>
          <p14:tracePt t="106201" x="2336800" y="6169025"/>
          <p14:tracePt t="106209" x="2344738" y="6186488"/>
          <p14:tracePt t="106217" x="2352675" y="6186488"/>
          <p14:tracePt t="106225" x="2387600" y="6194425"/>
          <p14:tracePt t="106241" x="2430463" y="6211888"/>
          <p14:tracePt t="106249" x="2438400" y="6211888"/>
          <p14:tracePt t="106257" x="2524125" y="6246813"/>
          <p14:tracePt t="106265" x="2565400" y="6262688"/>
          <p14:tracePt t="106274" x="2600325" y="6272213"/>
          <p14:tracePt t="106281" x="2659063" y="6288088"/>
          <p14:tracePt t="106289" x="2727325" y="6288088"/>
          <p14:tracePt t="106297" x="2752725" y="6288088"/>
          <p14:tracePt t="106305" x="2795588" y="6288088"/>
          <p14:tracePt t="106313" x="2846388" y="6305550"/>
          <p14:tracePt t="106321" x="2889250" y="6305550"/>
          <p14:tracePt t="106329" x="2973388" y="6305550"/>
          <p14:tracePt t="106337" x="3024188" y="6338888"/>
          <p14:tracePt t="106345" x="3084513" y="6338888"/>
          <p14:tracePt t="106353" x="3152775" y="6338888"/>
          <p14:tracePt t="106361" x="3236913" y="6338888"/>
          <p14:tracePt t="106369" x="3279775" y="6338888"/>
          <p14:tracePt t="106377" x="3322638" y="6338888"/>
          <p14:tracePt t="106385" x="3389313" y="6338888"/>
          <p14:tracePt t="106394" x="3449638" y="6338888"/>
          <p14:tracePt t="106401" x="3517900" y="6338888"/>
          <p14:tracePt t="106409" x="3559175" y="6338888"/>
          <p14:tracePt t="106417" x="3644900" y="6338888"/>
          <p14:tracePt t="106425" x="3687763" y="6338888"/>
          <p14:tracePt t="106433" x="3721100" y="6338888"/>
          <p14:tracePt t="106441" x="3763963" y="6338888"/>
          <p14:tracePt t="106449" x="3789363" y="6338888"/>
          <p14:tracePt t="106457" x="3832225" y="6338888"/>
          <p14:tracePt t="106465" x="3865563" y="6338888"/>
          <p14:tracePt t="106474" x="3908425" y="6338888"/>
          <p14:tracePt t="106481" x="3933825" y="6338888"/>
          <p14:tracePt t="106489" x="3976688" y="6338888"/>
          <p14:tracePt t="106497" x="4010025" y="6338888"/>
          <p14:tracePt t="106505" x="4052888" y="6338888"/>
          <p14:tracePt t="106513" x="4078288" y="6338888"/>
          <p14:tracePt t="106521" x="4129088" y="6338888"/>
          <p14:tracePt t="106529" x="4154488" y="6338888"/>
          <p14:tracePt t="106537" x="4179888" y="6338888"/>
          <p14:tracePt t="106545" x="4205288" y="6338888"/>
          <p14:tracePt t="106553" x="4291013" y="6338888"/>
          <p14:tracePt t="106561" x="4332288" y="6338888"/>
          <p14:tracePt t="106569" x="4384675" y="6356350"/>
          <p14:tracePt t="106578" x="4443413" y="6356350"/>
          <p14:tracePt t="106585" x="4511675" y="6356350"/>
          <p14:tracePt t="106594" x="4537075" y="6356350"/>
          <p14:tracePt t="106601" x="4621213" y="6356350"/>
          <p14:tracePt t="106609" x="4664075" y="6356350"/>
          <p14:tracePt t="106617" x="4732338" y="6356350"/>
          <p14:tracePt t="106625" x="4757738" y="6356350"/>
          <p14:tracePt t="106633" x="4826000" y="6356350"/>
          <p14:tracePt t="106641" x="4851400" y="6356350"/>
          <p14:tracePt t="106649" x="4894263" y="6356350"/>
          <p14:tracePt t="106658" x="4962525" y="6356350"/>
          <p14:tracePt t="106665" x="5003800" y="6356350"/>
          <p14:tracePt t="106674" x="5089525" y="6356350"/>
          <p14:tracePt t="106681" x="5148263" y="6356350"/>
          <p14:tracePt t="106689" x="5233988" y="6356350"/>
          <p14:tracePt t="106697" x="5327650" y="6356350"/>
          <p14:tracePt t="106705" x="5386388" y="6356350"/>
          <p14:tracePt t="106713" x="5472113" y="6356350"/>
          <p14:tracePt t="106721" x="5556250" y="6356350"/>
          <p14:tracePt t="106729" x="5624513" y="6356350"/>
          <p14:tracePt t="106737" x="5667375" y="6356350"/>
          <p14:tracePt t="106745" x="5718175" y="6356350"/>
          <p14:tracePt t="106753" x="5743575" y="6356350"/>
          <p14:tracePt t="106762" x="5768975" y="6356350"/>
          <p14:tracePt t="106769" x="5794375" y="6356350"/>
          <p14:tracePt t="106778" x="5819775" y="6356350"/>
          <p14:tracePt t="106785" x="5870575" y="6356350"/>
          <p14:tracePt t="106794" x="5930900" y="6356350"/>
          <p14:tracePt t="106801" x="5956300" y="6356350"/>
          <p14:tracePt t="106809" x="6040438" y="6356350"/>
          <p14:tracePt t="106817" x="6108700" y="6356350"/>
          <p14:tracePt t="106825" x="6194425" y="6356350"/>
          <p14:tracePt t="106833" x="6278563" y="6356350"/>
          <p14:tracePt t="106841" x="6346825" y="6356350"/>
          <p14:tracePt t="106849" x="6405563" y="6356350"/>
          <p14:tracePt t="106858" x="6430963" y="6356350"/>
          <p14:tracePt t="106866" x="6448425" y="6356350"/>
          <p14:tracePt t="106874" x="6473825" y="6356350"/>
          <p14:tracePt t="106913" x="6499225" y="6356350"/>
          <p14:tracePt t="106921" x="6542088" y="6356350"/>
          <p14:tracePt t="106929" x="6559550" y="6356350"/>
          <p14:tracePt t="106938" x="6610350" y="6356350"/>
          <p14:tracePt t="106945" x="6661150" y="6356350"/>
          <p14:tracePt t="106953" x="6745288" y="6356350"/>
          <p14:tracePt t="106961" x="6805613" y="6348413"/>
          <p14:tracePt t="106969" x="6873875" y="6348413"/>
          <p14:tracePt t="106978" x="6932613" y="6330950"/>
          <p14:tracePt t="106985" x="7000875" y="6313488"/>
          <p14:tracePt t="106994" x="7043738" y="6313488"/>
          <p14:tracePt t="107001" x="7077075" y="6297613"/>
          <p14:tracePt t="107009" x="7085013" y="6297613"/>
          <p14:tracePt t="107017" x="7112000" y="6288088"/>
          <p14:tracePt t="107025" x="7127875" y="6272213"/>
          <p14:tracePt t="107041" x="7153275" y="6272213"/>
          <p14:tracePt t="107049" x="7162800" y="6262688"/>
          <p14:tracePt t="107097" x="7178675" y="6262688"/>
          <p14:tracePt t="107113" x="7188200" y="6246813"/>
          <p14:tracePt t="107129" x="7204075" y="6237288"/>
          <p14:tracePt t="107137" x="7213600" y="6211888"/>
          <p14:tracePt t="107145" x="7229475" y="6194425"/>
          <p14:tracePt t="107162" x="7239000" y="6153150"/>
          <p14:tracePt t="107169" x="7239000" y="6143625"/>
          <p14:tracePt t="107178" x="7239000" y="6135688"/>
          <p14:tracePt t="107185" x="7239000" y="6118225"/>
          <p14:tracePt t="107194" x="7239000" y="6092825"/>
          <p14:tracePt t="107201" x="7239000" y="6084888"/>
          <p14:tracePt t="107209" x="7239000" y="6067425"/>
          <p14:tracePt t="107217" x="7239000" y="6059488"/>
          <p14:tracePt t="107225" x="7239000" y="6034088"/>
          <p14:tracePt t="107233" x="7239000" y="6016625"/>
          <p14:tracePt t="107241" x="7239000" y="6008688"/>
          <p14:tracePt t="107249" x="7239000" y="5999163"/>
          <p14:tracePt t="107258" x="7239000" y="5973763"/>
          <p14:tracePt t="107265" x="7221538" y="5940425"/>
          <p14:tracePt t="107275" x="7204075" y="5932488"/>
          <p14:tracePt t="107281" x="7204075" y="5905500"/>
          <p14:tracePt t="107290" x="7178675" y="5889625"/>
          <p14:tracePt t="107297" x="7153275" y="5854700"/>
          <p14:tracePt t="107306" x="7137400" y="5846763"/>
          <p14:tracePt t="107313" x="7127875" y="5838825"/>
          <p14:tracePt t="107321" x="7102475" y="5821363"/>
          <p14:tracePt t="107329" x="7085013" y="5821363"/>
          <p14:tracePt t="107337" x="7043738" y="5803900"/>
          <p14:tracePt t="107346" x="7018338" y="5795963"/>
          <p14:tracePt t="107353" x="6967538" y="5778500"/>
          <p14:tracePt t="107362" x="6942138" y="5745163"/>
          <p14:tracePt t="107369" x="6924675" y="5745163"/>
          <p14:tracePt t="107378" x="6881813" y="5735638"/>
          <p14:tracePt t="107385" x="6856413" y="5719763"/>
          <p14:tracePt t="107394" x="6797675" y="5719763"/>
          <p14:tracePt t="107401" x="6745288" y="5719763"/>
          <p14:tracePt t="107410" x="6704013" y="5702300"/>
          <p14:tracePt t="107417" x="6653213" y="5702300"/>
          <p14:tracePt t="107425" x="6542088" y="5668963"/>
          <p14:tracePt t="107433" x="6483350" y="5668963"/>
          <p14:tracePt t="107441" x="6389688" y="5651500"/>
          <p14:tracePt t="107449" x="6245225" y="5626100"/>
          <p14:tracePt t="107458" x="6100763" y="5626100"/>
          <p14:tracePt t="107465" x="5956300" y="5608638"/>
          <p14:tracePt t="107475" x="5786438" y="5565775"/>
          <p14:tracePt t="107481" x="5607050" y="5540375"/>
          <p14:tracePt t="107490" x="5437188" y="5514975"/>
          <p14:tracePt t="107498" x="5318125" y="5514975"/>
          <p14:tracePt t="107506" x="5208588" y="5514975"/>
          <p14:tracePt t="107514" x="5064125" y="5514975"/>
          <p14:tracePt t="107521" x="4970463" y="5514975"/>
          <p14:tracePt t="107529" x="4884738" y="5514975"/>
          <p14:tracePt t="107537" x="4843463" y="5514975"/>
          <p14:tracePt t="107546" x="4775200" y="5514975"/>
          <p14:tracePt t="107553" x="4714875" y="5514975"/>
          <p14:tracePt t="107562" x="4630738" y="5514975"/>
          <p14:tracePt t="107569" x="4605338" y="5514975"/>
          <p14:tracePt t="107578" x="4554538" y="5514975"/>
          <p14:tracePt t="107585" x="4494213" y="5514975"/>
          <p14:tracePt t="107594" x="4451350" y="5514975"/>
          <p14:tracePt t="107601" x="4367213" y="5514975"/>
          <p14:tracePt t="107609" x="4273550" y="5514975"/>
          <p14:tracePt t="107617" x="4187825" y="5514975"/>
          <p14:tracePt t="107625" x="4103688" y="5514975"/>
          <p14:tracePt t="107633" x="4035425" y="5514975"/>
          <p14:tracePt t="107642" x="3992563" y="5514975"/>
          <p14:tracePt t="107649" x="3976688" y="5514975"/>
          <p14:tracePt t="107658" x="3951288" y="5514975"/>
          <p14:tracePt t="107665" x="3908425" y="5514975"/>
          <p14:tracePt t="107675" x="3865563" y="5524500"/>
          <p14:tracePt t="107681" x="3797300" y="5557838"/>
          <p14:tracePt t="107690" x="3763963" y="5557838"/>
          <p14:tracePt t="107697" x="3703638" y="5557838"/>
          <p14:tracePt t="107705" x="3636963" y="5557838"/>
          <p14:tracePt t="107713" x="3594100" y="5557838"/>
          <p14:tracePt t="107722" x="3568700" y="5575300"/>
          <p14:tracePt t="107729" x="3500438" y="5591175"/>
          <p14:tracePt t="107738" x="3414713" y="5591175"/>
          <p14:tracePt t="107746" x="3287713" y="5634038"/>
          <p14:tracePt t="107753" x="3203575" y="5634038"/>
          <p14:tracePt t="107762" x="3109913" y="5651500"/>
          <p14:tracePt t="107769" x="3067050" y="5651500"/>
          <p14:tracePt t="107778" x="3033713" y="5668963"/>
          <p14:tracePt t="107794" x="3008313" y="5668963"/>
          <p14:tracePt t="107801" x="2998788" y="5668963"/>
          <p14:tracePt t="107809" x="2982913" y="5668963"/>
          <p14:tracePt t="107817" x="2940050" y="5668963"/>
          <p14:tracePt t="107826" x="2914650" y="5676900"/>
          <p14:tracePt t="107833" x="2905125" y="5676900"/>
          <p14:tracePt t="107841" x="2846388" y="5694363"/>
          <p14:tracePt t="107849" x="2795588" y="5710238"/>
          <p14:tracePt t="107858" x="2786063" y="5719763"/>
          <p14:tracePt t="107865" x="2760663" y="5719763"/>
          <p14:tracePt t="107874" x="2701925" y="5719763"/>
          <p14:tracePt t="107881" x="2651125" y="5735638"/>
          <p14:tracePt t="107890" x="2608263" y="5753100"/>
          <p14:tracePt t="107906" x="2557463" y="5753100"/>
          <p14:tracePt t="107913" x="2532063" y="5770563"/>
          <p14:tracePt t="107922" x="2514600" y="5778500"/>
          <p14:tracePt t="107929" x="2506663" y="5778500"/>
          <p14:tracePt t="107938" x="2497138" y="5788025"/>
          <p14:tracePt t="107945" x="2481263" y="5788025"/>
          <p14:tracePt t="107953" x="2471738" y="5803900"/>
          <p14:tracePt t="107963" x="2446338" y="5803900"/>
          <p14:tracePt t="107969" x="2413000" y="5821363"/>
          <p14:tracePt t="107985" x="2387600" y="5829300"/>
          <p14:tracePt t="107993" x="2370138" y="5846763"/>
          <p14:tracePt t="108001" x="2362200" y="5854700"/>
          <p14:tracePt t="108010" x="2336800" y="5854700"/>
          <p14:tracePt t="108017" x="2311400" y="5872163"/>
          <p14:tracePt t="108025" x="2293938" y="5880100"/>
          <p14:tracePt t="108033" x="2268538" y="5905500"/>
          <p14:tracePt t="108042" x="2235200" y="5922963"/>
          <p14:tracePt t="108049" x="2225675" y="5940425"/>
          <p14:tracePt t="108058" x="2200275" y="5948363"/>
          <p14:tracePt t="108066" x="2166938" y="5983288"/>
          <p14:tracePt t="108075" x="2157413" y="5991225"/>
          <p14:tracePt t="108081" x="2132013" y="6008688"/>
          <p14:tracePt t="108090" x="2116138" y="6016625"/>
          <p14:tracePt t="108138" x="2116138" y="6034088"/>
          <p14:tracePt t="108146" x="2116138" y="6059488"/>
          <p14:tracePt t="108162" x="2116138" y="6067425"/>
          <p14:tracePt t="108169" x="2116138" y="6092825"/>
          <p14:tracePt t="108186" x="2116138" y="6102350"/>
          <p14:tracePt t="108291" x="2116138" y="6118225"/>
          <p14:tracePt t="108299" x="2124075" y="6127750"/>
          <p14:tracePt t="108315" x="2149475" y="6143625"/>
          <p14:tracePt t="108337" x="2157413" y="6143625"/>
          <p14:tracePt t="108353" x="2174875" y="6143625"/>
          <p14:tracePt t="108369" x="2200275" y="6143625"/>
          <p14:tracePt t="108378" x="2208213" y="6143625"/>
          <p14:tracePt t="108385" x="2251075" y="6169025"/>
          <p14:tracePt t="108393" x="2268538" y="6169025"/>
          <p14:tracePt t="108401" x="2276475" y="6169025"/>
          <p14:tracePt t="108409" x="2286000" y="6169025"/>
          <p14:tracePt t="108425" x="2301875" y="6169025"/>
          <p14:tracePt t="108433" x="2327275" y="6169025"/>
          <p14:tracePt t="108441" x="2336800" y="6169025"/>
          <p14:tracePt t="108449" x="2352675" y="6169025"/>
          <p14:tracePt t="108458" x="2362200" y="6186488"/>
          <p14:tracePt t="108465" x="2405063" y="6186488"/>
          <p14:tracePt t="108474" x="2430463" y="6186488"/>
          <p14:tracePt t="108481" x="2481263" y="6186488"/>
          <p14:tracePt t="108491" x="2506663" y="6194425"/>
          <p14:tracePt t="108497" x="2565400" y="6194425"/>
          <p14:tracePt t="108506" x="2616200" y="6194425"/>
          <p14:tracePt t="108513" x="2659063" y="6194425"/>
          <p14:tracePt t="108521" x="2727325" y="6194425"/>
          <p14:tracePt t="108529" x="2770188" y="6194425"/>
          <p14:tracePt t="108538" x="2795588" y="6194425"/>
          <p14:tracePt t="108546" x="2838450" y="6194425"/>
          <p14:tracePt t="108553" x="2889250" y="6194425"/>
          <p14:tracePt t="108562" x="2914650" y="6194425"/>
          <p14:tracePt t="108569" x="2940050" y="6194425"/>
          <p14:tracePt t="108578" x="2990850" y="6194425"/>
          <p14:tracePt t="108585" x="3016250" y="6194425"/>
          <p14:tracePt t="108594" x="3059113" y="6194425"/>
          <p14:tracePt t="108601" x="3084513" y="6194425"/>
          <p14:tracePt t="108609" x="3135313" y="6194425"/>
          <p14:tracePt t="108619" x="3143250" y="6194425"/>
          <p14:tracePt t="108625" x="3168650" y="6194425"/>
          <p14:tracePt t="108633" x="3211513" y="6194425"/>
          <p14:tracePt t="108641" x="3228975" y="6194425"/>
          <p14:tracePt t="108649" x="3254375" y="6194425"/>
          <p14:tracePt t="108658" x="3279775" y="6194425"/>
          <p14:tracePt t="108690" x="3287713" y="6194425"/>
          <p14:tracePt t="108697" x="3330575" y="6194425"/>
          <p14:tracePt t="108706" x="3348038" y="6194425"/>
          <p14:tracePt t="108713" x="3373438" y="6194425"/>
          <p14:tracePt t="108721" x="3414713" y="6194425"/>
          <p14:tracePt t="108729" x="3457575" y="6194425"/>
          <p14:tracePt t="108737" x="3508375" y="6211888"/>
          <p14:tracePt t="108746" x="3551238" y="6211888"/>
          <p14:tracePt t="108753" x="3576638" y="6211888"/>
          <p14:tracePt t="108762" x="3594100" y="6211888"/>
          <p14:tracePt t="108769" x="3619500" y="6211888"/>
          <p14:tracePt t="108851" x="3627438" y="6211888"/>
          <p14:tracePt t="108861" x="3644900" y="6211888"/>
          <p14:tracePt t="108868" x="3695700" y="6211888"/>
          <p14:tracePt t="108878" x="3763963" y="6211888"/>
          <p14:tracePt t="108882" x="3789363" y="6211888"/>
          <p14:tracePt t="108892" x="3832225" y="6211888"/>
          <p14:tracePt t="108897" x="3848100" y="6211888"/>
          <p14:tracePt t="108906" x="3873500" y="6211888"/>
          <p14:tracePt t="108938" x="3900488" y="6211888"/>
          <p14:tracePt t="108946" x="3908425" y="6211888"/>
          <p14:tracePt t="108953" x="3925888" y="6211888"/>
          <p14:tracePt t="108962" x="3933825" y="6211888"/>
          <p14:tracePt t="108969" x="3959225" y="6211888"/>
          <p14:tracePt t="108978" x="3976688" y="6211888"/>
          <p14:tracePt t="108985" x="3984625" y="6211888"/>
          <p14:tracePt t="108993" x="4027488" y="6211888"/>
          <p14:tracePt t="109001" x="4035425" y="6211888"/>
          <p14:tracePt t="109009" x="4052888" y="6211888"/>
          <p14:tracePt t="109018" x="4095750" y="6211888"/>
          <p14:tracePt t="109033" x="4103688" y="6211888"/>
          <p14:tracePt t="109265" x="4111625" y="6211888"/>
          <p14:tracePt t="109307" x="4095750" y="6211888"/>
          <p14:tracePt t="109314" x="4010025" y="6169025"/>
          <p14:tracePt t="109323" x="3890963" y="6153150"/>
          <p14:tracePt t="109332" x="3713163" y="6135688"/>
          <p14:tracePt t="109339" x="3602038" y="6135688"/>
          <p14:tracePt t="109347" x="3482975" y="6110288"/>
          <p14:tracePt t="109354" x="3363913" y="6110288"/>
          <p14:tracePt t="109363" x="3305175" y="6110288"/>
          <p14:tracePt t="109370" x="3279775" y="6110288"/>
          <p14:tracePt t="109378" x="3262313" y="6110288"/>
          <p14:tracePt t="109387" x="3236913" y="6110288"/>
          <p14:tracePt t="109401" x="3194050" y="6110288"/>
          <p14:tracePt t="109409" x="3178175" y="6110288"/>
          <p14:tracePt t="109417" x="3168650" y="6110288"/>
          <p14:tracePt t="109425" x="3127375" y="6110288"/>
          <p14:tracePt t="109433" x="3117850" y="6110288"/>
          <p14:tracePt t="109441" x="3074988" y="6110288"/>
          <p14:tracePt t="109449" x="3059113" y="6110288"/>
          <p14:tracePt t="109458" x="3033713" y="6110288"/>
          <p14:tracePt t="109465" x="2990850" y="6110288"/>
          <p14:tracePt t="109474" x="2965450" y="6110288"/>
          <p14:tracePt t="109481" x="2940050" y="6110288"/>
          <p14:tracePt t="109491" x="2922588" y="6110288"/>
          <p14:tracePt t="109547" x="2914650" y="6118225"/>
          <p14:tracePt t="109555" x="2897188" y="6127750"/>
          <p14:tracePt t="109564" x="2871788" y="6143625"/>
          <p14:tracePt t="109572" x="2863850" y="6153150"/>
          <p14:tracePt t="109579" x="2838450" y="6169025"/>
          <p14:tracePt t="109586" x="2803525" y="6178550"/>
          <p14:tracePt t="109594" x="2778125" y="6211888"/>
          <p14:tracePt t="109602" x="2760663" y="6211888"/>
          <p14:tracePt t="109610" x="2735263" y="6221413"/>
          <p14:tracePt t="109625" x="2727325" y="6221413"/>
          <p14:tracePt t="109642" x="2709863" y="6237288"/>
          <p14:tracePt t="109908" x="2701925" y="6237288"/>
          <p14:tracePt t="109923" x="2659063" y="6229350"/>
          <p14:tracePt t="109930" x="2641600" y="6203950"/>
          <p14:tracePt t="109945" x="2633663" y="6186488"/>
          <p14:tracePt t="109962" x="2625725" y="6178550"/>
          <p14:tracePt t="109969" x="2590800" y="6135688"/>
          <p14:tracePt t="109985" x="2590800" y="6127750"/>
          <p14:tracePt t="109993" x="2582863" y="6110288"/>
          <p14:tracePt t="110059" x="2565400" y="6102350"/>
          <p14:tracePt t="110077" x="2557463" y="6084888"/>
          <p14:tracePt t="110084" x="2532063" y="6059488"/>
          <p14:tracePt t="110093" x="2497138" y="6016625"/>
          <p14:tracePt t="110099" x="2489200" y="5999163"/>
          <p14:tracePt t="110113" x="2471738" y="5991225"/>
          <p14:tracePt t="110395" x="2481263" y="5991225"/>
          <p14:tracePt t="110402" x="2514600" y="5991225"/>
          <p14:tracePt t="110410" x="2582863" y="5991225"/>
          <p14:tracePt t="110417" x="2608263" y="5991225"/>
          <p14:tracePt t="110425" x="2651125" y="5991225"/>
          <p14:tracePt t="110433" x="2684463" y="5991225"/>
          <p14:tracePt t="110441" x="2727325" y="5991225"/>
          <p14:tracePt t="110449" x="2752725" y="5991225"/>
          <p14:tracePt t="110457" x="2778125" y="5991225"/>
          <p14:tracePt t="110465" x="2795588" y="5991225"/>
          <p14:tracePt t="110546" x="2820988" y="5991225"/>
          <p14:tracePt t="110554" x="2828925" y="5991225"/>
          <p14:tracePt t="110563" x="2871788" y="5991225"/>
          <p14:tracePt t="110570" x="2879725" y="5991225"/>
          <p14:tracePt t="110578" x="2922588" y="5991225"/>
          <p14:tracePt t="110586" x="2940050" y="5991225"/>
          <p14:tracePt t="110593" x="2947988" y="5991225"/>
          <p14:tracePt t="110770" x="3008313" y="5991225"/>
          <p14:tracePt t="110778" x="3016250" y="5991225"/>
          <p14:tracePt t="110786" x="3059113" y="5991225"/>
          <p14:tracePt t="110794" x="3084513" y="5991225"/>
          <p14:tracePt t="110802" x="3127375" y="5991225"/>
          <p14:tracePt t="110810" x="3160713" y="5991225"/>
          <p14:tracePt t="110818" x="3219450" y="5991225"/>
          <p14:tracePt t="110825" x="3236913" y="5991225"/>
          <p14:tracePt t="110833" x="3287713" y="5991225"/>
          <p14:tracePt t="110841" x="3313113" y="5991225"/>
          <p14:tracePt t="110849" x="3348038" y="5991225"/>
          <p14:tracePt t="110857" x="3355975" y="5991225"/>
          <p14:tracePt t="111386" x="3313113" y="5973763"/>
          <p14:tracePt t="111394" x="3228975" y="5973763"/>
          <p14:tracePt t="111402" x="3194050" y="5973763"/>
          <p14:tracePt t="111410" x="3186113" y="5973763"/>
          <p14:tracePt t="111418" x="3160713" y="5973763"/>
          <p14:tracePt t="111425" x="3152775" y="5973763"/>
          <p14:tracePt t="111433" x="3127375" y="5973763"/>
          <p14:tracePt t="111441" x="3074988" y="5973763"/>
          <p14:tracePt t="111449" x="3049588" y="5973763"/>
          <p14:tracePt t="111457" x="2965450" y="5973763"/>
          <p14:tracePt t="111465" x="2922588" y="5973763"/>
          <p14:tracePt t="111474" x="2854325" y="5973763"/>
          <p14:tracePt t="111481" x="2828925" y="5973763"/>
          <p14:tracePt t="111490" x="2820988" y="5973763"/>
          <p14:tracePt t="111497" x="2778125" y="5973763"/>
          <p14:tracePt t="111513" x="2752725" y="5973763"/>
          <p14:tracePt t="111521" x="2719388" y="5973763"/>
          <p14:tracePt t="111529" x="2709863" y="5973763"/>
          <p14:tracePt t="111537" x="2701925" y="5973763"/>
          <p14:tracePt t="111545" x="2684463" y="5973763"/>
          <p14:tracePt t="111634" x="2659063" y="5973763"/>
          <p14:tracePt t="111641" x="2633663" y="5973763"/>
          <p14:tracePt t="111650" x="2565400" y="5973763"/>
          <p14:tracePt t="111659" x="2557463" y="5973763"/>
          <p14:tracePt t="111666" x="2514600" y="5973763"/>
          <p14:tracePt t="111676" x="2506663" y="5973763"/>
          <p14:tracePt t="111681" x="2489200" y="5973763"/>
          <p14:tracePt t="111697" x="2463800" y="6008688"/>
          <p14:tracePt t="111705" x="2455863" y="6008688"/>
          <p14:tracePt t="111811" x="2438400" y="6008688"/>
          <p14:tracePt t="111819" x="2430463" y="5999163"/>
          <p14:tracePt t="112202" x="2446338" y="5999163"/>
          <p14:tracePt t="112226" x="2489200" y="5999163"/>
          <p14:tracePt t="112234" x="2497138" y="5999163"/>
          <p14:tracePt t="112241" x="2506663" y="5999163"/>
          <p14:tracePt t="112249" x="2524125" y="5999163"/>
          <p14:tracePt t="112257" x="2549525" y="5999163"/>
          <p14:tracePt t="112265" x="2574925" y="5999163"/>
          <p14:tracePt t="112273" x="2590800" y="5999163"/>
          <p14:tracePt t="112281" x="2616200" y="5999163"/>
          <p14:tracePt t="112290" x="2625725" y="5999163"/>
          <p14:tracePt t="112297" x="2651125" y="5999163"/>
          <p14:tracePt t="112305" x="2693988" y="5999163"/>
          <p14:tracePt t="112313" x="2709863" y="5999163"/>
          <p14:tracePt t="112321" x="2752725" y="5999163"/>
          <p14:tracePt t="112329" x="2778125" y="5999163"/>
          <p14:tracePt t="112337" x="2786063" y="5999163"/>
          <p14:tracePt t="112345" x="2828925" y="5999163"/>
          <p14:tracePt t="112353" x="2838450" y="5999163"/>
          <p14:tracePt t="112361" x="2897188" y="6008688"/>
          <p14:tracePt t="112369" x="2930525" y="6024563"/>
          <p14:tracePt t="112377" x="2990850" y="6024563"/>
          <p14:tracePt t="112385" x="3049588" y="6024563"/>
          <p14:tracePt t="112393" x="3117850" y="6024563"/>
          <p14:tracePt t="112401" x="3203575" y="6024563"/>
          <p14:tracePt t="112410" x="3228975" y="6024563"/>
          <p14:tracePt t="112417" x="3297238" y="6024563"/>
          <p14:tracePt t="112425" x="3338513" y="6024563"/>
          <p14:tracePt t="112433" x="3381375" y="6024563"/>
          <p14:tracePt t="112441" x="3467100" y="6024563"/>
          <p14:tracePt t="112449" x="3533775" y="6024563"/>
          <p14:tracePt t="112457" x="3594100" y="6024563"/>
          <p14:tracePt t="112465" x="3619500" y="6024563"/>
          <p14:tracePt t="112473" x="3652838" y="6024563"/>
          <p14:tracePt t="112481" x="3662363" y="6024563"/>
          <p14:tracePt t="112755" x="3687763" y="6024563"/>
          <p14:tracePt t="112763" x="3695700" y="6016625"/>
          <p14:tracePt t="112769" x="3738563" y="6016625"/>
          <p14:tracePt t="112778" x="3763963" y="6016625"/>
          <p14:tracePt t="112785" x="3814763" y="6016625"/>
          <p14:tracePt t="112794" x="3857625" y="6016625"/>
          <p14:tracePt t="112801" x="3925888" y="6016625"/>
          <p14:tracePt t="112810" x="3984625" y="6016625"/>
          <p14:tracePt t="112817" x="4070350" y="6016625"/>
          <p14:tracePt t="112825" x="4111625" y="6016625"/>
          <p14:tracePt t="112833" x="4146550" y="6016625"/>
          <p14:tracePt t="112841" x="4154488" y="6008688"/>
          <p14:tracePt t="113466" x="4179888" y="6008688"/>
          <p14:tracePt t="113474" x="4205288" y="6008688"/>
          <p14:tracePt t="113481" x="4256088" y="6008688"/>
          <p14:tracePt t="113491" x="4281488" y="6008688"/>
          <p14:tracePt t="113498" x="4341813" y="6008688"/>
          <p14:tracePt t="113506" x="4359275" y="6008688"/>
          <p14:tracePt t="113513" x="4367213" y="6008688"/>
          <p14:tracePt t="113521" x="4392613" y="6008688"/>
          <p14:tracePt t="113529" x="4410075" y="5991225"/>
          <p14:tracePt t="113545" x="4435475" y="5991225"/>
          <p14:tracePt t="113553" x="4476750" y="5991225"/>
          <p14:tracePt t="113561" x="4486275" y="5991225"/>
          <p14:tracePt t="113569" x="4529138" y="5991225"/>
          <p14:tracePt t="113578" x="4554538" y="5991225"/>
          <p14:tracePt t="113585" x="4605338" y="5991225"/>
          <p14:tracePt t="113593" x="4630738" y="5991225"/>
          <p14:tracePt t="113601" x="4689475" y="5991225"/>
          <p14:tracePt t="113610" x="4724400" y="5991225"/>
          <p14:tracePt t="113617" x="4783138" y="5991225"/>
          <p14:tracePt t="113626" x="4826000" y="5991225"/>
          <p14:tracePt t="113633" x="4859338" y="5991225"/>
          <p14:tracePt t="113641" x="4868863" y="5991225"/>
          <p14:tracePt t="113649" x="4894263" y="5991225"/>
          <p14:tracePt t="113657" x="4902200" y="5991225"/>
          <p14:tracePt t="113689" x="4919663" y="5991225"/>
          <p14:tracePt t="113697" x="4945063" y="5991225"/>
          <p14:tracePt t="113705" x="4970463" y="5991225"/>
          <p14:tracePt t="113713" x="4995863" y="5991225"/>
          <p14:tracePt t="113721" x="5021263" y="5991225"/>
          <p14:tracePt t="113729" x="5054600" y="5991225"/>
          <p14:tracePt t="113737" x="5064125" y="5991225"/>
          <p14:tracePt t="113745" x="5089525" y="5991225"/>
          <p14:tracePt t="113753" x="5114925" y="5991225"/>
          <p14:tracePt t="113761" x="5132388" y="5991225"/>
          <p14:tracePt t="113769" x="5173663" y="5991225"/>
          <p14:tracePt t="113777" x="5199063" y="5991225"/>
          <p14:tracePt t="113785" x="5224463" y="5991225"/>
          <p14:tracePt t="113794" x="5233988" y="5991225"/>
          <p14:tracePt t="113801" x="5259388" y="5983288"/>
          <p14:tracePt t="113810" x="5292725" y="5983288"/>
          <p14:tracePt t="113817" x="5318125" y="5983288"/>
          <p14:tracePt t="113825" x="5360988" y="5983288"/>
          <p14:tracePt t="113833" x="5429250" y="5983288"/>
          <p14:tracePt t="113841" x="5487988" y="5983288"/>
          <p14:tracePt t="113849" x="5573713" y="5983288"/>
          <p14:tracePt t="113857" x="5641975" y="5983288"/>
          <p14:tracePt t="113865" x="5700713" y="5983288"/>
          <p14:tracePt t="113874" x="5786438" y="5983288"/>
          <p14:tracePt t="113881" x="5853113" y="5983288"/>
          <p14:tracePt t="113890" x="5880100" y="5983288"/>
          <p14:tracePt t="113897" x="5921375" y="5983288"/>
          <p14:tracePt t="113905" x="5938838" y="5983288"/>
          <p14:tracePt t="113913" x="5964238" y="5983288"/>
          <p14:tracePt t="113921" x="5989638" y="5983288"/>
          <p14:tracePt t="113929" x="5997575" y="5983288"/>
          <p14:tracePt t="113945" x="6024563" y="5965825"/>
          <p14:tracePt t="113953" x="6040438" y="5957888"/>
          <p14:tracePt t="113961" x="6065838" y="5957888"/>
          <p14:tracePt t="113969" x="6091238" y="5957888"/>
          <p14:tracePt t="113978" x="6134100" y="5957888"/>
          <p14:tracePt t="113985" x="6159500" y="5957888"/>
          <p14:tracePt t="113994" x="6210300" y="5957888"/>
          <p14:tracePt t="114001" x="6219825" y="5957888"/>
          <p14:tracePt t="114010" x="6235700" y="5957888"/>
          <p14:tracePt t="114066" x="6261100" y="5957888"/>
          <p14:tracePt t="114074" x="6270625" y="5957888"/>
          <p14:tracePt t="114081" x="6296025" y="5957888"/>
          <p14:tracePt t="114090" x="6338888" y="5957888"/>
          <p14:tracePt t="114097" x="6372225" y="5957888"/>
          <p14:tracePt t="114107" x="6397625" y="5957888"/>
          <p14:tracePt t="114113" x="6423025" y="5957888"/>
          <p14:tracePt t="114122" x="6465888" y="5957888"/>
          <p14:tracePt t="114129" x="6499225" y="5957888"/>
          <p14:tracePt t="114137" x="6542088" y="5957888"/>
          <p14:tracePt t="114146" x="6567488" y="5940425"/>
          <p14:tracePt t="114154" x="6618288" y="5940425"/>
          <p14:tracePt t="114162" x="6643688" y="5940425"/>
          <p14:tracePt t="114169" x="6686550" y="5940425"/>
          <p14:tracePt t="114178" x="6711950" y="5940425"/>
          <p14:tracePt t="114186" x="6780213" y="5922963"/>
          <p14:tracePt t="114194" x="6823075" y="5922963"/>
          <p14:tracePt t="114201" x="6856413" y="5922963"/>
          <p14:tracePt t="114210" x="6881813" y="5922963"/>
          <p14:tracePt t="114218" x="6924675" y="5922963"/>
          <p14:tracePt t="114225" x="6950075" y="5922963"/>
          <p14:tracePt t="114233" x="7000875" y="5922963"/>
          <p14:tracePt t="114241" x="7026275" y="5922963"/>
          <p14:tracePt t="114249" x="7051675" y="5922963"/>
          <p14:tracePt t="114451" x="7119938" y="5932488"/>
          <p14:tracePt t="114460" x="7221538" y="6034088"/>
          <p14:tracePt t="114468" x="7323138" y="6143625"/>
          <p14:tracePt t="114475" x="7493000" y="6356350"/>
          <p14:tracePt t="114481" x="7570788" y="6457950"/>
          <p14:tracePt t="114490" x="7604125" y="6500813"/>
          <p14:tracePt t="114497" x="7621588" y="6518275"/>
          <p14:tracePt t="114513" x="7621588" y="6526213"/>
          <p14:tracePt t="114723" x="7596188" y="6492875"/>
          <p14:tracePt t="114731" x="7596188" y="6407150"/>
          <p14:tracePt t="114739" x="7773988" y="6246813"/>
          <p14:tracePt t="114746" x="7935913" y="6135688"/>
          <p14:tracePt t="114754" x="8088313" y="6024563"/>
          <p14:tracePt t="114761" x="8139113" y="5948363"/>
          <p14:tracePt t="114769" x="8156575" y="5905500"/>
          <p14:tracePt t="114777" x="8174038" y="5889625"/>
          <p14:tracePt t="114785" x="8199438" y="5880100"/>
          <p14:tracePt t="114793" x="8224838" y="5880100"/>
          <p14:tracePt t="114801" x="8291513" y="5864225"/>
          <p14:tracePt t="114810" x="8410575" y="5838825"/>
          <p14:tracePt t="114817" x="8615363" y="5770563"/>
          <p14:tracePt t="114825" x="8843963" y="5727700"/>
          <p14:tracePt t="114833" x="9082088" y="5608638"/>
          <p14:tracePt t="114842" x="9337675" y="5514975"/>
          <p14:tracePt t="114849" x="9601200" y="5395913"/>
          <p14:tracePt t="114857" x="9839325" y="5276850"/>
          <p14:tracePt t="114865" x="10075863" y="5183188"/>
          <p14:tracePt t="114873" x="10255250" y="5091113"/>
          <p14:tracePt t="114881" x="10407650" y="5030788"/>
          <p14:tracePt t="114889" x="10509250" y="4946650"/>
          <p14:tracePt t="114907" x="10729913" y="4827588"/>
          <p14:tracePt t="114913" x="10858500" y="4741863"/>
          <p14:tracePt t="114921" x="10909300" y="4691063"/>
          <p14:tracePt t="114929" x="11010900" y="4630738"/>
          <p14:tracePt t="114937" x="11053763" y="4579938"/>
          <p14:tracePt t="114945" x="11087100" y="4546600"/>
          <p14:tracePt t="114953" x="11122025" y="4521200"/>
          <p14:tracePt t="114969" x="11129963" y="4503738"/>
          <p14:tracePt t="115027" x="11137900" y="4495800"/>
          <p14:tracePt t="115114" x="11129963" y="4495800"/>
          <p14:tracePt t="115123" x="11112500" y="4495800"/>
          <p14:tracePt t="115131" x="11087100" y="4495800"/>
          <p14:tracePt t="115138" x="11079163" y="4495800"/>
          <p14:tracePt t="115145" x="11036300" y="4513263"/>
          <p14:tracePt t="115153" x="11002963" y="4546600"/>
          <p14:tracePt t="115161" x="10993438" y="4554538"/>
          <p14:tracePt t="115178" x="10977563" y="4572000"/>
          <p14:tracePt t="115387" x="11010900" y="4614863"/>
          <p14:tracePt t="115395" x="11044238" y="4640263"/>
          <p14:tracePt t="115402" x="11079163" y="4733925"/>
          <p14:tracePt t="115410" x="11096625" y="4775200"/>
          <p14:tracePt t="115418" x="11096625" y="4827588"/>
          <p14:tracePt t="115425" x="11096625" y="4835525"/>
          <p14:tracePt t="115433" x="11096625" y="4852988"/>
          <p14:tracePt t="115603" x="11104563" y="4852988"/>
          <p14:tracePt t="115610" x="11147425" y="4852988"/>
          <p14:tracePt t="115618" x="11350625" y="4749800"/>
          <p14:tracePt t="115625" x="11555413" y="4683125"/>
          <p14:tracePt t="115633" x="11606213" y="4640263"/>
          <p14:tracePt t="115641" x="11622088" y="4605338"/>
          <p14:tracePt t="115665" x="11622088" y="4597400"/>
          <p14:tracePt t="115673" x="11606213" y="4597400"/>
          <p14:tracePt t="115681" x="11580813" y="4597400"/>
          <p14:tracePt t="115690" x="11512550" y="4622800"/>
          <p14:tracePt t="115697" x="11444288" y="4640263"/>
          <p14:tracePt t="115706" x="11360150" y="4657725"/>
          <p14:tracePt t="115713" x="11206163" y="4724400"/>
          <p14:tracePt t="115721" x="11028363" y="4741863"/>
          <p14:tracePt t="115729" x="10858500" y="4784725"/>
          <p14:tracePt t="115737" x="10653713" y="4810125"/>
          <p14:tracePt t="115745" x="10501313" y="4878388"/>
          <p14:tracePt t="115753" x="10356850" y="4894263"/>
          <p14:tracePt t="115761" x="10229850" y="4954588"/>
          <p14:tracePt t="115769" x="10136188" y="4997450"/>
          <p14:tracePt t="115777" x="10034588" y="5056188"/>
          <p14:tracePt t="115785" x="9966325" y="5091113"/>
          <p14:tracePt t="115793" x="9890125" y="5149850"/>
          <p14:tracePt t="115801" x="9821863" y="5183188"/>
          <p14:tracePt t="115810" x="9753600" y="5218113"/>
          <p14:tracePt t="115817" x="9736138" y="5226050"/>
          <p14:tracePt t="115826" x="9728200" y="5243513"/>
          <p14:tracePt t="115906" x="9761538" y="5243513"/>
          <p14:tracePt t="115914" x="9821863" y="5243513"/>
          <p14:tracePt t="115922" x="9906000" y="5243513"/>
          <p14:tracePt t="115930" x="10025063" y="5243513"/>
          <p14:tracePt t="115938" x="10136188" y="5243513"/>
          <p14:tracePt t="115946" x="10229850" y="5243513"/>
          <p14:tracePt t="115954" x="10288588" y="5243513"/>
          <p14:tracePt t="115962" x="10331450" y="5243513"/>
          <p14:tracePt t="115969" x="10382250" y="5243513"/>
          <p14:tracePt t="115979" x="10390188" y="5243513"/>
          <p14:tracePt t="115986" x="10415588" y="5218113"/>
          <p14:tracePt t="116002" x="10450513" y="5192713"/>
          <p14:tracePt t="116034" x="10450513" y="5167313"/>
          <p14:tracePt t="116041" x="10450513" y="5149850"/>
          <p14:tracePt t="116049" x="10450513" y="5141913"/>
          <p14:tracePt t="116114" x="10458450" y="5124450"/>
          <p14:tracePt t="116122" x="10475913" y="5116513"/>
          <p14:tracePt t="116130" x="10483850" y="5091113"/>
          <p14:tracePt t="116138" x="10501313" y="5073650"/>
          <p14:tracePt t="116146" x="10509250" y="5064125"/>
          <p14:tracePt t="116154" x="10526713" y="5056188"/>
          <p14:tracePt t="116163" x="10534650" y="5022850"/>
          <p14:tracePt t="116170" x="10552113" y="5013325"/>
          <p14:tracePt t="116179" x="10577513" y="4997450"/>
          <p14:tracePt t="116185" x="10585450" y="4987925"/>
          <p14:tracePt t="116194" x="10602913" y="4946650"/>
          <p14:tracePt t="116201" x="10620375" y="4903788"/>
          <p14:tracePt t="116209" x="10663238" y="4868863"/>
          <p14:tracePt t="116217" x="10756900" y="4835525"/>
          <p14:tracePt t="116226" x="10823575" y="4802188"/>
          <p14:tracePt t="116233" x="10942638" y="4802188"/>
          <p14:tracePt t="116241" x="11002963" y="4802188"/>
          <p14:tracePt t="116249" x="11028363" y="4802188"/>
          <p14:tracePt t="116257" x="11096625" y="4802188"/>
          <p14:tracePt t="116289" x="11104563" y="4802188"/>
          <p14:tracePt t="116435" x="11147425" y="4784725"/>
          <p14:tracePt t="116443" x="11266488" y="4597400"/>
          <p14:tracePt t="116452" x="11426825" y="4460875"/>
          <p14:tracePt t="116458" x="11580813" y="4351338"/>
          <p14:tracePt t="116465" x="11596688" y="4291013"/>
          <p14:tracePt t="116473" x="11614150" y="4224338"/>
          <p14:tracePt t="116481" x="11614150" y="4171950"/>
          <p14:tracePt t="116490" x="11631613" y="4164013"/>
          <p14:tracePt t="116513" x="11639550" y="4164013"/>
          <p14:tracePt t="116521" x="11657013" y="4164013"/>
          <p14:tracePt t="116529" x="11707813" y="4164013"/>
          <p14:tracePt t="116537" x="11750675" y="4164013"/>
          <p14:tracePt t="116545" x="11826875" y="4113213"/>
          <p14:tracePt t="116553" x="11920538" y="4070350"/>
          <p14:tracePt t="116561" x="12022138" y="3994150"/>
          <p14:tracePt t="116569" x="12149138" y="3908425"/>
        </p14:tracePtLst>
      </p14:laserTraceLst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Definice biodostupnosti</a:t>
            </a:r>
            <a:endParaRPr lang="en-US" dirty="0"/>
          </a:p>
        </p:txBody>
      </p:sp>
      <p:pic>
        <p:nvPicPr>
          <p:cNvPr id="6" name="Picture 4" descr="rybick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759" y="917380"/>
            <a:ext cx="4961561" cy="4587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2A151035-1DE5-15CE-6DAB-97C15CD8D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5380" y="917380"/>
            <a:ext cx="6340470" cy="4391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598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052"/>
    </mc:Choice>
    <mc:Fallback xmlns="">
      <p:transition spd="slow" advTm="78052"/>
    </mc:Fallback>
  </mc:AlternateContent>
  <p:extLst>
    <p:ext uri="{3A86A75C-4F4B-4683-9AE1-C65F6400EC91}">
      <p14:laserTraceLst xmlns:p14="http://schemas.microsoft.com/office/powerpoint/2010/main">
        <p14:tracePtLst>
          <p14:tracePt t="672" x="12065000" y="3289300"/>
          <p14:tracePt t="675" x="11988800" y="3254375"/>
          <p14:tracePt t="683" x="11961813" y="3254375"/>
          <p14:tracePt t="691" x="11903075" y="3254375"/>
          <p14:tracePt t="700" x="11885613" y="3246438"/>
          <p14:tracePt t="716" x="11877675" y="3246438"/>
          <p14:tracePt t="724" x="11852275" y="3228975"/>
          <p14:tracePt t="732" x="11801475" y="3211513"/>
          <p14:tracePt t="740" x="11733213" y="3160713"/>
          <p14:tracePt t="748" x="11664950" y="3144838"/>
          <p14:tracePt t="756" x="11571288" y="3127375"/>
          <p14:tracePt t="764" x="11444288" y="3041650"/>
          <p14:tracePt t="772" x="11350625" y="3008313"/>
          <p14:tracePt t="779" x="11274425" y="2949575"/>
          <p14:tracePt t="788" x="11155363" y="2889250"/>
          <p14:tracePt t="795" x="11053763" y="2846388"/>
          <p14:tracePt t="804" x="10960100" y="2787650"/>
          <p14:tracePt t="812" x="10883900" y="2752725"/>
          <p14:tracePt t="820" x="10815638" y="2701925"/>
          <p14:tracePt t="828" x="10764838" y="2668588"/>
          <p14:tracePt t="836" x="10739438" y="2651125"/>
          <p14:tracePt t="843" x="10704513" y="2633663"/>
          <p14:tracePt t="868" x="10696575" y="2625725"/>
          <p14:tracePt t="875" x="10671175" y="2582863"/>
          <p14:tracePt t="883" x="10620375" y="2549525"/>
          <p14:tracePt t="892" x="10594975" y="2541588"/>
          <p14:tracePt t="899" x="10577513" y="2524125"/>
          <p14:tracePt t="908" x="10569575" y="2516188"/>
          <p14:tracePt t="915" x="10509250" y="2463800"/>
          <p14:tracePt t="1460" x="10493375" y="2455863"/>
          <p14:tracePt t="1516" x="10526713" y="2473325"/>
          <p14:tracePt t="1524" x="10560050" y="2506663"/>
          <p14:tracePt t="1532" x="10602913" y="2524125"/>
          <p14:tracePt t="1540" x="10637838" y="2549525"/>
          <p14:tracePt t="1556" x="10645775" y="2566988"/>
          <p14:tracePt t="1596" x="10663238" y="2574925"/>
          <p14:tracePt t="1613" x="10663238" y="2582863"/>
          <p14:tracePt t="1756" x="10671175" y="2582863"/>
          <p14:tracePt t="1764" x="10807700" y="2643188"/>
          <p14:tracePt t="1772" x="10926763" y="2643188"/>
          <p14:tracePt t="1779" x="11231563" y="2643188"/>
          <p14:tracePt t="1788" x="11461750" y="2643188"/>
          <p14:tracePt t="1796" x="11571288" y="2643188"/>
          <p14:tracePt t="1804" x="11596688" y="2643188"/>
          <p14:tracePt t="1828" x="11580813" y="2643188"/>
          <p14:tracePt t="1836" x="11555413" y="2643188"/>
          <p14:tracePt t="1844" x="11530013" y="2643188"/>
          <p14:tracePt t="1852" x="11477625" y="2651125"/>
          <p14:tracePt t="1860" x="11436350" y="2651125"/>
          <p14:tracePt t="1868" x="11368088" y="2651125"/>
          <p14:tracePt t="1876" x="11360150" y="2651125"/>
          <p14:tracePt t="1956" x="11333163" y="2651125"/>
          <p14:tracePt t="1964" x="11307763" y="2651125"/>
          <p14:tracePt t="1972" x="11291888" y="2651125"/>
          <p14:tracePt t="1980" x="11266488" y="2651125"/>
          <p14:tracePt t="1988" x="11223625" y="2651125"/>
          <p14:tracePt t="1996" x="11188700" y="2633663"/>
          <p14:tracePt t="2004" x="11147425" y="2633663"/>
          <p14:tracePt t="2028" x="11137900" y="2617788"/>
          <p14:tracePt t="2157" x="11112500" y="2625725"/>
          <p14:tracePt t="2164" x="11079163" y="2643188"/>
          <p14:tracePt t="2181" x="11071225" y="2643188"/>
          <p14:tracePt t="2189" x="11053763" y="2643188"/>
          <p14:tracePt t="2196" x="11028363" y="2651125"/>
          <p14:tracePt t="2204" x="11002963" y="2651125"/>
          <p14:tracePt t="2213" x="10934700" y="2668588"/>
          <p14:tracePt t="2220" x="10926763" y="2668588"/>
          <p14:tracePt t="2228" x="10909300" y="2668588"/>
          <p14:tracePt t="2236" x="10874375" y="2668588"/>
          <p14:tracePt t="2244" x="10841038" y="2686050"/>
          <p14:tracePt t="2485" x="10815638" y="2701925"/>
          <p14:tracePt t="2493" x="10704513" y="2668588"/>
          <p14:tracePt t="2501" x="10518775" y="2557463"/>
          <p14:tracePt t="2508" x="10288588" y="2463800"/>
          <p14:tracePt t="2517" x="10025063" y="2371725"/>
          <p14:tracePt t="2524" x="9847263" y="2319338"/>
          <p14:tracePt t="2532" x="9728200" y="2286000"/>
          <p14:tracePt t="2540" x="9626600" y="2243138"/>
          <p14:tracePt t="2548" x="9583738" y="2227263"/>
          <p14:tracePt t="2556" x="9515475" y="2209800"/>
          <p14:tracePt t="2564" x="9490075" y="2184400"/>
          <p14:tracePt t="2572" x="9421813" y="2166938"/>
          <p14:tracePt t="2580" x="9328150" y="2149475"/>
          <p14:tracePt t="2588" x="9286875" y="2133600"/>
          <p14:tracePt t="2596" x="9251950" y="2098675"/>
          <p14:tracePt t="2725" x="9261475" y="2108200"/>
          <p14:tracePt t="2733" x="9286875" y="2149475"/>
          <p14:tracePt t="2741" x="9302750" y="2174875"/>
          <p14:tracePt t="2748" x="9302750" y="2217738"/>
          <p14:tracePt t="2757" x="9328150" y="2252663"/>
          <p14:tracePt t="2765" x="9363075" y="2268538"/>
          <p14:tracePt t="2772" x="9388475" y="2278063"/>
          <p14:tracePt t="2780" x="9396413" y="2278063"/>
          <p14:tracePt t="2797" x="9413875" y="2278063"/>
          <p14:tracePt t="2820" x="9421813" y="2278063"/>
          <p14:tracePt t="2836" x="9439275" y="2278063"/>
          <p14:tracePt t="2845" x="9439275" y="2252663"/>
          <p14:tracePt t="2852" x="9439275" y="2184400"/>
          <p14:tracePt t="2860" x="9388475" y="2098675"/>
          <p14:tracePt t="2869" x="9353550" y="1997075"/>
          <p14:tracePt t="2876" x="9286875" y="1852613"/>
          <p14:tracePt t="2884" x="9226550" y="1751013"/>
          <p14:tracePt t="2892" x="9142413" y="1622425"/>
          <p14:tracePt t="2900" x="9031288" y="1487488"/>
          <p14:tracePt t="2908" x="8921750" y="1333500"/>
          <p14:tracePt t="2917" x="8818563" y="1249363"/>
          <p14:tracePt t="2924" x="8716963" y="1189038"/>
          <p14:tracePt t="2933" x="8623300" y="1130300"/>
          <p14:tracePt t="2940" x="8547100" y="1096963"/>
          <p14:tracePt t="2948" x="8488363" y="1079500"/>
          <p14:tracePt t="2956" x="8385175" y="1019175"/>
          <p14:tracePt t="2964" x="8326438" y="1019175"/>
          <p14:tracePt t="2972" x="8215313" y="1003300"/>
          <p14:tracePt t="2979" x="8113713" y="968375"/>
          <p14:tracePt t="2988" x="8029575" y="952500"/>
          <p14:tracePt t="2996" x="7910513" y="952500"/>
          <p14:tracePt t="3004" x="7824788" y="952500"/>
          <p14:tracePt t="3013" x="7705725" y="952500"/>
          <p14:tracePt t="3020" x="7561263" y="952500"/>
          <p14:tracePt t="3029" x="7451725" y="952500"/>
          <p14:tracePt t="3036" x="7332663" y="952500"/>
          <p14:tracePt t="3044" x="7221538" y="952500"/>
          <p14:tracePt t="3063" x="6958013" y="952500"/>
          <p14:tracePt t="3068" x="6848475" y="952500"/>
          <p14:tracePt t="3076" x="6729413" y="952500"/>
          <p14:tracePt t="3085" x="6669088" y="952500"/>
          <p14:tracePt t="3092" x="6600825" y="952500"/>
          <p14:tracePt t="3100" x="6508750" y="993775"/>
          <p14:tracePt t="3108" x="6473825" y="993775"/>
          <p14:tracePt t="3116" x="6405563" y="1028700"/>
          <p14:tracePt t="3124" x="6346825" y="1028700"/>
          <p14:tracePt t="3132" x="6278563" y="1044575"/>
          <p14:tracePt t="3140" x="6184900" y="1062038"/>
          <p14:tracePt t="3148" x="6142038" y="1079500"/>
          <p14:tracePt t="3156" x="6032500" y="1112838"/>
          <p14:tracePt t="3164" x="5913438" y="1138238"/>
          <p14:tracePt t="3172" x="5819775" y="1155700"/>
          <p14:tracePt t="3180" x="5700713" y="1198563"/>
          <p14:tracePt t="3188" x="5599113" y="1231900"/>
          <p14:tracePt t="3196" x="5538788" y="1249363"/>
          <p14:tracePt t="3204" x="5487988" y="1249363"/>
          <p14:tracePt t="3213" x="5429250" y="1266825"/>
          <p14:tracePt t="3220" x="5378450" y="1266825"/>
          <p14:tracePt t="3229" x="5353050" y="1266825"/>
          <p14:tracePt t="3236" x="5310188" y="1266825"/>
          <p14:tracePt t="3245" x="5259388" y="1300163"/>
          <p14:tracePt t="3252" x="5233988" y="1300163"/>
          <p14:tracePt t="3260" x="5191125" y="1300163"/>
          <p14:tracePt t="3268" x="5157788" y="1300163"/>
          <p14:tracePt t="3276" x="5072063" y="1317625"/>
          <p14:tracePt t="3284" x="5046663" y="1317625"/>
          <p14:tracePt t="3292" x="4978400" y="1333500"/>
          <p14:tracePt t="3300" x="4894263" y="1333500"/>
          <p14:tracePt t="3308" x="4859338" y="1343025"/>
          <p14:tracePt t="3317" x="4775200" y="1343025"/>
          <p14:tracePt t="3324" x="4689475" y="1368425"/>
          <p14:tracePt t="3333" x="4621213" y="1376363"/>
          <p14:tracePt t="3340" x="4554538" y="1376363"/>
          <p14:tracePt t="3348" x="4468813" y="1401763"/>
          <p14:tracePt t="3356" x="4410075" y="1401763"/>
          <p14:tracePt t="3364" x="4359275" y="1411288"/>
          <p14:tracePt t="3372" x="4316413" y="1411288"/>
          <p14:tracePt t="3379" x="4298950" y="1411288"/>
          <p14:tracePt t="3388" x="4265613" y="1411288"/>
          <p14:tracePt t="3396" x="4248150" y="1411288"/>
          <p14:tracePt t="3404" x="4240213" y="1411288"/>
          <p14:tracePt t="3413" x="4222750" y="1427163"/>
          <p14:tracePt t="3420" x="4197350" y="1427163"/>
          <p14:tracePt t="3429" x="4171950" y="1452563"/>
          <p14:tracePt t="3444" x="4154488" y="1452563"/>
          <p14:tracePt t="3452" x="4129088" y="1452563"/>
          <p14:tracePt t="3460" x="4121150" y="1452563"/>
          <p14:tracePt t="3468" x="4095750" y="1452563"/>
          <p14:tracePt t="3476" x="4052888" y="1452563"/>
          <p14:tracePt t="3484" x="4017963" y="1470025"/>
          <p14:tracePt t="3492" x="3976688" y="1487488"/>
          <p14:tracePt t="3500" x="3908425" y="1504950"/>
          <p14:tracePt t="3508" x="3873500" y="1530350"/>
          <p14:tracePt t="3517" x="3814763" y="1546225"/>
          <p14:tracePt t="3524" x="3781425" y="1581150"/>
          <p14:tracePt t="3533" x="3713163" y="1614488"/>
          <p14:tracePt t="3540" x="3687763" y="1639888"/>
          <p14:tracePt t="3549" x="3636963" y="1690688"/>
          <p14:tracePt t="3556" x="3586163" y="1741488"/>
          <p14:tracePt t="3564" x="3559175" y="1766888"/>
          <p14:tracePt t="3572" x="3525838" y="1819275"/>
          <p14:tracePt t="3579" x="3492500" y="1870075"/>
          <p14:tracePt t="3588" x="3482975" y="1878013"/>
          <p14:tracePt t="3596" x="3467100" y="1895475"/>
          <p14:tracePt t="3628" x="3467100" y="1903413"/>
          <p14:tracePt t="3676" x="3467100" y="1911350"/>
          <p14:tracePt t="3684" x="3467100" y="1928813"/>
          <p14:tracePt t="3708" x="3467100" y="1971675"/>
          <p14:tracePt t="3717" x="3467100" y="1997075"/>
          <p14:tracePt t="3724" x="3467100" y="2039938"/>
          <p14:tracePt t="3732" x="3492500" y="2108200"/>
          <p14:tracePt t="3740" x="3508375" y="2174875"/>
          <p14:tracePt t="3748" x="3508375" y="2260600"/>
          <p14:tracePt t="3756" x="3533775" y="2405063"/>
          <p14:tracePt t="3764" x="3533775" y="2549525"/>
          <p14:tracePt t="3772" x="3533775" y="2744788"/>
          <p14:tracePt t="3780" x="3533775" y="2889250"/>
          <p14:tracePt t="3788" x="3533775" y="3059113"/>
          <p14:tracePt t="3796" x="3533775" y="3228975"/>
          <p14:tracePt t="3804" x="3533775" y="3398838"/>
          <p14:tracePt t="3813" x="3533775" y="3543300"/>
          <p14:tracePt t="3820" x="3533775" y="3687763"/>
          <p14:tracePt t="3830" x="3533775" y="3806825"/>
          <p14:tracePt t="3836" x="3533775" y="3917950"/>
          <p14:tracePt t="3844" x="3533775" y="4011613"/>
          <p14:tracePt t="3852" x="3533775" y="4095750"/>
          <p14:tracePt t="3860" x="3533775" y="4156075"/>
          <p14:tracePt t="3868" x="3533775" y="4224338"/>
          <p14:tracePt t="3876" x="3533775" y="4325938"/>
          <p14:tracePt t="3885" x="3533775" y="4445000"/>
          <p14:tracePt t="3892" x="3533775" y="4529138"/>
          <p14:tracePt t="3901" x="3551238" y="4683125"/>
          <p14:tracePt t="3908" x="3619500" y="4827588"/>
          <p14:tracePt t="3917" x="3652838" y="4929188"/>
          <p14:tracePt t="3924" x="3713163" y="4997450"/>
          <p14:tracePt t="3932" x="3721100" y="5030788"/>
          <p14:tracePt t="3940" x="3738563" y="5073650"/>
          <p14:tracePt t="3949" x="3771900" y="5106988"/>
          <p14:tracePt t="3964" x="3822700" y="5157788"/>
          <p14:tracePt t="3972" x="3832225" y="5167313"/>
          <p14:tracePt t="3979" x="3890963" y="5226050"/>
          <p14:tracePt t="3988" x="4002088" y="5337175"/>
          <p14:tracePt t="3996" x="4129088" y="5464175"/>
          <p14:tracePt t="4004" x="4265613" y="5575300"/>
          <p14:tracePt t="4013" x="4443413" y="5710238"/>
          <p14:tracePt t="4020" x="4630738" y="5829300"/>
          <p14:tracePt t="4030" x="4859338" y="5948363"/>
          <p14:tracePt t="4036" x="5097463" y="6059488"/>
          <p14:tracePt t="4047" x="5302250" y="6127750"/>
          <p14:tracePt t="4052" x="5530850" y="6153150"/>
          <p14:tracePt t="4060" x="5735638" y="6178550"/>
          <p14:tracePt t="4069" x="5905500" y="6178550"/>
          <p14:tracePt t="4076" x="6100763" y="6178550"/>
          <p14:tracePt t="4085" x="6270625" y="6178550"/>
          <p14:tracePt t="4092" x="6415088" y="6178550"/>
          <p14:tracePt t="4100" x="6584950" y="6178550"/>
          <p14:tracePt t="4108" x="6729413" y="6178550"/>
          <p14:tracePt t="4117" x="6899275" y="6178550"/>
          <p14:tracePt t="4124" x="7043738" y="6178550"/>
          <p14:tracePt t="4132" x="7272338" y="6135688"/>
          <p14:tracePt t="4140" x="7451725" y="6092825"/>
          <p14:tracePt t="4148" x="7680325" y="6024563"/>
          <p14:tracePt t="4156" x="7893050" y="5905500"/>
          <p14:tracePt t="4164" x="8096250" y="5770563"/>
          <p14:tracePt t="4172" x="8283575" y="5634038"/>
          <p14:tracePt t="4180" x="8445500" y="5472113"/>
          <p14:tracePt t="4188" x="8580438" y="5286375"/>
          <p14:tracePt t="4196" x="8674100" y="5106988"/>
          <p14:tracePt t="4204" x="8767763" y="4894263"/>
          <p14:tracePt t="4213" x="8810625" y="4724400"/>
          <p14:tracePt t="4220" x="8853488" y="4546600"/>
          <p14:tracePt t="4229" x="8853488" y="4427538"/>
          <p14:tracePt t="4236" x="8853488" y="4257675"/>
          <p14:tracePt t="4245" x="8853488" y="4171950"/>
          <p14:tracePt t="4252" x="8853488" y="4130675"/>
          <p14:tracePt t="4260" x="8853488" y="4044950"/>
          <p14:tracePt t="4268" x="8853488" y="3951288"/>
          <p14:tracePt t="4276" x="8843963" y="3867150"/>
          <p14:tracePt t="4285" x="8828088" y="3798888"/>
          <p14:tracePt t="4292" x="8828088" y="3730625"/>
          <p14:tracePt t="4300" x="8828088" y="3705225"/>
          <p14:tracePt t="4308" x="8810625" y="3646488"/>
          <p14:tracePt t="4316" x="8810625" y="3578225"/>
          <p14:tracePt t="4324" x="8777288" y="3509963"/>
          <p14:tracePt t="4333" x="8777288" y="3467100"/>
          <p14:tracePt t="4340" x="8777288" y="3398838"/>
          <p14:tracePt t="4348" x="8759825" y="3314700"/>
          <p14:tracePt t="4356" x="8759825" y="3246438"/>
          <p14:tracePt t="4364" x="8742363" y="3221038"/>
          <p14:tracePt t="4372" x="8742363" y="3160713"/>
          <p14:tracePt t="4379" x="8724900" y="3094038"/>
          <p14:tracePt t="4388" x="8724900" y="3067050"/>
          <p14:tracePt t="4396" x="8724900" y="3016250"/>
          <p14:tracePt t="4404" x="8724900" y="2974975"/>
          <p14:tracePt t="4413" x="8724900" y="2949575"/>
          <p14:tracePt t="4420" x="8724900" y="2922588"/>
          <p14:tracePt t="4430" x="8724900" y="2855913"/>
          <p14:tracePt t="4436" x="8724900" y="2846388"/>
          <p14:tracePt t="4444" x="8724900" y="2805113"/>
          <p14:tracePt t="4452" x="8724900" y="2795588"/>
          <p14:tracePt t="4460" x="8724900" y="2752725"/>
          <p14:tracePt t="4468" x="8724900" y="2727325"/>
          <p14:tracePt t="4476" x="8724900" y="2711450"/>
          <p14:tracePt t="4492" x="8724900" y="2686050"/>
          <p14:tracePt t="4605" x="8734425" y="2676525"/>
          <p14:tracePt t="4637" x="8734425" y="2693988"/>
          <p14:tracePt t="4645" x="8724900" y="2752725"/>
          <p14:tracePt t="4653" x="8605838" y="2778125"/>
          <p14:tracePt t="4660" x="8504238" y="2838450"/>
          <p14:tracePt t="4668" x="8385175" y="2838450"/>
          <p14:tracePt t="4676" x="8139113" y="2838450"/>
          <p14:tracePt t="4684" x="8121650" y="2838450"/>
          <p14:tracePt t="4862" x="8139113" y="2863850"/>
          <p14:tracePt t="4869" x="8394700" y="2830513"/>
          <p14:tracePt t="4877" x="8589963" y="2830513"/>
          <p14:tracePt t="4885" x="8785225" y="2805113"/>
          <p14:tracePt t="4892" x="8836025" y="2778125"/>
          <p14:tracePt t="4908" x="8836025" y="2762250"/>
          <p14:tracePt t="4916" x="8836025" y="2752725"/>
          <p14:tracePt t="4924" x="8793163" y="2752725"/>
          <p14:tracePt t="4932" x="8699500" y="2778125"/>
          <p14:tracePt t="4940" x="8572500" y="2863850"/>
          <p14:tracePt t="4948" x="8478838" y="2906713"/>
          <p14:tracePt t="4956" x="8301038" y="2965450"/>
          <p14:tracePt t="4964" x="8181975" y="3008313"/>
          <p14:tracePt t="4972" x="7994650" y="3101975"/>
          <p14:tracePt t="4980" x="7842250" y="3170238"/>
          <p14:tracePt t="4988" x="7697788" y="3228975"/>
          <p14:tracePt t="4995" x="7621588" y="3263900"/>
          <p14:tracePt t="5004" x="7561263" y="3279775"/>
          <p14:tracePt t="5012" x="7545388" y="3279775"/>
          <p14:tracePt t="5020" x="7502525" y="3297238"/>
          <p14:tracePt t="5036" x="7442200" y="3314700"/>
          <p14:tracePt t="5044" x="7373938" y="3330575"/>
          <p14:tracePt t="5062" x="7162800" y="3390900"/>
          <p14:tracePt t="5067" x="7008813" y="3433763"/>
          <p14:tracePt t="5076" x="6889750" y="3467100"/>
          <p14:tracePt t="5084" x="6711950" y="3517900"/>
          <p14:tracePt t="5092" x="6534150" y="3578225"/>
          <p14:tracePt t="5100" x="6354763" y="3671888"/>
          <p14:tracePt t="5108" x="6235700" y="3687763"/>
          <p14:tracePt t="5116" x="6142038" y="3713163"/>
          <p14:tracePt t="5124" x="6091238" y="3722688"/>
          <p14:tracePt t="5132" x="6083300" y="3722688"/>
          <p14:tracePt t="5148" x="6065838" y="3738563"/>
          <p14:tracePt t="5156" x="6057900" y="3748088"/>
          <p14:tracePt t="5172" x="6049963" y="3748088"/>
          <p14:tracePt t="5180" x="6032500" y="3748088"/>
          <p14:tracePt t="5195" x="6007100" y="3748088"/>
          <p14:tracePt t="5204" x="5964238" y="3748088"/>
          <p14:tracePt t="5212" x="5938838" y="3748088"/>
          <p14:tracePt t="5220" x="5888038" y="3748088"/>
          <p14:tracePt t="5229" x="5827713" y="3738563"/>
          <p14:tracePt t="5236" x="5735638" y="3738563"/>
          <p14:tracePt t="5244" x="5692775" y="3738563"/>
          <p14:tracePt t="5252" x="5607050" y="3738563"/>
          <p14:tracePt t="5260" x="5462588" y="3738563"/>
          <p14:tracePt t="5268" x="5353050" y="3738563"/>
          <p14:tracePt t="5276" x="5233988" y="3756025"/>
          <p14:tracePt t="5284" x="5054600" y="3798888"/>
          <p14:tracePt t="5292" x="4876800" y="3867150"/>
          <p14:tracePt t="5300" x="4783138" y="3883025"/>
          <p14:tracePt t="5308" x="4630738" y="3925888"/>
          <p14:tracePt t="5316" x="4537075" y="3960813"/>
          <p14:tracePt t="5324" x="4425950" y="3960813"/>
          <p14:tracePt t="5333" x="4359275" y="3976688"/>
          <p14:tracePt t="5340" x="4273550" y="3976688"/>
          <p14:tracePt t="5348" x="4179888" y="3976688"/>
          <p14:tracePt t="5356" x="4086225" y="4002088"/>
          <p14:tracePt t="5364" x="4044950" y="4011613"/>
          <p14:tracePt t="5372" x="4017963" y="4011613"/>
          <p14:tracePt t="5501" x="4035425" y="4011613"/>
          <p14:tracePt t="5509" x="4070350" y="3994150"/>
          <p14:tracePt t="5517" x="4095750" y="3960813"/>
          <p14:tracePt t="5525" x="4129088" y="3935413"/>
          <p14:tracePt t="5532" x="4171950" y="3883025"/>
          <p14:tracePt t="5540" x="4187825" y="3875088"/>
          <p14:tracePt t="5548" x="4230688" y="3832225"/>
          <p14:tracePt t="5564" x="4240213" y="3816350"/>
          <p14:tracePt t="5572" x="4256088" y="3790950"/>
          <p14:tracePt t="5580" x="4273550" y="3748088"/>
          <p14:tracePt t="5588" x="4281488" y="3730625"/>
          <p14:tracePt t="5595" x="4281488" y="3654425"/>
          <p14:tracePt t="5604" x="4281488" y="3594100"/>
          <p14:tracePt t="5612" x="4281488" y="3509963"/>
          <p14:tracePt t="5620" x="4298950" y="3467100"/>
          <p14:tracePt t="5629" x="4298950" y="3433763"/>
          <p14:tracePt t="5636" x="4298950" y="3373438"/>
          <p14:tracePt t="5644" x="4316413" y="3340100"/>
          <p14:tracePt t="5652" x="4316413" y="3297238"/>
          <p14:tracePt t="5660" x="4316413" y="3271838"/>
          <p14:tracePt t="5668" x="4324350" y="3221038"/>
          <p14:tracePt t="5676" x="4324350" y="3195638"/>
          <p14:tracePt t="5692" x="4324350" y="3152775"/>
          <p14:tracePt t="5700" x="4324350" y="3135313"/>
          <p14:tracePt t="5708" x="4324350" y="3127375"/>
          <p14:tracePt t="5716" x="4324350" y="3101975"/>
          <p14:tracePt t="5724" x="4324350" y="3094038"/>
          <p14:tracePt t="5732" x="4324350" y="3076575"/>
          <p14:tracePt t="5740" x="4324350" y="3067050"/>
          <p14:tracePt t="5756" x="4324350" y="3041650"/>
          <p14:tracePt t="5764" x="4324350" y="3016250"/>
          <p14:tracePt t="5772" x="4324350" y="3000375"/>
          <p14:tracePt t="5780" x="4324350" y="2974975"/>
          <p14:tracePt t="5853" x="4324350" y="2965450"/>
          <p14:tracePt t="5861" x="4316413" y="2949575"/>
          <p14:tracePt t="5869" x="4291013" y="2949575"/>
          <p14:tracePt t="5886" x="4273550" y="2949575"/>
          <p14:tracePt t="5917" x="4230688" y="2949575"/>
          <p14:tracePt t="5924" x="4222750" y="2949575"/>
          <p14:tracePt t="5933" x="4214813" y="2949575"/>
          <p14:tracePt t="5940" x="4171950" y="2949575"/>
          <p14:tracePt t="5948" x="4146550" y="2949575"/>
          <p14:tracePt t="5956" x="4095750" y="2957513"/>
          <p14:tracePt t="5965" x="4044950" y="2990850"/>
          <p14:tracePt t="5972" x="3959225" y="3025775"/>
          <p14:tracePt t="5980" x="3883025" y="3101975"/>
          <p14:tracePt t="5988" x="3781425" y="3186113"/>
          <p14:tracePt t="5996" x="3678238" y="3263900"/>
          <p14:tracePt t="6004" x="3611563" y="3297238"/>
          <p14:tracePt t="6013" x="3559175" y="3348038"/>
          <p14:tracePt t="6020" x="3508375" y="3365500"/>
          <p14:tracePt t="6030" x="3467100" y="3382963"/>
          <p14:tracePt t="6036" x="3432175" y="3408363"/>
          <p14:tracePt t="6047" x="3424238" y="3424238"/>
          <p14:tracePt t="6052" x="3406775" y="3424238"/>
          <p14:tracePt t="6084" x="3381375" y="3449638"/>
          <p14:tracePt t="6100" x="3355975" y="3484563"/>
          <p14:tracePt t="6108" x="3338513" y="3492500"/>
          <p14:tracePt t="6117" x="3313113" y="3517900"/>
          <p14:tracePt t="6133" x="3305175" y="3535363"/>
          <p14:tracePt t="6140" x="3287713" y="3543300"/>
          <p14:tracePt t="6149" x="3287713" y="3552825"/>
          <p14:tracePt t="6156" x="3287713" y="3568700"/>
          <p14:tracePt t="6164" x="3262313" y="3594100"/>
          <p14:tracePt t="6180" x="3262313" y="3611563"/>
          <p14:tracePt t="6188" x="3244850" y="3636963"/>
          <p14:tracePt t="6197" x="3236913" y="3679825"/>
          <p14:tracePt t="6204" x="3236913" y="3705225"/>
          <p14:tracePt t="6213" x="3219450" y="3773488"/>
          <p14:tracePt t="6220" x="3219450" y="3857625"/>
          <p14:tracePt t="6230" x="3186113" y="3935413"/>
          <p14:tracePt t="6236" x="3160713" y="4052888"/>
          <p14:tracePt t="6245" x="3160713" y="4113213"/>
          <p14:tracePt t="6252" x="3160713" y="4181475"/>
          <p14:tracePt t="6261" x="3143250" y="4224338"/>
          <p14:tracePt t="6269" x="3143250" y="4291013"/>
          <p14:tracePt t="6276" x="3143250" y="4333875"/>
          <p14:tracePt t="6285" x="3143250" y="4359275"/>
          <p14:tracePt t="6292" x="3143250" y="4402138"/>
          <p14:tracePt t="6301" x="3143250" y="4435475"/>
          <p14:tracePt t="6308" x="3143250" y="4445000"/>
          <p14:tracePt t="6317" x="3143250" y="4486275"/>
          <p14:tracePt t="6324" x="3143250" y="4546600"/>
          <p14:tracePt t="6333" x="3143250" y="4579938"/>
          <p14:tracePt t="6340" x="3143250" y="4622800"/>
          <p14:tracePt t="6348" x="3194050" y="4691063"/>
          <p14:tracePt t="6356" x="3194050" y="4733925"/>
          <p14:tracePt t="6364" x="3203575" y="4802188"/>
          <p14:tracePt t="6372" x="3228975" y="4894263"/>
          <p14:tracePt t="6380" x="3228975" y="4954588"/>
          <p14:tracePt t="6388" x="3262313" y="5048250"/>
          <p14:tracePt t="6397" x="3262313" y="5132388"/>
          <p14:tracePt t="6404" x="3279775" y="5183188"/>
          <p14:tracePt t="6413" x="3279775" y="5243513"/>
          <p14:tracePt t="6420" x="3297238" y="5311775"/>
          <p14:tracePt t="6430" x="3313113" y="5380038"/>
          <p14:tracePt t="6436" x="3313113" y="5421313"/>
          <p14:tracePt t="6445" x="3322638" y="5489575"/>
          <p14:tracePt t="6452" x="3338513" y="5532438"/>
          <p14:tracePt t="6460" x="3355975" y="5616575"/>
          <p14:tracePt t="6469" x="3355975" y="5668963"/>
          <p14:tracePt t="6476" x="3373438" y="5727700"/>
          <p14:tracePt t="6485" x="3389313" y="5821363"/>
          <p14:tracePt t="6492" x="3457575" y="5948363"/>
          <p14:tracePt t="6501" x="3475038" y="6042025"/>
          <p14:tracePt t="6508" x="3508375" y="6135688"/>
          <p14:tracePt t="6517" x="3568700" y="6237288"/>
          <p14:tracePt t="6525" x="3636963" y="6365875"/>
          <p14:tracePt t="6533" x="3652838" y="6424613"/>
          <p14:tracePt t="6540" x="3687763" y="6526213"/>
          <p14:tracePt t="6549" x="3721100" y="6569075"/>
          <p14:tracePt t="6556" x="3756025" y="6637338"/>
          <p14:tracePt t="6564" x="3789363" y="6688138"/>
          <p14:tracePt t="6572" x="3822700" y="6731000"/>
          <p14:tracePt t="6580" x="3848100" y="6764338"/>
          <p14:tracePt t="6588" x="3900488" y="6832600"/>
          <p14:tracePt t="6596" x="3916363" y="6850063"/>
          <p14:tracePt t="6676" x="4460875" y="6756400"/>
          <p14:tracePt t="6685" x="4587875" y="6696075"/>
          <p14:tracePt t="6692" x="4664075" y="6619875"/>
          <p14:tracePt t="6701" x="4765675" y="6518275"/>
          <p14:tracePt t="6708" x="4851400" y="6416675"/>
          <p14:tracePt t="6716" x="4910138" y="6313488"/>
          <p14:tracePt t="6725" x="5021263" y="6161088"/>
          <p14:tracePt t="6733" x="5114925" y="5948363"/>
          <p14:tracePt t="6740" x="5224463" y="5745163"/>
          <p14:tracePt t="6749" x="5292725" y="5591175"/>
          <p14:tracePt t="6756" x="5360988" y="5413375"/>
          <p14:tracePt t="6764" x="5454650" y="5200650"/>
          <p14:tracePt t="6772" x="5472113" y="5081588"/>
          <p14:tracePt t="6780" x="5538788" y="4962525"/>
          <p14:tracePt t="6788" x="5556250" y="4868863"/>
          <p14:tracePt t="6796" x="5573713" y="4775200"/>
          <p14:tracePt t="6804" x="5591175" y="4683125"/>
          <p14:tracePt t="6813" x="5607050" y="4630738"/>
          <p14:tracePt t="6820" x="5607050" y="4546600"/>
          <p14:tracePt t="6830" x="5607050" y="4435475"/>
          <p14:tracePt t="6836" x="5607050" y="4351338"/>
          <p14:tracePt t="6845" x="5607050" y="4206875"/>
          <p14:tracePt t="6852" x="5607050" y="4037013"/>
          <p14:tracePt t="6860" x="5607050" y="3917950"/>
          <p14:tracePt t="6868" x="5607050" y="3773488"/>
          <p14:tracePt t="6876" x="5599113" y="3654425"/>
          <p14:tracePt t="6885" x="5573713" y="3535363"/>
          <p14:tracePt t="6892" x="5573713" y="3398838"/>
          <p14:tracePt t="6901" x="5556250" y="3305175"/>
          <p14:tracePt t="6908" x="5513388" y="3178175"/>
          <p14:tracePt t="6917" x="5513388" y="3119438"/>
          <p14:tracePt t="6924" x="5513388" y="3051175"/>
          <p14:tracePt t="6932" x="5497513" y="2990850"/>
          <p14:tracePt t="6940" x="5462588" y="2889250"/>
          <p14:tracePt t="6948" x="5446713" y="2846388"/>
          <p14:tracePt t="6956" x="5411788" y="2795588"/>
          <p14:tracePt t="6964" x="5394325" y="2752725"/>
          <p14:tracePt t="6972" x="5386388" y="2719388"/>
          <p14:tracePt t="6980" x="5335588" y="2651125"/>
          <p14:tracePt t="6988" x="5302250" y="2600325"/>
          <p14:tracePt t="6995" x="5284788" y="2557463"/>
          <p14:tracePt t="7004" x="5233988" y="2506663"/>
          <p14:tracePt t="7012" x="5208588" y="2463800"/>
          <p14:tracePt t="7020" x="5157788" y="2413000"/>
          <p14:tracePt t="7029" x="5106988" y="2362200"/>
          <p14:tracePt t="7036" x="5054600" y="2311400"/>
          <p14:tracePt t="7044" x="5029200" y="2286000"/>
          <p14:tracePt t="7052" x="4995863" y="2252663"/>
          <p14:tracePt t="7064" x="4945063" y="2217738"/>
          <p14:tracePt t="7071" x="4935538" y="2209800"/>
          <p14:tracePt t="7085" x="4910138" y="2184400"/>
          <p14:tracePt t="7092" x="4884738" y="2184400"/>
          <p14:tracePt t="7101" x="4851400" y="2166938"/>
          <p14:tracePt t="7108" x="4791075" y="2166938"/>
          <p14:tracePt t="7117" x="4699000" y="2149475"/>
          <p14:tracePt t="7125" x="4656138" y="2149475"/>
          <p14:tracePt t="7134" x="4613275" y="2149475"/>
          <p14:tracePt t="7140" x="4545013" y="2149475"/>
          <p14:tracePt t="7149" x="4537075" y="2149475"/>
          <p14:tracePt t="7157" x="4476750" y="2149475"/>
          <p14:tracePt t="7164" x="4435475" y="2149475"/>
          <p14:tracePt t="7172" x="4367213" y="2192338"/>
          <p14:tracePt t="7180" x="4316413" y="2209800"/>
          <p14:tracePt t="7188" x="4248150" y="2243138"/>
          <p14:tracePt t="7197" x="4197350" y="2293938"/>
          <p14:tracePt t="7204" x="4129088" y="2344738"/>
          <p14:tracePt t="7213" x="4052888" y="2405063"/>
          <p14:tracePt t="7221" x="3967163" y="2506663"/>
          <p14:tracePt t="7230" x="3933825" y="2574925"/>
          <p14:tracePt t="7237" x="3857625" y="2676525"/>
          <p14:tracePt t="7244" x="3822700" y="2744788"/>
          <p14:tracePt t="7252" x="3771900" y="2795588"/>
          <p14:tracePt t="7260" x="3738563" y="2830513"/>
          <p14:tracePt t="7268" x="3713163" y="2871788"/>
          <p14:tracePt t="7276" x="3678238" y="2940050"/>
          <p14:tracePt t="7284" x="3662363" y="2974975"/>
          <p14:tracePt t="7292" x="3627438" y="3000375"/>
          <p14:tracePt t="7300" x="3619500" y="3033713"/>
          <p14:tracePt t="7308" x="3602038" y="3059113"/>
          <p14:tracePt t="7315" x="3602038" y="3076575"/>
          <p14:tracePt t="7324" x="3551238" y="3152775"/>
          <p14:tracePt t="7332" x="3551238" y="3195638"/>
          <p14:tracePt t="7340" x="3533775" y="3263900"/>
          <p14:tracePt t="7348" x="3517900" y="3305175"/>
          <p14:tracePt t="7356" x="3500438" y="3398838"/>
          <p14:tracePt t="7365" x="3467100" y="3492500"/>
          <p14:tracePt t="7372" x="3449638" y="3586163"/>
          <p14:tracePt t="7380" x="3432175" y="3679825"/>
          <p14:tracePt t="7388" x="3363913" y="3798888"/>
          <p14:tracePt t="7396" x="3348038" y="3849688"/>
          <p14:tracePt t="7404" x="3330575" y="3917950"/>
          <p14:tracePt t="7413" x="3322638" y="3976688"/>
          <p14:tracePt t="7420" x="3279775" y="4079875"/>
          <p14:tracePt t="7429" x="3262313" y="4105275"/>
          <p14:tracePt t="7436" x="3244850" y="4171950"/>
          <p14:tracePt t="7444" x="3228975" y="4265613"/>
          <p14:tracePt t="7452" x="3228975" y="4291013"/>
          <p14:tracePt t="7460" x="3228975" y="4376738"/>
          <p14:tracePt t="7468" x="3194050" y="4470400"/>
          <p14:tracePt t="7476" x="3194050" y="4554538"/>
          <p14:tracePt t="7484" x="3178175" y="4648200"/>
          <p14:tracePt t="7492" x="3178175" y="4741863"/>
          <p14:tracePt t="7501" x="3152775" y="4827588"/>
          <p14:tracePt t="7508" x="3152775" y="4919663"/>
          <p14:tracePt t="7517" x="3135313" y="5013325"/>
          <p14:tracePt t="7524" x="3100388" y="5106988"/>
          <p14:tracePt t="7532" x="3100388" y="5149850"/>
          <p14:tracePt t="7540" x="3084513" y="5183188"/>
          <p14:tracePt t="7550" x="3084513" y="5226050"/>
          <p14:tracePt t="7556" x="3084513" y="5286375"/>
          <p14:tracePt t="7564" x="3084513" y="5337175"/>
          <p14:tracePt t="7572" x="3084513" y="5380038"/>
          <p14:tracePt t="7580" x="3084513" y="5405438"/>
          <p14:tracePt t="7588" x="3084513" y="5472113"/>
          <p14:tracePt t="7596" x="3084513" y="5514975"/>
          <p14:tracePt t="7604" x="3092450" y="5549900"/>
          <p14:tracePt t="7613" x="3100388" y="5591175"/>
          <p14:tracePt t="7620" x="3100388" y="5634038"/>
          <p14:tracePt t="7630" x="3117850" y="5684838"/>
          <p14:tracePt t="7636" x="3135313" y="5727700"/>
          <p14:tracePt t="7644" x="3135313" y="5761038"/>
          <p14:tracePt t="7652" x="3168650" y="5829300"/>
          <p14:tracePt t="7661" x="3203575" y="5872163"/>
          <p14:tracePt t="7668" x="3219450" y="5940425"/>
          <p14:tracePt t="7676" x="3270250" y="6008688"/>
          <p14:tracePt t="7684" x="3305175" y="6084888"/>
          <p14:tracePt t="7692" x="3363913" y="6153150"/>
          <p14:tracePt t="7701" x="3414713" y="6203950"/>
          <p14:tracePt t="7708" x="3467100" y="6254750"/>
          <p14:tracePt t="7716" x="3508375" y="6305550"/>
          <p14:tracePt t="7724" x="3543300" y="6348413"/>
          <p14:tracePt t="7733" x="3568700" y="6365875"/>
          <p14:tracePt t="7740" x="3586163" y="6381750"/>
          <p14:tracePt t="7748" x="3594100" y="6391275"/>
          <p14:tracePt t="7764" x="3619500" y="6407150"/>
          <p14:tracePt t="7772" x="3652838" y="6416675"/>
          <p14:tracePt t="7780" x="3662363" y="6432550"/>
          <p14:tracePt t="7788" x="3678238" y="6432550"/>
          <p14:tracePt t="7796" x="3721100" y="6442075"/>
          <p14:tracePt t="7813" x="3746500" y="6442075"/>
          <p14:tracePt t="7820" x="3771900" y="6442075"/>
          <p14:tracePt t="7830" x="3814763" y="6442075"/>
          <p14:tracePt t="7836" x="3883025" y="6442075"/>
          <p14:tracePt t="7844" x="3967163" y="6442075"/>
          <p14:tracePt t="7852" x="4052888" y="6442075"/>
          <p14:tracePt t="7860" x="4137025" y="6442075"/>
          <p14:tracePt t="7868" x="4240213" y="6416675"/>
          <p14:tracePt t="7876" x="4332288" y="6373813"/>
          <p14:tracePt t="7884" x="4435475" y="6313488"/>
          <p14:tracePt t="7892" x="4476750" y="6297613"/>
          <p14:tracePt t="7901" x="4511675" y="6272213"/>
          <p14:tracePt t="7908" x="4554538" y="6221413"/>
          <p14:tracePt t="7917" x="4587875" y="6194425"/>
          <p14:tracePt t="7924" x="4681538" y="6092825"/>
          <p14:tracePt t="7933" x="4765675" y="5991225"/>
          <p14:tracePt t="7940" x="4800600" y="5922963"/>
          <p14:tracePt t="7948" x="4868863" y="5770563"/>
          <p14:tracePt t="7956" x="4884738" y="5626100"/>
          <p14:tracePt t="7965" x="4927600" y="5507038"/>
          <p14:tracePt t="7972" x="4995863" y="5327650"/>
          <p14:tracePt t="7980" x="5013325" y="5175250"/>
          <p14:tracePt t="7988" x="5080000" y="5030788"/>
          <p14:tracePt t="7996" x="5097463" y="4878388"/>
          <p14:tracePt t="8004" x="5183188" y="4775200"/>
          <p14:tracePt t="8013" x="5199063" y="4657725"/>
          <p14:tracePt t="8020" x="5224463" y="4538663"/>
          <p14:tracePt t="8029" x="5259388" y="4470400"/>
          <p14:tracePt t="8036" x="5292725" y="4402138"/>
          <p14:tracePt t="8045" x="5310188" y="4333875"/>
          <p14:tracePt t="8052" x="5327650" y="4240213"/>
          <p14:tracePt t="8060" x="5360988" y="4197350"/>
          <p14:tracePt t="8068" x="5360988" y="4146550"/>
          <p14:tracePt t="8076" x="5378450" y="4087813"/>
          <p14:tracePt t="8085" x="5378450" y="4019550"/>
          <p14:tracePt t="8092" x="5394325" y="3935413"/>
          <p14:tracePt t="8100" x="5394325" y="3849688"/>
          <p14:tracePt t="8108" x="5394325" y="3730625"/>
          <p14:tracePt t="8117" x="5394325" y="3611563"/>
          <p14:tracePt t="8124" x="5394325" y="3441700"/>
          <p14:tracePt t="8132" x="5360988" y="3297238"/>
          <p14:tracePt t="8140" x="5310188" y="3119438"/>
          <p14:tracePt t="8148" x="5224463" y="2965450"/>
          <p14:tracePt t="8156" x="5132388" y="2787650"/>
          <p14:tracePt t="8165" x="5097463" y="2660650"/>
          <p14:tracePt t="8172" x="5029200" y="2541588"/>
          <p14:tracePt t="8180" x="4978400" y="2463800"/>
          <p14:tracePt t="8188" x="4927600" y="2413000"/>
          <p14:tracePt t="8196" x="4894263" y="2362200"/>
          <p14:tracePt t="8204" x="4851400" y="2336800"/>
          <p14:tracePt t="8213" x="4818063" y="2303463"/>
          <p14:tracePt t="8220" x="4783138" y="2278063"/>
          <p14:tracePt t="8229" x="4775200" y="2243138"/>
          <p14:tracePt t="8236" x="4757738" y="2217738"/>
          <p14:tracePt t="8245" x="4732338" y="2200275"/>
          <p14:tracePt t="8252" x="4699000" y="2184400"/>
          <p14:tracePt t="8260" x="4656138" y="2184400"/>
          <p14:tracePt t="8268" x="4605338" y="2174875"/>
          <p14:tracePt t="8276" x="4579938" y="2159000"/>
          <p14:tracePt t="8284" x="4554538" y="2141538"/>
          <p14:tracePt t="8292" x="4537075" y="2141538"/>
          <p14:tracePt t="8301" x="4494213" y="2141538"/>
          <p14:tracePt t="8308" x="4468813" y="2141538"/>
          <p14:tracePt t="8317" x="4443413" y="2141538"/>
          <p14:tracePt t="8324" x="4418013" y="2141538"/>
          <p14:tracePt t="8333" x="4392613" y="2141538"/>
          <p14:tracePt t="8340" x="4359275" y="2141538"/>
          <p14:tracePt t="8349" x="4332288" y="2141538"/>
          <p14:tracePt t="8356" x="4291013" y="2141538"/>
          <p14:tracePt t="8364" x="4256088" y="2149475"/>
          <p14:tracePt t="8371" x="4214813" y="2166938"/>
          <p14:tracePt t="8379" x="4146550" y="2184400"/>
          <p14:tracePt t="8388" x="4078288" y="2235200"/>
          <p14:tracePt t="8395" x="4002088" y="2293938"/>
          <p14:tracePt t="8403" x="3900488" y="2371725"/>
          <p14:tracePt t="8411" x="3771900" y="2455863"/>
          <p14:tracePt t="8419" x="3670300" y="2541588"/>
          <p14:tracePt t="8428" x="3568700" y="2617788"/>
          <p14:tracePt t="8436" x="3492500" y="2693988"/>
          <p14:tracePt t="8444" x="3389313" y="2778125"/>
          <p14:tracePt t="8452" x="3355975" y="2830513"/>
          <p14:tracePt t="8459" x="3322638" y="2855913"/>
          <p14:tracePt t="8468" x="3313113" y="2889250"/>
          <p14:tracePt t="8476" x="3297238" y="2914650"/>
          <p14:tracePt t="8484" x="3262313" y="2965450"/>
          <p14:tracePt t="8492" x="3244850" y="3051175"/>
          <p14:tracePt t="8500" x="3211513" y="3101975"/>
          <p14:tracePt t="8508" x="3178175" y="3170238"/>
          <p14:tracePt t="8516" x="3168650" y="3211513"/>
          <p14:tracePt t="8524" x="3152775" y="3263900"/>
          <p14:tracePt t="8532" x="3092450" y="3348038"/>
          <p14:tracePt t="8540" x="3074988" y="3416300"/>
          <p14:tracePt t="8548" x="3059113" y="3509963"/>
          <p14:tracePt t="8556" x="3059113" y="3568700"/>
          <p14:tracePt t="8564" x="3041650" y="3662363"/>
          <p14:tracePt t="8572" x="3041650" y="3773488"/>
          <p14:tracePt t="8580" x="3041650" y="3867150"/>
          <p14:tracePt t="8588" x="2998788" y="3986213"/>
          <p14:tracePt t="8595" x="2998788" y="4130675"/>
          <p14:tracePt t="8604" x="2998788" y="4214813"/>
          <p14:tracePt t="8612" x="2998788" y="4300538"/>
          <p14:tracePt t="8620" x="2998788" y="4394200"/>
          <p14:tracePt t="8629" x="2998788" y="4435475"/>
          <p14:tracePt t="8636" x="2998788" y="4503738"/>
          <p14:tracePt t="8644" x="2998788" y="4546600"/>
          <p14:tracePt t="8652" x="2998788" y="4589463"/>
          <p14:tracePt t="8660" x="2998788" y="4640263"/>
          <p14:tracePt t="8668" x="2998788" y="4665663"/>
          <p14:tracePt t="8676" x="2998788" y="4724400"/>
          <p14:tracePt t="8684" x="2998788" y="4775200"/>
          <p14:tracePt t="8692" x="2998788" y="4802188"/>
          <p14:tracePt t="8700" x="2998788" y="4860925"/>
          <p14:tracePt t="8708" x="2998788" y="4886325"/>
          <p14:tracePt t="8715" x="2998788" y="4954588"/>
          <p14:tracePt t="8724" x="2998788" y="5013325"/>
          <p14:tracePt t="8732" x="2998788" y="5081588"/>
          <p14:tracePt t="8739" x="2998788" y="5167313"/>
          <p14:tracePt t="8748" x="2998788" y="5208588"/>
          <p14:tracePt t="8756" x="2998788" y="5294313"/>
          <p14:tracePt t="8764" x="3024188" y="5345113"/>
          <p14:tracePt t="8772" x="3041650" y="5405438"/>
          <p14:tracePt t="8780" x="3074988" y="5456238"/>
          <p14:tracePt t="8787" x="3092450" y="5481638"/>
          <p14:tracePt t="8795" x="3100388" y="5514975"/>
          <p14:tracePt t="8804" x="3117850" y="5524500"/>
          <p14:tracePt t="8811" x="3143250" y="5549900"/>
          <p14:tracePt t="8820" x="3152775" y="5565775"/>
          <p14:tracePt t="8828" x="3168650" y="5591175"/>
          <p14:tracePt t="8836" x="3178175" y="5600700"/>
          <p14:tracePt t="8844" x="3211513" y="5641975"/>
          <p14:tracePt t="8852" x="3219450" y="5659438"/>
          <p14:tracePt t="8860" x="3244850" y="5684838"/>
          <p14:tracePt t="8868" x="3297238" y="5735638"/>
          <p14:tracePt t="8876" x="3322638" y="5761038"/>
          <p14:tracePt t="8884" x="3373438" y="5813425"/>
          <p14:tracePt t="8892" x="3389313" y="5821363"/>
          <p14:tracePt t="8900" x="3414713" y="5854700"/>
          <p14:tracePt t="8908" x="3441700" y="5864225"/>
          <p14:tracePt t="8916" x="3492500" y="5864225"/>
          <p14:tracePt t="8924" x="3517900" y="5880100"/>
          <p14:tracePt t="8940" x="3525838" y="5897563"/>
          <p14:tracePt t="8956" x="3551238" y="5897563"/>
          <p14:tracePt t="8965" x="3568700" y="5905500"/>
          <p14:tracePt t="8972" x="3576638" y="5915025"/>
          <p14:tracePt t="8980" x="3594100" y="5932488"/>
          <p14:tracePt t="8988" x="3602038" y="5940425"/>
          <p14:tracePt t="8995" x="3627438" y="5957888"/>
          <p14:tracePt t="9004" x="3662363" y="5983288"/>
          <p14:tracePt t="9012" x="3687763" y="6016625"/>
          <p14:tracePt t="9020" x="3703638" y="6016625"/>
          <p14:tracePt t="9029" x="3729038" y="6024563"/>
          <p14:tracePt t="9044" x="3756025" y="6024563"/>
          <p14:tracePt t="9063" x="3797300" y="6067425"/>
          <p14:tracePt t="9076" x="3822700" y="6067425"/>
          <p14:tracePt t="9084" x="3848100" y="6067425"/>
          <p14:tracePt t="9092" x="3900488" y="6067425"/>
          <p14:tracePt t="9100" x="3941763" y="6084888"/>
          <p14:tracePt t="9108" x="4010025" y="6084888"/>
          <p14:tracePt t="9117" x="4070350" y="6102350"/>
          <p14:tracePt t="9124" x="4137025" y="6102350"/>
          <p14:tracePt t="9132" x="4197350" y="6118225"/>
          <p14:tracePt t="9140" x="4230688" y="6153150"/>
          <p14:tracePt t="9148" x="4256088" y="6153150"/>
          <p14:tracePt t="9156" x="4306888" y="6153150"/>
          <p14:tracePt t="9164" x="4316413" y="6153150"/>
          <p14:tracePt t="9188" x="4324350" y="6153150"/>
          <p14:tracePt t="9196" x="4349750" y="6153150"/>
          <p14:tracePt t="9204" x="4384675" y="6143625"/>
          <p14:tracePt t="9212" x="4410075" y="6110288"/>
          <p14:tracePt t="9220" x="4425950" y="6102350"/>
          <p14:tracePt t="9229" x="4451350" y="6076950"/>
          <p14:tracePt t="9236" x="4460875" y="6059488"/>
          <p14:tracePt t="9245" x="4503738" y="6034088"/>
          <p14:tracePt t="9260" x="4537075" y="6016625"/>
          <p14:tracePt t="9268" x="4545013" y="6008688"/>
          <p14:tracePt t="9276" x="4562475" y="6008688"/>
          <p14:tracePt t="9308" x="4570413" y="5999163"/>
          <p14:tracePt t="9357" x="4579938" y="5983288"/>
          <p14:tracePt t="9373" x="4595813" y="5983288"/>
          <p14:tracePt t="9429" x="4621213" y="5973763"/>
          <p14:tracePt t="9437" x="4656138" y="5940425"/>
          <p14:tracePt t="9446" x="4664075" y="5932488"/>
          <p14:tracePt t="9461" x="4681538" y="5889625"/>
          <p14:tracePt t="9468" x="4706938" y="5854700"/>
          <p14:tracePt t="9476" x="4740275" y="5813425"/>
          <p14:tracePt t="9485" x="4757738" y="5778500"/>
          <p14:tracePt t="9492" x="4783138" y="5753100"/>
          <p14:tracePt t="9500" x="4833938" y="5702300"/>
          <p14:tracePt t="9508" x="4884738" y="5651500"/>
          <p14:tracePt t="9524" x="4910138" y="5600700"/>
          <p14:tracePt t="9533" x="4962525" y="5557838"/>
          <p14:tracePt t="9540" x="4978400" y="5524500"/>
          <p14:tracePt t="9549" x="4995863" y="5497513"/>
          <p14:tracePt t="9556" x="5003800" y="5464175"/>
          <p14:tracePt t="9564" x="5038725" y="5438775"/>
          <p14:tracePt t="9572" x="5038725" y="5413375"/>
          <p14:tracePt t="9580" x="5046663" y="5395913"/>
          <p14:tracePt t="9588" x="5046663" y="5370513"/>
          <p14:tracePt t="9596" x="5046663" y="5327650"/>
          <p14:tracePt t="9604" x="5064125" y="5260975"/>
          <p14:tracePt t="9613" x="5064125" y="5251450"/>
          <p14:tracePt t="9620" x="5097463" y="5208588"/>
          <p14:tracePt t="9629" x="5097463" y="5183188"/>
          <p14:tracePt t="9636" x="5106988" y="5132388"/>
          <p14:tracePt t="9646" x="5122863" y="5091113"/>
          <p14:tracePt t="9660" x="5122863" y="5038725"/>
          <p14:tracePt t="9668" x="5140325" y="5030788"/>
          <p14:tracePt t="9676" x="5140325" y="5013325"/>
          <p14:tracePt t="9685" x="5140325" y="4987925"/>
          <p14:tracePt t="9692" x="5140325" y="4979988"/>
          <p14:tracePt t="9733" x="5165725" y="4954588"/>
          <p14:tracePt t="9740" x="5165725" y="4929188"/>
          <p14:tracePt t="9749" x="5165725" y="4894263"/>
          <p14:tracePt t="9756" x="5165725" y="4886325"/>
          <p14:tracePt t="9764" x="5165725" y="4860925"/>
          <p14:tracePt t="9772" x="5165725" y="4835525"/>
          <p14:tracePt t="9780" x="5165725" y="4784725"/>
          <p14:tracePt t="9788" x="5165725" y="4775200"/>
          <p14:tracePt t="9796" x="5165725" y="4749800"/>
          <p14:tracePt t="9804" x="5165725" y="4724400"/>
          <p14:tracePt t="9813" x="5165725" y="4699000"/>
          <p14:tracePt t="9820" x="5165725" y="4683125"/>
          <p14:tracePt t="9829" x="5165725" y="4657725"/>
          <p14:tracePt t="9836" x="5165725" y="4630738"/>
          <p14:tracePt t="9846" x="5165725" y="4589463"/>
          <p14:tracePt t="9852" x="5165725" y="4554538"/>
          <p14:tracePt t="9860" x="5165725" y="4513263"/>
          <p14:tracePt t="9868" x="5165725" y="4503738"/>
          <p14:tracePt t="9876" x="5165725" y="4478338"/>
          <p14:tracePt t="9884" x="5165725" y="4410075"/>
          <p14:tracePt t="9892" x="5165725" y="4368800"/>
          <p14:tracePt t="9901" x="5165725" y="4341813"/>
          <p14:tracePt t="9908" x="5165725" y="4275138"/>
          <p14:tracePt t="9917" x="5165725" y="4189413"/>
          <p14:tracePt t="9924" x="5165725" y="4130675"/>
          <p14:tracePt t="9933" x="5165725" y="4095750"/>
          <p14:tracePt t="9940" x="5165725" y="4037013"/>
          <p14:tracePt t="9948" x="5157788" y="3994150"/>
          <p14:tracePt t="9956" x="5157788" y="3943350"/>
          <p14:tracePt t="9964" x="5140325" y="3900488"/>
          <p14:tracePt t="9972" x="5140325" y="3867150"/>
          <p14:tracePt t="9980" x="5132388" y="3857625"/>
          <p14:tracePt t="9988" x="5097463" y="3781425"/>
          <p14:tracePt t="9996" x="5097463" y="3756025"/>
          <p14:tracePt t="10004" x="5080000" y="3722688"/>
          <p14:tracePt t="10013" x="5080000" y="3679825"/>
          <p14:tracePt t="10020" x="5072063" y="3646488"/>
          <p14:tracePt t="10029" x="5054600" y="3636963"/>
          <p14:tracePt t="10036" x="5029200" y="3578225"/>
          <p14:tracePt t="10046" x="4995863" y="3527425"/>
          <p14:tracePt t="10053" x="4978400" y="3502025"/>
          <p14:tracePt t="10060" x="4953000" y="3449638"/>
          <p14:tracePt t="10069" x="4935538" y="3441700"/>
          <p14:tracePt t="10076" x="4910138" y="3382963"/>
          <p14:tracePt t="10085" x="4876800" y="3348038"/>
          <p14:tracePt t="10092" x="4868863" y="3340100"/>
          <p14:tracePt t="10101" x="4851400" y="3297238"/>
          <p14:tracePt t="10108" x="4843463" y="3289300"/>
          <p14:tracePt t="10117" x="4826000" y="3271838"/>
          <p14:tracePt t="10124" x="4818063" y="3263900"/>
          <p14:tracePt t="10132" x="4800600" y="3254375"/>
          <p14:tracePt t="10140" x="4791075" y="3238500"/>
          <p14:tracePt t="10149" x="4791075" y="3228975"/>
          <p14:tracePt t="10156" x="4783138" y="3211513"/>
          <p14:tracePt t="10164" x="4749800" y="3203575"/>
          <p14:tracePt t="10172" x="4740275" y="3186113"/>
          <p14:tracePt t="10180" x="4714875" y="3160713"/>
          <p14:tracePt t="10188" x="4681538" y="3127375"/>
          <p14:tracePt t="10196" x="4656138" y="3101975"/>
          <p14:tracePt t="10204" x="4621213" y="3101975"/>
          <p14:tracePt t="10213" x="4613275" y="3094038"/>
          <p14:tracePt t="10220" x="4605338" y="3076575"/>
          <p14:tracePt t="10229" x="4587875" y="3076575"/>
          <p14:tracePt t="10236" x="4545013" y="3059113"/>
          <p14:tracePt t="10246" x="4519613" y="3059113"/>
          <p14:tracePt t="10252" x="4494213" y="3059113"/>
          <p14:tracePt t="10260" x="4476750" y="3059113"/>
          <p14:tracePt t="10268" x="4451350" y="3033713"/>
          <p14:tracePt t="10285" x="4410075" y="3033713"/>
          <p14:tracePt t="10292" x="4384675" y="3033713"/>
          <p14:tracePt t="10301" x="4359275" y="3033713"/>
          <p14:tracePt t="10308" x="4306888" y="3016250"/>
          <p14:tracePt t="10317" x="4265613" y="3016250"/>
          <p14:tracePt t="10325" x="4240213" y="3016250"/>
          <p14:tracePt t="10333" x="4187825" y="3016250"/>
          <p14:tracePt t="10340" x="4162425" y="3016250"/>
          <p14:tracePt t="10348" x="4121150" y="3016250"/>
          <p14:tracePt t="10356" x="4103688" y="3016250"/>
          <p14:tracePt t="10364" x="4095750" y="3016250"/>
          <p14:tracePt t="10421" x="4052888" y="3025775"/>
          <p14:tracePt t="10429" x="4035425" y="3033713"/>
          <p14:tracePt t="10436" x="4010025" y="3051175"/>
          <p14:tracePt t="10446" x="3967163" y="3067050"/>
          <p14:tracePt t="10452" x="3900488" y="3119438"/>
          <p14:tracePt t="10461" x="3822700" y="3152775"/>
          <p14:tracePt t="10469" x="3781425" y="3203575"/>
          <p14:tracePt t="10477" x="3678238" y="3263900"/>
          <p14:tracePt t="10485" x="3602038" y="3314700"/>
          <p14:tracePt t="10492" x="3594100" y="3330575"/>
          <p14:tracePt t="10500" x="3568700" y="3355975"/>
          <p14:tracePt t="10508" x="3551238" y="3373438"/>
          <p14:tracePt t="10518" x="3543300" y="3382963"/>
          <p14:tracePt t="10524" x="3525838" y="3390900"/>
          <p14:tracePt t="10533" x="3525838" y="3416300"/>
          <p14:tracePt t="10540" x="3517900" y="3433763"/>
          <p14:tracePt t="10549" x="3492500" y="3475038"/>
          <p14:tracePt t="10556" x="3475038" y="3517900"/>
          <p14:tracePt t="10564" x="3457575" y="3586163"/>
          <p14:tracePt t="10572" x="3398838" y="3662363"/>
          <p14:tracePt t="10580" x="3381375" y="3748088"/>
          <p14:tracePt t="10588" x="3348038" y="3824288"/>
          <p14:tracePt t="10596" x="3287713" y="3943350"/>
          <p14:tracePt t="10604" x="3270250" y="4037013"/>
          <p14:tracePt t="10613" x="3211513" y="4138613"/>
          <p14:tracePt t="10620" x="3168650" y="4232275"/>
          <p14:tracePt t="10629" x="3127375" y="4333875"/>
          <p14:tracePt t="10636" x="3092450" y="4402138"/>
          <p14:tracePt t="10646" x="3084513" y="4445000"/>
          <p14:tracePt t="10652" x="3024188" y="4564063"/>
          <p14:tracePt t="10661" x="3008313" y="4605338"/>
          <p14:tracePt t="10668" x="2990850" y="4657725"/>
          <p14:tracePt t="10676" x="2973388" y="4716463"/>
          <p14:tracePt t="10685" x="2955925" y="4784725"/>
          <p14:tracePt t="10692" x="2940050" y="4835525"/>
          <p14:tracePt t="10700" x="2930525" y="4894263"/>
          <p14:tracePt t="10708" x="2930525" y="4987925"/>
          <p14:tracePt t="10717" x="2930525" y="5030788"/>
          <p14:tracePt t="10724" x="2914650" y="5099050"/>
          <p14:tracePt t="10733" x="2914650" y="5157788"/>
          <p14:tracePt t="10740" x="2914650" y="5183188"/>
          <p14:tracePt t="10748" x="2914650" y="5251450"/>
          <p14:tracePt t="10756" x="2914650" y="5294313"/>
          <p14:tracePt t="10764" x="2914650" y="5319713"/>
          <p14:tracePt t="10772" x="2914650" y="5370513"/>
          <p14:tracePt t="10780" x="2914650" y="5395913"/>
          <p14:tracePt t="10788" x="2914650" y="5438775"/>
          <p14:tracePt t="10796" x="2914650" y="5456238"/>
          <p14:tracePt t="10804" x="2930525" y="5507038"/>
          <p14:tracePt t="10813" x="2947988" y="5540375"/>
          <p14:tracePt t="10820" x="2955925" y="5549900"/>
          <p14:tracePt t="10829" x="2973388" y="5591175"/>
          <p14:tracePt t="10836" x="3008313" y="5641975"/>
          <p14:tracePt t="10846" x="3016250" y="5684838"/>
          <p14:tracePt t="10852" x="3016250" y="5702300"/>
          <p14:tracePt t="10861" x="3033713" y="5745163"/>
          <p14:tracePt t="10869" x="3033713" y="5753100"/>
          <p14:tracePt t="10876" x="3049588" y="5813425"/>
          <p14:tracePt t="10885" x="3049588" y="5821363"/>
          <p14:tracePt t="10892" x="3074988" y="5864225"/>
          <p14:tracePt t="10901" x="3084513" y="5880100"/>
          <p14:tracePt t="10908" x="3084513" y="5905500"/>
          <p14:tracePt t="10917" x="3100388" y="5932488"/>
          <p14:tracePt t="10924" x="3117850" y="5940425"/>
          <p14:tracePt t="10932" x="3117850" y="5957888"/>
          <p14:tracePt t="10940" x="3127375" y="6016625"/>
          <p14:tracePt t="10949" x="3160713" y="6042025"/>
          <p14:tracePt t="10956" x="3178175" y="6092825"/>
          <p14:tracePt t="10965" x="3194050" y="6153150"/>
          <p14:tracePt t="10972" x="3244850" y="6229350"/>
          <p14:tracePt t="10980" x="3279775" y="6280150"/>
          <p14:tracePt t="10988" x="3330575" y="6323013"/>
          <p14:tracePt t="10996" x="3355975" y="6373813"/>
          <p14:tracePt t="11004" x="3373438" y="6381750"/>
          <p14:tracePt t="11013" x="3381375" y="6381750"/>
          <p14:tracePt t="11020" x="3398838" y="6399213"/>
          <p14:tracePt t="11052" x="3406775" y="6407150"/>
          <p14:tracePt t="11068" x="3449638" y="6424613"/>
          <p14:tracePt t="11077" x="3517900" y="6442075"/>
          <p14:tracePt t="11086" x="3559175" y="6457950"/>
          <p14:tracePt t="11092" x="3611563" y="6483350"/>
          <p14:tracePt t="11100" x="3636963" y="6483350"/>
          <p14:tracePt t="11108" x="3678238" y="6500813"/>
          <p14:tracePt t="11117" x="3713163" y="6500813"/>
          <p14:tracePt t="11124" x="3756025" y="6500813"/>
          <p14:tracePt t="11133" x="3781425" y="6500813"/>
          <p14:tracePt t="11140" x="3848100" y="6500813"/>
          <p14:tracePt t="11148" x="3908425" y="6500813"/>
          <p14:tracePt t="11156" x="3992563" y="6500813"/>
          <p14:tracePt t="11165" x="4060825" y="6500813"/>
          <p14:tracePt t="11172" x="4103688" y="6492875"/>
          <p14:tracePt t="11180" x="4171950" y="6475413"/>
          <p14:tracePt t="11188" x="4240213" y="6442075"/>
          <p14:tracePt t="11196" x="4265613" y="6424613"/>
          <p14:tracePt t="11204" x="4281488" y="6416675"/>
          <p14:tracePt t="11213" x="4324350" y="6391275"/>
          <p14:tracePt t="11220" x="4332288" y="6373813"/>
          <p14:tracePt t="11229" x="4359275" y="6348413"/>
          <p14:tracePt t="11236" x="4392613" y="6330950"/>
          <p14:tracePt t="11246" x="4400550" y="6323013"/>
          <p14:tracePt t="11252" x="4460875" y="6297613"/>
          <p14:tracePt t="11261" x="4494213" y="6262688"/>
          <p14:tracePt t="11268" x="4537075" y="6211888"/>
          <p14:tracePt t="11276" x="4587875" y="6161088"/>
          <p14:tracePt t="11285" x="4621213" y="6153150"/>
          <p14:tracePt t="11292" x="4646613" y="6118225"/>
          <p14:tracePt t="11300" x="4681538" y="6092825"/>
          <p14:tracePt t="11308" x="4724400" y="6042025"/>
          <p14:tracePt t="11317" x="4757738" y="6008688"/>
          <p14:tracePt t="11324" x="4765675" y="5999163"/>
          <p14:tracePt t="11333" x="4783138" y="5973763"/>
          <p14:tracePt t="11478" x="4800600" y="5940425"/>
          <p14:tracePt t="11494" x="4818063" y="5897563"/>
          <p14:tracePt t="11503" x="4826000" y="5880100"/>
          <p14:tracePt t="12086" x="4833938" y="5872163"/>
          <p14:tracePt t="12101" x="4833938" y="5846763"/>
          <p14:tracePt t="12108" x="4833938" y="5838825"/>
          <p14:tracePt t="12131" x="4833938" y="5821363"/>
          <p14:tracePt t="12140" x="4851400" y="5813425"/>
          <p14:tracePt t="12357" x="4851400" y="5788025"/>
          <p14:tracePt t="12364" x="4851400" y="5770563"/>
          <p14:tracePt t="12372" x="4859338" y="5745163"/>
          <p14:tracePt t="12380" x="4859338" y="5719763"/>
          <p14:tracePt t="12388" x="4876800" y="5694363"/>
          <p14:tracePt t="12395" x="4894263" y="5676900"/>
          <p14:tracePt t="12443" x="4894263" y="5651500"/>
          <p14:tracePt t="12452" x="4894263" y="5641975"/>
          <p14:tracePt t="12460" x="4894263" y="5626100"/>
          <p14:tracePt t="12468" x="4894263" y="5583238"/>
          <p14:tracePt t="12476" x="4894263" y="5575300"/>
          <p14:tracePt t="12484" x="4894263" y="5565775"/>
          <p14:tracePt t="12492" x="4894263" y="5549900"/>
          <p14:tracePt t="12508" x="4894263" y="5524500"/>
          <p14:tracePt t="12573" x="4902200" y="5514975"/>
          <p14:tracePt t="12580" x="4902200" y="5456238"/>
          <p14:tracePt t="12588" x="4902200" y="5446713"/>
          <p14:tracePt t="12595" x="4902200" y="5421313"/>
          <p14:tracePt t="12603" x="4919663" y="5353050"/>
          <p14:tracePt t="12611" x="4919663" y="5345113"/>
          <p14:tracePt t="12620" x="4935538" y="5286375"/>
          <p14:tracePt t="12636" x="4935538" y="5268913"/>
          <p14:tracePt t="12652" x="4935538" y="5243513"/>
          <p14:tracePt t="12885" x="4927600" y="5251450"/>
          <p14:tracePt t="12894" x="4927600" y="5276850"/>
          <p14:tracePt t="12900" x="4910138" y="5302250"/>
          <p14:tracePt t="12908" x="4902200" y="5319713"/>
          <p14:tracePt t="12916" x="4902200" y="5345113"/>
          <p14:tracePt t="12924" x="4884738" y="5370513"/>
          <p14:tracePt t="12940" x="4884738" y="5387975"/>
          <p14:tracePt t="12948" x="4884738" y="5413375"/>
          <p14:tracePt t="12956" x="4884738" y="5421313"/>
          <p14:tracePt t="12965" x="4884738" y="5430838"/>
          <p14:tracePt t="12972" x="4884738" y="5446713"/>
          <p14:tracePt t="13204" x="4884738" y="5456238"/>
          <p14:tracePt t="13213" x="4884738" y="5472113"/>
          <p14:tracePt t="13261" x="4884738" y="5481638"/>
          <p14:tracePt t="13268" x="4884738" y="5497513"/>
          <p14:tracePt t="13364" x="4876800" y="5507038"/>
          <p14:tracePt t="13516" x="4859338" y="5514975"/>
          <p14:tracePt t="13525" x="4851400" y="5514975"/>
          <p14:tracePt t="13540" x="4843463" y="5514975"/>
          <p14:tracePt t="13556" x="4826000" y="5514975"/>
          <p14:tracePt t="13572" x="4818063" y="5514975"/>
          <p14:tracePt t="13612" x="4791075" y="5514975"/>
          <p14:tracePt t="13628" x="4775200" y="5514975"/>
          <p14:tracePt t="13636" x="4765675" y="5514975"/>
          <p14:tracePt t="13645" x="4740275" y="5532438"/>
          <p14:tracePt t="13652" x="4724400" y="5540375"/>
          <p14:tracePt t="13660" x="4714875" y="5540375"/>
          <p14:tracePt t="13676" x="4689475" y="5540375"/>
          <p14:tracePt t="13700" x="4664075" y="5540375"/>
          <p14:tracePt t="13756" x="4646613" y="5540375"/>
          <p14:tracePt t="13780" x="4638675" y="5540375"/>
          <p14:tracePt t="13812" x="4621213" y="5540375"/>
          <p14:tracePt t="14068" x="4595813" y="5524500"/>
          <p14:tracePt t="14076" x="4554538" y="5481638"/>
          <p14:tracePt t="14084" x="4537075" y="5464175"/>
          <p14:tracePt t="14092" x="4494213" y="5405438"/>
          <p14:tracePt t="14100" x="4494213" y="5380038"/>
          <p14:tracePt t="14108" x="4476750" y="5311775"/>
          <p14:tracePt t="14116" x="4460875" y="5218113"/>
          <p14:tracePt t="14123" x="4460875" y="5106988"/>
          <p14:tracePt t="14131" x="4418013" y="5013325"/>
          <p14:tracePt t="14140" x="4400550" y="4835525"/>
          <p14:tracePt t="14148" x="4400550" y="4749800"/>
          <p14:tracePt t="14156" x="4384675" y="4683125"/>
          <p14:tracePt t="14164" x="4384675" y="4673600"/>
          <p14:tracePt t="14172" x="4384675" y="4648200"/>
          <p14:tracePt t="14180" x="4367213" y="4597400"/>
          <p14:tracePt t="14260" x="4349750" y="4589463"/>
          <p14:tracePt t="14277" x="4341813" y="4589463"/>
          <p14:tracePt t="14285" x="4316413" y="4605338"/>
          <p14:tracePt t="14292" x="4298950" y="4673600"/>
          <p14:tracePt t="14301" x="4298950" y="4699000"/>
          <p14:tracePt t="14308" x="4265613" y="4741863"/>
          <p14:tracePt t="14317" x="4265613" y="4775200"/>
          <p14:tracePt t="14324" x="4265613" y="4802188"/>
          <p14:tracePt t="14332" x="4248150" y="4827588"/>
          <p14:tracePt t="14340" x="4240213" y="4843463"/>
          <p14:tracePt t="14349" x="4240213" y="4868863"/>
          <p14:tracePt t="14446" x="4230688" y="4878388"/>
          <p14:tracePt t="14465" x="4214813" y="4878388"/>
          <p14:tracePt t="14474" x="4187825" y="4878388"/>
          <p14:tracePt t="14478" x="4121150" y="4868863"/>
          <p14:tracePt t="14485" x="4095750" y="4843463"/>
          <p14:tracePt t="14492" x="4060825" y="4775200"/>
          <p14:tracePt t="14500" x="4027488" y="4724400"/>
          <p14:tracePt t="14508" x="4017963" y="4716463"/>
          <p14:tracePt t="14516" x="3976688" y="4673600"/>
          <p14:tracePt t="14524" x="3959225" y="4657725"/>
          <p14:tracePt t="14532" x="3951288" y="4648200"/>
          <p14:tracePt t="14540" x="3933825" y="4630738"/>
          <p14:tracePt t="14548" x="3890963" y="4589463"/>
          <p14:tracePt t="14556" x="3883025" y="4579938"/>
          <p14:tracePt t="14565" x="3873500" y="4564063"/>
          <p14:tracePt t="14572" x="3832225" y="4521200"/>
          <p14:tracePt t="14580" x="3814763" y="4513263"/>
          <p14:tracePt t="14588" x="3771900" y="4486275"/>
          <p14:tracePt t="14597" x="3746500" y="4452938"/>
          <p14:tracePt t="14611" x="3713163" y="4435475"/>
          <p14:tracePt t="14620" x="3687763" y="4427538"/>
          <p14:tracePt t="14628" x="3670300" y="4410075"/>
          <p14:tracePt t="14636" x="3636963" y="4402138"/>
          <p14:tracePt t="14645" x="3619500" y="4384675"/>
          <p14:tracePt t="14652" x="3611563" y="4376738"/>
          <p14:tracePt t="14726" x="3576638" y="4351338"/>
          <p14:tracePt t="14735" x="3551238" y="4316413"/>
          <p14:tracePt t="14742" x="3551238" y="4291013"/>
          <p14:tracePt t="14748" x="3533775" y="4257675"/>
          <p14:tracePt t="14757" x="3533775" y="4232275"/>
          <p14:tracePt t="14765" x="3517900" y="4189413"/>
          <p14:tracePt t="14773" x="3517900" y="4164013"/>
          <p14:tracePt t="14781" x="3517900" y="4130675"/>
          <p14:tracePt t="14788" x="3517900" y="4105275"/>
          <p14:tracePt t="14796" x="3517900" y="4044950"/>
          <p14:tracePt t="14804" x="3517900" y="4027488"/>
          <p14:tracePt t="14813" x="3517900" y="3976688"/>
          <p14:tracePt t="14820" x="3517900" y="3943350"/>
          <p14:tracePt t="14829" x="3517900" y="3900488"/>
          <p14:tracePt t="14836" x="3525838" y="3875088"/>
          <p14:tracePt t="14846" x="3543300" y="3841750"/>
          <p14:tracePt t="14852" x="3568700" y="3816350"/>
          <p14:tracePt t="14861" x="3586163" y="3781425"/>
          <p14:tracePt t="14877" x="3619500" y="3738563"/>
          <p14:tracePt t="14885" x="3627438" y="3722688"/>
          <p14:tracePt t="14892" x="3644900" y="3713163"/>
          <p14:tracePt t="14901" x="3687763" y="3697288"/>
          <p14:tracePt t="14908" x="3746500" y="3662363"/>
          <p14:tracePt t="14917" x="3781425" y="3636963"/>
          <p14:tracePt t="14924" x="3865563" y="3619500"/>
          <p14:tracePt t="14933" x="3941763" y="3578225"/>
          <p14:tracePt t="14940" x="4035425" y="3543300"/>
          <p14:tracePt t="14950" x="4078288" y="3527425"/>
          <p14:tracePt t="14956" x="4171950" y="3475038"/>
          <p14:tracePt t="14964" x="4240213" y="3459163"/>
          <p14:tracePt t="14972" x="4298950" y="3459163"/>
          <p14:tracePt t="14980" x="4332288" y="3441700"/>
          <p14:tracePt t="14988" x="4375150" y="3441700"/>
          <p14:tracePt t="14996" x="4392613" y="3433763"/>
          <p14:tracePt t="15022" x="4400550" y="3416300"/>
          <p14:tracePt t="15046" x="4425950" y="3416300"/>
          <p14:tracePt t="15065" x="4435475" y="3416300"/>
          <p14:tracePt t="15092" x="4451350" y="3416300"/>
          <p14:tracePt t="15101" x="4460875" y="3416300"/>
          <p14:tracePt t="15108" x="4519613" y="3416300"/>
          <p14:tracePt t="15117" x="4529138" y="3416300"/>
          <p14:tracePt t="15125" x="4554538" y="3416300"/>
          <p14:tracePt t="15134" x="4570413" y="3424238"/>
          <p14:tracePt t="15141" x="4613275" y="3449638"/>
          <p14:tracePt t="15148" x="4656138" y="3467100"/>
          <p14:tracePt t="15156" x="4706938" y="3492500"/>
          <p14:tracePt t="15164" x="4732338" y="3509963"/>
          <p14:tracePt t="15173" x="4783138" y="3527425"/>
          <p14:tracePt t="15181" x="4826000" y="3578225"/>
          <p14:tracePt t="15190" x="4843463" y="3586163"/>
          <p14:tracePt t="15196" x="4868863" y="3603625"/>
          <p14:tracePt t="15204" x="4876800" y="3611563"/>
          <p14:tracePt t="15215" x="4894263" y="3629025"/>
          <p14:tracePt t="15222" x="4902200" y="3654425"/>
          <p14:tracePt t="15229" x="4902200" y="3679825"/>
          <p14:tracePt t="15236" x="4935538" y="3705225"/>
          <p14:tracePt t="15248" x="4962525" y="3738563"/>
          <p14:tracePt t="15255" x="4962525" y="3748088"/>
          <p14:tracePt t="15261" x="4962525" y="3763963"/>
          <p14:tracePt t="15268" x="4995863" y="3806825"/>
          <p14:tracePt t="15277" x="5021263" y="3832225"/>
          <p14:tracePt t="15292" x="5038725" y="3867150"/>
          <p14:tracePt t="15300" x="5054600" y="3908425"/>
          <p14:tracePt t="15307" x="5054600" y="3925888"/>
          <p14:tracePt t="15315" x="5080000" y="3968750"/>
          <p14:tracePt t="15325" x="5080000" y="4011613"/>
          <p14:tracePt t="15333" x="5080000" y="4070350"/>
          <p14:tracePt t="15341" x="5080000" y="4121150"/>
          <p14:tracePt t="15349" x="5080000" y="4164013"/>
          <p14:tracePt t="15358" x="5080000" y="4232275"/>
          <p14:tracePt t="15365" x="5080000" y="4275138"/>
          <p14:tracePt t="15372" x="5080000" y="4316413"/>
          <p14:tracePt t="15382" x="5080000" y="4384675"/>
          <p14:tracePt t="15390" x="5072063" y="4427538"/>
          <p14:tracePt t="15397" x="5054600" y="4478338"/>
          <p14:tracePt t="15404" x="5046663" y="4521200"/>
          <p14:tracePt t="15415" x="5013325" y="4589463"/>
          <p14:tracePt t="15422" x="4995863" y="4622800"/>
          <p14:tracePt t="15430" x="4962525" y="4691063"/>
          <p14:tracePt t="15437" x="4945063" y="4733925"/>
          <p14:tracePt t="15446" x="4910138" y="4784725"/>
          <p14:tracePt t="15453" x="4894263" y="4843463"/>
          <p14:tracePt t="15462" x="4884738" y="4911725"/>
          <p14:tracePt t="15470" x="4851400" y="4962525"/>
          <p14:tracePt t="15478" x="4833938" y="5022850"/>
          <p14:tracePt t="15485" x="4818063" y="5116513"/>
          <p14:tracePt t="15492" x="4800600" y="5183188"/>
          <p14:tracePt t="15500" x="4765675" y="5251450"/>
          <p14:tracePt t="15509" x="4732338" y="5302250"/>
          <p14:tracePt t="15517" x="4714875" y="5327650"/>
          <p14:tracePt t="15525" x="4664075" y="5395913"/>
          <p14:tracePt t="15533" x="4646613" y="5430838"/>
          <p14:tracePt t="15540" x="4646613" y="5438775"/>
          <p14:tracePt t="15548" x="4638675" y="5464175"/>
          <p14:tracePt t="15557" x="4605338" y="5514975"/>
          <p14:tracePt t="15565" x="4587875" y="5565775"/>
          <p14:tracePt t="15572" x="4570413" y="5608638"/>
          <p14:tracePt t="15580" x="4554538" y="5694363"/>
          <p14:tracePt t="15588" x="4554538" y="5719763"/>
          <p14:tracePt t="15599" x="4554538" y="5803900"/>
          <p14:tracePt t="15606" x="4529138" y="5854700"/>
          <p14:tracePt t="15613" x="4529138" y="5880100"/>
          <p14:tracePt t="15620" x="4529138" y="5897563"/>
          <p14:tracePt t="15631" x="4511675" y="5905500"/>
          <p14:tracePt t="15637" x="4503738" y="5932488"/>
          <p14:tracePt t="15654" x="4486275" y="5965825"/>
          <p14:tracePt t="15669" x="4468813" y="5973763"/>
          <p14:tracePt t="15685" x="4460875" y="5973763"/>
          <p14:tracePt t="15701" x="4451350" y="5973763"/>
          <p14:tracePt t="15710" x="4435475" y="5991225"/>
          <p14:tracePt t="15718" x="4410075" y="5991225"/>
          <p14:tracePt t="15725" x="4400550" y="5991225"/>
          <p14:tracePt t="15732" x="4375150" y="5991225"/>
          <p14:tracePt t="15740" x="4306888" y="5991225"/>
          <p14:tracePt t="15749" x="4265613" y="5991225"/>
          <p14:tracePt t="15756" x="4240213" y="5991225"/>
          <p14:tracePt t="15766" x="4187825" y="5991225"/>
          <p14:tracePt t="15773" x="4179888" y="5991225"/>
          <p14:tracePt t="15780" x="4154488" y="5991225"/>
          <p14:tracePt t="15789" x="4111625" y="5991225"/>
          <p14:tracePt t="15799" x="4078288" y="5991225"/>
          <p14:tracePt t="15806" x="4035425" y="5948363"/>
          <p14:tracePt t="15815" x="3959225" y="5915025"/>
          <p14:tracePt t="15822" x="3916363" y="5864225"/>
          <p14:tracePt t="15829" x="3883025" y="5829300"/>
          <p14:tracePt t="15837" x="3832225" y="5788025"/>
          <p14:tracePt t="15849" x="3822700" y="5770563"/>
          <p14:tracePt t="15855" x="3781425" y="5727700"/>
          <p14:tracePt t="15861" x="3763963" y="5719763"/>
          <p14:tracePt t="15878" x="3756025" y="5702300"/>
          <p14:tracePt t="15892" x="3729038" y="5694363"/>
          <p14:tracePt t="15902" x="3713163" y="5659438"/>
          <p14:tracePt t="15910" x="3713163" y="5651500"/>
          <p14:tracePt t="15918" x="3695700" y="5591175"/>
          <p14:tracePt t="15925" x="3670300" y="5549900"/>
          <p14:tracePt t="15933" x="3636963" y="5481638"/>
          <p14:tracePt t="15940" x="3619500" y="5430838"/>
          <p14:tracePt t="15949" x="3602038" y="5362575"/>
          <p14:tracePt t="15956" x="3568700" y="5319713"/>
          <p14:tracePt t="15964" x="3533775" y="5251450"/>
          <p14:tracePt t="15972" x="3533775" y="5235575"/>
          <p14:tracePt t="15981" x="3525838" y="5200650"/>
          <p14:tracePt t="15989" x="3492500" y="5167313"/>
          <p14:tracePt t="15998" x="3475038" y="5141913"/>
          <p14:tracePt t="16020" x="3475038" y="5124450"/>
          <p14:tracePt t="16029" x="3467100" y="5116513"/>
          <p14:tracePt t="16036" x="3467100" y="5073650"/>
          <p14:tracePt t="16046" x="3449638" y="5038725"/>
          <p14:tracePt t="16066" x="3449638" y="4972050"/>
          <p14:tracePt t="16071" x="3449638" y="4929188"/>
          <p14:tracePt t="16079" x="3424238" y="4878388"/>
          <p14:tracePt t="16085" x="3424238" y="4852988"/>
          <p14:tracePt t="16094" x="3424238" y="4827588"/>
          <p14:tracePt t="16100" x="3424238" y="4775200"/>
          <p14:tracePt t="16108" x="3424238" y="4749800"/>
          <p14:tracePt t="16116" x="3424238" y="4708525"/>
          <p14:tracePt t="16125" x="3424238" y="4691063"/>
          <p14:tracePt t="16134" x="3424238" y="4665663"/>
          <p14:tracePt t="16141" x="3424238" y="4622800"/>
          <p14:tracePt t="16150" x="3424238" y="4597400"/>
          <p14:tracePt t="16158" x="3441700" y="4546600"/>
          <p14:tracePt t="16164" x="3441700" y="4538663"/>
          <p14:tracePt t="16173" x="3457575" y="4478338"/>
          <p14:tracePt t="16182" x="3457575" y="4452938"/>
          <p14:tracePt t="16189" x="3475038" y="4384675"/>
          <p14:tracePt t="16196" x="3482975" y="4341813"/>
          <p14:tracePt t="16204" x="3500438" y="4308475"/>
          <p14:tracePt t="16212" x="3500438" y="4300538"/>
          <p14:tracePt t="16219" x="3517900" y="4257675"/>
          <p14:tracePt t="16237" x="3517900" y="4232275"/>
          <p14:tracePt t="16248" x="3525838" y="4214813"/>
          <p14:tracePt t="16254" x="3543300" y="4189413"/>
          <p14:tracePt t="16262" x="3568700" y="4164013"/>
          <p14:tracePt t="16276" x="3586163" y="4113213"/>
          <p14:tracePt t="16285" x="3602038" y="4105275"/>
          <p14:tracePt t="16294" x="3611563" y="4070350"/>
          <p14:tracePt t="16302" x="3627438" y="4062413"/>
          <p14:tracePt t="16309" x="3627438" y="4052888"/>
          <p14:tracePt t="16316" x="3636963" y="4019550"/>
          <p14:tracePt t="16325" x="3652838" y="3976688"/>
          <p14:tracePt t="16334" x="3652838" y="3968750"/>
          <p14:tracePt t="16341" x="3670300" y="3925888"/>
          <p14:tracePt t="16349" x="3670300" y="3875088"/>
          <p14:tracePt t="16355" x="3703638" y="3806825"/>
          <p14:tracePt t="16364" x="3738563" y="3738563"/>
          <p14:tracePt t="16373" x="3756025" y="3646488"/>
          <p14:tracePt t="16382" x="3806825" y="3578225"/>
          <p14:tracePt t="16390" x="3848100" y="3475038"/>
          <p14:tracePt t="16399" x="3883025" y="3433763"/>
          <p14:tracePt t="16406" x="3916363" y="3340100"/>
          <p14:tracePt t="16415" x="3916363" y="3314700"/>
          <p14:tracePt t="16421" x="3933825" y="3263900"/>
          <p14:tracePt t="16428" x="3967163" y="3195638"/>
          <p14:tracePt t="16436" x="3976688" y="3186113"/>
          <p14:tracePt t="16494" x="3992563" y="3160713"/>
          <p14:tracePt t="16502" x="4017963" y="3144838"/>
          <p14:tracePt t="16510" x="4052888" y="3119438"/>
          <p14:tracePt t="16518" x="4060825" y="3119438"/>
          <p14:tracePt t="16525" x="4086225" y="3101975"/>
          <p14:tracePt t="16534" x="4121150" y="3076575"/>
          <p14:tracePt t="16541" x="4129088" y="3059113"/>
          <p14:tracePt t="16549" x="4171950" y="3041650"/>
          <p14:tracePt t="16556" x="4187825" y="3033713"/>
          <p14:tracePt t="16565" x="4197350" y="3033713"/>
          <p14:tracePt t="16573" x="4240213" y="3016250"/>
          <p14:tracePt t="16582" x="4248150" y="3008313"/>
          <p14:tracePt t="16590" x="4265613" y="3000375"/>
          <p14:tracePt t="16653" x="4291013" y="3000375"/>
          <p14:tracePt t="16664" x="4298950" y="3000375"/>
          <p14:tracePt t="16678" x="4316413" y="3000375"/>
          <p14:tracePt t="16686" x="4324350" y="3000375"/>
          <p14:tracePt t="16694" x="4349750" y="3000375"/>
          <p14:tracePt t="16702" x="4375150" y="3000375"/>
          <p14:tracePt t="16708" x="4392613" y="3000375"/>
          <p14:tracePt t="16726" x="4418013" y="3000375"/>
          <p14:tracePt t="16733" x="4425950" y="3000375"/>
          <p14:tracePt t="16741" x="4451350" y="3000375"/>
          <p14:tracePt t="16751" x="4494213" y="3000375"/>
          <p14:tracePt t="16758" x="4529138" y="3000375"/>
          <p14:tracePt t="16765" x="4570413" y="3000375"/>
          <p14:tracePt t="16772" x="4595813" y="3000375"/>
          <p14:tracePt t="16781" x="4638675" y="3000375"/>
          <p14:tracePt t="16788" x="4656138" y="3000375"/>
          <p14:tracePt t="16796" x="4699000" y="3000375"/>
          <p14:tracePt t="16811" x="4706938" y="3000375"/>
          <p14:tracePt t="16862" x="4724400" y="3008313"/>
          <p14:tracePt t="16878" x="4732338" y="3025775"/>
          <p14:tracePt t="16894" x="4775200" y="3033713"/>
          <p14:tracePt t="16902" x="4783138" y="3051175"/>
          <p14:tracePt t="16909" x="4800600" y="3059113"/>
          <p14:tracePt t="16917" x="4826000" y="3094038"/>
          <p14:tracePt t="16926" x="4833938" y="3101975"/>
          <p14:tracePt t="16933" x="4868863" y="3127375"/>
          <p14:tracePt t="16940" x="4876800" y="3144838"/>
          <p14:tracePt t="16957" x="4884738" y="3152775"/>
          <p14:tracePt t="16965" x="4902200" y="3160713"/>
          <p14:tracePt t="16973" x="4910138" y="3178175"/>
          <p14:tracePt t="16981" x="4927600" y="3203575"/>
          <p14:tracePt t="16989" x="4927600" y="3211513"/>
          <p14:tracePt t="16996" x="4927600" y="3254375"/>
          <p14:tracePt t="17004" x="4962525" y="3348038"/>
          <p14:tracePt t="17012" x="4978400" y="3408363"/>
          <p14:tracePt t="17019" x="4978400" y="3459163"/>
          <p14:tracePt t="17028" x="4995863" y="3517900"/>
          <p14:tracePt t="17035" x="5013325" y="3611563"/>
          <p14:tracePt t="17044" x="5029200" y="3662363"/>
          <p14:tracePt t="17054" x="5064125" y="3730625"/>
          <p14:tracePt t="17067" x="5064125" y="3756025"/>
          <p14:tracePt t="17070" x="5080000" y="3781425"/>
          <p14:tracePt t="17079" x="5089525" y="3832225"/>
          <p14:tracePt t="17085" x="5089525" y="3892550"/>
          <p14:tracePt t="17092" x="5089525" y="3925888"/>
          <p14:tracePt t="17100" x="5106988" y="3951288"/>
          <p14:tracePt t="17107" x="5106988" y="3976688"/>
          <p14:tracePt t="17115" x="5106988" y="4044950"/>
          <p14:tracePt t="17125" x="5106988" y="4070350"/>
          <p14:tracePt t="17132" x="5106988" y="4130675"/>
          <p14:tracePt t="17140" x="5106988" y="4214813"/>
          <p14:tracePt t="17149" x="5106988" y="4308475"/>
          <p14:tracePt t="17156" x="5106988" y="4419600"/>
          <p14:tracePt t="17165" x="5106988" y="4538663"/>
          <p14:tracePt t="17173" x="5148263" y="4630738"/>
          <p14:tracePt t="17181" x="5148263" y="4716463"/>
          <p14:tracePt t="17189" x="5148263" y="4810125"/>
          <p14:tracePt t="17199" x="5148263" y="4868863"/>
          <p14:tracePt t="17205" x="5148263" y="4911725"/>
          <p14:tracePt t="17215" x="5148263" y="4946650"/>
          <p14:tracePt t="17222" x="5148263" y="5005388"/>
          <p14:tracePt t="17229" x="5148263" y="5022850"/>
          <p14:tracePt t="17236" x="5148263" y="5073650"/>
          <p14:tracePt t="17245" x="5148263" y="5091113"/>
          <p14:tracePt t="17252" x="5148263" y="5124450"/>
          <p14:tracePt t="17265" x="5140325" y="5192713"/>
          <p14:tracePt t="17270" x="5122863" y="5218113"/>
          <p14:tracePt t="17278" x="5106988" y="5251450"/>
          <p14:tracePt t="17286" x="5054600" y="5319713"/>
          <p14:tracePt t="17292" x="5038725" y="5370513"/>
          <p14:tracePt t="17301" x="4995863" y="5413375"/>
          <p14:tracePt t="17308" x="4978400" y="5446713"/>
          <p14:tracePt t="17317" x="4962525" y="5472113"/>
          <p14:tracePt t="17326" x="4945063" y="5540375"/>
          <p14:tracePt t="17334" x="4919663" y="5565775"/>
          <p14:tracePt t="17342" x="4884738" y="5616575"/>
          <p14:tracePt t="17349" x="4868863" y="5641975"/>
          <p14:tracePt t="17356" x="4859338" y="5659438"/>
          <p14:tracePt t="17364" x="4833938" y="5684838"/>
          <p14:tracePt t="17372" x="4818063" y="5694363"/>
          <p14:tracePt t="17381" x="4791075" y="5727700"/>
          <p14:tracePt t="17388" x="4757738" y="5753100"/>
          <p14:tracePt t="17396" x="4749800" y="5770563"/>
          <p14:tracePt t="17404" x="4689475" y="5795963"/>
          <p14:tracePt t="17412" x="4664075" y="5813425"/>
          <p14:tracePt t="17420" x="4613275" y="5846763"/>
          <p14:tracePt t="17429" x="4545013" y="5864225"/>
          <p14:tracePt t="17448" x="4519613" y="5872163"/>
          <p14:tracePt t="17454" x="4451350" y="5905500"/>
          <p14:tracePt t="17464" x="4435475" y="5905500"/>
          <p14:tracePt t="17471" x="4410075" y="5922963"/>
          <p14:tracePt t="17478" x="4400550" y="5922963"/>
          <p14:tracePt t="17495" x="4392613" y="5922963"/>
          <p14:tracePt t="17501" x="4375150" y="5932488"/>
          <p14:tracePt t="17510" x="4349750" y="5932488"/>
          <p14:tracePt t="17517" x="4324350" y="5932488"/>
          <p14:tracePt t="17524" x="4281488" y="5932488"/>
          <p14:tracePt t="17532" x="4265613" y="5948363"/>
          <p14:tracePt t="17541" x="4240213" y="5948363"/>
          <p14:tracePt t="17550" x="4214813" y="5948363"/>
          <p14:tracePt t="17558" x="4187825" y="5948363"/>
          <p14:tracePt t="17565" x="4171950" y="5948363"/>
          <p14:tracePt t="17572" x="4146550" y="5973763"/>
          <p14:tracePt t="17580" x="4137025" y="5973763"/>
          <p14:tracePt t="17587" x="4121150" y="5973763"/>
          <p14:tracePt t="17630" x="4111625" y="5973763"/>
          <p14:tracePt t="17639" x="4070350" y="5973763"/>
          <p14:tracePt t="17648" x="4060825" y="5973763"/>
          <p14:tracePt t="17654" x="4044950" y="5973763"/>
          <p14:tracePt t="17661" x="4017963" y="5973763"/>
          <p14:tracePt t="17678" x="4010025" y="5973763"/>
          <p14:tracePt t="17694" x="3992563" y="5973763"/>
          <p14:tracePt t="17703" x="3967163" y="5973763"/>
          <p14:tracePt t="17709" x="3925888" y="5965825"/>
          <p14:tracePt t="17717" x="3900488" y="5965825"/>
          <p14:tracePt t="17726" x="3848100" y="5948363"/>
          <p14:tracePt t="17732" x="3840163" y="5948363"/>
          <p14:tracePt t="17740" x="3781425" y="5932488"/>
          <p14:tracePt t="17759" x="3771900" y="5932488"/>
          <p14:tracePt t="17764" x="3746500" y="5932488"/>
          <p14:tracePt t="17772" x="3713163" y="5905500"/>
          <p14:tracePt t="17781" x="3703638" y="5889625"/>
          <p14:tracePt t="17796" x="3687763" y="5880100"/>
          <p14:tracePt t="17804" x="3662363" y="5872163"/>
          <p14:tracePt t="17812" x="3627438" y="5821363"/>
          <p14:tracePt t="17822" x="3619500" y="5803900"/>
          <p14:tracePt t="17832" x="3602038" y="5770563"/>
          <p14:tracePt t="17838" x="3594100" y="5753100"/>
          <p14:tracePt t="17846" x="3576638" y="5745163"/>
          <p14:tracePt t="17862" x="3568700" y="5702300"/>
          <p14:tracePt t="17877" x="3551238" y="5684838"/>
          <p14:tracePt t="17894" x="3525838" y="5676900"/>
          <p14:tracePt t="17935" x="3508375" y="5641975"/>
          <p14:tracePt t="17949" x="3508375" y="5634038"/>
          <p14:tracePt t="17958" x="3508375" y="5626100"/>
          <p14:tracePt t="17965" x="3500438" y="5591175"/>
          <p14:tracePt t="17972" x="3500438" y="5583238"/>
          <p14:tracePt t="18006" x="3500438" y="5575300"/>
          <p14:tracePt t="18046" x="3500438" y="5549900"/>
          <p14:tracePt t="18053" x="3500438" y="5497513"/>
          <p14:tracePt t="18066" x="3482975" y="5472113"/>
          <p14:tracePt t="18068" x="3482975" y="5446713"/>
          <p14:tracePt t="18079" x="3482975" y="5413375"/>
          <p14:tracePt t="18085" x="3482975" y="5370513"/>
          <p14:tracePt t="18092" x="3482975" y="5327650"/>
          <p14:tracePt t="18100" x="3449638" y="5260975"/>
          <p14:tracePt t="18110" x="3449638" y="5208588"/>
          <p14:tracePt t="18118" x="3432175" y="5183188"/>
          <p14:tracePt t="18126" x="3432175" y="5141913"/>
          <p14:tracePt t="18133" x="3432175" y="5091113"/>
          <p14:tracePt t="18141" x="3424238" y="5048250"/>
          <p14:tracePt t="18149" x="3424238" y="5022850"/>
          <p14:tracePt t="18156" x="3424238" y="4954588"/>
          <p14:tracePt t="18164" x="3406775" y="4929188"/>
          <p14:tracePt t="18172" x="3406775" y="4878388"/>
          <p14:tracePt t="18181" x="3406775" y="4818063"/>
          <p14:tracePt t="18188" x="3389313" y="4767263"/>
          <p14:tracePt t="18199" x="3373438" y="4724400"/>
          <p14:tracePt t="18206" x="3373438" y="4665663"/>
          <p14:tracePt t="18214" x="3373438" y="4630738"/>
          <p14:tracePt t="18222" x="3355975" y="4572000"/>
          <p14:tracePt t="18229" x="3355975" y="4503738"/>
          <p14:tracePt t="18236" x="3355975" y="4419600"/>
          <p14:tracePt t="18244" x="3355975" y="4359275"/>
          <p14:tracePt t="18252" x="3355975" y="4308475"/>
          <p14:tracePt t="18261" x="3355975" y="4265613"/>
          <p14:tracePt t="18269" x="3348038" y="4240213"/>
          <p14:tracePt t="18278" x="3348038" y="4206875"/>
          <p14:tracePt t="18287" x="3348038" y="4197350"/>
          <p14:tracePt t="18341" x="3348038" y="4138613"/>
          <p14:tracePt t="18348" x="3348038" y="4113213"/>
          <p14:tracePt t="18358" x="3348038" y="4105275"/>
          <p14:tracePt t="18366" x="3348038" y="4062413"/>
          <p14:tracePt t="18373" x="3348038" y="4037013"/>
          <p14:tracePt t="18381" x="3348038" y="4011613"/>
          <p14:tracePt t="18389" x="3348038" y="3976688"/>
          <p14:tracePt t="18398" x="3348038" y="3968750"/>
          <p14:tracePt t="18405" x="3348038" y="3925888"/>
          <p14:tracePt t="18421" x="3348038" y="3917950"/>
          <p14:tracePt t="18429" x="3348038" y="3900488"/>
          <p14:tracePt t="18446" x="3348038" y="3875088"/>
          <p14:tracePt t="18452" x="3348038" y="3867150"/>
          <p14:tracePt t="18470" x="3348038" y="3849688"/>
          <p14:tracePt t="18478" x="3348038" y="3841750"/>
          <p14:tracePt t="18486" x="3348038" y="3816350"/>
          <p14:tracePt t="18500" x="3348038" y="3806825"/>
          <p14:tracePt t="18508" x="3348038" y="3790950"/>
          <p14:tracePt t="18516" x="3348038" y="3781425"/>
          <p14:tracePt t="18534" x="3348038" y="3756025"/>
          <p14:tracePt t="18557" x="3348038" y="3738563"/>
          <p14:tracePt t="18566" x="3348038" y="3730625"/>
          <p14:tracePt t="18582" x="3348038" y="3713163"/>
          <p14:tracePt t="18589" x="3348038" y="3679825"/>
          <p14:tracePt t="18612" x="3348038" y="3662363"/>
          <p14:tracePt t="18620" x="3348038" y="3654425"/>
          <p14:tracePt t="18629" x="3348038" y="3611563"/>
          <p14:tracePt t="18636" x="3363913" y="3578225"/>
          <p14:tracePt t="18652" x="3363913" y="3552825"/>
          <p14:tracePt t="18664" x="3363913" y="3543300"/>
          <p14:tracePt t="18670" x="3363913" y="3527425"/>
          <p14:tracePt t="18679" x="3363913" y="3517900"/>
          <p14:tracePt t="18687" x="3363913" y="3475038"/>
          <p14:tracePt t="18701" x="3363913" y="3449638"/>
          <p14:tracePt t="18708" x="3363913" y="3424238"/>
          <p14:tracePt t="18717" x="3363913" y="3408363"/>
          <p14:tracePt t="18726" x="3363913" y="3398838"/>
          <p14:tracePt t="18734" x="3381375" y="3390900"/>
          <p14:tracePt t="18742" x="3381375" y="3348038"/>
          <p14:tracePt t="18749" x="3381375" y="3330575"/>
          <p14:tracePt t="18756" x="3381375" y="3322638"/>
          <p14:tracePt t="18765" x="3381375" y="3297238"/>
          <p14:tracePt t="18773" x="3389313" y="3263900"/>
          <p14:tracePt t="18789" x="3389313" y="3254375"/>
          <p14:tracePt t="18805" x="3389313" y="3228975"/>
          <p14:tracePt t="18815" x="3389313" y="3203575"/>
          <p14:tracePt t="18821" x="3406775" y="3186113"/>
          <p14:tracePt t="18831" x="3406775" y="3160713"/>
          <p14:tracePt t="18837" x="3432175" y="3135313"/>
          <p14:tracePt t="18849" x="3449638" y="3119438"/>
          <p14:tracePt t="18854" x="3449638" y="3094038"/>
          <p14:tracePt t="18862" x="3457575" y="3084513"/>
          <p14:tracePt t="18868" x="3475038" y="3076575"/>
          <p14:tracePt t="18876" x="3475038" y="3059113"/>
          <p14:tracePt t="18895" x="3482975" y="3016250"/>
          <p14:tracePt t="18911" x="3500438" y="3008313"/>
          <p14:tracePt t="18933" x="3500438" y="2990850"/>
          <p14:tracePt t="18941" x="3508375" y="2982913"/>
          <p14:tracePt t="18948" x="3525838" y="2957513"/>
          <p14:tracePt t="18964" x="3551238" y="2940050"/>
          <p14:tracePt t="18972" x="3559175" y="2932113"/>
          <p14:tracePt t="18982" x="3576638" y="2914650"/>
          <p14:tracePt t="18988" x="3586163" y="2906713"/>
          <p14:tracePt t="18996" x="3602038" y="2881313"/>
          <p14:tracePt t="19006" x="3611563" y="2863850"/>
          <p14:tracePt t="19014" x="3627438" y="2863850"/>
          <p14:tracePt t="19023" x="3636963" y="2855913"/>
          <p14:tracePt t="19031" x="3652838" y="2838450"/>
          <p14:tracePt t="19037" x="3662363" y="2830513"/>
          <p14:tracePt t="19064" x="3687763" y="2820988"/>
          <p14:tracePt t="19078" x="3713163" y="2805113"/>
          <p14:tracePt t="19092" x="3721100" y="2795588"/>
          <p14:tracePt t="19100" x="3738563" y="2795588"/>
          <p14:tracePt t="19109" x="3763963" y="2778125"/>
          <p14:tracePt t="19126" x="3763963" y="2770188"/>
          <p14:tracePt t="19134" x="3771900" y="2752725"/>
          <p14:tracePt t="19142" x="3789363" y="2744788"/>
          <p14:tracePt t="19148" x="3832225" y="2727325"/>
          <p14:tracePt t="19156" x="3840163" y="2719388"/>
          <p14:tracePt t="19165" x="3857625" y="2701925"/>
          <p14:tracePt t="19173" x="3865563" y="2693988"/>
          <p14:tracePt t="19183" x="3873500" y="2693988"/>
          <p14:tracePt t="19212" x="3890963" y="2676525"/>
          <p14:tracePt t="19933" x="3890963" y="2686050"/>
          <p14:tracePt t="19948" x="3890963" y="2693988"/>
          <p14:tracePt t="19956" x="3883025" y="2711450"/>
          <p14:tracePt t="19964" x="3883025" y="2752725"/>
          <p14:tracePt t="19972" x="3857625" y="2795588"/>
          <p14:tracePt t="19980" x="3857625" y="2863850"/>
          <p14:tracePt t="19988" x="3814763" y="2974975"/>
          <p14:tracePt t="19995" x="3797300" y="3033713"/>
          <p14:tracePt t="20004" x="3763963" y="3135313"/>
          <p14:tracePt t="20011" x="3746500" y="3178175"/>
          <p14:tracePt t="20020" x="3713163" y="3228975"/>
          <p14:tracePt t="20027" x="3695700" y="3271838"/>
          <p14:tracePt t="20036" x="3687763" y="3305175"/>
          <p14:tracePt t="20044" x="3670300" y="3330575"/>
          <p14:tracePt t="20052" x="3670300" y="3348038"/>
          <p14:tracePt t="20061" x="3670300" y="3373438"/>
          <p14:tracePt t="20068" x="3652838" y="3433763"/>
          <p14:tracePt t="20076" x="3644900" y="3449638"/>
          <p14:tracePt t="20092" x="3627438" y="3492500"/>
          <p14:tracePt t="20100" x="3611563" y="3535363"/>
          <p14:tracePt t="20108" x="3611563" y="3552825"/>
          <p14:tracePt t="20116" x="3602038" y="3578225"/>
          <p14:tracePt t="20124" x="3602038" y="3586163"/>
          <p14:tracePt t="20131" x="3586163" y="3603625"/>
          <p14:tracePt t="20147" x="3576638" y="3611563"/>
          <p14:tracePt t="21444" x="3576638" y="3586163"/>
          <p14:tracePt t="21453" x="3576638" y="3568700"/>
          <p14:tracePt t="21462" x="3576638" y="3560763"/>
          <p14:tracePt t="21468" x="3576638" y="3517900"/>
          <p14:tracePt t="21476" x="3576638" y="3502025"/>
          <p14:tracePt t="21484" x="3576638" y="3492500"/>
          <p14:tracePt t="21492" x="3576638" y="3484563"/>
          <p14:tracePt t="21500" x="3576638" y="3459163"/>
          <p14:tracePt t="21508" x="3594100" y="3424238"/>
          <p14:tracePt t="21516" x="3594100" y="3416300"/>
          <p14:tracePt t="21524" x="3611563" y="3373438"/>
          <p14:tracePt t="21532" x="3611563" y="3355975"/>
          <p14:tracePt t="21540" x="3611563" y="3348038"/>
          <p14:tracePt t="21548" x="3636963" y="3322638"/>
          <p14:tracePt t="21556" x="3662363" y="3289300"/>
          <p14:tracePt t="21564" x="3662363" y="3279775"/>
          <p14:tracePt t="21572" x="3678238" y="3254375"/>
          <p14:tracePt t="21580" x="3695700" y="3221038"/>
          <p14:tracePt t="21588" x="3721100" y="3195638"/>
          <p14:tracePt t="21596" x="3721100" y="3170238"/>
          <p14:tracePt t="21604" x="3738563" y="3152775"/>
          <p14:tracePt t="21612" x="3746500" y="3144838"/>
          <p14:tracePt t="21620" x="3763963" y="3101975"/>
          <p14:tracePt t="21627" x="3771900" y="3084513"/>
          <p14:tracePt t="21916" x="3781425" y="3076575"/>
          <p14:tracePt t="21925" x="3822700" y="3033713"/>
          <p14:tracePt t="21932" x="3873500" y="3000375"/>
          <p14:tracePt t="21940" x="3984625" y="2940050"/>
          <p14:tracePt t="21947" x="4035425" y="2932113"/>
          <p14:tracePt t="21956" x="4121150" y="2889250"/>
          <p14:tracePt t="21964" x="4222750" y="2830513"/>
          <p14:tracePt t="21972" x="4316413" y="2813050"/>
          <p14:tracePt t="21980" x="4435475" y="2795588"/>
          <p14:tracePt t="21988" x="4537075" y="2736850"/>
          <p14:tracePt t="21996" x="4630738" y="2719388"/>
          <p14:tracePt t="22003" x="4689475" y="2701925"/>
          <p14:tracePt t="22012" x="4706938" y="2701925"/>
          <p14:tracePt t="22020" x="4749800" y="2676525"/>
          <p14:tracePt t="22027" x="4775200" y="2660650"/>
          <p14:tracePt t="22100" x="4843463" y="2660650"/>
          <p14:tracePt t="22108" x="4902200" y="2660650"/>
          <p14:tracePt t="22116" x="4962525" y="2660650"/>
          <p14:tracePt t="22124" x="5054600" y="2668588"/>
          <p14:tracePt t="22132" x="5114925" y="2668588"/>
          <p14:tracePt t="22140" x="5183188" y="2668588"/>
          <p14:tracePt t="22149" x="5224463" y="2668588"/>
          <p14:tracePt t="22156" x="5233988" y="2668588"/>
          <p14:tracePt t="22165" x="5276850" y="2668588"/>
          <p14:tracePt t="22172" x="5292725" y="2668588"/>
          <p14:tracePt t="22180" x="5318125" y="2668588"/>
          <p14:tracePt t="22188" x="5360988" y="2660650"/>
          <p14:tracePt t="22196" x="5411788" y="2643188"/>
          <p14:tracePt t="22204" x="5497513" y="2608263"/>
          <p14:tracePt t="22212" x="5573713" y="2549525"/>
          <p14:tracePt t="22220" x="5675313" y="2489200"/>
          <p14:tracePt t="22227" x="5718175" y="2481263"/>
          <p14:tracePt t="22236" x="5786438" y="2447925"/>
          <p14:tracePt t="22244" x="5837238" y="2397125"/>
          <p14:tracePt t="22252" x="5905500" y="2379663"/>
          <p14:tracePt t="22260" x="5930900" y="2344738"/>
          <p14:tracePt t="22268" x="5981700" y="2319338"/>
          <p14:tracePt t="22276" x="6040438" y="2303463"/>
          <p14:tracePt t="22284" x="6075363" y="2303463"/>
          <p14:tracePt t="22291" x="6116638" y="2286000"/>
          <p14:tracePt t="22348" x="6151563" y="2268538"/>
          <p14:tracePt t="22356" x="6176963" y="2243138"/>
          <p14:tracePt t="22365" x="6194425" y="2243138"/>
          <p14:tracePt t="22372" x="6219825" y="2227263"/>
          <p14:tracePt t="22381" x="6245225" y="2227263"/>
          <p14:tracePt t="22388" x="6278563" y="2174875"/>
          <p14:tracePt t="22526" x="6270625" y="2174875"/>
          <p14:tracePt t="22533" x="6261100" y="2184400"/>
          <p14:tracePt t="22541" x="6245225" y="2184400"/>
          <p14:tracePt t="22550" x="6202363" y="2192338"/>
          <p14:tracePt t="22557" x="6176963" y="2192338"/>
          <p14:tracePt t="22564" x="6116638" y="2209800"/>
          <p14:tracePt t="22572" x="6083300" y="2243138"/>
          <p14:tracePt t="22581" x="6040438" y="2243138"/>
          <p14:tracePt t="22588" x="5972175" y="2278063"/>
          <p14:tracePt t="22596" x="5905500" y="2293938"/>
          <p14:tracePt t="22604" x="5827713" y="2344738"/>
          <p14:tracePt t="22612" x="5786438" y="2362200"/>
          <p14:tracePt t="22620" x="5692775" y="2422525"/>
          <p14:tracePt t="22627" x="5683250" y="2430463"/>
          <p14:tracePt t="22636" x="5641975" y="2447925"/>
          <p14:tracePt t="22644" x="5607050" y="2455863"/>
          <p14:tracePt t="22652" x="5581650" y="2489200"/>
          <p14:tracePt t="22661" x="5565775" y="2498725"/>
          <p14:tracePt t="22668" x="5538788" y="2532063"/>
          <p14:tracePt t="22684" x="5487988" y="2574925"/>
          <p14:tracePt t="22692" x="5480050" y="2592388"/>
          <p14:tracePt t="22700" x="5462588" y="2617788"/>
          <p14:tracePt t="22708" x="5454650" y="2643188"/>
          <p14:tracePt t="22716" x="5454650" y="2693988"/>
          <p14:tracePt t="22724" x="5454650" y="2736850"/>
          <p14:tracePt t="22732" x="5454650" y="2762250"/>
          <p14:tracePt t="22740" x="5421313" y="2813050"/>
          <p14:tracePt t="22748" x="5421313" y="2838450"/>
          <p14:tracePt t="22756" x="5421313" y="2881313"/>
          <p14:tracePt t="22765" x="5421313" y="2932113"/>
          <p14:tracePt t="22772" x="5421313" y="2957513"/>
          <p14:tracePt t="22780" x="5421313" y="3016250"/>
          <p14:tracePt t="22788" x="5429250" y="3067050"/>
          <p14:tracePt t="22796" x="5462588" y="3109913"/>
          <p14:tracePt t="22804" x="5497513" y="3178175"/>
          <p14:tracePt t="22812" x="5505450" y="3228975"/>
          <p14:tracePt t="22820" x="5538788" y="3279775"/>
          <p14:tracePt t="22827" x="5591175" y="3348038"/>
          <p14:tracePt t="22836" x="5607050" y="3416300"/>
          <p14:tracePt t="22844" x="5624513" y="3502025"/>
          <p14:tracePt t="22852" x="5683250" y="3578225"/>
          <p14:tracePt t="22861" x="5700713" y="3629025"/>
          <p14:tracePt t="22868" x="5751513" y="3697288"/>
          <p14:tracePt t="22878" x="5761038" y="3705225"/>
          <p14:tracePt t="22884" x="5776913" y="3722688"/>
          <p14:tracePt t="23365" x="5776913" y="3705225"/>
          <p14:tracePt t="23621" x="5776913" y="3687763"/>
          <p14:tracePt t="24253" x="5776913" y="3662363"/>
          <p14:tracePt t="24263" x="5751513" y="3619500"/>
          <p14:tracePt t="24269" x="5743575" y="3603625"/>
          <p14:tracePt t="24277" x="5743575" y="3594100"/>
          <p14:tracePt t="24284" x="5708650" y="3535363"/>
          <p14:tracePt t="24292" x="5708650" y="3467100"/>
          <p14:tracePt t="24300" x="5675313" y="3424238"/>
          <p14:tracePt t="24308" x="5657850" y="3355975"/>
          <p14:tracePt t="24316" x="5641975" y="3263900"/>
          <p14:tracePt t="24324" x="5599113" y="3144838"/>
          <p14:tracePt t="24332" x="5591175" y="3094038"/>
          <p14:tracePt t="24340" x="5565775" y="2982913"/>
          <p14:tracePt t="24348" x="5556250" y="2922588"/>
          <p14:tracePt t="24355" x="5530850" y="2830513"/>
          <p14:tracePt t="24364" x="5497513" y="2752725"/>
          <p14:tracePt t="24372" x="5497513" y="2668588"/>
          <p14:tracePt t="24380" x="5497513" y="2608263"/>
          <p14:tracePt t="24388" x="5497513" y="2557463"/>
          <p14:tracePt t="24396" x="5497513" y="2498725"/>
          <p14:tracePt t="24404" x="5497513" y="2430463"/>
          <p14:tracePt t="24412" x="5497513" y="2405063"/>
          <p14:tracePt t="24420" x="5497513" y="2379663"/>
          <p14:tracePt t="24427" x="5497513" y="2354263"/>
          <p14:tracePt t="24436" x="5497513" y="2336800"/>
          <p14:tracePt t="24452" x="5497513" y="2311400"/>
          <p14:tracePt t="24468" x="5497513" y="2303463"/>
          <p14:tracePt t="24477" x="5497513" y="2286000"/>
          <p14:tracePt t="24492" x="5497513" y="2252663"/>
          <p14:tracePt t="24500" x="5497513" y="2235200"/>
          <p14:tracePt t="24516" x="5497513" y="2209800"/>
          <p14:tracePt t="24524" x="5487988" y="2184400"/>
          <p14:tracePt t="24531" x="5472113" y="2133600"/>
          <p14:tracePt t="24540" x="5472113" y="2108200"/>
          <p14:tracePt t="24548" x="5454650" y="2082800"/>
          <p14:tracePt t="24556" x="5421313" y="2014538"/>
          <p14:tracePt t="24564" x="5386388" y="1979613"/>
          <p14:tracePt t="24572" x="5353050" y="1911350"/>
          <p14:tracePt t="24580" x="5327650" y="1870075"/>
          <p14:tracePt t="24588" x="5292725" y="1835150"/>
          <p14:tracePt t="24596" x="5241925" y="1784350"/>
          <p14:tracePt t="24604" x="5216525" y="1758950"/>
          <p14:tracePt t="24612" x="5183188" y="1708150"/>
          <p14:tracePt t="24620" x="5165725" y="1665288"/>
          <p14:tracePt t="24636" x="5157788" y="1649413"/>
          <p14:tracePt t="24773" x="5157788" y="1665288"/>
          <p14:tracePt t="24781" x="5199063" y="1716088"/>
          <p14:tracePt t="24789" x="5208588" y="1725613"/>
          <p14:tracePt t="24796" x="5249863" y="1766888"/>
          <p14:tracePt t="24805" x="5284788" y="1801813"/>
          <p14:tracePt t="24812" x="5292725" y="1827213"/>
          <p14:tracePt t="24820" x="5343525" y="1860550"/>
          <p14:tracePt t="24828" x="5394325" y="1911350"/>
          <p14:tracePt t="24836" x="5421313" y="1928813"/>
          <p14:tracePt t="24843" x="5487988" y="1946275"/>
          <p14:tracePt t="24852" x="5548313" y="1954213"/>
          <p14:tracePt t="24860" x="5581650" y="1989138"/>
          <p14:tracePt t="24868" x="5649913" y="2005013"/>
          <p14:tracePt t="24877" x="5675313" y="2022475"/>
          <p14:tracePt t="24884" x="5718175" y="2022475"/>
          <p14:tracePt t="24892" x="5735638" y="2022475"/>
          <p14:tracePt t="24900" x="5743575" y="2022475"/>
          <p14:tracePt t="24908" x="5786438" y="2022475"/>
          <p14:tracePt t="24924" x="5802313" y="2022475"/>
          <p14:tracePt t="24940" x="5811838" y="2022475"/>
          <p14:tracePt t="24948" x="5853113" y="2022475"/>
          <p14:tracePt t="24956" x="5880100" y="2022475"/>
          <p14:tracePt t="24964" x="5938838" y="2022475"/>
          <p14:tracePt t="24972" x="6007100" y="2022475"/>
          <p14:tracePt t="24980" x="6065838" y="2022475"/>
          <p14:tracePt t="24988" x="6116638" y="2022475"/>
          <p14:tracePt t="24996" x="6176963" y="2022475"/>
          <p14:tracePt t="25004" x="6245225" y="1997075"/>
          <p14:tracePt t="25012" x="6338888" y="1971675"/>
          <p14:tracePt t="25020" x="6346825" y="1963738"/>
          <p14:tracePt t="25036" x="6380163" y="1946275"/>
          <p14:tracePt t="25052" x="6389688" y="1946275"/>
          <p14:tracePt t="25061" x="6397625" y="1938338"/>
          <p14:tracePt t="25077" x="6415088" y="1911350"/>
          <p14:tracePt t="25084" x="6423025" y="1903413"/>
          <p14:tracePt t="25092" x="6456363" y="1885950"/>
          <p14:tracePt t="25100" x="6483350" y="1870075"/>
          <p14:tracePt t="25108" x="6516688" y="1844675"/>
          <p14:tracePt t="25116" x="6559550" y="1809750"/>
          <p14:tracePt t="25124" x="6592888" y="1776413"/>
          <p14:tracePt t="25140" x="6600825" y="1766888"/>
          <p14:tracePt t="25156" x="6618288" y="1758950"/>
          <p14:tracePt t="25196" x="6618288" y="1733550"/>
          <p14:tracePt t="25204" x="6618288" y="1716088"/>
          <p14:tracePt t="25212" x="6618288" y="1708150"/>
          <p14:tracePt t="25220" x="6618288" y="1690688"/>
          <p14:tracePt t="25227" x="6618288" y="1665288"/>
          <p14:tracePt t="25236" x="6618288" y="1657350"/>
          <p14:tracePt t="25243" x="6592888" y="1614488"/>
          <p14:tracePt t="25252" x="6584950" y="1597025"/>
          <p14:tracePt t="25260" x="6559550" y="1571625"/>
          <p14:tracePt t="25268" x="6524625" y="1563688"/>
          <p14:tracePt t="25276" x="6430963" y="1504950"/>
          <p14:tracePt t="25284" x="6389688" y="1487488"/>
          <p14:tracePt t="25292" x="6364288" y="1477963"/>
          <p14:tracePt t="25300" x="6311900" y="1462088"/>
          <p14:tracePt t="25307" x="6286500" y="1462088"/>
          <p14:tracePt t="25316" x="6219825" y="1427163"/>
          <p14:tracePt t="25324" x="6202363" y="1411288"/>
          <p14:tracePt t="25332" x="6167438" y="1411288"/>
          <p14:tracePt t="25340" x="6116638" y="1411288"/>
          <p14:tracePt t="25347" x="6057900" y="1411288"/>
          <p14:tracePt t="25356" x="5972175" y="1393825"/>
          <p14:tracePt t="25364" x="5880100" y="1393825"/>
          <p14:tracePt t="25372" x="5794375" y="1393825"/>
          <p14:tracePt t="25380" x="5726113" y="1393825"/>
          <p14:tracePt t="25387" x="5667375" y="1393825"/>
          <p14:tracePt t="25396" x="5641975" y="1393825"/>
          <p14:tracePt t="25404" x="5591175" y="1393825"/>
          <p14:tracePt t="25412" x="5565775" y="1393825"/>
          <p14:tracePt t="25420" x="5538788" y="1393825"/>
          <p14:tracePt t="25427" x="5513388" y="1393825"/>
          <p14:tracePt t="25436" x="5497513" y="1393825"/>
          <p14:tracePt t="25443" x="5462588" y="1393825"/>
          <p14:tracePt t="25452" x="5411788" y="1419225"/>
          <p14:tracePt t="25460" x="5403850" y="1419225"/>
          <p14:tracePt t="25476" x="5386388" y="1427163"/>
          <p14:tracePt t="25532" x="5378450" y="1444625"/>
          <p14:tracePt t="25540" x="5360988" y="1452563"/>
          <p14:tracePt t="25556" x="5360988" y="1470025"/>
          <p14:tracePt t="25980" x="5360988" y="1477963"/>
          <p14:tracePt t="25988" x="5360988" y="1495425"/>
          <p14:tracePt t="25996" x="5378450" y="1520825"/>
          <p14:tracePt t="26004" x="5394325" y="1530350"/>
          <p14:tracePt t="26012" x="5403850" y="1555750"/>
          <p14:tracePt t="26020" x="5480050" y="1631950"/>
          <p14:tracePt t="26028" x="5497513" y="1674813"/>
          <p14:tracePt t="26036" x="5548313" y="1741488"/>
          <p14:tracePt t="26043" x="5565775" y="1776413"/>
          <p14:tracePt t="26061" x="5599113" y="1979613"/>
          <p14:tracePt t="26068" x="5599113" y="1997075"/>
          <p14:tracePt t="26077" x="5641975" y="2022475"/>
          <p14:tracePt t="26084" x="5657850" y="2065338"/>
          <p14:tracePt t="26277" x="5657850" y="2082800"/>
          <p14:tracePt t="26286" x="5700713" y="2141538"/>
          <p14:tracePt t="26300" x="5726113" y="2141538"/>
          <p14:tracePt t="26308" x="5776913" y="2141538"/>
          <p14:tracePt t="26316" x="5786438" y="2141538"/>
          <p14:tracePt t="26340" x="5768975" y="2141538"/>
          <p14:tracePt t="26348" x="5735638" y="2209800"/>
          <p14:tracePt t="26356" x="5649913" y="2336800"/>
          <p14:tracePt t="26364" x="5591175" y="2438400"/>
          <p14:tracePt t="26372" x="5556250" y="2506663"/>
          <p14:tracePt t="26381" x="5505450" y="2557463"/>
          <p14:tracePt t="26388" x="5487988" y="2582863"/>
          <p14:tracePt t="26396" x="5487988" y="2600325"/>
          <p14:tracePt t="26412" x="5487988" y="2608263"/>
          <p14:tracePt t="26420" x="5487988" y="2633663"/>
          <p14:tracePt t="26428" x="5487988" y="2651125"/>
          <p14:tracePt t="26436" x="5497513" y="2660650"/>
          <p14:tracePt t="26443" x="5505450" y="2686050"/>
          <p14:tracePt t="26452" x="5505450" y="2701925"/>
          <p14:tracePt t="26460" x="5505450" y="2711450"/>
          <p14:tracePt t="26468" x="5505450" y="2719388"/>
          <p14:tracePt t="26484" x="5505450" y="2736850"/>
          <p14:tracePt t="26524" x="5505450" y="2744788"/>
          <p14:tracePt t="26564" x="5497513" y="2744788"/>
          <p14:tracePt t="26572" x="5454650" y="2744788"/>
          <p14:tracePt t="26580" x="5437188" y="2744788"/>
          <p14:tracePt t="26588" x="5411788" y="2744788"/>
          <p14:tracePt t="26596" x="5353050" y="2762250"/>
          <p14:tracePt t="26604" x="5335588" y="2778125"/>
          <p14:tracePt t="26620" x="5292725" y="2778125"/>
          <p14:tracePt t="26628" x="5249863" y="2778125"/>
          <p14:tracePt t="26636" x="5208588" y="2778125"/>
          <p14:tracePt t="26644" x="5122863" y="2778125"/>
          <p14:tracePt t="26652" x="5029200" y="2778125"/>
          <p14:tracePt t="26660" x="4859338" y="2778125"/>
          <p14:tracePt t="26668" x="4749800" y="2778125"/>
          <p14:tracePt t="26677" x="4605338" y="2778125"/>
          <p14:tracePt t="26684" x="4435475" y="2778125"/>
          <p14:tracePt t="26692" x="4316413" y="2778125"/>
          <p14:tracePt t="26700" x="4230688" y="2778125"/>
          <p14:tracePt t="26708" x="4171950" y="2778125"/>
          <p14:tracePt t="26716" x="4121150" y="2778125"/>
          <p14:tracePt t="26724" x="4095750" y="2778125"/>
          <p14:tracePt t="26732" x="4086225" y="2778125"/>
          <p14:tracePt t="26740" x="4044950" y="2770188"/>
          <p14:tracePt t="26748" x="4027488" y="2770188"/>
          <p14:tracePt t="26756" x="4002088" y="2770188"/>
          <p14:tracePt t="26765" x="3976688" y="2770188"/>
          <p14:tracePt t="26772" x="3967163" y="2770188"/>
          <p14:tracePt t="26780" x="3951288" y="2770188"/>
          <p14:tracePt t="26788" x="3900488" y="2770188"/>
          <p14:tracePt t="26796" x="3883025" y="2762250"/>
          <p14:tracePt t="26804" x="3873500" y="2762250"/>
          <p14:tracePt t="26812" x="3848100" y="2744788"/>
          <p14:tracePt t="26820" x="3832225" y="2744788"/>
          <p14:tracePt t="26828" x="3822700" y="2744788"/>
          <p14:tracePt t="26844" x="3806825" y="2736850"/>
          <p14:tracePt t="26861" x="3797300" y="2719388"/>
          <p14:tracePt t="26877" x="3771900" y="2711450"/>
          <p14:tracePt t="26900" x="3756025" y="2693988"/>
          <p14:tracePt t="26916" x="3746500" y="2693988"/>
          <p14:tracePt t="26956" x="3721100" y="2693988"/>
          <p14:tracePt t="26972" x="3713163" y="2693988"/>
          <p14:tracePt t="26988" x="3695700" y="2701925"/>
          <p14:tracePt t="26996" x="3695700" y="2736850"/>
          <p14:tracePt t="27004" x="3662363" y="2871788"/>
          <p14:tracePt t="27012" x="3662363" y="2957513"/>
          <p14:tracePt t="27020" x="3662363" y="3101975"/>
          <p14:tracePt t="27028" x="3662363" y="3221038"/>
          <p14:tracePt t="27036" x="3662363" y="3305175"/>
          <p14:tracePt t="27044" x="3636963" y="3484563"/>
          <p14:tracePt t="27061" x="3551238" y="3619500"/>
          <p14:tracePt t="27068" x="3517900" y="3671888"/>
          <p14:tracePt t="27077" x="3482975" y="3763963"/>
          <p14:tracePt t="27084" x="3449638" y="3806825"/>
          <p14:tracePt t="27092" x="3432175" y="3875088"/>
          <p14:tracePt t="27100" x="3432175" y="3935413"/>
          <p14:tracePt t="27108" x="3432175" y="4019550"/>
          <p14:tracePt t="27116" x="3414713" y="4171950"/>
          <p14:tracePt t="27124" x="3414713" y="4214813"/>
          <p14:tracePt t="27132" x="3414713" y="4300538"/>
          <p14:tracePt t="27140" x="3414713" y="4341813"/>
          <p14:tracePt t="27148" x="3414713" y="4359275"/>
          <p14:tracePt t="27156" x="3414713" y="4368800"/>
          <p14:tracePt t="27268" x="3414713" y="4376738"/>
          <p14:tracePt t="27278" x="3432175" y="4376738"/>
          <p14:tracePt t="27284" x="3441700" y="4376738"/>
          <p14:tracePt t="27300" x="3449638" y="4376738"/>
          <p14:tracePt t="27356" x="3475038" y="4376738"/>
          <p14:tracePt t="27372" x="3492500" y="4445000"/>
          <p14:tracePt t="27380" x="3517900" y="4538663"/>
          <p14:tracePt t="27388" x="3517900" y="4622800"/>
          <p14:tracePt t="27397" x="3517900" y="4767263"/>
          <p14:tracePt t="27404" x="3517900" y="4886325"/>
          <p14:tracePt t="27412" x="3517900" y="5022850"/>
          <p14:tracePt t="27420" x="3500438" y="5226050"/>
          <p14:tracePt t="27428" x="3457575" y="5345113"/>
          <p14:tracePt t="27436" x="3363913" y="5557838"/>
          <p14:tracePt t="27445" x="3330575" y="5651500"/>
          <p14:tracePt t="27452" x="3262313" y="5778500"/>
          <p14:tracePt t="27462" x="3228975" y="5897563"/>
          <p14:tracePt t="27468" x="3186113" y="5973763"/>
          <p14:tracePt t="27478" x="3127375" y="6067425"/>
          <p14:tracePt t="27484" x="3092450" y="6143625"/>
          <p14:tracePt t="27493" x="3084513" y="6153150"/>
          <p14:tracePt t="27502" x="3084513" y="6178550"/>
          <p14:tracePt t="27509" x="3084513" y="6186488"/>
          <p14:tracePt t="27517" x="3067050" y="6203950"/>
          <p14:tracePt t="27588" x="3074988" y="6211888"/>
          <p14:tracePt t="27653" x="3100388" y="6211888"/>
          <p14:tracePt t="27661" x="3109913" y="6211888"/>
          <p14:tracePt t="27669" x="3143250" y="6254750"/>
          <p14:tracePt t="27678" x="3152775" y="6272213"/>
          <p14:tracePt t="27685" x="3178175" y="6297613"/>
          <p14:tracePt t="27693" x="3194050" y="6305550"/>
          <p14:tracePt t="27709" x="3194050" y="6323013"/>
          <p14:tracePt t="27717" x="3194050" y="6348413"/>
          <p14:tracePt t="27734" x="3219450" y="6373813"/>
          <p14:tracePt t="27741" x="3236913" y="6391275"/>
          <p14:tracePt t="27756" x="3270250" y="6391275"/>
          <p14:tracePt t="27765" x="3322638" y="6399213"/>
          <p14:tracePt t="27772" x="3363913" y="6416675"/>
          <p14:tracePt t="27780" x="3432175" y="6416675"/>
          <p14:tracePt t="27788" x="3457575" y="6416675"/>
          <p14:tracePt t="27797" x="3525838" y="6432550"/>
          <p14:tracePt t="27804" x="3551238" y="6432550"/>
          <p14:tracePt t="27811" x="3611563" y="6432550"/>
          <p14:tracePt t="27820" x="3662363" y="6467475"/>
          <p14:tracePt t="27828" x="3687763" y="6467475"/>
          <p14:tracePt t="27836" x="3756025" y="6467475"/>
          <p14:tracePt t="27845" x="3814763" y="6467475"/>
          <p14:tracePt t="27852" x="3865563" y="6442075"/>
          <p14:tracePt t="27861" x="3933825" y="6424613"/>
          <p14:tracePt t="27868" x="3976688" y="6399213"/>
          <p14:tracePt t="27878" x="4010025" y="6381750"/>
          <p14:tracePt t="27885" x="4052888" y="6365875"/>
          <p14:tracePt t="27893" x="4103688" y="6348413"/>
          <p14:tracePt t="27901" x="4129088" y="6348413"/>
          <p14:tracePt t="27909" x="4154488" y="6323013"/>
          <p14:tracePt t="27917" x="4187825" y="6305550"/>
          <p14:tracePt t="27924" x="4214813" y="6305550"/>
          <p14:tracePt t="27933" x="4222750" y="6297613"/>
          <p14:tracePt t="27940" x="4240213" y="6297613"/>
          <p14:tracePt t="27949" x="4265613" y="6297613"/>
          <p14:tracePt t="27956" x="4291013" y="6280150"/>
          <p14:tracePt t="27966" x="4324350" y="6246813"/>
          <p14:tracePt t="27972" x="4367213" y="6221413"/>
          <p14:tracePt t="27981" x="4384675" y="6203950"/>
          <p14:tracePt t="27988" x="4410075" y="6178550"/>
          <p14:tracePt t="27997" x="4443413" y="6143625"/>
          <p14:tracePt t="28004" x="4451350" y="6118225"/>
          <p14:tracePt t="28012" x="4468813" y="6067425"/>
          <p14:tracePt t="28020" x="4519613" y="6024563"/>
          <p14:tracePt t="28028" x="4554538" y="5948363"/>
          <p14:tracePt t="28036" x="4605338" y="5905500"/>
          <p14:tracePt t="28044" x="4656138" y="5854700"/>
          <p14:tracePt t="28052" x="4699000" y="5803900"/>
          <p14:tracePt t="28060" x="4749800" y="5753100"/>
          <p14:tracePt t="28068" x="4783138" y="5727700"/>
          <p14:tracePt t="28084" x="4851400" y="5676900"/>
          <p14:tracePt t="28092" x="4868863" y="5641975"/>
          <p14:tracePt t="28100" x="4876800" y="5600700"/>
          <p14:tracePt t="28108" x="4910138" y="5532438"/>
          <p14:tracePt t="28116" x="4927600" y="5497513"/>
          <p14:tracePt t="28124" x="4962525" y="5413375"/>
          <p14:tracePt t="28132" x="4962525" y="5362575"/>
          <p14:tracePt t="28140" x="5003800" y="5276850"/>
          <p14:tracePt t="28149" x="5003800" y="5208588"/>
          <p14:tracePt t="28156" x="5013325" y="5149850"/>
          <p14:tracePt t="28164" x="5013325" y="5081588"/>
          <p14:tracePt t="28172" x="5013325" y="4997450"/>
          <p14:tracePt t="28181" x="5013325" y="4911725"/>
          <p14:tracePt t="28188" x="5013325" y="4827588"/>
          <p14:tracePt t="28196" x="5013325" y="4733925"/>
          <p14:tracePt t="28204" x="5013325" y="4673600"/>
          <p14:tracePt t="28212" x="5013325" y="4605338"/>
          <p14:tracePt t="28220" x="5013325" y="4564063"/>
          <p14:tracePt t="28228" x="5013325" y="4538663"/>
          <p14:tracePt t="28236" x="5013325" y="4503738"/>
          <p14:tracePt t="28244" x="5013325" y="4460875"/>
          <p14:tracePt t="28252" x="4995863" y="4435475"/>
          <p14:tracePt t="28260" x="4978400" y="4384675"/>
          <p14:tracePt t="28268" x="4970463" y="4376738"/>
          <p14:tracePt t="28277" x="4945063" y="4333875"/>
          <p14:tracePt t="28284" x="4927600" y="4283075"/>
          <p14:tracePt t="28293" x="4876800" y="4214813"/>
          <p14:tracePt t="28300" x="4791075" y="4138613"/>
          <p14:tracePt t="28308" x="4724400" y="4079875"/>
          <p14:tracePt t="28316" x="4646613" y="4002088"/>
          <p14:tracePt t="28324" x="4519613" y="3917950"/>
          <p14:tracePt t="28332" x="4468813" y="3892550"/>
          <p14:tracePt t="28340" x="4400550" y="3857625"/>
          <p14:tracePt t="28348" x="4392613" y="3841750"/>
          <p14:tracePt t="28356" x="4367213" y="3832225"/>
          <p14:tracePt t="28372" x="4316413" y="3832225"/>
          <p14:tracePt t="28380" x="4291013" y="3832225"/>
          <p14:tracePt t="28388" x="4248150" y="3832225"/>
          <p14:tracePt t="28396" x="4179888" y="3832225"/>
          <p14:tracePt t="28404" x="4137025" y="3832225"/>
          <p14:tracePt t="28412" x="4052888" y="3832225"/>
          <p14:tracePt t="28420" x="3959225" y="3857625"/>
          <p14:tracePt t="28428" x="3890963" y="3857625"/>
          <p14:tracePt t="28436" x="3822700" y="3892550"/>
          <p14:tracePt t="28444" x="3695700" y="3960813"/>
          <p14:tracePt t="28452" x="3652838" y="3986213"/>
          <p14:tracePt t="28460" x="3602038" y="4002088"/>
          <p14:tracePt t="28468" x="3559175" y="4052888"/>
          <p14:tracePt t="28477" x="3525838" y="4070350"/>
          <p14:tracePt t="28484" x="3482975" y="4095750"/>
          <p14:tracePt t="28493" x="3449638" y="4130675"/>
          <p14:tracePt t="28500" x="3398838" y="4164013"/>
          <p14:tracePt t="28508" x="3389313" y="4189413"/>
          <p14:tracePt t="28516" x="3355975" y="4240213"/>
          <p14:tracePt t="28524" x="3322638" y="4308475"/>
          <p14:tracePt t="28532" x="3322638" y="4368800"/>
          <p14:tracePt t="28540" x="3287713" y="4478338"/>
          <p14:tracePt t="28548" x="3287713" y="4572000"/>
          <p14:tracePt t="28556" x="3219450" y="4716463"/>
          <p14:tracePt t="28565" x="3203575" y="4835525"/>
          <p14:tracePt t="28572" x="3178175" y="4954588"/>
          <p14:tracePt t="28580" x="3160713" y="5048250"/>
          <p14:tracePt t="28588" x="3127375" y="5149850"/>
          <p14:tracePt t="28596" x="3127375" y="5208588"/>
          <p14:tracePt t="28604" x="3127375" y="5235575"/>
          <p14:tracePt t="28612" x="3127375" y="5302250"/>
          <p14:tracePt t="28620" x="3127375" y="5345113"/>
          <p14:tracePt t="28628" x="3127375" y="5387975"/>
          <p14:tracePt t="28636" x="3127375" y="5456238"/>
          <p14:tracePt t="28644" x="3127375" y="5514975"/>
          <p14:tracePt t="28652" x="3127375" y="5583238"/>
          <p14:tracePt t="28661" x="3127375" y="5668963"/>
          <p14:tracePt t="28668" x="3127375" y="5753100"/>
          <p14:tracePt t="28677" x="3127375" y="5803900"/>
          <p14:tracePt t="28684" x="3127375" y="5880100"/>
          <p14:tracePt t="28693" x="3135313" y="5973763"/>
          <p14:tracePt t="28700" x="3135313" y="6042025"/>
          <p14:tracePt t="28708" x="3152775" y="6102350"/>
          <p14:tracePt t="28716" x="3152775" y="6169025"/>
          <p14:tracePt t="28724" x="3160713" y="6194425"/>
          <p14:tracePt t="28732" x="3178175" y="6262688"/>
          <p14:tracePt t="28740" x="3194050" y="6272213"/>
          <p14:tracePt t="28748" x="3203575" y="6288088"/>
          <p14:tracePt t="28756" x="3219450" y="6297613"/>
          <p14:tracePt t="28765" x="3228975" y="6313488"/>
          <p14:tracePt t="28781" x="3236913" y="6323013"/>
          <p14:tracePt t="28788" x="3262313" y="6338888"/>
          <p14:tracePt t="28796" x="3279775" y="6348413"/>
          <p14:tracePt t="28804" x="3322638" y="6348413"/>
          <p14:tracePt t="28812" x="3330575" y="6365875"/>
          <p14:tracePt t="28820" x="3406775" y="6373813"/>
          <p14:tracePt t="28828" x="3457575" y="6391275"/>
          <p14:tracePt t="28836" x="3500438" y="6407150"/>
          <p14:tracePt t="28843" x="3636963" y="6424613"/>
          <p14:tracePt t="28852" x="3756025" y="6450013"/>
          <p14:tracePt t="28860" x="3840163" y="6450013"/>
          <p14:tracePt t="28868" x="3959225" y="6450013"/>
          <p14:tracePt t="28877" x="4078288" y="6483350"/>
          <p14:tracePt t="28884" x="4162425" y="6483350"/>
          <p14:tracePt t="28894" x="4230688" y="6483350"/>
          <p14:tracePt t="28900" x="4316413" y="6483350"/>
          <p14:tracePt t="28908" x="4359275" y="6483350"/>
          <p14:tracePt t="28916" x="4400550" y="6483350"/>
          <p14:tracePt t="28925" x="4451350" y="6483350"/>
          <p14:tracePt t="28932" x="4519613" y="6457950"/>
          <p14:tracePt t="28940" x="4613275" y="6399213"/>
          <p14:tracePt t="28949" x="4664075" y="6373813"/>
          <p14:tracePt t="28956" x="4783138" y="6297613"/>
          <p14:tracePt t="28965" x="4859338" y="6194425"/>
          <p14:tracePt t="28972" x="4935538" y="6118225"/>
          <p14:tracePt t="28981" x="4978400" y="6016625"/>
          <p14:tracePt t="28988" x="5054600" y="5915025"/>
          <p14:tracePt t="28996" x="5072063" y="5854700"/>
          <p14:tracePt t="29004" x="5106988" y="5803900"/>
          <p14:tracePt t="29012" x="5122863" y="5753100"/>
          <p14:tracePt t="29020" x="5140325" y="5668963"/>
          <p14:tracePt t="29028" x="5157788" y="5600700"/>
          <p14:tracePt t="29036" x="5157788" y="5514975"/>
          <p14:tracePt t="29044" x="5157788" y="5472113"/>
          <p14:tracePt t="29052" x="5157788" y="5387975"/>
          <p14:tracePt t="29060" x="5157788" y="5294313"/>
          <p14:tracePt t="29068" x="5157788" y="5235575"/>
          <p14:tracePt t="29077" x="5157788" y="5149850"/>
          <p14:tracePt t="29084" x="5157788" y="5030788"/>
          <p14:tracePt t="29092" x="5122863" y="4911725"/>
          <p14:tracePt t="29100" x="5089525" y="4843463"/>
          <p14:tracePt t="29108" x="5072063" y="4749800"/>
          <p14:tracePt t="29116" x="5054600" y="4657725"/>
          <p14:tracePt t="29124" x="5054600" y="4597400"/>
          <p14:tracePt t="29133" x="5021263" y="4529138"/>
          <p14:tracePt t="29140" x="5003800" y="4495800"/>
          <p14:tracePt t="29148" x="4987925" y="4452938"/>
          <p14:tracePt t="29156" x="4970463" y="4419600"/>
          <p14:tracePt t="29164" x="4935538" y="4351338"/>
          <p14:tracePt t="29172" x="4927600" y="4308475"/>
          <p14:tracePt t="29181" x="4894263" y="4275138"/>
          <p14:tracePt t="29188" x="4843463" y="4232275"/>
          <p14:tracePt t="29197" x="4818063" y="4197350"/>
          <p14:tracePt t="29204" x="4765675" y="4164013"/>
          <p14:tracePt t="29213" x="4699000" y="4113213"/>
          <p14:tracePt t="29220" x="4630738" y="4079875"/>
          <p14:tracePt t="29228" x="4529138" y="4037013"/>
          <p14:tracePt t="29236" x="4468813" y="4027488"/>
          <p14:tracePt t="29244" x="4435475" y="4027488"/>
          <p14:tracePt t="29252" x="4375150" y="4011613"/>
          <p14:tracePt t="29260" x="4341813" y="4011613"/>
          <p14:tracePt t="29268" x="4281488" y="4011613"/>
          <p14:tracePt t="29277" x="4256088" y="4011613"/>
          <p14:tracePt t="29284" x="4187825" y="4019550"/>
          <p14:tracePt t="29292" x="4146550" y="4044950"/>
          <p14:tracePt t="29300" x="4095750" y="4062413"/>
          <p14:tracePt t="29308" x="4027488" y="4079875"/>
          <p14:tracePt t="29316" x="3959225" y="4138613"/>
          <p14:tracePt t="29324" x="3832225" y="4171950"/>
          <p14:tracePt t="29332" x="3789363" y="4206875"/>
          <p14:tracePt t="29340" x="3721100" y="4240213"/>
          <p14:tracePt t="29348" x="3644900" y="4275138"/>
          <p14:tracePt t="29356" x="3602038" y="4308475"/>
          <p14:tracePt t="29364" x="3568700" y="4333875"/>
          <p14:tracePt t="29372" x="3508375" y="4351338"/>
          <p14:tracePt t="29380" x="3475038" y="4402138"/>
          <p14:tracePt t="29388" x="3441700" y="4419600"/>
          <p14:tracePt t="29396" x="3398838" y="4445000"/>
          <p14:tracePt t="29404" x="3322638" y="4521200"/>
          <p14:tracePt t="29413" x="3287713" y="4589463"/>
          <p14:tracePt t="29420" x="3244850" y="4640263"/>
          <p14:tracePt t="29428" x="3244850" y="4724400"/>
          <p14:tracePt t="29436" x="3178175" y="4827588"/>
          <p14:tracePt t="29444" x="3178175" y="4868863"/>
          <p14:tracePt t="29452" x="3168650" y="4919663"/>
          <p14:tracePt t="29460" x="3152775" y="4979988"/>
          <p14:tracePt t="29477" x="3152775" y="5048250"/>
          <p14:tracePt t="29484" x="3135313" y="5056188"/>
          <p14:tracePt t="29493" x="3135313" y="5099050"/>
          <p14:tracePt t="29500" x="3135313" y="5141913"/>
          <p14:tracePt t="29508" x="3100388" y="5208588"/>
          <p14:tracePt t="29516" x="3100388" y="5226050"/>
          <p14:tracePt t="29524" x="3100388" y="5268913"/>
          <p14:tracePt t="29532" x="3100388" y="5327650"/>
          <p14:tracePt t="29540" x="3100388" y="5353050"/>
          <p14:tracePt t="29548" x="3100388" y="5421313"/>
          <p14:tracePt t="29556" x="3100388" y="5446713"/>
          <p14:tracePt t="29565" x="3100388" y="5514975"/>
          <p14:tracePt t="29572" x="3100388" y="5557838"/>
          <p14:tracePt t="29581" x="3100388" y="5600700"/>
          <p14:tracePt t="29588" x="3100388" y="5651500"/>
          <p14:tracePt t="29597" x="3109913" y="5694363"/>
          <p14:tracePt t="29604" x="3127375" y="5745163"/>
          <p14:tracePt t="29612" x="3127375" y="5788025"/>
          <p14:tracePt t="29620" x="3143250" y="5813425"/>
          <p14:tracePt t="29628" x="3168650" y="5864225"/>
          <p14:tracePt t="29636" x="3186113" y="5889625"/>
          <p14:tracePt t="29644" x="3203575" y="5940425"/>
          <p14:tracePt t="29652" x="3203575" y="5948363"/>
          <p14:tracePt t="29660" x="3219450" y="5973763"/>
          <p14:tracePt t="29668" x="3244850" y="6008688"/>
          <p14:tracePt t="29677" x="3262313" y="6034088"/>
          <p14:tracePt t="29684" x="3279775" y="6067425"/>
          <p14:tracePt t="29694" x="3287713" y="6092825"/>
          <p14:tracePt t="29700" x="3322638" y="6143625"/>
          <p14:tracePt t="29708" x="3338513" y="6169025"/>
          <p14:tracePt t="29716" x="3363913" y="6203950"/>
          <p14:tracePt t="29724" x="3398838" y="6211888"/>
          <p14:tracePt t="29732" x="3441700" y="6246813"/>
          <p14:tracePt t="29740" x="3467100" y="6246813"/>
          <p14:tracePt t="29748" x="3500438" y="6262688"/>
          <p14:tracePt t="29756" x="3525838" y="6280150"/>
          <p14:tracePt t="29765" x="3559175" y="6280150"/>
          <p14:tracePt t="29772" x="3619500" y="6288088"/>
          <p14:tracePt t="29780" x="3636963" y="6288088"/>
          <p14:tracePt t="29788" x="3678238" y="6323013"/>
          <p14:tracePt t="29796" x="3721100" y="6323013"/>
          <p14:tracePt t="29804" x="3763963" y="6338888"/>
          <p14:tracePt t="29812" x="3797300" y="6338888"/>
          <p14:tracePt t="29820" x="3840163" y="6338888"/>
          <p14:tracePt t="29828" x="3900488" y="6338888"/>
          <p14:tracePt t="29836" x="3951288" y="6338888"/>
          <p14:tracePt t="29844" x="4010025" y="6338888"/>
          <p14:tracePt t="29852" x="4078288" y="6338888"/>
          <p14:tracePt t="29860" x="4103688" y="6338888"/>
          <p14:tracePt t="29868" x="4171950" y="6330950"/>
          <p14:tracePt t="29877" x="4197350" y="6313488"/>
          <p14:tracePt t="29884" x="4222750" y="6313488"/>
          <p14:tracePt t="29893" x="4256088" y="6280150"/>
          <p14:tracePt t="29900" x="4281488" y="6280150"/>
          <p14:tracePt t="29908" x="4332288" y="6237288"/>
          <p14:tracePt t="29924" x="4359275" y="6221413"/>
          <p14:tracePt t="29932" x="4384675" y="6203950"/>
          <p14:tracePt t="29940" x="4460875" y="6153150"/>
          <p14:tracePt t="29948" x="4486275" y="6127750"/>
          <p14:tracePt t="29956" x="4519613" y="6092825"/>
          <p14:tracePt t="29965" x="4570413" y="6042025"/>
          <p14:tracePt t="29972" x="4646613" y="5965825"/>
          <p14:tracePt t="29981" x="4664075" y="5897563"/>
          <p14:tracePt t="29988" x="4673600" y="5872163"/>
          <p14:tracePt t="29996" x="4706938" y="5821363"/>
          <p14:tracePt t="30004" x="4740275" y="5778500"/>
          <p14:tracePt t="30012" x="4740275" y="5761038"/>
          <p14:tracePt t="30020" x="4749800" y="5735638"/>
          <p14:tracePt t="30028" x="4783138" y="5710238"/>
          <p14:tracePt t="30036" x="4800600" y="5676900"/>
          <p14:tracePt t="30043" x="4808538" y="5651500"/>
          <p14:tracePt t="30052" x="4808538" y="5634038"/>
          <p14:tracePt t="30061" x="4826000" y="5626100"/>
          <p14:tracePt t="30068" x="4826000" y="5616575"/>
          <p14:tracePt t="30078" x="4833938" y="5591175"/>
          <p14:tracePt t="30084" x="4851400" y="5575300"/>
          <p14:tracePt t="30093" x="4851400" y="5565775"/>
          <p14:tracePt t="30366" x="4851400" y="5507038"/>
          <p14:tracePt t="30374" x="4868863" y="5438775"/>
          <p14:tracePt t="30381" x="4868863" y="5380038"/>
          <p14:tracePt t="30389" x="4884738" y="5311775"/>
          <p14:tracePt t="30397" x="4884738" y="5226050"/>
          <p14:tracePt t="30404" x="4884738" y="5141913"/>
          <p14:tracePt t="30412" x="4884738" y="5022850"/>
          <p14:tracePt t="30420" x="4884738" y="4878388"/>
          <p14:tracePt t="30427" x="4884738" y="4733925"/>
          <p14:tracePt t="30436" x="4902200" y="4538663"/>
          <p14:tracePt t="30443" x="4945063" y="4384675"/>
          <p14:tracePt t="30452" x="4987925" y="4214813"/>
          <p14:tracePt t="30460" x="5013325" y="4095750"/>
          <p14:tracePt t="30468" x="5013325" y="3976688"/>
          <p14:tracePt t="30476" x="5054600" y="3824288"/>
          <p14:tracePt t="30484" x="5054600" y="3781425"/>
          <p14:tracePt t="30492" x="5054600" y="3697288"/>
          <p14:tracePt t="30500" x="5054600" y="3636963"/>
          <p14:tracePt t="30508" x="5054600" y="3586163"/>
          <p14:tracePt t="30516" x="5054600" y="3560763"/>
          <p14:tracePt t="30524" x="5046663" y="3552825"/>
          <p14:tracePt t="30532" x="5038725" y="3509963"/>
          <p14:tracePt t="30540" x="5021263" y="3492500"/>
          <p14:tracePt t="30548" x="4978400" y="3467100"/>
          <p14:tracePt t="30556" x="4953000" y="3441700"/>
          <p14:tracePt t="30564" x="4902200" y="3390900"/>
          <p14:tracePt t="30572" x="4851400" y="3340100"/>
          <p14:tracePt t="30580" x="4826000" y="3305175"/>
          <p14:tracePt t="30587" x="4775200" y="3263900"/>
          <p14:tracePt t="30596" x="4740275" y="3228975"/>
          <p14:tracePt t="30604" x="4714875" y="3186113"/>
          <p14:tracePt t="30612" x="4699000" y="3170238"/>
          <p14:tracePt t="30620" x="4673600" y="3127375"/>
          <p14:tracePt t="30628" x="4656138" y="3101975"/>
          <p14:tracePt t="30636" x="4638675" y="3051175"/>
          <p14:tracePt t="30643" x="4613275" y="3008313"/>
          <p14:tracePt t="30652" x="4595813" y="2957513"/>
          <p14:tracePt t="30660" x="4579938" y="2889250"/>
          <p14:tracePt t="30668" x="4562475" y="2830513"/>
          <p14:tracePt t="30676" x="4529138" y="2762250"/>
          <p14:tracePt t="30684" x="4511675" y="2711450"/>
          <p14:tracePt t="30693" x="4511675" y="2701925"/>
          <p14:tracePt t="30700" x="4511675" y="2660650"/>
          <p14:tracePt t="30708" x="4494213" y="2625725"/>
          <p14:tracePt t="30716" x="4494213" y="2600325"/>
          <p14:tracePt t="30724" x="4486275" y="2574925"/>
          <p14:tracePt t="30740" x="4486275" y="2557463"/>
          <p14:tracePt t="30877" x="4503738" y="2549525"/>
          <p14:tracePt t="30885" x="4605338" y="2549525"/>
          <p14:tracePt t="30894" x="4724400" y="2549525"/>
          <p14:tracePt t="30900" x="4894263" y="2549525"/>
          <p14:tracePt t="30908" x="5038725" y="2549525"/>
          <p14:tracePt t="30916" x="5122863" y="2549525"/>
          <p14:tracePt t="30924" x="5216525" y="2532063"/>
          <p14:tracePt t="30932" x="5224463" y="2516188"/>
          <p14:tracePt t="30964" x="5249863" y="2516188"/>
          <p14:tracePt t="30980" x="5267325" y="2516188"/>
          <p14:tracePt t="30997" x="5292725" y="2516188"/>
          <p14:tracePt t="31012" x="5318125" y="2516188"/>
          <p14:tracePt t="31028" x="5327650" y="2516188"/>
          <p14:tracePt t="31052" x="5343525" y="2516188"/>
          <p14:tracePt t="31100" x="5403850" y="2524125"/>
          <p14:tracePt t="31108" x="5487988" y="2524125"/>
          <p14:tracePt t="31116" x="5657850" y="2524125"/>
          <p14:tracePt t="31124" x="5862638" y="2541588"/>
          <p14:tracePt t="31132" x="6210300" y="2566988"/>
          <p14:tracePt t="31140" x="6516688" y="2566988"/>
          <p14:tracePt t="31148" x="6770688" y="2566988"/>
          <p14:tracePt t="31156" x="7026275" y="2617788"/>
          <p14:tracePt t="31165" x="7256463" y="2617788"/>
          <p14:tracePt t="31172" x="7426325" y="2617788"/>
          <p14:tracePt t="31181" x="7545388" y="2617788"/>
          <p14:tracePt t="31188" x="7629525" y="2617788"/>
          <p14:tracePt t="31196" x="7654925" y="2617788"/>
          <p14:tracePt t="31204" x="7680325" y="2617788"/>
          <p14:tracePt t="31356" x="7646988" y="2617788"/>
          <p14:tracePt t="31365" x="7535863" y="2608263"/>
          <p14:tracePt t="31373" x="7332663" y="2582863"/>
          <p14:tracePt t="31381" x="7162800" y="2582863"/>
          <p14:tracePt t="31388" x="6942138" y="2557463"/>
          <p14:tracePt t="31396" x="6762750" y="2557463"/>
          <p14:tracePt t="31404" x="6678613" y="2557463"/>
          <p14:tracePt t="31412" x="6653213" y="2557463"/>
          <p14:tracePt t="31427" x="6626225" y="2557463"/>
          <p14:tracePt t="31435" x="6610350" y="2557463"/>
          <p14:tracePt t="31444" x="6600825" y="2557463"/>
          <p14:tracePt t="31452" x="6584950" y="2557463"/>
          <p14:tracePt t="31460" x="6559550" y="2557463"/>
          <p14:tracePt t="31468" x="6550025" y="2557463"/>
          <p14:tracePt t="31484" x="6542088" y="2557463"/>
          <p14:tracePt t="31493" x="6499225" y="2557463"/>
          <p14:tracePt t="31573" x="6499225" y="2566988"/>
          <p14:tracePt t="31581" x="6542088" y="2566988"/>
          <p14:tracePt t="31588" x="6575425" y="2592388"/>
          <p14:tracePt t="31597" x="6618288" y="2592388"/>
          <p14:tracePt t="31605" x="6643688" y="2608263"/>
          <p14:tracePt t="31613" x="6678613" y="2608263"/>
          <p14:tracePt t="31620" x="6686550" y="2608263"/>
          <p14:tracePt t="31675" x="6694488" y="2625725"/>
          <p14:tracePt t="31725" x="6678613" y="2625725"/>
          <p14:tracePt t="31733" x="6669088" y="2625725"/>
          <p14:tracePt t="31741" x="6626225" y="2625725"/>
          <p14:tracePt t="31749" x="6618288" y="2625725"/>
          <p14:tracePt t="31765" x="6600825" y="2625725"/>
          <p14:tracePt t="31854" x="6592888" y="2633663"/>
          <p14:tracePt t="31864" x="6643688" y="2676525"/>
          <p14:tracePt t="31870" x="6737350" y="2719388"/>
          <p14:tracePt t="31881" x="6813550" y="2752725"/>
          <p14:tracePt t="31886" x="6907213" y="2795588"/>
          <p14:tracePt t="31894" x="6932613" y="2795588"/>
          <p14:tracePt t="31901" x="6983413" y="2805113"/>
          <p14:tracePt t="31909" x="6992938" y="2805113"/>
          <p14:tracePt t="31988" x="6873875" y="2795588"/>
          <p14:tracePt t="31996" x="6719888" y="2752725"/>
          <p14:tracePt t="32004" x="6575425" y="2736850"/>
          <p14:tracePt t="32013" x="6405563" y="2736850"/>
          <p14:tracePt t="32020" x="6364288" y="2736850"/>
          <p14:tracePt t="32029" x="6321425" y="2736850"/>
          <p14:tracePt t="32133" x="6303963" y="2736850"/>
          <p14:tracePt t="32333" x="6303963" y="2752725"/>
          <p14:tracePt t="32342" x="6311900" y="2778125"/>
          <p14:tracePt t="32357" x="6321425" y="2787650"/>
          <p14:tracePt t="32365" x="6338888" y="2805113"/>
          <p14:tracePt t="32405" x="6338888" y="2813050"/>
          <p14:tracePt t="32412" x="6338888" y="2830513"/>
          <p14:tracePt t="32421" x="6338888" y="2855913"/>
          <p14:tracePt t="32428" x="6338888" y="2863850"/>
          <p14:tracePt t="32436" x="6338888" y="2889250"/>
          <p14:tracePt t="32444" x="6338888" y="2914650"/>
          <p14:tracePt t="32452" x="6338888" y="2932113"/>
          <p14:tracePt t="32461" x="6338888" y="2940050"/>
          <p14:tracePt t="32654" x="6338888" y="2922588"/>
          <p14:tracePt t="32662" x="6329363" y="2855913"/>
          <p14:tracePt t="32668" x="6311900" y="2846388"/>
          <p14:tracePt t="32676" x="6286500" y="2805113"/>
          <p14:tracePt t="32683" x="6270625" y="2778125"/>
          <p14:tracePt t="32693" x="6219825" y="2727325"/>
          <p14:tracePt t="32700" x="6210300" y="2701925"/>
          <p14:tracePt t="32708" x="6194425" y="2686050"/>
          <p14:tracePt t="32748" x="6184900" y="2686050"/>
          <p14:tracePt t="32764" x="6167438" y="2686050"/>
          <p14:tracePt t="32772" x="6159500" y="2686050"/>
          <p14:tracePt t="32780" x="6134100" y="2693988"/>
          <p14:tracePt t="32788" x="6116638" y="2701925"/>
          <p14:tracePt t="32804" x="6108700" y="2719388"/>
          <p14:tracePt t="32812" x="6091238" y="2744788"/>
          <p14:tracePt t="32820" x="6091238" y="2770188"/>
          <p14:tracePt t="32827" x="6091238" y="2795588"/>
          <p14:tracePt t="32836" x="6091238" y="2838450"/>
          <p14:tracePt t="32843" x="6091238" y="2871788"/>
          <p14:tracePt t="32852" x="6091238" y="2914650"/>
          <p14:tracePt t="32859" x="6100763" y="2957513"/>
          <p14:tracePt t="32868" x="6116638" y="2990850"/>
          <p14:tracePt t="32884" x="6126163" y="3000375"/>
          <p14:tracePt t="32916" x="6142038" y="3016250"/>
          <p14:tracePt t="32948" x="6151563" y="3016250"/>
          <p14:tracePt t="32956" x="6167438" y="3008313"/>
          <p14:tracePt t="32972" x="6167438" y="3000375"/>
          <p14:tracePt t="32988" x="6176963" y="2982913"/>
          <p14:tracePt t="33004" x="6176963" y="2974975"/>
          <p14:tracePt t="33020" x="6176963" y="2949575"/>
          <p14:tracePt t="33036" x="6167438" y="2922588"/>
          <p14:tracePt t="33068" x="6159500" y="2922588"/>
          <p14:tracePt t="33205" x="6151563" y="2922588"/>
          <p14:tracePt t="33261" x="6151563" y="2932113"/>
          <p14:tracePt t="33869" x="6176963" y="2932113"/>
          <p14:tracePt t="33877" x="6184900" y="2932113"/>
          <p14:tracePt t="33884" x="6227763" y="2932113"/>
          <p14:tracePt t="33893" x="6261100" y="2932113"/>
          <p14:tracePt t="33900" x="6303963" y="2914650"/>
          <p14:tracePt t="33908" x="6311900" y="2914650"/>
          <p14:tracePt t="33915" x="6329363" y="2914650"/>
          <p14:tracePt t="33923" x="6354763" y="2914650"/>
          <p14:tracePt t="33931" x="6364288" y="2914650"/>
          <p14:tracePt t="33939" x="6380163" y="2914650"/>
          <p14:tracePt t="33947" x="6389688" y="2914650"/>
          <p14:tracePt t="33956" x="6430963" y="2914650"/>
          <p14:tracePt t="33964" x="6440488" y="2914650"/>
          <p14:tracePt t="33972" x="6456363" y="2914650"/>
          <p14:tracePt t="33979" x="6499225" y="2914650"/>
          <p14:tracePt t="33988" x="6508750" y="2914650"/>
          <p14:tracePt t="33996" x="6550025" y="2914650"/>
          <p14:tracePt t="34004" x="6575425" y="2914650"/>
          <p14:tracePt t="34012" x="6618288" y="2914650"/>
          <p14:tracePt t="34020" x="6653213" y="2914650"/>
          <p14:tracePt t="34028" x="6661150" y="2914650"/>
          <p14:tracePt t="34036" x="6686550" y="2914650"/>
          <p14:tracePt t="34044" x="6711950" y="2914650"/>
          <p14:tracePt t="34059" x="6729413" y="2914650"/>
          <p14:tracePt t="34068" x="6754813" y="2914650"/>
          <p14:tracePt t="34076" x="6762750" y="2914650"/>
          <p14:tracePt t="34084" x="6780213" y="2914650"/>
          <p14:tracePt t="34092" x="6788150" y="2914650"/>
          <p14:tracePt t="34173" x="6813550" y="2914650"/>
          <p14:tracePt t="34397" x="6754813" y="2897188"/>
          <p14:tracePt t="34406" x="6610350" y="2881313"/>
          <p14:tracePt t="34412" x="6430963" y="2813050"/>
          <p14:tracePt t="34420" x="6286500" y="2813050"/>
          <p14:tracePt t="34428" x="6142038" y="2787650"/>
          <p14:tracePt t="34436" x="6100763" y="2770188"/>
          <p14:tracePt t="34444" x="6049963" y="2770188"/>
          <p14:tracePt t="34452" x="6040438" y="2770188"/>
          <p14:tracePt t="34492" x="6024563" y="2770188"/>
          <p14:tracePt t="34508" x="5997575" y="2770188"/>
          <p14:tracePt t="34613" x="6007100" y="2744788"/>
          <p14:tracePt t="34636" x="6032500" y="2744788"/>
          <p14:tracePt t="34644" x="6049963" y="2744788"/>
          <p14:tracePt t="34652" x="6075363" y="2744788"/>
          <p14:tracePt t="34659" x="6116638" y="2752725"/>
          <p14:tracePt t="34668" x="6184900" y="2752725"/>
          <p14:tracePt t="34676" x="6210300" y="2770188"/>
          <p14:tracePt t="34684" x="6278563" y="2770188"/>
          <p14:tracePt t="34692" x="6338888" y="2778125"/>
          <p14:tracePt t="34700" x="6389688" y="2778125"/>
          <p14:tracePt t="34708" x="6415088" y="2813050"/>
          <p14:tracePt t="34716" x="6465888" y="2830513"/>
          <p14:tracePt t="34724" x="6491288" y="2830513"/>
          <p14:tracePt t="34732" x="6516688" y="2846388"/>
          <p14:tracePt t="34974" x="6491288" y="2871788"/>
          <p14:tracePt t="34988" x="6491288" y="2881313"/>
          <p14:tracePt t="34997" x="6491288" y="2897188"/>
          <p14:tracePt t="35004" x="6491288" y="2932113"/>
          <p14:tracePt t="35012" x="6491288" y="2965450"/>
          <p14:tracePt t="35020" x="6473825" y="3008313"/>
          <p14:tracePt t="35028" x="6473825" y="3025775"/>
          <p14:tracePt t="35068" x="6473825" y="3033713"/>
          <p14:tracePt t="35084" x="6473825" y="3041650"/>
          <p14:tracePt t="35108" x="6473825" y="3067050"/>
          <p14:tracePt t="35116" x="6473825" y="3084513"/>
          <p14:tracePt t="35124" x="6473825" y="3094038"/>
          <p14:tracePt t="35131" x="6473825" y="3109913"/>
          <p14:tracePt t="35139" x="6440488" y="3170238"/>
          <p14:tracePt t="35156" x="6440488" y="3178175"/>
          <p14:tracePt t="35164" x="6440488" y="3221038"/>
          <p14:tracePt t="35669" x="6430963" y="3228975"/>
          <p14:tracePt t="35692" x="6415088" y="3228975"/>
          <p14:tracePt t="35829" x="6389688" y="3228975"/>
          <p14:tracePt t="35837" x="6380163" y="3228975"/>
          <p14:tracePt t="35844" x="6372225" y="3228975"/>
          <p14:tracePt t="35852" x="6354763" y="3228975"/>
          <p14:tracePt t="36077" x="6329363" y="3228975"/>
          <p14:tracePt t="36373" x="6321425" y="3228975"/>
          <p14:tracePt t="36395" x="6321425" y="3211513"/>
          <p14:tracePt t="36420" x="6346825" y="3203575"/>
          <p14:tracePt t="36436" x="6364288" y="3203575"/>
          <p14:tracePt t="36517" x="6372225" y="3186113"/>
          <p14:tracePt t="36524" x="6389688" y="3186113"/>
          <p14:tracePt t="36531" x="6397625" y="3186113"/>
          <p14:tracePt t="36540" x="6423025" y="3186113"/>
          <p14:tracePt t="36547" x="6430963" y="3186113"/>
          <p14:tracePt t="36645" x="6448425" y="3178175"/>
          <p14:tracePt t="36789" x="6456363" y="3170238"/>
          <p14:tracePt t="36798" x="6473825" y="3170238"/>
          <p14:tracePt t="36804" x="6483350" y="3170238"/>
          <p14:tracePt t="36812" x="6499225" y="3178175"/>
          <p14:tracePt t="36820" x="6524625" y="3195638"/>
          <p14:tracePt t="36836" x="6567488" y="3195638"/>
          <p14:tracePt t="36852" x="6575425" y="3195638"/>
          <p14:tracePt t="36859" x="6592888" y="3195638"/>
          <p14:tracePt t="36868" x="6600825" y="3203575"/>
          <p14:tracePt t="36875" x="6626225" y="3238500"/>
          <p14:tracePt t="36892" x="6661150" y="3246438"/>
          <p14:tracePt t="36900" x="6704013" y="3263900"/>
          <p14:tracePt t="36909" x="6737350" y="3297238"/>
          <p14:tracePt t="36916" x="6745288" y="3305175"/>
          <p14:tracePt t="36932" x="6762750" y="3322638"/>
          <p14:tracePt t="36956" x="6770688" y="3330575"/>
          <p14:tracePt t="36972" x="6788150" y="3340100"/>
          <p14:tracePt t="36988" x="6788150" y="3355975"/>
          <p14:tracePt t="37052" x="6780213" y="3365500"/>
          <p14:tracePt t="37068" x="6770688" y="3365500"/>
          <p14:tracePt t="37076" x="6754813" y="3382963"/>
          <p14:tracePt t="37100" x="6719888" y="3382963"/>
          <p14:tracePt t="37108" x="6686550" y="3382963"/>
          <p14:tracePt t="37116" x="6643688" y="3382963"/>
          <p14:tracePt t="37124" x="6584950" y="3382963"/>
          <p14:tracePt t="37132" x="6534150" y="3382963"/>
          <p14:tracePt t="37140" x="6491288" y="3382963"/>
          <p14:tracePt t="37148" x="6405563" y="3382963"/>
          <p14:tracePt t="37156" x="6380163" y="3382963"/>
          <p14:tracePt t="37164" x="6329363" y="3382963"/>
          <p14:tracePt t="37172" x="6303963" y="3382963"/>
          <p14:tracePt t="37180" x="6245225" y="3382963"/>
          <p14:tracePt t="37188" x="6194425" y="3355975"/>
          <p14:tracePt t="37196" x="6167438" y="3355975"/>
          <p14:tracePt t="37204" x="6151563" y="3355975"/>
          <p14:tracePt t="37212" x="6116638" y="3340100"/>
          <p14:tracePt t="37236" x="6049963" y="3322638"/>
          <p14:tracePt t="37244" x="6032500" y="3322638"/>
          <p14:tracePt t="37252" x="6007100" y="3314700"/>
          <p14:tracePt t="37268" x="5964238" y="3297238"/>
          <p14:tracePt t="37308" x="5946775" y="3289300"/>
          <p14:tracePt t="37332" x="5946775" y="3263900"/>
          <p14:tracePt t="37340" x="5946775" y="3211513"/>
          <p14:tracePt t="37348" x="5956300" y="3186113"/>
          <p14:tracePt t="37356" x="5972175" y="3135313"/>
          <p14:tracePt t="37364" x="5972175" y="3127375"/>
          <p14:tracePt t="37372" x="5989638" y="3084513"/>
          <p14:tracePt t="37380" x="5989638" y="3059113"/>
          <p14:tracePt t="37388" x="5997575" y="3041650"/>
          <p14:tracePt t="37396" x="5997575" y="3008313"/>
          <p14:tracePt t="37404" x="6032500" y="2974975"/>
          <p14:tracePt t="37412" x="6040438" y="2906713"/>
          <p14:tracePt t="37420" x="6040438" y="2897188"/>
          <p14:tracePt t="37428" x="6057900" y="2838450"/>
          <p14:tracePt t="37436" x="6075363" y="2795588"/>
          <p14:tracePt t="37444" x="6075363" y="2778125"/>
          <p14:tracePt t="37452" x="6075363" y="2770188"/>
          <p14:tracePt t="37460" x="6075363" y="2752725"/>
          <p14:tracePt t="37468" x="6075363" y="2727325"/>
          <p14:tracePt t="37484" x="6075363" y="2719388"/>
          <p14:tracePt t="37508" x="6075363" y="2711450"/>
          <p14:tracePt t="37524" x="6075363" y="2693988"/>
          <p14:tracePt t="37532" x="6075363" y="2668588"/>
          <p14:tracePt t="37548" x="6075363" y="2660650"/>
          <p14:tracePt t="37556" x="6075363" y="2643188"/>
          <p14:tracePt t="37564" x="6075363" y="2633663"/>
          <p14:tracePt t="37572" x="6075363" y="2608263"/>
          <p14:tracePt t="37580" x="6075363" y="2592388"/>
          <p14:tracePt t="37588" x="6075363" y="2582863"/>
          <p14:tracePt t="37596" x="6075363" y="2574925"/>
          <p14:tracePt t="37604" x="6075363" y="2549525"/>
          <p14:tracePt t="37612" x="6075363" y="2532063"/>
          <p14:tracePt t="37620" x="6075363" y="2524125"/>
          <p14:tracePt t="37628" x="6075363" y="2481263"/>
          <p14:tracePt t="37644" x="6075363" y="2473325"/>
          <p14:tracePt t="37660" x="6100763" y="2430463"/>
          <p14:tracePt t="37668" x="6116638" y="2413000"/>
          <p14:tracePt t="37676" x="6126163" y="2387600"/>
          <p14:tracePt t="37684" x="6142038" y="2379663"/>
          <p14:tracePt t="37692" x="6167438" y="2344738"/>
          <p14:tracePt t="37700" x="6184900" y="2319338"/>
          <p14:tracePt t="37709" x="6194425" y="2311400"/>
          <p14:tracePt t="37716" x="6235700" y="2293938"/>
          <p14:tracePt t="37724" x="6261100" y="2260600"/>
          <p14:tracePt t="37732" x="6329363" y="2227263"/>
          <p14:tracePt t="37740" x="6397625" y="2209800"/>
          <p14:tracePt t="37748" x="6448425" y="2200275"/>
          <p14:tracePt t="37756" x="6491288" y="2184400"/>
          <p14:tracePt t="37764" x="6542088" y="2166938"/>
          <p14:tracePt t="37772" x="6626225" y="2149475"/>
          <p14:tracePt t="37780" x="6669088" y="2149475"/>
          <p14:tracePt t="37787" x="6737350" y="2149475"/>
          <p14:tracePt t="37796" x="6823075" y="2149475"/>
          <p14:tracePt t="37804" x="6907213" y="2149475"/>
          <p14:tracePt t="37812" x="7026275" y="2149475"/>
          <p14:tracePt t="37820" x="7112000" y="2149475"/>
          <p14:tracePt t="37828" x="7196138" y="2149475"/>
          <p14:tracePt t="37836" x="7289800" y="2149475"/>
          <p14:tracePt t="37844" x="7373938" y="2149475"/>
          <p14:tracePt t="37852" x="7485063" y="2149475"/>
          <p14:tracePt t="37859" x="7553325" y="2149475"/>
          <p14:tracePt t="37868" x="7596188" y="2149475"/>
          <p14:tracePt t="37875" x="7662863" y="2149475"/>
          <p14:tracePt t="37884" x="7672388" y="2149475"/>
          <p14:tracePt t="37892" x="7697788" y="2149475"/>
          <p14:tracePt t="37900" x="7723188" y="2149475"/>
          <p14:tracePt t="37909" x="7740650" y="2149475"/>
          <p14:tracePt t="37916" x="7766050" y="2149475"/>
          <p14:tracePt t="37924" x="7832725" y="2174875"/>
          <p14:tracePt t="37932" x="7875588" y="2174875"/>
          <p14:tracePt t="37940" x="7910513" y="2192338"/>
          <p14:tracePt t="37948" x="7951788" y="2200275"/>
          <p14:tracePt t="37956" x="7994650" y="2200275"/>
          <p14:tracePt t="37964" x="8045450" y="2217738"/>
          <p14:tracePt t="37972" x="8070850" y="2252663"/>
          <p14:tracePt t="37980" x="8139113" y="2268538"/>
          <p14:tracePt t="37988" x="8189913" y="2293938"/>
          <p14:tracePt t="37996" x="8199438" y="2293938"/>
          <p14:tracePt t="38004" x="8224838" y="2311400"/>
          <p14:tracePt t="38012" x="8240713" y="2319338"/>
          <p14:tracePt t="38020" x="8266113" y="2354263"/>
          <p14:tracePt t="38029" x="8275638" y="2362200"/>
          <p14:tracePt t="38036" x="8291513" y="2379663"/>
          <p14:tracePt t="38044" x="8301038" y="2405063"/>
          <p14:tracePt t="38059" x="8343900" y="2455863"/>
          <p14:tracePt t="38068" x="8377238" y="2489200"/>
          <p14:tracePt t="38076" x="8402638" y="2516188"/>
          <p14:tracePt t="38084" x="8435975" y="2566988"/>
          <p14:tracePt t="38092" x="8453438" y="2592388"/>
          <p14:tracePt t="38100" x="8478838" y="2643188"/>
          <p14:tracePt t="38109" x="8513763" y="2668588"/>
          <p14:tracePt t="38116" x="8513763" y="2686050"/>
          <p14:tracePt t="38124" x="8513763" y="2711450"/>
          <p14:tracePt t="38140" x="8529638" y="2752725"/>
          <p14:tracePt t="38156" x="8529638" y="2778125"/>
          <p14:tracePt t="38164" x="8529638" y="2830513"/>
          <p14:tracePt t="38172" x="8521700" y="2855913"/>
          <p14:tracePt t="38180" x="8470900" y="2922588"/>
          <p14:tracePt t="38188" x="8428038" y="3025775"/>
          <p14:tracePt t="38196" x="8428038" y="3033713"/>
          <p14:tracePt t="38204" x="8402638" y="3094038"/>
          <p14:tracePt t="38220" x="8402638" y="3109913"/>
          <p14:tracePt t="38228" x="8402638" y="3135313"/>
          <p14:tracePt t="38236" x="8385175" y="3144838"/>
          <p14:tracePt t="38260" x="8377238" y="3152775"/>
          <p14:tracePt t="38268" x="8351838" y="3170238"/>
          <p14:tracePt t="38275" x="8258175" y="3221038"/>
          <p14:tracePt t="38284" x="8164513" y="3263900"/>
          <p14:tracePt t="38292" x="8070850" y="3263900"/>
          <p14:tracePt t="38300" x="7977188" y="3322638"/>
          <p14:tracePt t="38309" x="7859713" y="3340100"/>
          <p14:tracePt t="38316" x="7715250" y="3340100"/>
          <p14:tracePt t="38324" x="7570788" y="3365500"/>
          <p14:tracePt t="38332" x="7426325" y="3365500"/>
          <p14:tracePt t="38340" x="7307263" y="3365500"/>
          <p14:tracePt t="38348" x="7221538" y="3365500"/>
          <p14:tracePt t="38356" x="7137400" y="3365500"/>
          <p14:tracePt t="38364" x="7069138" y="3365500"/>
          <p14:tracePt t="38372" x="7008813" y="3382963"/>
          <p14:tracePt t="38380" x="6975475" y="3382963"/>
          <p14:tracePt t="38388" x="6932613" y="3382963"/>
          <p14:tracePt t="38396" x="6907213" y="3382963"/>
          <p14:tracePt t="38404" x="6838950" y="3416300"/>
          <p14:tracePt t="38412" x="6797675" y="3416300"/>
          <p14:tracePt t="38420" x="6762750" y="3416300"/>
          <p14:tracePt t="38429" x="6719888" y="3416300"/>
          <p14:tracePt t="38436" x="6694488" y="3416300"/>
          <p14:tracePt t="38444" x="6643688" y="3416300"/>
          <p14:tracePt t="38452" x="6618288" y="3416300"/>
          <p14:tracePt t="38460" x="6559550" y="3416300"/>
          <p14:tracePt t="38468" x="6534150" y="3416300"/>
          <p14:tracePt t="38476" x="6483350" y="3416300"/>
          <p14:tracePt t="38484" x="6456363" y="3408363"/>
          <p14:tracePt t="38492" x="6405563" y="3390900"/>
          <p14:tracePt t="38524" x="6397625" y="3390900"/>
          <p14:tracePt t="38532" x="6380163" y="3390900"/>
          <p14:tracePt t="38548" x="6354763" y="3382963"/>
          <p14:tracePt t="38556" x="6346825" y="3382963"/>
          <p14:tracePt t="38564" x="6329363" y="3382963"/>
          <p14:tracePt t="38572" x="6303963" y="3348038"/>
          <p14:tracePt t="38580" x="6261100" y="3340100"/>
          <p14:tracePt t="38588" x="6227763" y="3322638"/>
          <p14:tracePt t="38596" x="6184900" y="3289300"/>
          <p14:tracePt t="38604" x="6134100" y="3254375"/>
          <p14:tracePt t="38613" x="6108700" y="3228975"/>
          <p14:tracePt t="38620" x="6075363" y="3195638"/>
          <p14:tracePt t="38628" x="6049963" y="3186113"/>
          <p14:tracePt t="38636" x="6032500" y="3170238"/>
          <p14:tracePt t="38676" x="5989638" y="3152775"/>
          <p14:tracePt t="38684" x="5964238" y="3127375"/>
          <p14:tracePt t="38692" x="5946775" y="3119438"/>
          <p14:tracePt t="38700" x="5921375" y="3101975"/>
          <p14:tracePt t="38709" x="5880100" y="3084513"/>
          <p14:tracePt t="38716" x="5862638" y="3076575"/>
          <p14:tracePt t="38724" x="5837238" y="3041650"/>
          <p14:tracePt t="38732" x="5827713" y="3033713"/>
          <p14:tracePt t="38748" x="5811838" y="2990850"/>
          <p14:tracePt t="38756" x="5811838" y="2965450"/>
          <p14:tracePt t="38764" x="5794375" y="2940050"/>
          <p14:tracePt t="38772" x="5794375" y="2906713"/>
          <p14:tracePt t="38780" x="5794375" y="2863850"/>
          <p14:tracePt t="38788" x="5794375" y="2838450"/>
          <p14:tracePt t="38796" x="5794375" y="2787650"/>
          <p14:tracePt t="38804" x="5794375" y="2778125"/>
          <p14:tracePt t="38813" x="5794375" y="2752725"/>
          <p14:tracePt t="38820" x="5794375" y="2711450"/>
          <p14:tracePt t="38828" x="5794375" y="2660650"/>
          <p14:tracePt t="38836" x="5802313" y="2617788"/>
          <p14:tracePt t="38844" x="5802313" y="2600325"/>
          <p14:tracePt t="38852" x="5802313" y="2566988"/>
          <p14:tracePt t="38860" x="5837238" y="2532063"/>
          <p14:tracePt t="38868" x="5845175" y="2506663"/>
          <p14:tracePt t="38875" x="5845175" y="2489200"/>
          <p14:tracePt t="38884" x="5862638" y="2481263"/>
          <p14:tracePt t="38893" x="5870575" y="2463800"/>
          <p14:tracePt t="38900" x="5913438" y="2422525"/>
          <p14:tracePt t="38909" x="5930900" y="2413000"/>
          <p14:tracePt t="38916" x="5956300" y="2387600"/>
          <p14:tracePt t="38924" x="5981700" y="2354263"/>
          <p14:tracePt t="38932" x="5997575" y="2344738"/>
          <p14:tracePt t="38940" x="6007100" y="2328863"/>
          <p14:tracePt t="38948" x="6024563" y="2319338"/>
          <p14:tracePt t="38956" x="6049963" y="2293938"/>
          <p14:tracePt t="38972" x="6075363" y="2278063"/>
          <p14:tracePt t="38981" x="6108700" y="2260600"/>
          <p14:tracePt t="38988" x="6116638" y="2252663"/>
          <p14:tracePt t="38996" x="6134100" y="2252663"/>
          <p14:tracePt t="39004" x="6176963" y="2235200"/>
          <p14:tracePt t="39012" x="6184900" y="2227263"/>
          <p14:tracePt t="39020" x="6227763" y="2209800"/>
          <p14:tracePt t="39029" x="6270625" y="2209800"/>
          <p14:tracePt t="39036" x="6321425" y="2192338"/>
          <p14:tracePt t="39044" x="6346825" y="2192338"/>
          <p14:tracePt t="39052" x="6372225" y="2192338"/>
          <p14:tracePt t="39059" x="6423025" y="2166938"/>
          <p14:tracePt t="39076" x="6483350" y="2149475"/>
          <p14:tracePt t="39084" x="6516688" y="2149475"/>
          <p14:tracePt t="39093" x="6550025" y="2149475"/>
          <p14:tracePt t="39100" x="6592888" y="2149475"/>
          <p14:tracePt t="39109" x="6635750" y="2149475"/>
          <p14:tracePt t="39116" x="6704013" y="2149475"/>
          <p14:tracePt t="39125" x="6762750" y="2149475"/>
          <p14:tracePt t="39132" x="6848475" y="2149475"/>
          <p14:tracePt t="39140" x="6915150" y="2149475"/>
          <p14:tracePt t="39148" x="6958013" y="2149475"/>
          <p14:tracePt t="39156" x="7018338" y="2149475"/>
          <p14:tracePt t="39164" x="7102475" y="2149475"/>
          <p14:tracePt t="39172" x="7153275" y="2149475"/>
          <p14:tracePt t="39180" x="7178675" y="2149475"/>
          <p14:tracePt t="39188" x="7239000" y="2149475"/>
          <p14:tracePt t="39196" x="7256463" y="2149475"/>
          <p14:tracePt t="39204" x="7297738" y="2149475"/>
          <p14:tracePt t="39212" x="7323138" y="2149475"/>
          <p14:tracePt t="39220" x="7366000" y="2149475"/>
          <p14:tracePt t="39228" x="7383463" y="2149475"/>
          <p14:tracePt t="39236" x="7391400" y="2149475"/>
          <p14:tracePt t="39244" x="7434263" y="2149475"/>
          <p14:tracePt t="39252" x="7459663" y="2149475"/>
          <p14:tracePt t="39260" x="7502525" y="2149475"/>
          <p14:tracePt t="39268" x="7535863" y="2149475"/>
          <p14:tracePt t="39276" x="7596188" y="2149475"/>
          <p14:tracePt t="39284" x="7612063" y="2149475"/>
          <p14:tracePt t="39292" x="7637463" y="2149475"/>
          <p14:tracePt t="39300" x="7662863" y="2159000"/>
          <p14:tracePt t="39340" x="7672388" y="2166938"/>
          <p14:tracePt t="39348" x="7688263" y="2174875"/>
          <p14:tracePt t="39356" x="7731125" y="2217738"/>
          <p14:tracePt t="39365" x="7740650" y="2235200"/>
          <p14:tracePt t="39372" x="7756525" y="2243138"/>
          <p14:tracePt t="39381" x="7816850" y="2293938"/>
          <p14:tracePt t="39388" x="7842250" y="2319338"/>
          <p14:tracePt t="39397" x="7910513" y="2354263"/>
          <p14:tracePt t="39404" x="7943850" y="2387600"/>
          <p14:tracePt t="39413" x="7994650" y="2430463"/>
          <p14:tracePt t="39420" x="8037513" y="2463800"/>
          <p14:tracePt t="39429" x="8054975" y="2481263"/>
          <p14:tracePt t="39436" x="8080375" y="2506663"/>
          <p14:tracePt t="39526" x="8080375" y="2516188"/>
          <p14:tracePt t="39533" x="8088313" y="2532063"/>
          <p14:tracePt t="39542" x="8105775" y="2541588"/>
          <p14:tracePt t="39550" x="8105775" y="2557463"/>
          <p14:tracePt t="39557" x="8113713" y="2592388"/>
          <p14:tracePt t="39572" x="8113713" y="2625725"/>
          <p14:tracePt t="39580" x="8113713" y="2633663"/>
          <p14:tracePt t="39588" x="8113713" y="2660650"/>
          <p14:tracePt t="39596" x="8113713" y="2686050"/>
          <p14:tracePt t="39604" x="8113713" y="2711450"/>
          <p14:tracePt t="39612" x="8113713" y="2727325"/>
          <p14:tracePt t="39620" x="8113713" y="2770188"/>
          <p14:tracePt t="39628" x="8113713" y="2795588"/>
          <p14:tracePt t="39636" x="8096250" y="2846388"/>
          <p14:tracePt t="39661" x="8080375" y="2855913"/>
          <p14:tracePt t="39693" x="8080375" y="2863850"/>
          <p14:tracePt t="39700" x="8080375" y="2889250"/>
          <p14:tracePt t="39710" x="8070850" y="2922588"/>
          <p14:tracePt t="39716" x="8020050" y="2957513"/>
          <p14:tracePt t="39725" x="7994650" y="2982913"/>
          <p14:tracePt t="39732" x="7943850" y="3033713"/>
          <p14:tracePt t="39740" x="7867650" y="3084513"/>
          <p14:tracePt t="39749" x="7859713" y="3101975"/>
          <p14:tracePt t="39756" x="7824788" y="3144838"/>
          <p14:tracePt t="39765" x="7799388" y="3186113"/>
          <p14:tracePt t="39772" x="7766050" y="3221038"/>
          <p14:tracePt t="39781" x="7766050" y="3228975"/>
          <p14:tracePt t="39788" x="7740650" y="3246438"/>
          <p14:tracePt t="39797" x="7723188" y="3271838"/>
          <p14:tracePt t="39804" x="7715250" y="3305175"/>
          <p14:tracePt t="39812" x="7697788" y="3314700"/>
          <p14:tracePt t="39836" x="7672388" y="3314700"/>
          <p14:tracePt t="39845" x="7662863" y="3314700"/>
          <p14:tracePt t="39852" x="7604125" y="3330575"/>
          <p14:tracePt t="39860" x="7578725" y="3330575"/>
          <p14:tracePt t="39868" x="7510463" y="3330575"/>
          <p14:tracePt t="39877" x="7451725" y="3330575"/>
          <p14:tracePt t="39884" x="7408863" y="3330575"/>
          <p14:tracePt t="39893" x="7373938" y="3330575"/>
          <p14:tracePt t="39956" x="7366000" y="3330575"/>
          <p14:tracePt t="39965" x="7340600" y="3330575"/>
          <p14:tracePt t="39973" x="7272338" y="3330575"/>
          <p14:tracePt t="39981" x="7213600" y="3330575"/>
          <p14:tracePt t="39989" x="7145338" y="3330575"/>
          <p14:tracePt t="39997" x="7059613" y="3330575"/>
          <p14:tracePt t="40005" x="7018338" y="3330575"/>
          <p14:tracePt t="40013" x="6932613" y="3330575"/>
          <p14:tracePt t="40021" x="6873875" y="3330575"/>
          <p14:tracePt t="40028" x="6805613" y="3330575"/>
          <p14:tracePt t="40037" x="6797675" y="3330575"/>
          <p14:tracePt t="40045" x="6754813" y="3330575"/>
          <p14:tracePt t="40053" x="6729413" y="3330575"/>
          <p14:tracePt t="40062" x="6711950" y="3330575"/>
          <p14:tracePt t="40069" x="6678613" y="3330575"/>
          <p14:tracePt t="40079" x="6610350" y="3330575"/>
          <p14:tracePt t="40086" x="6567488" y="3330575"/>
          <p14:tracePt t="40094" x="6516688" y="3330575"/>
          <p14:tracePt t="40101" x="6491288" y="3330575"/>
          <p14:tracePt t="40111" x="6465888" y="3322638"/>
          <p14:tracePt t="40141" x="6440488" y="3322638"/>
          <p14:tracePt t="40149" x="6405563" y="3297238"/>
          <p14:tracePt t="40157" x="6354763" y="3246438"/>
          <p14:tracePt t="40165" x="6329363" y="3228975"/>
          <p14:tracePt t="40173" x="6278563" y="3160713"/>
          <p14:tracePt t="40181" x="6245225" y="3127375"/>
          <p14:tracePt t="40188" x="6219825" y="3101975"/>
          <p14:tracePt t="40197" x="6184900" y="3067050"/>
          <p14:tracePt t="40204" x="6167438" y="3041650"/>
          <p14:tracePt t="40214" x="6142038" y="3008313"/>
          <p14:tracePt t="40220" x="6108700" y="2982913"/>
          <p14:tracePt t="40228" x="6100763" y="2965450"/>
          <p14:tracePt t="40236" x="6083300" y="2957513"/>
          <p14:tracePt t="40244" x="6057900" y="2914650"/>
          <p14:tracePt t="40260" x="6049963" y="2906713"/>
          <p14:tracePt t="40279" x="6049963" y="2889250"/>
          <p14:tracePt t="40287" x="6032500" y="2863850"/>
          <p14:tracePt t="40296" x="6032500" y="2838450"/>
          <p14:tracePt t="40302" x="6032500" y="2820988"/>
          <p14:tracePt t="40310" x="6007100" y="2778125"/>
          <p14:tracePt t="40316" x="6007100" y="2770188"/>
          <p14:tracePt t="40324" x="5989638" y="2744788"/>
          <p14:tracePt t="40332" x="5989638" y="2693988"/>
          <p14:tracePt t="40340" x="5972175" y="2668588"/>
          <p14:tracePt t="40349" x="5972175" y="2643188"/>
          <p14:tracePt t="40358" x="5964238" y="2608263"/>
          <p14:tracePt t="40367" x="5964238" y="2582863"/>
          <p14:tracePt t="40374" x="5964238" y="2574925"/>
          <p14:tracePt t="40381" x="5964238" y="2557463"/>
          <p14:tracePt t="40388" x="5938838" y="2532063"/>
          <p14:tracePt t="40397" x="5938838" y="2524125"/>
          <p14:tracePt t="40405" x="5938838" y="2506663"/>
          <p14:tracePt t="40414" x="5938838" y="2498725"/>
          <p14:tracePt t="40421" x="5938838" y="2489200"/>
          <p14:tracePt t="40430" x="5938838" y="2430463"/>
          <p14:tracePt t="40446" x="5956300" y="2413000"/>
          <p14:tracePt t="40454" x="5964238" y="2379663"/>
          <p14:tracePt t="40468" x="5964238" y="2362200"/>
          <p14:tracePt t="40476" x="5981700" y="2336800"/>
          <p14:tracePt t="40486" x="6007100" y="2303463"/>
          <p14:tracePt t="40495" x="6024563" y="2293938"/>
          <p14:tracePt t="40501" x="6065838" y="2268538"/>
          <p14:tracePt t="40509" x="6091238" y="2235200"/>
          <p14:tracePt t="40516" x="6142038" y="2217738"/>
          <p14:tracePt t="40526" x="6167438" y="2192338"/>
          <p14:tracePt t="40534" x="6235700" y="2192338"/>
          <p14:tracePt t="40542" x="6278563" y="2159000"/>
          <p14:tracePt t="40549" x="6329363" y="2141538"/>
          <p14:tracePt t="40556" x="6397625" y="2124075"/>
          <p14:tracePt t="40564" x="6440488" y="2124075"/>
          <p14:tracePt t="40574" x="6483350" y="2124075"/>
          <p14:tracePt t="40580" x="6534150" y="2124075"/>
          <p14:tracePt t="40588" x="6559550" y="2124075"/>
          <p14:tracePt t="40597" x="6600825" y="2108200"/>
          <p14:tracePt t="40604" x="6635750" y="2108200"/>
          <p14:tracePt t="40612" x="6678613" y="2108200"/>
          <p14:tracePt t="40620" x="6704013" y="2108200"/>
          <p14:tracePt t="40628" x="6745288" y="2108200"/>
          <p14:tracePt t="40637" x="6780213" y="2108200"/>
          <p14:tracePt t="40646" x="6838950" y="2108200"/>
          <p14:tracePt t="40654" x="6889750" y="2116138"/>
          <p14:tracePt t="40662" x="6932613" y="2149475"/>
          <p14:tracePt t="40669" x="6983413" y="2149475"/>
          <p14:tracePt t="40677" x="7043738" y="2149475"/>
          <p14:tracePt t="40685" x="7069138" y="2149475"/>
          <p14:tracePt t="40695" x="7119938" y="2149475"/>
          <p14:tracePt t="40701" x="7145338" y="2149475"/>
          <p14:tracePt t="40711" x="7204075" y="2149475"/>
          <p14:tracePt t="40717" x="7229475" y="2149475"/>
          <p14:tracePt t="40724" x="7297738" y="2149475"/>
          <p14:tracePt t="40733" x="7358063" y="2149475"/>
          <p14:tracePt t="40741" x="7442200" y="2149475"/>
          <p14:tracePt t="40749" x="7493000" y="2166938"/>
          <p14:tracePt t="40758" x="7518400" y="2166938"/>
          <p14:tracePt t="40766" x="7561263" y="2166938"/>
          <p14:tracePt t="40772" x="7612063" y="2166938"/>
          <p14:tracePt t="40781" x="7654925" y="2166938"/>
          <p14:tracePt t="40790" x="7680325" y="2166938"/>
          <p14:tracePt t="40798" x="7731125" y="2166938"/>
          <p14:tracePt t="40814" x="7740650" y="2166938"/>
          <p14:tracePt t="40837" x="7748588" y="2166938"/>
          <p14:tracePt t="40845" x="7791450" y="2174875"/>
          <p14:tracePt t="40854" x="7824788" y="2192338"/>
          <p14:tracePt t="40864" x="7893050" y="2227263"/>
          <p14:tracePt t="40868" x="7918450" y="2243138"/>
          <p14:tracePt t="40879" x="8012113" y="2278063"/>
          <p14:tracePt t="40886" x="8080375" y="2311400"/>
          <p14:tracePt t="40896" x="8147050" y="2328863"/>
          <p14:tracePt t="40902" x="8174038" y="2344738"/>
          <p14:tracePt t="40909" x="8224838" y="2362200"/>
          <p14:tracePt t="40916" x="8250238" y="2387600"/>
          <p14:tracePt t="40935" x="8301038" y="2405063"/>
          <p14:tracePt t="40966" x="8308975" y="2413000"/>
          <p14:tracePt t="40974" x="8308975" y="2473325"/>
          <p14:tracePt t="40982" x="8308975" y="2541588"/>
          <p14:tracePt t="40988" x="8308975" y="2600325"/>
          <p14:tracePt t="40996" x="8308975" y="2686050"/>
          <p14:tracePt t="41004" x="8308975" y="2727325"/>
          <p14:tracePt t="41013" x="8308975" y="2813050"/>
          <p14:tracePt t="41021" x="8326438" y="2863850"/>
          <p14:tracePt t="41029" x="8326438" y="2922588"/>
          <p14:tracePt t="41038" x="8343900" y="2957513"/>
          <p14:tracePt t="41045" x="8343900" y="2965450"/>
          <p14:tracePt t="41062" x="8343900" y="2990850"/>
          <p14:tracePt t="41078" x="8343900" y="3016250"/>
          <p14:tracePt t="41086" x="8343900" y="3033713"/>
          <p14:tracePt t="41095" x="8343900" y="3059113"/>
          <p14:tracePt t="41112" x="8343900" y="3084513"/>
          <p14:tracePt t="41117" x="8334375" y="3109913"/>
          <p14:tracePt t="41127" x="8301038" y="3144838"/>
          <p14:tracePt t="41134" x="8240713" y="3160713"/>
          <p14:tracePt t="41141" x="8189913" y="3178175"/>
          <p14:tracePt t="41148" x="8147050" y="3178175"/>
          <p14:tracePt t="41158" x="8113713" y="3186113"/>
          <p14:tracePt t="41182" x="8088313" y="3186113"/>
          <p14:tracePt t="41190" x="8062913" y="3221038"/>
          <p14:tracePt t="41196" x="8029575" y="3254375"/>
          <p14:tracePt t="41204" x="7977188" y="3279775"/>
          <p14:tracePt t="41212" x="7951788" y="3314700"/>
          <p14:tracePt t="41220" x="7900988" y="3348038"/>
          <p14:tracePt t="41229" x="7875588" y="3373438"/>
          <p14:tracePt t="41239" x="7807325" y="3390900"/>
          <p14:tracePt t="41245" x="7781925" y="3390900"/>
          <p14:tracePt t="41252" x="7731125" y="3408363"/>
          <p14:tracePt t="41263" x="7705725" y="3408363"/>
          <p14:tracePt t="41269" x="7680325" y="3408363"/>
          <p14:tracePt t="41278" x="7596188" y="3408363"/>
          <p14:tracePt t="41285" x="7510463" y="3408363"/>
          <p14:tracePt t="41292" x="7459663" y="3408363"/>
          <p14:tracePt t="41301" x="7416800" y="3408363"/>
          <p14:tracePt t="41312" x="7332663" y="3382963"/>
          <p14:tracePt t="41318" x="7281863" y="3382963"/>
          <p14:tracePt t="41326" x="7256463" y="3365500"/>
          <p14:tracePt t="41333" x="7229475" y="3365500"/>
          <p14:tracePt t="41340" x="7213600" y="3355975"/>
          <p14:tracePt t="41454" x="7188200" y="3355975"/>
          <p14:tracePt t="41462" x="7145338" y="3355975"/>
          <p14:tracePt t="41470" x="7127875" y="3355975"/>
          <p14:tracePt t="41479" x="7094538" y="3355975"/>
          <p14:tracePt t="41486" x="7077075" y="3355975"/>
          <p14:tracePt t="41532" x="7051675" y="3355975"/>
          <p14:tracePt t="41541" x="7026275" y="3355975"/>
          <p14:tracePt t="41548" x="7000875" y="3355975"/>
          <p14:tracePt t="41556" x="6932613" y="3382963"/>
          <p14:tracePt t="41565" x="6899275" y="3390900"/>
          <p14:tracePt t="41573" x="6813550" y="3408363"/>
          <p14:tracePt t="41581" x="6737350" y="3467100"/>
          <p14:tracePt t="41588" x="6729413" y="3475038"/>
          <p14:tracePt t="41604" x="6729413" y="3492500"/>
          <p14:tracePt t="41613" x="6729413" y="3527425"/>
          <p14:tracePt t="41620" x="6729413" y="3560763"/>
          <p14:tracePt t="41628" x="6737350" y="3603625"/>
          <p14:tracePt t="41636" x="6780213" y="3636963"/>
          <p14:tracePt t="41644" x="6831013" y="3654425"/>
          <p14:tracePt t="41652" x="6881813" y="3697288"/>
          <p14:tracePt t="41660" x="6889750" y="3713163"/>
          <p14:tracePt t="41668" x="6907213" y="3756025"/>
          <p14:tracePt t="41677" x="6907213" y="3816350"/>
          <p14:tracePt t="41684" x="6907213" y="3867150"/>
          <p14:tracePt t="41694" x="6907213" y="3925888"/>
          <p14:tracePt t="41700" x="6881813" y="3960813"/>
          <p14:tracePt t="41710" x="6856413" y="3986213"/>
          <p14:tracePt t="41716" x="6838950" y="3986213"/>
          <p14:tracePt t="41725" x="6831013" y="3986213"/>
          <p14:tracePt t="41829" x="6848475" y="4002088"/>
          <p14:tracePt t="41837" x="6856413" y="4011613"/>
          <p14:tracePt t="41845" x="6881813" y="4011613"/>
          <p14:tracePt t="41855" x="6932613" y="4011613"/>
          <p14:tracePt t="41863" x="6958013" y="4011613"/>
          <p14:tracePt t="41894" x="6881813" y="4011613"/>
          <p14:tracePt t="41901" x="6678613" y="3976688"/>
          <p14:tracePt t="41912" x="6448425" y="3976688"/>
          <p14:tracePt t="41917" x="6167438" y="3976688"/>
          <p14:tracePt t="41925" x="5811838" y="4019550"/>
          <p14:tracePt t="41933" x="5378450" y="4079875"/>
          <p14:tracePt t="41941" x="5046663" y="4130675"/>
          <p14:tracePt t="41948" x="4765675" y="4171950"/>
          <p14:tracePt t="41956" x="4562475" y="4224338"/>
          <p14:tracePt t="41965" x="4476750" y="4224338"/>
          <p14:tracePt t="41972" x="4460875" y="4224338"/>
          <p14:tracePt t="41982" x="4451350" y="4224338"/>
          <p14:tracePt t="41997" x="4425950" y="4224338"/>
          <p14:tracePt t="42004" x="4410075" y="4224338"/>
          <p14:tracePt t="42036" x="4400550" y="4224338"/>
          <p14:tracePt t="42044" x="4384675" y="4214813"/>
          <p14:tracePt t="42060" x="4375150" y="4206875"/>
          <p14:tracePt t="42092" x="4367213" y="4189413"/>
          <p14:tracePt t="42100" x="4349750" y="4181475"/>
          <p14:tracePt t="42110" x="4349750" y="4164013"/>
          <p14:tracePt t="42116" x="4349750" y="4156075"/>
          <p14:tracePt t="42132" x="4349750" y="4146550"/>
          <p14:tracePt t="42141" x="4349750" y="4121150"/>
          <p14:tracePt t="42149" x="4349750" y="4105275"/>
          <p14:tracePt t="42156" x="4349750" y="4079875"/>
          <p14:tracePt t="42165" x="4349750" y="4052888"/>
          <p14:tracePt t="42172" x="4349750" y="4027488"/>
          <p14:tracePt t="42181" x="4349750" y="3976688"/>
          <p14:tracePt t="42188" x="4349750" y="3935413"/>
          <p14:tracePt t="42197" x="4349750" y="3875088"/>
          <p14:tracePt t="42204" x="4349750" y="3824288"/>
          <p14:tracePt t="42213" x="4349750" y="3798888"/>
          <p14:tracePt t="42220" x="4375150" y="3730625"/>
          <p14:tracePt t="42228" x="4425950" y="3679825"/>
          <p14:tracePt t="42236" x="4486275" y="3611563"/>
          <p14:tracePt t="42244" x="4529138" y="3560763"/>
          <p14:tracePt t="42252" x="4545013" y="3543300"/>
          <p14:tracePt t="42260" x="4587875" y="3484563"/>
          <p14:tracePt t="42268" x="4621213" y="3459163"/>
          <p14:tracePt t="42277" x="4656138" y="3390900"/>
          <p14:tracePt t="42284" x="4681538" y="3340100"/>
          <p14:tracePt t="42293" x="4714875" y="3305175"/>
          <p14:tracePt t="42300" x="4765675" y="3221038"/>
          <p14:tracePt t="42310" x="4808538" y="3144838"/>
          <p14:tracePt t="42316" x="4833938" y="3119438"/>
          <p14:tracePt t="42325" x="4851400" y="3033713"/>
          <p14:tracePt t="42333" x="4868863" y="2965450"/>
          <p14:tracePt t="42341" x="4868863" y="2897188"/>
          <p14:tracePt t="42349" x="4884738" y="2813050"/>
          <p14:tracePt t="42356" x="4884738" y="2752725"/>
          <p14:tracePt t="42365" x="4884738" y="2719388"/>
          <p14:tracePt t="42372" x="4884738" y="2633663"/>
          <p14:tracePt t="42381" x="4884738" y="2574925"/>
          <p14:tracePt t="42388" x="4884738" y="2532063"/>
          <p14:tracePt t="42397" x="4884738" y="2463800"/>
          <p14:tracePt t="42404" x="4884738" y="2405063"/>
          <p14:tracePt t="42413" x="4859338" y="2336800"/>
          <p14:tracePt t="42420" x="4833938" y="2303463"/>
          <p14:tracePt t="42429" x="4800600" y="2278063"/>
          <p14:tracePt t="42436" x="4765675" y="2243138"/>
          <p14:tracePt t="42444" x="4740275" y="2227263"/>
          <p14:tracePt t="42452" x="4681538" y="2227263"/>
          <p14:tracePt t="42460" x="4630738" y="2227263"/>
          <p14:tracePt t="42468" x="4605338" y="2217738"/>
          <p14:tracePt t="42477" x="4537075" y="2217738"/>
          <p14:tracePt t="42484" x="4511675" y="2217738"/>
          <p14:tracePt t="42493" x="4468813" y="2217738"/>
          <p14:tracePt t="42500" x="4400550" y="2217738"/>
          <p14:tracePt t="42510" x="4375150" y="2217738"/>
          <p14:tracePt t="42516" x="4332288" y="2217738"/>
          <p14:tracePt t="42525" x="4316413" y="2217738"/>
          <p14:tracePt t="42532" x="4291013" y="2217738"/>
          <p14:tracePt t="42541" x="4248150" y="2217738"/>
          <p14:tracePt t="42550" x="4222750" y="2217738"/>
          <p14:tracePt t="42556" x="4171950" y="2217738"/>
          <p14:tracePt t="42565" x="4162425" y="2217738"/>
          <p14:tracePt t="42572" x="4154488" y="2217738"/>
          <p14:tracePt t="42581" x="4129088" y="2217738"/>
          <p14:tracePt t="42588" x="4111625" y="2217738"/>
          <p14:tracePt t="42596" x="4103688" y="2217738"/>
          <p14:tracePt t="42604" x="4035425" y="2268538"/>
          <p14:tracePt t="42613" x="4002088" y="2336800"/>
          <p14:tracePt t="42620" x="3941763" y="2438400"/>
          <p14:tracePt t="42629" x="3883025" y="2566988"/>
          <p14:tracePt t="42637" x="3814763" y="2719388"/>
          <p14:tracePt t="42644" x="3771900" y="2838450"/>
          <p14:tracePt t="42652" x="3721100" y="2914650"/>
          <p14:tracePt t="42660" x="3687763" y="2982913"/>
          <p14:tracePt t="42668" x="3627438" y="3059113"/>
          <p14:tracePt t="42675" x="3611563" y="3119438"/>
          <p14:tracePt t="42683" x="3602038" y="3152775"/>
          <p14:tracePt t="42691" x="3602038" y="3178175"/>
          <p14:tracePt t="42700" x="3586163" y="3203575"/>
          <p14:tracePt t="42708" x="3576638" y="3221038"/>
          <p14:tracePt t="42716" x="3576638" y="3246438"/>
          <p14:tracePt t="42725" x="3576638" y="3254375"/>
          <p14:tracePt t="42731" x="3576638" y="3279775"/>
          <p14:tracePt t="42739" x="3576638" y="3330575"/>
          <p14:tracePt t="42747" x="3576638" y="3390900"/>
          <p14:tracePt t="42756" x="3576638" y="3416300"/>
          <p14:tracePt t="42764" x="3576638" y="3467100"/>
          <p14:tracePt t="42772" x="3576638" y="3492500"/>
          <p14:tracePt t="42779" x="3576638" y="3552825"/>
          <p14:tracePt t="42788" x="3559175" y="3619500"/>
          <p14:tracePt t="42796" x="3543300" y="3646488"/>
          <p14:tracePt t="42804" x="3525838" y="3713163"/>
          <p14:tracePt t="42812" x="3492500" y="3781425"/>
          <p14:tracePt t="42820" x="3492500" y="3806825"/>
          <p14:tracePt t="42828" x="3475038" y="3875088"/>
          <p14:tracePt t="42836" x="3475038" y="3900488"/>
          <p14:tracePt t="42844" x="3475038" y="3968750"/>
          <p14:tracePt t="42852" x="3475038" y="4011613"/>
          <p14:tracePt t="42860" x="3475038" y="4037013"/>
          <p14:tracePt t="42868" x="3475038" y="4052888"/>
          <p14:tracePt t="42884" x="3475038" y="4079875"/>
          <p14:tracePt t="42957" x="3475038" y="4087813"/>
          <p14:tracePt t="42965" x="3475038" y="4105275"/>
          <p14:tracePt t="42973" x="3475038" y="4113213"/>
          <p14:tracePt t="42981" x="3475038" y="4156075"/>
          <p14:tracePt t="42989" x="3475038" y="4164013"/>
          <p14:tracePt t="42997" x="3475038" y="4206875"/>
          <p14:tracePt t="43005" x="3475038" y="4232275"/>
          <p14:tracePt t="43013" x="3475038" y="4249738"/>
          <p14:tracePt t="43021" x="3475038" y="4275138"/>
          <p14:tracePt t="43029" x="3475038" y="4283075"/>
          <p14:tracePt t="43044" x="3475038" y="4300538"/>
          <p14:tracePt t="43062" x="3475038" y="4308475"/>
          <p14:tracePt t="43069" x="3475038" y="4351338"/>
          <p14:tracePt t="43078" x="3475038" y="4359275"/>
          <p14:tracePt t="43086" x="3457575" y="4376738"/>
          <p14:tracePt t="43094" x="3449638" y="4427538"/>
          <p14:tracePt t="43101" x="3414713" y="4478338"/>
          <p14:tracePt t="43111" x="3414713" y="4538663"/>
          <p14:tracePt t="43117" x="3398838" y="4589463"/>
          <p14:tracePt t="43127" x="3363913" y="4657725"/>
          <p14:tracePt t="43133" x="3305175" y="4784725"/>
          <p14:tracePt t="43142" x="3287713" y="4810125"/>
          <p14:tracePt t="43149" x="3270250" y="4860925"/>
          <p14:tracePt t="43157" x="3244850" y="4886325"/>
          <p14:tracePt t="43166" x="3244850" y="4903788"/>
          <p14:tracePt t="43173" x="3228975" y="4911725"/>
          <p14:tracePt t="43229" x="3228975" y="4919663"/>
          <p14:tracePt t="43237" x="3228975" y="4937125"/>
          <p14:tracePt t="43245" x="3228975" y="4987925"/>
          <p14:tracePt t="43253" x="3228975" y="5038725"/>
          <p14:tracePt t="43260" x="3236913" y="5064125"/>
          <p14:tracePt t="43269" x="3254375" y="5132388"/>
          <p14:tracePt t="43277" x="3254375" y="5218113"/>
          <p14:tracePt t="43285" x="3254375" y="5302250"/>
          <p14:tracePt t="43294" x="3254375" y="5395913"/>
          <p14:tracePt t="43301" x="3270250" y="5456238"/>
          <p14:tracePt t="43311" x="3287713" y="5507038"/>
          <p14:tracePt t="43316" x="3287713" y="5549900"/>
          <p14:tracePt t="43326" x="3287713" y="5565775"/>
          <p14:tracePt t="43332" x="3287713" y="5608638"/>
          <p14:tracePt t="43348" x="3287713" y="5634038"/>
          <p14:tracePt t="43365" x="3287713" y="5641975"/>
          <p14:tracePt t="43533" x="3313113" y="5641975"/>
          <p14:tracePt t="43542" x="3305175" y="5659438"/>
          <p14:tracePt t="43549" x="3305175" y="5684838"/>
          <p14:tracePt t="43557" x="3287713" y="5710238"/>
          <p14:tracePt t="43566" x="3279775" y="5761038"/>
          <p14:tracePt t="43573" x="3279775" y="5788025"/>
          <p14:tracePt t="43582" x="3279775" y="5813425"/>
          <p14:tracePt t="43597" x="3244850" y="5838825"/>
          <p14:tracePt t="43604" x="3236913" y="5838825"/>
          <p14:tracePt t="43614" x="3168650" y="5905500"/>
          <p14:tracePt t="43620" x="3168650" y="5915025"/>
          <p14:tracePt t="43629" x="3168650" y="5957888"/>
          <p14:tracePt t="43636" x="3168650" y="5983288"/>
          <p14:tracePt t="43644" x="3168650" y="6049963"/>
          <p14:tracePt t="43652" x="3168650" y="6076950"/>
          <p14:tracePt t="43660" x="3168650" y="6118225"/>
          <p14:tracePt t="43668" x="3168650" y="6143625"/>
          <p14:tracePt t="43676" x="3168650" y="6178550"/>
          <p14:tracePt t="43684" x="3178175" y="6203950"/>
          <p14:tracePt t="43693" x="3178175" y="6221413"/>
          <p14:tracePt t="43700" x="3178175" y="6246813"/>
          <p14:tracePt t="43710" x="3178175" y="6254750"/>
          <p14:tracePt t="43716" x="3178175" y="6262688"/>
          <p14:tracePt t="43726" x="3178175" y="6280150"/>
          <p14:tracePt t="43732" x="3194050" y="6323013"/>
          <p14:tracePt t="43741" x="3194050" y="6330950"/>
          <p14:tracePt t="43748" x="3203575" y="6373813"/>
          <p14:tracePt t="43756" x="3236913" y="6424613"/>
          <p14:tracePt t="43764" x="3244850" y="6432550"/>
          <p14:tracePt t="43772" x="3279775" y="6475413"/>
          <p14:tracePt t="43780" x="3305175" y="6510338"/>
          <p14:tracePt t="43788" x="3355975" y="6551613"/>
          <p14:tracePt t="43797" x="3424238" y="6586538"/>
          <p14:tracePt t="43804" x="3525838" y="6627813"/>
          <p14:tracePt t="43813" x="3586163" y="6645275"/>
          <p14:tracePt t="43820" x="3678238" y="6645275"/>
          <p14:tracePt t="43828" x="3738563" y="6662738"/>
          <p14:tracePt t="43836" x="3771900" y="6662738"/>
          <p14:tracePt t="43845" x="3814763" y="6662738"/>
          <p14:tracePt t="43852" x="3822700" y="6662738"/>
          <p14:tracePt t="43876" x="3840163" y="6662738"/>
          <p14:tracePt t="43884" x="3865563" y="6662738"/>
          <p14:tracePt t="43893" x="3890963" y="6654800"/>
          <p14:tracePt t="43900" x="3967163" y="6586538"/>
          <p14:tracePt t="43909" x="4002088" y="6510338"/>
          <p14:tracePt t="43917" x="4052888" y="6442075"/>
          <p14:tracePt t="43925" x="4086225" y="6407150"/>
          <p14:tracePt t="43932" x="4154488" y="6338888"/>
          <p14:tracePt t="43940" x="4230688" y="6262688"/>
          <p14:tracePt t="43948" x="4306888" y="6186488"/>
          <p14:tracePt t="43956" x="4341813" y="6169025"/>
          <p14:tracePt t="43965" x="4410075" y="6135688"/>
          <p14:tracePt t="44013" x="4435475" y="6084888"/>
          <p14:tracePt t="44020" x="4435475" y="6076950"/>
          <p14:tracePt t="44029" x="4451350" y="6016625"/>
          <p14:tracePt t="44036" x="4494213" y="5922963"/>
          <p14:tracePt t="44044" x="4494213" y="5838825"/>
          <p14:tracePt t="44060" x="4545013" y="5641975"/>
          <p14:tracePt t="44068" x="4605338" y="5575300"/>
          <p14:tracePt t="44077" x="4621213" y="5507038"/>
          <p14:tracePt t="44084" x="4638675" y="5464175"/>
          <p14:tracePt t="44093" x="4664075" y="5413375"/>
          <p14:tracePt t="44100" x="4664075" y="5387975"/>
          <p14:tracePt t="44109" x="4681538" y="5353050"/>
          <p14:tracePt t="44116" x="4681538" y="5327650"/>
          <p14:tracePt t="44126" x="4699000" y="5260975"/>
          <p14:tracePt t="44132" x="4714875" y="5175250"/>
          <p14:tracePt t="44141" x="4749800" y="5099050"/>
          <p14:tracePt t="44149" x="4765675" y="5005388"/>
          <p14:tracePt t="44156" x="4765675" y="4919663"/>
          <p14:tracePt t="44164" x="4791075" y="4802188"/>
          <p14:tracePt t="44172" x="4791075" y="4716463"/>
          <p14:tracePt t="44180" x="4808538" y="4622800"/>
          <p14:tracePt t="44188" x="4843463" y="4529138"/>
          <p14:tracePt t="44197" x="4868863" y="4435475"/>
          <p14:tracePt t="44204" x="4884738" y="4368800"/>
          <p14:tracePt t="44213" x="4894263" y="4325938"/>
          <p14:tracePt t="44220" x="4910138" y="4257675"/>
          <p14:tracePt t="44229" x="4927600" y="4249738"/>
          <p14:tracePt t="44236" x="4935538" y="4189413"/>
          <p14:tracePt t="44245" x="4953000" y="4156075"/>
          <p14:tracePt t="44252" x="4953000" y="4130675"/>
          <p14:tracePt t="44260" x="4953000" y="4105275"/>
          <p14:tracePt t="44268" x="4953000" y="4062413"/>
          <p14:tracePt t="44276" x="4953000" y="4027488"/>
          <p14:tracePt t="44284" x="4927600" y="3943350"/>
          <p14:tracePt t="44293" x="4910138" y="3875088"/>
          <p14:tracePt t="44300" x="4894263" y="3832225"/>
          <p14:tracePt t="44309" x="4876800" y="3781425"/>
          <p14:tracePt t="44316" x="4826000" y="3713163"/>
          <p14:tracePt t="44326" x="4808538" y="3646488"/>
          <p14:tracePt t="44332" x="4800600" y="3619500"/>
          <p14:tracePt t="44341" x="4765675" y="3552825"/>
          <p14:tracePt t="44348" x="4749800" y="3517900"/>
          <p14:tracePt t="44356" x="4749800" y="3509963"/>
          <p14:tracePt t="44372" x="4732338" y="3502025"/>
          <p14:tracePt t="44380" x="4724400" y="3484563"/>
          <p14:tracePt t="44388" x="4714875" y="3475038"/>
          <p14:tracePt t="44397" x="4699000" y="3475038"/>
          <p14:tracePt t="44404" x="4689475" y="3475038"/>
          <p14:tracePt t="44413" x="4646613" y="3475038"/>
          <p14:tracePt t="44420" x="4630738" y="3475038"/>
          <p14:tracePt t="44429" x="4605338" y="3459163"/>
          <p14:tracePt t="44444" x="4579938" y="3459163"/>
          <p14:tracePt t="44452" x="4554538" y="3433763"/>
          <p14:tracePt t="44526" x="4537075" y="3433763"/>
          <p14:tracePt t="44534" x="4494213" y="3416300"/>
          <p14:tracePt t="44542" x="4468813" y="3416300"/>
          <p14:tracePt t="44551" x="4410075" y="3416300"/>
          <p14:tracePt t="44557" x="4359275" y="3416300"/>
          <p14:tracePt t="44566" x="4332288" y="3398838"/>
          <p14:tracePt t="44574" x="4291013" y="3398838"/>
          <p14:tracePt t="44581" x="4240213" y="3382963"/>
          <p14:tracePt t="44588" x="4214813" y="3382963"/>
          <p14:tracePt t="44597" x="4197350" y="3382963"/>
          <p14:tracePt t="44604" x="4187825" y="3382963"/>
          <p14:tracePt t="44612" x="4179888" y="3382963"/>
          <p14:tracePt t="44628" x="4146550" y="3355975"/>
          <p14:tracePt t="44636" x="4137025" y="3355975"/>
          <p14:tracePt t="44652" x="4111625" y="3355975"/>
          <p14:tracePt t="44660" x="4086225" y="3355975"/>
          <p14:tracePt t="44668" x="4060825" y="3355975"/>
          <p14:tracePt t="44676" x="4010025" y="3355975"/>
          <p14:tracePt t="44684" x="3967163" y="3355975"/>
          <p14:tracePt t="44692" x="3916363" y="3355975"/>
          <p14:tracePt t="44700" x="3873500" y="3340100"/>
          <p14:tracePt t="44708" x="3848100" y="3340100"/>
          <p14:tracePt t="44774" x="3814763" y="3348038"/>
          <p14:tracePt t="44781" x="3721100" y="3441700"/>
          <p14:tracePt t="44790" x="3644900" y="3543300"/>
          <p14:tracePt t="44798" x="3533775" y="3679825"/>
          <p14:tracePt t="44806" x="3424238" y="3832225"/>
          <p14:tracePt t="44813" x="3363913" y="3935413"/>
          <p14:tracePt t="44821" x="3305175" y="4002088"/>
          <p14:tracePt t="44830" x="3244850" y="4105275"/>
          <p14:tracePt t="44836" x="3228975" y="4156075"/>
          <p14:tracePt t="44844" x="3219450" y="4181475"/>
          <p14:tracePt t="44852" x="3203575" y="4224338"/>
          <p14:tracePt t="44859" x="3203575" y="4257675"/>
          <p14:tracePt t="44868" x="3203575" y="4300538"/>
          <p14:tracePt t="44876" x="3203575" y="4359275"/>
          <p14:tracePt t="44884" x="3203575" y="4410075"/>
          <p14:tracePt t="44893" x="3203575" y="4495800"/>
          <p14:tracePt t="44900" x="3203575" y="4579938"/>
          <p14:tracePt t="44910" x="3203575" y="4665663"/>
          <p14:tracePt t="44916" x="3203575" y="4733925"/>
          <p14:tracePt t="44926" x="3203575" y="4818063"/>
          <p14:tracePt t="44932" x="3203575" y="4878388"/>
          <p14:tracePt t="44941" x="3203575" y="4911725"/>
          <p14:tracePt t="44949" x="3203575" y="4972050"/>
          <p14:tracePt t="44956" x="3203575" y="5013325"/>
          <p14:tracePt t="44965" x="3203575" y="5030788"/>
          <p14:tracePt t="44972" x="3203575" y="5056188"/>
          <p14:tracePt t="44981" x="3203575" y="5116513"/>
          <p14:tracePt t="44988" x="3211513" y="5149850"/>
          <p14:tracePt t="44997" x="3244850" y="5235575"/>
          <p14:tracePt t="45004" x="3262313" y="5286375"/>
          <p14:tracePt t="45013" x="3279775" y="5345113"/>
          <p14:tracePt t="45020" x="3279775" y="5413375"/>
          <p14:tracePt t="45029" x="3287713" y="5456238"/>
          <p14:tracePt t="45036" x="3287713" y="5524500"/>
          <p14:tracePt t="45045" x="3287713" y="5565775"/>
          <p14:tracePt t="45061" x="3287713" y="5591175"/>
          <p14:tracePt t="45084" x="3287713" y="5608638"/>
          <p14:tracePt t="45093" x="3287713" y="5634038"/>
          <p14:tracePt t="45100" x="3322638" y="5676900"/>
          <p14:tracePt t="45110" x="3322638" y="5710238"/>
          <p14:tracePt t="45116" x="3355975" y="5821363"/>
          <p14:tracePt t="45127" x="3355975" y="5880100"/>
          <p14:tracePt t="45132" x="3355975" y="5932488"/>
          <p14:tracePt t="45141" x="3355975" y="5991225"/>
          <p14:tracePt t="45150" x="3355975" y="6008688"/>
          <p14:tracePt t="45157" x="3355975" y="6059488"/>
          <p14:tracePt t="45165" x="3211513" y="6059488"/>
          <p14:tracePt t="45172" x="3152775" y="6059488"/>
          <p14:tracePt t="45181" x="3100388" y="6059488"/>
          <p14:tracePt t="45188" x="3074988" y="6049963"/>
          <p14:tracePt t="45366" x="3059113" y="6042025"/>
          <p14:tracePt t="45373" x="3067050" y="5999163"/>
          <p14:tracePt t="45405" x="3067050" y="5991225"/>
          <p14:tracePt t="45430" x="3067050" y="5973763"/>
          <p14:tracePt t="45444" x="3049588" y="5983288"/>
          <p14:tracePt t="45453" x="3049588" y="5991225"/>
          <p14:tracePt t="45460" x="3049588" y="6008688"/>
          <p14:tracePt t="45557" x="3049588" y="6034088"/>
          <p14:tracePt t="45574" x="3049588" y="6042025"/>
          <p14:tracePt t="45589" x="3049588" y="6049963"/>
          <p14:tracePt t="46421" x="3041650" y="6067425"/>
          <p14:tracePt t="46813" x="3074988" y="6067425"/>
          <p14:tracePt t="46821" x="3084513" y="6067425"/>
          <p14:tracePt t="46852" x="3092450" y="6067425"/>
          <p14:tracePt t="46868" x="3117850" y="6067425"/>
          <p14:tracePt t="46876" x="3135313" y="6067425"/>
          <p14:tracePt t="46891" x="3143250" y="6067425"/>
          <p14:tracePt t="46900" x="3168650" y="6067425"/>
          <p14:tracePt t="46908" x="3194050" y="6067425"/>
          <p14:tracePt t="46916" x="3211513" y="6067425"/>
          <p14:tracePt t="46925" x="3219450" y="6067425"/>
          <p14:tracePt t="46932" x="3244850" y="6067425"/>
          <p14:tracePt t="46972" x="3262313" y="6067425"/>
          <p14:tracePt t="47004" x="3270250" y="6067425"/>
          <p14:tracePt t="47020" x="3287713" y="6067425"/>
          <p14:tracePt t="47597" x="3279775" y="6067425"/>
          <p14:tracePt t="47693" x="3270250" y="6067425"/>
          <p14:tracePt t="47821" x="3305175" y="6034088"/>
          <p14:tracePt t="47829" x="3313113" y="5999163"/>
          <p14:tracePt t="47836" x="3348038" y="5932488"/>
          <p14:tracePt t="47844" x="3373438" y="5846763"/>
          <p14:tracePt t="47852" x="3432175" y="5745163"/>
          <p14:tracePt t="47860" x="3441700" y="5694363"/>
          <p14:tracePt t="47868" x="3482975" y="5583238"/>
          <p14:tracePt t="47875" x="3517900" y="5540375"/>
          <p14:tracePt t="47883" x="3543300" y="5489575"/>
          <p14:tracePt t="47891" x="3559175" y="5421313"/>
          <p14:tracePt t="47900" x="3619500" y="5327650"/>
          <p14:tracePt t="47907" x="3652838" y="5251450"/>
          <p14:tracePt t="47916" x="3703638" y="5208588"/>
          <p14:tracePt t="47924" x="3721100" y="5157788"/>
          <p14:tracePt t="47932" x="3756025" y="5091113"/>
          <p14:tracePt t="47940" x="3789363" y="5064125"/>
          <p14:tracePt t="47948" x="3797300" y="5013325"/>
          <p14:tracePt t="47956" x="3814763" y="4987925"/>
          <p14:tracePt t="47964" x="3848100" y="4919663"/>
          <p14:tracePt t="47972" x="3865563" y="4868863"/>
          <p14:tracePt t="47980" x="3883025" y="4843463"/>
          <p14:tracePt t="47988" x="3925888" y="4792663"/>
          <p14:tracePt t="47996" x="3959225" y="4749800"/>
          <p14:tracePt t="48004" x="3976688" y="4733925"/>
          <p14:tracePt t="48011" x="3984625" y="4708525"/>
          <p14:tracePt t="48020" x="4017963" y="4673600"/>
          <p14:tracePt t="48028" x="4027488" y="4665663"/>
          <p14:tracePt t="48044" x="4027488" y="4657725"/>
          <p14:tracePt t="48052" x="4044950" y="4622800"/>
          <p14:tracePt t="48076" x="4052888" y="4614863"/>
          <p14:tracePt t="48084" x="4060825" y="4605338"/>
          <p14:tracePt t="48092" x="4060825" y="4589463"/>
          <p14:tracePt t="48100" x="4078288" y="4564063"/>
          <p14:tracePt t="48116" x="4078288" y="4554538"/>
          <p14:tracePt t="48124" x="4078288" y="4529138"/>
          <p14:tracePt t="48132" x="4095750" y="4495800"/>
          <p14:tracePt t="48172" x="4095750" y="4486275"/>
          <p14:tracePt t="48188" x="4095750" y="4460875"/>
          <p14:tracePt t="48196" x="4086225" y="4445000"/>
          <p14:tracePt t="48204" x="4060825" y="4435475"/>
          <p14:tracePt t="48212" x="4052888" y="4419600"/>
          <p14:tracePt t="48220" x="4027488" y="4419600"/>
          <p14:tracePt t="48228" x="4002088" y="4419600"/>
          <p14:tracePt t="48236" x="3984625" y="4419600"/>
          <p14:tracePt t="48244" x="3959225" y="4419600"/>
          <p14:tracePt t="48252" x="3951288" y="4419600"/>
          <p14:tracePt t="48260" x="3925888" y="4410075"/>
          <p14:tracePt t="48268" x="3890963" y="4410075"/>
          <p14:tracePt t="48275" x="3865563" y="4410075"/>
          <p14:tracePt t="48284" x="3822700" y="4410075"/>
          <p14:tracePt t="48292" x="3771900" y="4410075"/>
          <p14:tracePt t="48300" x="3713163" y="4410075"/>
          <p14:tracePt t="48308" x="3644900" y="4419600"/>
          <p14:tracePt t="48316" x="3551238" y="4478338"/>
          <p14:tracePt t="48324" x="3500438" y="4495800"/>
          <p14:tracePt t="48332" x="3475038" y="4503738"/>
          <p14:tracePt t="48340" x="3449638" y="4503738"/>
          <p14:tracePt t="48348" x="3432175" y="4521200"/>
          <p14:tracePt t="48356" x="3424238" y="4529138"/>
          <p14:tracePt t="48404" x="3406775" y="4538663"/>
          <p14:tracePt t="48412" x="3406775" y="4554538"/>
          <p14:tracePt t="48420" x="3406775" y="4579938"/>
          <p14:tracePt t="48428" x="3406775" y="4665663"/>
          <p14:tracePt t="48436" x="3398838" y="4691063"/>
          <p14:tracePt t="48445" x="3398838" y="4741863"/>
          <p14:tracePt t="48452" x="3381375" y="4767263"/>
          <p14:tracePt t="48460" x="3363913" y="4792663"/>
          <p14:tracePt t="48468" x="3363913" y="4810125"/>
          <p14:tracePt t="48484" x="3363913" y="4818063"/>
          <p14:tracePt t="48500" x="3363913" y="4835525"/>
          <p14:tracePt t="48508" x="3363913" y="4843463"/>
          <p14:tracePt t="48516" x="3363913" y="4886325"/>
          <p14:tracePt t="48525" x="3373438" y="4911725"/>
          <p14:tracePt t="48532" x="3424238" y="4962525"/>
          <p14:tracePt t="48540" x="3432175" y="4979988"/>
          <p14:tracePt t="48548" x="3441700" y="4987925"/>
          <p14:tracePt t="48556" x="3457575" y="5030788"/>
          <p14:tracePt t="48564" x="3482975" y="5048250"/>
          <p14:tracePt t="48572" x="3551238" y="5081588"/>
          <p14:tracePt t="48580" x="3586163" y="5106988"/>
          <p14:tracePt t="48588" x="3636963" y="5124450"/>
          <p14:tracePt t="48595" x="3662363" y="5141913"/>
          <p14:tracePt t="48604" x="3721100" y="5141913"/>
          <p14:tracePt t="48612" x="3789363" y="5157788"/>
          <p14:tracePt t="48620" x="3883025" y="5192713"/>
          <p14:tracePt t="48629" x="3976688" y="5208588"/>
          <p14:tracePt t="48636" x="4070350" y="5208588"/>
          <p14:tracePt t="48644" x="4154488" y="5208588"/>
          <p14:tracePt t="48652" x="4214813" y="5208588"/>
          <p14:tracePt t="48660" x="4248150" y="5208588"/>
          <p14:tracePt t="48668" x="4291013" y="5208588"/>
          <p14:tracePt t="48676" x="4316413" y="5208588"/>
          <p14:tracePt t="48684" x="4324350" y="5208588"/>
          <p14:tracePt t="48692" x="4359275" y="5208588"/>
          <p14:tracePt t="48699" x="4367213" y="5208588"/>
          <p14:tracePt t="48708" x="4375150" y="5208588"/>
          <p14:tracePt t="48716" x="4392613" y="5208588"/>
          <p14:tracePt t="48725" x="4443413" y="5208588"/>
          <p14:tracePt t="48740" x="4511675" y="5200650"/>
          <p14:tracePt t="48748" x="4537075" y="5200650"/>
          <p14:tracePt t="48756" x="4605338" y="5183188"/>
          <p14:tracePt t="48764" x="4646613" y="5175250"/>
          <p14:tracePt t="48772" x="4699000" y="5157788"/>
          <p14:tracePt t="48780" x="4783138" y="5124450"/>
          <p14:tracePt t="48788" x="4851400" y="5106988"/>
          <p14:tracePt t="48796" x="4884738" y="5073650"/>
          <p14:tracePt t="48804" x="4927600" y="5038725"/>
          <p14:tracePt t="48812" x="4945063" y="5038725"/>
          <p14:tracePt t="48820" x="4987925" y="5013325"/>
          <p14:tracePt t="48828" x="4995863" y="5005388"/>
          <p14:tracePt t="48836" x="5013325" y="5005388"/>
          <p14:tracePt t="48845" x="5038725" y="4972050"/>
          <p14:tracePt t="48892" x="5046663" y="4962525"/>
          <p14:tracePt t="48900" x="5064125" y="4954588"/>
          <p14:tracePt t="48908" x="5072063" y="4937125"/>
          <p14:tracePt t="48916" x="5080000" y="4929188"/>
          <p14:tracePt t="48925" x="5080000" y="4911725"/>
          <p14:tracePt t="48932" x="5114925" y="4886325"/>
          <p14:tracePt t="48941" x="5122863" y="4878388"/>
          <p14:tracePt t="48948" x="5140325" y="4852988"/>
          <p14:tracePt t="48964" x="5148263" y="4818063"/>
          <p14:tracePt t="48980" x="5148263" y="4792663"/>
          <p14:tracePt t="48996" x="5165725" y="4767263"/>
          <p14:tracePt t="49004" x="5173663" y="4749800"/>
          <p14:tracePt t="49020" x="5191125" y="4741863"/>
          <p14:tracePt t="49068" x="5191125" y="4724400"/>
          <p14:tracePt t="49076" x="5191125" y="4716463"/>
          <p14:tracePt t="49084" x="5191125" y="4699000"/>
          <p14:tracePt t="49091" x="5191125" y="4665663"/>
          <p14:tracePt t="49100" x="5191125" y="4648200"/>
          <p14:tracePt t="49109" x="5173663" y="4622800"/>
          <p14:tracePt t="49116" x="5157788" y="4597400"/>
          <p14:tracePt t="49125" x="5148263" y="4579938"/>
          <p14:tracePt t="49132" x="5114925" y="4554538"/>
          <p14:tracePt t="49141" x="5106988" y="4554538"/>
          <p14:tracePt t="49148" x="5064125" y="4538663"/>
          <p14:tracePt t="49157" x="5029200" y="4513263"/>
          <p14:tracePt t="49164" x="5021263" y="4513263"/>
          <p14:tracePt t="49172" x="4978400" y="4513263"/>
          <p14:tracePt t="49180" x="4953000" y="4495800"/>
          <p14:tracePt t="49188" x="4884738" y="4495800"/>
          <p14:tracePt t="49196" x="4826000" y="4495800"/>
          <p14:tracePt t="49204" x="4757738" y="4495800"/>
          <p14:tracePt t="49213" x="4714875" y="4495800"/>
          <p14:tracePt t="49220" x="4630738" y="4495800"/>
          <p14:tracePt t="49229" x="4545013" y="4495800"/>
          <p14:tracePt t="49236" x="4400550" y="4503738"/>
          <p14:tracePt t="49244" x="4281488" y="4529138"/>
          <p14:tracePt t="49251" x="4137025" y="4529138"/>
          <p14:tracePt t="49260" x="4017963" y="4546600"/>
          <p14:tracePt t="49268" x="3951288" y="4564063"/>
          <p14:tracePt t="49275" x="3890963" y="4564063"/>
          <p14:tracePt t="49284" x="3822700" y="4564063"/>
          <p14:tracePt t="49291" x="3738563" y="4564063"/>
          <p14:tracePt t="49300" x="3713163" y="4564063"/>
          <p14:tracePt t="49307" x="3662363" y="4579938"/>
          <p14:tracePt t="49316" x="3652838" y="4589463"/>
          <p14:tracePt t="49324" x="3644900" y="4589463"/>
          <p14:tracePt t="49332" x="3602038" y="4605338"/>
          <p14:tracePt t="49341" x="3586163" y="4614863"/>
          <p14:tracePt t="49348" x="3576638" y="4614863"/>
          <p14:tracePt t="49356" x="3533775" y="4630738"/>
          <p14:tracePt t="49364" x="3508375" y="4648200"/>
          <p14:tracePt t="49372" x="3492500" y="4657725"/>
          <p14:tracePt t="49380" x="3467100" y="4673600"/>
          <p14:tracePt t="49404" x="3457575" y="4683125"/>
          <p14:tracePt t="49428" x="3441700" y="4708525"/>
          <p14:tracePt t="49445" x="3441700" y="4733925"/>
          <p14:tracePt t="49451" x="3441700" y="4749800"/>
          <p14:tracePt t="49460" x="3441700" y="4792663"/>
          <p14:tracePt t="49468" x="3441700" y="4802188"/>
          <p14:tracePt t="49476" x="3441700" y="4843463"/>
          <p14:tracePt t="49484" x="3441700" y="4852988"/>
          <p14:tracePt t="49491" x="3441700" y="4868863"/>
          <p14:tracePt t="49499" x="3441700" y="4878388"/>
          <p14:tracePt t="49507" x="3441700" y="4903788"/>
          <p14:tracePt t="49524" x="3441700" y="4919663"/>
          <p14:tracePt t="49531" x="3457575" y="4946650"/>
          <p14:tracePt t="49539" x="3475038" y="4954588"/>
          <p14:tracePt t="49548" x="3482975" y="4972050"/>
          <p14:tracePt t="49556" x="3492500" y="4979988"/>
          <p14:tracePt t="49564" x="3508375" y="4997450"/>
          <p14:tracePt t="49571" x="3568700" y="5005388"/>
          <p14:tracePt t="49580" x="3594100" y="5022850"/>
          <p14:tracePt t="49587" x="3619500" y="5022850"/>
          <p14:tracePt t="49596" x="3670300" y="5022850"/>
          <p14:tracePt t="49604" x="3729038" y="5022850"/>
          <p14:tracePt t="49611" x="3771900" y="5022850"/>
          <p14:tracePt t="49620" x="3840163" y="5022850"/>
          <p14:tracePt t="49628" x="3900488" y="5022850"/>
          <p14:tracePt t="49636" x="3967163" y="5022850"/>
          <p14:tracePt t="49645" x="3992563" y="5022850"/>
          <p14:tracePt t="49652" x="4035425" y="5022850"/>
          <p14:tracePt t="49660" x="4070350" y="5022850"/>
          <p14:tracePt t="49668" x="4078288" y="5022850"/>
          <p14:tracePt t="49675" x="4121150" y="5022850"/>
          <p14:tracePt t="49684" x="4146550" y="5022850"/>
          <p14:tracePt t="49691" x="4205288" y="5022850"/>
          <p14:tracePt t="49700" x="4256088" y="5022850"/>
          <p14:tracePt t="49709" x="4298950" y="5022850"/>
          <p14:tracePt t="49716" x="4367213" y="5022850"/>
          <p14:tracePt t="49725" x="4425950" y="5022850"/>
          <p14:tracePt t="49732" x="4494213" y="5022850"/>
          <p14:tracePt t="49740" x="4519613" y="5022850"/>
          <p14:tracePt t="49748" x="4562475" y="5022850"/>
          <p14:tracePt t="49756" x="4605338" y="5022850"/>
          <p14:tracePt t="49764" x="4638675" y="5022850"/>
          <p14:tracePt t="49772" x="4664075" y="5022850"/>
          <p14:tracePt t="49781" x="4673600" y="5022850"/>
          <p14:tracePt t="49788" x="4714875" y="5022850"/>
          <p14:tracePt t="49796" x="4740275" y="5013325"/>
          <p14:tracePt t="49804" x="4808538" y="4979988"/>
          <p14:tracePt t="49812" x="4826000" y="4979988"/>
          <p14:tracePt t="49820" x="4884738" y="4972050"/>
          <p14:tracePt t="49829" x="4927600" y="4954588"/>
          <p14:tracePt t="49836" x="4953000" y="4937125"/>
          <p14:tracePt t="49844" x="4970463" y="4937125"/>
          <p14:tracePt t="49852" x="4995863" y="4911725"/>
          <p14:tracePt t="49860" x="5013325" y="4911725"/>
          <p14:tracePt t="49868" x="5021263" y="4894263"/>
          <p14:tracePt t="49876" x="5046663" y="4886325"/>
          <p14:tracePt t="49884" x="5072063" y="4868863"/>
          <p14:tracePt t="49908" x="5089525" y="4843463"/>
          <p14:tracePt t="49916" x="5106988" y="4827588"/>
          <p14:tracePt t="49932" x="5114925" y="4784725"/>
          <p14:tracePt t="49940" x="5114925" y="4775200"/>
          <p14:tracePt t="49948" x="5148263" y="4733925"/>
          <p14:tracePt t="49956" x="5157788" y="4724400"/>
          <p14:tracePt t="49964" x="5157788" y="4708525"/>
          <p14:tracePt t="49980" x="5157788" y="4699000"/>
          <p14:tracePt t="50012" x="5157788" y="4683125"/>
          <p14:tracePt t="50020" x="5157788" y="4657725"/>
          <p14:tracePt t="50029" x="5157788" y="4648200"/>
          <p14:tracePt t="50036" x="5157788" y="4622800"/>
          <p14:tracePt t="50045" x="5114925" y="4572000"/>
          <p14:tracePt t="50052" x="5072063" y="4554538"/>
          <p14:tracePt t="50060" x="5003800" y="4521200"/>
          <p14:tracePt t="50068" x="4902200" y="4486275"/>
          <p14:tracePt t="50076" x="4808538" y="4445000"/>
          <p14:tracePt t="50084" x="4765675" y="4427538"/>
          <p14:tracePt t="50092" x="4646613" y="4394200"/>
          <p14:tracePt t="50100" x="4587875" y="4394200"/>
          <p14:tracePt t="50108" x="4476750" y="4376738"/>
          <p14:tracePt t="50116" x="4332288" y="4376738"/>
          <p14:tracePt t="50125" x="4222750" y="4376738"/>
          <p14:tracePt t="50132" x="4103688" y="4376738"/>
          <p14:tracePt t="50141" x="4017963" y="4376738"/>
          <p14:tracePt t="50148" x="3873500" y="4384675"/>
          <p14:tracePt t="50156" x="3756025" y="4410075"/>
          <p14:tracePt t="50164" x="3636963" y="4427538"/>
          <p14:tracePt t="50172" x="3568700" y="4427538"/>
          <p14:tracePt t="50180" x="3457575" y="4445000"/>
          <p14:tracePt t="50188" x="3305175" y="4513263"/>
          <p14:tracePt t="50197" x="3186113" y="4529138"/>
          <p14:tracePt t="50204" x="3092450" y="4546600"/>
          <p14:tracePt t="50212" x="3008313" y="4546600"/>
          <p14:tracePt t="50220" x="2965450" y="4579938"/>
          <p14:tracePt t="50228" x="2897188" y="4597400"/>
          <p14:tracePt t="50236" x="2828925" y="4614863"/>
          <p14:tracePt t="50244" x="2820988" y="4622800"/>
          <p14:tracePt t="50252" x="2778125" y="4622800"/>
          <p14:tracePt t="50261" x="2744788" y="4640263"/>
          <p14:tracePt t="50292" x="2735263" y="4665663"/>
          <p14:tracePt t="50300" x="2735263" y="4683125"/>
          <p14:tracePt t="50308" x="2735263" y="4724400"/>
          <p14:tracePt t="50316" x="2735263" y="4749800"/>
          <p14:tracePt t="50325" x="2735263" y="4775200"/>
          <p14:tracePt t="50332" x="2735263" y="4802188"/>
          <p14:tracePt t="50342" x="2735263" y="4818063"/>
          <p14:tracePt t="50380" x="2735263" y="4843463"/>
          <p14:tracePt t="50388" x="2735263" y="4868863"/>
          <p14:tracePt t="50396" x="2735263" y="4878388"/>
          <p14:tracePt t="50404" x="2735263" y="4903788"/>
          <p14:tracePt t="50413" x="2735263" y="4919663"/>
          <p14:tracePt t="50420" x="2770188" y="4946650"/>
          <p14:tracePt t="50429" x="2778125" y="4946650"/>
          <p14:tracePt t="50436" x="2803525" y="4962525"/>
          <p14:tracePt t="50444" x="2854325" y="4987925"/>
          <p14:tracePt t="50452" x="2897188" y="5005388"/>
          <p14:tracePt t="50460" x="2930525" y="5005388"/>
          <p14:tracePt t="50468" x="2998788" y="5038725"/>
          <p14:tracePt t="50476" x="3041650" y="5038725"/>
          <p14:tracePt t="50484" x="3049588" y="5038725"/>
          <p14:tracePt t="50492" x="3092450" y="5073650"/>
          <p14:tracePt t="50500" x="3109913" y="5073650"/>
          <p14:tracePt t="50508" x="3135313" y="5081588"/>
          <p14:tracePt t="50525" x="3194050" y="5099050"/>
          <p14:tracePt t="50532" x="3244850" y="5116513"/>
          <p14:tracePt t="50542" x="3330575" y="5149850"/>
          <p14:tracePt t="50548" x="3398838" y="5149850"/>
          <p14:tracePt t="50557" x="3533775" y="5167313"/>
          <p14:tracePt t="50564" x="3670300" y="5167313"/>
          <p14:tracePt t="50572" x="3900488" y="5167313"/>
          <p14:tracePt t="50580" x="4129088" y="5167313"/>
          <p14:tracePt t="50588" x="4240213" y="5167313"/>
          <p14:tracePt t="50596" x="4410075" y="5167313"/>
          <p14:tracePt t="50604" x="4503738" y="5157788"/>
          <p14:tracePt t="50612" x="4545013" y="5141913"/>
          <p14:tracePt t="50620" x="4595813" y="5124450"/>
          <p14:tracePt t="50629" x="4605338" y="5116513"/>
          <p14:tracePt t="50636" x="4646613" y="5073650"/>
          <p14:tracePt t="50645" x="4681538" y="5056188"/>
          <p14:tracePt t="50660" x="4749800" y="5005388"/>
          <p14:tracePt t="50676" x="4800600" y="4972050"/>
          <p14:tracePt t="50684" x="4808538" y="4972050"/>
          <p14:tracePt t="50700" x="4826000" y="4972050"/>
          <p14:tracePt t="50765" x="4851400" y="4962525"/>
          <p14:tracePt t="50772" x="4859338" y="4911725"/>
          <p14:tracePt t="50781" x="4876800" y="4903788"/>
          <p14:tracePt t="50789" x="4884738" y="4886325"/>
          <p14:tracePt t="50796" x="4884738" y="4878388"/>
          <p14:tracePt t="50805" x="4902200" y="4852988"/>
          <p14:tracePt t="50813" x="4910138" y="4835525"/>
          <p14:tracePt t="50820" x="4927600" y="4784725"/>
          <p14:tracePt t="50829" x="4935538" y="4767263"/>
          <p14:tracePt t="50836" x="4953000" y="4759325"/>
          <p14:tracePt t="50845" x="4953000" y="4733925"/>
          <p14:tracePt t="50852" x="4962525" y="4724400"/>
          <p14:tracePt t="50861" x="4962525" y="4708525"/>
          <p14:tracePt t="50868" x="4962525" y="4683125"/>
          <p14:tracePt t="50876" x="4962525" y="4673600"/>
          <p14:tracePt t="50893" x="4962525" y="4657725"/>
          <p14:tracePt t="50909" x="4962525" y="4648200"/>
          <p14:tracePt t="50916" x="4962525" y="4622800"/>
          <p14:tracePt t="50926" x="4962525" y="4597400"/>
          <p14:tracePt t="50942" x="4962525" y="4579938"/>
          <p14:tracePt t="50949" x="4962525" y="4538663"/>
          <p14:tracePt t="50957" x="4962525" y="4529138"/>
          <p14:tracePt t="50965" x="4962525" y="4513263"/>
          <p14:tracePt t="50973" x="4962525" y="4478338"/>
          <p14:tracePt t="50988" x="4927600" y="4460875"/>
          <p14:tracePt t="50997" x="4919663" y="4445000"/>
          <p14:tracePt t="51004" x="4902200" y="4445000"/>
          <p14:tracePt t="51013" x="4876800" y="4435475"/>
          <p14:tracePt t="51021" x="4808538" y="4402138"/>
          <p14:tracePt t="51029" x="4783138" y="4402138"/>
          <p14:tracePt t="51036" x="4699000" y="4368800"/>
          <p14:tracePt t="51045" x="4630738" y="4368800"/>
          <p14:tracePt t="51053" x="4545013" y="4368800"/>
          <p14:tracePt t="51060" x="4451350" y="4351338"/>
          <p14:tracePt t="51068" x="4392613" y="4351338"/>
          <p14:tracePt t="51077" x="4306888" y="4351338"/>
          <p14:tracePt t="51085" x="4214813" y="4351338"/>
          <p14:tracePt t="51093" x="4171950" y="4351338"/>
          <p14:tracePt t="51100" x="4086225" y="4351338"/>
          <p14:tracePt t="51109" x="3992563" y="4359275"/>
          <p14:tracePt t="51116" x="3900488" y="4394200"/>
          <p14:tracePt t="51125" x="3840163" y="4394200"/>
          <p14:tracePt t="51132" x="3771900" y="4410075"/>
          <p14:tracePt t="51141" x="3746500" y="4410075"/>
          <p14:tracePt t="51147" x="3678238" y="4427538"/>
          <p14:tracePt t="51156" x="3636963" y="4445000"/>
          <p14:tracePt t="51164" x="3586163" y="4460875"/>
          <p14:tracePt t="51179" x="3543300" y="4478338"/>
          <p14:tracePt t="51188" x="3525838" y="4478338"/>
          <p14:tracePt t="51196" x="3500438" y="4486275"/>
          <p14:tracePt t="51203" x="3475038" y="4503738"/>
          <p14:tracePt t="51211" x="3457575" y="4503738"/>
          <p14:tracePt t="51220" x="3398838" y="4529138"/>
          <p14:tracePt t="51228" x="3389313" y="4546600"/>
          <p14:tracePt t="51236" x="3373438" y="4554538"/>
          <p14:tracePt t="51341" x="3363913" y="4572000"/>
          <p14:tracePt t="51366" x="3363913" y="4597400"/>
          <p14:tracePt t="51381" x="3363913" y="4605338"/>
          <p14:tracePt t="51445" x="3363913" y="4614863"/>
          <p14:tracePt t="51453" x="3381375" y="4630738"/>
          <p14:tracePt t="51469" x="3389313" y="4630738"/>
          <p14:tracePt t="51477" x="3414713" y="4657725"/>
          <p14:tracePt t="51484" x="3492500" y="4749800"/>
          <p14:tracePt t="51492" x="3568700" y="4827588"/>
          <p14:tracePt t="51500" x="3703638" y="4987925"/>
          <p14:tracePt t="51509" x="3814763" y="5116513"/>
          <p14:tracePt t="51516" x="3925888" y="5268913"/>
          <p14:tracePt t="51526" x="3984625" y="5370513"/>
          <p14:tracePt t="51533" x="4035425" y="5421313"/>
          <p14:tracePt t="51542" x="4060825" y="5438775"/>
          <p14:tracePt t="51548" x="4111625" y="5438775"/>
          <p14:tracePt t="51556" x="4154488" y="5438775"/>
          <p14:tracePt t="51749" x="4162425" y="5438775"/>
          <p14:tracePt t="51757" x="4179888" y="5405438"/>
          <p14:tracePt t="51765" x="4179888" y="5319713"/>
          <p14:tracePt t="51773" x="4129088" y="5243513"/>
          <p14:tracePt t="51781" x="4103688" y="5208588"/>
          <p14:tracePt t="51788" x="4086225" y="5200650"/>
          <p14:tracePt t="51797" x="4078288" y="5200650"/>
          <p14:tracePt t="51804" x="4070350" y="5200650"/>
          <p14:tracePt t="51812" x="4010025" y="5208588"/>
          <p14:tracePt t="51820" x="3941763" y="5243513"/>
          <p14:tracePt t="51828" x="3925888" y="5251450"/>
          <p14:tracePt t="51836" x="3900488" y="5268913"/>
          <p14:tracePt t="51845" x="3873500" y="5286375"/>
          <p14:tracePt t="51852" x="3840163" y="5294313"/>
          <p14:tracePt t="51860" x="3832225" y="5311775"/>
          <p14:tracePt t="51868" x="3806825" y="5319713"/>
          <p14:tracePt t="51876" x="3789363" y="5337175"/>
          <p14:tracePt t="51884" x="3763963" y="5345113"/>
          <p14:tracePt t="51892" x="3713163" y="5395913"/>
          <p14:tracePt t="51900" x="3687763" y="5430838"/>
          <p14:tracePt t="51908" x="3670300" y="5456238"/>
          <p14:tracePt t="51916" x="3670300" y="5464175"/>
          <p14:tracePt t="51925" x="3644900" y="5497513"/>
          <p14:tracePt t="51932" x="3644900" y="5507038"/>
          <p14:tracePt t="51941" x="3636963" y="5514975"/>
          <p14:tracePt t="52021" x="3619500" y="5532438"/>
          <p14:tracePt t="53261" x="3627438" y="5532438"/>
          <p14:tracePt t="53381" x="3636963" y="5532438"/>
          <p14:tracePt t="53397" x="3644900" y="5532438"/>
          <p14:tracePt t="53404" x="3662363" y="5532438"/>
          <p14:tracePt t="53412" x="3687763" y="5532438"/>
          <p14:tracePt t="53420" x="3695700" y="5532438"/>
          <p14:tracePt t="53428" x="3713163" y="5532438"/>
          <p14:tracePt t="53436" x="3721100" y="5532438"/>
          <p14:tracePt t="53444" x="3763963" y="5524500"/>
          <p14:tracePt t="53716" x="3789363" y="5532438"/>
          <p14:tracePt t="53780" x="3822700" y="5532438"/>
          <p14:tracePt t="53788" x="3848100" y="5532438"/>
          <p14:tracePt t="53796" x="3857625" y="5540375"/>
          <p14:tracePt t="53804" x="3883025" y="5540375"/>
          <p14:tracePt t="53812" x="3900488" y="5557838"/>
          <p14:tracePt t="53820" x="3908425" y="5557838"/>
          <p14:tracePt t="53828" x="3916363" y="5557838"/>
          <p14:tracePt t="53836" x="3951288" y="5583238"/>
          <p14:tracePt t="53844" x="3976688" y="5600700"/>
          <p14:tracePt t="53860" x="3992563" y="5600700"/>
          <p14:tracePt t="53868" x="4027488" y="5608638"/>
          <p14:tracePt t="53876" x="4044950" y="5626100"/>
          <p14:tracePt t="53884" x="4052888" y="5651500"/>
          <p14:tracePt t="53892" x="4052888" y="5659438"/>
          <p14:tracePt t="53907" x="4095750" y="5702300"/>
          <p14:tracePt t="53924" x="4111625" y="5719763"/>
          <p14:tracePt t="53932" x="4137025" y="5719763"/>
          <p14:tracePt t="54085" x="4273550" y="5753100"/>
          <p14:tracePt t="54092" x="4418013" y="5778500"/>
          <p14:tracePt t="54101" x="4587875" y="5778500"/>
          <p14:tracePt t="54107" x="4673600" y="5778500"/>
          <p14:tracePt t="54116" x="4689475" y="5753100"/>
          <p14:tracePt t="54124" x="4681538" y="5727700"/>
          <p14:tracePt t="54132" x="4664075" y="5659438"/>
          <p14:tracePt t="54156" x="4673600" y="5651500"/>
          <p14:tracePt t="54164" x="4714875" y="5608638"/>
          <p14:tracePt t="54172" x="4868863" y="5472113"/>
          <p14:tracePt t="54180" x="4978400" y="5337175"/>
          <p14:tracePt t="54188" x="5114925" y="5183188"/>
          <p14:tracePt t="54195" x="5208588" y="5005388"/>
          <p14:tracePt t="54204" x="5267325" y="4878388"/>
          <p14:tracePt t="54212" x="5335588" y="4724400"/>
          <p14:tracePt t="54220" x="5429250" y="4521200"/>
          <p14:tracePt t="54228" x="5446713" y="4402138"/>
          <p14:tracePt t="54236" x="5487988" y="4275138"/>
          <p14:tracePt t="54245" x="5530850" y="4156075"/>
          <p14:tracePt t="54252" x="5538788" y="4087813"/>
          <p14:tracePt t="54260" x="5565775" y="3994150"/>
          <p14:tracePt t="54268" x="5624513" y="3867150"/>
          <p14:tracePt t="54276" x="5641975" y="3806825"/>
          <p14:tracePt t="54284" x="5657850" y="3713163"/>
          <p14:tracePt t="54292" x="5657850" y="3646488"/>
          <p14:tracePt t="54300" x="5657850" y="3603625"/>
          <p14:tracePt t="54308" x="5657850" y="3578225"/>
          <p14:tracePt t="54316" x="5657850" y="3552825"/>
          <p14:tracePt t="54324" x="5657850" y="3535363"/>
          <p14:tracePt t="54493" x="5675313" y="3568700"/>
          <p14:tracePt t="54501" x="5708650" y="3636963"/>
          <p14:tracePt t="54509" x="5743575" y="3705225"/>
          <p14:tracePt t="54516" x="5743575" y="3738563"/>
          <p14:tracePt t="54524" x="5761038" y="3781425"/>
          <p14:tracePt t="54532" x="5786438" y="3816350"/>
          <p14:tracePt t="54588" x="5786438" y="3824288"/>
          <p14:tracePt t="54596" x="5786438" y="3849688"/>
          <p14:tracePt t="54644" x="5802313" y="3857625"/>
          <p14:tracePt t="54660" x="5811838" y="3841750"/>
          <p14:tracePt t="54668" x="5811838" y="3781425"/>
          <p14:tracePt t="54676" x="5811838" y="3671888"/>
          <p14:tracePt t="54684" x="5827713" y="3578225"/>
          <p14:tracePt t="54692" x="5827713" y="3467100"/>
          <p14:tracePt t="54700" x="5880100" y="3289300"/>
          <p14:tracePt t="54708" x="5880100" y="3119438"/>
          <p14:tracePt t="54716" x="5921375" y="2965450"/>
          <p14:tracePt t="54724" x="5921375" y="2795588"/>
          <p14:tracePt t="54732" x="5938838" y="2651125"/>
          <p14:tracePt t="54741" x="6007100" y="2473325"/>
          <p14:tracePt t="54748" x="6024563" y="2354263"/>
          <p14:tracePt t="54756" x="6049963" y="2235200"/>
          <p14:tracePt t="54764" x="6083300" y="2116138"/>
          <p14:tracePt t="54772" x="6108700" y="2022475"/>
          <p14:tracePt t="54780" x="6108700" y="1979613"/>
          <p14:tracePt t="54788" x="6091238" y="1885950"/>
          <p14:tracePt t="54796" x="6091238" y="1878013"/>
          <p14:tracePt t="54804" x="6083300" y="1819275"/>
          <p14:tracePt t="54812" x="6065838" y="1793875"/>
          <p14:tracePt t="54820" x="6065838" y="1766888"/>
          <p14:tracePt t="54828" x="6049963" y="1716088"/>
          <p14:tracePt t="54836" x="6024563" y="1682750"/>
          <p14:tracePt t="54845" x="6024563" y="1674813"/>
          <p14:tracePt t="54876" x="6024563" y="1665288"/>
          <p14:tracePt t="54892" x="6024563" y="1649413"/>
          <p14:tracePt t="54900" x="6024563" y="1622425"/>
          <p14:tracePt t="54907" x="6024563" y="1614488"/>
          <p14:tracePt t="54916" x="6024563" y="1597025"/>
          <p14:tracePt t="54924" x="6024563" y="1589088"/>
          <p14:tracePt t="54932" x="6024563" y="1563688"/>
          <p14:tracePt t="55029" x="6024563" y="1614488"/>
          <p14:tracePt t="55037" x="6024563" y="1725613"/>
          <p14:tracePt t="55045" x="6024563" y="1844675"/>
          <p14:tracePt t="55052" x="6024563" y="1928813"/>
          <p14:tracePt t="55073" x="6024563" y="2022475"/>
          <p14:tracePt t="55077" x="6024563" y="2082800"/>
          <p14:tracePt t="55084" x="6049963" y="2149475"/>
          <p14:tracePt t="55091" x="6049963" y="2235200"/>
          <p14:tracePt t="55100" x="6065838" y="2328863"/>
          <p14:tracePt t="55108" x="6126163" y="2430463"/>
          <p14:tracePt t="55116" x="6142038" y="2524125"/>
          <p14:tracePt t="55124" x="6159500" y="2617788"/>
          <p14:tracePt t="55132" x="6202363" y="2711450"/>
          <p14:tracePt t="55141" x="6202363" y="2752725"/>
          <p14:tracePt t="55148" x="6210300" y="2787650"/>
          <p14:tracePt t="55156" x="6210300" y="2846388"/>
          <p14:tracePt t="55164" x="6210300" y="2871788"/>
          <p14:tracePt t="55172" x="6210300" y="2922588"/>
          <p14:tracePt t="55180" x="6210300" y="2932113"/>
          <p14:tracePt t="55188" x="6210300" y="2949575"/>
          <p14:tracePt t="55196" x="6210300" y="2974975"/>
          <p14:tracePt t="55268" x="6210300" y="2982913"/>
          <p14:tracePt t="55276" x="6210300" y="3008313"/>
          <p14:tracePt t="55284" x="6210300" y="3051175"/>
          <p14:tracePt t="55292" x="6210300" y="3119438"/>
          <p14:tracePt t="55300" x="6210300" y="3203575"/>
          <p14:tracePt t="55308" x="6167438" y="3297238"/>
          <p14:tracePt t="55316" x="6167438" y="3416300"/>
          <p14:tracePt t="55324" x="6151563" y="3509963"/>
          <p14:tracePt t="55332" x="6108700" y="3603625"/>
          <p14:tracePt t="55341" x="6075363" y="3697288"/>
          <p14:tracePt t="55348" x="6075363" y="3722688"/>
          <p14:tracePt t="55356" x="6057900" y="3773488"/>
          <p14:tracePt t="55364" x="6057900" y="3781425"/>
          <p14:tracePt t="55372" x="6057900" y="3798888"/>
          <p14:tracePt t="55446" x="6049963" y="3806825"/>
          <p14:tracePt t="55469" x="6015038" y="3806825"/>
          <p14:tracePt t="55477" x="6015038" y="3756025"/>
          <p14:tracePt t="55485" x="5997575" y="3671888"/>
          <p14:tracePt t="55493" x="5981700" y="3578225"/>
          <p14:tracePt t="55500" x="5981700" y="3467100"/>
          <p14:tracePt t="55507" x="5981700" y="3297238"/>
          <p14:tracePt t="55516" x="5981700" y="3152775"/>
          <p14:tracePt t="55524" x="5981700" y="2982913"/>
          <p14:tracePt t="55532" x="5981700" y="2889250"/>
          <p14:tracePt t="55541" x="5981700" y="2805113"/>
          <p14:tracePt t="55548" x="5981700" y="2719388"/>
          <p14:tracePt t="55556" x="5981700" y="2651125"/>
          <p14:tracePt t="55564" x="5981700" y="2608263"/>
          <p14:tracePt t="55572" x="5981700" y="2524125"/>
          <p14:tracePt t="55580" x="5981700" y="2455863"/>
          <p14:tracePt t="55588" x="5981700" y="2397125"/>
          <p14:tracePt t="55596" x="5946775" y="2303463"/>
          <p14:tracePt t="55604" x="5946775" y="2243138"/>
          <p14:tracePt t="55613" x="5930900" y="2192338"/>
          <p14:tracePt t="55620" x="5930900" y="2108200"/>
          <p14:tracePt t="55628" x="5930900" y="2047875"/>
          <p14:tracePt t="55636" x="5930900" y="1963738"/>
          <p14:tracePt t="55645" x="5930900" y="1920875"/>
          <p14:tracePt t="55652" x="5930900" y="1835150"/>
          <p14:tracePt t="55660" x="5930900" y="1784350"/>
          <p14:tracePt t="55668" x="5930900" y="1741488"/>
          <p14:tracePt t="55676" x="5930900" y="1733550"/>
          <p14:tracePt t="55684" x="5930900" y="1690688"/>
          <p14:tracePt t="55692" x="5930900" y="1674813"/>
          <p14:tracePt t="55700" x="5930900" y="1665288"/>
          <p14:tracePt t="55829" x="5921375" y="1657350"/>
          <p14:tracePt t="55837" x="5895975" y="1674813"/>
          <p14:tracePt t="55844" x="5880100" y="1733550"/>
          <p14:tracePt t="55853" x="5853113" y="1911350"/>
          <p14:tracePt t="55860" x="5837238" y="2108200"/>
          <p14:tracePt t="55868" x="5811838" y="2371725"/>
          <p14:tracePt t="55876" x="5761038" y="2566988"/>
          <p14:tracePt t="55884" x="5743575" y="2770188"/>
          <p14:tracePt t="55892" x="5743575" y="2889250"/>
          <p14:tracePt t="55900" x="5743575" y="3000375"/>
          <p14:tracePt t="55907" x="5743575" y="3094038"/>
          <p14:tracePt t="55916" x="5743575" y="3178175"/>
          <p14:tracePt t="55924" x="5743575" y="3238500"/>
          <p14:tracePt t="55932" x="5743575" y="3289300"/>
          <p14:tracePt t="55940" x="5743575" y="3330575"/>
          <p14:tracePt t="55948" x="5751513" y="3373438"/>
          <p14:tracePt t="55956" x="5751513" y="3459163"/>
          <p14:tracePt t="55964" x="5751513" y="3509963"/>
          <p14:tracePt t="55972" x="5751513" y="3594100"/>
          <p14:tracePt t="55980" x="5768975" y="3654425"/>
          <p14:tracePt t="55988" x="5768975" y="3748088"/>
          <p14:tracePt t="55995" x="5768975" y="3806825"/>
          <p14:tracePt t="56004" x="5768975" y="3892550"/>
          <p14:tracePt t="56012" x="5786438" y="3960813"/>
          <p14:tracePt t="56092" x="5786438" y="3900488"/>
          <p14:tracePt t="56100" x="5786438" y="3832225"/>
          <p14:tracePt t="56109" x="5786438" y="3748088"/>
          <p14:tracePt t="56116" x="5751513" y="3654425"/>
          <p14:tracePt t="56125" x="5751513" y="3568700"/>
          <p14:tracePt t="56133" x="5751513" y="3449638"/>
          <p14:tracePt t="56142" x="5751513" y="3314700"/>
          <p14:tracePt t="56148" x="5751513" y="3135313"/>
          <p14:tracePt t="56157" x="5751513" y="3000375"/>
          <p14:tracePt t="56165" x="5751513" y="2795588"/>
          <p14:tracePt t="56173" x="5751513" y="2600325"/>
          <p14:tracePt t="56181" x="5751513" y="2481263"/>
          <p14:tracePt t="56188" x="5751513" y="2311400"/>
          <p14:tracePt t="56196" x="5751513" y="2200275"/>
          <p14:tracePt t="56204" x="5751513" y="2116138"/>
          <p14:tracePt t="56212" x="5751513" y="2047875"/>
          <p14:tracePt t="56220" x="5751513" y="2022475"/>
          <p14:tracePt t="56229" x="5751513" y="1971675"/>
          <p14:tracePt t="56236" x="5751513" y="1963738"/>
          <p14:tracePt t="56374" x="5751513" y="1979613"/>
          <p14:tracePt t="56381" x="5751513" y="2022475"/>
          <p14:tracePt t="56391" x="5751513" y="2108200"/>
          <p14:tracePt t="56397" x="5751513" y="2166938"/>
          <p14:tracePt t="56404" x="5751513" y="2252663"/>
          <p14:tracePt t="56412" x="5751513" y="2371725"/>
          <p14:tracePt t="56420" x="5751513" y="2516188"/>
          <p14:tracePt t="56428" x="5751513" y="2686050"/>
          <p14:tracePt t="56436" x="5761038" y="2830513"/>
          <p14:tracePt t="56444" x="5761038" y="2914650"/>
          <p14:tracePt t="56452" x="5761038" y="3000375"/>
          <p14:tracePt t="56460" x="5761038" y="3051175"/>
          <p14:tracePt t="56468" x="5761038" y="3076575"/>
          <p14:tracePt t="56476" x="5761038" y="3101975"/>
          <p14:tracePt t="56484" x="5776913" y="3119438"/>
          <p14:tracePt t="56590" x="5776913" y="3051175"/>
          <p14:tracePt t="56597" x="5776913" y="2932113"/>
          <p14:tracePt t="56606" x="5776913" y="2820988"/>
          <p14:tracePt t="56614" x="5776913" y="2676525"/>
          <p14:tracePt t="56620" x="5776913" y="2557463"/>
          <p14:tracePt t="56629" x="5776913" y="2447925"/>
          <p14:tracePt t="56636" x="5776913" y="2328863"/>
          <p14:tracePt t="56645" x="5776913" y="2184400"/>
          <p14:tracePt t="56652" x="5794375" y="2065338"/>
          <p14:tracePt t="56661" x="5794375" y="2005013"/>
          <p14:tracePt t="56668" x="5794375" y="1938338"/>
          <p14:tracePt t="56676" x="5827713" y="1895475"/>
          <p14:tracePt t="56684" x="5827713" y="1844675"/>
          <p14:tracePt t="56692" x="5845175" y="1819275"/>
          <p14:tracePt t="56707" x="5845175" y="1809750"/>
          <p14:tracePt t="56797" x="5845175" y="1870075"/>
          <p14:tracePt t="56806" x="5845175" y="2039938"/>
          <p14:tracePt t="56814" x="5845175" y="2243138"/>
          <p14:tracePt t="56822" x="5845175" y="2413000"/>
          <p14:tracePt t="56829" x="5845175" y="2633663"/>
          <p14:tracePt t="56836" x="5845175" y="2805113"/>
          <p14:tracePt t="56845" x="5845175" y="2974975"/>
          <p14:tracePt t="56852" x="5845175" y="3067050"/>
          <p14:tracePt t="56860" x="5819775" y="3109913"/>
          <p14:tracePt t="56868" x="5819775" y="3160713"/>
          <p14:tracePt t="56876" x="5819775" y="3221038"/>
          <p14:tracePt t="56885" x="5819775" y="3246438"/>
          <p14:tracePt t="56892" x="5819775" y="3263900"/>
          <p14:tracePt t="56900" x="5819775" y="3289300"/>
          <p14:tracePt t="56909" x="5819775" y="3330575"/>
          <p14:tracePt t="56916" x="5819775" y="3355975"/>
          <p14:tracePt t="56925" x="5819775" y="3408363"/>
          <p14:tracePt t="56932" x="5819775" y="3433763"/>
          <p14:tracePt t="56942" x="5819775" y="3441700"/>
          <p14:tracePt t="56989" x="5819775" y="3459163"/>
          <p14:tracePt t="57004" x="5853113" y="3424238"/>
          <p14:tracePt t="57014" x="5870575" y="3340100"/>
          <p14:tracePt t="57020" x="5905500" y="3238500"/>
          <p14:tracePt t="57029" x="5905500" y="3152775"/>
          <p14:tracePt t="57036" x="5905500" y="3033713"/>
          <p14:tracePt t="57058" x="5905500" y="2805113"/>
          <p14:tracePt t="57063" x="5905500" y="2693988"/>
          <p14:tracePt t="57068" x="5905500" y="2574925"/>
          <p14:tracePt t="57076" x="5905500" y="2489200"/>
          <p14:tracePt t="57084" x="5905500" y="2422525"/>
          <p14:tracePt t="57092" x="5905500" y="2362200"/>
          <p14:tracePt t="57100" x="5905500" y="2293938"/>
          <p14:tracePt t="57109" x="5921375" y="2268538"/>
          <p14:tracePt t="57116" x="5921375" y="2227263"/>
          <p14:tracePt t="57125" x="5930900" y="2209800"/>
          <p14:tracePt t="57132" x="5930900" y="2200275"/>
          <p14:tracePt t="57221" x="5930900" y="2227263"/>
          <p14:tracePt t="57229" x="5930900" y="2362200"/>
          <p14:tracePt t="57237" x="5930900" y="2447925"/>
          <p14:tracePt t="57245" x="5930900" y="2532063"/>
          <p14:tracePt t="57253" x="5930900" y="2625725"/>
          <p14:tracePt t="57262" x="5930900" y="2668588"/>
          <p14:tracePt t="57269" x="5946775" y="2736850"/>
          <p14:tracePt t="57276" x="5946775" y="2778125"/>
          <p14:tracePt t="57285" x="5981700" y="2820988"/>
          <p14:tracePt t="57293" x="5981700" y="2871788"/>
          <p14:tracePt t="57301" x="5981700" y="2897188"/>
          <p14:tracePt t="57308" x="5997575" y="2965450"/>
          <p14:tracePt t="57317" x="5997575" y="3051175"/>
          <p14:tracePt t="57324" x="5997575" y="3094038"/>
          <p14:tracePt t="57333" x="5997575" y="3127375"/>
          <p14:tracePt t="57343" x="5997575" y="3203575"/>
          <p14:tracePt t="57349" x="5997575" y="3221038"/>
          <p14:tracePt t="57360" x="5997575" y="3271838"/>
          <p14:tracePt t="57366" x="5989638" y="3289300"/>
          <p14:tracePt t="57429" x="5989638" y="3271838"/>
          <p14:tracePt t="57437" x="5997575" y="3221038"/>
          <p14:tracePt t="57446" x="5997575" y="3119438"/>
          <p14:tracePt t="57454" x="5997575" y="3000375"/>
          <p14:tracePt t="57461" x="5997575" y="2914650"/>
          <p14:tracePt t="57468" x="5997575" y="2830513"/>
          <p14:tracePt t="57477" x="5997575" y="2736850"/>
          <p14:tracePt t="57484" x="5997575" y="2625725"/>
          <p14:tracePt t="57492" x="5997575" y="2557463"/>
          <p14:tracePt t="57500" x="5989638" y="2447925"/>
          <p14:tracePt t="57510" x="5989638" y="2387600"/>
          <p14:tracePt t="57517" x="5989638" y="2303463"/>
          <p14:tracePt t="57527" x="5989638" y="2235200"/>
          <p14:tracePt t="57534" x="5989638" y="2192338"/>
          <p14:tracePt t="57542" x="5989638" y="2149475"/>
          <p14:tracePt t="57548" x="5989638" y="2116138"/>
          <p14:tracePt t="57560" x="5989638" y="2090738"/>
          <p14:tracePt t="57653" x="5989638" y="2149475"/>
          <p14:tracePt t="57661" x="5989638" y="2252663"/>
          <p14:tracePt t="57669" x="5989638" y="2422525"/>
          <p14:tracePt t="57676" x="5989638" y="2541588"/>
          <p14:tracePt t="57685" x="5989638" y="2736850"/>
          <p14:tracePt t="57693" x="5989638" y="2881313"/>
          <p14:tracePt t="57702" x="5989638" y="3025775"/>
          <p14:tracePt t="57710" x="5989638" y="3144838"/>
          <p14:tracePt t="57717" x="5989638" y="3186113"/>
          <p14:tracePt t="57727" x="5989638" y="3271838"/>
          <p14:tracePt t="57732" x="5989638" y="3297238"/>
          <p14:tracePt t="57742" x="5989638" y="3305175"/>
          <p14:tracePt t="57829" x="5989638" y="3279775"/>
          <p14:tracePt t="57837" x="5989638" y="3170238"/>
          <p14:tracePt t="57846" x="5989638" y="3051175"/>
          <p14:tracePt t="57853" x="5989638" y="2940050"/>
          <p14:tracePt t="57862" x="5989638" y="2855913"/>
          <p14:tracePt t="57869" x="5989638" y="2736850"/>
          <p14:tracePt t="57876" x="5989638" y="2592388"/>
          <p14:tracePt t="57885" x="5989638" y="2481263"/>
          <p14:tracePt t="57894" x="5989638" y="2336800"/>
          <p14:tracePt t="57901" x="5989638" y="2243138"/>
          <p14:tracePt t="57909" x="5989638" y="2159000"/>
          <p14:tracePt t="57916" x="5989638" y="2098675"/>
          <p14:tracePt t="57925" x="5989638" y="2047875"/>
          <p14:tracePt t="57932" x="5972175" y="2005013"/>
          <p14:tracePt t="57948" x="5972175" y="1979613"/>
          <p14:tracePt t="57958" x="5964238" y="1963738"/>
          <p14:tracePt t="58029" x="5946775" y="2055813"/>
          <p14:tracePt t="58036" x="5946775" y="2227263"/>
          <p14:tracePt t="58045" x="5946775" y="2397125"/>
          <p14:tracePt t="58059" x="5880100" y="2600325"/>
          <p14:tracePt t="58061" x="5880100" y="2795588"/>
          <p14:tracePt t="58068" x="5880100" y="2940050"/>
          <p14:tracePt t="58077" x="5880100" y="3084513"/>
          <p14:tracePt t="58085" x="5880100" y="3170238"/>
          <p14:tracePt t="58092" x="5880100" y="3195638"/>
          <p14:tracePt t="58101" x="5880100" y="3211513"/>
          <p14:tracePt t="58213" x="5880100" y="3178175"/>
          <p14:tracePt t="58221" x="5880100" y="3094038"/>
          <p14:tracePt t="58229" x="5880100" y="3008313"/>
          <p14:tracePt t="58237" x="5862638" y="2889250"/>
          <p14:tracePt t="58245" x="5862638" y="2820988"/>
          <p14:tracePt t="58253" x="5862638" y="2762250"/>
          <p14:tracePt t="58262" x="5845175" y="2727325"/>
          <p14:tracePt t="58268" x="5845175" y="2686050"/>
          <p14:tracePt t="58277" x="5845175" y="2668588"/>
          <p14:tracePt t="58373" x="5845175" y="2701925"/>
          <p14:tracePt t="58381" x="5845175" y="2838450"/>
          <p14:tracePt t="58390" x="5845175" y="2974975"/>
          <p14:tracePt t="58398" x="5845175" y="3144838"/>
          <p14:tracePt t="58406" x="5845175" y="3263900"/>
          <p14:tracePt t="58413" x="5845175" y="3330575"/>
          <p14:tracePt t="58421" x="5845175" y="3340100"/>
          <p14:tracePt t="58541" x="5845175" y="3297238"/>
          <p14:tracePt t="58549" x="5845175" y="3271838"/>
          <p14:tracePt t="58559" x="5845175" y="3238500"/>
          <p14:tracePt t="58567" x="5845175" y="3228975"/>
          <p14:tracePt t="58869" x="5837238" y="3211513"/>
          <p14:tracePt t="58893" x="5819775" y="3211513"/>
          <p14:tracePt t="58916" x="5811838" y="3203575"/>
          <p14:tracePt t="58924" x="5786438" y="3186113"/>
          <p14:tracePt t="58932" x="5726113" y="3119438"/>
          <p14:tracePt t="58940" x="5718175" y="3076575"/>
          <p14:tracePt t="58948" x="5700713" y="3025775"/>
          <p14:tracePt t="58957" x="5700713" y="2940050"/>
          <p14:tracePt t="58964" x="5667375" y="2897188"/>
          <p14:tracePt t="58972" x="5667375" y="2863850"/>
          <p14:tracePt t="58980" x="5649913" y="2820988"/>
          <p14:tracePt t="58988" x="5649913" y="2795588"/>
          <p14:tracePt t="58996" x="5632450" y="2744788"/>
          <p14:tracePt t="59004" x="5632450" y="2719388"/>
          <p14:tracePt t="59012" x="5632450" y="2676525"/>
          <p14:tracePt t="59020" x="5632450" y="2625725"/>
          <p14:tracePt t="59028" x="5632450" y="2582863"/>
          <p14:tracePt t="59036" x="5632450" y="2541588"/>
          <p14:tracePt t="59057" x="5632450" y="2447925"/>
          <p14:tracePt t="59060" x="5632450" y="2422525"/>
          <p14:tracePt t="59068" x="5632450" y="2397125"/>
          <p14:tracePt t="59076" x="5632450" y="2379663"/>
          <p14:tracePt t="59374" x="5632450" y="2387600"/>
          <p14:tracePt t="59381" x="5632450" y="2397125"/>
          <p14:tracePt t="59389" x="5632450" y="2438400"/>
          <p14:tracePt t="59397" x="5632450" y="2463800"/>
          <p14:tracePt t="59406" x="5632450" y="2506663"/>
          <p14:tracePt t="59413" x="5657850" y="2541588"/>
          <p14:tracePt t="59420" x="5667375" y="2549525"/>
          <p14:tracePt t="59516" x="5683250" y="2566988"/>
          <p14:tracePt t="59525" x="5683250" y="2574925"/>
          <p14:tracePt t="59533" x="5726113" y="2617788"/>
          <p14:tracePt t="59542" x="5726113" y="2633663"/>
          <p14:tracePt t="59549" x="5735638" y="2643188"/>
          <p14:tracePt t="59559" x="5761038" y="2668588"/>
          <p14:tracePt t="59565" x="5776913" y="2668588"/>
          <p14:tracePt t="59573" x="5802313" y="2686050"/>
          <p14:tracePt t="59582" x="5827713" y="2701925"/>
          <p14:tracePt t="59588" x="5845175" y="2711450"/>
          <p14:tracePt t="59764" x="5853113" y="2719388"/>
          <p14:tracePt t="59780" x="5853113" y="2736850"/>
          <p14:tracePt t="59789" x="5853113" y="2762250"/>
          <p14:tracePt t="59797" x="5870575" y="2787650"/>
          <p14:tracePt t="59806" x="5880100" y="2805113"/>
          <p14:tracePt t="59814" x="5880100" y="2846388"/>
          <p14:tracePt t="59820" x="5880100" y="2855913"/>
          <p14:tracePt t="59829" x="5895975" y="2897188"/>
          <p14:tracePt t="59837" x="5895975" y="2906713"/>
          <p14:tracePt t="59845" x="5895975" y="2932113"/>
          <p14:tracePt t="59852" x="5895975" y="2982913"/>
          <p14:tracePt t="59860" x="5895975" y="2990850"/>
          <p14:tracePt t="59876" x="5895975" y="3000375"/>
          <p14:tracePt t="59884" x="5895975" y="3033713"/>
          <p14:tracePt t="59892" x="5895975" y="3041650"/>
          <p14:tracePt t="59908" x="5895975" y="3051175"/>
          <p14:tracePt t="59916" x="5913438" y="3109913"/>
          <p14:tracePt t="60102" x="5921375" y="3109913"/>
          <p14:tracePt t="60111" x="5921375" y="3067050"/>
          <p14:tracePt t="60117" x="5938838" y="3033713"/>
          <p14:tracePt t="60127" x="5956300" y="2990850"/>
          <p14:tracePt t="60134" x="5956300" y="2965450"/>
          <p14:tracePt t="60141" x="5964238" y="2897188"/>
          <p14:tracePt t="60148" x="5964238" y="2871788"/>
          <p14:tracePt t="60157" x="5964238" y="2805113"/>
          <p14:tracePt t="60164" x="5981700" y="2778125"/>
          <p14:tracePt t="60172" x="5997575" y="2752725"/>
          <p14:tracePt t="60180" x="5997575" y="2719388"/>
          <p14:tracePt t="60188" x="5997575" y="2693988"/>
          <p14:tracePt t="60196" x="5997575" y="2668588"/>
          <p14:tracePt t="60204" x="5997575" y="2625725"/>
          <p14:tracePt t="60212" x="5997575" y="2608263"/>
          <p14:tracePt t="60220" x="5989638" y="2582863"/>
          <p14:tracePt t="60228" x="5989638" y="2557463"/>
          <p14:tracePt t="60236" x="5989638" y="2532063"/>
          <p14:tracePt t="60244" x="5981700" y="2481263"/>
          <p14:tracePt t="60252" x="5964238" y="2455863"/>
          <p14:tracePt t="60260" x="5964238" y="2405063"/>
          <p14:tracePt t="60268" x="5964238" y="2379663"/>
          <p14:tracePt t="60276" x="5930900" y="2354263"/>
          <p14:tracePt t="60284" x="5913438" y="2303463"/>
          <p14:tracePt t="60300" x="5913438" y="2260600"/>
          <p14:tracePt t="60308" x="5905500" y="2227263"/>
          <p14:tracePt t="60500" x="5888038" y="2252663"/>
          <p14:tracePt t="60508" x="5888038" y="2260600"/>
          <p14:tracePt t="60516" x="5888038" y="2303463"/>
          <p14:tracePt t="60524" x="5888038" y="2311400"/>
          <p14:tracePt t="60532" x="5888038" y="2328863"/>
          <p14:tracePt t="60541" x="5862638" y="2354263"/>
          <p14:tracePt t="60557" x="5862638" y="2371725"/>
          <p14:tracePt t="60572" x="5862638" y="2379663"/>
          <p14:tracePt t="60580" x="5862638" y="2422525"/>
          <p14:tracePt t="60588" x="5862638" y="2430463"/>
          <p14:tracePt t="60596" x="5862638" y="2447925"/>
          <p14:tracePt t="60604" x="5862638" y="2481263"/>
          <p14:tracePt t="60612" x="5862638" y="2516188"/>
          <p14:tracePt t="60620" x="5862638" y="2557463"/>
          <p14:tracePt t="60628" x="5862638" y="2566988"/>
          <p14:tracePt t="60636" x="5862638" y="2592388"/>
          <p14:tracePt t="60645" x="5862638" y="2625725"/>
          <p14:tracePt t="60652" x="5862638" y="2633663"/>
          <p14:tracePt t="60660" x="5862638" y="2643188"/>
          <p14:tracePt t="60668" x="5862638" y="2660650"/>
          <p14:tracePt t="60684" x="5862638" y="2686050"/>
          <p14:tracePt t="60692" x="5862638" y="2693988"/>
          <p14:tracePt t="60700" x="5862638" y="2719388"/>
          <p14:tracePt t="60708" x="5862638" y="2744788"/>
          <p14:tracePt t="60716" x="5862638" y="2778125"/>
          <p14:tracePt t="60724" x="5880100" y="2838450"/>
          <p14:tracePt t="60732" x="5895975" y="2889250"/>
          <p14:tracePt t="60740" x="5895975" y="2914650"/>
          <p14:tracePt t="60748" x="5895975" y="2940050"/>
          <p14:tracePt t="60757" x="5895975" y="2990850"/>
          <p14:tracePt t="60764" x="5895975" y="3033713"/>
          <p14:tracePt t="60772" x="5895975" y="3076575"/>
          <p14:tracePt t="60780" x="5895975" y="3094038"/>
          <p14:tracePt t="61077" x="5938838" y="3119438"/>
          <p14:tracePt t="61086" x="5956300" y="3144838"/>
          <p14:tracePt t="61092" x="5964238" y="3195638"/>
          <p14:tracePt t="61100" x="6024563" y="3305175"/>
          <p14:tracePt t="61107" x="6024563" y="3424238"/>
          <p14:tracePt t="61116" x="6024563" y="3619500"/>
          <p14:tracePt t="61123" x="6024563" y="3738563"/>
          <p14:tracePt t="61132" x="5989638" y="3883025"/>
          <p14:tracePt t="61140" x="5972175" y="4027488"/>
          <p14:tracePt t="61148" x="5930900" y="4181475"/>
          <p14:tracePt t="61156" x="5913438" y="4232275"/>
          <p14:tracePt t="61172" x="5913438" y="4240213"/>
          <p14:tracePt t="61285" x="5913438" y="4249738"/>
          <p14:tracePt t="61301" x="5913438" y="4206875"/>
          <p14:tracePt t="61310" x="5946775" y="4156075"/>
          <p14:tracePt t="61316" x="5946775" y="4113213"/>
          <p14:tracePt t="61324" x="5938838" y="4062413"/>
          <p14:tracePt t="61332" x="5895975" y="4027488"/>
          <p14:tracePt t="61340" x="5845175" y="3986213"/>
          <p14:tracePt t="61348" x="5837238" y="3986213"/>
          <p14:tracePt t="61356" x="5819775" y="3986213"/>
          <p14:tracePt t="61372" x="5811838" y="3986213"/>
          <p14:tracePt t="61380" x="5786438" y="3968750"/>
          <p14:tracePt t="61388" x="5768975" y="3960813"/>
          <p14:tracePt t="61396" x="5743575" y="3935413"/>
          <p14:tracePt t="61403" x="5735638" y="3917950"/>
          <p14:tracePt t="61412" x="5700713" y="3857625"/>
          <p14:tracePt t="61420" x="5683250" y="3832225"/>
          <p14:tracePt t="61428" x="5675313" y="3816350"/>
          <p14:tracePt t="61436" x="5657850" y="3773488"/>
          <p14:tracePt t="61444" x="5632450" y="3730625"/>
          <p14:tracePt t="61452" x="5599113" y="3697288"/>
          <p14:tracePt t="61460" x="5565775" y="3629025"/>
          <p14:tracePt t="61468" x="5538788" y="3603625"/>
          <p14:tracePt t="61476" x="5538788" y="3578225"/>
          <p14:tracePt t="61484" x="5505450" y="3543300"/>
          <p14:tracePt t="61492" x="5472113" y="3509963"/>
          <p14:tracePt t="61499" x="5472113" y="3484563"/>
          <p14:tracePt t="61507" x="5462588" y="3459163"/>
          <p14:tracePt t="61515" x="5462588" y="3390900"/>
          <p14:tracePt t="61523" x="5462588" y="3382963"/>
          <p14:tracePt t="61531" x="5462588" y="3322638"/>
          <p14:tracePt t="61540" x="5446713" y="3279775"/>
          <p14:tracePt t="61548" x="5446713" y="3263900"/>
          <p14:tracePt t="61556" x="5429250" y="3254375"/>
          <p14:tracePt t="61564" x="5429250" y="3228975"/>
          <p14:tracePt t="61572" x="5429250" y="3221038"/>
          <p14:tracePt t="61580" x="5429250" y="3186113"/>
          <p14:tracePt t="61587" x="5429250" y="3178175"/>
          <p14:tracePt t="61596" x="5437188" y="3135313"/>
          <p14:tracePt t="61604" x="5472113" y="3094038"/>
          <p14:tracePt t="61611" x="5505450" y="3041650"/>
          <p14:tracePt t="61620" x="5513388" y="3033713"/>
          <p14:tracePt t="61628" x="5556250" y="2965450"/>
          <p14:tracePt t="61636" x="5591175" y="2940050"/>
          <p14:tracePt t="61644" x="5607050" y="2889250"/>
          <p14:tracePt t="61652" x="5632450" y="2863850"/>
          <p14:tracePt t="61660" x="5632450" y="2838450"/>
          <p14:tracePt t="61668" x="5649913" y="2820988"/>
          <p14:tracePt t="61676" x="5657850" y="2813050"/>
          <p14:tracePt t="61684" x="5700713" y="2770188"/>
          <p14:tracePt t="61692" x="5718175" y="2752725"/>
          <p14:tracePt t="61700" x="5726113" y="2744788"/>
          <p14:tracePt t="61708" x="5751513" y="2719388"/>
          <p14:tracePt t="61716" x="5751513" y="2701925"/>
          <p14:tracePt t="61723" x="5768975" y="2676525"/>
          <p14:tracePt t="61732" x="5768975" y="2651125"/>
          <p14:tracePt t="61740" x="5776913" y="2617788"/>
          <p14:tracePt t="61748" x="5776913" y="2608263"/>
          <p14:tracePt t="61756" x="5776913" y="2566988"/>
          <p14:tracePt t="61764" x="5794375" y="2557463"/>
          <p14:tracePt t="61942" x="5794375" y="2592388"/>
          <p14:tracePt t="61950" x="5827713" y="2676525"/>
          <p14:tracePt t="61958" x="5827713" y="2762250"/>
          <p14:tracePt t="61965" x="5827713" y="2881313"/>
          <p14:tracePt t="61972" x="5827713" y="3000375"/>
          <p14:tracePt t="61980" x="5827713" y="3041650"/>
          <p14:tracePt t="61988" x="5845175" y="3084513"/>
          <p14:tracePt t="61996" x="5845175" y="3119438"/>
          <p14:tracePt t="62004" x="5862638" y="3178175"/>
          <p14:tracePt t="62020" x="5862638" y="3195638"/>
          <p14:tracePt t="62028" x="5870575" y="3238500"/>
          <p14:tracePt t="62036" x="5888038" y="3263900"/>
          <p14:tracePt t="62044" x="5905500" y="3289300"/>
          <p14:tracePt t="62057" x="5905500" y="3305175"/>
          <p14:tracePt t="62060" x="5913438" y="3330575"/>
          <p14:tracePt t="62429" x="5905500" y="3330575"/>
          <p14:tracePt t="62748" x="5862638" y="3330575"/>
          <p14:tracePt t="62757" x="5837238" y="3330575"/>
          <p14:tracePt t="62804" x="5819775" y="3340100"/>
          <p14:tracePt t="62812" x="5819775" y="3355975"/>
          <p14:tracePt t="62820" x="5819775" y="3382963"/>
          <p14:tracePt t="62828" x="5802313" y="3424238"/>
          <p14:tracePt t="62836" x="5802313" y="3475038"/>
          <p14:tracePt t="62844" x="5768975" y="3543300"/>
          <p14:tracePt t="62852" x="5768975" y="3603625"/>
          <p14:tracePt t="62860" x="5735638" y="3697288"/>
          <p14:tracePt t="62868" x="5675313" y="3816350"/>
          <p14:tracePt t="62876" x="5675313" y="3867150"/>
          <p14:tracePt t="62884" x="5675313" y="3951288"/>
          <p14:tracePt t="62892" x="5657850" y="4011613"/>
          <p14:tracePt t="62900" x="5657850" y="4027488"/>
          <p14:tracePt t="62908" x="5657850" y="4052888"/>
          <p14:tracePt t="62916" x="5657850" y="4062413"/>
          <p14:tracePt t="62964" x="5657850" y="4079875"/>
          <p14:tracePt t="62996" x="5657850" y="4062413"/>
          <p14:tracePt t="63012" x="5657850" y="4044950"/>
          <p14:tracePt t="63028" x="5641975" y="4044950"/>
          <p14:tracePt t="63052" x="5632450" y="4044950"/>
          <p14:tracePt t="63206" x="5641975" y="4019550"/>
          <p14:tracePt t="63213" x="5649913" y="3976688"/>
          <p14:tracePt t="63221" x="5683250" y="3943350"/>
          <p14:tracePt t="63229" x="5683250" y="3917950"/>
          <p14:tracePt t="63236" x="5700713" y="3892550"/>
          <p14:tracePt t="63244" x="5700713" y="3857625"/>
          <p14:tracePt t="63252" x="5700713" y="3832225"/>
          <p14:tracePt t="63284" x="5708650" y="3824288"/>
          <p14:tracePt t="63500" x="5726113" y="3824288"/>
          <p14:tracePt t="63748" x="5735638" y="3841750"/>
          <p14:tracePt t="63780" x="5735638" y="3849688"/>
          <p14:tracePt t="63788" x="5735638" y="3875088"/>
          <p14:tracePt t="63796" x="5735638" y="3883025"/>
          <p14:tracePt t="63803" x="5735638" y="3900488"/>
          <p14:tracePt t="63812" x="5751513" y="3943350"/>
          <p14:tracePt t="63820" x="5751513" y="3951288"/>
          <p14:tracePt t="63828" x="5751513" y="3968750"/>
          <p14:tracePt t="63836" x="5761038" y="3976688"/>
          <p14:tracePt t="63843" x="5761038" y="4002088"/>
          <p14:tracePt t="63852" x="5761038" y="4011613"/>
          <p14:tracePt t="63859" x="5776913" y="4044950"/>
          <p14:tracePt t="63868" x="5776913" y="4070350"/>
          <p14:tracePt t="63876" x="5802313" y="4113213"/>
          <p14:tracePt t="63884" x="5802313" y="4146550"/>
          <p14:tracePt t="63892" x="5819775" y="4171950"/>
          <p14:tracePt t="63900" x="5819775" y="4214813"/>
          <p14:tracePt t="63908" x="5819775" y="4249738"/>
          <p14:tracePt t="63916" x="5819775" y="4291013"/>
          <p14:tracePt t="63923" x="5837238" y="4333875"/>
          <p14:tracePt t="63932" x="5837238" y="4368800"/>
          <p14:tracePt t="63939" x="5837238" y="4394200"/>
          <p14:tracePt t="64045" x="5853113" y="4419600"/>
          <p14:tracePt t="64052" x="5895975" y="4452938"/>
          <p14:tracePt t="64060" x="5913438" y="4460875"/>
          <p14:tracePt t="64068" x="5938838" y="4460875"/>
          <p14:tracePt t="64077" x="5946775" y="4478338"/>
          <p14:tracePt t="64083" x="5972175" y="4486275"/>
          <p14:tracePt t="64116" x="6007100" y="4521200"/>
          <p14:tracePt t="64123" x="6015038" y="4529138"/>
          <p14:tracePt t="64132" x="6057900" y="4564063"/>
          <p14:tracePt t="64139" x="6108700" y="4589463"/>
          <p14:tracePt t="64148" x="6151563" y="4622800"/>
          <p14:tracePt t="64156" x="6202363" y="4657725"/>
          <p14:tracePt t="64164" x="6270625" y="4708525"/>
          <p14:tracePt t="64173" x="6346825" y="4784725"/>
          <p14:tracePt t="64180" x="6448425" y="4868863"/>
          <p14:tracePt t="64188" x="6550025" y="4972050"/>
          <p14:tracePt t="64196" x="6584950" y="5022850"/>
          <p14:tracePt t="64203" x="6635750" y="5091113"/>
          <p14:tracePt t="64212" x="6694488" y="5157788"/>
          <p14:tracePt t="64220" x="6719888" y="5192713"/>
          <p14:tracePt t="64228" x="6754813" y="5208588"/>
          <p14:tracePt t="64596" x="6737350" y="5208588"/>
          <p14:tracePt t="64612" x="6704013" y="5200650"/>
          <p14:tracePt t="64620" x="6678613" y="5200650"/>
          <p14:tracePt t="64628" x="6653213" y="5200650"/>
          <p14:tracePt t="64636" x="6600825" y="5183188"/>
          <p14:tracePt t="64644" x="6592888" y="5183188"/>
          <p14:tracePt t="64652" x="6567488" y="5183188"/>
          <p14:tracePt t="64660" x="6524625" y="5183188"/>
          <p14:tracePt t="64668" x="6456363" y="5183188"/>
          <p14:tracePt t="64676" x="6415088" y="5167313"/>
          <p14:tracePt t="64684" x="6364288" y="5149850"/>
          <p14:tracePt t="64692" x="6296025" y="5141913"/>
          <p14:tracePt t="64699" x="6270625" y="5141913"/>
          <p14:tracePt t="64707" x="6227763" y="5141913"/>
          <p14:tracePt t="64716" x="6210300" y="5141913"/>
          <p14:tracePt t="64724" x="6202363" y="5141913"/>
          <p14:tracePt t="64739" x="6194425" y="5141913"/>
          <p14:tracePt t="64748" x="6167438" y="5124450"/>
          <p14:tracePt t="64756" x="6134100" y="5124450"/>
          <p14:tracePt t="64764" x="6049963" y="5106988"/>
          <p14:tracePt t="64773" x="6007100" y="5106988"/>
          <p14:tracePt t="64780" x="5956300" y="5106988"/>
          <p14:tracePt t="64788" x="5913438" y="5106988"/>
          <p14:tracePt t="64796" x="5888038" y="5106988"/>
          <p14:tracePt t="64804" x="5837238" y="5106988"/>
          <p14:tracePt t="64812" x="5811838" y="5106988"/>
          <p14:tracePt t="64820" x="5768975" y="5106988"/>
          <p14:tracePt t="64828" x="5743575" y="5106988"/>
          <p14:tracePt t="64836" x="5692775" y="5106988"/>
          <p14:tracePt t="64852" x="5667375" y="5106988"/>
          <p14:tracePt t="64868" x="5641975" y="5106988"/>
          <p14:tracePt t="64876" x="5632450" y="5106988"/>
          <p14:tracePt t="64933" x="5607050" y="5106988"/>
          <p14:tracePt t="64940" x="5556250" y="5116513"/>
          <p14:tracePt t="64948" x="5513388" y="5132388"/>
          <p14:tracePt t="64956" x="5480050" y="5141913"/>
          <p14:tracePt t="64964" x="5472113" y="5141913"/>
          <p14:tracePt t="64974" x="5429250" y="5141913"/>
          <p14:tracePt t="64988" x="5403850" y="5141913"/>
          <p14:tracePt t="64996" x="5386388" y="5157788"/>
          <p14:tracePt t="65004" x="5360988" y="5157788"/>
          <p14:tracePt t="65044" x="5353050" y="5157788"/>
          <p14:tracePt t="65052" x="5335588" y="5167313"/>
          <p14:tracePt t="65061" x="5327650" y="5192713"/>
          <p14:tracePt t="65068" x="5327650" y="5208588"/>
          <p14:tracePt t="65076" x="5310188" y="5218113"/>
          <p14:tracePt t="65084" x="5310188" y="5260975"/>
          <p14:tracePt t="65092" x="5284788" y="5311775"/>
          <p14:tracePt t="65100" x="5267325" y="5319713"/>
          <p14:tracePt t="65108" x="5267325" y="5345113"/>
          <p14:tracePt t="65116" x="5259388" y="5370513"/>
          <p14:tracePt t="65124" x="5241925" y="5405438"/>
          <p14:tracePt t="65132" x="5241925" y="5413375"/>
          <p14:tracePt t="65140" x="5241925" y="5430838"/>
          <p14:tracePt t="65148" x="5241925" y="5438775"/>
          <p14:tracePt t="65172" x="5241925" y="5464175"/>
          <p14:tracePt t="65180" x="5241925" y="5481638"/>
          <p14:tracePt t="65188" x="5241925" y="5489575"/>
          <p14:tracePt t="65196" x="5241925" y="5497513"/>
          <p14:tracePt t="65212" x="5241925" y="5524500"/>
          <p14:tracePt t="65236" x="5249863" y="5557838"/>
          <p14:tracePt t="65252" x="5259388" y="5565775"/>
          <p14:tracePt t="65276" x="5284788" y="5583238"/>
          <p14:tracePt t="65300" x="5302250" y="5583238"/>
          <p14:tracePt t="65316" x="5327650" y="5583238"/>
          <p14:tracePt t="65340" x="5335588" y="5583238"/>
          <p14:tracePt t="65348" x="5343525" y="5583238"/>
          <p14:tracePt t="65357" x="5360988" y="5583238"/>
          <p14:tracePt t="65364" x="5386388" y="5583238"/>
          <p14:tracePt t="65374" x="5411788" y="5583238"/>
          <p14:tracePt t="65380" x="5437188" y="5600700"/>
          <p14:tracePt t="65388" x="5454650" y="5608638"/>
          <p14:tracePt t="65396" x="5462588" y="5608638"/>
          <p14:tracePt t="65404" x="5480050" y="5608638"/>
          <p14:tracePt t="65412" x="5487988" y="5608638"/>
          <p14:tracePt t="65420" x="5513388" y="5608638"/>
          <p14:tracePt t="65428" x="5538788" y="5608638"/>
          <p14:tracePt t="65436" x="5556250" y="5608638"/>
          <p14:tracePt t="65445" x="5581650" y="5608638"/>
          <p14:tracePt t="65452" x="5591175" y="5608638"/>
          <p14:tracePt t="65468" x="5607050" y="5608638"/>
          <p14:tracePt t="65476" x="5616575" y="5608638"/>
          <p14:tracePt t="65484" x="5641975" y="5608638"/>
          <p14:tracePt t="65492" x="5657850" y="5608638"/>
          <p14:tracePt t="65500" x="5683250" y="5608638"/>
          <p14:tracePt t="65508" x="5726113" y="5608638"/>
          <p14:tracePt t="65516" x="5751513" y="5608638"/>
          <p14:tracePt t="65524" x="5794375" y="5608638"/>
          <p14:tracePt t="65532" x="5827713" y="5608638"/>
          <p14:tracePt t="65539" x="5870575" y="5608638"/>
          <p14:tracePt t="65548" x="5895975" y="5608638"/>
          <p14:tracePt t="65556" x="5921375" y="5608638"/>
          <p14:tracePt t="65564" x="5938838" y="5608638"/>
          <p14:tracePt t="65573" x="5946775" y="5608638"/>
          <p14:tracePt t="65580" x="5964238" y="5608638"/>
          <p14:tracePt t="65588" x="5989638" y="5608638"/>
          <p14:tracePt t="65596" x="5997575" y="5608638"/>
          <p14:tracePt t="65604" x="6015038" y="5608638"/>
          <p14:tracePt t="65612" x="6024563" y="5608638"/>
          <p14:tracePt t="65620" x="6065838" y="5608638"/>
          <p14:tracePt t="65628" x="6091238" y="5600700"/>
          <p14:tracePt t="65636" x="6116638" y="5600700"/>
          <p14:tracePt t="65644" x="6151563" y="5600700"/>
          <p14:tracePt t="65652" x="6194425" y="5600700"/>
          <p14:tracePt t="65660" x="6219825" y="5600700"/>
          <p14:tracePt t="65668" x="6261100" y="5600700"/>
          <p14:tracePt t="65677" x="6278563" y="5591175"/>
          <p14:tracePt t="65684" x="6303963" y="5591175"/>
          <p14:tracePt t="65692" x="6329363" y="5591175"/>
          <p14:tracePt t="65708" x="6346825" y="5591175"/>
          <p14:tracePt t="65716" x="6372225" y="5575300"/>
          <p14:tracePt t="65724" x="6380163" y="5575300"/>
          <p14:tracePt t="65732" x="6405563" y="5575300"/>
          <p14:tracePt t="65739" x="6423025" y="5575300"/>
          <p14:tracePt t="65748" x="6448425" y="5575300"/>
          <p14:tracePt t="65756" x="6473825" y="5575300"/>
          <p14:tracePt t="65764" x="6483350" y="5575300"/>
          <p14:tracePt t="65773" x="6499225" y="5575300"/>
          <p14:tracePt t="65780" x="6542088" y="5549900"/>
          <p14:tracePt t="65788" x="6550025" y="5540375"/>
          <p14:tracePt t="65796" x="6575425" y="5540375"/>
          <p14:tracePt t="65804" x="6600825" y="5540375"/>
          <p14:tracePt t="65812" x="6643688" y="5540375"/>
          <p14:tracePt t="65820" x="6694488" y="5524500"/>
          <p14:tracePt t="65828" x="6719888" y="5507038"/>
          <p14:tracePt t="65836" x="6754813" y="5507038"/>
          <p14:tracePt t="65844" x="6823075" y="5456238"/>
          <p14:tracePt t="65852" x="6848475" y="5438775"/>
          <p14:tracePt t="65860" x="6915150" y="5405438"/>
          <p14:tracePt t="65868" x="6950075" y="5380038"/>
          <p14:tracePt t="65876" x="6992938" y="5362575"/>
          <p14:tracePt t="65884" x="7043738" y="5327650"/>
          <p14:tracePt t="65892" x="7085013" y="5294313"/>
          <p14:tracePt t="65900" x="7137400" y="5276850"/>
          <p14:tracePt t="65908" x="7162800" y="5268913"/>
          <p14:tracePt t="65916" x="7178675" y="5251450"/>
          <p14:tracePt t="65932" x="7188200" y="5243513"/>
          <p14:tracePt t="65948" x="7204075" y="5243513"/>
          <p14:tracePt t="65956" x="7213600" y="5226050"/>
          <p14:tracePt t="65964" x="7229475" y="5218113"/>
          <p14:tracePt t="65973" x="7239000" y="5208588"/>
          <p14:tracePt t="65980" x="7246938" y="5175250"/>
          <p14:tracePt t="65996" x="7264400" y="5167313"/>
          <p14:tracePt t="66004" x="7272338" y="5157788"/>
          <p14:tracePt t="66053" x="7272338" y="5132388"/>
          <p14:tracePt t="66061" x="7272338" y="5099050"/>
          <p14:tracePt t="66069" x="7272338" y="5056188"/>
          <p14:tracePt t="66077" x="7272338" y="5013325"/>
          <p14:tracePt t="66085" x="7239000" y="4946650"/>
          <p14:tracePt t="66093" x="7188200" y="4911725"/>
          <p14:tracePt t="66100" x="7153275" y="4878388"/>
          <p14:tracePt t="66108" x="7145338" y="4868863"/>
          <p14:tracePt t="66116" x="7119938" y="4852988"/>
          <p14:tracePt t="66124" x="7102475" y="4852988"/>
          <p14:tracePt t="66132" x="7051675" y="4843463"/>
          <p14:tracePt t="66140" x="7034213" y="4843463"/>
          <p14:tracePt t="66148" x="6967538" y="4843463"/>
          <p14:tracePt t="66157" x="6864350" y="4802188"/>
          <p14:tracePt t="66164" x="6805613" y="4802188"/>
          <p14:tracePt t="66173" x="6737350" y="4802188"/>
          <p14:tracePt t="66180" x="6635750" y="4802188"/>
          <p14:tracePt t="66188" x="6542088" y="4802188"/>
          <p14:tracePt t="66196" x="6456363" y="4802188"/>
          <p14:tracePt t="66204" x="6372225" y="4802188"/>
          <p14:tracePt t="66212" x="6278563" y="4802188"/>
          <p14:tracePt t="66220" x="6194425" y="4802188"/>
          <p14:tracePt t="66228" x="6134100" y="4802188"/>
          <p14:tracePt t="66236" x="6065838" y="4802188"/>
          <p14:tracePt t="66245" x="6040438" y="4802188"/>
          <p14:tracePt t="66252" x="6024563" y="4802188"/>
          <p14:tracePt t="66261" x="5989638" y="4802188"/>
          <p14:tracePt t="66268" x="5972175" y="4802188"/>
          <p14:tracePt t="66276" x="5930900" y="4810125"/>
          <p14:tracePt t="66284" x="5905500" y="4818063"/>
          <p14:tracePt t="66292" x="5837238" y="4818063"/>
          <p14:tracePt t="66300" x="5811838" y="4835525"/>
          <p14:tracePt t="66309" x="5743575" y="4886325"/>
          <p14:tracePt t="66316" x="5692775" y="4903788"/>
          <p14:tracePt t="66324" x="5649913" y="4919663"/>
          <p14:tracePt t="66332" x="5599113" y="4954588"/>
          <p14:tracePt t="66340" x="5573713" y="4954588"/>
          <p14:tracePt t="66348" x="5548313" y="4962525"/>
          <p14:tracePt t="66357" x="5513388" y="4979988"/>
          <p14:tracePt t="66380" x="5505450" y="4979988"/>
          <p14:tracePt t="66405" x="5487988" y="4997450"/>
          <p14:tracePt t="66629" x="5403850" y="4878388"/>
          <p14:tracePt t="66637" x="5224463" y="4792663"/>
          <p14:tracePt t="66645" x="4987925" y="4673600"/>
          <p14:tracePt t="66653" x="4808538" y="4579938"/>
          <p14:tracePt t="66661" x="4714875" y="4564063"/>
          <p14:tracePt t="66668" x="4689475" y="4538663"/>
          <p14:tracePt t="66692" x="4656138" y="4538663"/>
          <p14:tracePt t="66700" x="4630738" y="4538663"/>
          <p14:tracePt t="66708" x="4621213" y="4538663"/>
          <p14:tracePt t="66716" x="4605338" y="4538663"/>
          <p14:tracePt t="66829" x="4579938" y="4538663"/>
          <p14:tracePt t="66837" x="4570413" y="4538663"/>
          <p14:tracePt t="66861" x="4554538" y="4538663"/>
          <p14:tracePt t="66868" x="4503738" y="4538663"/>
          <p14:tracePt t="66876" x="4486275" y="4538663"/>
          <p14:tracePt t="66884" x="4435475" y="4538663"/>
          <p14:tracePt t="66892" x="4367213" y="4554538"/>
          <p14:tracePt t="66900" x="4324350" y="4554538"/>
          <p14:tracePt t="66908" x="4230688" y="4572000"/>
          <p14:tracePt t="66916" x="4162425" y="4605338"/>
          <p14:tracePt t="66924" x="4103688" y="4622800"/>
          <p14:tracePt t="66932" x="4035425" y="4640263"/>
          <p14:tracePt t="66939" x="3916363" y="4665663"/>
          <p14:tracePt t="66948" x="3814763" y="4699000"/>
          <p14:tracePt t="66956" x="3729038" y="4716463"/>
          <p14:tracePt t="66964" x="3652838" y="4749800"/>
          <p14:tracePt t="66973" x="3644900" y="4749800"/>
          <p14:tracePt t="66980" x="3619500" y="4767263"/>
          <p14:tracePt t="67054" x="3619500" y="4775200"/>
          <p14:tracePt t="67062" x="3619500" y="4792663"/>
          <p14:tracePt t="67069" x="3619500" y="4802188"/>
          <p14:tracePt t="67077" x="3619500" y="4843463"/>
          <p14:tracePt t="67084" x="3619500" y="4852988"/>
          <p14:tracePt t="67092" x="3602038" y="4886325"/>
          <p14:tracePt t="67124" x="3602038" y="4894263"/>
          <p14:tracePt t="67140" x="3611563" y="4919663"/>
          <p14:tracePt t="67156" x="3636963" y="4937125"/>
          <p14:tracePt t="67174" x="3652838" y="4937125"/>
          <p14:tracePt t="67180" x="3703638" y="4937125"/>
          <p14:tracePt t="67188" x="3729038" y="4937125"/>
          <p14:tracePt t="67196" x="3781425" y="4954588"/>
          <p14:tracePt t="67204" x="3789363" y="4954588"/>
          <p14:tracePt t="67212" x="3806825" y="4954588"/>
          <p14:tracePt t="67292" x="3832225" y="4954588"/>
          <p14:tracePt t="67301" x="3840163" y="4946650"/>
          <p14:tracePt t="67422" x="3865563" y="4954588"/>
          <p14:tracePt t="67430" x="3941763" y="5005388"/>
          <p14:tracePt t="67437" x="4010025" y="5038725"/>
          <p14:tracePt t="67444" x="4137025" y="5099050"/>
          <p14:tracePt t="67452" x="4230688" y="5141913"/>
          <p14:tracePt t="67461" x="4410075" y="5208588"/>
          <p14:tracePt t="67468" x="4529138" y="5251450"/>
          <p14:tracePt t="67477" x="4630738" y="5311775"/>
          <p14:tracePt t="67484" x="4749800" y="5345113"/>
          <p14:tracePt t="67493" x="4826000" y="5387975"/>
          <p14:tracePt t="67500" x="4884738" y="5387975"/>
          <p14:tracePt t="67508" x="4919663" y="5395913"/>
          <p14:tracePt t="67516" x="4927600" y="5395913"/>
          <p14:tracePt t="67524" x="4953000" y="5395913"/>
          <p14:tracePt t="67532" x="4978400" y="5395913"/>
          <p14:tracePt t="67540" x="4995863" y="5395913"/>
          <p14:tracePt t="67548" x="5021263" y="5395913"/>
          <p14:tracePt t="67556" x="5046663" y="5395913"/>
          <p14:tracePt t="67564" x="5089525" y="5395913"/>
          <p14:tracePt t="67573" x="5114925" y="5395913"/>
          <p14:tracePt t="67580" x="5132388" y="5395913"/>
          <p14:tracePt t="67588" x="5173663" y="5395913"/>
          <p14:tracePt t="67596" x="5183188" y="5395913"/>
          <p14:tracePt t="67604" x="5191125" y="5395913"/>
          <p14:tracePt t="67790" x="5216525" y="5395913"/>
          <p14:tracePt t="67797" x="5249863" y="5395913"/>
          <p14:tracePt t="67806" x="5318125" y="5430838"/>
          <p14:tracePt t="67813" x="5343525" y="5464175"/>
          <p14:tracePt t="67820" x="5394325" y="5481638"/>
          <p14:tracePt t="67828" x="5437188" y="5489575"/>
          <p14:tracePt t="67836" x="5462588" y="5489575"/>
          <p14:tracePt t="67844" x="5497513" y="5489575"/>
          <p14:tracePt t="67990" x="5487988" y="5472113"/>
          <p14:tracePt t="68005" x="5454650" y="5456238"/>
          <p14:tracePt t="68156" x="5446713" y="5446713"/>
          <p14:tracePt t="68188" x="5454650" y="5405438"/>
          <p14:tracePt t="68196" x="5462588" y="5395913"/>
          <p14:tracePt t="68204" x="5472113" y="5395913"/>
          <p14:tracePt t="68220" x="5513388" y="5395913"/>
          <p14:tracePt t="68228" x="5538788" y="5395913"/>
          <p14:tracePt t="68236" x="5607050" y="5395913"/>
          <p14:tracePt t="68244" x="5718175" y="5395913"/>
          <p14:tracePt t="68252" x="5802313" y="5395913"/>
          <p14:tracePt t="68261" x="5921375" y="5405438"/>
          <p14:tracePt t="68268" x="6100763" y="5446713"/>
          <p14:tracePt t="68277" x="6270625" y="5489575"/>
          <p14:tracePt t="68284" x="6389688" y="5514975"/>
          <p14:tracePt t="68292" x="6483350" y="5514975"/>
          <p14:tracePt t="68300" x="6524625" y="5514975"/>
          <p14:tracePt t="68308" x="6550025" y="5514975"/>
          <p14:tracePt t="68725" x="6567488" y="5514975"/>
          <p14:tracePt t="68933" x="6575425" y="5524500"/>
          <p14:tracePt t="68941" x="6575425" y="5540375"/>
          <p14:tracePt t="68948" x="6575425" y="5575300"/>
          <p14:tracePt t="68956" x="6575425" y="5591175"/>
          <p14:tracePt t="68964" x="6567488" y="5634038"/>
          <p14:tracePt t="68972" x="6559550" y="5676900"/>
          <p14:tracePt t="68980" x="6542088" y="5727700"/>
          <p14:tracePt t="68988" x="6524625" y="5735638"/>
          <p14:tracePt t="68996" x="6516688" y="5761038"/>
          <p14:tracePt t="69004" x="6499225" y="5778500"/>
          <p14:tracePt t="69076" x="6499225" y="5788025"/>
          <p14:tracePt t="69084" x="6491288" y="5795963"/>
          <p14:tracePt t="69092" x="6491288" y="5813425"/>
          <p14:tracePt t="69100" x="6473825" y="5838825"/>
          <p14:tracePt t="69108" x="6473825" y="5846763"/>
          <p14:tracePt t="69116" x="6465888" y="5864225"/>
          <p14:tracePt t="69132" x="6456363" y="5872163"/>
          <p14:tracePt t="69139" x="6440488" y="5889625"/>
          <p14:tracePt t="69188" x="6430963" y="5889625"/>
          <p14:tracePt t="69196" x="6389688" y="5854700"/>
          <p14:tracePt t="69204" x="6354763" y="5821363"/>
          <p14:tracePt t="69212" x="6338888" y="5753100"/>
          <p14:tracePt t="69228" x="6338888" y="5745163"/>
          <p14:tracePt t="69333" x="6329363" y="5735638"/>
          <p14:tracePt t="69341" x="6311900" y="5735638"/>
          <p14:tracePt t="69348" x="6303963" y="5735638"/>
          <p14:tracePt t="69357" x="6278563" y="5719763"/>
          <p14:tracePt t="69396" x="6261100" y="5710238"/>
          <p14:tracePt t="69412" x="6261100" y="5694363"/>
          <p14:tracePt t="69420" x="6235700" y="5634038"/>
          <p14:tracePt t="69428" x="6235700" y="5524500"/>
          <p14:tracePt t="69436" x="6235700" y="5405438"/>
          <p14:tracePt t="69444" x="6235700" y="5319713"/>
          <p14:tracePt t="69452" x="6235700" y="5175250"/>
          <p14:tracePt t="69460" x="6235700" y="5091113"/>
          <p14:tracePt t="69468" x="6219825" y="5022850"/>
          <p14:tracePt t="69476" x="6219825" y="4979988"/>
          <p14:tracePt t="69484" x="6219825" y="4911725"/>
          <p14:tracePt t="69492" x="6202363" y="4886325"/>
          <p14:tracePt t="69564" x="6202363" y="4852988"/>
          <p14:tracePt t="69573" x="6194425" y="4827588"/>
          <p14:tracePt t="69580" x="6159500" y="4775200"/>
          <p14:tracePt t="69588" x="6159500" y="4767263"/>
          <p14:tracePt t="69596" x="6142038" y="4759325"/>
          <p14:tracePt t="69604" x="6142038" y="4741863"/>
          <p14:tracePt t="69612" x="6134100" y="4716463"/>
          <p14:tracePt t="69620" x="6134100" y="4708525"/>
          <p14:tracePt t="69644" x="6134100" y="4691063"/>
          <p14:tracePt t="69652" x="6116638" y="4640263"/>
          <p14:tracePt t="69660" x="6116638" y="4605338"/>
          <p14:tracePt t="69668" x="6116638" y="4546600"/>
          <p14:tracePt t="69676" x="6116638" y="4460875"/>
          <p14:tracePt t="69684" x="6116638" y="4394200"/>
          <p14:tracePt t="69692" x="6116638" y="4308475"/>
          <p14:tracePt t="69700" x="6116638" y="4224338"/>
          <p14:tracePt t="69708" x="6075363" y="4105275"/>
          <p14:tracePt t="69716" x="6057900" y="4011613"/>
          <p14:tracePt t="69724" x="6057900" y="3892550"/>
          <p14:tracePt t="69732" x="6040438" y="3748088"/>
          <p14:tracePt t="69739" x="6024563" y="3654425"/>
          <p14:tracePt t="69748" x="6024563" y="3568700"/>
          <p14:tracePt t="69756" x="5989638" y="3517900"/>
          <p14:tracePt t="69764" x="5989638" y="3433763"/>
          <p14:tracePt t="69773" x="5989638" y="3373438"/>
          <p14:tracePt t="69780" x="5989638" y="3305175"/>
          <p14:tracePt t="69789" x="5989638" y="3246438"/>
          <p14:tracePt t="69796" x="5989638" y="3203575"/>
          <p14:tracePt t="69804" x="5989638" y="3119438"/>
          <p14:tracePt t="69812" x="5989638" y="3025775"/>
          <p14:tracePt t="69820" x="5989638" y="2965450"/>
          <p14:tracePt t="69828" x="5972175" y="2855913"/>
          <p14:tracePt t="69836" x="5972175" y="2787650"/>
          <p14:tracePt t="69844" x="5972175" y="2701925"/>
          <p14:tracePt t="69852" x="5972175" y="2660650"/>
          <p14:tracePt t="69860" x="5972175" y="2617788"/>
          <p14:tracePt t="69868" x="5972175" y="2592388"/>
          <p14:tracePt t="69877" x="5972175" y="2557463"/>
          <p14:tracePt t="69884" x="5972175" y="2549525"/>
          <p14:tracePt t="69892" x="5972175" y="2506663"/>
          <p14:tracePt t="69940" x="5972175" y="2481263"/>
          <p14:tracePt t="69948" x="5972175" y="2455863"/>
          <p14:tracePt t="69956" x="5972175" y="2422525"/>
          <p14:tracePt t="69964" x="5972175" y="2413000"/>
          <p14:tracePt t="69973" x="5972175" y="2387600"/>
          <p14:tracePt t="69980" x="5972175" y="2379663"/>
          <p14:tracePt t="69989" x="5989638" y="2362200"/>
          <p14:tracePt t="69996" x="5989638" y="2354263"/>
          <p14:tracePt t="70004" x="5989638" y="2328863"/>
          <p14:tracePt t="70012" x="5997575" y="2293938"/>
          <p14:tracePt t="70020" x="5997575" y="2286000"/>
          <p14:tracePt t="70028" x="6015038" y="2260600"/>
          <p14:tracePt t="70036" x="6015038" y="2235200"/>
          <p14:tracePt t="70044" x="6015038" y="2184400"/>
          <p14:tracePt t="70052" x="6015038" y="2141538"/>
          <p14:tracePt t="70060" x="6015038" y="2098675"/>
          <p14:tracePt t="70068" x="6015038" y="2065338"/>
          <p14:tracePt t="70077" x="6015038" y="2022475"/>
          <p14:tracePt t="70084" x="6015038" y="1997075"/>
          <p14:tracePt t="70092" x="6015038" y="1971675"/>
          <p14:tracePt t="70100" x="6015038" y="1954213"/>
          <p14:tracePt t="70108" x="6015038" y="1946275"/>
          <p14:tracePt t="70124" x="6015038" y="1928813"/>
          <p14:tracePt t="70132" x="6015038" y="1903413"/>
          <p14:tracePt t="70148" x="6015038" y="1895475"/>
          <p14:tracePt t="70357" x="5981700" y="2030413"/>
          <p14:tracePt t="70365" x="5956300" y="2184400"/>
          <p14:tracePt t="70375" x="5938838" y="2303463"/>
          <p14:tracePt t="70382" x="5913438" y="2422525"/>
          <p14:tracePt t="70389" x="5913438" y="2532063"/>
          <p14:tracePt t="70396" x="5913438" y="2574925"/>
          <p14:tracePt t="70404" x="5913438" y="2660650"/>
          <p14:tracePt t="70412" x="5913438" y="2727325"/>
          <p14:tracePt t="70420" x="5913438" y="2770188"/>
          <p14:tracePt t="70428" x="5921375" y="2820988"/>
          <p14:tracePt t="70436" x="5921375" y="2881313"/>
          <p14:tracePt t="70443" x="5921375" y="2949575"/>
          <p14:tracePt t="70452" x="5921375" y="2957513"/>
          <p14:tracePt t="70459" x="5921375" y="3000375"/>
          <p14:tracePt t="70468" x="5921375" y="3041650"/>
          <p14:tracePt t="70476" x="5921375" y="3067050"/>
          <p14:tracePt t="70484" x="5921375" y="3101975"/>
          <p14:tracePt t="70492" x="5921375" y="3109913"/>
          <p14:tracePt t="70597" x="5921375" y="3135313"/>
          <p14:tracePt t="70606" x="5938838" y="3186113"/>
          <p14:tracePt t="70613" x="5956300" y="3211513"/>
          <p14:tracePt t="70620" x="5956300" y="3221038"/>
          <p14:tracePt t="70628" x="5956300" y="3238500"/>
          <p14:tracePt t="70636" x="5964238" y="3246438"/>
          <p14:tracePt t="70643" x="5964238" y="3271838"/>
          <p14:tracePt t="70659" x="5981700" y="3305175"/>
          <p14:tracePt t="70684" x="5981700" y="3314700"/>
          <p14:tracePt t="70692" x="5997575" y="3355975"/>
          <p14:tracePt t="70716" x="6024563" y="3373438"/>
          <p14:tracePt t="70790" x="6032500" y="3382963"/>
          <p14:tracePt t="70797" x="6091238" y="3398838"/>
          <p14:tracePt t="70806" x="6126163" y="3424238"/>
          <p14:tracePt t="70814" x="6167438" y="3441700"/>
          <p14:tracePt t="70820" x="6184900" y="3441700"/>
          <p14:tracePt t="70828" x="6194425" y="3459163"/>
          <p14:tracePt t="70836" x="6219825" y="3459163"/>
          <p14:tracePt t="70844" x="6245225" y="3467100"/>
          <p14:tracePt t="70909" x="6261100" y="3467100"/>
          <p14:tracePt t="70917" x="6321425" y="3502025"/>
          <p14:tracePt t="70925" x="6329363" y="3509963"/>
          <p14:tracePt t="70933" x="6389688" y="3527425"/>
          <p14:tracePt t="70942" x="6397625" y="3535363"/>
          <p14:tracePt t="70948" x="6423025" y="3535363"/>
          <p14:tracePt t="70956" x="6473825" y="3568700"/>
          <p14:tracePt t="70964" x="6483350" y="3586163"/>
          <p14:tracePt t="70972" x="6508750" y="3586163"/>
          <p14:tracePt t="70980" x="6524625" y="3586163"/>
          <p14:tracePt t="70989" x="6550025" y="3594100"/>
          <p14:tracePt t="70996" x="6559550" y="3594100"/>
          <p14:tracePt t="71004" x="6584950" y="3594100"/>
          <p14:tracePt t="71012" x="6635750" y="3611563"/>
          <p14:tracePt t="71020" x="6678613" y="3611563"/>
          <p14:tracePt t="71028" x="6762750" y="3611563"/>
          <p14:tracePt t="71036" x="6856413" y="3611563"/>
          <p14:tracePt t="71044" x="6992938" y="3611563"/>
          <p14:tracePt t="71056" x="7112000" y="3611563"/>
          <p14:tracePt t="71060" x="7229475" y="3611563"/>
          <p14:tracePt t="71068" x="7340600" y="3611563"/>
          <p14:tracePt t="71077" x="7485063" y="3611563"/>
          <p14:tracePt t="71084" x="7545388" y="3611563"/>
          <p14:tracePt t="71092" x="7612063" y="3611563"/>
          <p14:tracePt t="71100" x="7697788" y="3611563"/>
          <p14:tracePt t="71108" x="7740650" y="3611563"/>
          <p14:tracePt t="71116" x="7756525" y="3611563"/>
          <p14:tracePt t="71124" x="7766050" y="3611563"/>
          <p14:tracePt t="71132" x="7807325" y="3611563"/>
          <p14:tracePt t="71140" x="7832725" y="3611563"/>
          <p14:tracePt t="71148" x="7875588" y="3611563"/>
          <p14:tracePt t="71155" x="7943850" y="3611563"/>
          <p14:tracePt t="71164" x="7986713" y="3611563"/>
          <p14:tracePt t="71172" x="8029575" y="3611563"/>
          <p14:tracePt t="71180" x="8062913" y="3611563"/>
          <p14:tracePt t="71189" x="8088313" y="3611563"/>
          <p14:tracePt t="71196" x="8096250" y="3611563"/>
          <p14:tracePt t="71204" x="8113713" y="3611563"/>
          <p14:tracePt t="71253" x="8121650" y="3611563"/>
          <p14:tracePt t="71260" x="8164513" y="3611563"/>
          <p14:tracePt t="71268" x="8189913" y="3611563"/>
          <p14:tracePt t="71276" x="8258175" y="3611563"/>
          <p14:tracePt t="71285" x="8301038" y="3611563"/>
          <p14:tracePt t="71293" x="8343900" y="3611563"/>
          <p14:tracePt t="71300" x="8410575" y="3611563"/>
          <p14:tracePt t="71308" x="8470900" y="3611563"/>
          <p14:tracePt t="71316" x="8539163" y="3611563"/>
          <p14:tracePt t="71324" x="8580438" y="3611563"/>
          <p14:tracePt t="71332" x="8648700" y="3611563"/>
          <p14:tracePt t="71340" x="8709025" y="3611563"/>
          <p14:tracePt t="71348" x="8734425" y="3611563"/>
          <p14:tracePt t="71357" x="8785225" y="3611563"/>
          <p14:tracePt t="71364" x="8793163" y="3611563"/>
          <p14:tracePt t="71485" x="8802688" y="3611563"/>
          <p14:tracePt t="71549" x="8836025" y="3603625"/>
          <p14:tracePt t="71558" x="8843963" y="3578225"/>
          <p14:tracePt t="71566" x="8843963" y="3552825"/>
          <p14:tracePt t="71575" x="8843963" y="3502025"/>
          <p14:tracePt t="71580" x="8861425" y="3475038"/>
          <p14:tracePt t="71589" x="8861425" y="3416300"/>
          <p14:tracePt t="71596" x="8861425" y="3348038"/>
          <p14:tracePt t="71604" x="8861425" y="3289300"/>
          <p14:tracePt t="71612" x="8861425" y="3238500"/>
          <p14:tracePt t="71620" x="8861425" y="3178175"/>
          <p14:tracePt t="71628" x="8861425" y="3109913"/>
          <p14:tracePt t="71636" x="8861425" y="3051175"/>
          <p14:tracePt t="71644" x="8861425" y="3000375"/>
          <p14:tracePt t="71652" x="8861425" y="2957513"/>
          <p14:tracePt t="71660" x="8861425" y="2897188"/>
          <p14:tracePt t="71668" x="8878888" y="2863850"/>
          <p14:tracePt t="71676" x="8878888" y="2820988"/>
          <p14:tracePt t="71684" x="8878888" y="2795588"/>
          <p14:tracePt t="71693" x="8878888" y="2744788"/>
          <p14:tracePt t="71700" x="8878888" y="2701925"/>
          <p14:tracePt t="71708" x="8878888" y="2660650"/>
          <p14:tracePt t="71716" x="8878888" y="2592388"/>
          <p14:tracePt t="71724" x="8878888" y="2549525"/>
          <p14:tracePt t="71732" x="8878888" y="2481263"/>
          <p14:tracePt t="71740" x="8878888" y="2422525"/>
          <p14:tracePt t="71748" x="8878888" y="2336800"/>
          <p14:tracePt t="71756" x="8878888" y="2252663"/>
          <p14:tracePt t="71764" x="8878888" y="2217738"/>
          <p14:tracePt t="71773" x="8878888" y="2159000"/>
          <p14:tracePt t="71780" x="8878888" y="2116138"/>
          <p14:tracePt t="71789" x="8878888" y="2098675"/>
          <p14:tracePt t="71796" x="8878888" y="2090738"/>
          <p14:tracePt t="71965" x="8869363" y="2065338"/>
          <p14:tracePt t="71975" x="8828088" y="2030413"/>
          <p14:tracePt t="71982" x="8777288" y="2014538"/>
          <p14:tracePt t="71990" x="8691563" y="1997075"/>
          <p14:tracePt t="71996" x="8564563" y="1954213"/>
          <p14:tracePt t="72004" x="8470900" y="1920875"/>
          <p14:tracePt t="72012" x="8377238" y="1903413"/>
          <p14:tracePt t="72020" x="8318500" y="1903413"/>
          <p14:tracePt t="72028" x="8250238" y="1885950"/>
          <p14:tracePt t="72036" x="8199438" y="1852613"/>
          <p14:tracePt t="72044" x="8174038" y="1852613"/>
          <p14:tracePt t="72052" x="8147050" y="1852613"/>
          <p14:tracePt t="72061" x="8139113" y="1852613"/>
          <p14:tracePt t="72068" x="8096250" y="1835150"/>
          <p14:tracePt t="72076" x="8070850" y="1835150"/>
          <p14:tracePt t="72084" x="8020050" y="1835150"/>
          <p14:tracePt t="72093" x="7994650" y="1835150"/>
          <p14:tracePt t="72100" x="7951788" y="1835150"/>
          <p14:tracePt t="72108" x="7885113" y="1835150"/>
          <p14:tracePt t="72116" x="7842250" y="1835150"/>
          <p14:tracePt t="72124" x="7773988" y="1835150"/>
          <p14:tracePt t="72132" x="7715250" y="1835150"/>
          <p14:tracePt t="72139" x="7672388" y="1835150"/>
          <p14:tracePt t="72148" x="7621588" y="1835150"/>
          <p14:tracePt t="72155" x="7561263" y="1835150"/>
          <p14:tracePt t="72164" x="7535863" y="1835150"/>
          <p14:tracePt t="72173" x="7467600" y="1835150"/>
          <p14:tracePt t="72180" x="7426325" y="1835150"/>
          <p14:tracePt t="72189" x="7373938" y="1835150"/>
          <p14:tracePt t="72196" x="7315200" y="1835150"/>
          <p14:tracePt t="72204" x="7272338" y="1835150"/>
          <p14:tracePt t="72212" x="7188200" y="1835150"/>
          <p14:tracePt t="72220" x="7119938" y="1835150"/>
          <p14:tracePt t="72228" x="7059613" y="1835150"/>
          <p14:tracePt t="72236" x="6975475" y="1835150"/>
          <p14:tracePt t="72244" x="6907213" y="1835150"/>
          <p14:tracePt t="72252" x="6797675" y="1835150"/>
          <p14:tracePt t="72260" x="6711950" y="1835150"/>
          <p14:tracePt t="72268" x="6626225" y="1835150"/>
          <p14:tracePt t="72276" x="6542088" y="1835150"/>
          <p14:tracePt t="72284" x="6397625" y="1835150"/>
          <p14:tracePt t="72292" x="6278563" y="1835150"/>
          <p14:tracePt t="72300" x="6159500" y="1819275"/>
          <p14:tracePt t="72308" x="6040438" y="1801813"/>
          <p14:tracePt t="72316" x="5981700" y="1801813"/>
          <p14:tracePt t="72324" x="5930900" y="1801813"/>
          <p14:tracePt t="72332" x="5921375" y="1801813"/>
          <p14:tracePt t="72339" x="5895975" y="1801813"/>
          <p14:tracePt t="72348" x="5870575" y="1801813"/>
          <p14:tracePt t="72355" x="5853113" y="1801813"/>
          <p14:tracePt t="72364" x="5845175" y="1801813"/>
          <p14:tracePt t="72372" x="5827713" y="1801813"/>
          <p14:tracePt t="72380" x="5802313" y="1801813"/>
          <p14:tracePt t="72396" x="5776913" y="1801813"/>
          <p14:tracePt t="72404" x="5735638" y="1801813"/>
          <p14:tracePt t="72412" x="5718175" y="1801813"/>
          <p14:tracePt t="72581" x="5708650" y="1819275"/>
          <p14:tracePt t="72589" x="5708650" y="1878013"/>
          <p14:tracePt t="72596" x="5718175" y="1989138"/>
          <p14:tracePt t="72604" x="5735638" y="2108200"/>
          <p14:tracePt t="72611" x="5735638" y="2227263"/>
          <p14:tracePt t="72619" x="5761038" y="2344738"/>
          <p14:tracePt t="72628" x="5776913" y="2405063"/>
          <p14:tracePt t="72636" x="5776913" y="2473325"/>
          <p14:tracePt t="72643" x="5776913" y="2532063"/>
          <p14:tracePt t="72652" x="5776913" y="2566988"/>
          <p14:tracePt t="72659" x="5776913" y="2608263"/>
          <p14:tracePt t="72668" x="5776913" y="2633663"/>
          <p14:tracePt t="72676" x="5776913" y="2676525"/>
          <p14:tracePt t="72684" x="5776913" y="2711450"/>
          <p14:tracePt t="72692" x="5768975" y="2719388"/>
          <p14:tracePt t="72700" x="5768975" y="2762250"/>
          <p14:tracePt t="72708" x="5735638" y="2871788"/>
          <p14:tracePt t="72716" x="5735638" y="2914650"/>
          <p14:tracePt t="72724" x="5735638" y="2965450"/>
          <p14:tracePt t="72732" x="5735638" y="3025775"/>
          <p14:tracePt t="72739" x="5735638" y="3041650"/>
          <p14:tracePt t="72748" x="5735638" y="3094038"/>
          <p14:tracePt t="72755" x="5735638" y="3144838"/>
          <p14:tracePt t="72773" x="5735638" y="3152775"/>
          <p14:tracePt t="72861" x="5735638" y="3160713"/>
          <p14:tracePt t="72893" x="5751513" y="3160713"/>
          <p14:tracePt t="72901" x="5786438" y="3160713"/>
          <p14:tracePt t="72908" x="5853113" y="3178175"/>
          <p14:tracePt t="72916" x="5938838" y="3178175"/>
          <p14:tracePt t="72924" x="6091238" y="3203575"/>
          <p14:tracePt t="72932" x="6202363" y="3203575"/>
          <p14:tracePt t="72940" x="6372225" y="3203575"/>
          <p14:tracePt t="72948" x="6516688" y="3203575"/>
          <p14:tracePt t="72955" x="6661150" y="3203575"/>
          <p14:tracePt t="72964" x="6805613" y="3203575"/>
          <p14:tracePt t="72972" x="6915150" y="3203575"/>
          <p14:tracePt t="72979" x="7034213" y="3203575"/>
          <p14:tracePt t="72989" x="7145338" y="3203575"/>
          <p14:tracePt t="72996" x="7239000" y="3203575"/>
          <p14:tracePt t="73005" x="7323138" y="3203575"/>
          <p14:tracePt t="73012" x="7442200" y="3203575"/>
          <p14:tracePt t="73020" x="7527925" y="3203575"/>
          <p14:tracePt t="73028" x="7637463" y="3203575"/>
          <p14:tracePt t="73036" x="7756525" y="3203575"/>
          <p14:tracePt t="73055" x="7994650" y="3263900"/>
          <p14:tracePt t="73060" x="8113713" y="3263900"/>
          <p14:tracePt t="73068" x="8199438" y="3263900"/>
          <p14:tracePt t="73076" x="8266113" y="3263900"/>
          <p14:tracePt t="73084" x="8291513" y="3263900"/>
          <p14:tracePt t="73092" x="8334375" y="3263900"/>
          <p14:tracePt t="73100" x="8351838" y="3263900"/>
          <p14:tracePt t="73132" x="8359775" y="3263900"/>
          <p14:tracePt t="73140" x="8377238" y="3263900"/>
          <p14:tracePt t="73148" x="8410575" y="3263900"/>
          <p14:tracePt t="73155" x="8462963" y="3279775"/>
          <p14:tracePt t="73164" x="8521700" y="3279775"/>
          <p14:tracePt t="73172" x="8589963" y="3297238"/>
          <p14:tracePt t="73180" x="8640763" y="3322638"/>
          <p14:tracePt t="73189" x="8666163" y="3322638"/>
          <p14:tracePt t="73196" x="8674100" y="3322638"/>
          <p14:tracePt t="73204" x="8699500" y="3322638"/>
          <p14:tracePt t="73212" x="8716963" y="3322638"/>
          <p14:tracePt t="73220" x="8724900" y="3322638"/>
          <p14:tracePt t="73228" x="8742363" y="3322638"/>
          <p14:tracePt t="73284" x="8767763" y="3322638"/>
          <p14:tracePt t="73293" x="8793163" y="3322638"/>
          <p14:tracePt t="73300" x="8802688" y="3322638"/>
          <p14:tracePt t="73308" x="8828088" y="3322638"/>
          <p14:tracePt t="73316" x="8843963" y="3322638"/>
          <p14:tracePt t="73324" x="8853488" y="3322638"/>
          <p14:tracePt t="73332" x="8861425" y="3322638"/>
          <p14:tracePt t="73340" x="8904288" y="3297238"/>
          <p14:tracePt t="73348" x="8937625" y="3263900"/>
          <p14:tracePt t="73356" x="8972550" y="3238500"/>
          <p14:tracePt t="73364" x="9013825" y="3203575"/>
          <p14:tracePt t="73373" x="9064625" y="3170238"/>
          <p14:tracePt t="73380" x="9074150" y="3160713"/>
          <p14:tracePt t="73389" x="9091613" y="3144838"/>
          <p14:tracePt t="73396" x="9117013" y="3119438"/>
          <p14:tracePt t="73435" x="9124950" y="3109913"/>
          <p14:tracePt t="73444" x="9124950" y="3067050"/>
          <p14:tracePt t="73452" x="9124950" y="3025775"/>
          <p14:tracePt t="73459" x="9124950" y="2957513"/>
          <p14:tracePt t="73468" x="9124950" y="2897188"/>
          <p14:tracePt t="73475" x="9124950" y="2830513"/>
          <p14:tracePt t="73484" x="9117013" y="2744788"/>
          <p14:tracePt t="73492" x="9082088" y="2643188"/>
          <p14:tracePt t="73500" x="9048750" y="2574925"/>
          <p14:tracePt t="73508" x="9048750" y="2549525"/>
          <p14:tracePt t="73516" x="9013825" y="2498725"/>
          <p14:tracePt t="73524" x="8997950" y="2455863"/>
          <p14:tracePt t="73532" x="8963025" y="2422525"/>
          <p14:tracePt t="73539" x="8955088" y="2397125"/>
          <p14:tracePt t="73548" x="8937625" y="2387600"/>
          <p14:tracePt t="73555" x="8929688" y="2354263"/>
          <p14:tracePt t="73564" x="8929688" y="2328863"/>
          <p14:tracePt t="73572" x="8912225" y="2303463"/>
          <p14:tracePt t="73580" x="8904288" y="2286000"/>
          <p14:tracePt t="73589" x="8869363" y="2260600"/>
          <p14:tracePt t="73604" x="8869363" y="2252663"/>
          <p14:tracePt t="73612" x="8861425" y="2227263"/>
          <p14:tracePt t="73628" x="8861425" y="2209800"/>
          <p14:tracePt t="73636" x="8861425" y="2200275"/>
          <p14:tracePt t="73644" x="8836025" y="2174875"/>
          <p14:tracePt t="73660" x="8818563" y="2159000"/>
          <p14:tracePt t="73668" x="8818563" y="2149475"/>
          <p14:tracePt t="73925" x="8793163" y="2124075"/>
          <p14:tracePt t="73934" x="8674100" y="2039938"/>
          <p14:tracePt t="73942" x="8470900" y="1971675"/>
          <p14:tracePt t="73949" x="8266113" y="1885950"/>
          <p14:tracePt t="73955" x="7918450" y="1725613"/>
          <p14:tracePt t="73964" x="7604125" y="1589088"/>
          <p14:tracePt t="73972" x="7137400" y="1436688"/>
          <p14:tracePt t="73980" x="6618288" y="1308100"/>
          <p14:tracePt t="73989" x="6167438" y="1216025"/>
          <p14:tracePt t="73996" x="5888038" y="1189038"/>
          <p14:tracePt t="74004" x="5692775" y="1189038"/>
          <p14:tracePt t="74012" x="5573713" y="1189038"/>
          <p14:tracePt t="74019" x="5513388" y="1189038"/>
          <p14:tracePt t="74028" x="5480050" y="1189038"/>
          <p14:tracePt t="74036" x="5437188" y="1198563"/>
          <p14:tracePt t="74054" x="5421313" y="1216025"/>
          <p14:tracePt t="74084" x="5411788" y="1216025"/>
          <p14:tracePt t="74173" x="5403850" y="1223963"/>
          <p14:tracePt t="74181" x="5403850" y="1266825"/>
          <p14:tracePt t="74192" x="5403850" y="1308100"/>
          <p14:tracePt t="74197" x="5318125" y="1444625"/>
          <p14:tracePt t="74204" x="5233988" y="1631950"/>
          <p14:tracePt t="74213" x="5165725" y="1809750"/>
          <p14:tracePt t="74220" x="5072063" y="1989138"/>
          <p14:tracePt t="74227" x="5072063" y="2098675"/>
          <p14:tracePt t="74236" x="5072063" y="2192338"/>
          <p14:tracePt t="74244" x="5072063" y="2278063"/>
          <p14:tracePt t="74252" x="5072063" y="2362200"/>
          <p14:tracePt t="74260" x="5097463" y="2438400"/>
          <p14:tracePt t="74268" x="5132388" y="2506663"/>
          <p14:tracePt t="74276" x="5191125" y="2600325"/>
          <p14:tracePt t="74284" x="5233988" y="2676525"/>
          <p14:tracePt t="74292" x="5284788" y="2744788"/>
          <p14:tracePt t="74300" x="5343525" y="2871788"/>
          <p14:tracePt t="74308" x="5386388" y="2940050"/>
          <p14:tracePt t="74316" x="5411788" y="2974975"/>
          <p14:tracePt t="74324" x="5429250" y="3000375"/>
          <p14:tracePt t="74340" x="5446713" y="3033713"/>
          <p14:tracePt t="74380" x="5454650" y="3033713"/>
          <p14:tracePt t="74389" x="5480050" y="3041650"/>
          <p14:tracePt t="74396" x="5480050" y="3059113"/>
          <p14:tracePt t="74404" x="5522913" y="3084513"/>
          <p14:tracePt t="74412" x="5538788" y="3109913"/>
          <p14:tracePt t="74420" x="5556250" y="3160713"/>
          <p14:tracePt t="74428" x="5565775" y="3203575"/>
          <p14:tracePt t="74436" x="5599113" y="3271838"/>
          <p14:tracePt t="74557" x="5616575" y="3271838"/>
          <p14:tracePt t="74576" x="5624513" y="3263900"/>
          <p14:tracePt t="74582" x="5624513" y="3246438"/>
          <p14:tracePt t="74596" x="5624513" y="3238500"/>
          <p14:tracePt t="74628" x="5683250" y="3271838"/>
          <p14:tracePt t="74636" x="5794375" y="3373438"/>
          <p14:tracePt t="74644" x="5837238" y="3552825"/>
          <p14:tracePt t="74652" x="5880100" y="3756025"/>
          <p14:tracePt t="74660" x="5880100" y="3875088"/>
          <p14:tracePt t="74668" x="5880100" y="4011613"/>
          <p14:tracePt t="74676" x="5895975" y="4062413"/>
          <p14:tracePt t="74684" x="5895975" y="4070350"/>
          <p14:tracePt t="74692" x="5895975" y="4087813"/>
          <p14:tracePt t="74829" x="5895975" y="4095750"/>
          <p14:tracePt t="74877" x="5921375" y="4095750"/>
          <p14:tracePt t="74900" x="5921375" y="4113213"/>
          <p14:tracePt t="74909" x="5956300" y="4156075"/>
          <p14:tracePt t="74916" x="5972175" y="4249738"/>
          <p14:tracePt t="74925" x="5972175" y="4308475"/>
          <p14:tracePt t="74932" x="5972175" y="4394200"/>
          <p14:tracePt t="74940" x="5972175" y="4460875"/>
          <p14:tracePt t="74948" x="5972175" y="4564063"/>
          <p14:tracePt t="74955" x="5972175" y="4683125"/>
          <p14:tracePt t="74964" x="5972175" y="4767263"/>
          <p14:tracePt t="74972" x="5972175" y="4860925"/>
          <p14:tracePt t="74980" x="5989638" y="4919663"/>
          <p14:tracePt t="74988" x="6007100" y="4972050"/>
          <p14:tracePt t="74996" x="6032500" y="4997450"/>
          <p14:tracePt t="75004" x="6032500" y="5013325"/>
          <p14:tracePt t="75012" x="6032500" y="5038725"/>
          <p14:tracePt t="75019" x="6032500" y="5081588"/>
          <p14:tracePt t="75028" x="6032500" y="5106988"/>
          <p14:tracePt t="75035" x="6032500" y="5132388"/>
          <p14:tracePt t="75043" x="6032500" y="5183188"/>
          <p14:tracePt t="75055" x="6032500" y="5226050"/>
          <p14:tracePt t="75059" x="6032500" y="5268913"/>
          <p14:tracePt t="75068" x="6032500" y="5337175"/>
          <p14:tracePt t="75076" x="6032500" y="5362575"/>
          <p14:tracePt t="75084" x="6032500" y="5380038"/>
          <p14:tracePt t="75092" x="6032500" y="5405438"/>
          <p14:tracePt t="75133" x="6032500" y="5362575"/>
          <p14:tracePt t="75142" x="6057900" y="5235575"/>
          <p14:tracePt t="75150" x="6057900" y="5064125"/>
          <p14:tracePt t="75156" x="6075363" y="4911725"/>
          <p14:tracePt t="75164" x="6075363" y="4716463"/>
          <p14:tracePt t="75172" x="6075363" y="4521200"/>
          <p14:tracePt t="75180" x="6075363" y="4351338"/>
          <p14:tracePt t="75189" x="6040438" y="4171950"/>
          <p14:tracePt t="75196" x="5997575" y="4019550"/>
          <p14:tracePt t="75204" x="5972175" y="3849688"/>
          <p14:tracePt t="75212" x="5938838" y="3756025"/>
          <p14:tracePt t="75220" x="5921375" y="3687763"/>
          <p14:tracePt t="75228" x="5921375" y="3629025"/>
          <p14:tracePt t="75236" x="5921375" y="3578225"/>
          <p14:tracePt t="75244" x="5921375" y="3568700"/>
          <p14:tracePt t="75252" x="5921375" y="3509963"/>
          <p14:tracePt t="75268" x="5921375" y="3502025"/>
          <p14:tracePt t="75326" x="5921375" y="3535363"/>
          <p14:tracePt t="75334" x="5921375" y="3619500"/>
          <p14:tracePt t="75342" x="5921375" y="3790950"/>
          <p14:tracePt t="75351" x="5921375" y="3960813"/>
          <p14:tracePt t="75358" x="5921375" y="4206875"/>
          <p14:tracePt t="75364" x="5921375" y="4460875"/>
          <p14:tracePt t="75373" x="5921375" y="4691063"/>
          <p14:tracePt t="75380" x="5921375" y="4860925"/>
          <p14:tracePt t="75390" x="5921375" y="5056188"/>
          <p14:tracePt t="75396" x="5921375" y="5175250"/>
          <p14:tracePt t="75405" x="5921375" y="5345113"/>
          <p14:tracePt t="75412" x="5921375" y="5489575"/>
          <p14:tracePt t="75421" x="5921375" y="5549900"/>
          <p14:tracePt t="75429" x="5930900" y="5600700"/>
          <p14:tracePt t="75436" x="5938838" y="5608638"/>
          <p14:tracePt t="75452" x="5946775" y="5616575"/>
          <p14:tracePt t="75500" x="5989638" y="5600700"/>
          <p14:tracePt t="75509" x="6024563" y="5557838"/>
          <p14:tracePt t="75516" x="6075363" y="5481638"/>
          <p14:tracePt t="75524" x="6108700" y="5438775"/>
          <p14:tracePt t="75532" x="6159500" y="5405438"/>
          <p14:tracePt t="75540" x="6227763" y="5353050"/>
          <p14:tracePt t="75548" x="6321425" y="5337175"/>
          <p14:tracePt t="75557" x="6430963" y="5337175"/>
          <p14:tracePt t="75564" x="6600825" y="5337175"/>
          <p14:tracePt t="75573" x="6881813" y="5337175"/>
          <p14:tracePt t="75580" x="7170738" y="5337175"/>
          <p14:tracePt t="75590" x="7510463" y="5337175"/>
          <p14:tracePt t="75596" x="7893050" y="5380038"/>
          <p14:tracePt t="75605" x="8258175" y="5405438"/>
          <p14:tracePt t="75613" x="8513763" y="5405438"/>
          <p14:tracePt t="75621" x="8734425" y="5405438"/>
          <p14:tracePt t="75629" x="8963025" y="5370513"/>
          <p14:tracePt t="75637" x="9107488" y="5345113"/>
          <p14:tracePt t="75645" x="9320213" y="5276850"/>
          <p14:tracePt t="75652" x="9380538" y="5260975"/>
          <p14:tracePt t="75662" x="9413875" y="5251450"/>
          <p14:tracePt t="75684" x="9405938" y="5183188"/>
          <p14:tracePt t="75693" x="9363075" y="5183188"/>
          <p14:tracePt t="75700" x="9201150" y="5141913"/>
          <p14:tracePt t="75709" x="9107488" y="5106988"/>
          <p14:tracePt t="75716" x="9091613" y="5106988"/>
          <p14:tracePt t="75845" x="9082088" y="5091113"/>
          <p14:tracePt t="75854" x="9082088" y="5064125"/>
          <p14:tracePt t="75861" x="9132888" y="5030788"/>
          <p14:tracePt t="75869" x="9132888" y="4972050"/>
          <p14:tracePt t="75877" x="9132888" y="4818063"/>
          <p14:tracePt t="75885" x="9132888" y="4648200"/>
          <p14:tracePt t="75894" x="9209088" y="4589463"/>
          <p14:tracePt t="75901" x="9251950" y="4564063"/>
          <p14:tracePt t="75908" x="9345613" y="4521200"/>
          <p14:tracePt t="75916" x="9498013" y="4435475"/>
          <p14:tracePt t="75924" x="9821863" y="4384675"/>
          <p14:tracePt t="75932" x="10220325" y="4275138"/>
          <p14:tracePt t="75940" x="10782300" y="4171950"/>
          <p14:tracePt t="75948" x="11307763" y="4011613"/>
          <p14:tracePt t="75956" x="11699875" y="3925888"/>
          <p14:tracePt t="75964" x="12106275" y="3806825"/>
        </p14:tracePtLst>
      </p14:laserTraceLst>
    </p:ext>
  </p:extLs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70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/>
              <a:t>Zpřesnění definice I</a:t>
            </a:r>
          </a:p>
        </p:txBody>
      </p:sp>
      <p:sp>
        <p:nvSpPr>
          <p:cNvPr id="925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063750" y="990600"/>
            <a:ext cx="4260850" cy="3736396"/>
          </a:xfrm>
        </p:spPr>
        <p:txBody>
          <a:bodyPr/>
          <a:lstStyle/>
          <a:p>
            <a:pPr marL="0" indent="19050">
              <a:buNone/>
              <a:defRPr/>
            </a:pPr>
            <a:r>
              <a:rPr lang="cs-CZ" sz="2400" dirty="0">
                <a:solidFill>
                  <a:srgbClr val="FFFF00"/>
                </a:solidFill>
              </a:rPr>
              <a:t>Je biodostupná frakce jen </a:t>
            </a:r>
          </a:p>
          <a:p>
            <a:pPr marL="0" indent="19050">
              <a:buNone/>
              <a:defRPr/>
            </a:pPr>
            <a:r>
              <a:rPr lang="cs-CZ" sz="2400" dirty="0">
                <a:solidFill>
                  <a:srgbClr val="FFFF00"/>
                </a:solidFill>
              </a:rPr>
              <a:t>ta, co se opravdu dostává do organismu, </a:t>
            </a:r>
          </a:p>
          <a:p>
            <a:pPr marL="0" indent="19050">
              <a:buNone/>
              <a:defRPr/>
            </a:pPr>
            <a:r>
              <a:rPr lang="cs-CZ" sz="2400" dirty="0">
                <a:solidFill>
                  <a:srgbClr val="FFFF00"/>
                </a:solidFill>
              </a:rPr>
              <a:t>či </a:t>
            </a:r>
          </a:p>
          <a:p>
            <a:pPr marL="0" indent="19050">
              <a:buNone/>
              <a:defRPr/>
            </a:pPr>
            <a:r>
              <a:rPr lang="cs-CZ" sz="2400" dirty="0">
                <a:solidFill>
                  <a:srgbClr val="FFFF00"/>
                </a:solidFill>
              </a:rPr>
              <a:t>ta, které se teoreticky může do organismu dostat</a:t>
            </a:r>
          </a:p>
          <a:p>
            <a:pPr marL="0" indent="19050">
              <a:buNone/>
              <a:defRPr/>
            </a:pPr>
            <a:r>
              <a:rPr lang="cs-CZ" sz="2400" dirty="0">
                <a:solidFill>
                  <a:srgbClr val="FFFF00"/>
                </a:solidFill>
              </a:rPr>
              <a:t>????????????????</a:t>
            </a:r>
          </a:p>
        </p:txBody>
      </p:sp>
      <p:pic>
        <p:nvPicPr>
          <p:cNvPr id="81924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990600"/>
            <a:ext cx="3677020" cy="487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246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80"/>
    </mc:Choice>
    <mc:Fallback xmlns="">
      <p:transition spd="slow" advTm="20280"/>
    </mc:Fallback>
  </mc:AlternateContent>
  <p:extLst>
    <p:ext uri="{3A86A75C-4F4B-4683-9AE1-C65F6400EC91}">
      <p14:laserTraceLst xmlns:p14="http://schemas.microsoft.com/office/powerpoint/2010/main">
        <p14:tracePtLst>
          <p14:tracePt t="688" x="11979275" y="2932113"/>
          <p14:tracePt t="694" x="11776075" y="2838450"/>
          <p14:tracePt t="704" x="11563350" y="2752725"/>
          <p14:tracePt t="711" x="11393488" y="2701925"/>
          <p14:tracePt t="719" x="11180763" y="2592388"/>
          <p14:tracePt t="726" x="10977563" y="2498725"/>
          <p14:tracePt t="734" x="10714038" y="2405063"/>
          <p14:tracePt t="742" x="10450513" y="2286000"/>
          <p14:tracePt t="751" x="10194925" y="2235200"/>
          <p14:tracePt t="758" x="9983788" y="2141538"/>
          <p14:tracePt t="767" x="9728200" y="2073275"/>
          <p14:tracePt t="775" x="9464675" y="2005013"/>
          <p14:tracePt t="783" x="9236075" y="1938338"/>
          <p14:tracePt t="791" x="9005888" y="1885950"/>
          <p14:tracePt t="799" x="8802688" y="1819275"/>
          <p14:tracePt t="807" x="8658225" y="1801813"/>
          <p14:tracePt t="815" x="8504238" y="1776413"/>
          <p14:tracePt t="823" x="8359775" y="1758950"/>
          <p14:tracePt t="830" x="8291513" y="1741488"/>
          <p14:tracePt t="838" x="8207375" y="1725613"/>
          <p14:tracePt t="847" x="8156575" y="1725613"/>
          <p14:tracePt t="854" x="8113713" y="1708150"/>
          <p14:tracePt t="863" x="8088313" y="1708150"/>
          <p14:tracePt t="870" x="8037513" y="1708150"/>
          <p14:tracePt t="879" x="7994650" y="1690688"/>
          <p14:tracePt t="887" x="7961313" y="1690688"/>
          <p14:tracePt t="895" x="7951788" y="1690688"/>
          <p14:tracePt t="984" x="7926388" y="1690688"/>
          <p14:tracePt t="991" x="7918450" y="1690688"/>
          <p14:tracePt t="1224" x="7893050" y="1690688"/>
          <p14:tracePt t="1231" x="7799388" y="1657350"/>
          <p14:tracePt t="1239" x="7654925" y="1631950"/>
          <p14:tracePt t="1247" x="7510463" y="1614488"/>
          <p14:tracePt t="1254" x="7307263" y="1614488"/>
          <p14:tracePt t="1262" x="7085013" y="1614488"/>
          <p14:tracePt t="1270" x="6856413" y="1614488"/>
          <p14:tracePt t="1278" x="6635750" y="1614488"/>
          <p14:tracePt t="1287" x="6405563" y="1614488"/>
          <p14:tracePt t="1295" x="6176963" y="1614488"/>
          <p14:tracePt t="1303" x="5981700" y="1614488"/>
          <p14:tracePt t="1310" x="5786438" y="1614488"/>
          <p14:tracePt t="1319" x="5581650" y="1649413"/>
          <p14:tracePt t="1326" x="5353050" y="1649413"/>
          <p14:tracePt t="1334" x="5183188" y="1674813"/>
          <p14:tracePt t="1342" x="4978400" y="1690688"/>
          <p14:tracePt t="1350" x="4808538" y="1716088"/>
          <p14:tracePt t="1358" x="4605338" y="1809750"/>
          <p14:tracePt t="1367" x="4486275" y="1809750"/>
          <p14:tracePt t="1374" x="4316413" y="1827213"/>
          <p14:tracePt t="1383" x="4214813" y="1870075"/>
          <p14:tracePt t="1391" x="4121150" y="1885950"/>
          <p14:tracePt t="1399" x="4095750" y="1903413"/>
          <p14:tracePt t="1407" x="4052888" y="1911350"/>
          <p14:tracePt t="1414" x="4017963" y="1928813"/>
          <p14:tracePt t="1423" x="3976688" y="1946275"/>
          <p14:tracePt t="1430" x="3925888" y="1963738"/>
          <p14:tracePt t="1439" x="3840163" y="1979613"/>
          <p14:tracePt t="1446" x="3746500" y="1997075"/>
          <p14:tracePt t="1454" x="3627438" y="2039938"/>
          <p14:tracePt t="1462" x="3475038" y="2082800"/>
          <p14:tracePt t="1470" x="3467100" y="2082800"/>
          <p14:tracePt t="1478" x="3449638" y="2108200"/>
          <p14:tracePt t="1487" x="3441700" y="2116138"/>
          <p14:tracePt t="1504" x="3424238" y="2116138"/>
          <p14:tracePt t="1664" x="3424238" y="2141538"/>
          <p14:tracePt t="1672" x="3551238" y="2166938"/>
          <p14:tracePt t="1680" x="3644900" y="2149475"/>
          <p14:tracePt t="1688" x="3738563" y="2116138"/>
          <p14:tracePt t="1695" x="3781425" y="2098675"/>
          <p14:tracePt t="1703" x="3814763" y="2082800"/>
          <p14:tracePt t="1710" x="3857625" y="2073275"/>
          <p14:tracePt t="1742" x="3873500" y="2073275"/>
          <p14:tracePt t="1750" x="3883025" y="2073275"/>
          <p14:tracePt t="1774" x="3908425" y="2073275"/>
          <p14:tracePt t="1799" x="3925888" y="2073275"/>
          <p14:tracePt t="1815" x="3933825" y="2055813"/>
          <p14:tracePt t="1831" x="3941763" y="2047875"/>
          <p14:tracePt t="1840" x="3959225" y="2030413"/>
          <p14:tracePt t="1855" x="3984625" y="2022475"/>
          <p14:tracePt t="1871" x="4035425" y="2005013"/>
          <p14:tracePt t="1879" x="4078288" y="1971675"/>
          <p14:tracePt t="1888" x="4111625" y="1946275"/>
          <p14:tracePt t="1895" x="4154488" y="1928813"/>
          <p14:tracePt t="1904" x="4222750" y="1878013"/>
          <p14:tracePt t="1911" x="4291013" y="1860550"/>
          <p14:tracePt t="1919" x="4341813" y="1809750"/>
          <p14:tracePt t="1927" x="4435475" y="1766888"/>
          <p14:tracePt t="1935" x="4529138" y="1766888"/>
          <p14:tracePt t="1943" x="4646613" y="1751013"/>
          <p14:tracePt t="1951" x="4765675" y="1708150"/>
          <p14:tracePt t="1959" x="4851400" y="1708150"/>
          <p14:tracePt t="1967" x="4945063" y="1690688"/>
          <p14:tracePt t="1976" x="5029200" y="1690688"/>
          <p14:tracePt t="1983" x="5080000" y="1674813"/>
          <p14:tracePt t="1991" x="5122863" y="1674813"/>
          <p14:tracePt t="1999" x="5148263" y="1674813"/>
          <p14:tracePt t="2007" x="5165725" y="1665288"/>
          <p14:tracePt t="2015" x="5173663" y="1665288"/>
          <p14:tracePt t="2031" x="5216525" y="1665288"/>
          <p14:tracePt t="2039" x="5241925" y="1665288"/>
          <p14:tracePt t="2047" x="5259388" y="1665288"/>
          <p14:tracePt t="2152" x="5267325" y="1649413"/>
          <p14:tracePt t="2160" x="5267325" y="1639888"/>
          <p14:tracePt t="2167" x="5267325" y="1631950"/>
          <p14:tracePt t="2175" x="5267325" y="1614488"/>
          <p14:tracePt t="2183" x="5267325" y="1589088"/>
          <p14:tracePt t="2191" x="5267325" y="1546225"/>
          <p14:tracePt t="2198" x="5224463" y="1477963"/>
          <p14:tracePt t="2207" x="5191125" y="1444625"/>
          <p14:tracePt t="2215" x="5080000" y="1325563"/>
          <p14:tracePt t="2223" x="4945063" y="1198563"/>
          <p14:tracePt t="2230" x="4843463" y="1138238"/>
          <p14:tracePt t="2238" x="4638675" y="1069975"/>
          <p14:tracePt t="2246" x="4486275" y="977900"/>
          <p14:tracePt t="2255" x="4306888" y="935038"/>
          <p14:tracePt t="2262" x="4162425" y="866775"/>
          <p14:tracePt t="2270" x="4010025" y="849313"/>
          <p14:tracePt t="2278" x="3916363" y="833438"/>
          <p14:tracePt t="2286" x="3832225" y="833438"/>
          <p14:tracePt t="2294" x="3789363" y="833438"/>
          <p14:tracePt t="2303" x="3721100" y="833438"/>
          <p14:tracePt t="2311" x="3678238" y="833438"/>
          <p14:tracePt t="2319" x="3636963" y="833438"/>
          <p14:tracePt t="2326" x="3586163" y="833438"/>
          <p14:tracePt t="2335" x="3525838" y="833438"/>
          <p14:tracePt t="2342" x="3475038" y="833438"/>
          <p14:tracePt t="2351" x="3414713" y="833438"/>
          <p14:tracePt t="2359" x="3330575" y="833438"/>
          <p14:tracePt t="2367" x="3270250" y="833438"/>
          <p14:tracePt t="2375" x="3254375" y="833438"/>
          <p14:tracePt t="2383" x="3178175" y="833438"/>
          <p14:tracePt t="2391" x="3117850" y="833438"/>
          <p14:tracePt t="2399" x="3049588" y="833438"/>
          <p14:tracePt t="2407" x="3008313" y="833438"/>
          <p14:tracePt t="2415" x="2922588" y="833438"/>
          <p14:tracePt t="2423" x="2863850" y="833438"/>
          <p14:tracePt t="2431" x="2778125" y="833438"/>
          <p14:tracePt t="2439" x="2709863" y="833438"/>
          <p14:tracePt t="2447" x="2625725" y="858838"/>
          <p14:tracePt t="2454" x="2590800" y="874713"/>
          <p14:tracePt t="2463" x="2506663" y="892175"/>
          <p14:tracePt t="2471" x="2438400" y="909638"/>
          <p14:tracePt t="2479" x="2379663" y="909638"/>
          <p14:tracePt t="2487" x="2286000" y="942975"/>
          <p14:tracePt t="2495" x="2260600" y="942975"/>
          <p14:tracePt t="2504" x="2217738" y="960438"/>
          <p14:tracePt t="2511" x="2182813" y="968375"/>
          <p14:tracePt t="2527" x="2157413" y="968375"/>
          <p14:tracePt t="2593" x="2149475" y="968375"/>
          <p14:tracePt t="2600" x="2132013" y="968375"/>
          <p14:tracePt t="2608" x="2106613" y="1003300"/>
          <p14:tracePt t="2617" x="2106613" y="1011238"/>
          <p14:tracePt t="2624" x="2081213" y="1036638"/>
          <p14:tracePt t="2632" x="2065338" y="1087438"/>
          <p14:tracePt t="2641" x="2047875" y="1130300"/>
          <p14:tracePt t="2648" x="2030413" y="1181100"/>
          <p14:tracePt t="2655" x="2030413" y="1189038"/>
          <p14:tracePt t="2663" x="2030413" y="1249363"/>
          <p14:tracePt t="2670" x="1997075" y="1317625"/>
          <p14:tracePt t="2679" x="1997075" y="1376363"/>
          <p14:tracePt t="2687" x="1997075" y="1427163"/>
          <p14:tracePt t="2695" x="1997075" y="1487488"/>
          <p14:tracePt t="2704" x="1997075" y="1546225"/>
          <p14:tracePt t="2711" x="1997075" y="1581150"/>
          <p14:tracePt t="2719" x="1997075" y="1639888"/>
          <p14:tracePt t="2727" x="1997075" y="1682750"/>
          <p14:tracePt t="2735" x="1997075" y="1716088"/>
          <p14:tracePt t="2743" x="1997075" y="1725613"/>
          <p14:tracePt t="2751" x="1997075" y="1784350"/>
          <p14:tracePt t="2758" x="1997075" y="1809750"/>
          <p14:tracePt t="2767" x="1979613" y="1852613"/>
          <p14:tracePt t="2775" x="1979613" y="1903413"/>
          <p14:tracePt t="2783" x="1979613" y="1946275"/>
          <p14:tracePt t="2791" x="1979613" y="2014538"/>
          <p14:tracePt t="2799" x="1979613" y="2055813"/>
          <p14:tracePt t="2807" x="1979613" y="2098675"/>
          <p14:tracePt t="2815" x="1979613" y="2184400"/>
          <p14:tracePt t="2823" x="1979613" y="2235200"/>
          <p14:tracePt t="2831" x="1979613" y="2260600"/>
          <p14:tracePt t="2839" x="1979613" y="2319338"/>
          <p14:tracePt t="2847" x="1979613" y="2387600"/>
          <p14:tracePt t="2854" x="1979613" y="2473325"/>
          <p14:tracePt t="2863" x="1979613" y="2532063"/>
          <p14:tracePt t="2870" x="1979613" y="2617788"/>
          <p14:tracePt t="2879" x="1979613" y="2660650"/>
          <p14:tracePt t="2887" x="1962150" y="2752725"/>
          <p14:tracePt t="2895" x="1962150" y="2813050"/>
          <p14:tracePt t="2904" x="1962150" y="2897188"/>
          <p14:tracePt t="2911" x="1962150" y="2965450"/>
          <p14:tracePt t="2919" x="1962150" y="3025775"/>
          <p14:tracePt t="2927" x="1962150" y="3067050"/>
          <p14:tracePt t="2935" x="1962150" y="3135313"/>
          <p14:tracePt t="2943" x="1962150" y="3195638"/>
          <p14:tracePt t="2951" x="1962150" y="3228975"/>
          <p14:tracePt t="2959" x="1962150" y="3289300"/>
          <p14:tracePt t="2967" x="1962150" y="3330575"/>
          <p14:tracePt t="2975" x="1962150" y="3365500"/>
          <p14:tracePt t="2982" x="1962150" y="3373438"/>
          <p14:tracePt t="2991" x="1962150" y="3433763"/>
          <p14:tracePt t="2999" x="1962150" y="3475038"/>
          <p14:tracePt t="3008" x="1962150" y="3502025"/>
          <p14:tracePt t="3015" x="1962150" y="3568700"/>
          <p14:tracePt t="3023" x="1962150" y="3594100"/>
          <p14:tracePt t="3031" x="1962150" y="3636963"/>
          <p14:tracePt t="3039" x="1962150" y="3705225"/>
          <p14:tracePt t="3047" x="1962150" y="3730625"/>
          <p14:tracePt t="3055" x="1962150" y="3773488"/>
          <p14:tracePt t="3063" x="1962150" y="3824288"/>
          <p14:tracePt t="3070" x="1987550" y="3892550"/>
          <p14:tracePt t="3079" x="2005013" y="3935413"/>
          <p14:tracePt t="3087" x="2022475" y="3960813"/>
          <p14:tracePt t="3095" x="2073275" y="4037013"/>
          <p14:tracePt t="3104" x="2106613" y="4079875"/>
          <p14:tracePt t="3111" x="2149475" y="4130675"/>
          <p14:tracePt t="3119" x="2182813" y="4146550"/>
          <p14:tracePt t="3127" x="2225675" y="4164013"/>
          <p14:tracePt t="3135" x="2301875" y="4214813"/>
          <p14:tracePt t="3143" x="2395538" y="4249738"/>
          <p14:tracePt t="3154" x="2524125" y="4333875"/>
          <p14:tracePt t="3159" x="2676525" y="4427538"/>
          <p14:tracePt t="3167" x="2889250" y="4538663"/>
          <p14:tracePt t="3175" x="3092450" y="4589463"/>
          <p14:tracePt t="3183" x="3322638" y="4657725"/>
          <p14:tracePt t="3191" x="3551238" y="4699000"/>
          <p14:tracePt t="3199" x="3781425" y="4749800"/>
          <p14:tracePt t="3207" x="4035425" y="4767263"/>
          <p14:tracePt t="3215" x="4265613" y="4792663"/>
          <p14:tracePt t="3224" x="4468813" y="4818063"/>
          <p14:tracePt t="3231" x="4724400" y="4818063"/>
          <p14:tracePt t="3239" x="4945063" y="4818063"/>
          <p14:tracePt t="3247" x="5173663" y="4818063"/>
          <p14:tracePt t="3255" x="5368925" y="4818063"/>
          <p14:tracePt t="3263" x="5599113" y="4818063"/>
          <p14:tracePt t="3271" x="5819775" y="4818063"/>
          <p14:tracePt t="3279" x="6049963" y="4818063"/>
          <p14:tracePt t="3287" x="6296025" y="4818063"/>
          <p14:tracePt t="3295" x="6524625" y="4802188"/>
          <p14:tracePt t="3304" x="6788150" y="4708525"/>
          <p14:tracePt t="3311" x="7085013" y="4605338"/>
          <p14:tracePt t="3319" x="7315200" y="4564063"/>
          <p14:tracePt t="3327" x="7493000" y="4445000"/>
          <p14:tracePt t="3335" x="7672388" y="4359275"/>
          <p14:tracePt t="3343" x="7807325" y="4249738"/>
          <p14:tracePt t="3350" x="7935913" y="4121150"/>
          <p14:tracePt t="3359" x="8020050" y="3986213"/>
          <p14:tracePt t="3367" x="8131175" y="3832225"/>
          <p14:tracePt t="3375" x="8189913" y="3730625"/>
          <p14:tracePt t="3383" x="8275638" y="3629025"/>
          <p14:tracePt t="3391" x="8334375" y="3560763"/>
          <p14:tracePt t="3399" x="8369300" y="3433763"/>
          <p14:tracePt t="3407" x="8428038" y="3365500"/>
          <p14:tracePt t="3415" x="8513763" y="3211513"/>
          <p14:tracePt t="3424" x="8623300" y="3101975"/>
          <p14:tracePt t="3431" x="8674100" y="3033713"/>
          <p14:tracePt t="3439" x="8759825" y="2932113"/>
          <p14:tracePt t="3447" x="8836025" y="2846388"/>
          <p14:tracePt t="3455" x="8861425" y="2805113"/>
          <p14:tracePt t="3463" x="8912225" y="2752725"/>
          <p14:tracePt t="3470" x="8912225" y="2744788"/>
          <p14:tracePt t="3479" x="8929688" y="2719388"/>
          <p14:tracePt t="3487" x="8929688" y="2686050"/>
          <p14:tracePt t="3495" x="8947150" y="2625725"/>
          <p14:tracePt t="3504" x="8947150" y="2608263"/>
          <p14:tracePt t="3511" x="8988425" y="2532063"/>
          <p14:tracePt t="3520" x="9005888" y="2481263"/>
          <p14:tracePt t="3527" x="9023350" y="2455863"/>
          <p14:tracePt t="3535" x="9056688" y="2362200"/>
          <p14:tracePt t="3543" x="9074150" y="2354263"/>
          <p14:tracePt t="3551" x="9082088" y="2311400"/>
          <p14:tracePt t="3559" x="9082088" y="2286000"/>
          <p14:tracePt t="3567" x="9099550" y="2217738"/>
          <p14:tracePt t="3575" x="9099550" y="2174875"/>
          <p14:tracePt t="3583" x="9099550" y="2133600"/>
          <p14:tracePt t="3592" x="9099550" y="2065338"/>
          <p14:tracePt t="3599" x="9099550" y="1954213"/>
          <p14:tracePt t="3608" x="9099550" y="1870075"/>
          <p14:tracePt t="3614" x="9099550" y="1784350"/>
          <p14:tracePt t="3623" x="8988425" y="1571625"/>
          <p14:tracePt t="3630" x="8853488" y="1360488"/>
          <p14:tracePt t="3639" x="8691563" y="1181100"/>
          <p14:tracePt t="3646" x="8529638" y="993775"/>
          <p14:tracePt t="3654" x="8420100" y="884238"/>
          <p14:tracePt t="3662" x="8351838" y="833438"/>
          <p14:tracePt t="3670" x="8318500" y="798513"/>
          <p14:tracePt t="3678" x="8308975" y="790575"/>
          <p14:tracePt t="3686" x="8291513" y="790575"/>
          <p14:tracePt t="3694" x="8283575" y="773113"/>
          <p14:tracePt t="3703" x="8266113" y="773113"/>
          <p14:tracePt t="3710" x="8215313" y="765175"/>
          <p14:tracePt t="3719" x="8199438" y="747713"/>
          <p14:tracePt t="3726" x="8156575" y="747713"/>
          <p14:tracePt t="3734" x="8070850" y="747713"/>
          <p14:tracePt t="3742" x="8012113" y="747713"/>
          <p14:tracePt t="3750" x="7926388" y="747713"/>
          <p14:tracePt t="3758" x="7885113" y="747713"/>
          <p14:tracePt t="3766" x="7748588" y="747713"/>
          <p14:tracePt t="3774" x="7654925" y="781050"/>
          <p14:tracePt t="3782" x="7561263" y="798513"/>
          <p14:tracePt t="3790" x="7467600" y="841375"/>
          <p14:tracePt t="3798" x="7416800" y="849313"/>
          <p14:tracePt t="3806" x="7348538" y="884238"/>
          <p14:tracePt t="3815" x="7281863" y="925513"/>
          <p14:tracePt t="3823" x="7272338" y="935038"/>
          <p14:tracePt t="3830" x="7229475" y="960438"/>
          <p14:tracePt t="3839" x="7196138" y="977900"/>
          <p14:tracePt t="3846" x="7188200" y="1019175"/>
          <p14:tracePt t="3855" x="7127875" y="1096963"/>
          <p14:tracePt t="3863" x="7119938" y="1138238"/>
          <p14:tracePt t="3870" x="7059613" y="1206500"/>
          <p14:tracePt t="3878" x="7000875" y="1333500"/>
          <p14:tracePt t="3887" x="6932613" y="1487488"/>
          <p14:tracePt t="3895" x="6873875" y="1614488"/>
          <p14:tracePt t="3904" x="6805613" y="1793875"/>
          <p14:tracePt t="3911" x="6762750" y="1938338"/>
          <p14:tracePt t="3920" x="6694488" y="2090738"/>
          <p14:tracePt t="3927" x="6678613" y="2184400"/>
          <p14:tracePt t="3935" x="6678613" y="2303463"/>
          <p14:tracePt t="3943" x="6661150" y="2387600"/>
          <p14:tracePt t="3951" x="6661150" y="2481263"/>
          <p14:tracePt t="3959" x="6661150" y="2592388"/>
          <p14:tracePt t="3967" x="6661150" y="2686050"/>
          <p14:tracePt t="3975" x="6661150" y="2820988"/>
          <p14:tracePt t="3983" x="6661150" y="2965450"/>
          <p14:tracePt t="3991" x="6661150" y="3084513"/>
          <p14:tracePt t="3999" x="6661150" y="3195638"/>
          <p14:tracePt t="4007" x="6661150" y="3365500"/>
          <p14:tracePt t="4015" x="6661150" y="3484563"/>
          <p14:tracePt t="4023" x="6661150" y="3568700"/>
          <p14:tracePt t="4031" x="6661150" y="3687763"/>
          <p14:tracePt t="4039" x="6661150" y="3773488"/>
          <p14:tracePt t="4047" x="6661150" y="3867150"/>
          <p14:tracePt t="4054" x="6661150" y="3951288"/>
          <p14:tracePt t="4063" x="6661150" y="3994150"/>
          <p14:tracePt t="4070" x="6661150" y="4062413"/>
          <p14:tracePt t="4079" x="6661150" y="4087813"/>
          <p14:tracePt t="4087" x="6661150" y="4146550"/>
          <p14:tracePt t="4095" x="6661150" y="4181475"/>
          <p14:tracePt t="4104" x="6669088" y="4240213"/>
          <p14:tracePt t="4111" x="6669088" y="4291013"/>
          <p14:tracePt t="4119" x="6669088" y="4333875"/>
          <p14:tracePt t="4127" x="6704013" y="4419600"/>
          <p14:tracePt t="4138" x="6719888" y="4486275"/>
          <p14:tracePt t="4143" x="6737350" y="4579938"/>
          <p14:tracePt t="4151" x="6762750" y="4673600"/>
          <p14:tracePt t="4159" x="6762750" y="4784725"/>
          <p14:tracePt t="4167" x="6805613" y="4937125"/>
          <p14:tracePt t="4175" x="6838950" y="5030788"/>
          <p14:tracePt t="4183" x="6907213" y="5183188"/>
          <p14:tracePt t="4191" x="6924675" y="5251450"/>
          <p14:tracePt t="4199" x="6958013" y="5345113"/>
          <p14:tracePt t="4208" x="6992938" y="5413375"/>
          <p14:tracePt t="4215" x="7026275" y="5464175"/>
          <p14:tracePt t="4224" x="7043738" y="5532438"/>
          <p14:tracePt t="4231" x="7077075" y="5575300"/>
          <p14:tracePt t="4240" x="7085013" y="5626100"/>
          <p14:tracePt t="4247" x="7119938" y="5668963"/>
          <p14:tracePt t="4254" x="7153275" y="5702300"/>
          <p14:tracePt t="4263" x="7162800" y="5710238"/>
          <p14:tracePt t="4271" x="7196138" y="5753100"/>
          <p14:tracePt t="4279" x="7239000" y="5753100"/>
          <p14:tracePt t="4287" x="7281863" y="5770563"/>
          <p14:tracePt t="4295" x="7332663" y="5770563"/>
          <p14:tracePt t="4304" x="7391400" y="5788025"/>
          <p14:tracePt t="4311" x="7459663" y="5788025"/>
          <p14:tracePt t="4319" x="7485063" y="5788025"/>
          <p14:tracePt t="4327" x="7578725" y="5846763"/>
          <p14:tracePt t="4335" x="7672388" y="5864225"/>
          <p14:tracePt t="4343" x="7731125" y="5880100"/>
          <p14:tracePt t="4351" x="7859713" y="5940425"/>
          <p14:tracePt t="4359" x="7926388" y="5940425"/>
          <p14:tracePt t="4367" x="8012113" y="5957888"/>
          <p14:tracePt t="4376" x="8131175" y="5973763"/>
          <p14:tracePt t="4383" x="8275638" y="5973763"/>
          <p14:tracePt t="4391" x="8420100" y="5973763"/>
          <p14:tracePt t="4399" x="8555038" y="5973763"/>
          <p14:tracePt t="4407" x="8724900" y="5973763"/>
          <p14:tracePt t="4415" x="8894763" y="5973763"/>
          <p14:tracePt t="4423" x="9013825" y="5973763"/>
          <p14:tracePt t="4431" x="9193213" y="5915025"/>
          <p14:tracePt t="4439" x="9312275" y="5880100"/>
          <p14:tracePt t="4447" x="9439275" y="5838825"/>
          <p14:tracePt t="4455" x="9515475" y="5778500"/>
          <p14:tracePt t="4463" x="9558338" y="5735638"/>
          <p14:tracePt t="4470" x="9591675" y="5702300"/>
          <p14:tracePt t="4479" x="9659938" y="5668963"/>
          <p14:tracePt t="4487" x="9720263" y="5565775"/>
          <p14:tracePt t="4495" x="9779000" y="5446713"/>
          <p14:tracePt t="4504" x="9821863" y="5294313"/>
          <p14:tracePt t="4511" x="9847263" y="5124450"/>
          <p14:tracePt t="4519" x="9864725" y="4946650"/>
          <p14:tracePt t="4527" x="9906000" y="4802188"/>
          <p14:tracePt t="4535" x="9906000" y="4597400"/>
          <p14:tracePt t="4543" x="9906000" y="4427538"/>
          <p14:tracePt t="4551" x="9906000" y="4257675"/>
          <p14:tracePt t="4559" x="9931400" y="4113213"/>
          <p14:tracePt t="4567" x="9948863" y="3968750"/>
          <p14:tracePt t="4575" x="9948863" y="3849688"/>
          <p14:tracePt t="4583" x="9974263" y="3730625"/>
          <p14:tracePt t="4591" x="10009188" y="3636963"/>
          <p14:tracePt t="4599" x="10009188" y="3552825"/>
          <p14:tracePt t="4608" x="10025063" y="3459163"/>
          <p14:tracePt t="4615" x="10025063" y="3340100"/>
          <p14:tracePt t="4623" x="10025063" y="3254375"/>
          <p14:tracePt t="4631" x="10025063" y="3109913"/>
          <p14:tracePt t="4639" x="10025063" y="3000375"/>
          <p14:tracePt t="4647" x="10025063" y="2855913"/>
          <p14:tracePt t="4655" x="10025063" y="2651125"/>
          <p14:tracePt t="4663" x="9991725" y="2481263"/>
          <p14:tracePt t="4670" x="9948863" y="2328863"/>
          <p14:tracePt t="4679" x="9906000" y="2209800"/>
          <p14:tracePt t="4687" x="9864725" y="2030413"/>
          <p14:tracePt t="4695" x="9864725" y="1946275"/>
          <p14:tracePt t="4704" x="9847263" y="1852613"/>
          <p14:tracePt t="4711" x="9847263" y="1733550"/>
          <p14:tracePt t="4719" x="9804400" y="1639888"/>
          <p14:tracePt t="4727" x="9796463" y="1571625"/>
          <p14:tracePt t="4735" x="9796463" y="1546225"/>
          <p14:tracePt t="4743" x="9779000" y="1477963"/>
          <p14:tracePt t="4750" x="9761538" y="1419225"/>
          <p14:tracePt t="4758" x="9728200" y="1385888"/>
          <p14:tracePt t="4766" x="9720263" y="1376363"/>
          <p14:tracePt t="4774" x="9720263" y="1360488"/>
          <p14:tracePt t="4790" x="9702800" y="1350963"/>
          <p14:tracePt t="4822" x="9677400" y="1333500"/>
          <p14:tracePt t="4830" x="9667875" y="1333500"/>
          <p14:tracePt t="4839" x="9652000" y="1333500"/>
          <p14:tracePt t="4846" x="9609138" y="1333500"/>
          <p14:tracePt t="4855" x="9566275" y="1333500"/>
          <p14:tracePt t="4862" x="9523413" y="1317625"/>
          <p14:tracePt t="4870" x="9413875" y="1317625"/>
          <p14:tracePt t="4878" x="9244013" y="1317625"/>
          <p14:tracePt t="4886" x="9074150" y="1317625"/>
          <p14:tracePt t="4894" x="8878888" y="1317625"/>
          <p14:tracePt t="4902" x="8674100" y="1317625"/>
          <p14:tracePt t="4910" x="8529638" y="1317625"/>
          <p14:tracePt t="4918" x="8385175" y="1376363"/>
          <p14:tracePt t="4926" x="8334375" y="1393825"/>
          <p14:tracePt t="4934" x="8240713" y="1444625"/>
          <p14:tracePt t="4942" x="8199438" y="1477963"/>
          <p14:tracePt t="4950" x="8147050" y="1530350"/>
          <p14:tracePt t="4958" x="8088313" y="1631950"/>
          <p14:tracePt t="4966" x="8054975" y="1700213"/>
          <p14:tracePt t="4974" x="7969250" y="1827213"/>
          <p14:tracePt t="4982" x="7885113" y="1954213"/>
          <p14:tracePt t="4990" x="7842250" y="2073275"/>
          <p14:tracePt t="4998" x="7773988" y="2227263"/>
          <p14:tracePt t="5006" x="7773988" y="2344738"/>
          <p14:tracePt t="5014" x="7756525" y="2463800"/>
          <p14:tracePt t="5023" x="7740650" y="2582863"/>
          <p14:tracePt t="5031" x="7740650" y="2643188"/>
          <p14:tracePt t="5039" x="7697788" y="2736850"/>
          <p14:tracePt t="5046" x="7697788" y="2744788"/>
          <p14:tracePt t="5055" x="7688263" y="2787650"/>
          <p14:tracePt t="5062" x="7688263" y="2805113"/>
          <p14:tracePt t="5070" x="7672388" y="2813050"/>
          <p14:tracePt t="5078" x="7662863" y="2855913"/>
          <p14:tracePt t="5094" x="7662863" y="2881313"/>
          <p14:tracePt t="5103" x="7646988" y="2949575"/>
          <p14:tracePt t="5110" x="7612063" y="2990850"/>
          <p14:tracePt t="5119" x="7596188" y="3084513"/>
          <p14:tracePt t="5126" x="7578725" y="3203575"/>
          <p14:tracePt t="5134" x="7510463" y="3348038"/>
          <p14:tracePt t="5143" x="7416800" y="3560763"/>
          <p14:tracePt t="5151" x="7373938" y="3679825"/>
          <p14:tracePt t="5158" x="7315200" y="3806825"/>
          <p14:tracePt t="5166" x="7281863" y="3841750"/>
          <p14:tracePt t="5174" x="7272338" y="3849688"/>
          <p14:tracePt t="5182" x="7229475" y="3849688"/>
          <p14:tracePt t="5190" x="7188200" y="3849688"/>
          <p14:tracePt t="5198" x="7153275" y="3824288"/>
          <p14:tracePt t="5375" x="7127875" y="3824288"/>
          <p14:tracePt t="5407" x="7127875" y="3816350"/>
          <p14:tracePt t="5415" x="7119938" y="3806825"/>
          <p14:tracePt t="5423" x="7085013" y="3773488"/>
          <p14:tracePt t="5439" x="7000875" y="3806825"/>
          <p14:tracePt t="5446" x="6992938" y="3816350"/>
          <p14:tracePt t="5455" x="6907213" y="3867150"/>
          <p14:tracePt t="5471" x="6838950" y="3883025"/>
          <p14:tracePt t="5567" x="6831013" y="3883025"/>
          <p14:tracePt t="5584" x="6770688" y="3883025"/>
          <p14:tracePt t="5592" x="6745288" y="3857625"/>
          <p14:tracePt t="5599" x="6729413" y="3857625"/>
          <p14:tracePt t="5679" x="6719888" y="3849688"/>
          <p14:tracePt t="5736" x="6719888" y="3832225"/>
          <p14:tracePt t="6080" x="6711950" y="3824288"/>
          <p14:tracePt t="6784" x="6711950" y="3857625"/>
          <p14:tracePt t="6792" x="6729413" y="3867150"/>
          <p14:tracePt t="6799" x="6770688" y="3892550"/>
          <p14:tracePt t="6808" x="6780213" y="3908425"/>
          <p14:tracePt t="6815" x="6805613" y="3935413"/>
          <p14:tracePt t="6824" x="6856413" y="3968750"/>
          <p14:tracePt t="6839" x="6881813" y="3994150"/>
          <p14:tracePt t="6846" x="6899275" y="4011613"/>
          <p14:tracePt t="6862" x="6907213" y="4011613"/>
          <p14:tracePt t="6870" x="6924675" y="4019550"/>
          <p14:tracePt t="6886" x="6932613" y="4037013"/>
          <p14:tracePt t="6903" x="6958013" y="4062413"/>
          <p14:tracePt t="7088" x="6958013" y="4070350"/>
          <p14:tracePt t="7105" x="6958013" y="4113213"/>
          <p14:tracePt t="7112" x="6958013" y="4121150"/>
          <p14:tracePt t="7120" x="6958013" y="4146550"/>
          <p14:tracePt t="7127" x="6958013" y="4181475"/>
          <p14:tracePt t="7136" x="6950075" y="4224338"/>
          <p14:tracePt t="7142" x="6915150" y="4291013"/>
          <p14:tracePt t="7150" x="6915150" y="4308475"/>
          <p14:tracePt t="7158" x="6907213" y="4359275"/>
          <p14:tracePt t="7166" x="6907213" y="4427538"/>
          <p14:tracePt t="7174" x="6889750" y="4452938"/>
          <p14:tracePt t="7182" x="6889750" y="4495800"/>
          <p14:tracePt t="7190" x="6889750" y="4529138"/>
          <p14:tracePt t="7198" x="6889750" y="4572000"/>
          <p14:tracePt t="7206" x="6873875" y="4640263"/>
          <p14:tracePt t="7216" x="6873875" y="4665663"/>
          <p14:tracePt t="7224" x="6873875" y="4673600"/>
          <p14:tracePt t="7231" x="6848475" y="4699000"/>
          <p14:tracePt t="7407" x="6831013" y="4716463"/>
          <p14:tracePt t="7415" x="6823075" y="4716463"/>
          <p14:tracePt t="7462" x="6797675" y="4716463"/>
          <p14:tracePt t="7470" x="6770688" y="4716463"/>
          <p14:tracePt t="7478" x="6754813" y="4716463"/>
          <p14:tracePt t="7486" x="6729413" y="4716463"/>
          <p14:tracePt t="7510" x="6719888" y="4716463"/>
          <p14:tracePt t="7526" x="6711950" y="4716463"/>
          <p14:tracePt t="7566" x="6694488" y="4716463"/>
          <p14:tracePt t="7582" x="6653213" y="4716463"/>
          <p14:tracePt t="7590" x="6643688" y="4716463"/>
          <p14:tracePt t="7598" x="6626225" y="4716463"/>
          <p14:tracePt t="7606" x="6600825" y="4716463"/>
          <p14:tracePt t="7614" x="6592888" y="4716463"/>
          <p14:tracePt t="7711" x="6584950" y="4716463"/>
          <p14:tracePt t="7721" x="6567488" y="4716463"/>
          <p14:tracePt t="7816" x="6542088" y="4716463"/>
          <p14:tracePt t="7832" x="6534150" y="4716463"/>
          <p14:tracePt t="7839" x="6516688" y="4716463"/>
          <p14:tracePt t="7855" x="6508750" y="4708525"/>
          <p14:tracePt t="7872" x="6491288" y="4683125"/>
          <p14:tracePt t="7880" x="6491288" y="4673600"/>
          <p14:tracePt t="7889" x="6465888" y="4630738"/>
          <p14:tracePt t="7906" x="6465888" y="4589463"/>
          <p14:tracePt t="7912" x="6465888" y="4572000"/>
          <p14:tracePt t="7923" x="6465888" y="4564063"/>
          <p14:tracePt t="7929" x="6448425" y="4538663"/>
          <p14:tracePt t="7935" x="6448425" y="4521200"/>
          <p14:tracePt t="7943" x="6448425" y="4513263"/>
          <p14:tracePt t="7951" x="6440488" y="4470400"/>
          <p14:tracePt t="7960" x="6440488" y="4460875"/>
          <p14:tracePt t="7967" x="6423025" y="4445000"/>
          <p14:tracePt t="7983" x="6423025" y="4435475"/>
          <p14:tracePt t="8096" x="6423025" y="4410075"/>
          <p14:tracePt t="8105" x="6423025" y="4394200"/>
          <p14:tracePt t="8248" x="6423025" y="4368800"/>
          <p14:tracePt t="8256" x="6423025" y="4325938"/>
          <p14:tracePt t="8264" x="6397625" y="4291013"/>
          <p14:tracePt t="8304" x="6397625" y="4265613"/>
          <p14:tracePt t="8322" x="6397625" y="4240213"/>
          <p14:tracePt t="8330" x="6397625" y="4224338"/>
          <p14:tracePt t="8337" x="6397625" y="4189413"/>
          <p14:tracePt t="8344" x="6397625" y="4171950"/>
          <p14:tracePt t="8352" x="6397625" y="4164013"/>
          <p14:tracePt t="8360" x="6397625" y="4138613"/>
          <p14:tracePt t="8367" x="6397625" y="4121150"/>
          <p14:tracePt t="8376" x="6397625" y="4113213"/>
          <p14:tracePt t="8392" x="6397625" y="4105275"/>
          <p14:tracePt t="8399" x="6397625" y="4079875"/>
          <p14:tracePt t="8408" x="6397625" y="4044950"/>
          <p14:tracePt t="8415" x="6397625" y="4037013"/>
          <p14:tracePt t="8431" x="6397625" y="3994150"/>
          <p14:tracePt t="8439" x="6397625" y="3986213"/>
          <p14:tracePt t="8455" x="6397625" y="3943350"/>
          <p14:tracePt t="8463" x="6397625" y="3925888"/>
          <p14:tracePt t="8479" x="6397625" y="3917950"/>
          <p14:tracePt t="8487" x="6397625" y="3908425"/>
          <p14:tracePt t="8495" x="6397625" y="3892550"/>
          <p14:tracePt t="8600" x="6397625" y="3883025"/>
          <p14:tracePt t="8607" x="6397625" y="3867150"/>
          <p14:tracePt t="8616" x="6397625" y="3841750"/>
          <p14:tracePt t="8848" x="6397625" y="3816350"/>
          <p14:tracePt t="8855" x="6397625" y="3790950"/>
          <p14:tracePt t="8864" x="6397625" y="3722688"/>
          <p14:tracePt t="8872" x="6397625" y="3697288"/>
          <p14:tracePt t="8879" x="6415088" y="3646488"/>
          <p14:tracePt t="8887" x="6415088" y="3636963"/>
          <p14:tracePt t="8895" x="6430963" y="3578225"/>
          <p14:tracePt t="8904" x="6430963" y="3568700"/>
          <p14:tracePt t="8911" x="6430963" y="3552825"/>
          <p14:tracePt t="8920" x="6448425" y="3517900"/>
          <p14:tracePt t="8926" x="6456363" y="3502025"/>
          <p14:tracePt t="8943" x="6456363" y="3492500"/>
          <p14:tracePt t="8958" x="6456363" y="3467100"/>
          <p14:tracePt t="8967" x="6456363" y="3449638"/>
          <p14:tracePt t="8975" x="6456363" y="3441700"/>
          <p14:tracePt t="8983" x="6465888" y="3424238"/>
          <p14:tracePt t="8991" x="6465888" y="3398838"/>
          <p14:tracePt t="9007" x="6465888" y="3373438"/>
          <p14:tracePt t="9015" x="6465888" y="3365500"/>
          <p14:tracePt t="9360" x="6465888" y="3322638"/>
          <p14:tracePt t="9369" x="6465888" y="3297238"/>
          <p14:tracePt t="9377" x="6465888" y="3271838"/>
          <p14:tracePt t="9383" x="6465888" y="3254375"/>
          <p14:tracePt t="9391" x="6465888" y="3246438"/>
          <p14:tracePt t="9398" x="6465888" y="3228975"/>
          <p14:tracePt t="9407" x="6465888" y="3203575"/>
          <p14:tracePt t="9423" x="6465888" y="3195638"/>
          <p14:tracePt t="9430" x="6465888" y="3178175"/>
          <p14:tracePt t="9446" x="6448425" y="3152775"/>
          <p14:tracePt t="9462" x="6440488" y="3127375"/>
          <p14:tracePt t="10263" x="6389688" y="3127375"/>
          <p14:tracePt t="10271" x="6329363" y="3127375"/>
          <p14:tracePt t="10279" x="6278563" y="3127375"/>
          <p14:tracePt t="10286" x="6235700" y="3127375"/>
          <p14:tracePt t="10295" x="6151563" y="3127375"/>
          <p14:tracePt t="10302" x="6057900" y="3109913"/>
          <p14:tracePt t="10310" x="6015038" y="3094038"/>
          <p14:tracePt t="10319" x="5946775" y="3076575"/>
          <p14:tracePt t="10326" x="5905500" y="3041650"/>
          <p14:tracePt t="10335" x="5870575" y="3025775"/>
          <p14:tracePt t="10350" x="5845175" y="3025775"/>
          <p14:tracePt t="10358" x="5827713" y="3025775"/>
          <p14:tracePt t="10366" x="5819775" y="3025775"/>
          <p14:tracePt t="10375" x="5776913" y="3016250"/>
          <p14:tracePt t="10382" x="5768975" y="3000375"/>
          <p14:tracePt t="10390" x="5708650" y="2974975"/>
          <p14:tracePt t="10398" x="5675313" y="2957513"/>
          <p14:tracePt t="10406" x="5607050" y="2922588"/>
          <p14:tracePt t="10415" x="5513388" y="2889250"/>
          <p14:tracePt t="10423" x="5421313" y="2846388"/>
          <p14:tracePt t="10430" x="5292725" y="2787650"/>
          <p14:tracePt t="10439" x="5199063" y="2744788"/>
          <p14:tracePt t="10446" x="5072063" y="2686050"/>
          <p14:tracePt t="10455" x="4953000" y="2643188"/>
          <p14:tracePt t="10462" x="4800600" y="2574925"/>
          <p14:tracePt t="10470" x="4732338" y="2566988"/>
          <p14:tracePt t="10478" x="4699000" y="2532063"/>
          <p14:tracePt t="10486" x="4638675" y="2532063"/>
          <p14:tracePt t="10495" x="4621213" y="2506663"/>
          <p14:tracePt t="10502" x="4613275" y="2489200"/>
          <p14:tracePt t="10510" x="4613275" y="2481263"/>
          <p14:tracePt t="10526" x="4587875" y="2481263"/>
          <p14:tracePt t="10542" x="4554538" y="2463800"/>
          <p14:tracePt t="10550" x="4529138" y="2430463"/>
          <p14:tracePt t="10558" x="4511675" y="2430463"/>
          <p14:tracePt t="10566" x="4503738" y="2430463"/>
          <p14:tracePt t="10575" x="4460875" y="2422525"/>
          <p14:tracePt t="10582" x="4451350" y="2422525"/>
          <p14:tracePt t="10663" x="4435475" y="2422525"/>
          <p14:tracePt t="10670" x="4425950" y="2422525"/>
          <p14:tracePt t="10679" x="4410075" y="2405063"/>
          <p14:tracePt t="10686" x="4384675" y="2405063"/>
          <p14:tracePt t="10695" x="4359275" y="2405063"/>
          <p14:tracePt t="10703" x="4316413" y="2397125"/>
          <p14:tracePt t="10711" x="4248150" y="2362200"/>
          <p14:tracePt t="10720" x="4197350" y="2362200"/>
          <p14:tracePt t="10727" x="4154488" y="2344738"/>
          <p14:tracePt t="10736" x="4137025" y="2328863"/>
          <p14:tracePt t="10742" x="4111625" y="2328863"/>
          <p14:tracePt t="10751" x="4086225" y="2328863"/>
          <p14:tracePt t="10759" x="4078288" y="2319338"/>
          <p14:tracePt t="11456" x="4060825" y="2319338"/>
          <p14:tracePt t="11463" x="4070350" y="2344738"/>
          <p14:tracePt t="11479" x="4078288" y="2362200"/>
          <p14:tracePt t="11495" x="4095750" y="2371725"/>
          <p14:tracePt t="11503" x="4103688" y="2387600"/>
          <p14:tracePt t="11510" x="4129088" y="2387600"/>
          <p14:tracePt t="11519" x="4162425" y="2413000"/>
          <p14:tracePt t="11526" x="4171950" y="2430463"/>
          <p14:tracePt t="11543" x="4187825" y="2430463"/>
          <p14:tracePt t="11551" x="4197350" y="2438400"/>
          <p14:tracePt t="11575" x="4214813" y="2455863"/>
          <p14:tracePt t="11583" x="4222750" y="2463800"/>
          <p14:tracePt t="11590" x="4230688" y="2473325"/>
          <p14:tracePt t="11599" x="4230688" y="2498725"/>
          <p14:tracePt t="11607" x="4230688" y="2516188"/>
          <p14:tracePt t="11614" x="4230688" y="2541588"/>
          <p14:tracePt t="11623" x="4230688" y="2549525"/>
          <p14:tracePt t="11631" x="4230688" y="2566988"/>
          <p14:tracePt t="11646" x="4222750" y="2574925"/>
          <p14:tracePt t="11663" x="4187825" y="2592388"/>
          <p14:tracePt t="11686" x="4187825" y="2600325"/>
          <p14:tracePt t="11792" x="4248150" y="2643188"/>
          <p14:tracePt t="11800" x="4324350" y="2727325"/>
          <p14:tracePt t="11808" x="4359275" y="2795588"/>
          <p14:tracePt t="11815" x="4400550" y="2813050"/>
          <p14:tracePt t="11823" x="4494213" y="2906713"/>
          <p14:tracePt t="11830" x="4529138" y="2906713"/>
          <p14:tracePt t="11839" x="4554538" y="2914650"/>
          <p14:tracePt t="11846" x="4621213" y="2974975"/>
          <p14:tracePt t="11886" x="4621213" y="2965450"/>
          <p14:tracePt t="11959" x="4605338" y="2957513"/>
          <p14:tracePt t="11975" x="4605338" y="2914650"/>
          <p14:tracePt t="11983" x="4605338" y="2906713"/>
          <p14:tracePt t="11992" x="4605338" y="2889250"/>
          <p14:tracePt t="11999" x="4605338" y="2846388"/>
          <p14:tracePt t="12007" x="4605338" y="2820988"/>
          <p14:tracePt t="12014" x="4605338" y="2778125"/>
          <p14:tracePt t="12023" x="4595813" y="2744788"/>
          <p14:tracePt t="12030" x="4579938" y="2719388"/>
          <p14:tracePt t="12039" x="4570413" y="2711450"/>
          <p14:tracePt t="12046" x="4554538" y="2693988"/>
          <p14:tracePt t="12055" x="4545013" y="2668588"/>
          <p14:tracePt t="12062" x="4529138" y="2643188"/>
          <p14:tracePt t="12071" x="4494213" y="2592388"/>
          <p14:tracePt t="12078" x="4468813" y="2557463"/>
          <p14:tracePt t="12086" x="4451350" y="2549525"/>
          <p14:tracePt t="12095" x="4425950" y="2524125"/>
          <p14:tracePt t="12103" x="4410075" y="2506663"/>
          <p14:tracePt t="12110" x="4400550" y="2481263"/>
          <p14:tracePt t="12119" x="4375150" y="2473325"/>
          <p14:tracePt t="12126" x="4341813" y="2438400"/>
          <p14:tracePt t="12135" x="4306888" y="2405063"/>
          <p14:tracePt t="12152" x="4256088" y="2379663"/>
          <p14:tracePt t="12158" x="4205288" y="2362200"/>
          <p14:tracePt t="12167" x="4154488" y="2311400"/>
          <p14:tracePt t="12174" x="4111625" y="2286000"/>
          <p14:tracePt t="12182" x="4060825" y="2235200"/>
          <p14:tracePt t="12190" x="4035425" y="2217738"/>
          <p14:tracePt t="12198" x="3984625" y="2200275"/>
          <p14:tracePt t="12206" x="3951288" y="2174875"/>
          <p14:tracePt t="12214" x="3941763" y="2159000"/>
          <p14:tracePt t="12230" x="3916363" y="2159000"/>
          <p14:tracePt t="12239" x="3865563" y="2133600"/>
          <p14:tracePt t="12262" x="3840163" y="2133600"/>
          <p14:tracePt t="12302" x="3832225" y="2133600"/>
          <p14:tracePt t="12310" x="3814763" y="2116138"/>
          <p14:tracePt t="12393" x="3806825" y="2124075"/>
          <p14:tracePt t="12400" x="3806825" y="2149475"/>
          <p14:tracePt t="12408" x="3797300" y="2159000"/>
          <p14:tracePt t="12415" x="3781425" y="2200275"/>
          <p14:tracePt t="12431" x="3763963" y="2227263"/>
          <p14:tracePt t="12439" x="3763963" y="2260600"/>
          <p14:tracePt t="12446" x="3763963" y="2303463"/>
          <p14:tracePt t="12455" x="3763963" y="2362200"/>
          <p14:tracePt t="12463" x="3763963" y="2397125"/>
          <p14:tracePt t="12470" x="3763963" y="2438400"/>
          <p14:tracePt t="12479" x="3771900" y="2481263"/>
          <p14:tracePt t="12494" x="3789363" y="2516188"/>
          <p14:tracePt t="12502" x="3789363" y="2524125"/>
          <p14:tracePt t="12511" x="3797300" y="2549525"/>
          <p14:tracePt t="12542" x="3797300" y="2582863"/>
          <p14:tracePt t="12582" x="3797300" y="2592388"/>
          <p14:tracePt t="12590" x="3814763" y="2600325"/>
          <p14:tracePt t="12688" x="3840163" y="2617788"/>
          <p14:tracePt t="12705" x="3848100" y="2625725"/>
          <p14:tracePt t="12721" x="3865563" y="2643188"/>
          <p14:tracePt t="12727" x="3873500" y="2651125"/>
          <p14:tracePt t="12735" x="3890963" y="2651125"/>
          <p14:tracePt t="12742" x="3900488" y="2668588"/>
          <p14:tracePt t="12751" x="3908425" y="2668588"/>
          <p14:tracePt t="12766" x="3941763" y="2676525"/>
          <p14:tracePt t="12774" x="3951288" y="2676525"/>
          <p14:tracePt t="12783" x="3976688" y="2693988"/>
          <p14:tracePt t="12790" x="4027488" y="2711450"/>
          <p14:tracePt t="12798" x="4052888" y="2736850"/>
          <p14:tracePt t="12814" x="4086225" y="2752725"/>
          <p14:tracePt t="12823" x="4111625" y="2770188"/>
          <p14:tracePt t="12863" x="4111625" y="2778125"/>
          <p14:tracePt t="12870" x="4111625" y="2795588"/>
          <p14:tracePt t="12886" x="4111625" y="2805113"/>
          <p14:tracePt t="13022" x="4187825" y="2855913"/>
          <p14:tracePt t="13030" x="4240213" y="2863850"/>
          <p14:tracePt t="13039" x="4349750" y="2863850"/>
          <p14:tracePt t="13046" x="4486275" y="2863850"/>
          <p14:tracePt t="13055" x="4554538" y="2863850"/>
          <p14:tracePt t="13062" x="4562475" y="2863850"/>
          <p14:tracePt t="13118" x="4579938" y="2881313"/>
          <p14:tracePt t="13136" x="4579938" y="2889250"/>
          <p14:tracePt t="13142" x="4579938" y="2914650"/>
          <p14:tracePt t="13159" x="4605338" y="2949575"/>
          <p14:tracePt t="13166" x="4621213" y="2957513"/>
          <p14:tracePt t="13175" x="4630738" y="2974975"/>
          <p14:tracePt t="13182" x="4638675" y="2982913"/>
          <p14:tracePt t="13190" x="4673600" y="3008313"/>
          <p14:tracePt t="13198" x="4681538" y="3025775"/>
          <p14:tracePt t="13207" x="4699000" y="3033713"/>
          <p14:tracePt t="13214" x="4724400" y="3033713"/>
          <p14:tracePt t="13344" x="4724400" y="3016250"/>
          <p14:tracePt t="13352" x="4714875" y="2990850"/>
          <p14:tracePt t="13360" x="4699000" y="2974975"/>
          <p14:tracePt t="13367" x="4656138" y="2914650"/>
          <p14:tracePt t="13374" x="4638675" y="2863850"/>
          <p14:tracePt t="13382" x="4605338" y="2820988"/>
          <p14:tracePt t="13390" x="4579938" y="2787650"/>
          <p14:tracePt t="13399" x="4545013" y="2744788"/>
          <p14:tracePt t="13407" x="4494213" y="2693988"/>
          <p14:tracePt t="13415" x="4468813" y="2660650"/>
          <p14:tracePt t="13423" x="4418013" y="2617788"/>
          <p14:tracePt t="13430" x="4392613" y="2582863"/>
          <p14:tracePt t="13439" x="4341813" y="2532063"/>
          <p14:tracePt t="13446" x="4306888" y="2506663"/>
          <p14:tracePt t="13455" x="4265613" y="2473325"/>
          <p14:tracePt t="13462" x="4248150" y="2463800"/>
          <p14:tracePt t="13470" x="4240213" y="2430463"/>
          <p14:tracePt t="13478" x="4205288" y="2422525"/>
          <p14:tracePt t="13486" x="4197350" y="2405063"/>
          <p14:tracePt t="13494" x="4179888" y="2397125"/>
          <p14:tracePt t="13502" x="4171950" y="2379663"/>
          <p14:tracePt t="13510" x="4162425" y="2379663"/>
          <p14:tracePt t="13631" x="4146550" y="2371725"/>
          <p14:tracePt t="13647" x="4137025" y="2371725"/>
          <p14:tracePt t="13664" x="4121150" y="2371725"/>
          <p14:tracePt t="13671" x="4095750" y="2371725"/>
          <p14:tracePt t="13686" x="4086225" y="2371725"/>
          <p14:tracePt t="13695" x="4070350" y="2362200"/>
          <p14:tracePt t="13703" x="4060825" y="2362200"/>
          <p14:tracePt t="13710" x="4035425" y="2362200"/>
          <p14:tracePt t="13719" x="3984625" y="2344738"/>
          <p14:tracePt t="13727" x="3959225" y="2328863"/>
          <p14:tracePt t="13736" x="3933825" y="2311400"/>
          <p14:tracePt t="13743" x="3840163" y="2293938"/>
          <p14:tracePt t="13751" x="3756025" y="2278063"/>
          <p14:tracePt t="13759" x="3652838" y="2217738"/>
          <p14:tracePt t="13767" x="3559175" y="2184400"/>
          <p14:tracePt t="13775" x="3457575" y="2124075"/>
          <p14:tracePt t="13783" x="3363913" y="2082800"/>
          <p14:tracePt t="13790" x="3287713" y="2030413"/>
          <p14:tracePt t="13799" x="3219450" y="2014538"/>
          <p14:tracePt t="13807" x="3178175" y="1997075"/>
          <p14:tracePt t="13815" x="3127375" y="1997075"/>
          <p14:tracePt t="13823" x="3100388" y="1997075"/>
          <p14:tracePt t="13831" x="3092450" y="1979613"/>
          <p14:tracePt t="13839" x="3074988" y="1971675"/>
          <p14:tracePt t="13847" x="3067050" y="1971675"/>
          <p14:tracePt t="13856" x="3049588" y="1971675"/>
          <p14:tracePt t="13902" x="3041650" y="1971675"/>
          <p14:tracePt t="13911" x="2998788" y="1971675"/>
          <p14:tracePt t="13919" x="2990850" y="1971675"/>
          <p14:tracePt t="13927" x="2947988" y="1971675"/>
          <p14:tracePt t="13936" x="2940050" y="1971675"/>
          <p14:tracePt t="13943" x="2914650" y="1971675"/>
          <p14:tracePt t="13951" x="2879725" y="1971675"/>
          <p14:tracePt t="13967" x="2871788" y="1971675"/>
          <p14:tracePt t="13974" x="2854325" y="1971675"/>
          <p14:tracePt t="13991" x="2846388" y="1971675"/>
          <p14:tracePt t="13999" x="2803525" y="1971675"/>
          <p14:tracePt t="14007" x="2778125" y="1979613"/>
          <p14:tracePt t="14015" x="2760663" y="1989138"/>
          <p14:tracePt t="14023" x="2752725" y="2005013"/>
          <p14:tracePt t="14031" x="2709863" y="2047875"/>
          <p14:tracePt t="14047" x="2684463" y="2055813"/>
          <p14:tracePt t="14055" x="2668588" y="2073275"/>
          <p14:tracePt t="14071" x="2641600" y="2098675"/>
          <p14:tracePt t="14135" x="2641600" y="2108200"/>
          <p14:tracePt t="14143" x="2641600" y="2124075"/>
          <p14:tracePt t="14151" x="2641600" y="2149475"/>
          <p14:tracePt t="14159" x="2641600" y="2174875"/>
          <p14:tracePt t="14167" x="2641600" y="2184400"/>
          <p14:tracePt t="14183" x="2641600" y="2209800"/>
          <p14:tracePt t="14199" x="2641600" y="2227263"/>
          <p14:tracePt t="14215" x="2659063" y="2252663"/>
          <p14:tracePt t="14223" x="2676525" y="2252663"/>
          <p14:tracePt t="14231" x="2709863" y="2268538"/>
          <p14:tracePt t="14239" x="2760663" y="2311400"/>
          <p14:tracePt t="14247" x="2828925" y="2354263"/>
          <p14:tracePt t="14256" x="2897188" y="2354263"/>
          <p14:tracePt t="14263" x="2965450" y="2405063"/>
          <p14:tracePt t="14271" x="2990850" y="2405063"/>
          <p14:tracePt t="14279" x="3059113" y="2438400"/>
          <p14:tracePt t="14286" x="3109913" y="2438400"/>
          <p14:tracePt t="14295" x="3152775" y="2438400"/>
          <p14:tracePt t="14303" x="3211513" y="2438400"/>
          <p14:tracePt t="14311" x="3279775" y="2438400"/>
          <p14:tracePt t="14320" x="3322638" y="2438400"/>
          <p14:tracePt t="14327" x="3389313" y="2438400"/>
          <p14:tracePt t="14336" x="3475038" y="2438400"/>
          <p14:tracePt t="14343" x="3533775" y="2438400"/>
          <p14:tracePt t="14351" x="3602038" y="2438400"/>
          <p14:tracePt t="14359" x="3627438" y="2438400"/>
          <p14:tracePt t="14367" x="3687763" y="2438400"/>
          <p14:tracePt t="14375" x="3756025" y="2438400"/>
          <p14:tracePt t="14383" x="3840163" y="2438400"/>
          <p14:tracePt t="14391" x="3925888" y="2438400"/>
          <p14:tracePt t="14399" x="4010025" y="2438400"/>
          <p14:tracePt t="14407" x="4129088" y="2438400"/>
          <p14:tracePt t="14415" x="4214813" y="2438400"/>
          <p14:tracePt t="14423" x="4332288" y="2438400"/>
          <p14:tracePt t="14431" x="4392613" y="2438400"/>
          <p14:tracePt t="14439" x="4476750" y="2438400"/>
          <p14:tracePt t="14447" x="4511675" y="2438400"/>
          <p14:tracePt t="14455" x="4537075" y="2438400"/>
          <p14:tracePt t="14463" x="4562475" y="2438400"/>
          <p14:tracePt t="14471" x="4605338" y="2438400"/>
          <p14:tracePt t="14479" x="4621213" y="2438400"/>
          <p14:tracePt t="14487" x="4646613" y="2438400"/>
          <p14:tracePt t="14495" x="4673600" y="2438400"/>
          <p14:tracePt t="14503" x="4699000" y="2438400"/>
          <p14:tracePt t="14511" x="4740275" y="2438400"/>
          <p14:tracePt t="14520" x="4757738" y="2438400"/>
          <p14:tracePt t="14527" x="4783138" y="2438400"/>
          <p14:tracePt t="14536" x="4843463" y="2438400"/>
          <p14:tracePt t="14543" x="4910138" y="2438400"/>
          <p14:tracePt t="14551" x="4970463" y="2438400"/>
          <p14:tracePt t="14559" x="5003800" y="2438400"/>
          <p14:tracePt t="14567" x="5046663" y="2438400"/>
          <p14:tracePt t="14583" x="5054600" y="2438400"/>
          <p14:tracePt t="14615" x="5072063" y="2438400"/>
          <p14:tracePt t="14623" x="5080000" y="2438400"/>
          <p14:tracePt t="14631" x="5106988" y="2438400"/>
          <p14:tracePt t="14647" x="5122863" y="2438400"/>
          <p14:tracePt t="14655" x="5132388" y="2438400"/>
          <p14:tracePt t="14671" x="5140325" y="2438400"/>
          <p14:tracePt t="14686" x="5165725" y="2438400"/>
          <p14:tracePt t="14695" x="5183188" y="2438400"/>
          <p14:tracePt t="14727" x="5208588" y="2463800"/>
          <p14:tracePt t="14743" x="5233988" y="2463800"/>
          <p14:tracePt t="14751" x="5259388" y="2463800"/>
          <p14:tracePt t="14759" x="5310188" y="2463800"/>
          <p14:tracePt t="14767" x="5318125" y="2463800"/>
          <p14:tracePt t="14823" x="5335588" y="2463800"/>
          <p14:tracePt t="14839" x="5360988" y="2473325"/>
          <p14:tracePt t="14847" x="5386388" y="2506663"/>
          <p14:tracePt t="14855" x="5403850" y="2532063"/>
          <p14:tracePt t="14863" x="5403850" y="2566988"/>
          <p14:tracePt t="14871" x="5403850" y="2625725"/>
          <p14:tracePt t="14879" x="5403850" y="2643188"/>
          <p14:tracePt t="14887" x="5403850" y="2676525"/>
          <p14:tracePt t="14919" x="5403850" y="2693988"/>
          <p14:tracePt t="15064" x="5403850" y="2744788"/>
          <p14:tracePt t="15071" x="5403850" y="2762250"/>
          <p14:tracePt t="15080" x="5411788" y="2770188"/>
          <p14:tracePt t="15089" x="5437188" y="2770188"/>
          <p14:tracePt t="15095" x="5548313" y="2770188"/>
          <p14:tracePt t="15103" x="5573713" y="2770188"/>
          <p14:tracePt t="15111" x="5624513" y="2770188"/>
          <p14:tracePt t="15151" x="5632450" y="2805113"/>
          <p14:tracePt t="15160" x="5632450" y="2830513"/>
          <p14:tracePt t="15167" x="5649913" y="2855913"/>
          <p14:tracePt t="15176" x="5667375" y="2889250"/>
          <p14:tracePt t="15183" x="5683250" y="2914650"/>
          <p14:tracePt t="15191" x="5692775" y="2922588"/>
          <p14:tracePt t="15199" x="5700713" y="2940050"/>
          <p14:tracePt t="15207" x="5718175" y="2965450"/>
          <p14:tracePt t="15231" x="5726113" y="2974975"/>
          <p14:tracePt t="15271" x="5726113" y="3000375"/>
          <p14:tracePt t="15279" x="5726113" y="3016250"/>
          <p14:tracePt t="15286" x="5726113" y="3025775"/>
          <p14:tracePt t="15303" x="5726113" y="3041650"/>
          <p14:tracePt t="15311" x="5726113" y="3084513"/>
          <p14:tracePt t="15320" x="5692775" y="3109913"/>
          <p14:tracePt t="15327" x="5667375" y="3144838"/>
          <p14:tracePt t="15337" x="5616575" y="3186113"/>
          <p14:tracePt t="15343" x="5581650" y="3221038"/>
          <p14:tracePt t="15351" x="5538788" y="3271838"/>
          <p14:tracePt t="15359" x="5454650" y="3348038"/>
          <p14:tracePt t="15367" x="5386388" y="3382963"/>
          <p14:tracePt t="15375" x="5318125" y="3433763"/>
          <p14:tracePt t="15383" x="5216525" y="3475038"/>
          <p14:tracePt t="15391" x="5122863" y="3509963"/>
          <p14:tracePt t="15399" x="5029200" y="3552825"/>
          <p14:tracePt t="15407" x="4962525" y="3568700"/>
          <p14:tracePt t="15415" x="4868863" y="3603625"/>
          <p14:tracePt t="15424" x="4800600" y="3619500"/>
          <p14:tracePt t="15431" x="4749800" y="3636963"/>
          <p14:tracePt t="15440" x="4706938" y="3636963"/>
          <p14:tracePt t="15447" x="4699000" y="3654425"/>
          <p14:tracePt t="15456" x="4664075" y="3679825"/>
          <p14:tracePt t="15463" x="4656138" y="3687763"/>
          <p14:tracePt t="15471" x="4646613" y="3705225"/>
          <p14:tracePt t="15487" x="4630738" y="3713163"/>
          <p14:tracePt t="15504" x="4630738" y="3730625"/>
          <p14:tracePt t="15511" x="4630738" y="3756025"/>
          <p14:tracePt t="15520" x="4630738" y="3763963"/>
          <p14:tracePt t="15527" x="4630738" y="3790950"/>
          <p14:tracePt t="15537" x="4630738" y="3798888"/>
          <p14:tracePt t="15543" x="4630738" y="3824288"/>
          <p14:tracePt t="15551" x="4630738" y="3875088"/>
          <p14:tracePt t="15559" x="4656138" y="3900488"/>
          <p14:tracePt t="15567" x="4681538" y="3951288"/>
          <p14:tracePt t="15575" x="4714875" y="3968750"/>
          <p14:tracePt t="15583" x="4765675" y="3994150"/>
          <p14:tracePt t="15591" x="4808538" y="4044950"/>
          <p14:tracePt t="15599" x="4843463" y="4079875"/>
          <p14:tracePt t="15608" x="4884738" y="4105275"/>
          <p14:tracePt t="15615" x="4902200" y="4121150"/>
          <p14:tracePt t="15624" x="4945063" y="4130675"/>
          <p14:tracePt t="15631" x="4970463" y="4146550"/>
          <p14:tracePt t="15640" x="5021263" y="4181475"/>
          <p14:tracePt t="15647" x="5029200" y="4181475"/>
          <p14:tracePt t="15655" x="5054600" y="4181475"/>
          <p14:tracePt t="15663" x="5080000" y="4181475"/>
          <p14:tracePt t="15671" x="5132388" y="4181475"/>
          <p14:tracePt t="15679" x="5157788" y="4181475"/>
          <p14:tracePt t="15687" x="5183188" y="4181475"/>
          <p14:tracePt t="15695" x="5249863" y="4181475"/>
          <p14:tracePt t="15703" x="5259388" y="4181475"/>
          <p14:tracePt t="15711" x="5318125" y="4181475"/>
          <p14:tracePt t="15720" x="5327650" y="4181475"/>
          <p14:tracePt t="15727" x="5368925" y="4181475"/>
          <p14:tracePt t="15737" x="5411788" y="4181475"/>
          <p14:tracePt t="15743" x="5462588" y="4181475"/>
          <p14:tracePt t="15751" x="5522913" y="4181475"/>
          <p14:tracePt t="15759" x="5565775" y="4181475"/>
          <p14:tracePt t="15767" x="5632450" y="4181475"/>
          <p14:tracePt t="15775" x="5641975" y="4181475"/>
          <p14:tracePt t="15783" x="5667375" y="4181475"/>
          <p14:tracePt t="15791" x="5683250" y="4181475"/>
          <p14:tracePt t="15823" x="5692775" y="4181475"/>
          <p14:tracePt t="15847" x="5649913" y="4146550"/>
          <p14:tracePt t="15856" x="5599113" y="4113213"/>
          <p14:tracePt t="15863" x="5530850" y="4079875"/>
          <p14:tracePt t="15879" x="5522913" y="4079875"/>
          <p14:tracePt t="16024" x="5505450" y="4130675"/>
          <p14:tracePt t="16032" x="5505450" y="4146550"/>
          <p14:tracePt t="16104" x="5522913" y="4156075"/>
          <p14:tracePt t="16122" x="5522913" y="4164013"/>
          <p14:tracePt t="16136" x="5530850" y="4181475"/>
          <p14:tracePt t="16145" x="5548313" y="4189413"/>
          <p14:tracePt t="17103" x="5591175" y="4189413"/>
          <p14:tracePt t="17111" x="5599113" y="4171950"/>
          <p14:tracePt t="17135" x="5641975" y="4171950"/>
          <p14:tracePt t="17142" x="5649913" y="4171950"/>
          <p14:tracePt t="17159" x="5667375" y="4164013"/>
          <p14:tracePt t="17198" x="5692775" y="4164013"/>
          <p14:tracePt t="17206" x="5718175" y="4181475"/>
          <p14:tracePt t="17222" x="5735638" y="4197350"/>
          <p14:tracePt t="17230" x="5768975" y="4197350"/>
          <p14:tracePt t="17239" x="5786438" y="4197350"/>
          <p14:tracePt t="17246" x="5794375" y="4197350"/>
          <p14:tracePt t="17295" x="5811838" y="4189413"/>
          <p14:tracePt t="17302" x="5811838" y="4181475"/>
          <p14:tracePt t="17463" x="5853113" y="4181475"/>
          <p14:tracePt t="17471" x="5905500" y="4257675"/>
          <p14:tracePt t="17479" x="5946775" y="4265613"/>
          <p14:tracePt t="17487" x="6015038" y="4265613"/>
          <p14:tracePt t="17494" x="6040438" y="4265613"/>
          <p14:tracePt t="17502" x="6083300" y="4265613"/>
          <p14:tracePt t="17510" x="6100763" y="4265613"/>
          <p14:tracePt t="17558" x="6108700" y="4283075"/>
          <p14:tracePt t="17575" x="6108700" y="4308475"/>
          <p14:tracePt t="17582" x="6126163" y="4316413"/>
          <p14:tracePt t="17598" x="6134100" y="4316413"/>
          <p14:tracePt t="17606" x="6142038" y="4333875"/>
          <p14:tracePt t="17630" x="6176963" y="4341813"/>
          <p14:tracePt t="17655" x="6184900" y="4359275"/>
          <p14:tracePt t="17671" x="6210300" y="4384675"/>
          <p14:tracePt t="17719" x="6227763" y="4394200"/>
          <p14:tracePt t="17743" x="6235700" y="4394200"/>
          <p14:tracePt t="17767" x="6278563" y="4410075"/>
          <p14:tracePt t="17848" x="6286500" y="4419600"/>
          <p14:tracePt t="17896" x="6303963" y="4419600"/>
          <p14:tracePt t="18031" x="6303963" y="4445000"/>
          <p14:tracePt t="18056" x="6303963" y="4460875"/>
          <p14:tracePt t="18063" x="6311900" y="4503738"/>
          <p14:tracePt t="18087" x="6311900" y="4495800"/>
          <p14:tracePt t="18095" x="6329363" y="4486275"/>
          <p14:tracePt t="18102" x="6338888" y="4486275"/>
          <p14:tracePt t="18111" x="6354763" y="4486275"/>
          <p14:tracePt t="18119" x="6389688" y="4486275"/>
          <p14:tracePt t="18126" x="6473825" y="4486275"/>
          <p14:tracePt t="18135" x="6567488" y="4486275"/>
          <p14:tracePt t="18142" x="6653213" y="4486275"/>
          <p14:tracePt t="18152" x="6694488" y="4486275"/>
          <p14:tracePt t="18159" x="6762750" y="4486275"/>
          <p14:tracePt t="18167" x="6788150" y="4452938"/>
          <p14:tracePt t="18174" x="6805613" y="4452938"/>
          <p14:tracePt t="18288" x="6813550" y="4452938"/>
          <p14:tracePt t="18353" x="6838950" y="4460875"/>
          <p14:tracePt t="18816" x="6873875" y="4460875"/>
          <p14:tracePt t="18824" x="6915150" y="4460875"/>
          <p14:tracePt t="18831" x="7000875" y="4460875"/>
          <p14:tracePt t="18840" x="7085013" y="4460875"/>
          <p14:tracePt t="18847" x="7229475" y="4460875"/>
          <p14:tracePt t="18855" x="7348538" y="4460875"/>
          <p14:tracePt t="18862" x="7467600" y="4445000"/>
          <p14:tracePt t="18871" x="7586663" y="4427538"/>
          <p14:tracePt t="18878" x="7672388" y="4427538"/>
          <p14:tracePt t="18886" x="7816850" y="4427538"/>
          <p14:tracePt t="18895" x="7961313" y="4427538"/>
          <p14:tracePt t="18902" x="8045450" y="4410075"/>
          <p14:tracePt t="18910" x="8164513" y="4394200"/>
          <p14:tracePt t="18918" x="8258175" y="4394200"/>
          <p14:tracePt t="18927" x="8351838" y="4351338"/>
          <p14:tracePt t="18935" x="8420100" y="4333875"/>
          <p14:tracePt t="18942" x="8513763" y="4316413"/>
          <p14:tracePt t="18951" x="8521700" y="4316413"/>
          <p14:tracePt t="18958" x="8580438" y="4291013"/>
          <p14:tracePt t="18967" x="8589963" y="4275138"/>
          <p14:tracePt t="18974" x="8632825" y="4257675"/>
          <p14:tracePt t="18982" x="8666163" y="4232275"/>
          <p14:tracePt t="18990" x="8709025" y="4197350"/>
          <p14:tracePt t="18998" x="8777288" y="4181475"/>
          <p14:tracePt t="19006" x="8828088" y="4164013"/>
          <p14:tracePt t="19014" x="8869363" y="4156075"/>
          <p14:tracePt t="19022" x="8886825" y="4156075"/>
          <p14:tracePt t="19030" x="8947150" y="4121150"/>
          <p14:tracePt t="19038" x="8955088" y="4113213"/>
          <p14:tracePt t="19046" x="8955088" y="4095750"/>
          <p14:tracePt t="19055" x="8955088" y="4027488"/>
          <p14:tracePt t="19062" x="8955088" y="4011613"/>
          <p14:tracePt t="19184" x="8980488" y="4011613"/>
          <p14:tracePt t="19191" x="9251950" y="4027488"/>
          <p14:tracePt t="19200" x="9550400" y="4146550"/>
          <p14:tracePt t="19207" x="9667875" y="4146550"/>
          <p14:tracePt t="19214" x="9736138" y="4105275"/>
          <p14:tracePt t="19223" x="9890125" y="4037013"/>
          <p14:tracePt t="19231" x="10179050" y="3994150"/>
          <p14:tracePt t="19239" x="10688638" y="3994150"/>
          <p14:tracePt t="19247" x="11436350" y="4164013"/>
          <p14:tracePt t="19255" x="12090400" y="4240213"/>
        </p14:tracePtLst>
      </p14:laserTraceLst>
    </p:ext>
  </p:extLs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Zpřesnění definice I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838200"/>
            <a:ext cx="8458200" cy="5815846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797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11"/>
    </mc:Choice>
    <mc:Fallback xmlns="">
      <p:transition spd="slow" advTm="14011"/>
    </mc:Fallback>
  </mc:AlternateContent>
  <p:extLst>
    <p:ext uri="{3A86A75C-4F4B-4683-9AE1-C65F6400EC91}">
      <p14:laserTraceLst xmlns:p14="http://schemas.microsoft.com/office/powerpoint/2010/main">
        <p14:tracePtLst>
          <p14:tracePt t="679" x="12080875" y="3568700"/>
          <p14:tracePt t="682" x="12014200" y="3629025"/>
          <p14:tracePt t="690" x="11860213" y="3687763"/>
          <p14:tracePt t="698" x="11758613" y="3730625"/>
          <p14:tracePt t="706" x="11664950" y="3790950"/>
          <p14:tracePt t="714" x="11588750" y="3841750"/>
          <p14:tracePt t="722" x="11520488" y="3883025"/>
          <p14:tracePt t="730" x="11393488" y="3917950"/>
          <p14:tracePt t="738" x="11299825" y="3960813"/>
          <p14:tracePt t="746" x="11231563" y="3994150"/>
          <p14:tracePt t="754" x="11155363" y="4052888"/>
          <p14:tracePt t="762" x="11122025" y="4146550"/>
          <p14:tracePt t="770" x="11044238" y="4224338"/>
          <p14:tracePt t="779" x="10985500" y="4300538"/>
          <p14:tracePt t="786" x="10901363" y="4402138"/>
          <p14:tracePt t="795" x="10866438" y="4495800"/>
          <p14:tracePt t="802" x="10807700" y="4572000"/>
          <p14:tracePt t="810" x="10772775" y="4640263"/>
          <p14:tracePt t="818" x="10747375" y="4665663"/>
          <p14:tracePt t="826" x="10696575" y="4741863"/>
          <p14:tracePt t="834" x="10663238" y="4741863"/>
          <p14:tracePt t="842" x="10577513" y="4775200"/>
          <p14:tracePt t="850" x="10509250" y="4810125"/>
          <p14:tracePt t="858" x="10493375" y="4810125"/>
          <p14:tracePt t="875" x="10425113" y="4827588"/>
          <p14:tracePt t="882" x="10415588" y="4818063"/>
          <p14:tracePt t="890" x="10415588" y="4792663"/>
          <p14:tracePt t="898" x="10415588" y="4784725"/>
          <p14:tracePt t="1059" x="10501313" y="4784725"/>
          <p14:tracePt t="1067" x="10671175" y="4792663"/>
          <p14:tracePt t="1077" x="10848975" y="4835525"/>
          <p14:tracePt t="1085" x="10891838" y="4852988"/>
          <p14:tracePt t="1091" x="10909300" y="4852988"/>
          <p14:tracePt t="1098" x="10909300" y="4827588"/>
          <p14:tracePt t="1106" x="10909300" y="4802188"/>
          <p14:tracePt t="1114" x="10901363" y="4784725"/>
          <p14:tracePt t="1122" x="10891838" y="4775200"/>
          <p14:tracePt t="1130" x="10874375" y="4775200"/>
          <p14:tracePt t="1139" x="10841038" y="4775200"/>
          <p14:tracePt t="1147" x="10772775" y="4759325"/>
          <p14:tracePt t="1154" x="10671175" y="4699000"/>
          <p14:tracePt t="1163" x="10612438" y="4683125"/>
          <p14:tracePt t="1170" x="10509250" y="4640263"/>
          <p14:tracePt t="1179" x="10442575" y="4589463"/>
          <p14:tracePt t="1186" x="10374313" y="4572000"/>
          <p14:tracePt t="1194" x="10271125" y="4513263"/>
          <p14:tracePt t="1202" x="10229850" y="4495800"/>
          <p14:tracePt t="1211" x="10161588" y="4460875"/>
          <p14:tracePt t="1219" x="10110788" y="4410075"/>
          <p14:tracePt t="1226" x="10059988" y="4402138"/>
          <p14:tracePt t="1234" x="9974263" y="4341813"/>
          <p14:tracePt t="1242" x="9923463" y="4325938"/>
          <p14:tracePt t="1250" x="9855200" y="4308475"/>
          <p14:tracePt t="1259" x="9796463" y="4291013"/>
          <p14:tracePt t="1266" x="9720263" y="4240213"/>
          <p14:tracePt t="1275" x="9652000" y="4224338"/>
          <p14:tracePt t="1282" x="9591675" y="4206875"/>
          <p14:tracePt t="1291" x="9515475" y="4171950"/>
          <p14:tracePt t="1299" x="9490075" y="4156075"/>
          <p14:tracePt t="1306" x="9447213" y="4156075"/>
          <p14:tracePt t="1314" x="9431338" y="4146550"/>
          <p14:tracePt t="1322" x="9421813" y="4146550"/>
          <p14:tracePt t="1330" x="9405938" y="4146550"/>
          <p14:tracePt t="1531" x="9380538" y="4146550"/>
          <p14:tracePt t="2098" x="9371013" y="4146550"/>
          <p14:tracePt t="2106" x="9371013" y="4164013"/>
          <p14:tracePt t="2114" x="9371013" y="4171950"/>
          <p14:tracePt t="2122" x="9353550" y="4197350"/>
          <p14:tracePt t="2138" x="9312275" y="4197350"/>
          <p14:tracePt t="2146" x="9302750" y="4197350"/>
          <p14:tracePt t="2154" x="9286875" y="4197350"/>
          <p14:tracePt t="2178" x="9277350" y="4197350"/>
          <p14:tracePt t="2299" x="9294813" y="4240213"/>
          <p14:tracePt t="2307" x="9431338" y="4341813"/>
          <p14:tracePt t="2316" x="9575800" y="4359275"/>
          <p14:tracePt t="2322" x="9753600" y="4359275"/>
          <p14:tracePt t="2330" x="9872663" y="4402138"/>
          <p14:tracePt t="2338" x="9898063" y="4419600"/>
          <p14:tracePt t="2378" x="9839325" y="4427538"/>
          <p14:tracePt t="2386" x="9812338" y="4478338"/>
          <p14:tracePt t="2395" x="9779000" y="4513263"/>
          <p14:tracePt t="2402" x="9771063" y="4521200"/>
          <p14:tracePt t="2410" x="9736138" y="4564063"/>
          <p14:tracePt t="2426" x="9710738" y="4579938"/>
          <p14:tracePt t="2450" x="9694863" y="4579938"/>
          <p14:tracePt t="2466" x="9685338" y="4579938"/>
          <p14:tracePt t="2475" x="9677400" y="4579938"/>
          <p14:tracePt t="2491" x="9634538" y="4579938"/>
          <p14:tracePt t="2498" x="9617075" y="4579938"/>
          <p14:tracePt t="2506" x="9583738" y="4579938"/>
          <p14:tracePt t="2514" x="9550400" y="4579938"/>
          <p14:tracePt t="2522" x="9507538" y="4579938"/>
          <p14:tracePt t="2530" x="9498013" y="4579938"/>
          <p14:tracePt t="2538" x="9482138" y="4579938"/>
          <p14:tracePt t="2587" x="9456738" y="4572000"/>
          <p14:tracePt t="2603" x="9447213" y="4572000"/>
          <p14:tracePt t="2611" x="9421813" y="4572000"/>
          <p14:tracePt t="2619" x="9405938" y="4564063"/>
          <p14:tracePt t="2627" x="9363075" y="4564063"/>
          <p14:tracePt t="2634" x="9337675" y="4546600"/>
          <p14:tracePt t="2642" x="9312275" y="4529138"/>
          <p14:tracePt t="2650" x="9261475" y="4495800"/>
          <p14:tracePt t="2659" x="9226550" y="4486275"/>
          <p14:tracePt t="2748" x="9218613" y="4486275"/>
          <p14:tracePt t="2756" x="9209088" y="4486275"/>
          <p14:tracePt t="2764" x="9193213" y="4486275"/>
          <p14:tracePt t="2787" x="9150350" y="4470400"/>
          <p14:tracePt t="3387" x="9142413" y="4470400"/>
          <p14:tracePt t="3395" x="9082088" y="4470400"/>
          <p14:tracePt t="3403" x="8997950" y="4470400"/>
          <p14:tracePt t="3410" x="8912225" y="4470400"/>
          <p14:tracePt t="3418" x="8828088" y="4470400"/>
          <p14:tracePt t="3426" x="8759825" y="4470400"/>
          <p14:tracePt t="3434" x="8716963" y="4495800"/>
          <p14:tracePt t="3442" x="8632825" y="4495800"/>
          <p14:tracePt t="3450" x="8564563" y="4513263"/>
          <p14:tracePt t="3458" x="8445500" y="4513263"/>
          <p14:tracePt t="3466" x="8359775" y="4529138"/>
          <p14:tracePt t="3475" x="8266113" y="4546600"/>
          <p14:tracePt t="3482" x="8147050" y="4546600"/>
          <p14:tracePt t="3490" x="8004175" y="4546600"/>
          <p14:tracePt t="3498" x="7893050" y="4546600"/>
          <p14:tracePt t="3506" x="7748588" y="4546600"/>
          <p14:tracePt t="3514" x="7596188" y="4589463"/>
          <p14:tracePt t="3522" x="7426325" y="4630738"/>
          <p14:tracePt t="3530" x="7358063" y="4648200"/>
          <p14:tracePt t="3538" x="7204075" y="4691063"/>
          <p14:tracePt t="3546" x="7162800" y="4708525"/>
          <p14:tracePt t="3554" x="7137400" y="4708525"/>
          <p14:tracePt t="3562" x="7085013" y="4724400"/>
          <p14:tracePt t="3570" x="7059613" y="4724400"/>
          <p14:tracePt t="3586" x="7051675" y="4724400"/>
          <p14:tracePt t="3595" x="7034213" y="4724400"/>
          <p14:tracePt t="3602" x="7008813" y="4708525"/>
          <p14:tracePt t="3611" x="7000875" y="4708525"/>
          <p14:tracePt t="3620" x="6924675" y="4708525"/>
          <p14:tracePt t="3628" x="6873875" y="4708525"/>
          <p14:tracePt t="3635" x="6831013" y="4708525"/>
          <p14:tracePt t="3645" x="6805613" y="4708525"/>
          <p14:tracePt t="3651" x="6762750" y="4708525"/>
          <p14:tracePt t="3660" x="6711950" y="4691063"/>
          <p14:tracePt t="3666" x="6669088" y="4691063"/>
          <p14:tracePt t="3675" x="6618288" y="4691063"/>
          <p14:tracePt t="3682" x="6592888" y="4699000"/>
          <p14:tracePt t="3691" x="6584950" y="4699000"/>
          <p14:tracePt t="3811" x="6653213" y="4775200"/>
          <p14:tracePt t="3820" x="6719888" y="4767263"/>
          <p14:tracePt t="3827" x="6788150" y="4775200"/>
          <p14:tracePt t="3835" x="6856413" y="4810125"/>
          <p14:tracePt t="3842" x="6856413" y="4792663"/>
          <p14:tracePt t="3850" x="6831013" y="4767263"/>
          <p14:tracePt t="3858" x="6762750" y="4691063"/>
          <p14:tracePt t="3866" x="6643688" y="4673600"/>
          <p14:tracePt t="3875" x="6499225" y="4673600"/>
          <p14:tracePt t="3882" x="6329363" y="4673600"/>
          <p14:tracePt t="3890" x="6134100" y="4673600"/>
          <p14:tracePt t="3909" x="5573713" y="4673600"/>
          <p14:tracePt t="3914" x="5318125" y="4673600"/>
          <p14:tracePt t="3922" x="5064125" y="4673600"/>
          <p14:tracePt t="3930" x="4833938" y="4605338"/>
          <p14:tracePt t="3938" x="4630738" y="4554538"/>
          <p14:tracePt t="3946" x="4476750" y="4495800"/>
          <p14:tracePt t="3954" x="4410075" y="4478338"/>
          <p14:tracePt t="3962" x="4384675" y="4478338"/>
          <p14:tracePt t="3970" x="4359275" y="4460875"/>
          <p14:tracePt t="3978" x="4341813" y="4452938"/>
          <p14:tracePt t="3995" x="4316413" y="4452938"/>
          <p14:tracePt t="4011" x="4291013" y="4419600"/>
          <p14:tracePt t="4019" x="4273550" y="4410075"/>
          <p14:tracePt t="4042" x="4248150" y="4394200"/>
          <p14:tracePt t="4050" x="4240213" y="4384675"/>
          <p14:tracePt t="4066" x="4222750" y="4368800"/>
          <p14:tracePt t="4221" x="4222750" y="4359275"/>
          <p14:tracePt t="4245" x="4222750" y="4341813"/>
          <p14:tracePt t="4252" x="4222750" y="4333875"/>
          <p14:tracePt t="4261" x="4230688" y="4325938"/>
          <p14:tracePt t="4268" x="4240213" y="4308475"/>
          <p14:tracePt t="4275" x="4240213" y="4300538"/>
          <p14:tracePt t="4282" x="4256088" y="4275138"/>
          <p14:tracePt t="4291" x="4273550" y="4181475"/>
          <p14:tracePt t="4298" x="4306888" y="4113213"/>
          <p14:tracePt t="4306" x="4324350" y="4044950"/>
          <p14:tracePt t="4314" x="4341813" y="3925888"/>
          <p14:tracePt t="4322" x="4359275" y="3806825"/>
          <p14:tracePt t="4330" x="4359275" y="3671888"/>
          <p14:tracePt t="4339" x="4400550" y="3517900"/>
          <p14:tracePt t="4346" x="4425950" y="3398838"/>
          <p14:tracePt t="4354" x="4425950" y="3254375"/>
          <p14:tracePt t="4362" x="4443413" y="3135313"/>
          <p14:tracePt t="4370" x="4443413" y="3051175"/>
          <p14:tracePt t="4379" x="4443413" y="2932113"/>
          <p14:tracePt t="4386" x="4460875" y="2813050"/>
          <p14:tracePt t="4395" x="4486275" y="2693988"/>
          <p14:tracePt t="4402" x="4503738" y="2625725"/>
          <p14:tracePt t="4411" x="4519613" y="2541588"/>
          <p14:tracePt t="4418" x="4537075" y="2422525"/>
          <p14:tracePt t="4426" x="4537075" y="2371725"/>
          <p14:tracePt t="4434" x="4537075" y="2311400"/>
          <p14:tracePt t="4442" x="4537075" y="2227263"/>
          <p14:tracePt t="4450" x="4537075" y="2159000"/>
          <p14:tracePt t="4458" x="4537075" y="2133600"/>
          <p14:tracePt t="4466" x="4537075" y="2047875"/>
          <p14:tracePt t="4475" x="4537075" y="1989138"/>
          <p14:tracePt t="4482" x="4537075" y="1920875"/>
          <p14:tracePt t="4492" x="4537075" y="1878013"/>
          <p14:tracePt t="4498" x="4537075" y="1809750"/>
          <p14:tracePt t="4506" x="4537075" y="1751013"/>
          <p14:tracePt t="4514" x="4537075" y="1682750"/>
          <p14:tracePt t="4522" x="4537075" y="1597025"/>
          <p14:tracePt t="4530" x="4537075" y="1571625"/>
          <p14:tracePt t="4539" x="4537075" y="1530350"/>
          <p14:tracePt t="4546" x="4537075" y="1504950"/>
          <p14:tracePt t="4554" x="4537075" y="1436688"/>
          <p14:tracePt t="4562" x="4529138" y="1411288"/>
          <p14:tracePt t="4570" x="4519613" y="1376363"/>
          <p14:tracePt t="4579" x="4503738" y="1350963"/>
          <p14:tracePt t="4586" x="4503738" y="1343025"/>
          <p14:tracePt t="4595" x="4486275" y="1282700"/>
          <p14:tracePt t="4611" x="4476750" y="1266825"/>
          <p14:tracePt t="4626" x="4468813" y="1257300"/>
          <p14:tracePt t="4634" x="4451350" y="1249363"/>
          <p14:tracePt t="4642" x="4443413" y="1216025"/>
          <p14:tracePt t="4658" x="4425950" y="1206500"/>
          <p14:tracePt t="4666" x="4400550" y="1189038"/>
          <p14:tracePt t="4675" x="4349750" y="1163638"/>
          <p14:tracePt t="4682" x="4306888" y="1147763"/>
          <p14:tracePt t="4691" x="4256088" y="1130300"/>
          <p14:tracePt t="4698" x="4230688" y="1130300"/>
          <p14:tracePt t="4706" x="4171950" y="1112838"/>
          <p14:tracePt t="4714" x="4121150" y="1112838"/>
          <p14:tracePt t="4722" x="4078288" y="1112838"/>
          <p14:tracePt t="4730" x="4010025" y="1112838"/>
          <p14:tracePt t="4738" x="3984625" y="1112838"/>
          <p14:tracePt t="4746" x="3941763" y="1112838"/>
          <p14:tracePt t="4754" x="3916363" y="1112838"/>
          <p14:tracePt t="4763" x="3865563" y="1112838"/>
          <p14:tracePt t="4770" x="3857625" y="1112838"/>
          <p14:tracePt t="4779" x="3832225" y="1112838"/>
          <p14:tracePt t="4786" x="3763963" y="1112838"/>
          <p14:tracePt t="4795" x="3721100" y="1112838"/>
          <p14:tracePt t="4802" x="3678238" y="1112838"/>
          <p14:tracePt t="4811" x="3627438" y="1112838"/>
          <p14:tracePt t="4818" x="3568700" y="1112838"/>
          <p14:tracePt t="4826" x="3525838" y="1112838"/>
          <p14:tracePt t="4834" x="3457575" y="1112838"/>
          <p14:tracePt t="4842" x="3414713" y="1112838"/>
          <p14:tracePt t="4850" x="3389313" y="1112838"/>
          <p14:tracePt t="4858" x="3338513" y="1112838"/>
          <p14:tracePt t="4875" x="3330575" y="1112838"/>
          <p14:tracePt t="4882" x="3313113" y="1112838"/>
          <p14:tracePt t="4891" x="3305175" y="1112838"/>
          <p14:tracePt t="4906" x="3279775" y="1112838"/>
          <p14:tracePt t="4914" x="3270250" y="1112838"/>
          <p14:tracePt t="4930" x="3236913" y="1112838"/>
          <p14:tracePt t="4938" x="3194050" y="1112838"/>
          <p14:tracePt t="4946" x="3168650" y="1112838"/>
          <p14:tracePt t="4954" x="3127375" y="1112838"/>
          <p14:tracePt t="4962" x="3092450" y="1112838"/>
          <p14:tracePt t="4970" x="3049588" y="1112838"/>
          <p14:tracePt t="4979" x="3024188" y="1112838"/>
          <p14:tracePt t="4986" x="2982913" y="1112838"/>
          <p14:tracePt t="4995" x="2947988" y="1112838"/>
          <p14:tracePt t="5003" x="2905125" y="1122363"/>
          <p14:tracePt t="5010" x="2889250" y="1122363"/>
          <p14:tracePt t="5018" x="2863850" y="1147763"/>
          <p14:tracePt t="5026" x="2838450" y="1147763"/>
          <p14:tracePt t="5034" x="2811463" y="1163638"/>
          <p14:tracePt t="5042" x="2778125" y="1163638"/>
          <p14:tracePt t="5050" x="2770188" y="1173163"/>
          <p14:tracePt t="5058" x="2744788" y="1173163"/>
          <p14:tracePt t="5066" x="2701925" y="1173163"/>
          <p14:tracePt t="5075" x="2668588" y="1189038"/>
          <p14:tracePt t="5082" x="2625725" y="1206500"/>
          <p14:tracePt t="5091" x="2608263" y="1216025"/>
          <p14:tracePt t="5098" x="2600325" y="1216025"/>
          <p14:tracePt t="5114" x="2557463" y="1231900"/>
          <p14:tracePt t="5147" x="2549525" y="1241425"/>
          <p14:tracePt t="5154" x="2532063" y="1241425"/>
          <p14:tracePt t="5163" x="2524125" y="1257300"/>
          <p14:tracePt t="5170" x="2506663" y="1257300"/>
          <p14:tracePt t="5179" x="2463800" y="1266825"/>
          <p14:tracePt t="5186" x="2455863" y="1282700"/>
          <p14:tracePt t="5202" x="2430463" y="1292225"/>
          <p14:tracePt t="5251" x="2413000" y="1308100"/>
          <p14:tracePt t="5259" x="2405063" y="1317625"/>
          <p14:tracePt t="5267" x="2405063" y="1333500"/>
          <p14:tracePt t="5275" x="2387600" y="1360488"/>
          <p14:tracePt t="5283" x="2352675" y="1427163"/>
          <p14:tracePt t="5292" x="2344738" y="1487488"/>
          <p14:tracePt t="5298" x="2301875" y="1589088"/>
          <p14:tracePt t="5307" x="2243138" y="1682750"/>
          <p14:tracePt t="5314" x="2200275" y="1809750"/>
          <p14:tracePt t="5323" x="2141538" y="1938338"/>
          <p14:tracePt t="5330" x="2124075" y="1997075"/>
          <p14:tracePt t="5339" x="2081213" y="2149475"/>
          <p14:tracePt t="5347" x="2047875" y="2200275"/>
          <p14:tracePt t="5355" x="2030413" y="2243138"/>
          <p14:tracePt t="5363" x="2012950" y="2286000"/>
          <p14:tracePt t="5371" x="1997075" y="2379663"/>
          <p14:tracePt t="5380" x="1962150" y="2447925"/>
          <p14:tracePt t="5387" x="1962150" y="2489200"/>
          <p14:tracePt t="5395" x="1962150" y="2557463"/>
          <p14:tracePt t="5403" x="1962150" y="2686050"/>
          <p14:tracePt t="5410" x="1962150" y="2778125"/>
          <p14:tracePt t="5419" x="1962150" y="2889250"/>
          <p14:tracePt t="5427" x="1962150" y="3008313"/>
          <p14:tracePt t="5435" x="1962150" y="3119438"/>
          <p14:tracePt t="5443" x="1962150" y="3211513"/>
          <p14:tracePt t="5451" x="1946275" y="3355975"/>
          <p14:tracePt t="5459" x="1946275" y="3441700"/>
          <p14:tracePt t="5467" x="1928813" y="3535363"/>
          <p14:tracePt t="5475" x="1928813" y="3578225"/>
          <p14:tracePt t="5482" x="1893888" y="3646488"/>
          <p14:tracePt t="5492" x="1893888" y="3697288"/>
          <p14:tracePt t="5499" x="1893888" y="3722688"/>
          <p14:tracePt t="5507" x="1893888" y="3763963"/>
          <p14:tracePt t="5514" x="1893888" y="3806825"/>
          <p14:tracePt t="5522" x="1893888" y="3875088"/>
          <p14:tracePt t="5531" x="1893888" y="3935413"/>
          <p14:tracePt t="5539" x="1920875" y="4052888"/>
          <p14:tracePt t="5547" x="1920875" y="4113213"/>
          <p14:tracePt t="5555" x="1979613" y="4224338"/>
          <p14:tracePt t="5563" x="1979613" y="4275138"/>
          <p14:tracePt t="5571" x="1997075" y="4333875"/>
          <p14:tracePt t="5580" x="2005013" y="4384675"/>
          <p14:tracePt t="5587" x="2005013" y="4394200"/>
          <p14:tracePt t="5595" x="2022475" y="4435475"/>
          <p14:tracePt t="5611" x="2055813" y="4470400"/>
          <p14:tracePt t="5619" x="2065338" y="4495800"/>
          <p14:tracePt t="5628" x="2081213" y="4513263"/>
          <p14:tracePt t="5635" x="2124075" y="4554538"/>
          <p14:tracePt t="5642" x="2149475" y="4564063"/>
          <p14:tracePt t="5650" x="2200275" y="4597400"/>
          <p14:tracePt t="5659" x="2268538" y="4614863"/>
          <p14:tracePt t="5667" x="2293938" y="4630738"/>
          <p14:tracePt t="5676" x="2352675" y="4630738"/>
          <p14:tracePt t="5683" x="2387600" y="4630738"/>
          <p14:tracePt t="5692" x="2430463" y="4630738"/>
          <p14:tracePt t="5699" x="2438400" y="4630738"/>
          <p14:tracePt t="5707" x="2481263" y="4657725"/>
          <p14:tracePt t="5715" x="2514600" y="4657725"/>
          <p14:tracePt t="5723" x="2574925" y="4657725"/>
          <p14:tracePt t="5730" x="2633663" y="4657725"/>
          <p14:tracePt t="5738" x="2684463" y="4673600"/>
          <p14:tracePt t="5747" x="2770188" y="4673600"/>
          <p14:tracePt t="5755" x="2863850" y="4691063"/>
          <p14:tracePt t="5763" x="2947988" y="4691063"/>
          <p14:tracePt t="5771" x="3016250" y="4691063"/>
          <p14:tracePt t="5780" x="3100388" y="4691063"/>
          <p14:tracePt t="5787" x="3160713" y="4691063"/>
          <p14:tracePt t="5795" x="3186113" y="4691063"/>
          <p14:tracePt t="5803" x="3236913" y="4691063"/>
          <p14:tracePt t="5810" x="3244850" y="4691063"/>
          <p14:tracePt t="5819" x="3254375" y="4691063"/>
          <p14:tracePt t="5826" x="3279775" y="4691063"/>
          <p14:tracePt t="5835" x="3297238" y="4691063"/>
          <p14:tracePt t="5842" x="3305175" y="4691063"/>
          <p14:tracePt t="5851" x="3322638" y="4691063"/>
          <p14:tracePt t="5859" x="3348038" y="4691063"/>
          <p14:tracePt t="5867" x="3355975" y="4691063"/>
          <p14:tracePt t="5876" x="3373438" y="4691063"/>
          <p14:tracePt t="5883" x="3406775" y="4691063"/>
          <p14:tracePt t="5891" x="3441700" y="4691063"/>
          <p14:tracePt t="5899" x="3482975" y="4691063"/>
          <p14:tracePt t="5907" x="3492500" y="4691063"/>
          <p14:tracePt t="5914" x="3533775" y="4683125"/>
          <p14:tracePt t="5923" x="3568700" y="4657725"/>
          <p14:tracePt t="5931" x="3594100" y="4640263"/>
          <p14:tracePt t="5939" x="3662363" y="4622800"/>
          <p14:tracePt t="5947" x="3687763" y="4622800"/>
          <p14:tracePt t="5955" x="3738563" y="4572000"/>
          <p14:tracePt t="5963" x="3746500" y="4564063"/>
          <p14:tracePt t="5971" x="3789363" y="4564063"/>
          <p14:tracePt t="5980" x="3814763" y="4546600"/>
          <p14:tracePt t="5987" x="3883025" y="4513263"/>
          <p14:tracePt t="5995" x="3900488" y="4503738"/>
          <p14:tracePt t="6002" x="3941763" y="4486275"/>
          <p14:tracePt t="6012" x="3984625" y="4435475"/>
          <p14:tracePt t="6018" x="4017963" y="4427538"/>
          <p14:tracePt t="6027" x="4027488" y="4410075"/>
          <p14:tracePt t="6035" x="4044950" y="4402138"/>
          <p14:tracePt t="6042" x="4044950" y="4394200"/>
          <p14:tracePt t="6051" x="4044950" y="4376738"/>
          <p14:tracePt t="6059" x="4052888" y="4368800"/>
          <p14:tracePt t="6067" x="4052888" y="4351338"/>
          <p14:tracePt t="6075" x="4052888" y="4325938"/>
          <p14:tracePt t="6083" x="4086225" y="4300538"/>
          <p14:tracePt t="6099" x="4086225" y="4265613"/>
          <p14:tracePt t="6107" x="4086225" y="4240213"/>
          <p14:tracePt t="6114" x="4086225" y="4232275"/>
          <p14:tracePt t="6122" x="4086225" y="4189413"/>
          <p14:tracePt t="6131" x="4095750" y="4181475"/>
          <p14:tracePt t="6525" x="4095750" y="4224338"/>
          <p14:tracePt t="6532" x="4111625" y="4232275"/>
          <p14:tracePt t="6540" x="4137025" y="4275138"/>
          <p14:tracePt t="6610" x="4146550" y="4291013"/>
          <p14:tracePt t="7387" x="4129088" y="4291013"/>
          <p14:tracePt t="7403" x="4103688" y="4291013"/>
          <p14:tracePt t="7419" x="4095750" y="4291013"/>
          <p14:tracePt t="7434" x="4086225" y="4291013"/>
          <p14:tracePt t="7442" x="4070350" y="4291013"/>
          <p14:tracePt t="7450" x="4044950" y="4291013"/>
          <p14:tracePt t="7803" x="4035425" y="4291013"/>
          <p14:tracePt t="7826" x="4010025" y="4283075"/>
          <p14:tracePt t="7834" x="3992563" y="4275138"/>
          <p14:tracePt t="7842" x="3984625" y="4275138"/>
          <p14:tracePt t="7850" x="3951288" y="4240213"/>
          <p14:tracePt t="7866" x="3941763" y="4232275"/>
          <p14:tracePt t="7891" x="3916363" y="4206875"/>
          <p14:tracePt t="7946" x="3908425" y="4214813"/>
          <p14:tracePt t="7954" x="3908425" y="4249738"/>
          <p14:tracePt t="7987" x="3925888" y="4249738"/>
          <p14:tracePt t="8132" x="3925888" y="4283075"/>
          <p14:tracePt t="8163" x="3925888" y="4308475"/>
          <p14:tracePt t="8194" x="3941763" y="4333875"/>
          <p14:tracePt t="8202" x="3984625" y="4351338"/>
          <p14:tracePt t="8211" x="4010025" y="4368800"/>
          <p14:tracePt t="8267" x="4044950" y="4394200"/>
          <p14:tracePt t="8291" x="4052888" y="4410075"/>
          <p14:tracePt t="8419" x="4070350" y="4402138"/>
          <p14:tracePt t="8451" x="4078288" y="4394200"/>
          <p14:tracePt t="9106" x="4078288" y="4376738"/>
          <p14:tracePt t="9114" x="4078288" y="4368800"/>
          <p14:tracePt t="9122" x="4095750" y="4325938"/>
          <p14:tracePt t="9130" x="4103688" y="4316413"/>
          <p14:tracePt t="9138" x="4121150" y="4300538"/>
          <p14:tracePt t="9146" x="4129088" y="4275138"/>
          <p14:tracePt t="9154" x="4146550" y="4265613"/>
          <p14:tracePt t="9163" x="4154488" y="4240213"/>
          <p14:tracePt t="9170" x="4171950" y="4206875"/>
          <p14:tracePt t="9179" x="4179888" y="4197350"/>
          <p14:tracePt t="9186" x="4197350" y="4171950"/>
          <p14:tracePt t="9195" x="4214813" y="4121150"/>
          <p14:tracePt t="9202" x="4256088" y="4087813"/>
          <p14:tracePt t="9211" x="4273550" y="4062413"/>
          <p14:tracePt t="9219" x="4291013" y="4052888"/>
          <p14:tracePt t="9227" x="4316413" y="4019550"/>
          <p14:tracePt t="9234" x="4324350" y="4011613"/>
          <p14:tracePt t="9242" x="4341813" y="4011613"/>
          <p14:tracePt t="9250" x="4384675" y="3994150"/>
          <p14:tracePt t="9258" x="4410075" y="3968750"/>
          <p14:tracePt t="9266" x="4418013" y="3968750"/>
          <p14:tracePt t="9275" x="4451350" y="3951288"/>
          <p14:tracePt t="9282" x="4494213" y="3935413"/>
          <p14:tracePt t="9291" x="4519613" y="3935413"/>
          <p14:tracePt t="9298" x="4605338" y="3935413"/>
          <p14:tracePt t="9307" x="4699000" y="3935413"/>
          <p14:tracePt t="9314" x="4783138" y="3935413"/>
          <p14:tracePt t="9322" x="4868863" y="3935413"/>
          <p14:tracePt t="9330" x="4962525" y="3935413"/>
          <p14:tracePt t="9338" x="5097463" y="3935413"/>
          <p14:tracePt t="9346" x="5216525" y="3935413"/>
          <p14:tracePt t="9354" x="5360988" y="3935413"/>
          <p14:tracePt t="9362" x="5505450" y="3935413"/>
          <p14:tracePt t="9370" x="5675313" y="3935413"/>
          <p14:tracePt t="9379" x="5761038" y="3935413"/>
          <p14:tracePt t="9386" x="5870575" y="3935413"/>
          <p14:tracePt t="9395" x="5989638" y="3935413"/>
          <p14:tracePt t="9402" x="6075363" y="3935413"/>
          <p14:tracePt t="9411" x="6167438" y="3935413"/>
          <p14:tracePt t="9419" x="6227763" y="3935413"/>
          <p14:tracePt t="9426" x="6311900" y="3935413"/>
          <p14:tracePt t="9434" x="6364288" y="3908425"/>
          <p14:tracePt t="9442" x="6405563" y="3892550"/>
          <p14:tracePt t="9450" x="6456363" y="3857625"/>
          <p14:tracePt t="9458" x="6465888" y="3849688"/>
          <p14:tracePt t="9467" x="6483350" y="3816350"/>
          <p14:tracePt t="9478" x="6483350" y="3756025"/>
          <p14:tracePt t="9484" x="6483350" y="3730625"/>
          <p14:tracePt t="9492" x="6483350" y="3679825"/>
          <p14:tracePt t="9498" x="6483350" y="3619500"/>
          <p14:tracePt t="9507" x="6483350" y="3594100"/>
          <p14:tracePt t="9514" x="6483350" y="3527425"/>
          <p14:tracePt t="9523" x="6456363" y="3459163"/>
          <p14:tracePt t="9530" x="6456363" y="3416300"/>
          <p14:tracePt t="9539" x="6456363" y="3348038"/>
          <p14:tracePt t="9546" x="6456363" y="3271838"/>
          <p14:tracePt t="9554" x="6456363" y="3203575"/>
          <p14:tracePt t="9563" x="6456363" y="3119438"/>
          <p14:tracePt t="9570" x="6456363" y="3033713"/>
          <p14:tracePt t="9579" x="6456363" y="2940050"/>
          <p14:tracePt t="9586" x="6456363" y="2881313"/>
          <p14:tracePt t="9595" x="6456363" y="2838450"/>
          <p14:tracePt t="9602" x="6456363" y="2770188"/>
          <p14:tracePt t="9610" x="6456363" y="2762250"/>
          <p14:tracePt t="9619" x="6456363" y="2701925"/>
          <p14:tracePt t="9626" x="6456363" y="2660650"/>
          <p14:tracePt t="9634" x="6456363" y="2633663"/>
          <p14:tracePt t="9642" x="6456363" y="2566988"/>
          <p14:tracePt t="9650" x="6456363" y="2524125"/>
          <p14:tracePt t="9658" x="6456363" y="2473325"/>
          <p14:tracePt t="9666" x="6456363" y="2413000"/>
          <p14:tracePt t="9675" x="6456363" y="2387600"/>
          <p14:tracePt t="9682" x="6456363" y="2319338"/>
          <p14:tracePt t="9692" x="6440488" y="2278063"/>
          <p14:tracePt t="9698" x="6423025" y="2227263"/>
          <p14:tracePt t="9707" x="6405563" y="2184400"/>
          <p14:tracePt t="9714" x="6405563" y="2159000"/>
          <p14:tracePt t="9722" x="6389688" y="2108200"/>
          <p14:tracePt t="9730" x="6380163" y="2098675"/>
          <p14:tracePt t="9739" x="6364288" y="2039938"/>
          <p14:tracePt t="9755" x="6354763" y="2014538"/>
          <p14:tracePt t="9763" x="6354763" y="1979613"/>
          <p14:tracePt t="9770" x="6354763" y="1971675"/>
          <p14:tracePt t="9779" x="6338888" y="1946275"/>
          <p14:tracePt t="9795" x="6321425" y="1895475"/>
          <p14:tracePt t="9803" x="6311900" y="1885950"/>
          <p14:tracePt t="9819" x="6296025" y="1870075"/>
          <p14:tracePt t="9835" x="6270625" y="1819275"/>
          <p14:tracePt t="9843" x="6261100" y="1801813"/>
          <p14:tracePt t="9850" x="6245225" y="1793875"/>
          <p14:tracePt t="9858" x="6245225" y="1776413"/>
          <p14:tracePt t="9866" x="6235700" y="1766888"/>
          <p14:tracePt t="9931" x="6219825" y="1751013"/>
          <p14:tracePt t="9947" x="6194425" y="1741488"/>
          <p14:tracePt t="9964" x="6167438" y="1725613"/>
          <p14:tracePt t="9987" x="6151563" y="1716088"/>
          <p14:tracePt t="10003" x="6142038" y="1700213"/>
          <p14:tracePt t="10011" x="6126163" y="1690688"/>
          <p14:tracePt t="10019" x="6116638" y="1690688"/>
          <p14:tracePt t="10035" x="6108700" y="1690688"/>
          <p14:tracePt t="10042" x="6065838" y="1690688"/>
          <p14:tracePt t="10051" x="6049963" y="1690688"/>
          <p14:tracePt t="10058" x="6024563" y="1690688"/>
          <p14:tracePt t="10066" x="5997575" y="1674813"/>
          <p14:tracePt t="10074" x="5972175" y="1674813"/>
          <p14:tracePt t="10082" x="5921375" y="1674813"/>
          <p14:tracePt t="10091" x="5880100" y="1674813"/>
          <p14:tracePt t="10098" x="5819775" y="1674813"/>
          <p14:tracePt t="10107" x="5802313" y="1674813"/>
          <p14:tracePt t="10114" x="5761038" y="1674813"/>
          <p14:tracePt t="10122" x="5751513" y="1674813"/>
          <p14:tracePt t="10171" x="5743575" y="1674813"/>
          <p14:tracePt t="10179" x="5708650" y="1690688"/>
          <p14:tracePt t="10186" x="5683250" y="1725613"/>
          <p14:tracePt t="10195" x="5667375" y="1766888"/>
          <p14:tracePt t="10202" x="5632450" y="1860550"/>
          <p14:tracePt t="10210" x="5573713" y="1938338"/>
          <p14:tracePt t="10219" x="5513388" y="2030413"/>
          <p14:tracePt t="10227" x="5497513" y="2124075"/>
          <p14:tracePt t="10234" x="5480050" y="2159000"/>
          <p14:tracePt t="10242" x="5462588" y="2217738"/>
          <p14:tracePt t="10250" x="5462588" y="2243138"/>
          <p14:tracePt t="10258" x="5462588" y="2293938"/>
          <p14:tracePt t="10266" x="5462588" y="2319338"/>
          <p14:tracePt t="10275" x="5462588" y="2344738"/>
          <p14:tracePt t="10282" x="5462588" y="2397125"/>
          <p14:tracePt t="10291" x="5462588" y="2422525"/>
          <p14:tracePt t="10298" x="5462588" y="2447925"/>
          <p14:tracePt t="10307" x="5462588" y="2455863"/>
          <p14:tracePt t="10314" x="5472113" y="2498725"/>
          <p14:tracePt t="10323" x="5472113" y="2516188"/>
          <p14:tracePt t="10330" x="5472113" y="2549525"/>
          <p14:tracePt t="10338" x="5472113" y="2566988"/>
          <p14:tracePt t="10346" x="5472113" y="2592388"/>
          <p14:tracePt t="10354" x="5472113" y="2633663"/>
          <p14:tracePt t="10363" x="5472113" y="2660650"/>
          <p14:tracePt t="10370" x="5472113" y="2727325"/>
          <p14:tracePt t="10379" x="5505450" y="2813050"/>
          <p14:tracePt t="10386" x="5522913" y="2863850"/>
          <p14:tracePt t="10395" x="5538788" y="2974975"/>
          <p14:tracePt t="10402" x="5556250" y="3000375"/>
          <p14:tracePt t="10411" x="5591175" y="3094038"/>
          <p14:tracePt t="10418" x="5607050" y="3160713"/>
          <p14:tracePt t="10427" x="5624513" y="3221038"/>
          <p14:tracePt t="10434" x="5624513" y="3246438"/>
          <p14:tracePt t="10443" x="5624513" y="3297238"/>
          <p14:tracePt t="10450" x="5624513" y="3340100"/>
          <p14:tracePt t="10458" x="5624513" y="3390900"/>
          <p14:tracePt t="10466" x="5624513" y="3433763"/>
          <p14:tracePt t="10475" x="5624513" y="3475038"/>
          <p14:tracePt t="10482" x="5624513" y="3560763"/>
          <p14:tracePt t="10492" x="5624513" y="3629025"/>
          <p14:tracePt t="10499" x="5624513" y="3713163"/>
          <p14:tracePt t="10507" x="5624513" y="3773488"/>
          <p14:tracePt t="10514" x="5624513" y="3841750"/>
          <p14:tracePt t="10523" x="5624513" y="3883025"/>
          <p14:tracePt t="10530" x="5641975" y="3951288"/>
          <p14:tracePt t="10538" x="5675313" y="3994150"/>
          <p14:tracePt t="10546" x="5683250" y="4044950"/>
          <p14:tracePt t="10555" x="5683250" y="4087813"/>
          <p14:tracePt t="10562" x="5700713" y="4113213"/>
          <p14:tracePt t="10579" x="5700713" y="4164013"/>
          <p14:tracePt t="10587" x="5700713" y="4171950"/>
          <p14:tracePt t="10595" x="5700713" y="4189413"/>
          <p14:tracePt t="10602" x="5700713" y="4224338"/>
          <p14:tracePt t="10611" x="5700713" y="4240213"/>
          <p14:tracePt t="10619" x="5700713" y="4249738"/>
          <p14:tracePt t="10627" x="5700713" y="4291013"/>
          <p14:tracePt t="10635" x="5700713" y="4316413"/>
          <p14:tracePt t="10642" x="5700713" y="4384675"/>
          <p14:tracePt t="10650" x="5700713" y="4427538"/>
          <p14:tracePt t="10658" x="5700713" y="4452938"/>
          <p14:tracePt t="10666" x="5700713" y="4470400"/>
          <p14:tracePt t="10875" x="5718175" y="4478338"/>
          <p14:tracePt t="10883" x="5726113" y="4478338"/>
          <p14:tracePt t="10894" x="5751513" y="4478338"/>
          <p14:tracePt t="10902" x="5819775" y="4478338"/>
          <p14:tracePt t="10909" x="5880100" y="4478338"/>
          <p14:tracePt t="10915" x="5921375" y="4478338"/>
          <p14:tracePt t="10922" x="6057900" y="4478338"/>
          <p14:tracePt t="10930" x="6142038" y="4478338"/>
          <p14:tracePt t="10938" x="6261100" y="4478338"/>
          <p14:tracePt t="10946" x="6372225" y="4478338"/>
          <p14:tracePt t="10954" x="6456363" y="4478338"/>
          <p14:tracePt t="10962" x="6550025" y="4478338"/>
          <p14:tracePt t="10970" x="6635750" y="4478338"/>
          <p14:tracePt t="10979" x="6719888" y="4478338"/>
          <p14:tracePt t="10986" x="6838950" y="4478338"/>
          <p14:tracePt t="10995" x="6924675" y="4478338"/>
          <p14:tracePt t="11002" x="7069138" y="4478338"/>
          <p14:tracePt t="11011" x="7188200" y="4470400"/>
          <p14:tracePt t="11018" x="7289800" y="4410075"/>
          <p14:tracePt t="11027" x="7358063" y="4394200"/>
          <p14:tracePt t="11035" x="7383463" y="4394200"/>
          <p14:tracePt t="11042" x="7426325" y="4376738"/>
          <p14:tracePt t="11050" x="7442200" y="4376738"/>
          <p14:tracePt t="11058" x="7451725" y="4376738"/>
          <p14:tracePt t="11066" x="7477125" y="4351338"/>
          <p14:tracePt t="11074" x="7502525" y="4351338"/>
          <p14:tracePt t="11082" x="7553325" y="4351338"/>
          <p14:tracePt t="11091" x="7596188" y="4351338"/>
          <p14:tracePt t="11098" x="7662863" y="4351338"/>
          <p14:tracePt t="11107" x="7723188" y="4351338"/>
          <p14:tracePt t="11114" x="7748588" y="4351338"/>
          <p14:tracePt t="11123" x="7816850" y="4351338"/>
          <p14:tracePt t="11130" x="7875588" y="4359275"/>
          <p14:tracePt t="11138" x="7910513" y="4368800"/>
          <p14:tracePt t="11146" x="7951788" y="4384675"/>
          <p14:tracePt t="11154" x="7986713" y="4384675"/>
          <p14:tracePt t="11162" x="7994650" y="4384675"/>
          <p14:tracePt t="11170" x="8020050" y="4384675"/>
          <p14:tracePt t="11178" x="8045450" y="4384675"/>
          <p14:tracePt t="11186" x="8113713" y="4384675"/>
          <p14:tracePt t="11195" x="8174038" y="4384675"/>
          <p14:tracePt t="11202" x="8215313" y="4384675"/>
          <p14:tracePt t="11211" x="8266113" y="4384675"/>
          <p14:tracePt t="11218" x="8291513" y="4384675"/>
          <p14:tracePt t="11227" x="8318500" y="4384675"/>
          <p14:tracePt t="11234" x="8334375" y="4384675"/>
          <p14:tracePt t="11258" x="8343900" y="4384675"/>
          <p14:tracePt t="11436" x="8343900" y="4410075"/>
          <p14:tracePt t="11443" x="8283575" y="4486275"/>
          <p14:tracePt t="11474" x="8326438" y="4495800"/>
          <p14:tracePt t="11482" x="8351838" y="4495800"/>
          <p14:tracePt t="11498" x="8377238" y="4495800"/>
          <p14:tracePt t="11507" x="8394700" y="4495800"/>
          <p14:tracePt t="11514" x="8445500" y="4495800"/>
          <p14:tracePt t="11523" x="8496300" y="4495800"/>
          <p14:tracePt t="11530" x="8580438" y="4538663"/>
          <p14:tracePt t="11539" x="8674100" y="4554538"/>
          <p14:tracePt t="11546" x="8853488" y="4622800"/>
          <p14:tracePt t="11554" x="8947150" y="4640263"/>
          <p14:tracePt t="11562" x="9064625" y="4657725"/>
          <p14:tracePt t="11570" x="9175750" y="4657725"/>
          <p14:tracePt t="11579" x="9345613" y="4657725"/>
          <p14:tracePt t="11586" x="9464675" y="4657725"/>
          <p14:tracePt t="11595" x="9583738" y="4657725"/>
          <p14:tracePt t="11602" x="9720263" y="4657725"/>
          <p14:tracePt t="11611" x="9812338" y="4657725"/>
          <p14:tracePt t="11618" x="9898063" y="4657725"/>
          <p14:tracePt t="11627" x="9991725" y="4648200"/>
          <p14:tracePt t="11634" x="10067925" y="4597400"/>
          <p14:tracePt t="11642" x="10186988" y="4572000"/>
          <p14:tracePt t="11650" x="10331450" y="4513263"/>
          <p14:tracePt t="11658" x="10483850" y="4470400"/>
          <p14:tracePt t="11666" x="10688638" y="4394200"/>
          <p14:tracePt t="11674" x="10917238" y="4351338"/>
          <p14:tracePt t="11682" x="11122025" y="4283075"/>
          <p14:tracePt t="11691" x="11350625" y="4257675"/>
          <p14:tracePt t="11699" x="11530013" y="4214813"/>
          <p14:tracePt t="11707" x="11707813" y="4146550"/>
          <p14:tracePt t="11714" x="11877675" y="4130675"/>
          <p14:tracePt t="11722" x="12030075" y="4105275"/>
        </p14:tracePtLst>
      </p14:laserTraceLst>
    </p:ext>
  </p:extLs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Dostupnost a dosažitelnost kontaminantů</a:t>
            </a:r>
          </a:p>
        </p:txBody>
      </p:sp>
      <p:pic>
        <p:nvPicPr>
          <p:cNvPr id="8294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1" y="838201"/>
            <a:ext cx="5976937" cy="5489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12036" name="Rectangle 4"/>
          <p:cNvSpPr>
            <a:spLocks noChangeArrowheads="1"/>
          </p:cNvSpPr>
          <p:nvPr/>
        </p:nvSpPr>
        <p:spPr bwMode="auto">
          <a:xfrm>
            <a:off x="5267325" y="6230938"/>
            <a:ext cx="3816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cs-CZ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Semple et al., 2004, EST 15: 229A </a:t>
            </a:r>
          </a:p>
        </p:txBody>
      </p:sp>
      <p:sp>
        <p:nvSpPr>
          <p:cNvPr id="812038" name="Oval 6"/>
          <p:cNvSpPr>
            <a:spLocks noChangeArrowheads="1"/>
          </p:cNvSpPr>
          <p:nvPr/>
        </p:nvSpPr>
        <p:spPr bwMode="auto">
          <a:xfrm>
            <a:off x="5945187" y="4727575"/>
            <a:ext cx="2305050" cy="1366838"/>
          </a:xfrm>
          <a:prstGeom prst="ellipse">
            <a:avLst/>
          </a:prstGeom>
          <a:noFill/>
          <a:ln w="38100">
            <a:solidFill>
              <a:srgbClr val="3333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2039" name="Oval 7"/>
          <p:cNvSpPr>
            <a:spLocks noChangeArrowheads="1"/>
          </p:cNvSpPr>
          <p:nvPr/>
        </p:nvSpPr>
        <p:spPr bwMode="auto">
          <a:xfrm>
            <a:off x="5729287" y="982664"/>
            <a:ext cx="2305050" cy="1366837"/>
          </a:xfrm>
          <a:prstGeom prst="ellipse">
            <a:avLst/>
          </a:prstGeom>
          <a:noFill/>
          <a:ln w="38100">
            <a:solidFill>
              <a:srgbClr val="3333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2040" name="Oval 8"/>
          <p:cNvSpPr>
            <a:spLocks noChangeArrowheads="1"/>
          </p:cNvSpPr>
          <p:nvPr/>
        </p:nvSpPr>
        <p:spPr bwMode="auto">
          <a:xfrm>
            <a:off x="1985962" y="693739"/>
            <a:ext cx="2305050" cy="1366837"/>
          </a:xfrm>
          <a:prstGeom prst="ellipse">
            <a:avLst/>
          </a:prstGeom>
          <a:noFill/>
          <a:ln w="38100">
            <a:solidFill>
              <a:srgbClr val="3333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2041" name="Oval 9"/>
          <p:cNvSpPr>
            <a:spLocks noChangeArrowheads="1"/>
          </p:cNvSpPr>
          <p:nvPr/>
        </p:nvSpPr>
        <p:spPr bwMode="auto">
          <a:xfrm>
            <a:off x="1770063" y="3575051"/>
            <a:ext cx="1584325" cy="93662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2042" name="Oval 10"/>
          <p:cNvSpPr>
            <a:spLocks noChangeArrowheads="1"/>
          </p:cNvSpPr>
          <p:nvPr/>
        </p:nvSpPr>
        <p:spPr bwMode="auto">
          <a:xfrm>
            <a:off x="3209925" y="5375276"/>
            <a:ext cx="1871662" cy="936625"/>
          </a:xfrm>
          <a:prstGeom prst="ellips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2043" name="Text Box 11"/>
          <p:cNvSpPr txBox="1">
            <a:spLocks noChangeArrowheads="1"/>
          </p:cNvSpPr>
          <p:nvPr/>
        </p:nvSpPr>
        <p:spPr bwMode="auto">
          <a:xfrm>
            <a:off x="2128837" y="3070225"/>
            <a:ext cx="966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NOW</a:t>
            </a:r>
          </a:p>
        </p:txBody>
      </p:sp>
      <p:sp>
        <p:nvSpPr>
          <p:cNvPr id="812044" name="Text Box 12"/>
          <p:cNvSpPr txBox="1">
            <a:spLocks noChangeArrowheads="1"/>
          </p:cNvSpPr>
          <p:nvPr/>
        </p:nvSpPr>
        <p:spPr bwMode="auto">
          <a:xfrm>
            <a:off x="7086601" y="2133600"/>
            <a:ext cx="2335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MAYBE AFTER</a:t>
            </a:r>
          </a:p>
        </p:txBody>
      </p:sp>
      <p:sp>
        <p:nvSpPr>
          <p:cNvPr id="812045" name="Text Box 13"/>
          <p:cNvSpPr txBox="1">
            <a:spLocks noChangeArrowheads="1"/>
          </p:cNvSpPr>
          <p:nvPr/>
        </p:nvSpPr>
        <p:spPr bwMode="auto">
          <a:xfrm>
            <a:off x="1985962" y="5807075"/>
            <a:ext cx="1220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NEVER</a:t>
            </a:r>
          </a:p>
        </p:txBody>
      </p:sp>
      <p:sp>
        <p:nvSpPr>
          <p:cNvPr id="812046" name="Text Box 14"/>
          <p:cNvSpPr txBox="1">
            <a:spLocks noChangeArrowheads="1"/>
          </p:cNvSpPr>
          <p:nvPr/>
        </p:nvSpPr>
        <p:spPr bwMode="auto">
          <a:xfrm>
            <a:off x="7924801" y="2819400"/>
            <a:ext cx="2468563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cs-CZ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Biodosažitelná </a:t>
            </a:r>
          </a:p>
          <a:p>
            <a:pPr algn="ctr">
              <a:defRPr/>
            </a:pPr>
            <a:r>
              <a:rPr lang="cs-CZ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=</a:t>
            </a:r>
          </a:p>
          <a:p>
            <a:pPr algn="ctr">
              <a:defRPr/>
            </a:pPr>
            <a:r>
              <a:rPr lang="cs-CZ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Biodostupná</a:t>
            </a:r>
          </a:p>
          <a:p>
            <a:pPr algn="ctr">
              <a:defRPr/>
            </a:pPr>
            <a:r>
              <a:rPr lang="cs-CZ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+</a:t>
            </a:r>
          </a:p>
          <a:p>
            <a:pPr algn="ctr">
              <a:defRPr/>
            </a:pPr>
            <a:r>
              <a:rPr lang="cs-CZ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Potenciálně biodostupná</a:t>
            </a:r>
          </a:p>
        </p:txBody>
      </p:sp>
    </p:spTree>
    <p:extLst>
      <p:ext uri="{BB962C8B-B14F-4D97-AF65-F5344CB8AC3E}">
        <p14:creationId xmlns:p14="http://schemas.microsoft.com/office/powerpoint/2010/main" val="188660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764"/>
    </mc:Choice>
    <mc:Fallback xmlns="">
      <p:transition spd="slow" advTm="143764"/>
    </mc:Fallback>
  </mc:AlternateContent>
  <p:extLst>
    <p:ext uri="{3A86A75C-4F4B-4683-9AE1-C65F6400EC91}">
      <p14:laserTraceLst xmlns:p14="http://schemas.microsoft.com/office/powerpoint/2010/main">
        <p14:tracePtLst>
          <p14:tracePt t="609" x="12030075" y="2719388"/>
          <p14:tracePt t="617" x="11936413" y="2701925"/>
          <p14:tracePt t="625" x="11844338" y="2686050"/>
          <p14:tracePt t="633" x="11690350" y="2617788"/>
          <p14:tracePt t="641" x="11606213" y="2617788"/>
          <p14:tracePt t="649" x="11537950" y="2600325"/>
          <p14:tracePt t="657" x="11418888" y="2600325"/>
          <p14:tracePt t="666" x="11360150" y="2600325"/>
          <p14:tracePt t="673" x="11249025" y="2600325"/>
          <p14:tracePt t="681" x="11188700" y="2600325"/>
          <p14:tracePt t="689" x="11122025" y="2600325"/>
          <p14:tracePt t="697" x="11061700" y="2600325"/>
          <p14:tracePt t="705" x="11036300" y="2600325"/>
          <p14:tracePt t="713" x="10985500" y="2608263"/>
          <p14:tracePt t="721" x="10960100" y="2625725"/>
          <p14:tracePt t="729" x="10866438" y="2660650"/>
          <p14:tracePt t="736" x="10823575" y="2693988"/>
          <p14:tracePt t="745" x="10729913" y="2727325"/>
          <p14:tracePt t="753" x="10628313" y="2787650"/>
          <p14:tracePt t="761" x="10509250" y="2846388"/>
          <p14:tracePt t="769" x="10433050" y="2906713"/>
          <p14:tracePt t="777" x="10382250" y="2922588"/>
          <p14:tracePt t="785" x="10323513" y="2940050"/>
          <p14:tracePt t="793" x="10288588" y="2949575"/>
          <p14:tracePt t="801" x="10263188" y="2982913"/>
          <p14:tracePt t="817" x="10280650" y="2982913"/>
          <p14:tracePt t="825" x="10407650" y="2982913"/>
          <p14:tracePt t="832" x="10425113" y="2982913"/>
          <p14:tracePt t="1026" x="10425113" y="2990850"/>
          <p14:tracePt t="1042" x="10433050" y="3025775"/>
          <p14:tracePt t="1050" x="10483850" y="3067050"/>
          <p14:tracePt t="1057" x="10509250" y="3067050"/>
          <p14:tracePt t="1066" x="10594975" y="3067050"/>
          <p14:tracePt t="1073" x="10688638" y="3067050"/>
          <p14:tracePt t="1081" x="10798175" y="3067050"/>
          <p14:tracePt t="1089" x="10841038" y="3067050"/>
          <p14:tracePt t="1097" x="10858500" y="3067050"/>
          <p14:tracePt t="1113" x="10866438" y="3067050"/>
          <p14:tracePt t="1121" x="10866438" y="3051175"/>
          <p14:tracePt t="1137" x="10866438" y="3041650"/>
          <p14:tracePt t="1153" x="10848975" y="3000375"/>
          <p14:tracePt t="1161" x="10841038" y="2990850"/>
          <p14:tracePt t="1177" x="10823575" y="2965450"/>
          <p14:tracePt t="1209" x="10823575" y="2932113"/>
          <p14:tracePt t="1217" x="10807700" y="2906713"/>
          <p14:tracePt t="1225" x="10782300" y="2871788"/>
          <p14:tracePt t="1233" x="10764838" y="2846388"/>
          <p14:tracePt t="1241" x="10739438" y="2813050"/>
          <p14:tracePt t="1249" x="10688638" y="2770188"/>
          <p14:tracePt t="1257" x="10637838" y="2719388"/>
          <p14:tracePt t="1266" x="10560050" y="2643188"/>
          <p14:tracePt t="1273" x="10433050" y="2557463"/>
          <p14:tracePt t="1281" x="10306050" y="2473325"/>
          <p14:tracePt t="1289" x="10118725" y="2354263"/>
          <p14:tracePt t="1297" x="9915525" y="2311400"/>
          <p14:tracePt t="1305" x="9659938" y="2192338"/>
          <p14:tracePt t="1313" x="9421813" y="2124075"/>
          <p14:tracePt t="1321" x="9167813" y="2073275"/>
          <p14:tracePt t="1329" x="8937625" y="2005013"/>
          <p14:tracePt t="1337" x="8759825" y="1963738"/>
          <p14:tracePt t="1345" x="8580438" y="1895475"/>
          <p14:tracePt t="1353" x="8402638" y="1870075"/>
          <p14:tracePt t="1361" x="8258175" y="1852613"/>
          <p14:tracePt t="1370" x="8113713" y="1852613"/>
          <p14:tracePt t="1377" x="7885113" y="1784350"/>
          <p14:tracePt t="1386" x="7740650" y="1784350"/>
          <p14:tracePt t="1393" x="7596188" y="1784350"/>
          <p14:tracePt t="1401" x="7426325" y="1784350"/>
          <p14:tracePt t="1409" x="7256463" y="1784350"/>
          <p14:tracePt t="1416" x="7059613" y="1784350"/>
          <p14:tracePt t="1425" x="6889750" y="1784350"/>
          <p14:tracePt t="1433" x="6661150" y="1784350"/>
          <p14:tracePt t="1441" x="6440488" y="1784350"/>
          <p14:tracePt t="1450" x="6270625" y="1784350"/>
          <p14:tracePt t="1457" x="6065838" y="1784350"/>
          <p14:tracePt t="1466" x="5921375" y="1793875"/>
          <p14:tracePt t="1473" x="5811838" y="1793875"/>
          <p14:tracePt t="1481" x="5718175" y="1809750"/>
          <p14:tracePt t="1489" x="5649913" y="1852613"/>
          <p14:tracePt t="1497" x="5573713" y="1885950"/>
          <p14:tracePt t="1505" x="5530850" y="1903413"/>
          <p14:tracePt t="1513" x="5437188" y="1954213"/>
          <p14:tracePt t="1521" x="5318125" y="1971675"/>
          <p14:tracePt t="1529" x="5216525" y="2030413"/>
          <p14:tracePt t="1537" x="5114925" y="2116138"/>
          <p14:tracePt t="1545" x="5021263" y="2149475"/>
          <p14:tracePt t="1553" x="4868863" y="2268538"/>
          <p14:tracePt t="1561" x="4791075" y="2319338"/>
          <p14:tracePt t="1570" x="4689475" y="2405063"/>
          <p14:tracePt t="1577" x="4529138" y="2541588"/>
          <p14:tracePt t="1586" x="4425950" y="2643188"/>
          <p14:tracePt t="1593" x="4349750" y="2744788"/>
          <p14:tracePt t="1602" x="4265613" y="2846388"/>
          <p14:tracePt t="1609" x="4205288" y="2922588"/>
          <p14:tracePt t="1617" x="4171950" y="2990850"/>
          <p14:tracePt t="1625" x="4154488" y="3033713"/>
          <p14:tracePt t="1633" x="4121150" y="3127375"/>
          <p14:tracePt t="1641" x="4103688" y="3170238"/>
          <p14:tracePt t="1649" x="4095750" y="3221038"/>
          <p14:tracePt t="1657" x="4078288" y="3246438"/>
          <p14:tracePt t="1666" x="4060825" y="3314700"/>
          <p14:tracePt t="1673" x="4052888" y="3322638"/>
          <p14:tracePt t="1681" x="4035425" y="3355975"/>
          <p14:tracePt t="1689" x="4017963" y="3382963"/>
          <p14:tracePt t="1697" x="4010025" y="3390900"/>
          <p14:tracePt t="1705" x="4010025" y="3416300"/>
          <p14:tracePt t="1713" x="3976688" y="3449638"/>
          <p14:tracePt t="1769" x="3967163" y="3449638"/>
          <p14:tracePt t="1786" x="3925888" y="3467100"/>
          <p14:tracePt t="1793" x="3916363" y="3467100"/>
          <p14:tracePt t="1801" x="3873500" y="3492500"/>
          <p14:tracePt t="1809" x="3822700" y="3509963"/>
          <p14:tracePt t="1816" x="3756025" y="3527425"/>
          <p14:tracePt t="1825" x="3695700" y="3543300"/>
          <p14:tracePt t="1833" x="3602038" y="3560763"/>
          <p14:tracePt t="1841" x="3508375" y="3594100"/>
          <p14:tracePt t="1850" x="3389313" y="3619500"/>
          <p14:tracePt t="1857" x="3236913" y="3662363"/>
          <p14:tracePt t="1867" x="3059113" y="3722688"/>
          <p14:tracePt t="1873" x="2940050" y="3748088"/>
          <p14:tracePt t="1884" x="2846388" y="3763963"/>
          <p14:tracePt t="1889" x="2719388" y="3824288"/>
          <p14:tracePt t="1897" x="2676525" y="3824288"/>
          <p14:tracePt t="1905" x="2582863" y="3867150"/>
          <p14:tracePt t="2082" x="2574925" y="3867150"/>
          <p14:tracePt t="2089" x="2514600" y="3875088"/>
          <p14:tracePt t="2114" x="2506663" y="3892550"/>
          <p14:tracePt t="2123" x="2497138" y="3892550"/>
          <p14:tracePt t="2299" x="2463800" y="3892550"/>
          <p14:tracePt t="2347" x="2455863" y="3892550"/>
          <p14:tracePt t="2354" x="2430463" y="3892550"/>
          <p14:tracePt t="2362" x="2362200" y="3908425"/>
          <p14:tracePt t="2369" x="2293938" y="3960813"/>
          <p14:tracePt t="2377" x="2243138" y="4011613"/>
          <p14:tracePt t="2386" x="2208213" y="4027488"/>
          <p14:tracePt t="2392" x="2200275" y="4037013"/>
          <p14:tracePt t="2465" x="2192338" y="4044950"/>
          <p14:tracePt t="2482" x="2192338" y="4070350"/>
          <p14:tracePt t="2490" x="2174875" y="4105275"/>
          <p14:tracePt t="2498" x="2174875" y="4113213"/>
          <p14:tracePt t="2538" x="2174875" y="4130675"/>
          <p14:tracePt t="2561" x="2174875" y="4138613"/>
          <p14:tracePt t="2578" x="2174875" y="4164013"/>
          <p14:tracePt t="2594" x="2174875" y="4181475"/>
          <p14:tracePt t="2649" x="2174875" y="4189413"/>
          <p14:tracePt t="2658" x="2174875" y="4197350"/>
          <p14:tracePt t="2667" x="2192338" y="4197350"/>
          <p14:tracePt t="2673" x="2200275" y="4197350"/>
          <p14:tracePt t="2730" x="2217738" y="4197350"/>
          <p14:tracePt t="2746" x="2225675" y="4214813"/>
          <p14:tracePt t="2754" x="2286000" y="4257675"/>
          <p14:tracePt t="2761" x="2301875" y="4275138"/>
          <p14:tracePt t="2770" x="2362200" y="4300538"/>
          <p14:tracePt t="2777" x="2430463" y="4359275"/>
          <p14:tracePt t="2785" x="2532063" y="4435475"/>
          <p14:tracePt t="2793" x="2659063" y="4521200"/>
          <p14:tracePt t="2802" x="2820988" y="4630738"/>
          <p14:tracePt t="2809" x="2889250" y="4673600"/>
          <p14:tracePt t="2817" x="2990850" y="4733925"/>
          <p14:tracePt t="2825" x="3059113" y="4767263"/>
          <p14:tracePt t="2833" x="3127375" y="4784725"/>
          <p14:tracePt t="2841" x="3168650" y="4810125"/>
          <p14:tracePt t="2849" x="3186113" y="4810125"/>
          <p14:tracePt t="2857" x="3194050" y="4827588"/>
          <p14:tracePt t="2881" x="3236913" y="4835525"/>
          <p14:tracePt t="2889" x="3287713" y="4886325"/>
          <p14:tracePt t="2897" x="3363913" y="4962525"/>
          <p14:tracePt t="2905" x="3414713" y="5038725"/>
          <p14:tracePt t="2913" x="3475038" y="5116513"/>
          <p14:tracePt t="2921" x="3576638" y="5218113"/>
          <p14:tracePt t="2929" x="3662363" y="5319713"/>
          <p14:tracePt t="2937" x="3738563" y="5421313"/>
          <p14:tracePt t="2945" x="3789363" y="5472113"/>
          <p14:tracePt t="2953" x="3941763" y="5557838"/>
          <p14:tracePt t="2961" x="4070350" y="5616575"/>
          <p14:tracePt t="2970" x="4171950" y="5676900"/>
          <p14:tracePt t="2977" x="4265613" y="5719763"/>
          <p14:tracePt t="2986" x="4324350" y="5719763"/>
          <p14:tracePt t="2993" x="4392613" y="5735638"/>
          <p14:tracePt t="3001" x="4443413" y="5753100"/>
          <p14:tracePt t="3009" x="4511675" y="5788025"/>
          <p14:tracePt t="3017" x="4537075" y="5788025"/>
          <p14:tracePt t="3025" x="4579938" y="5795963"/>
          <p14:tracePt t="3033" x="4630738" y="5829300"/>
          <p14:tracePt t="3041" x="4656138" y="5864225"/>
          <p14:tracePt t="3049" x="4724400" y="5880100"/>
          <p14:tracePt t="3057" x="4749800" y="5880100"/>
          <p14:tracePt t="3066" x="4818063" y="5897563"/>
          <p14:tracePt t="3073" x="4843463" y="5897563"/>
          <p14:tracePt t="3081" x="4910138" y="5932488"/>
          <p14:tracePt t="3089" x="4978400" y="5932488"/>
          <p14:tracePt t="3097" x="5003800" y="5932488"/>
          <p14:tracePt t="3105" x="5046663" y="5932488"/>
          <p14:tracePt t="3113" x="5064125" y="5932488"/>
          <p14:tracePt t="3121" x="5072063" y="5932488"/>
          <p14:tracePt t="3129" x="5097463" y="5922963"/>
          <p14:tracePt t="3137" x="5132388" y="5905500"/>
          <p14:tracePt t="3145" x="5191125" y="5889625"/>
          <p14:tracePt t="3153" x="5259388" y="5889625"/>
          <p14:tracePt t="3161" x="5302250" y="5864225"/>
          <p14:tracePt t="3169" x="5368925" y="5864225"/>
          <p14:tracePt t="3177" x="5497513" y="5838825"/>
          <p14:tracePt t="3186" x="5548313" y="5838825"/>
          <p14:tracePt t="3193" x="5632450" y="5821363"/>
          <p14:tracePt t="3201" x="5700713" y="5803900"/>
          <p14:tracePt t="3209" x="5768975" y="5753100"/>
          <p14:tracePt t="3217" x="5802313" y="5719763"/>
          <p14:tracePt t="3225" x="5827713" y="5694363"/>
          <p14:tracePt t="3232" x="5888038" y="5600700"/>
          <p14:tracePt t="3241" x="5905500" y="5575300"/>
          <p14:tracePt t="3249" x="5938838" y="5481638"/>
          <p14:tracePt t="3256" x="5972175" y="5413375"/>
          <p14:tracePt t="3265" x="6057900" y="5311775"/>
          <p14:tracePt t="3273" x="6100763" y="5260975"/>
          <p14:tracePt t="3282" x="6176963" y="5183188"/>
          <p14:tracePt t="3288" x="6253163" y="5149850"/>
          <p14:tracePt t="3297" x="6296025" y="5099050"/>
          <p14:tracePt t="3305" x="6372225" y="5048250"/>
          <p14:tracePt t="3315" x="6423025" y="5013325"/>
          <p14:tracePt t="3323" x="6456363" y="4962525"/>
          <p14:tracePt t="3330" x="6483350" y="4937125"/>
          <p14:tracePt t="3338" x="6516688" y="4886325"/>
          <p14:tracePt t="3347" x="6534150" y="4818063"/>
          <p14:tracePt t="3356" x="6550025" y="4775200"/>
          <p14:tracePt t="3361" x="6559550" y="4741863"/>
          <p14:tracePt t="3370" x="6592888" y="4699000"/>
          <p14:tracePt t="3377" x="6610350" y="4630738"/>
          <p14:tracePt t="3386" x="6643688" y="4589463"/>
          <p14:tracePt t="3393" x="6669088" y="4554538"/>
          <p14:tracePt t="3403" x="6729413" y="4460875"/>
          <p14:tracePt t="3409" x="6754813" y="4419600"/>
          <p14:tracePt t="3417" x="6805613" y="4368800"/>
          <p14:tracePt t="3425" x="6864350" y="4291013"/>
          <p14:tracePt t="3433" x="6907213" y="4240213"/>
          <p14:tracePt t="3441" x="6924675" y="4232275"/>
          <p14:tracePt t="3449" x="6967538" y="4189413"/>
          <p14:tracePt t="3457" x="6975475" y="4181475"/>
          <p14:tracePt t="3466" x="6992938" y="4164013"/>
          <p14:tracePt t="3473" x="7000875" y="4156075"/>
          <p14:tracePt t="3481" x="7069138" y="4087813"/>
          <p14:tracePt t="3489" x="7094538" y="4079875"/>
          <p14:tracePt t="3497" x="7127875" y="4044950"/>
          <p14:tracePt t="3504" x="7153275" y="3994150"/>
          <p14:tracePt t="3512" x="7188200" y="3925888"/>
          <p14:tracePt t="3520" x="7221538" y="3900488"/>
          <p14:tracePt t="3528" x="7239000" y="3849688"/>
          <p14:tracePt t="3536" x="7264400" y="3806825"/>
          <p14:tracePt t="3544" x="7281863" y="3773488"/>
          <p14:tracePt t="3553" x="7297738" y="3713163"/>
          <p14:tracePt t="3560" x="7315200" y="3662363"/>
          <p14:tracePt t="3569" x="7315200" y="3619500"/>
          <p14:tracePt t="3576" x="7348538" y="3568700"/>
          <p14:tracePt t="3585" x="7348538" y="3543300"/>
          <p14:tracePt t="3592" x="7358063" y="3475038"/>
          <p14:tracePt t="3601" x="7358063" y="3449638"/>
          <p14:tracePt t="3608" x="7358063" y="3390900"/>
          <p14:tracePt t="3617" x="7358063" y="3322638"/>
          <p14:tracePt t="3624" x="7358063" y="3297238"/>
          <p14:tracePt t="3632" x="7340600" y="3228975"/>
          <p14:tracePt t="3641" x="7297738" y="3135313"/>
          <p14:tracePt t="3648" x="7272338" y="3084513"/>
          <p14:tracePt t="3656" x="7256463" y="3059113"/>
          <p14:tracePt t="3665" x="7239000" y="3008313"/>
          <p14:tracePt t="3672" x="7221538" y="2982913"/>
          <p14:tracePt t="3682" x="7213600" y="2957513"/>
          <p14:tracePt t="3689" x="7178675" y="2922588"/>
          <p14:tracePt t="3698" x="7170738" y="2914650"/>
          <p14:tracePt t="3706" x="7153275" y="2897188"/>
          <p14:tracePt t="3713" x="7112000" y="2855913"/>
          <p14:tracePt t="3721" x="7102475" y="2846388"/>
          <p14:tracePt t="3729" x="7043738" y="2813050"/>
          <p14:tracePt t="3737" x="6992938" y="2778125"/>
          <p14:tracePt t="3744" x="6907213" y="2762250"/>
          <p14:tracePt t="3752" x="6813550" y="2744788"/>
          <p14:tracePt t="3760" x="6719888" y="2727325"/>
          <p14:tracePt t="3769" x="6626225" y="2668588"/>
          <p14:tracePt t="3776" x="6534150" y="2651125"/>
          <p14:tracePt t="3785" x="6483350" y="2633663"/>
          <p14:tracePt t="3792" x="6397625" y="2600325"/>
          <p14:tracePt t="3801" x="6303963" y="2582863"/>
          <p14:tracePt t="3808" x="6210300" y="2566988"/>
          <p14:tracePt t="3817" x="6091238" y="2524125"/>
          <p14:tracePt t="3826" x="6024563" y="2506663"/>
          <p14:tracePt t="3836" x="5956300" y="2506663"/>
          <p14:tracePt t="3842" x="5845175" y="2489200"/>
          <p14:tracePt t="3850" x="5761038" y="2489200"/>
          <p14:tracePt t="3857" x="5616575" y="2463800"/>
          <p14:tracePt t="3865" x="5497513" y="2447925"/>
          <p14:tracePt t="3873" x="5411788" y="2447925"/>
          <p14:tracePt t="3881" x="5259388" y="2405063"/>
          <p14:tracePt t="3901" x="5132388" y="2387600"/>
          <p14:tracePt t="3905" x="5064125" y="2387600"/>
          <p14:tracePt t="3913" x="4978400" y="2387600"/>
          <p14:tracePt t="3922" x="4919663" y="2387600"/>
          <p14:tracePt t="3928" x="4851400" y="2387600"/>
          <p14:tracePt t="3939" x="4765675" y="2387600"/>
          <p14:tracePt t="3948" x="4706938" y="2387600"/>
          <p14:tracePt t="3954" x="4638675" y="2387600"/>
          <p14:tracePt t="3961" x="4613275" y="2387600"/>
          <p14:tracePt t="3970" x="4554538" y="2387600"/>
          <p14:tracePt t="3977" x="4503738" y="2387600"/>
          <p14:tracePt t="3986" x="4460875" y="2387600"/>
          <p14:tracePt t="3993" x="4418013" y="2387600"/>
          <p14:tracePt t="4002" x="4392613" y="2387600"/>
          <p14:tracePt t="4008" x="4359275" y="2387600"/>
          <p14:tracePt t="4017" x="4316413" y="2387600"/>
          <p14:tracePt t="4025" x="4273550" y="2387600"/>
          <p14:tracePt t="4033" x="4240213" y="2387600"/>
          <p14:tracePt t="4041" x="4179888" y="2387600"/>
          <p14:tracePt t="4048" x="4111625" y="2397125"/>
          <p14:tracePt t="4057" x="4052888" y="2397125"/>
          <p14:tracePt t="4065" x="4002088" y="2413000"/>
          <p14:tracePt t="4072" x="3941763" y="2413000"/>
          <p14:tracePt t="4081" x="3873500" y="2430463"/>
          <p14:tracePt t="4088" x="3848100" y="2430463"/>
          <p14:tracePt t="4096" x="3781425" y="2438400"/>
          <p14:tracePt t="4104" x="3713163" y="2498725"/>
          <p14:tracePt t="4112" x="3662363" y="2516188"/>
          <p14:tracePt t="4120" x="3619500" y="2532063"/>
          <p14:tracePt t="4128" x="3543300" y="2582863"/>
          <p14:tracePt t="4136" x="3517900" y="2608263"/>
          <p14:tracePt t="4144" x="3424238" y="2686050"/>
          <p14:tracePt t="4153" x="3363913" y="2787650"/>
          <p14:tracePt t="4162" x="3322638" y="2881313"/>
          <p14:tracePt t="4170" x="3236913" y="3059113"/>
          <p14:tracePt t="4177" x="3194050" y="3211513"/>
          <p14:tracePt t="4186" x="3127375" y="3390900"/>
          <p14:tracePt t="4192" x="3100388" y="3535363"/>
          <p14:tracePt t="4203" x="3067050" y="3662363"/>
          <p14:tracePt t="4211" x="3041650" y="3781425"/>
          <p14:tracePt t="4220" x="3024188" y="3824288"/>
          <p14:tracePt t="4227" x="3016250" y="3892550"/>
          <p14:tracePt t="4233" x="2990850" y="3986213"/>
          <p14:tracePt t="4241" x="2990850" y="4027488"/>
          <p14:tracePt t="4254" x="2990850" y="4070350"/>
          <p14:tracePt t="4259" x="2955925" y="4138613"/>
          <p14:tracePt t="4266" x="2955925" y="4232275"/>
          <p14:tracePt t="4273" x="2955925" y="4341813"/>
          <p14:tracePt t="4281" x="2955925" y="4384675"/>
          <p14:tracePt t="4288" x="2990850" y="4478338"/>
          <p14:tracePt t="4297" x="3008313" y="4572000"/>
          <p14:tracePt t="4304" x="3092450" y="4699000"/>
          <p14:tracePt t="4312" x="3168650" y="4775200"/>
          <p14:tracePt t="4320" x="3194050" y="4802188"/>
          <p14:tracePt t="4328" x="3244850" y="4852988"/>
          <p14:tracePt t="4336" x="3262313" y="4868863"/>
          <p14:tracePt t="4344" x="3287713" y="4894263"/>
          <p14:tracePt t="4352" x="3313113" y="4919663"/>
          <p14:tracePt t="4360" x="3330575" y="4937125"/>
          <p14:tracePt t="4369" x="3338513" y="4946650"/>
          <p14:tracePt t="4376" x="3363913" y="4962525"/>
          <p14:tracePt t="4386" x="3414713" y="5013325"/>
          <p14:tracePt t="4392" x="3482975" y="5048250"/>
          <p14:tracePt t="4401" x="3586163" y="5106988"/>
          <p14:tracePt t="4408" x="3636963" y="5132388"/>
          <p14:tracePt t="4417" x="3746500" y="5192713"/>
          <p14:tracePt t="4424" x="3840163" y="5208588"/>
          <p14:tracePt t="4433" x="3941763" y="5268913"/>
          <p14:tracePt t="4440" x="4060825" y="5294313"/>
          <p14:tracePt t="4448" x="4205288" y="5311775"/>
          <p14:tracePt t="4456" x="4298950" y="5327650"/>
          <p14:tracePt t="4465" x="4384675" y="5327650"/>
          <p14:tracePt t="4472" x="4476750" y="5370513"/>
          <p14:tracePt t="4480" x="4570413" y="5370513"/>
          <p14:tracePt t="4488" x="4613275" y="5370513"/>
          <p14:tracePt t="4496" x="4656138" y="5370513"/>
          <p14:tracePt t="4504" x="4681538" y="5370513"/>
          <p14:tracePt t="4512" x="4749800" y="5370513"/>
          <p14:tracePt t="4520" x="4791075" y="5387975"/>
          <p14:tracePt t="4528" x="4884738" y="5405438"/>
          <p14:tracePt t="4536" x="4970463" y="5405438"/>
          <p14:tracePt t="4544" x="5064125" y="5421313"/>
          <p14:tracePt t="4553" x="5208588" y="5464175"/>
          <p14:tracePt t="4560" x="5302250" y="5464175"/>
          <p14:tracePt t="4569" x="5386388" y="5464175"/>
          <p14:tracePt t="4576" x="5505450" y="5481638"/>
          <p14:tracePt t="4585" x="5624513" y="5481638"/>
          <p14:tracePt t="4592" x="5735638" y="5481638"/>
          <p14:tracePt t="4602" x="5853113" y="5481638"/>
          <p14:tracePt t="4608" x="5964238" y="5481638"/>
          <p14:tracePt t="4618" x="6057900" y="5481638"/>
          <p14:tracePt t="4624" x="6116638" y="5472113"/>
          <p14:tracePt t="4633" x="6245225" y="5430838"/>
          <p14:tracePt t="4640" x="6364288" y="5413375"/>
          <p14:tracePt t="4651" x="6534150" y="5370513"/>
          <p14:tracePt t="4657" x="6678613" y="5370513"/>
          <p14:tracePt t="4666" x="6907213" y="5345113"/>
          <p14:tracePt t="4675" x="7112000" y="5327650"/>
          <p14:tracePt t="4686" x="7307263" y="5302250"/>
          <p14:tracePt t="4692" x="7408863" y="5268913"/>
          <p14:tracePt t="4700" x="7502525" y="5226050"/>
          <p14:tracePt t="4706" x="7561263" y="5226050"/>
          <p14:tracePt t="4713" x="7596188" y="5208588"/>
          <p14:tracePt t="4721" x="7621588" y="5183188"/>
          <p14:tracePt t="4731" x="7637463" y="5167313"/>
          <p14:tracePt t="4737" x="7646988" y="5157788"/>
          <p14:tracePt t="4746" x="7662863" y="5116513"/>
          <p14:tracePt t="4753" x="7680325" y="5091113"/>
          <p14:tracePt t="4761" x="7688263" y="5038725"/>
          <p14:tracePt t="4770" x="7688263" y="5013325"/>
          <p14:tracePt t="4778" x="7723188" y="4962525"/>
          <p14:tracePt t="4787" x="7723188" y="4937125"/>
          <p14:tracePt t="4795" x="7740650" y="4894263"/>
          <p14:tracePt t="4802" x="7756525" y="4860925"/>
          <p14:tracePt t="4809" x="7773988" y="4802188"/>
          <p14:tracePt t="4817" x="7791450" y="4708525"/>
          <p14:tracePt t="4825" x="7824788" y="4630738"/>
          <p14:tracePt t="4836" x="7824788" y="4572000"/>
          <p14:tracePt t="4844" x="7842250" y="4503738"/>
          <p14:tracePt t="4852" x="7842250" y="4359275"/>
          <p14:tracePt t="4857" x="7842250" y="4249738"/>
          <p14:tracePt t="4870" x="7807325" y="4121150"/>
          <p14:tracePt t="4875" x="7781925" y="3951288"/>
          <p14:tracePt t="4884" x="7781925" y="3867150"/>
          <p14:tracePt t="4900" x="7781925" y="3773488"/>
          <p14:tracePt t="4905" x="7781925" y="3730625"/>
          <p14:tracePt t="4915" x="7791450" y="3697288"/>
          <p14:tracePt t="4932" x="7807325" y="3687763"/>
          <p14:tracePt t="4939" x="7807325" y="3646488"/>
          <p14:tracePt t="4945" x="7807325" y="3619500"/>
          <p14:tracePt t="4954" x="7807325" y="3594100"/>
          <p14:tracePt t="4961" x="7807325" y="3560763"/>
          <p14:tracePt t="4969" x="7807325" y="3552825"/>
          <p14:tracePt t="4978" x="7807325" y="3527425"/>
          <p14:tracePt t="4986" x="7807325" y="3502025"/>
          <p14:tracePt t="4993" x="7799388" y="3433763"/>
          <p14:tracePt t="5001" x="7781925" y="3408363"/>
          <p14:tracePt t="5009" x="7781925" y="3355975"/>
          <p14:tracePt t="5017" x="7766050" y="3314700"/>
          <p14:tracePt t="5026" x="7748588" y="3263900"/>
          <p14:tracePt t="5036" x="7740650" y="3238500"/>
          <p14:tracePt t="5043" x="7723188" y="3228975"/>
          <p14:tracePt t="5054" x="7723188" y="3211513"/>
          <p14:tracePt t="5060" x="7715250" y="3186113"/>
          <p14:tracePt t="5073" x="7697788" y="3144838"/>
          <p14:tracePt t="5081" x="7697788" y="3127375"/>
          <p14:tracePt t="5089" x="7697788" y="3084513"/>
          <p14:tracePt t="5099" x="7662863" y="3059113"/>
          <p14:tracePt t="5108" x="7654925" y="3025775"/>
          <p14:tracePt t="5115" x="7637463" y="2982913"/>
          <p14:tracePt t="5123" x="7596188" y="2889250"/>
          <p14:tracePt t="5130" x="7570788" y="2863850"/>
          <p14:tracePt t="5137" x="7535863" y="2813050"/>
          <p14:tracePt t="5145" x="7518400" y="2787650"/>
          <p14:tracePt t="5194" x="7518400" y="2838450"/>
          <p14:tracePt t="5203" x="7518400" y="2949575"/>
          <p14:tracePt t="5211" x="7518400" y="3008313"/>
          <p14:tracePt t="5220" x="7518400" y="3094038"/>
          <p14:tracePt t="5227" x="7518400" y="3109913"/>
          <p14:tracePt t="5236" x="7518400" y="3152775"/>
          <p14:tracePt t="5403" x="7527925" y="3160713"/>
          <p14:tracePt t="5410" x="7570788" y="3178175"/>
          <p14:tracePt t="5418" x="7662863" y="3228975"/>
          <p14:tracePt t="5427" x="7705725" y="3263900"/>
          <p14:tracePt t="5437" x="7723188" y="3263900"/>
          <p14:tracePt t="5443" x="7731125" y="3271838"/>
          <p14:tracePt t="5539" x="7715250" y="3271838"/>
          <p14:tracePt t="5547" x="7715250" y="3254375"/>
          <p14:tracePt t="5555" x="7705725" y="3228975"/>
          <p14:tracePt t="5571" x="7688263" y="3186113"/>
          <p14:tracePt t="5579" x="7672388" y="3119438"/>
          <p14:tracePt t="5587" x="7637463" y="3094038"/>
          <p14:tracePt t="5594" x="7629525" y="3059113"/>
          <p14:tracePt t="5602" x="7612063" y="2990850"/>
          <p14:tracePt t="5609" x="7553325" y="2922588"/>
          <p14:tracePt t="5617" x="7545388" y="2906713"/>
          <p14:tracePt t="5625" x="7527925" y="2863850"/>
          <p14:tracePt t="5633" x="7510463" y="2838450"/>
          <p14:tracePt t="5641" x="7502525" y="2830513"/>
          <p14:tracePt t="5819" x="7493000" y="2830513"/>
          <p14:tracePt t="5875" x="7477125" y="2830513"/>
          <p14:tracePt t="6123" x="7451725" y="2830513"/>
          <p14:tracePt t="6217" x="7442200" y="2830513"/>
          <p14:tracePt t="6241" x="7426325" y="2830513"/>
          <p14:tracePt t="6258" x="7416800" y="2830513"/>
          <p14:tracePt t="6402" x="7391400" y="2830513"/>
          <p14:tracePt t="6427" x="7373938" y="2830513"/>
          <p14:tracePt t="6432" x="7366000" y="2830513"/>
          <p14:tracePt t="6465" x="7358063" y="2830513"/>
          <p14:tracePt t="6473" x="7297738" y="2813050"/>
          <p14:tracePt t="6482" x="7246938" y="2778125"/>
          <p14:tracePt t="6489" x="7162800" y="2744788"/>
          <p14:tracePt t="6497" x="7034213" y="2686050"/>
          <p14:tracePt t="6505" x="6915150" y="2643188"/>
          <p14:tracePt t="6512" x="6823075" y="2625725"/>
          <p14:tracePt t="6521" x="6694488" y="2582863"/>
          <p14:tracePt t="6529" x="6550025" y="2541588"/>
          <p14:tracePt t="6537" x="6456363" y="2524125"/>
          <p14:tracePt t="6545" x="6303963" y="2481263"/>
          <p14:tracePt t="6553" x="6210300" y="2438400"/>
          <p14:tracePt t="6560" x="6040438" y="2422525"/>
          <p14:tracePt t="6569" x="5913438" y="2354263"/>
          <p14:tracePt t="6577" x="5794375" y="2336800"/>
          <p14:tracePt t="6585" x="5675313" y="2319338"/>
          <p14:tracePt t="6593" x="5556250" y="2293938"/>
          <p14:tracePt t="6601" x="5462588" y="2278063"/>
          <p14:tracePt t="6609" x="5368925" y="2260600"/>
          <p14:tracePt t="6617" x="5327650" y="2260600"/>
          <p14:tracePt t="6625" x="5259388" y="2260600"/>
          <p14:tracePt t="6632" x="5216525" y="2243138"/>
          <p14:tracePt t="6641" x="5191125" y="2243138"/>
          <p14:tracePt t="6649" x="5157788" y="2243138"/>
          <p14:tracePt t="6657" x="5132388" y="2243138"/>
          <p14:tracePt t="6665" x="5122863" y="2235200"/>
          <p14:tracePt t="6673" x="5106988" y="2235200"/>
          <p14:tracePt t="6682" x="5097463" y="2235200"/>
          <p14:tracePt t="6689" x="5054600" y="2235200"/>
          <p14:tracePt t="6697" x="5046663" y="2235200"/>
          <p14:tracePt t="6705" x="5029200" y="2235200"/>
          <p14:tracePt t="6713" x="5003800" y="2260600"/>
          <p14:tracePt t="6721" x="4995863" y="2278063"/>
          <p14:tracePt t="6729" x="4978400" y="2286000"/>
          <p14:tracePt t="6737" x="4953000" y="2311400"/>
          <p14:tracePt t="6745" x="4935538" y="2344738"/>
          <p14:tracePt t="6753" x="4927600" y="2354263"/>
          <p14:tracePt t="6769" x="4927600" y="2379663"/>
          <p14:tracePt t="6777" x="4910138" y="2397125"/>
          <p14:tracePt t="6785" x="4910138" y="2405063"/>
          <p14:tracePt t="6793" x="4910138" y="2413000"/>
          <p14:tracePt t="6922" x="4902200" y="2430463"/>
          <p14:tracePt t="6938" x="4876800" y="2430463"/>
          <p14:tracePt t="6946" x="4851400" y="2422525"/>
          <p14:tracePt t="6954" x="4818063" y="2371725"/>
          <p14:tracePt t="6961" x="4783138" y="2344738"/>
          <p14:tracePt t="6969" x="4699000" y="2286000"/>
          <p14:tracePt t="6977" x="4621213" y="2252663"/>
          <p14:tracePt t="6985" x="4529138" y="2217738"/>
          <p14:tracePt t="6993" x="4476750" y="2200275"/>
          <p14:tracePt t="7001" x="4418013" y="2200275"/>
          <p14:tracePt t="7009" x="4359275" y="2200275"/>
          <p14:tracePt t="7017" x="4291013" y="2200275"/>
          <p14:tracePt t="7025" x="4248150" y="2200275"/>
          <p14:tracePt t="7033" x="4162425" y="2200275"/>
          <p14:tracePt t="7041" x="4060825" y="2252663"/>
          <p14:tracePt t="7049" x="3908425" y="2319338"/>
          <p14:tracePt t="7057" x="3763963" y="2362200"/>
          <p14:tracePt t="7066" x="3662363" y="2422525"/>
          <p14:tracePt t="7073" x="3559175" y="2481263"/>
          <p14:tracePt t="7083" x="3517900" y="2506663"/>
          <p14:tracePt t="7089" x="3449638" y="2541588"/>
          <p14:tracePt t="7097" x="3398838" y="2592388"/>
          <p14:tracePt t="7106" x="3398838" y="2608263"/>
          <p14:tracePt t="7113" x="3381375" y="2660650"/>
          <p14:tracePt t="7121" x="3381375" y="2693988"/>
          <p14:tracePt t="7129" x="3363913" y="2736850"/>
          <p14:tracePt t="7137" x="3363913" y="2805113"/>
          <p14:tracePt t="7145" x="3363913" y="2830513"/>
          <p14:tracePt t="7153" x="3363913" y="2838450"/>
          <p14:tracePt t="7161" x="3338513" y="2897188"/>
          <p14:tracePt t="7185" x="3338513" y="2914650"/>
          <p14:tracePt t="7193" x="3338513" y="2940050"/>
          <p14:tracePt t="7202" x="3338513" y="2949575"/>
          <p14:tracePt t="7217" x="3338513" y="2957513"/>
          <p14:tracePt t="7233" x="3338513" y="2974975"/>
          <p14:tracePt t="7241" x="3338513" y="3000375"/>
          <p14:tracePt t="7249" x="3338513" y="3025775"/>
          <p14:tracePt t="7257" x="3338513" y="3033713"/>
          <p14:tracePt t="7265" x="3322638" y="3076575"/>
          <p14:tracePt t="7273" x="3313113" y="3109913"/>
          <p14:tracePt t="7283" x="3313113" y="3135313"/>
          <p14:tracePt t="7289" x="3297238" y="3178175"/>
          <p14:tracePt t="7297" x="3262313" y="3228975"/>
          <p14:tracePt t="7305" x="3244850" y="3279775"/>
          <p14:tracePt t="7313" x="3228975" y="3322638"/>
          <p14:tracePt t="7321" x="3219450" y="3373438"/>
          <p14:tracePt t="7329" x="3186113" y="3398838"/>
          <p14:tracePt t="7337" x="3186113" y="3416300"/>
          <p14:tracePt t="7345" x="3168650" y="3449638"/>
          <p14:tracePt t="7361" x="3160713" y="3467100"/>
          <p14:tracePt t="7369" x="3160713" y="3475038"/>
          <p14:tracePt t="7386" x="3160713" y="3502025"/>
          <p14:tracePt t="7393" x="3143250" y="3517900"/>
          <p14:tracePt t="7409" x="3143250" y="3543300"/>
          <p14:tracePt t="7425" x="3143250" y="3568700"/>
          <p14:tracePt t="7433" x="3143250" y="3578225"/>
          <p14:tracePt t="7441" x="3143250" y="3594100"/>
          <p14:tracePt t="7449" x="3143250" y="3603625"/>
          <p14:tracePt t="7457" x="3143250" y="3646488"/>
          <p14:tracePt t="7465" x="3143250" y="3654425"/>
          <p14:tracePt t="7473" x="3143250" y="3697288"/>
          <p14:tracePt t="7482" x="3143250" y="3722688"/>
          <p14:tracePt t="7489" x="3143250" y="3773488"/>
          <p14:tracePt t="7497" x="3143250" y="3781425"/>
          <p14:tracePt t="7505" x="3143250" y="3798888"/>
          <p14:tracePt t="7513" x="3143250" y="3806825"/>
          <p14:tracePt t="7529" x="3143250" y="3832225"/>
          <p14:tracePt t="7545" x="3143250" y="3841750"/>
          <p14:tracePt t="7553" x="3143250" y="3857625"/>
          <p14:tracePt t="7561" x="3143250" y="3867150"/>
          <p14:tracePt t="7569" x="3168650" y="3908425"/>
          <p14:tracePt t="7577" x="3194050" y="3925888"/>
          <p14:tracePt t="7586" x="3211513" y="3925888"/>
          <p14:tracePt t="7593" x="3244850" y="3943350"/>
          <p14:tracePt t="7602" x="3279775" y="3943350"/>
          <p14:tracePt t="7673" x="3287713" y="3951288"/>
          <p14:tracePt t="7683" x="3287713" y="3960813"/>
          <p14:tracePt t="7689" x="3287713" y="3986213"/>
          <p14:tracePt t="7698" x="3287713" y="4037013"/>
          <p14:tracePt t="7706" x="3287713" y="4079875"/>
          <p14:tracePt t="7714" x="3287713" y="4164013"/>
          <p14:tracePt t="7722" x="3287713" y="4249738"/>
          <p14:tracePt t="7729" x="3279775" y="4341813"/>
          <p14:tracePt t="7738" x="3236913" y="4445000"/>
          <p14:tracePt t="7745" x="3236913" y="4529138"/>
          <p14:tracePt t="7754" x="3219450" y="4622800"/>
          <p14:tracePt t="7761" x="3219450" y="4665663"/>
          <p14:tracePt t="7770" x="3219450" y="4733925"/>
          <p14:tracePt t="7778" x="3219450" y="4775200"/>
          <p14:tracePt t="7786" x="3219450" y="4818063"/>
          <p14:tracePt t="7793" x="3219450" y="4843463"/>
          <p14:tracePt t="7801" x="3219450" y="4878388"/>
          <p14:tracePt t="7809" x="3219450" y="4886325"/>
          <p14:tracePt t="7857" x="3228975" y="4894263"/>
          <p14:tracePt t="7873" x="3236913" y="4911725"/>
          <p14:tracePt t="7889" x="3254375" y="4919663"/>
          <p14:tracePt t="7897" x="3287713" y="4954588"/>
          <p14:tracePt t="7905" x="3355975" y="4987925"/>
          <p14:tracePt t="7913" x="3389313" y="4997450"/>
          <p14:tracePt t="7921" x="3475038" y="5038725"/>
          <p14:tracePt t="7929" x="3543300" y="5048250"/>
          <p14:tracePt t="7937" x="3627438" y="5048250"/>
          <p14:tracePt t="7945" x="3721100" y="5048250"/>
          <p14:tracePt t="7953" x="3781425" y="5048250"/>
          <p14:tracePt t="7961" x="3806825" y="5048250"/>
          <p14:tracePt t="7969" x="3857625" y="5048250"/>
          <p14:tracePt t="7977" x="3883025" y="5030788"/>
          <p14:tracePt t="7986" x="3951288" y="5030788"/>
          <p14:tracePt t="7993" x="4010025" y="5013325"/>
          <p14:tracePt t="8001" x="4060825" y="4997450"/>
          <p14:tracePt t="8009" x="4154488" y="4962525"/>
          <p14:tracePt t="8017" x="4214813" y="4962525"/>
          <p14:tracePt t="8025" x="4298950" y="4962525"/>
          <p14:tracePt t="8032" x="4418013" y="4962525"/>
          <p14:tracePt t="8041" x="4503738" y="4962525"/>
          <p14:tracePt t="8049" x="4646613" y="4962525"/>
          <p14:tracePt t="8057" x="4732338" y="4972050"/>
          <p14:tracePt t="8066" x="4783138" y="4972050"/>
          <p14:tracePt t="8073" x="4843463" y="4987925"/>
          <p14:tracePt t="8098" x="4902200" y="4997450"/>
          <p14:tracePt t="8105" x="4902200" y="5013325"/>
          <p14:tracePt t="8113" x="4927600" y="5038725"/>
          <p14:tracePt t="8122" x="5003800" y="5106988"/>
          <p14:tracePt t="8129" x="5106988" y="5218113"/>
          <p14:tracePt t="8137" x="5173663" y="5251450"/>
          <p14:tracePt t="8145" x="5276850" y="5311775"/>
          <p14:tracePt t="8154" x="5368925" y="5345113"/>
          <p14:tracePt t="8161" x="5522913" y="5370513"/>
          <p14:tracePt t="8169" x="5581650" y="5370513"/>
          <p14:tracePt t="8177" x="5649913" y="5370513"/>
          <p14:tracePt t="8186" x="5675313" y="5370513"/>
          <p14:tracePt t="8209" x="5700713" y="5370513"/>
          <p14:tracePt t="8217" x="5718175" y="5345113"/>
          <p14:tracePt t="8225" x="5718175" y="5319713"/>
          <p14:tracePt t="8232" x="5718175" y="5276850"/>
          <p14:tracePt t="8241" x="5718175" y="5235575"/>
          <p14:tracePt t="8249" x="5718175" y="5167313"/>
          <p14:tracePt t="8257" x="5718175" y="5106988"/>
          <p14:tracePt t="8266" x="5718175" y="5038725"/>
          <p14:tracePt t="8273" x="5708650" y="4954588"/>
          <p14:tracePt t="8282" x="5667375" y="4860925"/>
          <p14:tracePt t="8289" x="5607050" y="4733925"/>
          <p14:tracePt t="8297" x="5565775" y="4605338"/>
          <p14:tracePt t="8305" x="5565775" y="4521200"/>
          <p14:tracePt t="8314" x="5505450" y="4394200"/>
          <p14:tracePt t="8321" x="5487988" y="4333875"/>
          <p14:tracePt t="8329" x="5429250" y="4232275"/>
          <p14:tracePt t="8337" x="5378450" y="4052888"/>
          <p14:tracePt t="8345" x="5318125" y="3900488"/>
          <p14:tracePt t="8353" x="5276850" y="3806825"/>
          <p14:tracePt t="8361" x="5191125" y="3679825"/>
          <p14:tracePt t="8370" x="5148263" y="3527425"/>
          <p14:tracePt t="8377" x="5038725" y="3373438"/>
          <p14:tracePt t="8386" x="4953000" y="3271838"/>
          <p14:tracePt t="8393" x="4868863" y="3144838"/>
          <p14:tracePt t="8401" x="4833938" y="3076575"/>
          <p14:tracePt t="8409" x="4808538" y="3025775"/>
          <p14:tracePt t="8417" x="4791075" y="3000375"/>
          <p14:tracePt t="8425" x="4775200" y="2965450"/>
          <p14:tracePt t="8433" x="4757738" y="2922588"/>
          <p14:tracePt t="8441" x="4757738" y="2906713"/>
          <p14:tracePt t="8449" x="4732338" y="2830513"/>
          <p14:tracePt t="8457" x="4714875" y="2820988"/>
          <p14:tracePt t="8466" x="4714875" y="2795588"/>
          <p14:tracePt t="8473" x="4706938" y="2762250"/>
          <p14:tracePt t="8482" x="4689475" y="2752725"/>
          <p14:tracePt t="8489" x="4689475" y="2744788"/>
          <p14:tracePt t="8529" x="4689475" y="2727325"/>
          <p14:tracePt t="8537" x="4689475" y="2719388"/>
          <p14:tracePt t="8545" x="4724400" y="2686050"/>
          <p14:tracePt t="8553" x="4775200" y="2660650"/>
          <p14:tracePt t="8561" x="4818063" y="2643188"/>
          <p14:tracePt t="8570" x="4859338" y="2643188"/>
          <p14:tracePt t="8577" x="4894263" y="2625725"/>
          <p14:tracePt t="8586" x="4935538" y="2625725"/>
          <p14:tracePt t="8593" x="4970463" y="2608263"/>
          <p14:tracePt t="8602" x="5054600" y="2608263"/>
          <p14:tracePt t="8609" x="5140325" y="2608263"/>
          <p14:tracePt t="8617" x="5224463" y="2608263"/>
          <p14:tracePt t="8625" x="5318125" y="2608263"/>
          <p14:tracePt t="8633" x="5429250" y="2608263"/>
          <p14:tracePt t="8641" x="5548313" y="2608263"/>
          <p14:tracePt t="8649" x="5657850" y="2608263"/>
          <p14:tracePt t="8657" x="5786438" y="2643188"/>
          <p14:tracePt t="8666" x="5905500" y="2686050"/>
          <p14:tracePt t="8673" x="6024563" y="2727325"/>
          <p14:tracePt t="8682" x="6159500" y="2813050"/>
          <p14:tracePt t="8689" x="6219825" y="2813050"/>
          <p14:tracePt t="8698" x="6286500" y="2830513"/>
          <p14:tracePt t="8705" x="6329363" y="2863850"/>
          <p14:tracePt t="8753" x="6346825" y="2863850"/>
          <p14:tracePt t="8931" x="6338888" y="2889250"/>
          <p14:tracePt t="8947" x="6321425" y="2932113"/>
          <p14:tracePt t="8955" x="6311900" y="2949575"/>
          <p14:tracePt t="8962" x="6286500" y="2957513"/>
          <p14:tracePt t="8970" x="6261100" y="2957513"/>
          <p14:tracePt t="8977" x="6227763" y="2957513"/>
          <p14:tracePt t="8986" x="6219825" y="2957513"/>
          <p14:tracePt t="9001" x="6210300" y="2957513"/>
          <p14:tracePt t="9171" x="6210300" y="2974975"/>
          <p14:tracePt t="9179" x="6210300" y="3000375"/>
          <p14:tracePt t="9187" x="6210300" y="2990850"/>
          <p14:tracePt t="9209" x="6210300" y="2949575"/>
          <p14:tracePt t="9217" x="6210300" y="2940050"/>
          <p14:tracePt t="9225" x="6210300" y="2922588"/>
          <p14:tracePt t="9233" x="6210300" y="2914650"/>
          <p14:tracePt t="9241" x="6167438" y="2914650"/>
          <p14:tracePt t="9249" x="6091238" y="2957513"/>
          <p14:tracePt t="9257" x="5989638" y="3067050"/>
          <p14:tracePt t="9265" x="5913438" y="3170238"/>
          <p14:tracePt t="9273" x="5895975" y="3228975"/>
          <p14:tracePt t="9282" x="5837238" y="3330575"/>
          <p14:tracePt t="9289" x="5794375" y="3449638"/>
          <p14:tracePt t="9298" x="5708650" y="3552825"/>
          <p14:tracePt t="9305" x="5649913" y="3654425"/>
          <p14:tracePt t="9313" x="5591175" y="3756025"/>
          <p14:tracePt t="9321" x="5556250" y="3824288"/>
          <p14:tracePt t="9329" x="5522913" y="3917950"/>
          <p14:tracePt t="9337" x="5497513" y="4011613"/>
          <p14:tracePt t="9345" x="5497513" y="4079875"/>
          <p14:tracePt t="9353" x="5454650" y="4121150"/>
          <p14:tracePt t="9361" x="5437188" y="4171950"/>
          <p14:tracePt t="9369" x="5421313" y="4240213"/>
          <p14:tracePt t="9377" x="5378450" y="4333875"/>
          <p14:tracePt t="9386" x="5360988" y="4402138"/>
          <p14:tracePt t="9393" x="5360988" y="4460875"/>
          <p14:tracePt t="9401" x="5360988" y="4521200"/>
          <p14:tracePt t="9409" x="5360988" y="4589463"/>
          <p14:tracePt t="9417" x="5403850" y="4640263"/>
          <p14:tracePt t="9425" x="5421313" y="4683125"/>
          <p14:tracePt t="9433" x="5421313" y="4749800"/>
          <p14:tracePt t="9441" x="5421313" y="4775200"/>
          <p14:tracePt t="9448" x="5421313" y="4802188"/>
          <p14:tracePt t="9457" x="5437188" y="4835525"/>
          <p14:tracePt t="9465" x="5446713" y="4843463"/>
          <p14:tracePt t="9611" x="5429250" y="4852988"/>
          <p14:tracePt t="9619" x="5386388" y="4852988"/>
          <p14:tracePt t="9627" x="5318125" y="4852988"/>
          <p14:tracePt t="9636" x="5292725" y="4852988"/>
          <p14:tracePt t="9642" x="5249863" y="4852988"/>
          <p14:tracePt t="9657" x="5233988" y="4852988"/>
          <p14:tracePt t="9666" x="5224463" y="4852988"/>
          <p14:tracePt t="9673" x="5183188" y="4852988"/>
          <p14:tracePt t="9682" x="5157788" y="4852988"/>
          <p14:tracePt t="9689" x="5072063" y="4852988"/>
          <p14:tracePt t="9699" x="5003800" y="4894263"/>
          <p14:tracePt t="9705" x="4953000" y="4903788"/>
          <p14:tracePt t="9713" x="4927600" y="4919663"/>
          <p14:tracePt t="9721" x="4910138" y="4937125"/>
          <p14:tracePt t="9729" x="4902200" y="4937125"/>
          <p14:tracePt t="9737" x="4884738" y="4946650"/>
          <p14:tracePt t="10314" x="4859338" y="4962525"/>
          <p14:tracePt t="10320" x="4833938" y="4962525"/>
          <p14:tracePt t="10329" x="4791075" y="4962525"/>
          <p14:tracePt t="10337" x="4775200" y="4972050"/>
          <p14:tracePt t="10369" x="4765675" y="4972050"/>
          <p14:tracePt t="10377" x="4740275" y="4954588"/>
          <p14:tracePt t="10385" x="4706938" y="4903788"/>
          <p14:tracePt t="10392" x="4673600" y="4835525"/>
          <p14:tracePt t="10401" x="4638675" y="4767263"/>
          <p14:tracePt t="10408" x="4595813" y="4614863"/>
          <p14:tracePt t="10418" x="4503738" y="4460875"/>
          <p14:tracePt t="10425" x="4468813" y="4341813"/>
          <p14:tracePt t="10433" x="4400550" y="4164013"/>
          <p14:tracePt t="10441" x="4359275" y="4011613"/>
          <p14:tracePt t="10449" x="4316413" y="3867150"/>
          <p14:tracePt t="10456" x="4291013" y="3748088"/>
          <p14:tracePt t="10464" x="4256088" y="3619500"/>
          <p14:tracePt t="10473" x="4256088" y="3560763"/>
          <p14:tracePt t="10481" x="4214813" y="3467100"/>
          <p14:tracePt t="10489" x="4205288" y="3441700"/>
          <p14:tracePt t="10498" x="4187825" y="3373438"/>
          <p14:tracePt t="10505" x="4187825" y="3365500"/>
          <p14:tracePt t="10513" x="4187825" y="3340100"/>
          <p14:tracePt t="10521" x="4187825" y="3314700"/>
          <p14:tracePt t="10529" x="4187825" y="3263900"/>
          <p14:tracePt t="10537" x="4187825" y="3221038"/>
          <p14:tracePt t="10545" x="4187825" y="3178175"/>
          <p14:tracePt t="10553" x="4187825" y="3109913"/>
          <p14:tracePt t="10561" x="4187825" y="3084513"/>
          <p14:tracePt t="10568" x="4187825" y="3016250"/>
          <p14:tracePt t="10577" x="4187825" y="2990850"/>
          <p14:tracePt t="10585" x="4187825" y="2932113"/>
          <p14:tracePt t="10593" x="4214813" y="2881313"/>
          <p14:tracePt t="10601" x="4214813" y="2855913"/>
          <p14:tracePt t="10609" x="4222750" y="2820988"/>
          <p14:tracePt t="10617" x="4240213" y="2778125"/>
          <p14:tracePt t="10625" x="4240213" y="2770188"/>
          <p14:tracePt t="10632" x="4256088" y="2752725"/>
          <p14:tracePt t="10641" x="4256088" y="2744788"/>
          <p14:tracePt t="10648" x="4265613" y="2719388"/>
          <p14:tracePt t="10656" x="4273550" y="2701925"/>
          <p14:tracePt t="10664" x="4291013" y="2676525"/>
          <p14:tracePt t="10673" x="4306888" y="2651125"/>
          <p14:tracePt t="10681" x="4332288" y="2617788"/>
          <p14:tracePt t="10689" x="4367213" y="2592388"/>
          <p14:tracePt t="10697" x="4384675" y="2541588"/>
          <p14:tracePt t="10705" x="4384675" y="2532063"/>
          <p14:tracePt t="10713" x="4392613" y="2516188"/>
          <p14:tracePt t="10721" x="4418013" y="2489200"/>
          <p14:tracePt t="10737" x="4435475" y="2481263"/>
          <p14:tracePt t="10745" x="4443413" y="2447925"/>
          <p14:tracePt t="10761" x="4443413" y="2422525"/>
          <p14:tracePt t="10768" x="4460875" y="2379663"/>
          <p14:tracePt t="10777" x="4460875" y="2362200"/>
          <p14:tracePt t="10785" x="4460875" y="2328863"/>
          <p14:tracePt t="10794" x="4460875" y="2293938"/>
          <p14:tracePt t="10804" x="4476750" y="2268538"/>
          <p14:tracePt t="10810" x="4494213" y="2235200"/>
          <p14:tracePt t="10817" x="4503738" y="2209800"/>
          <p14:tracePt t="10825" x="4519613" y="2166938"/>
          <p14:tracePt t="10841" x="4519613" y="2149475"/>
          <p14:tracePt t="10889" x="4537075" y="2141538"/>
          <p14:tracePt t="10905" x="4545013" y="2082800"/>
          <p14:tracePt t="10913" x="4562475" y="2073275"/>
          <p14:tracePt t="10922" x="4570413" y="2055813"/>
          <p14:tracePt t="10929" x="4587875" y="2030413"/>
          <p14:tracePt t="10945" x="4595813" y="2022475"/>
          <p14:tracePt t="11001" x="4605338" y="2005013"/>
          <p14:tracePt t="11041" x="4621213" y="2005013"/>
          <p14:tracePt t="11065" x="4630738" y="2014538"/>
          <p14:tracePt t="11073" x="4630738" y="2039938"/>
          <p14:tracePt t="11082" x="4630738" y="2124075"/>
          <p14:tracePt t="11089" x="4630738" y="2209800"/>
          <p14:tracePt t="11099" x="4630738" y="2293938"/>
          <p14:tracePt t="11105" x="4630738" y="2387600"/>
          <p14:tracePt t="11113" x="4630738" y="2498725"/>
          <p14:tracePt t="11121" x="4630738" y="2643188"/>
          <p14:tracePt t="11129" x="4630738" y="2686050"/>
          <p14:tracePt t="11137" x="4621213" y="2795588"/>
          <p14:tracePt t="11145" x="4605338" y="2846388"/>
          <p14:tracePt t="11153" x="4605338" y="2889250"/>
          <p14:tracePt t="11161" x="4595813" y="2914650"/>
          <p14:tracePt t="11170" x="4579938" y="2949575"/>
          <p14:tracePt t="11177" x="4579938" y="2974975"/>
          <p14:tracePt t="11186" x="4545013" y="3008313"/>
          <p14:tracePt t="11193" x="4537075" y="3051175"/>
          <p14:tracePt t="11201" x="4519613" y="3084513"/>
          <p14:tracePt t="11209" x="4519613" y="3109913"/>
          <p14:tracePt t="11218" x="4519613" y="3135313"/>
          <p14:tracePt t="11225" x="4503738" y="3178175"/>
          <p14:tracePt t="11233" x="4503738" y="3211513"/>
          <p14:tracePt t="11241" x="4503738" y="3271838"/>
          <p14:tracePt t="11249" x="4486275" y="3305175"/>
          <p14:tracePt t="11257" x="4476750" y="3330575"/>
          <p14:tracePt t="11266" x="4476750" y="3355975"/>
          <p14:tracePt t="11273" x="4476750" y="3398838"/>
          <p14:tracePt t="11282" x="4476750" y="3433763"/>
          <p14:tracePt t="11289" x="4476750" y="3441700"/>
          <p14:tracePt t="11299" x="4476750" y="3467100"/>
          <p14:tracePt t="11305" x="4476750" y="3492500"/>
          <p14:tracePt t="11313" x="4476750" y="3543300"/>
          <p14:tracePt t="11321" x="4476750" y="3552825"/>
          <p14:tracePt t="11329" x="4476750" y="3560763"/>
          <p14:tracePt t="11337" x="4476750" y="3578225"/>
          <p14:tracePt t="11345" x="4476750" y="3603625"/>
          <p14:tracePt t="11353" x="4476750" y="3629025"/>
          <p14:tracePt t="11361" x="4494213" y="3646488"/>
          <p14:tracePt t="11377" x="4503738" y="3687763"/>
          <p14:tracePt t="11402" x="4519613" y="3697288"/>
          <p14:tracePt t="11409" x="4529138" y="3705225"/>
          <p14:tracePt t="11434" x="4545013" y="3722688"/>
          <p14:tracePt t="11441" x="4554538" y="3763963"/>
          <p14:tracePt t="11449" x="4570413" y="3773488"/>
          <p14:tracePt t="11466" x="4595813" y="3816350"/>
          <p14:tracePt t="11473" x="4595813" y="3841750"/>
          <p14:tracePt t="11482" x="4595813" y="3875088"/>
          <p14:tracePt t="11489" x="4595813" y="3900488"/>
          <p14:tracePt t="11499" x="4595813" y="3908425"/>
          <p14:tracePt t="11505" x="4595813" y="3951288"/>
          <p14:tracePt t="11513" x="4595813" y="3976688"/>
          <p14:tracePt t="11521" x="4595813" y="4027488"/>
          <p14:tracePt t="11529" x="4595813" y="4052888"/>
          <p14:tracePt t="11537" x="4587875" y="4095750"/>
          <p14:tracePt t="11545" x="4587875" y="4113213"/>
          <p14:tracePt t="11553" x="4579938" y="4138613"/>
          <p14:tracePt t="11561" x="4545013" y="4181475"/>
          <p14:tracePt t="11570" x="4511675" y="4214813"/>
          <p14:tracePt t="11577" x="4503738" y="4240213"/>
          <p14:tracePt t="11586" x="4486275" y="4257675"/>
          <p14:tracePt t="11594" x="4460875" y="4283075"/>
          <p14:tracePt t="11602" x="4425950" y="4316413"/>
          <p14:tracePt t="11609" x="4384675" y="4341813"/>
          <p14:tracePt t="11618" x="4367213" y="4359275"/>
          <p14:tracePt t="11625" x="4359275" y="4368800"/>
          <p14:tracePt t="11633" x="4359275" y="4384675"/>
          <p14:tracePt t="11641" x="4341813" y="4394200"/>
          <p14:tracePt t="11673" x="4316413" y="4419600"/>
          <p14:tracePt t="11698" x="4316413" y="4435475"/>
          <p14:tracePt t="11705" x="4316413" y="4445000"/>
          <p14:tracePt t="11721" x="4316413" y="4452938"/>
          <p14:tracePt t="11745" x="4316413" y="4470400"/>
          <p14:tracePt t="11761" x="4316413" y="4478338"/>
          <p14:tracePt t="11770" x="4316413" y="4495800"/>
          <p14:tracePt t="11777" x="4324350" y="4503738"/>
          <p14:tracePt t="11793" x="4332288" y="4521200"/>
          <p14:tracePt t="11809" x="4359275" y="4521200"/>
          <p14:tracePt t="11825" x="4375150" y="4521200"/>
          <p14:tracePt t="11833" x="4384675" y="4521200"/>
          <p14:tracePt t="11848" x="4392613" y="4521200"/>
          <p14:tracePt t="11857" x="4435475" y="4513263"/>
          <p14:tracePt t="11873" x="4451350" y="4513263"/>
          <p14:tracePt t="11881" x="4460875" y="4513263"/>
          <p14:tracePt t="11898" x="4486275" y="4495800"/>
          <p14:tracePt t="11904" x="4494213" y="4495800"/>
          <p14:tracePt t="11913" x="4511675" y="4495800"/>
          <p14:tracePt t="11921" x="4519613" y="4495800"/>
          <p14:tracePt t="11929" x="4562475" y="4495800"/>
          <p14:tracePt t="11945" x="4570413" y="4495800"/>
          <p14:tracePt t="11953" x="4587875" y="4495800"/>
          <p14:tracePt t="11961" x="4613275" y="4495800"/>
          <p14:tracePt t="11968" x="4621213" y="4495800"/>
          <p14:tracePt t="11985" x="4638675" y="4495800"/>
          <p14:tracePt t="12001" x="4646613" y="4495800"/>
          <p14:tracePt t="12017" x="4673600" y="4495800"/>
          <p14:tracePt t="12025" x="4706938" y="4503738"/>
          <p14:tracePt t="12041" x="4714875" y="4503738"/>
          <p14:tracePt t="12049" x="4757738" y="4503738"/>
          <p14:tracePt t="12057" x="4765675" y="4521200"/>
          <p14:tracePt t="12066" x="4783138" y="4521200"/>
          <p14:tracePt t="12073" x="4808538" y="4521200"/>
          <p14:tracePt t="12082" x="4833938" y="4521200"/>
          <p14:tracePt t="12089" x="4859338" y="4521200"/>
          <p14:tracePt t="12099" x="4884738" y="4521200"/>
          <p14:tracePt t="12105" x="4902200" y="4521200"/>
          <p14:tracePt t="12114" x="4910138" y="4521200"/>
          <p14:tracePt t="12121" x="4935538" y="4521200"/>
          <p14:tracePt t="12129" x="4953000" y="4521200"/>
          <p14:tracePt t="12153" x="4962525" y="4521200"/>
          <p14:tracePt t="12161" x="4970463" y="4521200"/>
          <p14:tracePt t="12170" x="5013325" y="4521200"/>
          <p14:tracePt t="12177" x="5046663" y="4513263"/>
          <p14:tracePt t="12186" x="5089525" y="4513263"/>
          <p14:tracePt t="12193" x="5114925" y="4513263"/>
          <p14:tracePt t="12201" x="5165725" y="4513263"/>
          <p14:tracePt t="12209" x="5191125" y="4513263"/>
          <p14:tracePt t="12217" x="5233988" y="4513263"/>
          <p14:tracePt t="12225" x="5241925" y="4513263"/>
          <p14:tracePt t="12233" x="5284788" y="4513263"/>
          <p14:tracePt t="12241" x="5302250" y="4513263"/>
          <p14:tracePt t="12250" x="5327650" y="4513263"/>
          <p14:tracePt t="12257" x="5368925" y="4513263"/>
          <p14:tracePt t="12266" x="5394325" y="4495800"/>
          <p14:tracePt t="12410" x="5411788" y="4486275"/>
          <p14:tracePt t="12449" x="5411788" y="4460875"/>
          <p14:tracePt t="12457" x="5411788" y="4445000"/>
          <p14:tracePt t="12473" x="5403850" y="4419600"/>
          <p14:tracePt t="12482" x="5394325" y="4410075"/>
          <p14:tracePt t="12498" x="5335588" y="4359275"/>
          <p14:tracePt t="12505" x="5318125" y="4351338"/>
          <p14:tracePt t="12513" x="5310188" y="4341813"/>
          <p14:tracePt t="12521" x="5284788" y="4308475"/>
          <p14:tracePt t="12530" x="5267325" y="4300538"/>
          <p14:tracePt t="12537" x="5224463" y="4300538"/>
          <p14:tracePt t="12545" x="5199063" y="4283075"/>
          <p14:tracePt t="12553" x="5191125" y="4283075"/>
          <p14:tracePt t="12569" x="5173663" y="4283075"/>
          <p14:tracePt t="12690" x="5165725" y="4291013"/>
          <p14:tracePt t="12706" x="5165725" y="4300538"/>
          <p14:tracePt t="12722" x="5165725" y="4308475"/>
          <p14:tracePt t="12739" x="5165725" y="4325938"/>
          <p14:tracePt t="12793" x="5183188" y="4325938"/>
          <p14:tracePt t="12802" x="5191125" y="4325938"/>
          <p14:tracePt t="12841" x="5216525" y="4325938"/>
          <p14:tracePt t="12873" x="5249863" y="4300538"/>
          <p14:tracePt t="13066" x="5208588" y="4300538"/>
          <p14:tracePt t="13074" x="5165725" y="4300538"/>
          <p14:tracePt t="13083" x="5097463" y="4300538"/>
          <p14:tracePt t="13090" x="5054600" y="4308475"/>
          <p14:tracePt t="13100" x="5029200" y="4308475"/>
          <p14:tracePt t="13106" x="4978400" y="4325938"/>
          <p14:tracePt t="13114" x="4935538" y="4341813"/>
          <p14:tracePt t="13121" x="4884738" y="4376738"/>
          <p14:tracePt t="13129" x="4859338" y="4384675"/>
          <p14:tracePt t="13137" x="4843463" y="4384675"/>
          <p14:tracePt t="13145" x="4833938" y="4402138"/>
          <p14:tracePt t="13299" x="4851400" y="4402138"/>
          <p14:tracePt t="13331" x="4859338" y="4402138"/>
          <p14:tracePt t="13355" x="4876800" y="4402138"/>
          <p14:tracePt t="13387" x="4902200" y="4402138"/>
          <p14:tracePt t="13393" x="4910138" y="4402138"/>
          <p14:tracePt t="13409" x="4919663" y="4402138"/>
          <p14:tracePt t="13425" x="4935538" y="4410075"/>
          <p14:tracePt t="13433" x="4935538" y="4427538"/>
          <p14:tracePt t="13441" x="4935538" y="4435475"/>
          <p14:tracePt t="13448" x="4935538" y="4460875"/>
          <p14:tracePt t="13457" x="4910138" y="4529138"/>
          <p14:tracePt t="13466" x="4894263" y="4538663"/>
          <p14:tracePt t="13473" x="4884738" y="4572000"/>
          <p14:tracePt t="13482" x="4868863" y="4597400"/>
          <p14:tracePt t="13489" x="4843463" y="4630738"/>
          <p14:tracePt t="13499" x="4826000" y="4657725"/>
          <p14:tracePt t="13505" x="4808538" y="4683125"/>
          <p14:tracePt t="13514" x="4800600" y="4716463"/>
          <p14:tracePt t="13521" x="4800600" y="4724400"/>
          <p14:tracePt t="13529" x="4765675" y="4749800"/>
          <p14:tracePt t="13569" x="4765675" y="4784725"/>
          <p14:tracePt t="13585" x="4765675" y="4792663"/>
          <p14:tracePt t="13593" x="4765675" y="4802188"/>
          <p14:tracePt t="13618" x="4765675" y="4818063"/>
          <p14:tracePt t="13641" x="4775200" y="4827588"/>
          <p14:tracePt t="13723" x="4775200" y="4852988"/>
          <p14:tracePt t="13731" x="4775200" y="4868863"/>
          <p14:tracePt t="13737" x="4800600" y="4894263"/>
          <p14:tracePt t="13745" x="4818063" y="4919663"/>
          <p14:tracePt t="13753" x="4826000" y="4937125"/>
          <p14:tracePt t="13761" x="4843463" y="4946650"/>
          <p14:tracePt t="13841" x="4851400" y="4911725"/>
          <p14:tracePt t="14026" x="4818063" y="4919663"/>
          <p14:tracePt t="14034" x="4630738" y="4979988"/>
          <p14:tracePt t="14049" x="4562475" y="5013325"/>
          <p14:tracePt t="14057" x="4554538" y="5030788"/>
          <p14:tracePt t="14073" x="4529138" y="5030788"/>
          <p14:tracePt t="14081" x="4476750" y="5022850"/>
          <p14:tracePt t="14089" x="4468813" y="5022850"/>
          <p14:tracePt t="14098" x="4410075" y="5022850"/>
          <p14:tracePt t="14105" x="4367213" y="5048250"/>
          <p14:tracePt t="14113" x="4316413" y="5091113"/>
          <p14:tracePt t="14121" x="4298950" y="5157788"/>
          <p14:tracePt t="14129" x="4281488" y="5192713"/>
          <p14:tracePt t="14137" x="4281488" y="5235575"/>
          <p14:tracePt t="14145" x="4281488" y="5243513"/>
          <p14:tracePt t="14161" x="4281488" y="5260975"/>
          <p14:tracePt t="14169" x="4281488" y="5268913"/>
          <p14:tracePt t="14201" x="4291013" y="5286375"/>
          <p14:tracePt t="14209" x="4291013" y="5294313"/>
          <p14:tracePt t="14218" x="4298950" y="5302250"/>
          <p14:tracePt t="14225" x="4306888" y="5319713"/>
          <p14:tracePt t="14233" x="4324350" y="5327650"/>
          <p14:tracePt t="14241" x="4332288" y="5327650"/>
          <p14:tracePt t="14249" x="4375150" y="5327650"/>
          <p14:tracePt t="14257" x="4443413" y="5345113"/>
          <p14:tracePt t="14265" x="4486275" y="5362575"/>
          <p14:tracePt t="14273" x="4554538" y="5380038"/>
          <p14:tracePt t="14281" x="4621213" y="5395913"/>
          <p14:tracePt t="14289" x="4706938" y="5395913"/>
          <p14:tracePt t="14298" x="4775200" y="5413375"/>
          <p14:tracePt t="14305" x="4894263" y="5430838"/>
          <p14:tracePt t="14313" x="4953000" y="5430838"/>
          <p14:tracePt t="14321" x="5021263" y="5464175"/>
          <p14:tracePt t="14329" x="5114925" y="5481638"/>
          <p14:tracePt t="14337" x="5208588" y="5524500"/>
          <p14:tracePt t="14345" x="5259388" y="5557838"/>
          <p14:tracePt t="14353" x="5302250" y="5565775"/>
          <p14:tracePt t="14361" x="5335588" y="5583238"/>
          <p14:tracePt t="14369" x="5378450" y="5583238"/>
          <p14:tracePt t="14377" x="5429250" y="5634038"/>
          <p14:tracePt t="14393" x="5472113" y="5651500"/>
          <p14:tracePt t="14449" x="5487988" y="5659438"/>
          <p14:tracePt t="14466" x="5487988" y="5702300"/>
          <p14:tracePt t="14473" x="5487988" y="5710238"/>
          <p14:tracePt t="14482" x="5487988" y="5753100"/>
          <p14:tracePt t="14489" x="5487988" y="5795963"/>
          <p14:tracePt t="14500" x="5487988" y="5846763"/>
          <p14:tracePt t="14505" x="5487988" y="5872163"/>
          <p14:tracePt t="14514" x="5487988" y="5915025"/>
          <p14:tracePt t="14521" x="5487988" y="5932488"/>
          <p14:tracePt t="14529" x="5487988" y="5983288"/>
          <p14:tracePt t="14537" x="5505450" y="6016625"/>
          <p14:tracePt t="14545" x="5505450" y="6042025"/>
          <p14:tracePt t="14553" x="5513388" y="6084888"/>
          <p14:tracePt t="14561" x="5513388" y="6118225"/>
          <p14:tracePt t="14577" x="5513388" y="6127750"/>
          <p14:tracePt t="14731" x="5513388" y="6084888"/>
          <p14:tracePt t="14738" x="5513388" y="6034088"/>
          <p14:tracePt t="14746" x="5513388" y="5973763"/>
          <p14:tracePt t="14753" x="5513388" y="5932488"/>
          <p14:tracePt t="14761" x="5505450" y="5838825"/>
          <p14:tracePt t="14769" x="5454650" y="5770563"/>
          <p14:tracePt t="14777" x="5394325" y="5694363"/>
          <p14:tracePt t="14785" x="5292725" y="5591175"/>
          <p14:tracePt t="14793" x="5191125" y="5481638"/>
          <p14:tracePt t="14801" x="5089525" y="5405438"/>
          <p14:tracePt t="14809" x="5013325" y="5327650"/>
          <p14:tracePt t="14818" x="4935538" y="5268913"/>
          <p14:tracePt t="14825" x="4884738" y="5218113"/>
          <p14:tracePt t="14835" x="4859338" y="5192713"/>
          <p14:tracePt t="14841" x="4826000" y="5157788"/>
          <p14:tracePt t="14849" x="4800600" y="5149850"/>
          <p14:tracePt t="14857" x="4783138" y="5132388"/>
          <p14:tracePt t="14865" x="4740275" y="5132388"/>
          <p14:tracePt t="14873" x="4732338" y="5124450"/>
          <p14:tracePt t="14882" x="4689475" y="5124450"/>
          <p14:tracePt t="14899" x="4664075" y="5124450"/>
          <p14:tracePt t="14905" x="4656138" y="5124450"/>
          <p14:tracePt t="14913" x="4613275" y="5124450"/>
          <p14:tracePt t="14921" x="4587875" y="5124450"/>
          <p14:tracePt t="14929" x="4519613" y="5124450"/>
          <p14:tracePt t="14937" x="4460875" y="5124450"/>
          <p14:tracePt t="14945" x="4435475" y="5124450"/>
          <p14:tracePt t="14953" x="4367213" y="5124450"/>
          <p14:tracePt t="14961" x="4359275" y="5124450"/>
          <p14:tracePt t="14969" x="4316413" y="5124450"/>
          <p14:tracePt t="14977" x="4291013" y="5124450"/>
          <p14:tracePt t="15002" x="4265613" y="5124450"/>
          <p14:tracePt t="15009" x="4248150" y="5124450"/>
          <p14:tracePt t="15018" x="4205288" y="5099050"/>
          <p14:tracePt t="15025" x="4197350" y="5099050"/>
          <p14:tracePt t="15033" x="4179888" y="5081588"/>
          <p14:tracePt t="15041" x="4171950" y="5073650"/>
          <p14:tracePt t="15049" x="4146550" y="5056188"/>
          <p14:tracePt t="15064" x="4121150" y="5038725"/>
          <p14:tracePt t="15073" x="4121150" y="5030788"/>
          <p14:tracePt t="15081" x="4103688" y="5022850"/>
          <p14:tracePt t="15089" x="4086225" y="4979988"/>
          <p14:tracePt t="15098" x="4078288" y="4929188"/>
          <p14:tracePt t="15105" x="4078288" y="4886325"/>
          <p14:tracePt t="15113" x="4078288" y="4818063"/>
          <p14:tracePt t="15120" x="4078288" y="4792663"/>
          <p14:tracePt t="15129" x="4078288" y="4733925"/>
          <p14:tracePt t="15137" x="4078288" y="4699000"/>
          <p14:tracePt t="15145" x="4078288" y="4657725"/>
          <p14:tracePt t="15153" x="4078288" y="4648200"/>
          <p14:tracePt t="15161" x="4078288" y="4605338"/>
          <p14:tracePt t="15169" x="4078288" y="4597400"/>
          <p14:tracePt t="15177" x="4078288" y="4579938"/>
          <p14:tracePt t="15185" x="4078288" y="4572000"/>
          <p14:tracePt t="15499" x="4078288" y="4529138"/>
          <p14:tracePt t="15507" x="4078288" y="4486275"/>
          <p14:tracePt t="15514" x="4078288" y="4452938"/>
          <p14:tracePt t="15521" x="4078288" y="4394200"/>
          <p14:tracePt t="15529" x="4078288" y="4376738"/>
          <p14:tracePt t="15537" x="4078288" y="4351338"/>
          <p14:tracePt t="15545" x="4078288" y="4325938"/>
          <p14:tracePt t="15553" x="4078288" y="4316413"/>
          <p14:tracePt t="15635" x="4060825" y="4300538"/>
          <p14:tracePt t="15659" x="4052888" y="4291013"/>
          <p14:tracePt t="15690" x="4052888" y="4265613"/>
          <p14:tracePt t="15714" x="4052888" y="4232275"/>
          <p14:tracePt t="15721" x="4070350" y="4224338"/>
          <p14:tracePt t="15738" x="4070350" y="4197350"/>
          <p14:tracePt t="15882" x="4060825" y="4189413"/>
          <p14:tracePt t="15889" x="4052888" y="4189413"/>
          <p14:tracePt t="15898" x="4027488" y="4171950"/>
          <p14:tracePt t="15913" x="4002088" y="4171950"/>
          <p14:tracePt t="15921" x="3984625" y="4171950"/>
          <p14:tracePt t="15928" x="3959225" y="4189413"/>
          <p14:tracePt t="15937" x="3933825" y="4206875"/>
          <p14:tracePt t="15944" x="3916363" y="4214813"/>
          <p14:tracePt t="15953" x="3890963" y="4232275"/>
          <p14:tracePt t="15961" x="3883025" y="4240213"/>
          <p14:tracePt t="15969" x="3865563" y="4257675"/>
          <p14:tracePt t="15976" x="3840163" y="4283075"/>
          <p14:tracePt t="15984" x="3822700" y="4308475"/>
          <p14:tracePt t="16001" x="3814763" y="4325938"/>
          <p14:tracePt t="16009" x="3814763" y="4333875"/>
          <p14:tracePt t="16017" x="3814763" y="4359275"/>
          <p14:tracePt t="16041" x="3797300" y="4394200"/>
          <p14:tracePt t="16064" x="3789363" y="4402138"/>
          <p14:tracePt t="16121" x="3789363" y="4427538"/>
          <p14:tracePt t="16153" x="3789363" y="4445000"/>
          <p14:tracePt t="16169" x="3789363" y="4452938"/>
          <p14:tracePt t="16177" x="3806825" y="4460875"/>
          <p14:tracePt t="16201" x="3832225" y="4478338"/>
          <p14:tracePt t="16209" x="3840163" y="4478338"/>
          <p14:tracePt t="16218" x="3883025" y="4503738"/>
          <p14:tracePt t="16225" x="3908425" y="4503738"/>
          <p14:tracePt t="16233" x="3925888" y="4521200"/>
          <p14:tracePt t="16241" x="3933825" y="4521200"/>
          <p14:tracePt t="16249" x="3959225" y="4521200"/>
          <p14:tracePt t="16265" x="3976688" y="4521200"/>
          <p14:tracePt t="16305" x="3984625" y="4521200"/>
          <p14:tracePt t="16313" x="4002088" y="4521200"/>
          <p14:tracePt t="16321" x="4027488" y="4521200"/>
          <p14:tracePt t="16329" x="4035425" y="4521200"/>
          <p14:tracePt t="16345" x="4044950" y="4521200"/>
          <p14:tracePt t="16361" x="4060825" y="4521200"/>
          <p14:tracePt t="16369" x="4103688" y="4513263"/>
          <p14:tracePt t="16385" x="4129088" y="4495800"/>
          <p14:tracePt t="16393" x="4162425" y="4486275"/>
          <p14:tracePt t="16401" x="4171950" y="4470400"/>
          <p14:tracePt t="16409" x="4179888" y="4460875"/>
          <p14:tracePt t="16417" x="4214813" y="4419600"/>
          <p14:tracePt t="16434" x="4240213" y="4384675"/>
          <p14:tracePt t="16448" x="4240213" y="4376738"/>
          <p14:tracePt t="16465" x="4240213" y="4359275"/>
          <p14:tracePt t="16513" x="4240213" y="4351338"/>
          <p14:tracePt t="16520" x="4240213" y="4325938"/>
          <p14:tracePt t="16528" x="4240213" y="4316413"/>
          <p14:tracePt t="16536" x="4240213" y="4300538"/>
          <p14:tracePt t="16617" x="4240213" y="4291013"/>
          <p14:tracePt t="16641" x="4240213" y="4275138"/>
          <p14:tracePt t="16650" x="4222750" y="4275138"/>
          <p14:tracePt t="16657" x="4214813" y="4265613"/>
          <p14:tracePt t="16666" x="4205288" y="4249738"/>
          <p14:tracePt t="16680" x="4187825" y="4240213"/>
          <p14:tracePt t="16713" x="4179888" y="4240213"/>
          <p14:tracePt t="16730" x="4162425" y="4240213"/>
          <p14:tracePt t="16738" x="4137025" y="4240213"/>
          <p14:tracePt t="16745" x="4111625" y="4240213"/>
          <p14:tracePt t="16754" x="4103688" y="4240213"/>
          <p14:tracePt t="16761" x="4060825" y="4240213"/>
          <p14:tracePt t="16769" x="4027488" y="4249738"/>
          <p14:tracePt t="16793" x="4002088" y="4249738"/>
          <p14:tracePt t="16881" x="3992563" y="4257675"/>
          <p14:tracePt t="16889" x="3976688" y="4275138"/>
          <p14:tracePt t="16906" x="3941763" y="4275138"/>
          <p14:tracePt t="16914" x="3925888" y="4283075"/>
          <p14:tracePt t="16937" x="3916363" y="4308475"/>
          <p14:tracePt t="16977" x="3916363" y="4325938"/>
          <p14:tracePt t="16984" x="3916363" y="4333875"/>
          <p14:tracePt t="17009" x="3916363" y="4359275"/>
          <p14:tracePt t="17017" x="3916363" y="4376738"/>
          <p14:tracePt t="17033" x="3916363" y="4384675"/>
          <p14:tracePt t="17041" x="3916363" y="4394200"/>
          <p14:tracePt t="17049" x="3916363" y="4419600"/>
          <p14:tracePt t="17064" x="3933825" y="4452938"/>
          <p14:tracePt t="17105" x="3941763" y="4460875"/>
          <p14:tracePt t="17129" x="3959225" y="4478338"/>
          <p14:tracePt t="17145" x="3984625" y="4486275"/>
          <p14:tracePt t="17161" x="3992563" y="4503738"/>
          <p14:tracePt t="17201" x="4010025" y="4513263"/>
          <p14:tracePt t="17241" x="4035425" y="4513263"/>
          <p14:tracePt t="17257" x="4044950" y="4513263"/>
          <p14:tracePt t="17265" x="4060825" y="4513263"/>
          <p14:tracePt t="17289" x="4070350" y="4513263"/>
          <p14:tracePt t="17297" x="4095750" y="4513263"/>
          <p14:tracePt t="17305" x="4103688" y="4513263"/>
          <p14:tracePt t="17314" x="4121150" y="4513263"/>
          <p14:tracePt t="17321" x="4146550" y="4513263"/>
          <p14:tracePt t="17329" x="4154488" y="4513263"/>
          <p14:tracePt t="17337" x="4171950" y="4513263"/>
          <p14:tracePt t="17345" x="4179888" y="4495800"/>
          <p14:tracePt t="17361" x="4197350" y="4486275"/>
          <p14:tracePt t="17369" x="4222750" y="4470400"/>
          <p14:tracePt t="17377" x="4248150" y="4452938"/>
          <p14:tracePt t="17385" x="4265613" y="4445000"/>
          <p14:tracePt t="17393" x="4273550" y="4435475"/>
          <p14:tracePt t="17458" x="4273550" y="4419600"/>
          <p14:tracePt t="17465" x="4291013" y="4376738"/>
          <p14:tracePt t="17482" x="4298950" y="4368800"/>
          <p14:tracePt t="17498" x="4298950" y="4351338"/>
          <p14:tracePt t="17505" x="4298950" y="4325938"/>
          <p14:tracePt t="17514" x="4298950" y="4316413"/>
          <p14:tracePt t="17521" x="4298950" y="4291013"/>
          <p14:tracePt t="17530" x="4298950" y="4265613"/>
          <p14:tracePt t="17537" x="4281488" y="4232275"/>
          <p14:tracePt t="17545" x="4265613" y="4224338"/>
          <p14:tracePt t="17553" x="4256088" y="4206875"/>
          <p14:tracePt t="17561" x="4240213" y="4206875"/>
          <p14:tracePt t="17569" x="4230688" y="4197350"/>
          <p14:tracePt t="17577" x="4214813" y="4189413"/>
          <p14:tracePt t="17593" x="4187825" y="4189413"/>
          <p14:tracePt t="17601" x="4179888" y="4189413"/>
          <p14:tracePt t="17609" x="4171950" y="4189413"/>
          <p14:tracePt t="17618" x="4154488" y="4189413"/>
          <p14:tracePt t="17633" x="4111625" y="4189413"/>
          <p14:tracePt t="17641" x="4086225" y="4189413"/>
          <p14:tracePt t="17649" x="4060825" y="4171950"/>
          <p14:tracePt t="17657" x="4027488" y="4171950"/>
          <p14:tracePt t="17664" x="4017963" y="4171950"/>
          <p14:tracePt t="17673" x="3992563" y="4171950"/>
          <p14:tracePt t="17714" x="3967163" y="4171950"/>
          <p14:tracePt t="17721" x="3951288" y="4171950"/>
          <p14:tracePt t="17729" x="3925888" y="4171950"/>
          <p14:tracePt t="17745" x="3916363" y="4171950"/>
          <p14:tracePt t="17810" x="3890963" y="4171950"/>
          <p14:tracePt t="17818" x="3873500" y="4189413"/>
          <p14:tracePt t="17827" x="3865563" y="4197350"/>
          <p14:tracePt t="17835" x="3857625" y="4214813"/>
          <p14:tracePt t="17842" x="3840163" y="4224338"/>
          <p14:tracePt t="17849" x="3840163" y="4232275"/>
          <p14:tracePt t="17858" x="3832225" y="4249738"/>
          <p14:tracePt t="17866" x="3832225" y="4257675"/>
          <p14:tracePt t="17873" x="3814763" y="4283075"/>
          <p14:tracePt t="17937" x="3814763" y="4300538"/>
          <p14:tracePt t="17954" x="3814763" y="4308475"/>
          <p14:tracePt t="17961" x="3814763" y="4325938"/>
          <p14:tracePt t="17978" x="3814763" y="4351338"/>
          <p14:tracePt t="17986" x="3814763" y="4359275"/>
          <p14:tracePt t="17993" x="3832225" y="4376738"/>
          <p14:tracePt t="18002" x="3848100" y="4384675"/>
          <p14:tracePt t="18017" x="3857625" y="4402138"/>
          <p14:tracePt t="18081" x="3873500" y="4402138"/>
          <p14:tracePt t="18089" x="3883025" y="4402138"/>
          <p14:tracePt t="18099" x="3908425" y="4410075"/>
          <p14:tracePt t="18105" x="3925888" y="4427538"/>
          <p14:tracePt t="18146" x="3933825" y="4427538"/>
          <p14:tracePt t="18170" x="3959225" y="4427538"/>
          <p14:tracePt t="18186" x="3967163" y="4427538"/>
          <p14:tracePt t="18193" x="3984625" y="4427538"/>
          <p14:tracePt t="18209" x="3992563" y="4427538"/>
          <p14:tracePt t="18218" x="4017963" y="4427538"/>
          <p14:tracePt t="18233" x="4035425" y="4427538"/>
          <p14:tracePt t="18241" x="4044950" y="4427538"/>
          <p14:tracePt t="18257" x="4060825" y="4427538"/>
          <p14:tracePt t="18265" x="4086225" y="4427538"/>
          <p14:tracePt t="18273" x="4111625" y="4419600"/>
          <p14:tracePt t="18289" x="4121150" y="4419600"/>
          <p14:tracePt t="18299" x="4162425" y="4402138"/>
          <p14:tracePt t="18305" x="4179888" y="4394200"/>
          <p14:tracePt t="18315" x="4205288" y="4376738"/>
          <p14:tracePt t="18321" x="4230688" y="4368800"/>
          <p14:tracePt t="18330" x="4248150" y="4351338"/>
          <p14:tracePt t="18346" x="4256088" y="4341813"/>
          <p14:tracePt t="18354" x="4281488" y="4341813"/>
          <p14:tracePt t="18361" x="4298950" y="4325938"/>
          <p14:tracePt t="18393" x="4306888" y="4316413"/>
          <p14:tracePt t="18402" x="4306888" y="4300538"/>
          <p14:tracePt t="18409" x="4306888" y="4291013"/>
          <p14:tracePt t="18425" x="4306888" y="4283075"/>
          <p14:tracePt t="18433" x="4306888" y="4240213"/>
          <p14:tracePt t="18441" x="4306888" y="4224338"/>
          <p14:tracePt t="18449" x="4306888" y="4214813"/>
          <p14:tracePt t="18457" x="4291013" y="4189413"/>
          <p14:tracePt t="18466" x="4256088" y="4156075"/>
          <p14:tracePt t="18473" x="4248150" y="4156075"/>
          <p14:tracePt t="18482" x="4222750" y="4130675"/>
          <p14:tracePt t="18489" x="4205288" y="4130675"/>
          <p14:tracePt t="18499" x="4179888" y="4105275"/>
          <p14:tracePt t="18505" x="4171950" y="4105275"/>
          <p14:tracePt t="18515" x="4154488" y="4087813"/>
          <p14:tracePt t="18521" x="4103688" y="4079875"/>
          <p14:tracePt t="18530" x="4086225" y="4079875"/>
          <p14:tracePt t="18537" x="4044950" y="4062413"/>
          <p14:tracePt t="18554" x="4035425" y="4062413"/>
          <p14:tracePt t="18610" x="4017963" y="4062413"/>
          <p14:tracePt t="18626" x="4010025" y="4062413"/>
          <p14:tracePt t="18633" x="3984625" y="4062413"/>
          <p14:tracePt t="18642" x="3976688" y="4062413"/>
          <p14:tracePt t="18682" x="3959225" y="4062413"/>
          <p14:tracePt t="18690" x="3933825" y="4070350"/>
          <p14:tracePt t="18700" x="3933825" y="4079875"/>
          <p14:tracePt t="18707" x="3925888" y="4095750"/>
          <p14:tracePt t="18716" x="3908425" y="4105275"/>
          <p14:tracePt t="18739" x="3908425" y="4113213"/>
          <p14:tracePt t="18747" x="3908425" y="4138613"/>
          <p14:tracePt t="18755" x="3900488" y="4156075"/>
          <p14:tracePt t="18762" x="3900488" y="4164013"/>
          <p14:tracePt t="18770" x="3900488" y="4181475"/>
          <p14:tracePt t="18787" x="3900488" y="4206875"/>
          <p14:tracePt t="18794" x="3883025" y="4214813"/>
          <p14:tracePt t="18802" x="3883025" y="4232275"/>
          <p14:tracePt t="18810" x="3883025" y="4240213"/>
          <p14:tracePt t="18817" x="3883025" y="4249738"/>
          <p14:tracePt t="18826" x="3883025" y="4275138"/>
          <p14:tracePt t="18833" x="3883025" y="4291013"/>
          <p14:tracePt t="18900" x="3883025" y="4300538"/>
          <p14:tracePt t="18907" x="3883025" y="4325938"/>
          <p14:tracePt t="18923" x="3883025" y="4341813"/>
          <p14:tracePt t="18930" x="3883025" y="4351338"/>
          <p14:tracePt t="18939" x="3883025" y="4368800"/>
          <p14:tracePt t="18946" x="3883025" y="4394200"/>
          <p14:tracePt t="18953" x="3883025" y="4402138"/>
          <p14:tracePt t="18961" x="3883025" y="4410075"/>
          <p14:tracePt t="18969" x="3883025" y="4427538"/>
          <p14:tracePt t="18978" x="3908425" y="4452938"/>
          <p14:tracePt t="18986" x="3916363" y="4460875"/>
          <p14:tracePt t="19002" x="3925888" y="4478338"/>
          <p14:tracePt t="19034" x="3951288" y="4478338"/>
          <p14:tracePt t="19051" x="3967163" y="4478338"/>
          <p14:tracePt t="19059" x="3976688" y="4478338"/>
          <p14:tracePt t="19068" x="3992563" y="4478338"/>
          <p14:tracePt t="19075" x="4017963" y="4478338"/>
          <p14:tracePt t="19085" x="4027488" y="4478338"/>
          <p14:tracePt t="19090" x="4044950" y="4478338"/>
          <p14:tracePt t="19099" x="4052888" y="4478338"/>
          <p14:tracePt t="19106" x="4095750" y="4478338"/>
          <p14:tracePt t="19115" x="4103688" y="4478338"/>
          <p14:tracePt t="19121" x="4146550" y="4478338"/>
          <p14:tracePt t="19129" x="4197350" y="4470400"/>
          <p14:tracePt t="19138" x="4240213" y="4452938"/>
          <p14:tracePt t="19145" x="4273550" y="4427538"/>
          <p14:tracePt t="19154" x="4298950" y="4394200"/>
          <p14:tracePt t="19162" x="4316413" y="4384675"/>
          <p14:tracePt t="19171" x="4324350" y="4368800"/>
          <p14:tracePt t="19179" x="4341813" y="4341813"/>
          <p14:tracePt t="19187" x="4349750" y="4333875"/>
          <p14:tracePt t="19193" x="4349750" y="4308475"/>
          <p14:tracePt t="19202" x="4349750" y="4257675"/>
          <p14:tracePt t="19209" x="4384675" y="4214813"/>
          <p14:tracePt t="19218" x="4384675" y="4197350"/>
          <p14:tracePt t="19226" x="4384675" y="4171950"/>
          <p14:tracePt t="19235" x="4384675" y="4164013"/>
          <p14:tracePt t="19243" x="4384675" y="4138613"/>
          <p14:tracePt t="19252" x="4384675" y="4121150"/>
          <p14:tracePt t="19257" x="4384675" y="4095750"/>
          <p14:tracePt t="19274" x="4375150" y="4052888"/>
          <p14:tracePt t="19315" x="4359275" y="4052888"/>
          <p14:tracePt t="19324" x="4324350" y="4052888"/>
          <p14:tracePt t="19331" x="4306888" y="4052888"/>
          <p14:tracePt t="19338" x="4256088" y="4052888"/>
          <p14:tracePt t="19345" x="4240213" y="4052888"/>
          <p14:tracePt t="19353" x="4197350" y="4052888"/>
          <p14:tracePt t="19364" x="4171950" y="4052888"/>
          <p14:tracePt t="19371" x="4129088" y="4052888"/>
          <p14:tracePt t="19378" x="4103688" y="4052888"/>
          <p14:tracePt t="19386" x="4086225" y="4052888"/>
          <p14:tracePt t="19394" x="4044950" y="4052888"/>
          <p14:tracePt t="19402" x="3984625" y="4062413"/>
          <p14:tracePt t="19411" x="3951288" y="4079875"/>
          <p14:tracePt t="19418" x="3941763" y="4079875"/>
          <p14:tracePt t="19425" x="3900488" y="4087813"/>
          <p14:tracePt t="19491" x="3865563" y="4121150"/>
          <p14:tracePt t="19506" x="3865563" y="4130675"/>
          <p14:tracePt t="19517" x="3865563" y="4146550"/>
          <p14:tracePt t="19523" x="3865563" y="4171950"/>
          <p14:tracePt t="19529" x="3865563" y="4181475"/>
          <p14:tracePt t="19537" x="3865563" y="4206875"/>
          <p14:tracePt t="19544" x="3865563" y="4232275"/>
          <p14:tracePt t="19554" x="3865563" y="4249738"/>
          <p14:tracePt t="19563" x="3865563" y="4257675"/>
          <p14:tracePt t="19571" x="3865563" y="4265613"/>
          <p14:tracePt t="19650" x="3873500" y="4283075"/>
          <p14:tracePt t="19659" x="3883025" y="4283075"/>
          <p14:tracePt t="19676" x="3900488" y="4283075"/>
          <p14:tracePt t="19690" x="3908425" y="4283075"/>
          <p14:tracePt t="19699" x="3933825" y="4283075"/>
          <p14:tracePt t="19705" x="3959225" y="4283075"/>
          <p14:tracePt t="19714" x="3976688" y="4283075"/>
          <p14:tracePt t="19722" x="4017963" y="4283075"/>
          <p14:tracePt t="19732" x="4044950" y="4283075"/>
          <p14:tracePt t="19737" x="4086225" y="4283075"/>
          <p14:tracePt t="19747" x="4103688" y="4283075"/>
          <p14:tracePt t="19755" x="4111625" y="4283075"/>
          <p14:tracePt t="19761" x="4137025" y="4283075"/>
          <p14:tracePt t="19945" x="4154488" y="4308475"/>
          <p14:tracePt t="20180" x="4154488" y="4325938"/>
          <p14:tracePt t="20187" x="4146550" y="4368800"/>
          <p14:tracePt t="20194" x="4121150" y="4394200"/>
          <p14:tracePt t="20202" x="4086225" y="4427538"/>
          <p14:tracePt t="20211" x="4035425" y="4470400"/>
          <p14:tracePt t="20219" x="4027488" y="4503738"/>
          <p14:tracePt t="20226" x="4010025" y="4513263"/>
          <p14:tracePt t="20234" x="4002088" y="4529138"/>
          <p14:tracePt t="20362" x="4002088" y="4538663"/>
          <p14:tracePt t="20384" x="4027488" y="4521200"/>
          <p14:tracePt t="20401" x="4078288" y="4503738"/>
          <p14:tracePt t="20409" x="4086225" y="4495800"/>
          <p14:tracePt t="20417" x="4103688" y="4495800"/>
          <p14:tracePt t="20425" x="4111625" y="4478338"/>
          <p14:tracePt t="20441" x="4129088" y="4470400"/>
          <p14:tracePt t="20449" x="4137025" y="4452938"/>
          <p14:tracePt t="20547" x="4154488" y="4419600"/>
          <p14:tracePt t="20555" x="4154488" y="4402138"/>
          <p14:tracePt t="20648" x="4154488" y="4394200"/>
          <p14:tracePt t="20673" x="4154488" y="4376738"/>
          <p14:tracePt t="20680" x="4146550" y="4351338"/>
          <p14:tracePt t="20689" x="4137025" y="4341813"/>
          <p14:tracePt t="20737" x="4121150" y="4316413"/>
          <p14:tracePt t="20753" x="4121150" y="4283075"/>
          <p14:tracePt t="20761" x="4103688" y="4257675"/>
          <p14:tracePt t="20769" x="4095750" y="4232275"/>
          <p14:tracePt t="20778" x="4060825" y="4181475"/>
          <p14:tracePt t="20793" x="4044950" y="4156075"/>
          <p14:tracePt t="20809" x="4044950" y="4138613"/>
          <p14:tracePt t="21018" x="4044950" y="4171950"/>
          <p14:tracePt t="21026" x="4027488" y="4214813"/>
          <p14:tracePt t="21042" x="4027488" y="4265613"/>
          <p14:tracePt t="21049" x="4027488" y="4275138"/>
          <p14:tracePt t="21057" x="4027488" y="4291013"/>
          <p14:tracePt t="21065" x="4027488" y="4316413"/>
          <p14:tracePt t="21073" x="4027488" y="4325938"/>
          <p14:tracePt t="21080" x="4027488" y="4351338"/>
          <p14:tracePt t="21089" x="4027488" y="4376738"/>
          <p14:tracePt t="21097" x="4027488" y="4402138"/>
          <p14:tracePt t="21105" x="4027488" y="4452938"/>
          <p14:tracePt t="21114" x="4027488" y="4460875"/>
          <p14:tracePt t="21121" x="4027488" y="4478338"/>
          <p14:tracePt t="21129" x="4027488" y="4513263"/>
          <p14:tracePt t="21137" x="4027488" y="4529138"/>
          <p14:tracePt t="21153" x="4027488" y="4538663"/>
          <p14:tracePt t="21226" x="4027488" y="4579938"/>
          <p14:tracePt t="21241" x="4035425" y="4597400"/>
          <p14:tracePt t="21297" x="4035425" y="4605338"/>
          <p14:tracePt t="21306" x="4044950" y="4614863"/>
          <p14:tracePt t="21321" x="4060825" y="4630738"/>
          <p14:tracePt t="21337" x="4070350" y="4640263"/>
          <p14:tracePt t="21586" x="4070350" y="4605338"/>
          <p14:tracePt t="21594" x="4070350" y="4579938"/>
          <p14:tracePt t="21602" x="4070350" y="4538663"/>
          <p14:tracePt t="21609" x="4070350" y="4521200"/>
          <p14:tracePt t="21618" x="4070350" y="4495800"/>
          <p14:tracePt t="21624" x="4070350" y="4470400"/>
          <p14:tracePt t="21634" x="4070350" y="4445000"/>
          <p14:tracePt t="21640" x="4070350" y="4435475"/>
          <p14:tracePt t="21649" x="4070350" y="4394200"/>
          <p14:tracePt t="21657" x="4035425" y="4359275"/>
          <p14:tracePt t="21673" x="4035425" y="4316413"/>
          <p14:tracePt t="21680" x="4027488" y="4300538"/>
          <p14:tracePt t="21689" x="4010025" y="4291013"/>
          <p14:tracePt t="21729" x="4002088" y="4291013"/>
          <p14:tracePt t="21737" x="3984625" y="4283075"/>
          <p14:tracePt t="21745" x="3976688" y="4265613"/>
          <p14:tracePt t="21761" x="3959225" y="4257675"/>
          <p14:tracePt t="21769" x="3951288" y="4240213"/>
          <p14:tracePt t="21777" x="3925888" y="4232275"/>
          <p14:tracePt t="21785" x="3916363" y="4232275"/>
          <p14:tracePt t="21892" x="3883025" y="4232275"/>
          <p14:tracePt t="21901" x="3857625" y="4214813"/>
          <p14:tracePt t="21907" x="3832225" y="4189413"/>
          <p14:tracePt t="21915" x="3797300" y="4171950"/>
          <p14:tracePt t="21921" x="3789363" y="4171950"/>
          <p14:tracePt t="21929" x="3746500" y="4156075"/>
          <p14:tracePt t="21937" x="3729038" y="4146550"/>
          <p14:tracePt t="21945" x="3670300" y="4113213"/>
          <p14:tracePt t="21953" x="3662363" y="4105275"/>
          <p14:tracePt t="21961" x="3652838" y="4087813"/>
          <p14:tracePt t="21969" x="3636963" y="4087813"/>
          <p14:tracePt t="21977" x="3611563" y="4087813"/>
          <p14:tracePt t="21985" x="3602038" y="4079875"/>
          <p14:tracePt t="21993" x="3576638" y="4079875"/>
          <p14:tracePt t="22001" x="3508375" y="4044950"/>
          <p14:tracePt t="22009" x="3492500" y="4044950"/>
          <p14:tracePt t="22017" x="3449638" y="4027488"/>
          <p14:tracePt t="22025" x="3424238" y="4019550"/>
          <p14:tracePt t="22034" x="3355975" y="4002088"/>
          <p14:tracePt t="22041" x="3330575" y="3986213"/>
          <p14:tracePt t="22050" x="3279775" y="3951288"/>
          <p14:tracePt t="22139" x="3270250" y="3943350"/>
          <p14:tracePt t="22163" x="3244850" y="3900488"/>
          <p14:tracePt t="22179" x="3211513" y="3883025"/>
          <p14:tracePt t="22186" x="3203575" y="3875088"/>
          <p14:tracePt t="22209" x="3186113" y="3849688"/>
          <p14:tracePt t="22299" x="3178175" y="3832225"/>
          <p14:tracePt t="22307" x="3160713" y="3824288"/>
          <p14:tracePt t="22318" x="3135313" y="3806825"/>
          <p14:tracePt t="22337" x="3109913" y="3806825"/>
          <p14:tracePt t="22394" x="3084513" y="3806825"/>
          <p14:tracePt t="22401" x="3033713" y="3806825"/>
          <p14:tracePt t="22410" x="2990850" y="3806825"/>
          <p14:tracePt t="22418" x="2930525" y="3806825"/>
          <p14:tracePt t="22426" x="2863850" y="3790950"/>
          <p14:tracePt t="22434" x="2803525" y="3790950"/>
          <p14:tracePt t="22442" x="2770188" y="3790950"/>
          <p14:tracePt t="22450" x="2727325" y="3790950"/>
          <p14:tracePt t="22458" x="2693988" y="3763963"/>
          <p14:tracePt t="22522" x="2651125" y="3763963"/>
          <p14:tracePt t="22530" x="2625725" y="3763963"/>
          <p14:tracePt t="22538" x="2608263" y="3763963"/>
          <p14:tracePt t="22546" x="2582863" y="3763963"/>
          <p14:tracePt t="22554" x="2574925" y="3763963"/>
          <p14:tracePt t="22562" x="2565400" y="3763963"/>
          <p14:tracePt t="22571" x="2524125" y="3763963"/>
          <p14:tracePt t="22578" x="2497138" y="3763963"/>
          <p14:tracePt t="22587" x="2446338" y="3763963"/>
          <p14:tracePt t="22642" x="2438400" y="3763963"/>
          <p14:tracePt t="22650" x="2420938" y="3763963"/>
          <p14:tracePt t="22658" x="2413000" y="3763963"/>
          <p14:tracePt t="22665" x="2370138" y="3763963"/>
          <p14:tracePt t="22674" x="2362200" y="3781425"/>
          <p14:tracePt t="22698" x="2344738" y="3781425"/>
          <p14:tracePt t="22706" x="2336800" y="3790950"/>
          <p14:tracePt t="22762" x="2319338" y="3790950"/>
          <p14:tracePt t="22786" x="2311400" y="3790950"/>
          <p14:tracePt t="22794" x="2286000" y="3806825"/>
          <p14:tracePt t="22802" x="2286000" y="3816350"/>
          <p14:tracePt t="22810" x="2268538" y="3841750"/>
          <p14:tracePt t="22826" x="2251075" y="3892550"/>
          <p14:tracePt t="22842" x="2243138" y="3900488"/>
          <p14:tracePt t="22882" x="2243138" y="3917950"/>
          <p14:tracePt t="22890" x="2243138" y="3943350"/>
          <p14:tracePt t="22899" x="2243138" y="3951288"/>
          <p14:tracePt t="22906" x="2243138" y="3968750"/>
          <p14:tracePt t="22916" x="2243138" y="3976688"/>
          <p14:tracePt t="22923" x="2243138" y="4002088"/>
          <p14:tracePt t="22930" x="2243138" y="4019550"/>
          <p14:tracePt t="22938" x="2243138" y="4027488"/>
          <p14:tracePt t="22954" x="2243138" y="4037013"/>
          <p14:tracePt t="22978" x="2243138" y="4062413"/>
          <p14:tracePt t="23010" x="2251075" y="4095750"/>
          <p14:tracePt t="23018" x="2260600" y="4105275"/>
          <p14:tracePt t="23033" x="2276475" y="4121150"/>
          <p14:tracePt t="23049" x="2301875" y="4146550"/>
          <p14:tracePt t="23058" x="2311400" y="4156075"/>
          <p14:tracePt t="23066" x="2327275" y="4171950"/>
          <p14:tracePt t="23082" x="2352675" y="4171950"/>
          <p14:tracePt t="23090" x="2379663" y="4181475"/>
          <p14:tracePt t="23099" x="2420938" y="4181475"/>
          <p14:tracePt t="23106" x="2471738" y="4214813"/>
          <p14:tracePt t="23116" x="2497138" y="4232275"/>
          <p14:tracePt t="23122" x="2532063" y="4232275"/>
          <p14:tracePt t="23130" x="2574925" y="4232275"/>
          <p14:tracePt t="23138" x="2600325" y="4232275"/>
          <p14:tracePt t="23146" x="2651125" y="4232275"/>
          <p14:tracePt t="23154" x="2693988" y="4232275"/>
          <p14:tracePt t="23162" x="2760663" y="4249738"/>
          <p14:tracePt t="23170" x="2803525" y="4249738"/>
          <p14:tracePt t="23178" x="2846388" y="4249738"/>
          <p14:tracePt t="23187" x="2897188" y="4249738"/>
          <p14:tracePt t="23194" x="2940050" y="4249738"/>
          <p14:tracePt t="23202" x="2965450" y="4249738"/>
          <p14:tracePt t="23210" x="2990850" y="4249738"/>
          <p14:tracePt t="23218" x="3016250" y="4249738"/>
          <p14:tracePt t="23226" x="3033713" y="4249738"/>
          <p14:tracePt t="23242" x="3041650" y="4249738"/>
          <p14:tracePt t="23715" x="3100388" y="4249738"/>
          <p14:tracePt t="23722" x="3127375" y="4249738"/>
          <p14:tracePt t="23733" x="3211513" y="4249738"/>
          <p14:tracePt t="23739" x="3406775" y="4249738"/>
          <p14:tracePt t="23745" x="3611563" y="4249738"/>
          <p14:tracePt t="23753" x="3806825" y="4249738"/>
          <p14:tracePt t="23761" x="4002088" y="4249738"/>
          <p14:tracePt t="23769" x="4205288" y="4249738"/>
          <p14:tracePt t="23777" x="4400550" y="4249738"/>
          <p14:tracePt t="23785" x="4570413" y="4249738"/>
          <p14:tracePt t="23793" x="4714875" y="4249738"/>
          <p14:tracePt t="23801" x="4859338" y="4214813"/>
          <p14:tracePt t="23809" x="4978400" y="4214813"/>
          <p14:tracePt t="23817" x="5097463" y="4189413"/>
          <p14:tracePt t="23825" x="5191125" y="4171950"/>
          <p14:tracePt t="23833" x="5310188" y="4156075"/>
          <p14:tracePt t="23841" x="5353050" y="4156075"/>
          <p14:tracePt t="23849" x="5421313" y="4121150"/>
          <p14:tracePt t="23857" x="5446713" y="4121150"/>
          <p14:tracePt t="23865" x="5480050" y="4105275"/>
          <p14:tracePt t="23873" x="5538788" y="4087813"/>
          <p14:tracePt t="23881" x="5556250" y="4087813"/>
          <p14:tracePt t="23889" x="5632450" y="4044950"/>
          <p14:tracePt t="23897" x="5683250" y="4027488"/>
          <p14:tracePt t="23905" x="5708650" y="4011613"/>
          <p14:tracePt t="23914" x="5819775" y="3951288"/>
          <p14:tracePt t="23921" x="5853113" y="3951288"/>
          <p14:tracePt t="23929" x="5895975" y="3925888"/>
          <p14:tracePt t="23945" x="5913438" y="3875088"/>
          <p14:tracePt t="23953" x="5930900" y="3875088"/>
          <p14:tracePt t="23961" x="5956300" y="3867150"/>
          <p14:tracePt t="23969" x="5997575" y="3849688"/>
          <p14:tracePt t="23977" x="6024563" y="3849688"/>
          <p14:tracePt t="23984" x="6091238" y="3832225"/>
          <p14:tracePt t="23993" x="6159500" y="3832225"/>
          <p14:tracePt t="24000" x="6202363" y="3832225"/>
          <p14:tracePt t="24009" x="6286500" y="3798888"/>
          <p14:tracePt t="24017" x="6338888" y="3798888"/>
          <p14:tracePt t="24025" x="6397625" y="3798888"/>
          <p14:tracePt t="24034" x="6465888" y="3798888"/>
          <p14:tracePt t="24041" x="6491288" y="3798888"/>
          <p14:tracePt t="24049" x="6499225" y="3798888"/>
          <p14:tracePt t="24057" x="6542088" y="3798888"/>
          <p14:tracePt t="24065" x="6567488" y="3798888"/>
          <p14:tracePt t="24072" x="6653213" y="3798888"/>
          <p14:tracePt t="24080" x="6797675" y="3798888"/>
          <p14:tracePt t="24089" x="6838950" y="3798888"/>
          <p14:tracePt t="24096" x="6889750" y="3798888"/>
          <p14:tracePt t="24154" x="6899275" y="3781425"/>
          <p14:tracePt t="24171" x="6881813" y="3722688"/>
          <p14:tracePt t="24179" x="6831013" y="3705225"/>
          <p14:tracePt t="24188" x="6788150" y="3697288"/>
          <p14:tracePt t="24194" x="6737350" y="3679825"/>
          <p14:tracePt t="24201" x="6711950" y="3679825"/>
          <p14:tracePt t="24209" x="6669088" y="3662363"/>
          <p14:tracePt t="24218" x="6653213" y="3654425"/>
          <p14:tracePt t="24225" x="6610350" y="3636963"/>
          <p14:tracePt t="24233" x="6584950" y="3619500"/>
          <p14:tracePt t="24249" x="6534150" y="3619500"/>
          <p14:tracePt t="24257" x="6524625" y="3619500"/>
          <p14:tracePt t="24281" x="6516688" y="3619500"/>
          <p14:tracePt t="24289" x="6499225" y="3611563"/>
          <p14:tracePt t="24363" x="6473825" y="3586163"/>
          <p14:tracePt t="24378" x="6465888" y="3568700"/>
          <p14:tracePt t="24402" x="6448425" y="3560763"/>
          <p14:tracePt t="24419" x="6440488" y="3560763"/>
          <p14:tracePt t="24434" x="6397625" y="3543300"/>
          <p14:tracePt t="24458" x="6380163" y="3543300"/>
          <p14:tracePt t="24474" x="6346825" y="3543300"/>
          <p14:tracePt t="24481" x="6311900" y="3543300"/>
          <p14:tracePt t="24489" x="6253163" y="3543300"/>
          <p14:tracePt t="24498" x="6227763" y="3543300"/>
          <p14:tracePt t="24506" x="6202363" y="3543300"/>
          <p14:tracePt t="24515" x="6167438" y="3517900"/>
          <p14:tracePt t="24521" x="6159500" y="3517900"/>
          <p14:tracePt t="24532" x="6142038" y="3502025"/>
          <p14:tracePt t="24538" x="6134100" y="3502025"/>
          <p14:tracePt t="24683" x="6116638" y="3502025"/>
          <p14:tracePt t="24690" x="6108700" y="3502025"/>
          <p14:tracePt t="24700" x="6091238" y="3502025"/>
          <p14:tracePt t="24709" x="6065838" y="3502025"/>
          <p14:tracePt t="24722" x="6057900" y="3502025"/>
          <p14:tracePt t="24738" x="6049963" y="3502025"/>
          <p14:tracePt t="24754" x="6032500" y="3502025"/>
          <p14:tracePt t="24770" x="6007100" y="3502025"/>
          <p14:tracePt t="24786" x="5997575" y="3502025"/>
          <p14:tracePt t="24825" x="5981700" y="3502025"/>
          <p14:tracePt t="24858" x="5972175" y="3509963"/>
          <p14:tracePt t="24865" x="5956300" y="3517900"/>
          <p14:tracePt t="24881" x="5956300" y="3527425"/>
          <p14:tracePt t="24889" x="5956300" y="3552825"/>
          <p14:tracePt t="24899" x="5956300" y="3568700"/>
          <p14:tracePt t="24906" x="5946775" y="3578225"/>
          <p14:tracePt t="24921" x="5938838" y="3594100"/>
          <p14:tracePt t="24962" x="5938838" y="3619500"/>
          <p14:tracePt t="24978" x="5938838" y="3629025"/>
          <p14:tracePt t="24986" x="5938838" y="3646488"/>
          <p14:tracePt t="25002" x="5938838" y="3654425"/>
          <p14:tracePt t="25009" x="5938838" y="3679825"/>
          <p14:tracePt t="25026" x="5938838" y="3687763"/>
          <p14:tracePt t="25041" x="5938838" y="3705225"/>
          <p14:tracePt t="25049" x="5938838" y="3713163"/>
          <p14:tracePt t="25073" x="5938838" y="3738563"/>
          <p14:tracePt t="25089" x="5938838" y="3756025"/>
          <p14:tracePt t="25114" x="5938838" y="3763963"/>
          <p14:tracePt t="25122" x="5938838" y="3806825"/>
          <p14:tracePt t="25138" x="5938838" y="3832225"/>
          <p14:tracePt t="25146" x="5956300" y="3849688"/>
          <p14:tracePt t="25154" x="5981700" y="3849688"/>
          <p14:tracePt t="25162" x="6007100" y="3849688"/>
          <p14:tracePt t="25170" x="6049963" y="3849688"/>
          <p14:tracePt t="25177" x="6083300" y="3857625"/>
          <p14:tracePt t="25186" x="6126163" y="3857625"/>
          <p14:tracePt t="25194" x="6142038" y="3857625"/>
          <p14:tracePt t="25202" x="6151563" y="3857625"/>
          <p14:tracePt t="25209" x="6159500" y="3857625"/>
          <p14:tracePt t="25225" x="6202363" y="3857625"/>
          <p14:tracePt t="25242" x="6235700" y="3857625"/>
          <p14:tracePt t="25250" x="6245225" y="3824288"/>
          <p14:tracePt t="25259" x="6261100" y="3816350"/>
          <p14:tracePt t="25265" x="6286500" y="3790950"/>
          <p14:tracePt t="25273" x="6286500" y="3763963"/>
          <p14:tracePt t="25280" x="6303963" y="3730625"/>
          <p14:tracePt t="25289" x="6303963" y="3687763"/>
          <p14:tracePt t="25297" x="6303963" y="3662363"/>
          <p14:tracePt t="25305" x="6303963" y="3611563"/>
          <p14:tracePt t="25314" x="6303963" y="3603625"/>
          <p14:tracePt t="25321" x="6303963" y="3560763"/>
          <p14:tracePt t="25331" x="6303963" y="3552825"/>
          <p14:tracePt t="25353" x="6303963" y="3535363"/>
          <p14:tracePt t="25427" x="6296025" y="3527425"/>
          <p14:tracePt t="25433" x="6286500" y="3509963"/>
          <p14:tracePt t="25443" x="6270625" y="3509963"/>
          <p14:tracePt t="25450" x="6261100" y="3509963"/>
          <p14:tracePt t="25459" x="6219825" y="3509963"/>
          <p14:tracePt t="25467" x="6210300" y="3509963"/>
          <p14:tracePt t="25473" x="6194425" y="3509963"/>
          <p14:tracePt t="25521" x="6167438" y="3509963"/>
          <p14:tracePt t="25530" x="6159500" y="3509963"/>
          <p14:tracePt t="25537" x="6134100" y="3509963"/>
          <p14:tracePt t="25545" x="6108700" y="3509963"/>
          <p14:tracePt t="25553" x="6075363" y="3517900"/>
          <p14:tracePt t="25561" x="6049963" y="3552825"/>
          <p14:tracePt t="25569" x="5997575" y="3578225"/>
          <p14:tracePt t="25585" x="5989638" y="3578225"/>
          <p14:tracePt t="25842" x="5964238" y="3578225"/>
          <p14:tracePt t="25858" x="5946775" y="3578225"/>
          <p14:tracePt t="25865" x="5938838" y="3594100"/>
          <p14:tracePt t="25882" x="5921375" y="3594100"/>
          <p14:tracePt t="25889" x="5895975" y="3619500"/>
          <p14:tracePt t="25898" x="5888038" y="3619500"/>
          <p14:tracePt t="25905" x="5862638" y="3629025"/>
          <p14:tracePt t="25937" x="5845175" y="3646488"/>
          <p14:tracePt t="25953" x="5837238" y="3646488"/>
          <p14:tracePt t="25961" x="5819775" y="3646488"/>
          <p14:tracePt t="26154" x="5827713" y="3646488"/>
          <p14:tracePt t="26163" x="5837238" y="3646488"/>
          <p14:tracePt t="26179" x="5862638" y="3646488"/>
          <p14:tracePt t="26194" x="5880100" y="3646488"/>
          <p14:tracePt t="26209" x="5888038" y="3636963"/>
          <p14:tracePt t="26257" x="5895975" y="3629025"/>
          <p14:tracePt t="26289" x="5895975" y="3619500"/>
          <p14:tracePt t="26458" x="5913438" y="3603625"/>
          <p14:tracePt t="26466" x="5921375" y="3603625"/>
          <p14:tracePt t="26474" x="5938838" y="3603625"/>
          <p14:tracePt t="26484" x="5946775" y="3603625"/>
          <p14:tracePt t="26490" x="5964238" y="3594100"/>
          <p14:tracePt t="26498" x="5989638" y="3594100"/>
          <p14:tracePt t="26714" x="5981700" y="3594100"/>
          <p14:tracePt t="26747" x="5956300" y="3594100"/>
          <p14:tracePt t="26763" x="5946775" y="3594100"/>
          <p14:tracePt t="26771" x="5930900" y="3594100"/>
          <p14:tracePt t="26785" x="5921375" y="3594100"/>
          <p14:tracePt t="26793" x="5895975" y="3594100"/>
          <p14:tracePt t="26801" x="5880100" y="3611563"/>
          <p14:tracePt t="26882" x="5870575" y="3619500"/>
          <p14:tracePt t="26891" x="5862638" y="3619500"/>
          <p14:tracePt t="26899" x="5837238" y="3619500"/>
          <p14:tracePt t="27154" x="5862638" y="3619500"/>
          <p14:tracePt t="27162" x="5880100" y="3619500"/>
          <p14:tracePt t="27170" x="5905500" y="3619500"/>
          <p14:tracePt t="27178" x="5913438" y="3603625"/>
          <p14:tracePt t="27186" x="5921375" y="3603625"/>
          <p14:tracePt t="27193" x="5938838" y="3603625"/>
          <p14:tracePt t="27458" x="5930900" y="3603625"/>
          <p14:tracePt t="27473" x="5921375" y="3603625"/>
          <p14:tracePt t="27489" x="5895975" y="3603625"/>
          <p14:tracePt t="27498" x="5888038" y="3603625"/>
          <p14:tracePt t="27513" x="5870575" y="3603625"/>
          <p14:tracePt t="27521" x="5862638" y="3603625"/>
          <p14:tracePt t="27530" x="5837238" y="3603625"/>
          <p14:tracePt t="27537" x="5819775" y="3603625"/>
          <p14:tracePt t="27553" x="5811838" y="3603625"/>
          <p14:tracePt t="27641" x="5751513" y="3603625"/>
          <p14:tracePt t="27658" x="5743575" y="3603625"/>
          <p14:tracePt t="27802" x="5761038" y="3603625"/>
          <p14:tracePt t="27809" x="5768975" y="3603625"/>
          <p14:tracePt t="27818" x="5811838" y="3603625"/>
          <p14:tracePt t="27825" x="5837238" y="3603625"/>
          <p14:tracePt t="27833" x="5862638" y="3603625"/>
          <p14:tracePt t="27841" x="5888038" y="3603625"/>
          <p14:tracePt t="27849" x="5905500" y="3603625"/>
          <p14:tracePt t="27857" x="5930900" y="3603625"/>
          <p14:tracePt t="27865" x="5938838" y="3594100"/>
          <p14:tracePt t="27881" x="5956300" y="3594100"/>
          <p14:tracePt t="27897" x="5964238" y="3594100"/>
          <p14:tracePt t="27913" x="5981700" y="3578225"/>
          <p14:tracePt t="27921" x="5989638" y="3568700"/>
          <p14:tracePt t="28011" x="5997575" y="3568700"/>
          <p14:tracePt t="28041" x="6015038" y="3552825"/>
          <p14:tracePt t="28195" x="6007100" y="3552825"/>
          <p14:tracePt t="28203" x="5981700" y="3552825"/>
          <p14:tracePt t="28209" x="5956300" y="3560763"/>
          <p14:tracePt t="28218" x="5946775" y="3560763"/>
          <p14:tracePt t="28225" x="5930900" y="3560763"/>
          <p14:tracePt t="28233" x="5921375" y="3560763"/>
          <p14:tracePt t="28241" x="5895975" y="3578225"/>
          <p14:tracePt t="28507" x="5880100" y="3578225"/>
          <p14:tracePt t="28521" x="5870575" y="3578225"/>
          <p14:tracePt t="28545" x="5853113" y="3578225"/>
          <p14:tracePt t="28585" x="5827713" y="3578225"/>
          <p14:tracePt t="28601" x="5819775" y="3568700"/>
          <p14:tracePt t="28698" x="5802313" y="3578225"/>
          <p14:tracePt t="28849" x="5819775" y="3578225"/>
          <p14:tracePt t="28857" x="5837238" y="3578225"/>
          <p14:tracePt t="28865" x="5862638" y="3578225"/>
          <p14:tracePt t="28873" x="5905500" y="3578225"/>
          <p14:tracePt t="28881" x="5930900" y="3578225"/>
          <p14:tracePt t="28897" x="5956300" y="3568700"/>
          <p14:tracePt t="28914" x="5972175" y="3568700"/>
          <p14:tracePt t="28937" x="5997575" y="3568700"/>
          <p14:tracePt t="29057" x="6007100" y="3568700"/>
          <p14:tracePt t="29065" x="6024563" y="3568700"/>
          <p14:tracePt t="29073" x="6032500" y="3568700"/>
          <p14:tracePt t="29081" x="6057900" y="3568700"/>
          <p14:tracePt t="29089" x="6065838" y="3568700"/>
          <p14:tracePt t="29097" x="6083300" y="3560763"/>
          <p14:tracePt t="29114" x="6091238" y="3560763"/>
          <p14:tracePt t="29242" x="6075363" y="3560763"/>
          <p14:tracePt t="29250" x="6065838" y="3560763"/>
          <p14:tracePt t="29258" x="6057900" y="3578225"/>
          <p14:tracePt t="29266" x="6032500" y="3578225"/>
          <p14:tracePt t="29273" x="6015038" y="3578225"/>
          <p14:tracePt t="29281" x="5989638" y="3586163"/>
          <p14:tracePt t="29289" x="5946775" y="3586163"/>
          <p14:tracePt t="29296" x="5930900" y="3603625"/>
          <p14:tracePt t="29312" x="5921375" y="3603625"/>
          <p14:tracePt t="29393" x="5895975" y="3603625"/>
          <p14:tracePt t="29401" x="5880100" y="3603625"/>
          <p14:tracePt t="29596" x="5895975" y="3603625"/>
          <p14:tracePt t="29603" x="5930900" y="3603625"/>
          <p14:tracePt t="29610" x="5956300" y="3603625"/>
          <p14:tracePt t="29618" x="5964238" y="3603625"/>
          <p14:tracePt t="29625" x="5989638" y="3603625"/>
          <p14:tracePt t="29633" x="6007100" y="3603625"/>
          <p14:tracePt t="29640" x="6015038" y="3603625"/>
          <p14:tracePt t="29673" x="6032500" y="3594100"/>
          <p14:tracePt t="29793" x="6024563" y="3594100"/>
          <p14:tracePt t="29801" x="6015038" y="3594100"/>
          <p14:tracePt t="29809" x="5997575" y="3594100"/>
          <p14:tracePt t="29817" x="5989638" y="3594100"/>
          <p14:tracePt t="29833" x="5964238" y="3594100"/>
          <p14:tracePt t="29841" x="5946775" y="3594100"/>
          <p14:tracePt t="29857" x="5938838" y="3594100"/>
          <p14:tracePt t="29873" x="5930900" y="3594100"/>
          <p14:tracePt t="29881" x="5905500" y="3594100"/>
          <p14:tracePt t="29889" x="5888038" y="3594100"/>
          <p14:tracePt t="29896" x="5880100" y="3594100"/>
          <p14:tracePt t="29905" x="5862638" y="3594100"/>
          <p14:tracePt t="30401" x="5819775" y="3594100"/>
          <p14:tracePt t="30409" x="5811838" y="3603625"/>
          <p14:tracePt t="30426" x="5802313" y="3603625"/>
          <p14:tracePt t="30434" x="5786438" y="3611563"/>
          <p14:tracePt t="30466" x="5776913" y="3629025"/>
          <p14:tracePt t="30595" x="5802313" y="3629025"/>
          <p14:tracePt t="30610" x="5819775" y="3629025"/>
          <p14:tracePt t="30617" x="5827713" y="3629025"/>
          <p14:tracePt t="30625" x="5845175" y="3629025"/>
          <p14:tracePt t="30641" x="5870575" y="3629025"/>
          <p14:tracePt t="30657" x="5880100" y="3629025"/>
          <p14:tracePt t="30665" x="5888038" y="3619500"/>
          <p14:tracePt t="30673" x="5913438" y="3619500"/>
          <p14:tracePt t="30681" x="5930900" y="3619500"/>
          <p14:tracePt t="30689" x="5956300" y="3611563"/>
          <p14:tracePt t="30712" x="5964238" y="3611563"/>
          <p14:tracePt t="30841" x="5956300" y="3611563"/>
          <p14:tracePt t="30850" x="5938838" y="3611563"/>
          <p14:tracePt t="30857" x="5930900" y="3611563"/>
          <p14:tracePt t="30866" x="5913438" y="3611563"/>
          <p14:tracePt t="30873" x="5888038" y="3611563"/>
          <p14:tracePt t="30881" x="5880100" y="3611563"/>
          <p14:tracePt t="30921" x="5862638" y="3611563"/>
          <p14:tracePt t="31049" x="5853113" y="3619500"/>
          <p14:tracePt t="31057" x="5827713" y="3619500"/>
          <p14:tracePt t="31065" x="5811838" y="3619500"/>
          <p14:tracePt t="31282" x="5819775" y="3619500"/>
          <p14:tracePt t="31306" x="5827713" y="3619500"/>
          <p14:tracePt t="31314" x="5845175" y="3619500"/>
          <p14:tracePt t="31385" x="5853113" y="3619500"/>
          <p14:tracePt t="31409" x="5870575" y="3636963"/>
          <p14:tracePt t="31425" x="5880100" y="3646488"/>
          <p14:tracePt t="31441" x="5895975" y="3671888"/>
          <p14:tracePt t="31449" x="5905500" y="3705225"/>
          <p14:tracePt t="31457" x="5921375" y="3713163"/>
          <p14:tracePt t="31466" x="5946775" y="3730625"/>
          <p14:tracePt t="31473" x="5956300" y="3756025"/>
          <p14:tracePt t="31481" x="5972175" y="3763963"/>
          <p14:tracePt t="31497" x="5981700" y="3781425"/>
          <p14:tracePt t="31521" x="5997575" y="3781425"/>
          <p14:tracePt t="31626" x="6007100" y="3773488"/>
          <p14:tracePt t="31633" x="6007100" y="3763963"/>
          <p14:tracePt t="31650" x="6007100" y="3756025"/>
          <p14:tracePt t="31665" x="6007100" y="3738563"/>
          <p14:tracePt t="31673" x="6007100" y="3713163"/>
          <p14:tracePt t="31681" x="6007100" y="3705225"/>
          <p14:tracePt t="31689" x="6007100" y="3687763"/>
          <p14:tracePt t="31696" x="6007100" y="3662363"/>
          <p14:tracePt t="31705" x="5989638" y="3636963"/>
          <p14:tracePt t="31713" x="5972175" y="3619500"/>
          <p14:tracePt t="31730" x="5964238" y="3611563"/>
          <p14:tracePt t="31737" x="5956300" y="3594100"/>
          <p14:tracePt t="31882" x="5938838" y="3594100"/>
          <p14:tracePt t="31899" x="5895975" y="3594100"/>
          <p14:tracePt t="31906" x="5888038" y="3594100"/>
          <p14:tracePt t="31913" x="5845175" y="3568700"/>
          <p14:tracePt t="31929" x="5837238" y="3568700"/>
          <p14:tracePt t="31961" x="5819775" y="3568700"/>
          <p14:tracePt t="32114" x="5794375" y="3568700"/>
          <p14:tracePt t="32131" x="5768975" y="3568700"/>
          <p14:tracePt t="32185" x="5761038" y="3568700"/>
          <p14:tracePt t="32418" x="5768975" y="3568700"/>
          <p14:tracePt t="32426" x="5794375" y="3568700"/>
          <p14:tracePt t="32434" x="5811838" y="3568700"/>
          <p14:tracePt t="32578" x="5802313" y="3568700"/>
          <p14:tracePt t="32594" x="5794375" y="3568700"/>
          <p14:tracePt t="32899" x="5794375" y="3578225"/>
          <p14:tracePt t="32906" x="5794375" y="3586163"/>
          <p14:tracePt t="32914" x="5794375" y="3611563"/>
          <p14:tracePt t="32921" x="5794375" y="3636963"/>
          <p14:tracePt t="32930" x="5794375" y="3654425"/>
          <p14:tracePt t="32937" x="5794375" y="3687763"/>
          <p14:tracePt t="32946" x="5794375" y="3705225"/>
          <p14:tracePt t="32953" x="5794375" y="3713163"/>
          <p14:tracePt t="32969" x="5794375" y="3738563"/>
          <p14:tracePt t="32977" x="5794375" y="3756025"/>
          <p14:tracePt t="32993" x="5794375" y="3763963"/>
          <p14:tracePt t="33033" x="5794375" y="3781425"/>
          <p14:tracePt t="33049" x="5811838" y="3781425"/>
          <p14:tracePt t="33073" x="5819775" y="3781425"/>
          <p14:tracePt t="33105" x="5837238" y="3773488"/>
          <p14:tracePt t="33112" x="5845175" y="3763963"/>
          <p14:tracePt t="33137" x="5845175" y="3748088"/>
          <p14:tracePt t="33194" x="5845175" y="3738563"/>
          <p14:tracePt t="33201" x="5827713" y="3722688"/>
          <p14:tracePt t="33209" x="5819775" y="3713163"/>
          <p14:tracePt t="33219" x="5786438" y="3697288"/>
          <p14:tracePt t="33225" x="5743575" y="3687763"/>
          <p14:tracePt t="33234" x="5657850" y="3687763"/>
          <p14:tracePt t="33241" x="5513388" y="3687763"/>
          <p14:tracePt t="33249" x="5318125" y="3687763"/>
          <p14:tracePt t="33257" x="5199063" y="3697288"/>
          <p14:tracePt t="33266" x="4995863" y="3738563"/>
          <p14:tracePt t="33273" x="4902200" y="3756025"/>
          <p14:tracePt t="33282" x="4800600" y="3816350"/>
          <p14:tracePt t="33289" x="4714875" y="3841750"/>
          <p14:tracePt t="33296" x="4646613" y="3841750"/>
          <p14:tracePt t="33305" x="4537075" y="3841750"/>
          <p14:tracePt t="33313" x="4425950" y="3841750"/>
          <p14:tracePt t="33321" x="4281488" y="3857625"/>
          <p14:tracePt t="33329" x="4162425" y="3857625"/>
          <p14:tracePt t="33337" x="4052888" y="3857625"/>
          <p14:tracePt t="33346" x="3925888" y="3900488"/>
          <p14:tracePt t="33353" x="3756025" y="3900488"/>
          <p14:tracePt t="33361" x="3525838" y="3900488"/>
          <p14:tracePt t="33369" x="3381375" y="3917950"/>
          <p14:tracePt t="33377" x="3211513" y="3943350"/>
          <p14:tracePt t="33385" x="3092450" y="3960813"/>
          <p14:tracePt t="33393" x="2998788" y="3976688"/>
          <p14:tracePt t="33401" x="2947988" y="4011613"/>
          <p14:tracePt t="33779" x="2940050" y="4011613"/>
          <p14:tracePt t="33786" x="2879725" y="4011613"/>
          <p14:tracePt t="33795" x="2854325" y="3994150"/>
          <p14:tracePt t="33802" x="2838450" y="3976688"/>
          <p14:tracePt t="33809" x="2795588" y="3917950"/>
          <p14:tracePt t="33833" x="2786063" y="3917950"/>
          <p14:tracePt t="33841" x="2744788" y="3917950"/>
          <p14:tracePt t="33849" x="2727325" y="3917950"/>
          <p14:tracePt t="33857" x="2676525" y="3917950"/>
          <p14:tracePt t="33866" x="2625725" y="3917950"/>
          <p14:tracePt t="33873" x="2565400" y="3917950"/>
          <p14:tracePt t="33881" x="2514600" y="3925888"/>
          <p14:tracePt t="33889" x="2506663" y="3935413"/>
          <p14:tracePt t="33897" x="2481263" y="3951288"/>
          <p14:tracePt t="33913" x="2463800" y="3960813"/>
          <p14:tracePt t="33929" x="2438400" y="3960813"/>
          <p14:tracePt t="33937" x="2430463" y="3976688"/>
          <p14:tracePt t="33946" x="2420938" y="3986213"/>
          <p14:tracePt t="33961" x="2405063" y="3994150"/>
          <p14:tracePt t="33985" x="2395538" y="4011613"/>
          <p14:tracePt t="34009" x="2379663" y="4019550"/>
          <p14:tracePt t="34033" x="2379663" y="4037013"/>
          <p14:tracePt t="34041" x="2379663" y="4044950"/>
          <p14:tracePt t="34049" x="2379663" y="4062413"/>
          <p14:tracePt t="34057" x="2379663" y="4095750"/>
          <p14:tracePt t="34066" x="2379663" y="4113213"/>
          <p14:tracePt t="34073" x="2405063" y="4156075"/>
          <p14:tracePt t="34081" x="2430463" y="4181475"/>
          <p14:tracePt t="34089" x="2463800" y="4197350"/>
          <p14:tracePt t="34105" x="2524125" y="4214813"/>
          <p14:tracePt t="34112" x="2549525" y="4214813"/>
          <p14:tracePt t="34121" x="2600325" y="4214813"/>
          <p14:tracePt t="34129" x="2625725" y="4214813"/>
          <p14:tracePt t="34137" x="2684463" y="4214813"/>
          <p14:tracePt t="34146" x="2735263" y="4214813"/>
          <p14:tracePt t="34153" x="2778125" y="4214813"/>
          <p14:tracePt t="34161" x="2828925" y="4214813"/>
          <p14:tracePt t="34169" x="2854325" y="4214813"/>
          <p14:tracePt t="34177" x="2922588" y="4189413"/>
          <p14:tracePt t="34185" x="2965450" y="4171950"/>
          <p14:tracePt t="34193" x="2998788" y="4156075"/>
          <p14:tracePt t="34201" x="3024188" y="4146550"/>
          <p14:tracePt t="34209" x="3059113" y="4095750"/>
          <p14:tracePt t="34217" x="3084513" y="4062413"/>
          <p14:tracePt t="34225" x="3117850" y="4037013"/>
          <p14:tracePt t="34233" x="3127375" y="4019550"/>
          <p14:tracePt t="34241" x="3127375" y="4011613"/>
          <p14:tracePt t="34249" x="3143250" y="3986213"/>
          <p14:tracePt t="34257" x="3143250" y="3976688"/>
          <p14:tracePt t="34265" x="3143250" y="3960813"/>
          <p14:tracePt t="34273" x="3143250" y="3951288"/>
          <p14:tracePt t="34289" x="3143250" y="3925888"/>
          <p14:tracePt t="34313" x="3143250" y="3908425"/>
          <p14:tracePt t="34321" x="3127375" y="3883025"/>
          <p14:tracePt t="34329" x="3074988" y="3867150"/>
          <p14:tracePt t="34337" x="3033713" y="3867150"/>
          <p14:tracePt t="34346" x="2965450" y="3832225"/>
          <p14:tracePt t="34353" x="2930525" y="3816350"/>
          <p14:tracePt t="34361" x="2905125" y="3816350"/>
          <p14:tracePt t="34369" x="2846388" y="3816350"/>
          <p14:tracePt t="34377" x="2820988" y="3816350"/>
          <p14:tracePt t="34385" x="2770188" y="3816350"/>
          <p14:tracePt t="34393" x="2744788" y="3816350"/>
          <p14:tracePt t="34401" x="2701925" y="3816350"/>
          <p14:tracePt t="34409" x="2651125" y="3816350"/>
          <p14:tracePt t="34417" x="2590800" y="3824288"/>
          <p14:tracePt t="34425" x="2514600" y="3867150"/>
          <p14:tracePt t="34433" x="2455863" y="3875088"/>
          <p14:tracePt t="34441" x="2352675" y="3917950"/>
          <p14:tracePt t="34449" x="2260600" y="3960813"/>
          <p14:tracePt t="34457" x="2192338" y="3994150"/>
          <p14:tracePt t="34465" x="2124075" y="4027488"/>
          <p14:tracePt t="34473" x="1971675" y="4044950"/>
          <p14:tracePt t="34481" x="1946275" y="4062413"/>
          <p14:tracePt t="34489" x="1903413" y="4062413"/>
          <p14:tracePt t="34537" x="1885950" y="4070350"/>
          <p14:tracePt t="34562" x="1885950" y="4087813"/>
          <p14:tracePt t="34570" x="1885950" y="4113213"/>
          <p14:tracePt t="34578" x="1885950" y="4138613"/>
          <p14:tracePt t="34586" x="1885950" y="4164013"/>
          <p14:tracePt t="34594" x="1885950" y="4181475"/>
          <p14:tracePt t="34603" x="1893888" y="4232275"/>
          <p14:tracePt t="34619" x="1920875" y="4265613"/>
          <p14:tracePt t="34626" x="1936750" y="4265613"/>
          <p14:tracePt t="34634" x="1962150" y="4291013"/>
          <p14:tracePt t="34641" x="1971675" y="4300538"/>
          <p14:tracePt t="34650" x="2012950" y="4316413"/>
          <p14:tracePt t="34657" x="2047875" y="4333875"/>
          <p14:tracePt t="34667" x="2073275" y="4333875"/>
          <p14:tracePt t="34673" x="2098675" y="4333875"/>
          <p14:tracePt t="34681" x="2149475" y="4368800"/>
          <p14:tracePt t="34689" x="2174875" y="4368800"/>
          <p14:tracePt t="34697" x="2217738" y="4368800"/>
          <p14:tracePt t="34705" x="2268538" y="4368800"/>
          <p14:tracePt t="34713" x="2327275" y="4376738"/>
          <p14:tracePt t="34721" x="2395538" y="4376738"/>
          <p14:tracePt t="34730" x="2455863" y="4376738"/>
          <p14:tracePt t="34737" x="2506663" y="4376738"/>
          <p14:tracePt t="34746" x="2565400" y="4376738"/>
          <p14:tracePt t="34753" x="2608263" y="4376738"/>
          <p14:tracePt t="34761" x="2641600" y="4376738"/>
          <p14:tracePt t="34769" x="2684463" y="4376738"/>
          <p14:tracePt t="34778" x="2727325" y="4376738"/>
          <p14:tracePt t="34785" x="2778125" y="4376738"/>
          <p14:tracePt t="34793" x="2803525" y="4376738"/>
          <p14:tracePt t="34801" x="2846388" y="4376738"/>
          <p14:tracePt t="34809" x="2879725" y="4359275"/>
          <p14:tracePt t="34818" x="2922588" y="4341813"/>
          <p14:tracePt t="34825" x="2955925" y="4325938"/>
          <p14:tracePt t="34834" x="2998788" y="4283075"/>
          <p14:tracePt t="34841" x="3033713" y="4265613"/>
          <p14:tracePt t="34850" x="3059113" y="4249738"/>
          <p14:tracePt t="34857" x="3109913" y="4197350"/>
          <p14:tracePt t="34866" x="3143250" y="4171950"/>
          <p14:tracePt t="34873" x="3168650" y="4138613"/>
          <p14:tracePt t="34883" x="3203575" y="4113213"/>
          <p14:tracePt t="34889" x="3228975" y="4079875"/>
          <p14:tracePt t="34897" x="3228975" y="4070350"/>
          <p14:tracePt t="34905" x="3244850" y="4044950"/>
          <p14:tracePt t="34913" x="3244850" y="4019550"/>
          <p14:tracePt t="34921" x="3244850" y="4002088"/>
          <p14:tracePt t="34930" x="3244850" y="3976688"/>
          <p14:tracePt t="34937" x="3244850" y="3951288"/>
          <p14:tracePt t="34946" x="3244850" y="3935413"/>
          <p14:tracePt t="34953" x="3244850" y="3925888"/>
          <p14:tracePt t="34961" x="3244850" y="3917950"/>
          <p14:tracePt t="34969" x="3244850" y="3892550"/>
          <p14:tracePt t="34985" x="3219450" y="3841750"/>
          <p14:tracePt t="35001" x="3152775" y="3806825"/>
          <p14:tracePt t="35009" x="3127375" y="3790950"/>
          <p14:tracePt t="35016" x="3059113" y="3773488"/>
          <p14:tracePt t="35025" x="2973388" y="3773488"/>
          <p14:tracePt t="35033" x="2879725" y="3756025"/>
          <p14:tracePt t="35041" x="2795588" y="3756025"/>
          <p14:tracePt t="35049" x="2727325" y="3756025"/>
          <p14:tracePt t="35057" x="2668588" y="3756025"/>
          <p14:tracePt t="35065" x="2616200" y="3756025"/>
          <p14:tracePt t="35073" x="2574925" y="3756025"/>
          <p14:tracePt t="35081" x="2532063" y="3756025"/>
          <p14:tracePt t="35089" x="2481263" y="3756025"/>
          <p14:tracePt t="35097" x="2395538" y="3756025"/>
          <p14:tracePt t="35105" x="2336800" y="3756025"/>
          <p14:tracePt t="35113" x="2251075" y="3756025"/>
          <p14:tracePt t="35121" x="2166938" y="3756025"/>
          <p14:tracePt t="35129" x="2098675" y="3756025"/>
          <p14:tracePt t="35137" x="2055813" y="3756025"/>
          <p14:tracePt t="35146" x="2022475" y="3756025"/>
          <p14:tracePt t="35153" x="1997075" y="3756025"/>
          <p14:tracePt t="35161" x="1987550" y="3756025"/>
          <p14:tracePt t="35169" x="1962150" y="3756025"/>
          <p14:tracePt t="35177" x="1946275" y="3756025"/>
          <p14:tracePt t="35185" x="1920875" y="3763963"/>
          <p14:tracePt t="35193" x="1911350" y="3773488"/>
          <p14:tracePt t="35209" x="1911350" y="3790950"/>
          <p14:tracePt t="35225" x="1911350" y="3798888"/>
          <p14:tracePt t="35234" x="1911350" y="3824288"/>
          <p14:tracePt t="35250" x="1911350" y="3849688"/>
          <p14:tracePt t="35257" x="1911350" y="3867150"/>
          <p14:tracePt t="35265" x="1911350" y="3892550"/>
          <p14:tracePt t="35273" x="1911350" y="3900488"/>
          <p14:tracePt t="35281" x="1911350" y="3925888"/>
          <p14:tracePt t="35289" x="1911350" y="3951288"/>
          <p14:tracePt t="35297" x="1911350" y="3968750"/>
          <p14:tracePt t="35305" x="1936750" y="3994150"/>
          <p14:tracePt t="35313" x="1954213" y="4002088"/>
          <p14:tracePt t="35321" x="1962150" y="4037013"/>
          <p14:tracePt t="35330" x="1979613" y="4062413"/>
          <p14:tracePt t="35337" x="1997075" y="4070350"/>
          <p14:tracePt t="35347" x="2005013" y="4095750"/>
          <p14:tracePt t="35369" x="2022475" y="4113213"/>
          <p14:tracePt t="35393" x="2030413" y="4138613"/>
          <p14:tracePt t="35401" x="2030413" y="4146550"/>
          <p14:tracePt t="35409" x="2047875" y="4181475"/>
          <p14:tracePt t="35417" x="2073275" y="4189413"/>
          <p14:tracePt t="35433" x="2090738" y="4224338"/>
          <p14:tracePt t="35441" x="2098675" y="4232275"/>
          <p14:tracePt t="35449" x="2116138" y="4249738"/>
          <p14:tracePt t="35457" x="2141538" y="4257675"/>
          <p14:tracePt t="35473" x="2149475" y="4275138"/>
          <p14:tracePt t="35481" x="2166938" y="4275138"/>
          <p14:tracePt t="35489" x="2200275" y="4275138"/>
          <p14:tracePt t="35497" x="2251075" y="4283075"/>
          <p14:tracePt t="35505" x="2293938" y="4300538"/>
          <p14:tracePt t="35513" x="2379663" y="4300538"/>
          <p14:tracePt t="35521" x="2430463" y="4300538"/>
          <p14:tracePt t="35529" x="2471738" y="4300538"/>
          <p14:tracePt t="35537" x="2514600" y="4300538"/>
          <p14:tracePt t="35546" x="2549525" y="4300538"/>
          <p14:tracePt t="35553" x="2590800" y="4291013"/>
          <p14:tracePt t="35561" x="2641600" y="4283075"/>
          <p14:tracePt t="35569" x="2684463" y="4283075"/>
          <p14:tracePt t="35578" x="2693988" y="4265613"/>
          <p14:tracePt t="35585" x="2735263" y="4265613"/>
          <p14:tracePt t="35593" x="2770188" y="4240213"/>
          <p14:tracePt t="35601" x="2811463" y="4240213"/>
          <p14:tracePt t="35609" x="2828925" y="4224338"/>
          <p14:tracePt t="35618" x="2879725" y="4206875"/>
          <p14:tracePt t="35634" x="2914650" y="4197350"/>
          <p14:tracePt t="35666" x="2940050" y="4197350"/>
          <p14:tracePt t="35673" x="2947988" y="4181475"/>
          <p14:tracePt t="35681" x="2947988" y="4171950"/>
          <p14:tracePt t="35689" x="2965450" y="4146550"/>
          <p14:tracePt t="35696" x="2965450" y="4121150"/>
          <p14:tracePt t="35705" x="2965450" y="4105275"/>
          <p14:tracePt t="35713" x="2965450" y="4079875"/>
          <p14:tracePt t="35721" x="2965450" y="4037013"/>
          <p14:tracePt t="35730" x="2965450" y="4019550"/>
          <p14:tracePt t="35737" x="2965450" y="3986213"/>
          <p14:tracePt t="35746" x="2965450" y="3968750"/>
          <p14:tracePt t="35753" x="2965450" y="3960813"/>
          <p14:tracePt t="35762" x="2965450" y="3943350"/>
          <p14:tracePt t="35769" x="2965450" y="3917950"/>
          <p14:tracePt t="35801" x="2940050" y="3875088"/>
          <p14:tracePt t="35817" x="2897188" y="3857625"/>
          <p14:tracePt t="35825" x="2863850" y="3824288"/>
          <p14:tracePt t="35834" x="2838450" y="3816350"/>
          <p14:tracePt t="35841" x="2803525" y="3816350"/>
          <p14:tracePt t="35850" x="2795588" y="3798888"/>
          <p14:tracePt t="35857" x="2752725" y="3798888"/>
          <p14:tracePt t="35865" x="2727325" y="3798888"/>
          <p14:tracePt t="35873" x="2676525" y="3781425"/>
          <p14:tracePt t="35881" x="2633663" y="3756025"/>
          <p14:tracePt t="35889" x="2590800" y="3756025"/>
          <p14:tracePt t="35897" x="2524125" y="3738563"/>
          <p14:tracePt t="35905" x="2481263" y="3738563"/>
          <p14:tracePt t="35913" x="2413000" y="3738563"/>
          <p14:tracePt t="35921" x="2370138" y="3738563"/>
          <p14:tracePt t="35930" x="2336800" y="3722688"/>
          <p14:tracePt t="35937" x="2293938" y="3722688"/>
          <p14:tracePt t="35946" x="2268538" y="3722688"/>
          <p14:tracePt t="35953" x="2251075" y="3722688"/>
          <p14:tracePt t="35961" x="2225675" y="3722688"/>
          <p14:tracePt t="35969" x="2217738" y="3722688"/>
          <p14:tracePt t="35985" x="2200275" y="3722688"/>
          <p14:tracePt t="36001" x="2174875" y="3738563"/>
          <p14:tracePt t="36009" x="2166938" y="3738563"/>
          <p14:tracePt t="36025" x="2149475" y="3738563"/>
          <p14:tracePt t="36034" x="2141538" y="3756025"/>
          <p14:tracePt t="36041" x="2132013" y="3756025"/>
          <p14:tracePt t="36050" x="2106613" y="3756025"/>
          <p14:tracePt t="36057" x="2073275" y="3763963"/>
          <p14:tracePt t="36089" x="2065338" y="3763963"/>
          <p14:tracePt t="36097" x="2047875" y="3781425"/>
          <p14:tracePt t="36137" x="2038350" y="3806825"/>
          <p14:tracePt t="36146" x="2022475" y="3816350"/>
          <p14:tracePt t="36161" x="2012950" y="3832225"/>
          <p14:tracePt t="36169" x="2012950" y="3857625"/>
          <p14:tracePt t="36177" x="1997075" y="3867150"/>
          <p14:tracePt t="36185" x="1997075" y="3883025"/>
          <p14:tracePt t="36193" x="1997075" y="3917950"/>
          <p14:tracePt t="36201" x="1997075" y="3935413"/>
          <p14:tracePt t="36209" x="1997075" y="3960813"/>
          <p14:tracePt t="36217" x="1997075" y="4002088"/>
          <p14:tracePt t="36225" x="1997075" y="4027488"/>
          <p14:tracePt t="36233" x="1997075" y="4079875"/>
          <p14:tracePt t="36241" x="1997075" y="4105275"/>
          <p14:tracePt t="36250" x="1997075" y="4130675"/>
          <p14:tracePt t="36257" x="1997075" y="4138613"/>
          <p14:tracePt t="36265" x="2022475" y="4171950"/>
          <p14:tracePt t="36273" x="2030413" y="4181475"/>
          <p14:tracePt t="36281" x="2030413" y="4197350"/>
          <p14:tracePt t="36289" x="2047875" y="4206875"/>
          <p14:tracePt t="36296" x="2055813" y="4214813"/>
          <p14:tracePt t="36337" x="2065338" y="4232275"/>
          <p14:tracePt t="36346" x="2081213" y="4232275"/>
          <p14:tracePt t="36353" x="2090738" y="4232275"/>
          <p14:tracePt t="36361" x="2149475" y="4240213"/>
          <p14:tracePt t="36369" x="2157413" y="4240213"/>
          <p14:tracePt t="36377" x="2200275" y="4240213"/>
          <p14:tracePt t="36385" x="2251075" y="4257675"/>
          <p14:tracePt t="36393" x="2293938" y="4275138"/>
          <p14:tracePt t="36401" x="2362200" y="4291013"/>
          <p14:tracePt t="36409" x="2387600" y="4291013"/>
          <p14:tracePt t="36417" x="2446338" y="4291013"/>
          <p14:tracePt t="36425" x="2463800" y="4291013"/>
          <p14:tracePt t="36434" x="2506663" y="4291013"/>
          <p14:tracePt t="36441" x="2514600" y="4291013"/>
          <p14:tracePt t="36450" x="2540000" y="4291013"/>
          <p14:tracePt t="36457" x="2565400" y="4291013"/>
          <p14:tracePt t="36465" x="2582863" y="4291013"/>
          <p14:tracePt t="36473" x="2608263" y="4291013"/>
          <p14:tracePt t="36481" x="2633663" y="4291013"/>
          <p14:tracePt t="36489" x="2659063" y="4291013"/>
          <p14:tracePt t="36496" x="2709863" y="4291013"/>
          <p14:tracePt t="36505" x="2735263" y="4291013"/>
          <p14:tracePt t="36513" x="2795588" y="4283075"/>
          <p14:tracePt t="36521" x="2828925" y="4265613"/>
          <p14:tracePt t="36529" x="2889250" y="4257675"/>
          <p14:tracePt t="36537" x="2922588" y="4224338"/>
          <p14:tracePt t="36546" x="2955925" y="4189413"/>
          <p14:tracePt t="36553" x="2982913" y="4164013"/>
          <p14:tracePt t="36561" x="2998788" y="4146550"/>
          <p14:tracePt t="36569" x="3024188" y="4121150"/>
          <p14:tracePt t="36577" x="3049588" y="4095750"/>
          <p14:tracePt t="36585" x="3067050" y="4062413"/>
          <p14:tracePt t="36601" x="3100388" y="4037013"/>
          <p14:tracePt t="36618" x="3109913" y="3986213"/>
          <p14:tracePt t="36625" x="3127375" y="3960813"/>
          <p14:tracePt t="36634" x="3127375" y="3908425"/>
          <p14:tracePt t="36641" x="3143250" y="3883025"/>
          <p14:tracePt t="36650" x="3178175" y="3816350"/>
          <p14:tracePt t="36657" x="3178175" y="3773488"/>
          <p14:tracePt t="36666" x="3178175" y="3722688"/>
          <p14:tracePt t="36674" x="3178175" y="3679825"/>
          <p14:tracePt t="36681" x="3178175" y="3654425"/>
          <p14:tracePt t="36689" x="3178175" y="3586163"/>
          <p14:tracePt t="36697" x="3178175" y="3578225"/>
          <p14:tracePt t="36705" x="3178175" y="3502025"/>
          <p14:tracePt t="36713" x="3168650" y="3475038"/>
          <p14:tracePt t="36721" x="3152775" y="3424238"/>
          <p14:tracePt t="36729" x="3100388" y="3355975"/>
          <p14:tracePt t="36737" x="3074988" y="3330575"/>
          <p14:tracePt t="36746" x="3041650" y="3279775"/>
          <p14:tracePt t="36753" x="3008313" y="3246438"/>
          <p14:tracePt t="36761" x="2965450" y="3221038"/>
          <p14:tracePt t="36769" x="2930525" y="3203575"/>
          <p14:tracePt t="36778" x="2922588" y="3186113"/>
          <p14:tracePt t="36785" x="2897188" y="3178175"/>
          <p14:tracePt t="36801" x="2863850" y="3160713"/>
          <p14:tracePt t="36809" x="2854325" y="3152775"/>
          <p14:tracePt t="36817" x="2828925" y="3152775"/>
          <p14:tracePt t="36825" x="2811463" y="3135313"/>
          <p14:tracePt t="36833" x="2803525" y="3135313"/>
          <p14:tracePt t="36841" x="2760663" y="3127375"/>
          <p14:tracePt t="36850" x="2752725" y="3109913"/>
          <p14:tracePt t="36857" x="2709863" y="3101975"/>
          <p14:tracePt t="36865" x="2693988" y="3084513"/>
          <p14:tracePt t="36873" x="2668588" y="3076575"/>
          <p14:tracePt t="36889" x="2659063" y="3076575"/>
          <p14:tracePt t="36897" x="2641600" y="3059113"/>
          <p14:tracePt t="36905" x="2633663" y="3059113"/>
          <p14:tracePt t="36913" x="2608263" y="3059113"/>
          <p14:tracePt t="36921" x="2540000" y="3059113"/>
          <p14:tracePt t="36929" x="2514600" y="3059113"/>
          <p14:tracePt t="36937" x="2430463" y="3059113"/>
          <p14:tracePt t="36946" x="2370138" y="3059113"/>
          <p14:tracePt t="36953" x="2301875" y="3059113"/>
          <p14:tracePt t="36963" x="2243138" y="3059113"/>
          <p14:tracePt t="36969" x="2192338" y="3084513"/>
          <p14:tracePt t="36977" x="2149475" y="3101975"/>
          <p14:tracePt t="36985" x="2132013" y="3101975"/>
          <p14:tracePt t="36993" x="2090738" y="3109913"/>
          <p14:tracePt t="37001" x="2065338" y="3127375"/>
          <p14:tracePt t="37009" x="2055813" y="3144838"/>
          <p14:tracePt t="37017" x="2030413" y="3152775"/>
          <p14:tracePt t="37025" x="2012950" y="3170238"/>
          <p14:tracePt t="37034" x="2005013" y="3178175"/>
          <p14:tracePt t="37041" x="1987550" y="3186113"/>
          <p14:tracePt t="37050" x="1979613" y="3221038"/>
          <p14:tracePt t="37056" x="1979613" y="3228975"/>
          <p14:tracePt t="37065" x="1928813" y="3289300"/>
          <p14:tracePt t="37073" x="1911350" y="3382963"/>
          <p14:tracePt t="37081" x="1911350" y="3449638"/>
          <p14:tracePt t="37089" x="1860550" y="3517900"/>
          <p14:tracePt t="37097" x="1860550" y="3543300"/>
          <p14:tracePt t="37105" x="1843088" y="3586163"/>
          <p14:tracePt t="37113" x="1843088" y="3603625"/>
          <p14:tracePt t="37121" x="1843088" y="3611563"/>
          <p14:tracePt t="37129" x="1843088" y="3629025"/>
          <p14:tracePt t="37145" x="1843088" y="3636963"/>
          <p14:tracePt t="37153" x="1843088" y="3662363"/>
          <p14:tracePt t="37169" x="1843088" y="3687763"/>
          <p14:tracePt t="37177" x="1843088" y="3756025"/>
          <p14:tracePt t="37193" x="1843088" y="3763963"/>
          <p14:tracePt t="37201" x="1852613" y="3806825"/>
          <p14:tracePt t="37209" x="1860550" y="3841750"/>
          <p14:tracePt t="37216" x="1860550" y="3849688"/>
          <p14:tracePt t="37224" x="1878013" y="3875088"/>
          <p14:tracePt t="37232" x="1893888" y="3908425"/>
          <p14:tracePt t="37241" x="1936750" y="3951288"/>
          <p14:tracePt t="37249" x="1954213" y="3968750"/>
          <p14:tracePt t="37257" x="1962150" y="3976688"/>
          <p14:tracePt t="37265" x="1997075" y="4002088"/>
          <p14:tracePt t="37272" x="2022475" y="4037013"/>
          <p14:tracePt t="37281" x="2030413" y="4044950"/>
          <p14:tracePt t="37297" x="2047875" y="4044950"/>
          <p14:tracePt t="37305" x="2073275" y="4062413"/>
          <p14:tracePt t="37321" x="2081213" y="4070350"/>
          <p14:tracePt t="37329" x="2116138" y="4095750"/>
          <p14:tracePt t="37337" x="2124075" y="4095750"/>
          <p14:tracePt t="37346" x="2141538" y="4113213"/>
          <p14:tracePt t="37353" x="2149475" y="4113213"/>
          <p14:tracePt t="37361" x="2192338" y="4130675"/>
          <p14:tracePt t="37377" x="2200275" y="4130675"/>
          <p14:tracePt t="37385" x="2217738" y="4130675"/>
          <p14:tracePt t="37393" x="2276475" y="4171950"/>
          <p14:tracePt t="37401" x="2301875" y="4189413"/>
          <p14:tracePt t="37409" x="2352675" y="4214813"/>
          <p14:tracePt t="37417" x="2395538" y="4214813"/>
          <p14:tracePt t="37425" x="2446338" y="4249738"/>
          <p14:tracePt t="37433" x="2489200" y="4249738"/>
          <p14:tracePt t="37441" x="2514600" y="4249738"/>
          <p14:tracePt t="37449" x="2549525" y="4265613"/>
          <p14:tracePt t="37457" x="2574925" y="4265613"/>
          <p14:tracePt t="37466" x="2616200" y="4265613"/>
          <p14:tracePt t="37473" x="2651125" y="4265613"/>
          <p14:tracePt t="37482" x="2659063" y="4275138"/>
          <p14:tracePt t="37489" x="2684463" y="4275138"/>
          <p14:tracePt t="37497" x="2693988" y="4275138"/>
          <p14:tracePt t="37505" x="2719388" y="4275138"/>
          <p14:tracePt t="37512" x="2752725" y="4275138"/>
          <p14:tracePt t="37521" x="2778125" y="4275138"/>
          <p14:tracePt t="37529" x="2820988" y="4275138"/>
          <p14:tracePt t="37537" x="2838450" y="4275138"/>
          <p14:tracePt t="37546" x="2863850" y="4275138"/>
          <p14:tracePt t="37553" x="2905125" y="4275138"/>
          <p14:tracePt t="37562" x="2914650" y="4275138"/>
          <p14:tracePt t="37569" x="2955925" y="4257675"/>
          <p14:tracePt t="37577" x="2990850" y="4224338"/>
          <p14:tracePt t="37585" x="3016250" y="4197350"/>
          <p14:tracePt t="37593" x="3092450" y="4146550"/>
          <p14:tracePt t="37601" x="3100388" y="4113213"/>
          <p14:tracePt t="37609" x="3152775" y="4062413"/>
          <p14:tracePt t="37617" x="3168650" y="4037013"/>
          <p14:tracePt t="37625" x="3178175" y="4011613"/>
          <p14:tracePt t="37633" x="3211513" y="3960813"/>
          <p14:tracePt t="37641" x="3228975" y="3935413"/>
          <p14:tracePt t="37649" x="3244850" y="3883025"/>
          <p14:tracePt t="37657" x="3244850" y="3875088"/>
          <p14:tracePt t="37666" x="3244850" y="3849688"/>
          <p14:tracePt t="37673" x="3262313" y="3781425"/>
          <p14:tracePt t="37681" x="3262313" y="3738563"/>
          <p14:tracePt t="37689" x="3262313" y="3687763"/>
          <p14:tracePt t="37697" x="3262313" y="3629025"/>
          <p14:tracePt t="37705" x="3262313" y="3543300"/>
          <p14:tracePt t="37712" x="3262313" y="3502025"/>
          <p14:tracePt t="37721" x="3262313" y="3467100"/>
          <p14:tracePt t="37729" x="3254375" y="3424238"/>
          <p14:tracePt t="37737" x="3254375" y="3408363"/>
          <p14:tracePt t="37746" x="3254375" y="3398838"/>
          <p14:tracePt t="37762" x="3254375" y="3390900"/>
          <p14:tracePt t="37769" x="3236913" y="3373438"/>
          <p14:tracePt t="37777" x="3228975" y="3365500"/>
          <p14:tracePt t="37785" x="3219450" y="3348038"/>
          <p14:tracePt t="37793" x="3203575" y="3340100"/>
          <p14:tracePt t="37801" x="3160713" y="3322638"/>
          <p14:tracePt t="37809" x="3100388" y="3322638"/>
          <p14:tracePt t="37817" x="3033713" y="3305175"/>
          <p14:tracePt t="37825" x="2922588" y="3305175"/>
          <p14:tracePt t="37833" x="2828925" y="3305175"/>
          <p14:tracePt t="37841" x="2744788" y="3305175"/>
          <p14:tracePt t="37849" x="2701925" y="3305175"/>
          <p14:tracePt t="37857" x="2651125" y="3305175"/>
          <p14:tracePt t="37865" x="2625725" y="3305175"/>
          <p14:tracePt t="37873" x="2600325" y="3305175"/>
          <p14:tracePt t="37881" x="2574925" y="3305175"/>
          <p14:tracePt t="37889" x="2524125" y="3305175"/>
          <p14:tracePt t="37897" x="2514600" y="3305175"/>
          <p14:tracePt t="37905" x="2489200" y="3305175"/>
          <p14:tracePt t="37913" x="2420938" y="3305175"/>
          <p14:tracePt t="37921" x="2362200" y="3305175"/>
          <p14:tracePt t="37929" x="2336800" y="3305175"/>
          <p14:tracePt t="37937" x="2286000" y="3314700"/>
          <p14:tracePt t="37946" x="2243138" y="3330575"/>
          <p14:tracePt t="37953" x="2174875" y="3365500"/>
          <p14:tracePt t="37962" x="2149475" y="3365500"/>
          <p14:tracePt t="37969" x="2098675" y="3382963"/>
          <p14:tracePt t="37985" x="2090738" y="3390900"/>
          <p14:tracePt t="37993" x="2047875" y="3424238"/>
          <p14:tracePt t="38009" x="2030413" y="3449638"/>
          <p14:tracePt t="38017" x="2022475" y="3459163"/>
          <p14:tracePt t="38025" x="1987550" y="3492500"/>
          <p14:tracePt t="38033" x="1979613" y="3517900"/>
          <p14:tracePt t="38041" x="1979613" y="3560763"/>
          <p14:tracePt t="38049" x="1962150" y="3594100"/>
          <p14:tracePt t="38057" x="1946275" y="3636963"/>
          <p14:tracePt t="38065" x="1946275" y="3687763"/>
          <p14:tracePt t="38073" x="1946275" y="3730625"/>
          <p14:tracePt t="38081" x="1946275" y="3773488"/>
          <p14:tracePt t="38089" x="1946275" y="3798888"/>
          <p14:tracePt t="38097" x="1946275" y="3816350"/>
          <p14:tracePt t="38105" x="1946275" y="3857625"/>
          <p14:tracePt t="38112" x="1946275" y="3867150"/>
          <p14:tracePt t="38121" x="1946275" y="3908425"/>
          <p14:tracePt t="38129" x="1946275" y="3935413"/>
          <p14:tracePt t="38137" x="1946275" y="3951288"/>
          <p14:tracePt t="38146" x="1987550" y="4011613"/>
          <p14:tracePt t="38153" x="1997075" y="4019550"/>
          <p14:tracePt t="38162" x="2012950" y="4062413"/>
          <p14:tracePt t="38169" x="2022475" y="4087813"/>
          <p14:tracePt t="38177" x="2055813" y="4121150"/>
          <p14:tracePt t="38185" x="2073275" y="4146550"/>
          <p14:tracePt t="38193" x="2081213" y="4164013"/>
          <p14:tracePt t="38201" x="2098675" y="4206875"/>
          <p14:tracePt t="38209" x="2106613" y="4214813"/>
          <p14:tracePt t="38217" x="2132013" y="4232275"/>
          <p14:tracePt t="38225" x="2149475" y="4240213"/>
          <p14:tracePt t="38233" x="2174875" y="4265613"/>
          <p14:tracePt t="38241" x="2200275" y="4283075"/>
          <p14:tracePt t="38257" x="2251075" y="4316413"/>
          <p14:tracePt t="38273" x="2293938" y="4333875"/>
          <p14:tracePt t="38281" x="2327275" y="4341813"/>
          <p14:tracePt t="38289" x="2352675" y="4359275"/>
          <p14:tracePt t="38297" x="2405063" y="4376738"/>
          <p14:tracePt t="38305" x="2430463" y="4376738"/>
          <p14:tracePt t="38312" x="2489200" y="4376738"/>
          <p14:tracePt t="38321" x="2524125" y="4376738"/>
          <p14:tracePt t="38329" x="2582863" y="4376738"/>
          <p14:tracePt t="38337" x="2625725" y="4376738"/>
          <p14:tracePt t="38346" x="2676525" y="4376738"/>
          <p14:tracePt t="38353" x="2760663" y="4376738"/>
          <p14:tracePt t="38362" x="2820988" y="4376738"/>
          <p14:tracePt t="38369" x="2905125" y="4376738"/>
          <p14:tracePt t="38377" x="2990850" y="4376738"/>
          <p14:tracePt t="38385" x="3092450" y="4341813"/>
          <p14:tracePt t="38393" x="3152775" y="4325938"/>
          <p14:tracePt t="38401" x="3186113" y="4316413"/>
          <p14:tracePt t="38409" x="3254375" y="4265613"/>
          <p14:tracePt t="38417" x="3262313" y="4249738"/>
          <p14:tracePt t="38425" x="3305175" y="4224338"/>
          <p14:tracePt t="38433" x="3355975" y="4171950"/>
          <p14:tracePt t="38441" x="3389313" y="4146550"/>
          <p14:tracePt t="38449" x="3398838" y="4113213"/>
          <p14:tracePt t="38457" x="3432175" y="4087813"/>
          <p14:tracePt t="38465" x="3467100" y="4019550"/>
          <p14:tracePt t="38473" x="3482975" y="3968750"/>
          <p14:tracePt t="38481" x="3500438" y="3925888"/>
          <p14:tracePt t="38489" x="3500438" y="3857625"/>
          <p14:tracePt t="38497" x="3500438" y="3816350"/>
          <p14:tracePt t="38505" x="3500438" y="3790950"/>
          <p14:tracePt t="38513" x="3500438" y="3738563"/>
          <p14:tracePt t="38521" x="3500438" y="3713163"/>
          <p14:tracePt t="38529" x="3500438" y="3705225"/>
          <p14:tracePt t="38537" x="3500438" y="3662363"/>
          <p14:tracePt t="38546" x="3500438" y="3646488"/>
          <p14:tracePt t="38553" x="3500438" y="3636963"/>
          <p14:tracePt t="38562" x="3475038" y="3611563"/>
          <p14:tracePt t="38569" x="3467100" y="3594100"/>
          <p14:tracePt t="38585" x="3457575" y="3586163"/>
          <p14:tracePt t="38593" x="3441700" y="3568700"/>
          <p14:tracePt t="38601" x="3414713" y="3560763"/>
          <p14:tracePt t="38609" x="3363913" y="3527425"/>
          <p14:tracePt t="38617" x="3338513" y="3509963"/>
          <p14:tracePt t="38625" x="3313113" y="3502025"/>
          <p14:tracePt t="38633" x="3244850" y="3502025"/>
          <p14:tracePt t="38641" x="3194050" y="3449638"/>
          <p14:tracePt t="38650" x="3152775" y="3433763"/>
          <p14:tracePt t="38657" x="3100388" y="3416300"/>
          <p14:tracePt t="38666" x="3074988" y="3408363"/>
          <p14:tracePt t="38673" x="2982913" y="3365500"/>
          <p14:tracePt t="38682" x="2889250" y="3330575"/>
          <p14:tracePt t="38689" x="2820988" y="3314700"/>
          <p14:tracePt t="38697" x="2752725" y="3254375"/>
          <p14:tracePt t="38705" x="2684463" y="3246438"/>
          <p14:tracePt t="38712" x="2641600" y="3228975"/>
          <p14:tracePt t="38721" x="2574925" y="3195638"/>
          <p14:tracePt t="38729" x="2506663" y="3195638"/>
          <p14:tracePt t="38737" x="2481263" y="3178175"/>
          <p14:tracePt t="38746" x="2446338" y="3178175"/>
          <p14:tracePt t="38753" x="2405063" y="3178175"/>
          <p14:tracePt t="38762" x="2379663" y="3178175"/>
          <p14:tracePt t="38769" x="2327275" y="3186113"/>
          <p14:tracePt t="38777" x="2319338" y="3195638"/>
          <p14:tracePt t="38785" x="2276475" y="3228975"/>
          <p14:tracePt t="38793" x="2260600" y="3254375"/>
          <p14:tracePt t="38801" x="2243138" y="3340100"/>
          <p14:tracePt t="38809" x="2192338" y="3390900"/>
          <p14:tracePt t="38817" x="2174875" y="3509963"/>
          <p14:tracePt t="38825" x="2157413" y="3578225"/>
          <p14:tracePt t="38833" x="2116138" y="3697288"/>
          <p14:tracePt t="38841" x="2098675" y="3790950"/>
          <p14:tracePt t="38849" x="2081213" y="3857625"/>
          <p14:tracePt t="38857" x="2065338" y="3925888"/>
          <p14:tracePt t="38866" x="2065338" y="3986213"/>
          <p14:tracePt t="38873" x="2065338" y="4027488"/>
          <p14:tracePt t="38881" x="2065338" y="4062413"/>
          <p14:tracePt t="38889" x="2065338" y="4070350"/>
          <p14:tracePt t="38905" x="2065338" y="4113213"/>
          <p14:tracePt t="38921" x="2073275" y="4121150"/>
          <p14:tracePt t="38929" x="2081213" y="4138613"/>
          <p14:tracePt t="38937" x="2098675" y="4146550"/>
          <p14:tracePt t="38946" x="2124075" y="4171950"/>
          <p14:tracePt t="38962" x="2149475" y="4206875"/>
          <p14:tracePt t="38969" x="2166938" y="4214813"/>
          <p14:tracePt t="38977" x="2174875" y="4240213"/>
          <p14:tracePt t="38985" x="2192338" y="4257675"/>
          <p14:tracePt t="38993" x="2235200" y="4283075"/>
          <p14:tracePt t="39009" x="2301875" y="4316413"/>
          <p14:tracePt t="39017" x="2327275" y="4316413"/>
          <p14:tracePt t="39025" x="2370138" y="4316413"/>
          <p14:tracePt t="39033" x="2395538" y="4316413"/>
          <p14:tracePt t="39041" x="2413000" y="4316413"/>
          <p14:tracePt t="39050" x="2438400" y="4316413"/>
          <p14:tracePt t="39057" x="2446338" y="4316413"/>
          <p14:tracePt t="39106" x="2463800" y="4316413"/>
          <p14:tracePt t="39114" x="2471738" y="4316413"/>
          <p14:tracePt t="39121" x="2514600" y="4316413"/>
          <p14:tracePt t="39130" x="2540000" y="4316413"/>
          <p14:tracePt t="39138" x="2590800" y="4316413"/>
          <p14:tracePt t="39147" x="2651125" y="4316413"/>
          <p14:tracePt t="39153" x="2693988" y="4316413"/>
          <p14:tracePt t="39164" x="2744788" y="4316413"/>
          <p14:tracePt t="39171" x="2803525" y="4316413"/>
          <p14:tracePt t="39178" x="2828925" y="4316413"/>
          <p14:tracePt t="39185" x="2846388" y="4316413"/>
          <p14:tracePt t="39194" x="2889250" y="4316413"/>
          <p14:tracePt t="39241" x="2897188" y="4316413"/>
          <p14:tracePt t="39249" x="2905125" y="4316413"/>
          <p14:tracePt t="39411" x="2905125" y="4341813"/>
          <p14:tracePt t="39418" x="2889250" y="4341813"/>
          <p14:tracePt t="39442" x="2905125" y="4341813"/>
          <p14:tracePt t="39450" x="2973388" y="4341813"/>
          <p14:tracePt t="39457" x="3016250" y="4341813"/>
          <p14:tracePt t="39489" x="3033713" y="4341813"/>
          <p14:tracePt t="39538" x="3059113" y="4333875"/>
          <p14:tracePt t="39602" x="3059113" y="4325938"/>
          <p14:tracePt t="39634" x="3049588" y="4316413"/>
          <p14:tracePt t="39642" x="3041650" y="4300538"/>
          <p14:tracePt t="39698" x="3033713" y="4300538"/>
          <p14:tracePt t="39713" x="3016250" y="4300538"/>
          <p14:tracePt t="39721" x="2990850" y="4300538"/>
          <p14:tracePt t="39730" x="2965450" y="4300538"/>
          <p14:tracePt t="39746" x="2947988" y="4300538"/>
          <p14:tracePt t="39753" x="2897188" y="4291013"/>
          <p14:tracePt t="39764" x="2879725" y="4291013"/>
          <p14:tracePt t="39769" x="2854325" y="4291013"/>
          <p14:tracePt t="39777" x="2828925" y="4257675"/>
          <p14:tracePt t="39785" x="2811463" y="4257675"/>
          <p14:tracePt t="39793" x="2760663" y="4240213"/>
          <p14:tracePt t="39801" x="2709863" y="4240213"/>
          <p14:tracePt t="39809" x="2701925" y="4240213"/>
          <p14:tracePt t="39818" x="2676525" y="4240213"/>
          <p14:tracePt t="40146" x="2608263" y="4224338"/>
          <p14:tracePt t="40154" x="2549525" y="4224338"/>
          <p14:tracePt t="40163" x="2455863" y="4171950"/>
          <p14:tracePt t="40169" x="2387600" y="4156075"/>
          <p14:tracePt t="40177" x="2379663" y="4156075"/>
          <p14:tracePt t="40193" x="2362200" y="4146550"/>
          <p14:tracePt t="40209" x="2352675" y="4146550"/>
          <p14:tracePt t="40217" x="2336800" y="4113213"/>
          <p14:tracePt t="40290" x="2362200" y="4138613"/>
          <p14:tracePt t="40298" x="2413000" y="4189413"/>
          <p14:tracePt t="40306" x="2471738" y="4206875"/>
          <p14:tracePt t="40315" x="2565400" y="4206875"/>
          <p14:tracePt t="40322" x="2659063" y="4265613"/>
          <p14:tracePt t="40330" x="2676525" y="4265613"/>
          <p14:tracePt t="40337" x="2719388" y="4275138"/>
          <p14:tracePt t="40346" x="2727325" y="4291013"/>
          <p14:tracePt t="40353" x="2744788" y="4300538"/>
          <p14:tracePt t="40369" x="2752725" y="4316413"/>
          <p14:tracePt t="40385" x="2752725" y="4325938"/>
          <p14:tracePt t="40570" x="2795588" y="4325938"/>
          <p14:tracePt t="40578" x="2947988" y="4325938"/>
          <p14:tracePt t="40586" x="3117850" y="4333875"/>
          <p14:tracePt t="40593" x="3211513" y="4351338"/>
          <p14:tracePt t="40600" x="3297238" y="4351338"/>
          <p14:tracePt t="40609" x="3432175" y="4460875"/>
          <p14:tracePt t="40617" x="3611563" y="4597400"/>
          <p14:tracePt t="40624" x="3941763" y="4843463"/>
          <p14:tracePt t="40632" x="4265613" y="5005388"/>
          <p14:tracePt t="40641" x="4699000" y="5192713"/>
          <p14:tracePt t="40649" x="4962525" y="5286375"/>
          <p14:tracePt t="40657" x="5191125" y="5353050"/>
          <p14:tracePt t="40665" x="5394325" y="5405438"/>
          <p14:tracePt t="40673" x="5505450" y="5405438"/>
          <p14:tracePt t="40681" x="5599113" y="5405438"/>
          <p14:tracePt t="40689" x="5657850" y="5405438"/>
          <p14:tracePt t="40698" x="5700713" y="5405438"/>
          <p14:tracePt t="40705" x="5768975" y="5405438"/>
          <p14:tracePt t="40712" x="5811838" y="5405438"/>
          <p14:tracePt t="40728" x="5837238" y="5405438"/>
          <p14:tracePt t="40753" x="5853113" y="5405438"/>
          <p14:tracePt t="40761" x="5880100" y="5405438"/>
          <p14:tracePt t="40769" x="5888038" y="5405438"/>
          <p14:tracePt t="40785" x="5921375" y="5387975"/>
          <p14:tracePt t="40809" x="5946775" y="5370513"/>
          <p14:tracePt t="40859" x="5956300" y="5370513"/>
          <p14:tracePt t="40869" x="5972175" y="5370513"/>
          <p14:tracePt t="40875" x="6015038" y="5353050"/>
          <p14:tracePt t="40885" x="6040438" y="5353050"/>
          <p14:tracePt t="40899" x="6134100" y="5294313"/>
          <p14:tracePt t="40906" x="6184900" y="5276850"/>
          <p14:tracePt t="40912" x="6210300" y="5260975"/>
          <p14:tracePt t="40921" x="6261100" y="5226050"/>
          <p14:tracePt t="40929" x="6303963" y="5218113"/>
          <p14:tracePt t="40937" x="6338888" y="5218113"/>
          <p14:tracePt t="40953" x="6364288" y="5200650"/>
          <p14:tracePt t="40985" x="6372225" y="5183188"/>
          <p14:tracePt t="40993" x="6372225" y="5157788"/>
          <p14:tracePt t="41001" x="6389688" y="5132388"/>
          <p14:tracePt t="41009" x="6405563" y="5106988"/>
          <p14:tracePt t="41017" x="6423025" y="5073650"/>
          <p14:tracePt t="41025" x="6430963" y="5030788"/>
          <p14:tracePt t="41034" x="6465888" y="4997450"/>
          <p14:tracePt t="41041" x="6516688" y="4929188"/>
          <p14:tracePt t="41050" x="6550025" y="4911725"/>
          <p14:tracePt t="41057" x="6592888" y="4878388"/>
          <p14:tracePt t="41073" x="6643688" y="4878388"/>
          <p14:tracePt t="41081" x="6669088" y="4852988"/>
          <p14:tracePt t="41129" x="6678613" y="4835525"/>
          <p14:tracePt t="41137" x="6694488" y="4810125"/>
          <p14:tracePt t="41145" x="6729413" y="4784725"/>
          <p14:tracePt t="41153" x="6737350" y="4767263"/>
          <p14:tracePt t="41162" x="6745288" y="4759325"/>
          <p14:tracePt t="41169" x="6797675" y="4699000"/>
          <p14:tracePt t="41178" x="6805613" y="4683125"/>
          <p14:tracePt t="41185" x="6823075" y="4673600"/>
          <p14:tracePt t="41201" x="6831013" y="4648200"/>
          <p14:tracePt t="41256" x="6848475" y="4648200"/>
          <p14:tracePt t="41265" x="6873875" y="4630738"/>
          <p14:tracePt t="41272" x="6899275" y="4614863"/>
          <p14:tracePt t="41281" x="6932613" y="4589463"/>
          <p14:tracePt t="41288" x="6942138" y="4572000"/>
          <p14:tracePt t="41305" x="6958013" y="4564063"/>
          <p14:tracePt t="41313" x="6983413" y="4546600"/>
          <p14:tracePt t="41338" x="6992938" y="4538663"/>
          <p14:tracePt t="41347" x="7008813" y="4538663"/>
          <p14:tracePt t="41354" x="7043738" y="4538663"/>
          <p14:tracePt t="41362" x="7094538" y="4538663"/>
          <p14:tracePt t="41369" x="7137400" y="4503738"/>
          <p14:tracePt t="41379" x="7188200" y="4486275"/>
          <p14:tracePt t="41388" x="7229475" y="4460875"/>
          <p14:tracePt t="41395" x="7281863" y="4427538"/>
          <p14:tracePt t="41411" x="7289800" y="4419600"/>
          <p14:tracePt t="41539" x="7307263" y="4402138"/>
          <p14:tracePt t="41554" x="7307263" y="4359275"/>
          <p14:tracePt t="41564" x="7307263" y="4333875"/>
          <p14:tracePt t="41571" x="7307263" y="4308475"/>
          <p14:tracePt t="41582" x="7307263" y="4300538"/>
          <p14:tracePt t="41588" x="7307263" y="4275138"/>
          <p14:tracePt t="41594" x="7307263" y="4240213"/>
          <p14:tracePt t="41602" x="7297738" y="4232275"/>
          <p14:tracePt t="41612" x="7289800" y="4214813"/>
          <p14:tracePt t="41618" x="7281863" y="4214813"/>
          <p14:tracePt t="41625" x="7239000" y="4214813"/>
          <p14:tracePt t="41634" x="7213600" y="4214813"/>
          <p14:tracePt t="41641" x="7145338" y="4214813"/>
          <p14:tracePt t="41650" x="7085013" y="4214813"/>
          <p14:tracePt t="41658" x="7034213" y="4214813"/>
          <p14:tracePt t="41667" x="6992938" y="4214813"/>
          <p14:tracePt t="41675" x="6983413" y="4214813"/>
          <p14:tracePt t="41729" x="6967538" y="4224338"/>
          <p14:tracePt t="41746" x="6942138" y="4232275"/>
          <p14:tracePt t="41753" x="6932613" y="4249738"/>
          <p14:tracePt t="41762" x="6915150" y="4257675"/>
          <p14:tracePt t="41769" x="6889750" y="4291013"/>
          <p14:tracePt t="41777" x="6864350" y="4300538"/>
          <p14:tracePt t="41785" x="6848475" y="4316413"/>
          <p14:tracePt t="41793" x="6838950" y="4316413"/>
          <p14:tracePt t="41801" x="6813550" y="4325938"/>
          <p14:tracePt t="41809" x="6797675" y="4341813"/>
          <p14:tracePt t="41817" x="6788150" y="4351338"/>
          <p14:tracePt t="41857" x="6788150" y="4359275"/>
          <p14:tracePt t="41866" x="6788150" y="4376738"/>
          <p14:tracePt t="41873" x="6788150" y="4419600"/>
          <p14:tracePt t="41882" x="6788150" y="4427538"/>
          <p14:tracePt t="41898" x="6788150" y="4470400"/>
          <p14:tracePt t="41922" x="6797675" y="4513263"/>
          <p14:tracePt t="41945" x="6805613" y="4546600"/>
          <p14:tracePt t="41953" x="6805613" y="4554538"/>
          <p14:tracePt t="41963" x="6823075" y="4572000"/>
          <p14:tracePt t="41978" x="6831013" y="4579938"/>
          <p14:tracePt t="42017" x="6848475" y="4622800"/>
          <p14:tracePt t="42034" x="6856413" y="4622800"/>
          <p14:tracePt t="42050" x="6881813" y="4640263"/>
          <p14:tracePt t="42066" x="6932613" y="4648200"/>
          <p14:tracePt t="42073" x="6942138" y="4648200"/>
          <p14:tracePt t="42081" x="6983413" y="4648200"/>
          <p14:tracePt t="42089" x="7008813" y="4665663"/>
          <p14:tracePt t="42097" x="7026275" y="4665663"/>
          <p14:tracePt t="42113" x="7051675" y="4665663"/>
          <p14:tracePt t="42130" x="7059613" y="4665663"/>
          <p14:tracePt t="42147" x="7085013" y="4665663"/>
          <p14:tracePt t="42153" x="7102475" y="4665663"/>
          <p14:tracePt t="42163" x="7127875" y="4665663"/>
          <p14:tracePt t="42169" x="7137400" y="4665663"/>
          <p14:tracePt t="42178" x="7178675" y="4665663"/>
          <p14:tracePt t="42186" x="7188200" y="4665663"/>
          <p14:tracePt t="42194" x="7221538" y="4665663"/>
          <p14:tracePt t="42202" x="7246938" y="4665663"/>
          <p14:tracePt t="42209" x="7272338" y="4665663"/>
          <p14:tracePt t="42218" x="7307263" y="4630738"/>
          <p14:tracePt t="42225" x="7315200" y="4630738"/>
          <p14:tracePt t="42234" x="7323138" y="4622800"/>
          <p14:tracePt t="42241" x="7340600" y="4605338"/>
          <p14:tracePt t="42258" x="7366000" y="4597400"/>
          <p14:tracePt t="42266" x="7373938" y="4597400"/>
          <p14:tracePt t="42273" x="7408863" y="4564063"/>
          <p14:tracePt t="42298" x="7416800" y="4554538"/>
          <p14:tracePt t="42305" x="7416800" y="4538663"/>
          <p14:tracePt t="42313" x="7416800" y="4513263"/>
          <p14:tracePt t="42321" x="7416800" y="4486275"/>
          <p14:tracePt t="42330" x="7416800" y="4478338"/>
          <p14:tracePt t="42338" x="7416800" y="4435475"/>
          <p14:tracePt t="42347" x="7416800" y="4427538"/>
          <p14:tracePt t="42363" x="7416800" y="4410075"/>
          <p14:tracePt t="42378" x="7408863" y="4351338"/>
          <p14:tracePt t="42385" x="7400925" y="4351338"/>
          <p14:tracePt t="42394" x="7373938" y="4325938"/>
          <p14:tracePt t="42402" x="7307263" y="4291013"/>
          <p14:tracePt t="42410" x="7289800" y="4283075"/>
          <p14:tracePt t="42418" x="7246938" y="4265613"/>
          <p14:tracePt t="42425" x="7221538" y="4257675"/>
          <p14:tracePt t="42456" x="7196138" y="4257675"/>
          <p14:tracePt t="42465" x="7178675" y="4257675"/>
          <p14:tracePt t="42481" x="7170738" y="4257675"/>
          <p14:tracePt t="42489" x="7153275" y="4257675"/>
          <p14:tracePt t="42497" x="7119938" y="4257675"/>
          <p14:tracePt t="42505" x="7102475" y="4257675"/>
          <p14:tracePt t="42513" x="7051675" y="4257675"/>
          <p14:tracePt t="42521" x="7018338" y="4257675"/>
          <p14:tracePt t="42528" x="6992938" y="4257675"/>
          <p14:tracePt t="42537" x="6983413" y="4257675"/>
          <p14:tracePt t="42546" x="6967538" y="4257675"/>
          <p14:tracePt t="42586" x="6958013" y="4257675"/>
          <p14:tracePt t="42594" x="6932613" y="4257675"/>
          <p14:tracePt t="42602" x="6924675" y="4257675"/>
          <p14:tracePt t="42609" x="6889750" y="4275138"/>
          <p14:tracePt t="42618" x="6889750" y="4283075"/>
          <p14:tracePt t="42626" x="6881813" y="4308475"/>
          <p14:tracePt t="42634" x="6881813" y="4351338"/>
          <p14:tracePt t="42642" x="6848475" y="4384675"/>
          <p14:tracePt t="42650" x="6848475" y="4410075"/>
          <p14:tracePt t="42658" x="6838950" y="4445000"/>
          <p14:tracePt t="42674" x="6838950" y="4470400"/>
          <p14:tracePt t="42682" x="6838950" y="4495800"/>
          <p14:tracePt t="42689" x="6838950" y="4503738"/>
          <p14:tracePt t="42714" x="6838950" y="4521200"/>
          <p14:tracePt t="42721" x="6838950" y="4529138"/>
          <p14:tracePt t="42730" x="6848475" y="4546600"/>
          <p14:tracePt t="42738" x="6864350" y="4554538"/>
          <p14:tracePt t="42753" x="6873875" y="4572000"/>
          <p14:tracePt t="42764" x="6889750" y="4572000"/>
          <p14:tracePt t="42769" x="6915150" y="4579938"/>
          <p14:tracePt t="42778" x="6924675" y="4579938"/>
          <p14:tracePt t="42786" x="6967538" y="4597400"/>
          <p14:tracePt t="42794" x="6992938" y="4597400"/>
          <p14:tracePt t="42802" x="7026275" y="4597400"/>
          <p14:tracePt t="42809" x="7069138" y="4597400"/>
          <p14:tracePt t="42818" x="7112000" y="4597400"/>
          <p14:tracePt t="42825" x="7137400" y="4597400"/>
          <p14:tracePt t="42834" x="7188200" y="4597400"/>
          <p14:tracePt t="42841" x="7213600" y="4597400"/>
          <p14:tracePt t="42850" x="7239000" y="4597400"/>
          <p14:tracePt t="42858" x="7256463" y="4597400"/>
          <p14:tracePt t="42873" x="7264400" y="4597400"/>
          <p14:tracePt t="42889" x="7272338" y="4597400"/>
          <p14:tracePt t="42897" x="7289800" y="4589463"/>
          <p14:tracePt t="42905" x="7289800" y="4579938"/>
          <p14:tracePt t="42914" x="7289800" y="4564063"/>
          <p14:tracePt t="42921" x="7289800" y="4554538"/>
          <p14:tracePt t="42930" x="7315200" y="4529138"/>
          <p14:tracePt t="42953" x="7323138" y="4513263"/>
          <p14:tracePt t="42964" x="7323138" y="4503738"/>
          <p14:tracePt t="42969" x="7323138" y="4495800"/>
          <p14:tracePt t="42986" x="7340600" y="4460875"/>
          <p14:tracePt t="43314" x="7323138" y="4460875"/>
          <p14:tracePt t="43322" x="7315200" y="4460875"/>
          <p14:tracePt t="43427" x="7297738" y="4452938"/>
          <p14:tracePt t="43450" x="7289800" y="4445000"/>
          <p14:tracePt t="43466" x="7281863" y="4427538"/>
          <p14:tracePt t="43473" x="7264400" y="4427538"/>
          <p14:tracePt t="43481" x="7256463" y="4427538"/>
          <p14:tracePt t="43497" x="7239000" y="4427538"/>
          <p14:tracePt t="43504" x="7229475" y="4435475"/>
          <p14:tracePt t="43536" x="7213600" y="4435475"/>
          <p14:tracePt t="43577" x="7204075" y="4445000"/>
          <p14:tracePt t="43608" x="7196138" y="4452938"/>
          <p14:tracePt t="43625" x="7162800" y="4470400"/>
          <p14:tracePt t="43737" x="7162800" y="4478338"/>
          <p14:tracePt t="43745" x="7162800" y="4495800"/>
          <p14:tracePt t="43753" x="7162800" y="4521200"/>
          <p14:tracePt t="43762" x="7170738" y="4564063"/>
          <p14:tracePt t="43769" x="7204075" y="4614863"/>
          <p14:tracePt t="43779" x="7213600" y="4622800"/>
          <p14:tracePt t="43785" x="7213600" y="4640263"/>
          <p14:tracePt t="43793" x="7229475" y="4699000"/>
          <p14:tracePt t="43801" x="7229475" y="4724400"/>
          <p14:tracePt t="43809" x="7264400" y="4749800"/>
          <p14:tracePt t="43817" x="7272338" y="4749800"/>
          <p14:tracePt t="43825" x="7332663" y="4749800"/>
          <p14:tracePt t="43834" x="7358063" y="4749800"/>
          <p14:tracePt t="43841" x="7426325" y="4741863"/>
          <p14:tracePt t="43849" x="7434263" y="4741863"/>
          <p14:tracePt t="44018" x="7416800" y="4733925"/>
          <p14:tracePt t="44088" x="7400925" y="4792663"/>
          <p14:tracePt t="44098" x="7323138" y="4894263"/>
          <p14:tracePt t="44104" x="7281863" y="4962525"/>
          <p14:tracePt t="44114" x="7221538" y="5064125"/>
          <p14:tracePt t="44120" x="7213600" y="5091113"/>
          <p14:tracePt t="44128" x="7162800" y="5167313"/>
          <p14:tracePt t="44136" x="7145338" y="5175250"/>
          <p14:tracePt t="44144" x="7119938" y="5192713"/>
          <p14:tracePt t="44152" x="7112000" y="5192713"/>
          <p14:tracePt t="44161" x="7069138" y="5200650"/>
          <p14:tracePt t="44169" x="7034213" y="5235575"/>
          <p14:tracePt t="44178" x="7008813" y="5260975"/>
          <p14:tracePt t="44185" x="6915150" y="5294313"/>
          <p14:tracePt t="44192" x="6907213" y="5311775"/>
          <p14:tracePt t="44201" x="6864350" y="5327650"/>
          <p14:tracePt t="44209" x="6788150" y="5380038"/>
          <p14:tracePt t="44217" x="6762750" y="5387975"/>
          <p14:tracePt t="44225" x="6754813" y="5405438"/>
          <p14:tracePt t="44232" x="6729413" y="5405438"/>
          <p14:tracePt t="44248" x="6678613" y="5421313"/>
          <p14:tracePt t="44305" x="6653213" y="5421313"/>
          <p14:tracePt t="44321" x="6635750" y="5421313"/>
          <p14:tracePt t="44338" x="6626225" y="5413375"/>
          <p14:tracePt t="44346" x="6626225" y="5405438"/>
          <p14:tracePt t="44353" x="6626225" y="5387975"/>
          <p14:tracePt t="44362" x="6626225" y="5380038"/>
          <p14:tracePt t="44369" x="6626225" y="5370513"/>
          <p14:tracePt t="44378" x="6626225" y="5327650"/>
          <p14:tracePt t="44386" x="6626225" y="5311775"/>
          <p14:tracePt t="44394" x="6643688" y="5286375"/>
          <p14:tracePt t="44402" x="6661150" y="5260975"/>
          <p14:tracePt t="44418" x="6669088" y="5243513"/>
          <p14:tracePt t="44435" x="6686550" y="5235575"/>
          <p14:tracePt t="44441" x="6694488" y="5218113"/>
          <p14:tracePt t="44458" x="6719888" y="5192713"/>
          <p14:tracePt t="44473" x="6737350" y="5183188"/>
          <p14:tracePt t="44482" x="6762750" y="5167313"/>
          <p14:tracePt t="44489" x="6770688" y="5157788"/>
          <p14:tracePt t="44497" x="6788150" y="5141913"/>
          <p14:tracePt t="44505" x="6797675" y="5116513"/>
          <p14:tracePt t="44513" x="6831013" y="5091113"/>
          <p14:tracePt t="44529" x="6838950" y="5073650"/>
          <p14:tracePt t="44611" x="6838950" y="5064125"/>
          <p14:tracePt t="44619" x="6831013" y="5064125"/>
          <p14:tracePt t="44627" x="6813550" y="5064125"/>
          <p14:tracePt t="44634" x="6788150" y="5064125"/>
          <p14:tracePt t="44642" x="6780213" y="5064125"/>
          <p14:tracePt t="44650" x="6719888" y="5081588"/>
          <p14:tracePt t="44660" x="6669088" y="5099050"/>
          <p14:tracePt t="44666" x="6626225" y="5116513"/>
          <p14:tracePt t="44673" x="6592888" y="5141913"/>
          <p14:tracePt t="44683" x="6550025" y="5157788"/>
          <p14:tracePt t="44689" x="6524625" y="5175250"/>
          <p14:tracePt t="44698" x="6473825" y="5218113"/>
          <p14:tracePt t="44705" x="6440488" y="5235575"/>
          <p14:tracePt t="44713" x="6372225" y="5268913"/>
          <p14:tracePt t="44721" x="6329363" y="5286375"/>
          <p14:tracePt t="44729" x="6296025" y="5319713"/>
          <p14:tracePt t="44737" x="6270625" y="5327650"/>
          <p14:tracePt t="44745" x="6235700" y="5362575"/>
          <p14:tracePt t="44753" x="6227763" y="5370513"/>
          <p14:tracePt t="44810" x="6227763" y="5387975"/>
          <p14:tracePt t="44818" x="6227763" y="5413375"/>
          <p14:tracePt t="44826" x="6227763" y="5421313"/>
          <p14:tracePt t="44834" x="6227763" y="5438775"/>
          <p14:tracePt t="44842" x="6227763" y="5446713"/>
          <p14:tracePt t="44850" x="6227763" y="5472113"/>
          <p14:tracePt t="44858" x="6227763" y="5481638"/>
          <p14:tracePt t="44882" x="6227763" y="5497513"/>
          <p14:tracePt t="44890" x="6245225" y="5507038"/>
          <p14:tracePt t="44906" x="6253163" y="5507038"/>
          <p14:tracePt t="44913" x="6296025" y="5507038"/>
          <p14:tracePt t="44922" x="6321425" y="5507038"/>
          <p14:tracePt t="44930" x="6372225" y="5507038"/>
          <p14:tracePt t="44938" x="6397625" y="5507038"/>
          <p14:tracePt t="44947" x="6440488" y="5507038"/>
          <p14:tracePt t="44954" x="6524625" y="5507038"/>
          <p14:tracePt t="44964" x="6592888" y="5507038"/>
          <p14:tracePt t="44970" x="6618288" y="5507038"/>
          <p14:tracePt t="44980" x="6661150" y="5507038"/>
          <p14:tracePt t="44986" x="6711950" y="5489575"/>
          <p14:tracePt t="44995" x="6719888" y="5472113"/>
          <p14:tracePt t="45010" x="6745288" y="5464175"/>
          <p14:tracePt t="45035" x="6762750" y="5430838"/>
          <p14:tracePt t="45042" x="6780213" y="5405438"/>
          <p14:tracePt t="45066" x="6780213" y="5387975"/>
          <p14:tracePt t="45074" x="6780213" y="5362575"/>
          <p14:tracePt t="45082" x="6788150" y="5337175"/>
          <p14:tracePt t="45098" x="6788150" y="5319713"/>
          <p14:tracePt t="45106" x="6823075" y="5294313"/>
          <p14:tracePt t="45113" x="6831013" y="5268913"/>
          <p14:tracePt t="45122" x="6831013" y="5251450"/>
          <p14:tracePt t="45130" x="6848475" y="5226050"/>
          <p14:tracePt t="45138" x="6848475" y="5218113"/>
          <p14:tracePt t="45147" x="6856413" y="5192713"/>
          <p14:tracePt t="45178" x="6856413" y="5157788"/>
          <p14:tracePt t="45362" x="6856413" y="5167313"/>
          <p14:tracePt t="45370" x="6856413" y="5208588"/>
          <p14:tracePt t="45381" x="6823075" y="5218113"/>
          <p14:tracePt t="45395" x="6813550" y="5235575"/>
          <p14:tracePt t="45404" x="6805613" y="5235575"/>
          <p14:tracePt t="45410" x="6762750" y="5251450"/>
          <p14:tracePt t="45418" x="6729413" y="5276850"/>
          <p14:tracePt t="45441" x="6704013" y="5276850"/>
          <p14:tracePt t="45457" x="6686550" y="5276850"/>
          <p14:tracePt t="45499" x="6678613" y="5276850"/>
          <p14:tracePt t="45513" x="6669088" y="5294313"/>
          <p14:tracePt t="45537" x="6669088" y="5302250"/>
          <p14:tracePt t="45602" x="6669088" y="5327650"/>
          <p14:tracePt t="45611" x="6669088" y="5337175"/>
          <p14:tracePt t="45619" x="6669088" y="5353050"/>
          <p14:tracePt t="45627" x="6669088" y="5362575"/>
          <p14:tracePt t="45634" x="6669088" y="5380038"/>
          <p14:tracePt t="45642" x="6678613" y="5380038"/>
          <p14:tracePt t="45650" x="6694488" y="5387975"/>
          <p14:tracePt t="45681" x="6704013" y="5405438"/>
          <p14:tracePt t="45736" x="6704013" y="5430838"/>
          <p14:tracePt t="45744" x="6719888" y="5472113"/>
          <p14:tracePt t="45753" x="6719888" y="5497513"/>
          <p14:tracePt t="45760" x="6719888" y="5549900"/>
          <p14:tracePt t="45769" x="6719888" y="5575300"/>
          <p14:tracePt t="45777" x="6719888" y="5616575"/>
          <p14:tracePt t="45785" x="6719888" y="5641975"/>
          <p14:tracePt t="45793" x="6711950" y="5676900"/>
          <p14:tracePt t="45800" x="6711950" y="5684838"/>
          <p14:tracePt t="45809" x="6686550" y="5702300"/>
          <p14:tracePt t="45817" x="6678613" y="5702300"/>
          <p14:tracePt t="45825" x="6635750" y="5702300"/>
          <p14:tracePt t="45833" x="6610350" y="5702300"/>
          <p14:tracePt t="45841" x="6592888" y="5702300"/>
          <p14:tracePt t="45849" x="6567488" y="5702300"/>
          <p14:tracePt t="45899" x="6542088" y="5676900"/>
          <p14:tracePt t="45914" x="6542088" y="5668963"/>
          <p14:tracePt t="45924" x="6542088" y="5641975"/>
          <p14:tracePt t="45931" x="6524625" y="5626100"/>
          <p14:tracePt t="45939" x="6516688" y="5583238"/>
          <p14:tracePt t="45948" x="6516688" y="5575300"/>
          <p14:tracePt t="45953" x="6516688" y="5565775"/>
          <p14:tracePt t="45963" x="6491288" y="5532438"/>
          <p14:tracePt t="45980" x="6473825" y="5489575"/>
          <p14:tracePt t="46003" x="6473825" y="5472113"/>
          <p14:tracePt t="46018" x="6491288" y="5413375"/>
          <p14:tracePt t="46034" x="6542088" y="5387975"/>
          <p14:tracePt t="46041" x="6567488" y="5370513"/>
          <p14:tracePt t="46050" x="6643688" y="5319713"/>
          <p14:tracePt t="46057" x="6669088" y="5286375"/>
          <p14:tracePt t="46066" x="6686550" y="5260975"/>
          <p14:tracePt t="46073" x="6711950" y="5243513"/>
          <p14:tracePt t="46083" x="6729413" y="5218113"/>
          <p14:tracePt t="46089" x="6745288" y="5183188"/>
          <p14:tracePt t="46330" x="6754813" y="5175250"/>
          <p14:tracePt t="46348" x="6762750" y="5157788"/>
          <p14:tracePt t="46356" x="6780213" y="5149850"/>
          <p14:tracePt t="46426" x="6805613" y="5157788"/>
          <p14:tracePt t="46433" x="6823075" y="5200650"/>
          <p14:tracePt t="46441" x="6856413" y="5268913"/>
          <p14:tracePt t="46450" x="6873875" y="5362575"/>
          <p14:tracePt t="46457" x="6873875" y="5421313"/>
          <p14:tracePt t="46466" x="6873875" y="5456238"/>
          <p14:tracePt t="46473" x="6873875" y="5464175"/>
          <p14:tracePt t="46481" x="6873875" y="5489575"/>
          <p14:tracePt t="46497" x="6873875" y="5497513"/>
          <p14:tracePt t="46521" x="6856413" y="5532438"/>
          <p14:tracePt t="46529" x="6770688" y="5532438"/>
          <p14:tracePt t="46537" x="6686550" y="5532438"/>
          <p14:tracePt t="46545" x="6567488" y="5532438"/>
          <p14:tracePt t="46553" x="6499225" y="5532438"/>
          <p14:tracePt t="46562" x="6440488" y="5532438"/>
          <p14:tracePt t="46569" x="6430963" y="5532438"/>
          <p14:tracePt t="46601" x="6415088" y="5532438"/>
          <p14:tracePt t="46641" x="6372225" y="5532438"/>
          <p14:tracePt t="46649" x="6346825" y="5524500"/>
          <p14:tracePt t="46657" x="6338888" y="5514975"/>
          <p14:tracePt t="46666" x="6321425" y="5514975"/>
          <p14:tracePt t="46673" x="6296025" y="5497513"/>
          <p14:tracePt t="46681" x="6227763" y="5481638"/>
          <p14:tracePt t="46689" x="6202363" y="5464175"/>
          <p14:tracePt t="46698" x="6116638" y="5464175"/>
          <p14:tracePt t="46705" x="6065838" y="5438775"/>
          <p14:tracePt t="46713" x="6057900" y="5438775"/>
          <p14:tracePt t="46721" x="6015038" y="5438775"/>
          <p14:tracePt t="46729" x="5989638" y="5438775"/>
          <p14:tracePt t="46737" x="5946775" y="5438775"/>
          <p14:tracePt t="46746" x="5862638" y="5438775"/>
          <p14:tracePt t="46753" x="5768975" y="5438775"/>
          <p14:tracePt t="46762" x="5657850" y="5438775"/>
          <p14:tracePt t="46769" x="5565775" y="5438775"/>
          <p14:tracePt t="46778" x="5480050" y="5446713"/>
          <p14:tracePt t="46785" x="5411788" y="5464175"/>
          <p14:tracePt t="46793" x="5378450" y="5472113"/>
          <p14:tracePt t="46931" x="5368925" y="5472113"/>
          <p14:tracePt t="46948" x="5310188" y="5472113"/>
          <p14:tracePt t="46956" x="5249863" y="5472113"/>
          <p14:tracePt t="46962" x="5165725" y="5472113"/>
          <p14:tracePt t="46969" x="5080000" y="5472113"/>
          <p14:tracePt t="46978" x="5013325" y="5472113"/>
          <p14:tracePt t="46985" x="4970463" y="5472113"/>
          <p14:tracePt t="46993" x="4919663" y="5472113"/>
          <p14:tracePt t="47001" x="4910138" y="5472113"/>
          <p14:tracePt t="47009" x="4868863" y="5472113"/>
          <p14:tracePt t="47017" x="4843463" y="5472113"/>
          <p14:tracePt t="47025" x="4775200" y="5472113"/>
          <p14:tracePt t="47033" x="4714875" y="5472113"/>
          <p14:tracePt t="47041" x="4673600" y="5472113"/>
          <p14:tracePt t="47049" x="4621213" y="5472113"/>
          <p14:tracePt t="47057" x="4613275" y="5472113"/>
          <p14:tracePt t="47065" x="4595813" y="5472113"/>
          <p14:tracePt t="47290" x="4587875" y="5456238"/>
          <p14:tracePt t="47419" x="4570413" y="5430838"/>
          <p14:tracePt t="47426" x="4529138" y="5430838"/>
          <p14:tracePt t="47435" x="4400550" y="5413375"/>
          <p14:tracePt t="47442" x="4222750" y="5345113"/>
          <p14:tracePt t="47450" x="4070350" y="5302250"/>
          <p14:tracePt t="47457" x="3951288" y="5302250"/>
          <p14:tracePt t="47466" x="3925888" y="5302250"/>
          <p14:tracePt t="47473" x="3900488" y="5286375"/>
          <p14:tracePt t="47489" x="3883025" y="5286375"/>
          <p14:tracePt t="47498" x="3873500" y="5286375"/>
          <p14:tracePt t="47505" x="3857625" y="5260975"/>
          <p14:tracePt t="47513" x="3848100" y="5251450"/>
          <p14:tracePt t="47521" x="3848100" y="5235575"/>
          <p14:tracePt t="47529" x="3848100" y="5208588"/>
          <p14:tracePt t="47537" x="3848100" y="5200650"/>
          <p14:tracePt t="47545" x="3848100" y="5183188"/>
          <p14:tracePt t="47553" x="3857625" y="5149850"/>
          <p14:tracePt t="47562" x="3857625" y="5132388"/>
          <p14:tracePt t="47569" x="3857625" y="5124450"/>
          <p14:tracePt t="47579" x="3857625" y="5081588"/>
          <p14:tracePt t="47585" x="3883025" y="5048250"/>
          <p14:tracePt t="47601" x="3900488" y="5022850"/>
          <p14:tracePt t="47609" x="3900488" y="5005388"/>
          <p14:tracePt t="47666" x="3908425" y="5005388"/>
          <p14:tracePt t="47674" x="3925888" y="5038725"/>
          <p14:tracePt t="47682" x="3976688" y="5132388"/>
          <p14:tracePt t="47689" x="4017963" y="5226050"/>
          <p14:tracePt t="47698" x="4103688" y="5353050"/>
          <p14:tracePt t="47706" x="4121150" y="5421313"/>
          <p14:tracePt t="47713" x="4137025" y="5472113"/>
          <p14:tracePt t="47722" x="4162425" y="5481638"/>
          <p14:tracePt t="47730" x="4179888" y="5481638"/>
          <p14:tracePt t="47738" x="4205288" y="5481638"/>
          <p14:tracePt t="47818" x="4230688" y="5464175"/>
          <p14:tracePt t="47826" x="4230688" y="5446713"/>
          <p14:tracePt t="47835" x="4230688" y="5353050"/>
          <p14:tracePt t="47842" x="4230688" y="5268913"/>
          <p14:tracePt t="47850" x="4230688" y="5183188"/>
          <p14:tracePt t="47857" x="4197350" y="5056188"/>
          <p14:tracePt t="47867" x="4162425" y="4962525"/>
          <p14:tracePt t="47873" x="4078288" y="4860925"/>
          <p14:tracePt t="47881" x="4027488" y="4784725"/>
          <p14:tracePt t="47889" x="4010025" y="4741863"/>
          <p14:tracePt t="47897" x="3992563" y="4708525"/>
          <p14:tracePt t="47905" x="3992563" y="4699000"/>
          <p14:tracePt t="47913" x="3992563" y="4673600"/>
          <p14:tracePt t="47921" x="3992563" y="4665663"/>
          <p14:tracePt t="47961" x="3984625" y="4630738"/>
          <p14:tracePt t="47978" x="3951288" y="4605338"/>
          <p14:tracePt t="47985" x="3951288" y="4589463"/>
          <p14:tracePt t="47994" x="3951288" y="4579938"/>
          <p14:tracePt t="48001" x="3951288" y="4572000"/>
          <p14:tracePt t="48017" x="3951288" y="4546600"/>
          <p14:tracePt t="48025" x="3951288" y="4529138"/>
          <p14:tracePt t="48266" x="3951288" y="4521200"/>
          <p14:tracePt t="48282" x="3984625" y="4521200"/>
          <p14:tracePt t="48290" x="4010025" y="4538663"/>
          <p14:tracePt t="48297" x="4017963" y="4546600"/>
          <p14:tracePt t="48305" x="4035425" y="4579938"/>
          <p14:tracePt t="48313" x="4035425" y="4622800"/>
          <p14:tracePt t="48321" x="4052888" y="4665663"/>
          <p14:tracePt t="48329" x="4070350" y="4733925"/>
          <p14:tracePt t="48337" x="4078288" y="4741863"/>
          <p14:tracePt t="48345" x="4095750" y="4775200"/>
          <p14:tracePt t="48353" x="4095750" y="4818063"/>
          <p14:tracePt t="48361" x="4103688" y="4843463"/>
          <p14:tracePt t="48369" x="4121150" y="4894263"/>
          <p14:tracePt t="48378" x="4154488" y="4919663"/>
          <p14:tracePt t="48385" x="4187825" y="4987925"/>
          <p14:tracePt t="48393" x="4197350" y="5005388"/>
          <p14:tracePt t="48401" x="4222750" y="5048250"/>
          <p14:tracePt t="48409" x="4256088" y="5091113"/>
          <p14:tracePt t="48417" x="4273550" y="5124450"/>
          <p14:tracePt t="48425" x="4324350" y="5175250"/>
          <p14:tracePt t="48433" x="4392613" y="5226050"/>
          <p14:tracePt t="48441" x="4410075" y="5235575"/>
          <p14:tracePt t="48449" x="4418013" y="5251450"/>
          <p14:tracePt t="48457" x="4494213" y="5286375"/>
          <p14:tracePt t="48465" x="4511675" y="5294313"/>
          <p14:tracePt t="48473" x="4554538" y="5319713"/>
          <p14:tracePt t="48482" x="4621213" y="5370513"/>
          <p14:tracePt t="48489" x="4630738" y="5387975"/>
          <p14:tracePt t="48498" x="4714875" y="5438775"/>
          <p14:tracePt t="48505" x="4740275" y="5464175"/>
          <p14:tracePt t="48514" x="4808538" y="5497513"/>
          <p14:tracePt t="48521" x="4843463" y="5532438"/>
          <p14:tracePt t="48529" x="4927600" y="5549900"/>
          <p14:tracePt t="48537" x="5003800" y="5600700"/>
          <p14:tracePt t="48545" x="5046663" y="5616575"/>
          <p14:tracePt t="48553" x="5140325" y="5634038"/>
          <p14:tracePt t="48561" x="5199063" y="5634038"/>
          <p14:tracePt t="48569" x="5233988" y="5651500"/>
          <p14:tracePt t="48578" x="5259388" y="5651500"/>
          <p14:tracePt t="48617" x="5267325" y="5651500"/>
          <p14:tracePt t="48625" x="5292725" y="5676900"/>
          <p14:tracePt t="48633" x="5327650" y="5694363"/>
          <p14:tracePt t="48641" x="5353050" y="5702300"/>
          <p14:tracePt t="48665" x="5368925" y="5719763"/>
          <p14:tracePt t="48689" x="5378450" y="5727700"/>
          <p14:tracePt t="48698" x="5386388" y="5745163"/>
          <p14:tracePt t="48705" x="5403850" y="5753100"/>
          <p14:tracePt t="48721" x="5429250" y="5795963"/>
          <p14:tracePt t="48729" x="5446713" y="5821363"/>
          <p14:tracePt t="48737" x="5462588" y="5889625"/>
          <p14:tracePt t="48746" x="5487988" y="5922963"/>
          <p14:tracePt t="48753" x="5522913" y="5965825"/>
          <p14:tracePt t="48762" x="5556250" y="5999163"/>
          <p14:tracePt t="48785" x="5565775" y="5999163"/>
          <p14:tracePt t="48858" x="5573713" y="5999163"/>
          <p14:tracePt t="48865" x="5607050" y="5999163"/>
          <p14:tracePt t="48881" x="5616575" y="5991225"/>
          <p14:tracePt t="48896" x="5624513" y="5965825"/>
          <p14:tracePt t="49179" x="5641975" y="5973763"/>
          <p14:tracePt t="49188" x="5641975" y="6024563"/>
          <p14:tracePt t="49196" x="5641975" y="6049963"/>
          <p14:tracePt t="49202" x="5649913" y="6067425"/>
          <p14:tracePt t="49209" x="5667375" y="6076950"/>
          <p14:tracePt t="49217" x="5726113" y="6110288"/>
          <p14:tracePt t="49225" x="5751513" y="6110288"/>
          <p14:tracePt t="49232" x="5761038" y="6110288"/>
          <p14:tracePt t="49395" x="5776913" y="6118225"/>
          <p14:tracePt t="49450" x="5786438" y="6102350"/>
          <p14:tracePt t="49466" x="5819775" y="6102350"/>
          <p14:tracePt t="49473" x="5827713" y="6102350"/>
          <p14:tracePt t="49481" x="5888038" y="6102350"/>
          <p14:tracePt t="49489" x="5972175" y="6084888"/>
          <p14:tracePt t="49498" x="6091238" y="6067425"/>
          <p14:tracePt t="49505" x="6219825" y="5999163"/>
          <p14:tracePt t="49513" x="6389688" y="5957888"/>
          <p14:tracePt t="49521" x="6516688" y="5915025"/>
          <p14:tracePt t="49530" x="6635750" y="5854700"/>
          <p14:tracePt t="49537" x="6711950" y="5821363"/>
          <p14:tracePt t="49544" x="6770688" y="5803900"/>
          <p14:tracePt t="49553" x="6848475" y="5727700"/>
          <p14:tracePt t="49561" x="6881813" y="5710238"/>
          <p14:tracePt t="49569" x="6950075" y="5676900"/>
          <p14:tracePt t="49578" x="7000875" y="5626100"/>
          <p14:tracePt t="49585" x="7043738" y="5600700"/>
          <p14:tracePt t="49593" x="7077075" y="5565775"/>
          <p14:tracePt t="49601" x="7102475" y="5549900"/>
          <p14:tracePt t="49609" x="7137400" y="5540375"/>
          <p14:tracePt t="49691" x="7145338" y="5524500"/>
          <p14:tracePt t="49706" x="7145338" y="5514975"/>
          <p14:tracePt t="49721" x="7145338" y="5497513"/>
          <p14:tracePt t="49729" x="7145338" y="5472113"/>
          <p14:tracePt t="49745" x="7127875" y="5464175"/>
          <p14:tracePt t="50019" x="7119938" y="5464175"/>
          <p14:tracePt t="50027" x="7102475" y="5464175"/>
          <p14:tracePt t="50033" x="7043738" y="5430838"/>
          <p14:tracePt t="50041" x="6950075" y="5370513"/>
          <p14:tracePt t="50049" x="6823075" y="5286375"/>
          <p14:tracePt t="50057" x="6635750" y="5175250"/>
          <p14:tracePt t="50065" x="6483350" y="5064125"/>
          <p14:tracePt t="50073" x="6296025" y="4972050"/>
          <p14:tracePt t="50081" x="6065838" y="4878388"/>
          <p14:tracePt t="50089" x="5827713" y="4759325"/>
          <p14:tracePt t="50098" x="5599113" y="4691063"/>
          <p14:tracePt t="50105" x="5421313" y="4622800"/>
          <p14:tracePt t="50113" x="5183188" y="4529138"/>
          <p14:tracePt t="50121" x="4978400" y="4486275"/>
          <p14:tracePt t="50129" x="4775200" y="4419600"/>
          <p14:tracePt t="50137" x="4630738" y="4394200"/>
          <p14:tracePt t="50144" x="4460875" y="4394200"/>
          <p14:tracePt t="50153" x="4367213" y="4376738"/>
          <p14:tracePt t="50161" x="4281488" y="4376738"/>
          <p14:tracePt t="50169" x="4187825" y="4359275"/>
          <p14:tracePt t="50178" x="4121150" y="4325938"/>
          <p14:tracePt t="50185" x="4086225" y="4325938"/>
          <p14:tracePt t="50194" x="4002088" y="4308475"/>
          <p14:tracePt t="50201" x="3992563" y="4291013"/>
          <p14:tracePt t="50258" x="3967163" y="4291013"/>
          <p14:tracePt t="50282" x="3916363" y="4283075"/>
          <p14:tracePt t="50289" x="3848100" y="4249738"/>
          <p14:tracePt t="50298" x="3781425" y="4206875"/>
          <p14:tracePt t="50305" x="3652838" y="4146550"/>
          <p14:tracePt t="50314" x="3586163" y="4113213"/>
          <p14:tracePt t="50321" x="3533775" y="4079875"/>
          <p14:tracePt t="50328" x="3508375" y="4052888"/>
          <p14:tracePt t="50337" x="3475038" y="4019550"/>
          <p14:tracePt t="50345" x="3467100" y="4011613"/>
          <p14:tracePt t="50353" x="3424238" y="3968750"/>
          <p14:tracePt t="50362" x="3406775" y="3951288"/>
          <p14:tracePt t="50369" x="3398838" y="3943350"/>
          <p14:tracePt t="50379" x="3355975" y="3900488"/>
          <p14:tracePt t="50385" x="3279775" y="3841750"/>
          <p14:tracePt t="50394" x="3270250" y="3832225"/>
          <p14:tracePt t="50401" x="3244850" y="3816350"/>
          <p14:tracePt t="50409" x="3211513" y="3806825"/>
          <p14:tracePt t="50497" x="3186113" y="3806825"/>
          <p14:tracePt t="50505" x="3143250" y="3806825"/>
          <p14:tracePt t="50513" x="3117850" y="3806825"/>
          <p14:tracePt t="50521" x="3067050" y="3806825"/>
          <p14:tracePt t="50529" x="3008313" y="3806825"/>
          <p14:tracePt t="50536" x="2982913" y="3806825"/>
          <p14:tracePt t="50544" x="2930525" y="3806825"/>
          <p14:tracePt t="50552" x="2922588" y="3806825"/>
          <p14:tracePt t="50560" x="2905125" y="3806825"/>
          <p14:tracePt t="50593" x="2879725" y="3806825"/>
          <p14:tracePt t="50600" x="2854325" y="3841750"/>
          <p14:tracePt t="50608" x="2820988" y="3849688"/>
          <p14:tracePt t="50616" x="2778125" y="3883025"/>
          <p14:tracePt t="50625" x="2727325" y="3917950"/>
          <p14:tracePt t="50633" x="2719388" y="3925888"/>
          <p14:tracePt t="50640" x="2693988" y="3943350"/>
          <p14:tracePt t="50664" x="2676525" y="3943350"/>
          <p14:tracePt t="50672" x="2668588" y="3951288"/>
          <p14:tracePt t="50714" x="2651125" y="3951288"/>
          <p14:tracePt t="50720" x="2641600" y="3976688"/>
          <p14:tracePt t="50730" x="2625725" y="3994150"/>
          <p14:tracePt t="50736" x="2616200" y="4037013"/>
          <p14:tracePt t="50744" x="2600325" y="4062413"/>
          <p14:tracePt t="50752" x="2549525" y="4113213"/>
          <p14:tracePt t="50760" x="2532063" y="4138613"/>
          <p14:tracePt t="50768" x="2506663" y="4156075"/>
          <p14:tracePt t="50777" x="2497138" y="4164013"/>
          <p14:tracePt t="50784" x="2463800" y="4197350"/>
          <p14:tracePt t="50886" x="2463800" y="4206875"/>
          <p14:tracePt t="50898" x="2463800" y="4214813"/>
          <p14:tracePt t="50913" x="2463800" y="4240213"/>
          <p14:tracePt t="50921" x="2463800" y="4257675"/>
          <p14:tracePt t="50929" x="2471738" y="4283075"/>
          <p14:tracePt t="50937" x="2540000" y="4333875"/>
          <p14:tracePt t="50944" x="2633663" y="4351338"/>
          <p14:tracePt t="50953" x="2701925" y="4368800"/>
          <p14:tracePt t="50961" x="2795588" y="4384675"/>
          <p14:tracePt t="50969" x="2879725" y="4384675"/>
          <p14:tracePt t="50978" x="2940050" y="4384675"/>
          <p14:tracePt t="50985" x="3008313" y="4384675"/>
          <p14:tracePt t="50994" x="3033713" y="4384675"/>
          <p14:tracePt t="51001" x="3074988" y="4384675"/>
          <p14:tracePt t="51009" x="3092450" y="4384675"/>
          <p14:tracePt t="51017" x="3100388" y="4384675"/>
          <p14:tracePt t="51025" x="3143250" y="4384675"/>
          <p14:tracePt t="51033" x="3160713" y="4368800"/>
          <p14:tracePt t="51041" x="3168650" y="4359275"/>
          <p14:tracePt t="51049" x="3168650" y="4351338"/>
          <p14:tracePt t="51057" x="3186113" y="4316413"/>
          <p14:tracePt t="51065" x="3186113" y="4291013"/>
          <p14:tracePt t="51073" x="3194050" y="4249738"/>
          <p14:tracePt t="51081" x="3211513" y="4232275"/>
          <p14:tracePt t="51089" x="3211513" y="4206875"/>
          <p14:tracePt t="51098" x="3211513" y="4197350"/>
          <p14:tracePt t="51105" x="3211513" y="4156075"/>
          <p14:tracePt t="51113" x="3211513" y="4130675"/>
          <p14:tracePt t="51121" x="3211513" y="4113213"/>
          <p14:tracePt t="51129" x="3211513" y="4079875"/>
          <p14:tracePt t="51137" x="3186113" y="4044950"/>
          <p14:tracePt t="51144" x="3143250" y="3994150"/>
          <p14:tracePt t="51153" x="3109913" y="3968750"/>
          <p14:tracePt t="51161" x="3016250" y="3908425"/>
          <p14:tracePt t="51169" x="2973388" y="3900488"/>
          <p14:tracePt t="51178" x="2905125" y="3883025"/>
          <p14:tracePt t="51185" x="2854325" y="3849688"/>
          <p14:tracePt t="51201" x="2828925" y="3849688"/>
          <p14:tracePt t="51209" x="2803525" y="3849688"/>
          <p14:tracePt t="51217" x="2760663" y="3849688"/>
          <p14:tracePt t="51225" x="2735263" y="3849688"/>
          <p14:tracePt t="51233" x="2684463" y="3849688"/>
          <p14:tracePt t="51241" x="2659063" y="3849688"/>
          <p14:tracePt t="51249" x="2651125" y="3849688"/>
          <p14:tracePt t="51257" x="2625725" y="3849688"/>
          <p14:tracePt t="51298" x="2608263" y="3849688"/>
          <p14:tracePt t="51305" x="2600325" y="3867150"/>
          <p14:tracePt t="51370" x="2600325" y="3892550"/>
          <p14:tracePt t="51395" x="2616200" y="3900488"/>
          <p14:tracePt t="51411" x="2625725" y="3917950"/>
          <p14:tracePt t="51418" x="2668588" y="3917950"/>
          <p14:tracePt t="51425" x="2727325" y="3917950"/>
          <p14:tracePt t="51433" x="2778125" y="3917950"/>
          <p14:tracePt t="51441" x="2863850" y="3917950"/>
          <p14:tracePt t="51449" x="3033713" y="3917950"/>
          <p14:tracePt t="51457" x="3117850" y="3917950"/>
          <p14:tracePt t="51465" x="3262313" y="3917950"/>
          <p14:tracePt t="51473" x="3348038" y="3917950"/>
          <p14:tracePt t="51481" x="3432175" y="3917950"/>
          <p14:tracePt t="51489" x="3500438" y="3917950"/>
          <p14:tracePt t="51498" x="3543300" y="3917950"/>
          <p14:tracePt t="51505" x="3576638" y="3917950"/>
          <p14:tracePt t="51513" x="3619500" y="3935413"/>
          <p14:tracePt t="51521" x="3662363" y="3943350"/>
          <p14:tracePt t="51529" x="3729038" y="3960813"/>
          <p14:tracePt t="51537" x="3797300" y="3994150"/>
          <p14:tracePt t="51544" x="3848100" y="4011613"/>
          <p14:tracePt t="51553" x="3916363" y="4062413"/>
          <p14:tracePt t="51561" x="3984625" y="4105275"/>
          <p14:tracePt t="51569" x="4111625" y="4189413"/>
          <p14:tracePt t="51578" x="4214813" y="4224338"/>
          <p14:tracePt t="51585" x="4306888" y="4265613"/>
          <p14:tracePt t="51594" x="4375150" y="4300538"/>
          <p14:tracePt t="51601" x="4468813" y="4316413"/>
          <p14:tracePt t="51609" x="4537075" y="4351338"/>
          <p14:tracePt t="51617" x="4630738" y="4368800"/>
          <p14:tracePt t="51625" x="4749800" y="4394200"/>
          <p14:tracePt t="51633" x="4851400" y="4427538"/>
          <p14:tracePt t="51641" x="4935538" y="4445000"/>
          <p14:tracePt t="51649" x="5038725" y="4486275"/>
          <p14:tracePt t="51657" x="5132388" y="4503738"/>
          <p14:tracePt t="51665" x="5249863" y="4564063"/>
          <p14:tracePt t="51673" x="5327650" y="4597400"/>
          <p14:tracePt t="51682" x="5446713" y="4665663"/>
          <p14:tracePt t="51689" x="5513388" y="4683125"/>
          <p14:tracePt t="51698" x="5632450" y="4716463"/>
          <p14:tracePt t="51705" x="5683250" y="4749800"/>
          <p14:tracePt t="51713" x="5794375" y="4767263"/>
          <p14:tracePt t="51721" x="5895975" y="4827588"/>
          <p14:tracePt t="51729" x="5989638" y="4868863"/>
          <p14:tracePt t="51737" x="6116638" y="4929188"/>
          <p14:tracePt t="51744" x="6261100" y="4972050"/>
          <p14:tracePt t="51753" x="6364288" y="5030788"/>
          <p14:tracePt t="51761" x="6483350" y="5073650"/>
          <p14:tracePt t="51769" x="6550025" y="5091113"/>
          <p14:tracePt t="51778" x="6653213" y="5149850"/>
          <p14:tracePt t="51785" x="6661150" y="5149850"/>
          <p14:tracePt t="51883" x="6678613" y="5149850"/>
          <p14:tracePt t="51891" x="6686550" y="5149850"/>
          <p14:tracePt t="51905" x="6711950" y="5149850"/>
          <p14:tracePt t="51920" x="6719888" y="5149850"/>
          <p14:tracePt t="51929" x="6745288" y="5149850"/>
          <p14:tracePt t="51937" x="6813550" y="5167313"/>
          <p14:tracePt t="51944" x="6881813" y="5183188"/>
          <p14:tracePt t="51953" x="6975475" y="5218113"/>
          <p14:tracePt t="51960" x="7043738" y="5235575"/>
          <p14:tracePt t="51969" x="7137400" y="5260975"/>
          <p14:tracePt t="51977" x="7256463" y="5294313"/>
          <p14:tracePt t="51984" x="7348538" y="5319713"/>
          <p14:tracePt t="51994" x="7408863" y="5319713"/>
          <p14:tracePt t="52001" x="7459663" y="5319713"/>
          <p14:tracePt t="52017" x="7485063" y="5319713"/>
          <p14:tracePt t="52146" x="7467600" y="5311775"/>
          <p14:tracePt t="52154" x="7451725" y="5294313"/>
          <p14:tracePt t="52162" x="7442200" y="5286375"/>
          <p14:tracePt t="52170" x="7426325" y="5286375"/>
          <p14:tracePt t="52180" x="7416800" y="5276850"/>
          <p14:tracePt t="52186" x="7408863" y="5260975"/>
          <p14:tracePt t="52194" x="7391400" y="5251450"/>
          <p14:tracePt t="52217" x="7383463" y="5251450"/>
          <p14:tracePt t="52225" x="7366000" y="5251450"/>
          <p14:tracePt t="52233" x="7323138" y="5251450"/>
          <p14:tracePt t="52241" x="7315200" y="5251450"/>
          <p14:tracePt t="52249" x="7289800" y="5251450"/>
          <p14:tracePt t="52257" x="7229475" y="5251450"/>
          <p14:tracePt t="52265" x="7178675" y="5251450"/>
          <p14:tracePt t="52273" x="7094538" y="5251450"/>
          <p14:tracePt t="52281" x="7051675" y="5251450"/>
          <p14:tracePt t="52289" x="6967538" y="5251450"/>
          <p14:tracePt t="52298" x="6899275" y="5260975"/>
          <p14:tracePt t="52305" x="6788150" y="5260975"/>
          <p14:tracePt t="52313" x="6694488" y="5276850"/>
          <p14:tracePt t="52321" x="6626225" y="5276850"/>
          <p14:tracePt t="52329" x="6584950" y="5294313"/>
          <p14:tracePt t="52410" x="6567488" y="5294313"/>
          <p14:tracePt t="52417" x="6559550" y="5302250"/>
          <p14:tracePt t="52425" x="6550025" y="5311775"/>
          <p14:tracePt t="52434" x="6534150" y="5327650"/>
          <p14:tracePt t="52441" x="6524625" y="5337175"/>
          <p14:tracePt t="52482" x="6508750" y="5353050"/>
          <p14:tracePt t="52498" x="6508750" y="5380038"/>
          <p14:tracePt t="52505" x="6508750" y="5387975"/>
          <p14:tracePt t="52513" x="6516688" y="5413375"/>
          <p14:tracePt t="52521" x="6516688" y="5430838"/>
          <p14:tracePt t="52529" x="6524625" y="5456238"/>
          <p14:tracePt t="52537" x="6542088" y="5481638"/>
          <p14:tracePt t="52545" x="6542088" y="5507038"/>
          <p14:tracePt t="52553" x="6575425" y="5557838"/>
          <p14:tracePt t="52569" x="6592888" y="5608638"/>
          <p14:tracePt t="52578" x="6600825" y="5616575"/>
          <p14:tracePt t="52601" x="6618288" y="5641975"/>
          <p14:tracePt t="52609" x="6618288" y="5659438"/>
          <p14:tracePt t="52625" x="6626225" y="5668963"/>
          <p14:tracePt t="52633" x="6643688" y="5676900"/>
          <p14:tracePt t="52649" x="6653213" y="5694363"/>
          <p14:tracePt t="52665" x="6661150" y="5702300"/>
          <p14:tracePt t="52689" x="6694488" y="5727700"/>
          <p14:tracePt t="52698" x="6719888" y="5727700"/>
          <p14:tracePt t="52705" x="6729413" y="5745163"/>
          <p14:tracePt t="52713" x="6770688" y="5745163"/>
          <p14:tracePt t="52721" x="6780213" y="5745163"/>
          <p14:tracePt t="52729" x="6823075" y="5753100"/>
          <p14:tracePt t="52737" x="6848475" y="5753100"/>
          <p14:tracePt t="52745" x="6899275" y="5770563"/>
          <p14:tracePt t="52753" x="6942138" y="5770563"/>
          <p14:tracePt t="52761" x="7008813" y="5770563"/>
          <p14:tracePt t="52769" x="7069138" y="5770563"/>
          <p14:tracePt t="52778" x="7153275" y="5770563"/>
          <p14:tracePt t="52785" x="7221538" y="5770563"/>
          <p14:tracePt t="52795" x="7264400" y="5770563"/>
          <p14:tracePt t="52801" x="7348538" y="5770563"/>
          <p14:tracePt t="52809" x="7391400" y="5770563"/>
          <p14:tracePt t="52817" x="7459663" y="5770563"/>
          <p14:tracePt t="52825" x="7518400" y="5770563"/>
          <p14:tracePt t="52833" x="7570788" y="5770563"/>
          <p14:tracePt t="52841" x="7612063" y="5761038"/>
          <p14:tracePt t="52849" x="7662863" y="5735638"/>
          <p14:tracePt t="52857" x="7688263" y="5719763"/>
          <p14:tracePt t="52865" x="7723188" y="5702300"/>
          <p14:tracePt t="52873" x="7731125" y="5694363"/>
          <p14:tracePt t="52889" x="7756525" y="5668963"/>
          <p14:tracePt t="52921" x="7773988" y="5651500"/>
          <p14:tracePt t="52938" x="7781925" y="5641975"/>
          <p14:tracePt t="52978" x="7791450" y="5626100"/>
          <p14:tracePt t="52986" x="7791450" y="5616575"/>
          <p14:tracePt t="53001" x="7791450" y="5608638"/>
          <p14:tracePt t="53010" x="7791450" y="5591175"/>
          <p14:tracePt t="53049" x="7791450" y="5583238"/>
          <p14:tracePt t="53058" x="7791450" y="5540375"/>
          <p14:tracePt t="53067" x="7756525" y="5524500"/>
          <p14:tracePt t="53090" x="7748588" y="5514975"/>
          <p14:tracePt t="53098" x="7740650" y="5497513"/>
          <p14:tracePt t="53106" x="7715250" y="5497513"/>
          <p14:tracePt t="53114" x="7680325" y="5472113"/>
          <p14:tracePt t="53121" x="7654925" y="5472113"/>
          <p14:tracePt t="53129" x="7621588" y="5438775"/>
          <p14:tracePt t="53137" x="7612063" y="5438775"/>
          <p14:tracePt t="53145" x="7586663" y="5438775"/>
          <p14:tracePt t="53153" x="7553325" y="5421313"/>
          <p14:tracePt t="53218" x="7510463" y="5421313"/>
          <p14:tracePt t="53225" x="7485063" y="5421313"/>
          <p14:tracePt t="53233" x="7416800" y="5421313"/>
          <p14:tracePt t="53241" x="7373938" y="5421313"/>
          <p14:tracePt t="53249" x="7315200" y="5421313"/>
          <p14:tracePt t="53257" x="7229475" y="5421313"/>
          <p14:tracePt t="53266" x="7162800" y="5421313"/>
          <p14:tracePt t="53273" x="7102475" y="5421313"/>
          <p14:tracePt t="53282" x="7034213" y="5421313"/>
          <p14:tracePt t="53289" x="7008813" y="5421313"/>
          <p14:tracePt t="53298" x="7000875" y="5421313"/>
          <p14:tracePt t="53305" x="6975475" y="5421313"/>
          <p14:tracePt t="53321" x="6958013" y="5421313"/>
          <p14:tracePt t="53329" x="6932613" y="5430838"/>
          <p14:tracePt t="53345" x="6889750" y="5430838"/>
          <p14:tracePt t="53353" x="6856413" y="5464175"/>
          <p14:tracePt t="53362" x="6831013" y="5464175"/>
          <p14:tracePt t="53369" x="6813550" y="5472113"/>
          <p14:tracePt t="53378" x="6762750" y="5472113"/>
          <p14:tracePt t="53385" x="6711950" y="5489575"/>
          <p14:tracePt t="53395" x="6669088" y="5489575"/>
          <p14:tracePt t="53401" x="6610350" y="5489575"/>
          <p14:tracePt t="53409" x="6592888" y="5489575"/>
          <p14:tracePt t="53417" x="6584950" y="5497513"/>
          <p14:tracePt t="53481" x="6567488" y="5514975"/>
          <p14:tracePt t="53489" x="6567488" y="5524500"/>
          <p14:tracePt t="53505" x="6567488" y="5540375"/>
          <p14:tracePt t="53513" x="6559550" y="5565775"/>
          <p14:tracePt t="53521" x="6542088" y="5591175"/>
          <p14:tracePt t="53529" x="6534150" y="5608638"/>
          <p14:tracePt t="53537" x="6516688" y="5616575"/>
          <p14:tracePt t="53667" x="6524625" y="5616575"/>
          <p14:tracePt t="53676" x="6534150" y="5616575"/>
          <p14:tracePt t="53691" x="6542088" y="5616575"/>
          <p14:tracePt t="53697" x="6584950" y="5616575"/>
          <p14:tracePt t="53705" x="6600825" y="5616575"/>
          <p14:tracePt t="53713" x="6610350" y="5616575"/>
          <p14:tracePt t="53720" x="6635750" y="5616575"/>
          <p14:tracePt t="53729" x="6653213" y="5616575"/>
          <p14:tracePt t="53737" x="6661150" y="5616575"/>
          <p14:tracePt t="53744" x="6669088" y="5616575"/>
          <p14:tracePt t="53753" x="6694488" y="5616575"/>
          <p14:tracePt t="53760" x="6729413" y="5616575"/>
          <p14:tracePt t="53769" x="6770688" y="5616575"/>
          <p14:tracePt t="53777" x="6813550" y="5616575"/>
          <p14:tracePt t="53785" x="6899275" y="5616575"/>
          <p14:tracePt t="53794" x="6967538" y="5616575"/>
          <p14:tracePt t="53801" x="7051675" y="5616575"/>
          <p14:tracePt t="53809" x="7112000" y="5616575"/>
          <p14:tracePt t="53817" x="7178675" y="5616575"/>
          <p14:tracePt t="53825" x="7204075" y="5616575"/>
          <p14:tracePt t="53833" x="7289800" y="5616575"/>
          <p14:tracePt t="53841" x="7348538" y="5616575"/>
          <p14:tracePt t="53849" x="7373938" y="5616575"/>
          <p14:tracePt t="53857" x="7442200" y="5616575"/>
          <p14:tracePt t="53865" x="7451725" y="5616575"/>
          <p14:tracePt t="53873" x="7477125" y="5616575"/>
          <p14:tracePt t="53881" x="7510463" y="5616575"/>
          <p14:tracePt t="53895" x="7518400" y="5616575"/>
          <p14:tracePt t="53986" x="7545388" y="5600700"/>
          <p14:tracePt t="53997" x="7561263" y="5583238"/>
          <p14:tracePt t="54003" x="7586663" y="5557838"/>
          <p14:tracePt t="54011" x="7629525" y="5540375"/>
          <p14:tracePt t="54019" x="7646988" y="5514975"/>
          <p14:tracePt t="54025" x="7654925" y="5497513"/>
          <p14:tracePt t="54033" x="7672388" y="5489575"/>
          <p14:tracePt t="54049" x="7680325" y="5464175"/>
          <p14:tracePt t="54057" x="7697788" y="5464175"/>
          <p14:tracePt t="54065" x="7705725" y="5446713"/>
          <p14:tracePt t="54145" x="7705725" y="5438775"/>
          <p14:tracePt t="54160" x="7705725" y="5413375"/>
          <p14:tracePt t="54233" x="7705725" y="5405438"/>
          <p14:tracePt t="54241" x="7705725" y="5387975"/>
          <p14:tracePt t="54249" x="7705725" y="5380038"/>
          <p14:tracePt t="54265" x="7705725" y="5362575"/>
          <p14:tracePt t="54273" x="7688263" y="5353050"/>
          <p14:tracePt t="54289" x="7680325" y="5345113"/>
          <p14:tracePt t="54305" x="7654925" y="5345113"/>
          <p14:tracePt t="54313" x="7612063" y="5345113"/>
          <p14:tracePt t="54321" x="7578725" y="5345113"/>
          <p14:tracePt t="54329" x="7570788" y="5345113"/>
          <p14:tracePt t="54337" x="7545388" y="5345113"/>
          <p14:tracePt t="54353" x="7485063" y="5345113"/>
          <p14:tracePt t="54361" x="7467600" y="5345113"/>
          <p14:tracePt t="54369" x="7426325" y="5345113"/>
          <p14:tracePt t="54378" x="7366000" y="5345113"/>
          <p14:tracePt t="54385" x="7340600" y="5345113"/>
          <p14:tracePt t="54394" x="7289800" y="5345113"/>
          <p14:tracePt t="54401" x="7281863" y="5345113"/>
          <p14:tracePt t="54409" x="7256463" y="5345113"/>
          <p14:tracePt t="54417" x="7239000" y="5345113"/>
          <p14:tracePt t="54425" x="7229475" y="5345113"/>
          <p14:tracePt t="54433" x="7221538" y="5345113"/>
          <p14:tracePt t="54441" x="7204075" y="5345113"/>
          <p14:tracePt t="54449" x="7196138" y="5345113"/>
          <p14:tracePt t="54457" x="7170738" y="5345113"/>
          <p14:tracePt t="54465" x="7145338" y="5345113"/>
          <p14:tracePt t="54473" x="7094538" y="5345113"/>
          <p14:tracePt t="54481" x="7069138" y="5345113"/>
          <p14:tracePt t="54489" x="7026275" y="5345113"/>
          <p14:tracePt t="54498" x="6992938" y="5345113"/>
          <p14:tracePt t="54505" x="6983413" y="5345113"/>
          <p14:tracePt t="54513" x="6942138" y="5345113"/>
          <p14:tracePt t="54521" x="6932613" y="5345113"/>
          <p14:tracePt t="54529" x="6915150" y="5345113"/>
          <p14:tracePt t="54537" x="6889750" y="5345113"/>
          <p14:tracePt t="54553" x="6881813" y="5345113"/>
          <p14:tracePt t="54561" x="6873875" y="5345113"/>
          <p14:tracePt t="54569" x="6856413" y="5345113"/>
          <p14:tracePt t="54577" x="6831013" y="5345113"/>
          <p14:tracePt t="54594" x="6823075" y="5345113"/>
          <p14:tracePt t="54601" x="6797675" y="5345113"/>
          <p14:tracePt t="54609" x="6762750" y="5362575"/>
          <p14:tracePt t="54617" x="6754813" y="5362575"/>
          <p14:tracePt t="54625" x="6729413" y="5370513"/>
          <p14:tracePt t="54633" x="6653213" y="5430838"/>
          <p14:tracePt t="54649" x="6643688" y="5430838"/>
          <p14:tracePt t="54657" x="6626225" y="5438775"/>
          <p14:tracePt t="54681" x="6618288" y="5438775"/>
          <p14:tracePt t="54689" x="6610350" y="5446713"/>
          <p14:tracePt t="54737" x="6592888" y="5464175"/>
          <p14:tracePt t="54761" x="6592888" y="5472113"/>
          <p14:tracePt t="54769" x="6600825" y="5497513"/>
          <p14:tracePt t="54793" x="6610350" y="5532438"/>
          <p14:tracePt t="54809" x="6626225" y="5557838"/>
          <p14:tracePt t="54825" x="6643688" y="5575300"/>
          <p14:tracePt t="54833" x="6653213" y="5575300"/>
          <p14:tracePt t="54841" x="6661150" y="5583238"/>
          <p14:tracePt t="54849" x="6694488" y="5608638"/>
          <p14:tracePt t="54877" x="6719888" y="5608638"/>
          <p14:tracePt t="54883" x="6745288" y="5626100"/>
          <p14:tracePt t="54897" x="6762750" y="5626100"/>
          <p14:tracePt t="54905" x="6788150" y="5626100"/>
          <p14:tracePt t="54913" x="6797675" y="5626100"/>
          <p14:tracePt t="54921" x="6813550" y="5626100"/>
          <p14:tracePt t="54929" x="6823075" y="5626100"/>
          <p14:tracePt t="54937" x="6848475" y="5626100"/>
          <p14:tracePt t="54945" x="6873875" y="5626100"/>
          <p14:tracePt t="54953" x="6889750" y="5626100"/>
          <p14:tracePt t="54961" x="6924675" y="5626100"/>
          <p14:tracePt t="54969" x="6942138" y="5626100"/>
          <p14:tracePt t="54978" x="6992938" y="5626100"/>
          <p14:tracePt t="54985" x="7008813" y="5626100"/>
          <p14:tracePt t="54995" x="7018338" y="5626100"/>
          <p14:tracePt t="55001" x="7059613" y="5626100"/>
          <p14:tracePt t="55009" x="7077075" y="5626100"/>
          <p14:tracePt t="55017" x="7085013" y="5626100"/>
          <p14:tracePt t="55025" x="7112000" y="5626100"/>
          <p14:tracePt t="55033" x="7119938" y="5616575"/>
          <p14:tracePt t="55057" x="7137400" y="5616575"/>
          <p14:tracePt t="55065" x="7145338" y="5616575"/>
          <p14:tracePt t="55122" x="7170738" y="5616575"/>
          <p14:tracePt t="55129" x="7188200" y="5616575"/>
          <p14:tracePt t="55138" x="7196138" y="5616575"/>
          <p14:tracePt t="55146" x="7213600" y="5616575"/>
          <p14:tracePt t="55163" x="7246938" y="5608638"/>
          <p14:tracePt t="55187" x="7264400" y="5608638"/>
          <p14:tracePt t="55196" x="7272338" y="5608638"/>
          <p14:tracePt t="55265" x="7315200" y="5591175"/>
          <p14:tracePt t="55273" x="7332663" y="5591175"/>
          <p14:tracePt t="55282" x="7358063" y="5583238"/>
          <p14:tracePt t="55289" x="7383463" y="5583238"/>
          <p14:tracePt t="55298" x="7408863" y="5583238"/>
          <p14:tracePt t="55305" x="7442200" y="5549900"/>
          <p14:tracePt t="55313" x="7451725" y="5549900"/>
          <p14:tracePt t="55321" x="7459663" y="5549900"/>
          <p14:tracePt t="55337" x="7477125" y="5549900"/>
          <p14:tracePt t="55361" x="7502525" y="5549900"/>
          <p14:tracePt t="55369" x="7510463" y="5549900"/>
          <p14:tracePt t="55379" x="7527925" y="5540375"/>
          <p14:tracePt t="55395" x="7535863" y="5540375"/>
          <p14:tracePt t="55401" x="7561263" y="5540375"/>
          <p14:tracePt t="55410" x="7578725" y="5540375"/>
          <p14:tracePt t="55417" x="7604125" y="5540375"/>
          <p14:tracePt t="55426" x="7629525" y="5540375"/>
          <p14:tracePt t="55433" x="7637463" y="5540375"/>
          <p14:tracePt t="55441" x="7662863" y="5524500"/>
          <p14:tracePt t="56561" x="7654925" y="5524500"/>
          <p14:tracePt t="57314" x="7637463" y="5524500"/>
          <p14:tracePt t="57337" x="7629525" y="5532438"/>
          <p14:tracePt t="57585" x="7612063" y="5540375"/>
          <p14:tracePt t="57698" x="7604125" y="5540375"/>
          <p14:tracePt t="57714" x="7586663" y="5540375"/>
          <p14:tracePt t="57722" x="7578725" y="5540375"/>
          <p14:tracePt t="57729" x="7570788" y="5540375"/>
          <p14:tracePt t="57737" x="7545388" y="5540375"/>
          <p14:tracePt t="57745" x="7527925" y="5540375"/>
          <p14:tracePt t="58049" x="7518400" y="5524500"/>
          <p14:tracePt t="58057" x="7502525" y="5514975"/>
          <p14:tracePt t="58064" x="7442200" y="5464175"/>
          <p14:tracePt t="58072" x="7400925" y="5446713"/>
          <p14:tracePt t="58080" x="7307263" y="5395913"/>
          <p14:tracePt t="58088" x="7178675" y="5337175"/>
          <p14:tracePt t="58097" x="7026275" y="5268913"/>
          <p14:tracePt t="58104" x="6823075" y="5175250"/>
          <p14:tracePt t="58113" x="6618288" y="5106988"/>
          <p14:tracePt t="58120" x="6354763" y="4987925"/>
          <p14:tracePt t="58129" x="5981700" y="4878388"/>
          <p14:tracePt t="58136" x="5573713" y="4767263"/>
          <p14:tracePt t="58145" x="5284788" y="4716463"/>
          <p14:tracePt t="58153" x="5029200" y="4622800"/>
          <p14:tracePt t="58160" x="4826000" y="4597400"/>
          <p14:tracePt t="58169" x="4765675" y="4597400"/>
          <p14:tracePt t="58176" x="4749800" y="4597400"/>
          <p14:tracePt t="58193" x="4740275" y="4597400"/>
          <p14:tracePt t="58224" x="4714875" y="4597400"/>
          <p14:tracePt t="58241" x="4681538" y="4572000"/>
          <p14:tracePt t="58257" x="4673600" y="4554538"/>
          <p14:tracePt t="58273" x="4638675" y="4529138"/>
          <p14:tracePt t="58281" x="4613275" y="4503738"/>
          <p14:tracePt t="58289" x="4595813" y="4486275"/>
          <p14:tracePt t="58337" x="4587875" y="4478338"/>
          <p14:tracePt t="58345" x="4562475" y="4435475"/>
          <p14:tracePt t="58353" x="4545013" y="4419600"/>
          <p14:tracePt t="58361" x="4503738" y="4394200"/>
          <p14:tracePt t="58369" x="4460875" y="4359275"/>
          <p14:tracePt t="58377" x="4367213" y="4308475"/>
          <p14:tracePt t="58385" x="4214813" y="4240213"/>
          <p14:tracePt t="58394" x="4121150" y="4224338"/>
          <p14:tracePt t="58401" x="4095750" y="4206875"/>
          <p14:tracePt t="58410" x="4052888" y="4206875"/>
          <p14:tracePt t="58618" x="4052888" y="4214813"/>
          <p14:tracePt t="58626" x="4060825" y="4224338"/>
          <p14:tracePt t="58634" x="4095750" y="4265613"/>
          <p14:tracePt t="58641" x="4103688" y="4283075"/>
          <p14:tracePt t="58649" x="4103688" y="4308475"/>
          <p14:tracePt t="58657" x="4121150" y="4316413"/>
          <p14:tracePt t="58665" x="4121150" y="4359275"/>
          <p14:tracePt t="58673" x="4121150" y="4384675"/>
          <p14:tracePt t="58682" x="4121150" y="4452938"/>
          <p14:tracePt t="58689" x="4121150" y="4460875"/>
          <p14:tracePt t="58698" x="4121150" y="4503738"/>
          <p14:tracePt t="58705" x="4121150" y="4529138"/>
          <p14:tracePt t="58721" x="4121150" y="4538663"/>
          <p14:tracePt t="58729" x="4121150" y="4564063"/>
          <p14:tracePt t="58827" x="4121150" y="4579938"/>
          <p14:tracePt t="58834" x="4121150" y="4589463"/>
          <p14:tracePt t="58843" x="4111625" y="4614863"/>
          <p14:tracePt t="58851" x="4095750" y="4648200"/>
          <p14:tracePt t="58859" x="4095750" y="4657725"/>
          <p14:tracePt t="58866" x="4095750" y="4699000"/>
          <p14:tracePt t="58873" x="4086225" y="4708525"/>
          <p14:tracePt t="58881" x="4086225" y="4724400"/>
          <p14:tracePt t="58893" x="4086225" y="4767263"/>
          <p14:tracePt t="58898" x="4086225" y="4775200"/>
          <p14:tracePt t="58905" x="4086225" y="4792663"/>
          <p14:tracePt t="58913" x="4086225" y="4802188"/>
          <p14:tracePt t="58921" x="4086225" y="4827588"/>
          <p14:tracePt t="58929" x="4086225" y="4835525"/>
          <p14:tracePt t="58945" x="4086225" y="4852988"/>
          <p14:tracePt t="58953" x="4086225" y="4860925"/>
          <p14:tracePt t="58960" x="4086225" y="4903788"/>
          <p14:tracePt t="58977" x="4103688" y="4919663"/>
          <p14:tracePt t="59018" x="4103688" y="4929188"/>
          <p14:tracePt t="59026" x="4111625" y="4954588"/>
          <p14:tracePt t="59034" x="4129088" y="4972050"/>
          <p14:tracePt t="59041" x="4154488" y="4997450"/>
          <p14:tracePt t="59050" x="4162425" y="5005388"/>
          <p14:tracePt t="59058" x="4179888" y="5022850"/>
          <p14:tracePt t="59066" x="4187825" y="5030788"/>
          <p14:tracePt t="59073" x="4230688" y="5073650"/>
          <p14:tracePt t="59082" x="4265613" y="5106988"/>
          <p14:tracePt t="59098" x="4291013" y="5132388"/>
          <p14:tracePt t="59105" x="4306888" y="5149850"/>
          <p14:tracePt t="59121" x="4316413" y="5157788"/>
          <p14:tracePt t="59138" x="4332288" y="5183188"/>
          <p14:tracePt t="59145" x="4341813" y="5200650"/>
          <p14:tracePt t="59153" x="4359275" y="5208588"/>
          <p14:tracePt t="59169" x="4367213" y="5235575"/>
          <p14:tracePt t="59178" x="4384675" y="5251450"/>
          <p14:tracePt t="59185" x="4410075" y="5276850"/>
          <p14:tracePt t="59195" x="4460875" y="5302250"/>
          <p14:tracePt t="59201" x="4503738" y="5337175"/>
          <p14:tracePt t="59212" x="4537075" y="5353050"/>
          <p14:tracePt t="59218" x="4545013" y="5362575"/>
          <p14:tracePt t="59226" x="4554538" y="5380038"/>
          <p14:tracePt t="59265" x="4570413" y="5387975"/>
          <p14:tracePt t="59289" x="4579938" y="5387975"/>
          <p14:tracePt t="59298" x="4605338" y="5413375"/>
          <p14:tracePt t="59306" x="4638675" y="5464175"/>
          <p14:tracePt t="59315" x="4673600" y="5481638"/>
          <p14:tracePt t="59321" x="4724400" y="5549900"/>
          <p14:tracePt t="59330" x="4749800" y="5575300"/>
          <p14:tracePt t="59338" x="4800600" y="5626100"/>
          <p14:tracePt t="59345" x="4851400" y="5659438"/>
          <p14:tracePt t="59353" x="4894263" y="5694363"/>
          <p14:tracePt t="59362" x="4910138" y="5694363"/>
          <p14:tracePt t="59369" x="4919663" y="5702300"/>
          <p14:tracePt t="59379" x="4935538" y="5702300"/>
          <p14:tracePt t="59442" x="4945063" y="5702300"/>
          <p14:tracePt t="59449" x="4953000" y="5702300"/>
          <p14:tracePt t="59458" x="4970463" y="5702300"/>
          <p14:tracePt t="59466" x="4995863" y="5719763"/>
          <p14:tracePt t="59482" x="5003800" y="5719763"/>
          <p14:tracePt t="59498" x="5021263" y="5719763"/>
          <p14:tracePt t="59505" x="5046663" y="5727700"/>
          <p14:tracePt t="59513" x="5054600" y="5727700"/>
          <p14:tracePt t="59521" x="5097463" y="5761038"/>
          <p14:tracePt t="59529" x="5114925" y="5770563"/>
          <p14:tracePt t="59538" x="5122863" y="5770563"/>
          <p14:tracePt t="59545" x="5140325" y="5778500"/>
          <p14:tracePt t="59553" x="5148263" y="5778500"/>
          <p14:tracePt t="59562" x="5157788" y="5795963"/>
          <p14:tracePt t="59594" x="5183188" y="5795963"/>
          <p14:tracePt t="59667" x="5216525" y="5813425"/>
          <p14:tracePt t="59674" x="5224463" y="5821363"/>
          <p14:tracePt t="59739" x="5249863" y="5821363"/>
          <p14:tracePt t="59754" x="5284788" y="5838825"/>
          <p14:tracePt t="60019" x="5292725" y="5838825"/>
          <p14:tracePt t="60034" x="5318125" y="5838825"/>
          <p14:tracePt t="60073" x="5335588" y="5838825"/>
          <p14:tracePt t="60081" x="5343525" y="5838825"/>
          <p14:tracePt t="60089" x="5353050" y="5838825"/>
          <p14:tracePt t="60098" x="5386388" y="5846763"/>
          <p14:tracePt t="60129" x="5394325" y="5846763"/>
          <p14:tracePt t="60145" x="5403850" y="5846763"/>
          <p14:tracePt t="60258" x="5421313" y="5846763"/>
          <p14:tracePt t="60266" x="5421313" y="5829300"/>
          <p14:tracePt t="60274" x="5403850" y="5788025"/>
          <p14:tracePt t="60282" x="5386388" y="5778500"/>
          <p14:tracePt t="60290" x="5378450" y="5770563"/>
          <p14:tracePt t="60299" x="5343525" y="5735638"/>
          <p14:tracePt t="60305" x="5335588" y="5735638"/>
          <p14:tracePt t="60314" x="5327650" y="5735638"/>
          <p14:tracePt t="60321" x="5310188" y="5727700"/>
          <p14:tracePt t="60330" x="5302250" y="5727700"/>
          <p14:tracePt t="60337" x="5284788" y="5727700"/>
          <p14:tracePt t="60345" x="5276850" y="5727700"/>
          <p14:tracePt t="60353" x="5249863" y="5702300"/>
          <p14:tracePt t="60360" x="5199063" y="5702300"/>
          <p14:tracePt t="60369" x="5173663" y="5684838"/>
          <p14:tracePt t="60376" x="5122863" y="5668963"/>
          <p14:tracePt t="60385" x="5114925" y="5668963"/>
          <p14:tracePt t="60393" x="5072063" y="5659438"/>
          <p14:tracePt t="60401" x="5046663" y="5641975"/>
          <p14:tracePt t="60410" x="5029200" y="5626100"/>
          <p14:tracePt t="60433" x="5021263" y="5616575"/>
          <p14:tracePt t="60449" x="4995863" y="5591175"/>
          <p14:tracePt t="60457" x="4962525" y="5540375"/>
          <p14:tracePt t="60465" x="4935538" y="5532438"/>
          <p14:tracePt t="60473" x="4919663" y="5514975"/>
          <p14:tracePt t="60481" x="4894263" y="5514975"/>
          <p14:tracePt t="60489" x="4884738" y="5507038"/>
          <p14:tracePt t="60497" x="4859338" y="5489575"/>
          <p14:tracePt t="60505" x="4843463" y="5481638"/>
          <p14:tracePt t="60513" x="4783138" y="5464175"/>
          <p14:tracePt t="60521" x="4724400" y="5446713"/>
          <p14:tracePt t="60529" x="4689475" y="5421313"/>
          <p14:tracePt t="60537" x="4621213" y="5387975"/>
          <p14:tracePt t="60545" x="4613275" y="5387975"/>
          <p14:tracePt t="60553" x="4570413" y="5370513"/>
          <p14:tracePt t="60569" x="4554538" y="5370513"/>
          <p14:tracePt t="60576" x="4529138" y="5353050"/>
          <p14:tracePt t="60585" x="4519613" y="5345113"/>
          <p14:tracePt t="60601" x="4494213" y="5327650"/>
          <p14:tracePt t="60610" x="4468813" y="5327650"/>
          <p14:tracePt t="60617" x="4451350" y="5319713"/>
          <p14:tracePt t="60625" x="4425950" y="5302250"/>
          <p14:tracePt t="60633" x="4418013" y="5294313"/>
          <p14:tracePt t="60641" x="4400550" y="5286375"/>
          <p14:tracePt t="60649" x="4375150" y="5268913"/>
          <p14:tracePt t="60657" x="4349750" y="5251450"/>
          <p14:tracePt t="60665" x="4332288" y="5243513"/>
          <p14:tracePt t="60673" x="4306888" y="5218113"/>
          <p14:tracePt t="60689" x="4298950" y="5200650"/>
          <p14:tracePt t="60697" x="4281488" y="5192713"/>
          <p14:tracePt t="60705" x="4273550" y="5175250"/>
          <p14:tracePt t="60713" x="4248150" y="5149850"/>
          <p14:tracePt t="60721" x="4197350" y="5116513"/>
          <p14:tracePt t="60729" x="4187825" y="5106988"/>
          <p14:tracePt t="60737" x="4171950" y="5106988"/>
          <p14:tracePt t="60745" x="4162425" y="5099050"/>
          <p14:tracePt t="60753" x="4146550" y="5081588"/>
          <p14:tracePt t="60761" x="4137025" y="5073650"/>
          <p14:tracePt t="60785" x="4137025" y="5056188"/>
          <p14:tracePt t="60793" x="4121150" y="5013325"/>
          <p14:tracePt t="60801" x="4121150" y="5005388"/>
          <p14:tracePt t="60810" x="4095750" y="4979988"/>
          <p14:tracePt t="60817" x="4095750" y="4962525"/>
          <p14:tracePt t="60825" x="4095750" y="4937125"/>
          <p14:tracePt t="60833" x="4086225" y="4929188"/>
          <p14:tracePt t="60841" x="4086225" y="4903788"/>
          <p14:tracePt t="60849" x="4086225" y="4886325"/>
          <p14:tracePt t="60857" x="4086225" y="4860925"/>
          <p14:tracePt t="60865" x="4086225" y="4835525"/>
          <p14:tracePt t="60873" x="4086225" y="4810125"/>
          <p14:tracePt t="60881" x="4086225" y="4802188"/>
          <p14:tracePt t="60897" x="4086225" y="4759325"/>
          <p14:tracePt t="60945" x="4086225" y="4741863"/>
          <p14:tracePt t="60953" x="4086225" y="4708525"/>
          <p14:tracePt t="60961" x="4086225" y="4691063"/>
          <p14:tracePt t="60969" x="4086225" y="4665663"/>
          <p14:tracePt t="60977" x="4086225" y="4640263"/>
          <p14:tracePt t="60985" x="4086225" y="4630738"/>
          <p14:tracePt t="60994" x="4086225" y="4605338"/>
          <p14:tracePt t="61001" x="4086225" y="4554538"/>
          <p14:tracePt t="61011" x="4086225" y="4546600"/>
          <p14:tracePt t="61017" x="4086225" y="4529138"/>
          <p14:tracePt t="61049" x="4086225" y="4503738"/>
          <p14:tracePt t="61122" x="4070350" y="4478338"/>
          <p14:tracePt t="61154" x="4052888" y="4460875"/>
          <p14:tracePt t="61170" x="4027488" y="4435475"/>
          <p14:tracePt t="61314" x="4035425" y="4427538"/>
          <p14:tracePt t="61330" x="4060825" y="4427538"/>
          <p14:tracePt t="61338" x="4095750" y="4495800"/>
          <p14:tracePt t="61345" x="4129088" y="4546600"/>
          <p14:tracePt t="61353" x="4179888" y="4640263"/>
          <p14:tracePt t="61361" x="4197350" y="4665663"/>
          <p14:tracePt t="61369" x="4197350" y="4683125"/>
          <p14:tracePt t="61377" x="4205288" y="4724400"/>
          <p14:tracePt t="61385" x="4222750" y="4749800"/>
          <p14:tracePt t="61393" x="4256088" y="4775200"/>
          <p14:tracePt t="61401" x="4256088" y="4810125"/>
          <p14:tracePt t="61410" x="4256088" y="4818063"/>
          <p14:tracePt t="61417" x="4265613" y="4860925"/>
          <p14:tracePt t="61425" x="4281488" y="4886325"/>
          <p14:tracePt t="61433" x="4281488" y="4903788"/>
          <p14:tracePt t="61449" x="4281488" y="4929188"/>
          <p14:tracePt t="61457" x="4281488" y="4937125"/>
          <p14:tracePt t="61579" x="4281488" y="4894263"/>
          <p14:tracePt t="61587" x="4240213" y="4843463"/>
          <p14:tracePt t="61597" x="4205288" y="4802188"/>
          <p14:tracePt t="61603" x="4197350" y="4767263"/>
          <p14:tracePt t="61610" x="4162425" y="4724400"/>
          <p14:tracePt t="61617" x="4129088" y="4691063"/>
          <p14:tracePt t="61625" x="4078288" y="4622800"/>
          <p14:tracePt t="61633" x="4044950" y="4554538"/>
          <p14:tracePt t="61641" x="3992563" y="4478338"/>
          <p14:tracePt t="61649" x="3976688" y="4452938"/>
          <p14:tracePt t="61665" x="3976688" y="4435475"/>
          <p14:tracePt t="61672" x="3976688" y="4410075"/>
          <p14:tracePt t="61688" x="3976688" y="4402138"/>
          <p14:tracePt t="61929" x="3976688" y="4419600"/>
          <p14:tracePt t="61937" x="3992563" y="4445000"/>
          <p14:tracePt t="61946" x="4010025" y="4452938"/>
          <p14:tracePt t="61953" x="4035425" y="4478338"/>
          <p14:tracePt t="61960" x="4086225" y="4554538"/>
          <p14:tracePt t="61968" x="4103688" y="4579938"/>
          <p14:tracePt t="61976" x="4111625" y="4605338"/>
          <p14:tracePt t="61993" x="4146550" y="4640263"/>
          <p14:tracePt t="62009" x="4146550" y="4683125"/>
          <p14:tracePt t="62016" x="4146550" y="4699000"/>
          <p14:tracePt t="62032" x="4146550" y="4708525"/>
          <p14:tracePt t="62081" x="4146550" y="4733925"/>
          <p14:tracePt t="62089" x="4146550" y="4749800"/>
          <p14:tracePt t="62097" x="4146550" y="4775200"/>
          <p14:tracePt t="62105" x="4146550" y="4818063"/>
          <p14:tracePt t="62113" x="4146550" y="4843463"/>
          <p14:tracePt t="62121" x="4146550" y="4886325"/>
          <p14:tracePt t="62129" x="4146550" y="4903788"/>
          <p14:tracePt t="62243" x="4146550" y="4886325"/>
          <p14:tracePt t="62250" x="4146550" y="4818063"/>
          <p14:tracePt t="62260" x="4137025" y="4733925"/>
          <p14:tracePt t="62268" x="4121150" y="4640263"/>
          <p14:tracePt t="62273" x="4095750" y="4546600"/>
          <p14:tracePt t="62281" x="4060825" y="4452938"/>
          <p14:tracePt t="62289" x="4060825" y="4394200"/>
          <p14:tracePt t="62297" x="4060825" y="4341813"/>
          <p14:tracePt t="62305" x="4060825" y="4316413"/>
          <p14:tracePt t="62314" x="4044950" y="4275138"/>
          <p14:tracePt t="62601" x="4044950" y="4283075"/>
          <p14:tracePt t="62609" x="4044950" y="4300538"/>
          <p14:tracePt t="62617" x="4044950" y="4341813"/>
          <p14:tracePt t="62625" x="4044950" y="4368800"/>
          <p14:tracePt t="62633" x="4044950" y="4376738"/>
          <p14:tracePt t="62640" x="4052888" y="4435475"/>
          <p14:tracePt t="62657" x="4052888" y="4445000"/>
          <p14:tracePt t="62665" x="4060825" y="4486275"/>
          <p14:tracePt t="62689" x="4060825" y="4503738"/>
          <p14:tracePt t="62696" x="4060825" y="4513263"/>
          <p14:tracePt t="62705" x="4060825" y="4538663"/>
          <p14:tracePt t="62713" x="4078288" y="4572000"/>
          <p14:tracePt t="62721" x="4078288" y="4630738"/>
          <p14:tracePt t="62729" x="4095750" y="4640263"/>
          <p14:tracePt t="62736" x="4121150" y="4699000"/>
          <p14:tracePt t="62745" x="4137025" y="4733925"/>
          <p14:tracePt t="62753" x="4137025" y="4759325"/>
          <p14:tracePt t="62760" x="4137025" y="4767263"/>
          <p14:tracePt t="62769" x="4146550" y="4802188"/>
          <p14:tracePt t="62776" x="4162425" y="4827588"/>
          <p14:tracePt t="62786" x="4162425" y="4835525"/>
          <p14:tracePt t="62798" x="4162425" y="4852988"/>
          <p14:tracePt t="62804" x="4187825" y="4878388"/>
          <p14:tracePt t="62814" x="4187825" y="4886325"/>
          <p14:tracePt t="62818" x="4187825" y="4903788"/>
          <p14:tracePt t="62825" x="4205288" y="4911725"/>
          <p14:tracePt t="62841" x="4205288" y="4929188"/>
          <p14:tracePt t="62849" x="4214813" y="4954588"/>
          <p14:tracePt t="62857" x="4230688" y="4979988"/>
          <p14:tracePt t="62876" x="4281488" y="5030788"/>
          <p14:tracePt t="62881" x="4291013" y="5038725"/>
          <p14:tracePt t="62889" x="4306888" y="5081588"/>
          <p14:tracePt t="62897" x="4332288" y="5099050"/>
          <p14:tracePt t="62905" x="4349750" y="5106988"/>
          <p14:tracePt t="62913" x="4359275" y="5124450"/>
          <p14:tracePt t="62921" x="4375150" y="5149850"/>
          <p14:tracePt t="62929" x="4400550" y="5183188"/>
          <p14:tracePt t="62937" x="4418013" y="5192713"/>
          <p14:tracePt t="62945" x="4425950" y="5200650"/>
          <p14:tracePt t="62969" x="4468813" y="5218113"/>
          <p14:tracePt t="62985" x="4494213" y="5251450"/>
          <p14:tracePt t="62993" x="4529138" y="5260975"/>
          <p14:tracePt t="63001" x="4537075" y="5260975"/>
          <p14:tracePt t="63010" x="4554538" y="5276850"/>
          <p14:tracePt t="63017" x="4595813" y="5286375"/>
          <p14:tracePt t="63025" x="4621213" y="5319713"/>
          <p14:tracePt t="63033" x="4638675" y="5327650"/>
          <p14:tracePt t="63041" x="4646613" y="5345113"/>
          <p14:tracePt t="63049" x="4673600" y="5353050"/>
          <p14:tracePt t="63058" x="4689475" y="5370513"/>
          <p14:tracePt t="63065" x="4699000" y="5380038"/>
          <p14:tracePt t="63073" x="4724400" y="5395913"/>
          <p14:tracePt t="63081" x="4732338" y="5405438"/>
          <p14:tracePt t="63098" x="4749800" y="5421313"/>
          <p14:tracePt t="63121" x="4757738" y="5430838"/>
          <p14:tracePt t="63137" x="4775200" y="5456238"/>
          <p14:tracePt t="63145" x="4783138" y="5472113"/>
          <p14:tracePt t="63153" x="4808538" y="5481638"/>
          <p14:tracePt t="63161" x="4826000" y="5514975"/>
          <p14:tracePt t="63169" x="4843463" y="5524500"/>
          <p14:tracePt t="63177" x="4851400" y="5532438"/>
          <p14:tracePt t="63185" x="4876800" y="5549900"/>
          <p14:tracePt t="63201" x="4894263" y="5549900"/>
          <p14:tracePt t="63210" x="4902200" y="5557838"/>
          <p14:tracePt t="63217" x="4910138" y="5575300"/>
          <p14:tracePt t="63225" x="4927600" y="5575300"/>
          <p14:tracePt t="63233" x="4935538" y="5583238"/>
          <p14:tracePt t="63249" x="4978400" y="5600700"/>
          <p14:tracePt t="63257" x="5029200" y="5616575"/>
          <p14:tracePt t="63265" x="5097463" y="5651500"/>
          <p14:tracePt t="63273" x="5157788" y="5668963"/>
          <p14:tracePt t="63281" x="5249863" y="5684838"/>
          <p14:tracePt t="63289" x="5343525" y="5702300"/>
          <p14:tracePt t="63298" x="5437188" y="5719763"/>
          <p14:tracePt t="63305" x="5462588" y="5735638"/>
          <p14:tracePt t="63314" x="5513388" y="5735638"/>
          <p14:tracePt t="63321" x="5522913" y="5735638"/>
          <p14:tracePt t="63353" x="5530850" y="5735638"/>
          <p14:tracePt t="63715" x="5530850" y="5745163"/>
          <p14:tracePt t="63723" x="5513388" y="5788025"/>
          <p14:tracePt t="63730" x="5513388" y="5872163"/>
          <p14:tracePt t="63738" x="5480050" y="5922963"/>
          <p14:tracePt t="63745" x="5403850" y="6034088"/>
          <p14:tracePt t="63753" x="5394325" y="6084888"/>
          <p14:tracePt t="63761" x="5335588" y="6153150"/>
          <p14:tracePt t="63776" x="5327650" y="6153150"/>
          <p14:tracePt t="63793" x="5318125" y="6153150"/>
          <p14:tracePt t="63945" x="5318125" y="6161088"/>
          <p14:tracePt t="63953" x="5353050" y="6246813"/>
          <p14:tracePt t="63961" x="5403850" y="6262688"/>
          <p14:tracePt t="63969" x="5472113" y="6237288"/>
          <p14:tracePt t="63977" x="5530850" y="6221413"/>
          <p14:tracePt t="63985" x="5565775" y="6221413"/>
          <p14:tracePt t="64001" x="5556250" y="6221413"/>
          <p14:tracePt t="64010" x="5548313" y="6211888"/>
          <p14:tracePt t="64017" x="5522913" y="6211888"/>
          <p14:tracePt t="64027" x="5513388" y="6211888"/>
          <p14:tracePt t="64033" x="5437188" y="6211888"/>
          <p14:tracePt t="64041" x="5310188" y="6262688"/>
          <p14:tracePt t="64049" x="5216525" y="6305550"/>
          <p14:tracePt t="64057" x="5183188" y="6330950"/>
          <p14:tracePt t="64065" x="5173663" y="6348413"/>
          <p14:tracePt t="64138" x="5173663" y="6356350"/>
          <p14:tracePt t="64145" x="5173663" y="6381750"/>
          <p14:tracePt t="64154" x="5173663" y="6391275"/>
          <p14:tracePt t="64163" x="5173663" y="6407150"/>
          <p14:tracePt t="64179" x="5157788" y="6432550"/>
          <p14:tracePt t="64186" x="5157788" y="6442075"/>
          <p14:tracePt t="64218" x="5157788" y="6457950"/>
          <p14:tracePt t="64379" x="5148263" y="6467475"/>
          <p14:tracePt t="64635" x="5106988" y="6467475"/>
          <p14:tracePt t="64642" x="5097463" y="6467475"/>
          <p14:tracePt t="64649" x="5080000" y="6467475"/>
          <p14:tracePt t="64657" x="5038725" y="6450013"/>
          <p14:tracePt t="64665" x="5013325" y="6432550"/>
          <p14:tracePt t="64673" x="4945063" y="6381750"/>
          <p14:tracePt t="64681" x="4927600" y="6356350"/>
          <p14:tracePt t="64689" x="4910138" y="6288088"/>
          <p14:tracePt t="64697" x="4910138" y="6229350"/>
          <p14:tracePt t="64705" x="4910138" y="6161088"/>
          <p14:tracePt t="64713" x="4910138" y="6135688"/>
          <p14:tracePt t="64721" x="4910138" y="6092825"/>
          <p14:tracePt t="64729" x="4910138" y="6076950"/>
          <p14:tracePt t="64737" x="4910138" y="6067425"/>
          <p14:tracePt t="64745" x="4927600" y="6042025"/>
          <p14:tracePt t="64764" x="4935538" y="6042025"/>
          <p14:tracePt t="64788" x="4962525" y="6042025"/>
          <p14:tracePt t="64797" x="5013325" y="6042025"/>
          <p14:tracePt t="64802" x="5038725" y="6042025"/>
          <p14:tracePt t="64811" x="5097463" y="6042025"/>
          <p14:tracePt t="64817" x="5114925" y="6042025"/>
          <p14:tracePt t="64827" x="5140325" y="6042025"/>
          <p14:tracePt t="64833" x="5148263" y="6042025"/>
          <p14:tracePt t="64857" x="5089525" y="6042025"/>
          <p14:tracePt t="64865" x="5064125" y="6042025"/>
          <p14:tracePt t="64878" x="5003800" y="6042025"/>
          <p14:tracePt t="65033" x="5089525" y="6186488"/>
          <p14:tracePt t="65042" x="5140325" y="6194425"/>
          <p14:tracePt t="65049" x="5199063" y="6211888"/>
          <p14:tracePt t="65057" x="5302250" y="6254750"/>
          <p14:tracePt t="65082" x="5292725" y="6229350"/>
          <p14:tracePt t="65089" x="5233988" y="6229350"/>
          <p14:tracePt t="65098" x="5165725" y="6229350"/>
          <p14:tracePt t="65105" x="5072063" y="6280150"/>
          <p14:tracePt t="65114" x="5013325" y="6280150"/>
          <p14:tracePt t="65121" x="4902200" y="6297613"/>
          <p14:tracePt t="65129" x="4818063" y="6297613"/>
          <p14:tracePt t="65137" x="4724400" y="6297613"/>
          <p14:tracePt t="65145" x="4664075" y="6297613"/>
          <p14:tracePt t="65153" x="4613275" y="6297613"/>
          <p14:tracePt t="65161" x="4587875" y="6297613"/>
          <p14:tracePt t="65169" x="4579938" y="6297613"/>
          <p14:tracePt t="65185" x="4554538" y="6297613"/>
          <p14:tracePt t="65194" x="4503738" y="6254750"/>
          <p14:tracePt t="65201" x="4503738" y="6246813"/>
          <p14:tracePt t="65210" x="4460875" y="6203950"/>
          <p14:tracePt t="65217" x="4425950" y="6153150"/>
          <p14:tracePt t="65227" x="4410075" y="6110288"/>
          <p14:tracePt t="65233" x="4359275" y="6042025"/>
          <p14:tracePt t="65241" x="4332288" y="6008688"/>
          <p14:tracePt t="65249" x="4281488" y="5957888"/>
          <p14:tracePt t="65257" x="4248150" y="5932488"/>
          <p14:tracePt t="65265" x="4205288" y="5915025"/>
          <p14:tracePt t="65273" x="4179888" y="5897563"/>
          <p14:tracePt t="65282" x="4146550" y="5872163"/>
          <p14:tracePt t="65313" x="4137025" y="5854700"/>
          <p14:tracePt t="65330" x="4121150" y="5813425"/>
          <p14:tracePt t="65337" x="4103688" y="5788025"/>
          <p14:tracePt t="65353" x="4078288" y="5753100"/>
          <p14:tracePt t="65466" x="4078288" y="5745163"/>
          <p14:tracePt t="65490" x="4078288" y="5719763"/>
          <p14:tracePt t="65498" x="4078288" y="5694363"/>
          <p14:tracePt t="65505" x="4078288" y="5659438"/>
          <p14:tracePt t="65514" x="4078288" y="5575300"/>
          <p14:tracePt t="65521" x="4078288" y="5489575"/>
          <p14:tracePt t="65530" x="4078288" y="5380038"/>
          <p14:tracePt t="65537" x="4078288" y="5208588"/>
          <p14:tracePt t="65545" x="4078288" y="5091113"/>
          <p14:tracePt t="65553" x="4078288" y="4919663"/>
          <p14:tracePt t="65561" x="4078288" y="4775200"/>
          <p14:tracePt t="65569" x="4052888" y="4546600"/>
          <p14:tracePt t="65576" x="4035425" y="4427538"/>
          <p14:tracePt t="65585" x="3967163" y="4224338"/>
          <p14:tracePt t="65593" x="3916363" y="4044950"/>
          <p14:tracePt t="65601" x="3857625" y="3867150"/>
          <p14:tracePt t="65610" x="3832225" y="3697288"/>
          <p14:tracePt t="65617" x="3814763" y="3552825"/>
          <p14:tracePt t="65626" x="3746500" y="3424238"/>
          <p14:tracePt t="65633" x="3746500" y="3305175"/>
          <p14:tracePt t="65641" x="3729038" y="3186113"/>
          <p14:tracePt t="65649" x="3729038" y="3076575"/>
          <p14:tracePt t="65657" x="3729038" y="2990850"/>
          <p14:tracePt t="65665" x="3729038" y="2922588"/>
          <p14:tracePt t="65673" x="3729038" y="2897188"/>
          <p14:tracePt t="65681" x="3729038" y="2846388"/>
          <p14:tracePt t="65689" x="3729038" y="2820988"/>
          <p14:tracePt t="65697" x="3713163" y="2762250"/>
          <p14:tracePt t="65705" x="3713163" y="2744788"/>
          <p14:tracePt t="65713" x="3713163" y="2701925"/>
          <p14:tracePt t="65721" x="3695700" y="2676525"/>
          <p14:tracePt t="65737" x="3695700" y="2651125"/>
          <p14:tracePt t="65745" x="3695700" y="2633663"/>
          <p14:tracePt t="65761" x="3695700" y="2625725"/>
          <p14:tracePt t="65769" x="3695700" y="2617788"/>
          <p14:tracePt t="65777" x="3695700" y="2592388"/>
          <p14:tracePt t="65785" x="3695700" y="2557463"/>
          <p14:tracePt t="65801" x="3695700" y="2549525"/>
          <p14:tracePt t="65826" x="3695700" y="2532063"/>
          <p14:tracePt t="65978" x="3670300" y="2506663"/>
          <p14:tracePt t="65986" x="3670300" y="2498725"/>
          <p14:tracePt t="65995" x="3670300" y="2481263"/>
          <p14:tracePt t="66010" x="3670300" y="2447925"/>
          <p14:tracePt t="66017" x="3670300" y="2430463"/>
          <p14:tracePt t="66027" x="3652838" y="2405063"/>
          <p14:tracePt t="66058" x="3644900" y="2405063"/>
          <p14:tracePt t="66250" x="3644900" y="2379663"/>
          <p14:tracePt t="66258" x="3644900" y="2344738"/>
          <p14:tracePt t="66266" x="3644900" y="2303463"/>
          <p14:tracePt t="66274" x="3644900" y="2278063"/>
          <p14:tracePt t="66282" x="3627438" y="2209800"/>
          <p14:tracePt t="66289" x="3594100" y="2116138"/>
          <p14:tracePt t="66297" x="3559175" y="2065338"/>
          <p14:tracePt t="66305" x="3543300" y="2022475"/>
          <p14:tracePt t="66313" x="3508375" y="1954213"/>
          <p14:tracePt t="66321" x="3500438" y="1938338"/>
          <p14:tracePt t="66345" x="3482975" y="1928813"/>
          <p14:tracePt t="66385" x="3457575" y="1928813"/>
          <p14:tracePt t="66425" x="3449638" y="1928813"/>
          <p14:tracePt t="66433" x="3432175" y="1928813"/>
          <p14:tracePt t="66441" x="3432175" y="1971675"/>
          <p14:tracePt t="66449" x="3432175" y="2055813"/>
          <p14:tracePt t="66457" x="3432175" y="2149475"/>
          <p14:tracePt t="66465" x="3432175" y="2235200"/>
          <p14:tracePt t="66473" x="3432175" y="2319338"/>
          <p14:tracePt t="66481" x="3467100" y="2413000"/>
          <p14:tracePt t="66489" x="3500438" y="2489200"/>
          <p14:tracePt t="66497" x="3551238" y="2557463"/>
          <p14:tracePt t="66505" x="3568700" y="2592388"/>
          <p14:tracePt t="66513" x="3602038" y="2660650"/>
          <p14:tracePt t="66521" x="3636963" y="2686050"/>
          <p14:tracePt t="66569" x="3644900" y="2701925"/>
          <p14:tracePt t="66643" x="3644900" y="2668588"/>
          <p14:tracePt t="66650" x="3644900" y="2643188"/>
          <p14:tracePt t="66659" x="3636963" y="2592388"/>
          <p14:tracePt t="66666" x="3611563" y="2566988"/>
          <p14:tracePt t="66673" x="3594100" y="2549525"/>
          <p14:tracePt t="66681" x="3586163" y="2541588"/>
          <p14:tracePt t="66689" x="3543300" y="2498725"/>
          <p14:tracePt t="66697" x="3525838" y="2481263"/>
          <p14:tracePt t="66705" x="3482975" y="2422525"/>
          <p14:tracePt t="66721" x="3467100" y="2362200"/>
          <p14:tracePt t="66729" x="3457575" y="2344738"/>
          <p14:tracePt t="66737" x="3457575" y="2319338"/>
          <p14:tracePt t="66745" x="3457575" y="2311400"/>
          <p14:tracePt t="66811" x="3457575" y="2293938"/>
          <p14:tracePt t="66836" x="3457575" y="2286000"/>
          <p14:tracePt t="66914" x="3457575" y="2243138"/>
          <p14:tracePt t="66938" x="3475038" y="2243138"/>
          <p14:tracePt t="66953" x="3482975" y="2243138"/>
          <p14:tracePt t="66969" x="3508375" y="2227263"/>
          <p14:tracePt t="66977" x="3525838" y="2227263"/>
          <p14:tracePt t="66994" x="3533775" y="2217738"/>
          <p14:tracePt t="67001" x="3551238" y="2209800"/>
          <p14:tracePt t="67010" x="3559175" y="2192338"/>
          <p14:tracePt t="67017" x="3576638" y="2166938"/>
          <p14:tracePt t="67026" x="3576638" y="2159000"/>
          <p14:tracePt t="67033" x="3586163" y="2116138"/>
          <p14:tracePt t="67041" x="3619500" y="2082800"/>
          <p14:tracePt t="67049" x="3619500" y="2055813"/>
          <p14:tracePt t="67057" x="3619500" y="2030413"/>
          <p14:tracePt t="67065" x="3619500" y="1963738"/>
          <p14:tracePt t="67073" x="3627438" y="1954213"/>
          <p14:tracePt t="67081" x="3644900" y="1911350"/>
          <p14:tracePt t="67089" x="3644900" y="1885950"/>
          <p14:tracePt t="67097" x="3644900" y="1835150"/>
          <p14:tracePt t="67121" x="3644900" y="1827213"/>
          <p14:tracePt t="67130" x="3652838" y="1819275"/>
          <p14:tracePt t="67306" x="3670300" y="1835150"/>
          <p14:tracePt t="67313" x="3670300" y="1920875"/>
          <p14:tracePt t="67321" x="3670300" y="2005013"/>
          <p14:tracePt t="67329" x="3670300" y="2090738"/>
          <p14:tracePt t="67337" x="3670300" y="2159000"/>
          <p14:tracePt t="67345" x="3670300" y="2184400"/>
          <p14:tracePt t="67352" x="3670300" y="2227263"/>
          <p14:tracePt t="67361" x="3670300" y="2243138"/>
          <p14:tracePt t="67369" x="3670300" y="2252663"/>
          <p14:tracePt t="67385" x="3670300" y="2278063"/>
          <p14:tracePt t="67401" x="3670300" y="2293938"/>
          <p14:tracePt t="67409" x="3662363" y="2319338"/>
          <p14:tracePt t="67609" x="3662363" y="2311400"/>
          <p14:tracePt t="67617" x="3662363" y="2286000"/>
          <p14:tracePt t="67626" x="3662363" y="2243138"/>
          <p14:tracePt t="67633" x="3670300" y="2192338"/>
          <p14:tracePt t="67641" x="3670300" y="2149475"/>
          <p14:tracePt t="67649" x="3687763" y="2082800"/>
          <p14:tracePt t="67657" x="3687763" y="2039938"/>
          <p14:tracePt t="67665" x="3687763" y="1997075"/>
          <p14:tracePt t="67672" x="3703638" y="1946275"/>
          <p14:tracePt t="67681" x="3703638" y="1920875"/>
          <p14:tracePt t="67689" x="3703638" y="1911350"/>
          <p14:tracePt t="67696" x="3703638" y="1895475"/>
          <p14:tracePt t="67818" x="3695700" y="1885950"/>
          <p14:tracePt t="67829" x="3662363" y="1885950"/>
          <p14:tracePt t="67834" x="3611563" y="1885950"/>
          <p14:tracePt t="67841" x="3586163" y="1885950"/>
          <p14:tracePt t="67849" x="3517900" y="1895475"/>
          <p14:tracePt t="67857" x="3398838" y="1911350"/>
          <p14:tracePt t="67865" x="3330575" y="1946275"/>
          <p14:tracePt t="67873" x="3211513" y="1989138"/>
          <p14:tracePt t="67881" x="3117850" y="1989138"/>
          <p14:tracePt t="67894" x="3024188" y="2047875"/>
          <p14:tracePt t="67898" x="2930525" y="2047875"/>
          <p14:tracePt t="67905" x="2889250" y="2065338"/>
          <p14:tracePt t="67915" x="2871788" y="2065338"/>
          <p14:tracePt t="67921" x="2838450" y="2073275"/>
          <p14:tracePt t="67930" x="2820988" y="2073275"/>
          <p14:tracePt t="67969" x="2811463" y="2073275"/>
          <p14:tracePt t="67977" x="2786063" y="2108200"/>
          <p14:tracePt t="67985" x="2752725" y="2108200"/>
          <p14:tracePt t="67993" x="2727325" y="2116138"/>
          <p14:tracePt t="68001" x="2684463" y="2116138"/>
          <p14:tracePt t="68010" x="2668588" y="2116138"/>
          <p14:tracePt t="68017" x="2625725" y="2133600"/>
          <p14:tracePt t="68026" x="2616200" y="2133600"/>
          <p14:tracePt t="68041" x="2590800" y="2133600"/>
          <p14:tracePt t="68194" x="2574925" y="2141538"/>
          <p14:tracePt t="68202" x="2574925" y="2166938"/>
          <p14:tracePt t="68218" x="2574925" y="2184400"/>
          <p14:tracePt t="68228" x="2582863" y="2192338"/>
          <p14:tracePt t="68235" x="2590800" y="2209800"/>
          <p14:tracePt t="68242" x="2616200" y="2217738"/>
          <p14:tracePt t="68249" x="2651125" y="2252663"/>
          <p14:tracePt t="68258" x="2693988" y="2268538"/>
          <p14:tracePt t="68265" x="2744788" y="2278063"/>
          <p14:tracePt t="68273" x="2770188" y="2278063"/>
          <p14:tracePt t="68281" x="2838450" y="2278063"/>
          <p14:tracePt t="68289" x="2863850" y="2311400"/>
          <p14:tracePt t="68297" x="2914650" y="2328863"/>
          <p14:tracePt t="68313" x="2940050" y="2328863"/>
          <p14:tracePt t="68321" x="2965450" y="2328863"/>
          <p14:tracePt t="68329" x="2973388" y="2328863"/>
          <p14:tracePt t="68337" x="2990850" y="2328863"/>
          <p14:tracePt t="68353" x="2998788" y="2328863"/>
          <p14:tracePt t="68361" x="3024188" y="2328863"/>
          <p14:tracePt t="68369" x="3059113" y="2328863"/>
          <p14:tracePt t="68376" x="3067050" y="2328863"/>
          <p14:tracePt t="68385" x="3109913" y="2328863"/>
          <p14:tracePt t="68393" x="3135313" y="2328863"/>
          <p14:tracePt t="68401" x="3203575" y="2319338"/>
          <p14:tracePt t="68410" x="3211513" y="2311400"/>
          <p14:tracePt t="68417" x="3270250" y="2293938"/>
          <p14:tracePt t="68426" x="3297238" y="2278063"/>
          <p14:tracePt t="68433" x="3348038" y="2260600"/>
          <p14:tracePt t="68441" x="3355975" y="2252663"/>
          <p14:tracePt t="68449" x="3373438" y="2235200"/>
          <p14:tracePt t="68457" x="3381375" y="2235200"/>
          <p14:tracePt t="68643" x="3389313" y="2235200"/>
          <p14:tracePt t="68683" x="3406775" y="2227263"/>
          <p14:tracePt t="68713" x="3414713" y="2227263"/>
          <p14:tracePt t="68730" x="3441700" y="2227263"/>
          <p14:tracePt t="68737" x="3457575" y="2227263"/>
          <p14:tracePt t="68746" x="3467100" y="2227263"/>
          <p14:tracePt t="68762" x="3475038" y="2227263"/>
          <p14:tracePt t="68777" x="3508375" y="2227263"/>
          <p14:tracePt t="68785" x="3533775" y="2227263"/>
          <p14:tracePt t="68793" x="3543300" y="2227263"/>
          <p14:tracePt t="68801" x="3568700" y="2227263"/>
          <p14:tracePt t="68825" x="3586163" y="2227263"/>
          <p14:tracePt t="68833" x="3594100" y="2227263"/>
          <p14:tracePt t="68842" x="3594100" y="2243138"/>
          <p14:tracePt t="68849" x="3594100" y="2293938"/>
          <p14:tracePt t="68857" x="3602038" y="2311400"/>
          <p14:tracePt t="68865" x="3602038" y="2336800"/>
          <p14:tracePt t="68873" x="3602038" y="2362200"/>
          <p14:tracePt t="68881" x="3586163" y="2397125"/>
          <p14:tracePt t="68994" x="3551238" y="2481263"/>
          <p14:tracePt t="69003" x="3475038" y="2557463"/>
          <p14:tracePt t="69011" x="3424238" y="2574925"/>
          <p14:tracePt t="69018" x="3414713" y="2574925"/>
          <p14:tracePt t="69026" x="3398838" y="2574925"/>
          <p14:tracePt t="69033" x="3398838" y="2549525"/>
          <p14:tracePt t="69041" x="3424238" y="2481263"/>
          <p14:tracePt t="69049" x="3492500" y="2447925"/>
          <p14:tracePt t="69057" x="3525838" y="2447925"/>
          <p14:tracePt t="69065" x="3551238" y="2447925"/>
          <p14:tracePt t="69073" x="3559175" y="2447925"/>
          <p14:tracePt t="69097" x="3576638" y="2430463"/>
          <p14:tracePt t="69137" x="3576638" y="2405063"/>
          <p14:tracePt t="69145" x="3576638" y="2397125"/>
          <p14:tracePt t="69153" x="3576638" y="2354263"/>
          <p14:tracePt t="69161" x="3576638" y="2328863"/>
          <p14:tracePt t="69169" x="3576638" y="2278063"/>
          <p14:tracePt t="69177" x="3586163" y="2252663"/>
          <p14:tracePt t="69185" x="3602038" y="2227263"/>
          <p14:tracePt t="69192" x="3652838" y="2174875"/>
          <p14:tracePt t="69201" x="3662363" y="2159000"/>
          <p14:tracePt t="69209" x="3703638" y="2116138"/>
          <p14:tracePt t="69217" x="3738563" y="2108200"/>
          <p14:tracePt t="69226" x="3763963" y="2108200"/>
          <p14:tracePt t="69233" x="3771900" y="2090738"/>
          <p14:tracePt t="69241" x="3806825" y="2065338"/>
          <p14:tracePt t="69249" x="3814763" y="2055813"/>
          <p14:tracePt t="69257" x="3840163" y="2022475"/>
          <p14:tracePt t="69265" x="3857625" y="1997075"/>
          <p14:tracePt t="69273" x="3883025" y="1963738"/>
          <p14:tracePt t="69281" x="3916363" y="1895475"/>
          <p14:tracePt t="69297" x="3933825" y="1835150"/>
          <p14:tracePt t="69305" x="3933825" y="1801813"/>
          <p14:tracePt t="69313" x="3933825" y="1776413"/>
          <p14:tracePt t="69321" x="3951288" y="1751013"/>
          <p14:tracePt t="69500" x="3933825" y="1766888"/>
          <p14:tracePt t="69507" x="3900488" y="1801813"/>
          <p14:tracePt t="69515" x="3848100" y="1819275"/>
          <p14:tracePt t="69522" x="3840163" y="1844675"/>
          <p14:tracePt t="69530" x="3789363" y="1860550"/>
          <p14:tracePt t="69537" x="3746500" y="1911350"/>
          <p14:tracePt t="69545" x="3695700" y="1911350"/>
          <p14:tracePt t="69553" x="3586163" y="1928813"/>
          <p14:tracePt t="69561" x="3492500" y="1971675"/>
          <p14:tracePt t="69569" x="3406775" y="1971675"/>
          <p14:tracePt t="69577" x="3313113" y="1971675"/>
          <p14:tracePt t="69585" x="3194050" y="2005013"/>
          <p14:tracePt t="69592" x="3100388" y="2022475"/>
          <p14:tracePt t="69601" x="3059113" y="2039938"/>
          <p14:tracePt t="69609" x="3024188" y="2055813"/>
          <p14:tracePt t="69834" x="3016250" y="2065338"/>
          <p14:tracePt t="69844" x="3016250" y="2090738"/>
          <p14:tracePt t="69866" x="3016250" y="2108200"/>
          <p14:tracePt t="69954" x="3016250" y="2133600"/>
          <p14:tracePt t="69961" x="3016250" y="2141538"/>
          <p14:tracePt t="69977" x="3016250" y="2159000"/>
          <p14:tracePt t="69993" x="3016250" y="2166938"/>
          <p14:tracePt t="70001" x="3016250" y="2192338"/>
          <p14:tracePt t="70227" x="3033713" y="2209800"/>
          <p14:tracePt t="70249" x="3049588" y="2209800"/>
          <p14:tracePt t="70257" x="3059113" y="2209800"/>
          <p14:tracePt t="70265" x="3100388" y="2209800"/>
          <p14:tracePt t="70273" x="3127375" y="2209800"/>
          <p14:tracePt t="70281" x="3168650" y="2209800"/>
          <p14:tracePt t="70289" x="3186113" y="2209800"/>
          <p14:tracePt t="70297" x="3211513" y="2209800"/>
          <p14:tracePt t="70305" x="3236913" y="2209800"/>
          <p14:tracePt t="70313" x="3244850" y="2209800"/>
          <p14:tracePt t="70321" x="3270250" y="2209800"/>
          <p14:tracePt t="70337" x="3305175" y="2209800"/>
          <p14:tracePt t="70353" x="3313113" y="2209800"/>
          <p14:tracePt t="70361" x="3322638" y="2200275"/>
          <p14:tracePt t="70506" x="3313113" y="2200275"/>
          <p14:tracePt t="70521" x="3297238" y="2200275"/>
          <p14:tracePt t="70666" x="3305175" y="2200275"/>
          <p14:tracePt t="70674" x="3330575" y="2192338"/>
          <p14:tracePt t="70682" x="3389313" y="2174875"/>
          <p14:tracePt t="70689" x="3492500" y="2133600"/>
          <p14:tracePt t="70698" x="3500438" y="2124075"/>
          <p14:tracePt t="70705" x="3543300" y="2108200"/>
          <p14:tracePt t="70713" x="3594100" y="2098675"/>
          <p14:tracePt t="70721" x="3662363" y="2039938"/>
          <p14:tracePt t="70729" x="3687763" y="2014538"/>
          <p14:tracePt t="70737" x="3763963" y="1963738"/>
          <p14:tracePt t="70745" x="3771900" y="1946275"/>
          <p14:tracePt t="70753" x="3797300" y="1885950"/>
          <p14:tracePt t="70761" x="3814763" y="1827213"/>
          <p14:tracePt t="70769" x="3832225" y="1793875"/>
          <p14:tracePt t="70777" x="3832225" y="1733550"/>
          <p14:tracePt t="70785" x="3848100" y="1665288"/>
          <p14:tracePt t="70792" x="3890963" y="1571625"/>
          <p14:tracePt t="70801" x="3916363" y="1520825"/>
          <p14:tracePt t="70809" x="3933825" y="1477963"/>
          <p14:tracePt t="70817" x="3951288" y="1411288"/>
          <p14:tracePt t="70825" x="3984625" y="1376363"/>
          <p14:tracePt t="70833" x="3992563" y="1350963"/>
          <p14:tracePt t="70842" x="3992563" y="1343025"/>
          <p14:tracePt t="70905" x="3992563" y="1325563"/>
          <p14:tracePt t="70913" x="3992563" y="1317625"/>
          <p14:tracePt t="70930" x="3992563" y="1292225"/>
          <p14:tracePt t="70993" x="3992563" y="1274763"/>
          <p14:tracePt t="71001" x="3976688" y="1274763"/>
          <p14:tracePt t="71010" x="3967163" y="1274763"/>
          <p14:tracePt t="71017" x="3925888" y="1274763"/>
          <p14:tracePt t="71026" x="3900488" y="1274763"/>
          <p14:tracePt t="71032" x="3857625" y="1274763"/>
          <p14:tracePt t="71041" x="3822700" y="1274763"/>
          <p14:tracePt t="71049" x="3814763" y="1274763"/>
          <p14:tracePt t="71057" x="3771900" y="1274763"/>
          <p14:tracePt t="71065" x="3763963" y="1274763"/>
          <p14:tracePt t="71072" x="3746500" y="1274763"/>
          <p14:tracePt t="71081" x="3721100" y="1274763"/>
          <p14:tracePt t="71153" x="3713163" y="1274763"/>
          <p14:tracePt t="71169" x="3703638" y="1282700"/>
          <p14:tracePt t="71209" x="3687763" y="1292225"/>
          <p14:tracePt t="71282" x="3678238" y="1308100"/>
          <p14:tracePt t="71290" x="3678238" y="1317625"/>
          <p14:tracePt t="71305" x="3662363" y="1325563"/>
          <p14:tracePt t="71313" x="3652838" y="1325563"/>
          <p14:tracePt t="71321" x="3636963" y="1343025"/>
          <p14:tracePt t="71329" x="3627438" y="1343025"/>
          <p14:tracePt t="71337" x="3586163" y="1343025"/>
          <p14:tracePt t="71345" x="3543300" y="1360488"/>
          <p14:tracePt t="71353" x="3517900" y="1360488"/>
          <p14:tracePt t="71361" x="3482975" y="1360488"/>
          <p14:tracePt t="71369" x="3457575" y="1360488"/>
          <p14:tracePt t="71377" x="3432175" y="1360488"/>
          <p14:tracePt t="71385" x="3363913" y="1360488"/>
          <p14:tracePt t="71392" x="3305175" y="1376363"/>
          <p14:tracePt t="71401" x="3254375" y="1376363"/>
          <p14:tracePt t="71408" x="3168650" y="1376363"/>
          <p14:tracePt t="71417" x="3084513" y="1376363"/>
          <p14:tracePt t="71425" x="3024188" y="1376363"/>
          <p14:tracePt t="71433" x="2973388" y="1376363"/>
          <p14:tracePt t="71442" x="2947988" y="1376363"/>
          <p14:tracePt t="71449" x="2922588" y="1385888"/>
          <p14:tracePt t="71539" x="2905125" y="1401763"/>
          <p14:tracePt t="71555" x="2897188" y="1401763"/>
          <p14:tracePt t="71563" x="2879725" y="1411288"/>
          <p14:tracePt t="71572" x="2871788" y="1427163"/>
          <p14:tracePt t="71577" x="2854325" y="1452563"/>
          <p14:tracePt t="71585" x="2828925" y="1495425"/>
          <p14:tracePt t="71593" x="2811463" y="1546225"/>
          <p14:tracePt t="71601" x="2811463" y="1555750"/>
          <p14:tracePt t="71610" x="2795588" y="1581150"/>
          <p14:tracePt t="71617" x="2786063" y="1614488"/>
          <p14:tracePt t="71633" x="2786063" y="1639888"/>
          <p14:tracePt t="71642" x="2770188" y="1682750"/>
          <p14:tracePt t="71649" x="2752725" y="1700213"/>
          <p14:tracePt t="71657" x="2744788" y="1708150"/>
          <p14:tracePt t="71665" x="2744788" y="1733550"/>
          <p14:tracePt t="71673" x="2744788" y="1751013"/>
          <p14:tracePt t="71681" x="2744788" y="1758950"/>
          <p14:tracePt t="71689" x="2744788" y="1801813"/>
          <p14:tracePt t="71697" x="2744788" y="1809750"/>
          <p14:tracePt t="71705" x="2744788" y="1835150"/>
          <p14:tracePt t="71713" x="2744788" y="1870075"/>
          <p14:tracePt t="71721" x="2744788" y="1895475"/>
          <p14:tracePt t="71730" x="2744788" y="1903413"/>
          <p14:tracePt t="71737" x="2744788" y="1928813"/>
          <p14:tracePt t="71746" x="2744788" y="1946275"/>
          <p14:tracePt t="71753" x="2744788" y="1954213"/>
          <p14:tracePt t="71769" x="2744788" y="1963738"/>
          <p14:tracePt t="71817" x="2752725" y="1997075"/>
          <p14:tracePt t="71826" x="2760663" y="2005013"/>
          <p14:tracePt t="71833" x="2770188" y="2014538"/>
          <p14:tracePt t="71849" x="2786063" y="2030413"/>
          <p14:tracePt t="71857" x="2795588" y="2039938"/>
          <p14:tracePt t="71865" x="2811463" y="2055813"/>
          <p14:tracePt t="71914" x="2820988" y="2065338"/>
          <p14:tracePt t="71930" x="2846388" y="2065338"/>
          <p14:tracePt t="71937" x="2854325" y="2065338"/>
          <p14:tracePt t="71946" x="2889250" y="2082800"/>
          <p14:tracePt t="71993" x="2897188" y="2082800"/>
          <p14:tracePt t="72001" x="2922588" y="2082800"/>
          <p14:tracePt t="72010" x="2930525" y="2082800"/>
          <p14:tracePt t="72026" x="2947988" y="2082800"/>
          <p14:tracePt t="72033" x="2955925" y="2082800"/>
          <p14:tracePt t="72044" x="2998788" y="2082800"/>
          <p14:tracePt t="72049" x="3016250" y="2090738"/>
          <p14:tracePt t="72058" x="3024188" y="2090738"/>
          <p14:tracePt t="72066" x="3049588" y="2090738"/>
          <p14:tracePt t="72074" x="3074988" y="2090738"/>
          <p14:tracePt t="72082" x="3092450" y="2090738"/>
          <p14:tracePt t="72089" x="3117850" y="2090738"/>
          <p14:tracePt t="72274" x="3127375" y="2108200"/>
          <p14:tracePt t="72810" x="3127375" y="2098675"/>
          <p14:tracePt t="72818" x="3127375" y="2073275"/>
          <p14:tracePt t="72834" x="3127375" y="2047875"/>
          <p14:tracePt t="72843" x="3127375" y="2022475"/>
          <p14:tracePt t="72849" x="3127375" y="1989138"/>
          <p14:tracePt t="72857" x="3127375" y="1979613"/>
          <p14:tracePt t="72864" x="3143250" y="1920875"/>
          <p14:tracePt t="72873" x="3143250" y="1911350"/>
          <p14:tracePt t="72891" x="3152775" y="1860550"/>
          <p14:tracePt t="72896" x="3168650" y="1819275"/>
          <p14:tracePt t="72905" x="3168650" y="1784350"/>
          <p14:tracePt t="72913" x="3168650" y="1741488"/>
          <p14:tracePt t="72921" x="3168650" y="1716088"/>
          <p14:tracePt t="72929" x="3168650" y="1700213"/>
          <p14:tracePt t="72937" x="3168650" y="1665288"/>
          <p14:tracePt t="72945" x="3168650" y="1597025"/>
          <p14:tracePt t="72953" x="3168650" y="1589088"/>
          <p14:tracePt t="72961" x="3160713" y="1546225"/>
          <p14:tracePt t="72969" x="3135313" y="1512888"/>
          <p14:tracePt t="72977" x="3117850" y="1504950"/>
          <p14:tracePt t="72985" x="3109913" y="1495425"/>
          <p14:tracePt t="72992" x="3100388" y="1477963"/>
          <p14:tracePt t="73001" x="3084513" y="1477963"/>
          <p14:tracePt t="73017" x="3059113" y="1470025"/>
          <p14:tracePt t="73025" x="3049588" y="1452563"/>
          <p14:tracePt t="73042" x="3008313" y="1452563"/>
          <p14:tracePt t="73049" x="2982913" y="1452563"/>
          <p14:tracePt t="73057" x="2914650" y="1452563"/>
          <p14:tracePt t="73065" x="2871788" y="1452563"/>
          <p14:tracePt t="73073" x="2820988" y="1452563"/>
          <p14:tracePt t="73081" x="2760663" y="1436688"/>
          <p14:tracePt t="73089" x="2709863" y="1436688"/>
          <p14:tracePt t="73097" x="2684463" y="1436688"/>
          <p14:tracePt t="73179" x="2676525" y="1427163"/>
          <p14:tracePt t="73186" x="2633663" y="1427163"/>
          <p14:tracePt t="73194" x="2625725" y="1427163"/>
          <p14:tracePt t="73202" x="2582863" y="1427163"/>
          <p14:tracePt t="73474" x="2608263" y="1427163"/>
          <p14:tracePt t="73490" x="2625725" y="1427163"/>
          <p14:tracePt t="73498" x="2633663" y="1427163"/>
          <p14:tracePt t="73513" x="2659063" y="1427163"/>
          <p14:tracePt t="73521" x="2684463" y="1427163"/>
          <p14:tracePt t="73537" x="2719388" y="1427163"/>
          <p14:tracePt t="73545" x="2744788" y="1427163"/>
          <p14:tracePt t="73561" x="2752725" y="1427163"/>
          <p14:tracePt t="73577" x="2770188" y="1427163"/>
          <p14:tracePt t="73593" x="2778125" y="1427163"/>
          <p14:tracePt t="73675" x="2803525" y="1427163"/>
          <p14:tracePt t="73682" x="2811463" y="1427163"/>
          <p14:tracePt t="73690" x="2838450" y="1427163"/>
          <p14:tracePt t="73699" x="2871788" y="1427163"/>
          <p14:tracePt t="73705" x="2897188" y="1444625"/>
          <p14:tracePt t="73714" x="2965450" y="1462088"/>
          <p14:tracePt t="73721" x="2973388" y="1462088"/>
          <p14:tracePt t="73731" x="2990850" y="1462088"/>
          <p14:tracePt t="73737" x="3033713" y="1462088"/>
          <p14:tracePt t="73746" x="3059113" y="1462088"/>
          <p14:tracePt t="73753" x="3100388" y="1477963"/>
          <p14:tracePt t="73761" x="3117850" y="1477963"/>
          <p14:tracePt t="73769" x="3152775" y="1477963"/>
          <p14:tracePt t="73777" x="3168650" y="1477963"/>
          <p14:tracePt t="73785" x="3178175" y="1477963"/>
          <p14:tracePt t="73809" x="3194050" y="1477963"/>
          <p14:tracePt t="73817" x="3219450" y="1477963"/>
          <p14:tracePt t="73833" x="3228975" y="1477963"/>
          <p14:tracePt t="73842" x="3244850" y="1487488"/>
          <p14:tracePt t="73913" x="3254375" y="1487488"/>
          <p14:tracePt t="73921" x="3279775" y="1487488"/>
          <p14:tracePt t="73929" x="3287713" y="1487488"/>
          <p14:tracePt t="73937" x="3305175" y="1487488"/>
          <p14:tracePt t="73953" x="3313113" y="1487488"/>
          <p14:tracePt t="73978" x="3338513" y="1487488"/>
          <p14:tracePt t="73985" x="3355975" y="1487488"/>
          <p14:tracePt t="73992" x="3363913" y="1487488"/>
          <p14:tracePt t="74001" x="3381375" y="1487488"/>
          <p14:tracePt t="74009" x="3414713" y="1487488"/>
          <p14:tracePt t="74017" x="3432175" y="1487488"/>
          <p14:tracePt t="74026" x="3482975" y="1487488"/>
          <p14:tracePt t="74033" x="3517900" y="1487488"/>
          <p14:tracePt t="74042" x="3543300" y="1487488"/>
          <p14:tracePt t="74049" x="3576638" y="1452563"/>
          <p14:tracePt t="74057" x="3586163" y="1452563"/>
          <p14:tracePt t="74065" x="3611563" y="1452563"/>
          <p14:tracePt t="74073" x="3619500" y="1452563"/>
          <p14:tracePt t="74081" x="3636963" y="1452563"/>
          <p14:tracePt t="74105" x="3644900" y="1444625"/>
          <p14:tracePt t="74121" x="3670300" y="1444625"/>
          <p14:tracePt t="74129" x="3687763" y="1444625"/>
          <p14:tracePt t="74146" x="3695700" y="1444625"/>
          <p14:tracePt t="74161" x="3713163" y="1444625"/>
          <p14:tracePt t="74177" x="3738563" y="1444625"/>
          <p14:tracePt t="74225" x="3781425" y="1462088"/>
          <p14:tracePt t="74233" x="3797300" y="1477963"/>
          <p14:tracePt t="74242" x="3806825" y="1477963"/>
          <p14:tracePt t="74249" x="3814763" y="1477963"/>
          <p14:tracePt t="74258" x="3848100" y="1477963"/>
          <p14:tracePt t="74265" x="3873500" y="1487488"/>
          <p14:tracePt t="74273" x="3883025" y="1487488"/>
          <p14:tracePt t="74281" x="3925888" y="1520825"/>
          <p14:tracePt t="74289" x="3941763" y="1520825"/>
          <p14:tracePt t="74298" x="3951288" y="1520825"/>
          <p14:tracePt t="74329" x="3967163" y="1530350"/>
          <p14:tracePt t="74499" x="3959225" y="1530350"/>
          <p14:tracePt t="74508" x="3951288" y="1530350"/>
          <p14:tracePt t="74514" x="3908425" y="1530350"/>
          <p14:tracePt t="74521" x="3865563" y="1530350"/>
          <p14:tracePt t="74530" x="3797300" y="1530350"/>
          <p14:tracePt t="74537" x="3738563" y="1530350"/>
          <p14:tracePt t="74546" x="3670300" y="1530350"/>
          <p14:tracePt t="74553" x="3627438" y="1530350"/>
          <p14:tracePt t="74561" x="3559175" y="1530350"/>
          <p14:tracePt t="74569" x="3517900" y="1530350"/>
          <p14:tracePt t="74577" x="3508375" y="1530350"/>
          <p14:tracePt t="74585" x="3492500" y="1530350"/>
          <p14:tracePt t="74811" x="3482975" y="1538288"/>
          <p14:tracePt t="74828" x="3508375" y="1555750"/>
          <p14:tracePt t="74837" x="3559175" y="1589088"/>
          <p14:tracePt t="74842" x="3568700" y="1597025"/>
          <p14:tracePt t="74849" x="3586163" y="1614488"/>
          <p14:tracePt t="74865" x="3594100" y="1614488"/>
          <p14:tracePt t="74876" x="3611563" y="1622425"/>
          <p14:tracePt t="74889" x="3619500" y="1622425"/>
          <p14:tracePt t="74897" x="3627438" y="1631950"/>
          <p14:tracePt t="74905" x="3627438" y="1649413"/>
          <p14:tracePt t="74913" x="3627438" y="1657350"/>
          <p14:tracePt t="74921" x="3627438" y="1674813"/>
          <p14:tracePt t="74929" x="3627438" y="1700213"/>
          <p14:tracePt t="74937" x="3627438" y="1725613"/>
          <p14:tracePt t="74945" x="3627438" y="1784350"/>
          <p14:tracePt t="74953" x="3627438" y="1801813"/>
          <p14:tracePt t="74962" x="3627438" y="1809750"/>
          <p14:tracePt t="74969" x="3627438" y="1835150"/>
          <p14:tracePt t="74977" x="3627438" y="1852613"/>
          <p14:tracePt t="75203" x="3627438" y="1860550"/>
          <p14:tracePt t="75212" x="3627438" y="1878013"/>
          <p14:tracePt t="75225" x="3636963" y="1911350"/>
          <p14:tracePt t="75250" x="3644900" y="1928813"/>
          <p14:tracePt t="75273" x="3652838" y="1938338"/>
          <p14:tracePt t="75289" x="3652838" y="1963738"/>
          <p14:tracePt t="75297" x="3652838" y="1989138"/>
          <p14:tracePt t="75305" x="3652838" y="2039938"/>
          <p14:tracePt t="75313" x="3652838" y="2065338"/>
          <p14:tracePt t="75321" x="3652838" y="2133600"/>
          <p14:tracePt t="75330" x="3652838" y="2192338"/>
          <p14:tracePt t="75337" x="3652838" y="2217738"/>
          <p14:tracePt t="75345" x="3652838" y="2235200"/>
          <p14:tracePt t="75353" x="3652838" y="2260600"/>
          <p14:tracePt t="75459" x="3652838" y="2268538"/>
          <p14:tracePt t="75466" x="3652838" y="2278063"/>
          <p14:tracePt t="75506" x="3652838" y="2293938"/>
          <p14:tracePt t="75513" x="3670300" y="2319338"/>
          <p14:tracePt t="75521" x="3670300" y="2328863"/>
          <p14:tracePt t="75530" x="3695700" y="2371725"/>
          <p14:tracePt t="75538" x="3695700" y="2387600"/>
          <p14:tracePt t="75546" x="3713163" y="2413000"/>
          <p14:tracePt t="75553" x="3729038" y="2455863"/>
          <p14:tracePt t="75561" x="3729038" y="2489200"/>
          <p14:tracePt t="75569" x="3738563" y="2498725"/>
          <p14:tracePt t="75577" x="3738563" y="2524125"/>
          <p14:tracePt t="75914" x="3703638" y="2498725"/>
          <p14:tracePt t="75922" x="3670300" y="2455863"/>
          <p14:tracePt t="75930" x="3619500" y="2387600"/>
          <p14:tracePt t="75937" x="3602038" y="2319338"/>
          <p14:tracePt t="75945" x="3586163" y="2268538"/>
          <p14:tracePt t="75953" x="3551238" y="2184400"/>
          <p14:tracePt t="75961" x="3533775" y="2133600"/>
          <p14:tracePt t="75969" x="3533775" y="2108200"/>
          <p14:tracePt t="75978" x="3517900" y="2082800"/>
          <p14:tracePt t="75985" x="3517900" y="2065338"/>
          <p14:tracePt t="76162" x="3525838" y="2055813"/>
          <p14:tracePt t="76178" x="3533775" y="2055813"/>
          <p14:tracePt t="76187" x="3543300" y="2055813"/>
          <p14:tracePt t="76193" x="3586163" y="2055813"/>
          <p14:tracePt t="76201" x="3636963" y="2022475"/>
          <p14:tracePt t="76208" x="3678238" y="2005013"/>
          <p14:tracePt t="76217" x="3713163" y="1979613"/>
          <p14:tracePt t="76225" x="3738563" y="1963738"/>
          <p14:tracePt t="76233" x="3771900" y="1946275"/>
          <p14:tracePt t="76249" x="3797300" y="1920875"/>
          <p14:tracePt t="76257" x="3814763" y="1920875"/>
          <p14:tracePt t="76265" x="3840163" y="1920875"/>
          <p14:tracePt t="76273" x="3883025" y="1903413"/>
          <p14:tracePt t="76281" x="3900488" y="1885950"/>
          <p14:tracePt t="76297" x="3908425" y="1885950"/>
          <p14:tracePt t="76483" x="3916363" y="1878013"/>
          <p14:tracePt t="76505" x="3916363" y="1870075"/>
          <p14:tracePt t="76529" x="3916363" y="1852613"/>
          <p14:tracePt t="76546" x="3916363" y="1844675"/>
          <p14:tracePt t="76553" x="3908425" y="1844675"/>
          <p14:tracePt t="76569" x="3883025" y="1844675"/>
          <p14:tracePt t="76578" x="3865563" y="1844675"/>
          <p14:tracePt t="76585" x="3840163" y="1844675"/>
          <p14:tracePt t="76593" x="3832225" y="1844675"/>
          <p14:tracePt t="76601" x="3806825" y="1844675"/>
          <p14:tracePt t="76608" x="3756025" y="1860550"/>
          <p14:tracePt t="76617" x="3746500" y="1878013"/>
          <p14:tracePt t="76625" x="3687763" y="1885950"/>
          <p14:tracePt t="76633" x="3652838" y="1920875"/>
          <p14:tracePt t="76642" x="3644900" y="1928813"/>
          <p14:tracePt t="76659" x="3636963" y="1946275"/>
          <p14:tracePt t="76738" x="3619500" y="1971675"/>
          <p14:tracePt t="76745" x="3611563" y="1979613"/>
          <p14:tracePt t="76753" x="3594100" y="2005013"/>
          <p14:tracePt t="76762" x="3594100" y="2039938"/>
          <p14:tracePt t="76769" x="3576638" y="2065338"/>
          <p14:tracePt t="76777" x="3551238" y="2090738"/>
          <p14:tracePt t="76785" x="3551238" y="2108200"/>
          <p14:tracePt t="76793" x="3533775" y="2116138"/>
          <p14:tracePt t="76809" x="3533775" y="2133600"/>
          <p14:tracePt t="76858" x="3533775" y="2141538"/>
          <p14:tracePt t="76865" x="3533775" y="2184400"/>
          <p14:tracePt t="76873" x="3533775" y="2192338"/>
          <p14:tracePt t="76881" x="3533775" y="2209800"/>
          <p14:tracePt t="76898" x="3533775" y="2235200"/>
          <p14:tracePt t="76905" x="3533775" y="2243138"/>
          <p14:tracePt t="77002" x="3533775" y="2268538"/>
          <p14:tracePt t="77011" x="3525838" y="2286000"/>
          <p14:tracePt t="77018" x="3525838" y="2311400"/>
          <p14:tracePt t="77027" x="3508375" y="2336800"/>
          <p14:tracePt t="77042" x="3508375" y="2362200"/>
          <p14:tracePt t="77049" x="3492500" y="2397125"/>
          <p14:tracePt t="77057" x="3482975" y="2405063"/>
          <p14:tracePt t="77163" x="3482975" y="2422525"/>
          <p14:tracePt t="77178" x="3500438" y="2422525"/>
          <p14:tracePt t="77187" x="3525838" y="2422525"/>
          <p14:tracePt t="77193" x="3533775" y="2422525"/>
          <p14:tracePt t="77201" x="3551238" y="2422525"/>
          <p14:tracePt t="77217" x="3594100" y="2422525"/>
          <p14:tracePt t="77225" x="3602038" y="2413000"/>
          <p14:tracePt t="77233" x="3611563" y="2413000"/>
          <p14:tracePt t="77242" x="3644900" y="2387600"/>
          <p14:tracePt t="77249" x="3670300" y="2354263"/>
          <p14:tracePt t="77257" x="3703638" y="2344738"/>
          <p14:tracePt t="77265" x="3713163" y="2328863"/>
          <p14:tracePt t="77273" x="3729038" y="2286000"/>
          <p14:tracePt t="77281" x="3756025" y="2260600"/>
          <p14:tracePt t="77289" x="3771900" y="2209800"/>
          <p14:tracePt t="77297" x="3771900" y="2184400"/>
          <p14:tracePt t="77305" x="3789363" y="2159000"/>
          <p14:tracePt t="77313" x="3797300" y="2124075"/>
          <p14:tracePt t="77321" x="3814763" y="2098675"/>
          <p14:tracePt t="77329" x="3832225" y="2090738"/>
          <p14:tracePt t="77385" x="3832225" y="2055813"/>
          <p14:tracePt t="77393" x="3832225" y="2030413"/>
          <p14:tracePt t="77401" x="3840163" y="2022475"/>
          <p14:tracePt t="77409" x="3840163" y="1979613"/>
          <p14:tracePt t="77417" x="3840163" y="1971675"/>
          <p14:tracePt t="77426" x="3848100" y="1954213"/>
          <p14:tracePt t="77433" x="3848100" y="1946275"/>
          <p14:tracePt t="77442" x="3865563" y="1903413"/>
          <p14:tracePt t="77449" x="3873500" y="1885950"/>
          <p14:tracePt t="77465" x="3890963" y="1878013"/>
          <p14:tracePt t="77587" x="3890963" y="1870075"/>
          <p14:tracePt t="77596" x="3890963" y="1852613"/>
          <p14:tracePt t="77602" x="3890963" y="1844675"/>
          <p14:tracePt t="78034" x="3883025" y="1827213"/>
          <p14:tracePt t="78266" x="3873500" y="1835150"/>
          <p14:tracePt t="78274" x="3848100" y="1844675"/>
          <p14:tracePt t="78281" x="3797300" y="1860550"/>
          <p14:tracePt t="78289" x="3789363" y="1878013"/>
          <p14:tracePt t="78297" x="3789363" y="1885950"/>
          <p14:tracePt t="78304" x="3763963" y="1928813"/>
          <p14:tracePt t="78313" x="3729038" y="1963738"/>
          <p14:tracePt t="78321" x="3721100" y="1971675"/>
          <p14:tracePt t="78328" x="3678238" y="2014538"/>
          <p14:tracePt t="78337" x="3644900" y="2047875"/>
          <p14:tracePt t="78345" x="3636963" y="2055813"/>
          <p14:tracePt t="78361" x="3602038" y="2082800"/>
          <p14:tracePt t="78369" x="3594100" y="2098675"/>
          <p14:tracePt t="78377" x="3586163" y="2108200"/>
          <p14:tracePt t="78393" x="3543300" y="2108200"/>
          <p14:tracePt t="78401" x="3508375" y="2124075"/>
          <p14:tracePt t="78408" x="3467100" y="2141538"/>
          <p14:tracePt t="78417" x="3441700" y="2141538"/>
          <p14:tracePt t="78424" x="3348038" y="2159000"/>
          <p14:tracePt t="78432" x="3262313" y="2159000"/>
          <p14:tracePt t="78441" x="3194050" y="2192338"/>
          <p14:tracePt t="78449" x="3109913" y="2192338"/>
          <p14:tracePt t="78457" x="3041650" y="2209800"/>
          <p14:tracePt t="78465" x="3016250" y="2209800"/>
          <p14:tracePt t="78472" x="2965450" y="2209800"/>
          <p14:tracePt t="78481" x="2955925" y="2209800"/>
          <p14:tracePt t="78489" x="2940050" y="2217738"/>
          <p14:tracePt t="78521" x="2914650" y="2217738"/>
          <p14:tracePt t="78528" x="2905125" y="2217738"/>
          <p14:tracePt t="78537" x="2897188" y="2217738"/>
          <p14:tracePt t="78545" x="2854325" y="2217738"/>
          <p14:tracePt t="78552" x="2828925" y="2217738"/>
          <p14:tracePt t="78561" x="2811463" y="2217738"/>
          <p14:tracePt t="78569" x="2770188" y="2217738"/>
          <p14:tracePt t="78578" x="2760663" y="2217738"/>
          <p14:tracePt t="78641" x="2752725" y="2217738"/>
          <p14:tracePt t="78659" x="2719388" y="2217738"/>
          <p14:tracePt t="78737" x="2709863" y="2217738"/>
          <p14:tracePt t="78745" x="2701925" y="2235200"/>
          <p14:tracePt t="78753" x="2701925" y="2243138"/>
          <p14:tracePt t="78769" x="2701925" y="2252663"/>
          <p14:tracePt t="78825" x="2701925" y="2268538"/>
          <p14:tracePt t="78857" x="2719388" y="2293938"/>
          <p14:tracePt t="78865" x="2735263" y="2319338"/>
          <p14:tracePt t="78889" x="2778125" y="2336800"/>
          <p14:tracePt t="78913" x="2786063" y="2336800"/>
          <p14:tracePt t="78921" x="2803525" y="2336800"/>
          <p14:tracePt t="78945" x="2863850" y="2354263"/>
          <p14:tracePt t="78969" x="2871788" y="2354263"/>
          <p14:tracePt t="78977" x="2897188" y="2354263"/>
          <p14:tracePt t="78985" x="2905125" y="2354263"/>
          <p14:tracePt t="78993" x="2922588" y="2354263"/>
          <p14:tracePt t="79001" x="2930525" y="2354263"/>
          <p14:tracePt t="79009" x="2955925" y="2354263"/>
          <p14:tracePt t="79025" x="2973388" y="2354263"/>
          <p14:tracePt t="79033" x="2982913" y="2354263"/>
          <p14:tracePt t="79042" x="3024188" y="2354263"/>
          <p14:tracePt t="79049" x="3049588" y="2354263"/>
          <p14:tracePt t="79057" x="3067050" y="2354263"/>
          <p14:tracePt t="79065" x="3100388" y="2354263"/>
          <p14:tracePt t="79073" x="3117850" y="2354263"/>
          <p14:tracePt t="79081" x="3127375" y="2354263"/>
          <p14:tracePt t="79089" x="3186113" y="2328863"/>
          <p14:tracePt t="79097" x="3203575" y="2319338"/>
          <p14:tracePt t="79105" x="3211513" y="2311400"/>
          <p14:tracePt t="79113" x="3236913" y="2311400"/>
          <p14:tracePt t="79121" x="3254375" y="2293938"/>
          <p14:tracePt t="79129" x="3279775" y="2268538"/>
          <p14:tracePt t="79137" x="3287713" y="2268538"/>
          <p14:tracePt t="79153" x="3313113" y="2252663"/>
          <p14:tracePt t="79169" x="3363913" y="2243138"/>
          <p14:tracePt t="79178" x="3373438" y="2243138"/>
          <p14:tracePt t="79185" x="3398838" y="2227263"/>
          <p14:tracePt t="79193" x="3449638" y="2174875"/>
          <p14:tracePt t="79201" x="3457575" y="2174875"/>
          <p14:tracePt t="79208" x="3475038" y="2166938"/>
          <p14:tracePt t="79217" x="3482975" y="2149475"/>
          <p14:tracePt t="79225" x="3517900" y="2124075"/>
          <p14:tracePt t="79233" x="3543300" y="2098675"/>
          <p14:tracePt t="79242" x="3576638" y="2030413"/>
          <p14:tracePt t="79249" x="3586163" y="2014538"/>
          <p14:tracePt t="79258" x="3636963" y="1971675"/>
          <p14:tracePt t="79265" x="3662363" y="1963738"/>
          <p14:tracePt t="79338" x="3687763" y="1946275"/>
          <p14:tracePt t="79353" x="3703638" y="1928813"/>
          <p14:tracePt t="79361" x="3703638" y="1920875"/>
          <p14:tracePt t="79370" x="3713163" y="1911350"/>
          <p14:tracePt t="79377" x="3729038" y="1895475"/>
          <p14:tracePt t="79433" x="3738563" y="1895475"/>
          <p14:tracePt t="79441" x="3746500" y="1895475"/>
          <p14:tracePt t="79449" x="3771900" y="1895475"/>
          <p14:tracePt t="79465" x="3789363" y="1895475"/>
          <p14:tracePt t="79481" x="3797300" y="1885950"/>
          <p14:tracePt t="79497" x="3814763" y="1885950"/>
          <p14:tracePt t="79505" x="3840163" y="1885950"/>
          <p14:tracePt t="79512" x="3848100" y="1885950"/>
          <p14:tracePt t="79520" x="3865563" y="1885950"/>
          <p14:tracePt t="79528" x="3900488" y="1870075"/>
          <p14:tracePt t="79537" x="3916363" y="1870075"/>
          <p14:tracePt t="79545" x="3925888" y="1870075"/>
          <p14:tracePt t="79553" x="3941763" y="1870075"/>
          <p14:tracePt t="79569" x="3967163" y="1870075"/>
          <p14:tracePt t="79584" x="3976688" y="1870075"/>
          <p14:tracePt t="79601" x="3992563" y="1870075"/>
          <p14:tracePt t="79907" x="3976688" y="1870075"/>
          <p14:tracePt t="79914" x="3925888" y="1870075"/>
          <p14:tracePt t="79922" x="3883025" y="1878013"/>
          <p14:tracePt t="79929" x="3814763" y="1878013"/>
          <p14:tracePt t="79942" x="3756025" y="1878013"/>
          <p14:tracePt t="79945" x="3721100" y="1903413"/>
          <p14:tracePt t="80041" x="3678238" y="1920875"/>
          <p14:tracePt t="80049" x="3662363" y="1920875"/>
          <p14:tracePt t="80058" x="3652838" y="1938338"/>
          <p14:tracePt t="80065" x="3611563" y="1946275"/>
          <p14:tracePt t="80073" x="3576638" y="1979613"/>
          <p14:tracePt t="80081" x="3551238" y="1997075"/>
          <p14:tracePt t="80089" x="3525838" y="2022475"/>
          <p14:tracePt t="80097" x="3492500" y="2055813"/>
          <p14:tracePt t="80105" x="3441700" y="2098675"/>
          <p14:tracePt t="80113" x="3432175" y="2116138"/>
          <p14:tracePt t="80121" x="3414713" y="2141538"/>
          <p14:tracePt t="80129" x="3363913" y="2192338"/>
          <p14:tracePt t="80137" x="3355975" y="2235200"/>
          <p14:tracePt t="80145" x="3338513" y="2252663"/>
          <p14:tracePt t="80153" x="3297238" y="2278063"/>
          <p14:tracePt t="80161" x="3287713" y="2286000"/>
          <p14:tracePt t="80169" x="3244850" y="2303463"/>
          <p14:tracePt t="80193" x="3236913" y="2311400"/>
          <p14:tracePt t="80274" x="3219450" y="2311400"/>
          <p14:tracePt t="80281" x="3194050" y="2344738"/>
          <p14:tracePt t="80289" x="3168650" y="2344738"/>
          <p14:tracePt t="80321" x="3152775" y="2344738"/>
          <p14:tracePt t="80449" x="3143250" y="2354263"/>
          <p14:tracePt t="80490" x="3160713" y="2354263"/>
          <p14:tracePt t="80497" x="3186113" y="2354263"/>
          <p14:tracePt t="80505" x="3254375" y="2344738"/>
          <p14:tracePt t="80514" x="3262313" y="2336800"/>
          <p14:tracePt t="80521" x="3322638" y="2319338"/>
          <p14:tracePt t="80530" x="3373438" y="2286000"/>
          <p14:tracePt t="80537" x="3414713" y="2243138"/>
          <p14:tracePt t="80546" x="3467100" y="2192338"/>
          <p14:tracePt t="80553" x="3500438" y="2159000"/>
          <p14:tracePt t="80562" x="3543300" y="2108200"/>
          <p14:tracePt t="80569" x="3559175" y="2098675"/>
          <p14:tracePt t="80578" x="3568700" y="2090738"/>
          <p14:tracePt t="80585" x="3568700" y="2065338"/>
          <p14:tracePt t="80593" x="3586163" y="2047875"/>
          <p14:tracePt t="80649" x="3594100" y="2022475"/>
          <p14:tracePt t="80665" x="3611563" y="1979613"/>
          <p14:tracePt t="80673" x="3619500" y="1963738"/>
          <p14:tracePt t="80681" x="3619500" y="1954213"/>
          <p14:tracePt t="80689" x="3636963" y="1938338"/>
          <p14:tracePt t="80697" x="3636963" y="1928813"/>
          <p14:tracePt t="80802" x="3644900" y="1911350"/>
          <p14:tracePt t="80810" x="3670300" y="1911350"/>
          <p14:tracePt t="80817" x="3687763" y="1903413"/>
          <p14:tracePt t="80857" x="3713163" y="1903413"/>
          <p14:tracePt t="80865" x="3756025" y="1903413"/>
          <p14:tracePt t="80873" x="3771900" y="1895475"/>
          <p14:tracePt t="80892" x="3806825" y="1895475"/>
          <p14:tracePt t="80897" x="3814763" y="1878013"/>
          <p14:tracePt t="80913" x="3832225" y="1878013"/>
          <p14:tracePt t="80921" x="3840163" y="1878013"/>
          <p14:tracePt t="80929" x="3865563" y="1878013"/>
          <p14:tracePt t="80937" x="3883025" y="1870075"/>
          <p14:tracePt t="80946" x="3890963" y="1852613"/>
          <p14:tracePt t="81170" x="3890963" y="1860550"/>
          <p14:tracePt t="81179" x="3857625" y="1920875"/>
          <p14:tracePt t="81187" x="3848100" y="1928813"/>
          <p14:tracePt t="81194" x="3848100" y="1971675"/>
          <p14:tracePt t="81201" x="3832225" y="1997075"/>
          <p14:tracePt t="81209" x="3822700" y="2014538"/>
          <p14:tracePt t="81217" x="3806825" y="2039938"/>
          <p14:tracePt t="81224" x="3806825" y="2047875"/>
          <p14:tracePt t="81233" x="3806825" y="2065338"/>
          <p14:tracePt t="81241" x="3806825" y="2073275"/>
          <p14:tracePt t="81258" x="3806825" y="2098675"/>
          <p14:tracePt t="81265" x="3806825" y="2116138"/>
          <p14:tracePt t="81297" x="3806825" y="2124075"/>
          <p14:tracePt t="81313" x="3806825" y="2133600"/>
          <p14:tracePt t="81321" x="3806825" y="2149475"/>
          <p14:tracePt t="81353" x="3806825" y="2159000"/>
          <p14:tracePt t="81361" x="3806825" y="2174875"/>
          <p14:tracePt t="81369" x="3806825" y="2184400"/>
          <p14:tracePt t="81378" x="3806825" y="2200275"/>
          <p14:tracePt t="81385" x="3806825" y="2227263"/>
          <p14:tracePt t="81394" x="3789363" y="2252663"/>
          <p14:tracePt t="81401" x="3771900" y="2286000"/>
          <p14:tracePt t="81408" x="3771900" y="2293938"/>
          <p14:tracePt t="81417" x="3763963" y="2303463"/>
          <p14:tracePt t="81563" x="3721100" y="2286000"/>
          <p14:tracePt t="81572" x="3703638" y="2217738"/>
          <p14:tracePt t="81577" x="3703638" y="2174875"/>
          <p14:tracePt t="81586" x="3670300" y="2124075"/>
          <p14:tracePt t="81593" x="3670300" y="2082800"/>
          <p14:tracePt t="81601" x="3670300" y="2022475"/>
          <p14:tracePt t="81609" x="3678238" y="1971675"/>
          <p14:tracePt t="81617" x="3695700" y="1911350"/>
          <p14:tracePt t="81624" x="3695700" y="1844675"/>
          <p14:tracePt t="81633" x="3695700" y="1835150"/>
          <p14:tracePt t="81641" x="3695700" y="1793875"/>
          <p14:tracePt t="81649" x="3713163" y="1776413"/>
          <p14:tracePt t="81875" x="3738563" y="1766888"/>
          <p14:tracePt t="81883" x="3763963" y="1733550"/>
          <p14:tracePt t="81891" x="3797300" y="1733550"/>
          <p14:tracePt t="81899" x="3822700" y="1708150"/>
          <p14:tracePt t="81905" x="3840163" y="1690688"/>
          <p14:tracePt t="81914" x="3865563" y="1690688"/>
          <p14:tracePt t="81921" x="3873500" y="1682750"/>
          <p14:tracePt t="81929" x="3883025" y="1682750"/>
          <p14:tracePt t="81937" x="3900488" y="1682750"/>
          <p14:tracePt t="81946" x="3941763" y="1682750"/>
          <p14:tracePt t="81953" x="3951288" y="1682750"/>
          <p14:tracePt t="81962" x="3959225" y="1682750"/>
          <p14:tracePt t="81969" x="3992563" y="1665288"/>
          <p14:tracePt t="81985" x="4002088" y="1665288"/>
          <p14:tracePt t="82163" x="4017963" y="1682750"/>
          <p14:tracePt t="82170" x="3976688" y="1733550"/>
          <p14:tracePt t="82179" x="3873500" y="1793875"/>
          <p14:tracePt t="82186" x="3771900" y="1852613"/>
          <p14:tracePt t="82193" x="3687763" y="1870075"/>
          <p14:tracePt t="82201" x="3611563" y="1928813"/>
          <p14:tracePt t="82210" x="3482975" y="2014538"/>
          <p14:tracePt t="82217" x="3449638" y="2039938"/>
          <p14:tracePt t="82224" x="3406775" y="2090738"/>
          <p14:tracePt t="82233" x="3389313" y="2108200"/>
          <p14:tracePt t="82379" x="3398838" y="2116138"/>
          <p14:tracePt t="82404" x="3406775" y="2116138"/>
          <p14:tracePt t="82522" x="3414713" y="2124075"/>
          <p14:tracePt t="82586" x="3432175" y="2141538"/>
          <p14:tracePt t="82594" x="3441700" y="2141538"/>
          <p14:tracePt t="82602" x="3500438" y="2141538"/>
          <p14:tracePt t="82611" x="3543300" y="2141538"/>
          <p14:tracePt t="82617" x="3594100" y="2133600"/>
          <p14:tracePt t="82626" x="3619500" y="2116138"/>
          <p14:tracePt t="82633" x="3652838" y="2108200"/>
          <p14:tracePt t="82642" x="3695700" y="2055813"/>
          <p14:tracePt t="82649" x="3729038" y="2022475"/>
          <p14:tracePt t="82665" x="3729038" y="2014538"/>
          <p14:tracePt t="82689" x="3721100" y="2005013"/>
          <p14:tracePt t="82859" x="3713163" y="2014538"/>
          <p14:tracePt t="82939" x="3703638" y="2014538"/>
          <p14:tracePt t="82947" x="3678238" y="2014538"/>
          <p14:tracePt t="82955" x="3662363" y="2014538"/>
          <p14:tracePt t="82962" x="3636963" y="2073275"/>
          <p14:tracePt t="83099" x="3619500" y="2090738"/>
          <p14:tracePt t="83379" x="3611563" y="2090738"/>
          <p14:tracePt t="83387" x="3594100" y="2090738"/>
          <p14:tracePt t="83401" x="3586163" y="2090738"/>
          <p14:tracePt t="83417" x="3543300" y="2090738"/>
          <p14:tracePt t="83424" x="3517900" y="2065338"/>
          <p14:tracePt t="83770" x="3500438" y="2073275"/>
          <p14:tracePt t="83818" x="3508375" y="2082800"/>
          <p14:tracePt t="83833" x="3517900" y="2082800"/>
          <p14:tracePt t="83857" x="3525838" y="2082800"/>
          <p14:tracePt t="83865" x="3543300" y="2090738"/>
          <p14:tracePt t="83881" x="3543300" y="2108200"/>
          <p14:tracePt t="83892" x="3551238" y="2116138"/>
          <p14:tracePt t="83921" x="3551238" y="2133600"/>
          <p14:tracePt t="83929" x="3508375" y="2141538"/>
          <p14:tracePt t="83937" x="3500438" y="2141538"/>
          <p14:tracePt t="83945" x="3441700" y="2159000"/>
          <p14:tracePt t="83952" x="3414713" y="2159000"/>
          <p14:tracePt t="84122" x="3414713" y="2184400"/>
          <p14:tracePt t="84129" x="3449638" y="2217738"/>
          <p14:tracePt t="84137" x="3467100" y="2227263"/>
          <p14:tracePt t="84146" x="3500438" y="2227263"/>
          <p14:tracePt t="84153" x="3551238" y="2227263"/>
          <p14:tracePt t="84162" x="3636963" y="2243138"/>
          <p14:tracePt t="84185" x="3636963" y="2260600"/>
          <p14:tracePt t="84193" x="3636963" y="2268538"/>
          <p14:tracePt t="84201" x="3636963" y="2311400"/>
          <p14:tracePt t="84209" x="3636963" y="2336800"/>
          <p14:tracePt t="84217" x="3636963" y="2354263"/>
          <p14:tracePt t="84225" x="3636963" y="2379663"/>
          <p14:tracePt t="84241" x="3652838" y="2387600"/>
          <p14:tracePt t="84249" x="3678238" y="2405063"/>
          <p14:tracePt t="84265" x="3703638" y="2430463"/>
          <p14:tracePt t="84281" x="3756025" y="2430463"/>
          <p14:tracePt t="84289" x="3763963" y="2447925"/>
          <p14:tracePt t="84297" x="3771900" y="2455863"/>
          <p14:tracePt t="84313" x="3789363" y="2473325"/>
          <p14:tracePt t="84523" x="3797300" y="2481263"/>
          <p14:tracePt t="84538" x="3814763" y="2489200"/>
          <p14:tracePt t="84546" x="3840163" y="2524125"/>
          <p14:tracePt t="84553" x="3848100" y="2532063"/>
          <p14:tracePt t="84561" x="3873500" y="2557463"/>
          <p14:tracePt t="84569" x="3890963" y="2574925"/>
          <p14:tracePt t="84578" x="3908425" y="2617788"/>
          <p14:tracePt t="84585" x="3959225" y="2686050"/>
          <p14:tracePt t="84593" x="4010025" y="2752725"/>
          <p14:tracePt t="84601" x="4044950" y="2805113"/>
          <p14:tracePt t="84610" x="4078288" y="2855913"/>
          <p14:tracePt t="84617" x="4121150" y="2897188"/>
          <p14:tracePt t="84624" x="4154488" y="2932113"/>
          <p14:tracePt t="84633" x="4187825" y="3000375"/>
          <p14:tracePt t="84641" x="4214813" y="3016250"/>
          <p14:tracePt t="84649" x="4230688" y="3025775"/>
          <p14:tracePt t="84657" x="4240213" y="3033713"/>
          <p14:tracePt t="84674" x="4256088" y="3033713"/>
          <p14:tracePt t="84705" x="4265613" y="3051175"/>
          <p14:tracePt t="84713" x="4265613" y="3076575"/>
          <p14:tracePt t="84721" x="4265613" y="3119438"/>
          <p14:tracePt t="84728" x="4265613" y="3170238"/>
          <p14:tracePt t="84737" x="4281488" y="3297238"/>
          <p14:tracePt t="84745" x="4281488" y="3382963"/>
          <p14:tracePt t="84753" x="4281488" y="3475038"/>
          <p14:tracePt t="84761" x="4281488" y="3484563"/>
          <p14:tracePt t="84769" x="4281488" y="3502025"/>
          <p14:tracePt t="84777" x="4281488" y="3509963"/>
          <p14:tracePt t="84785" x="4248150" y="3568700"/>
          <p14:tracePt t="84793" x="4222750" y="3568700"/>
          <p14:tracePt t="84801" x="4214813" y="3568700"/>
          <p14:tracePt t="84978" x="4197350" y="3568700"/>
          <p14:tracePt t="84986" x="4171950" y="3535363"/>
          <p14:tracePt t="85002" x="4230688" y="3535363"/>
          <p14:tracePt t="85009" x="4240213" y="3527425"/>
          <p14:tracePt t="85082" x="4248150" y="3517900"/>
          <p14:tracePt t="85194" x="4248150" y="3502025"/>
          <p14:tracePt t="85258" x="4248150" y="3492500"/>
          <p14:tracePt t="85554" x="4265613" y="3492500"/>
          <p14:tracePt t="85561" x="4291013" y="3492500"/>
          <p14:tracePt t="85569" x="4341813" y="3543300"/>
          <p14:tracePt t="85577" x="4392613" y="3594100"/>
          <p14:tracePt t="85585" x="4494213" y="3697288"/>
          <p14:tracePt t="85593" x="4605338" y="3806825"/>
          <p14:tracePt t="85601" x="4699000" y="3867150"/>
          <p14:tracePt t="85609" x="4749800" y="3892550"/>
          <p14:tracePt t="85617" x="4843463" y="3951288"/>
          <p14:tracePt t="85625" x="4945063" y="4027488"/>
          <p14:tracePt t="85633" x="4970463" y="4062413"/>
          <p14:tracePt t="85640" x="5021263" y="4095750"/>
          <p14:tracePt t="85649" x="5089525" y="4164013"/>
          <p14:tracePt t="85657" x="5165725" y="4224338"/>
          <p14:tracePt t="85665" x="5241925" y="4275138"/>
          <p14:tracePt t="85674" x="5343525" y="4359275"/>
          <p14:tracePt t="85681" x="5411788" y="4394200"/>
          <p14:tracePt t="85689" x="5462588" y="4445000"/>
          <p14:tracePt t="85697" x="5505450" y="4470400"/>
          <p14:tracePt t="85705" x="5538788" y="4521200"/>
          <p14:tracePt t="85713" x="5573713" y="4554538"/>
          <p14:tracePt t="85721" x="5581650" y="4579938"/>
          <p14:tracePt t="85729" x="5581650" y="4589463"/>
          <p14:tracePt t="85737" x="5581650" y="4605338"/>
          <p14:tracePt t="85753" x="5581650" y="4614863"/>
          <p14:tracePt t="85761" x="5538788" y="4614863"/>
          <p14:tracePt t="85768" x="5513388" y="4614863"/>
          <p14:tracePt t="85777" x="5497513" y="4614863"/>
          <p14:tracePt t="85907" x="5429250" y="4614863"/>
          <p14:tracePt t="85914" x="5394325" y="4648200"/>
          <p14:tracePt t="85921" x="5368925" y="4648200"/>
          <p14:tracePt t="85929" x="5302250" y="4622800"/>
          <p14:tracePt t="85937" x="5302250" y="4597400"/>
          <p14:tracePt t="85945" x="5327650" y="4564063"/>
          <p14:tracePt t="85953" x="5368925" y="4564063"/>
          <p14:tracePt t="85961" x="5411788" y="4564063"/>
          <p14:tracePt t="85985" x="5429250" y="4564063"/>
          <p14:tracePt t="85993" x="5429250" y="4579938"/>
          <p14:tracePt t="86001" x="5429250" y="4622800"/>
          <p14:tracePt t="86009" x="5454650" y="4648200"/>
          <p14:tracePt t="86017" x="5472113" y="4683125"/>
          <p14:tracePt t="86025" x="5522913" y="4708525"/>
          <p14:tracePt t="86041" x="5565775" y="4724400"/>
          <p14:tracePt t="86058" x="5591175" y="4724400"/>
          <p14:tracePt t="86065" x="5657850" y="4759325"/>
          <p14:tracePt t="86074" x="5708650" y="4810125"/>
          <p14:tracePt t="86081" x="5827713" y="4852988"/>
          <p14:tracePt t="86089" x="5905500" y="4903788"/>
          <p14:tracePt t="86097" x="6032500" y="4946650"/>
          <p14:tracePt t="86105" x="6100763" y="4979988"/>
          <p14:tracePt t="86113" x="6219825" y="5022850"/>
          <p14:tracePt t="86121" x="6253163" y="5038725"/>
          <p14:tracePt t="86129" x="6321425" y="5091113"/>
          <p14:tracePt t="86137" x="6364288" y="5106988"/>
          <p14:tracePt t="86145" x="6440488" y="5157788"/>
          <p14:tracePt t="86153" x="6508750" y="5192713"/>
          <p14:tracePt t="86161" x="6550025" y="5208588"/>
          <p14:tracePt t="86169" x="6643688" y="5260975"/>
          <p14:tracePt t="86177" x="6737350" y="5302250"/>
          <p14:tracePt t="86185" x="6788150" y="5337175"/>
          <p14:tracePt t="86193" x="6856413" y="5370513"/>
          <p14:tracePt t="86201" x="6958013" y="5430838"/>
          <p14:tracePt t="86209" x="7051675" y="5489575"/>
          <p14:tracePt t="86217" x="7204075" y="5549900"/>
          <p14:tracePt t="86225" x="7358063" y="5591175"/>
          <p14:tracePt t="86233" x="7553325" y="5591175"/>
          <p14:tracePt t="86241" x="7781925" y="5641975"/>
          <p14:tracePt t="86249" x="8012113" y="5641975"/>
          <p14:tracePt t="86258" x="8266113" y="5641975"/>
          <p14:tracePt t="86265" x="8462963" y="5641975"/>
          <p14:tracePt t="86274" x="8632825" y="5641975"/>
          <p14:tracePt t="86281" x="8777288" y="5641975"/>
          <p14:tracePt t="86289" x="8921750" y="5626100"/>
          <p14:tracePt t="86297" x="9124950" y="5557838"/>
          <p14:tracePt t="86305" x="9244013" y="5514975"/>
          <p14:tracePt t="86313" x="9431338" y="5430838"/>
          <p14:tracePt t="86321" x="9583738" y="5362575"/>
          <p14:tracePt t="86328" x="9702800" y="5302250"/>
          <p14:tracePt t="86337" x="9829800" y="5260975"/>
          <p14:tracePt t="86345" x="9880600" y="5208588"/>
          <p14:tracePt t="86353" x="9948863" y="5175250"/>
          <p14:tracePt t="86361" x="9974263" y="5141913"/>
          <p14:tracePt t="86369" x="10009188" y="5099050"/>
          <p14:tracePt t="86378" x="10009188" y="5073650"/>
          <p14:tracePt t="86385" x="10009188" y="5038725"/>
          <p14:tracePt t="86393" x="10009188" y="4997450"/>
          <p14:tracePt t="86401" x="10009188" y="4987925"/>
          <p14:tracePt t="86409" x="10009188" y="4972050"/>
          <p14:tracePt t="86417" x="10009188" y="4929188"/>
          <p14:tracePt t="86433" x="10025063" y="4886325"/>
          <p14:tracePt t="86441" x="10025063" y="4860925"/>
          <p14:tracePt t="86449" x="10025063" y="4835525"/>
          <p14:tracePt t="86458" x="10042525" y="4802188"/>
          <p14:tracePt t="86465" x="10067925" y="4759325"/>
          <p14:tracePt t="86474" x="10085388" y="4724400"/>
          <p14:tracePt t="86481" x="10101263" y="4683125"/>
          <p14:tracePt t="86489" x="10101263" y="4648200"/>
          <p14:tracePt t="86497" x="10101263" y="4622800"/>
          <p14:tracePt t="86505" x="10118725" y="4579938"/>
          <p14:tracePt t="86513" x="10126663" y="4546600"/>
          <p14:tracePt t="86521" x="10169525" y="4460875"/>
          <p14:tracePt t="86529" x="10186988" y="4410075"/>
          <p14:tracePt t="86537" x="10212388" y="4384675"/>
          <p14:tracePt t="86545" x="10263188" y="4316413"/>
          <p14:tracePt t="86553" x="10298113" y="4283075"/>
          <p14:tracePt t="86561" x="10323513" y="4249738"/>
          <p14:tracePt t="86569" x="10339388" y="4224338"/>
          <p14:tracePt t="86578" x="10348913" y="4214813"/>
          <p14:tracePt t="86683" x="10364788" y="4197350"/>
          <p14:tracePt t="86714" x="10364788" y="4214813"/>
          <p14:tracePt t="86722" x="10364788" y="4232275"/>
          <p14:tracePt t="86818" x="10374313" y="4240213"/>
          <p14:tracePt t="86825" x="10390188" y="4240213"/>
          <p14:tracePt t="86833" x="10415588" y="4224338"/>
          <p14:tracePt t="86849" x="10433050" y="4171950"/>
          <p14:tracePt t="86858" x="10433050" y="4130675"/>
          <p14:tracePt t="86865" x="10467975" y="4079875"/>
          <p14:tracePt t="86874" x="10467975" y="4052888"/>
          <p14:tracePt t="86891" x="10467975" y="3986213"/>
          <p14:tracePt t="86897" x="10467975" y="3951288"/>
          <p14:tracePt t="86905" x="10467975" y="3925888"/>
          <p14:tracePt t="86913" x="10467975" y="3917950"/>
          <p14:tracePt t="86921" x="10458450" y="3875088"/>
          <p14:tracePt t="86928" x="10458450" y="3867150"/>
          <p14:tracePt t="86937" x="10458450" y="3849688"/>
          <p14:tracePt t="86945" x="10458450" y="3824288"/>
          <p14:tracePt t="87170" x="10442575" y="3816350"/>
          <p14:tracePt t="87249" x="10433050" y="3816350"/>
          <p14:tracePt t="87259" x="10390188" y="3816350"/>
          <p14:tracePt t="87265" x="10382250" y="3832225"/>
          <p14:tracePt t="87275" x="10364788" y="3857625"/>
          <p14:tracePt t="87281" x="10313988" y="3908425"/>
          <p14:tracePt t="87290" x="10306050" y="3951288"/>
          <p14:tracePt t="87298" x="10288588" y="3960813"/>
          <p14:tracePt t="87305" x="10280650" y="3994150"/>
          <p14:tracePt t="87490" x="10263188" y="3986213"/>
          <p14:tracePt t="87498" x="10263188" y="3976688"/>
          <p14:tracePt t="87578" x="10263188" y="3960813"/>
          <p14:tracePt t="87586" x="10263188" y="3935413"/>
          <p14:tracePt t="87602" x="10245725" y="3892550"/>
          <p14:tracePt t="87609" x="10237788" y="3875088"/>
          <p14:tracePt t="87625" x="10237788" y="3867150"/>
          <p14:tracePt t="87633" x="10229850" y="3857625"/>
          <p14:tracePt t="87665" x="10229850" y="3841750"/>
          <p14:tracePt t="87673" x="10229850" y="3816350"/>
          <p14:tracePt t="87681" x="10229850" y="3806825"/>
          <p14:tracePt t="87689" x="10212388" y="3748088"/>
          <p14:tracePt t="87697" x="10194925" y="3738563"/>
          <p14:tracePt t="87705" x="10186988" y="3705225"/>
          <p14:tracePt t="87713" x="10186988" y="3679825"/>
          <p14:tracePt t="87721" x="10169525" y="3636963"/>
          <p14:tracePt t="87729" x="10161588" y="3619500"/>
          <p14:tracePt t="87737" x="10126663" y="3578225"/>
          <p14:tracePt t="87744" x="10110788" y="3535363"/>
          <p14:tracePt t="87753" x="10101263" y="3517900"/>
          <p14:tracePt t="87761" x="10085388" y="3484563"/>
          <p14:tracePt t="87769" x="10075863" y="3449638"/>
          <p14:tracePt t="87777" x="10059988" y="3424238"/>
          <p14:tracePt t="87785" x="10050463" y="3408363"/>
          <p14:tracePt t="87809" x="10034588" y="3382963"/>
          <p14:tracePt t="87824" x="10025063" y="3373438"/>
          <p14:tracePt t="87833" x="10025063" y="3355975"/>
          <p14:tracePt t="87840" x="10009188" y="3348038"/>
          <p14:tracePt t="87848" x="9983788" y="3330575"/>
          <p14:tracePt t="87857" x="9956800" y="3322638"/>
          <p14:tracePt t="87865" x="9923463" y="3305175"/>
          <p14:tracePt t="87874" x="9915525" y="3297238"/>
          <p14:tracePt t="87891" x="9872663" y="3271838"/>
          <p14:tracePt t="87905" x="9864725" y="3254375"/>
          <p14:tracePt t="87913" x="9847263" y="3246438"/>
          <p14:tracePt t="87929" x="9821863" y="3221038"/>
          <p14:tracePt t="87937" x="9796463" y="3203575"/>
          <p14:tracePt t="87952" x="9761538" y="3186113"/>
          <p14:tracePt t="87961" x="9702800" y="3170238"/>
          <p14:tracePt t="87969" x="9685338" y="3170238"/>
          <p14:tracePt t="87977" x="9626600" y="3144838"/>
          <p14:tracePt t="87993" x="9566275" y="3144838"/>
          <p14:tracePt t="88001" x="9550400" y="3127375"/>
          <p14:tracePt t="88009" x="9498013" y="3119438"/>
          <p14:tracePt t="88017" x="9482138" y="3119438"/>
          <p14:tracePt t="88024" x="9456738" y="3101975"/>
          <p14:tracePt t="88033" x="9431338" y="3101975"/>
          <p14:tracePt t="88040" x="9405938" y="3101975"/>
          <p14:tracePt t="88048" x="9337675" y="3101975"/>
          <p14:tracePt t="88057" x="9277350" y="3084513"/>
          <p14:tracePt t="88065" x="9244013" y="3067050"/>
          <p14:tracePt t="88073" x="9183688" y="3067050"/>
          <p14:tracePt t="88081" x="9117013" y="3051175"/>
          <p14:tracePt t="88089" x="9056688" y="3051175"/>
          <p14:tracePt t="88097" x="9005888" y="3051175"/>
          <p14:tracePt t="88105" x="8878888" y="3033713"/>
          <p14:tracePt t="88113" x="8828088" y="3033713"/>
          <p14:tracePt t="88121" x="8767763" y="3016250"/>
          <p14:tracePt t="88129" x="8716963" y="3016250"/>
          <p14:tracePt t="88136" x="8674100" y="2990850"/>
          <p14:tracePt t="88153" x="8605838" y="2990850"/>
          <p14:tracePt t="88161" x="8564563" y="2974975"/>
          <p14:tracePt t="88169" x="8539163" y="2974975"/>
          <p14:tracePt t="88177" x="8470900" y="2974975"/>
          <p14:tracePt t="88184" x="8462963" y="2974975"/>
          <p14:tracePt t="88193" x="8420100" y="2974975"/>
          <p14:tracePt t="88201" x="8369300" y="2957513"/>
          <p14:tracePt t="88209" x="8308975" y="2957513"/>
          <p14:tracePt t="88217" x="8266113" y="2957513"/>
          <p14:tracePt t="88225" x="8215313" y="2957513"/>
          <p14:tracePt t="88233" x="8156575" y="2957513"/>
          <p14:tracePt t="88240" x="8131175" y="2957513"/>
          <p14:tracePt t="88249" x="8096250" y="2957513"/>
          <p14:tracePt t="88354" x="8070850" y="2982913"/>
          <p14:tracePt t="88363" x="8070850" y="2990850"/>
          <p14:tracePt t="88370" x="8070850" y="3000375"/>
          <p14:tracePt t="88385" x="8070850" y="3025775"/>
          <p14:tracePt t="88393" x="8070850" y="3041650"/>
          <p14:tracePt t="88401" x="8070850" y="3051175"/>
          <p14:tracePt t="88409" x="8088313" y="3076575"/>
          <p14:tracePt t="88417" x="8096250" y="3076575"/>
          <p14:tracePt t="88426" x="8131175" y="3109913"/>
          <p14:tracePt t="88433" x="8174038" y="3152775"/>
          <p14:tracePt t="88442" x="8240713" y="3152775"/>
          <p14:tracePt t="88449" x="8308975" y="3186113"/>
          <p14:tracePt t="88459" x="8351838" y="3203575"/>
          <p14:tracePt t="88465" x="8445500" y="3221038"/>
          <p14:tracePt t="88475" x="8488363" y="3221038"/>
          <p14:tracePt t="88481" x="8547100" y="3221038"/>
          <p14:tracePt t="88490" x="8597900" y="3221038"/>
          <p14:tracePt t="88497" x="8640763" y="3221038"/>
          <p14:tracePt t="88506" x="8666163" y="3221038"/>
          <p14:tracePt t="88514" x="8734425" y="3221038"/>
          <p14:tracePt t="88521" x="8793163" y="3221038"/>
          <p14:tracePt t="88531" x="8861425" y="3221038"/>
          <p14:tracePt t="88538" x="8963025" y="3221038"/>
          <p14:tracePt t="88546" x="9082088" y="3221038"/>
          <p14:tracePt t="88553" x="9261475" y="3186113"/>
          <p14:tracePt t="88562" x="9405938" y="3170238"/>
          <p14:tracePt t="88569" x="9575800" y="3170238"/>
          <p14:tracePt t="88577" x="9720263" y="3144838"/>
          <p14:tracePt t="88585" x="9864725" y="3144838"/>
          <p14:tracePt t="88593" x="10009188" y="3127375"/>
          <p14:tracePt t="88601" x="10101263" y="3084513"/>
          <p14:tracePt t="88609" x="10194925" y="3084513"/>
          <p14:tracePt t="88617" x="10255250" y="3084513"/>
          <p14:tracePt t="88625" x="10306050" y="3084513"/>
          <p14:tracePt t="88633" x="10331450" y="3084513"/>
          <p14:tracePt t="88649" x="10339388" y="3084513"/>
          <p14:tracePt t="88681" x="10356850" y="3076575"/>
          <p14:tracePt t="88779" x="10364788" y="3059113"/>
          <p14:tracePt t="88794" x="10364788" y="3033713"/>
          <p14:tracePt t="88804" x="10374313" y="3025775"/>
          <p14:tracePt t="88809" x="10374313" y="3008313"/>
          <p14:tracePt t="88817" x="10390188" y="3000375"/>
          <p14:tracePt t="88825" x="10399713" y="2990850"/>
          <p14:tracePt t="88833" x="10415588" y="2974975"/>
          <p14:tracePt t="88857" x="10415588" y="2965450"/>
          <p14:tracePt t="88874" x="10415588" y="2949575"/>
          <p14:tracePt t="88881" x="10415588" y="2940050"/>
          <p14:tracePt t="88891" x="10390188" y="2881313"/>
          <p14:tracePt t="88897" x="10331450" y="2863850"/>
          <p14:tracePt t="88905" x="10179050" y="2795588"/>
          <p14:tracePt t="88913" x="10034588" y="2795588"/>
          <p14:tracePt t="88921" x="9906000" y="2762250"/>
          <p14:tracePt t="88929" x="9786938" y="2736850"/>
          <p14:tracePt t="88937" x="9702800" y="2736850"/>
          <p14:tracePt t="88945" x="9642475" y="2736850"/>
          <p14:tracePt t="88953" x="9609138" y="2736850"/>
          <p14:tracePt t="88961" x="9583738" y="2736850"/>
          <p14:tracePt t="88969" x="9558338" y="2736850"/>
          <p14:tracePt t="88978" x="9515475" y="2736850"/>
          <p14:tracePt t="88985" x="9464675" y="2736850"/>
          <p14:tracePt t="88994" x="9405938" y="2744788"/>
          <p14:tracePt t="89001" x="9302750" y="2787650"/>
          <p14:tracePt t="89009" x="9218613" y="2787650"/>
          <p14:tracePt t="89017" x="9099550" y="2820988"/>
          <p14:tracePt t="89025" x="8947150" y="2846388"/>
          <p14:tracePt t="89033" x="8810625" y="2846388"/>
          <p14:tracePt t="89041" x="8683625" y="2889250"/>
          <p14:tracePt t="89049" x="8589963" y="2906713"/>
          <p14:tracePt t="89058" x="8504238" y="2906713"/>
          <p14:tracePt t="89065" x="8462963" y="2922588"/>
          <p14:tracePt t="89074" x="8445500" y="2922588"/>
          <p14:tracePt t="89147" x="8435975" y="2922588"/>
          <p14:tracePt t="89179" x="8410575" y="2922588"/>
          <p14:tracePt t="89187" x="8385175" y="2922588"/>
          <p14:tracePt t="89194" x="8369300" y="2922588"/>
          <p14:tracePt t="89203" x="8326438" y="2922588"/>
          <p14:tracePt t="89211" x="8318500" y="2922588"/>
          <p14:tracePt t="89218" x="8258175" y="2965450"/>
          <p14:tracePt t="89225" x="8240713" y="2965450"/>
          <p14:tracePt t="89233" x="8215313" y="2982913"/>
          <p14:tracePt t="89241" x="8207375" y="2990850"/>
          <p14:tracePt t="89571" x="8189913" y="3016250"/>
          <p14:tracePt t="89578" x="8189913" y="3033713"/>
          <p14:tracePt t="89587" x="8215313" y="3094038"/>
          <p14:tracePt t="89595" x="8250238" y="3160713"/>
          <p14:tracePt t="89603" x="8301038" y="3211513"/>
          <p14:tracePt t="89612" x="8377238" y="3289300"/>
          <p14:tracePt t="89619" x="8402638" y="3330575"/>
          <p14:tracePt t="89628" x="8478838" y="3408363"/>
          <p14:tracePt t="89634" x="8555038" y="3484563"/>
          <p14:tracePt t="89642" x="8597900" y="3517900"/>
          <p14:tracePt t="89649" x="8648700" y="3543300"/>
          <p14:tracePt t="89658" x="8683625" y="3578225"/>
          <p14:tracePt t="89665" x="8709025" y="3594100"/>
          <p14:tracePt t="89730" x="8716963" y="3603625"/>
          <p14:tracePt t="89738" x="8716963" y="3611563"/>
          <p14:tracePt t="89747" x="8716963" y="3629025"/>
          <p14:tracePt t="89754" x="8716963" y="3636963"/>
          <p14:tracePt t="89762" x="8734425" y="3654425"/>
          <p14:tracePt t="89915" x="8716963" y="3654425"/>
          <p14:tracePt t="89924" x="8699500" y="3654425"/>
          <p14:tracePt t="89929" x="8674100" y="3654425"/>
          <p14:tracePt t="89937" x="8615363" y="3654425"/>
          <p14:tracePt t="89945" x="8572500" y="3654425"/>
          <p14:tracePt t="89953" x="8555038" y="3654425"/>
          <p14:tracePt t="89962" x="8547100" y="3654425"/>
          <p14:tracePt t="89969" x="8529638" y="3654425"/>
          <p14:tracePt t="89978" x="8488363" y="3654425"/>
          <p14:tracePt t="90049" x="8462963" y="3654425"/>
          <p14:tracePt t="90057" x="8420100" y="3654425"/>
          <p14:tracePt t="90065" x="8377238" y="3654425"/>
          <p14:tracePt t="90074" x="8343900" y="3654425"/>
          <p14:tracePt t="90162" x="8334375" y="3654425"/>
          <p14:tracePt t="90203" x="8326438" y="3662363"/>
          <p14:tracePt t="90211" x="8326438" y="3679825"/>
          <p14:tracePt t="90225" x="8326438" y="3687763"/>
          <p14:tracePt t="90240" x="8326438" y="3713163"/>
          <p14:tracePt t="90249" x="8326438" y="3722688"/>
          <p14:tracePt t="90258" x="8326438" y="3738563"/>
          <p14:tracePt t="90281" x="8326438" y="3748088"/>
          <p14:tracePt t="90290" x="8326438" y="3763963"/>
          <p14:tracePt t="90305" x="8326438" y="3790950"/>
          <p14:tracePt t="90321" x="8326438" y="3798888"/>
          <p14:tracePt t="90329" x="8343900" y="3824288"/>
          <p14:tracePt t="90345" x="8351838" y="3841750"/>
          <p14:tracePt t="90369" x="8394700" y="3867150"/>
          <p14:tracePt t="90377" x="8420100" y="3867150"/>
          <p14:tracePt t="90385" x="8470900" y="3883025"/>
          <p14:tracePt t="90394" x="8496300" y="3883025"/>
          <p14:tracePt t="90401" x="8564563" y="3900488"/>
          <p14:tracePt t="90410" x="8623300" y="3900488"/>
          <p14:tracePt t="90417" x="8666163" y="3900488"/>
          <p14:tracePt t="90425" x="8734425" y="3900488"/>
          <p14:tracePt t="90433" x="8777288" y="3900488"/>
          <p14:tracePt t="90441" x="8828088" y="3900488"/>
          <p14:tracePt t="90449" x="8869363" y="3900488"/>
          <p14:tracePt t="90458" x="8929688" y="3900488"/>
          <p14:tracePt t="90465" x="8980488" y="3900488"/>
          <p14:tracePt t="90474" x="9023350" y="3900488"/>
          <p14:tracePt t="90481" x="9091613" y="3900488"/>
          <p14:tracePt t="90489" x="9117013" y="3900488"/>
          <p14:tracePt t="90497" x="9158288" y="3900488"/>
          <p14:tracePt t="90505" x="9209088" y="3917950"/>
          <p14:tracePt t="90513" x="9236075" y="3917950"/>
          <p14:tracePt t="90521" x="9277350" y="3917950"/>
          <p14:tracePt t="90529" x="9345613" y="3951288"/>
          <p14:tracePt t="90537" x="9439275" y="3968750"/>
          <p14:tracePt t="90545" x="9498013" y="3968750"/>
          <p14:tracePt t="90553" x="9566275" y="3968750"/>
          <p14:tracePt t="90562" x="9591675" y="3968750"/>
          <p14:tracePt t="90569" x="9659938" y="3968750"/>
          <p14:tracePt t="90578" x="9667875" y="3968750"/>
          <p14:tracePt t="90585" x="9685338" y="3968750"/>
          <p14:tracePt t="90593" x="9720263" y="3960813"/>
          <p14:tracePt t="90601" x="9736138" y="3960813"/>
          <p14:tracePt t="90609" x="9745663" y="3960813"/>
          <p14:tracePt t="90617" x="9786938" y="3960813"/>
          <p14:tracePt t="90625" x="9812338" y="3960813"/>
          <p14:tracePt t="90633" x="9864725" y="3960813"/>
          <p14:tracePt t="90641" x="9890125" y="3960813"/>
          <p14:tracePt t="90649" x="9931400" y="3943350"/>
          <p14:tracePt t="90657" x="9956800" y="3943350"/>
          <p14:tracePt t="90665" x="9991725" y="3943350"/>
          <p14:tracePt t="90674" x="10017125" y="3943350"/>
          <p14:tracePt t="90681" x="10025063" y="3943350"/>
          <p14:tracePt t="90689" x="10050463" y="3935413"/>
          <p14:tracePt t="90754" x="10067925" y="3935413"/>
          <p14:tracePt t="90762" x="10093325" y="3917950"/>
          <p14:tracePt t="90770" x="10161588" y="3867150"/>
          <p14:tracePt t="90786" x="10194925" y="3849688"/>
          <p14:tracePt t="90793" x="10220325" y="3841750"/>
          <p14:tracePt t="90810" x="10245725" y="3824288"/>
          <p14:tracePt t="90817" x="10263188" y="3790950"/>
          <p14:tracePt t="90825" x="10280650" y="3781425"/>
          <p14:tracePt t="90849" x="10288588" y="3773488"/>
          <p14:tracePt t="90865" x="10288588" y="3756025"/>
          <p14:tracePt t="90875" x="10288588" y="3748088"/>
          <p14:tracePt t="90881" x="10288588" y="3730625"/>
          <p14:tracePt t="90890" x="10288588" y="3722688"/>
          <p14:tracePt t="90909" x="10288588" y="3697288"/>
          <p14:tracePt t="90913" x="10288588" y="3679825"/>
          <p14:tracePt t="90930" x="10271125" y="3671888"/>
          <p14:tracePt t="90937" x="10245725" y="3671888"/>
          <p14:tracePt t="90946" x="10220325" y="3654425"/>
          <p14:tracePt t="90962" x="10169525" y="3636963"/>
          <p14:tracePt t="90969" x="10144125" y="3629025"/>
          <p14:tracePt t="90978" x="10126663" y="3611563"/>
          <p14:tracePt t="90985" x="10101263" y="3603625"/>
          <p14:tracePt t="90996" x="10093325" y="3603625"/>
          <p14:tracePt t="91001" x="10034588" y="3603625"/>
          <p14:tracePt t="91009" x="10009188" y="3586163"/>
          <p14:tracePt t="91017" x="9923463" y="3586163"/>
          <p14:tracePt t="91026" x="9839325" y="3586163"/>
          <p14:tracePt t="91033" x="9720263" y="3586163"/>
          <p14:tracePt t="91041" x="9634538" y="3586163"/>
          <p14:tracePt t="91049" x="9490075" y="3586163"/>
          <p14:tracePt t="91058" x="9405938" y="3586163"/>
          <p14:tracePt t="91065" x="9312275" y="3586163"/>
          <p14:tracePt t="91075" x="9269413" y="3586163"/>
          <p14:tracePt t="91081" x="9201150" y="3586163"/>
          <p14:tracePt t="91091" x="9142413" y="3586163"/>
          <p14:tracePt t="91097" x="9091613" y="3611563"/>
          <p14:tracePt t="91105" x="9064625" y="3611563"/>
          <p14:tracePt t="91113" x="9039225" y="3611563"/>
          <p14:tracePt t="91121" x="8997950" y="3611563"/>
          <p14:tracePt t="91130" x="8963025" y="3629025"/>
          <p14:tracePt t="91137" x="8921750" y="3629025"/>
          <p14:tracePt t="91146" x="8894763" y="3629025"/>
          <p14:tracePt t="91153" x="8861425" y="3629025"/>
          <p14:tracePt t="91162" x="8853488" y="3629025"/>
          <p14:tracePt t="91169" x="8828088" y="3629025"/>
          <p14:tracePt t="91178" x="8785225" y="3629025"/>
          <p14:tracePt t="91185" x="8767763" y="3629025"/>
          <p14:tracePt t="91193" x="8724900" y="3629025"/>
          <p14:tracePt t="91202" x="8699500" y="3629025"/>
          <p14:tracePt t="91209" x="8658225" y="3629025"/>
          <p14:tracePt t="91218" x="8632825" y="3629025"/>
          <p14:tracePt t="91225" x="8580438" y="3636963"/>
          <p14:tracePt t="91233" x="8572500" y="3636963"/>
          <p14:tracePt t="91241" x="8547100" y="3636963"/>
          <p14:tracePt t="91249" x="8521700" y="3636963"/>
          <p14:tracePt t="91258" x="8504238" y="3636963"/>
          <p14:tracePt t="91305" x="8496300" y="3654425"/>
          <p14:tracePt t="91313" x="8478838" y="3654425"/>
          <p14:tracePt t="91321" x="8453438" y="3654425"/>
          <p14:tracePt t="91330" x="8410575" y="3654425"/>
          <p14:tracePt t="91337" x="8359775" y="3687763"/>
          <p14:tracePt t="91346" x="8334375" y="3697288"/>
          <p14:tracePt t="91353" x="8266113" y="3713163"/>
          <p14:tracePt t="91385" x="8258175" y="3730625"/>
          <p14:tracePt t="91394" x="8258175" y="3756025"/>
          <p14:tracePt t="91401" x="8258175" y="3816350"/>
          <p14:tracePt t="91409" x="8258175" y="3900488"/>
          <p14:tracePt t="91417" x="8258175" y="3925888"/>
          <p14:tracePt t="91425" x="8258175" y="3994150"/>
          <p14:tracePt t="91433" x="8258175" y="4019550"/>
          <p14:tracePt t="91441" x="8283575" y="4070350"/>
          <p14:tracePt t="91449" x="8308975" y="4095750"/>
          <p14:tracePt t="91458" x="8326438" y="4130675"/>
          <p14:tracePt t="91475" x="8351838" y="4156075"/>
          <p14:tracePt t="91529" x="8369300" y="4156075"/>
          <p14:tracePt t="91537" x="8394700" y="4156075"/>
          <p14:tracePt t="91546" x="8402638" y="4156075"/>
          <p14:tracePt t="91553" x="8420100" y="4138613"/>
          <p14:tracePt t="91562" x="8445500" y="4130675"/>
          <p14:tracePt t="91569" x="8470900" y="4113213"/>
          <p14:tracePt t="91578" x="8521700" y="4079875"/>
          <p14:tracePt t="91585" x="8572500" y="4044950"/>
          <p14:tracePt t="91594" x="8597900" y="4037013"/>
          <p14:tracePt t="91601" x="8691563" y="3976688"/>
          <p14:tracePt t="91609" x="8750300" y="3960813"/>
          <p14:tracePt t="91618" x="8878888" y="3900488"/>
          <p14:tracePt t="91624" x="9005888" y="3857625"/>
          <p14:tracePt t="91633" x="9091613" y="3841750"/>
          <p14:tracePt t="91642" x="9218613" y="3798888"/>
          <p14:tracePt t="91649" x="9312275" y="3781425"/>
          <p14:tracePt t="91658" x="9380538" y="3748088"/>
          <p14:tracePt t="91665" x="9405938" y="3748088"/>
          <p14:tracePt t="91675" x="9472613" y="3748088"/>
          <p14:tracePt t="91681" x="9498013" y="3748088"/>
          <p14:tracePt t="91691" x="9540875" y="3748088"/>
          <p14:tracePt t="91697" x="9591675" y="3748088"/>
          <p14:tracePt t="91705" x="9634538" y="3748088"/>
          <p14:tracePt t="91713" x="9642475" y="3748088"/>
          <p14:tracePt t="91722" x="9685338" y="3748088"/>
          <p14:tracePt t="91729" x="9702800" y="3748088"/>
          <p14:tracePt t="91746" x="9710738" y="3748088"/>
          <p14:tracePt t="91753" x="9720263" y="3748088"/>
          <p14:tracePt t="91762" x="9761538" y="3748088"/>
          <p14:tracePt t="91769" x="9779000" y="3748088"/>
          <p14:tracePt t="91778" x="9812338" y="3748088"/>
          <p14:tracePt t="91785" x="9829800" y="3748088"/>
          <p14:tracePt t="91801" x="9839325" y="3748088"/>
          <p14:tracePt t="91809" x="9855200" y="3748088"/>
          <p14:tracePt t="91817" x="9880600" y="3748088"/>
          <p14:tracePt t="91908" x="9890125" y="3748088"/>
          <p14:tracePt t="92147" x="9890125" y="3763963"/>
          <p14:tracePt t="92154" x="9890125" y="3773488"/>
          <p14:tracePt t="92163" x="9890125" y="3781425"/>
          <p14:tracePt t="92170" x="9890125" y="3798888"/>
          <p14:tracePt t="92178" x="9890125" y="3841750"/>
          <p14:tracePt t="92185" x="9890125" y="3900488"/>
          <p14:tracePt t="92193" x="9923463" y="3951288"/>
          <p14:tracePt t="92201" x="9940925" y="4037013"/>
          <p14:tracePt t="92209" x="9940925" y="4079875"/>
          <p14:tracePt t="92217" x="9966325" y="4113213"/>
          <p14:tracePt t="92225" x="10025063" y="4181475"/>
          <p14:tracePt t="92233" x="10034588" y="4181475"/>
          <p14:tracePt t="92240" x="10059988" y="4206875"/>
          <p14:tracePt t="92249" x="10075863" y="4240213"/>
          <p14:tracePt t="92257" x="10101263" y="4257675"/>
          <p14:tracePt t="92265" x="10118725" y="4265613"/>
          <p14:tracePt t="92274" x="10126663" y="4291013"/>
          <p14:tracePt t="92281" x="10126663" y="4333875"/>
          <p14:tracePt t="92297" x="10144125" y="4351338"/>
          <p14:tracePt t="92435" x="10126663" y="4394200"/>
          <p14:tracePt t="92485" x="10110788" y="4394200"/>
          <p14:tracePt t="92505" x="10085388" y="4419600"/>
          <p14:tracePt t="92513" x="10067925" y="4427538"/>
          <p14:tracePt t="92521" x="10042525" y="4460875"/>
          <p14:tracePt t="92529" x="10042525" y="4470400"/>
          <p14:tracePt t="92537" x="10034588" y="4513263"/>
          <p14:tracePt t="92561" x="9999663" y="4529138"/>
          <p14:tracePt t="92642" x="9991725" y="4529138"/>
          <p14:tracePt t="92650" x="9931400" y="4529138"/>
          <p14:tracePt t="92660" x="9890125" y="4529138"/>
          <p14:tracePt t="92668" x="9821863" y="4521200"/>
          <p14:tracePt t="92674" x="9779000" y="4521200"/>
          <p14:tracePt t="92681" x="9745663" y="4503738"/>
          <p14:tracePt t="92705" x="9720263" y="4486275"/>
          <p14:tracePt t="92713" x="9710738" y="4486275"/>
          <p14:tracePt t="92721" x="9694863" y="4486275"/>
          <p14:tracePt t="92729" x="9652000" y="4478338"/>
          <p14:tracePt t="92737" x="9642475" y="4478338"/>
          <p14:tracePt t="92745" x="9626600" y="4478338"/>
          <p14:tracePt t="92753" x="9601200" y="4445000"/>
          <p14:tracePt t="92761" x="9558338" y="4435475"/>
          <p14:tracePt t="92769" x="9490075" y="4435475"/>
          <p14:tracePt t="92777" x="9464675" y="4419600"/>
          <p14:tracePt t="92785" x="9380538" y="4402138"/>
          <p14:tracePt t="92793" x="9312275" y="4384675"/>
          <p14:tracePt t="92801" x="9277350" y="4368800"/>
          <p14:tracePt t="92810" x="9236075" y="4368800"/>
          <p14:tracePt t="92817" x="9209088" y="4368800"/>
          <p14:tracePt t="92857" x="9183688" y="4368800"/>
          <p14:tracePt t="92865" x="9167813" y="4368800"/>
          <p14:tracePt t="92873" x="9142413" y="4368800"/>
          <p14:tracePt t="92890" x="9099550" y="4368800"/>
          <p14:tracePt t="92907" x="9005888" y="4376738"/>
          <p14:tracePt t="92913" x="8937625" y="4394200"/>
          <p14:tracePt t="92921" x="8912225" y="4410075"/>
          <p14:tracePt t="92929" x="8886825" y="4410075"/>
          <p14:tracePt t="92937" x="8861425" y="4410075"/>
          <p14:tracePt t="92953" x="8843963" y="4410075"/>
          <p14:tracePt t="92993" x="8818563" y="4410075"/>
          <p14:tracePt t="93001" x="8777288" y="4435475"/>
          <p14:tracePt t="93010" x="8724900" y="4452938"/>
          <p14:tracePt t="93017" x="8640763" y="4470400"/>
          <p14:tracePt t="93025" x="8589963" y="4486275"/>
          <p14:tracePt t="93033" x="8529638" y="4486275"/>
          <p14:tracePt t="93041" x="8462963" y="4538663"/>
          <p14:tracePt t="93049" x="8394700" y="4538663"/>
          <p14:tracePt t="93057" x="8369300" y="4554538"/>
          <p14:tracePt t="93065" x="8334375" y="4554538"/>
          <p14:tracePt t="93147" x="8326438" y="4564063"/>
          <p14:tracePt t="93162" x="8308975" y="4589463"/>
          <p14:tracePt t="93173" x="8301038" y="4605338"/>
          <p14:tracePt t="93177" x="8291513" y="4614863"/>
          <p14:tracePt t="93233" x="8275638" y="4630738"/>
          <p14:tracePt t="93241" x="8266113" y="4640263"/>
          <p14:tracePt t="93249" x="8266113" y="4657725"/>
          <p14:tracePt t="93257" x="8266113" y="4665663"/>
          <p14:tracePt t="93265" x="8266113" y="4673600"/>
          <p14:tracePt t="93274" x="8266113" y="4699000"/>
          <p14:tracePt t="93281" x="8266113" y="4716463"/>
          <p14:tracePt t="93321" x="8266113" y="4724400"/>
          <p14:tracePt t="93345" x="8266113" y="4741863"/>
          <p14:tracePt t="93353" x="8266113" y="4784725"/>
          <p14:tracePt t="93362" x="8283575" y="4792663"/>
          <p14:tracePt t="93378" x="8308975" y="4792663"/>
          <p14:tracePt t="93385" x="8318500" y="4802188"/>
          <p14:tracePt t="93394" x="8334375" y="4818063"/>
          <p14:tracePt t="93409" x="8343900" y="4843463"/>
          <p14:tracePt t="93425" x="8359775" y="4852988"/>
          <p14:tracePt t="93449" x="8369300" y="4886325"/>
          <p14:tracePt t="93457" x="8402638" y="4911725"/>
          <p14:tracePt t="93465" x="8410575" y="4919663"/>
          <p14:tracePt t="93474" x="8428038" y="4937125"/>
          <p14:tracePt t="93481" x="8435975" y="4946650"/>
          <p14:tracePt t="93491" x="8462963" y="4979988"/>
          <p14:tracePt t="93497" x="8478838" y="4987925"/>
          <p14:tracePt t="93505" x="8504238" y="4987925"/>
          <p14:tracePt t="93513" x="8529638" y="5005388"/>
          <p14:tracePt t="93529" x="8597900" y="5038725"/>
          <p14:tracePt t="93537" x="8615363" y="5048250"/>
          <p14:tracePt t="93545" x="8623300" y="5056188"/>
          <p14:tracePt t="93553" x="8666163" y="5073650"/>
          <p14:tracePt t="93562" x="8674100" y="5091113"/>
          <p14:tracePt t="93569" x="8699500" y="5116513"/>
          <p14:tracePt t="93578" x="8716963" y="5116513"/>
          <p14:tracePt t="93585" x="8742363" y="5124450"/>
          <p14:tracePt t="93594" x="8750300" y="5124450"/>
          <p14:tracePt t="93601" x="8793163" y="5141913"/>
          <p14:tracePt t="93610" x="8861425" y="5157788"/>
          <p14:tracePt t="93617" x="8869363" y="5157788"/>
          <p14:tracePt t="93626" x="8929688" y="5183188"/>
          <p14:tracePt t="93633" x="8980488" y="5200650"/>
          <p14:tracePt t="93641" x="9005888" y="5200650"/>
          <p14:tracePt t="93649" x="9031288" y="5200650"/>
          <p14:tracePt t="93658" x="9099550" y="5218113"/>
          <p14:tracePt t="93665" x="9167813" y="5235575"/>
          <p14:tracePt t="93674" x="9226550" y="5235575"/>
          <p14:tracePt t="93681" x="9294813" y="5268913"/>
          <p14:tracePt t="93691" x="9363075" y="5268913"/>
          <p14:tracePt t="93697" x="9421813" y="5286375"/>
          <p14:tracePt t="93705" x="9447213" y="5286375"/>
          <p14:tracePt t="93713" x="9515475" y="5286375"/>
          <p14:tracePt t="93721" x="9558338" y="5286375"/>
          <p14:tracePt t="93729" x="9609138" y="5286375"/>
          <p14:tracePt t="93737" x="9667875" y="5286375"/>
          <p14:tracePt t="93745" x="9753600" y="5286375"/>
          <p14:tracePt t="93753" x="9839325" y="5286375"/>
          <p14:tracePt t="93762" x="9940925" y="5251450"/>
          <p14:tracePt t="93769" x="10025063" y="5235575"/>
          <p14:tracePt t="93778" x="10118725" y="5218113"/>
          <p14:tracePt t="93785" x="10220325" y="5183188"/>
          <p14:tracePt t="93793" x="10263188" y="5167313"/>
          <p14:tracePt t="93801" x="10331450" y="5149850"/>
          <p14:tracePt t="93810" x="10374313" y="5132388"/>
          <p14:tracePt t="93817" x="10450513" y="5081588"/>
          <p14:tracePt t="93825" x="10475913" y="5064125"/>
          <p14:tracePt t="93833" x="10501313" y="5048250"/>
          <p14:tracePt t="93841" x="10534650" y="5022850"/>
          <p14:tracePt t="93849" x="10544175" y="5005388"/>
          <p14:tracePt t="93857" x="10560050" y="4997450"/>
          <p14:tracePt t="93865" x="10585450" y="4972050"/>
          <p14:tracePt t="93874" x="10602913" y="4937125"/>
          <p14:tracePt t="93881" x="10637838" y="4868863"/>
          <p14:tracePt t="93891" x="10637838" y="4860925"/>
          <p14:tracePt t="93909" x="10663238" y="4818063"/>
          <p14:tracePt t="93913" x="10663238" y="4810125"/>
          <p14:tracePt t="93921" x="10663238" y="4784725"/>
          <p14:tracePt t="93930" x="10663238" y="4759325"/>
          <p14:tracePt t="93937" x="10663238" y="4724400"/>
          <p14:tracePt t="93945" x="10663238" y="4683125"/>
          <p14:tracePt t="93961" x="10663238" y="4657725"/>
          <p14:tracePt t="93969" x="10663238" y="4648200"/>
          <p14:tracePt t="93978" x="10663238" y="4614863"/>
          <p14:tracePt t="93985" x="10663238" y="4589463"/>
          <p14:tracePt t="93994" x="10653713" y="4579938"/>
          <p14:tracePt t="94001" x="10645775" y="4564063"/>
          <p14:tracePt t="94010" x="10645775" y="4554538"/>
          <p14:tracePt t="94017" x="10637838" y="4546600"/>
          <p14:tracePt t="94025" x="10602913" y="4513263"/>
          <p14:tracePt t="94033" x="10594975" y="4513263"/>
          <p14:tracePt t="94041" x="10552113" y="4470400"/>
          <p14:tracePt t="94049" x="10501313" y="4460875"/>
          <p14:tracePt t="94057" x="10442575" y="4445000"/>
          <p14:tracePt t="94065" x="10374313" y="4427538"/>
          <p14:tracePt t="94074" x="10280650" y="4384675"/>
          <p14:tracePt t="94081" x="10229850" y="4368800"/>
          <p14:tracePt t="94090" x="10169525" y="4368800"/>
          <p14:tracePt t="94097" x="10101263" y="4368800"/>
          <p14:tracePt t="94106" x="10042525" y="4351338"/>
          <p14:tracePt t="94113" x="9948863" y="4351338"/>
          <p14:tracePt t="94121" x="9906000" y="4341813"/>
          <p14:tracePt t="94129" x="9880600" y="4341813"/>
          <p14:tracePt t="94137" x="9812338" y="4341813"/>
          <p14:tracePt t="94145" x="9771063" y="4341813"/>
          <p14:tracePt t="94153" x="9702800" y="4341813"/>
          <p14:tracePt t="94162" x="9617075" y="4341813"/>
          <p14:tracePt t="94169" x="9507538" y="4341813"/>
          <p14:tracePt t="94178" x="9337675" y="4341813"/>
          <p14:tracePt t="94185" x="9218613" y="4341813"/>
          <p14:tracePt t="94194" x="9048750" y="4341813"/>
          <p14:tracePt t="94201" x="8929688" y="4351338"/>
          <p14:tracePt t="94209" x="8818563" y="4351338"/>
          <p14:tracePt t="94217" x="8716963" y="4384675"/>
          <p14:tracePt t="94225" x="8674100" y="4402138"/>
          <p14:tracePt t="94233" x="8648700" y="4402138"/>
          <p14:tracePt t="94241" x="8632825" y="4402138"/>
          <p14:tracePt t="94249" x="8605838" y="4402138"/>
          <p14:tracePt t="94274" x="8597900" y="4402138"/>
          <p14:tracePt t="94313" x="8572500" y="4402138"/>
          <p14:tracePt t="94321" x="8539163" y="4402138"/>
          <p14:tracePt t="94329" x="8496300" y="4402138"/>
          <p14:tracePt t="94337" x="8453438" y="4419600"/>
          <p14:tracePt t="94345" x="8435975" y="4435475"/>
          <p14:tracePt t="94369" x="8410575" y="4445000"/>
          <p14:tracePt t="94435" x="8385175" y="4478338"/>
          <p14:tracePt t="94443" x="8369300" y="4486275"/>
          <p14:tracePt t="94467" x="8359775" y="4503738"/>
          <p14:tracePt t="94476" x="8359775" y="4513263"/>
          <p14:tracePt t="94482" x="8359775" y="4521200"/>
          <p14:tracePt t="94529" x="8359775" y="4538663"/>
          <p14:tracePt t="94635" x="8359775" y="4546600"/>
          <p14:tracePt t="94643" x="8359775" y="4564063"/>
          <p14:tracePt t="94650" x="8377238" y="4572000"/>
          <p14:tracePt t="94661" x="8377238" y="4579938"/>
          <p14:tracePt t="94674" x="8377238" y="4605338"/>
          <p14:tracePt t="94681" x="8377238" y="4640263"/>
          <p14:tracePt t="94690" x="8377238" y="4683125"/>
          <p14:tracePt t="94697" x="8377238" y="4749800"/>
          <p14:tracePt t="94705" x="8377238" y="4810125"/>
          <p14:tracePt t="94713" x="8377238" y="4868863"/>
          <p14:tracePt t="94721" x="8394700" y="4962525"/>
          <p14:tracePt t="94729" x="8402638" y="5022850"/>
          <p14:tracePt t="94737" x="8420100" y="5073650"/>
          <p14:tracePt t="94745" x="8470900" y="5141913"/>
          <p14:tracePt t="94753" x="8504238" y="5175250"/>
          <p14:tracePt t="94761" x="8555038" y="5243513"/>
          <p14:tracePt t="94769" x="8572500" y="5268913"/>
          <p14:tracePt t="94777" x="8640763" y="5327650"/>
          <p14:tracePt t="94785" x="8691563" y="5337175"/>
          <p14:tracePt t="94793" x="8716963" y="5353050"/>
          <p14:tracePt t="94801" x="8767763" y="5387975"/>
          <p14:tracePt t="94810" x="8793163" y="5387975"/>
          <p14:tracePt t="94817" x="8836025" y="5405438"/>
          <p14:tracePt t="94825" x="8869363" y="5405438"/>
          <p14:tracePt t="94833" x="8912225" y="5405438"/>
          <p14:tracePt t="94841" x="8937625" y="5405438"/>
          <p14:tracePt t="94849" x="8955088" y="5405438"/>
          <p14:tracePt t="94857" x="8988425" y="5405438"/>
          <p14:tracePt t="94864" x="9023350" y="5405438"/>
          <p14:tracePt t="94873" x="9064625" y="5395913"/>
          <p14:tracePt t="94881" x="9074150" y="5395913"/>
          <p14:tracePt t="94891" x="9117013" y="5395913"/>
          <p14:tracePt t="94897" x="9142413" y="5395913"/>
          <p14:tracePt t="94905" x="9193213" y="5380038"/>
          <p14:tracePt t="94913" x="9218613" y="5380038"/>
          <p14:tracePt t="94921" x="9286875" y="5380038"/>
          <p14:tracePt t="94929" x="9345613" y="5380038"/>
          <p14:tracePt t="94937" x="9396413" y="5362575"/>
          <p14:tracePt t="94944" x="9456738" y="5345113"/>
          <p14:tracePt t="94952" x="9550400" y="5345113"/>
          <p14:tracePt t="94960" x="9609138" y="5345113"/>
          <p14:tracePt t="94968" x="9677400" y="5311775"/>
          <p14:tracePt t="94977" x="9745663" y="5294313"/>
          <p14:tracePt t="94985" x="9771063" y="5294313"/>
          <p14:tracePt t="94993" x="9779000" y="5294313"/>
          <p14:tracePt t="95001" x="9796463" y="5286375"/>
          <p14:tracePt t="95041" x="9839325" y="5286375"/>
          <p14:tracePt t="95049" x="9898063" y="5286375"/>
          <p14:tracePt t="95057" x="10009188" y="5337175"/>
          <p14:tracePt t="95065" x="10101263" y="5337175"/>
          <p14:tracePt t="95074" x="10245725" y="5353050"/>
          <p14:tracePt t="95081" x="10390188" y="5353050"/>
          <p14:tracePt t="95091" x="10509250" y="5370513"/>
          <p14:tracePt t="95097" x="10653713" y="5413375"/>
          <p14:tracePt t="95106" x="10807700" y="5438775"/>
          <p14:tracePt t="95113" x="10891838" y="5456238"/>
          <p14:tracePt t="95121" x="10942638" y="5456238"/>
          <p14:tracePt t="95129" x="10968038" y="5507038"/>
          <p14:tracePt t="95137" x="10985500" y="5514975"/>
          <p14:tracePt t="95314" x="10985500" y="5532438"/>
          <p14:tracePt t="95330" x="10985500" y="5540375"/>
          <p14:tracePt t="95347" x="10977563" y="5472113"/>
          <p14:tracePt t="95354" x="10942638" y="5380038"/>
          <p14:tracePt t="95362" x="10909300" y="5327650"/>
          <p14:tracePt t="95627" x="10909300" y="5302250"/>
          <p14:tracePt t="95643" x="10909300" y="5276850"/>
          <p14:tracePt t="96073" x="10891838" y="5260975"/>
          <p14:tracePt t="96081" x="10823575" y="5260975"/>
          <p14:tracePt t="96089" x="10653713" y="5260975"/>
          <p14:tracePt t="96097" x="10450513" y="5260975"/>
          <p14:tracePt t="96104" x="10169525" y="5302250"/>
          <p14:tracePt t="96113" x="9915525" y="5327650"/>
          <p14:tracePt t="96120" x="9652000" y="5370513"/>
          <p14:tracePt t="96129" x="9482138" y="5413375"/>
          <p14:tracePt t="96137" x="9363075" y="5438775"/>
          <p14:tracePt t="96145" x="9261475" y="5472113"/>
          <p14:tracePt t="96153" x="9201150" y="5489575"/>
          <p14:tracePt t="96161" x="9107488" y="5507038"/>
          <p14:tracePt t="96169" x="9039225" y="5524500"/>
          <p14:tracePt t="96177" x="8894763" y="5565775"/>
          <p14:tracePt t="96185" x="8793163" y="5608638"/>
          <p14:tracePt t="96193" x="8683625" y="5608638"/>
          <p14:tracePt t="96201" x="8504238" y="5626100"/>
          <p14:tracePt t="96209" x="8385175" y="5668963"/>
          <p14:tracePt t="96217" x="8215313" y="5668963"/>
          <p14:tracePt t="96225" x="8070850" y="5684838"/>
          <p14:tracePt t="96233" x="7951788" y="5710238"/>
          <p14:tracePt t="96240" x="7859713" y="5710238"/>
          <p14:tracePt t="96249" x="7799388" y="5727700"/>
          <p14:tracePt t="96305" x="7781925" y="5719763"/>
          <p14:tracePt t="96313" x="7781925" y="5684838"/>
          <p14:tracePt t="96321" x="7766050" y="5616575"/>
          <p14:tracePt t="96329" x="7731125" y="5549900"/>
          <p14:tracePt t="96337" x="7715250" y="5456238"/>
          <p14:tracePt t="96345" x="7672388" y="5327650"/>
          <p14:tracePt t="96353" x="7612063" y="5235575"/>
          <p14:tracePt t="96361" x="7545388" y="5081588"/>
          <p14:tracePt t="96369" x="7510463" y="5013325"/>
          <p14:tracePt t="96377" x="7477125" y="4911725"/>
          <p14:tracePt t="96385" x="7416800" y="4818063"/>
          <p14:tracePt t="96393" x="7400925" y="4749800"/>
          <p14:tracePt t="96401" x="7383463" y="4716463"/>
          <p14:tracePt t="96410" x="7358063" y="4691063"/>
          <p14:tracePt t="96417" x="7340600" y="4673600"/>
          <p14:tracePt t="96426" x="7332663" y="4665663"/>
          <p14:tracePt t="96441" x="7307263" y="4665663"/>
          <p14:tracePt t="96449" x="7281863" y="4665663"/>
          <p14:tracePt t="96456" x="7188200" y="4691063"/>
          <p14:tracePt t="96465" x="7127875" y="4767263"/>
          <p14:tracePt t="96473" x="7085013" y="4802188"/>
          <p14:tracePt t="96481" x="7018338" y="4852988"/>
          <p14:tracePt t="96489" x="6983413" y="4878388"/>
          <p14:tracePt t="96496" x="6915150" y="4937125"/>
          <p14:tracePt t="96504" x="6881813" y="4979988"/>
          <p14:tracePt t="96512" x="6856413" y="5013325"/>
          <p14:tracePt t="96521" x="6823075" y="5081588"/>
          <p14:tracePt t="96529" x="6788150" y="5124450"/>
          <p14:tracePt t="96537" x="6770688" y="5235575"/>
          <p14:tracePt t="96545" x="6754813" y="5302250"/>
          <p14:tracePt t="96553" x="6754813" y="5362575"/>
          <p14:tracePt t="96561" x="6737350" y="5430838"/>
          <p14:tracePt t="96569" x="6704013" y="5481638"/>
          <p14:tracePt t="96577" x="6704013" y="5489575"/>
          <p14:tracePt t="96585" x="6704013" y="5507038"/>
          <p14:tracePt t="96626" x="6704013" y="5514975"/>
          <p14:tracePt t="96641" x="6711950" y="5575300"/>
          <p14:tracePt t="96649" x="6737350" y="5600700"/>
          <p14:tracePt t="96657" x="6770688" y="5616575"/>
          <p14:tracePt t="96665" x="6838950" y="5668963"/>
          <p14:tracePt t="96673" x="6881813" y="5684838"/>
          <p14:tracePt t="96681" x="6950075" y="5702300"/>
          <p14:tracePt t="96690" x="7018338" y="5702300"/>
          <p14:tracePt t="96697" x="7119938" y="5702300"/>
          <p14:tracePt t="96705" x="7213600" y="5702300"/>
          <p14:tracePt t="96713" x="7297738" y="5702300"/>
          <p14:tracePt t="96721" x="7426325" y="5641975"/>
          <p14:tracePt t="96729" x="7493000" y="5591175"/>
          <p14:tracePt t="96737" x="7570788" y="5532438"/>
          <p14:tracePt t="96745" x="7578725" y="5524500"/>
          <p14:tracePt t="96753" x="7596188" y="5446713"/>
          <p14:tracePt t="96761" x="7612063" y="5405438"/>
          <p14:tracePt t="96769" x="7612063" y="5337175"/>
          <p14:tracePt t="96777" x="7646988" y="5251450"/>
          <p14:tracePt t="96785" x="7646988" y="5157788"/>
          <p14:tracePt t="96793" x="7646988" y="5073650"/>
          <p14:tracePt t="96801" x="7646988" y="4954588"/>
          <p14:tracePt t="96809" x="7646988" y="4894263"/>
          <p14:tracePt t="96817" x="7646988" y="4852988"/>
          <p14:tracePt t="96825" x="7621588" y="4759325"/>
          <p14:tracePt t="96833" x="7570788" y="4683125"/>
          <p14:tracePt t="96841" x="7553325" y="4640263"/>
          <p14:tracePt t="96849" x="7477125" y="4589463"/>
          <p14:tracePt t="96856" x="7451725" y="4572000"/>
          <p14:tracePt t="96865" x="7383463" y="4521200"/>
          <p14:tracePt t="96873" x="7332663" y="4503738"/>
          <p14:tracePt t="96881" x="7289800" y="4503738"/>
          <p14:tracePt t="96891" x="7264400" y="4503738"/>
          <p14:tracePt t="96897" x="7239000" y="4503738"/>
          <p14:tracePt t="96905" x="7188200" y="4503738"/>
          <p14:tracePt t="96913" x="7162800" y="4503738"/>
          <p14:tracePt t="96921" x="7119938" y="4503738"/>
          <p14:tracePt t="96929" x="7051675" y="4529138"/>
          <p14:tracePt t="96937" x="7000875" y="4579938"/>
          <p14:tracePt t="96945" x="6924675" y="4630738"/>
          <p14:tracePt t="96953" x="6873875" y="4683125"/>
          <p14:tracePt t="96961" x="6797675" y="4759325"/>
          <p14:tracePt t="96969" x="6737350" y="4860925"/>
          <p14:tracePt t="96977" x="6704013" y="4929188"/>
          <p14:tracePt t="96985" x="6669088" y="5022850"/>
          <p14:tracePt t="96994" x="6626225" y="5124450"/>
          <p14:tracePt t="97001" x="6626225" y="5260975"/>
          <p14:tracePt t="97010" x="6626225" y="5311775"/>
          <p14:tracePt t="97017" x="6610350" y="5395913"/>
          <p14:tracePt t="97025" x="6610350" y="5464175"/>
          <p14:tracePt t="97033" x="6610350" y="5489575"/>
          <p14:tracePt t="97041" x="6610350" y="5497513"/>
          <p14:tracePt t="97106" x="6610350" y="5514975"/>
          <p14:tracePt t="97113" x="6610350" y="5524500"/>
          <p14:tracePt t="97122" x="6610350" y="5532438"/>
          <p14:tracePt t="97130" x="6626225" y="5575300"/>
          <p14:tracePt t="97138" x="6678613" y="5608638"/>
          <p14:tracePt t="97146" x="6745288" y="5626100"/>
          <p14:tracePt t="97153" x="6838950" y="5668963"/>
          <p14:tracePt t="97163" x="6848475" y="5676900"/>
          <p14:tracePt t="97169" x="6889750" y="5694363"/>
          <p14:tracePt t="97179" x="6942138" y="5694363"/>
          <p14:tracePt t="97185" x="6983413" y="5694363"/>
          <p14:tracePt t="97193" x="7051675" y="5694363"/>
          <p14:tracePt t="97201" x="7112000" y="5694363"/>
          <p14:tracePt t="97209" x="7221538" y="5641975"/>
          <p14:tracePt t="97217" x="7297738" y="5608638"/>
          <p14:tracePt t="97225" x="7373938" y="5532438"/>
          <p14:tracePt t="97233" x="7451725" y="5456238"/>
          <p14:tracePt t="97241" x="7485063" y="5380038"/>
          <p14:tracePt t="97249" x="7535863" y="5311775"/>
          <p14:tracePt t="97257" x="7570788" y="5235575"/>
          <p14:tracePt t="97265" x="7586663" y="5175250"/>
          <p14:tracePt t="97273" x="7612063" y="5081588"/>
          <p14:tracePt t="97281" x="7612063" y="5013325"/>
          <p14:tracePt t="97290" x="7612063" y="4972050"/>
          <p14:tracePt t="97297" x="7612063" y="4946650"/>
          <p14:tracePt t="97306" x="7612063" y="4929188"/>
          <p14:tracePt t="97321" x="7612063" y="4903788"/>
          <p14:tracePt t="97353" x="7604125" y="4894263"/>
          <p14:tracePt t="97361" x="7596188" y="4894263"/>
          <p14:tracePt t="97369" x="7570788" y="4894263"/>
          <p14:tracePt t="97378" x="7518400" y="4894263"/>
          <p14:tracePt t="97385" x="7477125" y="4919663"/>
          <p14:tracePt t="97393" x="7442200" y="4929188"/>
          <p14:tracePt t="97401" x="7400925" y="4979988"/>
          <p14:tracePt t="97410" x="7348538" y="5013325"/>
          <p14:tracePt t="97417" x="7332663" y="5038725"/>
          <p14:tracePt t="97433" x="7323138" y="5056188"/>
          <p14:tracePt t="97441" x="7307263" y="5064125"/>
          <p14:tracePt t="97449" x="7297738" y="5081588"/>
          <p14:tracePt t="97457" x="7272338" y="5141913"/>
          <p14:tracePt t="97474" x="7239000" y="5183188"/>
          <p14:tracePt t="97481" x="7221538" y="5183188"/>
          <p14:tracePt t="97490" x="7196138" y="5208588"/>
          <p14:tracePt t="97497" x="7153275" y="5208588"/>
          <p14:tracePt t="97506" x="7119938" y="5226050"/>
          <p14:tracePt t="97513" x="7059613" y="5226050"/>
          <p14:tracePt t="97522" x="7008813" y="5260975"/>
          <p14:tracePt t="97529" x="6983413" y="5276850"/>
          <p14:tracePt t="97537" x="6967538" y="5276850"/>
          <p14:tracePt t="97545" x="6942138" y="5276850"/>
          <p14:tracePt t="97553" x="6915150" y="5276850"/>
          <p14:tracePt t="97562" x="6873875" y="5286375"/>
          <p14:tracePt t="97569" x="6856413" y="5286375"/>
          <p14:tracePt t="97578" x="6805613" y="5286375"/>
          <p14:tracePt t="97585" x="6754813" y="5286375"/>
          <p14:tracePt t="97594" x="6694488" y="5286375"/>
          <p14:tracePt t="97601" x="6626225" y="5286375"/>
          <p14:tracePt t="97609" x="6567488" y="5286375"/>
          <p14:tracePt t="97617" x="6483350" y="5286375"/>
          <p14:tracePt t="97625" x="6440488" y="5286375"/>
          <p14:tracePt t="97633" x="6354763" y="5286375"/>
          <p14:tracePt t="97641" x="6303963" y="5286375"/>
          <p14:tracePt t="97649" x="6245225" y="5286375"/>
          <p14:tracePt t="97657" x="6219825" y="5286375"/>
          <p14:tracePt t="97665" x="6108700" y="5260975"/>
          <p14:tracePt t="97674" x="6040438" y="5260975"/>
          <p14:tracePt t="97681" x="5930900" y="5260975"/>
          <p14:tracePt t="97690" x="5735638" y="5260975"/>
          <p14:tracePt t="97697" x="5565775" y="5260975"/>
          <p14:tracePt t="97705" x="5394325" y="5260975"/>
          <p14:tracePt t="97713" x="5224463" y="5260975"/>
          <p14:tracePt t="97721" x="5140325" y="5260975"/>
          <p14:tracePt t="97729" x="5046663" y="5268913"/>
          <p14:tracePt t="97737" x="5013325" y="5286375"/>
          <p14:tracePt t="97745" x="4970463" y="5302250"/>
          <p14:tracePt t="97753" x="4953000" y="5311775"/>
          <p14:tracePt t="97761" x="4945063" y="5327650"/>
          <p14:tracePt t="97769" x="4927600" y="5353050"/>
          <p14:tracePt t="97778" x="4919663" y="5362575"/>
          <p14:tracePt t="97785" x="4902200" y="5387975"/>
          <p14:tracePt t="97794" x="4902200" y="5405438"/>
          <p14:tracePt t="97826" x="4902200" y="5413375"/>
          <p14:tracePt t="97865" x="4902200" y="5438775"/>
          <p14:tracePt t="97890" x="4902200" y="5456238"/>
          <p14:tracePt t="97946" x="4894263" y="5464175"/>
          <p14:tracePt t="97969" x="4884738" y="5472113"/>
          <p14:tracePt t="97986" x="4868863" y="5507038"/>
          <p14:tracePt t="97995" x="4833938" y="5532438"/>
          <p14:tracePt t="98001" x="4826000" y="5540375"/>
          <p14:tracePt t="98010" x="4808538" y="5575300"/>
          <p14:tracePt t="98017" x="4808538" y="5583238"/>
          <p14:tracePt t="98065" x="4800600" y="5591175"/>
          <p14:tracePt t="98081" x="4791075" y="5608638"/>
          <p14:tracePt t="98122" x="4775200" y="5608638"/>
          <p14:tracePt t="98129" x="4749800" y="5591175"/>
          <p14:tracePt t="98137" x="4740275" y="5575300"/>
          <p14:tracePt t="98145" x="4724400" y="5549900"/>
          <p14:tracePt t="98153" x="4714875" y="5540375"/>
          <p14:tracePt t="98161" x="4714875" y="5514975"/>
          <p14:tracePt t="98169" x="4699000" y="5497513"/>
          <p14:tracePt t="98178" x="4689475" y="5472113"/>
          <p14:tracePt t="98185" x="4673600" y="5446713"/>
          <p14:tracePt t="98194" x="4656138" y="5430838"/>
          <p14:tracePt t="98201" x="4646613" y="5430838"/>
          <p14:tracePt t="98209" x="4621213" y="5421313"/>
          <p14:tracePt t="98217" x="4587875" y="5387975"/>
          <p14:tracePt t="98226" x="4579938" y="5387975"/>
          <p14:tracePt t="98233" x="4562475" y="5380038"/>
          <p14:tracePt t="98241" x="4529138" y="5362575"/>
          <p14:tracePt t="98249" x="4494213" y="5345113"/>
          <p14:tracePt t="98257" x="4460875" y="5302250"/>
          <p14:tracePt t="98265" x="4451350" y="5286375"/>
          <p14:tracePt t="98274" x="4392613" y="5226050"/>
          <p14:tracePt t="98290" x="4341813" y="5175250"/>
          <p14:tracePt t="98297" x="4306888" y="5149850"/>
          <p14:tracePt t="98307" x="4281488" y="5116513"/>
          <p14:tracePt t="98313" x="4265613" y="5106988"/>
          <p14:tracePt t="98321" x="4240213" y="5064125"/>
          <p14:tracePt t="98337" x="4240213" y="5048250"/>
          <p14:tracePt t="98345" x="4214813" y="5005388"/>
          <p14:tracePt t="98361" x="4214813" y="4997450"/>
          <p14:tracePt t="98369" x="4214813" y="4954588"/>
          <p14:tracePt t="98378" x="4197350" y="4929188"/>
          <p14:tracePt t="98385" x="4197350" y="4878388"/>
          <p14:tracePt t="98394" x="4179888" y="4852988"/>
          <p14:tracePt t="98401" x="4171950" y="4810125"/>
          <p14:tracePt t="98410" x="4137025" y="4775200"/>
          <p14:tracePt t="98417" x="4137025" y="4733925"/>
          <p14:tracePt t="98426" x="4121150" y="4699000"/>
          <p14:tracePt t="98433" x="4121150" y="4673600"/>
          <p14:tracePt t="98650" x="4129088" y="4733925"/>
          <p14:tracePt t="98660" x="4146550" y="4741863"/>
          <p14:tracePt t="98667" x="4154488" y="4784725"/>
          <p14:tracePt t="98675" x="4187825" y="4835525"/>
          <p14:tracePt t="98681" x="4222750" y="4860925"/>
          <p14:tracePt t="98690" x="4230688" y="4894263"/>
          <p14:tracePt t="98697" x="4265613" y="4919663"/>
          <p14:tracePt t="98706" x="4273550" y="4937125"/>
          <p14:tracePt t="98713" x="4298950" y="4972050"/>
          <p14:tracePt t="98721" x="4316413" y="4987925"/>
          <p14:tracePt t="98729" x="4341813" y="5030788"/>
          <p14:tracePt t="98737" x="4359275" y="5038725"/>
          <p14:tracePt t="98745" x="4384675" y="5081588"/>
          <p14:tracePt t="98753" x="4435475" y="5116513"/>
          <p14:tracePt t="98761" x="4476750" y="5167313"/>
          <p14:tracePt t="98769" x="4605338" y="5200650"/>
          <p14:tracePt t="98777" x="4673600" y="5260975"/>
          <p14:tracePt t="98785" x="4775200" y="5302250"/>
          <p14:tracePt t="98794" x="4894263" y="5362575"/>
          <p14:tracePt t="98801" x="4962525" y="5380038"/>
          <p14:tracePt t="98810" x="5089525" y="5421313"/>
          <p14:tracePt t="98817" x="5132388" y="5446713"/>
          <p14:tracePt t="98827" x="5157788" y="5446713"/>
          <p14:tracePt t="98833" x="5191125" y="5464175"/>
          <p14:tracePt t="98841" x="5233988" y="5481638"/>
          <p14:tracePt t="98856" x="5284788" y="5497513"/>
          <p14:tracePt t="98865" x="5310188" y="5524500"/>
          <p14:tracePt t="98873" x="5327650" y="5540375"/>
          <p14:tracePt t="98881" x="5353050" y="5549900"/>
          <p14:tracePt t="98890" x="5378450" y="5565775"/>
          <p14:tracePt t="98897" x="5446713" y="5600700"/>
          <p14:tracePt t="98906" x="5480050" y="5634038"/>
          <p14:tracePt t="98913" x="5505450" y="5641975"/>
          <p14:tracePt t="98921" x="5556250" y="5676900"/>
          <p14:tracePt t="98937" x="5599113" y="5694363"/>
          <p14:tracePt t="98961" x="5616575" y="5694363"/>
          <p14:tracePt t="98969" x="5657850" y="5684838"/>
          <p14:tracePt t="98977" x="5683250" y="5659438"/>
          <p14:tracePt t="98985" x="5700713" y="5626100"/>
          <p14:tracePt t="98993" x="5708650" y="5616575"/>
          <p14:tracePt t="99001" x="5751513" y="5616575"/>
          <p14:tracePt t="99009" x="5819775" y="5616575"/>
          <p14:tracePt t="99017" x="5862638" y="5616575"/>
          <p14:tracePt t="99025" x="5930900" y="5626100"/>
          <p14:tracePt t="99033" x="5997575" y="5676900"/>
          <p14:tracePt t="99041" x="6049963" y="5727700"/>
          <p14:tracePt t="99049" x="6100763" y="5778500"/>
          <p14:tracePt t="99057" x="6108700" y="5788025"/>
          <p14:tracePt t="99235" x="6245225" y="5788025"/>
          <p14:tracePt t="99244" x="6329363" y="5788025"/>
          <p14:tracePt t="99250" x="6346825" y="5788025"/>
          <p14:tracePt t="99260" x="6372225" y="5770563"/>
          <p14:tracePt t="99266" x="6448425" y="5676900"/>
          <p14:tracePt t="99274" x="6491288" y="5641975"/>
          <p14:tracePt t="99282" x="6610350" y="5591175"/>
          <p14:tracePt t="99290" x="6762750" y="5497513"/>
          <p14:tracePt t="99297" x="6942138" y="5456238"/>
          <p14:tracePt t="99306" x="7170738" y="5387975"/>
          <p14:tracePt t="99313" x="7400925" y="5319713"/>
          <p14:tracePt t="99321" x="7662863" y="5200650"/>
          <p14:tracePt t="99329" x="7961313" y="5099050"/>
          <p14:tracePt t="99337" x="8189913" y="5005388"/>
          <p14:tracePt t="99345" x="8428038" y="4911725"/>
          <p14:tracePt t="99353" x="8632825" y="4818063"/>
          <p14:tracePt t="99361" x="8869363" y="4724400"/>
          <p14:tracePt t="99369" x="9132888" y="4605338"/>
          <p14:tracePt t="99377" x="9337675" y="4513263"/>
          <p14:tracePt t="99385" x="9523413" y="4402138"/>
          <p14:tracePt t="99393" x="9652000" y="4316413"/>
          <p14:tracePt t="99401" x="9728200" y="4240213"/>
          <p14:tracePt t="99417" x="9728200" y="4214813"/>
          <p14:tracePt t="99425" x="9736138" y="4197350"/>
          <p14:tracePt t="99457" x="9736138" y="4189413"/>
          <p14:tracePt t="99465" x="9736138" y="4171950"/>
          <p14:tracePt t="99473" x="9736138" y="4164013"/>
          <p14:tracePt t="99490" x="9736138" y="4146550"/>
          <p14:tracePt t="99506" x="9736138" y="4121150"/>
          <p14:tracePt t="99513" x="9736138" y="4095750"/>
          <p14:tracePt t="99521" x="9736138" y="4087813"/>
          <p14:tracePt t="99529" x="9779000" y="4027488"/>
          <p14:tracePt t="99537" x="9796463" y="4011613"/>
          <p14:tracePt t="99545" x="9812338" y="3968750"/>
          <p14:tracePt t="99553" x="9821863" y="3943350"/>
          <p14:tracePt t="99561" x="9855200" y="3908425"/>
          <p14:tracePt t="99570" x="9880600" y="3883025"/>
          <p14:tracePt t="99577" x="9931400" y="3849688"/>
          <p14:tracePt t="99585" x="9999663" y="3816350"/>
          <p14:tracePt t="99593" x="10067925" y="3781425"/>
          <p14:tracePt t="99601" x="10186988" y="3763963"/>
          <p14:tracePt t="99609" x="10339388" y="3697288"/>
          <p14:tracePt t="99617" x="10458450" y="3697288"/>
          <p14:tracePt t="99625" x="10518775" y="3679825"/>
          <p14:tracePt t="99633" x="10612438" y="3679825"/>
          <p14:tracePt t="99641" x="10653713" y="3679825"/>
          <p14:tracePt t="99649" x="10679113" y="3662363"/>
          <p14:tracePt t="99665" x="10696575" y="3662363"/>
          <p14:tracePt t="99673" x="10721975" y="3662363"/>
          <p14:tracePt t="99681" x="10729913" y="3662363"/>
          <p14:tracePt t="99779" x="10747375" y="3662363"/>
          <p14:tracePt t="99867" x="10729913" y="3654425"/>
          <p14:tracePt t="99876" x="10714038" y="3636963"/>
          <p14:tracePt t="99883" x="10688638" y="3636963"/>
          <p14:tracePt t="138913" x="10679113" y="3646488"/>
          <p14:tracePt t="138921" x="10679113" y="3671888"/>
          <p14:tracePt t="138928" x="10729913" y="3705225"/>
          <p14:tracePt t="138937" x="10815638" y="3705225"/>
          <p14:tracePt t="138945" x="10901363" y="3705225"/>
          <p14:tracePt t="138952" x="10968038" y="3705225"/>
          <p14:tracePt t="138961" x="11028363" y="3705225"/>
          <p14:tracePt t="138968" x="11112500" y="3705225"/>
          <p14:tracePt t="138977" x="11155363" y="3705225"/>
          <p14:tracePt t="138985" x="11188700" y="3697288"/>
          <p14:tracePt t="138993" x="11215688" y="3679825"/>
          <p14:tracePt t="139001" x="11249025" y="3654425"/>
          <p14:tracePt t="139009" x="11274425" y="3619500"/>
          <p14:tracePt t="139017" x="11307763" y="3594100"/>
          <p14:tracePt t="139024" x="11360150" y="3543300"/>
          <p14:tracePt t="139032" x="11385550" y="3509963"/>
          <p14:tracePt t="139041" x="11401425" y="3502025"/>
          <p14:tracePt t="139049" x="11401425" y="3484563"/>
          <p14:tracePt t="139089" x="11401425" y="3475038"/>
          <p14:tracePt t="139097" x="11376025" y="3449638"/>
          <p14:tracePt t="139105" x="11368088" y="3449638"/>
          <p14:tracePt t="139201" x="11342688" y="3449638"/>
          <p14:tracePt t="139209" x="11317288" y="3449638"/>
          <p14:tracePt t="139225" x="11215688" y="3330575"/>
          <p14:tracePt t="139233" x="11087100" y="3203575"/>
          <p14:tracePt t="139241" x="10909300" y="3135313"/>
          <p14:tracePt t="139249" x="10756900" y="3041650"/>
          <p14:tracePt t="139257" x="10518775" y="2974975"/>
          <p14:tracePt t="139265" x="10263188" y="2906713"/>
          <p14:tracePt t="139272" x="9974263" y="2855913"/>
          <p14:tracePt t="139281" x="9694863" y="2830513"/>
          <p14:tracePt t="139289" x="9413875" y="2787650"/>
          <p14:tracePt t="139297" x="9175750" y="2736850"/>
          <p14:tracePt t="139305" x="9005888" y="2719388"/>
          <p14:tracePt t="139313" x="8836025" y="2693988"/>
          <p14:tracePt t="139322" x="8716963" y="2693988"/>
          <p14:tracePt t="139329" x="8547100" y="2693988"/>
          <p14:tracePt t="139337" x="8428038" y="2693988"/>
          <p14:tracePt t="139345" x="8318500" y="2693988"/>
          <p14:tracePt t="139353" x="8250238" y="2719388"/>
          <p14:tracePt t="139361" x="8147050" y="2762250"/>
          <p14:tracePt t="139368" x="8105775" y="2813050"/>
          <p14:tracePt t="139377" x="8070850" y="2838450"/>
          <p14:tracePt t="139385" x="8004175" y="2914650"/>
          <p14:tracePt t="139393" x="7918450" y="2990850"/>
          <p14:tracePt t="139401" x="7859713" y="3084513"/>
          <p14:tracePt t="139409" x="7748588" y="3246438"/>
          <p14:tracePt t="139417" x="7646988" y="3348038"/>
          <p14:tracePt t="139425" x="7510463" y="3509963"/>
          <p14:tracePt t="139433" x="7408863" y="3611563"/>
          <p14:tracePt t="139441" x="7272338" y="3748088"/>
          <p14:tracePt t="139449" x="7145338" y="3849688"/>
          <p14:tracePt t="139456" x="7059613" y="3976688"/>
          <p14:tracePt t="139465" x="6983413" y="4037013"/>
          <p14:tracePt t="139473" x="6881813" y="4113213"/>
          <p14:tracePt t="139481" x="6729413" y="4206875"/>
          <p14:tracePt t="139489" x="6600825" y="4265613"/>
          <p14:tracePt t="139497" x="6516688" y="4265613"/>
          <p14:tracePt t="139505" x="6423025" y="4283075"/>
          <p14:tracePt t="139513" x="6364288" y="4283075"/>
          <p14:tracePt t="139521" x="6338888" y="4283075"/>
          <p14:tracePt t="139529" x="6303963" y="4283075"/>
          <p14:tracePt t="139537" x="6278563" y="4249738"/>
          <p14:tracePt t="139545" x="6261100" y="4240213"/>
          <p14:tracePt t="139553" x="6253163" y="4214813"/>
          <p14:tracePt t="139561" x="6253163" y="4181475"/>
          <p14:tracePt t="139568" x="6235700" y="4138613"/>
          <p14:tracePt t="139577" x="6202363" y="4087813"/>
          <p14:tracePt t="139585" x="6202363" y="4044950"/>
          <p14:tracePt t="139593" x="6184900" y="3994150"/>
          <p14:tracePt t="139602" x="6184900" y="3986213"/>
          <p14:tracePt t="139609" x="6176963" y="3976688"/>
          <p14:tracePt t="139617" x="6176963" y="3960813"/>
          <p14:tracePt t="139625" x="6159500" y="3951288"/>
          <p14:tracePt t="139681" x="6167438" y="3951288"/>
          <p14:tracePt t="139689" x="6227763" y="4019550"/>
          <p14:tracePt t="139698" x="6303963" y="4095750"/>
          <p14:tracePt t="139706" x="6354763" y="4121150"/>
          <p14:tracePt t="139713" x="6397625" y="4156075"/>
          <p14:tracePt t="139721" x="6430963" y="4171950"/>
          <p14:tracePt t="139729" x="6456363" y="4181475"/>
          <p14:tracePt t="139737" x="6473825" y="4181475"/>
          <p14:tracePt t="139745" x="6499225" y="4181475"/>
          <p14:tracePt t="139753" x="6508750" y="4181475"/>
          <p14:tracePt t="139761" x="6524625" y="4156075"/>
          <p14:tracePt t="139769" x="6542088" y="4062413"/>
          <p14:tracePt t="139777" x="6542088" y="3976688"/>
          <p14:tracePt t="139786" x="6542088" y="3892550"/>
          <p14:tracePt t="139793" x="6524625" y="3773488"/>
          <p14:tracePt t="139803" x="6465888" y="3671888"/>
          <p14:tracePt t="139809" x="6389688" y="3568700"/>
          <p14:tracePt t="139817" x="6303963" y="3467100"/>
          <p14:tracePt t="139825" x="6296025" y="3459163"/>
          <p14:tracePt t="139833" x="6253163" y="3424238"/>
          <p14:tracePt t="139841" x="6235700" y="3416300"/>
          <p14:tracePt t="139849" x="6227763" y="3416300"/>
          <p14:tracePt t="139858" x="6184900" y="3416300"/>
          <p14:tracePt t="139865" x="6176963" y="3416300"/>
          <p14:tracePt t="139873" x="6159500" y="3416300"/>
          <p14:tracePt t="139887" x="6151563" y="3416300"/>
          <p14:tracePt t="139897" x="6126163" y="3416300"/>
          <p14:tracePt t="139913" x="6108700" y="3433763"/>
          <p14:tracePt t="139929" x="6108700" y="3475038"/>
          <p14:tracePt t="139937" x="6100763" y="3484563"/>
          <p14:tracePt t="139945" x="6100763" y="3492500"/>
          <p14:tracePt t="139953" x="6100763" y="3535363"/>
          <p14:tracePt t="139961" x="6100763" y="3560763"/>
          <p14:tracePt t="139969" x="6100763" y="3629025"/>
          <p14:tracePt t="139977" x="6126163" y="3713163"/>
          <p14:tracePt t="139986" x="6167438" y="3816350"/>
          <p14:tracePt t="139993" x="6245225" y="3917950"/>
          <p14:tracePt t="140003" x="6354763" y="4044950"/>
          <p14:tracePt t="140009" x="6415088" y="4146550"/>
          <p14:tracePt t="140017" x="6491288" y="4224338"/>
          <p14:tracePt t="140025" x="6567488" y="4300538"/>
          <p14:tracePt t="140033" x="6618288" y="4351338"/>
          <p14:tracePt t="140041" x="6694488" y="4402138"/>
          <p14:tracePt t="140049" x="6719888" y="4435475"/>
          <p14:tracePt t="140057" x="6770688" y="4478338"/>
          <p14:tracePt t="140065" x="6780213" y="4495800"/>
          <p14:tracePt t="140073" x="6797675" y="4503738"/>
          <p14:tracePt t="140105" x="6838950" y="4521200"/>
          <p14:tracePt t="140113" x="6838950" y="4529138"/>
          <p14:tracePt t="140121" x="6848475" y="4564063"/>
          <p14:tracePt t="140129" x="6848475" y="4572000"/>
          <p14:tracePt t="140137" x="6864350" y="4614863"/>
          <p14:tracePt t="140145" x="6899275" y="4683125"/>
          <p14:tracePt t="140153" x="6932613" y="4724400"/>
          <p14:tracePt t="140161" x="6932613" y="4759325"/>
          <p14:tracePt t="140169" x="6942138" y="4784725"/>
          <p14:tracePt t="140177" x="6942138" y="4792663"/>
          <p14:tracePt t="140186" x="6958013" y="4827588"/>
          <p14:tracePt t="140203" x="6983413" y="4852988"/>
          <p14:tracePt t="140218" x="7000875" y="4868863"/>
          <p14:tracePt t="140225" x="7008813" y="4878388"/>
          <p14:tracePt t="140233" x="7026275" y="4903788"/>
          <p14:tracePt t="140241" x="7051675" y="4937125"/>
          <p14:tracePt t="140249" x="7069138" y="4962525"/>
          <p14:tracePt t="140257" x="7085013" y="4972050"/>
          <p14:tracePt t="140265" x="7127875" y="5022850"/>
          <p14:tracePt t="140273" x="7137400" y="5030788"/>
          <p14:tracePt t="140281" x="7145338" y="5038725"/>
          <p14:tracePt t="140290" x="7162800" y="5056188"/>
          <p14:tracePt t="140297" x="7188200" y="5081588"/>
          <p14:tracePt t="140307" x="7204075" y="5106988"/>
          <p14:tracePt t="140329" x="7213600" y="5124450"/>
          <p14:tracePt t="140345" x="7229475" y="5132388"/>
          <p14:tracePt t="140353" x="7239000" y="5132388"/>
          <p14:tracePt t="140361" x="7246938" y="5149850"/>
          <p14:tracePt t="140369" x="7264400" y="5149850"/>
          <p14:tracePt t="140386" x="7289800" y="5175250"/>
          <p14:tracePt t="140442" x="7297738" y="5175250"/>
          <p14:tracePt t="140459" x="7315200" y="5175250"/>
          <p14:tracePt t="140466" x="7366000" y="5175250"/>
          <p14:tracePt t="140474" x="7383463" y="5175250"/>
          <p14:tracePt t="140482" x="7442200" y="5192713"/>
          <p14:tracePt t="140491" x="7485063" y="5218113"/>
          <p14:tracePt t="140497" x="7621588" y="5260975"/>
          <p14:tracePt t="140505" x="7715250" y="5294313"/>
          <p14:tracePt t="140513" x="7867650" y="5362575"/>
          <p14:tracePt t="140521" x="7986713" y="5380038"/>
          <p14:tracePt t="140529" x="8156575" y="5380038"/>
          <p14:tracePt t="140537" x="8359775" y="5380038"/>
          <p14:tracePt t="140545" x="8555038" y="5370513"/>
          <p14:tracePt t="140553" x="8734425" y="5327650"/>
          <p14:tracePt t="140561" x="9005888" y="5175250"/>
          <p14:tracePt t="140568" x="9236075" y="5081588"/>
          <p14:tracePt t="140577" x="9498013" y="4962525"/>
          <p14:tracePt t="140585" x="9710738" y="4843463"/>
          <p14:tracePt t="140593" x="9940925" y="4733925"/>
          <p14:tracePt t="140602" x="10179050" y="4614863"/>
          <p14:tracePt t="140609" x="10364788" y="4495800"/>
          <p14:tracePt t="140617" x="10493375" y="4394200"/>
          <p14:tracePt t="140625" x="10628313" y="4257675"/>
          <p14:tracePt t="140633" x="10704513" y="4181475"/>
          <p14:tracePt t="140641" x="10782300" y="4105275"/>
          <p14:tracePt t="140649" x="10815638" y="4037013"/>
          <p14:tracePt t="140657" x="10823575" y="4002088"/>
          <p14:tracePt t="140665" x="10883900" y="3935413"/>
          <p14:tracePt t="140673" x="10901363" y="3867150"/>
          <p14:tracePt t="140681" x="10909300" y="3841750"/>
          <p14:tracePt t="140690" x="10942638" y="3773488"/>
          <p14:tracePt t="140697" x="10942638" y="3730625"/>
          <p14:tracePt t="140706" x="10942638" y="3697288"/>
          <p14:tracePt t="140713" x="10942638" y="3636963"/>
          <p14:tracePt t="140721" x="10942638" y="3611563"/>
          <p14:tracePt t="140729" x="10942638" y="3578225"/>
          <p14:tracePt t="140737" x="10942638" y="3552825"/>
          <p14:tracePt t="140745" x="10942638" y="3509963"/>
          <p14:tracePt t="140753" x="10942638" y="3484563"/>
          <p14:tracePt t="140761" x="10942638" y="3467100"/>
          <p14:tracePt t="140769" x="10942638" y="3441700"/>
          <p14:tracePt t="140777" x="10942638" y="3433763"/>
          <p14:tracePt t="140786" x="10942638" y="3416300"/>
          <p14:tracePt t="140793" x="10942638" y="3390900"/>
          <p14:tracePt t="141513" x="10942638" y="3416300"/>
          <p14:tracePt t="141521" x="10942638" y="3424238"/>
          <p14:tracePt t="141529" x="10926763" y="3449638"/>
          <p14:tracePt t="141538" x="10926763" y="3492500"/>
          <p14:tracePt t="141545" x="10917238" y="3509963"/>
          <p14:tracePt t="141552" x="10917238" y="3552825"/>
          <p14:tracePt t="141561" x="10917238" y="3560763"/>
          <p14:tracePt t="141568" x="10917238" y="3568700"/>
          <p14:tracePt t="141577" x="10917238" y="3611563"/>
          <p14:tracePt t="141585" x="10917238" y="3629025"/>
          <p14:tracePt t="141593" x="10917238" y="3654425"/>
          <p14:tracePt t="141601" x="10917238" y="3679825"/>
          <p14:tracePt t="141609" x="10917238" y="3687763"/>
          <p14:tracePt t="141617" x="10917238" y="3705225"/>
          <p14:tracePt t="141681" x="10917238" y="3713163"/>
          <p14:tracePt t="141689" x="10917238" y="3730625"/>
          <p14:tracePt t="141697" x="10917238" y="3738563"/>
          <p14:tracePt t="141705" x="10917238" y="3763963"/>
          <p14:tracePt t="141713" x="10917238" y="3773488"/>
          <p14:tracePt t="141721" x="10917238" y="3806825"/>
          <p14:tracePt t="141729" x="10917238" y="3816350"/>
          <p14:tracePt t="141737" x="10952163" y="3857625"/>
          <p14:tracePt t="141753" x="10952163" y="3867150"/>
          <p14:tracePt t="141761" x="10960100" y="3900488"/>
          <p14:tracePt t="141793" x="10977563" y="3908425"/>
          <p14:tracePt t="141802" x="10985500" y="3935413"/>
          <p14:tracePt t="141809" x="11036300" y="3986213"/>
          <p14:tracePt t="141817" x="11044238" y="3994150"/>
          <p14:tracePt t="141825" x="11071225" y="4019550"/>
          <p14:tracePt t="141833" x="11122025" y="4037013"/>
          <p14:tracePt t="141841" x="11147425" y="4052888"/>
          <p14:tracePt t="141849" x="11163300" y="4052888"/>
          <p14:tracePt t="141857" x="11172825" y="4052888"/>
          <p14:tracePt t="141889" x="11188700" y="4062413"/>
          <p14:tracePt t="141921" x="11215688" y="4062413"/>
          <p14:tracePt t="141945" x="11223625" y="4062413"/>
          <p14:tracePt t="141953" x="11241088" y="4062413"/>
          <p14:tracePt t="141961" x="11249025" y="4062413"/>
          <p14:tracePt t="141968" x="11274425" y="4062413"/>
          <p14:tracePt t="141977" x="11282363" y="4062413"/>
          <p14:tracePt t="141985" x="11317288" y="4037013"/>
          <p14:tracePt t="142009" x="11325225" y="4019550"/>
          <p14:tracePt t="142065" x="11325225" y="4011613"/>
          <p14:tracePt t="142073" x="11325225" y="3968750"/>
          <p14:tracePt t="142081" x="11325225" y="3960813"/>
          <p14:tracePt t="142089" x="11350625" y="3917950"/>
          <p14:tracePt t="142097" x="11385550" y="3867150"/>
          <p14:tracePt t="142105" x="11436350" y="3816350"/>
          <p14:tracePt t="142113" x="11495088" y="3722688"/>
          <p14:tracePt t="142121" x="11563350" y="3662363"/>
          <p14:tracePt t="142129" x="11647488" y="3586163"/>
          <p14:tracePt t="142138" x="11725275" y="3509963"/>
          <p14:tracePt t="142145" x="11750675" y="3484563"/>
          <p14:tracePt t="142154" x="11801475" y="3433763"/>
          <p14:tracePt t="142161" x="11826875" y="3398838"/>
          <p14:tracePt t="142168" x="11895138" y="3365500"/>
          <p14:tracePt t="142177" x="11911013" y="3355975"/>
          <p14:tracePt t="142193" x="11936413" y="3340100"/>
          <p14:tracePt t="142202" x="11979275" y="3322638"/>
          <p14:tracePt t="142209" x="12014200" y="3322638"/>
          <p14:tracePt t="142217" x="12039600" y="3322638"/>
          <p14:tracePt t="142225" x="12080875" y="3322638"/>
          <p14:tracePt t="142233" x="12133263" y="3322638"/>
        </p14:tracePtLst>
      </p14:laserTraceLst>
    </p:ext>
  </p:extLs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Jak je to z metodického pohledu</a:t>
            </a:r>
          </a:p>
        </p:txBody>
      </p:sp>
      <p:sp>
        <p:nvSpPr>
          <p:cNvPr id="3080" name="Text Box 5"/>
          <p:cNvSpPr txBox="1">
            <a:spLocks noChangeArrowheads="1"/>
          </p:cNvSpPr>
          <p:nvPr/>
        </p:nvSpPr>
        <p:spPr bwMode="auto">
          <a:xfrm>
            <a:off x="2168526" y="1774826"/>
            <a:ext cx="16176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 b="1" i="1">
                <a:solidFill>
                  <a:srgbClr val="CC0066"/>
                </a:solidFill>
                <a:latin typeface="Comic Sans MS" pitchFamily="66" charset="0"/>
              </a:rPr>
              <a:t>Biodostupná</a:t>
            </a:r>
            <a:endParaRPr lang="en-US" sz="2000" b="1" i="1">
              <a:solidFill>
                <a:srgbClr val="CC0066"/>
              </a:solidFill>
              <a:latin typeface="Comic Sans MS" pitchFamily="66" charset="0"/>
            </a:endParaRPr>
          </a:p>
        </p:txBody>
      </p:sp>
      <p:sp>
        <p:nvSpPr>
          <p:cNvPr id="932870" name="AutoShape 6"/>
          <p:cNvSpPr>
            <a:spLocks/>
          </p:cNvSpPr>
          <p:nvPr/>
        </p:nvSpPr>
        <p:spPr bwMode="auto">
          <a:xfrm>
            <a:off x="3854451" y="1833564"/>
            <a:ext cx="233363" cy="795337"/>
          </a:xfrm>
          <a:prstGeom prst="leftBrace">
            <a:avLst>
              <a:gd name="adj1" fmla="val 28401"/>
              <a:gd name="adj2" fmla="val 50000"/>
            </a:avLst>
          </a:prstGeom>
          <a:noFill/>
          <a:ln w="9525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2871" name="Text Box 7"/>
          <p:cNvSpPr txBox="1">
            <a:spLocks noChangeArrowheads="1"/>
          </p:cNvSpPr>
          <p:nvPr/>
        </p:nvSpPr>
        <p:spPr bwMode="auto">
          <a:xfrm>
            <a:off x="1658938" y="2130426"/>
            <a:ext cx="21510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Biologicky definovaná</a:t>
            </a:r>
            <a:endParaRPr lang="en-US" sz="20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932874" name="AutoShape 10"/>
          <p:cNvSpPr>
            <a:spLocks/>
          </p:cNvSpPr>
          <p:nvPr/>
        </p:nvSpPr>
        <p:spPr bwMode="auto">
          <a:xfrm>
            <a:off x="7880350" y="1785939"/>
            <a:ext cx="381000" cy="4365625"/>
          </a:xfrm>
          <a:prstGeom prst="rightBrace">
            <a:avLst>
              <a:gd name="adj1" fmla="val 95486"/>
              <a:gd name="adj2" fmla="val 50000"/>
            </a:avLst>
          </a:prstGeom>
          <a:noFill/>
          <a:ln w="9525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2875" name="Text Box 11"/>
          <p:cNvSpPr txBox="1">
            <a:spLocks noChangeArrowheads="1"/>
          </p:cNvSpPr>
          <p:nvPr/>
        </p:nvSpPr>
        <p:spPr bwMode="auto">
          <a:xfrm>
            <a:off x="8229600" y="3581401"/>
            <a:ext cx="15684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Chemicky definovaná</a:t>
            </a:r>
            <a:endParaRPr lang="en-US" sz="20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3085" name="Text Box 12"/>
          <p:cNvSpPr txBox="1">
            <a:spLocks noChangeArrowheads="1"/>
          </p:cNvSpPr>
          <p:nvPr/>
        </p:nvSpPr>
        <p:spPr bwMode="auto">
          <a:xfrm>
            <a:off x="4816476" y="1506539"/>
            <a:ext cx="19097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 b="1" i="1">
                <a:solidFill>
                  <a:srgbClr val="CC0066"/>
                </a:solidFill>
                <a:latin typeface="Comic Sans MS" pitchFamily="66" charset="0"/>
              </a:rPr>
              <a:t>Biodosažitelná</a:t>
            </a:r>
            <a:endParaRPr lang="en-US" sz="2000" b="1">
              <a:solidFill>
                <a:srgbClr val="000099"/>
              </a:solidFill>
              <a:latin typeface="Comic Sans MS" pitchFamily="66" charset="0"/>
            </a:endParaRPr>
          </a:p>
        </p:txBody>
      </p:sp>
      <p:sp>
        <p:nvSpPr>
          <p:cNvPr id="3086" name="Text Box 15"/>
          <p:cNvSpPr txBox="1">
            <a:spLocks noChangeArrowheads="1"/>
          </p:cNvSpPr>
          <p:nvPr/>
        </p:nvSpPr>
        <p:spPr bwMode="auto">
          <a:xfrm>
            <a:off x="4419601" y="1905001"/>
            <a:ext cx="29194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000">
                <a:solidFill>
                  <a:srgbClr val="000099"/>
                </a:solidFill>
                <a:latin typeface="Comic Sans MS" pitchFamily="66" charset="0"/>
              </a:rPr>
              <a:t>(</a:t>
            </a:r>
            <a:r>
              <a:rPr lang="cs-CZ" sz="2000">
                <a:solidFill>
                  <a:srgbClr val="000099"/>
                </a:solidFill>
                <a:latin typeface="Comic Sans MS" pitchFamily="66" charset="0"/>
              </a:rPr>
              <a:t>rozpuštěná a rychle desorbovatelná</a:t>
            </a:r>
            <a:r>
              <a:rPr lang="en-GB" sz="2000">
                <a:solidFill>
                  <a:srgbClr val="000099"/>
                </a:solidFill>
                <a:latin typeface="Comic Sans MS" pitchFamily="66" charset="0"/>
              </a:rPr>
              <a:t>)</a:t>
            </a:r>
            <a:endParaRPr lang="en-US" sz="2000">
              <a:solidFill>
                <a:srgbClr val="000099"/>
              </a:solidFill>
              <a:latin typeface="Comic Sans MS" pitchFamily="66" charset="0"/>
            </a:endParaRPr>
          </a:p>
        </p:txBody>
      </p:sp>
      <p:sp>
        <p:nvSpPr>
          <p:cNvPr id="3087" name="Text Box 16"/>
          <p:cNvSpPr txBox="1">
            <a:spLocks noChangeArrowheads="1"/>
          </p:cNvSpPr>
          <p:nvPr/>
        </p:nvSpPr>
        <p:spPr bwMode="auto">
          <a:xfrm>
            <a:off x="4256089" y="3621089"/>
            <a:ext cx="30448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>
                <a:solidFill>
                  <a:srgbClr val="000099"/>
                </a:solidFill>
                <a:latin typeface="Comic Sans MS" pitchFamily="66" charset="0"/>
              </a:rPr>
              <a:t>Odolná</a:t>
            </a:r>
            <a:endParaRPr lang="en-GB" sz="2000">
              <a:solidFill>
                <a:srgbClr val="000099"/>
              </a:solidFill>
              <a:latin typeface="Comic Sans MS" pitchFamily="66" charset="0"/>
            </a:endParaRPr>
          </a:p>
          <a:p>
            <a:pPr algn="ctr"/>
            <a:r>
              <a:rPr lang="en-GB" sz="2000">
                <a:solidFill>
                  <a:srgbClr val="000099"/>
                </a:solidFill>
                <a:latin typeface="Comic Sans MS" pitchFamily="66" charset="0"/>
              </a:rPr>
              <a:t>(</a:t>
            </a:r>
            <a:r>
              <a:rPr lang="cs-CZ" sz="2000">
                <a:solidFill>
                  <a:srgbClr val="000099"/>
                </a:solidFill>
                <a:latin typeface="Comic Sans MS" pitchFamily="66" charset="0"/>
              </a:rPr>
              <a:t>pomalu desorbovatelná</a:t>
            </a:r>
            <a:r>
              <a:rPr lang="en-GB" sz="2000">
                <a:solidFill>
                  <a:srgbClr val="000099"/>
                </a:solidFill>
                <a:latin typeface="Comic Sans MS" pitchFamily="66" charset="0"/>
              </a:rPr>
              <a:t>)</a:t>
            </a:r>
            <a:endParaRPr lang="en-US" sz="2000">
              <a:solidFill>
                <a:srgbClr val="000099"/>
              </a:solidFill>
              <a:latin typeface="Comic Sans MS" pitchFamily="66" charset="0"/>
            </a:endParaRPr>
          </a:p>
        </p:txBody>
      </p:sp>
      <p:sp>
        <p:nvSpPr>
          <p:cNvPr id="3088" name="Text Box 17"/>
          <p:cNvSpPr txBox="1">
            <a:spLocks noChangeArrowheads="1"/>
          </p:cNvSpPr>
          <p:nvPr/>
        </p:nvSpPr>
        <p:spPr bwMode="auto">
          <a:xfrm>
            <a:off x="3567114" y="5465764"/>
            <a:ext cx="44608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>
                <a:solidFill>
                  <a:srgbClr val="000099"/>
                </a:solidFill>
                <a:latin typeface="Comic Sans MS" pitchFamily="66" charset="0"/>
              </a:rPr>
              <a:t>Neextrahovatelná</a:t>
            </a:r>
            <a:endParaRPr lang="en-GB" sz="2000">
              <a:solidFill>
                <a:srgbClr val="000099"/>
              </a:solidFill>
              <a:latin typeface="Comic Sans MS" pitchFamily="66" charset="0"/>
            </a:endParaRPr>
          </a:p>
          <a:p>
            <a:pPr algn="ctr"/>
            <a:r>
              <a:rPr lang="en-GB" sz="2000">
                <a:solidFill>
                  <a:srgbClr val="000099"/>
                </a:solidFill>
                <a:latin typeface="Comic Sans MS" pitchFamily="66" charset="0"/>
              </a:rPr>
              <a:t>(</a:t>
            </a:r>
            <a:r>
              <a:rPr lang="cs-CZ" sz="2000">
                <a:solidFill>
                  <a:srgbClr val="000099"/>
                </a:solidFill>
                <a:latin typeface="Comic Sans MS" pitchFamily="66" charset="0"/>
              </a:rPr>
              <a:t>velmi pomalu / ne - desorbovatelná</a:t>
            </a:r>
            <a:r>
              <a:rPr lang="en-GB" sz="2000">
                <a:solidFill>
                  <a:srgbClr val="000099"/>
                </a:solidFill>
                <a:latin typeface="Comic Sans MS" pitchFamily="66" charset="0"/>
              </a:rPr>
              <a:t>)</a:t>
            </a:r>
            <a:endParaRPr lang="en-US" sz="2000">
              <a:solidFill>
                <a:srgbClr val="000099"/>
              </a:solidFill>
              <a:latin typeface="Comic Sans MS" pitchFamily="66" charset="0"/>
            </a:endParaRPr>
          </a:p>
        </p:txBody>
      </p:sp>
      <p:sp>
        <p:nvSpPr>
          <p:cNvPr id="932882" name="Line 18"/>
          <p:cNvSpPr>
            <a:spLocks noChangeShapeType="1"/>
          </p:cNvSpPr>
          <p:nvPr/>
        </p:nvSpPr>
        <p:spPr bwMode="auto">
          <a:xfrm>
            <a:off x="5686425" y="2700338"/>
            <a:ext cx="0" cy="60960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2883" name="Line 19"/>
          <p:cNvSpPr>
            <a:spLocks noChangeShapeType="1"/>
          </p:cNvSpPr>
          <p:nvPr/>
        </p:nvSpPr>
        <p:spPr bwMode="auto">
          <a:xfrm flipV="1">
            <a:off x="5838825" y="2700338"/>
            <a:ext cx="0" cy="60960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2884" name="Line 20"/>
          <p:cNvSpPr>
            <a:spLocks noChangeShapeType="1"/>
          </p:cNvSpPr>
          <p:nvPr/>
        </p:nvSpPr>
        <p:spPr bwMode="auto">
          <a:xfrm>
            <a:off x="5686425" y="4545013"/>
            <a:ext cx="0" cy="60960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2885" name="Line 21"/>
          <p:cNvSpPr>
            <a:spLocks noChangeShapeType="1"/>
          </p:cNvSpPr>
          <p:nvPr/>
        </p:nvSpPr>
        <p:spPr bwMode="auto">
          <a:xfrm flipV="1">
            <a:off x="5838825" y="4640264"/>
            <a:ext cx="7938" cy="371475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2886" name="Line 22"/>
          <p:cNvSpPr>
            <a:spLocks noChangeShapeType="1"/>
          </p:cNvSpPr>
          <p:nvPr/>
        </p:nvSpPr>
        <p:spPr bwMode="auto">
          <a:xfrm>
            <a:off x="9807575" y="2700338"/>
            <a:ext cx="0" cy="228600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94" name="Text Box 23"/>
          <p:cNvSpPr txBox="1">
            <a:spLocks noChangeArrowheads="1"/>
          </p:cNvSpPr>
          <p:nvPr/>
        </p:nvSpPr>
        <p:spPr bwMode="auto">
          <a:xfrm>
            <a:off x="9294814" y="2311401"/>
            <a:ext cx="9858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000" b="1">
                <a:solidFill>
                  <a:srgbClr val="000099"/>
                </a:solidFill>
                <a:latin typeface="Comic Sans MS" pitchFamily="66" charset="0"/>
              </a:rPr>
              <a:t>Ageing</a:t>
            </a:r>
            <a:endParaRPr lang="en-US" sz="2000" b="1">
              <a:solidFill>
                <a:srgbClr val="000099"/>
              </a:solidFill>
              <a:latin typeface="Comic Sans MS" pitchFamily="66" charset="0"/>
            </a:endParaRPr>
          </a:p>
        </p:txBody>
      </p:sp>
      <p:graphicFrame>
        <p:nvGraphicFramePr>
          <p:cNvPr id="3074" name="Object 24"/>
          <p:cNvGraphicFramePr>
            <a:graphicFrameLocks noChangeAspect="1"/>
          </p:cNvGraphicFramePr>
          <p:nvPr/>
        </p:nvGraphicFramePr>
        <p:xfrm>
          <a:off x="9344025" y="1336676"/>
          <a:ext cx="865188" cy="70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152360" imgH="942840" progId="">
                  <p:embed/>
                </p:oleObj>
              </mc:Choice>
              <mc:Fallback>
                <p:oleObj name="Document" r:id="rId2" imgW="1152360" imgH="942840" progId="">
                  <p:embed/>
                  <p:pic>
                    <p:nvPicPr>
                      <p:cNvPr id="3074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44025" y="1336676"/>
                        <a:ext cx="865188" cy="708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2890" name="Freeform 26" descr="Sand"/>
          <p:cNvSpPr>
            <a:spLocks/>
          </p:cNvSpPr>
          <p:nvPr/>
        </p:nvSpPr>
        <p:spPr bwMode="auto">
          <a:xfrm>
            <a:off x="8553450" y="5035550"/>
            <a:ext cx="2178050" cy="1785938"/>
          </a:xfrm>
          <a:custGeom>
            <a:avLst/>
            <a:gdLst/>
            <a:ahLst/>
            <a:cxnLst>
              <a:cxn ang="0">
                <a:pos x="420" y="466"/>
              </a:cxn>
              <a:cxn ang="0">
                <a:pos x="308" y="203"/>
              </a:cxn>
              <a:cxn ang="0">
                <a:pos x="467" y="148"/>
              </a:cxn>
              <a:cxn ang="0">
                <a:pos x="504" y="286"/>
              </a:cxn>
              <a:cxn ang="0">
                <a:pos x="522" y="369"/>
              </a:cxn>
              <a:cxn ang="0">
                <a:pos x="504" y="189"/>
              </a:cxn>
              <a:cxn ang="0">
                <a:pos x="624" y="51"/>
              </a:cxn>
              <a:cxn ang="0">
                <a:pos x="793" y="5"/>
              </a:cxn>
              <a:cxn ang="0">
                <a:pos x="858" y="51"/>
              </a:cxn>
              <a:cxn ang="0">
                <a:pos x="961" y="489"/>
              </a:cxn>
              <a:cxn ang="0">
                <a:pos x="904" y="314"/>
              </a:cxn>
              <a:cxn ang="0">
                <a:pos x="904" y="46"/>
              </a:cxn>
              <a:cxn ang="0">
                <a:pos x="1082" y="19"/>
              </a:cxn>
              <a:cxn ang="0">
                <a:pos x="1240" y="60"/>
              </a:cxn>
              <a:cxn ang="0">
                <a:pos x="1268" y="189"/>
              </a:cxn>
              <a:cxn ang="0">
                <a:pos x="1231" y="374"/>
              </a:cxn>
              <a:cxn ang="0">
                <a:pos x="1194" y="493"/>
              </a:cxn>
              <a:cxn ang="0">
                <a:pos x="1305" y="351"/>
              </a:cxn>
              <a:cxn ang="0">
                <a:pos x="1361" y="254"/>
              </a:cxn>
              <a:cxn ang="0">
                <a:pos x="1455" y="194"/>
              </a:cxn>
              <a:cxn ang="0">
                <a:pos x="1632" y="272"/>
              </a:cxn>
              <a:cxn ang="0">
                <a:pos x="1707" y="434"/>
              </a:cxn>
              <a:cxn ang="0">
                <a:pos x="1669" y="507"/>
              </a:cxn>
              <a:cxn ang="0">
                <a:pos x="1529" y="586"/>
              </a:cxn>
              <a:cxn ang="0">
                <a:pos x="1231" y="701"/>
              </a:cxn>
              <a:cxn ang="0">
                <a:pos x="1501" y="650"/>
              </a:cxn>
              <a:cxn ang="0">
                <a:pos x="1613" y="738"/>
              </a:cxn>
              <a:cxn ang="0">
                <a:pos x="1707" y="798"/>
              </a:cxn>
              <a:cxn ang="0">
                <a:pos x="1790" y="848"/>
              </a:cxn>
              <a:cxn ang="0">
                <a:pos x="1809" y="959"/>
              </a:cxn>
              <a:cxn ang="0">
                <a:pos x="1753" y="1111"/>
              </a:cxn>
              <a:cxn ang="0">
                <a:pos x="1641" y="1116"/>
              </a:cxn>
              <a:cxn ang="0">
                <a:pos x="1557" y="1056"/>
              </a:cxn>
              <a:cxn ang="0">
                <a:pos x="1446" y="788"/>
              </a:cxn>
              <a:cxn ang="0">
                <a:pos x="1474" y="954"/>
              </a:cxn>
              <a:cxn ang="0">
                <a:pos x="1501" y="1014"/>
              </a:cxn>
              <a:cxn ang="0">
                <a:pos x="1417" y="1157"/>
              </a:cxn>
              <a:cxn ang="0">
                <a:pos x="1287" y="1245"/>
              </a:cxn>
              <a:cxn ang="0">
                <a:pos x="1268" y="1314"/>
              </a:cxn>
              <a:cxn ang="0">
                <a:pos x="1091" y="1323"/>
              </a:cxn>
              <a:cxn ang="0">
                <a:pos x="1017" y="1231"/>
              </a:cxn>
              <a:cxn ang="0">
                <a:pos x="1109" y="987"/>
              </a:cxn>
              <a:cxn ang="0">
                <a:pos x="1165" y="918"/>
              </a:cxn>
              <a:cxn ang="0">
                <a:pos x="1007" y="1074"/>
              </a:cxn>
              <a:cxn ang="0">
                <a:pos x="970" y="1176"/>
              </a:cxn>
              <a:cxn ang="0">
                <a:pos x="709" y="1226"/>
              </a:cxn>
              <a:cxn ang="0">
                <a:pos x="494" y="1217"/>
              </a:cxn>
              <a:cxn ang="0">
                <a:pos x="494" y="1047"/>
              </a:cxn>
              <a:cxn ang="0">
                <a:pos x="243" y="1088"/>
              </a:cxn>
              <a:cxn ang="0">
                <a:pos x="205" y="996"/>
              </a:cxn>
              <a:cxn ang="0">
                <a:pos x="37" y="858"/>
              </a:cxn>
              <a:cxn ang="0">
                <a:pos x="19" y="599"/>
              </a:cxn>
              <a:cxn ang="0">
                <a:pos x="159" y="558"/>
              </a:cxn>
              <a:cxn ang="0">
                <a:pos x="252" y="599"/>
              </a:cxn>
              <a:cxn ang="0">
                <a:pos x="429" y="729"/>
              </a:cxn>
              <a:cxn ang="0">
                <a:pos x="606" y="701"/>
              </a:cxn>
              <a:cxn ang="0">
                <a:pos x="578" y="627"/>
              </a:cxn>
            </a:cxnLst>
            <a:rect l="0" t="0" r="r" b="b"/>
            <a:pathLst>
              <a:path w="1810" h="1333">
                <a:moveTo>
                  <a:pt x="578" y="627"/>
                </a:moveTo>
                <a:lnTo>
                  <a:pt x="550" y="586"/>
                </a:lnTo>
                <a:lnTo>
                  <a:pt x="522" y="549"/>
                </a:lnTo>
                <a:lnTo>
                  <a:pt x="485" y="516"/>
                </a:lnTo>
                <a:lnTo>
                  <a:pt x="439" y="493"/>
                </a:lnTo>
                <a:lnTo>
                  <a:pt x="420" y="466"/>
                </a:lnTo>
                <a:lnTo>
                  <a:pt x="402" y="443"/>
                </a:lnTo>
                <a:lnTo>
                  <a:pt x="373" y="420"/>
                </a:lnTo>
                <a:lnTo>
                  <a:pt x="354" y="392"/>
                </a:lnTo>
                <a:lnTo>
                  <a:pt x="317" y="314"/>
                </a:lnTo>
                <a:lnTo>
                  <a:pt x="289" y="231"/>
                </a:lnTo>
                <a:lnTo>
                  <a:pt x="308" y="203"/>
                </a:lnTo>
                <a:lnTo>
                  <a:pt x="326" y="175"/>
                </a:lnTo>
                <a:lnTo>
                  <a:pt x="354" y="157"/>
                </a:lnTo>
                <a:lnTo>
                  <a:pt x="382" y="143"/>
                </a:lnTo>
                <a:lnTo>
                  <a:pt x="429" y="143"/>
                </a:lnTo>
                <a:lnTo>
                  <a:pt x="448" y="143"/>
                </a:lnTo>
                <a:lnTo>
                  <a:pt x="467" y="148"/>
                </a:lnTo>
                <a:lnTo>
                  <a:pt x="467" y="152"/>
                </a:lnTo>
                <a:lnTo>
                  <a:pt x="476" y="166"/>
                </a:lnTo>
                <a:lnTo>
                  <a:pt x="476" y="180"/>
                </a:lnTo>
                <a:lnTo>
                  <a:pt x="485" y="194"/>
                </a:lnTo>
                <a:lnTo>
                  <a:pt x="494" y="240"/>
                </a:lnTo>
                <a:lnTo>
                  <a:pt x="504" y="286"/>
                </a:lnTo>
                <a:lnTo>
                  <a:pt x="513" y="383"/>
                </a:lnTo>
                <a:lnTo>
                  <a:pt x="522" y="480"/>
                </a:lnTo>
                <a:lnTo>
                  <a:pt x="541" y="457"/>
                </a:lnTo>
                <a:lnTo>
                  <a:pt x="541" y="429"/>
                </a:lnTo>
                <a:lnTo>
                  <a:pt x="522" y="378"/>
                </a:lnTo>
                <a:lnTo>
                  <a:pt x="522" y="369"/>
                </a:lnTo>
                <a:lnTo>
                  <a:pt x="522" y="355"/>
                </a:lnTo>
                <a:lnTo>
                  <a:pt x="513" y="346"/>
                </a:lnTo>
                <a:lnTo>
                  <a:pt x="513" y="341"/>
                </a:lnTo>
                <a:lnTo>
                  <a:pt x="513" y="300"/>
                </a:lnTo>
                <a:lnTo>
                  <a:pt x="504" y="263"/>
                </a:lnTo>
                <a:lnTo>
                  <a:pt x="504" y="189"/>
                </a:lnTo>
                <a:lnTo>
                  <a:pt x="513" y="115"/>
                </a:lnTo>
                <a:lnTo>
                  <a:pt x="522" y="106"/>
                </a:lnTo>
                <a:lnTo>
                  <a:pt x="532" y="97"/>
                </a:lnTo>
                <a:lnTo>
                  <a:pt x="559" y="74"/>
                </a:lnTo>
                <a:lnTo>
                  <a:pt x="597" y="60"/>
                </a:lnTo>
                <a:lnTo>
                  <a:pt x="624" y="51"/>
                </a:lnTo>
                <a:lnTo>
                  <a:pt x="663" y="46"/>
                </a:lnTo>
                <a:lnTo>
                  <a:pt x="690" y="32"/>
                </a:lnTo>
                <a:lnTo>
                  <a:pt x="718" y="23"/>
                </a:lnTo>
                <a:lnTo>
                  <a:pt x="746" y="14"/>
                </a:lnTo>
                <a:lnTo>
                  <a:pt x="774" y="5"/>
                </a:lnTo>
                <a:lnTo>
                  <a:pt x="793" y="5"/>
                </a:lnTo>
                <a:lnTo>
                  <a:pt x="820" y="0"/>
                </a:lnTo>
                <a:lnTo>
                  <a:pt x="848" y="0"/>
                </a:lnTo>
                <a:lnTo>
                  <a:pt x="867" y="9"/>
                </a:lnTo>
                <a:lnTo>
                  <a:pt x="876" y="23"/>
                </a:lnTo>
                <a:lnTo>
                  <a:pt x="867" y="37"/>
                </a:lnTo>
                <a:lnTo>
                  <a:pt x="858" y="51"/>
                </a:lnTo>
                <a:lnTo>
                  <a:pt x="858" y="65"/>
                </a:lnTo>
                <a:lnTo>
                  <a:pt x="867" y="162"/>
                </a:lnTo>
                <a:lnTo>
                  <a:pt x="895" y="254"/>
                </a:lnTo>
                <a:lnTo>
                  <a:pt x="913" y="383"/>
                </a:lnTo>
                <a:lnTo>
                  <a:pt x="942" y="512"/>
                </a:lnTo>
                <a:lnTo>
                  <a:pt x="961" y="489"/>
                </a:lnTo>
                <a:lnTo>
                  <a:pt x="970" y="466"/>
                </a:lnTo>
                <a:lnTo>
                  <a:pt x="970" y="443"/>
                </a:lnTo>
                <a:lnTo>
                  <a:pt x="961" y="406"/>
                </a:lnTo>
                <a:lnTo>
                  <a:pt x="942" y="374"/>
                </a:lnTo>
                <a:lnTo>
                  <a:pt x="924" y="351"/>
                </a:lnTo>
                <a:lnTo>
                  <a:pt x="904" y="314"/>
                </a:lnTo>
                <a:lnTo>
                  <a:pt x="895" y="268"/>
                </a:lnTo>
                <a:lnTo>
                  <a:pt x="895" y="217"/>
                </a:lnTo>
                <a:lnTo>
                  <a:pt x="885" y="180"/>
                </a:lnTo>
                <a:lnTo>
                  <a:pt x="885" y="120"/>
                </a:lnTo>
                <a:lnTo>
                  <a:pt x="895" y="56"/>
                </a:lnTo>
                <a:lnTo>
                  <a:pt x="904" y="46"/>
                </a:lnTo>
                <a:lnTo>
                  <a:pt x="913" y="42"/>
                </a:lnTo>
                <a:lnTo>
                  <a:pt x="952" y="28"/>
                </a:lnTo>
                <a:lnTo>
                  <a:pt x="979" y="19"/>
                </a:lnTo>
                <a:lnTo>
                  <a:pt x="989" y="14"/>
                </a:lnTo>
                <a:lnTo>
                  <a:pt x="1035" y="19"/>
                </a:lnTo>
                <a:lnTo>
                  <a:pt x="1082" y="19"/>
                </a:lnTo>
                <a:lnTo>
                  <a:pt x="1137" y="23"/>
                </a:lnTo>
                <a:lnTo>
                  <a:pt x="1185" y="28"/>
                </a:lnTo>
                <a:lnTo>
                  <a:pt x="1203" y="37"/>
                </a:lnTo>
                <a:lnTo>
                  <a:pt x="1222" y="46"/>
                </a:lnTo>
                <a:lnTo>
                  <a:pt x="1231" y="56"/>
                </a:lnTo>
                <a:lnTo>
                  <a:pt x="1240" y="60"/>
                </a:lnTo>
                <a:lnTo>
                  <a:pt x="1259" y="88"/>
                </a:lnTo>
                <a:lnTo>
                  <a:pt x="1268" y="102"/>
                </a:lnTo>
                <a:lnTo>
                  <a:pt x="1278" y="115"/>
                </a:lnTo>
                <a:lnTo>
                  <a:pt x="1278" y="134"/>
                </a:lnTo>
                <a:lnTo>
                  <a:pt x="1268" y="157"/>
                </a:lnTo>
                <a:lnTo>
                  <a:pt x="1268" y="189"/>
                </a:lnTo>
                <a:lnTo>
                  <a:pt x="1259" y="212"/>
                </a:lnTo>
                <a:lnTo>
                  <a:pt x="1259" y="245"/>
                </a:lnTo>
                <a:lnTo>
                  <a:pt x="1250" y="277"/>
                </a:lnTo>
                <a:lnTo>
                  <a:pt x="1250" y="318"/>
                </a:lnTo>
                <a:lnTo>
                  <a:pt x="1240" y="346"/>
                </a:lnTo>
                <a:lnTo>
                  <a:pt x="1231" y="374"/>
                </a:lnTo>
                <a:lnTo>
                  <a:pt x="1185" y="447"/>
                </a:lnTo>
                <a:lnTo>
                  <a:pt x="1165" y="484"/>
                </a:lnTo>
                <a:lnTo>
                  <a:pt x="1156" y="526"/>
                </a:lnTo>
                <a:lnTo>
                  <a:pt x="1174" y="516"/>
                </a:lnTo>
                <a:lnTo>
                  <a:pt x="1185" y="503"/>
                </a:lnTo>
                <a:lnTo>
                  <a:pt x="1194" y="493"/>
                </a:lnTo>
                <a:lnTo>
                  <a:pt x="1194" y="484"/>
                </a:lnTo>
                <a:lnTo>
                  <a:pt x="1203" y="475"/>
                </a:lnTo>
                <a:lnTo>
                  <a:pt x="1222" y="461"/>
                </a:lnTo>
                <a:lnTo>
                  <a:pt x="1231" y="429"/>
                </a:lnTo>
                <a:lnTo>
                  <a:pt x="1259" y="401"/>
                </a:lnTo>
                <a:lnTo>
                  <a:pt x="1305" y="351"/>
                </a:lnTo>
                <a:lnTo>
                  <a:pt x="1324" y="323"/>
                </a:lnTo>
                <a:lnTo>
                  <a:pt x="1343" y="291"/>
                </a:lnTo>
                <a:lnTo>
                  <a:pt x="1352" y="281"/>
                </a:lnTo>
                <a:lnTo>
                  <a:pt x="1352" y="268"/>
                </a:lnTo>
                <a:lnTo>
                  <a:pt x="1361" y="258"/>
                </a:lnTo>
                <a:lnTo>
                  <a:pt x="1361" y="254"/>
                </a:lnTo>
                <a:lnTo>
                  <a:pt x="1352" y="226"/>
                </a:lnTo>
                <a:lnTo>
                  <a:pt x="1352" y="198"/>
                </a:lnTo>
                <a:lnTo>
                  <a:pt x="1361" y="189"/>
                </a:lnTo>
                <a:lnTo>
                  <a:pt x="1370" y="185"/>
                </a:lnTo>
                <a:lnTo>
                  <a:pt x="1417" y="185"/>
                </a:lnTo>
                <a:lnTo>
                  <a:pt x="1455" y="194"/>
                </a:lnTo>
                <a:lnTo>
                  <a:pt x="1483" y="198"/>
                </a:lnTo>
                <a:lnTo>
                  <a:pt x="1511" y="212"/>
                </a:lnTo>
                <a:lnTo>
                  <a:pt x="1539" y="226"/>
                </a:lnTo>
                <a:lnTo>
                  <a:pt x="1567" y="235"/>
                </a:lnTo>
                <a:lnTo>
                  <a:pt x="1594" y="249"/>
                </a:lnTo>
                <a:lnTo>
                  <a:pt x="1632" y="272"/>
                </a:lnTo>
                <a:lnTo>
                  <a:pt x="1669" y="295"/>
                </a:lnTo>
                <a:lnTo>
                  <a:pt x="1707" y="327"/>
                </a:lnTo>
                <a:lnTo>
                  <a:pt x="1744" y="355"/>
                </a:lnTo>
                <a:lnTo>
                  <a:pt x="1744" y="378"/>
                </a:lnTo>
                <a:lnTo>
                  <a:pt x="1735" y="401"/>
                </a:lnTo>
                <a:lnTo>
                  <a:pt x="1707" y="434"/>
                </a:lnTo>
                <a:lnTo>
                  <a:pt x="1678" y="461"/>
                </a:lnTo>
                <a:lnTo>
                  <a:pt x="1669" y="484"/>
                </a:lnTo>
                <a:lnTo>
                  <a:pt x="1669" y="493"/>
                </a:lnTo>
                <a:lnTo>
                  <a:pt x="1669" y="498"/>
                </a:lnTo>
                <a:lnTo>
                  <a:pt x="1669" y="503"/>
                </a:lnTo>
                <a:lnTo>
                  <a:pt x="1669" y="507"/>
                </a:lnTo>
                <a:lnTo>
                  <a:pt x="1650" y="521"/>
                </a:lnTo>
                <a:lnTo>
                  <a:pt x="1632" y="549"/>
                </a:lnTo>
                <a:lnTo>
                  <a:pt x="1613" y="563"/>
                </a:lnTo>
                <a:lnTo>
                  <a:pt x="1585" y="572"/>
                </a:lnTo>
                <a:lnTo>
                  <a:pt x="1557" y="581"/>
                </a:lnTo>
                <a:lnTo>
                  <a:pt x="1529" y="586"/>
                </a:lnTo>
                <a:lnTo>
                  <a:pt x="1455" y="609"/>
                </a:lnTo>
                <a:lnTo>
                  <a:pt x="1370" y="627"/>
                </a:lnTo>
                <a:lnTo>
                  <a:pt x="1213" y="655"/>
                </a:lnTo>
                <a:lnTo>
                  <a:pt x="1185" y="673"/>
                </a:lnTo>
                <a:lnTo>
                  <a:pt x="1147" y="696"/>
                </a:lnTo>
                <a:lnTo>
                  <a:pt x="1231" y="701"/>
                </a:lnTo>
                <a:lnTo>
                  <a:pt x="1315" y="696"/>
                </a:lnTo>
                <a:lnTo>
                  <a:pt x="1398" y="687"/>
                </a:lnTo>
                <a:lnTo>
                  <a:pt x="1474" y="682"/>
                </a:lnTo>
                <a:lnTo>
                  <a:pt x="1492" y="673"/>
                </a:lnTo>
                <a:lnTo>
                  <a:pt x="1501" y="664"/>
                </a:lnTo>
                <a:lnTo>
                  <a:pt x="1501" y="650"/>
                </a:lnTo>
                <a:lnTo>
                  <a:pt x="1511" y="646"/>
                </a:lnTo>
                <a:lnTo>
                  <a:pt x="1520" y="646"/>
                </a:lnTo>
                <a:lnTo>
                  <a:pt x="1529" y="655"/>
                </a:lnTo>
                <a:lnTo>
                  <a:pt x="1585" y="682"/>
                </a:lnTo>
                <a:lnTo>
                  <a:pt x="1604" y="715"/>
                </a:lnTo>
                <a:lnTo>
                  <a:pt x="1613" y="738"/>
                </a:lnTo>
                <a:lnTo>
                  <a:pt x="1632" y="756"/>
                </a:lnTo>
                <a:lnTo>
                  <a:pt x="1659" y="775"/>
                </a:lnTo>
                <a:lnTo>
                  <a:pt x="1669" y="784"/>
                </a:lnTo>
                <a:lnTo>
                  <a:pt x="1678" y="793"/>
                </a:lnTo>
                <a:lnTo>
                  <a:pt x="1687" y="798"/>
                </a:lnTo>
                <a:lnTo>
                  <a:pt x="1707" y="798"/>
                </a:lnTo>
                <a:lnTo>
                  <a:pt x="1725" y="802"/>
                </a:lnTo>
                <a:lnTo>
                  <a:pt x="1744" y="812"/>
                </a:lnTo>
                <a:lnTo>
                  <a:pt x="1753" y="821"/>
                </a:lnTo>
                <a:lnTo>
                  <a:pt x="1763" y="821"/>
                </a:lnTo>
                <a:lnTo>
                  <a:pt x="1772" y="825"/>
                </a:lnTo>
                <a:lnTo>
                  <a:pt x="1790" y="848"/>
                </a:lnTo>
                <a:lnTo>
                  <a:pt x="1800" y="858"/>
                </a:lnTo>
                <a:lnTo>
                  <a:pt x="1800" y="862"/>
                </a:lnTo>
                <a:lnTo>
                  <a:pt x="1800" y="890"/>
                </a:lnTo>
                <a:lnTo>
                  <a:pt x="1809" y="913"/>
                </a:lnTo>
                <a:lnTo>
                  <a:pt x="1809" y="941"/>
                </a:lnTo>
                <a:lnTo>
                  <a:pt x="1809" y="959"/>
                </a:lnTo>
                <a:lnTo>
                  <a:pt x="1809" y="982"/>
                </a:lnTo>
                <a:lnTo>
                  <a:pt x="1800" y="1014"/>
                </a:lnTo>
                <a:lnTo>
                  <a:pt x="1800" y="1056"/>
                </a:lnTo>
                <a:lnTo>
                  <a:pt x="1790" y="1079"/>
                </a:lnTo>
                <a:lnTo>
                  <a:pt x="1781" y="1097"/>
                </a:lnTo>
                <a:lnTo>
                  <a:pt x="1753" y="1111"/>
                </a:lnTo>
                <a:lnTo>
                  <a:pt x="1744" y="1120"/>
                </a:lnTo>
                <a:lnTo>
                  <a:pt x="1735" y="1120"/>
                </a:lnTo>
                <a:lnTo>
                  <a:pt x="1698" y="1116"/>
                </a:lnTo>
                <a:lnTo>
                  <a:pt x="1669" y="1116"/>
                </a:lnTo>
                <a:lnTo>
                  <a:pt x="1650" y="1116"/>
                </a:lnTo>
                <a:lnTo>
                  <a:pt x="1641" y="1116"/>
                </a:lnTo>
                <a:lnTo>
                  <a:pt x="1632" y="1111"/>
                </a:lnTo>
                <a:lnTo>
                  <a:pt x="1613" y="1107"/>
                </a:lnTo>
                <a:lnTo>
                  <a:pt x="1594" y="1097"/>
                </a:lnTo>
                <a:lnTo>
                  <a:pt x="1576" y="1079"/>
                </a:lnTo>
                <a:lnTo>
                  <a:pt x="1567" y="1070"/>
                </a:lnTo>
                <a:lnTo>
                  <a:pt x="1557" y="1056"/>
                </a:lnTo>
                <a:lnTo>
                  <a:pt x="1548" y="1047"/>
                </a:lnTo>
                <a:lnTo>
                  <a:pt x="1539" y="1042"/>
                </a:lnTo>
                <a:lnTo>
                  <a:pt x="1529" y="1028"/>
                </a:lnTo>
                <a:lnTo>
                  <a:pt x="1501" y="894"/>
                </a:lnTo>
                <a:lnTo>
                  <a:pt x="1464" y="770"/>
                </a:lnTo>
                <a:lnTo>
                  <a:pt x="1446" y="788"/>
                </a:lnTo>
                <a:lnTo>
                  <a:pt x="1446" y="807"/>
                </a:lnTo>
                <a:lnTo>
                  <a:pt x="1435" y="853"/>
                </a:lnTo>
                <a:lnTo>
                  <a:pt x="1446" y="899"/>
                </a:lnTo>
                <a:lnTo>
                  <a:pt x="1464" y="936"/>
                </a:lnTo>
                <a:lnTo>
                  <a:pt x="1474" y="945"/>
                </a:lnTo>
                <a:lnTo>
                  <a:pt x="1474" y="954"/>
                </a:lnTo>
                <a:lnTo>
                  <a:pt x="1483" y="959"/>
                </a:lnTo>
                <a:lnTo>
                  <a:pt x="1483" y="973"/>
                </a:lnTo>
                <a:lnTo>
                  <a:pt x="1483" y="982"/>
                </a:lnTo>
                <a:lnTo>
                  <a:pt x="1492" y="996"/>
                </a:lnTo>
                <a:lnTo>
                  <a:pt x="1501" y="1005"/>
                </a:lnTo>
                <a:lnTo>
                  <a:pt x="1501" y="1014"/>
                </a:lnTo>
                <a:lnTo>
                  <a:pt x="1501" y="1047"/>
                </a:lnTo>
                <a:lnTo>
                  <a:pt x="1501" y="1079"/>
                </a:lnTo>
                <a:lnTo>
                  <a:pt x="1492" y="1111"/>
                </a:lnTo>
                <a:lnTo>
                  <a:pt x="1464" y="1139"/>
                </a:lnTo>
                <a:lnTo>
                  <a:pt x="1446" y="1148"/>
                </a:lnTo>
                <a:lnTo>
                  <a:pt x="1417" y="1157"/>
                </a:lnTo>
                <a:lnTo>
                  <a:pt x="1380" y="1166"/>
                </a:lnTo>
                <a:lnTo>
                  <a:pt x="1370" y="1171"/>
                </a:lnTo>
                <a:lnTo>
                  <a:pt x="1361" y="1171"/>
                </a:lnTo>
                <a:lnTo>
                  <a:pt x="1324" y="1203"/>
                </a:lnTo>
                <a:lnTo>
                  <a:pt x="1305" y="1222"/>
                </a:lnTo>
                <a:lnTo>
                  <a:pt x="1287" y="1245"/>
                </a:lnTo>
                <a:lnTo>
                  <a:pt x="1287" y="1254"/>
                </a:lnTo>
                <a:lnTo>
                  <a:pt x="1287" y="1268"/>
                </a:lnTo>
                <a:lnTo>
                  <a:pt x="1278" y="1282"/>
                </a:lnTo>
                <a:lnTo>
                  <a:pt x="1278" y="1291"/>
                </a:lnTo>
                <a:lnTo>
                  <a:pt x="1268" y="1305"/>
                </a:lnTo>
                <a:lnTo>
                  <a:pt x="1268" y="1314"/>
                </a:lnTo>
                <a:lnTo>
                  <a:pt x="1259" y="1323"/>
                </a:lnTo>
                <a:lnTo>
                  <a:pt x="1240" y="1332"/>
                </a:lnTo>
                <a:lnTo>
                  <a:pt x="1174" y="1332"/>
                </a:lnTo>
                <a:lnTo>
                  <a:pt x="1137" y="1332"/>
                </a:lnTo>
                <a:lnTo>
                  <a:pt x="1100" y="1328"/>
                </a:lnTo>
                <a:lnTo>
                  <a:pt x="1091" y="1323"/>
                </a:lnTo>
                <a:lnTo>
                  <a:pt x="1091" y="1319"/>
                </a:lnTo>
                <a:lnTo>
                  <a:pt x="1063" y="1296"/>
                </a:lnTo>
                <a:lnTo>
                  <a:pt x="1044" y="1272"/>
                </a:lnTo>
                <a:lnTo>
                  <a:pt x="1035" y="1263"/>
                </a:lnTo>
                <a:lnTo>
                  <a:pt x="1026" y="1259"/>
                </a:lnTo>
                <a:lnTo>
                  <a:pt x="1017" y="1231"/>
                </a:lnTo>
                <a:lnTo>
                  <a:pt x="1017" y="1199"/>
                </a:lnTo>
                <a:lnTo>
                  <a:pt x="1035" y="1134"/>
                </a:lnTo>
                <a:lnTo>
                  <a:pt x="1063" y="1070"/>
                </a:lnTo>
                <a:lnTo>
                  <a:pt x="1072" y="1037"/>
                </a:lnTo>
                <a:lnTo>
                  <a:pt x="1091" y="1014"/>
                </a:lnTo>
                <a:lnTo>
                  <a:pt x="1109" y="987"/>
                </a:lnTo>
                <a:lnTo>
                  <a:pt x="1119" y="973"/>
                </a:lnTo>
                <a:lnTo>
                  <a:pt x="1119" y="968"/>
                </a:lnTo>
                <a:lnTo>
                  <a:pt x="1128" y="964"/>
                </a:lnTo>
                <a:lnTo>
                  <a:pt x="1147" y="945"/>
                </a:lnTo>
                <a:lnTo>
                  <a:pt x="1156" y="931"/>
                </a:lnTo>
                <a:lnTo>
                  <a:pt x="1165" y="918"/>
                </a:lnTo>
                <a:lnTo>
                  <a:pt x="1174" y="908"/>
                </a:lnTo>
                <a:lnTo>
                  <a:pt x="1128" y="931"/>
                </a:lnTo>
                <a:lnTo>
                  <a:pt x="1082" y="964"/>
                </a:lnTo>
                <a:lnTo>
                  <a:pt x="1044" y="1005"/>
                </a:lnTo>
                <a:lnTo>
                  <a:pt x="1017" y="1047"/>
                </a:lnTo>
                <a:lnTo>
                  <a:pt x="1007" y="1074"/>
                </a:lnTo>
                <a:lnTo>
                  <a:pt x="1007" y="1107"/>
                </a:lnTo>
                <a:lnTo>
                  <a:pt x="998" y="1139"/>
                </a:lnTo>
                <a:lnTo>
                  <a:pt x="989" y="1153"/>
                </a:lnTo>
                <a:lnTo>
                  <a:pt x="989" y="1162"/>
                </a:lnTo>
                <a:lnTo>
                  <a:pt x="979" y="1171"/>
                </a:lnTo>
                <a:lnTo>
                  <a:pt x="970" y="1176"/>
                </a:lnTo>
                <a:lnTo>
                  <a:pt x="952" y="1203"/>
                </a:lnTo>
                <a:lnTo>
                  <a:pt x="924" y="1222"/>
                </a:lnTo>
                <a:lnTo>
                  <a:pt x="895" y="1231"/>
                </a:lnTo>
                <a:lnTo>
                  <a:pt x="858" y="1236"/>
                </a:lnTo>
                <a:lnTo>
                  <a:pt x="783" y="1231"/>
                </a:lnTo>
                <a:lnTo>
                  <a:pt x="709" y="1226"/>
                </a:lnTo>
                <a:lnTo>
                  <a:pt x="672" y="1231"/>
                </a:lnTo>
                <a:lnTo>
                  <a:pt x="643" y="1236"/>
                </a:lnTo>
                <a:lnTo>
                  <a:pt x="597" y="1236"/>
                </a:lnTo>
                <a:lnTo>
                  <a:pt x="578" y="1231"/>
                </a:lnTo>
                <a:lnTo>
                  <a:pt x="541" y="1226"/>
                </a:lnTo>
                <a:lnTo>
                  <a:pt x="494" y="1217"/>
                </a:lnTo>
                <a:lnTo>
                  <a:pt x="429" y="1203"/>
                </a:lnTo>
                <a:lnTo>
                  <a:pt x="429" y="1148"/>
                </a:lnTo>
                <a:lnTo>
                  <a:pt x="439" y="1120"/>
                </a:lnTo>
                <a:lnTo>
                  <a:pt x="448" y="1097"/>
                </a:lnTo>
                <a:lnTo>
                  <a:pt x="476" y="1056"/>
                </a:lnTo>
                <a:lnTo>
                  <a:pt x="494" y="1047"/>
                </a:lnTo>
                <a:lnTo>
                  <a:pt x="494" y="1042"/>
                </a:lnTo>
                <a:lnTo>
                  <a:pt x="494" y="1037"/>
                </a:lnTo>
                <a:lnTo>
                  <a:pt x="467" y="1042"/>
                </a:lnTo>
                <a:lnTo>
                  <a:pt x="429" y="1051"/>
                </a:lnTo>
                <a:lnTo>
                  <a:pt x="335" y="1070"/>
                </a:lnTo>
                <a:lnTo>
                  <a:pt x="243" y="1088"/>
                </a:lnTo>
                <a:lnTo>
                  <a:pt x="215" y="1097"/>
                </a:lnTo>
                <a:lnTo>
                  <a:pt x="215" y="1088"/>
                </a:lnTo>
                <a:lnTo>
                  <a:pt x="215" y="1079"/>
                </a:lnTo>
                <a:lnTo>
                  <a:pt x="215" y="1056"/>
                </a:lnTo>
                <a:lnTo>
                  <a:pt x="215" y="1033"/>
                </a:lnTo>
                <a:lnTo>
                  <a:pt x="205" y="996"/>
                </a:lnTo>
                <a:lnTo>
                  <a:pt x="196" y="964"/>
                </a:lnTo>
                <a:lnTo>
                  <a:pt x="187" y="936"/>
                </a:lnTo>
                <a:lnTo>
                  <a:pt x="168" y="913"/>
                </a:lnTo>
                <a:lnTo>
                  <a:pt x="150" y="894"/>
                </a:lnTo>
                <a:lnTo>
                  <a:pt x="102" y="871"/>
                </a:lnTo>
                <a:lnTo>
                  <a:pt x="37" y="858"/>
                </a:lnTo>
                <a:lnTo>
                  <a:pt x="9" y="807"/>
                </a:lnTo>
                <a:lnTo>
                  <a:pt x="0" y="752"/>
                </a:lnTo>
                <a:lnTo>
                  <a:pt x="0" y="692"/>
                </a:lnTo>
                <a:lnTo>
                  <a:pt x="9" y="636"/>
                </a:lnTo>
                <a:lnTo>
                  <a:pt x="9" y="618"/>
                </a:lnTo>
                <a:lnTo>
                  <a:pt x="19" y="599"/>
                </a:lnTo>
                <a:lnTo>
                  <a:pt x="28" y="581"/>
                </a:lnTo>
                <a:lnTo>
                  <a:pt x="37" y="567"/>
                </a:lnTo>
                <a:lnTo>
                  <a:pt x="56" y="563"/>
                </a:lnTo>
                <a:lnTo>
                  <a:pt x="74" y="563"/>
                </a:lnTo>
                <a:lnTo>
                  <a:pt x="112" y="558"/>
                </a:lnTo>
                <a:lnTo>
                  <a:pt x="159" y="558"/>
                </a:lnTo>
                <a:lnTo>
                  <a:pt x="187" y="558"/>
                </a:lnTo>
                <a:lnTo>
                  <a:pt x="196" y="558"/>
                </a:lnTo>
                <a:lnTo>
                  <a:pt x="205" y="563"/>
                </a:lnTo>
                <a:lnTo>
                  <a:pt x="215" y="572"/>
                </a:lnTo>
                <a:lnTo>
                  <a:pt x="233" y="586"/>
                </a:lnTo>
                <a:lnTo>
                  <a:pt x="252" y="599"/>
                </a:lnTo>
                <a:lnTo>
                  <a:pt x="270" y="623"/>
                </a:lnTo>
                <a:lnTo>
                  <a:pt x="298" y="655"/>
                </a:lnTo>
                <a:lnTo>
                  <a:pt x="317" y="682"/>
                </a:lnTo>
                <a:lnTo>
                  <a:pt x="345" y="701"/>
                </a:lnTo>
                <a:lnTo>
                  <a:pt x="382" y="719"/>
                </a:lnTo>
                <a:lnTo>
                  <a:pt x="429" y="729"/>
                </a:lnTo>
                <a:lnTo>
                  <a:pt x="485" y="733"/>
                </a:lnTo>
                <a:lnTo>
                  <a:pt x="532" y="742"/>
                </a:lnTo>
                <a:lnTo>
                  <a:pt x="559" y="738"/>
                </a:lnTo>
                <a:lnTo>
                  <a:pt x="587" y="733"/>
                </a:lnTo>
                <a:lnTo>
                  <a:pt x="597" y="724"/>
                </a:lnTo>
                <a:lnTo>
                  <a:pt x="606" y="701"/>
                </a:lnTo>
                <a:lnTo>
                  <a:pt x="606" y="682"/>
                </a:lnTo>
                <a:lnTo>
                  <a:pt x="606" y="664"/>
                </a:lnTo>
                <a:lnTo>
                  <a:pt x="606" y="655"/>
                </a:lnTo>
                <a:lnTo>
                  <a:pt x="606" y="650"/>
                </a:lnTo>
                <a:lnTo>
                  <a:pt x="597" y="641"/>
                </a:lnTo>
                <a:lnTo>
                  <a:pt x="578" y="627"/>
                </a:lnTo>
              </a:path>
            </a:pathLst>
          </a:custGeom>
          <a:blipFill dpi="0" rotWithShape="0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 w="12700" cap="rnd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075" name="Object 27"/>
          <p:cNvGraphicFramePr>
            <a:graphicFrameLocks noChangeAspect="1"/>
          </p:cNvGraphicFramePr>
          <p:nvPr/>
        </p:nvGraphicFramePr>
        <p:xfrm>
          <a:off x="9428164" y="6329363"/>
          <a:ext cx="490537" cy="39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5" imgW="1152360" imgH="942840" progId="">
                  <p:embed/>
                </p:oleObj>
              </mc:Choice>
              <mc:Fallback>
                <p:oleObj name="Document" r:id="rId5" imgW="1152360" imgH="942840" progId="">
                  <p:embed/>
                  <p:pic>
                    <p:nvPicPr>
                      <p:cNvPr id="3075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28164" y="6329363"/>
                        <a:ext cx="490537" cy="398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28"/>
          <p:cNvGraphicFramePr>
            <a:graphicFrameLocks noChangeAspect="1"/>
          </p:cNvGraphicFramePr>
          <p:nvPr/>
        </p:nvGraphicFramePr>
        <p:xfrm>
          <a:off x="9120189" y="4870451"/>
          <a:ext cx="492125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152360" imgH="942840" progId="">
                  <p:embed/>
                </p:oleObj>
              </mc:Choice>
              <mc:Fallback>
                <p:oleObj name="Document" r:id="rId6" imgW="1152360" imgH="942840" progId="">
                  <p:embed/>
                  <p:pic>
                    <p:nvPicPr>
                      <p:cNvPr id="3076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20189" y="4870451"/>
                        <a:ext cx="492125" cy="398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7" name="Object 29"/>
          <p:cNvGraphicFramePr>
            <a:graphicFrameLocks noChangeAspect="1"/>
          </p:cNvGraphicFramePr>
          <p:nvPr/>
        </p:nvGraphicFramePr>
        <p:xfrm>
          <a:off x="8845551" y="5648326"/>
          <a:ext cx="492125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7" imgW="1152360" imgH="942840" progId="">
                  <p:embed/>
                </p:oleObj>
              </mc:Choice>
              <mc:Fallback>
                <p:oleObj name="Document" r:id="rId7" imgW="1152360" imgH="942840" progId="">
                  <p:embed/>
                  <p:pic>
                    <p:nvPicPr>
                      <p:cNvPr id="3077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45551" y="5648326"/>
                        <a:ext cx="492125" cy="398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8" name="Object 30"/>
          <p:cNvGraphicFramePr>
            <a:graphicFrameLocks noChangeAspect="1"/>
          </p:cNvGraphicFramePr>
          <p:nvPr/>
        </p:nvGraphicFramePr>
        <p:xfrm>
          <a:off x="9734550" y="5295901"/>
          <a:ext cx="490538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1152360" imgH="942840" progId="">
                  <p:embed/>
                </p:oleObj>
              </mc:Choice>
              <mc:Fallback>
                <p:oleObj name="Document" r:id="rId8" imgW="1152360" imgH="942840" progId="">
                  <p:embed/>
                  <p:pic>
                    <p:nvPicPr>
                      <p:cNvPr id="3078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34550" y="5295901"/>
                        <a:ext cx="490538" cy="398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2896" name="Text Box 32"/>
          <p:cNvSpPr txBox="1">
            <a:spLocks noChangeArrowheads="1"/>
          </p:cNvSpPr>
          <p:nvPr/>
        </p:nvSpPr>
        <p:spPr bwMode="auto">
          <a:xfrm>
            <a:off x="3733801" y="6521450"/>
            <a:ext cx="27416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Autor schématu K.T. </a:t>
            </a:r>
            <a:r>
              <a:rPr lang="cs-CZ" sz="1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Semple</a:t>
            </a:r>
            <a:endParaRPr lang="cs-CZ" sz="1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439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477"/>
    </mc:Choice>
    <mc:Fallback xmlns="">
      <p:transition spd="slow" advTm="88477"/>
    </mc:Fallback>
  </mc:AlternateContent>
  <p:extLst>
    <p:ext uri="{3A86A75C-4F4B-4683-9AE1-C65F6400EC91}">
      <p14:laserTraceLst xmlns:p14="http://schemas.microsoft.com/office/powerpoint/2010/main">
        <p14:tracePtLst>
          <p14:tracePt t="875" x="12090400" y="2574925"/>
          <p14:tracePt t="878" x="12022138" y="2541588"/>
          <p14:tracePt t="886" x="11988800" y="2541588"/>
          <p14:tracePt t="894" x="11945938" y="2541588"/>
          <p14:tracePt t="902" x="11860213" y="2524125"/>
          <p14:tracePt t="910" x="11766550" y="2524125"/>
          <p14:tracePt t="919" x="11707813" y="2524125"/>
          <p14:tracePt t="927" x="11622088" y="2524125"/>
          <p14:tracePt t="935" x="11537950" y="2524125"/>
          <p14:tracePt t="943" x="11503025" y="2524125"/>
          <p14:tracePt t="951" x="11461750" y="2524125"/>
          <p14:tracePt t="959" x="11436350" y="2524125"/>
          <p14:tracePt t="966" x="11410950" y="2532063"/>
          <p14:tracePt t="975" x="11376025" y="2541588"/>
          <p14:tracePt t="982" x="11291888" y="2557463"/>
          <p14:tracePt t="990" x="11188700" y="2617788"/>
          <p14:tracePt t="998" x="11096625" y="2660650"/>
          <p14:tracePt t="1007" x="10917238" y="2727325"/>
          <p14:tracePt t="1015" x="10823575" y="2762250"/>
          <p14:tracePt t="1022" x="10688638" y="2846388"/>
          <p14:tracePt t="1031" x="10645775" y="2863850"/>
          <p14:tracePt t="1039" x="10612438" y="2914650"/>
          <p14:tracePt t="1047" x="10602913" y="2914650"/>
          <p14:tracePt t="1063" x="10602913" y="2922588"/>
          <p14:tracePt t="1070" x="10602913" y="2940050"/>
          <p14:tracePt t="1272" x="10653713" y="3016250"/>
          <p14:tracePt t="1280" x="10833100" y="3059113"/>
          <p14:tracePt t="1288" x="10917238" y="3076575"/>
          <p14:tracePt t="1295" x="11036300" y="3076575"/>
          <p14:tracePt t="1303" x="11129963" y="3101975"/>
          <p14:tracePt t="1311" x="11172825" y="3101975"/>
          <p14:tracePt t="1319" x="11188700" y="3101975"/>
          <p14:tracePt t="1327" x="11198225" y="3094038"/>
          <p14:tracePt t="1399" x="11198225" y="3084513"/>
          <p14:tracePt t="1471" x="11198225" y="3067050"/>
          <p14:tracePt t="1495" x="11180763" y="3067050"/>
          <p14:tracePt t="1519" x="11172825" y="3067050"/>
          <p14:tracePt t="1535" x="11155363" y="3067050"/>
          <p14:tracePt t="1543" x="11104563" y="3067050"/>
          <p14:tracePt t="1551" x="11053763" y="3067050"/>
          <p14:tracePt t="1559" x="11010900" y="3067050"/>
          <p14:tracePt t="1566" x="10968038" y="3067050"/>
          <p14:tracePt t="1575" x="10942638" y="3067050"/>
          <p14:tracePt t="1583" x="10909300" y="3067050"/>
          <p14:tracePt t="1639" x="10901363" y="3067050"/>
          <p14:tracePt t="1808" x="10891838" y="3076575"/>
          <p14:tracePt t="2088" x="10772775" y="3094038"/>
          <p14:tracePt t="2096" x="10602913" y="3094038"/>
          <p14:tracePt t="2103" x="10399713" y="3051175"/>
          <p14:tracePt t="2111" x="10110788" y="2982913"/>
          <p14:tracePt t="2119" x="9880600" y="2957513"/>
          <p14:tracePt t="2127" x="9601200" y="2957513"/>
          <p14:tracePt t="2135" x="9294813" y="2957513"/>
          <p14:tracePt t="2142" x="8988425" y="2957513"/>
          <p14:tracePt t="2151" x="8734425" y="2957513"/>
          <p14:tracePt t="2159" x="8478838" y="2914650"/>
          <p14:tracePt t="2167" x="8250238" y="2914650"/>
          <p14:tracePt t="2175" x="8054975" y="2914650"/>
          <p14:tracePt t="2182" x="7850188" y="2914650"/>
          <p14:tracePt t="2190" x="7629525" y="2914650"/>
          <p14:tracePt t="2198" x="7373938" y="2914650"/>
          <p14:tracePt t="2207" x="7119938" y="2914650"/>
          <p14:tracePt t="2215" x="6838950" y="2914650"/>
          <p14:tracePt t="2223" x="6584950" y="2914650"/>
          <p14:tracePt t="2232" x="6364288" y="2914650"/>
          <p14:tracePt t="2239" x="6194425" y="2914650"/>
          <p14:tracePt t="2247" x="6075363" y="2914650"/>
          <p14:tracePt t="2255" x="5989638" y="2914650"/>
          <p14:tracePt t="2263" x="5938838" y="2881313"/>
          <p14:tracePt t="2279" x="5913438" y="2881313"/>
          <p14:tracePt t="2287" x="5905500" y="2881313"/>
          <p14:tracePt t="2294" x="5845175" y="2881313"/>
          <p14:tracePt t="2302" x="5761038" y="2881313"/>
          <p14:tracePt t="2311" x="5581650" y="2940050"/>
          <p14:tracePt t="2319" x="5292725" y="3008313"/>
          <p14:tracePt t="2326" x="5013325" y="3084513"/>
          <p14:tracePt t="2335" x="4724400" y="3127375"/>
          <p14:tracePt t="2343" x="4410075" y="3178175"/>
          <p14:tracePt t="2351" x="4230688" y="3246438"/>
          <p14:tracePt t="2359" x="4002088" y="3246438"/>
          <p14:tracePt t="2366" x="3959225" y="3246438"/>
          <p14:tracePt t="2375" x="3933825" y="3246438"/>
          <p14:tracePt t="2382" x="3916363" y="3246438"/>
          <p14:tracePt t="2568" x="3933825" y="3246438"/>
          <p14:tracePt t="2576" x="4137025" y="3238500"/>
          <p14:tracePt t="2584" x="4418013" y="3238500"/>
          <p14:tracePt t="2591" x="4699000" y="3238500"/>
          <p14:tracePt t="2599" x="4919663" y="3238500"/>
          <p14:tracePt t="2607" x="5013325" y="3238500"/>
          <p14:tracePt t="2615" x="5021263" y="3238500"/>
          <p14:tracePt t="2647" x="5003800" y="3238500"/>
          <p14:tracePt t="2655" x="4919663" y="3263900"/>
          <p14:tracePt t="2662" x="4800600" y="3279775"/>
          <p14:tracePt t="2671" x="4621213" y="3322638"/>
          <p14:tracePt t="2679" x="4443413" y="3348038"/>
          <p14:tracePt t="2687" x="4273550" y="3365500"/>
          <p14:tracePt t="2695" x="4154488" y="3365500"/>
          <p14:tracePt t="2703" x="4095750" y="3365500"/>
          <p14:tracePt t="2711" x="4070350" y="3365500"/>
          <p14:tracePt t="2719" x="4017963" y="3382963"/>
          <p14:tracePt t="2759" x="4010025" y="3398838"/>
          <p14:tracePt t="2768" x="3992563" y="3408363"/>
          <p14:tracePt t="2775" x="3967163" y="3408363"/>
          <p14:tracePt t="2782" x="3959225" y="3408363"/>
          <p14:tracePt t="2791" x="3951288" y="3424238"/>
          <p14:tracePt t="2799" x="3933825" y="3424238"/>
          <p14:tracePt t="2807" x="3908425" y="3424238"/>
          <p14:tracePt t="2823" x="3900488" y="3424238"/>
          <p14:tracePt t="2832" x="3883025" y="3424238"/>
          <p14:tracePt t="2839" x="3873500" y="3424238"/>
          <p14:tracePt t="2847" x="3832225" y="3433763"/>
          <p14:tracePt t="2855" x="3822700" y="3433763"/>
          <p14:tracePt t="2862" x="3781425" y="3433763"/>
          <p14:tracePt t="2871" x="3746500" y="3449638"/>
          <p14:tracePt t="2879" x="3738563" y="3449638"/>
          <p14:tracePt t="2887" x="3695700" y="3459163"/>
          <p14:tracePt t="2895" x="3687763" y="3475038"/>
          <p14:tracePt t="2903" x="3670300" y="3475038"/>
          <p14:tracePt t="2911" x="3627438" y="3475038"/>
          <p14:tracePt t="2919" x="3602038" y="3475038"/>
          <p14:tracePt t="2927" x="3543300" y="3475038"/>
          <p14:tracePt t="2935" x="3492500" y="3449638"/>
          <p14:tracePt t="2943" x="3467100" y="3433763"/>
          <p14:tracePt t="2952" x="3432175" y="3408363"/>
          <p14:tracePt t="2959" x="3381375" y="3355975"/>
          <p14:tracePt t="2967" x="3381375" y="3330575"/>
          <p14:tracePt t="2975" x="3363913" y="3263900"/>
          <p14:tracePt t="2982" x="3363913" y="3178175"/>
          <p14:tracePt t="2991" x="3363913" y="3094038"/>
          <p14:tracePt t="2999" x="3363913" y="3041650"/>
          <p14:tracePt t="3007" x="3363913" y="2982913"/>
          <p14:tracePt t="3016" x="3414713" y="2889250"/>
          <p14:tracePt t="3023" x="3449638" y="2795588"/>
          <p14:tracePt t="3032" x="3508375" y="2693988"/>
          <p14:tracePt t="3039" x="3551238" y="2625725"/>
          <p14:tracePt t="3053" x="3576638" y="2574925"/>
          <p14:tracePt t="3055" x="3611563" y="2549525"/>
          <p14:tracePt t="3063" x="3644900" y="2498725"/>
          <p14:tracePt t="3071" x="3670300" y="2473325"/>
          <p14:tracePt t="3079" x="3687763" y="2455863"/>
          <p14:tracePt t="3087" x="3695700" y="2447925"/>
          <p14:tracePt t="3094" x="3738563" y="2430463"/>
          <p14:tracePt t="3103" x="3763963" y="2397125"/>
          <p14:tracePt t="3111" x="3797300" y="2371725"/>
          <p14:tracePt t="3119" x="3806825" y="2362200"/>
          <p14:tracePt t="3126" x="3840163" y="2344738"/>
          <p14:tracePt t="3135" x="3848100" y="2319338"/>
          <p14:tracePt t="3143" x="3865563" y="2303463"/>
          <p14:tracePt t="3152" x="3873500" y="2293938"/>
          <p14:tracePt t="3159" x="3900488" y="2260600"/>
          <p14:tracePt t="3167" x="3916363" y="2252663"/>
          <p14:tracePt t="3175" x="3925888" y="2243138"/>
          <p14:tracePt t="3183" x="3941763" y="2227263"/>
          <p14:tracePt t="3191" x="3951288" y="2217738"/>
          <p14:tracePt t="3207" x="3967163" y="2192338"/>
          <p14:tracePt t="3216" x="3976688" y="2174875"/>
          <p14:tracePt t="3223" x="3984625" y="2166938"/>
          <p14:tracePt t="3232" x="4017963" y="2141538"/>
          <p14:tracePt t="3239" x="4060825" y="2108200"/>
          <p14:tracePt t="3247" x="4078288" y="2090738"/>
          <p14:tracePt t="3255" x="4121150" y="2065338"/>
          <p14:tracePt t="3263" x="4129088" y="2055813"/>
          <p14:tracePt t="3271" x="4154488" y="2030413"/>
          <p14:tracePt t="3279" x="4171950" y="2014538"/>
          <p14:tracePt t="3287" x="4197350" y="1989138"/>
          <p14:tracePt t="3295" x="4205288" y="1971675"/>
          <p14:tracePt t="3303" x="4222750" y="1938338"/>
          <p14:tracePt t="3311" x="4230688" y="1920875"/>
          <p14:tracePt t="3319" x="4230688" y="1911350"/>
          <p14:tracePt t="3327" x="4230688" y="1885950"/>
          <p14:tracePt t="3335" x="4230688" y="1870075"/>
          <p14:tracePt t="3351" x="4230688" y="1844675"/>
          <p14:tracePt t="3366" x="4230688" y="1801813"/>
          <p14:tracePt t="3375" x="4230688" y="1793875"/>
          <p14:tracePt t="3382" x="4214813" y="1758950"/>
          <p14:tracePt t="3391" x="4187825" y="1751013"/>
          <p14:tracePt t="3399" x="4154488" y="1716088"/>
          <p14:tracePt t="3407" x="4129088" y="1716088"/>
          <p14:tracePt t="3416" x="4111625" y="1708150"/>
          <p14:tracePt t="3423" x="4086225" y="1690688"/>
          <p14:tracePt t="3432" x="4060825" y="1690688"/>
          <p14:tracePt t="3439" x="4035425" y="1665288"/>
          <p14:tracePt t="3447" x="3984625" y="1649413"/>
          <p14:tracePt t="3455" x="3976688" y="1649413"/>
          <p14:tracePt t="3463" x="3916363" y="1649413"/>
          <p14:tracePt t="3471" x="3857625" y="1649413"/>
          <p14:tracePt t="3479" x="3806825" y="1649413"/>
          <p14:tracePt t="3487" x="3678238" y="1649413"/>
          <p14:tracePt t="3495" x="3594100" y="1649413"/>
          <p14:tracePt t="3503" x="3500438" y="1649413"/>
          <p14:tracePt t="3511" x="3457575" y="1649413"/>
          <p14:tracePt t="3519" x="3414713" y="1649413"/>
          <p14:tracePt t="3527" x="3381375" y="1649413"/>
          <p14:tracePt t="3535" x="3355975" y="1649413"/>
          <p14:tracePt t="3543" x="3348038" y="1649413"/>
          <p14:tracePt t="3551" x="3330575" y="1649413"/>
          <p14:tracePt t="3559" x="3297238" y="1649413"/>
          <p14:tracePt t="3566" x="3279775" y="1649413"/>
          <p14:tracePt t="3575" x="3254375" y="1649413"/>
          <p14:tracePt t="3583" x="3211513" y="1649413"/>
          <p14:tracePt t="3591" x="3186113" y="1649413"/>
          <p14:tracePt t="3599" x="3135313" y="1649413"/>
          <p14:tracePt t="3607" x="3109913" y="1649413"/>
          <p14:tracePt t="3615" x="3067050" y="1649413"/>
          <p14:tracePt t="3622" x="3041650" y="1649413"/>
          <p14:tracePt t="3632" x="3008313" y="1649413"/>
          <p14:tracePt t="3638" x="2965450" y="1649413"/>
          <p14:tracePt t="3647" x="2922588" y="1649413"/>
          <p14:tracePt t="3655" x="2854325" y="1649413"/>
          <p14:tracePt t="3662" x="2811463" y="1649413"/>
          <p14:tracePt t="3670" x="2760663" y="1649413"/>
          <p14:tracePt t="3679" x="2684463" y="1649413"/>
          <p14:tracePt t="3686" x="2651125" y="1649413"/>
          <p14:tracePt t="3694" x="2608263" y="1649413"/>
          <p14:tracePt t="3702" x="2549525" y="1649413"/>
          <p14:tracePt t="3711" x="2497138" y="1657350"/>
          <p14:tracePt t="3719" x="2455863" y="1657350"/>
          <p14:tracePt t="3727" x="2420938" y="1657350"/>
          <p14:tracePt t="3735" x="2362200" y="1657350"/>
          <p14:tracePt t="3743" x="2293938" y="1665288"/>
          <p14:tracePt t="3751" x="2251075" y="1682750"/>
          <p14:tracePt t="3759" x="2225675" y="1682750"/>
          <p14:tracePt t="3768" x="2192338" y="1682750"/>
          <p14:tracePt t="3775" x="2166938" y="1682750"/>
          <p14:tracePt t="3782" x="2157413" y="1682750"/>
          <p14:tracePt t="3823" x="2141538" y="1700213"/>
          <p14:tracePt t="3832" x="2132013" y="1725613"/>
          <p14:tracePt t="3839" x="2081213" y="1758950"/>
          <p14:tracePt t="3847" x="2073275" y="1766888"/>
          <p14:tracePt t="3855" x="2030413" y="1793875"/>
          <p14:tracePt t="3863" x="1997075" y="1809750"/>
          <p14:tracePt t="3871" x="1987550" y="1819275"/>
          <p14:tracePt t="3878" x="1946275" y="1852613"/>
          <p14:tracePt t="3887" x="1936750" y="1860550"/>
          <p14:tracePt t="3895" x="1920875" y="1878013"/>
          <p14:tracePt t="3903" x="1911350" y="1885950"/>
          <p14:tracePt t="3911" x="1868488" y="1928813"/>
          <p14:tracePt t="3919" x="1852613" y="1938338"/>
          <p14:tracePt t="3927" x="1809750" y="2022475"/>
          <p14:tracePt t="3935" x="1792288" y="2030413"/>
          <p14:tracePt t="3943" x="1784350" y="2073275"/>
          <p14:tracePt t="3952" x="1766888" y="2108200"/>
          <p14:tracePt t="3959" x="1766888" y="2133600"/>
          <p14:tracePt t="3968" x="1766888" y="2159000"/>
          <p14:tracePt t="3975" x="1766888" y="2166938"/>
          <p14:tracePt t="3983" x="1766888" y="2209800"/>
          <p14:tracePt t="3991" x="1766888" y="2227263"/>
          <p14:tracePt t="3999" x="1766888" y="2260600"/>
          <p14:tracePt t="4007" x="1766888" y="2293938"/>
          <p14:tracePt t="4015" x="1766888" y="2354263"/>
          <p14:tracePt t="4022" x="1766888" y="2422525"/>
          <p14:tracePt t="4033" x="1766888" y="2463800"/>
          <p14:tracePt t="4048" x="1766888" y="2574925"/>
          <p14:tracePt t="4054" x="1766888" y="2617788"/>
          <p14:tracePt t="4063" x="1766888" y="2660650"/>
          <p14:tracePt t="4071" x="1766888" y="2727325"/>
          <p14:tracePt t="4079" x="1766888" y="2752725"/>
          <p14:tracePt t="4087" x="1766888" y="2795588"/>
          <p14:tracePt t="4095" x="1766888" y="2830513"/>
          <p14:tracePt t="4111" x="1766888" y="2871788"/>
          <p14:tracePt t="4119" x="1766888" y="2881313"/>
          <p14:tracePt t="4135" x="1766888" y="2897188"/>
          <p14:tracePt t="4143" x="1776413" y="2940050"/>
          <p14:tracePt t="4152" x="1801813" y="2965450"/>
          <p14:tracePt t="4159" x="1835150" y="3000375"/>
          <p14:tracePt t="4169" x="1843088" y="3008313"/>
          <p14:tracePt t="4175" x="1885950" y="3051175"/>
          <p14:tracePt t="4183" x="1920875" y="3119438"/>
          <p14:tracePt t="4191" x="1954213" y="3135313"/>
          <p14:tracePt t="4199" x="1979613" y="3170238"/>
          <p14:tracePt t="4207" x="2030413" y="3211513"/>
          <p14:tracePt t="4215" x="2055813" y="3228975"/>
          <p14:tracePt t="4223" x="2090738" y="3263900"/>
          <p14:tracePt t="4232" x="2098675" y="3271838"/>
          <p14:tracePt t="4239" x="2132013" y="3289300"/>
          <p14:tracePt t="4247" x="2192338" y="3305175"/>
          <p14:tracePt t="4255" x="2243138" y="3330575"/>
          <p14:tracePt t="4263" x="2286000" y="3348038"/>
          <p14:tracePt t="4271" x="2352675" y="3365500"/>
          <p14:tracePt t="4279" x="2420938" y="3382963"/>
          <p14:tracePt t="4287" x="2489200" y="3416300"/>
          <p14:tracePt t="4295" x="2557463" y="3433763"/>
          <p14:tracePt t="4303" x="2600325" y="3433763"/>
          <p14:tracePt t="4311" x="2659063" y="3433763"/>
          <p14:tracePt t="4319" x="2693988" y="3467100"/>
          <p14:tracePt t="4327" x="2778125" y="3467100"/>
          <p14:tracePt t="4335" x="2828925" y="3492500"/>
          <p14:tracePt t="4343" x="2914650" y="3492500"/>
          <p14:tracePt t="4351" x="2973388" y="3509963"/>
          <p14:tracePt t="4359" x="3024188" y="3509963"/>
          <p14:tracePt t="4367" x="3152775" y="3535363"/>
          <p14:tracePt t="4375" x="3219450" y="3535363"/>
          <p14:tracePt t="4382" x="3348038" y="3535363"/>
          <p14:tracePt t="4391" x="3414713" y="3535363"/>
          <p14:tracePt t="4399" x="3500438" y="3535363"/>
          <p14:tracePt t="4407" x="3586163" y="3535363"/>
          <p14:tracePt t="4415" x="3652838" y="3502025"/>
          <p14:tracePt t="4423" x="3703638" y="3492500"/>
          <p14:tracePt t="4432" x="3771900" y="3459163"/>
          <p14:tracePt t="4439" x="3797300" y="3424238"/>
          <p14:tracePt t="4447" x="3890963" y="3373438"/>
          <p14:tracePt t="4455" x="3925888" y="3322638"/>
          <p14:tracePt t="4463" x="3967163" y="3289300"/>
          <p14:tracePt t="4471" x="4002088" y="3221038"/>
          <p14:tracePt t="4479" x="4052888" y="3170238"/>
          <p14:tracePt t="4487" x="4086225" y="3127375"/>
          <p14:tracePt t="4495" x="4111625" y="3076575"/>
          <p14:tracePt t="4503" x="4146550" y="3008313"/>
          <p14:tracePt t="4511" x="4187825" y="2940050"/>
          <p14:tracePt t="4519" x="4214813" y="2889250"/>
          <p14:tracePt t="4527" x="4214813" y="2830513"/>
          <p14:tracePt t="4535" x="4214813" y="2762250"/>
          <p14:tracePt t="4543" x="4230688" y="2736850"/>
          <p14:tracePt t="4552" x="4230688" y="2676525"/>
          <p14:tracePt t="4559" x="4265613" y="2608263"/>
          <p14:tracePt t="4567" x="4265613" y="2541588"/>
          <p14:tracePt t="4575" x="4265613" y="2455863"/>
          <p14:tracePt t="4582" x="4281488" y="2413000"/>
          <p14:tracePt t="4591" x="4298950" y="2344738"/>
          <p14:tracePt t="4599" x="4298950" y="2286000"/>
          <p14:tracePt t="4607" x="4298950" y="2252663"/>
          <p14:tracePt t="4615" x="4316413" y="2192338"/>
          <p14:tracePt t="4623" x="4316413" y="2141538"/>
          <p14:tracePt t="4632" x="4316413" y="2116138"/>
          <p14:tracePt t="4639" x="4316413" y="2073275"/>
          <p14:tracePt t="4647" x="4316413" y="2047875"/>
          <p14:tracePt t="4655" x="4316413" y="1997075"/>
          <p14:tracePt t="4663" x="4316413" y="1954213"/>
          <p14:tracePt t="4671" x="4316413" y="1928813"/>
          <p14:tracePt t="4679" x="4316413" y="1903413"/>
          <p14:tracePt t="4687" x="4316413" y="1852613"/>
          <p14:tracePt t="4695" x="4273550" y="1784350"/>
          <p14:tracePt t="4703" x="4230688" y="1716088"/>
          <p14:tracePt t="4711" x="4222750" y="1682750"/>
          <p14:tracePt t="4719" x="4171950" y="1614488"/>
          <p14:tracePt t="4727" x="4154488" y="1571625"/>
          <p14:tracePt t="4735" x="4137025" y="1555750"/>
          <p14:tracePt t="4743" x="4111625" y="1530350"/>
          <p14:tracePt t="4752" x="4078288" y="1477963"/>
          <p14:tracePt t="4767" x="4035425" y="1452563"/>
          <p14:tracePt t="4775" x="4017963" y="1436688"/>
          <p14:tracePt t="4783" x="4010025" y="1427163"/>
          <p14:tracePt t="4791" x="3967163" y="1411288"/>
          <p14:tracePt t="4799" x="3900488" y="1393825"/>
          <p14:tracePt t="4807" x="3857625" y="1393825"/>
          <p14:tracePt t="4815" x="3763963" y="1343025"/>
          <p14:tracePt t="4823" x="3703638" y="1343025"/>
          <p14:tracePt t="4832" x="3594100" y="1343025"/>
          <p14:tracePt t="4839" x="3525838" y="1325563"/>
          <p14:tracePt t="4847" x="3432175" y="1308100"/>
          <p14:tracePt t="4855" x="3373438" y="1308100"/>
          <p14:tracePt t="4863" x="3287713" y="1292225"/>
          <p14:tracePt t="4871" x="3254375" y="1274763"/>
          <p14:tracePt t="4879" x="3194050" y="1274763"/>
          <p14:tracePt t="4887" x="3143250" y="1274763"/>
          <p14:tracePt t="4895" x="3117850" y="1257300"/>
          <p14:tracePt t="4903" x="3059113" y="1257300"/>
          <p14:tracePt t="4911" x="3024188" y="1257300"/>
          <p14:tracePt t="4919" x="2982913" y="1257300"/>
          <p14:tracePt t="4927" x="2973388" y="1257300"/>
          <p14:tracePt t="4935" x="2930525" y="1257300"/>
          <p14:tracePt t="4943" x="2905125" y="1257300"/>
          <p14:tracePt t="4952" x="2871788" y="1257300"/>
          <p14:tracePt t="4959" x="2846388" y="1257300"/>
          <p14:tracePt t="4967" x="2820988" y="1257300"/>
          <p14:tracePt t="4975" x="2760663" y="1257300"/>
          <p14:tracePt t="4982" x="2676525" y="1257300"/>
          <p14:tracePt t="4991" x="2625725" y="1257300"/>
          <p14:tracePt t="4999" x="2582863" y="1257300"/>
          <p14:tracePt t="5007" x="2497138" y="1257300"/>
          <p14:tracePt t="5016" x="2455863" y="1257300"/>
          <p14:tracePt t="5023" x="2387600" y="1257300"/>
          <p14:tracePt t="5032" x="2362200" y="1257300"/>
          <p14:tracePt t="5048" x="2319338" y="1257300"/>
          <p14:tracePt t="5095" x="2311400" y="1257300"/>
          <p14:tracePt t="5103" x="2286000" y="1266825"/>
          <p14:tracePt t="5111" x="2217738" y="1282700"/>
          <p14:tracePt t="5120" x="2174875" y="1282700"/>
          <p14:tracePt t="5127" x="2149475" y="1292225"/>
          <p14:tracePt t="5136" x="2098675" y="1308100"/>
          <p14:tracePt t="5143" x="2090738" y="1308100"/>
          <p14:tracePt t="5151" x="2055813" y="1333500"/>
          <p14:tracePt t="5159" x="2047875" y="1350963"/>
          <p14:tracePt t="5167" x="2038350" y="1350963"/>
          <p14:tracePt t="5175" x="2022475" y="1360488"/>
          <p14:tracePt t="5191" x="2012950" y="1360488"/>
          <p14:tracePt t="5200" x="1997075" y="1376363"/>
          <p14:tracePt t="5207" x="1987550" y="1401763"/>
          <p14:tracePt t="5216" x="1954213" y="1419225"/>
          <p14:tracePt t="5223" x="1946275" y="1427163"/>
          <p14:tracePt t="5233" x="1928813" y="1436688"/>
          <p14:tracePt t="5247" x="1885950" y="1477963"/>
          <p14:tracePt t="5255" x="1878013" y="1512888"/>
          <p14:tracePt t="5263" x="1860550" y="1538288"/>
          <p14:tracePt t="5271" x="1843088" y="1571625"/>
          <p14:tracePt t="5279" x="1809750" y="1639888"/>
          <p14:tracePt t="5287" x="1801813" y="1649413"/>
          <p14:tracePt t="5295" x="1784350" y="1690688"/>
          <p14:tracePt t="5303" x="1766888" y="1758950"/>
          <p14:tracePt t="5311" x="1741488" y="1801813"/>
          <p14:tracePt t="5320" x="1724025" y="1835150"/>
          <p14:tracePt t="5327" x="1724025" y="1860550"/>
          <p14:tracePt t="5336" x="1724025" y="1903413"/>
          <p14:tracePt t="5343" x="1724025" y="1946275"/>
          <p14:tracePt t="5351" x="1708150" y="1997075"/>
          <p14:tracePt t="5359" x="1690688" y="2022475"/>
          <p14:tracePt t="5367" x="1657350" y="2116138"/>
          <p14:tracePt t="5375" x="1657350" y="2141538"/>
          <p14:tracePt t="5383" x="1639888" y="2174875"/>
          <p14:tracePt t="5391" x="1631950" y="2235200"/>
          <p14:tracePt t="5400" x="1631950" y="2252663"/>
          <p14:tracePt t="5407" x="1631950" y="2286000"/>
          <p14:tracePt t="5416" x="1631950" y="2336800"/>
          <p14:tracePt t="5423" x="1631950" y="2379663"/>
          <p14:tracePt t="5433" x="1631950" y="2405063"/>
          <p14:tracePt t="5439" x="1631950" y="2438400"/>
          <p14:tracePt t="5447" x="1631950" y="2463800"/>
          <p14:tracePt t="5455" x="1631950" y="2506663"/>
          <p14:tracePt t="5463" x="1631950" y="2516188"/>
          <p14:tracePt t="5471" x="1631950" y="2541588"/>
          <p14:tracePt t="5479" x="1631950" y="2592388"/>
          <p14:tracePt t="5487" x="1631950" y="2600325"/>
          <p14:tracePt t="5495" x="1631950" y="2617788"/>
          <p14:tracePt t="5504" x="1631950" y="2643188"/>
          <p14:tracePt t="5511" x="1631950" y="2686050"/>
          <p14:tracePt t="5522" x="1631950" y="2727325"/>
          <p14:tracePt t="5527" x="1631950" y="2744788"/>
          <p14:tracePt t="5536" x="1631950" y="2770188"/>
          <p14:tracePt t="5543" x="1665288" y="2795588"/>
          <p14:tracePt t="5551" x="1673225" y="2830513"/>
          <p14:tracePt t="5559" x="1690688" y="2871788"/>
          <p14:tracePt t="5567" x="1741488" y="2922588"/>
          <p14:tracePt t="5574" x="1741488" y="2949575"/>
          <p14:tracePt t="5583" x="1749425" y="2965450"/>
          <p14:tracePt t="5590" x="1784350" y="2990850"/>
          <p14:tracePt t="5598" x="1809750" y="3041650"/>
          <p14:tracePt t="5606" x="1827213" y="3051175"/>
          <p14:tracePt t="5620" x="1878013" y="3067050"/>
          <p14:tracePt t="5626" x="1911350" y="3094038"/>
          <p14:tracePt t="5635" x="1936750" y="3109913"/>
          <p14:tracePt t="5640" x="1987550" y="3127375"/>
          <p14:tracePt t="5647" x="2012950" y="3135313"/>
          <p14:tracePt t="5655" x="2047875" y="3170238"/>
          <p14:tracePt t="5663" x="2116138" y="3203575"/>
          <p14:tracePt t="5672" x="2157413" y="3221038"/>
          <p14:tracePt t="5681" x="2192338" y="3246438"/>
          <p14:tracePt t="5687" x="2260600" y="3279775"/>
          <p14:tracePt t="5696" x="2327275" y="3297238"/>
          <p14:tracePt t="5704" x="2420938" y="3355975"/>
          <p14:tracePt t="5711" x="2489200" y="3373438"/>
          <p14:tracePt t="5720" x="2557463" y="3390900"/>
          <p14:tracePt t="5727" x="2651125" y="3408363"/>
          <p14:tracePt t="5735" x="2693988" y="3459163"/>
          <p14:tracePt t="5744" x="2727325" y="3475038"/>
          <p14:tracePt t="5752" x="2786063" y="3475038"/>
          <p14:tracePt t="5759" x="2803525" y="3475038"/>
          <p14:tracePt t="5767" x="2838450" y="3475038"/>
          <p14:tracePt t="5776" x="2854325" y="3475038"/>
          <p14:tracePt t="5787" x="2879725" y="3475038"/>
          <p14:tracePt t="5793" x="2905125" y="3475038"/>
          <p14:tracePt t="5804" x="2930525" y="3475038"/>
          <p14:tracePt t="5808" x="2998788" y="3475038"/>
          <p14:tracePt t="5818" x="3041650" y="3475038"/>
          <p14:tracePt t="5823" x="3084513" y="3475038"/>
          <p14:tracePt t="5834" x="3168650" y="3475038"/>
          <p14:tracePt t="5840" x="3236913" y="3467100"/>
          <p14:tracePt t="5850" x="3355975" y="3467100"/>
          <p14:tracePt t="5856" x="3424238" y="3433763"/>
          <p14:tracePt t="5865" x="3517900" y="3416300"/>
          <p14:tracePt t="5872" x="3559175" y="3398838"/>
          <p14:tracePt t="5879" x="3636963" y="3348038"/>
          <p14:tracePt t="5888" x="3678238" y="3330575"/>
          <p14:tracePt t="5896" x="3687763" y="3314700"/>
          <p14:tracePt t="5904" x="3756025" y="3271838"/>
          <p14:tracePt t="5911" x="3797300" y="3238500"/>
          <p14:tracePt t="5919" x="3848100" y="3170238"/>
          <p14:tracePt t="5926" x="3883025" y="3135313"/>
          <p14:tracePt t="5935" x="3916363" y="3094038"/>
          <p14:tracePt t="5944" x="3967163" y="3025775"/>
          <p14:tracePt t="5954" x="3976688" y="3008313"/>
          <p14:tracePt t="5963" x="4010025" y="2965450"/>
          <p14:tracePt t="5970" x="4035425" y="2922588"/>
          <p14:tracePt t="5975" x="4052888" y="2906713"/>
          <p14:tracePt t="5986" x="4078288" y="2881313"/>
          <p14:tracePt t="5991" x="4095750" y="2855913"/>
          <p14:tracePt t="5999" x="4129088" y="2787650"/>
          <p14:tracePt t="6007" x="4137025" y="2770188"/>
          <p14:tracePt t="6020" x="4154488" y="2727325"/>
          <p14:tracePt t="6026" x="4154488" y="2719388"/>
          <p14:tracePt t="6037" x="4162425" y="2676525"/>
          <p14:tracePt t="6043" x="4162425" y="2651125"/>
          <p14:tracePt t="6048" x="4179888" y="2582863"/>
          <p14:tracePt t="6055" x="4197350" y="2557463"/>
          <p14:tracePt t="6064" x="4197350" y="2489200"/>
          <p14:tracePt t="6072" x="4197350" y="2430463"/>
          <p14:tracePt t="6081" x="4197350" y="2405063"/>
          <p14:tracePt t="6089" x="4197350" y="2336800"/>
          <p14:tracePt t="6095" x="4197350" y="2293938"/>
          <p14:tracePt t="6103" x="4197350" y="2268538"/>
          <p14:tracePt t="6110" x="4197350" y="2217738"/>
          <p14:tracePt t="6121" x="4197350" y="2192338"/>
          <p14:tracePt t="6128" x="4187825" y="2124075"/>
          <p14:tracePt t="6137" x="4187825" y="2116138"/>
          <p14:tracePt t="6146" x="4171950" y="2073275"/>
          <p14:tracePt t="6153" x="4162425" y="2047875"/>
          <p14:tracePt t="6159" x="4162425" y="2030413"/>
          <p14:tracePt t="6167" x="4137025" y="2005013"/>
          <p14:tracePt t="6176" x="4121150" y="1979613"/>
          <p14:tracePt t="6192" x="4103688" y="1963738"/>
          <p14:tracePt t="6201" x="4095750" y="1954213"/>
          <p14:tracePt t="6207" x="4070350" y="1938338"/>
          <p14:tracePt t="6216" x="4035425" y="1911350"/>
          <p14:tracePt t="6224" x="3992563" y="1895475"/>
          <p14:tracePt t="6234" x="3959225" y="1878013"/>
          <p14:tracePt t="6240" x="3933825" y="1852613"/>
          <p14:tracePt t="6247" x="3883025" y="1819275"/>
          <p14:tracePt t="6254" x="3857625" y="1819275"/>
          <p14:tracePt t="6265" x="3832225" y="1801813"/>
          <p14:tracePt t="6271" x="3781425" y="1766888"/>
          <p14:tracePt t="6280" x="3756025" y="1758950"/>
          <p14:tracePt t="6288" x="3703638" y="1725613"/>
          <p14:tracePt t="6294" x="3678238" y="1725613"/>
          <p14:tracePt t="6302" x="3611563" y="1690688"/>
          <p14:tracePt t="6312" x="3576638" y="1657350"/>
          <p14:tracePt t="6322" x="3533775" y="1657350"/>
          <p14:tracePt t="6329" x="3500438" y="1649413"/>
          <p14:tracePt t="6336" x="3441700" y="1649413"/>
          <p14:tracePt t="6343" x="3389313" y="1614488"/>
          <p14:tracePt t="6352" x="3363913" y="1614488"/>
          <p14:tracePt t="6360" x="3305175" y="1614488"/>
          <p14:tracePt t="6370" x="3279775" y="1614488"/>
          <p14:tracePt t="6377" x="3228975" y="1597025"/>
          <p14:tracePt t="6387" x="3168650" y="1597025"/>
          <p14:tracePt t="6392" x="3135313" y="1597025"/>
          <p14:tracePt t="6401" x="3092450" y="1597025"/>
          <p14:tracePt t="6408" x="3067050" y="1597025"/>
          <p14:tracePt t="6419" x="3016250" y="1597025"/>
          <p14:tracePt t="6425" x="2990850" y="1597025"/>
          <p14:tracePt t="6434" x="2947988" y="1597025"/>
          <p14:tracePt t="6440" x="2922588" y="1597025"/>
          <p14:tracePt t="6449" x="2871788" y="1597025"/>
          <p14:tracePt t="6456" x="2846388" y="1597025"/>
          <p14:tracePt t="6465" x="2786063" y="1597025"/>
          <p14:tracePt t="6472" x="2760663" y="1597025"/>
          <p14:tracePt t="6479" x="2709863" y="1597025"/>
          <p14:tracePt t="6488" x="2651125" y="1597025"/>
          <p14:tracePt t="6495" x="2633663" y="1597025"/>
          <p14:tracePt t="6503" x="2625725" y="1597025"/>
          <p14:tracePt t="6553" x="2608263" y="1597025"/>
          <p14:tracePt t="6561" x="2557463" y="1597025"/>
          <p14:tracePt t="6569" x="2489200" y="1597025"/>
          <p14:tracePt t="6579" x="2430463" y="1597025"/>
          <p14:tracePt t="6584" x="2379663" y="1606550"/>
          <p14:tracePt t="6591" x="2336800" y="1622425"/>
          <p14:tracePt t="6601" x="2268538" y="1657350"/>
          <p14:tracePt t="6607" x="2217738" y="1690688"/>
          <p14:tracePt t="6616" x="2192338" y="1690688"/>
          <p14:tracePt t="6625" x="2149475" y="1700213"/>
          <p14:tracePt t="6638" x="2098675" y="1716088"/>
          <p14:tracePt t="6642" x="2055813" y="1733550"/>
          <p14:tracePt t="6648" x="2005013" y="1751013"/>
          <p14:tracePt t="6655" x="1997075" y="1758950"/>
          <p14:tracePt t="6662" x="1979613" y="1776413"/>
          <p14:tracePt t="6670" x="1954213" y="1784350"/>
          <p14:tracePt t="6689" x="1946275" y="1801813"/>
          <p14:tracePt t="6696" x="1920875" y="1827213"/>
          <p14:tracePt t="6704" x="1903413" y="1835150"/>
          <p14:tracePt t="6713" x="1878013" y="1860550"/>
          <p14:tracePt t="6721" x="1860550" y="1878013"/>
          <p14:tracePt t="6728" x="1852613" y="1885950"/>
          <p14:tracePt t="6738" x="1827213" y="1928813"/>
          <p14:tracePt t="6743" x="1809750" y="1946275"/>
          <p14:tracePt t="6751" x="1784350" y="1989138"/>
          <p14:tracePt t="6759" x="1784350" y="2014538"/>
          <p14:tracePt t="6770" x="1749425" y="2055813"/>
          <p14:tracePt t="6776" x="1741488" y="2073275"/>
          <p14:tracePt t="6784" x="1741488" y="2098675"/>
          <p14:tracePt t="6792" x="1724025" y="2108200"/>
          <p14:tracePt t="6803" x="1724025" y="2149475"/>
          <p14:tracePt t="6810" x="1716088" y="2166938"/>
          <p14:tracePt t="6817" x="1716088" y="2174875"/>
          <p14:tracePt t="6837" x="1716088" y="2217738"/>
          <p14:tracePt t="6842" x="1716088" y="2227263"/>
          <p14:tracePt t="6849" x="1716088" y="2252663"/>
          <p14:tracePt t="6856" x="1716088" y="2278063"/>
          <p14:tracePt t="6863" x="1716088" y="2293938"/>
          <p14:tracePt t="6870" x="1716088" y="2303463"/>
          <p14:tracePt t="6881" x="1716088" y="2319338"/>
          <p14:tracePt t="6888" x="1716088" y="2344738"/>
          <p14:tracePt t="6897" x="1716088" y="2371725"/>
          <p14:tracePt t="6903" x="1716088" y="2379663"/>
          <p14:tracePt t="6912" x="1716088" y="2405063"/>
          <p14:tracePt t="6920" x="1716088" y="2422525"/>
          <p14:tracePt t="6936" x="1716088" y="2430463"/>
          <p14:tracePt t="6944" x="1716088" y="2447925"/>
          <p14:tracePt t="6952" x="1716088" y="2481263"/>
          <p14:tracePt t="6968" x="1716088" y="2498725"/>
          <p14:tracePt t="6975" x="1716088" y="2506663"/>
          <p14:tracePt t="6988" x="1716088" y="2532063"/>
          <p14:tracePt t="6993" x="1716088" y="2549525"/>
          <p14:tracePt t="7003" x="1733550" y="2574925"/>
          <p14:tracePt t="7009" x="1741488" y="2582863"/>
          <p14:tracePt t="7018" x="1758950" y="2600325"/>
          <p14:tracePt t="7023" x="1758950" y="2625725"/>
          <p14:tracePt t="7033" x="1766888" y="2633663"/>
          <p14:tracePt t="7047" x="1784350" y="2676525"/>
          <p14:tracePt t="7055" x="1809750" y="2693988"/>
          <p14:tracePt t="7074" x="1827213" y="2701925"/>
          <p14:tracePt t="7097" x="1835150" y="2727325"/>
          <p14:tracePt t="7104" x="1835150" y="2744788"/>
          <p14:tracePt t="7112" x="1852613" y="2752725"/>
          <p14:tracePt t="7121" x="1860550" y="2770188"/>
          <p14:tracePt t="7127" x="1878013" y="2778125"/>
          <p14:tracePt t="7142" x="1885950" y="2778125"/>
          <p14:tracePt t="7154" x="1911350" y="2805113"/>
          <p14:tracePt t="7160" x="1928813" y="2820988"/>
          <p14:tracePt t="7169" x="1971675" y="2830513"/>
          <p14:tracePt t="7175" x="1997075" y="2846388"/>
          <p14:tracePt t="7183" x="2030413" y="2871788"/>
          <p14:tracePt t="7192" x="2038350" y="2889250"/>
          <p14:tracePt t="7203" x="2047875" y="2897188"/>
          <p14:tracePt t="7220" x="2065338" y="2914650"/>
          <p14:tracePt t="7234" x="2090738" y="2922588"/>
          <p14:tracePt t="7248" x="2098675" y="2940050"/>
          <p14:tracePt t="7256" x="2116138" y="2949575"/>
          <p14:tracePt t="7265" x="2141538" y="2965450"/>
          <p14:tracePt t="7274" x="2166938" y="2974975"/>
          <p14:tracePt t="7281" x="2217738" y="2974975"/>
          <p14:tracePt t="7288" x="2243138" y="3008313"/>
          <p14:tracePt t="7295" x="2276475" y="3025775"/>
          <p14:tracePt t="7304" x="2286000" y="3033713"/>
          <p14:tracePt t="7313" x="2311400" y="3033713"/>
          <p14:tracePt t="7321" x="2362200" y="3051175"/>
          <p14:tracePt t="7327" x="2370138" y="3051175"/>
          <p14:tracePt t="7335" x="2395538" y="3059113"/>
          <p14:tracePt t="7343" x="2413000" y="3076575"/>
          <p14:tracePt t="7352" x="2438400" y="3076575"/>
          <p14:tracePt t="7360" x="2446338" y="3084513"/>
          <p14:tracePt t="7378" x="2471738" y="3084513"/>
          <p14:tracePt t="7384" x="2497138" y="3084513"/>
          <p14:tracePt t="7391" x="2514600" y="3084513"/>
          <p14:tracePt t="7398" x="2565400" y="3084513"/>
          <p14:tracePt t="7408" x="2651125" y="3101975"/>
          <p14:tracePt t="7421" x="2719388" y="3101975"/>
          <p14:tracePt t="7427" x="2786063" y="3119438"/>
          <p14:tracePt t="7437" x="2828925" y="3119438"/>
          <p14:tracePt t="7441" x="2889250" y="3119438"/>
          <p14:tracePt t="7448" x="2940050" y="3119438"/>
          <p14:tracePt t="7455" x="2947988" y="3119438"/>
          <p14:tracePt t="7463" x="2973388" y="3119438"/>
          <p14:tracePt t="7472" x="3024188" y="3119438"/>
          <p14:tracePt t="7481" x="3049588" y="3119438"/>
          <p14:tracePt t="7489" x="3109913" y="3119438"/>
          <p14:tracePt t="7496" x="3194050" y="3119438"/>
          <p14:tracePt t="7503" x="3262313" y="3119438"/>
          <p14:tracePt t="7511" x="3322638" y="3119438"/>
          <p14:tracePt t="7519" x="3389313" y="3094038"/>
          <p14:tracePt t="7527" x="3457575" y="3059113"/>
          <p14:tracePt t="7535" x="3533775" y="3025775"/>
          <p14:tracePt t="7543" x="3602038" y="2974975"/>
          <p14:tracePt t="7552" x="3678238" y="2932113"/>
          <p14:tracePt t="7559" x="3721100" y="2889250"/>
          <p14:tracePt t="7567" x="3771900" y="2855913"/>
          <p14:tracePt t="7576" x="3822700" y="2805113"/>
          <p14:tracePt t="7587" x="3848100" y="2778125"/>
          <p14:tracePt t="7593" x="3900488" y="2744788"/>
          <p14:tracePt t="7604" x="3925888" y="2711450"/>
          <p14:tracePt t="7610" x="3959225" y="2686050"/>
          <p14:tracePt t="7616" x="4010025" y="2651125"/>
          <p14:tracePt t="7623" x="4017963" y="2643188"/>
          <p14:tracePt t="7637" x="4035425" y="2608263"/>
          <p14:tracePt t="7641" x="4044950" y="2582863"/>
          <p14:tracePt t="7648" x="4078288" y="2532063"/>
          <p14:tracePt t="7656" x="4095750" y="2506663"/>
          <p14:tracePt t="7663" x="4095750" y="2481263"/>
          <p14:tracePt t="7671" x="4111625" y="2430463"/>
          <p14:tracePt t="7681" x="4111625" y="2387600"/>
          <p14:tracePt t="7687" x="4121150" y="2362200"/>
          <p14:tracePt t="7698" x="4121150" y="2311400"/>
          <p14:tracePt t="7703" x="4154488" y="2268538"/>
          <p14:tracePt t="7711" x="4171950" y="2217738"/>
          <p14:tracePt t="7719" x="4171950" y="2192338"/>
          <p14:tracePt t="7727" x="4187825" y="2141538"/>
          <p14:tracePt t="7736" x="4187825" y="2116138"/>
          <p14:tracePt t="7743" x="4187825" y="2090738"/>
          <p14:tracePt t="7752" x="4187825" y="2065338"/>
          <p14:tracePt t="7760" x="4187825" y="2014538"/>
          <p14:tracePt t="7770" x="4187825" y="1989138"/>
          <p14:tracePt t="7776" x="4187825" y="1979613"/>
          <p14:tracePt t="7787" x="4187825" y="1938338"/>
          <p14:tracePt t="7793" x="4187825" y="1911350"/>
          <p14:tracePt t="7803" x="4187825" y="1885950"/>
          <p14:tracePt t="7808" x="4187825" y="1852613"/>
          <p14:tracePt t="7815" x="4187825" y="1844675"/>
          <p14:tracePt t="7823" x="4162425" y="1819275"/>
          <p14:tracePt t="7835" x="4137025" y="1766888"/>
          <p14:tracePt t="7841" x="4121150" y="1725613"/>
          <p14:tracePt t="7853" x="4070350" y="1690688"/>
          <p14:tracePt t="7858" x="4027488" y="1674813"/>
          <p14:tracePt t="7865" x="3992563" y="1649413"/>
          <p14:tracePt t="7873" x="3908425" y="1606550"/>
          <p14:tracePt t="7879" x="3890963" y="1597025"/>
          <p14:tracePt t="7887" x="3865563" y="1571625"/>
          <p14:tracePt t="7894" x="3822700" y="1555750"/>
          <p14:tracePt t="7904" x="3806825" y="1546225"/>
          <p14:tracePt t="7912" x="3797300" y="1546225"/>
          <p14:tracePt t="7919" x="3771900" y="1530350"/>
          <p14:tracePt t="7929" x="3756025" y="1520825"/>
          <p14:tracePt t="7935" x="3746500" y="1504950"/>
          <p14:tracePt t="7943" x="3729038" y="1504950"/>
          <p14:tracePt t="7954" x="3703638" y="1495425"/>
          <p14:tracePt t="7960" x="3662363" y="1477963"/>
          <p14:tracePt t="7967" x="3611563" y="1462088"/>
          <p14:tracePt t="7975" x="3568700" y="1462088"/>
          <p14:tracePt t="7986" x="3533775" y="1427163"/>
          <p14:tracePt t="7993" x="3475038" y="1411288"/>
          <p14:tracePt t="8002" x="3406775" y="1393825"/>
          <p14:tracePt t="8007" x="3381375" y="1385888"/>
          <p14:tracePt t="8017" x="3313113" y="1385888"/>
          <p14:tracePt t="8023" x="3287713" y="1385888"/>
          <p14:tracePt t="8039" x="3228975" y="1350963"/>
          <p14:tracePt t="8057" x="3160713" y="1350963"/>
          <p14:tracePt t="8064" x="3092450" y="1350963"/>
          <p14:tracePt t="8073" x="3033713" y="1350963"/>
          <p14:tracePt t="8081" x="2947988" y="1350963"/>
          <p14:tracePt t="8090" x="2863850" y="1350963"/>
          <p14:tracePt t="8095" x="2770188" y="1350963"/>
          <p14:tracePt t="8103" x="2684463" y="1350963"/>
          <p14:tracePt t="8113" x="2590800" y="1360488"/>
          <p14:tracePt t="8120" x="2471738" y="1385888"/>
          <p14:tracePt t="8128" x="2413000" y="1385888"/>
          <p14:tracePt t="8138" x="2327275" y="1385888"/>
          <p14:tracePt t="8143" x="2260600" y="1393825"/>
          <p14:tracePt t="8152" x="2174875" y="1393825"/>
          <p14:tracePt t="8161" x="2124075" y="1427163"/>
          <p14:tracePt t="8169" x="2065338" y="1427163"/>
          <p14:tracePt t="8175" x="1997075" y="1444625"/>
          <p14:tracePt t="8182" x="1911350" y="1444625"/>
          <p14:tracePt t="8191" x="1843088" y="1462088"/>
          <p14:tracePt t="8203" x="1749425" y="1477963"/>
          <p14:tracePt t="8209" x="1698625" y="1512888"/>
          <p14:tracePt t="8221" x="1614488" y="1530350"/>
          <p14:tracePt t="8225" x="1589088" y="1530350"/>
          <p14:tracePt t="8234" x="1538288" y="1546225"/>
          <p14:tracePt t="8239" x="1495425" y="1563688"/>
          <p14:tracePt t="8256" x="1444625" y="1581150"/>
          <p14:tracePt t="8282" x="1419225" y="1606550"/>
          <p14:tracePt t="8296" x="1401763" y="1614488"/>
          <p14:tracePt t="8304" x="1393825" y="1649413"/>
          <p14:tracePt t="8312" x="1376363" y="1674813"/>
          <p14:tracePt t="8320" x="1376363" y="1716088"/>
          <p14:tracePt t="8328" x="1350963" y="1751013"/>
          <p14:tracePt t="8336" x="1333500" y="1758950"/>
          <p14:tracePt t="11488" x="1325563" y="1776413"/>
          <p14:tracePt t="12760" x="1300163" y="1776413"/>
          <p14:tracePt t="12791" x="1282700" y="1784350"/>
          <p14:tracePt t="12807" x="1274763" y="1801813"/>
          <p14:tracePt t="13399" x="1257300" y="1801813"/>
          <p14:tracePt t="15399" x="1231900" y="1801813"/>
          <p14:tracePt t="15527" x="1223963" y="1809750"/>
          <p14:tracePt t="16103" x="1189038" y="1700213"/>
          <p14:tracePt t="16111" x="1163638" y="1444625"/>
          <p14:tracePt t="16120" x="1087438" y="1036638"/>
          <p14:tracePt t="16127" x="1062038" y="671513"/>
          <p14:tracePt t="16136" x="1062038" y="415925"/>
          <p14:tracePt t="16143" x="1062038" y="246063"/>
          <p14:tracePt t="16151" x="1062038" y="161925"/>
          <p14:tracePt t="16191" x="1062038" y="144463"/>
          <p14:tracePt t="16199" x="1147763" y="238125"/>
          <p14:tracePt t="16207" x="1239838" y="450850"/>
          <p14:tracePt t="16214" x="1368425" y="747713"/>
          <p14:tracePt t="16223" x="1546225" y="1036638"/>
          <p14:tracePt t="16230" x="1614488" y="1241425"/>
          <p14:tracePt t="16239" x="1682750" y="1393825"/>
          <p14:tracePt t="16247" x="1647825" y="1487488"/>
          <p14:tracePt t="16255" x="1622425" y="1520825"/>
          <p14:tracePt t="16264" x="1571625" y="1555750"/>
          <p14:tracePt t="16271" x="1538288" y="1597025"/>
          <p14:tracePt t="16278" x="1503363" y="1716088"/>
          <p14:tracePt t="16287" x="1503363" y="1963738"/>
          <p14:tracePt t="16295" x="1546225" y="2252663"/>
          <p14:tracePt t="16303" x="1724025" y="2762250"/>
          <p14:tracePt t="16311" x="1997075" y="3314700"/>
          <p14:tracePt t="16319" x="2225675" y="3806825"/>
          <p14:tracePt t="16327" x="2497138" y="4308475"/>
          <p14:tracePt t="16335" x="2709863" y="4954588"/>
          <p14:tracePt t="16343" x="2914650" y="5489575"/>
          <p14:tracePt t="16351" x="3041650" y="5999163"/>
          <p14:tracePt t="16359" x="3143250" y="6670675"/>
          <p14:tracePt t="16806" x="3551238" y="6772275"/>
          <p14:tracePt t="16814" x="3398838" y="6756400"/>
          <p14:tracePt t="16822" x="3262313" y="6756400"/>
          <p14:tracePt t="16920" x="3244850" y="6756400"/>
          <p14:tracePt t="16927" x="3236913" y="6756400"/>
          <p14:tracePt t="16936" x="3194050" y="6756400"/>
          <p14:tracePt t="16943" x="3127375" y="6738938"/>
          <p14:tracePt t="16951" x="3033713" y="6696075"/>
          <p14:tracePt t="16959" x="2990850" y="6680200"/>
          <p14:tracePt t="16967" x="2897188" y="6662738"/>
          <p14:tracePt t="16975" x="2854325" y="6637338"/>
          <p14:tracePt t="16983" x="2838450" y="6543675"/>
          <p14:tracePt t="16991" x="2838450" y="6500813"/>
          <p14:tracePt t="16999" x="2838450" y="6323013"/>
          <p14:tracePt t="17007" x="2838450" y="6042025"/>
          <p14:tracePt t="17014" x="2838450" y="5659438"/>
          <p14:tracePt t="17023" x="2838450" y="5081588"/>
          <p14:tracePt t="17032" x="2838450" y="4325938"/>
          <p14:tracePt t="17039" x="2795588" y="3568700"/>
          <p14:tracePt t="17047" x="2795588" y="2643188"/>
          <p14:tracePt t="17055" x="2760663" y="1716088"/>
          <p14:tracePt t="17064" x="2651125" y="935038"/>
          <p14:tracePt t="17071" x="2651125" y="357188"/>
          <p14:tracePt t="17416" x="2540000" y="238125"/>
          <p14:tracePt t="17423" x="2582863" y="415925"/>
          <p14:tracePt t="17431" x="2651125" y="620713"/>
          <p14:tracePt t="17439" x="2676525" y="765175"/>
          <p14:tracePt t="17448" x="2676525" y="909638"/>
          <p14:tracePt t="17455" x="2676525" y="977900"/>
          <p14:tracePt t="17464" x="2676525" y="985838"/>
          <p14:tracePt t="17471" x="2676525" y="1003300"/>
          <p14:tracePt t="17584" x="2668588" y="1011238"/>
          <p14:tracePt t="17599" x="2659063" y="1019175"/>
          <p14:tracePt t="17776" x="2641600" y="1019175"/>
          <p14:tracePt t="17783" x="2641600" y="1011238"/>
          <p14:tracePt t="17807" x="2641600" y="993775"/>
          <p14:tracePt t="17888" x="2641600" y="1011238"/>
          <p14:tracePt t="17896" x="2641600" y="1062038"/>
          <p14:tracePt t="17904" x="2641600" y="1087438"/>
          <p14:tracePt t="17912" x="2641600" y="1147763"/>
          <p14:tracePt t="17920" x="2641600" y="1216025"/>
          <p14:tracePt t="17927" x="2641600" y="1274763"/>
          <p14:tracePt t="17937" x="2633663" y="1292225"/>
          <p14:tracePt t="18024" x="2633663" y="1300163"/>
          <p14:tracePt t="18032" x="2633663" y="1343025"/>
          <p14:tracePt t="18050" x="2668588" y="1419225"/>
          <p14:tracePt t="18057" x="2668588" y="1444625"/>
          <p14:tracePt t="18065" x="2668588" y="1512888"/>
          <p14:tracePt t="18072" x="2684463" y="1571625"/>
          <p14:tracePt t="18079" x="2684463" y="1622425"/>
          <p14:tracePt t="18087" x="2701925" y="1682750"/>
          <p14:tracePt t="18095" x="2701925" y="1776413"/>
          <p14:tracePt t="18103" x="2701925" y="1819275"/>
          <p14:tracePt t="18111" x="2719388" y="1827213"/>
          <p14:tracePt t="18127" x="2719388" y="1844675"/>
          <p14:tracePt t="18151" x="2727325" y="1852613"/>
          <p14:tracePt t="18167" x="2735263" y="1852613"/>
          <p14:tracePt t="18183" x="2752725" y="1852613"/>
          <p14:tracePt t="18191" x="2760663" y="1852613"/>
          <p14:tracePt t="18207" x="2786063" y="1835150"/>
          <p14:tracePt t="18223" x="2820988" y="1819275"/>
          <p14:tracePt t="18239" x="2828925" y="1809750"/>
          <p14:tracePt t="18248" x="2871788" y="1809750"/>
          <p14:tracePt t="18255" x="2879725" y="1809750"/>
          <p14:tracePt t="18264" x="2922588" y="1809750"/>
          <p14:tracePt t="18271" x="2940050" y="1793875"/>
          <p14:tracePt t="18279" x="2947988" y="1793875"/>
          <p14:tracePt t="18287" x="2990850" y="1793875"/>
          <p14:tracePt t="18295" x="3033713" y="1793875"/>
          <p14:tracePt t="18303" x="3100388" y="1793875"/>
          <p14:tracePt t="18311" x="3186113" y="1793875"/>
          <p14:tracePt t="18319" x="3244850" y="1793875"/>
          <p14:tracePt t="18327" x="3279775" y="1766888"/>
          <p14:tracePt t="18335" x="3322638" y="1766888"/>
          <p14:tracePt t="18343" x="3355975" y="1751013"/>
          <p14:tracePt t="18359" x="3381375" y="1751013"/>
          <p14:tracePt t="18367" x="3389313" y="1741488"/>
          <p14:tracePt t="18375" x="3414713" y="1725613"/>
          <p14:tracePt t="18391" x="3414713" y="1716088"/>
          <p14:tracePt t="18415" x="3414713" y="1700213"/>
          <p14:tracePt t="18430" x="3432175" y="1674813"/>
          <p14:tracePt t="18513" x="3432175" y="1649413"/>
          <p14:tracePt t="18528" x="3432175" y="1639888"/>
          <p14:tracePt t="18537" x="3424238" y="1622425"/>
          <p14:tracePt t="18545" x="3398838" y="1597025"/>
          <p14:tracePt t="18552" x="3338513" y="1597025"/>
          <p14:tracePt t="18559" x="3254375" y="1597025"/>
          <p14:tracePt t="18568" x="3203575" y="1563688"/>
          <p14:tracePt t="18575" x="3143250" y="1563688"/>
          <p14:tracePt t="18584" x="3059113" y="1563688"/>
          <p14:tracePt t="18591" x="2965450" y="1563688"/>
          <p14:tracePt t="18599" x="2905125" y="1563688"/>
          <p14:tracePt t="18607" x="2838450" y="1563688"/>
          <p14:tracePt t="18615" x="2811463" y="1563688"/>
          <p14:tracePt t="18623" x="2770188" y="1563688"/>
          <p14:tracePt t="18631" x="2727325" y="1563688"/>
          <p14:tracePt t="18639" x="2676525" y="1563688"/>
          <p14:tracePt t="18647" x="2616200" y="1563688"/>
          <p14:tracePt t="18655" x="2590800" y="1563688"/>
          <p14:tracePt t="18664" x="2524125" y="1563688"/>
          <p14:tracePt t="18671" x="2481263" y="1563688"/>
          <p14:tracePt t="18679" x="2430463" y="1563688"/>
          <p14:tracePt t="18687" x="2370138" y="1563688"/>
          <p14:tracePt t="18695" x="2301875" y="1563688"/>
          <p14:tracePt t="18703" x="2276475" y="1563688"/>
          <p14:tracePt t="18711" x="2217738" y="1563688"/>
          <p14:tracePt t="18719" x="2192338" y="1563688"/>
          <p14:tracePt t="18727" x="2141538" y="1563688"/>
          <p14:tracePt t="18735" x="2132013" y="1563688"/>
          <p14:tracePt t="18742" x="2090738" y="1563688"/>
          <p14:tracePt t="18751" x="2081213" y="1563688"/>
          <p14:tracePt t="18759" x="2065338" y="1563688"/>
          <p14:tracePt t="18767" x="2055813" y="1563688"/>
          <p14:tracePt t="18775" x="2030413" y="1563688"/>
          <p14:tracePt t="18783" x="1997075" y="1563688"/>
          <p14:tracePt t="18791" x="1987550" y="1563688"/>
          <p14:tracePt t="18799" x="1946275" y="1563688"/>
          <p14:tracePt t="18807" x="1920875" y="1563688"/>
          <p14:tracePt t="18814" x="1878013" y="1563688"/>
          <p14:tracePt t="18823" x="1843088" y="1589088"/>
          <p14:tracePt t="18831" x="1801813" y="1606550"/>
          <p14:tracePt t="18839" x="1749425" y="1649413"/>
          <p14:tracePt t="18848" x="1698625" y="1682750"/>
          <p14:tracePt t="18855" x="1690688" y="1690688"/>
          <p14:tracePt t="18864" x="1647825" y="1758950"/>
          <p14:tracePt t="18871" x="1606550" y="1827213"/>
          <p14:tracePt t="18879" x="1589088" y="1895475"/>
          <p14:tracePt t="18887" x="1538288" y="1963738"/>
          <p14:tracePt t="18895" x="1495425" y="2090738"/>
          <p14:tracePt t="18903" x="1435100" y="2184400"/>
          <p14:tracePt t="18911" x="1401763" y="2286000"/>
          <p14:tracePt t="18918" x="1358900" y="2379663"/>
          <p14:tracePt t="18927" x="1343025" y="2447925"/>
          <p14:tracePt t="18935" x="1325563" y="2473325"/>
          <p14:tracePt t="18943" x="1325563" y="2516188"/>
          <p14:tracePt t="18951" x="1317625" y="2532063"/>
          <p14:tracePt t="18959" x="1317625" y="2541588"/>
          <p14:tracePt t="18967" x="1317625" y="2566988"/>
          <p14:tracePt t="18991" x="1317625" y="2582863"/>
          <p14:tracePt t="18999" x="1317625" y="2592388"/>
          <p14:tracePt t="19007" x="1317625" y="2608263"/>
          <p14:tracePt t="19015" x="1317625" y="2633663"/>
          <p14:tracePt t="19023" x="1317625" y="2643188"/>
          <p14:tracePt t="19031" x="1317625" y="2651125"/>
          <p14:tracePt t="19048" x="1317625" y="2711450"/>
          <p14:tracePt t="19055" x="1317625" y="2719388"/>
          <p14:tracePt t="19064" x="1317625" y="2736850"/>
          <p14:tracePt t="19071" x="1325563" y="2762250"/>
          <p14:tracePt t="19079" x="1333500" y="2770188"/>
          <p14:tracePt t="19087" x="1343025" y="2787650"/>
          <p14:tracePt t="19111" x="1358900" y="2795588"/>
          <p14:tracePt t="19119" x="1358900" y="2820988"/>
          <p14:tracePt t="19127" x="1384300" y="2855913"/>
          <p14:tracePt t="19135" x="1419225" y="2914650"/>
          <p14:tracePt t="19143" x="1462088" y="2990850"/>
          <p14:tracePt t="19151" x="1487488" y="3033713"/>
          <p14:tracePt t="19159" x="1520825" y="3101975"/>
          <p14:tracePt t="19167" x="1554163" y="3178175"/>
          <p14:tracePt t="19175" x="1614488" y="3246438"/>
          <p14:tracePt t="19183" x="1665288" y="3297238"/>
          <p14:tracePt t="19191" x="1690688" y="3330575"/>
          <p14:tracePt t="19200" x="1741488" y="3355975"/>
          <p14:tracePt t="19207" x="1784350" y="3390900"/>
          <p14:tracePt t="19215" x="1817688" y="3424238"/>
          <p14:tracePt t="19223" x="1852613" y="3449638"/>
          <p14:tracePt t="19231" x="1860550" y="3467100"/>
          <p14:tracePt t="19238" x="1920875" y="3492500"/>
          <p14:tracePt t="19247" x="1971675" y="3527425"/>
          <p14:tracePt t="19255" x="2022475" y="3594100"/>
          <p14:tracePt t="19264" x="2090738" y="3629025"/>
          <p14:tracePt t="19271" x="2182813" y="3671888"/>
          <p14:tracePt t="19279" x="2235200" y="3687763"/>
          <p14:tracePt t="19287" x="2260600" y="3697288"/>
          <p14:tracePt t="19295" x="2327275" y="3697288"/>
          <p14:tracePt t="19303" x="2387600" y="3697288"/>
          <p14:tracePt t="19311" x="2413000" y="3697288"/>
          <p14:tracePt t="19319" x="2481263" y="3697288"/>
          <p14:tracePt t="19327" x="2540000" y="3697288"/>
          <p14:tracePt t="19335" x="2590800" y="3697288"/>
          <p14:tracePt t="19343" x="2676525" y="3671888"/>
          <p14:tracePt t="19351" x="2744788" y="3636963"/>
          <p14:tracePt t="19358" x="2811463" y="3619500"/>
          <p14:tracePt t="19367" x="2879725" y="3586163"/>
          <p14:tracePt t="19375" x="2930525" y="3552825"/>
          <p14:tracePt t="19383" x="2955925" y="3552825"/>
          <p14:tracePt t="19391" x="2990850" y="3535363"/>
          <p14:tracePt t="19399" x="3016250" y="3527425"/>
          <p14:tracePt t="19407" x="3049588" y="3492500"/>
          <p14:tracePt t="19415" x="3074988" y="3475038"/>
          <p14:tracePt t="19423" x="3168650" y="3424238"/>
          <p14:tracePt t="19431" x="3211513" y="3390900"/>
          <p14:tracePt t="19439" x="3305175" y="3314700"/>
          <p14:tracePt t="19447" x="3381375" y="3279775"/>
          <p14:tracePt t="19454" x="3533775" y="3170238"/>
          <p14:tracePt t="19464" x="3568700" y="3144838"/>
          <p14:tracePt t="19471" x="3619500" y="3051175"/>
          <p14:tracePt t="19479" x="3652838" y="3000375"/>
          <p14:tracePt t="19487" x="3703638" y="2957513"/>
          <p14:tracePt t="19495" x="3729038" y="2906713"/>
          <p14:tracePt t="19503" x="3746500" y="2855913"/>
          <p14:tracePt t="19511" x="3797300" y="2813050"/>
          <p14:tracePt t="19518" x="3814763" y="2778125"/>
          <p14:tracePt t="19527" x="3857625" y="2736850"/>
          <p14:tracePt t="19535" x="3873500" y="2719388"/>
          <p14:tracePt t="19543" x="3883025" y="2693988"/>
          <p14:tracePt t="19551" x="3900488" y="2625725"/>
          <p14:tracePt t="19559" x="3916363" y="2600325"/>
          <p14:tracePt t="19567" x="3933825" y="2566988"/>
          <p14:tracePt t="19575" x="3967163" y="2481263"/>
          <p14:tracePt t="19583" x="3967163" y="2455863"/>
          <p14:tracePt t="19591" x="3967163" y="2405063"/>
          <p14:tracePt t="19599" x="3967163" y="2344738"/>
          <p14:tracePt t="19607" x="4017963" y="2293938"/>
          <p14:tracePt t="19615" x="4017963" y="2268538"/>
          <p14:tracePt t="19623" x="4017963" y="2200275"/>
          <p14:tracePt t="19631" x="4017963" y="2174875"/>
          <p14:tracePt t="19639" x="4017963" y="2166938"/>
          <p14:tracePt t="19647" x="4017963" y="2108200"/>
          <p14:tracePt t="19655" x="4017963" y="2065338"/>
          <p14:tracePt t="19664" x="4017963" y="2039938"/>
          <p14:tracePt t="19671" x="4017963" y="1989138"/>
          <p14:tracePt t="19679" x="4017963" y="1963738"/>
          <p14:tracePt t="19687" x="4010025" y="1920875"/>
          <p14:tracePt t="19695" x="3992563" y="1870075"/>
          <p14:tracePt t="19703" x="3959225" y="1801813"/>
          <p14:tracePt t="19711" x="3941763" y="1741488"/>
          <p14:tracePt t="19719" x="3908425" y="1708150"/>
          <p14:tracePt t="19727" x="3900488" y="1657350"/>
          <p14:tracePt t="19735" x="3883025" y="1631950"/>
          <p14:tracePt t="19743" x="3832225" y="1581150"/>
          <p14:tracePt t="19751" x="3797300" y="1538288"/>
          <p14:tracePt t="19759" x="3756025" y="1504950"/>
          <p14:tracePt t="19767" x="3721100" y="1470025"/>
          <p14:tracePt t="19775" x="3662363" y="1452563"/>
          <p14:tracePt t="19783" x="3594100" y="1444625"/>
          <p14:tracePt t="19791" x="3525838" y="1427163"/>
          <p14:tracePt t="19800" x="3457575" y="1411288"/>
          <p14:tracePt t="19807" x="3414713" y="1411288"/>
          <p14:tracePt t="19815" x="3330575" y="1411288"/>
          <p14:tracePt t="19823" x="3270250" y="1411288"/>
          <p14:tracePt t="19831" x="3203575" y="1411288"/>
          <p14:tracePt t="19839" x="3143250" y="1411288"/>
          <p14:tracePt t="19847" x="3092450" y="1411288"/>
          <p14:tracePt t="19854" x="3033713" y="1411288"/>
          <p14:tracePt t="19864" x="2965450" y="1411288"/>
          <p14:tracePt t="19871" x="2879725" y="1411288"/>
          <p14:tracePt t="19879" x="2770188" y="1411288"/>
          <p14:tracePt t="19887" x="2684463" y="1411288"/>
          <p14:tracePt t="19895" x="2565400" y="1411288"/>
          <p14:tracePt t="19903" x="2481263" y="1411288"/>
          <p14:tracePt t="19911" x="2413000" y="1411288"/>
          <p14:tracePt t="19919" x="2370138" y="1411288"/>
          <p14:tracePt t="19927" x="2319338" y="1419225"/>
          <p14:tracePt t="19935" x="2260600" y="1419225"/>
          <p14:tracePt t="19943" x="2208213" y="1427163"/>
          <p14:tracePt t="19951" x="2182813" y="1427163"/>
          <p14:tracePt t="19959" x="2124075" y="1427163"/>
          <p14:tracePt t="19967" x="2090738" y="1444625"/>
          <p14:tracePt t="19983" x="2065338" y="1444625"/>
          <p14:tracePt t="19999" x="2038350" y="1462088"/>
          <p14:tracePt t="20007" x="2005013" y="1487488"/>
          <p14:tracePt t="20015" x="1962150" y="1520825"/>
          <p14:tracePt t="20023" x="1946275" y="1530350"/>
          <p14:tracePt t="20030" x="1885950" y="1581150"/>
          <p14:tracePt t="20049" x="1776413" y="1682750"/>
          <p14:tracePt t="20055" x="1708150" y="1733550"/>
          <p14:tracePt t="20064" x="1657350" y="1784350"/>
          <p14:tracePt t="20071" x="1597025" y="1911350"/>
          <p14:tracePt t="20079" x="1520825" y="1989138"/>
          <p14:tracePt t="20087" x="1444625" y="2039938"/>
          <p14:tracePt t="20095" x="1368425" y="2116138"/>
          <p14:tracePt t="20103" x="1325563" y="2149475"/>
          <p14:tracePt t="20111" x="1274763" y="2217738"/>
          <p14:tracePt t="20118" x="1239838" y="2252663"/>
          <p14:tracePt t="20127" x="1206500" y="2293938"/>
          <p14:tracePt t="20135" x="1181100" y="2328863"/>
          <p14:tracePt t="20143" x="1147763" y="2379663"/>
          <p14:tracePt t="20159" x="1130300" y="2405063"/>
          <p14:tracePt t="20167" x="1120775" y="2413000"/>
          <p14:tracePt t="20175" x="1120775" y="2438400"/>
          <p14:tracePt t="20184" x="1104900" y="2455863"/>
          <p14:tracePt t="20264" x="1104900" y="2481263"/>
          <p14:tracePt t="20272" x="1104900" y="2489200"/>
          <p14:tracePt t="20289" x="1104900" y="2506663"/>
          <p14:tracePt t="20296" x="1104900" y="2516188"/>
          <p14:tracePt t="20303" x="1112838" y="2574925"/>
          <p14:tracePt t="20311" x="1130300" y="2617788"/>
          <p14:tracePt t="20318" x="1147763" y="2651125"/>
          <p14:tracePt t="20327" x="1163638" y="2711450"/>
          <p14:tracePt t="20334" x="1189038" y="2744788"/>
          <p14:tracePt t="20343" x="1206500" y="2770188"/>
          <p14:tracePt t="20351" x="1223963" y="2820988"/>
          <p14:tracePt t="20359" x="1249363" y="2871788"/>
          <p14:tracePt t="20367" x="1282700" y="2897188"/>
          <p14:tracePt t="20375" x="1290638" y="2914650"/>
          <p14:tracePt t="20383" x="1376363" y="2940050"/>
          <p14:tracePt t="20390" x="1401763" y="2957513"/>
          <p14:tracePt t="20399" x="1435100" y="2982913"/>
          <p14:tracePt t="20407" x="1520825" y="3025775"/>
          <p14:tracePt t="20416" x="1622425" y="3084513"/>
          <p14:tracePt t="20423" x="1690688" y="3135313"/>
          <p14:tracePt t="20431" x="1758950" y="3152775"/>
          <p14:tracePt t="20439" x="1860550" y="3211513"/>
          <p14:tracePt t="20447" x="1903413" y="3228975"/>
          <p14:tracePt t="20454" x="1987550" y="3228975"/>
          <p14:tracePt t="20464" x="2081213" y="3246438"/>
          <p14:tracePt t="20471" x="2149475" y="3246438"/>
          <p14:tracePt t="20479" x="2235200" y="3246438"/>
          <p14:tracePt t="20487" x="2319338" y="3246438"/>
          <p14:tracePt t="20495" x="2379663" y="3246438"/>
          <p14:tracePt t="20502" x="2446338" y="3246438"/>
          <p14:tracePt t="20511" x="2471738" y="3246438"/>
          <p14:tracePt t="20518" x="2557463" y="3246438"/>
          <p14:tracePt t="20526" x="2641600" y="3246438"/>
          <p14:tracePt t="20535" x="2735263" y="3246438"/>
          <p14:tracePt t="20542" x="2846388" y="3246438"/>
          <p14:tracePt t="20551" x="2940050" y="3246438"/>
          <p14:tracePt t="20559" x="3074988" y="3246438"/>
          <p14:tracePt t="20567" x="3168650" y="3246438"/>
          <p14:tracePt t="20574" x="3254375" y="3246438"/>
          <p14:tracePt t="20583" x="3338513" y="3246438"/>
          <p14:tracePt t="20590" x="3389313" y="3246438"/>
          <p14:tracePt t="20599" x="3432175" y="3246438"/>
          <p14:tracePt t="20606" x="3492500" y="3246438"/>
          <p14:tracePt t="20614" x="3543300" y="3246438"/>
          <p14:tracePt t="20623" x="3627438" y="3221038"/>
          <p14:tracePt t="20631" x="3662363" y="3221038"/>
          <p14:tracePt t="20639" x="3703638" y="3221038"/>
          <p14:tracePt t="20647" x="3729038" y="3203575"/>
          <p14:tracePt t="20655" x="3756025" y="3203575"/>
          <p14:tracePt t="20663" x="3771900" y="3195638"/>
          <p14:tracePt t="20671" x="3832225" y="3178175"/>
          <p14:tracePt t="20680" x="3857625" y="3152775"/>
          <p14:tracePt t="20687" x="3873500" y="3135313"/>
          <p14:tracePt t="20695" x="3900488" y="3127375"/>
          <p14:tracePt t="20703" x="3941763" y="3076575"/>
          <p14:tracePt t="20710" x="3959225" y="3059113"/>
          <p14:tracePt t="20719" x="3984625" y="3033713"/>
          <p14:tracePt t="20727" x="4017963" y="3008313"/>
          <p14:tracePt t="20734" x="4027488" y="2990850"/>
          <p14:tracePt t="20743" x="4052888" y="2965450"/>
          <p14:tracePt t="20751" x="4086225" y="2932113"/>
          <p14:tracePt t="20759" x="4095750" y="2922588"/>
          <p14:tracePt t="20767" x="4111625" y="2914650"/>
          <p14:tracePt t="20775" x="4162425" y="2897188"/>
          <p14:tracePt t="20783" x="4197350" y="2863850"/>
          <p14:tracePt t="20791" x="4230688" y="2838450"/>
          <p14:tracePt t="20799" x="4256088" y="2820988"/>
          <p14:tracePt t="20807" x="4324350" y="2770188"/>
          <p14:tracePt t="20816" x="4341813" y="2762250"/>
          <p14:tracePt t="20823" x="4349750" y="2727325"/>
          <p14:tracePt t="20830" x="4367213" y="2719388"/>
          <p14:tracePt t="20840" x="4392613" y="2693988"/>
          <p14:tracePt t="20853" x="4400550" y="2660650"/>
          <p14:tracePt t="20858" x="4418013" y="2651125"/>
          <p14:tracePt t="20868" x="4425950" y="2625725"/>
          <p14:tracePt t="20873" x="4425950" y="2600325"/>
          <p14:tracePt t="20881" x="4460875" y="2566988"/>
          <p14:tracePt t="20887" x="4476750" y="2541588"/>
          <p14:tracePt t="20895" x="4476750" y="2506663"/>
          <p14:tracePt t="20903" x="4476750" y="2498725"/>
          <p14:tracePt t="20911" x="4486275" y="2489200"/>
          <p14:tracePt t="20919" x="4486275" y="2447925"/>
          <p14:tracePt t="20927" x="4503738" y="2413000"/>
          <p14:tracePt t="20935" x="4503738" y="2371725"/>
          <p14:tracePt t="20943" x="4519613" y="2344738"/>
          <p14:tracePt t="20951" x="4529138" y="2293938"/>
          <p14:tracePt t="20959" x="4529138" y="2286000"/>
          <p14:tracePt t="20968" x="4529138" y="2243138"/>
          <p14:tracePt t="20975" x="4529138" y="2217738"/>
          <p14:tracePt t="20983" x="4529138" y="2166938"/>
          <p14:tracePt t="20991" x="4529138" y="2124075"/>
          <p14:tracePt t="20999" x="4529138" y="2065338"/>
          <p14:tracePt t="21007" x="4529138" y="2014538"/>
          <p14:tracePt t="21014" x="4494213" y="1963738"/>
          <p14:tracePt t="21023" x="4418013" y="1870075"/>
          <p14:tracePt t="21031" x="4341813" y="1793875"/>
          <p14:tracePt t="21039" x="4265613" y="1741488"/>
          <p14:tracePt t="21048" x="4222750" y="1690688"/>
          <p14:tracePt t="21055" x="4171950" y="1639888"/>
          <p14:tracePt t="21064" x="4095750" y="1589088"/>
          <p14:tracePt t="21071" x="4017963" y="1530350"/>
          <p14:tracePt t="21081" x="3976688" y="1504950"/>
          <p14:tracePt t="21087" x="3908425" y="1444625"/>
          <p14:tracePt t="21095" x="3806825" y="1411288"/>
          <p14:tracePt t="21103" x="3738563" y="1376363"/>
          <p14:tracePt t="21111" x="3644900" y="1333500"/>
          <p14:tracePt t="21119" x="3525838" y="1317625"/>
          <p14:tracePt t="21127" x="3424238" y="1274763"/>
          <p14:tracePt t="21135" x="3305175" y="1257300"/>
          <p14:tracePt t="21143" x="3219450" y="1241425"/>
          <p14:tracePt t="21152" x="3127375" y="1241425"/>
          <p14:tracePt t="21159" x="3059113" y="1223963"/>
          <p14:tracePt t="21167" x="3016250" y="1223963"/>
          <p14:tracePt t="21175" x="2973388" y="1223963"/>
          <p14:tracePt t="21197" x="2914650" y="1223963"/>
          <p14:tracePt t="21201" x="2871788" y="1223963"/>
          <p14:tracePt t="21207" x="2846388" y="1223963"/>
          <p14:tracePt t="21215" x="2803525" y="1223963"/>
          <p14:tracePt t="21223" x="2770188" y="1223963"/>
          <p14:tracePt t="21231" x="2709863" y="1223963"/>
          <p14:tracePt t="21239" x="2641600" y="1223963"/>
          <p14:tracePt t="21248" x="2557463" y="1223963"/>
          <p14:tracePt t="21255" x="2471738" y="1223963"/>
          <p14:tracePt t="21265" x="2387600" y="1223963"/>
          <p14:tracePt t="21271" x="2268538" y="1231900"/>
          <p14:tracePt t="21280" x="2174875" y="1231900"/>
          <p14:tracePt t="21287" x="2116138" y="1231900"/>
          <p14:tracePt t="21295" x="2047875" y="1249363"/>
          <p14:tracePt t="21303" x="2005013" y="1266825"/>
          <p14:tracePt t="21311" x="1954213" y="1266825"/>
          <p14:tracePt t="21319" x="1946275" y="1266825"/>
          <p14:tracePt t="21327" x="1920875" y="1282700"/>
          <p14:tracePt t="21335" x="1893888" y="1282700"/>
          <p14:tracePt t="21343" x="1860550" y="1292225"/>
          <p14:tracePt t="21352" x="1835150" y="1292225"/>
          <p14:tracePt t="21359" x="1792288" y="1308100"/>
          <p14:tracePt t="21368" x="1716088" y="1360488"/>
          <p14:tracePt t="21375" x="1690688" y="1376363"/>
          <p14:tracePt t="21384" x="1622425" y="1411288"/>
          <p14:tracePt t="21391" x="1606550" y="1452563"/>
          <p14:tracePt t="21399" x="1563688" y="1470025"/>
          <p14:tracePt t="21407" x="1546225" y="1504950"/>
          <p14:tracePt t="21415" x="1538288" y="1504950"/>
          <p14:tracePt t="21423" x="1538288" y="1512888"/>
          <p14:tracePt t="21431" x="1520825" y="1530350"/>
          <p14:tracePt t="21448" x="1520825" y="1555750"/>
          <p14:tracePt t="21455" x="1520825" y="1581150"/>
          <p14:tracePt t="21465" x="1495425" y="1606550"/>
          <p14:tracePt t="21471" x="1495425" y="1639888"/>
          <p14:tracePt t="21481" x="1495425" y="1700213"/>
          <p14:tracePt t="21487" x="1495425" y="1725613"/>
          <p14:tracePt t="21495" x="1495425" y="1776413"/>
          <p14:tracePt t="21503" x="1495425" y="1860550"/>
          <p14:tracePt t="21511" x="1495425" y="1903413"/>
          <p14:tracePt t="21519" x="1495425" y="1989138"/>
          <p14:tracePt t="21527" x="1495425" y="2030413"/>
          <p14:tracePt t="21535" x="1495425" y="2098675"/>
          <p14:tracePt t="21543" x="1495425" y="2141538"/>
          <p14:tracePt t="21552" x="1495425" y="2184400"/>
          <p14:tracePt t="21559" x="1495425" y="2235200"/>
          <p14:tracePt t="21568" x="1495425" y="2278063"/>
          <p14:tracePt t="21575" x="1495425" y="2319338"/>
          <p14:tracePt t="21583" x="1512888" y="2371725"/>
          <p14:tracePt t="21591" x="1512888" y="2397125"/>
          <p14:tracePt t="21599" x="1563688" y="2463800"/>
          <p14:tracePt t="21607" x="1597025" y="2498725"/>
          <p14:tracePt t="21615" x="1606550" y="2506663"/>
          <p14:tracePt t="21623" x="1606550" y="2524125"/>
          <p14:tracePt t="21631" x="1622425" y="2566988"/>
          <p14:tracePt t="22026" x="1631950" y="2557463"/>
          <p14:tracePt t="22033" x="1614488" y="2532063"/>
          <p14:tracePt t="22041" x="1606550" y="2506663"/>
          <p14:tracePt t="22050" x="1571625" y="2473325"/>
          <p14:tracePt t="22055" x="1554163" y="2447925"/>
          <p14:tracePt t="22064" x="1554163" y="2413000"/>
          <p14:tracePt t="22070" x="1538288" y="2371725"/>
          <p14:tracePt t="22080" x="1528763" y="2344738"/>
          <p14:tracePt t="22087" x="1495425" y="2278063"/>
          <p14:tracePt t="22095" x="1477963" y="2209800"/>
          <p14:tracePt t="22103" x="1444625" y="2159000"/>
          <p14:tracePt t="22111" x="1409700" y="2073275"/>
          <p14:tracePt t="22119" x="1393825" y="2022475"/>
          <p14:tracePt t="22127" x="1376363" y="1963738"/>
          <p14:tracePt t="22134" x="1358900" y="1928813"/>
          <p14:tracePt t="22143" x="1358900" y="1885950"/>
          <p14:tracePt t="22151" x="1333500" y="1852613"/>
          <p14:tracePt t="22159" x="1317625" y="1844675"/>
          <p14:tracePt t="22183" x="1317625" y="1819275"/>
          <p14:tracePt t="22199" x="1317625" y="1801813"/>
          <p14:tracePt t="22207" x="1317625" y="1793875"/>
          <p14:tracePt t="22214" x="1308100" y="1784350"/>
          <p14:tracePt t="22223" x="1290638" y="1741488"/>
          <p14:tracePt t="22239" x="1290638" y="1725613"/>
          <p14:tracePt t="22255" x="1282700" y="1716088"/>
          <p14:tracePt t="24888" x="1265238" y="1733550"/>
          <p14:tracePt t="24896" x="1265238" y="1758950"/>
          <p14:tracePt t="24904" x="1265238" y="1801813"/>
          <p14:tracePt t="24911" x="1265238" y="1835150"/>
          <p14:tracePt t="24919" x="1265238" y="1878013"/>
          <p14:tracePt t="24927" x="1265238" y="1885950"/>
          <p14:tracePt t="24935" x="1265238" y="1903413"/>
          <p14:tracePt t="25127" x="1265238" y="1946275"/>
          <p14:tracePt t="25135" x="1265238" y="1954213"/>
          <p14:tracePt t="25143" x="1265238" y="1997075"/>
          <p14:tracePt t="25152" x="1265238" y="2005013"/>
          <p14:tracePt t="25159" x="1257300" y="2030413"/>
          <p14:tracePt t="25175" x="1257300" y="2065338"/>
          <p14:tracePt t="25183" x="1257300" y="2073275"/>
          <p14:tracePt t="25191" x="1257300" y="2082800"/>
          <p14:tracePt t="25832" x="1257300" y="2124075"/>
          <p14:tracePt t="25983" x="1257300" y="2141538"/>
          <p14:tracePt t="26000" x="1257300" y="2149475"/>
          <p14:tracePt t="26015" x="1257300" y="2174875"/>
          <p14:tracePt t="26031" x="1274763" y="2192338"/>
          <p14:tracePt t="35335" x="1282700" y="2200275"/>
          <p14:tracePt t="35343" x="1308100" y="2217738"/>
          <p14:tracePt t="35351" x="1358900" y="2217738"/>
          <p14:tracePt t="35359" x="1487488" y="2217738"/>
          <p14:tracePt t="35367" x="1631950" y="2235200"/>
          <p14:tracePt t="35375" x="1801813" y="2235200"/>
          <p14:tracePt t="35383" x="1971675" y="2235200"/>
          <p14:tracePt t="35391" x="2141538" y="2235200"/>
          <p14:tracePt t="35399" x="2260600" y="2235200"/>
          <p14:tracePt t="35407" x="2379663" y="2235200"/>
          <p14:tracePt t="35415" x="2514600" y="2235200"/>
          <p14:tracePt t="35422" x="2633663" y="2235200"/>
          <p14:tracePt t="35431" x="2719388" y="2235200"/>
          <p14:tracePt t="35438" x="2811463" y="2235200"/>
          <p14:tracePt t="35447" x="2871788" y="2235200"/>
          <p14:tracePt t="35454" x="2889250" y="2235200"/>
          <p14:tracePt t="35552" x="2897188" y="2235200"/>
          <p14:tracePt t="35560" x="2922588" y="2235200"/>
          <p14:tracePt t="35568" x="2922588" y="2217738"/>
          <p14:tracePt t="35575" x="2947988" y="2209800"/>
          <p14:tracePt t="35583" x="2982913" y="2174875"/>
          <p14:tracePt t="35591" x="3008313" y="2124075"/>
          <p14:tracePt t="35599" x="3059113" y="2098675"/>
          <p14:tracePt t="35607" x="3152775" y="2055813"/>
          <p14:tracePt t="35615" x="3244850" y="2039938"/>
          <p14:tracePt t="35623" x="3330575" y="2022475"/>
          <p14:tracePt t="35632" x="3449638" y="2005013"/>
          <p14:tracePt t="35639" x="3619500" y="2005013"/>
          <p14:tracePt t="35646" x="3848100" y="2005013"/>
          <p14:tracePt t="35655" x="4103688" y="2005013"/>
          <p14:tracePt t="35662" x="4384675" y="2005013"/>
          <p14:tracePt t="35671" x="4605338" y="2005013"/>
          <p14:tracePt t="35679" x="4843463" y="1954213"/>
          <p14:tracePt t="35687" x="4987925" y="1938338"/>
          <p14:tracePt t="35696" x="5072063" y="1938338"/>
          <p14:tracePt t="35703" x="5165725" y="1895475"/>
          <p14:tracePt t="35712" x="5241925" y="1860550"/>
          <p14:tracePt t="35719" x="5249863" y="1852613"/>
          <p14:tracePt t="35735" x="5249863" y="1835150"/>
          <p14:tracePt t="35743" x="5249863" y="1809750"/>
          <p14:tracePt t="35750" x="5249863" y="1784350"/>
          <p14:tracePt t="35759" x="5191125" y="1733550"/>
          <p14:tracePt t="35767" x="5089525" y="1674813"/>
          <p14:tracePt t="35775" x="4995863" y="1631950"/>
          <p14:tracePt t="35782" x="4818063" y="1571625"/>
          <p14:tracePt t="35791" x="4605338" y="1477963"/>
          <p14:tracePt t="35799" x="4435475" y="1452563"/>
          <p14:tracePt t="35807" x="4256088" y="1385888"/>
          <p14:tracePt t="35815" x="4078288" y="1343025"/>
          <p14:tracePt t="35823" x="3967163" y="1343025"/>
          <p14:tracePt t="35831" x="3873500" y="1325563"/>
          <p14:tracePt t="35839" x="3806825" y="1325563"/>
          <p14:tracePt t="35847" x="3781425" y="1325563"/>
          <p14:tracePt t="35855" x="3738563" y="1325563"/>
          <p14:tracePt t="35862" x="3713163" y="1325563"/>
          <p14:tracePt t="35871" x="3662363" y="1325563"/>
          <p14:tracePt t="35879" x="3619500" y="1325563"/>
          <p14:tracePt t="35887" x="3559175" y="1325563"/>
          <p14:tracePt t="35895" x="3467100" y="1333500"/>
          <p14:tracePt t="35903" x="3373438" y="1376363"/>
          <p14:tracePt t="35912" x="3254375" y="1393825"/>
          <p14:tracePt t="35919" x="3168650" y="1393825"/>
          <p14:tracePt t="35926" x="3100388" y="1411288"/>
          <p14:tracePt t="35935" x="3059113" y="1411288"/>
          <p14:tracePt t="35943" x="3008313" y="1411288"/>
          <p14:tracePt t="35951" x="2965450" y="1411288"/>
          <p14:tracePt t="35959" x="2940050" y="1411288"/>
          <p14:tracePt t="35967" x="2889250" y="1411288"/>
          <p14:tracePt t="35975" x="2879725" y="1411288"/>
          <p14:tracePt t="35983" x="2838450" y="1411288"/>
          <p14:tracePt t="35991" x="2795588" y="1411288"/>
          <p14:tracePt t="35999" x="2770188" y="1411288"/>
          <p14:tracePt t="36007" x="2752725" y="1411288"/>
          <p14:tracePt t="36015" x="2744788" y="1411288"/>
          <p14:tracePt t="36023" x="2684463" y="1411288"/>
          <p14:tracePt t="36031" x="2659063" y="1411288"/>
          <p14:tracePt t="36039" x="2590800" y="1411288"/>
          <p14:tracePt t="36047" x="2506663" y="1411288"/>
          <p14:tracePt t="36055" x="2395538" y="1411288"/>
          <p14:tracePt t="36062" x="2327275" y="1411288"/>
          <p14:tracePt t="36071" x="2243138" y="1411288"/>
          <p14:tracePt t="36079" x="2098675" y="1470025"/>
          <p14:tracePt t="36087" x="2030413" y="1487488"/>
          <p14:tracePt t="36095" x="1936750" y="1512888"/>
          <p14:tracePt t="36103" x="1843088" y="1546225"/>
          <p14:tracePt t="36112" x="1766888" y="1581150"/>
          <p14:tracePt t="36119" x="1698625" y="1614488"/>
          <p14:tracePt t="36127" x="1673225" y="1649413"/>
          <p14:tracePt t="36135" x="1639888" y="1674813"/>
          <p14:tracePt t="36142" x="1589088" y="1725613"/>
          <p14:tracePt t="36151" x="1563688" y="1758950"/>
          <p14:tracePt t="36159" x="1512888" y="1827213"/>
          <p14:tracePt t="36166" x="1495425" y="1870075"/>
          <p14:tracePt t="36175" x="1435100" y="1963738"/>
          <p14:tracePt t="36182" x="1427163" y="2014538"/>
          <p14:tracePt t="36191" x="1427163" y="2055813"/>
          <p14:tracePt t="36199" x="1427163" y="2082800"/>
          <p14:tracePt t="36207" x="1427163" y="2133600"/>
          <p14:tracePt t="36215" x="1427163" y="2141538"/>
          <p14:tracePt t="36223" x="1427163" y="2149475"/>
          <p14:tracePt t="36231" x="1427163" y="2192338"/>
          <p14:tracePt t="36239" x="1427163" y="2243138"/>
          <p14:tracePt t="36247" x="1470025" y="2311400"/>
          <p14:tracePt t="36255" x="1495425" y="2336800"/>
          <p14:tracePt t="36263" x="1528763" y="2405063"/>
          <p14:tracePt t="36271" x="1579563" y="2455863"/>
          <p14:tracePt t="36279" x="1639888" y="2532063"/>
          <p14:tracePt t="36287" x="1665288" y="2557463"/>
          <p14:tracePt t="36295" x="1716088" y="2608263"/>
          <p14:tracePt t="36303" x="1766888" y="2660650"/>
          <p14:tracePt t="36312" x="1809750" y="2711450"/>
          <p14:tracePt t="36319" x="1936750" y="2795588"/>
          <p14:tracePt t="36327" x="2012950" y="2830513"/>
          <p14:tracePt t="36335" x="2116138" y="2906713"/>
          <p14:tracePt t="36343" x="2182813" y="2949575"/>
          <p14:tracePt t="36351" x="2286000" y="3008313"/>
          <p14:tracePt t="36359" x="2413000" y="3094038"/>
          <p14:tracePt t="36367" x="2506663" y="3127375"/>
          <p14:tracePt t="36375" x="2574925" y="3144838"/>
          <p14:tracePt t="36382" x="2668588" y="3203575"/>
          <p14:tracePt t="36391" x="2735263" y="3221038"/>
          <p14:tracePt t="36399" x="2828925" y="3238500"/>
          <p14:tracePt t="36407" x="2871788" y="3254375"/>
          <p14:tracePt t="36415" x="2940050" y="3271838"/>
          <p14:tracePt t="36423" x="3008313" y="3289300"/>
          <p14:tracePt t="36431" x="3067050" y="3289300"/>
          <p14:tracePt t="36439" x="3135313" y="3305175"/>
          <p14:tracePt t="36447" x="3219450" y="3305175"/>
          <p14:tracePt t="36454" x="3270250" y="3305175"/>
          <p14:tracePt t="36463" x="3355975" y="3305175"/>
          <p14:tracePt t="36471" x="3414713" y="3305175"/>
          <p14:tracePt t="36479" x="3500438" y="3305175"/>
          <p14:tracePt t="36487" x="3586163" y="3305175"/>
          <p14:tracePt t="36495" x="3652838" y="3305175"/>
          <p14:tracePt t="36503" x="3713163" y="3305175"/>
          <p14:tracePt t="36513" x="3763963" y="3305175"/>
          <p14:tracePt t="36519" x="3890963" y="3271838"/>
          <p14:tracePt t="36527" x="3992563" y="3238500"/>
          <p14:tracePt t="36535" x="4137025" y="3195638"/>
          <p14:tracePt t="36543" x="4240213" y="3135313"/>
          <p14:tracePt t="36551" x="4367213" y="3067050"/>
          <p14:tracePt t="36558" x="4435475" y="3033713"/>
          <p14:tracePt t="36567" x="4503738" y="3000375"/>
          <p14:tracePt t="36575" x="4537075" y="2982913"/>
          <p14:tracePt t="36582" x="4605338" y="2949575"/>
          <p14:tracePt t="36591" x="4630738" y="2906713"/>
          <p14:tracePt t="36599" x="4689475" y="2838450"/>
          <p14:tracePt t="36606" x="4724400" y="2762250"/>
          <p14:tracePt t="36615" x="4783138" y="2643188"/>
          <p14:tracePt t="36623" x="4800600" y="2549525"/>
          <p14:tracePt t="36631" x="4868863" y="2397125"/>
          <p14:tracePt t="36639" x="4884738" y="2303463"/>
          <p14:tracePt t="36649" x="4884738" y="2184400"/>
          <p14:tracePt t="36654" x="4902200" y="2098675"/>
          <p14:tracePt t="36662" x="4902200" y="1954213"/>
          <p14:tracePt t="36670" x="4919663" y="1885950"/>
          <p14:tracePt t="36678" x="4953000" y="1819275"/>
          <p14:tracePt t="36686" x="4953000" y="1751013"/>
          <p14:tracePt t="36695" x="4953000" y="1708150"/>
          <p14:tracePt t="36702" x="4970463" y="1682750"/>
          <p14:tracePt t="36712" x="4970463" y="1631950"/>
          <p14:tracePt t="36719" x="4970463" y="1606550"/>
          <p14:tracePt t="36735" x="4970463" y="1563688"/>
          <p14:tracePt t="36743" x="4970463" y="1538288"/>
          <p14:tracePt t="36751" x="4970463" y="1487488"/>
          <p14:tracePt t="36759" x="4945063" y="1444625"/>
          <p14:tracePt t="36767" x="4919663" y="1393825"/>
          <p14:tracePt t="36775" x="4843463" y="1325563"/>
          <p14:tracePt t="36782" x="4818063" y="1292225"/>
          <p14:tracePt t="36791" x="4783138" y="1274763"/>
          <p14:tracePt t="36799" x="4775200" y="1266825"/>
          <p14:tracePt t="36807" x="4706938" y="1216025"/>
          <p14:tracePt t="36815" x="4664075" y="1206500"/>
          <p14:tracePt t="36823" x="4595813" y="1173163"/>
          <p14:tracePt t="36832" x="4529138" y="1138238"/>
          <p14:tracePt t="36839" x="4435475" y="1138238"/>
          <p14:tracePt t="36847" x="4349750" y="1112838"/>
          <p14:tracePt t="36855" x="4256088" y="1096963"/>
          <p14:tracePt t="36862" x="4154488" y="1062038"/>
          <p14:tracePt t="36870" x="4070350" y="1062038"/>
          <p14:tracePt t="36879" x="3984625" y="1062038"/>
          <p14:tracePt t="36887" x="3900488" y="1062038"/>
          <p14:tracePt t="36895" x="3756025" y="1062038"/>
          <p14:tracePt t="36903" x="3687763" y="1062038"/>
          <p14:tracePt t="36912" x="3602038" y="1062038"/>
          <p14:tracePt t="36919" x="3543300" y="1062038"/>
          <p14:tracePt t="36927" x="3475038" y="1062038"/>
          <p14:tracePt t="36935" x="3389313" y="1062038"/>
          <p14:tracePt t="36943" x="3330575" y="1062038"/>
          <p14:tracePt t="36950" x="3244850" y="1062038"/>
          <p14:tracePt t="36959" x="3152775" y="1069975"/>
          <p14:tracePt t="36967" x="3008313" y="1087438"/>
          <p14:tracePt t="36975" x="2863850" y="1087438"/>
          <p14:tracePt t="36983" x="2719388" y="1112838"/>
          <p14:tracePt t="36991" x="2590800" y="1155700"/>
          <p14:tracePt t="36999" x="2506663" y="1155700"/>
          <p14:tracePt t="37007" x="2413000" y="1173163"/>
          <p14:tracePt t="37015" x="2352675" y="1173163"/>
          <p14:tracePt t="37023" x="2286000" y="1189038"/>
          <p14:tracePt t="37033" x="2260600" y="1189038"/>
          <p14:tracePt t="37039" x="2208213" y="1198563"/>
          <p14:tracePt t="37047" x="2200275" y="1198563"/>
          <p14:tracePt t="37055" x="2157413" y="1231900"/>
          <p14:tracePt t="37062" x="2132013" y="1231900"/>
          <p14:tracePt t="37071" x="2081213" y="1249363"/>
          <p14:tracePt t="37079" x="2038350" y="1257300"/>
          <p14:tracePt t="37087" x="1946275" y="1317625"/>
          <p14:tracePt t="37096" x="1903413" y="1333500"/>
          <p14:tracePt t="37103" x="1809750" y="1385888"/>
          <p14:tracePt t="37112" x="1758950" y="1436688"/>
          <p14:tracePt t="37119" x="1682750" y="1487488"/>
          <p14:tracePt t="37127" x="1614488" y="1546225"/>
          <p14:tracePt t="37135" x="1579563" y="1597025"/>
          <p14:tracePt t="37143" x="1528763" y="1665288"/>
          <p14:tracePt t="37151" x="1495425" y="1733550"/>
          <p14:tracePt t="37159" x="1435100" y="1809750"/>
          <p14:tracePt t="37166" x="1419225" y="1852613"/>
          <p14:tracePt t="37175" x="1409700" y="1885950"/>
          <p14:tracePt t="37183" x="1409700" y="1911350"/>
          <p14:tracePt t="37191" x="1393825" y="1938338"/>
          <p14:tracePt t="37199" x="1376363" y="1954213"/>
          <p14:tracePt t="37207" x="1376363" y="1963738"/>
          <p14:tracePt t="37223" x="1376363" y="1979613"/>
          <p14:tracePt t="37231" x="1376363" y="1989138"/>
          <p14:tracePt t="37239" x="1376363" y="2030413"/>
          <p14:tracePt t="37247" x="1376363" y="2055813"/>
          <p14:tracePt t="37255" x="1376363" y="2098675"/>
          <p14:tracePt t="37262" x="1376363" y="2133600"/>
          <p14:tracePt t="37271" x="1376363" y="2192338"/>
          <p14:tracePt t="37279" x="1401763" y="2260600"/>
          <p14:tracePt t="37287" x="1470025" y="2387600"/>
          <p14:tracePt t="37295" x="1487488" y="2413000"/>
          <p14:tracePt t="37303" x="1495425" y="2481263"/>
          <p14:tracePt t="37312" x="1512888" y="2524125"/>
          <p14:tracePt t="37319" x="1546225" y="2574925"/>
          <p14:tracePt t="37327" x="1579563" y="2643188"/>
          <p14:tracePt t="37335" x="1597025" y="2668588"/>
          <p14:tracePt t="37342" x="1622425" y="2686050"/>
          <p14:tracePt t="37351" x="1657350" y="2719388"/>
          <p14:tracePt t="37359" x="1665288" y="2727325"/>
          <p14:tracePt t="37366" x="1690688" y="2744788"/>
          <p14:tracePt t="37375" x="1724025" y="2770188"/>
          <p14:tracePt t="37383" x="1749425" y="2787650"/>
          <p14:tracePt t="37391" x="1766888" y="2795588"/>
          <p14:tracePt t="37399" x="1792288" y="2813050"/>
          <p14:tracePt t="37407" x="1860550" y="2846388"/>
          <p14:tracePt t="37415" x="1868488" y="2855913"/>
          <p14:tracePt t="37423" x="1911350" y="2855913"/>
          <p14:tracePt t="37431" x="1936750" y="2871788"/>
          <p14:tracePt t="37439" x="2005013" y="2889250"/>
          <p14:tracePt t="37449" x="2098675" y="2922588"/>
          <p14:tracePt t="37454" x="2149475" y="2940050"/>
          <p14:tracePt t="37462" x="2235200" y="2957513"/>
          <p14:tracePt t="37470" x="2286000" y="2974975"/>
          <p14:tracePt t="37478" x="2370138" y="2990850"/>
          <p14:tracePt t="37487" x="2413000" y="3008313"/>
          <p14:tracePt t="37495" x="2481263" y="3025775"/>
          <p14:tracePt t="37503" x="2524125" y="3025775"/>
          <p14:tracePt t="37512" x="2616200" y="3041650"/>
          <p14:tracePt t="37518" x="2752725" y="3041650"/>
          <p14:tracePt t="37527" x="2803525" y="3059113"/>
          <p14:tracePt t="37534" x="2889250" y="3059113"/>
          <p14:tracePt t="37542" x="2947988" y="3059113"/>
          <p14:tracePt t="37551" x="3016250" y="3094038"/>
          <p14:tracePt t="37559" x="3049588" y="3094038"/>
          <p14:tracePt t="37566" x="3109913" y="3094038"/>
          <p14:tracePt t="37574" x="3178175" y="3094038"/>
          <p14:tracePt t="37582" x="3254375" y="3094038"/>
          <p14:tracePt t="37591" x="3322638" y="3094038"/>
          <p14:tracePt t="37598" x="3432175" y="3094038"/>
          <p14:tracePt t="37606" x="3517900" y="3084513"/>
          <p14:tracePt t="37615" x="3619500" y="3041650"/>
          <p14:tracePt t="37622" x="3713163" y="3008313"/>
          <p14:tracePt t="37631" x="3806825" y="2982913"/>
          <p14:tracePt t="37639" x="3873500" y="2965450"/>
          <p14:tracePt t="37647" x="3967163" y="2949575"/>
          <p14:tracePt t="37655" x="4010025" y="2922588"/>
          <p14:tracePt t="37662" x="4078288" y="2906713"/>
          <p14:tracePt t="37671" x="4146550" y="2889250"/>
          <p14:tracePt t="37678" x="4205288" y="2871788"/>
          <p14:tracePt t="37687" x="4240213" y="2838450"/>
          <p14:tracePt t="37695" x="4281488" y="2805113"/>
          <p14:tracePt t="37703" x="4332288" y="2762250"/>
          <p14:tracePt t="37712" x="4384675" y="2727325"/>
          <p14:tracePt t="37719" x="4392613" y="2719388"/>
          <p14:tracePt t="37727" x="4418013" y="2686050"/>
          <p14:tracePt t="37735" x="4451350" y="2660650"/>
          <p14:tracePt t="37743" x="4460875" y="2643188"/>
          <p14:tracePt t="37751" x="4486275" y="2633663"/>
          <p14:tracePt t="37759" x="4519613" y="2582863"/>
          <p14:tracePt t="37767" x="4537075" y="2574925"/>
          <p14:tracePt t="37775" x="4537075" y="2557463"/>
          <p14:tracePt t="37782" x="4545013" y="2549525"/>
          <p14:tracePt t="37791" x="4562475" y="2524125"/>
          <p14:tracePt t="37799" x="4562475" y="2473325"/>
          <p14:tracePt t="37807" x="4562475" y="2447925"/>
          <p14:tracePt t="37815" x="4562475" y="2387600"/>
          <p14:tracePt t="37823" x="4570413" y="2354263"/>
          <p14:tracePt t="37832" x="4587875" y="2311400"/>
          <p14:tracePt t="37839" x="4587875" y="2268538"/>
          <p14:tracePt t="37846" x="4605338" y="2235200"/>
          <p14:tracePt t="37855" x="4605338" y="2174875"/>
          <p14:tracePt t="37862" x="4621213" y="2124075"/>
          <p14:tracePt t="37871" x="4621213" y="2082800"/>
          <p14:tracePt t="37878" x="4621213" y="2030413"/>
          <p14:tracePt t="37887" x="4621213" y="2005013"/>
          <p14:tracePt t="37895" x="4621213" y="1946275"/>
          <p14:tracePt t="37902" x="4621213" y="1878013"/>
          <p14:tracePt t="37912" x="4621213" y="1852613"/>
          <p14:tracePt t="37919" x="4621213" y="1793875"/>
          <p14:tracePt t="37927" x="4579938" y="1716088"/>
          <p14:tracePt t="37935" x="4503738" y="1639888"/>
          <p14:tracePt t="37943" x="4451350" y="1597025"/>
          <p14:tracePt t="37951" x="4375150" y="1538288"/>
          <p14:tracePt t="37959" x="4273550" y="1436688"/>
          <p14:tracePt t="37967" x="4171950" y="1376363"/>
          <p14:tracePt t="37975" x="4070350" y="1292225"/>
          <p14:tracePt t="37982" x="3890963" y="1198563"/>
          <p14:tracePt t="37991" x="3763963" y="1163638"/>
          <p14:tracePt t="37999" x="3678238" y="1147763"/>
          <p14:tracePt t="38007" x="3551238" y="1104900"/>
          <p14:tracePt t="38015" x="3457575" y="1087438"/>
          <p14:tracePt t="38023" x="3398838" y="1069975"/>
          <p14:tracePt t="38031" x="3348038" y="1054100"/>
          <p14:tracePt t="38039" x="3305175" y="1054100"/>
          <p14:tracePt t="38046" x="3211513" y="1036638"/>
          <p14:tracePt t="38055" x="3168650" y="1019175"/>
          <p14:tracePt t="38063" x="3100388" y="1019175"/>
          <p14:tracePt t="38071" x="2998788" y="1019175"/>
          <p14:tracePt t="38078" x="2905125" y="1019175"/>
          <p14:tracePt t="38087" x="2795588" y="1019175"/>
          <p14:tracePt t="38095" x="2709863" y="1019175"/>
          <p14:tracePt t="38103" x="2616200" y="1019175"/>
          <p14:tracePt t="38112" x="2557463" y="1028700"/>
          <p14:tracePt t="38119" x="2489200" y="1044575"/>
          <p14:tracePt t="38127" x="2438400" y="1062038"/>
          <p14:tracePt t="38135" x="2352675" y="1096963"/>
          <p14:tracePt t="38143" x="2301875" y="1112838"/>
          <p14:tracePt t="38151" x="2260600" y="1122363"/>
          <p14:tracePt t="38159" x="2208213" y="1138238"/>
          <p14:tracePt t="38167" x="2166938" y="1173163"/>
          <p14:tracePt t="38175" x="2116138" y="1189038"/>
          <p14:tracePt t="38183" x="2073275" y="1206500"/>
          <p14:tracePt t="38191" x="2038350" y="1216025"/>
          <p14:tracePt t="38199" x="1971675" y="1249363"/>
          <p14:tracePt t="38207" x="1928813" y="1266825"/>
          <p14:tracePt t="38215" x="1911350" y="1282700"/>
          <p14:tracePt t="38223" x="1878013" y="1292225"/>
          <p14:tracePt t="38239" x="1860550" y="1325563"/>
          <p14:tracePt t="38247" x="1827213" y="1333500"/>
          <p14:tracePt t="38255" x="1784350" y="1350963"/>
          <p14:tracePt t="38263" x="1758950" y="1368425"/>
          <p14:tracePt t="38271" x="1741488" y="1393825"/>
          <p14:tracePt t="38279" x="1708150" y="1427163"/>
          <p14:tracePt t="38287" x="1698625" y="1427163"/>
          <p14:tracePt t="38295" x="1657350" y="1470025"/>
          <p14:tracePt t="38303" x="1622425" y="1504950"/>
          <p14:tracePt t="38312" x="1589088" y="1546225"/>
          <p14:tracePt t="38319" x="1563688" y="1597025"/>
          <p14:tracePt t="38327" x="1512888" y="1665288"/>
          <p14:tracePt t="38335" x="1444625" y="1793875"/>
          <p14:tracePt t="38343" x="1409700" y="1860550"/>
          <p14:tracePt t="38351" x="1325563" y="2014538"/>
          <p14:tracePt t="38359" x="1282700" y="2133600"/>
          <p14:tracePt t="38367" x="1223963" y="2235200"/>
          <p14:tracePt t="38375" x="1206500" y="2328863"/>
          <p14:tracePt t="38383" x="1147763" y="2430463"/>
          <p14:tracePt t="38391" x="1130300" y="2489200"/>
          <p14:tracePt t="38399" x="1130300" y="2524125"/>
          <p14:tracePt t="38407" x="1130300" y="2582863"/>
          <p14:tracePt t="38415" x="1130300" y="2608263"/>
          <p14:tracePt t="38422" x="1130300" y="2676525"/>
          <p14:tracePt t="38432" x="1147763" y="2701925"/>
          <p14:tracePt t="38439" x="1163638" y="2752725"/>
          <p14:tracePt t="38447" x="1198563" y="2778125"/>
          <p14:tracePt t="38455" x="1249363" y="2830513"/>
          <p14:tracePt t="38462" x="1274763" y="2863850"/>
          <p14:tracePt t="38471" x="1325563" y="2906713"/>
          <p14:tracePt t="38479" x="1401763" y="2982913"/>
          <p14:tracePt t="38487" x="1427163" y="3016250"/>
          <p14:tracePt t="38496" x="1462088" y="3051175"/>
          <p14:tracePt t="38503" x="1512888" y="3094038"/>
          <p14:tracePt t="38512" x="1538288" y="3109913"/>
          <p14:tracePt t="38519" x="1571625" y="3144838"/>
          <p14:tracePt t="38527" x="1597025" y="3152775"/>
          <p14:tracePt t="38535" x="1631950" y="3170238"/>
          <p14:tracePt t="38543" x="1690688" y="3186113"/>
          <p14:tracePt t="38551" x="1741488" y="3203575"/>
          <p14:tracePt t="38559" x="1784350" y="3238500"/>
          <p14:tracePt t="38567" x="1835150" y="3246438"/>
          <p14:tracePt t="38575" x="1878013" y="3263900"/>
          <p14:tracePt t="38583" x="1946275" y="3297238"/>
          <p14:tracePt t="38591" x="2012950" y="3330575"/>
          <p14:tracePt t="38599" x="2047875" y="3330575"/>
          <p14:tracePt t="38607" x="2132013" y="3390900"/>
          <p14:tracePt t="38615" x="2182813" y="3408363"/>
          <p14:tracePt t="38623" x="2251075" y="3424238"/>
          <p14:tracePt t="38631" x="2336800" y="3441700"/>
          <p14:tracePt t="38639" x="2413000" y="3475038"/>
          <p14:tracePt t="38648" x="2455863" y="3492500"/>
          <p14:tracePt t="38655" x="2506663" y="3492500"/>
          <p14:tracePt t="38662" x="2532063" y="3492500"/>
          <p14:tracePt t="38671" x="2540000" y="3502025"/>
          <p14:tracePt t="38679" x="2600325" y="3502025"/>
          <p14:tracePt t="38687" x="2641600" y="3517900"/>
          <p14:tracePt t="38696" x="2693988" y="3517900"/>
          <p14:tracePt t="38702" x="2752725" y="3517900"/>
          <p14:tracePt t="38712" x="2846388" y="3552825"/>
          <p14:tracePt t="38719" x="2930525" y="3552825"/>
          <p14:tracePt t="38727" x="3041650" y="3552825"/>
          <p14:tracePt t="38735" x="3186113" y="3552825"/>
          <p14:tracePt t="38743" x="3279775" y="3552825"/>
          <p14:tracePt t="38751" x="3389313" y="3552825"/>
          <p14:tracePt t="38759" x="3457575" y="3552825"/>
          <p14:tracePt t="38766" x="3543300" y="3527425"/>
          <p14:tracePt t="38775" x="3619500" y="3467100"/>
          <p14:tracePt t="38782" x="3687763" y="3433763"/>
          <p14:tracePt t="38791" x="3738563" y="3416300"/>
          <p14:tracePt t="38799" x="3806825" y="3365500"/>
          <p14:tracePt t="38807" x="3857625" y="3314700"/>
          <p14:tracePt t="38815" x="3900488" y="3271838"/>
          <p14:tracePt t="38823" x="3976688" y="3195638"/>
          <p14:tracePt t="38832" x="4027488" y="3160713"/>
          <p14:tracePt t="38839" x="4146550" y="3084513"/>
          <p14:tracePt t="38848" x="4214813" y="3051175"/>
          <p14:tracePt t="38855" x="4265613" y="3000375"/>
          <p14:tracePt t="38862" x="4359275" y="2957513"/>
          <p14:tracePt t="38871" x="4410075" y="2914650"/>
          <p14:tracePt t="38879" x="4460875" y="2863850"/>
          <p14:tracePt t="38887" x="4468813" y="2830513"/>
          <p14:tracePt t="38895" x="4519613" y="2762250"/>
          <p14:tracePt t="38903" x="4537075" y="2736850"/>
          <p14:tracePt t="38912" x="4554538" y="2686050"/>
          <p14:tracePt t="38919" x="4570413" y="2625725"/>
          <p14:tracePt t="38927" x="4570413" y="2557463"/>
          <p14:tracePt t="38935" x="4587875" y="2489200"/>
          <p14:tracePt t="38943" x="4605338" y="2447925"/>
          <p14:tracePt t="38951" x="4605338" y="2362200"/>
          <p14:tracePt t="38959" x="4621213" y="2293938"/>
          <p14:tracePt t="38967" x="4621213" y="2209800"/>
          <p14:tracePt t="38975" x="4621213" y="2149475"/>
          <p14:tracePt t="38983" x="4621213" y="2116138"/>
          <p14:tracePt t="38991" x="4621213" y="2073275"/>
          <p14:tracePt t="38999" x="4621213" y="2047875"/>
          <p14:tracePt t="39007" x="4613275" y="1997075"/>
          <p14:tracePt t="39015" x="4613275" y="1989138"/>
          <p14:tracePt t="39023" x="4587875" y="1963738"/>
          <p14:tracePt t="39031" x="4570413" y="1946275"/>
          <p14:tracePt t="39039" x="4562475" y="1920875"/>
          <p14:tracePt t="39047" x="4545013" y="1911350"/>
          <p14:tracePt t="39055" x="4537075" y="1895475"/>
          <p14:tracePt t="39063" x="4511675" y="1870075"/>
          <p14:tracePt t="39071" x="4460875" y="1819275"/>
          <p14:tracePt t="39079" x="4425950" y="1793875"/>
          <p14:tracePt t="39087" x="4400550" y="1758950"/>
          <p14:tracePt t="39095" x="4332288" y="1725613"/>
          <p14:tracePt t="39103" x="4256088" y="1674813"/>
          <p14:tracePt t="39112" x="4137025" y="1631950"/>
          <p14:tracePt t="39119" x="4035425" y="1571625"/>
          <p14:tracePt t="39127" x="3883025" y="1530350"/>
          <p14:tracePt t="39135" x="3763963" y="1470025"/>
          <p14:tracePt t="39143" x="3644900" y="1444625"/>
          <p14:tracePt t="39151" x="3576638" y="1427163"/>
          <p14:tracePt t="39159" x="3424238" y="1368425"/>
          <p14:tracePt t="39167" x="3363913" y="1368425"/>
          <p14:tracePt t="39175" x="3244850" y="1325563"/>
          <p14:tracePt t="39183" x="3203575" y="1325563"/>
          <p14:tracePt t="39191" x="3143250" y="1325563"/>
          <p14:tracePt t="39199" x="3049588" y="1292225"/>
          <p14:tracePt t="39207" x="2965450" y="1292225"/>
          <p14:tracePt t="39216" x="2846388" y="1274763"/>
          <p14:tracePt t="39223" x="2701925" y="1274763"/>
          <p14:tracePt t="39231" x="2582863" y="1274763"/>
          <p14:tracePt t="39239" x="2497138" y="1274763"/>
          <p14:tracePt t="39247" x="2430463" y="1274763"/>
          <p14:tracePt t="39255" x="2387600" y="1274763"/>
          <p14:tracePt t="39263" x="2344738" y="1274763"/>
          <p14:tracePt t="39271" x="2319338" y="1274763"/>
          <p14:tracePt t="39279" x="2268538" y="1274763"/>
          <p14:tracePt t="39287" x="2260600" y="1274763"/>
          <p14:tracePt t="39296" x="2200275" y="1292225"/>
          <p14:tracePt t="39303" x="2157413" y="1308100"/>
          <p14:tracePt t="39312" x="2090738" y="1343025"/>
          <p14:tracePt t="39319" x="2012950" y="1376363"/>
          <p14:tracePt t="39327" x="1920875" y="1411288"/>
          <p14:tracePt t="39335" x="1852613" y="1444625"/>
          <p14:tracePt t="39343" x="1784350" y="1477963"/>
          <p14:tracePt t="39351" x="1733550" y="1495425"/>
          <p14:tracePt t="39359" x="1665288" y="1512888"/>
          <p14:tracePt t="39367" x="1657350" y="1530350"/>
          <p14:tracePt t="39375" x="1647825" y="1538288"/>
          <p14:tracePt t="39383" x="1614488" y="1555750"/>
          <p14:tracePt t="39391" x="1606550" y="1555750"/>
          <p14:tracePt t="39399" x="1563688" y="1597025"/>
          <p14:tracePt t="39407" x="1512888" y="1622425"/>
          <p14:tracePt t="39415" x="1470025" y="1657350"/>
          <p14:tracePt t="39423" x="1435100" y="1725613"/>
          <p14:tracePt t="39432" x="1376363" y="1801813"/>
          <p14:tracePt t="39439" x="1350963" y="1844675"/>
          <p14:tracePt t="39447" x="1308100" y="1938338"/>
          <p14:tracePt t="39455" x="1265238" y="1989138"/>
          <p14:tracePt t="39462" x="1249363" y="2030413"/>
          <p14:tracePt t="39471" x="1214438" y="2082800"/>
          <p14:tracePt t="39479" x="1198563" y="2108200"/>
          <p14:tracePt t="39487" x="1198563" y="2124075"/>
          <p14:tracePt t="39496" x="1189038" y="2166938"/>
          <p14:tracePt t="39503" x="1189038" y="2192338"/>
          <p14:tracePt t="39513" x="1189038" y="2235200"/>
          <p14:tracePt t="39519" x="1189038" y="2303463"/>
          <p14:tracePt t="39527" x="1189038" y="2344738"/>
          <p14:tracePt t="39535" x="1189038" y="2405063"/>
          <p14:tracePt t="39543" x="1189038" y="2473325"/>
          <p14:tracePt t="39551" x="1189038" y="2557463"/>
          <p14:tracePt t="39559" x="1189038" y="2617788"/>
          <p14:tracePt t="39567" x="1189038" y="2686050"/>
          <p14:tracePt t="39575" x="1189038" y="2744788"/>
          <p14:tracePt t="39583" x="1189038" y="2813050"/>
          <p14:tracePt t="39591" x="1189038" y="2897188"/>
          <p14:tracePt t="39607" x="1189038" y="2957513"/>
          <p14:tracePt t="39615" x="1189038" y="3025775"/>
          <p14:tracePt t="39623" x="1206500" y="3067050"/>
          <p14:tracePt t="39631" x="1265238" y="3135313"/>
          <p14:tracePt t="39639" x="1325563" y="3238500"/>
          <p14:tracePt t="39649" x="1401763" y="3340100"/>
          <p14:tracePt t="39655" x="1435100" y="3390900"/>
          <p14:tracePt t="39662" x="1470025" y="3433763"/>
          <p14:tracePt t="39671" x="1520825" y="3509963"/>
          <p14:tracePt t="39679" x="1528763" y="3517900"/>
          <p14:tracePt t="39687" x="1554163" y="3535363"/>
          <p14:tracePt t="39696" x="1571625" y="3543300"/>
          <p14:tracePt t="39734" x="1579563" y="3552825"/>
          <p14:tracePt t="39750" x="1606550" y="3552825"/>
          <p14:tracePt t="39758" x="1657350" y="3568700"/>
          <p14:tracePt t="39766" x="1716088" y="3586163"/>
          <p14:tracePt t="39775" x="1784350" y="3603625"/>
          <p14:tracePt t="39782" x="1911350" y="3646488"/>
          <p14:tracePt t="39791" x="1997075" y="3662363"/>
          <p14:tracePt t="39798" x="2098675" y="3705225"/>
          <p14:tracePt t="39806" x="2243138" y="3748088"/>
          <p14:tracePt t="39815" x="2362200" y="3763963"/>
          <p14:tracePt t="39822" x="2481263" y="3763963"/>
          <p14:tracePt t="39831" x="2600325" y="3781425"/>
          <p14:tracePt t="39839" x="2684463" y="3781425"/>
          <p14:tracePt t="39847" x="2803525" y="3781425"/>
          <p14:tracePt t="39855" x="2863850" y="3781425"/>
          <p14:tracePt t="39862" x="2930525" y="3781425"/>
          <p14:tracePt t="39871" x="2955925" y="3781425"/>
          <p14:tracePt t="39878" x="3016250" y="3781425"/>
          <p14:tracePt t="39887" x="3067050" y="3781425"/>
          <p14:tracePt t="39895" x="3092450" y="3763963"/>
          <p14:tracePt t="39903" x="3160713" y="3748088"/>
          <p14:tracePt t="39912" x="3203575" y="3748088"/>
          <p14:tracePt t="39919" x="3254375" y="3730625"/>
          <p14:tracePt t="39927" x="3313113" y="3713163"/>
          <p14:tracePt t="39935" x="3330575" y="3705225"/>
          <p14:tracePt t="39943" x="3338513" y="3687763"/>
          <p14:tracePt t="39951" x="3363913" y="3687763"/>
          <p14:tracePt t="39966" x="3381375" y="3679825"/>
          <p14:tracePt t="39975" x="3389313" y="3679825"/>
          <p14:tracePt t="39982" x="3414713" y="3662363"/>
          <p14:tracePt t="39991" x="3432175" y="3662363"/>
          <p14:tracePt t="40079" x="3441700" y="3654425"/>
          <p14:tracePt t="40456" x="3457575" y="3636963"/>
          <p14:tracePt t="40912" x="3457575" y="3629025"/>
          <p14:tracePt t="40920" x="3457575" y="3619500"/>
          <p14:tracePt t="40928" x="3449638" y="3603625"/>
          <p14:tracePt t="40943" x="3441700" y="3578225"/>
          <p14:tracePt t="40951" x="3441700" y="3568700"/>
          <p14:tracePt t="41095" x="3424238" y="3552825"/>
          <p14:tracePt t="41136" x="3424238" y="3543300"/>
          <p14:tracePt t="41144" x="3424238" y="3517900"/>
          <p14:tracePt t="41151" x="3424238" y="3467100"/>
          <p14:tracePt t="41158" x="3424238" y="3408363"/>
          <p14:tracePt t="41166" x="3424238" y="3340100"/>
          <p14:tracePt t="41175" x="3449638" y="3271838"/>
          <p14:tracePt t="41182" x="3467100" y="3186113"/>
          <p14:tracePt t="41191" x="3467100" y="3067050"/>
          <p14:tracePt t="41198" x="3482975" y="2974975"/>
          <p14:tracePt t="41207" x="3482975" y="2889250"/>
          <p14:tracePt t="41215" x="3508375" y="2795588"/>
          <p14:tracePt t="41222" x="3525838" y="2701925"/>
          <p14:tracePt t="41231" x="3559175" y="2633663"/>
          <p14:tracePt t="41239" x="3576638" y="2541588"/>
          <p14:tracePt t="41247" x="3594100" y="2447925"/>
          <p14:tracePt t="41255" x="3652838" y="2354263"/>
          <p14:tracePt t="41264" x="3670300" y="2303463"/>
          <p14:tracePt t="41271" x="3729038" y="2209800"/>
          <p14:tracePt t="41278" x="3738563" y="2149475"/>
          <p14:tracePt t="41287" x="3756025" y="2098675"/>
          <p14:tracePt t="41294" x="3771900" y="2055813"/>
          <p14:tracePt t="41303" x="3806825" y="2022475"/>
          <p14:tracePt t="41311" x="3806825" y="1997075"/>
          <p14:tracePt t="41319" x="3806825" y="1946275"/>
          <p14:tracePt t="41328" x="3806825" y="1920875"/>
          <p14:tracePt t="41335" x="3806825" y="1878013"/>
          <p14:tracePt t="41343" x="3806825" y="1852613"/>
          <p14:tracePt t="41350" x="3806825" y="1801813"/>
          <p14:tracePt t="41359" x="3806825" y="1776413"/>
          <p14:tracePt t="41366" x="3797300" y="1733550"/>
          <p14:tracePt t="41374" x="3763963" y="1700213"/>
          <p14:tracePt t="41382" x="3713163" y="1631950"/>
          <p14:tracePt t="41391" x="3687763" y="1597025"/>
          <p14:tracePt t="41398" x="3611563" y="1530350"/>
          <p14:tracePt t="41407" x="3568700" y="1495425"/>
          <p14:tracePt t="41415" x="3517900" y="1444625"/>
          <p14:tracePt t="41422" x="3467100" y="1436688"/>
          <p14:tracePt t="41431" x="3424238" y="1419225"/>
          <p14:tracePt t="41439" x="3389313" y="1385888"/>
          <p14:tracePt t="41447" x="3330575" y="1368425"/>
          <p14:tracePt t="41455" x="3313113" y="1360488"/>
          <p14:tracePt t="41463" x="3270250" y="1343025"/>
          <p14:tracePt t="41471" x="3244850" y="1317625"/>
          <p14:tracePt t="41478" x="3178175" y="1300163"/>
          <p14:tracePt t="41487" x="3152775" y="1282700"/>
          <p14:tracePt t="41494" x="3084513" y="1266825"/>
          <p14:tracePt t="41503" x="2965450" y="1223963"/>
          <p14:tracePt t="41511" x="2897188" y="1206500"/>
          <p14:tracePt t="41519" x="2803525" y="1189038"/>
          <p14:tracePt t="41528" x="2719388" y="1189038"/>
          <p14:tracePt t="41535" x="2651125" y="1173163"/>
          <p14:tracePt t="41542" x="2582863" y="1173163"/>
          <p14:tracePt t="41551" x="2557463" y="1173163"/>
          <p14:tracePt t="41559" x="2489200" y="1138238"/>
          <p14:tracePt t="41567" x="2430463" y="1138238"/>
          <p14:tracePt t="41575" x="2379663" y="1122363"/>
          <p14:tracePt t="41582" x="2336800" y="1122363"/>
          <p14:tracePt t="41591" x="2276475" y="1122363"/>
          <p14:tracePt t="41598" x="2225675" y="1122363"/>
          <p14:tracePt t="41606" x="2141538" y="1122363"/>
          <p14:tracePt t="41615" x="2081213" y="1122363"/>
          <p14:tracePt t="41622" x="2065338" y="1122363"/>
          <p14:tracePt t="41631" x="2030413" y="1122363"/>
          <p14:tracePt t="41639" x="2012950" y="1130300"/>
          <p14:tracePt t="41647" x="2005013" y="1130300"/>
          <p14:tracePt t="41687" x="1962150" y="1147763"/>
          <p14:tracePt t="41694" x="1946275" y="1155700"/>
          <p14:tracePt t="41703" x="1903413" y="1173163"/>
          <p14:tracePt t="41712" x="1893888" y="1173163"/>
          <p14:tracePt t="41719" x="1852613" y="1198563"/>
          <p14:tracePt t="41728" x="1827213" y="1216025"/>
          <p14:tracePt t="41735" x="1792288" y="1223963"/>
          <p14:tracePt t="41743" x="1766888" y="1241425"/>
          <p14:tracePt t="41751" x="1716088" y="1274763"/>
          <p14:tracePt t="41759" x="1673225" y="1317625"/>
          <p14:tracePt t="41767" x="1639888" y="1350963"/>
          <p14:tracePt t="41775" x="1589088" y="1401763"/>
          <p14:tracePt t="41782" x="1579563" y="1411288"/>
          <p14:tracePt t="41791" x="1563688" y="1452563"/>
          <p14:tracePt t="41799" x="1546225" y="1504950"/>
          <p14:tracePt t="41807" x="1512888" y="1571625"/>
          <p14:tracePt t="41815" x="1503363" y="1597025"/>
          <p14:tracePt t="41823" x="1487488" y="1639888"/>
          <p14:tracePt t="41832" x="1470025" y="1674813"/>
          <p14:tracePt t="41839" x="1435100" y="1716088"/>
          <p14:tracePt t="41848" x="1409700" y="1766888"/>
          <p14:tracePt t="41855" x="1409700" y="1809750"/>
          <p14:tracePt t="41863" x="1393825" y="1878013"/>
          <p14:tracePt t="41871" x="1358900" y="1928813"/>
          <p14:tracePt t="41878" x="1358900" y="1989138"/>
          <p14:tracePt t="41887" x="1343025" y="2039938"/>
          <p14:tracePt t="41895" x="1343025" y="2124075"/>
          <p14:tracePt t="41903" x="1343025" y="2149475"/>
          <p14:tracePt t="41912" x="1343025" y="2235200"/>
          <p14:tracePt t="41919" x="1343025" y="2319338"/>
          <p14:tracePt t="41928" x="1343025" y="2387600"/>
          <p14:tracePt t="41934" x="1343025" y="2447925"/>
          <p14:tracePt t="41943" x="1343025" y="2489200"/>
          <p14:tracePt t="41951" x="1350963" y="2541588"/>
          <p14:tracePt t="41959" x="1368425" y="2566988"/>
          <p14:tracePt t="41967" x="1368425" y="2633663"/>
          <p14:tracePt t="41974" x="1376363" y="2660650"/>
          <p14:tracePt t="41983" x="1393825" y="2711450"/>
          <p14:tracePt t="41999" x="1393825" y="2719388"/>
          <p14:tracePt t="42007" x="1419225" y="2744788"/>
          <p14:tracePt t="42015" x="1419225" y="2762250"/>
          <p14:tracePt t="42032" x="1435100" y="2770188"/>
          <p14:tracePt t="42039" x="1444625" y="2813050"/>
          <p14:tracePt t="42050" x="1462088" y="2820988"/>
          <p14:tracePt t="42055" x="1470025" y="2855913"/>
          <p14:tracePt t="42063" x="1487488" y="2863850"/>
          <p14:tracePt t="42071" x="1495425" y="2871788"/>
          <p14:tracePt t="42079" x="1512888" y="2889250"/>
          <p14:tracePt t="42087" x="1520825" y="2897188"/>
          <p14:tracePt t="42103" x="1546225" y="2932113"/>
          <p14:tracePt t="42119" x="1563688" y="2974975"/>
          <p14:tracePt t="42135" x="1597025" y="3008313"/>
          <p14:tracePt t="42143" x="1622425" y="3033713"/>
          <p14:tracePt t="42151" x="1657350" y="3067050"/>
          <p14:tracePt t="42159" x="1682750" y="3076575"/>
          <p14:tracePt t="42167" x="1733550" y="3109913"/>
          <p14:tracePt t="42175" x="1758950" y="3127375"/>
          <p14:tracePt t="42182" x="1792288" y="3152775"/>
          <p14:tracePt t="42191" x="1860550" y="3211513"/>
          <p14:tracePt t="42199" x="1911350" y="3221038"/>
          <p14:tracePt t="42207" x="1954213" y="3221038"/>
          <p14:tracePt t="42216" x="2047875" y="3279775"/>
          <p14:tracePt t="42223" x="2106613" y="3297238"/>
          <p14:tracePt t="42232" x="2174875" y="3314700"/>
          <p14:tracePt t="42239" x="2268538" y="3330575"/>
          <p14:tracePt t="42247" x="2319338" y="3365500"/>
          <p14:tracePt t="42255" x="2362200" y="3373438"/>
          <p14:tracePt t="42262" x="2430463" y="3373438"/>
          <p14:tracePt t="42271" x="2455863" y="3390900"/>
          <p14:tracePt t="42278" x="2497138" y="3390900"/>
          <p14:tracePt t="42287" x="2532063" y="3408363"/>
          <p14:tracePt t="42295" x="2540000" y="3408363"/>
          <p14:tracePt t="42335" x="2565400" y="3408363"/>
          <p14:tracePt t="42343" x="2582863" y="3408363"/>
          <p14:tracePt t="42351" x="2590800" y="3408363"/>
          <p14:tracePt t="42359" x="2651125" y="3408363"/>
          <p14:tracePt t="42367" x="2676525" y="3408363"/>
          <p14:tracePt t="42375" x="2719388" y="3408363"/>
          <p14:tracePt t="42382" x="2744788" y="3408363"/>
          <p14:tracePt t="42391" x="2795588" y="3408363"/>
          <p14:tracePt t="42399" x="2820988" y="3408363"/>
          <p14:tracePt t="42407" x="2863850" y="3408363"/>
          <p14:tracePt t="42415" x="2879725" y="3408363"/>
          <p14:tracePt t="42422" x="2889250" y="3408363"/>
          <p14:tracePt t="42432" x="2930525" y="3408363"/>
          <p14:tracePt t="42439" x="2940050" y="3408363"/>
          <p14:tracePt t="42448" x="2955925" y="3408363"/>
          <p14:tracePt t="42455" x="2998788" y="3408363"/>
          <p14:tracePt t="42462" x="3024188" y="3398838"/>
          <p14:tracePt t="42471" x="3059113" y="3373438"/>
          <p14:tracePt t="42478" x="3084513" y="3340100"/>
          <p14:tracePt t="42487" x="3117850" y="3314700"/>
          <p14:tracePt t="42495" x="3160713" y="3263900"/>
          <p14:tracePt t="42503" x="3236913" y="3203575"/>
          <p14:tracePt t="42512" x="3287713" y="3178175"/>
          <p14:tracePt t="42519" x="3330575" y="3144838"/>
          <p14:tracePt t="42528" x="3363913" y="3109913"/>
          <p14:tracePt t="42575" x="3389313" y="3084513"/>
          <p14:tracePt t="42584" x="3424238" y="3033713"/>
          <p14:tracePt t="42592" x="3500438" y="2965450"/>
          <p14:tracePt t="42600" x="3568700" y="2906713"/>
          <p14:tracePt t="42607" x="3670300" y="2820988"/>
          <p14:tracePt t="42617" x="3746500" y="2770188"/>
          <p14:tracePt t="42623" x="3797300" y="2719388"/>
          <p14:tracePt t="42631" x="3873500" y="2643188"/>
          <p14:tracePt t="42639" x="3967163" y="2582863"/>
          <p14:tracePt t="42647" x="3984625" y="2574925"/>
          <p14:tracePt t="42655" x="4027488" y="2557463"/>
          <p14:tracePt t="42664" x="4035425" y="2549525"/>
          <p14:tracePt t="42777" x="4035425" y="2524125"/>
          <p14:tracePt t="42785" x="4035425" y="2489200"/>
          <p14:tracePt t="42792" x="4035425" y="2463800"/>
          <p14:tracePt t="42801" x="4035425" y="2438400"/>
          <p14:tracePt t="42808" x="4035425" y="2397125"/>
          <p14:tracePt t="42816" x="4035425" y="2362200"/>
          <p14:tracePt t="42825" x="4027488" y="2319338"/>
          <p14:tracePt t="42832" x="4027488" y="2293938"/>
          <p14:tracePt t="42839" x="4010025" y="2227263"/>
          <p14:tracePt t="42847" x="4002088" y="2200275"/>
          <p14:tracePt t="42855" x="3984625" y="2133600"/>
          <p14:tracePt t="42864" x="3984625" y="2073275"/>
          <p14:tracePt t="42871" x="3925888" y="1979613"/>
          <p14:tracePt t="42880" x="3916363" y="1928813"/>
          <p14:tracePt t="42887" x="3857625" y="1819275"/>
          <p14:tracePt t="42897" x="3840163" y="1793875"/>
          <p14:tracePt t="42903" x="3806825" y="1725613"/>
          <p14:tracePt t="42914" x="3756025" y="1649413"/>
          <p14:tracePt t="42920" x="3721100" y="1614488"/>
          <p14:tracePt t="42929" x="3687763" y="1571625"/>
          <p14:tracePt t="42935" x="3662363" y="1538288"/>
          <p14:tracePt t="42943" x="3627438" y="1512888"/>
          <p14:tracePt t="42951" x="3586163" y="1477963"/>
          <p14:tracePt t="42959" x="3508375" y="1427163"/>
          <p14:tracePt t="42967" x="3441700" y="1393825"/>
          <p14:tracePt t="42975" x="3348038" y="1368425"/>
          <p14:tracePt t="42983" x="3203575" y="1325563"/>
          <p14:tracePt t="42991" x="3024188" y="1282700"/>
          <p14:tracePt t="42999" x="2871788" y="1241425"/>
          <p14:tracePt t="43007" x="2701925" y="1223963"/>
          <p14:tracePt t="43016" x="2582863" y="1181100"/>
          <p14:tracePt t="43023" x="2430463" y="1155700"/>
          <p14:tracePt t="43034" x="2286000" y="1138238"/>
          <p14:tracePt t="43039" x="2200275" y="1138238"/>
          <p14:tracePt t="43046" x="2116138" y="1138238"/>
          <p14:tracePt t="43055" x="2065338" y="1122363"/>
          <p14:tracePt t="43063" x="2022475" y="1122363"/>
          <p14:tracePt t="43071" x="1971675" y="1122363"/>
          <p14:tracePt t="43079" x="1962150" y="1122363"/>
          <p14:tracePt t="43087" x="1936750" y="1096963"/>
          <p14:tracePt t="43103" x="1911350" y="1096963"/>
          <p14:tracePt t="43113" x="1893888" y="1096963"/>
          <p14:tracePt t="43119" x="1885950" y="1096963"/>
          <p14:tracePt t="43129" x="1868488" y="1096963"/>
          <p14:tracePt t="43135" x="1843088" y="1096963"/>
          <p14:tracePt t="43151" x="1835150" y="1096963"/>
          <p14:tracePt t="43159" x="1817688" y="1096963"/>
          <p14:tracePt t="43233" x="1809750" y="1096963"/>
          <p14:tracePt t="43241" x="1784350" y="1112838"/>
          <p14:tracePt t="43248" x="1749425" y="1130300"/>
          <p14:tracePt t="43259" x="1708150" y="1173163"/>
          <p14:tracePt t="43266" x="1690688" y="1189038"/>
          <p14:tracePt t="43273" x="1647825" y="1216025"/>
          <p14:tracePt t="43280" x="1606550" y="1266825"/>
          <p14:tracePt t="43287" x="1571625" y="1308100"/>
          <p14:tracePt t="43327" x="1538288" y="1360488"/>
          <p14:tracePt t="43335" x="1538288" y="1368425"/>
          <p14:tracePt t="43343" x="1538288" y="1393825"/>
          <p14:tracePt t="43351" x="1538288" y="1462088"/>
          <p14:tracePt t="43359" x="1520825" y="1487488"/>
          <p14:tracePt t="43367" x="1520825" y="1538288"/>
          <p14:tracePt t="43375" x="1520825" y="1597025"/>
          <p14:tracePt t="43383" x="1520825" y="1622425"/>
          <p14:tracePt t="43391" x="1512888" y="1690688"/>
          <p14:tracePt t="43399" x="1512888" y="1751013"/>
          <p14:tracePt t="43407" x="1512888" y="1784350"/>
          <p14:tracePt t="43416" x="1512888" y="1844675"/>
          <p14:tracePt t="43423" x="1512888" y="1870075"/>
          <p14:tracePt t="43432" x="1512888" y="1920875"/>
          <p14:tracePt t="43439" x="1512888" y="1946275"/>
          <p14:tracePt t="43447" x="1512888" y="1989138"/>
          <p14:tracePt t="43455" x="1512888" y="2005013"/>
          <p14:tracePt t="43463" x="1512888" y="2014538"/>
          <p14:tracePt t="43471" x="1512888" y="2073275"/>
          <p14:tracePt t="43479" x="1512888" y="2082800"/>
          <p14:tracePt t="43487" x="1512888" y="2124075"/>
          <p14:tracePt t="43496" x="1528763" y="2149475"/>
          <p14:tracePt t="43503" x="1546225" y="2200275"/>
          <p14:tracePt t="43513" x="1563688" y="2227263"/>
          <p14:tracePt t="43519" x="1563688" y="2278063"/>
          <p14:tracePt t="43529" x="1606550" y="2319338"/>
          <p14:tracePt t="43535" x="1606550" y="2336800"/>
          <p14:tracePt t="43543" x="1639888" y="2379663"/>
          <p14:tracePt t="43551" x="1639888" y="2405063"/>
          <p14:tracePt t="43559" x="1647825" y="2430463"/>
          <p14:tracePt t="43567" x="1682750" y="2481263"/>
          <p14:tracePt t="43575" x="1716088" y="2516188"/>
          <p14:tracePt t="43583" x="1733550" y="2557463"/>
          <p14:tracePt t="43599" x="1741488" y="2592388"/>
          <p14:tracePt t="43607" x="1758950" y="2600325"/>
          <p14:tracePt t="43623" x="1766888" y="2608263"/>
          <p14:tracePt t="44752" x="1749425" y="2608263"/>
          <p14:tracePt t="45024" x="1741488" y="2633663"/>
          <p14:tracePt t="45032" x="1741488" y="2651125"/>
          <p14:tracePt t="45039" x="1741488" y="2660650"/>
          <p14:tracePt t="45047" x="1741488" y="2676525"/>
          <p14:tracePt t="45055" x="1749425" y="2686050"/>
          <p14:tracePt t="45070" x="1749425" y="2711450"/>
          <p14:tracePt t="45087" x="1749425" y="2727325"/>
          <p14:tracePt t="45094" x="1749425" y="2752725"/>
          <p14:tracePt t="45103" x="1749425" y="2762250"/>
          <p14:tracePt t="45111" x="1749425" y="2787650"/>
          <p14:tracePt t="45119" x="1749425" y="2830513"/>
          <p14:tracePt t="45127" x="1749425" y="2897188"/>
          <p14:tracePt t="45135" x="1749425" y="2940050"/>
          <p14:tracePt t="45143" x="1749425" y="3008313"/>
          <p14:tracePt t="45151" x="1708150" y="3127375"/>
          <p14:tracePt t="45158" x="1708150" y="3221038"/>
          <p14:tracePt t="45167" x="1708150" y="3305175"/>
          <p14:tracePt t="45175" x="1708150" y="3365500"/>
          <p14:tracePt t="45182" x="1708150" y="3433763"/>
          <p14:tracePt t="45191" x="1708150" y="3492500"/>
          <p14:tracePt t="45199" x="1708150" y="3527425"/>
          <p14:tracePt t="45207" x="1708150" y="3568700"/>
          <p14:tracePt t="45215" x="1708150" y="3594100"/>
          <p14:tracePt t="45231" x="1708150" y="3611563"/>
          <p14:tracePt t="45239" x="1708150" y="3636963"/>
          <p14:tracePt t="45247" x="1708150" y="3646488"/>
          <p14:tracePt t="45262" x="1708150" y="3654425"/>
          <p14:tracePt t="45270" x="1741488" y="3687763"/>
          <p14:tracePt t="45278" x="1766888" y="3687763"/>
          <p14:tracePt t="45287" x="1852613" y="3687763"/>
          <p14:tracePt t="45294" x="1920875" y="3722688"/>
          <p14:tracePt t="45303" x="2005013" y="3722688"/>
          <p14:tracePt t="45311" x="2124075" y="3722688"/>
          <p14:tracePt t="45319" x="2293938" y="3722688"/>
          <p14:tracePt t="45327" x="2438400" y="3722688"/>
          <p14:tracePt t="45335" x="2608263" y="3722688"/>
          <p14:tracePt t="45342" x="2752725" y="3722688"/>
          <p14:tracePt t="45351" x="2897188" y="3722688"/>
          <p14:tracePt t="45358" x="2982913" y="3722688"/>
          <p14:tracePt t="45367" x="3092450" y="3722688"/>
          <p14:tracePt t="45375" x="3160713" y="3722688"/>
          <p14:tracePt t="45383" x="3203575" y="3713163"/>
          <p14:tracePt t="45390" x="3254375" y="3713163"/>
          <p14:tracePt t="45398" x="3297238" y="3697288"/>
          <p14:tracePt t="45407" x="3348038" y="3679825"/>
          <p14:tracePt t="45415" x="3406775" y="3679825"/>
          <p14:tracePt t="45423" x="3492500" y="3679825"/>
          <p14:tracePt t="45431" x="3611563" y="3679825"/>
          <p14:tracePt t="45439" x="3756025" y="3679825"/>
          <p14:tracePt t="45447" x="3890963" y="3679825"/>
          <p14:tracePt t="45455" x="4010025" y="3679825"/>
          <p14:tracePt t="45462" x="4121150" y="3679825"/>
          <p14:tracePt t="45471" x="4187825" y="3679825"/>
          <p14:tracePt t="45478" x="4281488" y="3629025"/>
          <p14:tracePt t="45487" x="4324350" y="3629025"/>
          <p14:tracePt t="45494" x="4341813" y="3611563"/>
          <p14:tracePt t="45503" x="4392613" y="3611563"/>
          <p14:tracePt t="45511" x="4410075" y="3603625"/>
          <p14:tracePt t="45576" x="4435475" y="3603625"/>
          <p14:tracePt t="45584" x="4494213" y="3603625"/>
          <p14:tracePt t="45592" x="4630738" y="3671888"/>
          <p14:tracePt t="45599" x="4775200" y="3671888"/>
          <p14:tracePt t="45607" x="4978400" y="3697288"/>
          <p14:tracePt t="45615" x="5064125" y="3697288"/>
          <p14:tracePt t="45623" x="5106988" y="3697288"/>
          <p14:tracePt t="45631" x="5157788" y="3697288"/>
          <p14:tracePt t="45647" x="5148263" y="3654425"/>
          <p14:tracePt t="45655" x="5054600" y="3560763"/>
          <p14:tracePt t="45663" x="5038725" y="3560763"/>
          <p14:tracePt t="45841" x="4995863" y="3560763"/>
          <p14:tracePt t="45856" x="4987925" y="3552825"/>
          <p14:tracePt t="45864" x="4970463" y="3459163"/>
          <p14:tracePt t="45871" x="4995863" y="3382963"/>
          <p14:tracePt t="45879" x="5013325" y="3340100"/>
          <p14:tracePt t="45887" x="5013325" y="3314700"/>
          <p14:tracePt t="45894" x="5013325" y="3246438"/>
          <p14:tracePt t="45902" x="5013325" y="3238500"/>
          <p14:tracePt t="45951" x="5054600" y="3195638"/>
          <p14:tracePt t="45959" x="5148263" y="3170238"/>
          <p14:tracePt t="45967" x="5267325" y="3152775"/>
          <p14:tracePt t="45974" x="5386388" y="3152775"/>
          <p14:tracePt t="45982" x="5505450" y="3094038"/>
          <p14:tracePt t="45991" x="5573713" y="3076575"/>
          <p14:tracePt t="45998" x="5692775" y="3076575"/>
          <p14:tracePt t="46007" x="5751513" y="3059113"/>
          <p14:tracePt t="46014" x="5819775" y="3059113"/>
          <p14:tracePt t="46023" x="5905500" y="3041650"/>
          <p14:tracePt t="46044" x="6024563" y="2990850"/>
          <p14:tracePt t="46047" x="6151563" y="2990850"/>
          <p14:tracePt t="46055" x="6245225" y="2974975"/>
          <p14:tracePt t="46062" x="6303963" y="2974975"/>
          <p14:tracePt t="46071" x="6372225" y="2957513"/>
          <p14:tracePt t="46078" x="6415088" y="2957513"/>
          <p14:tracePt t="46087" x="6448425" y="2940050"/>
          <p14:tracePt t="46094" x="6456363" y="2932113"/>
          <p14:tracePt t="46119" x="6473825" y="2914650"/>
          <p14:tracePt t="46128" x="6483350" y="2906713"/>
          <p14:tracePt t="46135" x="6499225" y="2863850"/>
          <p14:tracePt t="46143" x="6516688" y="2795588"/>
          <p14:tracePt t="46151" x="6516688" y="2770188"/>
          <p14:tracePt t="46159" x="6534150" y="2727325"/>
          <p14:tracePt t="46167" x="6559550" y="2660650"/>
          <p14:tracePt t="46175" x="6559550" y="2625725"/>
          <p14:tracePt t="46183" x="6559550" y="2617788"/>
          <p14:tracePt t="46190" x="6559550" y="2557463"/>
          <p14:tracePt t="46198" x="6559550" y="2549525"/>
          <p14:tracePt t="46207" x="6559550" y="2541588"/>
          <p14:tracePt t="46214" x="6559550" y="2516188"/>
          <p14:tracePt t="46223" x="6559550" y="2498725"/>
          <p14:tracePt t="46231" x="6559550" y="2489200"/>
          <p14:tracePt t="46239" x="6559550" y="2447925"/>
          <p14:tracePt t="46255" x="6559550" y="2430463"/>
          <p14:tracePt t="46263" x="6559550" y="2422525"/>
          <p14:tracePt t="46271" x="6559550" y="2413000"/>
          <p14:tracePt t="46278" x="6559550" y="2371725"/>
          <p14:tracePt t="46287" x="6559550" y="2354263"/>
          <p14:tracePt t="46295" x="6559550" y="2319338"/>
          <p14:tracePt t="46303" x="6559550" y="2286000"/>
          <p14:tracePt t="46311" x="6559550" y="2278063"/>
          <p14:tracePt t="46319" x="6559550" y="2235200"/>
          <p14:tracePt t="46328" x="6559550" y="2209800"/>
          <p14:tracePt t="46343" x="6559550" y="2159000"/>
          <p14:tracePt t="46351" x="6559550" y="2149475"/>
          <p14:tracePt t="46359" x="6559550" y="2141538"/>
          <p14:tracePt t="46367" x="6542088" y="2082800"/>
          <p14:tracePt t="46375" x="6542088" y="2065338"/>
          <p14:tracePt t="46383" x="6542088" y="2039938"/>
          <p14:tracePt t="46390" x="6542088" y="2014538"/>
          <p14:tracePt t="46398" x="6542088" y="2005013"/>
          <p14:tracePt t="46407" x="6542088" y="1979613"/>
          <p14:tracePt t="46415" x="6524625" y="1946275"/>
          <p14:tracePt t="46431" x="6524625" y="1938338"/>
          <p14:tracePt t="46447" x="6524625" y="1911350"/>
          <p14:tracePt t="46479" x="6524625" y="1903413"/>
          <p14:tracePt t="47191" x="6524625" y="1911350"/>
          <p14:tracePt t="47198" x="6524625" y="1954213"/>
          <p14:tracePt t="47223" x="6524625" y="1979613"/>
          <p14:tracePt t="47231" x="6524625" y="2014538"/>
          <p14:tracePt t="47239" x="6524625" y="2022475"/>
          <p14:tracePt t="47247" x="6524625" y="2030413"/>
          <p14:tracePt t="47255" x="6524625" y="2047875"/>
          <p14:tracePt t="47271" x="6524625" y="2073275"/>
          <p14:tracePt t="47287" x="6524625" y="2082800"/>
          <p14:tracePt t="47294" x="6524625" y="2098675"/>
          <p14:tracePt t="47302" x="6524625" y="2108200"/>
          <p14:tracePt t="47311" x="6524625" y="2133600"/>
          <p14:tracePt t="47318" x="6524625" y="2159000"/>
          <p14:tracePt t="47327" x="6524625" y="2174875"/>
          <p14:tracePt t="47334" x="6524625" y="2217738"/>
          <p14:tracePt t="47351" x="6524625" y="2227263"/>
          <p14:tracePt t="47359" x="6534150" y="2252663"/>
          <p14:tracePt t="47367" x="6534150" y="2268538"/>
          <p14:tracePt t="47382" x="6534150" y="2278063"/>
          <p14:tracePt t="47390" x="6534150" y="2286000"/>
          <p14:tracePt t="47407" x="6534150" y="2328863"/>
          <p14:tracePt t="47414" x="6550025" y="2362200"/>
          <p14:tracePt t="47423" x="6559550" y="2371725"/>
          <p14:tracePt t="47430" x="6559550" y="2413000"/>
          <p14:tracePt t="47439" x="6559550" y="2438400"/>
          <p14:tracePt t="47447" x="6559550" y="2463800"/>
          <p14:tracePt t="47455" x="6559550" y="2489200"/>
          <p14:tracePt t="47463" x="6559550" y="2506663"/>
          <p14:tracePt t="47470" x="6559550" y="2532063"/>
          <p14:tracePt t="47479" x="6559550" y="2557463"/>
          <p14:tracePt t="47487" x="6559550" y="2566988"/>
          <p14:tracePt t="47494" x="6559550" y="2600325"/>
          <p14:tracePt t="47502" x="6559550" y="2608263"/>
          <p14:tracePt t="47511" x="6559550" y="2617788"/>
          <p14:tracePt t="47519" x="6559550" y="2633663"/>
          <p14:tracePt t="47527" x="6559550" y="2660650"/>
          <p14:tracePt t="47535" x="6559550" y="2686050"/>
          <p14:tracePt t="47543" x="6559550" y="2727325"/>
          <p14:tracePt t="47551" x="6559550" y="2744788"/>
          <p14:tracePt t="47558" x="6559550" y="2770188"/>
          <p14:tracePt t="47567" x="6559550" y="2813050"/>
          <p14:tracePt t="47575" x="6559550" y="2881313"/>
          <p14:tracePt t="47583" x="6559550" y="2906713"/>
          <p14:tracePt t="47591" x="6559550" y="2965450"/>
          <p14:tracePt t="47598" x="6550025" y="3000375"/>
          <p14:tracePt t="47607" x="6550025" y="3041650"/>
          <p14:tracePt t="47614" x="6550025" y="3067050"/>
          <p14:tracePt t="47622" x="6550025" y="3119438"/>
          <p14:tracePt t="47631" x="6550025" y="3127375"/>
          <p14:tracePt t="47639" x="6542088" y="3135313"/>
          <p14:tracePt t="47655" x="6542088" y="3160713"/>
          <p14:tracePt t="47663" x="6542088" y="3178175"/>
          <p14:tracePt t="47670" x="6524625" y="3203575"/>
          <p14:tracePt t="47678" x="6524625" y="3228975"/>
          <p14:tracePt t="47687" x="6524625" y="3246438"/>
          <p14:tracePt t="47694" x="6524625" y="3271838"/>
          <p14:tracePt t="47703" x="6524625" y="3314700"/>
          <p14:tracePt t="47711" x="6499225" y="3348038"/>
          <p14:tracePt t="47719" x="6499225" y="3373438"/>
          <p14:tracePt t="47727" x="6499225" y="3382963"/>
          <p14:tracePt t="47735" x="6499225" y="3441700"/>
          <p14:tracePt t="47744" x="6483350" y="3467100"/>
          <p14:tracePt t="47751" x="6483350" y="3484563"/>
          <p14:tracePt t="47758" x="6483350" y="3535363"/>
          <p14:tracePt t="47767" x="6483350" y="3552825"/>
          <p14:tracePt t="47774" x="6483350" y="3578225"/>
          <p14:tracePt t="47783" x="6465888" y="3603625"/>
          <p14:tracePt t="47847" x="6465888" y="3611563"/>
          <p14:tracePt t="47855" x="6465888" y="3654425"/>
          <p14:tracePt t="47863" x="6456363" y="3687763"/>
          <p14:tracePt t="47871" x="6456363" y="3730625"/>
          <p14:tracePt t="47879" x="6456363" y="3738563"/>
          <p14:tracePt t="47887" x="6456363" y="3781425"/>
          <p14:tracePt t="47896" x="6423025" y="3832225"/>
          <p14:tracePt t="47903" x="6423025" y="3857625"/>
          <p14:tracePt t="47912" x="6423025" y="3883025"/>
          <p14:tracePt t="47919" x="6423025" y="3900488"/>
          <p14:tracePt t="47929" x="6423025" y="3925888"/>
          <p14:tracePt t="47935" x="6405563" y="3951288"/>
          <p14:tracePt t="47951" x="6405563" y="3968750"/>
          <p14:tracePt t="47959" x="6405563" y="3994150"/>
          <p14:tracePt t="47967" x="6405563" y="4002088"/>
          <p14:tracePt t="47975" x="6405563" y="4027488"/>
          <p14:tracePt t="47983" x="6405563" y="4070350"/>
          <p14:tracePt t="47991" x="6397625" y="4105275"/>
          <p14:tracePt t="48000" x="6397625" y="4146550"/>
          <p14:tracePt t="48007" x="6397625" y="4164013"/>
          <p14:tracePt t="48016" x="6397625" y="4171950"/>
          <p14:tracePt t="48448" x="6397625" y="4121150"/>
          <p14:tracePt t="48456" x="6380163" y="4062413"/>
          <p14:tracePt t="48464" x="6338888" y="3960813"/>
          <p14:tracePt t="48471" x="6321425" y="3900488"/>
          <p14:tracePt t="48479" x="6321425" y="3832225"/>
          <p14:tracePt t="48487" x="6321425" y="3773488"/>
          <p14:tracePt t="48494" x="6303963" y="3722688"/>
          <p14:tracePt t="48503" x="6303963" y="3713163"/>
          <p14:tracePt t="48511" x="6303963" y="3654425"/>
          <p14:tracePt t="48519" x="6303963" y="3611563"/>
          <p14:tracePt t="48527" x="6303963" y="3586163"/>
          <p14:tracePt t="48535" x="6303963" y="3517900"/>
          <p14:tracePt t="48544" x="6303963" y="3459163"/>
          <p14:tracePt t="48551" x="6303963" y="3390900"/>
          <p14:tracePt t="48559" x="6303963" y="3348038"/>
          <p14:tracePt t="48567" x="6303963" y="3279775"/>
          <p14:tracePt t="48575" x="6303963" y="3221038"/>
          <p14:tracePt t="48583" x="6303963" y="3135313"/>
          <p14:tracePt t="48591" x="6303963" y="3094038"/>
          <p14:tracePt t="48599" x="6303963" y="3025775"/>
          <p14:tracePt t="48607" x="6303963" y="2965450"/>
          <p14:tracePt t="48614" x="6303963" y="2897188"/>
          <p14:tracePt t="48622" x="6303963" y="2871788"/>
          <p14:tracePt t="48631" x="6303963" y="2813050"/>
          <p14:tracePt t="48639" x="6303963" y="2795588"/>
          <p14:tracePt t="48647" x="6296025" y="2752725"/>
          <p14:tracePt t="48663" x="6296025" y="2727325"/>
          <p14:tracePt t="48678" x="6296025" y="2719388"/>
          <p14:tracePt t="48687" x="6296025" y="2693988"/>
          <p14:tracePt t="48776" x="6296025" y="2660650"/>
          <p14:tracePt t="48784" x="6296025" y="2651125"/>
          <p14:tracePt t="48800" x="6296025" y="2625725"/>
          <p14:tracePt t="48944" x="6278563" y="2600325"/>
          <p14:tracePt t="48952" x="6270625" y="2582863"/>
          <p14:tracePt t="49592" x="6253163" y="2541588"/>
          <p14:tracePt t="49599" x="6253163" y="2532063"/>
          <p14:tracePt t="49607" x="6245225" y="2516188"/>
          <p14:tracePt t="49623" x="6245225" y="2489200"/>
          <p14:tracePt t="49632" x="6245225" y="2481263"/>
          <p14:tracePt t="49639" x="6245225" y="2463800"/>
          <p14:tracePt t="50032" x="6210300" y="2438400"/>
          <p14:tracePt t="50039" x="6126163" y="2405063"/>
          <p14:tracePt t="50047" x="5981700" y="2387600"/>
          <p14:tracePt t="50060" x="5751513" y="2362200"/>
          <p14:tracePt t="50065" x="5548313" y="2336800"/>
          <p14:tracePt t="50071" x="5318125" y="2268538"/>
          <p14:tracePt t="50078" x="5114925" y="2243138"/>
          <p14:tracePt t="50086" x="4919663" y="2227263"/>
          <p14:tracePt t="50095" x="4681538" y="2174875"/>
          <p14:tracePt t="50103" x="4486275" y="2133600"/>
          <p14:tracePt t="50110" x="4306888" y="2116138"/>
          <p14:tracePt t="50119" x="4162425" y="2073275"/>
          <p14:tracePt t="50127" x="3959225" y="2022475"/>
          <p14:tracePt t="50135" x="3781425" y="1954213"/>
          <p14:tracePt t="50144" x="3627438" y="1911350"/>
          <p14:tracePt t="50151" x="3424238" y="1895475"/>
          <p14:tracePt t="50159" x="3279775" y="1827213"/>
          <p14:tracePt t="50167" x="3178175" y="1793875"/>
          <p14:tracePt t="50174" x="3059113" y="1751013"/>
          <p14:tracePt t="50183" x="2990850" y="1716088"/>
          <p14:tracePt t="50280" x="2955925" y="1700213"/>
          <p14:tracePt t="50288" x="2914650" y="1649413"/>
          <p14:tracePt t="50297" x="2863850" y="1631950"/>
          <p14:tracePt t="50304" x="2770188" y="1563688"/>
          <p14:tracePt t="50311" x="2651125" y="1520825"/>
          <p14:tracePt t="50319" x="2524125" y="1452563"/>
          <p14:tracePt t="50327" x="2344738" y="1436688"/>
          <p14:tracePt t="50335" x="2260600" y="1419225"/>
          <p14:tracePt t="50344" x="2157413" y="1376363"/>
          <p14:tracePt t="50351" x="2132013" y="1376363"/>
          <p14:tracePt t="50359" x="2106613" y="1376363"/>
          <p14:tracePt t="50383" x="2098675" y="1376363"/>
          <p14:tracePt t="50391" x="2055813" y="1385888"/>
          <p14:tracePt t="50399" x="2005013" y="1419225"/>
          <p14:tracePt t="50407" x="1987550" y="1444625"/>
          <p14:tracePt t="50415" x="1962150" y="1470025"/>
          <p14:tracePt t="50423" x="1928813" y="1504950"/>
          <p14:tracePt t="50431" x="1911350" y="1555750"/>
          <p14:tracePt t="50439" x="1903413" y="1581150"/>
          <p14:tracePt t="50447" x="1903413" y="1606550"/>
          <p14:tracePt t="50455" x="1903413" y="1649413"/>
          <p14:tracePt t="50463" x="1903413" y="1700213"/>
          <p14:tracePt t="50471" x="1903413" y="1801813"/>
          <p14:tracePt t="50478" x="1903413" y="1920875"/>
          <p14:tracePt t="50486" x="1911350" y="2039938"/>
          <p14:tracePt t="50494" x="1971675" y="2166938"/>
          <p14:tracePt t="50502" x="2030413" y="2268538"/>
          <p14:tracePt t="50510" x="2090738" y="2362200"/>
          <p14:tracePt t="50519" x="2141538" y="2413000"/>
          <p14:tracePt t="50527" x="2174875" y="2447925"/>
          <p14:tracePt t="50534" x="2182813" y="2455863"/>
          <p14:tracePt t="50544" x="2200275" y="2463800"/>
          <p14:tracePt t="50559" x="2208213" y="2463800"/>
          <p14:tracePt t="50567" x="2235200" y="2498725"/>
          <p14:tracePt t="50583" x="2286000" y="2498725"/>
          <p14:tracePt t="50591" x="2311400" y="2498725"/>
          <p14:tracePt t="50599" x="2352675" y="2498725"/>
          <p14:tracePt t="50607" x="2379663" y="2498725"/>
          <p14:tracePt t="50615" x="2446338" y="2498725"/>
          <p14:tracePt t="50623" x="2489200" y="2498725"/>
          <p14:tracePt t="50631" x="2514600" y="2498725"/>
          <p14:tracePt t="50639" x="2582863" y="2498725"/>
          <p14:tracePt t="50647" x="2608263" y="2498725"/>
          <p14:tracePt t="50655" x="2651125" y="2498725"/>
          <p14:tracePt t="50663" x="2668588" y="2498725"/>
          <p14:tracePt t="50671" x="2676525" y="2489200"/>
          <p14:tracePt t="50840" x="2719388" y="2489200"/>
          <p14:tracePt t="50848" x="2727325" y="2489200"/>
          <p14:tracePt t="50856" x="2770188" y="2489200"/>
          <p14:tracePt t="50864" x="2795588" y="2489200"/>
          <p14:tracePt t="50871" x="2863850" y="2498725"/>
          <p14:tracePt t="50879" x="2930525" y="2532063"/>
          <p14:tracePt t="50887" x="3024188" y="2549525"/>
          <p14:tracePt t="50894" x="3152775" y="2617788"/>
          <p14:tracePt t="50903" x="3355975" y="2660650"/>
          <p14:tracePt t="50912" x="3594100" y="2778125"/>
          <p14:tracePt t="50919" x="3822700" y="2871788"/>
          <p14:tracePt t="50928" x="4060825" y="2990850"/>
          <p14:tracePt t="50935" x="4291013" y="3084513"/>
          <p14:tracePt t="50945" x="4468813" y="3152775"/>
          <p14:tracePt t="50951" x="4630738" y="3238500"/>
          <p14:tracePt t="50959" x="4749800" y="3297238"/>
          <p14:tracePt t="50967" x="4818063" y="3314700"/>
          <p14:tracePt t="50975" x="4859338" y="3314700"/>
          <p14:tracePt t="50983" x="4927600" y="3330575"/>
          <p14:tracePt t="50991" x="4995863" y="3365500"/>
          <p14:tracePt t="50999" x="5064125" y="3365500"/>
          <p14:tracePt t="51007" x="5106988" y="3382963"/>
          <p14:tracePt t="51015" x="5191125" y="3382963"/>
          <p14:tracePt t="51029" x="5259388" y="3382963"/>
          <p14:tracePt t="51032" x="5343525" y="3382963"/>
          <p14:tracePt t="51039" x="5403850" y="3382963"/>
          <p14:tracePt t="51048" x="5429250" y="3382963"/>
          <p14:tracePt t="51055" x="5480050" y="3382963"/>
          <p14:tracePt t="51063" x="5487988" y="3382963"/>
          <p14:tracePt t="51071" x="5497513" y="3382963"/>
          <p14:tracePt t="51079" x="5556250" y="3348038"/>
          <p14:tracePt t="51087" x="5607050" y="3340100"/>
          <p14:tracePt t="51095" x="5675313" y="3305175"/>
          <p14:tracePt t="51103" x="5794375" y="3279775"/>
          <p14:tracePt t="51112" x="5938838" y="3263900"/>
          <p14:tracePt t="51119" x="6083300" y="3238500"/>
          <p14:tracePt t="51128" x="6235700" y="3195638"/>
          <p14:tracePt t="51135" x="6380163" y="3178175"/>
          <p14:tracePt t="51145" x="6524625" y="3152775"/>
          <p14:tracePt t="51151" x="6618288" y="3152775"/>
          <p14:tracePt t="51159" x="6661150" y="3144838"/>
          <p14:tracePt t="51167" x="6704013" y="3144838"/>
          <p14:tracePt t="51320" x="6719888" y="3144838"/>
          <p14:tracePt t="51331" x="6719888" y="3152775"/>
          <p14:tracePt t="51337" x="6719888" y="3178175"/>
          <p14:tracePt t="51345" x="6719888" y="3246438"/>
          <p14:tracePt t="51350" x="6737350" y="3314700"/>
          <p14:tracePt t="51359" x="6737350" y="3340100"/>
          <p14:tracePt t="51367" x="6754813" y="3424238"/>
          <p14:tracePt t="51375" x="6770688" y="3492500"/>
          <p14:tracePt t="51383" x="6780213" y="3502025"/>
          <p14:tracePt t="51391" x="6797675" y="3543300"/>
          <p14:tracePt t="51594" x="6788150" y="3543300"/>
          <p14:tracePt t="51601" x="6737350" y="3527425"/>
          <p14:tracePt t="51607" x="6686550" y="3492500"/>
          <p14:tracePt t="51615" x="6643688" y="3475038"/>
          <p14:tracePt t="51623" x="6575425" y="3459163"/>
          <p14:tracePt t="51631" x="6550025" y="3459163"/>
          <p14:tracePt t="51639" x="6483350" y="3459163"/>
          <p14:tracePt t="51647" x="6456363" y="3459163"/>
          <p14:tracePt t="51655" x="6372225" y="3459163"/>
          <p14:tracePt t="51663" x="6286500" y="3459163"/>
          <p14:tracePt t="51671" x="6194425" y="3459163"/>
          <p14:tracePt t="51679" x="6057900" y="3459163"/>
          <p14:tracePt t="51687" x="5964238" y="3459163"/>
          <p14:tracePt t="51694" x="5853113" y="3459163"/>
          <p14:tracePt t="51703" x="5786438" y="3459163"/>
          <p14:tracePt t="51711" x="5743575" y="3459163"/>
          <p14:tracePt t="51719" x="5657850" y="3459163"/>
          <p14:tracePt t="51728" x="5616575" y="3459163"/>
          <p14:tracePt t="51735" x="5581650" y="3484563"/>
          <p14:tracePt t="51744" x="5556250" y="3484563"/>
          <p14:tracePt t="51751" x="5530850" y="3484563"/>
          <p14:tracePt t="51759" x="5513388" y="3484563"/>
          <p14:tracePt t="51767" x="5487988" y="3484563"/>
          <p14:tracePt t="51775" x="5462588" y="3502025"/>
          <p14:tracePt t="51782" x="5446713" y="3502025"/>
          <p14:tracePt t="51791" x="5411788" y="3502025"/>
          <p14:tracePt t="51799" x="5360988" y="3502025"/>
          <p14:tracePt t="51807" x="5318125" y="3517900"/>
          <p14:tracePt t="51815" x="5249863" y="3517900"/>
          <p14:tracePt t="51823" x="5224463" y="3517900"/>
          <p14:tracePt t="51831" x="5157788" y="3527425"/>
          <p14:tracePt t="51839" x="5114925" y="3560763"/>
          <p14:tracePt t="51847" x="5089525" y="3560763"/>
          <p14:tracePt t="51855" x="5072063" y="3560763"/>
          <p14:tracePt t="51863" x="5029200" y="3578225"/>
          <p14:tracePt t="51871" x="5021263" y="3578225"/>
          <p14:tracePt t="51879" x="4978400" y="3586163"/>
          <p14:tracePt t="51887" x="4953000" y="3586163"/>
          <p14:tracePt t="51895" x="4884738" y="3603625"/>
          <p14:tracePt t="51903" x="4843463" y="3619500"/>
          <p14:tracePt t="51911" x="4775200" y="3654425"/>
          <p14:tracePt t="51919" x="4706938" y="3671888"/>
          <p14:tracePt t="51928" x="4699000" y="3671888"/>
          <p14:tracePt t="51999" x="4664075" y="3687763"/>
          <p14:tracePt t="52007" x="4656138" y="3687763"/>
          <p14:tracePt t="52015" x="4630738" y="3713163"/>
          <p14:tracePt t="52023" x="4595813" y="3738563"/>
          <p14:tracePt t="52031" x="4570413" y="3756025"/>
          <p14:tracePt t="52039" x="4537075" y="3790950"/>
          <p14:tracePt t="52060" x="4476750" y="3832225"/>
          <p14:tracePt t="52120" x="4468813" y="3841750"/>
          <p14:tracePt t="52135" x="4451350" y="3857625"/>
          <p14:tracePt t="52151" x="4443413" y="3867150"/>
          <p14:tracePt t="52167" x="4435475" y="3883025"/>
          <p14:tracePt t="52224" x="4435475" y="3892550"/>
          <p14:tracePt t="52231" x="4443413" y="3900488"/>
          <p14:tracePt t="52240" x="4460875" y="3917950"/>
          <p14:tracePt t="52255" x="4486275" y="3925888"/>
          <p14:tracePt t="52264" x="4511675" y="3925888"/>
          <p14:tracePt t="52272" x="4562475" y="3943350"/>
          <p14:tracePt t="52287" x="4570413" y="3960813"/>
          <p14:tracePt t="52296" x="4587875" y="3960813"/>
          <p14:tracePt t="52303" x="4595813" y="3968750"/>
          <p14:tracePt t="52313" x="4605338" y="3976688"/>
          <p14:tracePt t="52319" x="4621213" y="4019550"/>
          <p14:tracePt t="52328" x="4630738" y="4019550"/>
          <p14:tracePt t="52335" x="4664075" y="4052888"/>
          <p14:tracePt t="52345" x="4689475" y="4079875"/>
          <p14:tracePt t="52351" x="4724400" y="4113213"/>
          <p14:tracePt t="52359" x="4732338" y="4138613"/>
          <p14:tracePt t="52367" x="4749800" y="4156075"/>
          <p14:tracePt t="52375" x="4775200" y="4214813"/>
          <p14:tracePt t="52383" x="4791075" y="4224338"/>
          <p14:tracePt t="52391" x="4800600" y="4265613"/>
          <p14:tracePt t="52399" x="4800600" y="4275138"/>
          <p14:tracePt t="52407" x="4818063" y="4291013"/>
          <p14:tracePt t="52415" x="4843463" y="4351338"/>
          <p14:tracePt t="52423" x="4859338" y="4359275"/>
          <p14:tracePt t="52432" x="4859338" y="4402138"/>
          <p14:tracePt t="52439" x="4868863" y="4410075"/>
          <p14:tracePt t="52448" x="4868863" y="4427538"/>
          <p14:tracePt t="52455" x="4884738" y="4435475"/>
          <p14:tracePt t="52464" x="4884738" y="4452938"/>
          <p14:tracePt t="52503" x="4894263" y="4478338"/>
          <p14:tracePt t="52511" x="4910138" y="4478338"/>
          <p14:tracePt t="52519" x="4919663" y="4486275"/>
          <p14:tracePt t="52528" x="4935538" y="4529138"/>
          <p14:tracePt t="52535" x="4945063" y="4538663"/>
          <p14:tracePt t="52545" x="4953000" y="4554538"/>
          <p14:tracePt t="52551" x="4970463" y="4564063"/>
          <p14:tracePt t="52559" x="4995863" y="4579938"/>
          <p14:tracePt t="52567" x="5003800" y="4589463"/>
          <p14:tracePt t="52575" x="5021263" y="4605338"/>
          <p14:tracePt t="52583" x="5046663" y="4614863"/>
          <p14:tracePt t="52591" x="5054600" y="4614863"/>
          <p14:tracePt t="52599" x="5114925" y="4648200"/>
          <p14:tracePt t="52607" x="5132388" y="4657725"/>
          <p14:tracePt t="52616" x="5173663" y="4657725"/>
          <p14:tracePt t="52623" x="5199063" y="4673600"/>
          <p14:tracePt t="52632" x="5249863" y="4691063"/>
          <p14:tracePt t="52639" x="5310188" y="4691063"/>
          <p14:tracePt t="52647" x="5353050" y="4699000"/>
          <p14:tracePt t="52655" x="5437188" y="4699000"/>
          <p14:tracePt t="52664" x="5487988" y="4699000"/>
          <p14:tracePt t="52671" x="5573713" y="4699000"/>
          <p14:tracePt t="52679" x="5632450" y="4699000"/>
          <p14:tracePt t="52687" x="5683250" y="4733925"/>
          <p14:tracePt t="52695" x="5726113" y="4733925"/>
          <p14:tracePt t="52703" x="5751513" y="4733925"/>
          <p14:tracePt t="52712" x="5786438" y="4733925"/>
          <p14:tracePt t="52719" x="5794375" y="4733925"/>
          <p14:tracePt t="52728" x="5802313" y="4733925"/>
          <p14:tracePt t="52735" x="5819775" y="4733925"/>
          <p14:tracePt t="52751" x="5862638" y="4733925"/>
          <p14:tracePt t="52759" x="5888038" y="4733925"/>
          <p14:tracePt t="52767" x="5946775" y="4733925"/>
          <p14:tracePt t="52775" x="5997575" y="4733925"/>
          <p14:tracePt t="52783" x="6040438" y="4733925"/>
          <p14:tracePt t="52791" x="6100763" y="4733925"/>
          <p14:tracePt t="52799" x="6167438" y="4733925"/>
          <p14:tracePt t="52807" x="6235700" y="4708525"/>
          <p14:tracePt t="52815" x="6278563" y="4708525"/>
          <p14:tracePt t="52823" x="6346825" y="4708525"/>
          <p14:tracePt t="52832" x="6405563" y="4708525"/>
          <p14:tracePt t="52839" x="6473825" y="4708525"/>
          <p14:tracePt t="52847" x="6499225" y="4708525"/>
          <p14:tracePt t="52855" x="6542088" y="4708525"/>
          <p14:tracePt t="52863" x="6559550" y="4699000"/>
          <p14:tracePt t="52871" x="6584950" y="4699000"/>
          <p14:tracePt t="52879" x="6643688" y="4683125"/>
          <p14:tracePt t="52887" x="6678613" y="4648200"/>
          <p14:tracePt t="52894" x="6719888" y="4648200"/>
          <p14:tracePt t="52903" x="6788150" y="4630738"/>
          <p14:tracePt t="52912" x="6856413" y="4614863"/>
          <p14:tracePt t="52919" x="6899275" y="4614863"/>
          <p14:tracePt t="52928" x="6950075" y="4589463"/>
          <p14:tracePt t="52935" x="6958013" y="4572000"/>
          <p14:tracePt t="52945" x="6983413" y="4572000"/>
          <p14:tracePt t="52951" x="7008813" y="4572000"/>
          <p14:tracePt t="52967" x="7043738" y="4564063"/>
          <p14:tracePt t="53072" x="7085013" y="4529138"/>
          <p14:tracePt t="53081" x="7102475" y="4513263"/>
          <p14:tracePt t="53088" x="7127875" y="4486275"/>
          <p14:tracePt t="53099" x="7153275" y="4478338"/>
          <p14:tracePt t="53104" x="7188200" y="4445000"/>
          <p14:tracePt t="53116" x="7196138" y="4435475"/>
          <p14:tracePt t="53121" x="7239000" y="4402138"/>
          <p14:tracePt t="53131" x="7256463" y="4376738"/>
          <p14:tracePt t="53138" x="7281863" y="4341813"/>
          <p14:tracePt t="53144" x="7297738" y="4333875"/>
          <p14:tracePt t="53151" x="7323138" y="4308475"/>
          <p14:tracePt t="53167" x="7340600" y="4291013"/>
          <p14:tracePt t="53175" x="7348538" y="4283075"/>
          <p14:tracePt t="53183" x="7358063" y="4265613"/>
          <p14:tracePt t="53191" x="7373938" y="4240213"/>
          <p14:tracePt t="53207" x="7373938" y="4232275"/>
          <p14:tracePt t="53215" x="7373938" y="4214813"/>
          <p14:tracePt t="53223" x="7373938" y="4189413"/>
          <p14:tracePt t="53239" x="7373938" y="4164013"/>
          <p14:tracePt t="53248" x="7373938" y="4121150"/>
          <p14:tracePt t="53255" x="7373938" y="4105275"/>
          <p14:tracePt t="53263" x="7373938" y="4079875"/>
          <p14:tracePt t="53271" x="7373938" y="4052888"/>
          <p14:tracePt t="53279" x="7373938" y="4044950"/>
          <p14:tracePt t="53287" x="7366000" y="4019550"/>
          <p14:tracePt t="53303" x="7358063" y="3986213"/>
          <p14:tracePt t="53311" x="7340600" y="3960813"/>
          <p14:tracePt t="53328" x="7332663" y="3943350"/>
          <p14:tracePt t="53335" x="7297738" y="3935413"/>
          <p14:tracePt t="53345" x="7289800" y="3917950"/>
          <p14:tracePt t="53351" x="7264400" y="3892550"/>
          <p14:tracePt t="53359" x="7246938" y="3883025"/>
          <p14:tracePt t="53367" x="7204075" y="3841750"/>
          <p14:tracePt t="53375" x="7196138" y="3824288"/>
          <p14:tracePt t="53383" x="7170738" y="3816350"/>
          <p14:tracePt t="53391" x="7153275" y="3798888"/>
          <p14:tracePt t="53407" x="7145338" y="3798888"/>
          <p14:tracePt t="53423" x="7119938" y="3773488"/>
          <p14:tracePt t="53432" x="7102475" y="3773488"/>
          <p14:tracePt t="53439" x="7077075" y="3773488"/>
          <p14:tracePt t="53448" x="7051675" y="3773488"/>
          <p14:tracePt t="53455" x="7043738" y="3773488"/>
          <p14:tracePt t="53463" x="7018338" y="3773488"/>
          <p14:tracePt t="53471" x="6967538" y="3773488"/>
          <p14:tracePt t="53479" x="6942138" y="3773488"/>
          <p14:tracePt t="53487" x="6899275" y="3773488"/>
          <p14:tracePt t="53495" x="6873875" y="3773488"/>
          <p14:tracePt t="53503" x="6823075" y="3773488"/>
          <p14:tracePt t="53511" x="6780213" y="3773488"/>
          <p14:tracePt t="53519" x="6711950" y="3773488"/>
          <p14:tracePt t="53528" x="6653213" y="3773488"/>
          <p14:tracePt t="53535" x="6584950" y="3773488"/>
          <p14:tracePt t="53545" x="6499225" y="3756025"/>
          <p14:tracePt t="53551" x="6415088" y="3756025"/>
          <p14:tracePt t="53559" x="6346825" y="3756025"/>
          <p14:tracePt t="53567" x="6261100" y="3756025"/>
          <p14:tracePt t="53575" x="6219825" y="3756025"/>
          <p14:tracePt t="53583" x="6108700" y="3738563"/>
          <p14:tracePt t="53591" x="5997575" y="3738563"/>
          <p14:tracePt t="53599" x="5905500" y="3722688"/>
          <p14:tracePt t="53607" x="5811838" y="3722688"/>
          <p14:tracePt t="53615" x="5743575" y="3687763"/>
          <p14:tracePt t="53623" x="5683250" y="3687763"/>
          <p14:tracePt t="53631" x="5632450" y="3687763"/>
          <p14:tracePt t="53639" x="5573713" y="3687763"/>
          <p14:tracePt t="53648" x="5530850" y="3687763"/>
          <p14:tracePt t="53655" x="5462588" y="3687763"/>
          <p14:tracePt t="53663" x="5403850" y="3687763"/>
          <p14:tracePt t="53671" x="5318125" y="3687763"/>
          <p14:tracePt t="53679" x="5224463" y="3687763"/>
          <p14:tracePt t="53687" x="5114925" y="3687763"/>
          <p14:tracePt t="53694" x="5021263" y="3687763"/>
          <p14:tracePt t="53703" x="4910138" y="3687763"/>
          <p14:tracePt t="53711" x="4791075" y="3687763"/>
          <p14:tracePt t="53719" x="4732338" y="3671888"/>
          <p14:tracePt t="53728" x="4664075" y="3671888"/>
          <p14:tracePt t="53735" x="4605338" y="3671888"/>
          <p14:tracePt t="53744" x="4537075" y="3671888"/>
          <p14:tracePt t="53751" x="4494213" y="3671888"/>
          <p14:tracePt t="53759" x="4443413" y="3671888"/>
          <p14:tracePt t="53767" x="4418013" y="3671888"/>
          <p14:tracePt t="53775" x="4375150" y="3671888"/>
          <p14:tracePt t="53783" x="4359275" y="3671888"/>
          <p14:tracePt t="53791" x="4324350" y="3671888"/>
          <p14:tracePt t="53823" x="4306888" y="3671888"/>
          <p14:tracePt t="53873" x="4298950" y="3671888"/>
          <p14:tracePt t="53880" x="4281488" y="3687763"/>
          <p14:tracePt t="53904" x="4273550" y="3697288"/>
          <p14:tracePt t="53922" x="4265613" y="3705225"/>
          <p14:tracePt t="53929" x="4248150" y="3722688"/>
          <p14:tracePt t="53935" x="4248150" y="3730625"/>
          <p14:tracePt t="53944" x="4248150" y="3748088"/>
          <p14:tracePt t="54345" x="4240213" y="3756025"/>
          <p14:tracePt t="55528" x="4240213" y="3781425"/>
          <p14:tracePt t="55536" x="4273550" y="3816350"/>
          <p14:tracePt t="55544" x="4324350" y="3908425"/>
          <p14:tracePt t="55551" x="4359275" y="3935413"/>
          <p14:tracePt t="55560" x="4410075" y="4002088"/>
          <p14:tracePt t="55567" x="4443413" y="4079875"/>
          <p14:tracePt t="55575" x="4460875" y="4121150"/>
          <p14:tracePt t="55583" x="4494213" y="4156075"/>
          <p14:tracePt t="55591" x="4529138" y="4224338"/>
          <p14:tracePt t="55599" x="4537075" y="4232275"/>
          <p14:tracePt t="55606" x="4562475" y="4257675"/>
          <p14:tracePt t="55824" x="4595813" y="4291013"/>
          <p14:tracePt t="55840" x="4605338" y="4316413"/>
          <p14:tracePt t="55848" x="4638675" y="4351338"/>
          <p14:tracePt t="55855" x="4673600" y="4394200"/>
          <p14:tracePt t="55863" x="4681538" y="4427538"/>
          <p14:tracePt t="55870" x="4732338" y="4478338"/>
          <p14:tracePt t="55879" x="4783138" y="4521200"/>
          <p14:tracePt t="55887" x="4833938" y="4554538"/>
          <p14:tracePt t="55895" x="4919663" y="4614863"/>
          <p14:tracePt t="55903" x="4970463" y="4622800"/>
          <p14:tracePt t="55910" x="5054600" y="4640263"/>
          <p14:tracePt t="55919" x="5173663" y="4665663"/>
          <p14:tracePt t="55927" x="5302250" y="4708525"/>
          <p14:tracePt t="55935" x="5446713" y="4724400"/>
          <p14:tracePt t="55943" x="5616575" y="4724400"/>
          <p14:tracePt t="55951" x="5811838" y="4724400"/>
          <p14:tracePt t="55966" x="6007100" y="4724400"/>
          <p14:tracePt t="55971" x="6184900" y="4691063"/>
          <p14:tracePt t="55976" x="6329363" y="4665663"/>
          <p14:tracePt t="55983" x="6456363" y="4605338"/>
          <p14:tracePt t="55991" x="6559550" y="4546600"/>
          <p14:tracePt t="55999" x="6626225" y="4513263"/>
          <p14:tracePt t="56007" x="6661150" y="4478338"/>
          <p14:tracePt t="56015" x="6704013" y="4470400"/>
          <p14:tracePt t="56023" x="6719888" y="4435475"/>
          <p14:tracePt t="56031" x="6729413" y="4427538"/>
          <p14:tracePt t="56039" x="6745288" y="4410075"/>
          <p14:tracePt t="56047" x="6770688" y="4384675"/>
          <p14:tracePt t="56055" x="6770688" y="4376738"/>
          <p14:tracePt t="56063" x="6770688" y="4351338"/>
          <p14:tracePt t="56071" x="6788150" y="4300538"/>
          <p14:tracePt t="56079" x="6788150" y="4275138"/>
          <p14:tracePt t="56087" x="6797675" y="4249738"/>
          <p14:tracePt t="56095" x="6813550" y="4232275"/>
          <p14:tracePt t="56103" x="6813550" y="4224338"/>
          <p14:tracePt t="56110" x="6838950" y="4181475"/>
          <p14:tracePt t="56119" x="6856413" y="4146550"/>
          <p14:tracePt t="56135" x="6864350" y="4138613"/>
          <p14:tracePt t="56144" x="6864350" y="4113213"/>
          <p14:tracePt t="56151" x="6881813" y="4095750"/>
          <p14:tracePt t="56160" x="6907213" y="4037013"/>
          <p14:tracePt t="56167" x="6924675" y="4027488"/>
          <p14:tracePt t="56175" x="6950075" y="4002088"/>
          <p14:tracePt t="56183" x="6967538" y="3951288"/>
          <p14:tracePt t="56191" x="6975475" y="3943350"/>
          <p14:tracePt t="56199" x="7000875" y="3917950"/>
          <p14:tracePt t="56207" x="7018338" y="3883025"/>
          <p14:tracePt t="56214" x="7026275" y="3875088"/>
          <p14:tracePt t="56223" x="7043738" y="3857625"/>
          <p14:tracePt t="56231" x="7051675" y="3849688"/>
          <p14:tracePt t="56304" x="7051675" y="3841750"/>
          <p14:tracePt t="56313" x="7051675" y="3816350"/>
          <p14:tracePt t="56320" x="7051675" y="3763963"/>
          <p14:tracePt t="56331" x="7051675" y="3738563"/>
          <p14:tracePt t="56336" x="7051675" y="3730625"/>
          <p14:tracePt t="56345" x="7034213" y="3671888"/>
          <p14:tracePt t="56352" x="7018338" y="3654425"/>
          <p14:tracePt t="56392" x="7008813" y="3646488"/>
          <p14:tracePt t="56399" x="6992938" y="3646488"/>
          <p14:tracePt t="56407" x="6958013" y="3646488"/>
          <p14:tracePt t="56416" x="6889750" y="3646488"/>
          <p14:tracePt t="56423" x="6788150" y="3646488"/>
          <p14:tracePt t="56432" x="6719888" y="3646488"/>
          <p14:tracePt t="56439" x="6610350" y="3646488"/>
          <p14:tracePt t="56447" x="6524625" y="3646488"/>
          <p14:tracePt t="56455" x="6440488" y="3646488"/>
          <p14:tracePt t="56463" x="6296025" y="3646488"/>
          <p14:tracePt t="56471" x="6176963" y="3646488"/>
          <p14:tracePt t="56479" x="6007100" y="3646488"/>
          <p14:tracePt t="56487" x="5837238" y="3646488"/>
          <p14:tracePt t="56494" x="5692775" y="3646488"/>
          <p14:tracePt t="56503" x="5556250" y="3646488"/>
          <p14:tracePt t="56512" x="5462588" y="3646488"/>
          <p14:tracePt t="56519" x="5378450" y="3646488"/>
          <p14:tracePt t="56528" x="5292725" y="3646488"/>
          <p14:tracePt t="56535" x="5191125" y="3671888"/>
          <p14:tracePt t="56545" x="5122863" y="3705225"/>
          <p14:tracePt t="56551" x="5029200" y="3730625"/>
          <p14:tracePt t="56562" x="4987925" y="3773488"/>
          <p14:tracePt t="56567" x="4935538" y="3773488"/>
          <p14:tracePt t="56576" x="4910138" y="3790950"/>
          <p14:tracePt t="56584" x="4859338" y="3790950"/>
          <p14:tracePt t="56592" x="4851400" y="3806825"/>
          <p14:tracePt t="56599" x="4808538" y="3806825"/>
          <p14:tracePt t="56607" x="4800600" y="3806825"/>
          <p14:tracePt t="56616" x="4775200" y="3806825"/>
          <p14:tracePt t="56623" x="4706938" y="3816350"/>
          <p14:tracePt t="56639" x="4664075" y="3816350"/>
          <p14:tracePt t="56648" x="4646613" y="3816350"/>
          <p14:tracePt t="56655" x="4621213" y="3816350"/>
          <p14:tracePt t="56663" x="4595813" y="3816350"/>
          <p14:tracePt t="56672" x="4587875" y="3816350"/>
          <p14:tracePt t="56679" x="4562475" y="3816350"/>
          <p14:tracePt t="56687" x="4529138" y="3816350"/>
          <p14:tracePt t="56695" x="4503738" y="3816350"/>
          <p14:tracePt t="56703" x="4460875" y="3816350"/>
          <p14:tracePt t="56712" x="4435475" y="3816350"/>
          <p14:tracePt t="56719" x="4384675" y="3816350"/>
          <p14:tracePt t="56729" x="4341813" y="3816350"/>
          <p14:tracePt t="56735" x="4256088" y="3816350"/>
          <p14:tracePt t="56745" x="4171950" y="3816350"/>
          <p14:tracePt t="56752" x="4078288" y="3816350"/>
          <p14:tracePt t="56762" x="4017963" y="3816350"/>
          <p14:tracePt t="56767" x="3976688" y="3816350"/>
          <p14:tracePt t="56775" x="3959225" y="3816350"/>
          <p14:tracePt t="56799" x="3933825" y="3816350"/>
          <p14:tracePt t="56816" x="3890963" y="3816350"/>
          <p14:tracePt t="56823" x="3873500" y="3816350"/>
          <p14:tracePt t="56832" x="3865563" y="3816350"/>
          <p14:tracePt t="56839" x="3840163" y="3849688"/>
          <p14:tracePt t="56855" x="3806825" y="3857625"/>
          <p14:tracePt t="56871" x="3797300" y="3875088"/>
          <p14:tracePt t="56896" x="3781425" y="3900488"/>
          <p14:tracePt t="56903" x="3781425" y="3908425"/>
          <p14:tracePt t="56919" x="3781425" y="3925888"/>
          <p14:tracePt t="56929" x="3781425" y="3935413"/>
          <p14:tracePt t="56935" x="3781425" y="3960813"/>
          <p14:tracePt t="56951" x="3781425" y="3986213"/>
          <p14:tracePt t="56962" x="3781425" y="4002088"/>
          <p14:tracePt t="56967" x="3781425" y="4044950"/>
          <p14:tracePt t="56976" x="3781425" y="4052888"/>
          <p14:tracePt t="56983" x="3781425" y="4079875"/>
          <p14:tracePt t="56992" x="3781425" y="4095750"/>
          <p14:tracePt t="57000" x="3814763" y="4138613"/>
          <p14:tracePt t="57015" x="3832225" y="4181475"/>
          <p14:tracePt t="57032" x="3848100" y="4189413"/>
          <p14:tracePt t="57048" x="3873500" y="4206875"/>
          <p14:tracePt t="57055" x="3900488" y="4214813"/>
          <p14:tracePt t="57064" x="3908425" y="4214813"/>
          <p14:tracePt t="57071" x="3951288" y="4249738"/>
          <p14:tracePt t="57087" x="3959225" y="4249738"/>
          <p14:tracePt t="57095" x="3976688" y="4257675"/>
          <p14:tracePt t="57103" x="4017963" y="4275138"/>
          <p14:tracePt t="57112" x="4027488" y="4283075"/>
          <p14:tracePt t="57119" x="4070350" y="4325938"/>
          <p14:tracePt t="57128" x="4103688" y="4341813"/>
          <p14:tracePt t="57135" x="4162425" y="4359275"/>
          <p14:tracePt t="57145" x="4197350" y="4384675"/>
          <p14:tracePt t="57151" x="4240213" y="4384675"/>
          <p14:tracePt t="57162" x="4273550" y="4419600"/>
          <p14:tracePt t="57167" x="4359275" y="4435475"/>
          <p14:tracePt t="57176" x="4425950" y="4470400"/>
          <p14:tracePt t="57184" x="4494213" y="4486275"/>
          <p14:tracePt t="57191" x="4554538" y="4486275"/>
          <p14:tracePt t="57200" x="4621213" y="4503738"/>
          <p14:tracePt t="57207" x="4689475" y="4503738"/>
          <p14:tracePt t="57215" x="4749800" y="4503738"/>
          <p14:tracePt t="57223" x="4818063" y="4503738"/>
          <p14:tracePt t="57233" x="4843463" y="4503738"/>
          <p14:tracePt t="57239" x="4902200" y="4503738"/>
          <p14:tracePt t="57247" x="4919663" y="4503738"/>
          <p14:tracePt t="57255" x="4970463" y="4521200"/>
          <p14:tracePt t="57272" x="5038725" y="4521200"/>
          <p14:tracePt t="57280" x="5106988" y="4554538"/>
          <p14:tracePt t="57287" x="5199063" y="4572000"/>
          <p14:tracePt t="57295" x="5241925" y="4572000"/>
          <p14:tracePt t="57303" x="5327650" y="4572000"/>
          <p14:tracePt t="57312" x="5386388" y="4572000"/>
          <p14:tracePt t="57319" x="5437188" y="4589463"/>
          <p14:tracePt t="57328" x="5480050" y="4589463"/>
          <p14:tracePt t="57335" x="5505450" y="4589463"/>
          <p14:tracePt t="57345" x="5538788" y="4589463"/>
          <p14:tracePt t="57351" x="5548313" y="4589463"/>
          <p14:tracePt t="57407" x="5591175" y="4589463"/>
          <p14:tracePt t="57415" x="5649913" y="4589463"/>
          <p14:tracePt t="57423" x="5761038" y="4589463"/>
          <p14:tracePt t="57432" x="5845175" y="4589463"/>
          <p14:tracePt t="57439" x="5964238" y="4589463"/>
          <p14:tracePt t="57448" x="6049963" y="4589463"/>
          <p14:tracePt t="57455" x="6100763" y="4589463"/>
          <p14:tracePt t="57463" x="6126163" y="4589463"/>
          <p14:tracePt t="57471" x="6167438" y="4589463"/>
          <p14:tracePt t="57480" x="6184900" y="4589463"/>
          <p14:tracePt t="57543" x="6194425" y="4589463"/>
          <p14:tracePt t="57552" x="6202363" y="4589463"/>
          <p14:tracePt t="57561" x="6245225" y="4589463"/>
          <p14:tracePt t="57567" x="6270625" y="4589463"/>
          <p14:tracePt t="57575" x="6354763" y="4589463"/>
          <p14:tracePt t="57584" x="6423025" y="4589463"/>
          <p14:tracePt t="57592" x="6483350" y="4589463"/>
          <p14:tracePt t="57600" x="6499225" y="4589463"/>
          <p14:tracePt t="57639" x="6508750" y="4589463"/>
          <p14:tracePt t="57648" x="6524625" y="4589463"/>
          <p14:tracePt t="57655" x="6559550" y="4589463"/>
          <p14:tracePt t="57663" x="6610350" y="4589463"/>
          <p14:tracePt t="57671" x="6694488" y="4589463"/>
          <p14:tracePt t="57679" x="6780213" y="4589463"/>
          <p14:tracePt t="57687" x="6932613" y="4529138"/>
          <p14:tracePt t="57695" x="6992938" y="4529138"/>
          <p14:tracePt t="57703" x="7059613" y="4513263"/>
          <p14:tracePt t="57711" x="7127875" y="4495800"/>
          <p14:tracePt t="57751" x="7137400" y="4495800"/>
          <p14:tracePt t="57767" x="7153275" y="4486275"/>
          <p14:tracePt t="57776" x="7162800" y="4460875"/>
          <p14:tracePt t="57791" x="7178675" y="4394200"/>
          <p14:tracePt t="57799" x="7213600" y="4359275"/>
          <p14:tracePt t="57807" x="7281863" y="4291013"/>
          <p14:tracePt t="57816" x="7332663" y="4240213"/>
          <p14:tracePt t="57823" x="7366000" y="4197350"/>
          <p14:tracePt t="57833" x="7434263" y="4121150"/>
          <p14:tracePt t="57839" x="7485063" y="4070350"/>
          <p14:tracePt t="57849" x="7518400" y="4027488"/>
          <p14:tracePt t="57855" x="7527925" y="4011613"/>
          <p14:tracePt t="57864" x="7570788" y="3986213"/>
          <p14:tracePt t="57871" x="7570788" y="3976688"/>
          <p14:tracePt t="57879" x="7578725" y="3960813"/>
          <p14:tracePt t="57895" x="7578725" y="3935413"/>
          <p14:tracePt t="57912" x="7578725" y="3925888"/>
          <p14:tracePt t="57919" x="7578725" y="3908425"/>
          <p14:tracePt t="57929" x="7578725" y="3900488"/>
          <p14:tracePt t="58033" x="7545388" y="3857625"/>
          <p14:tracePt t="58045" x="7535863" y="3841750"/>
          <p14:tracePt t="58048" x="7493000" y="3832225"/>
          <p14:tracePt t="58057" x="7451725" y="3816350"/>
          <p14:tracePt t="58066" x="7383463" y="3781425"/>
          <p14:tracePt t="58080" x="7289800" y="3763963"/>
          <p14:tracePt t="58135" x="7256463" y="3763963"/>
          <p14:tracePt t="58143" x="7246938" y="3763963"/>
          <p14:tracePt t="58151" x="7239000" y="3763963"/>
          <p14:tracePt t="58160" x="7221538" y="3763963"/>
          <p14:tracePt t="58167" x="7196138" y="3763963"/>
          <p14:tracePt t="58175" x="7153275" y="3748088"/>
          <p14:tracePt t="58183" x="7119938" y="3748088"/>
          <p14:tracePt t="58191" x="7112000" y="3748088"/>
          <p14:tracePt t="58199" x="7102475" y="3748088"/>
          <p14:tracePt t="58207" x="7085013" y="3748088"/>
          <p14:tracePt t="58313" x="7077075" y="3748088"/>
          <p14:tracePt t="58320" x="7051675" y="3730625"/>
          <p14:tracePt t="58409" x="7034213" y="3730625"/>
          <p14:tracePt t="58417" x="7008813" y="3722688"/>
          <p14:tracePt t="58426" x="6983413" y="3705225"/>
          <p14:tracePt t="58432" x="6899275" y="3705225"/>
          <p14:tracePt t="58439" x="6805613" y="3687763"/>
          <p14:tracePt t="58448" x="6686550" y="3671888"/>
          <p14:tracePt t="58454" x="6567488" y="3671888"/>
          <p14:tracePt t="58463" x="6397625" y="3646488"/>
          <p14:tracePt t="58471" x="6194425" y="3603625"/>
          <p14:tracePt t="58479" x="6049963" y="3578225"/>
          <p14:tracePt t="58487" x="5870575" y="3560763"/>
          <p14:tracePt t="58495" x="5735638" y="3560763"/>
          <p14:tracePt t="58503" x="5581650" y="3535363"/>
          <p14:tracePt t="58510" x="5411788" y="3535363"/>
          <p14:tracePt t="58519" x="5241925" y="3535363"/>
          <p14:tracePt t="58527" x="5097463" y="3535363"/>
          <p14:tracePt t="58535" x="5013325" y="3535363"/>
          <p14:tracePt t="58544" x="4902200" y="3535363"/>
          <p14:tracePt t="58551" x="4757738" y="3535363"/>
          <p14:tracePt t="58560" x="4638675" y="3552825"/>
          <p14:tracePt t="58567" x="4545013" y="3552825"/>
          <p14:tracePt t="58575" x="4451350" y="3586163"/>
          <p14:tracePt t="58583" x="4384675" y="3603625"/>
          <p14:tracePt t="58591" x="4359275" y="3603625"/>
          <p14:tracePt t="58599" x="4298950" y="3603625"/>
          <p14:tracePt t="58607" x="4281488" y="3619500"/>
          <p14:tracePt t="58615" x="4240213" y="3619500"/>
          <p14:tracePt t="58623" x="4230688" y="3629025"/>
          <p14:tracePt t="58639" x="4222750" y="3629025"/>
          <p14:tracePt t="58647" x="4187825" y="3646488"/>
          <p14:tracePt t="58655" x="4162425" y="3671888"/>
          <p14:tracePt t="58663" x="4154488" y="3679825"/>
          <p14:tracePt t="58671" x="4137025" y="3697288"/>
          <p14:tracePt t="58680" x="4121150" y="3738563"/>
          <p14:tracePt t="58687" x="4095750" y="3748088"/>
          <p14:tracePt t="58696" x="4060825" y="3798888"/>
          <p14:tracePt t="58703" x="4052888" y="3816350"/>
          <p14:tracePt t="58711" x="4027488" y="3841750"/>
          <p14:tracePt t="58719" x="3992563" y="3867150"/>
          <p14:tracePt t="58727" x="3941763" y="3917950"/>
          <p14:tracePt t="58735" x="3933825" y="3925888"/>
          <p14:tracePt t="58743" x="3916363" y="3960813"/>
          <p14:tracePt t="58760" x="3908425" y="3968750"/>
          <p14:tracePt t="58775" x="3908425" y="3994150"/>
          <p14:tracePt t="58783" x="3890963" y="4019550"/>
          <p14:tracePt t="58791" x="3883025" y="4037013"/>
          <p14:tracePt t="58799" x="3883025" y="4044950"/>
          <p14:tracePt t="58807" x="3883025" y="4070350"/>
          <p14:tracePt t="58814" x="3883025" y="4087813"/>
          <p14:tracePt t="58823" x="3883025" y="4113213"/>
          <p14:tracePt t="58831" x="3883025" y="4138613"/>
          <p14:tracePt t="58839" x="3883025" y="4146550"/>
          <p14:tracePt t="58847" x="3883025" y="4164013"/>
          <p14:tracePt t="58855" x="3883025" y="4206875"/>
          <p14:tracePt t="58863" x="3883025" y="4214813"/>
          <p14:tracePt t="58871" x="3883025" y="4224338"/>
          <p14:tracePt t="58879" x="3883025" y="4249738"/>
          <p14:tracePt t="58887" x="3883025" y="4265613"/>
          <p14:tracePt t="58911" x="3883025" y="4275138"/>
          <p14:tracePt t="58926" x="3900488" y="4291013"/>
          <p14:tracePt t="58951" x="3941763" y="4300538"/>
          <p14:tracePt t="58967" x="3967163" y="4333875"/>
          <p14:tracePt t="58975" x="3992563" y="4333875"/>
          <p14:tracePt t="58983" x="4010025" y="4333875"/>
          <p14:tracePt t="58991" x="4017963" y="4341813"/>
          <p14:tracePt t="58999" x="4044950" y="4341813"/>
          <p14:tracePt t="59007" x="4070350" y="4341813"/>
          <p14:tracePt t="59015" x="4103688" y="4359275"/>
          <p14:tracePt t="59023" x="4146550" y="4376738"/>
          <p14:tracePt t="59031" x="4179888" y="4376738"/>
          <p14:tracePt t="59039" x="4240213" y="4376738"/>
          <p14:tracePt t="59047" x="4291013" y="4410075"/>
          <p14:tracePt t="59055" x="4332288" y="4419600"/>
          <p14:tracePt t="59063" x="4375150" y="4419600"/>
          <p14:tracePt t="59071" x="4410075" y="4435475"/>
          <p14:tracePt t="59079" x="4451350" y="4435475"/>
          <p14:tracePt t="59087" x="4486275" y="4452938"/>
          <p14:tracePt t="59095" x="4554538" y="4486275"/>
          <p14:tracePt t="59103" x="4562475" y="4486275"/>
          <p14:tracePt t="59110" x="4587875" y="4486275"/>
          <p14:tracePt t="59119" x="4613275" y="4486275"/>
          <p14:tracePt t="59127" x="4664075" y="4486275"/>
          <p14:tracePt t="59135" x="4673600" y="4486275"/>
          <p14:tracePt t="59143" x="4699000" y="4486275"/>
          <p14:tracePt t="59151" x="4740275" y="4486275"/>
          <p14:tracePt t="59160" x="4775200" y="4486275"/>
          <p14:tracePt t="59167" x="4833938" y="4486275"/>
          <p14:tracePt t="59175" x="4919663" y="4486275"/>
          <p14:tracePt t="59183" x="4978400" y="4486275"/>
          <p14:tracePt t="59191" x="5046663" y="4486275"/>
          <p14:tracePt t="59199" x="5132388" y="4486275"/>
          <p14:tracePt t="59207" x="5173663" y="4503738"/>
          <p14:tracePt t="59215" x="5241925" y="4503738"/>
          <p14:tracePt t="59223" x="5302250" y="4503738"/>
          <p14:tracePt t="59231" x="5335588" y="4503738"/>
          <p14:tracePt t="59239" x="5394325" y="4503738"/>
          <p14:tracePt t="59247" x="5437188" y="4503738"/>
          <p14:tracePt t="59255" x="5472113" y="4503738"/>
          <p14:tracePt t="59263" x="5513388" y="4503738"/>
          <p14:tracePt t="59271" x="5538788" y="4503738"/>
          <p14:tracePt t="59280" x="5607050" y="4503738"/>
          <p14:tracePt t="59287" x="5632450" y="4503738"/>
          <p14:tracePt t="59295" x="5675313" y="4503738"/>
          <p14:tracePt t="59303" x="5743575" y="4503738"/>
          <p14:tracePt t="59310" x="5786438" y="4503738"/>
          <p14:tracePt t="59319" x="5853113" y="4495800"/>
          <p14:tracePt t="59327" x="5964238" y="4495800"/>
          <p14:tracePt t="59335" x="6032500" y="4478338"/>
          <p14:tracePt t="59343" x="6091238" y="4478338"/>
          <p14:tracePt t="59351" x="6126163" y="4460875"/>
          <p14:tracePt t="59360" x="6210300" y="4460875"/>
          <p14:tracePt t="59367" x="6253163" y="4445000"/>
          <p14:tracePt t="59375" x="6278563" y="4445000"/>
          <p14:tracePt t="59383" x="6346825" y="4410075"/>
          <p14:tracePt t="59391" x="6380163" y="4402138"/>
          <p14:tracePt t="59399" x="6405563" y="4402138"/>
          <p14:tracePt t="59407" x="6415088" y="4402138"/>
          <p14:tracePt t="59415" x="6430963" y="4402138"/>
          <p14:tracePt t="59423" x="6473825" y="4384675"/>
          <p14:tracePt t="59431" x="6499225" y="4368800"/>
          <p14:tracePt t="59439" x="6550025" y="4368800"/>
          <p14:tracePt t="59447" x="6635750" y="4316413"/>
          <p14:tracePt t="59455" x="6762750" y="4275138"/>
          <p14:tracePt t="59463" x="6856413" y="4232275"/>
          <p14:tracePt t="59471" x="6950075" y="4197350"/>
          <p14:tracePt t="59479" x="7069138" y="4181475"/>
          <p14:tracePt t="59487" x="7119938" y="4181475"/>
          <p14:tracePt t="59495" x="7204075" y="4121150"/>
          <p14:tracePt t="59503" x="7221538" y="4121150"/>
          <p14:tracePt t="59510" x="7264400" y="4113213"/>
          <p14:tracePt t="59527" x="7272338" y="4113213"/>
          <p14:tracePt t="59535" x="7297738" y="4095750"/>
          <p14:tracePt t="59551" x="7332663" y="4062413"/>
          <p14:tracePt t="59560" x="7358063" y="4052888"/>
          <p14:tracePt t="59567" x="7373938" y="4037013"/>
          <p14:tracePt t="59575" x="7416800" y="4027488"/>
          <p14:tracePt t="59583" x="7416800" y="4011613"/>
          <p14:tracePt t="59591" x="7426325" y="4002088"/>
          <p14:tracePt t="59599" x="7434263" y="3986213"/>
          <p14:tracePt t="59623" x="7451725" y="3976688"/>
          <p14:tracePt t="59639" x="7451725" y="3935413"/>
          <p14:tracePt t="59647" x="7451725" y="3925888"/>
          <p14:tracePt t="59663" x="7451725" y="3908425"/>
          <p14:tracePt t="59671" x="7451725" y="3883025"/>
          <p14:tracePt t="59679" x="7451725" y="3875088"/>
          <p14:tracePt t="59719" x="7451725" y="3857625"/>
          <p14:tracePt t="59727" x="7451725" y="3824288"/>
          <p14:tracePt t="59735" x="7451725" y="3806825"/>
          <p14:tracePt t="59744" x="7442200" y="3763963"/>
          <p14:tracePt t="59751" x="7391400" y="3722688"/>
          <p14:tracePt t="59760" x="7272338" y="3679825"/>
          <p14:tracePt t="59767" x="7170738" y="3619500"/>
          <p14:tracePt t="59775" x="7026275" y="3578225"/>
          <p14:tracePt t="59783" x="6899275" y="3535363"/>
          <p14:tracePt t="59791" x="6813550" y="3517900"/>
          <p14:tracePt t="59799" x="6719888" y="3517900"/>
          <p14:tracePt t="59807" x="6661150" y="3502025"/>
          <p14:tracePt t="59815" x="6610350" y="3502025"/>
          <p14:tracePt t="59823" x="6567488" y="3502025"/>
          <p14:tracePt t="59831" x="6516688" y="3502025"/>
          <p14:tracePt t="59839" x="6473825" y="3502025"/>
          <p14:tracePt t="59847" x="6389688" y="3502025"/>
          <p14:tracePt t="59855" x="6303963" y="3502025"/>
          <p14:tracePt t="59864" x="6219825" y="3502025"/>
          <p14:tracePt t="59871" x="6100763" y="3502025"/>
          <p14:tracePt t="59879" x="5956300" y="3502025"/>
          <p14:tracePt t="59887" x="5845175" y="3502025"/>
          <p14:tracePt t="59895" x="5700713" y="3502025"/>
          <p14:tracePt t="59903" x="5497513" y="3535363"/>
          <p14:tracePt t="59911" x="5378450" y="3578225"/>
          <p14:tracePt t="59919" x="5173663" y="3603625"/>
          <p14:tracePt t="59927" x="4995863" y="3646488"/>
          <p14:tracePt t="59935" x="4884738" y="3646488"/>
          <p14:tracePt t="59943" x="4765675" y="3662363"/>
          <p14:tracePt t="59951" x="4699000" y="3679825"/>
          <p14:tracePt t="59960" x="4681538" y="3679825"/>
          <p14:tracePt t="59967" x="4673600" y="3679825"/>
          <p14:tracePt t="60048" x="4630738" y="3697288"/>
          <p14:tracePt t="60064" x="4621213" y="3697288"/>
          <p14:tracePt t="60071" x="4595813" y="3722688"/>
          <p14:tracePt t="60167" x="4579938" y="3722688"/>
          <p14:tracePt t="61184" x="4570413" y="3722688"/>
          <p14:tracePt t="61192" x="4554538" y="3722688"/>
          <p14:tracePt t="61223" x="4545013" y="3722688"/>
          <p14:tracePt t="61343" x="4562475" y="3713163"/>
          <p14:tracePt t="61352" x="4570413" y="3705225"/>
          <p14:tracePt t="61367" x="4587875" y="3679825"/>
          <p14:tracePt t="61377" x="4595813" y="3662363"/>
          <p14:tracePt t="61383" x="4621213" y="3654425"/>
          <p14:tracePt t="61407" x="4656138" y="3636963"/>
          <p14:tracePt t="61415" x="4681538" y="3619500"/>
          <p14:tracePt t="61423" x="4699000" y="3619500"/>
          <p14:tracePt t="61431" x="4724400" y="3594100"/>
          <p14:tracePt t="61446" x="4732338" y="3586163"/>
          <p14:tracePt t="61479" x="4732338" y="3568700"/>
          <p14:tracePt t="61519" x="4732338" y="3560763"/>
          <p14:tracePt t="61680" x="4732338" y="3543300"/>
          <p14:tracePt t="61688" x="4732338" y="3535363"/>
          <p14:tracePt t="61703" x="4757738" y="3517900"/>
          <p14:tracePt t="61711" x="4775200" y="3517900"/>
          <p14:tracePt t="61719" x="4783138" y="3517900"/>
          <p14:tracePt t="61759" x="4800600" y="3527425"/>
          <p14:tracePt t="61799" x="4826000" y="3552825"/>
          <p14:tracePt t="61807" x="4833938" y="3552825"/>
          <p14:tracePt t="61815" x="4876800" y="3568700"/>
          <p14:tracePt t="61823" x="4894263" y="3568700"/>
          <p14:tracePt t="61831" x="4945063" y="3568700"/>
          <p14:tracePt t="61839" x="4970463" y="3568700"/>
          <p14:tracePt t="61847" x="5021263" y="3594100"/>
          <p14:tracePt t="61855" x="5046663" y="3594100"/>
          <p14:tracePt t="61871" x="5064125" y="3594100"/>
          <p14:tracePt t="61935" x="5089525" y="3594100"/>
          <p14:tracePt t="61942" x="5097463" y="3594100"/>
          <p14:tracePt t="61951" x="5114925" y="3594100"/>
          <p14:tracePt t="61991" x="5122863" y="3594100"/>
          <p14:tracePt t="62007" x="5148263" y="3594100"/>
          <p14:tracePt t="62015" x="5173663" y="3594100"/>
          <p14:tracePt t="62023" x="5224463" y="3611563"/>
          <p14:tracePt t="62031" x="5249863" y="3611563"/>
          <p14:tracePt t="62039" x="5310188" y="3611563"/>
          <p14:tracePt t="62047" x="5343525" y="3611563"/>
          <p14:tracePt t="62055" x="5386388" y="3611563"/>
          <p14:tracePt t="62063" x="5411788" y="3611563"/>
          <p14:tracePt t="62071" x="5454650" y="3611563"/>
          <p14:tracePt t="62080" x="5472113" y="3611563"/>
          <p14:tracePt t="62087" x="5480050" y="3611563"/>
          <p14:tracePt t="62095" x="5497513" y="3611563"/>
          <p14:tracePt t="62103" x="5522913" y="3594100"/>
          <p14:tracePt t="62111" x="5530850" y="3586163"/>
          <p14:tracePt t="62119" x="5548313" y="3560763"/>
          <p14:tracePt t="62126" x="5565775" y="3509963"/>
          <p14:tracePt t="62135" x="5591175" y="3467100"/>
          <p14:tracePt t="62143" x="5607050" y="3433763"/>
          <p14:tracePt t="62151" x="5624513" y="3373438"/>
          <p14:tracePt t="62160" x="5641975" y="3322638"/>
          <p14:tracePt t="62167" x="5675313" y="3271838"/>
          <p14:tracePt t="62175" x="5708650" y="3186113"/>
          <p14:tracePt t="62183" x="5743575" y="3094038"/>
          <p14:tracePt t="62191" x="5776913" y="3016250"/>
          <p14:tracePt t="62199" x="5802313" y="2897188"/>
          <p14:tracePt t="62207" x="5819775" y="2813050"/>
          <p14:tracePt t="62214" x="5853113" y="2736850"/>
          <p14:tracePt t="62223" x="5870575" y="2643188"/>
          <p14:tracePt t="62231" x="5870575" y="2557463"/>
          <p14:tracePt t="62239" x="5888038" y="2489200"/>
          <p14:tracePt t="62247" x="5888038" y="2463800"/>
          <p14:tracePt t="62255" x="5888038" y="2422525"/>
          <p14:tracePt t="62263" x="5888038" y="2354263"/>
          <p14:tracePt t="62271" x="5888038" y="2328863"/>
          <p14:tracePt t="62279" x="5888038" y="2286000"/>
          <p14:tracePt t="62287" x="5888038" y="2268538"/>
          <p14:tracePt t="62295" x="5888038" y="2260600"/>
          <p14:tracePt t="62303" x="5888038" y="2217738"/>
          <p14:tracePt t="62311" x="5888038" y="2174875"/>
          <p14:tracePt t="62319" x="5888038" y="2149475"/>
          <p14:tracePt t="62326" x="5905500" y="2098675"/>
          <p14:tracePt t="62335" x="5905500" y="2073275"/>
          <p14:tracePt t="62343" x="5905500" y="2047875"/>
          <p14:tracePt t="62351" x="5905500" y="1997075"/>
          <p14:tracePt t="62360" x="5905500" y="1989138"/>
          <p14:tracePt t="62367" x="5905500" y="1928813"/>
          <p14:tracePt t="62376" x="5905500" y="1920875"/>
          <p14:tracePt t="62383" x="5905500" y="1895475"/>
          <p14:tracePt t="62391" x="5921375" y="1844675"/>
          <p14:tracePt t="62399" x="5930900" y="1835150"/>
          <p14:tracePt t="62407" x="5930900" y="1827213"/>
          <p14:tracePt t="62415" x="5930900" y="1809750"/>
          <p14:tracePt t="62423" x="5930900" y="1801813"/>
          <p14:tracePt t="62560" x="5930900" y="1835150"/>
          <p14:tracePt t="62568" x="5930900" y="1920875"/>
          <p14:tracePt t="62578" x="5930900" y="1963738"/>
          <p14:tracePt t="62586" x="5930900" y="2047875"/>
          <p14:tracePt t="62591" x="5930900" y="2159000"/>
          <p14:tracePt t="62599" x="5930900" y="2278063"/>
          <p14:tracePt t="62607" x="5930900" y="2362200"/>
          <p14:tracePt t="62615" x="5930900" y="2455863"/>
          <p14:tracePt t="62623" x="5930900" y="2566988"/>
          <p14:tracePt t="62630" x="5930900" y="2686050"/>
          <p14:tracePt t="62638" x="5930900" y="2770188"/>
          <p14:tracePt t="62647" x="5930900" y="2889250"/>
          <p14:tracePt t="62655" x="5930900" y="2949575"/>
          <p14:tracePt t="62663" x="5930900" y="3033713"/>
          <p14:tracePt t="62671" x="5930900" y="3119438"/>
          <p14:tracePt t="62679" x="5930900" y="3211513"/>
          <p14:tracePt t="62687" x="5930900" y="3271838"/>
          <p14:tracePt t="62695" x="5930900" y="3314700"/>
          <p14:tracePt t="62703" x="5930900" y="3365500"/>
          <p14:tracePt t="62711" x="5930900" y="3408363"/>
          <p14:tracePt t="62719" x="5930900" y="3424238"/>
          <p14:tracePt t="62726" x="5930900" y="3449638"/>
          <p14:tracePt t="62735" x="5930900" y="3475038"/>
          <p14:tracePt t="62743" x="5930900" y="3484563"/>
          <p14:tracePt t="62751" x="5930900" y="3502025"/>
          <p14:tracePt t="62767" x="5930900" y="3509963"/>
          <p14:tracePt t="62776" x="5930900" y="3535363"/>
          <p14:tracePt t="62782" x="5930900" y="3552825"/>
          <p14:tracePt t="62790" x="5930900" y="3560763"/>
          <p14:tracePt t="62799" x="5930900" y="3603625"/>
          <p14:tracePt t="62807" x="5930900" y="3629025"/>
          <p14:tracePt t="62815" x="5930900" y="3636963"/>
          <p14:tracePt t="62823" x="5930900" y="3697288"/>
          <p14:tracePt t="62838" x="5930900" y="3713163"/>
          <p14:tracePt t="62846" x="5930900" y="3738563"/>
          <p14:tracePt t="62863" x="5930900" y="3748088"/>
          <p14:tracePt t="62935" x="5930900" y="3730625"/>
          <p14:tracePt t="62942" x="5946775" y="3646488"/>
          <p14:tracePt t="62951" x="5946775" y="3552825"/>
          <p14:tracePt t="62959" x="5946775" y="3467100"/>
          <p14:tracePt t="62967" x="5946775" y="3322638"/>
          <p14:tracePt t="62977" x="5946775" y="3211513"/>
          <p14:tracePt t="62983" x="5946775" y="3119438"/>
          <p14:tracePt t="62991" x="5946775" y="3008313"/>
          <p14:tracePt t="62999" x="5946775" y="2889250"/>
          <p14:tracePt t="63007" x="5946775" y="2778125"/>
          <p14:tracePt t="63015" x="5946775" y="2660650"/>
          <p14:tracePt t="63023" x="5972175" y="2541588"/>
          <p14:tracePt t="63042" x="5989638" y="2430463"/>
          <p14:tracePt t="63047" x="5989638" y="2387600"/>
          <p14:tracePt t="63055" x="5989638" y="2319338"/>
          <p14:tracePt t="63063" x="5989638" y="2311400"/>
          <p14:tracePt t="63071" x="5989638" y="2286000"/>
          <p14:tracePt t="63079" x="5989638" y="2260600"/>
          <p14:tracePt t="63095" x="5989638" y="2243138"/>
          <p14:tracePt t="63241" x="6015038" y="2243138"/>
          <p14:tracePt t="63249" x="6015038" y="2319338"/>
          <p14:tracePt t="63256" x="6015038" y="2438400"/>
          <p14:tracePt t="63265" x="6015038" y="2549525"/>
          <p14:tracePt t="63271" x="6032500" y="2727325"/>
          <p14:tracePt t="63279" x="6057900" y="2897188"/>
          <p14:tracePt t="63287" x="6057900" y="3041650"/>
          <p14:tracePt t="63295" x="6075363" y="3186113"/>
          <p14:tracePt t="63303" x="6075363" y="3355975"/>
          <p14:tracePt t="63311" x="6116638" y="3509963"/>
          <p14:tracePt t="63319" x="6134100" y="3603625"/>
          <p14:tracePt t="63327" x="6159500" y="3697288"/>
          <p14:tracePt t="63335" x="6159500" y="3738563"/>
          <p14:tracePt t="63344" x="6159500" y="3763963"/>
          <p14:tracePt t="63360" x="6159500" y="3790950"/>
          <p14:tracePt t="63553" x="6159500" y="3841750"/>
          <p14:tracePt t="63563" x="6159500" y="3883025"/>
          <p14:tracePt t="63569" x="6159500" y="3892550"/>
          <p14:tracePt t="63577" x="6151563" y="3908425"/>
          <p14:tracePt t="63583" x="6126163" y="3908425"/>
          <p14:tracePt t="63591" x="6100763" y="3908425"/>
          <p14:tracePt t="63599" x="6075363" y="3908425"/>
          <p14:tracePt t="63606" x="6024563" y="3960813"/>
          <p14:tracePt t="63615" x="5997575" y="3960813"/>
          <p14:tracePt t="63623" x="5972175" y="3960813"/>
          <p14:tracePt t="63630" x="5938838" y="3960813"/>
          <p14:tracePt t="63639" x="5930900" y="3960813"/>
          <p14:tracePt t="63646" x="5905500" y="3951288"/>
          <p14:tracePt t="63655" x="5853113" y="3935413"/>
          <p14:tracePt t="63769" x="5862638" y="3935413"/>
          <p14:tracePt t="63779" x="5913438" y="3935413"/>
          <p14:tracePt t="63784" x="5946775" y="3908425"/>
          <p14:tracePt t="63791" x="5989638" y="3892550"/>
          <p14:tracePt t="63799" x="6057900" y="3857625"/>
          <p14:tracePt t="63807" x="6296025" y="3763963"/>
          <p14:tracePt t="63815" x="6389688" y="3748088"/>
          <p14:tracePt t="63823" x="6473825" y="3748088"/>
          <p14:tracePt t="63831" x="6524625" y="3730625"/>
          <p14:tracePt t="63839" x="6534150" y="3713163"/>
          <p14:tracePt t="63847" x="6534150" y="3705225"/>
          <p14:tracePt t="63855" x="6534150" y="3687763"/>
          <p14:tracePt t="63903" x="6534150" y="3679825"/>
          <p14:tracePt t="67567" x="6534150" y="3697288"/>
          <p14:tracePt t="67583" x="6534150" y="3705225"/>
          <p14:tracePt t="67784" x="6534150" y="3679825"/>
          <p14:tracePt t="67792" x="6534150" y="3594100"/>
          <p14:tracePt t="67799" x="6534150" y="3552825"/>
          <p14:tracePt t="67807" x="6534150" y="3467100"/>
          <p14:tracePt t="67815" x="6534150" y="3433763"/>
          <p14:tracePt t="67822" x="6534150" y="3390900"/>
          <p14:tracePt t="67830" x="6534150" y="3330575"/>
          <p14:tracePt t="67847" x="6534150" y="3297238"/>
          <p14:tracePt t="67855" x="6534150" y="3289300"/>
          <p14:tracePt t="67959" x="6516688" y="3246438"/>
          <p14:tracePt t="67967" x="6508750" y="3238500"/>
          <p14:tracePt t="67983" x="6491288" y="3238500"/>
          <p14:tracePt t="67991" x="6483350" y="3238500"/>
          <p14:tracePt t="67999" x="6456363" y="3221038"/>
          <p14:tracePt t="68007" x="6423025" y="3195638"/>
          <p14:tracePt t="68015" x="6415088" y="3178175"/>
          <p14:tracePt t="68023" x="6380163" y="3152775"/>
          <p14:tracePt t="68031" x="6354763" y="3119438"/>
          <p14:tracePt t="68047" x="6321425" y="3041650"/>
          <p14:tracePt t="68055" x="6278563" y="3000375"/>
          <p14:tracePt t="68063" x="6261100" y="2932113"/>
          <p14:tracePt t="68071" x="6235700" y="2838450"/>
          <p14:tracePt t="68079" x="6202363" y="2770188"/>
          <p14:tracePt t="68087" x="6184900" y="2701925"/>
          <p14:tracePt t="68095" x="6176963" y="2660650"/>
          <p14:tracePt t="68103" x="6176963" y="2608263"/>
          <p14:tracePt t="68111" x="6159500" y="2582863"/>
          <p14:tracePt t="68119" x="6126163" y="2549525"/>
          <p14:tracePt t="68126" x="6116638" y="2541588"/>
          <p14:tracePt t="68135" x="6100763" y="2532063"/>
          <p14:tracePt t="68142" x="6057900" y="2489200"/>
          <p14:tracePt t="68159" x="6049963" y="2473325"/>
          <p14:tracePt t="68167" x="6040438" y="2463800"/>
          <p14:tracePt t="68183" x="6024563" y="2447925"/>
          <p14:tracePt t="68239" x="6015038" y="2447925"/>
          <p14:tracePt t="68247" x="5989638" y="2447925"/>
          <p14:tracePt t="68255" x="5921375" y="2447925"/>
          <p14:tracePt t="68263" x="5862638" y="2447925"/>
          <p14:tracePt t="68271" x="5811838" y="2447925"/>
          <p14:tracePt t="68280" x="5751513" y="2447925"/>
          <p14:tracePt t="68287" x="5735638" y="2447925"/>
          <p14:tracePt t="68335" x="5708650" y="2447925"/>
          <p14:tracePt t="68343" x="5683250" y="2447925"/>
          <p14:tracePt t="68351" x="5675313" y="2447925"/>
          <p14:tracePt t="68359" x="5632450" y="2447925"/>
          <p14:tracePt t="68367" x="5599113" y="2489200"/>
          <p14:tracePt t="68376" x="5548313" y="2582863"/>
          <p14:tracePt t="68383" x="5487988" y="2676525"/>
          <p14:tracePt t="68391" x="5429250" y="2778125"/>
          <p14:tracePt t="68399" x="5335588" y="2957513"/>
          <p14:tracePt t="68407" x="5276850" y="3084513"/>
          <p14:tracePt t="68415" x="5259388" y="3178175"/>
          <p14:tracePt t="68423" x="5224463" y="3203575"/>
          <p14:tracePt t="68431" x="5224463" y="3254375"/>
          <p14:tracePt t="68439" x="5224463" y="3263900"/>
          <p14:tracePt t="68447" x="5224463" y="3305175"/>
          <p14:tracePt t="68455" x="5224463" y="3314700"/>
          <p14:tracePt t="68463" x="5224463" y="3330575"/>
          <p14:tracePt t="68471" x="5208588" y="3355975"/>
          <p14:tracePt t="68479" x="5208588" y="3382963"/>
          <p14:tracePt t="68487" x="5208588" y="3408363"/>
          <p14:tracePt t="68496" x="5208588" y="3459163"/>
          <p14:tracePt t="68503" x="5233988" y="3527425"/>
          <p14:tracePt t="68511" x="5233988" y="3568700"/>
          <p14:tracePt t="68519" x="5259388" y="3654425"/>
          <p14:tracePt t="68526" x="5276850" y="3748088"/>
          <p14:tracePt t="68535" x="5292725" y="3816350"/>
          <p14:tracePt t="68542" x="5327650" y="3908425"/>
          <p14:tracePt t="68551" x="5343525" y="3960813"/>
          <p14:tracePt t="68560" x="5360988" y="3986213"/>
          <p14:tracePt t="68567" x="5378450" y="4037013"/>
          <p14:tracePt t="68576" x="5403850" y="4062413"/>
          <p14:tracePt t="68583" x="5421313" y="4079875"/>
          <p14:tracePt t="68591" x="5429250" y="4087813"/>
          <p14:tracePt t="68599" x="5429250" y="4095750"/>
          <p14:tracePt t="68607" x="5437188" y="4113213"/>
          <p14:tracePt t="68623" x="5462588" y="4121150"/>
          <p14:tracePt t="68631" x="5497513" y="4156075"/>
          <p14:tracePt t="68639" x="5565775" y="4171950"/>
          <p14:tracePt t="68647" x="5591175" y="4197350"/>
          <p14:tracePt t="68655" x="5624513" y="4214813"/>
          <p14:tracePt t="68663" x="5683250" y="4232275"/>
          <p14:tracePt t="68671" x="5735638" y="4232275"/>
          <p14:tracePt t="68679" x="5776913" y="4265613"/>
          <p14:tracePt t="68687" x="5802313" y="4265613"/>
          <p14:tracePt t="68695" x="5853113" y="4283075"/>
          <p14:tracePt t="68703" x="5880100" y="4283075"/>
          <p14:tracePt t="68711" x="5930900" y="4283075"/>
          <p14:tracePt t="68719" x="5956300" y="4283075"/>
          <p14:tracePt t="68726" x="5981700" y="4291013"/>
          <p14:tracePt t="68735" x="6007100" y="4291013"/>
          <p14:tracePt t="68742" x="6024563" y="4291013"/>
          <p14:tracePt t="68751" x="6065838" y="4308475"/>
          <p14:tracePt t="68760" x="6075363" y="4308475"/>
          <p14:tracePt t="68767" x="6134100" y="4308475"/>
          <p14:tracePt t="68776" x="6159500" y="4308475"/>
          <p14:tracePt t="68783" x="6245225" y="4341813"/>
          <p14:tracePt t="68791" x="6296025" y="4341813"/>
          <p14:tracePt t="68799" x="6380163" y="4341813"/>
          <p14:tracePt t="68807" x="6440488" y="4341813"/>
          <p14:tracePt t="68815" x="6524625" y="4341813"/>
          <p14:tracePt t="68823" x="6567488" y="4341813"/>
          <p14:tracePt t="68831" x="6635750" y="4333875"/>
          <p14:tracePt t="68839" x="6704013" y="4300538"/>
          <p14:tracePt t="68847" x="6770688" y="4300538"/>
          <p14:tracePt t="68855" x="6838950" y="4232275"/>
          <p14:tracePt t="68863" x="6942138" y="4146550"/>
          <p14:tracePt t="68871" x="6992938" y="4113213"/>
          <p14:tracePt t="68880" x="7059613" y="4062413"/>
          <p14:tracePt t="68887" x="7119938" y="3986213"/>
          <p14:tracePt t="68897" x="7196138" y="3908425"/>
          <p14:tracePt t="68903" x="7221538" y="3867150"/>
          <p14:tracePt t="68911" x="7297738" y="3790950"/>
          <p14:tracePt t="68919" x="7348538" y="3748088"/>
          <p14:tracePt t="68927" x="7400925" y="3671888"/>
          <p14:tracePt t="68935" x="7434263" y="3636963"/>
          <p14:tracePt t="68942" x="7442200" y="3611563"/>
          <p14:tracePt t="68951" x="7459663" y="3560763"/>
          <p14:tracePt t="68959" x="7510463" y="3517900"/>
          <p14:tracePt t="68967" x="7527925" y="3424238"/>
          <p14:tracePt t="68976" x="7545388" y="3355975"/>
          <p14:tracePt t="68983" x="7604125" y="3254375"/>
          <p14:tracePt t="68993" x="7621588" y="3195638"/>
          <p14:tracePt t="68999" x="7680325" y="3094038"/>
          <p14:tracePt t="69007" x="7680325" y="3084513"/>
          <p14:tracePt t="69015" x="7697788" y="3041650"/>
          <p14:tracePt t="69023" x="7697788" y="2974975"/>
          <p14:tracePt t="69031" x="7697788" y="2949575"/>
          <p14:tracePt t="69039" x="7697788" y="2906713"/>
          <p14:tracePt t="69047" x="7697788" y="2881313"/>
          <p14:tracePt t="69055" x="7697788" y="2830513"/>
          <p14:tracePt t="69063" x="7697788" y="2805113"/>
          <p14:tracePt t="69071" x="7697788" y="2762250"/>
          <p14:tracePt t="69080" x="7697788" y="2727325"/>
          <p14:tracePt t="69087" x="7672388" y="2660650"/>
          <p14:tracePt t="69096" x="7637463" y="2617788"/>
          <p14:tracePt t="69103" x="7621588" y="2549525"/>
          <p14:tracePt t="69111" x="7545388" y="2473325"/>
          <p14:tracePt t="69119" x="7493000" y="2397125"/>
          <p14:tracePt t="69127" x="7459663" y="2371725"/>
          <p14:tracePt t="69135" x="7408863" y="2319338"/>
          <p14:tracePt t="69143" x="7340600" y="2286000"/>
          <p14:tracePt t="69151" x="7264400" y="2235200"/>
          <p14:tracePt t="69160" x="7221538" y="2200275"/>
          <p14:tracePt t="69167" x="7145338" y="2149475"/>
          <p14:tracePt t="69176" x="7077075" y="2108200"/>
          <p14:tracePt t="69183" x="7051675" y="2098675"/>
          <p14:tracePt t="69193" x="6958013" y="2065338"/>
          <p14:tracePt t="69199" x="6915150" y="2047875"/>
          <p14:tracePt t="69207" x="6823075" y="2014538"/>
          <p14:tracePt t="69215" x="6797675" y="2014538"/>
          <p14:tracePt t="69223" x="6704013" y="1971675"/>
          <p14:tracePt t="69231" x="6661150" y="1954213"/>
          <p14:tracePt t="69239" x="6653213" y="1954213"/>
          <p14:tracePt t="69247" x="6592888" y="1946275"/>
          <p14:tracePt t="69255" x="6575425" y="1946275"/>
          <p14:tracePt t="69264" x="6567488" y="1946275"/>
          <p14:tracePt t="69271" x="6508750" y="1928813"/>
          <p14:tracePt t="69280" x="6483350" y="1928813"/>
          <p14:tracePt t="69287" x="6430963" y="1895475"/>
          <p14:tracePt t="69296" x="6405563" y="1895475"/>
          <p14:tracePt t="69303" x="6364288" y="1895475"/>
          <p14:tracePt t="69311" x="6296025" y="1895475"/>
          <p14:tracePt t="69319" x="6235700" y="1895475"/>
          <p14:tracePt t="69327" x="6151563" y="1895475"/>
          <p14:tracePt t="69335" x="6108700" y="1895475"/>
          <p14:tracePt t="69343" x="6024563" y="1895475"/>
          <p14:tracePt t="69351" x="5956300" y="1895475"/>
          <p14:tracePt t="69360" x="5895975" y="1895475"/>
          <p14:tracePt t="69367" x="5811838" y="1895475"/>
          <p14:tracePt t="69376" x="5743575" y="1895475"/>
          <p14:tracePt t="69383" x="5700713" y="1895475"/>
          <p14:tracePt t="69393" x="5632450" y="1895475"/>
          <p14:tracePt t="69399" x="5591175" y="1895475"/>
          <p14:tracePt t="69407" x="5548313" y="1895475"/>
          <p14:tracePt t="69415" x="5522913" y="1895475"/>
          <p14:tracePt t="69423" x="5505450" y="1895475"/>
          <p14:tracePt t="69439" x="5480050" y="1903413"/>
          <p14:tracePt t="69447" x="5454650" y="1920875"/>
          <p14:tracePt t="69455" x="5403850" y="1963738"/>
          <p14:tracePt t="69464" x="5353050" y="1997075"/>
          <p14:tracePt t="69471" x="5310188" y="2047875"/>
          <p14:tracePt t="69480" x="5259388" y="2098675"/>
          <p14:tracePt t="69487" x="5183188" y="2149475"/>
          <p14:tracePt t="69497" x="5148263" y="2184400"/>
          <p14:tracePt t="69503" x="5140325" y="2209800"/>
          <p14:tracePt t="69511" x="5106988" y="2243138"/>
          <p14:tracePt t="69527" x="5097463" y="2252663"/>
          <p14:tracePt t="69535" x="5097463" y="2268538"/>
          <p14:tracePt t="69543" x="5080000" y="2293938"/>
          <p14:tracePt t="69551" x="5080000" y="2303463"/>
          <p14:tracePt t="69559" x="5072063" y="2328863"/>
          <p14:tracePt t="69567" x="5072063" y="2354263"/>
          <p14:tracePt t="69576" x="5021263" y="2430463"/>
          <p14:tracePt t="69583" x="5003800" y="2455863"/>
          <p14:tracePt t="69593" x="4987925" y="2524125"/>
          <p14:tracePt t="69599" x="4927600" y="2617788"/>
          <p14:tracePt t="69607" x="4910138" y="2686050"/>
          <p14:tracePt t="69615" x="4851400" y="2787650"/>
          <p14:tracePt t="69623" x="4808538" y="2881313"/>
          <p14:tracePt t="69631" x="4783138" y="2932113"/>
          <p14:tracePt t="69639" x="4749800" y="3000375"/>
          <p14:tracePt t="69647" x="4732338" y="3041650"/>
          <p14:tracePt t="69655" x="4732338" y="3067050"/>
          <p14:tracePt t="69663" x="4732338" y="3135313"/>
          <p14:tracePt t="69671" x="4714875" y="3203575"/>
          <p14:tracePt t="69680" x="4714875" y="3246438"/>
          <p14:tracePt t="69687" x="4714875" y="3305175"/>
          <p14:tracePt t="69695" x="4714875" y="3373438"/>
          <p14:tracePt t="69703" x="4714875" y="3459163"/>
          <p14:tracePt t="69711" x="4714875" y="3543300"/>
          <p14:tracePt t="69719" x="4714875" y="3611563"/>
          <p14:tracePt t="69727" x="4714875" y="3697288"/>
          <p14:tracePt t="69735" x="4714875" y="3722688"/>
          <p14:tracePt t="69743" x="4714875" y="3806825"/>
          <p14:tracePt t="69751" x="4714875" y="3867150"/>
          <p14:tracePt t="69760" x="4714875" y="3917950"/>
          <p14:tracePt t="69767" x="4714875" y="3960813"/>
          <p14:tracePt t="69776" x="4714875" y="3986213"/>
          <p14:tracePt t="69783" x="4714875" y="3994150"/>
          <p14:tracePt t="69791" x="4714875" y="4011613"/>
          <p14:tracePt t="69799" x="4714875" y="4019550"/>
          <p14:tracePt t="69807" x="4714875" y="4044950"/>
          <p14:tracePt t="69823" x="4714875" y="4062413"/>
          <p14:tracePt t="69831" x="4714875" y="4070350"/>
          <p14:tracePt t="69839" x="4714875" y="4087813"/>
          <p14:tracePt t="69855" x="4724400" y="4130675"/>
          <p14:tracePt t="69943" x="4724400" y="4156075"/>
          <p14:tracePt t="69952" x="4724400" y="4181475"/>
          <p14:tracePt t="69960" x="4724400" y="4189413"/>
          <p14:tracePt t="69999" x="4724400" y="4206875"/>
          <p14:tracePt t="70008" x="4724400" y="4214813"/>
          <p14:tracePt t="70016" x="4724400" y="4275138"/>
          <p14:tracePt t="70023" x="4724400" y="4359275"/>
          <p14:tracePt t="70031" x="4724400" y="4419600"/>
          <p14:tracePt t="70039" x="4724400" y="4486275"/>
          <p14:tracePt t="70058" x="4646613" y="4605338"/>
          <p14:tracePt t="70063" x="4630738" y="4614863"/>
          <p14:tracePt t="70071" x="4621213" y="4622800"/>
          <p14:tracePt t="70079" x="4605338" y="4622800"/>
          <p14:tracePt t="70087" x="4595813" y="4622800"/>
          <p14:tracePt t="70095" x="4595813" y="4597400"/>
          <p14:tracePt t="70103" x="4595813" y="4572000"/>
          <p14:tracePt t="70119" x="4638675" y="4478338"/>
          <p14:tracePt t="70127" x="4765675" y="4435475"/>
          <p14:tracePt t="70135" x="4800600" y="4341813"/>
          <p14:tracePt t="70142" x="4800600" y="4325938"/>
          <p14:tracePt t="70280" x="4783138" y="4325938"/>
          <p14:tracePt t="70288" x="4775200" y="4333875"/>
          <p14:tracePt t="70296" x="4775200" y="4341813"/>
          <p14:tracePt t="70311" x="4775200" y="4325938"/>
          <p14:tracePt t="70359" x="4775200" y="4316413"/>
          <p14:tracePt t="70367" x="4765675" y="4316413"/>
          <p14:tracePt t="70375" x="4749800" y="4316413"/>
          <p14:tracePt t="71327" x="4740275" y="4316413"/>
          <p14:tracePt t="71350" x="4740275" y="4341813"/>
          <p14:tracePt t="71366" x="4740275" y="4368800"/>
          <p14:tracePt t="71374" x="4740275" y="4384675"/>
          <p14:tracePt t="71663" x="4724400" y="4394200"/>
          <p14:tracePt t="71688" x="4699000" y="4394200"/>
          <p14:tracePt t="71695" x="4689475" y="4394200"/>
          <p14:tracePt t="71712" x="4681538" y="4394200"/>
          <p14:tracePt t="71727" x="4664075" y="4394200"/>
          <p14:tracePt t="71783" x="4638675" y="4394200"/>
          <p14:tracePt t="72464" x="4699000" y="4394200"/>
          <p14:tracePt t="72470" x="4783138" y="4368800"/>
          <p14:tracePt t="72478" x="4868863" y="4368800"/>
          <p14:tracePt t="72487" x="4962525" y="4368800"/>
          <p14:tracePt t="72495" x="5003800" y="4351338"/>
          <p14:tracePt t="72503" x="5072063" y="4333875"/>
          <p14:tracePt t="72511" x="5132388" y="4333875"/>
          <p14:tracePt t="72519" x="5183188" y="4333875"/>
          <p14:tracePt t="72527" x="5208588" y="4333875"/>
          <p14:tracePt t="72535" x="5292725" y="4333875"/>
          <p14:tracePt t="72542" x="5378450" y="4333875"/>
          <p14:tracePt t="72551" x="5462588" y="4333875"/>
          <p14:tracePt t="72558" x="5607050" y="4333875"/>
          <p14:tracePt t="72567" x="5726113" y="4333875"/>
          <p14:tracePt t="72575" x="5837238" y="4333875"/>
          <p14:tracePt t="72582" x="5956300" y="4333875"/>
          <p14:tracePt t="72591" x="6049963" y="4341813"/>
          <p14:tracePt t="72599" x="6134100" y="4341813"/>
          <p14:tracePt t="72607" x="6227763" y="4384675"/>
          <p14:tracePt t="72615" x="6346825" y="4384675"/>
          <p14:tracePt t="72622" x="6430963" y="4384675"/>
          <p14:tracePt t="72631" x="6575425" y="4384675"/>
          <p14:tracePt t="72639" x="6694488" y="4384675"/>
          <p14:tracePt t="72646" x="6780213" y="4384675"/>
          <p14:tracePt t="72655" x="6864350" y="4384675"/>
          <p14:tracePt t="72662" x="6958013" y="4376738"/>
          <p14:tracePt t="72670" x="7026275" y="4341813"/>
          <p14:tracePt t="72678" x="7077075" y="4325938"/>
          <p14:tracePt t="72687" x="7085013" y="4308475"/>
          <p14:tracePt t="72695" x="7102475" y="4283075"/>
          <p14:tracePt t="72702" x="7119938" y="4257675"/>
          <p14:tracePt t="72711" x="7119938" y="4206875"/>
          <p14:tracePt t="72719" x="7137400" y="4146550"/>
          <p14:tracePt t="72727" x="7137400" y="4130675"/>
          <p14:tracePt t="72735" x="7137400" y="4105275"/>
          <p14:tracePt t="72743" x="7137400" y="4079875"/>
          <p14:tracePt t="72750" x="7137400" y="4070350"/>
          <p14:tracePt t="72758" x="7137400" y="4044950"/>
          <p14:tracePt t="72767" x="7137400" y="4019550"/>
          <p14:tracePt t="72775" x="7145338" y="3951288"/>
          <p14:tracePt t="72782" x="7170738" y="3857625"/>
          <p14:tracePt t="72792" x="7170738" y="3832225"/>
          <p14:tracePt t="72799" x="7170738" y="3763963"/>
          <p14:tracePt t="72807" x="7204075" y="3697288"/>
          <p14:tracePt t="72815" x="7204075" y="3636963"/>
          <p14:tracePt t="72822" x="7239000" y="3543300"/>
          <p14:tracePt t="72831" x="7256463" y="3449638"/>
          <p14:tracePt t="72838" x="7289800" y="3408363"/>
          <p14:tracePt t="72846" x="7340600" y="3297238"/>
          <p14:tracePt t="72855" x="7358063" y="3228975"/>
          <p14:tracePt t="72862" x="7391400" y="3160713"/>
          <p14:tracePt t="72871" x="7408863" y="3127375"/>
          <p14:tracePt t="72878" x="7408863" y="3101975"/>
          <p14:tracePt t="72886" x="7408863" y="3076575"/>
          <p14:tracePt t="72895" x="7408863" y="3025775"/>
          <p14:tracePt t="72902" x="7426325" y="3000375"/>
          <p14:tracePt t="72911" x="7426325" y="2940050"/>
          <p14:tracePt t="72918" x="7426325" y="2889250"/>
          <p14:tracePt t="72927" x="7451725" y="2863850"/>
          <p14:tracePt t="72935" x="7451725" y="2795588"/>
          <p14:tracePt t="72942" x="7467600" y="2727325"/>
          <p14:tracePt t="72951" x="7467600" y="2701925"/>
          <p14:tracePt t="72958" x="7485063" y="2617788"/>
          <p14:tracePt t="72966" x="7485063" y="2574925"/>
          <p14:tracePt t="72975" x="7485063" y="2524125"/>
          <p14:tracePt t="72982" x="7502525" y="2481263"/>
          <p14:tracePt t="72991" x="7502525" y="2413000"/>
          <p14:tracePt t="72999" x="7502525" y="2405063"/>
          <p14:tracePt t="73006" x="7502525" y="2387600"/>
          <p14:tracePt t="73014" x="7502525" y="2354263"/>
          <p14:tracePt t="73023" x="7502525" y="2336800"/>
          <p14:tracePt t="73030" x="7502525" y="2311400"/>
          <p14:tracePt t="73039" x="7502525" y="2286000"/>
          <p14:tracePt t="73058" x="7502525" y="2260600"/>
          <p14:tracePt t="73062" x="7502525" y="2252663"/>
          <p14:tracePt t="73079" x="7502525" y="2227263"/>
          <p14:tracePt t="73095" x="7502525" y="2209800"/>
          <p14:tracePt t="73103" x="7502525" y="2200275"/>
          <p14:tracePt t="73151" x="7502525" y="2184400"/>
          <p14:tracePt t="73158" x="7477125" y="2149475"/>
          <p14:tracePt t="73167" x="7459663" y="2133600"/>
          <p14:tracePt t="73183" x="7451725" y="2124075"/>
          <p14:tracePt t="73199" x="7434263" y="2082800"/>
          <p14:tracePt t="73207" x="7426325" y="2065338"/>
          <p14:tracePt t="73215" x="7408863" y="2055813"/>
          <p14:tracePt t="73231" x="7400925" y="2047875"/>
          <p14:tracePt t="73239" x="7383463" y="2014538"/>
          <p14:tracePt t="73247" x="7373938" y="2005013"/>
          <p14:tracePt t="73263" x="7358063" y="1979613"/>
          <p14:tracePt t="73624" x="7348538" y="1979613"/>
          <p14:tracePt t="73640" x="7332663" y="1979613"/>
          <p14:tracePt t="73648" x="7307263" y="1979613"/>
          <p14:tracePt t="73655" x="7281863" y="1997075"/>
          <p14:tracePt t="73663" x="7264400" y="2014538"/>
          <p14:tracePt t="73679" x="7256463" y="2039938"/>
          <p14:tracePt t="73695" x="7239000" y="2047875"/>
          <p14:tracePt t="73719" x="7229475" y="2047875"/>
          <p14:tracePt t="73833" x="7221538" y="2065338"/>
          <p14:tracePt t="73879" x="7221538" y="2073275"/>
          <p14:tracePt t="73895" x="7229475" y="2073275"/>
          <p14:tracePt t="73911" x="7256463" y="2073275"/>
          <p14:tracePt t="73943" x="7272338" y="2073275"/>
          <p14:tracePt t="73959" x="7297738" y="2073275"/>
          <p14:tracePt t="73976" x="7323138" y="2073275"/>
          <p14:tracePt t="73983" x="7340600" y="2073275"/>
          <p14:tracePt t="73992" x="7366000" y="2073275"/>
          <p14:tracePt t="73999" x="7408863" y="2073275"/>
          <p14:tracePt t="74007" x="7434263" y="2073275"/>
          <p14:tracePt t="74015" x="7477125" y="2073275"/>
          <p14:tracePt t="74023" x="7545388" y="2073275"/>
          <p14:tracePt t="74041" x="7612063" y="2073275"/>
          <p14:tracePt t="74046" x="7629525" y="2073275"/>
          <p14:tracePt t="74055" x="7654925" y="2073275"/>
          <p14:tracePt t="74119" x="7680325" y="2073275"/>
          <p14:tracePt t="74151" x="7715250" y="2090738"/>
          <p14:tracePt t="74175" x="7723188" y="2098675"/>
          <p14:tracePt t="74192" x="7766050" y="2116138"/>
          <p14:tracePt t="74207" x="7791450" y="2124075"/>
          <p14:tracePt t="74215" x="7807325" y="2141538"/>
          <p14:tracePt t="74223" x="7816850" y="2166938"/>
          <p14:tracePt t="74231" x="7832725" y="2174875"/>
          <p14:tracePt t="74239" x="7842250" y="2192338"/>
          <p14:tracePt t="74247" x="7850188" y="2200275"/>
          <p14:tracePt t="74255" x="7867650" y="2217738"/>
          <p14:tracePt t="74264" x="7893050" y="2243138"/>
          <p14:tracePt t="74271" x="7910513" y="2268538"/>
          <p14:tracePt t="74279" x="7910513" y="2286000"/>
          <p14:tracePt t="74287" x="7918450" y="2293938"/>
          <p14:tracePt t="74295" x="7935913" y="2336800"/>
          <p14:tracePt t="74303" x="7951788" y="2362200"/>
          <p14:tracePt t="74312" x="7986713" y="2430463"/>
          <p14:tracePt t="74319" x="7994650" y="2481263"/>
          <p14:tracePt t="74329" x="8012113" y="2566988"/>
          <p14:tracePt t="74334" x="8054975" y="2633663"/>
          <p14:tracePt t="74343" x="8062913" y="2701925"/>
          <p14:tracePt t="74351" x="8088313" y="2795588"/>
          <p14:tracePt t="74359" x="8105775" y="2889250"/>
          <p14:tracePt t="74367" x="8105775" y="2949575"/>
          <p14:tracePt t="74375" x="8139113" y="3041650"/>
          <p14:tracePt t="74383" x="8139113" y="3084513"/>
          <p14:tracePt t="74392" x="8139113" y="3135313"/>
          <p14:tracePt t="74399" x="8139113" y="3221038"/>
          <p14:tracePt t="74407" x="8139113" y="3305175"/>
          <p14:tracePt t="74415" x="8139113" y="3390900"/>
          <p14:tracePt t="74423" x="8139113" y="3475038"/>
          <p14:tracePt t="74431" x="8139113" y="3619500"/>
          <p14:tracePt t="74439" x="8139113" y="3713163"/>
          <p14:tracePt t="74447" x="8139113" y="3824288"/>
          <p14:tracePt t="74455" x="8139113" y="3943350"/>
          <p14:tracePt t="74463" x="8139113" y="4027488"/>
          <p14:tracePt t="74471" x="8139113" y="4146550"/>
          <p14:tracePt t="74479" x="8156575" y="4206875"/>
          <p14:tracePt t="74486" x="8156575" y="4275138"/>
          <p14:tracePt t="74496" x="8174038" y="4300538"/>
          <p14:tracePt t="74503" x="8174038" y="4325938"/>
          <p14:tracePt t="74519" x="8174038" y="4341813"/>
          <p14:tracePt t="74527" x="8174038" y="4351338"/>
          <p14:tracePt t="74542" x="8174038" y="4394200"/>
          <p14:tracePt t="74551" x="8174038" y="4402138"/>
          <p14:tracePt t="74559" x="8174038" y="4435475"/>
          <p14:tracePt t="74567" x="8174038" y="4495800"/>
          <p14:tracePt t="74575" x="8174038" y="4554538"/>
          <p14:tracePt t="74583" x="8174038" y="4640263"/>
          <p14:tracePt t="74592" x="8174038" y="4708525"/>
          <p14:tracePt t="74599" x="8174038" y="4792663"/>
          <p14:tracePt t="74607" x="8174038" y="4818063"/>
          <p14:tracePt t="74615" x="8174038" y="4886325"/>
          <p14:tracePt t="74623" x="8174038" y="4911725"/>
          <p14:tracePt t="74631" x="8174038" y="4954588"/>
          <p14:tracePt t="74639" x="8174038" y="4979988"/>
          <p14:tracePt t="74647" x="8174038" y="5005388"/>
          <p14:tracePt t="74655" x="8174038" y="5022850"/>
          <p14:tracePt t="74663" x="8174038" y="5030788"/>
          <p14:tracePt t="74671" x="8174038" y="5048250"/>
          <p14:tracePt t="74679" x="8174038" y="5091113"/>
          <p14:tracePt t="74687" x="8174038" y="5099050"/>
          <p14:tracePt t="74703" x="8174038" y="5106988"/>
          <p14:tracePt t="74712" x="8174038" y="5132388"/>
          <p14:tracePt t="74719" x="8174038" y="5149850"/>
          <p14:tracePt t="74873" x="8174038" y="5132388"/>
          <p14:tracePt t="74881" x="8174038" y="5081588"/>
          <p14:tracePt t="74888" x="8174038" y="5022850"/>
          <p14:tracePt t="74898" x="8174038" y="4997450"/>
          <p14:tracePt t="74903" x="8174038" y="4946650"/>
          <p14:tracePt t="74911" x="8174038" y="4937125"/>
          <p14:tracePt t="74919" x="8174038" y="4929188"/>
          <p14:tracePt t="74935" x="8164513" y="4911725"/>
          <p14:tracePt t="74991" x="8156575" y="4903788"/>
          <p14:tracePt t="74999" x="8156575" y="4878388"/>
          <p14:tracePt t="75009" x="8156575" y="4852988"/>
          <p14:tracePt t="75015" x="8156575" y="4818063"/>
          <p14:tracePt t="75023" x="8156575" y="4792663"/>
          <p14:tracePt t="75044" x="8139113" y="4749800"/>
          <p14:tracePt t="75048" x="8121650" y="4716463"/>
          <p14:tracePt t="75055" x="8105775" y="4673600"/>
          <p14:tracePt t="75417" x="8105775" y="4648200"/>
          <p14:tracePt t="75424" x="8113713" y="4630738"/>
          <p14:tracePt t="75431" x="8174038" y="4605338"/>
          <p14:tracePt t="75439" x="8181975" y="4589463"/>
          <p14:tracePt t="75447" x="8207375" y="4579938"/>
          <p14:tracePt t="75455" x="8224838" y="4564063"/>
          <p14:tracePt t="75462" x="8232775" y="4554538"/>
          <p14:tracePt t="75479" x="8258175" y="4554538"/>
          <p14:tracePt t="75495" x="8291513" y="4521200"/>
          <p14:tracePt t="75519" x="8301038" y="4521200"/>
          <p14:tracePt t="75527" x="8326438" y="4521200"/>
          <p14:tracePt t="75535" x="8343900" y="4513263"/>
          <p14:tracePt t="75551" x="8351838" y="4513263"/>
          <p14:tracePt t="75558" x="8369300" y="4495800"/>
          <p14:tracePt t="75728" x="8402638" y="4503738"/>
          <p14:tracePt t="75738" x="8420100" y="4513263"/>
          <p14:tracePt t="75744" x="8445500" y="4546600"/>
          <p14:tracePt t="75751" x="8496300" y="4572000"/>
          <p14:tracePt t="75758" x="8564563" y="4630738"/>
          <p14:tracePt t="75766" x="8589963" y="4640263"/>
          <p14:tracePt t="75774" x="8666163" y="4691063"/>
          <p14:tracePt t="75782" x="8724900" y="4708525"/>
          <p14:tracePt t="75791" x="8818563" y="4733925"/>
          <p14:tracePt t="75799" x="8886825" y="4767263"/>
          <p14:tracePt t="75808" x="8955088" y="4767263"/>
          <p14:tracePt t="75815" x="8997950" y="4784725"/>
          <p14:tracePt t="75823" x="9064625" y="4784725"/>
          <p14:tracePt t="75831" x="9074150" y="4784725"/>
          <p14:tracePt t="75838" x="9091613" y="4784725"/>
          <p14:tracePt t="75888" x="9117013" y="4784725"/>
          <p14:tracePt t="75976" x="9124950" y="4775200"/>
          <p14:tracePt t="76440" x="9124950" y="4767263"/>
          <p14:tracePt t="76457" x="9107488" y="4749800"/>
          <p14:tracePt t="76617" x="9107488" y="4724400"/>
          <p14:tracePt t="77872" x="9082088" y="4716463"/>
          <p14:tracePt t="77976" x="8997950" y="4691063"/>
          <p14:tracePt t="77984" x="8904288" y="4673600"/>
          <p14:tracePt t="77992" x="8853488" y="4657725"/>
          <p14:tracePt t="77999" x="8716963" y="4622800"/>
          <p14:tracePt t="78008" x="8632825" y="4605338"/>
          <p14:tracePt t="78014" x="8539163" y="4589463"/>
          <p14:tracePt t="78023" x="8488363" y="4589463"/>
          <p14:tracePt t="78042" x="8385175" y="4589463"/>
          <p14:tracePt t="78047" x="8369300" y="4589463"/>
          <p14:tracePt t="78055" x="8359775" y="4572000"/>
          <p14:tracePt t="78063" x="8318500" y="4572000"/>
          <p14:tracePt t="78078" x="8301038" y="4572000"/>
          <p14:tracePt t="78087" x="8291513" y="4572000"/>
          <p14:tracePt t="78448" x="8308975" y="4572000"/>
          <p14:tracePt t="78456" x="8351838" y="4572000"/>
          <p14:tracePt t="78463" x="8402638" y="4538663"/>
          <p14:tracePt t="78471" x="8488363" y="4538663"/>
          <p14:tracePt t="78478" x="8555038" y="4529138"/>
          <p14:tracePt t="78487" x="8648700" y="4486275"/>
          <p14:tracePt t="78495" x="8742363" y="4445000"/>
          <p14:tracePt t="78503" x="8810625" y="4435475"/>
          <p14:tracePt t="78511" x="8861425" y="4419600"/>
          <p14:tracePt t="78518" x="8886825" y="4419600"/>
          <p14:tracePt t="78527" x="8980488" y="4341813"/>
          <p14:tracePt t="78534" x="9005888" y="4341813"/>
          <p14:tracePt t="78542" x="9074150" y="4325938"/>
          <p14:tracePt t="78551" x="9158288" y="4308475"/>
          <p14:tracePt t="78559" x="9251950" y="4308475"/>
          <p14:tracePt t="78566" x="9345613" y="4265613"/>
          <p14:tracePt t="78574" x="9439275" y="4249738"/>
          <p14:tracePt t="78583" x="9523413" y="4249738"/>
          <p14:tracePt t="78591" x="9591675" y="4232275"/>
          <p14:tracePt t="78598" x="9617075" y="4224338"/>
          <p14:tracePt t="78608" x="9652000" y="4224338"/>
          <p14:tracePt t="78615" x="9694863" y="4171950"/>
          <p14:tracePt t="78631" x="9745663" y="4156075"/>
          <p14:tracePt t="78638" x="9771063" y="4156075"/>
          <p14:tracePt t="78646" x="9829800" y="4156075"/>
          <p14:tracePt t="78655" x="9864725" y="4138613"/>
          <p14:tracePt t="78663" x="9906000" y="4105275"/>
          <p14:tracePt t="78694" x="9923463" y="4095750"/>
          <p14:tracePt t="78703" x="9966325" y="4079875"/>
          <p14:tracePt t="78719" x="9974263" y="4079875"/>
          <p14:tracePt t="78727" x="9991725" y="4070350"/>
          <p14:tracePt t="78735" x="10017125" y="4044950"/>
          <p14:tracePt t="78743" x="10042525" y="4044950"/>
          <p14:tracePt t="78751" x="10110788" y="4027488"/>
          <p14:tracePt t="78759" x="10136188" y="4011613"/>
          <p14:tracePt t="78767" x="10179050" y="4011613"/>
          <p14:tracePt t="78774" x="10245725" y="3994150"/>
          <p14:tracePt t="78783" x="10280650" y="3968750"/>
          <p14:tracePt t="78791" x="10364788" y="3925888"/>
          <p14:tracePt t="78799" x="10415588" y="3917950"/>
          <p14:tracePt t="78808" x="10442575" y="3917950"/>
          <p14:tracePt t="78815" x="10493375" y="3883025"/>
          <p14:tracePt t="78823" x="10518775" y="3867150"/>
          <p14:tracePt t="78838" x="10526713" y="3867150"/>
          <p14:tracePt t="78968" x="10544175" y="3857625"/>
          <p14:tracePt t="79263" x="10552113" y="3857625"/>
          <p14:tracePt t="79279" x="10577513" y="3875088"/>
          <p14:tracePt t="79287" x="10612438" y="3908425"/>
          <p14:tracePt t="79303" x="10628313" y="3951288"/>
          <p14:tracePt t="79312" x="10653713" y="3986213"/>
          <p14:tracePt t="79319" x="10671175" y="3994150"/>
          <p14:tracePt t="79327" x="10671175" y="4002088"/>
          <p14:tracePt t="79359" x="10679113" y="4037013"/>
          <p14:tracePt t="82552" x="10663238" y="4037013"/>
          <p14:tracePt t="82559" x="10653713" y="4044950"/>
          <p14:tracePt t="82583" x="10637838" y="4052888"/>
          <p14:tracePt t="82599" x="10628313" y="4052888"/>
          <p14:tracePt t="82607" x="10602913" y="4052888"/>
          <p14:tracePt t="82623" x="10569575" y="4087813"/>
          <p14:tracePt t="82687" x="10526713" y="4105275"/>
          <p14:tracePt t="82695" x="10509250" y="4113213"/>
          <p14:tracePt t="82712" x="10483850" y="4130675"/>
          <p14:tracePt t="82951" x="10475913" y="4130675"/>
          <p14:tracePt t="82959" x="10415588" y="4130675"/>
          <p14:tracePt t="82967" x="10288588" y="4130675"/>
          <p14:tracePt t="82974" x="10118725" y="4130675"/>
          <p14:tracePt t="82983" x="9890125" y="4130675"/>
          <p14:tracePt t="82991" x="9634538" y="4130675"/>
          <p14:tracePt t="82999" x="9353550" y="4130675"/>
          <p14:tracePt t="83008" x="9132888" y="4113213"/>
          <p14:tracePt t="83015" x="8869363" y="4070350"/>
          <p14:tracePt t="83024" x="8666163" y="4019550"/>
          <p14:tracePt t="83041" x="8420100" y="3917950"/>
          <p14:tracePt t="83047" x="8291513" y="3832225"/>
          <p14:tracePt t="83054" x="8189913" y="3756025"/>
          <p14:tracePt t="83063" x="8088313" y="3646488"/>
          <p14:tracePt t="83071" x="7977188" y="3543300"/>
          <p14:tracePt t="83079" x="7875588" y="3441700"/>
          <p14:tracePt t="83087" x="7748588" y="3305175"/>
          <p14:tracePt t="83095" x="7612063" y="3195638"/>
          <p14:tracePt t="83103" x="7485063" y="3067050"/>
          <p14:tracePt t="83111" x="7358063" y="2982913"/>
          <p14:tracePt t="83119" x="7256463" y="2897188"/>
          <p14:tracePt t="83127" x="7221538" y="2871788"/>
          <p14:tracePt t="83135" x="7196138" y="2855913"/>
          <p14:tracePt t="83144" x="7178675" y="2846388"/>
          <p14:tracePt t="83151" x="7170738" y="2813050"/>
          <p14:tracePt t="83159" x="7153275" y="2813050"/>
          <p14:tracePt t="83166" x="7145338" y="2805113"/>
          <p14:tracePt t="83174" x="7127875" y="2762250"/>
          <p14:tracePt t="83183" x="7119938" y="2752725"/>
          <p14:tracePt t="83191" x="7119938" y="2736850"/>
          <p14:tracePt t="83199" x="7102475" y="2693988"/>
          <p14:tracePt t="83208" x="7077075" y="2668588"/>
          <p14:tracePt t="83215" x="7026275" y="2617788"/>
          <p14:tracePt t="83224" x="6992938" y="2592388"/>
          <p14:tracePt t="83231" x="6967538" y="2557463"/>
          <p14:tracePt t="83239" x="6915150" y="2506663"/>
          <p14:tracePt t="83247" x="6881813" y="2463800"/>
          <p14:tracePt t="83255" x="6813550" y="2430463"/>
          <p14:tracePt t="83263" x="6745288" y="2371725"/>
          <p14:tracePt t="83271" x="6669088" y="2336800"/>
          <p14:tracePt t="83278" x="6600825" y="2278063"/>
          <p14:tracePt t="83287" x="6567488" y="2268538"/>
          <p14:tracePt t="83295" x="6559550" y="2252663"/>
          <p14:tracePt t="83303" x="6550025" y="2252663"/>
          <p14:tracePt t="83408" x="6516688" y="2252663"/>
          <p14:tracePt t="83416" x="6491288" y="2293938"/>
          <p14:tracePt t="83426" x="6491288" y="2422525"/>
          <p14:tracePt t="83433" x="6491288" y="2566988"/>
          <p14:tracePt t="83440" x="6491288" y="2762250"/>
          <p14:tracePt t="83448" x="6491288" y="2940050"/>
          <p14:tracePt t="83455" x="6491288" y="3160713"/>
          <p14:tracePt t="83462" x="6491288" y="3355975"/>
          <p14:tracePt t="83471" x="6491288" y="3586163"/>
          <p14:tracePt t="83478" x="6491288" y="3816350"/>
          <p14:tracePt t="83487" x="6491288" y="4062413"/>
          <p14:tracePt t="83494" x="6491288" y="4316413"/>
          <p14:tracePt t="83503" x="6491288" y="4513263"/>
          <p14:tracePt t="83511" x="6491288" y="4767263"/>
          <p14:tracePt t="83519" x="6491288" y="4972050"/>
          <p14:tracePt t="83527" x="6491288" y="5192713"/>
          <p14:tracePt t="83534" x="6491288" y="5387975"/>
          <p14:tracePt t="83543" x="6491288" y="5507038"/>
          <p14:tracePt t="83551" x="6491288" y="5651500"/>
          <p14:tracePt t="83558" x="6491288" y="5694363"/>
          <p14:tracePt t="83567" x="6473825" y="5761038"/>
          <p14:tracePt t="83574" x="6473825" y="5770563"/>
          <p14:tracePt t="83591" x="6456363" y="5795963"/>
          <p14:tracePt t="83688" x="6465888" y="5813425"/>
          <p14:tracePt t="83703" x="6491288" y="5795963"/>
          <p14:tracePt t="83720" x="6508750" y="5761038"/>
          <p14:tracePt t="83728" x="6516688" y="5753100"/>
          <p14:tracePt t="83735" x="6524625" y="5735638"/>
          <p14:tracePt t="83751" x="6567488" y="5710238"/>
          <p14:tracePt t="83759" x="6618288" y="5676900"/>
          <p14:tracePt t="83767" x="6653213" y="5651500"/>
          <p14:tracePt t="83775" x="6711950" y="5634038"/>
          <p14:tracePt t="83783" x="6813550" y="5575300"/>
          <p14:tracePt t="83792" x="6907213" y="5532438"/>
          <p14:tracePt t="83799" x="7008813" y="5472113"/>
          <p14:tracePt t="83809" x="7127875" y="5430838"/>
          <p14:tracePt t="83815" x="7229475" y="5370513"/>
          <p14:tracePt t="83825" x="7323138" y="5337175"/>
          <p14:tracePt t="83831" x="7426325" y="5276850"/>
          <p14:tracePt t="83839" x="7467600" y="5260975"/>
          <p14:tracePt t="83847" x="7518400" y="5226050"/>
          <p14:tracePt t="83855" x="7570788" y="5200650"/>
          <p14:tracePt t="83863" x="7629525" y="5183188"/>
          <p14:tracePt t="83871" x="7680325" y="5167313"/>
          <p14:tracePt t="83879" x="7748588" y="5132388"/>
          <p14:tracePt t="83887" x="7859713" y="5132388"/>
          <p14:tracePt t="83896" x="7926388" y="5116513"/>
          <p14:tracePt t="83903" x="8020050" y="5099050"/>
          <p14:tracePt t="83912" x="8088313" y="5081588"/>
          <p14:tracePt t="83919" x="8181975" y="5064125"/>
          <p14:tracePt t="83929" x="8189913" y="5048250"/>
          <p14:tracePt t="83935" x="8232775" y="5048250"/>
          <p14:tracePt t="83943" x="8258175" y="5038725"/>
          <p14:tracePt t="83951" x="8326438" y="5022850"/>
          <p14:tracePt t="83959" x="8334375" y="5022850"/>
          <p14:tracePt t="83967" x="8377238" y="5022850"/>
          <p14:tracePt t="83975" x="8402638" y="5022850"/>
          <p14:tracePt t="83983" x="8470900" y="5005388"/>
          <p14:tracePt t="83992" x="8539163" y="4972050"/>
          <p14:tracePt t="83999" x="8589963" y="4954588"/>
          <p14:tracePt t="84009" x="8648700" y="4937125"/>
          <p14:tracePt t="84015" x="8742363" y="4919663"/>
          <p14:tracePt t="84026" x="8810625" y="4886325"/>
          <p14:tracePt t="84031" x="8929688" y="4860925"/>
          <p14:tracePt t="84039" x="8997950" y="4843463"/>
          <p14:tracePt t="84047" x="9091613" y="4827588"/>
          <p14:tracePt t="84055" x="9158288" y="4792663"/>
          <p14:tracePt t="84063" x="9209088" y="4775200"/>
          <p14:tracePt t="84071" x="9269413" y="4759325"/>
          <p14:tracePt t="84079" x="9320213" y="4759325"/>
          <p14:tracePt t="84087" x="9328150" y="4749800"/>
          <p14:tracePt t="84096" x="9353550" y="4724400"/>
          <p14:tracePt t="84103" x="9371013" y="4691063"/>
          <p14:tracePt t="84112" x="9421813" y="4640263"/>
          <p14:tracePt t="84119" x="9439275" y="4579938"/>
          <p14:tracePt t="84129" x="9447213" y="4546600"/>
          <p14:tracePt t="84136" x="9482138" y="4478338"/>
          <p14:tracePt t="84143" x="9498013" y="4452938"/>
          <p14:tracePt t="84151" x="9515475" y="4402138"/>
          <p14:tracePt t="84159" x="9532938" y="4376738"/>
          <p14:tracePt t="84167" x="9558338" y="4325938"/>
          <p14:tracePt t="84175" x="9558338" y="4265613"/>
          <p14:tracePt t="84183" x="9575800" y="4257675"/>
          <p14:tracePt t="84192" x="9601200" y="4240213"/>
          <p14:tracePt t="84199" x="9626600" y="4224338"/>
          <p14:tracePt t="84209" x="9642475" y="4214813"/>
          <p14:tracePt t="84216" x="9652000" y="4189413"/>
          <p14:tracePt t="84226" x="9667875" y="4156075"/>
          <p14:tracePt t="84231" x="9685338" y="4113213"/>
          <p14:tracePt t="84239" x="9710738" y="4079875"/>
          <p14:tracePt t="84247" x="9745663" y="4037013"/>
          <p14:tracePt t="84255" x="9779000" y="3968750"/>
          <p14:tracePt t="84265" x="9796463" y="3935413"/>
          <p14:tracePt t="84271" x="9812338" y="3908425"/>
          <p14:tracePt t="84279" x="9812338" y="3883025"/>
          <p14:tracePt t="84287" x="9821863" y="3849688"/>
          <p14:tracePt t="84296" x="9821863" y="3824288"/>
          <p14:tracePt t="84303" x="9821863" y="3816350"/>
          <p14:tracePt t="84312" x="9821863" y="3790950"/>
          <p14:tracePt t="84327" x="9821863" y="3738563"/>
          <p14:tracePt t="84335" x="9821863" y="3730625"/>
          <p14:tracePt t="84344" x="9821863" y="3713163"/>
          <p14:tracePt t="84375" x="9821863" y="3687763"/>
          <p14:tracePt t="84383" x="9821863" y="3679825"/>
          <p14:tracePt t="84392" x="9821863" y="3654425"/>
          <p14:tracePt t="84409" x="9804400" y="3603625"/>
          <p14:tracePt t="84415" x="9796463" y="3594100"/>
          <p14:tracePt t="84425" x="9779000" y="3578225"/>
          <p14:tracePt t="84431" x="9771063" y="3568700"/>
          <p14:tracePt t="84439" x="9736138" y="3543300"/>
          <p14:tracePt t="84447" x="9694863" y="3527425"/>
          <p14:tracePt t="84455" x="9626600" y="3509963"/>
          <p14:tracePt t="84463" x="9532938" y="3492500"/>
          <p14:tracePt t="84471" x="9413875" y="3475038"/>
          <p14:tracePt t="84481" x="9371013" y="3459163"/>
          <p14:tracePt t="84487" x="9302750" y="3459163"/>
          <p14:tracePt t="84495" x="9261475" y="3441700"/>
          <p14:tracePt t="84503" x="9218613" y="3441700"/>
          <p14:tracePt t="84512" x="9183688" y="3441700"/>
          <p14:tracePt t="84519" x="9142413" y="3441700"/>
          <p14:tracePt t="84527" x="9117013" y="3424238"/>
          <p14:tracePt t="84535" x="9031288" y="3424238"/>
          <p14:tracePt t="84543" x="8963025" y="3408363"/>
          <p14:tracePt t="84551" x="8878888" y="3408363"/>
          <p14:tracePt t="84559" x="8810625" y="3408363"/>
          <p14:tracePt t="84567" x="8724900" y="3408363"/>
          <p14:tracePt t="84575" x="8640763" y="3408363"/>
          <p14:tracePt t="84583" x="8572500" y="3408363"/>
          <p14:tracePt t="84592" x="8529638" y="3408363"/>
          <p14:tracePt t="84599" x="8470900" y="3408363"/>
          <p14:tracePt t="84609" x="8402638" y="3408363"/>
          <p14:tracePt t="84615" x="8343900" y="3408363"/>
          <p14:tracePt t="84625" x="8291513" y="3408363"/>
          <p14:tracePt t="84631" x="8266113" y="3408363"/>
          <p14:tracePt t="84640" x="8240713" y="3416300"/>
          <p14:tracePt t="84647" x="8207375" y="3433763"/>
          <p14:tracePt t="84663" x="8199438" y="3441700"/>
          <p14:tracePt t="84671" x="8174038" y="3459163"/>
          <p14:tracePt t="84679" x="8156575" y="3467100"/>
          <p14:tracePt t="84687" x="8147050" y="3484563"/>
          <p14:tracePt t="84696" x="8147050" y="3509963"/>
          <p14:tracePt t="84703" x="8096250" y="3535363"/>
          <p14:tracePt t="84712" x="8070850" y="3586163"/>
          <p14:tracePt t="84719" x="8037513" y="3611563"/>
          <p14:tracePt t="84729" x="8020050" y="3679825"/>
          <p14:tracePt t="84735" x="8004175" y="3748088"/>
          <p14:tracePt t="84743" x="7969250" y="3841750"/>
          <p14:tracePt t="84751" x="7935913" y="3875088"/>
          <p14:tracePt t="84759" x="7935913" y="3917950"/>
          <p14:tracePt t="84767" x="7926388" y="3925888"/>
          <p14:tracePt t="84775" x="7910513" y="3968750"/>
          <p14:tracePt t="84783" x="7910513" y="3986213"/>
          <p14:tracePt t="84792" x="7910513" y="4011613"/>
          <p14:tracePt t="84799" x="7910513" y="4037013"/>
          <p14:tracePt t="84809" x="7910513" y="4044950"/>
          <p14:tracePt t="84815" x="7910513" y="4070350"/>
          <p14:tracePt t="84825" x="7918450" y="4121150"/>
          <p14:tracePt t="84831" x="7935913" y="4206875"/>
          <p14:tracePt t="84839" x="7961313" y="4240213"/>
          <p14:tracePt t="84847" x="8004175" y="4325938"/>
          <p14:tracePt t="84855" x="8020050" y="4394200"/>
          <p14:tracePt t="84863" x="8045450" y="4427538"/>
          <p14:tracePt t="84871" x="8062913" y="4452938"/>
          <p14:tracePt t="84880" x="8080375" y="4503738"/>
          <p14:tracePt t="84887" x="8088313" y="4529138"/>
          <p14:tracePt t="84897" x="8105775" y="4538663"/>
          <p14:tracePt t="84903" x="8113713" y="4554538"/>
          <p14:tracePt t="84919" x="8131175" y="4579938"/>
          <p14:tracePt t="84929" x="8139113" y="4589463"/>
          <p14:tracePt t="84935" x="8156575" y="4605338"/>
          <p14:tracePt t="84951" x="8164513" y="4605338"/>
          <p14:tracePt t="84959" x="8181975" y="4605338"/>
          <p14:tracePt t="84967" x="8215313" y="4605338"/>
          <p14:tracePt t="84975" x="8250238" y="4614863"/>
          <p14:tracePt t="84983" x="8258175" y="4614863"/>
          <p14:tracePt t="84992" x="8301038" y="4630738"/>
          <p14:tracePt t="84999" x="8326438" y="4630738"/>
          <p14:tracePt t="85009" x="8377238" y="4630738"/>
          <p14:tracePt t="85015" x="8402638" y="4665663"/>
          <p14:tracePt t="85025" x="8445500" y="4665663"/>
          <p14:tracePt t="85043" x="8539163" y="4673600"/>
          <p14:tracePt t="85047" x="8623300" y="4673600"/>
          <p14:tracePt t="85055" x="8691563" y="4673600"/>
          <p14:tracePt t="85064" x="8777288" y="4673600"/>
          <p14:tracePt t="85071" x="8861425" y="4673600"/>
          <p14:tracePt t="85080" x="8947150" y="4673600"/>
          <p14:tracePt t="85087" x="8980488" y="4673600"/>
          <p14:tracePt t="85096" x="9039225" y="4673600"/>
          <p14:tracePt t="85103" x="9124950" y="4673600"/>
          <p14:tracePt t="85112" x="9167813" y="4673600"/>
          <p14:tracePt t="85119" x="9218613" y="4673600"/>
          <p14:tracePt t="85127" x="9286875" y="4640263"/>
          <p14:tracePt t="85135" x="9380538" y="4614863"/>
          <p14:tracePt t="85144" x="9472613" y="4579938"/>
          <p14:tracePt t="85151" x="9540875" y="4564063"/>
          <p14:tracePt t="85159" x="9634538" y="4546600"/>
          <p14:tracePt t="85167" x="9753600" y="4478338"/>
          <p14:tracePt t="85175" x="9804400" y="4452938"/>
          <p14:tracePt t="85183" x="9872663" y="4402138"/>
          <p14:tracePt t="85192" x="9923463" y="4351338"/>
          <p14:tracePt t="85199" x="9999663" y="4291013"/>
          <p14:tracePt t="85209" x="10025063" y="4265613"/>
          <p14:tracePt t="85215" x="10042525" y="4214813"/>
          <p14:tracePt t="85225" x="10093325" y="4164013"/>
          <p14:tracePt t="85231" x="10101263" y="4138613"/>
          <p14:tracePt t="85240" x="10101263" y="4095750"/>
          <p14:tracePt t="85247" x="10118725" y="4062413"/>
          <p14:tracePt t="85255" x="10153650" y="4037013"/>
          <p14:tracePt t="85263" x="10153650" y="4011613"/>
          <p14:tracePt t="85271" x="10161588" y="3976688"/>
          <p14:tracePt t="85279" x="10179050" y="3935413"/>
          <p14:tracePt t="85287" x="10194925" y="3883025"/>
          <p14:tracePt t="85296" x="10194925" y="3875088"/>
          <p14:tracePt t="85303" x="10194925" y="3849688"/>
          <p14:tracePt t="85312" x="10229850" y="3798888"/>
          <p14:tracePt t="85319" x="10229850" y="3790950"/>
          <p14:tracePt t="85328" x="10237788" y="3773488"/>
          <p14:tracePt t="85335" x="10237788" y="3763963"/>
          <p14:tracePt t="85343" x="10237788" y="3738563"/>
          <p14:tracePt t="85351" x="10237788" y="3713163"/>
          <p14:tracePt t="85359" x="10237788" y="3697288"/>
          <p14:tracePt t="85367" x="10237788" y="3654425"/>
          <p14:tracePt t="85375" x="10229850" y="3568700"/>
          <p14:tracePt t="85383" x="10204450" y="3543300"/>
          <p14:tracePt t="85392" x="10126663" y="3467100"/>
          <p14:tracePt t="85399" x="10050463" y="3390900"/>
          <p14:tracePt t="85409" x="10025063" y="3355975"/>
          <p14:tracePt t="85415" x="9931400" y="3305175"/>
          <p14:tracePt t="85425" x="9864725" y="3271838"/>
          <p14:tracePt t="85431" x="9796463" y="3271838"/>
          <p14:tracePt t="85440" x="9728200" y="3254375"/>
          <p14:tracePt t="85447" x="9617075" y="3254375"/>
          <p14:tracePt t="85455" x="9550400" y="3254375"/>
          <p14:tracePt t="85463" x="9447213" y="3254375"/>
          <p14:tracePt t="85471" x="9328150" y="3254375"/>
          <p14:tracePt t="85479" x="9269413" y="3254375"/>
          <p14:tracePt t="85487" x="9183688" y="3254375"/>
          <p14:tracePt t="85496" x="9091613" y="3254375"/>
          <p14:tracePt t="85503" x="9005888" y="3263900"/>
          <p14:tracePt t="85512" x="8929688" y="3297238"/>
          <p14:tracePt t="85519" x="8836025" y="3314700"/>
          <p14:tracePt t="85528" x="8793163" y="3330575"/>
          <p14:tracePt t="85535" x="8724900" y="3330575"/>
          <p14:tracePt t="85543" x="8666163" y="3348038"/>
          <p14:tracePt t="85551" x="8572500" y="3348038"/>
          <p14:tracePt t="85560" x="8504238" y="3382963"/>
          <p14:tracePt t="85567" x="8462963" y="3398838"/>
          <p14:tracePt t="85575" x="8394700" y="3416300"/>
          <p14:tracePt t="85583" x="8326438" y="3433763"/>
          <p14:tracePt t="85592" x="8266113" y="3433763"/>
          <p14:tracePt t="85599" x="8232775" y="3467100"/>
          <p14:tracePt t="85609" x="8189913" y="3475038"/>
          <p14:tracePt t="85615" x="8164513" y="3475038"/>
          <p14:tracePt t="85625" x="8147050" y="3492500"/>
          <p14:tracePt t="85631" x="8105775" y="3502025"/>
          <p14:tracePt t="85639" x="8080375" y="3535363"/>
          <p14:tracePt t="85655" x="8045450" y="3552825"/>
          <p14:tracePt t="85663" x="8020050" y="3560763"/>
          <p14:tracePt t="85671" x="8012113" y="3578225"/>
          <p14:tracePt t="85679" x="7961313" y="3619500"/>
          <p14:tracePt t="85687" x="7935913" y="3646488"/>
          <p14:tracePt t="85696" x="7918450" y="3697288"/>
          <p14:tracePt t="85703" x="7893050" y="3722688"/>
          <p14:tracePt t="85712" x="7875588" y="3738563"/>
          <p14:tracePt t="85719" x="7875588" y="3748088"/>
          <p14:tracePt t="85729" x="7867650" y="3773488"/>
          <p14:tracePt t="85735" x="7867650" y="3806825"/>
          <p14:tracePt t="85742" x="7867650" y="3816350"/>
          <p14:tracePt t="85751" x="7867650" y="3832225"/>
          <p14:tracePt t="85759" x="7867650" y="3841750"/>
          <p14:tracePt t="85767" x="7867650" y="3867150"/>
          <p14:tracePt t="85775" x="7867650" y="3875088"/>
          <p14:tracePt t="85783" x="7867650" y="3892550"/>
          <p14:tracePt t="85792" x="7867650" y="3935413"/>
          <p14:tracePt t="85799" x="7867650" y="3960813"/>
          <p14:tracePt t="85808" x="7867650" y="4002088"/>
          <p14:tracePt t="85815" x="7867650" y="4019550"/>
          <p14:tracePt t="85825" x="7867650" y="4044950"/>
          <p14:tracePt t="85831" x="7900988" y="4070350"/>
          <p14:tracePt t="85839" x="7910513" y="4105275"/>
          <p14:tracePt t="85847" x="7926388" y="4113213"/>
          <p14:tracePt t="85863" x="7935913" y="4113213"/>
          <p14:tracePt t="85871" x="7951788" y="4113213"/>
          <p14:tracePt t="85879" x="7961313" y="4113213"/>
          <p14:tracePt t="85887" x="8004175" y="4130675"/>
          <p14:tracePt t="85895" x="8012113" y="4130675"/>
          <p14:tracePt t="85903" x="8037513" y="4130675"/>
          <p14:tracePt t="85912" x="8070850" y="4130675"/>
          <p14:tracePt t="85919" x="8080375" y="4130675"/>
          <p14:tracePt t="85928" x="8121650" y="4156075"/>
          <p14:tracePt t="85935" x="8131175" y="4156075"/>
          <p14:tracePt t="85944" x="8156575" y="4156075"/>
          <p14:tracePt t="85951" x="8207375" y="4171950"/>
          <p14:tracePt t="85959" x="8232775" y="4171950"/>
          <p14:tracePt t="85967" x="8318500" y="4189413"/>
          <p14:tracePt t="85975" x="8410575" y="4189413"/>
          <p14:tracePt t="85983" x="8488363" y="4265613"/>
          <p14:tracePt t="85992" x="8564563" y="4341813"/>
          <p14:tracePt t="85999" x="8658225" y="4402138"/>
          <p14:tracePt t="86008" x="8691563" y="4435475"/>
          <p14:tracePt t="86015" x="8709025" y="4460875"/>
          <p14:tracePt t="86025" x="8716963" y="4470400"/>
          <p14:tracePt t="86256" x="8742363" y="4470400"/>
          <p14:tracePt t="86264" x="8861425" y="4427538"/>
          <p14:tracePt t="86273" x="9031288" y="4384675"/>
          <p14:tracePt t="86281" x="9209088" y="4359275"/>
          <p14:tracePt t="86288" x="9277350" y="4325938"/>
          <p14:tracePt t="86296" x="9302750" y="4291013"/>
          <p14:tracePt t="86304" x="9353550" y="4291013"/>
          <p14:tracePt t="86312" x="9439275" y="4291013"/>
          <p14:tracePt t="86319" x="9609138" y="4291013"/>
          <p14:tracePt t="86327" x="9753600" y="4291013"/>
          <p14:tracePt t="86335" x="9974263" y="4291013"/>
          <p14:tracePt t="86343" x="10237788" y="4333875"/>
          <p14:tracePt t="86351" x="10518775" y="4333875"/>
          <p14:tracePt t="86359" x="10772775" y="4376738"/>
          <p14:tracePt t="86367" x="10968038" y="4376738"/>
          <p14:tracePt t="86374" x="11112500" y="4376738"/>
          <p14:tracePt t="86383" x="11231563" y="4376738"/>
          <p14:tracePt t="86391" x="11317288" y="4376738"/>
          <p14:tracePt t="86399" x="11360150" y="4376738"/>
          <p14:tracePt t="86408" x="11410950" y="4368800"/>
          <p14:tracePt t="86415" x="11436350" y="4341813"/>
          <p14:tracePt t="86425" x="11452225" y="4325938"/>
          <p14:tracePt t="86431" x="11461750" y="4316413"/>
          <p14:tracePt t="86440" x="11477625" y="4308475"/>
          <p14:tracePt t="86447" x="11503025" y="4275138"/>
          <p14:tracePt t="86463" x="11503025" y="4265613"/>
          <p14:tracePt t="86471" x="11512550" y="4240213"/>
          <p14:tracePt t="86479" x="11512550" y="4224338"/>
          <p14:tracePt t="86487" x="11512550" y="4214813"/>
          <p14:tracePt t="86495" x="11530013" y="4189413"/>
          <p14:tracePt t="86503" x="11530013" y="4171950"/>
          <p14:tracePt t="86511" x="11530013" y="4164013"/>
          <p14:tracePt t="86519" x="11530013" y="4138613"/>
          <p14:tracePt t="86527" x="11530013" y="4095750"/>
          <p14:tracePt t="86535" x="11530013" y="4070350"/>
          <p14:tracePt t="86543" x="11530013" y="4019550"/>
          <p14:tracePt t="86551" x="11530013" y="3960813"/>
          <p14:tracePt t="86559" x="11530013" y="3908425"/>
          <p14:tracePt t="86567" x="11545888" y="3849688"/>
          <p14:tracePt t="86575" x="11545888" y="3756025"/>
          <p14:tracePt t="86583" x="11580813" y="3662363"/>
          <p14:tracePt t="86591" x="11580813" y="3603625"/>
          <p14:tracePt t="86599" x="11580813" y="3517900"/>
          <p14:tracePt t="86608" x="11580813" y="3449638"/>
          <p14:tracePt t="86615" x="11580813" y="3424238"/>
          <p14:tracePt t="86625" x="11580813" y="3382963"/>
          <p14:tracePt t="86631" x="11580813" y="3348038"/>
          <p14:tracePt t="86639" x="11580813" y="3340100"/>
          <p14:tracePt t="86647" x="11580813" y="3314700"/>
          <p14:tracePt t="86655" x="11580813" y="3305175"/>
          <p14:tracePt t="86784" x="11563350" y="3289300"/>
          <p14:tracePt t="87256" x="11555413" y="3297238"/>
          <p14:tracePt t="87263" x="11563350" y="3322638"/>
          <p14:tracePt t="87271" x="11606213" y="3340100"/>
          <p14:tracePt t="87280" x="11741150" y="3390900"/>
          <p14:tracePt t="87287" x="11885613" y="3390900"/>
          <p14:tracePt t="87296" x="12030075" y="3390900"/>
          <p14:tracePt t="87303" x="12174538" y="3390900"/>
        </p14:tracePtLst>
      </p14:laserTraceLst>
    </p:ext>
  </p:extLs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/>
              <a:t>Zpřesnění definice II</a:t>
            </a:r>
          </a:p>
        </p:txBody>
      </p:sp>
      <p:sp>
        <p:nvSpPr>
          <p:cNvPr id="923651" name="Rectangle 3"/>
          <p:cNvSpPr>
            <a:spLocks noGrp="1" noChangeArrowheads="1"/>
          </p:cNvSpPr>
          <p:nvPr>
            <p:ph idx="1"/>
          </p:nvPr>
        </p:nvSpPr>
        <p:spPr>
          <a:xfrm>
            <a:off x="1828801" y="838201"/>
            <a:ext cx="8583613" cy="4071961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cs-CZ" sz="2800">
                <a:solidFill>
                  <a:srgbClr val="FFFF00"/>
                </a:solidFill>
              </a:rPr>
              <a:t>	Zajímá nás z pohledu biodostupnosti frakce chemické látky, která vstoupí či může vstoupit do organismu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sz="2800">
                <a:solidFill>
                  <a:srgbClr val="FFFF00"/>
                </a:solidFill>
              </a:rPr>
              <a:t>	či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sz="2800">
                <a:solidFill>
                  <a:srgbClr val="FFFF00"/>
                </a:solidFill>
              </a:rPr>
              <a:t>	potenciál/tendence chemické látky vstupovat do živých organismů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sz="2800">
                <a:solidFill>
                  <a:srgbClr val="FFFF00"/>
                </a:solidFill>
              </a:rPr>
              <a:t>?????????</a:t>
            </a:r>
          </a:p>
        </p:txBody>
      </p:sp>
    </p:spTree>
    <p:extLst>
      <p:ext uri="{BB962C8B-B14F-4D97-AF65-F5344CB8AC3E}">
        <p14:creationId xmlns:p14="http://schemas.microsoft.com/office/powerpoint/2010/main" val="423243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40"/>
    </mc:Choice>
    <mc:Fallback xmlns="">
      <p:transition spd="slow" advTm="79840"/>
    </mc:Fallback>
  </mc:AlternateContent>
  <p:extLst>
    <p:ext uri="{3A86A75C-4F4B-4683-9AE1-C65F6400EC91}">
      <p14:laserTraceLst xmlns:p14="http://schemas.microsoft.com/office/powerpoint/2010/main">
        <p14:tracePtLst>
          <p14:tracePt t="585" x="12055475" y="3127375"/>
          <p14:tracePt t="591" x="12014200" y="3109913"/>
          <p14:tracePt t="599" x="11936413" y="3059113"/>
          <p14:tracePt t="607" x="11895138" y="3008313"/>
          <p14:tracePt t="615" x="11844338" y="2974975"/>
          <p14:tracePt t="622" x="11791950" y="2949575"/>
          <p14:tracePt t="631" x="11750675" y="2897188"/>
          <p14:tracePt t="639" x="11622088" y="2813050"/>
          <p14:tracePt t="647" x="11571288" y="2762250"/>
          <p14:tracePt t="655" x="11444288" y="2676525"/>
          <p14:tracePt t="663" x="11342688" y="2592388"/>
          <p14:tracePt t="671" x="11155363" y="2481263"/>
          <p14:tracePt t="679" x="11087100" y="2447925"/>
          <p14:tracePt t="687" x="10985500" y="2387600"/>
          <p14:tracePt t="695" x="10942638" y="2354263"/>
          <p14:tracePt t="703" x="10891838" y="2303463"/>
          <p14:tracePt t="711" x="10841038" y="2278063"/>
          <p14:tracePt t="726" x="10815638" y="2243138"/>
          <p14:tracePt t="1248" x="10798175" y="2235200"/>
          <p14:tracePt t="1264" x="10790238" y="2217738"/>
          <p14:tracePt t="1279" x="10790238" y="2192338"/>
          <p14:tracePt t="1311" x="10790238" y="2184400"/>
          <p14:tracePt t="1392" x="10782300" y="2166938"/>
          <p14:tracePt t="1448" x="10764838" y="2166938"/>
          <p14:tracePt t="1455" x="10739438" y="2192338"/>
          <p14:tracePt t="1464" x="10739438" y="2252663"/>
          <p14:tracePt t="1471" x="10721975" y="2319338"/>
          <p14:tracePt t="1479" x="10704513" y="2344738"/>
          <p14:tracePt t="1487" x="10696575" y="2362200"/>
          <p14:tracePt t="1495" x="10679113" y="2362200"/>
          <p14:tracePt t="1679" x="10714038" y="2371725"/>
          <p14:tracePt t="1688" x="10848975" y="2371725"/>
          <p14:tracePt t="1695" x="10934700" y="2371725"/>
          <p14:tracePt t="1703" x="11018838" y="2371725"/>
          <p14:tracePt t="1711" x="11112500" y="2371725"/>
          <p14:tracePt t="1719" x="11137900" y="2371725"/>
          <p14:tracePt t="1727" x="11180763" y="2362200"/>
          <p14:tracePt t="1743" x="11180763" y="2354263"/>
          <p14:tracePt t="1751" x="11180763" y="2336800"/>
          <p14:tracePt t="1760" x="11180763" y="2328863"/>
          <p14:tracePt t="1776" x="11163300" y="2319338"/>
          <p14:tracePt t="1928" x="11172825" y="2319338"/>
          <p14:tracePt t="1968" x="11180763" y="2319338"/>
          <p14:tracePt t="1978" x="11198225" y="2319338"/>
          <p14:tracePt t="2039" x="11198225" y="2328863"/>
          <p14:tracePt t="2047" x="11206163" y="2344738"/>
          <p14:tracePt t="2055" x="11223625" y="2354263"/>
          <p14:tracePt t="2176" x="11223625" y="2371725"/>
          <p14:tracePt t="2183" x="11223625" y="2379663"/>
          <p14:tracePt t="2199" x="11223625" y="2397125"/>
          <p14:tracePt t="2207" x="11198225" y="2422525"/>
          <p14:tracePt t="2215" x="11155363" y="2422525"/>
          <p14:tracePt t="2223" x="11044238" y="2455863"/>
          <p14:tracePt t="2232" x="10977563" y="2473325"/>
          <p14:tracePt t="2239" x="10833100" y="2473325"/>
          <p14:tracePt t="2248" x="10696575" y="2473325"/>
          <p14:tracePt t="2255" x="10518775" y="2473325"/>
          <p14:tracePt t="2264" x="10382250" y="2473325"/>
          <p14:tracePt t="2271" x="10263188" y="2473325"/>
          <p14:tracePt t="2279" x="10093325" y="2473325"/>
          <p14:tracePt t="2287" x="9948863" y="2473325"/>
          <p14:tracePt t="2295" x="9753600" y="2473325"/>
          <p14:tracePt t="2303" x="9609138" y="2473325"/>
          <p14:tracePt t="2311" x="9439275" y="2473325"/>
          <p14:tracePt t="2319" x="9244013" y="2473325"/>
          <p14:tracePt t="2327" x="9074150" y="2473325"/>
          <p14:tracePt t="2335" x="8869363" y="2438400"/>
          <p14:tracePt t="2344" x="8640763" y="2438400"/>
          <p14:tracePt t="2351" x="8385175" y="2438400"/>
          <p14:tracePt t="2360" x="8131175" y="2413000"/>
          <p14:tracePt t="2367" x="7900988" y="2371725"/>
          <p14:tracePt t="2377" x="7680325" y="2371725"/>
          <p14:tracePt t="2383" x="7510463" y="2371725"/>
          <p14:tracePt t="2391" x="7332663" y="2344738"/>
          <p14:tracePt t="2399" x="7188200" y="2328863"/>
          <p14:tracePt t="2408" x="7043738" y="2303463"/>
          <p14:tracePt t="2416" x="6899275" y="2303463"/>
          <p14:tracePt t="2423" x="6729413" y="2303463"/>
          <p14:tracePt t="2432" x="6610350" y="2303463"/>
          <p14:tracePt t="2439" x="6524625" y="2303463"/>
          <p14:tracePt t="2448" x="6372225" y="2260600"/>
          <p14:tracePt t="2455" x="6311900" y="2260600"/>
          <p14:tracePt t="2464" x="6202363" y="2260600"/>
          <p14:tracePt t="2471" x="6091238" y="2260600"/>
          <p14:tracePt t="2479" x="5972175" y="2260600"/>
          <p14:tracePt t="2487" x="5827713" y="2260600"/>
          <p14:tracePt t="2495" x="5718175" y="2260600"/>
          <p14:tracePt t="2503" x="5632450" y="2260600"/>
          <p14:tracePt t="2511" x="5487988" y="2260600"/>
          <p14:tracePt t="2519" x="5368925" y="2260600"/>
          <p14:tracePt t="2527" x="5284788" y="2260600"/>
          <p14:tracePt t="2535" x="5199063" y="2260600"/>
          <p14:tracePt t="2544" x="5106988" y="2260600"/>
          <p14:tracePt t="2551" x="5038725" y="2243138"/>
          <p14:tracePt t="2560" x="4995863" y="2227263"/>
          <p14:tracePt t="2567" x="4935538" y="2227263"/>
          <p14:tracePt t="2577" x="4843463" y="2209800"/>
          <p14:tracePt t="2583" x="4800600" y="2209800"/>
          <p14:tracePt t="2592" x="4706938" y="2174875"/>
          <p14:tracePt t="2599" x="4621213" y="2174875"/>
          <p14:tracePt t="2607" x="4579938" y="2159000"/>
          <p14:tracePt t="2616" x="4486275" y="2141538"/>
          <p14:tracePt t="2623" x="4392613" y="2108200"/>
          <p14:tracePt t="2632" x="4298950" y="2065338"/>
          <p14:tracePt t="2639" x="4248150" y="2047875"/>
          <p14:tracePt t="2648" x="4222750" y="2039938"/>
          <p14:tracePt t="2655" x="4129088" y="1997075"/>
          <p14:tracePt t="2664" x="4060825" y="1946275"/>
          <p14:tracePt t="2671" x="3984625" y="1885950"/>
          <p14:tracePt t="2680" x="3883025" y="1784350"/>
          <p14:tracePt t="2687" x="3806825" y="1733550"/>
          <p14:tracePt t="2695" x="3756025" y="1682750"/>
          <p14:tracePt t="2703" x="3652838" y="1597025"/>
          <p14:tracePt t="2711" x="3619500" y="1571625"/>
          <p14:tracePt t="2719" x="3551238" y="1512888"/>
          <p14:tracePt t="2727" x="3525838" y="1487488"/>
          <p14:tracePt t="2735" x="3492500" y="1452563"/>
          <p14:tracePt t="2744" x="3482975" y="1444625"/>
          <p14:tracePt t="2969" x="3482975" y="1462088"/>
          <p14:tracePt t="2978" x="3482975" y="1470025"/>
          <p14:tracePt t="2985" x="3482975" y="1512888"/>
          <p14:tracePt t="2991" x="3482975" y="1581150"/>
          <p14:tracePt t="2999" x="3482975" y="1606550"/>
          <p14:tracePt t="3007" x="3482975" y="1665288"/>
          <p14:tracePt t="3015" x="3482975" y="1700213"/>
          <p14:tracePt t="3023" x="3482975" y="1741488"/>
          <p14:tracePt t="3030" x="3482975" y="1766888"/>
          <p14:tracePt t="3039" x="3482975" y="1835150"/>
          <p14:tracePt t="3047" x="3482975" y="1844675"/>
          <p14:tracePt t="3055" x="3449638" y="1903413"/>
          <p14:tracePt t="3063" x="3449638" y="1911350"/>
          <p14:tracePt t="3071" x="3441700" y="1954213"/>
          <p14:tracePt t="3079" x="3424238" y="1989138"/>
          <p14:tracePt t="3087" x="3424238" y="2014538"/>
          <p14:tracePt t="3095" x="3424238" y="2039938"/>
          <p14:tracePt t="3102" x="3424238" y="2055813"/>
          <p14:tracePt t="3111" x="3406775" y="2082800"/>
          <p14:tracePt t="3119" x="3406775" y="2090738"/>
          <p14:tracePt t="3127" x="3406775" y="2116138"/>
          <p14:tracePt t="3135" x="3398838" y="2133600"/>
          <p14:tracePt t="3142" x="3381375" y="2159000"/>
          <p14:tracePt t="3151" x="3373438" y="2200275"/>
          <p14:tracePt t="3159" x="3373438" y="2217738"/>
          <p14:tracePt t="3167" x="3373438" y="2227263"/>
          <p14:tracePt t="3176" x="3373438" y="2235200"/>
          <p14:tracePt t="3183" x="3373438" y="2278063"/>
          <p14:tracePt t="3191" x="3355975" y="2311400"/>
          <p14:tracePt t="3207" x="3338513" y="2319338"/>
          <p14:tracePt t="3223" x="3338513" y="2344738"/>
          <p14:tracePt t="3231" x="3338513" y="2354263"/>
          <p14:tracePt t="3239" x="3338513" y="2379663"/>
          <p14:tracePt t="3247" x="3338513" y="2413000"/>
          <p14:tracePt t="3255" x="3338513" y="2455863"/>
          <p14:tracePt t="3263" x="3338513" y="2498725"/>
          <p14:tracePt t="3271" x="3338513" y="2532063"/>
          <p14:tracePt t="3279" x="3338513" y="2574925"/>
          <p14:tracePt t="3287" x="3338513" y="2582863"/>
          <p14:tracePt t="3303" x="3338513" y="2600325"/>
          <p14:tracePt t="3335" x="3338513" y="2625725"/>
          <p14:tracePt t="3351" x="3338513" y="2651125"/>
          <p14:tracePt t="3359" x="3348038" y="2693988"/>
          <p14:tracePt t="3367" x="3381375" y="2727325"/>
          <p14:tracePt t="3376" x="3381375" y="2795588"/>
          <p14:tracePt t="3383" x="3381375" y="2871788"/>
          <p14:tracePt t="3391" x="3381375" y="2965450"/>
          <p14:tracePt t="3399" x="3381375" y="3076575"/>
          <p14:tracePt t="3407" x="3381375" y="3170238"/>
          <p14:tracePt t="3415" x="3398838" y="3263900"/>
          <p14:tracePt t="3423" x="3398838" y="3373438"/>
          <p14:tracePt t="3431" x="3414713" y="3492500"/>
          <p14:tracePt t="3439" x="3414713" y="3560763"/>
          <p14:tracePt t="3447" x="3414713" y="3619500"/>
          <p14:tracePt t="3455" x="3414713" y="3662363"/>
          <p14:tracePt t="3471" x="3414713" y="3679825"/>
          <p14:tracePt t="3593" x="3414713" y="3671888"/>
          <p14:tracePt t="3600" x="3414713" y="3636963"/>
          <p14:tracePt t="3611" x="3414713" y="3603625"/>
          <p14:tracePt t="3617" x="3414713" y="3560763"/>
          <p14:tracePt t="3623" x="3432175" y="3535363"/>
          <p14:tracePt t="3631" x="3432175" y="3517900"/>
          <p14:tracePt t="3639" x="3432175" y="3467100"/>
          <p14:tracePt t="3647" x="3467100" y="3398838"/>
          <p14:tracePt t="3655" x="3467100" y="3330575"/>
          <p14:tracePt t="3663" x="3482975" y="3246438"/>
          <p14:tracePt t="3671" x="3482975" y="3203575"/>
          <p14:tracePt t="3679" x="3482975" y="3135313"/>
          <p14:tracePt t="3687" x="3482975" y="3076575"/>
          <p14:tracePt t="3695" x="3482975" y="2965450"/>
          <p14:tracePt t="3703" x="3482975" y="2881313"/>
          <p14:tracePt t="3711" x="3482975" y="2762250"/>
          <p14:tracePt t="3719" x="3482975" y="2592388"/>
          <p14:tracePt t="3727" x="3482975" y="2506663"/>
          <p14:tracePt t="3735" x="3482975" y="2413000"/>
          <p14:tracePt t="3742" x="3482975" y="2328863"/>
          <p14:tracePt t="3751" x="3482975" y="2268538"/>
          <p14:tracePt t="3759" x="3475038" y="2235200"/>
          <p14:tracePt t="3767" x="3475038" y="2192338"/>
          <p14:tracePt t="3776" x="3467100" y="2174875"/>
          <p14:tracePt t="3783" x="3467100" y="2149475"/>
          <p14:tracePt t="3791" x="3449638" y="2108200"/>
          <p14:tracePt t="3815" x="3432175" y="2073275"/>
          <p14:tracePt t="3831" x="3389313" y="2030413"/>
          <p14:tracePt t="3839" x="3355975" y="1997075"/>
          <p14:tracePt t="3847" x="3305175" y="1928813"/>
          <p14:tracePt t="3855" x="3270250" y="1895475"/>
          <p14:tracePt t="3863" x="3203575" y="1827213"/>
          <p14:tracePt t="3871" x="3127375" y="1766888"/>
          <p14:tracePt t="3879" x="3033713" y="1708150"/>
          <p14:tracePt t="3887" x="2955925" y="1657350"/>
          <p14:tracePt t="3897" x="2828925" y="1571625"/>
          <p14:tracePt t="3903" x="2760663" y="1538288"/>
          <p14:tracePt t="3911" x="2684463" y="1477963"/>
          <p14:tracePt t="3919" x="2590800" y="1444625"/>
          <p14:tracePt t="3926" x="2514600" y="1385888"/>
          <p14:tracePt t="3935" x="2463800" y="1368425"/>
          <p14:tracePt t="3942" x="2395538" y="1333500"/>
          <p14:tracePt t="3951" x="2276475" y="1274763"/>
          <p14:tracePt t="3959" x="2208213" y="1257300"/>
          <p14:tracePt t="3967" x="2157413" y="1241425"/>
          <p14:tracePt t="3976" x="2073275" y="1223963"/>
          <p14:tracePt t="3983" x="2047875" y="1206500"/>
          <p14:tracePt t="3991" x="2022475" y="1206500"/>
          <p14:tracePt t="3998" x="1971675" y="1198563"/>
          <p14:tracePt t="4007" x="1962150" y="1198563"/>
          <p14:tracePt t="4015" x="1946275" y="1198563"/>
          <p14:tracePt t="4031" x="1920875" y="1198563"/>
          <p14:tracePt t="4039" x="1911350" y="1198563"/>
          <p14:tracePt t="4047" x="1893888" y="1198563"/>
          <p14:tracePt t="4063" x="1868488" y="1216025"/>
          <p14:tracePt t="4071" x="1860550" y="1223963"/>
          <p14:tracePt t="4095" x="1843088" y="1223963"/>
          <p14:tracePt t="4111" x="1835150" y="1241425"/>
          <p14:tracePt t="4119" x="1817688" y="1249363"/>
          <p14:tracePt t="4126" x="1809750" y="1266825"/>
          <p14:tracePt t="4142" x="1784350" y="1292225"/>
          <p14:tracePt t="4151" x="1766888" y="1300163"/>
          <p14:tracePt t="4160" x="1741488" y="1343025"/>
          <p14:tracePt t="4176" x="1733550" y="1343025"/>
          <p14:tracePt t="4183" x="1716088" y="1360488"/>
          <p14:tracePt t="4223" x="1716088" y="1385888"/>
          <p14:tracePt t="4231" x="1716088" y="1393825"/>
          <p14:tracePt t="4239" x="1708150" y="1401763"/>
          <p14:tracePt t="4247" x="1708150" y="1419225"/>
          <p14:tracePt t="4255" x="1690688" y="1477963"/>
          <p14:tracePt t="4263" x="1639888" y="1546225"/>
          <p14:tracePt t="4271" x="1622425" y="1639888"/>
          <p14:tracePt t="4279" x="1597025" y="1733550"/>
          <p14:tracePt t="4287" x="1579563" y="1827213"/>
          <p14:tracePt t="4296" x="1538288" y="1946275"/>
          <p14:tracePt t="4303" x="1503363" y="2039938"/>
          <p14:tracePt t="4311" x="1470025" y="2116138"/>
          <p14:tracePt t="4319" x="1419225" y="2141538"/>
          <p14:tracePt t="4327" x="1333500" y="2166938"/>
          <p14:tracePt t="4335" x="1265238" y="2166938"/>
          <p14:tracePt t="4342" x="1198563" y="2200275"/>
          <p14:tracePt t="4351" x="1155700" y="2200275"/>
          <p14:tracePt t="4359" x="1130300" y="2200275"/>
          <p14:tracePt t="4367" x="1095375" y="2192338"/>
          <p14:tracePt t="4568" x="1069975" y="2209800"/>
          <p14:tracePt t="4584" x="1104900" y="2209800"/>
          <p14:tracePt t="4592" x="1155700" y="2209800"/>
          <p14:tracePt t="4599" x="1214438" y="2209800"/>
          <p14:tracePt t="4607" x="1282700" y="2209800"/>
          <p14:tracePt t="4615" x="1290638" y="2209800"/>
          <p14:tracePt t="4671" x="1300163" y="2209800"/>
          <p14:tracePt t="4816" x="1317625" y="2217738"/>
          <p14:tracePt t="4912" x="1343025" y="2235200"/>
          <p14:tracePt t="4927" x="1350963" y="2243138"/>
          <p14:tracePt t="4951" x="1368425" y="2260600"/>
          <p14:tracePt t="4959" x="1376363" y="2268538"/>
          <p14:tracePt t="4976" x="1393825" y="2286000"/>
          <p14:tracePt t="5159" x="1401763" y="2311400"/>
          <p14:tracePt t="5168" x="1401763" y="2319338"/>
          <p14:tracePt t="5177" x="1401763" y="2344738"/>
          <p14:tracePt t="5183" x="1401763" y="2362200"/>
          <p14:tracePt t="5192" x="1401763" y="2387600"/>
          <p14:tracePt t="5199" x="1401763" y="2413000"/>
          <p14:tracePt t="5207" x="1401763" y="2455863"/>
          <p14:tracePt t="5215" x="1401763" y="2481263"/>
          <p14:tracePt t="5223" x="1401763" y="2516188"/>
          <p14:tracePt t="5231" x="1401763" y="2541588"/>
          <p14:tracePt t="5239" x="1419225" y="2600325"/>
          <p14:tracePt t="5247" x="1419225" y="2633663"/>
          <p14:tracePt t="5255" x="1419225" y="2676525"/>
          <p14:tracePt t="5263" x="1435100" y="2719388"/>
          <p14:tracePt t="5271" x="1435100" y="2752725"/>
          <p14:tracePt t="5279" x="1435100" y="2778125"/>
          <p14:tracePt t="5287" x="1435100" y="2820988"/>
          <p14:tracePt t="5296" x="1452563" y="2855913"/>
          <p14:tracePt t="5303" x="1452563" y="2881313"/>
          <p14:tracePt t="5311" x="1452563" y="2889250"/>
          <p14:tracePt t="5319" x="1452563" y="2906713"/>
          <p14:tracePt t="6112" x="1444625" y="2914650"/>
          <p14:tracePt t="6120" x="1435100" y="2914650"/>
          <p14:tracePt t="6127" x="1419225" y="2914650"/>
          <p14:tracePt t="29679" x="1409700" y="2914650"/>
          <p14:tracePt t="35016" x="1401763" y="2932113"/>
          <p14:tracePt t="35023" x="1401763" y="2957513"/>
          <p14:tracePt t="35031" x="1401763" y="2965450"/>
          <p14:tracePt t="35039" x="1401763" y="3008313"/>
          <p14:tracePt t="35047" x="1401763" y="3033713"/>
          <p14:tracePt t="35056" x="1419225" y="3051175"/>
          <p14:tracePt t="35063" x="1419225" y="3076575"/>
          <p14:tracePt t="35071" x="1419225" y="3084513"/>
          <p14:tracePt t="35079" x="1427163" y="3094038"/>
          <p14:tracePt t="35087" x="1427163" y="3109913"/>
          <p14:tracePt t="35095" x="1427163" y="3135313"/>
          <p14:tracePt t="35103" x="1444625" y="3144838"/>
          <p14:tracePt t="35110" x="1444625" y="3160713"/>
          <p14:tracePt t="35119" x="1452563" y="3211513"/>
          <p14:tracePt t="35127" x="1470025" y="3246438"/>
          <p14:tracePt t="35134" x="1503363" y="3271838"/>
          <p14:tracePt t="35143" x="1538288" y="3340100"/>
          <p14:tracePt t="35151" x="1563688" y="3390900"/>
          <p14:tracePt t="35159" x="1579563" y="3398838"/>
          <p14:tracePt t="35167" x="1606550" y="3433763"/>
          <p14:tracePt t="35175" x="1657350" y="3475038"/>
          <p14:tracePt t="35183" x="1665288" y="3492500"/>
          <p14:tracePt t="35191" x="1682750" y="3517900"/>
          <p14:tracePt t="35199" x="1708150" y="3552825"/>
          <p14:tracePt t="35206" x="1741488" y="3560763"/>
          <p14:tracePt t="35215" x="1784350" y="3594100"/>
          <p14:tracePt t="35222" x="1801813" y="3603625"/>
          <p14:tracePt t="35231" x="1860550" y="3636963"/>
          <p14:tracePt t="35239" x="1885950" y="3662363"/>
          <p14:tracePt t="35247" x="1936750" y="3697288"/>
          <p14:tracePt t="35255" x="2005013" y="3748088"/>
          <p14:tracePt t="35263" x="2098675" y="3790950"/>
          <p14:tracePt t="35270" x="2192338" y="3806825"/>
          <p14:tracePt t="35279" x="2286000" y="3849688"/>
          <p14:tracePt t="35286" x="2336800" y="3875088"/>
          <p14:tracePt t="35295" x="2405063" y="3892550"/>
          <p14:tracePt t="35303" x="2463800" y="3892550"/>
          <p14:tracePt t="35311" x="2514600" y="3925888"/>
          <p14:tracePt t="35319" x="2600325" y="3943350"/>
          <p14:tracePt t="35326" x="2668588" y="3943350"/>
          <p14:tracePt t="35335" x="2752725" y="3960813"/>
          <p14:tracePt t="35343" x="2897188" y="3960813"/>
          <p14:tracePt t="35351" x="3008313" y="3960813"/>
          <p14:tracePt t="35359" x="3100388" y="3960813"/>
          <p14:tracePt t="35367" x="3211513" y="3960813"/>
          <p14:tracePt t="35375" x="3279775" y="3960813"/>
          <p14:tracePt t="35383" x="3363913" y="3960813"/>
          <p14:tracePt t="35391" x="3457575" y="3935413"/>
          <p14:tracePt t="35399" x="3525838" y="3892550"/>
          <p14:tracePt t="35406" x="3551238" y="3892550"/>
          <p14:tracePt t="35415" x="3644900" y="3857625"/>
          <p14:tracePt t="35422" x="3670300" y="3832225"/>
          <p14:tracePt t="35431" x="3746500" y="3756025"/>
          <p14:tracePt t="35439" x="3756025" y="3748088"/>
          <p14:tracePt t="35446" x="3781425" y="3730625"/>
          <p14:tracePt t="35462" x="3797300" y="3722688"/>
          <p14:tracePt t="35471" x="3806825" y="3705225"/>
          <p14:tracePt t="35568" x="3822700" y="3679825"/>
          <p14:tracePt t="35576" x="3848100" y="3679825"/>
          <p14:tracePt t="35583" x="3873500" y="3671888"/>
          <p14:tracePt t="35591" x="3941763" y="3654425"/>
          <p14:tracePt t="35600" x="4070350" y="3611563"/>
          <p14:tracePt t="35607" x="4179888" y="3611563"/>
          <p14:tracePt t="35615" x="4324350" y="3586163"/>
          <p14:tracePt t="35623" x="4443413" y="3586163"/>
          <p14:tracePt t="35631" x="4562475" y="3568700"/>
          <p14:tracePt t="35639" x="4706938" y="3552825"/>
          <p14:tracePt t="35647" x="4826000" y="3552825"/>
          <p14:tracePt t="35656" x="4935538" y="3552825"/>
          <p14:tracePt t="35663" x="5054600" y="3552825"/>
          <p14:tracePt t="35671" x="5140325" y="3552825"/>
          <p14:tracePt t="35679" x="5208588" y="3552825"/>
          <p14:tracePt t="35687" x="5267325" y="3552825"/>
          <p14:tracePt t="35695" x="5292725" y="3552825"/>
          <p14:tracePt t="35703" x="5318125" y="3552825"/>
          <p14:tracePt t="35711" x="5335588" y="3535363"/>
          <p14:tracePt t="35888" x="5343525" y="3527425"/>
          <p14:tracePt t="35913" x="5360988" y="3527425"/>
          <p14:tracePt t="35999" x="5368925" y="3509963"/>
          <p14:tracePt t="36024" x="5353050" y="3484563"/>
          <p14:tracePt t="36031" x="5259388" y="3449638"/>
          <p14:tracePt t="36040" x="5173663" y="3433763"/>
          <p14:tracePt t="36047" x="5080000" y="3433763"/>
          <p14:tracePt t="36056" x="4962525" y="3408363"/>
          <p14:tracePt t="36063" x="4894263" y="3390900"/>
          <p14:tracePt t="36071" x="4808538" y="3390900"/>
          <p14:tracePt t="36079" x="4664075" y="3390900"/>
          <p14:tracePt t="36087" x="4554538" y="3390900"/>
          <p14:tracePt t="36095" x="4384675" y="3390900"/>
          <p14:tracePt t="36103" x="4240213" y="3390900"/>
          <p14:tracePt t="36110" x="4095750" y="3390900"/>
          <p14:tracePt t="36118" x="3951288" y="3390900"/>
          <p14:tracePt t="36127" x="3781425" y="3390900"/>
          <p14:tracePt t="36135" x="3636963" y="3390900"/>
          <p14:tracePt t="36143" x="3467100" y="3390900"/>
          <p14:tracePt t="36151" x="3330575" y="3390900"/>
          <p14:tracePt t="36159" x="3152775" y="3390900"/>
          <p14:tracePt t="36167" x="3041650" y="3390900"/>
          <p14:tracePt t="36175" x="2922588" y="3390900"/>
          <p14:tracePt t="36183" x="2811463" y="3390900"/>
          <p14:tracePt t="36191" x="2719388" y="3390900"/>
          <p14:tracePt t="36199" x="2659063" y="3390900"/>
          <p14:tracePt t="36207" x="2574925" y="3390900"/>
          <p14:tracePt t="36215" x="2514600" y="3390900"/>
          <p14:tracePt t="36222" x="2481263" y="3390900"/>
          <p14:tracePt t="36231" x="2438400" y="3390900"/>
          <p14:tracePt t="36239" x="2413000" y="3390900"/>
          <p14:tracePt t="36247" x="2387600" y="3390900"/>
          <p14:tracePt t="36552" x="2370138" y="3398838"/>
          <p14:tracePt t="36784" x="2379663" y="3398838"/>
          <p14:tracePt t="36799" x="2420938" y="3424238"/>
          <p14:tracePt t="36815" x="2430463" y="3424238"/>
          <p14:tracePt t="36847" x="2438400" y="3441700"/>
          <p14:tracePt t="36879" x="2455863" y="3441700"/>
          <p14:tracePt t="36887" x="2497138" y="3449638"/>
          <p14:tracePt t="36911" x="2506663" y="3467100"/>
          <p14:tracePt t="36927" x="2532063" y="3492500"/>
          <p14:tracePt t="36935" x="2565400" y="3509963"/>
          <p14:tracePt t="36951" x="2608263" y="3517900"/>
          <p14:tracePt t="36960" x="2659063" y="3535363"/>
          <p14:tracePt t="36967" x="2668588" y="3535363"/>
          <p14:tracePt t="36976" x="2709863" y="3535363"/>
          <p14:tracePt t="36983" x="2719388" y="3535363"/>
          <p14:tracePt t="36991" x="2760663" y="3535363"/>
          <p14:tracePt t="36999" x="2778125" y="3535363"/>
          <p14:tracePt t="37007" x="2786063" y="3535363"/>
          <p14:tracePt t="37015" x="2795588" y="3535363"/>
          <p14:tracePt t="37031" x="2820988" y="3535363"/>
          <p14:tracePt t="37039" x="2838450" y="3535363"/>
          <p14:tracePt t="37047" x="2889250" y="3535363"/>
          <p14:tracePt t="37056" x="2922588" y="3535363"/>
          <p14:tracePt t="37063" x="2982913" y="3535363"/>
          <p14:tracePt t="37071" x="3049588" y="3535363"/>
          <p14:tracePt t="37079" x="3092450" y="3535363"/>
          <p14:tracePt t="37086" x="3178175" y="3535363"/>
          <p14:tracePt t="37094" x="3219450" y="3535363"/>
          <p14:tracePt t="37102" x="3287713" y="3535363"/>
          <p14:tracePt t="37110" x="3313113" y="3535363"/>
          <p14:tracePt t="37118" x="3355975" y="3535363"/>
          <p14:tracePt t="37126" x="3373438" y="3535363"/>
          <p14:tracePt t="37135" x="3381375" y="3535363"/>
          <p14:tracePt t="37142" x="3398838" y="3535363"/>
          <p14:tracePt t="37151" x="3424238" y="3535363"/>
          <p14:tracePt t="37160" x="3449638" y="3535363"/>
          <p14:tracePt t="37168" x="3492500" y="3527425"/>
          <p14:tracePt t="37176" x="3517900" y="3527425"/>
          <p14:tracePt t="37183" x="3586163" y="3509963"/>
          <p14:tracePt t="37191" x="3652838" y="3502025"/>
          <p14:tracePt t="37199" x="3713163" y="3502025"/>
          <p14:tracePt t="37208" x="3797300" y="3502025"/>
          <p14:tracePt t="37216" x="3865563" y="3502025"/>
          <p14:tracePt t="37225" x="3967163" y="3502025"/>
          <p14:tracePt t="37232" x="4035425" y="3502025"/>
          <p14:tracePt t="37241" x="4095750" y="3502025"/>
          <p14:tracePt t="37248" x="4146550" y="3484563"/>
          <p14:tracePt t="37258" x="4171950" y="3484563"/>
          <p14:tracePt t="37265" x="4187825" y="3484563"/>
          <p14:tracePt t="37273" x="4214813" y="3484563"/>
          <p14:tracePt t="37328" x="4222750" y="3484563"/>
          <p14:tracePt t="37336" x="4230688" y="3484563"/>
          <p14:tracePt t="37344" x="4273550" y="3484563"/>
          <p14:tracePt t="37352" x="4291013" y="3484563"/>
          <p14:tracePt t="37360" x="4298950" y="3484563"/>
          <p14:tracePt t="37368" x="4306888" y="3484563"/>
          <p14:tracePt t="37376" x="4332288" y="3484563"/>
          <p14:tracePt t="37384" x="4349750" y="3484563"/>
          <p14:tracePt t="37391" x="4359275" y="3484563"/>
          <p14:tracePt t="37399" x="4400550" y="3484563"/>
          <p14:tracePt t="37409" x="4425950" y="3484563"/>
          <p14:tracePt t="37416" x="4494213" y="3484563"/>
          <p14:tracePt t="37424" x="4519613" y="3484563"/>
          <p14:tracePt t="37432" x="4562475" y="3484563"/>
          <p14:tracePt t="37442" x="4595813" y="3484563"/>
          <p14:tracePt t="37448" x="4621213" y="3484563"/>
          <p14:tracePt t="37458" x="4646613" y="3484563"/>
          <p14:tracePt t="37465" x="4656138" y="3484563"/>
          <p14:tracePt t="37472" x="4714875" y="3484563"/>
          <p14:tracePt t="37481" x="4724400" y="3484563"/>
          <p14:tracePt t="37488" x="4765675" y="3484563"/>
          <p14:tracePt t="37496" x="4791075" y="3484563"/>
          <p14:tracePt t="37504" x="4843463" y="3484563"/>
          <p14:tracePt t="37512" x="4868863" y="3484563"/>
          <p14:tracePt t="37520" x="4894263" y="3484563"/>
          <p14:tracePt t="37527" x="4919663" y="3484563"/>
          <p14:tracePt t="37536" x="4970463" y="3484563"/>
          <p14:tracePt t="37544" x="4978400" y="3484563"/>
          <p14:tracePt t="37551" x="4987925" y="3484563"/>
          <p14:tracePt t="37568" x="5003800" y="3484563"/>
          <p14:tracePt t="37616" x="5029200" y="3484563"/>
          <p14:tracePt t="37624" x="5054600" y="3484563"/>
          <p14:tracePt t="37632" x="5122863" y="3484563"/>
          <p14:tracePt t="37641" x="5148263" y="3484563"/>
          <p14:tracePt t="37648" x="5208588" y="3484563"/>
          <p14:tracePt t="37658" x="5259388" y="3484563"/>
          <p14:tracePt t="37665" x="5284788" y="3484563"/>
          <p14:tracePt t="37672" x="5310188" y="3484563"/>
          <p14:tracePt t="37681" x="5360988" y="3484563"/>
          <p14:tracePt t="37688" x="5403850" y="3484563"/>
          <p14:tracePt t="37697" x="5411788" y="3484563"/>
          <p14:tracePt t="37703" x="5437188" y="3484563"/>
          <p14:tracePt t="37713" x="5487988" y="3502025"/>
          <p14:tracePt t="37992" x="5497513" y="3502025"/>
          <p14:tracePt t="38000" x="5556250" y="3502025"/>
          <p14:tracePt t="38008" x="5641975" y="3502025"/>
          <p14:tracePt t="38017" x="5761038" y="3527425"/>
          <p14:tracePt t="38024" x="5819775" y="3527425"/>
          <p14:tracePt t="38031" x="5905500" y="3527425"/>
          <p14:tracePt t="38039" x="5972175" y="3527425"/>
          <p14:tracePt t="38046" x="6057900" y="3527425"/>
          <p14:tracePt t="38055" x="6142038" y="3527425"/>
          <p14:tracePt t="38063" x="6261100" y="3527425"/>
          <p14:tracePt t="38070" x="6372225" y="3527425"/>
          <p14:tracePt t="38079" x="6456363" y="3527425"/>
          <p14:tracePt t="38086" x="6524625" y="3527425"/>
          <p14:tracePt t="38095" x="6584950" y="3527425"/>
          <p14:tracePt t="38103" x="6618288" y="3527425"/>
          <p14:tracePt t="38111" x="6661150" y="3527425"/>
          <p14:tracePt t="38119" x="6686550" y="3527425"/>
          <p14:tracePt t="38127" x="6737350" y="3527425"/>
          <p14:tracePt t="38135" x="6780213" y="3527425"/>
          <p14:tracePt t="38143" x="6838950" y="3527425"/>
          <p14:tracePt t="38151" x="6924675" y="3527425"/>
          <p14:tracePt t="38159" x="6992938" y="3527425"/>
          <p14:tracePt t="38167" x="7018338" y="3527425"/>
          <p14:tracePt t="38175" x="7059613" y="3527425"/>
          <p14:tracePt t="38183" x="7094538" y="3527425"/>
          <p14:tracePt t="38191" x="7137400" y="3527425"/>
          <p14:tracePt t="38199" x="7162800" y="3527425"/>
          <p14:tracePt t="38207" x="7204075" y="3527425"/>
          <p14:tracePt t="38215" x="7221538" y="3527425"/>
          <p14:tracePt t="38222" x="7229475" y="3527425"/>
          <p14:tracePt t="38239" x="7256463" y="3527425"/>
          <p14:tracePt t="38247" x="7272338" y="3527425"/>
          <p14:tracePt t="38256" x="7281863" y="3527425"/>
          <p14:tracePt t="38263" x="7323138" y="3527425"/>
          <p14:tracePt t="38271" x="7366000" y="3527425"/>
          <p14:tracePt t="38279" x="7434263" y="3527425"/>
          <p14:tracePt t="38287" x="7477125" y="3535363"/>
          <p14:tracePt t="38295" x="7527925" y="3535363"/>
          <p14:tracePt t="38303" x="7596188" y="3568700"/>
          <p14:tracePt t="38311" x="7680325" y="3568700"/>
          <p14:tracePt t="38319" x="7723188" y="3568700"/>
          <p14:tracePt t="38327" x="7773988" y="3568700"/>
          <p14:tracePt t="38335" x="7832725" y="3586163"/>
          <p14:tracePt t="38343" x="7900988" y="3586163"/>
          <p14:tracePt t="38351" x="7961313" y="3586163"/>
          <p14:tracePt t="38359" x="8012113" y="3578225"/>
          <p14:tracePt t="38367" x="8070850" y="3578225"/>
          <p14:tracePt t="38375" x="8113713" y="3578225"/>
          <p14:tracePt t="38383" x="8147050" y="3578225"/>
          <p14:tracePt t="38391" x="8189913" y="3568700"/>
          <p14:tracePt t="38399" x="8207375" y="3568700"/>
          <p14:tracePt t="38407" x="8232775" y="3568700"/>
          <p14:tracePt t="38415" x="8291513" y="3552825"/>
          <p14:tracePt t="38422" x="8343900" y="3552825"/>
          <p14:tracePt t="38431" x="8369300" y="3552825"/>
          <p14:tracePt t="38439" x="8394700" y="3535363"/>
          <p14:tracePt t="38447" x="8420100" y="3535363"/>
          <p14:tracePt t="38456" x="8435975" y="3535363"/>
          <p14:tracePt t="38471" x="8445500" y="3535363"/>
          <p14:tracePt t="38479" x="8470900" y="3535363"/>
          <p14:tracePt t="38487" x="8488363" y="3535363"/>
          <p14:tracePt t="38495" x="8513763" y="3535363"/>
          <p14:tracePt t="38503" x="8539163" y="3535363"/>
          <p14:tracePt t="38511" x="8564563" y="3535363"/>
          <p14:tracePt t="38527" x="8605838" y="3535363"/>
          <p14:tracePt t="38535" x="8623300" y="3535363"/>
          <p14:tracePt t="38551" x="8632825" y="3535363"/>
          <p14:tracePt t="38680" x="8648700" y="3535363"/>
          <p14:tracePt t="38688" x="8674100" y="3535363"/>
          <p14:tracePt t="38697" x="8699500" y="3560763"/>
          <p14:tracePt t="38703" x="8716963" y="3586163"/>
          <p14:tracePt t="38711" x="8724900" y="3594100"/>
          <p14:tracePt t="38719" x="8724900" y="3654425"/>
          <p14:tracePt t="38727" x="8724900" y="3697288"/>
          <p14:tracePt t="38735" x="8709025" y="3748088"/>
          <p14:tracePt t="38743" x="8504238" y="3832225"/>
          <p14:tracePt t="38751" x="8402638" y="3867150"/>
          <p14:tracePt t="38759" x="8283575" y="3908425"/>
          <p14:tracePt t="38767" x="8258175" y="3925888"/>
          <p14:tracePt t="38982" x="8258175" y="3951288"/>
          <p14:tracePt t="38999" x="8275638" y="3951288"/>
          <p14:tracePt t="39007" x="8283575" y="3951288"/>
          <p14:tracePt t="39039" x="8250238" y="3951288"/>
          <p14:tracePt t="39047" x="8189913" y="3951288"/>
          <p14:tracePt t="39055" x="8096250" y="3986213"/>
          <p14:tracePt t="39063" x="7977188" y="4011613"/>
          <p14:tracePt t="39071" x="7885113" y="4027488"/>
          <p14:tracePt t="39079" x="7824788" y="4044950"/>
          <p14:tracePt t="39086" x="7697788" y="4105275"/>
          <p14:tracePt t="39095" x="7654925" y="4105275"/>
          <p14:tracePt t="39103" x="7621588" y="4121150"/>
          <p14:tracePt t="39111" x="7561263" y="4138613"/>
          <p14:tracePt t="39119" x="7510463" y="4138613"/>
          <p14:tracePt t="39127" x="7485063" y="4138613"/>
          <p14:tracePt t="39135" x="7442200" y="4138613"/>
          <p14:tracePt t="39142" x="7391400" y="4138613"/>
          <p14:tracePt t="39151" x="7307263" y="4171950"/>
          <p14:tracePt t="39159" x="7239000" y="4171950"/>
          <p14:tracePt t="39166" x="7196138" y="4171950"/>
          <p14:tracePt t="39175" x="7153275" y="4171950"/>
          <p14:tracePt t="39183" x="7102475" y="4171950"/>
          <p14:tracePt t="39191" x="7077075" y="4171950"/>
          <p14:tracePt t="39199" x="7034213" y="4171950"/>
          <p14:tracePt t="39207" x="6950075" y="4171950"/>
          <p14:tracePt t="39215" x="6881813" y="4171950"/>
          <p14:tracePt t="39222" x="6838950" y="4171950"/>
          <p14:tracePt t="39231" x="6770688" y="4171950"/>
          <p14:tracePt t="39238" x="6711950" y="4164013"/>
          <p14:tracePt t="39247" x="6643688" y="4146550"/>
          <p14:tracePt t="39255" x="6600825" y="4130675"/>
          <p14:tracePt t="39263" x="6534150" y="4113213"/>
          <p14:tracePt t="39271" x="6465888" y="4095750"/>
          <p14:tracePt t="39279" x="6397625" y="4079875"/>
          <p14:tracePt t="39286" x="6311900" y="4079875"/>
          <p14:tracePt t="39295" x="6219825" y="4062413"/>
          <p14:tracePt t="39302" x="6134100" y="4062413"/>
          <p14:tracePt t="39311" x="6015038" y="4062413"/>
          <p14:tracePt t="39319" x="5930900" y="4062413"/>
          <p14:tracePt t="39327" x="5845175" y="4062413"/>
          <p14:tracePt t="39335" x="5776913" y="4062413"/>
          <p14:tracePt t="39342" x="5735638" y="4062413"/>
          <p14:tracePt t="39350" x="5708650" y="4062413"/>
          <p14:tracePt t="39359" x="5683250" y="4062413"/>
          <p14:tracePt t="39366" x="5616575" y="4062413"/>
          <p14:tracePt t="39375" x="5556250" y="4062413"/>
          <p14:tracePt t="39383" x="5522913" y="4062413"/>
          <p14:tracePt t="39391" x="5437188" y="4062413"/>
          <p14:tracePt t="39399" x="5353050" y="4062413"/>
          <p14:tracePt t="39407" x="5259388" y="4095750"/>
          <p14:tracePt t="39415" x="5165725" y="4113213"/>
          <p14:tracePt t="39422" x="5114925" y="4130675"/>
          <p14:tracePt t="39431" x="5029200" y="4146550"/>
          <p14:tracePt t="39438" x="4987925" y="4181475"/>
          <p14:tracePt t="39447" x="4953000" y="4181475"/>
          <p14:tracePt t="39455" x="4927600" y="4189413"/>
          <p14:tracePt t="39463" x="4919663" y="4189413"/>
          <p14:tracePt t="39471" x="4876800" y="4206875"/>
          <p14:tracePt t="40232" x="4876800" y="4232275"/>
          <p14:tracePt t="40240" x="4876800" y="4257675"/>
          <p14:tracePt t="40256" x="4894263" y="4291013"/>
          <p14:tracePt t="40263" x="4894263" y="4300538"/>
          <p14:tracePt t="40272" x="4935538" y="4333875"/>
          <p14:tracePt t="40295" x="4970463" y="4341813"/>
          <p14:tracePt t="40311" x="5013325" y="4359275"/>
          <p14:tracePt t="40326" x="5029200" y="4359275"/>
          <p14:tracePt t="40335" x="5064125" y="4359275"/>
          <p14:tracePt t="40342" x="5080000" y="4359275"/>
          <p14:tracePt t="40351" x="5106988" y="4359275"/>
          <p14:tracePt t="40359" x="5132388" y="4359275"/>
          <p14:tracePt t="40375" x="5140325" y="4359275"/>
          <p14:tracePt t="40391" x="5157788" y="4359275"/>
          <p14:tracePt t="40399" x="5199063" y="4359275"/>
          <p14:tracePt t="40406" x="5224463" y="4359275"/>
          <p14:tracePt t="40415" x="5233988" y="4359275"/>
          <p14:tracePt t="40422" x="5276850" y="4359275"/>
          <p14:tracePt t="40431" x="5343525" y="4359275"/>
          <p14:tracePt t="40438" x="5368925" y="4359275"/>
          <p14:tracePt t="40447" x="5429250" y="4359275"/>
          <p14:tracePt t="40455" x="5497513" y="4359275"/>
          <p14:tracePt t="40463" x="5522913" y="4359275"/>
          <p14:tracePt t="40472" x="5565775" y="4359275"/>
          <p14:tracePt t="40479" x="5591175" y="4359275"/>
          <p14:tracePt t="40487" x="5607050" y="4359275"/>
          <p14:tracePt t="40502" x="5632450" y="4359275"/>
          <p14:tracePt t="40511" x="5641975" y="4359275"/>
          <p14:tracePt t="46183" x="5657850" y="4341813"/>
          <p14:tracePt t="46207" x="5657850" y="4333875"/>
          <p14:tracePt t="46215" x="5649913" y="4316413"/>
          <p14:tracePt t="46223" x="5641975" y="4308475"/>
          <p14:tracePt t="46239" x="5624513" y="4300538"/>
          <p14:tracePt t="46247" x="5616575" y="4283075"/>
          <p14:tracePt t="46256" x="5607050" y="4275138"/>
          <p14:tracePt t="46263" x="5591175" y="4257675"/>
          <p14:tracePt t="46272" x="5581650" y="4249738"/>
          <p14:tracePt t="46287" x="5556250" y="4232275"/>
          <p14:tracePt t="46303" x="5538788" y="4206875"/>
          <p14:tracePt t="46311" x="5522913" y="4189413"/>
          <p14:tracePt t="46327" x="5497513" y="4181475"/>
          <p14:tracePt t="46335" x="5487988" y="4164013"/>
          <p14:tracePt t="46463" x="5462588" y="4156075"/>
          <p14:tracePt t="46473" x="5446713" y="4146550"/>
          <p14:tracePt t="46503" x="5437188" y="4130675"/>
          <p14:tracePt t="46511" x="5429250" y="4121150"/>
          <p14:tracePt t="46519" x="5394325" y="4105275"/>
          <p14:tracePt t="46527" x="5386388" y="4095750"/>
          <p14:tracePt t="46575" x="5378450" y="4079875"/>
          <p14:tracePt t="46591" x="5343525" y="4070350"/>
          <p14:tracePt t="46599" x="5335588" y="4052888"/>
          <p14:tracePt t="46607" x="5327650" y="4052888"/>
          <p14:tracePt t="46615" x="5310188" y="4052888"/>
          <p14:tracePt t="46623" x="5267325" y="4044950"/>
          <p14:tracePt t="46631" x="5259388" y="4044950"/>
          <p14:tracePt t="46638" x="5216525" y="4011613"/>
          <p14:tracePt t="46647" x="5199063" y="4011613"/>
          <p14:tracePt t="46655" x="5191125" y="4011613"/>
          <p14:tracePt t="46663" x="5183188" y="4011613"/>
          <p14:tracePt t="46672" x="5165725" y="4011613"/>
          <p14:tracePt t="46679" x="5140325" y="4002088"/>
          <p14:tracePt t="46695" x="5132388" y="3986213"/>
          <p14:tracePt t="46719" x="5106988" y="3976688"/>
          <p14:tracePt t="46727" x="5089525" y="3976688"/>
          <p14:tracePt t="46735" x="5046663" y="3943350"/>
          <p14:tracePt t="46751" x="5021263" y="3943350"/>
          <p14:tracePt t="46759" x="4995863" y="3935413"/>
          <p14:tracePt t="46767" x="4962525" y="3917950"/>
          <p14:tracePt t="46775" x="4953000" y="3917950"/>
          <p14:tracePt t="46783" x="4927600" y="3908425"/>
          <p14:tracePt t="46791" x="4876800" y="3908425"/>
          <p14:tracePt t="46799" x="4833938" y="3857625"/>
          <p14:tracePt t="46808" x="4800600" y="3857625"/>
          <p14:tracePt t="46815" x="4757738" y="3857625"/>
          <p14:tracePt t="46823" x="4706938" y="3841750"/>
          <p14:tracePt t="46831" x="4681538" y="3824288"/>
          <p14:tracePt t="46838" x="4613275" y="3790950"/>
          <p14:tracePt t="46847" x="4570413" y="3773488"/>
          <p14:tracePt t="46855" x="4519613" y="3763963"/>
          <p14:tracePt t="46863" x="4425950" y="3705225"/>
          <p14:tracePt t="46872" x="4332288" y="3687763"/>
          <p14:tracePt t="46879" x="4248150" y="3671888"/>
          <p14:tracePt t="46889" x="4154488" y="3654425"/>
          <p14:tracePt t="46895" x="4052888" y="3594100"/>
          <p14:tracePt t="46903" x="3959225" y="3552825"/>
          <p14:tracePt t="46912" x="3857625" y="3492500"/>
          <p14:tracePt t="46919" x="3789363" y="3475038"/>
          <p14:tracePt t="46927" x="3729038" y="3459163"/>
          <p14:tracePt t="46935" x="3652838" y="3424238"/>
          <p14:tracePt t="46943" x="3627438" y="3408363"/>
          <p14:tracePt t="46951" x="3619500" y="3408363"/>
          <p14:tracePt t="46959" x="3594100" y="3408363"/>
          <p14:tracePt t="47039" x="3576638" y="3398838"/>
          <p14:tracePt t="47057" x="3551238" y="3382963"/>
          <p14:tracePt t="47065" x="3525838" y="3382963"/>
          <p14:tracePt t="47073" x="3492500" y="3373438"/>
          <p14:tracePt t="47079" x="3467100" y="3322638"/>
          <p14:tracePt t="47088" x="3414713" y="3289300"/>
          <p14:tracePt t="47095" x="3348038" y="3238500"/>
          <p14:tracePt t="47103" x="3297238" y="3203575"/>
          <p14:tracePt t="47111" x="3228975" y="3152775"/>
          <p14:tracePt t="47119" x="3160713" y="3135313"/>
          <p14:tracePt t="47127" x="3059113" y="3059113"/>
          <p14:tracePt t="47134" x="3008313" y="3008313"/>
          <p14:tracePt t="47143" x="2965450" y="2974975"/>
          <p14:tracePt t="47151" x="2871788" y="2922588"/>
          <p14:tracePt t="47158" x="2820988" y="2889250"/>
          <p14:tracePt t="47166" x="2778125" y="2855913"/>
          <p14:tracePt t="47175" x="2727325" y="2820988"/>
          <p14:tracePt t="47183" x="2701925" y="2795588"/>
          <p14:tracePt t="47191" x="2668588" y="2795588"/>
          <p14:tracePt t="47199" x="2641600" y="2762250"/>
          <p14:tracePt t="47208" x="2633663" y="2752725"/>
          <p14:tracePt t="47215" x="2616200" y="2752725"/>
          <p14:tracePt t="47288" x="2608263" y="2744788"/>
          <p14:tracePt t="47416" x="2590800" y="2744788"/>
          <p14:tracePt t="47424" x="2582863" y="2727325"/>
          <p14:tracePt t="47456" x="2557463" y="2727325"/>
          <p14:tracePt t="47464" x="2524125" y="2711450"/>
          <p14:tracePt t="47474" x="2514600" y="2701925"/>
          <p14:tracePt t="47488" x="2489200" y="2701925"/>
          <p14:tracePt t="47495" x="2438400" y="2686050"/>
          <p14:tracePt t="47503" x="2413000" y="2686050"/>
          <p14:tracePt t="47511" x="2370138" y="2668588"/>
          <p14:tracePt t="47519" x="2319338" y="2651125"/>
          <p14:tracePt t="47527" x="2293938" y="2651125"/>
          <p14:tracePt t="47535" x="2243138" y="2625725"/>
          <p14:tracePt t="47543" x="2235200" y="2625725"/>
          <p14:tracePt t="47551" x="2192338" y="2608263"/>
          <p14:tracePt t="47559" x="2149475" y="2592388"/>
          <p14:tracePt t="47567" x="2098675" y="2592388"/>
          <p14:tracePt t="47575" x="2073275" y="2582863"/>
          <p14:tracePt t="47592" x="2047875" y="2582863"/>
          <p14:tracePt t="47784" x="2012950" y="2549525"/>
          <p14:tracePt t="48072" x="2005013" y="2549525"/>
          <p14:tracePt t="48080" x="1979613" y="2566988"/>
          <p14:tracePt t="48089" x="1962150" y="2566988"/>
          <p14:tracePt t="48095" x="1954213" y="2574925"/>
          <p14:tracePt t="48103" x="1936750" y="2592388"/>
          <p14:tracePt t="48111" x="1928813" y="2600325"/>
          <p14:tracePt t="48183" x="1911350" y="2617788"/>
          <p14:tracePt t="48215" x="1885950" y="2625725"/>
          <p14:tracePt t="48352" x="1878013" y="2625725"/>
          <p14:tracePt t="48360" x="1852613" y="2625725"/>
          <p14:tracePt t="48376" x="1835150" y="2625725"/>
          <p14:tracePt t="48408" x="1827213" y="2625725"/>
          <p14:tracePt t="48415" x="1801813" y="2608263"/>
          <p14:tracePt t="48423" x="1766888" y="2592388"/>
          <p14:tracePt t="48431" x="1758950" y="2582863"/>
          <p14:tracePt t="48439" x="1716088" y="2566988"/>
          <p14:tracePt t="48448" x="1708150" y="2566988"/>
          <p14:tracePt t="48456" x="1690688" y="2566988"/>
          <p14:tracePt t="48463" x="1647825" y="2566988"/>
          <p14:tracePt t="48473" x="1606550" y="2566988"/>
          <p14:tracePt t="48479" x="1520825" y="2566988"/>
          <p14:tracePt t="48489" x="1462088" y="2566988"/>
          <p14:tracePt t="48495" x="1350963" y="2566988"/>
          <p14:tracePt t="48504" x="1308100" y="2566988"/>
          <p14:tracePt t="48511" x="1257300" y="2541588"/>
          <p14:tracePt t="48520" x="1249363" y="2541588"/>
          <p14:tracePt t="48528" x="1231900" y="2524125"/>
          <p14:tracePt t="48567" x="1300163" y="2524125"/>
          <p14:tracePt t="48576" x="1343025" y="2524125"/>
          <p14:tracePt t="48583" x="1368425" y="2524125"/>
          <p14:tracePt t="48591" x="1401763" y="2524125"/>
          <p14:tracePt t="48599" x="1487488" y="2524125"/>
          <p14:tracePt t="48608" x="1546225" y="2506663"/>
          <p14:tracePt t="48623" x="1579563" y="2506663"/>
          <p14:tracePt t="48631" x="1606550" y="2506663"/>
          <p14:tracePt t="48639" x="1665288" y="2506663"/>
          <p14:tracePt t="48647" x="1698625" y="2506663"/>
          <p14:tracePt t="48656" x="1741488" y="2506663"/>
          <p14:tracePt t="48663" x="1766888" y="2506663"/>
          <p14:tracePt t="48672" x="1784350" y="2506663"/>
          <p14:tracePt t="48679" x="1817688" y="2506663"/>
          <p14:tracePt t="48689" x="1835150" y="2506663"/>
          <p14:tracePt t="48704" x="1878013" y="2506663"/>
          <p14:tracePt t="48712" x="1885950" y="2506663"/>
          <p14:tracePt t="48728" x="1893888" y="2506663"/>
          <p14:tracePt t="48735" x="1911350" y="2516188"/>
          <p14:tracePt t="49176" x="1911350" y="2524125"/>
          <p14:tracePt t="51055" x="1920875" y="2532063"/>
          <p14:tracePt t="54944" x="1936750" y="2532063"/>
          <p14:tracePt t="56231" x="1946275" y="2532063"/>
          <p14:tracePt t="59120" x="1962150" y="2532063"/>
          <p14:tracePt t="59992" x="1971675" y="2532063"/>
          <p14:tracePt t="60024" x="1997075" y="2532063"/>
          <p14:tracePt t="60039" x="2005013" y="2532063"/>
          <p14:tracePt t="60047" x="2022475" y="2532063"/>
          <p14:tracePt t="60054" x="2030413" y="2532063"/>
          <p14:tracePt t="60063" x="2055813" y="2532063"/>
          <p14:tracePt t="60070" x="2090738" y="2566988"/>
          <p14:tracePt t="60079" x="2116138" y="2600325"/>
          <p14:tracePt t="60086" x="2166938" y="2625725"/>
          <p14:tracePt t="60103" x="2200275" y="2676525"/>
          <p14:tracePt t="60111" x="2225675" y="2711450"/>
          <p14:tracePt t="60119" x="2243138" y="2719388"/>
          <p14:tracePt t="60126" x="2268538" y="2744788"/>
          <p14:tracePt t="60151" x="2268538" y="2762250"/>
          <p14:tracePt t="60166" x="2293938" y="2795588"/>
          <p14:tracePt t="60174" x="2311400" y="2813050"/>
          <p14:tracePt t="60190" x="2319338" y="2820988"/>
          <p14:tracePt t="60207" x="2319338" y="2838450"/>
          <p14:tracePt t="60215" x="2319338" y="2863850"/>
          <p14:tracePt t="60439" x="2319338" y="2871788"/>
          <p14:tracePt t="60447" x="2319338" y="2889250"/>
          <p14:tracePt t="60455" x="2301875" y="2914650"/>
          <p14:tracePt t="60470" x="2286000" y="2922588"/>
          <p14:tracePt t="60479" x="2276475" y="2949575"/>
          <p14:tracePt t="60487" x="2260600" y="2965450"/>
          <p14:tracePt t="60495" x="2235200" y="2990850"/>
          <p14:tracePt t="60503" x="2225675" y="3016250"/>
          <p14:tracePt t="60511" x="2208213" y="3033713"/>
          <p14:tracePt t="60520" x="2200275" y="3059113"/>
          <p14:tracePt t="60527" x="2182813" y="3067050"/>
          <p14:tracePt t="60543" x="2174875" y="3084513"/>
          <p14:tracePt t="60575" x="2149475" y="3094038"/>
          <p14:tracePt t="60591" x="2098675" y="3144838"/>
          <p14:tracePt t="60607" x="2081213" y="3160713"/>
          <p14:tracePt t="60623" x="2073275" y="3170238"/>
          <p14:tracePt t="60631" x="2047875" y="3170238"/>
          <p14:tracePt t="60639" x="2022475" y="3186113"/>
          <p14:tracePt t="60654" x="1987550" y="3186113"/>
          <p14:tracePt t="60663" x="1962150" y="3195638"/>
          <p14:tracePt t="60671" x="1954213" y="3211513"/>
          <p14:tracePt t="60687" x="1936750" y="3211513"/>
          <p14:tracePt t="60695" x="1893888" y="3221038"/>
          <p14:tracePt t="60703" x="1885950" y="3221038"/>
          <p14:tracePt t="60711" x="1843088" y="3221038"/>
          <p14:tracePt t="60720" x="1817688" y="3221038"/>
          <p14:tracePt t="60727" x="1766888" y="3221038"/>
          <p14:tracePt t="60735" x="1741488" y="3221038"/>
          <p14:tracePt t="60743" x="1733550" y="3221038"/>
          <p14:tracePt t="60751" x="1708150" y="3221038"/>
          <p14:tracePt t="60759" x="1690688" y="3221038"/>
          <p14:tracePt t="60807" x="1682750" y="3221038"/>
          <p14:tracePt t="60824" x="1673225" y="3211513"/>
          <p14:tracePt t="60855" x="1673225" y="3195638"/>
          <p14:tracePt t="60863" x="1673225" y="3170238"/>
          <p14:tracePt t="60879" x="1673225" y="3160713"/>
          <p14:tracePt t="60887" x="1673225" y="3144838"/>
          <p14:tracePt t="60895" x="1673225" y="3135313"/>
          <p14:tracePt t="60904" x="1673225" y="3109913"/>
          <p14:tracePt t="60911" x="1673225" y="3094038"/>
          <p14:tracePt t="60920" x="1673225" y="3084513"/>
          <p14:tracePt t="60927" x="1673225" y="3076575"/>
          <p14:tracePt t="60935" x="1673225" y="3051175"/>
          <p14:tracePt t="60943" x="1673225" y="3033713"/>
          <p14:tracePt t="60951" x="1673225" y="3025775"/>
          <p14:tracePt t="60959" x="1673225" y="3008313"/>
          <p14:tracePt t="60983" x="1673225" y="2982913"/>
          <p14:tracePt t="61616" x="1673225" y="2974975"/>
          <p14:tracePt t="61664" x="1673225" y="2957513"/>
          <p14:tracePt t="61671" x="1673225" y="2922588"/>
          <p14:tracePt t="61695" x="1673225" y="2906713"/>
          <p14:tracePt t="61711" x="1673225" y="2897188"/>
          <p14:tracePt t="69431" x="1673225" y="2881313"/>
          <p14:tracePt t="69456" x="1682750" y="2881313"/>
          <p14:tracePt t="69471" x="1698625" y="2871788"/>
          <p14:tracePt t="69479" x="1708150" y="2871788"/>
          <p14:tracePt t="69487" x="1749425" y="2871788"/>
          <p14:tracePt t="69502" x="1758950" y="2871788"/>
          <p14:tracePt t="69511" x="1792288" y="2846388"/>
          <p14:tracePt t="69527" x="1801813" y="2846388"/>
          <p14:tracePt t="69543" x="1827213" y="2846388"/>
          <p14:tracePt t="69559" x="1868488" y="2846388"/>
          <p14:tracePt t="69567" x="1903413" y="2846388"/>
          <p14:tracePt t="69575" x="1962150" y="2846388"/>
          <p14:tracePt t="69583" x="2073275" y="2846388"/>
          <p14:tracePt t="69591" x="2268538" y="2846388"/>
          <p14:tracePt t="69599" x="2497138" y="2846388"/>
          <p14:tracePt t="69607" x="2752725" y="2846388"/>
          <p14:tracePt t="69615" x="3059113" y="2846388"/>
          <p14:tracePt t="69623" x="3441700" y="2846388"/>
          <p14:tracePt t="69631" x="3848100" y="2846388"/>
          <p14:tracePt t="69639" x="4316413" y="2846388"/>
          <p14:tracePt t="69647" x="4833938" y="2846388"/>
          <p14:tracePt t="69655" x="5241925" y="2846388"/>
          <p14:tracePt t="69663" x="5599113" y="2846388"/>
          <p14:tracePt t="69671" x="5946775" y="2846388"/>
          <p14:tracePt t="69679" x="6227763" y="2846388"/>
          <p14:tracePt t="69687" x="6483350" y="2846388"/>
          <p14:tracePt t="69695" x="6729413" y="2846388"/>
          <p14:tracePt t="69702" x="6983413" y="2846388"/>
          <p14:tracePt t="69711" x="7213600" y="2846388"/>
          <p14:tracePt t="69719" x="7467600" y="2846388"/>
          <p14:tracePt t="69727" x="7688263" y="2846388"/>
          <p14:tracePt t="69736" x="7918450" y="2846388"/>
          <p14:tracePt t="69743" x="8174038" y="2846388"/>
          <p14:tracePt t="69751" x="8478838" y="2846388"/>
          <p14:tracePt t="69759" x="8759825" y="2846388"/>
          <p14:tracePt t="69766" x="9099550" y="2846388"/>
          <p14:tracePt t="69775" x="9353550" y="2846388"/>
          <p14:tracePt t="69783" x="9659938" y="2846388"/>
          <p14:tracePt t="69791" x="9948863" y="2846388"/>
          <p14:tracePt t="69799" x="10169525" y="2846388"/>
          <p14:tracePt t="69807" x="10364788" y="2846388"/>
          <p14:tracePt t="69815" x="10534650" y="2846388"/>
          <p14:tracePt t="69823" x="10653713" y="2846388"/>
          <p14:tracePt t="69831" x="10772775" y="2846388"/>
          <p14:tracePt t="69839" x="10883900" y="2846388"/>
          <p14:tracePt t="69846" x="11053763" y="2846388"/>
          <p14:tracePt t="69855" x="11147425" y="2846388"/>
          <p14:tracePt t="69863" x="11256963" y="2846388"/>
          <p14:tracePt t="69871" x="11325225" y="2846388"/>
          <p14:tracePt t="69886" x="11410950" y="2846388"/>
          <p14:tracePt t="69895" x="11426825" y="2846388"/>
          <p14:tracePt t="69903" x="11461750" y="2846388"/>
          <p14:tracePt t="70000" x="11477625" y="2846388"/>
          <p14:tracePt t="70007" x="11520488" y="2863850"/>
          <p14:tracePt t="70015" x="11545888" y="2897188"/>
          <p14:tracePt t="70025" x="11580813" y="2922588"/>
          <p14:tracePt t="70032" x="11614150" y="2957513"/>
          <p14:tracePt t="70039" x="11657013" y="2982913"/>
          <p14:tracePt t="70047" x="11690350" y="3000375"/>
          <p14:tracePt t="70055" x="11699875" y="3016250"/>
          <p14:tracePt t="70063" x="11758613" y="3041650"/>
          <p14:tracePt t="70071" x="11809413" y="3076575"/>
          <p14:tracePt t="70079" x="11834813" y="3076575"/>
          <p14:tracePt t="70087" x="11945938" y="3152775"/>
          <p14:tracePt t="70095" x="12047538" y="3186113"/>
          <p14:tracePt t="70103" x="12166600" y="3211513"/>
          <p14:tracePt t="71518" x="11715750" y="4011613"/>
          <p14:tracePt t="71527" x="11461750" y="4079875"/>
          <p14:tracePt t="71535" x="11206163" y="4105275"/>
          <p14:tracePt t="71543" x="10968038" y="4171950"/>
          <p14:tracePt t="71551" x="10772775" y="4197350"/>
          <p14:tracePt t="71559" x="10602913" y="4197350"/>
          <p14:tracePt t="71567" x="10450513" y="4214813"/>
          <p14:tracePt t="71575" x="10364788" y="4214813"/>
          <p14:tracePt t="71583" x="10280650" y="4214813"/>
          <p14:tracePt t="71591" x="10212388" y="4214813"/>
          <p14:tracePt t="71599" x="10153650" y="4214813"/>
          <p14:tracePt t="71606" x="10101263" y="4214813"/>
          <p14:tracePt t="71615" x="10059988" y="4214813"/>
          <p14:tracePt t="71622" x="9999663" y="4214813"/>
          <p14:tracePt t="71631" x="9880600" y="4171950"/>
          <p14:tracePt t="71639" x="9786938" y="4146550"/>
          <p14:tracePt t="71646" x="9667875" y="4130675"/>
          <p14:tracePt t="71655" x="9550400" y="4070350"/>
          <p14:tracePt t="71663" x="9431338" y="4070350"/>
          <p14:tracePt t="71671" x="9312275" y="4044950"/>
          <p14:tracePt t="71678" x="9269413" y="4037013"/>
          <p14:tracePt t="71687" x="9201150" y="4002088"/>
          <p14:tracePt t="71695" x="9150350" y="3986213"/>
          <p14:tracePt t="71702" x="9124950" y="3968750"/>
          <p14:tracePt t="71711" x="9031288" y="3935413"/>
          <p14:tracePt t="71718" x="8955088" y="3875088"/>
          <p14:tracePt t="71726" x="8886825" y="3824288"/>
          <p14:tracePt t="71735" x="8785225" y="3781425"/>
          <p14:tracePt t="71742" x="8666163" y="3722688"/>
          <p14:tracePt t="71751" x="8488363" y="3654425"/>
          <p14:tracePt t="71759" x="8308975" y="3611563"/>
          <p14:tracePt t="71767" x="8215313" y="3594100"/>
          <p14:tracePt t="71775" x="8037513" y="3543300"/>
          <p14:tracePt t="71783" x="7918450" y="3509963"/>
          <p14:tracePt t="71790" x="7773988" y="3484563"/>
          <p14:tracePt t="71799" x="7688263" y="3484563"/>
          <p14:tracePt t="71806" x="7637463" y="3467100"/>
          <p14:tracePt t="71815" x="7629525" y="3467100"/>
          <p14:tracePt t="71822" x="7612063" y="3467100"/>
          <p14:tracePt t="71903" x="7604125" y="3459163"/>
          <p14:tracePt t="71927" x="7578725" y="3459163"/>
          <p14:tracePt t="71936" x="7553325" y="3459163"/>
          <p14:tracePt t="71943" x="7485063" y="3459163"/>
          <p14:tracePt t="71951" x="7442200" y="3459163"/>
          <p14:tracePt t="71959" x="7416800" y="3459163"/>
          <p14:tracePt t="71967" x="7348538" y="3459163"/>
          <p14:tracePt t="71975" x="7289800" y="3459163"/>
          <p14:tracePt t="71983" x="7213600" y="3502025"/>
          <p14:tracePt t="71991" x="7145338" y="3535363"/>
          <p14:tracePt t="71999" x="7077075" y="3552825"/>
          <p14:tracePt t="72007" x="6924675" y="3619500"/>
          <p14:tracePt t="72015" x="6805613" y="3636963"/>
          <p14:tracePt t="72023" x="6686550" y="3654425"/>
          <p14:tracePt t="72031" x="6567488" y="3722688"/>
          <p14:tracePt t="72039" x="6499225" y="3738563"/>
          <p14:tracePt t="72047" x="6430963" y="3738563"/>
          <p14:tracePt t="72055" x="6389688" y="3756025"/>
          <p14:tracePt t="72063" x="6346825" y="3763963"/>
          <p14:tracePt t="72071" x="6329363" y="3781425"/>
          <p14:tracePt t="72127" x="6321425" y="3790950"/>
          <p14:tracePt t="72151" x="6296025" y="3806825"/>
          <p14:tracePt t="72159" x="6245225" y="3824288"/>
          <p14:tracePt t="72176" x="6202363" y="3824288"/>
          <p14:tracePt t="72183" x="6151563" y="3841750"/>
          <p14:tracePt t="72191" x="6108700" y="3849688"/>
          <p14:tracePt t="72199" x="6075363" y="3867150"/>
          <p14:tracePt t="72207" x="6065838" y="3867150"/>
          <p14:tracePt t="72215" x="6049963" y="3867150"/>
          <p14:tracePt t="72231" x="6040438" y="3875088"/>
          <p14:tracePt t="72255" x="6040438" y="3908425"/>
          <p14:tracePt t="72263" x="6040438" y="3917950"/>
          <p14:tracePt t="72271" x="6040438" y="3925888"/>
          <p14:tracePt t="72279" x="6049963" y="3986213"/>
          <p14:tracePt t="72287" x="6057900" y="3994150"/>
          <p14:tracePt t="72295" x="6134100" y="4027488"/>
          <p14:tracePt t="72302" x="6235700" y="4070350"/>
          <p14:tracePt t="72311" x="6372225" y="4070350"/>
          <p14:tracePt t="72319" x="6524625" y="4087813"/>
          <p14:tracePt t="72327" x="6745288" y="4087813"/>
          <p14:tracePt t="72336" x="6915150" y="4087813"/>
          <p14:tracePt t="72343" x="7145338" y="4087813"/>
          <p14:tracePt t="72351" x="7340600" y="4087813"/>
          <p14:tracePt t="72359" x="7570788" y="4070350"/>
          <p14:tracePt t="72367" x="7824788" y="4052888"/>
          <p14:tracePt t="72375" x="8029575" y="4002088"/>
          <p14:tracePt t="72383" x="8181975" y="3960813"/>
          <p14:tracePt t="72391" x="8326438" y="3917950"/>
          <p14:tracePt t="72399" x="8470900" y="3900488"/>
          <p14:tracePt t="72407" x="8615363" y="3900488"/>
          <p14:tracePt t="72415" x="8767763" y="3857625"/>
          <p14:tracePt t="72424" x="8963025" y="3857625"/>
          <p14:tracePt t="72431" x="9132888" y="3857625"/>
          <p14:tracePt t="72440" x="9302750" y="3857625"/>
          <p14:tracePt t="72447" x="9472613" y="3857625"/>
          <p14:tracePt t="72455" x="9617075" y="3857625"/>
          <p14:tracePt t="72463" x="9786938" y="3857625"/>
          <p14:tracePt t="72471" x="9906000" y="3857625"/>
          <p14:tracePt t="72479" x="10042525" y="3857625"/>
          <p14:tracePt t="72487" x="10186988" y="3857625"/>
          <p14:tracePt t="72495" x="10331450" y="3857625"/>
          <p14:tracePt t="72502" x="10526713" y="3857625"/>
          <p14:tracePt t="72511" x="10704513" y="3832225"/>
          <p14:tracePt t="72519" x="10848975" y="3832225"/>
          <p14:tracePt t="72527" x="10968038" y="3816350"/>
          <p14:tracePt t="72536" x="11053763" y="3798888"/>
          <p14:tracePt t="72543" x="11206163" y="3756025"/>
          <p14:tracePt t="72551" x="11325225" y="3756025"/>
          <p14:tracePt t="72559" x="11410950" y="3738563"/>
          <p14:tracePt t="72567" x="11530013" y="3713163"/>
          <p14:tracePt t="72575" x="11707813" y="3697288"/>
          <p14:tracePt t="72583" x="11826875" y="3654425"/>
          <p14:tracePt t="72591" x="11971338" y="3636963"/>
          <p14:tracePt t="72599" x="12149138" y="3636963"/>
        </p14:tracePtLst>
      </p14:laserTraceLst>
    </p:ext>
  </p:extLs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Frakce či rovnovážné rozdělování ?</a:t>
            </a:r>
          </a:p>
        </p:txBody>
      </p:sp>
      <p:sp>
        <p:nvSpPr>
          <p:cNvPr id="13" name="Zástupný symbol pro obsah 12"/>
          <p:cNvSpPr>
            <a:spLocks noGrp="1"/>
          </p:cNvSpPr>
          <p:nvPr>
            <p:ph idx="1"/>
          </p:nvPr>
        </p:nvSpPr>
        <p:spPr>
          <a:xfrm>
            <a:off x="1524000" y="838200"/>
            <a:ext cx="9144000" cy="407849"/>
          </a:xfrm>
          <a:prstGeom prst="roundRect">
            <a:avLst>
              <a:gd name="adj" fmla="val 4512"/>
            </a:avLst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14083" name="Text Box 3"/>
          <p:cNvSpPr txBox="1">
            <a:spLocks noChangeArrowheads="1"/>
          </p:cNvSpPr>
          <p:nvPr/>
        </p:nvSpPr>
        <p:spPr bwMode="auto">
          <a:xfrm>
            <a:off x="3124200" y="6553200"/>
            <a:ext cx="7543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Převzato z </a:t>
            </a:r>
            <a:r>
              <a:rPr lang="cs-CZ" sz="1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Reichenberg</a:t>
            </a:r>
            <a:r>
              <a:rPr lang="cs-CZ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cs-CZ" sz="1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and</a:t>
            </a:r>
            <a:r>
              <a:rPr lang="cs-CZ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Mayer, 2006, </a:t>
            </a:r>
            <a:r>
              <a:rPr lang="cs-CZ" sz="1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Environ</a:t>
            </a:r>
            <a:r>
              <a:rPr lang="cs-CZ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cs-CZ" sz="1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Toxicol</a:t>
            </a:r>
            <a:r>
              <a:rPr lang="cs-CZ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cs-CZ" sz="1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Chem</a:t>
            </a:r>
            <a:r>
              <a:rPr lang="cs-CZ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25: 1239 </a:t>
            </a:r>
          </a:p>
        </p:txBody>
      </p:sp>
      <p:pic>
        <p:nvPicPr>
          <p:cNvPr id="849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52513"/>
            <a:ext cx="9144000" cy="2787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14085" name="Text Box 5"/>
          <p:cNvSpPr txBox="1">
            <a:spLocks noChangeArrowheads="1"/>
          </p:cNvSpPr>
          <p:nvPr/>
        </p:nvSpPr>
        <p:spPr bwMode="auto">
          <a:xfrm>
            <a:off x="4635500" y="3876676"/>
            <a:ext cx="1695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Kolik je celkem</a:t>
            </a:r>
          </a:p>
        </p:txBody>
      </p:sp>
      <p:sp>
        <p:nvSpPr>
          <p:cNvPr id="814086" name="Text Box 6"/>
          <p:cNvSpPr txBox="1">
            <a:spLocks noChangeArrowheads="1"/>
          </p:cNvSpPr>
          <p:nvPr/>
        </p:nvSpPr>
        <p:spPr bwMode="auto">
          <a:xfrm>
            <a:off x="6816726" y="3860800"/>
            <a:ext cx="16557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Kolik se může uvolnit PRO ..</a:t>
            </a:r>
          </a:p>
        </p:txBody>
      </p:sp>
      <p:sp>
        <p:nvSpPr>
          <p:cNvPr id="814087" name="Text Box 7"/>
          <p:cNvSpPr txBox="1">
            <a:spLocks noChangeArrowheads="1"/>
          </p:cNvSpPr>
          <p:nvPr/>
        </p:nvSpPr>
        <p:spPr bwMode="auto">
          <a:xfrm>
            <a:off x="8832851" y="3860800"/>
            <a:ext cx="1655763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Jaký je difúzní tlak pro vstup do …</a:t>
            </a:r>
          </a:p>
        </p:txBody>
      </p:sp>
      <p:sp>
        <p:nvSpPr>
          <p:cNvPr id="814088" name="Text Box 8"/>
          <p:cNvSpPr txBox="1">
            <a:spLocks noChangeArrowheads="1"/>
          </p:cNvSpPr>
          <p:nvPr/>
        </p:nvSpPr>
        <p:spPr bwMode="auto">
          <a:xfrm>
            <a:off x="4724400" y="5029200"/>
            <a:ext cx="1695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Totální extrakce</a:t>
            </a:r>
          </a:p>
        </p:txBody>
      </p:sp>
      <p:sp>
        <p:nvSpPr>
          <p:cNvPr id="814089" name="Text Box 9"/>
          <p:cNvSpPr txBox="1">
            <a:spLocks noChangeArrowheads="1"/>
          </p:cNvSpPr>
          <p:nvPr/>
        </p:nvSpPr>
        <p:spPr bwMode="auto">
          <a:xfrm>
            <a:off x="6781801" y="4876801"/>
            <a:ext cx="1655763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Slabá rozpouštědla, desorpční extrakce …</a:t>
            </a:r>
          </a:p>
        </p:txBody>
      </p:sp>
      <p:sp>
        <p:nvSpPr>
          <p:cNvPr id="814090" name="Text Box 10"/>
          <p:cNvSpPr txBox="1">
            <a:spLocks noChangeArrowheads="1"/>
          </p:cNvSpPr>
          <p:nvPr/>
        </p:nvSpPr>
        <p:spPr bwMode="auto">
          <a:xfrm>
            <a:off x="8763001" y="4953000"/>
            <a:ext cx="16557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Rovnovážné vzorkování</a:t>
            </a:r>
          </a:p>
        </p:txBody>
      </p:sp>
      <p:sp>
        <p:nvSpPr>
          <p:cNvPr id="814091" name="Oval 11"/>
          <p:cNvSpPr>
            <a:spLocks noChangeArrowheads="1"/>
          </p:cNvSpPr>
          <p:nvPr/>
        </p:nvSpPr>
        <p:spPr bwMode="auto">
          <a:xfrm>
            <a:off x="1524000" y="1125538"/>
            <a:ext cx="3276600" cy="25908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23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994"/>
    </mc:Choice>
    <mc:Fallback xmlns="">
      <p:transition spd="slow" advTm="235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4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4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14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4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14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14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14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14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4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4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14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14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4085" grpId="0"/>
      <p:bldP spid="814086" grpId="0"/>
      <p:bldP spid="814087" grpId="0"/>
      <p:bldP spid="814088" grpId="0"/>
      <p:bldP spid="814089" grpId="0"/>
      <p:bldP spid="814090" grpId="0"/>
    </p:bldLst>
  </p:timing>
  <p:extLst>
    <p:ext uri="{3A86A75C-4F4B-4683-9AE1-C65F6400EC91}">
      <p14:laserTraceLst xmlns:p14="http://schemas.microsoft.com/office/powerpoint/2010/main">
        <p14:tracePtLst>
          <p14:tracePt t="619" x="11971338" y="3748088"/>
          <p14:tracePt t="626" x="11852275" y="3790950"/>
          <p14:tracePt t="634" x="11699875" y="3849688"/>
          <p14:tracePt t="642" x="11580813" y="3875088"/>
          <p14:tracePt t="650" x="11401425" y="3960813"/>
          <p14:tracePt t="658" x="11274425" y="4002088"/>
          <p14:tracePt t="666" x="11122025" y="4087813"/>
          <p14:tracePt t="675" x="11002963" y="4130675"/>
          <p14:tracePt t="682" x="10934700" y="4164013"/>
          <p14:tracePt t="690" x="10833100" y="4224338"/>
          <p14:tracePt t="699" x="10782300" y="4257675"/>
          <p14:tracePt t="706" x="10772775" y="4257675"/>
          <p14:tracePt t="714" x="10756900" y="4257675"/>
          <p14:tracePt t="755" x="10729913" y="4257675"/>
          <p14:tracePt t="770" x="10721975" y="4257675"/>
          <p14:tracePt t="810" x="10696575" y="4275138"/>
          <p14:tracePt t="826" x="10671175" y="4275138"/>
          <p14:tracePt t="835" x="10620375" y="4275138"/>
          <p14:tracePt t="842" x="10552113" y="4308475"/>
          <p14:tracePt t="850" x="10458450" y="4368800"/>
          <p14:tracePt t="858" x="10298113" y="4503738"/>
          <p14:tracePt t="866" x="10085388" y="4640263"/>
          <p14:tracePt t="874" x="9956800" y="4775200"/>
          <p14:tracePt t="882" x="9771063" y="4911725"/>
          <p14:tracePt t="890" x="9540875" y="4954588"/>
          <p14:tracePt t="899" x="9490075" y="4987925"/>
          <p14:tracePt t="906" x="9447213" y="5022850"/>
          <p14:tracePt t="1083" x="9464675" y="5038725"/>
          <p14:tracePt t="1091" x="9464675" y="5064125"/>
          <p14:tracePt t="1139" x="9464675" y="5056188"/>
          <p14:tracePt t="1147" x="9421813" y="5056188"/>
          <p14:tracePt t="1154" x="9405938" y="5056188"/>
          <p14:tracePt t="1162" x="9380538" y="5064125"/>
          <p14:tracePt t="1170" x="9353550" y="5081588"/>
          <p14:tracePt t="1210" x="9337675" y="5091113"/>
          <p14:tracePt t="1251" x="9328150" y="5099050"/>
          <p14:tracePt t="1266" x="9302750" y="5132388"/>
          <p14:tracePt t="1275" x="9286875" y="5132388"/>
          <p14:tracePt t="1282" x="9261475" y="5141913"/>
          <p14:tracePt t="1291" x="9236075" y="5157788"/>
          <p14:tracePt t="1299" x="9201150" y="5175250"/>
          <p14:tracePt t="1306" x="9132888" y="5208588"/>
          <p14:tracePt t="1315" x="9091613" y="5235575"/>
          <p14:tracePt t="1322" x="9039225" y="5251450"/>
          <p14:tracePt t="1331" x="9013825" y="5251450"/>
          <p14:tracePt t="1338" x="8972550" y="5286375"/>
          <p14:tracePt t="1347" x="8937625" y="5302250"/>
          <p14:tracePt t="1355" x="8894763" y="5311775"/>
          <p14:tracePt t="1362" x="8843963" y="5327650"/>
          <p14:tracePt t="1371" x="8836025" y="5327650"/>
          <p14:tracePt t="1379" x="8793163" y="5362575"/>
          <p14:tracePt t="1395" x="8759825" y="5370513"/>
          <p14:tracePt t="1403" x="8750300" y="5370513"/>
          <p14:tracePt t="1411" x="8742363" y="5387975"/>
          <p14:tracePt t="1691" x="8724900" y="5387975"/>
          <p14:tracePt t="1723" x="8699500" y="5387975"/>
          <p14:tracePt t="1731" x="8674100" y="5387975"/>
          <p14:tracePt t="1738" x="8658225" y="5387975"/>
          <p14:tracePt t="1746" x="8623300" y="5387975"/>
          <p14:tracePt t="1754" x="8589963" y="5387975"/>
          <p14:tracePt t="1762" x="8513763" y="5387975"/>
          <p14:tracePt t="1770" x="8394700" y="5387975"/>
          <p14:tracePt t="1778" x="8326438" y="5387975"/>
          <p14:tracePt t="1787" x="8199438" y="5387975"/>
          <p14:tracePt t="1794" x="8088313" y="5387975"/>
          <p14:tracePt t="1803" x="7969250" y="5405438"/>
          <p14:tracePt t="1811" x="7766050" y="5405438"/>
          <p14:tracePt t="1819" x="7596188" y="5405438"/>
          <p14:tracePt t="1826" x="7400925" y="5405438"/>
          <p14:tracePt t="1835" x="7221538" y="5446713"/>
          <p14:tracePt t="1842" x="7077075" y="5472113"/>
          <p14:tracePt t="1850" x="6932613" y="5472113"/>
          <p14:tracePt t="1858" x="6838950" y="5489575"/>
          <p14:tracePt t="1866" x="6797675" y="5489575"/>
          <p14:tracePt t="1875" x="6729413" y="5489575"/>
          <p14:tracePt t="1883" x="6686550" y="5489575"/>
          <p14:tracePt t="1899" x="6643688" y="5489575"/>
          <p14:tracePt t="1906" x="6610350" y="5489575"/>
          <p14:tracePt t="1916" x="6575425" y="5489575"/>
          <p14:tracePt t="1922" x="6534150" y="5489575"/>
          <p14:tracePt t="1930" x="6508750" y="5489575"/>
          <p14:tracePt t="1939" x="6440488" y="5489575"/>
          <p14:tracePt t="1946" x="6430963" y="5497513"/>
          <p14:tracePt t="1954" x="6389688" y="5497513"/>
          <p14:tracePt t="1962" x="6380163" y="5497513"/>
          <p14:tracePt t="1970" x="6364288" y="5497513"/>
          <p14:tracePt t="1978" x="6338888" y="5497513"/>
          <p14:tracePt t="1986" x="6329363" y="5497513"/>
          <p14:tracePt t="1995" x="6303963" y="5497513"/>
          <p14:tracePt t="2003" x="6235700" y="5497513"/>
          <p14:tracePt t="2010" x="6176963" y="5497513"/>
          <p14:tracePt t="2019" x="6134100" y="5497513"/>
          <p14:tracePt t="2026" x="6065838" y="5497513"/>
          <p14:tracePt t="2035" x="6007100" y="5497513"/>
          <p14:tracePt t="2043" x="5921375" y="5497513"/>
          <p14:tracePt t="2050" x="5827713" y="5497513"/>
          <p14:tracePt t="2058" x="5718175" y="5497513"/>
          <p14:tracePt t="2066" x="5573713" y="5497513"/>
          <p14:tracePt t="2074" x="5429250" y="5497513"/>
          <p14:tracePt t="2083" x="5259388" y="5497513"/>
          <p14:tracePt t="2090" x="5089525" y="5497513"/>
          <p14:tracePt t="2099" x="4894263" y="5497513"/>
          <p14:tracePt t="2106" x="4724400" y="5497513"/>
          <p14:tracePt t="2116" x="4579938" y="5497513"/>
          <p14:tracePt t="2122" x="4460875" y="5497513"/>
          <p14:tracePt t="2131" x="4324350" y="5497513"/>
          <p14:tracePt t="2138" x="4273550" y="5497513"/>
          <p14:tracePt t="2146" x="4230688" y="5497513"/>
          <p14:tracePt t="2155" x="4197350" y="5532438"/>
          <p14:tracePt t="2219" x="4197350" y="5540375"/>
          <p14:tracePt t="2227" x="4197350" y="5583238"/>
          <p14:tracePt t="2235" x="4197350" y="5626100"/>
          <p14:tracePt t="2243" x="4197350" y="5676900"/>
          <p14:tracePt t="2250" x="4197350" y="5735638"/>
          <p14:tracePt t="2259" x="4197350" y="5788025"/>
          <p14:tracePt t="2267" x="4179888" y="5846763"/>
          <p14:tracePt t="2275" x="4146550" y="5973763"/>
          <p14:tracePt t="2284" x="4129088" y="6016625"/>
          <p14:tracePt t="2291" x="4111625" y="6102350"/>
          <p14:tracePt t="2300" x="4095750" y="6135688"/>
          <p14:tracePt t="2307" x="4017963" y="6229350"/>
          <p14:tracePt t="2317" x="3984625" y="6272213"/>
          <p14:tracePt t="2323" x="3959225" y="6288088"/>
          <p14:tracePt t="2331" x="3908425" y="6356350"/>
          <p14:tracePt t="2339" x="3873500" y="6391275"/>
          <p14:tracePt t="2347" x="3806825" y="6442075"/>
          <p14:tracePt t="2355" x="3797300" y="6457950"/>
          <p14:tracePt t="2532" x="3781425" y="6467475"/>
          <p14:tracePt t="2556" x="3781425" y="6492875"/>
          <p14:tracePt t="2572" x="3806825" y="6526213"/>
          <p14:tracePt t="2610" x="3814763" y="6526213"/>
          <p14:tracePt t="2619" x="3832225" y="6526213"/>
          <p14:tracePt t="2626" x="3857625" y="6526213"/>
          <p14:tracePt t="2635" x="3865563" y="6526213"/>
          <p14:tracePt t="2643" x="3890963" y="6526213"/>
          <p14:tracePt t="2650" x="3916363" y="6526213"/>
          <p14:tracePt t="2658" x="3951288" y="6526213"/>
          <p14:tracePt t="2667" x="4010025" y="6526213"/>
          <p14:tracePt t="2674" x="4035425" y="6526213"/>
          <p14:tracePt t="2683" x="4086225" y="6526213"/>
          <p14:tracePt t="2691" x="4111625" y="6526213"/>
          <p14:tracePt t="2700" x="4154488" y="6526213"/>
          <p14:tracePt t="2707" x="4179888" y="6526213"/>
          <p14:tracePt t="2716" x="4248150" y="6526213"/>
          <p14:tracePt t="2722" x="4291013" y="6526213"/>
          <p14:tracePt t="2731" x="4316413" y="6526213"/>
          <p14:tracePt t="2739" x="4367213" y="6526213"/>
          <p14:tracePt t="2746" x="4392613" y="6518275"/>
          <p14:tracePt t="2755" x="4443413" y="6500813"/>
          <p14:tracePt t="2763" x="4511675" y="6467475"/>
          <p14:tracePt t="2770" x="4554538" y="6432550"/>
          <p14:tracePt t="2779" x="4587875" y="6407150"/>
          <p14:tracePt t="2787" x="4613275" y="6391275"/>
          <p14:tracePt t="2795" x="4646613" y="6373813"/>
          <p14:tracePt t="2803" x="4656138" y="6330950"/>
          <p14:tracePt t="2819" x="4656138" y="6280150"/>
          <p14:tracePt t="2826" x="4656138" y="6254750"/>
          <p14:tracePt t="2835" x="4656138" y="6229350"/>
          <p14:tracePt t="2843" x="4656138" y="6203950"/>
          <p14:tracePt t="2850" x="4656138" y="6186488"/>
          <p14:tracePt t="2859" x="4656138" y="6153150"/>
          <p14:tracePt t="2866" x="4656138" y="6135688"/>
          <p14:tracePt t="2884" x="4656138" y="6049963"/>
          <p14:tracePt t="2890" x="4656138" y="6008688"/>
          <p14:tracePt t="2900" x="4646613" y="5922963"/>
          <p14:tracePt t="2907" x="4638675" y="5889625"/>
          <p14:tracePt t="2916" x="4579938" y="5821363"/>
          <p14:tracePt t="2923" x="4529138" y="5745163"/>
          <p14:tracePt t="2931" x="4476750" y="5702300"/>
          <p14:tracePt t="2938" x="4451350" y="5668963"/>
          <p14:tracePt t="2947" x="4435475" y="5659438"/>
          <p14:tracePt t="2955" x="4392613" y="5641975"/>
          <p14:tracePt t="2963" x="4384675" y="5634038"/>
          <p14:tracePt t="2979" x="4367213" y="5634038"/>
          <p14:tracePt t="2987" x="4359275" y="5634038"/>
          <p14:tracePt t="2995" x="4316413" y="5616575"/>
          <p14:tracePt t="3003" x="4306888" y="5608638"/>
          <p14:tracePt t="3027" x="4265613" y="5608638"/>
          <p14:tracePt t="3035" x="4230688" y="5591175"/>
          <p14:tracePt t="3043" x="4222750" y="5591175"/>
          <p14:tracePt t="3051" x="4179888" y="5575300"/>
          <p14:tracePt t="3059" x="4171950" y="5565775"/>
          <p14:tracePt t="3066" x="4146550" y="5540375"/>
          <p14:tracePt t="3083" x="4146550" y="5507038"/>
          <p14:tracePt t="3091" x="4146550" y="5481638"/>
          <p14:tracePt t="3100" x="4146550" y="5438775"/>
          <p14:tracePt t="3107" x="4146550" y="5395913"/>
          <p14:tracePt t="3116" x="4146550" y="5362575"/>
          <p14:tracePt t="3123" x="4146550" y="5319713"/>
          <p14:tracePt t="3139" x="4146550" y="5294313"/>
          <p14:tracePt t="3147" x="4111625" y="5260975"/>
          <p14:tracePt t="3155" x="4111625" y="5235575"/>
          <p14:tracePt t="3163" x="4111625" y="5192713"/>
          <p14:tracePt t="3170" x="4111625" y="5175250"/>
          <p14:tracePt t="3276" x="4179888" y="5218113"/>
          <p14:tracePt t="3285" x="4392613" y="5337175"/>
          <p14:tracePt t="3292" x="4621213" y="5405438"/>
          <p14:tracePt t="3303" x="4673600" y="5405438"/>
          <p14:tracePt t="3308" x="4757738" y="5405438"/>
          <p14:tracePt t="3316" x="4818063" y="5395913"/>
          <p14:tracePt t="3323" x="4833938" y="5380038"/>
          <p14:tracePt t="3331" x="4833938" y="5370513"/>
          <p14:tracePt t="3339" x="4808538" y="5311775"/>
          <p14:tracePt t="3346" x="4800600" y="5302250"/>
          <p14:tracePt t="3354" x="4783138" y="5268913"/>
          <p14:tracePt t="3363" x="4757738" y="5260975"/>
          <p14:tracePt t="3371" x="4740275" y="5243513"/>
          <p14:tracePt t="3379" x="4714875" y="5235575"/>
          <p14:tracePt t="3387" x="4656138" y="5218113"/>
          <p14:tracePt t="3395" x="4638675" y="5218113"/>
          <p14:tracePt t="3403" x="4562475" y="5183188"/>
          <p14:tracePt t="3419" x="4537075" y="5167313"/>
          <p14:tracePt t="3427" x="4519613" y="5157788"/>
          <p14:tracePt t="3443" x="4511675" y="5149850"/>
          <p14:tracePt t="3451" x="4511675" y="5132388"/>
          <p14:tracePt t="3466" x="4486275" y="5106988"/>
          <p14:tracePt t="3475" x="4468813" y="5099050"/>
          <p14:tracePt t="3483" x="4410075" y="5048250"/>
          <p14:tracePt t="3491" x="4359275" y="5013325"/>
          <p14:tracePt t="3500" x="4298950" y="5005388"/>
          <p14:tracePt t="3506" x="4197350" y="4919663"/>
          <p14:tracePt t="3517" x="4129088" y="4903788"/>
          <p14:tracePt t="3523" x="4078288" y="4852988"/>
          <p14:tracePt t="3531" x="4052888" y="4827588"/>
          <p14:tracePt t="3538" x="4002088" y="4792663"/>
          <p14:tracePt t="3547" x="3992563" y="4784725"/>
          <p14:tracePt t="3555" x="3976688" y="4784725"/>
          <p14:tracePt t="3563" x="3967163" y="4767263"/>
          <p14:tracePt t="3788" x="3951288" y="4767263"/>
          <p14:tracePt t="4196" x="3941763" y="4767263"/>
          <p14:tracePt t="4203" x="3916363" y="4759325"/>
          <p14:tracePt t="4292" x="3900488" y="4759325"/>
          <p14:tracePt t="4307" x="3890963" y="4759325"/>
          <p14:tracePt t="4317" x="3873500" y="4759325"/>
          <p14:tracePt t="4323" x="3840163" y="4759325"/>
          <p14:tracePt t="4331" x="3822700" y="4792663"/>
          <p14:tracePt t="4340" x="3822700" y="4818063"/>
          <p14:tracePt t="4346" x="3806825" y="4843463"/>
          <p14:tracePt t="4355" x="3789363" y="4878388"/>
          <p14:tracePt t="4362" x="3763963" y="4886325"/>
          <p14:tracePt t="4370" x="3670300" y="4946650"/>
          <p14:tracePt t="4378" x="3611563" y="4962525"/>
          <p14:tracePt t="4386" x="3559175" y="4979988"/>
          <p14:tracePt t="4394" x="3533775" y="4987925"/>
          <p14:tracePt t="4402" x="3482975" y="5022850"/>
          <p14:tracePt t="4410" x="3475038" y="5030788"/>
          <p14:tracePt t="4426" x="3475038" y="5048250"/>
          <p14:tracePt t="4572" x="3475038" y="5056188"/>
          <p14:tracePt t="4579" x="3517900" y="5073650"/>
          <p14:tracePt t="4587" x="3525838" y="5081588"/>
          <p14:tracePt t="4595" x="3568700" y="5081588"/>
          <p14:tracePt t="4603" x="3594100" y="5081588"/>
          <p14:tracePt t="4610" x="3627438" y="5081588"/>
          <p14:tracePt t="4619" x="3652838" y="5081588"/>
          <p14:tracePt t="4626" x="3652838" y="5030788"/>
          <p14:tracePt t="4635" x="3652838" y="5005388"/>
          <p14:tracePt t="4658" x="3652838" y="4997450"/>
          <p14:tracePt t="4732" x="3652838" y="4954588"/>
          <p14:tracePt t="4747" x="3652838" y="4937125"/>
          <p14:tracePt t="4756" x="3652838" y="4929188"/>
          <p14:tracePt t="5099" x="3652838" y="4903788"/>
          <p14:tracePt t="5332" x="3652838" y="4894263"/>
          <p14:tracePt t="5642" x="3652838" y="4852988"/>
          <p14:tracePt t="5651" x="3652838" y="4802188"/>
          <p14:tracePt t="5658" x="3652838" y="4792663"/>
          <p14:tracePt t="5667" x="3652838" y="4749800"/>
          <p14:tracePt t="5674" x="3670300" y="4724400"/>
          <p14:tracePt t="5682" x="3670300" y="4691063"/>
          <p14:tracePt t="5690" x="3687763" y="4665663"/>
          <p14:tracePt t="5706" x="3695700" y="4640263"/>
          <p14:tracePt t="5770" x="3713163" y="4640263"/>
          <p14:tracePt t="5778" x="3721100" y="4640263"/>
          <p14:tracePt t="5786" x="3789363" y="4691063"/>
          <p14:tracePt t="5794" x="3822700" y="4784725"/>
          <p14:tracePt t="5802" x="3840163" y="4852988"/>
          <p14:tracePt t="5810" x="3873500" y="4919663"/>
          <p14:tracePt t="5819" x="3873500" y="4946650"/>
          <p14:tracePt t="5826" x="3873500" y="4962525"/>
          <p14:tracePt t="5835" x="3873500" y="4987925"/>
          <p14:tracePt t="5842" x="3900488" y="5005388"/>
          <p14:tracePt t="5852" x="3967163" y="5038725"/>
          <p14:tracePt t="5858" x="3984625" y="5048250"/>
          <p14:tracePt t="5866" x="3992563" y="5056188"/>
          <p14:tracePt t="5874" x="4035425" y="5073650"/>
          <p14:tracePt t="5986" x="4035425" y="5091113"/>
          <p14:tracePt t="6091" x="4035425" y="5081588"/>
          <p14:tracePt t="6154" x="4035425" y="5073650"/>
          <p14:tracePt t="6178" x="4035425" y="5056188"/>
          <p14:tracePt t="6186" x="4017963" y="5030788"/>
          <p14:tracePt t="6203" x="4002088" y="5005388"/>
          <p14:tracePt t="6218" x="3959225" y="4972050"/>
          <p14:tracePt t="6226" x="3925888" y="4937125"/>
          <p14:tracePt t="6235" x="3916363" y="4929188"/>
          <p14:tracePt t="6242" x="3890963" y="4903788"/>
          <p14:tracePt t="6251" x="3857625" y="4868863"/>
          <p14:tracePt t="6258" x="3848100" y="4860925"/>
          <p14:tracePt t="6267" x="3822700" y="4843463"/>
          <p14:tracePt t="6274" x="3806825" y="4835525"/>
          <p14:tracePt t="6282" x="3806825" y="4818063"/>
          <p14:tracePt t="6290" x="3797300" y="4810125"/>
          <p14:tracePt t="6298" x="3781425" y="4802188"/>
          <p14:tracePt t="6306" x="3756025" y="4767263"/>
          <p14:tracePt t="6315" x="3746500" y="4759325"/>
          <p14:tracePt t="6322" x="3729038" y="4741863"/>
          <p14:tracePt t="6330" x="3721100" y="4733925"/>
          <p14:tracePt t="6346" x="3695700" y="4708525"/>
          <p14:tracePt t="6362" x="3678238" y="4691063"/>
          <p14:tracePt t="6386" x="3678238" y="4683125"/>
          <p14:tracePt t="6394" x="3670300" y="4673600"/>
          <p14:tracePt t="6426" x="3670300" y="4657725"/>
          <p14:tracePt t="6884" x="3670300" y="4630738"/>
          <p14:tracePt t="6891" x="3652838" y="4622800"/>
          <p14:tracePt t="6899" x="3652838" y="4605338"/>
          <p14:tracePt t="6906" x="3627438" y="4564063"/>
          <p14:tracePt t="6915" x="3611563" y="4521200"/>
          <p14:tracePt t="6922" x="3611563" y="4478338"/>
          <p14:tracePt t="6931" x="3611563" y="4445000"/>
          <p14:tracePt t="6938" x="3611563" y="4384675"/>
          <p14:tracePt t="6946" x="3611563" y="4368800"/>
          <p14:tracePt t="6955" x="3611563" y="4333875"/>
          <p14:tracePt t="6962" x="3611563" y="4265613"/>
          <p14:tracePt t="6970" x="3611563" y="4240213"/>
          <p14:tracePt t="6979" x="3611563" y="4232275"/>
          <p14:tracePt t="6986" x="3619500" y="4171950"/>
          <p14:tracePt t="7002" x="3619500" y="4156075"/>
          <p14:tracePt t="7051" x="3627438" y="4146550"/>
          <p14:tracePt t="7058" x="3644900" y="4146550"/>
          <p14:tracePt t="7066" x="3687763" y="4189413"/>
          <p14:tracePt t="7074" x="3703638" y="4240213"/>
          <p14:tracePt t="7082" x="3703638" y="4265613"/>
          <p14:tracePt t="7090" x="3703638" y="4351338"/>
          <p14:tracePt t="7098" x="3703638" y="4368800"/>
          <p14:tracePt t="7122" x="3695700" y="4376738"/>
          <p14:tracePt t="7130" x="3687763" y="4376738"/>
          <p14:tracePt t="7138" x="3670300" y="4376738"/>
          <p14:tracePt t="7266" x="3670300" y="4402138"/>
          <p14:tracePt t="7274" x="3662363" y="4410075"/>
          <p14:tracePt t="7282" x="3652838" y="4410075"/>
          <p14:tracePt t="7314" x="3636963" y="4410075"/>
          <p14:tracePt t="7322" x="3636963" y="4384675"/>
          <p14:tracePt t="7330" x="3619500" y="4333875"/>
          <p14:tracePt t="7338" x="3611563" y="4308475"/>
          <p14:tracePt t="7346" x="3594100" y="4300538"/>
          <p14:tracePt t="7386" x="3594100" y="4283075"/>
          <p14:tracePt t="7402" x="3594100" y="4275138"/>
          <p14:tracePt t="7410" x="3594100" y="4257675"/>
          <p14:tracePt t="7418" x="3594100" y="4224338"/>
          <p14:tracePt t="7426" x="3602038" y="4189413"/>
          <p14:tracePt t="7435" x="3619500" y="4164013"/>
          <p14:tracePt t="7442" x="3644900" y="4130675"/>
          <p14:tracePt t="7451" x="3662363" y="4062413"/>
          <p14:tracePt t="7458" x="3678238" y="4037013"/>
          <p14:tracePt t="7466" x="3713163" y="3968750"/>
          <p14:tracePt t="7474" x="3729038" y="3875088"/>
          <p14:tracePt t="7482" x="3746500" y="3781425"/>
          <p14:tracePt t="7490" x="3789363" y="3662363"/>
          <p14:tracePt t="7498" x="3822700" y="3568700"/>
          <p14:tracePt t="7506" x="3840163" y="3502025"/>
          <p14:tracePt t="7515" x="3857625" y="3433763"/>
          <p14:tracePt t="7522" x="3873500" y="3373438"/>
          <p14:tracePt t="7530" x="3890963" y="3322638"/>
          <p14:tracePt t="7538" x="3908425" y="3254375"/>
          <p14:tracePt t="7546" x="3916363" y="3246438"/>
          <p14:tracePt t="7554" x="3916363" y="3203575"/>
          <p14:tracePt t="7562" x="3916363" y="3178175"/>
          <p14:tracePt t="7570" x="3933825" y="3170238"/>
          <p14:tracePt t="7578" x="3959225" y="3109913"/>
          <p14:tracePt t="7586" x="3976688" y="3094038"/>
          <p14:tracePt t="7594" x="3984625" y="3051175"/>
          <p14:tracePt t="7602" x="4002088" y="3025775"/>
          <p14:tracePt t="7610" x="4017963" y="2974975"/>
          <p14:tracePt t="7618" x="4027488" y="2965450"/>
          <p14:tracePt t="7626" x="4044950" y="2949575"/>
          <p14:tracePt t="7635" x="4044950" y="2922588"/>
          <p14:tracePt t="7642" x="4052888" y="2914650"/>
          <p14:tracePt t="7658" x="4070350" y="2906713"/>
          <p14:tracePt t="7667" x="4070350" y="2889250"/>
          <p14:tracePt t="7674" x="4095750" y="2846388"/>
          <p14:tracePt t="7682" x="4111625" y="2787650"/>
          <p14:tracePt t="7690" x="4137025" y="2752725"/>
          <p14:tracePt t="7698" x="4197350" y="2660650"/>
          <p14:tracePt t="7706" x="4230688" y="2592388"/>
          <p14:tracePt t="7715" x="4291013" y="2489200"/>
          <p14:tracePt t="7722" x="4349750" y="2371725"/>
          <p14:tracePt t="7730" x="4410075" y="2293938"/>
          <p14:tracePt t="7738" x="4460875" y="2217738"/>
          <p14:tracePt t="7746" x="4519613" y="2124075"/>
          <p14:tracePt t="7754" x="4554538" y="2073275"/>
          <p14:tracePt t="7762" x="4587875" y="2005013"/>
          <p14:tracePt t="7770" x="4605338" y="1954213"/>
          <p14:tracePt t="7778" x="4638675" y="1911350"/>
          <p14:tracePt t="7786" x="4638675" y="1870075"/>
          <p14:tracePt t="7794" x="4646613" y="1852613"/>
          <p14:tracePt t="7802" x="4646613" y="1809750"/>
          <p14:tracePt t="7810" x="4646613" y="1801813"/>
          <p14:tracePt t="7818" x="4646613" y="1776413"/>
          <p14:tracePt t="7826" x="4646613" y="1751013"/>
          <p14:tracePt t="7835" x="4646613" y="1716088"/>
          <p14:tracePt t="7842" x="4646613" y="1708150"/>
          <p14:tracePt t="7851" x="4646613" y="1665288"/>
          <p14:tracePt t="7858" x="4646613" y="1657350"/>
          <p14:tracePt t="7867" x="4646613" y="1639888"/>
          <p14:tracePt t="7874" x="4630738" y="1606550"/>
          <p14:tracePt t="7882" x="4630738" y="1589088"/>
          <p14:tracePt t="7890" x="4613275" y="1530350"/>
          <p14:tracePt t="7898" x="4605338" y="1520825"/>
          <p14:tracePt t="7906" x="4562475" y="1477963"/>
          <p14:tracePt t="7915" x="4529138" y="1444625"/>
          <p14:tracePt t="7922" x="4486275" y="1436688"/>
          <p14:tracePt t="7934" x="4418013" y="1419225"/>
          <p14:tracePt t="7941" x="4349750" y="1376363"/>
          <p14:tracePt t="7946" x="4316413" y="1368425"/>
          <p14:tracePt t="7954" x="4256088" y="1350963"/>
          <p14:tracePt t="7962" x="4230688" y="1350963"/>
          <p14:tracePt t="7970" x="4179888" y="1333500"/>
          <p14:tracePt t="7978" x="4171950" y="1333500"/>
          <p14:tracePt t="7987" x="4154488" y="1333500"/>
          <p14:tracePt t="7996" x="4111625" y="1308100"/>
          <p14:tracePt t="8003" x="4086225" y="1308100"/>
          <p14:tracePt t="8011" x="4060825" y="1292225"/>
          <p14:tracePt t="8019" x="4027488" y="1274763"/>
          <p14:tracePt t="8026" x="4017963" y="1274763"/>
          <p14:tracePt t="8035" x="3992563" y="1274763"/>
          <p14:tracePt t="8042" x="3959225" y="1266825"/>
          <p14:tracePt t="8051" x="3916363" y="1266825"/>
          <p14:tracePt t="8058" x="3873500" y="1231900"/>
          <p14:tracePt t="8068" x="3806825" y="1216025"/>
          <p14:tracePt t="8075" x="3738563" y="1216025"/>
          <p14:tracePt t="8085" x="3713163" y="1216025"/>
          <p14:tracePt t="8092" x="3670300" y="1216025"/>
          <p14:tracePt t="8101" x="3602038" y="1198563"/>
          <p14:tracePt t="8106" x="3576638" y="1181100"/>
          <p14:tracePt t="8124" x="3525838" y="1181100"/>
          <p14:tracePt t="8132" x="3517900" y="1181100"/>
          <p14:tracePt t="8141" x="3492500" y="1155700"/>
          <p14:tracePt t="8155" x="3441700" y="1155700"/>
          <p14:tracePt t="8162" x="3414713" y="1155700"/>
          <p14:tracePt t="8171" x="3373438" y="1155700"/>
          <p14:tracePt t="8179" x="3305175" y="1155700"/>
          <p14:tracePt t="8187" x="3262313" y="1155700"/>
          <p14:tracePt t="8195" x="3203575" y="1155700"/>
          <p14:tracePt t="8203" x="3152775" y="1155700"/>
          <p14:tracePt t="8211" x="3109913" y="1155700"/>
          <p14:tracePt t="8219" x="3041650" y="1155700"/>
          <p14:tracePt t="8227" x="2982913" y="1155700"/>
          <p14:tracePt t="8236" x="2955925" y="1155700"/>
          <p14:tracePt t="8243" x="2905125" y="1155700"/>
          <p14:tracePt t="8251" x="2879725" y="1155700"/>
          <p14:tracePt t="8259" x="2838450" y="1155700"/>
          <p14:tracePt t="8266" x="2795588" y="1155700"/>
          <p14:tracePt t="8275" x="2744788" y="1155700"/>
          <p14:tracePt t="8282" x="2719388" y="1163638"/>
          <p14:tracePt t="8291" x="2701925" y="1163638"/>
          <p14:tracePt t="8299" x="2676525" y="1163638"/>
          <p14:tracePt t="8307" x="2633663" y="1181100"/>
          <p14:tracePt t="8316" x="2616200" y="1181100"/>
          <p14:tracePt t="8323" x="2608263" y="1181100"/>
          <p14:tracePt t="8332" x="2600325" y="1181100"/>
          <p14:tracePt t="8339" x="2557463" y="1189038"/>
          <p14:tracePt t="8347" x="2524125" y="1223963"/>
          <p14:tracePt t="8355" x="2455863" y="1257300"/>
          <p14:tracePt t="8363" x="2362200" y="1317625"/>
          <p14:tracePt t="8370" x="2286000" y="1350963"/>
          <p14:tracePt t="8379" x="2192338" y="1411288"/>
          <p14:tracePt t="8387" x="2090738" y="1470025"/>
          <p14:tracePt t="8395" x="2022475" y="1504950"/>
          <p14:tracePt t="8403" x="1971675" y="1538288"/>
          <p14:tracePt t="8411" x="1946275" y="1555750"/>
          <p14:tracePt t="8420" x="1893888" y="1581150"/>
          <p14:tracePt t="8427" x="1868488" y="1597025"/>
          <p14:tracePt t="8436" x="1835150" y="1614488"/>
          <p14:tracePt t="8443" x="1817688" y="1639888"/>
          <p14:tracePt t="8452" x="1792288" y="1674813"/>
          <p14:tracePt t="8459" x="1741488" y="1690688"/>
          <p14:tracePt t="8467" x="1733550" y="1700213"/>
          <p14:tracePt t="8475" x="1716088" y="1725613"/>
          <p14:tracePt t="8482" x="1708150" y="1741488"/>
          <p14:tracePt t="8491" x="1690688" y="1776413"/>
          <p14:tracePt t="8499" x="1665288" y="1827213"/>
          <p14:tracePt t="8507" x="1631950" y="1860550"/>
          <p14:tracePt t="8516" x="1631950" y="1903413"/>
          <p14:tracePt t="8523" x="1597025" y="1971675"/>
          <p14:tracePt t="8531" x="1597025" y="1979613"/>
          <p14:tracePt t="8539" x="1563688" y="2065338"/>
          <p14:tracePt t="8547" x="1538288" y="2108200"/>
          <p14:tracePt t="8555" x="1520825" y="2141538"/>
          <p14:tracePt t="8563" x="1520825" y="2166938"/>
          <p14:tracePt t="8571" x="1503363" y="2192338"/>
          <p14:tracePt t="8579" x="1503363" y="2209800"/>
          <p14:tracePt t="8587" x="1477963" y="2252663"/>
          <p14:tracePt t="8595" x="1477963" y="2260600"/>
          <p14:tracePt t="8603" x="1477963" y="2268538"/>
          <p14:tracePt t="8611" x="1477963" y="2311400"/>
          <p14:tracePt t="8619" x="1477963" y="2379663"/>
          <p14:tracePt t="8627" x="1477963" y="2405063"/>
          <p14:tracePt t="8635" x="1477963" y="2463800"/>
          <p14:tracePt t="8643" x="1477963" y="2498725"/>
          <p14:tracePt t="8650" x="1477963" y="2541588"/>
          <p14:tracePt t="8659" x="1487488" y="2566988"/>
          <p14:tracePt t="8667" x="1503363" y="2617788"/>
          <p14:tracePt t="8675" x="1503363" y="2625725"/>
          <p14:tracePt t="8682" x="1503363" y="2686050"/>
          <p14:tracePt t="8691" x="1512888" y="2693988"/>
          <p14:tracePt t="8699" x="1538288" y="2736850"/>
          <p14:tracePt t="8707" x="1554163" y="2752725"/>
          <p14:tracePt t="8716" x="1563688" y="2805113"/>
          <p14:tracePt t="8723" x="1597025" y="2838450"/>
          <p14:tracePt t="8732" x="1606550" y="2846388"/>
          <p14:tracePt t="8739" x="1622425" y="2889250"/>
          <p14:tracePt t="8747" x="1639888" y="2922588"/>
          <p14:tracePt t="8755" x="1647825" y="2965450"/>
          <p14:tracePt t="8762" x="1698625" y="3016250"/>
          <p14:tracePt t="8770" x="1733550" y="3059113"/>
          <p14:tracePt t="8778" x="1766888" y="3109913"/>
          <p14:tracePt t="8787" x="1776413" y="3135313"/>
          <p14:tracePt t="8795" x="1792288" y="3228975"/>
          <p14:tracePt t="8803" x="1809750" y="3254375"/>
          <p14:tracePt t="8811" x="1860550" y="3322638"/>
          <p14:tracePt t="8820" x="1893888" y="3373438"/>
          <p14:tracePt t="8826" x="1928813" y="3398838"/>
          <p14:tracePt t="8836" x="1936750" y="3416300"/>
          <p14:tracePt t="8843" x="1962150" y="3459163"/>
          <p14:tracePt t="8852" x="1997075" y="3484563"/>
          <p14:tracePt t="8859" x="2022475" y="3517900"/>
          <p14:tracePt t="8866" x="2055813" y="3568700"/>
          <p14:tracePt t="8875" x="2106613" y="3611563"/>
          <p14:tracePt t="8882" x="2116138" y="3629025"/>
          <p14:tracePt t="8900" x="2208213" y="3705225"/>
          <p14:tracePt t="8907" x="2217738" y="3713163"/>
          <p14:tracePt t="8916" x="2251075" y="3738563"/>
          <p14:tracePt t="8923" x="2293938" y="3756025"/>
          <p14:tracePt t="8932" x="2362200" y="3773488"/>
          <p14:tracePt t="8939" x="2387600" y="3773488"/>
          <p14:tracePt t="8947" x="2430463" y="3790950"/>
          <p14:tracePt t="8955" x="2497138" y="3824288"/>
          <p14:tracePt t="8963" x="2549525" y="3824288"/>
          <p14:tracePt t="8970" x="2608263" y="3824288"/>
          <p14:tracePt t="8979" x="2701925" y="3841750"/>
          <p14:tracePt t="8986" x="2760663" y="3857625"/>
          <p14:tracePt t="8995" x="2854325" y="3875088"/>
          <p14:tracePt t="9003" x="2940050" y="3875088"/>
          <p14:tracePt t="9011" x="3041650" y="3908425"/>
          <p14:tracePt t="9020" x="3127375" y="3908425"/>
          <p14:tracePt t="9027" x="3168650" y="3908425"/>
          <p14:tracePt t="9035" x="3219450" y="3908425"/>
          <p14:tracePt t="9043" x="3244850" y="3908425"/>
          <p14:tracePt t="9051" x="3287713" y="3908425"/>
          <p14:tracePt t="9059" x="3355975" y="3908425"/>
          <p14:tracePt t="9066" x="3381375" y="3908425"/>
          <p14:tracePt t="9075" x="3406775" y="3908425"/>
          <p14:tracePt t="9082" x="3449638" y="3908425"/>
          <p14:tracePt t="9091" x="3517900" y="3908425"/>
          <p14:tracePt t="9099" x="3543300" y="3908425"/>
          <p14:tracePt t="9107" x="3594100" y="3908425"/>
          <p14:tracePt t="9116" x="3619500" y="3892550"/>
          <p14:tracePt t="9123" x="3670300" y="3875088"/>
          <p14:tracePt t="9132" x="3729038" y="3875088"/>
          <p14:tracePt t="9139" x="3781425" y="3824288"/>
          <p14:tracePt t="9147" x="3822700" y="3816350"/>
          <p14:tracePt t="9155" x="3900488" y="3756025"/>
          <p14:tracePt t="9163" x="3941763" y="3748088"/>
          <p14:tracePt t="9170" x="4010025" y="3730625"/>
          <p14:tracePt t="9179" x="4070350" y="3713163"/>
          <p14:tracePt t="9187" x="4103688" y="3679825"/>
          <p14:tracePt t="9195" x="4154488" y="3662363"/>
          <p14:tracePt t="9203" x="4162425" y="3654425"/>
          <p14:tracePt t="9219" x="4205288" y="3636963"/>
          <p14:tracePt t="9227" x="4214813" y="3636963"/>
          <p14:tracePt t="9236" x="4240213" y="3629025"/>
          <p14:tracePt t="9243" x="4273550" y="3594100"/>
          <p14:tracePt t="9251" x="4281488" y="3586163"/>
          <p14:tracePt t="9259" x="4324350" y="3552825"/>
          <p14:tracePt t="9267" x="4375150" y="3509963"/>
          <p14:tracePt t="9275" x="4410075" y="3475038"/>
          <p14:tracePt t="9283" x="4476750" y="3424238"/>
          <p14:tracePt t="9291" x="4511675" y="3373438"/>
          <p14:tracePt t="9299" x="4537075" y="3348038"/>
          <p14:tracePt t="9307" x="4570413" y="3279775"/>
          <p14:tracePt t="9316" x="4605338" y="3246438"/>
          <p14:tracePt t="9323" x="4630738" y="3221038"/>
          <p14:tracePt t="9333" x="4664075" y="3186113"/>
          <p14:tracePt t="9339" x="4699000" y="3144838"/>
          <p14:tracePt t="9347" x="4706938" y="3127375"/>
          <p14:tracePt t="9355" x="4714875" y="3119438"/>
          <p14:tracePt t="9363" x="4749800" y="3084513"/>
          <p14:tracePt t="9371" x="4775200" y="3059113"/>
          <p14:tracePt t="9379" x="4791075" y="3033713"/>
          <p14:tracePt t="9387" x="4826000" y="2982913"/>
          <p14:tracePt t="9395" x="4833938" y="2965450"/>
          <p14:tracePt t="9403" x="4859338" y="2932113"/>
          <p14:tracePt t="9411" x="4894263" y="2881313"/>
          <p14:tracePt t="9419" x="4910138" y="2855913"/>
          <p14:tracePt t="9427" x="4910138" y="2838450"/>
          <p14:tracePt t="9436" x="4919663" y="2778125"/>
          <p14:tracePt t="9443" x="4935538" y="2770188"/>
          <p14:tracePt t="9451" x="4935538" y="2727325"/>
          <p14:tracePt t="9459" x="4970463" y="2686050"/>
          <p14:tracePt t="9467" x="4970463" y="2651125"/>
          <p14:tracePt t="9475" x="4970463" y="2625725"/>
          <p14:tracePt t="9482" x="4978400" y="2582863"/>
          <p14:tracePt t="9491" x="4978400" y="2532063"/>
          <p14:tracePt t="9499" x="4978400" y="2489200"/>
          <p14:tracePt t="9507" x="4978400" y="2463800"/>
          <p14:tracePt t="9516" x="4978400" y="2413000"/>
          <p14:tracePt t="9523" x="4978400" y="2387600"/>
          <p14:tracePt t="9532" x="4978400" y="2328863"/>
          <p14:tracePt t="9539" x="4978400" y="2260600"/>
          <p14:tracePt t="9547" x="4978400" y="2200275"/>
          <p14:tracePt t="9554" x="4978400" y="2149475"/>
          <p14:tracePt t="9563" x="4978400" y="2090738"/>
          <p14:tracePt t="9571" x="4970463" y="2022475"/>
          <p14:tracePt t="9579" x="4962525" y="1963738"/>
          <p14:tracePt t="9587" x="4945063" y="1911350"/>
          <p14:tracePt t="9595" x="4884738" y="1819275"/>
          <p14:tracePt t="9603" x="4859338" y="1776413"/>
          <p14:tracePt t="9611" x="4843463" y="1708150"/>
          <p14:tracePt t="9619" x="4791075" y="1657350"/>
          <p14:tracePt t="9627" x="4757738" y="1589088"/>
          <p14:tracePt t="9635" x="4724400" y="1538288"/>
          <p14:tracePt t="9643" x="4706938" y="1512888"/>
          <p14:tracePt t="9652" x="4681538" y="1462088"/>
          <p14:tracePt t="9659" x="4630738" y="1419225"/>
          <p14:tracePt t="9666" x="4579938" y="1401763"/>
          <p14:tracePt t="9675" x="4554538" y="1385888"/>
          <p14:tracePt t="9683" x="4519613" y="1360488"/>
          <p14:tracePt t="9691" x="4511675" y="1343025"/>
          <p14:tracePt t="9699" x="4486275" y="1333500"/>
          <p14:tracePt t="9723" x="4468813" y="1333500"/>
          <p14:tracePt t="9755" x="4425950" y="1300163"/>
          <p14:tracePt t="9763" x="4400550" y="1300163"/>
          <p14:tracePt t="9771" x="4341813" y="1282700"/>
          <p14:tracePt t="9779" x="4248150" y="1266825"/>
          <p14:tracePt t="9787" x="4179888" y="1249363"/>
          <p14:tracePt t="9795" x="4111625" y="1216025"/>
          <p14:tracePt t="9803" x="4060825" y="1198563"/>
          <p14:tracePt t="9811" x="4002088" y="1181100"/>
          <p14:tracePt t="9819" x="3933825" y="1181100"/>
          <p14:tracePt t="9827" x="3908425" y="1173163"/>
          <p14:tracePt t="9835" x="3840163" y="1155700"/>
          <p14:tracePt t="9843" x="3832225" y="1138238"/>
          <p14:tracePt t="9859" x="3771900" y="1138238"/>
          <p14:tracePt t="9867" x="3763963" y="1138238"/>
          <p14:tracePt t="9875" x="3703638" y="1130300"/>
          <p14:tracePt t="9882" x="3662363" y="1130300"/>
          <p14:tracePt t="9901" x="3568700" y="1130300"/>
          <p14:tracePt t="9907" x="3482975" y="1130300"/>
          <p14:tracePt t="9916" x="3414713" y="1130300"/>
          <p14:tracePt t="9923" x="3373438" y="1130300"/>
          <p14:tracePt t="9932" x="3305175" y="1112838"/>
          <p14:tracePt t="9939" x="3262313" y="1112838"/>
          <p14:tracePt t="9947" x="3236913" y="1112838"/>
          <p14:tracePt t="9954" x="3194050" y="1112838"/>
          <p14:tracePt t="9962" x="3178175" y="1096963"/>
          <p14:tracePt t="9970" x="3168650" y="1096963"/>
          <p14:tracePt t="9979" x="3152775" y="1096963"/>
          <p14:tracePt t="9986" x="3127375" y="1096963"/>
          <p14:tracePt t="10043" x="3084513" y="1096963"/>
          <p14:tracePt t="10051" x="3016250" y="1104900"/>
          <p14:tracePt t="10059" x="2922588" y="1147763"/>
          <p14:tracePt t="10068" x="2871788" y="1163638"/>
          <p14:tracePt t="10075" x="2828925" y="1173163"/>
          <p14:tracePt t="10084" x="2786063" y="1173163"/>
          <p14:tracePt t="10091" x="2752725" y="1189038"/>
          <p14:tracePt t="10101" x="2709863" y="1223963"/>
          <p14:tracePt t="10107" x="2676525" y="1241425"/>
          <p14:tracePt t="10118" x="2651125" y="1241425"/>
          <p14:tracePt t="10123" x="2641600" y="1241425"/>
          <p14:tracePt t="10134" x="2625725" y="1249363"/>
          <p14:tracePt t="10140" x="2616200" y="1249363"/>
          <p14:tracePt t="10148" x="2590800" y="1249363"/>
          <p14:tracePt t="10156" x="2557463" y="1266825"/>
          <p14:tracePt t="10164" x="2532063" y="1292225"/>
          <p14:tracePt t="10172" x="2497138" y="1308100"/>
          <p14:tracePt t="10179" x="2438400" y="1325563"/>
          <p14:tracePt t="10190" x="2387600" y="1343025"/>
          <p14:tracePt t="10195" x="2344738" y="1368425"/>
          <p14:tracePt t="10204" x="2276475" y="1385888"/>
          <p14:tracePt t="10211" x="2225675" y="1401763"/>
          <p14:tracePt t="10221" x="2200275" y="1401763"/>
          <p14:tracePt t="10227" x="2174875" y="1419225"/>
          <p14:tracePt t="10235" x="2141538" y="1444625"/>
          <p14:tracePt t="10243" x="2132013" y="1444625"/>
          <p14:tracePt t="10251" x="2116138" y="1444625"/>
          <p14:tracePt t="10259" x="2106613" y="1462088"/>
          <p14:tracePt t="10266" x="2090738" y="1470025"/>
          <p14:tracePt t="10275" x="2055813" y="1487488"/>
          <p14:tracePt t="10291" x="2022475" y="1520825"/>
          <p14:tracePt t="10299" x="2012950" y="1530350"/>
          <p14:tracePt t="10316" x="1971675" y="1571625"/>
          <p14:tracePt t="10332" x="1971675" y="1597025"/>
          <p14:tracePt t="10339" x="1936750" y="1631950"/>
          <p14:tracePt t="10347" x="1903413" y="1674813"/>
          <p14:tracePt t="10355" x="1893888" y="1690688"/>
          <p14:tracePt t="10363" x="1893888" y="1733550"/>
          <p14:tracePt t="10371" x="1878013" y="1741488"/>
          <p14:tracePt t="10379" x="1868488" y="1751013"/>
          <p14:tracePt t="10387" x="1843088" y="1809750"/>
          <p14:tracePt t="10395" x="1827213" y="1827213"/>
          <p14:tracePt t="10404" x="1827213" y="1852613"/>
          <p14:tracePt t="10411" x="1817688" y="1860550"/>
          <p14:tracePt t="10420" x="1801813" y="1903413"/>
          <p14:tracePt t="10427" x="1801813" y="1928813"/>
          <p14:tracePt t="10435" x="1776413" y="1963738"/>
          <p14:tracePt t="10443" x="1758950" y="2005013"/>
          <p14:tracePt t="10451" x="1741488" y="2055813"/>
          <p14:tracePt t="10459" x="1690688" y="2108200"/>
          <p14:tracePt t="10466" x="1673225" y="2149475"/>
          <p14:tracePt t="10475" x="1657350" y="2200275"/>
          <p14:tracePt t="10483" x="1647825" y="2260600"/>
          <p14:tracePt t="10491" x="1647825" y="2311400"/>
          <p14:tracePt t="10499" x="1614488" y="2336800"/>
          <p14:tracePt t="10507" x="1614488" y="2354263"/>
          <p14:tracePt t="10516" x="1614488" y="2387600"/>
          <p14:tracePt t="10523" x="1614488" y="2405063"/>
          <p14:tracePt t="10532" x="1614488" y="2430463"/>
          <p14:tracePt t="10539" x="1614488" y="2473325"/>
          <p14:tracePt t="10547" x="1614488" y="2524125"/>
          <p14:tracePt t="10555" x="1614488" y="2566988"/>
          <p14:tracePt t="10563" x="1614488" y="2625725"/>
          <p14:tracePt t="10571" x="1614488" y="2676525"/>
          <p14:tracePt t="10579" x="1614488" y="2719388"/>
          <p14:tracePt t="10587" x="1614488" y="2778125"/>
          <p14:tracePt t="10595" x="1622425" y="2830513"/>
          <p14:tracePt t="10603" x="1622425" y="2871788"/>
          <p14:tracePt t="10610" x="1622425" y="2922588"/>
          <p14:tracePt t="10618" x="1622425" y="2932113"/>
          <p14:tracePt t="10626" x="1631950" y="2940050"/>
          <p14:tracePt t="10635" x="1631950" y="2974975"/>
          <p14:tracePt t="10642" x="1665288" y="3016250"/>
          <p14:tracePt t="10651" x="1673225" y="3033713"/>
          <p14:tracePt t="10658" x="1690688" y="3059113"/>
          <p14:tracePt t="10666" x="1724025" y="3084513"/>
          <p14:tracePt t="10682" x="1776413" y="3152775"/>
          <p14:tracePt t="10690" x="1784350" y="3170238"/>
          <p14:tracePt t="10699" x="1801813" y="3195638"/>
          <p14:tracePt t="10706" x="1809750" y="3203575"/>
          <p14:tracePt t="10715" x="1827213" y="3221038"/>
          <p14:tracePt t="10722" x="1852613" y="3246438"/>
          <p14:tracePt t="10732" x="1852613" y="3271838"/>
          <p14:tracePt t="10738" x="1860550" y="3289300"/>
          <p14:tracePt t="10747" x="1878013" y="3314700"/>
          <p14:tracePt t="10754" x="1903413" y="3340100"/>
          <p14:tracePt t="10770" x="1920875" y="3355975"/>
          <p14:tracePt t="10778" x="1928813" y="3365500"/>
          <p14:tracePt t="10786" x="1954213" y="3408363"/>
          <p14:tracePt t="10802" x="1971675" y="3424238"/>
          <p14:tracePt t="10810" x="1979613" y="3433763"/>
          <p14:tracePt t="10819" x="1997075" y="3441700"/>
          <p14:tracePt t="10827" x="2005013" y="3475038"/>
          <p14:tracePt t="10835" x="2022475" y="3484563"/>
          <p14:tracePt t="10842" x="2030413" y="3492500"/>
          <p14:tracePt t="10851" x="2047875" y="3492500"/>
          <p14:tracePt t="10898" x="2055813" y="3509963"/>
          <p14:tracePt t="10906" x="2116138" y="3552825"/>
          <p14:tracePt t="10915" x="2182813" y="3586163"/>
          <p14:tracePt t="10922" x="2217738" y="3603625"/>
          <p14:tracePt t="10932" x="2260600" y="3636963"/>
          <p14:tracePt t="10938" x="2327275" y="3654425"/>
          <p14:tracePt t="10947" x="2336800" y="3662363"/>
          <p14:tracePt t="10954" x="2352675" y="3662363"/>
          <p14:tracePt t="10962" x="2395538" y="3687763"/>
          <p14:tracePt t="10970" x="2438400" y="3705225"/>
          <p14:tracePt t="10978" x="2455863" y="3705225"/>
          <p14:tracePt t="10986" x="2481263" y="3722688"/>
          <p14:tracePt t="10994" x="2489200" y="3722688"/>
          <p14:tracePt t="11002" x="2532063" y="3730625"/>
          <p14:tracePt t="11011" x="2582863" y="3763963"/>
          <p14:tracePt t="11019" x="2608263" y="3763963"/>
          <p14:tracePt t="11026" x="2633663" y="3763963"/>
          <p14:tracePt t="11035" x="2701925" y="3763963"/>
          <p14:tracePt t="11042" x="2744788" y="3763963"/>
          <p14:tracePt t="11051" x="2803525" y="3763963"/>
          <p14:tracePt t="11058" x="2854325" y="3763963"/>
          <p14:tracePt t="11066" x="2914650" y="3763963"/>
          <p14:tracePt t="11075" x="2982913" y="3763963"/>
          <p14:tracePt t="11082" x="3024188" y="3763963"/>
          <p14:tracePt t="11090" x="3092450" y="3763963"/>
          <p14:tracePt t="11098" x="3152775" y="3763963"/>
          <p14:tracePt t="11106" x="3219450" y="3763963"/>
          <p14:tracePt t="11115" x="3262313" y="3763963"/>
          <p14:tracePt t="11122" x="3305175" y="3763963"/>
          <p14:tracePt t="11132" x="3330575" y="3763963"/>
          <p14:tracePt t="11138" x="3381375" y="3763963"/>
          <p14:tracePt t="11147" x="3406775" y="3763963"/>
          <p14:tracePt t="11154" x="3467100" y="3763963"/>
          <p14:tracePt t="11162" x="3533775" y="3763963"/>
          <p14:tracePt t="11170" x="3594100" y="3763963"/>
          <p14:tracePt t="11178" x="3678238" y="3763963"/>
          <p14:tracePt t="11186" x="3729038" y="3763963"/>
          <p14:tracePt t="11195" x="3789363" y="3756025"/>
          <p14:tracePt t="11203" x="3857625" y="3738563"/>
          <p14:tracePt t="11211" x="3908425" y="3722688"/>
          <p14:tracePt t="11220" x="3916363" y="3722688"/>
          <p14:tracePt t="11226" x="3925888" y="3722688"/>
          <p14:tracePt t="11284" x="3967163" y="3679825"/>
          <p14:tracePt t="11292" x="4017963" y="3654425"/>
          <p14:tracePt t="11301" x="4052888" y="3619500"/>
          <p14:tracePt t="11308" x="4095750" y="3586163"/>
          <p14:tracePt t="11319" x="4111625" y="3578225"/>
          <p14:tracePt t="11324" x="4154488" y="3560763"/>
          <p14:tracePt t="11335" x="4162425" y="3552825"/>
          <p14:tracePt t="11341" x="4171950" y="3543300"/>
          <p14:tracePt t="11347" x="4187825" y="3527425"/>
          <p14:tracePt t="11355" x="4214813" y="3502025"/>
          <p14:tracePt t="11362" x="4248150" y="3467100"/>
          <p14:tracePt t="11371" x="4256088" y="3459163"/>
          <p14:tracePt t="11379" x="4281488" y="3441700"/>
          <p14:tracePt t="11387" x="4316413" y="3416300"/>
          <p14:tracePt t="11395" x="4324350" y="3398838"/>
          <p14:tracePt t="11403" x="4349750" y="3390900"/>
          <p14:tracePt t="11411" x="4384675" y="3355975"/>
          <p14:tracePt t="11419" x="4400550" y="3330575"/>
          <p14:tracePt t="11427" x="4425950" y="3279775"/>
          <p14:tracePt t="11436" x="4460875" y="3238500"/>
          <p14:tracePt t="11443" x="4511675" y="3160713"/>
          <p14:tracePt t="11459" x="4529138" y="3152775"/>
          <p14:tracePt t="11466" x="4537075" y="3094038"/>
          <p14:tracePt t="11475" x="4554538" y="3084513"/>
          <p14:tracePt t="11482" x="4554538" y="3059113"/>
          <p14:tracePt t="11491" x="4579938" y="3025775"/>
          <p14:tracePt t="11499" x="4595813" y="3016250"/>
          <p14:tracePt t="11507" x="4605338" y="2974975"/>
          <p14:tracePt t="11516" x="4605338" y="2965450"/>
          <p14:tracePt t="11523" x="4630738" y="2932113"/>
          <p14:tracePt t="11532" x="4646613" y="2922588"/>
          <p14:tracePt t="11538" x="4646613" y="2897188"/>
          <p14:tracePt t="11547" x="4664075" y="2846388"/>
          <p14:tracePt t="11555" x="4664075" y="2805113"/>
          <p14:tracePt t="11563" x="4664075" y="2744788"/>
          <p14:tracePt t="11570" x="4681538" y="2676525"/>
          <p14:tracePt t="11579" x="4681538" y="2608263"/>
          <p14:tracePt t="11586" x="4681538" y="2566988"/>
          <p14:tracePt t="11595" x="4689475" y="2524125"/>
          <p14:tracePt t="11603" x="4724400" y="2455863"/>
          <p14:tracePt t="11611" x="4724400" y="2422525"/>
          <p14:tracePt t="11619" x="4724400" y="2413000"/>
          <p14:tracePt t="11627" x="4724400" y="2354263"/>
          <p14:tracePt t="11636" x="4724400" y="2311400"/>
          <p14:tracePt t="11643" x="4724400" y="2286000"/>
          <p14:tracePt t="11651" x="4724400" y="2217738"/>
          <p14:tracePt t="11659" x="4724400" y="2192338"/>
          <p14:tracePt t="11666" x="4724400" y="2149475"/>
          <p14:tracePt t="11675" x="4724400" y="2124075"/>
          <p14:tracePt t="11683" x="4724400" y="2090738"/>
          <p14:tracePt t="11691" x="4724400" y="2065338"/>
          <p14:tracePt t="11699" x="4724400" y="2022475"/>
          <p14:tracePt t="11707" x="4724400" y="1997075"/>
          <p14:tracePt t="11716" x="4724400" y="1946275"/>
          <p14:tracePt t="11723" x="4724400" y="1903413"/>
          <p14:tracePt t="11732" x="4724400" y="1844675"/>
          <p14:tracePt t="11739" x="4724400" y="1827213"/>
          <p14:tracePt t="11747" x="4724400" y="1784350"/>
          <p14:tracePt t="11755" x="4706938" y="1741488"/>
          <p14:tracePt t="11762" x="4706938" y="1716088"/>
          <p14:tracePt t="11771" x="4689475" y="1649413"/>
          <p14:tracePt t="11779" x="4673600" y="1597025"/>
          <p14:tracePt t="11787" x="4656138" y="1555750"/>
          <p14:tracePt t="11795" x="4646613" y="1530350"/>
          <p14:tracePt t="11803" x="4630738" y="1495425"/>
          <p14:tracePt t="11811" x="4613275" y="1470025"/>
          <p14:tracePt t="11819" x="4570413" y="1419225"/>
          <p14:tracePt t="11827" x="4554538" y="1393825"/>
          <p14:tracePt t="11836" x="4537075" y="1376363"/>
          <p14:tracePt t="11843" x="4494213" y="1333500"/>
          <p14:tracePt t="11852" x="4486275" y="1325563"/>
          <p14:tracePt t="11859" x="4476750" y="1308100"/>
          <p14:tracePt t="11866" x="4435475" y="1266825"/>
          <p14:tracePt t="11875" x="4418013" y="1257300"/>
          <p14:tracePt t="11882" x="4375150" y="1241425"/>
          <p14:tracePt t="11898" x="4349750" y="1223963"/>
          <p14:tracePt t="11899" x="4298950" y="1223963"/>
          <p14:tracePt t="11907" x="4273550" y="1198563"/>
          <p14:tracePt t="11916" x="4187825" y="1181100"/>
          <p14:tracePt t="11922" x="4154488" y="1181100"/>
          <p14:tracePt t="11932" x="4111625" y="1163638"/>
          <p14:tracePt t="11939" x="4044950" y="1147763"/>
          <p14:tracePt t="11946" x="4017963" y="1147763"/>
          <p14:tracePt t="11954" x="3976688" y="1147763"/>
          <p14:tracePt t="11963" x="3925888" y="1147763"/>
          <p14:tracePt t="11971" x="3883025" y="1130300"/>
          <p14:tracePt t="11979" x="3832225" y="1112838"/>
          <p14:tracePt t="11986" x="3771900" y="1112838"/>
          <p14:tracePt t="11995" x="3703638" y="1112838"/>
          <p14:tracePt t="12003" x="3644900" y="1112838"/>
          <p14:tracePt t="12011" x="3576638" y="1112838"/>
          <p14:tracePt t="12019" x="3517900" y="1112838"/>
          <p14:tracePt t="12027" x="3492500" y="1112838"/>
          <p14:tracePt t="12036" x="3441700" y="1112838"/>
          <p14:tracePt t="12043" x="3398838" y="1112838"/>
          <p14:tracePt t="12051" x="3355975" y="1112838"/>
          <p14:tracePt t="12059" x="3305175" y="1112838"/>
          <p14:tracePt t="12067" x="3279775" y="1112838"/>
          <p14:tracePt t="12075" x="3236913" y="1112838"/>
          <p14:tracePt t="12083" x="3228975" y="1112838"/>
          <p14:tracePt t="12090" x="3194050" y="1112838"/>
          <p14:tracePt t="12684" x="3186113" y="1122363"/>
          <p14:tracePt t="12692" x="3186113" y="1130300"/>
          <p14:tracePt t="12700" x="3186113" y="1155700"/>
          <p14:tracePt t="12707" x="3186113" y="1173163"/>
          <p14:tracePt t="12716" x="3194050" y="1198563"/>
          <p14:tracePt t="12731" x="3194050" y="1223963"/>
          <p14:tracePt t="12738" x="3203575" y="1231900"/>
          <p14:tracePt t="12747" x="3211513" y="1249363"/>
          <p14:tracePt t="12972" x="3168650" y="1266825"/>
          <p14:tracePt t="12980" x="3127375" y="1266825"/>
          <p14:tracePt t="12987" x="3074988" y="1266825"/>
          <p14:tracePt t="12995" x="3067050" y="1266825"/>
          <p14:tracePt t="13002" x="3059113" y="1274763"/>
          <p14:tracePt t="13018" x="3016250" y="1292225"/>
          <p14:tracePt t="13026" x="2998788" y="1300163"/>
          <p14:tracePt t="13035" x="2947988" y="1317625"/>
          <p14:tracePt t="13042" x="2914650" y="1325563"/>
          <p14:tracePt t="13051" x="2803525" y="1385888"/>
          <p14:tracePt t="13058" x="2752725" y="1401763"/>
          <p14:tracePt t="13067" x="2668588" y="1436688"/>
          <p14:tracePt t="13074" x="2565400" y="1495425"/>
          <p14:tracePt t="13085" x="2446338" y="1538288"/>
          <p14:tracePt t="13094" x="2344738" y="1571625"/>
          <p14:tracePt t="13100" x="2276475" y="1614488"/>
          <p14:tracePt t="13107" x="2235200" y="1622425"/>
          <p14:tracePt t="13115" x="2182813" y="1657350"/>
          <p14:tracePt t="13122" x="2157413" y="1674813"/>
          <p14:tracePt t="13236" x="2124075" y="1690688"/>
          <p14:tracePt t="13243" x="2116138" y="1716088"/>
          <p14:tracePt t="13251" x="2116138" y="1725613"/>
          <p14:tracePt t="13260" x="2098675" y="1741488"/>
          <p14:tracePt t="13267" x="2098675" y="1751013"/>
          <p14:tracePt t="13274" x="2073275" y="1809750"/>
          <p14:tracePt t="13290" x="2073275" y="1827213"/>
          <p14:tracePt t="13298" x="2073275" y="1852613"/>
          <p14:tracePt t="13306" x="2073275" y="1878013"/>
          <p14:tracePt t="13314" x="2090738" y="1885950"/>
          <p14:tracePt t="13331" x="2116138" y="1903413"/>
          <p14:tracePt t="13338" x="2124075" y="1903413"/>
          <p14:tracePt t="13346" x="2166938" y="1928813"/>
          <p14:tracePt t="13354" x="2200275" y="1946275"/>
          <p14:tracePt t="13362" x="2208213" y="1946275"/>
          <p14:tracePt t="13370" x="2251075" y="1946275"/>
          <p14:tracePt t="13378" x="2260600" y="1946275"/>
          <p14:tracePt t="13386" x="2336800" y="1946275"/>
          <p14:tracePt t="13394" x="2362200" y="1963738"/>
          <p14:tracePt t="13403" x="2497138" y="1963738"/>
          <p14:tracePt t="13410" x="2557463" y="1963738"/>
          <p14:tracePt t="13419" x="2641600" y="1963738"/>
          <p14:tracePt t="13426" x="2709863" y="1963738"/>
          <p14:tracePt t="13435" x="2770188" y="1963738"/>
          <p14:tracePt t="13442" x="2879725" y="1963738"/>
          <p14:tracePt t="13451" x="2940050" y="1963738"/>
          <p14:tracePt t="13458" x="3049588" y="1963738"/>
          <p14:tracePt t="13467" x="3109913" y="1963738"/>
          <p14:tracePt t="13474" x="3178175" y="1963738"/>
          <p14:tracePt t="13482" x="3262313" y="1938338"/>
          <p14:tracePt t="13490" x="3355975" y="1911350"/>
          <p14:tracePt t="13498" x="3424238" y="1895475"/>
          <p14:tracePt t="13506" x="3492500" y="1878013"/>
          <p14:tracePt t="13515" x="3533775" y="1878013"/>
          <p14:tracePt t="13522" x="3602038" y="1878013"/>
          <p14:tracePt t="13531" x="3627438" y="1878013"/>
          <p14:tracePt t="13538" x="3695700" y="1852613"/>
          <p14:tracePt t="13547" x="3703638" y="1852613"/>
          <p14:tracePt t="13554" x="3746500" y="1852613"/>
          <p14:tracePt t="13562" x="3771900" y="1835150"/>
          <p14:tracePt t="13578" x="3822700" y="1835150"/>
          <p14:tracePt t="13586" x="3848100" y="1835150"/>
          <p14:tracePt t="13595" x="3873500" y="1835150"/>
          <p14:tracePt t="13603" x="3890963" y="1819275"/>
          <p14:tracePt t="13611" x="3925888" y="1809750"/>
          <p14:tracePt t="13619" x="3976688" y="1809750"/>
          <p14:tracePt t="13627" x="4017963" y="1776413"/>
          <p14:tracePt t="13635" x="4052888" y="1758950"/>
          <p14:tracePt t="13642" x="4060825" y="1751013"/>
          <p14:tracePt t="13651" x="4086225" y="1751013"/>
          <p14:tracePt t="13658" x="4121150" y="1733550"/>
          <p14:tracePt t="13668" x="4129088" y="1725613"/>
          <p14:tracePt t="13675" x="4146550" y="1708150"/>
          <p14:tracePt t="13682" x="4179888" y="1700213"/>
          <p14:tracePt t="13764" x="4179888" y="1682750"/>
          <p14:tracePt t="13771" x="4179888" y="1639888"/>
          <p14:tracePt t="13780" x="4162425" y="1631950"/>
          <p14:tracePt t="13788" x="4154488" y="1631950"/>
          <p14:tracePt t="13796" x="4111625" y="1614488"/>
          <p14:tracePt t="13805" x="4086225" y="1614488"/>
          <p14:tracePt t="13811" x="4035425" y="1606550"/>
          <p14:tracePt t="13819" x="3976688" y="1606550"/>
          <p14:tracePt t="13827" x="3890963" y="1606550"/>
          <p14:tracePt t="13835" x="3806825" y="1606550"/>
          <p14:tracePt t="13843" x="3713163" y="1606550"/>
          <p14:tracePt t="13851" x="3602038" y="1606550"/>
          <p14:tracePt t="13859" x="3508375" y="1606550"/>
          <p14:tracePt t="13867" x="3449638" y="1606550"/>
          <p14:tracePt t="13884" x="3338513" y="1606550"/>
          <p14:tracePt t="13891" x="3279775" y="1606550"/>
          <p14:tracePt t="13900" x="3228975" y="1606550"/>
          <p14:tracePt t="13907" x="3168650" y="1606550"/>
          <p14:tracePt t="13916" x="3033713" y="1606550"/>
          <p14:tracePt t="13923" x="2973388" y="1606550"/>
          <p14:tracePt t="13932" x="2889250" y="1606550"/>
          <p14:tracePt t="13939" x="2828925" y="1606550"/>
          <p14:tracePt t="13947" x="2744788" y="1606550"/>
          <p14:tracePt t="13955" x="2676525" y="1606550"/>
          <p14:tracePt t="13963" x="2590800" y="1606550"/>
          <p14:tracePt t="13971" x="2549525" y="1606550"/>
          <p14:tracePt t="13979" x="2532063" y="1606550"/>
          <p14:tracePt t="13987" x="2524125" y="1606550"/>
          <p14:tracePt t="14052" x="2481263" y="1606550"/>
          <p14:tracePt t="14060" x="2471738" y="1606550"/>
          <p14:tracePt t="14076" x="2455863" y="1606550"/>
          <p14:tracePt t="14172" x="2446338" y="1606550"/>
          <p14:tracePt t="14181" x="2420938" y="1606550"/>
          <p14:tracePt t="14189" x="2387600" y="1639888"/>
          <p14:tracePt t="14205" x="2387600" y="1649413"/>
          <p14:tracePt t="14212" x="2379663" y="1657350"/>
          <p14:tracePt t="14221" x="2362200" y="1674813"/>
          <p14:tracePt t="14236" x="2362200" y="1682750"/>
          <p14:tracePt t="14341" x="2362200" y="1700213"/>
          <p14:tracePt t="14349" x="2352675" y="1725613"/>
          <p14:tracePt t="14365" x="2336800" y="1733550"/>
          <p14:tracePt t="14381" x="2336800" y="1751013"/>
          <p14:tracePt t="14388" x="2336800" y="1758950"/>
          <p14:tracePt t="14419" x="2344738" y="1776413"/>
          <p14:tracePt t="14459" x="2352675" y="1784350"/>
          <p14:tracePt t="14475" x="2370138" y="1809750"/>
          <p14:tracePt t="14482" x="2379663" y="1827213"/>
          <p14:tracePt t="14491" x="2405063" y="1835150"/>
          <p14:tracePt t="14507" x="2455863" y="1852613"/>
          <p14:tracePt t="14517" x="2463800" y="1860550"/>
          <p14:tracePt t="14523" x="2489200" y="1878013"/>
          <p14:tracePt t="14533" x="2506663" y="1885950"/>
          <p14:tracePt t="14539" x="2532063" y="1903413"/>
          <p14:tracePt t="14549" x="2540000" y="1903413"/>
          <p14:tracePt t="14556" x="2565400" y="1903413"/>
          <p14:tracePt t="14564" x="2600325" y="1920875"/>
          <p14:tracePt t="14572" x="2625725" y="1928813"/>
          <p14:tracePt t="14579" x="2693988" y="1928813"/>
          <p14:tracePt t="14587" x="2735263" y="1963738"/>
          <p14:tracePt t="14595" x="2760663" y="1963738"/>
          <p14:tracePt t="14604" x="2828925" y="1979613"/>
          <p14:tracePt t="14611" x="2863850" y="1997075"/>
          <p14:tracePt t="14621" x="2905125" y="1997075"/>
          <p14:tracePt t="14627" x="2930525" y="1997075"/>
          <p14:tracePt t="14636" x="2973388" y="1997075"/>
          <p14:tracePt t="14643" x="3041650" y="1997075"/>
          <p14:tracePt t="14651" x="3049588" y="1997075"/>
          <p14:tracePt t="14659" x="3109913" y="1997075"/>
          <p14:tracePt t="14667" x="3135313" y="1997075"/>
          <p14:tracePt t="14675" x="3203575" y="1997075"/>
          <p14:tracePt t="14683" x="3262313" y="1997075"/>
          <p14:tracePt t="14691" x="3287713" y="1997075"/>
          <p14:tracePt t="14700" x="3355975" y="1997075"/>
          <p14:tracePt t="14707" x="3381375" y="1997075"/>
          <p14:tracePt t="14718" x="3441700" y="1997075"/>
          <p14:tracePt t="14723" x="3508375" y="1997075"/>
          <p14:tracePt t="14734" x="3517900" y="1997075"/>
          <p14:tracePt t="14739" x="3559175" y="1997075"/>
          <p14:tracePt t="14749" x="3586163" y="1997075"/>
          <p14:tracePt t="14755" x="3636963" y="1997075"/>
          <p14:tracePt t="14763" x="3662363" y="1997075"/>
          <p14:tracePt t="14772" x="3670300" y="1997075"/>
          <p14:tracePt t="14779" x="3729038" y="1971675"/>
          <p14:tracePt t="14804" x="3806825" y="1938338"/>
          <p14:tracePt t="14820" x="3814763" y="1938338"/>
          <p14:tracePt t="14827" x="3822700" y="1938338"/>
          <p14:tracePt t="14836" x="3865563" y="1920875"/>
          <p14:tracePt t="14875" x="3900488" y="1911350"/>
          <p14:tracePt t="14882" x="3908425" y="1895475"/>
          <p14:tracePt t="14891" x="3925888" y="1885950"/>
          <p14:tracePt t="14956" x="3933825" y="1870075"/>
          <p14:tracePt t="14972" x="3933825" y="1844675"/>
          <p14:tracePt t="14980" x="3941763" y="1835150"/>
          <p14:tracePt t="14989" x="3941763" y="1827213"/>
          <p14:tracePt t="14997" x="3941763" y="1809750"/>
          <p14:tracePt t="15004" x="3941763" y="1784350"/>
          <p14:tracePt t="15012" x="3941763" y="1776413"/>
          <p14:tracePt t="15027" x="3941763" y="1758950"/>
          <p14:tracePt t="15036" x="3941763" y="1751013"/>
          <p14:tracePt t="15043" x="3925888" y="1725613"/>
          <p14:tracePt t="15051" x="3900488" y="1690688"/>
          <p14:tracePt t="15059" x="3865563" y="1682750"/>
          <p14:tracePt t="15067" x="3806825" y="1665288"/>
          <p14:tracePt t="15075" x="3756025" y="1631950"/>
          <p14:tracePt t="15083" x="3687763" y="1614488"/>
          <p14:tracePt t="15091" x="3602038" y="1614488"/>
          <p14:tracePt t="15099" x="3508375" y="1597025"/>
          <p14:tracePt t="15107" x="3424238" y="1597025"/>
          <p14:tracePt t="15116" x="3363913" y="1597025"/>
          <p14:tracePt t="15123" x="3297238" y="1597025"/>
          <p14:tracePt t="15133" x="3254375" y="1597025"/>
          <p14:tracePt t="15139" x="3203575" y="1597025"/>
          <p14:tracePt t="15149" x="3178175" y="1597025"/>
          <p14:tracePt t="15155" x="3117850" y="1597025"/>
          <p14:tracePt t="15163" x="3049588" y="1597025"/>
          <p14:tracePt t="15171" x="2990850" y="1597025"/>
          <p14:tracePt t="15179" x="2940050" y="1597025"/>
          <p14:tracePt t="15187" x="2854325" y="1597025"/>
          <p14:tracePt t="15195" x="2795588" y="1597025"/>
          <p14:tracePt t="15204" x="2727325" y="1597025"/>
          <p14:tracePt t="15211" x="2668588" y="1597025"/>
          <p14:tracePt t="15220" x="2641600" y="1597025"/>
          <p14:tracePt t="15227" x="2574925" y="1639888"/>
          <p14:tracePt t="15236" x="2557463" y="1639888"/>
          <p14:tracePt t="15243" x="2549525" y="1639888"/>
          <p14:tracePt t="15251" x="2506663" y="1657350"/>
          <p14:tracePt t="15259" x="2489200" y="1657350"/>
          <p14:tracePt t="15267" x="2481263" y="1657350"/>
          <p14:tracePt t="15275" x="2438400" y="1665288"/>
          <p14:tracePt t="15291" x="2430463" y="1665288"/>
          <p14:tracePt t="15299" x="2413000" y="1665288"/>
          <p14:tracePt t="15372" x="2370138" y="1682750"/>
          <p14:tracePt t="15380" x="2362200" y="1690688"/>
          <p14:tracePt t="15388" x="2352675" y="1708150"/>
          <p14:tracePt t="15404" x="2319338" y="1716088"/>
          <p14:tracePt t="15476" x="2311400" y="1733550"/>
          <p14:tracePt t="15516" x="2311400" y="1758950"/>
          <p14:tracePt t="15524" x="2311400" y="1766888"/>
          <p14:tracePt t="15533" x="2327275" y="1784350"/>
          <p14:tracePt t="15541" x="2352675" y="1793875"/>
          <p14:tracePt t="15551" x="2379663" y="1809750"/>
          <p14:tracePt t="15556" x="2395538" y="1819275"/>
          <p14:tracePt t="15565" x="2446338" y="1835150"/>
          <p14:tracePt t="15573" x="2463800" y="1835150"/>
          <p14:tracePt t="15579" x="2506663" y="1852613"/>
          <p14:tracePt t="15587" x="2565400" y="1852613"/>
          <p14:tracePt t="15594" x="2616200" y="1852613"/>
          <p14:tracePt t="15602" x="2659063" y="1852613"/>
          <p14:tracePt t="15610" x="2719388" y="1852613"/>
          <p14:tracePt t="15619" x="2752725" y="1852613"/>
          <p14:tracePt t="15626" x="2811463" y="1852613"/>
          <p14:tracePt t="15635" x="2879725" y="1852613"/>
          <p14:tracePt t="15642" x="2905125" y="1852613"/>
          <p14:tracePt t="15651" x="2947988" y="1852613"/>
          <p14:tracePt t="15658" x="2982913" y="1844675"/>
          <p14:tracePt t="15667" x="2990850" y="1827213"/>
          <p14:tracePt t="15683" x="3033713" y="1819275"/>
          <p14:tracePt t="15844" x="3041650" y="1819275"/>
          <p14:tracePt t="15851" x="3084513" y="1819275"/>
          <p14:tracePt t="15861" x="3135313" y="1827213"/>
          <p14:tracePt t="15870" x="3203575" y="1860550"/>
          <p14:tracePt t="15877" x="3244850" y="1903413"/>
          <p14:tracePt t="15885" x="3279775" y="1903413"/>
          <p14:tracePt t="15892" x="3287713" y="1903413"/>
          <p14:tracePt t="15899" x="3313113" y="1903413"/>
          <p14:tracePt t="15938" x="3322638" y="1903413"/>
          <p14:tracePt t="16100" x="3338513" y="1920875"/>
          <p14:tracePt t="16108" x="3363913" y="1911350"/>
          <p14:tracePt t="16118" x="3373438" y="1911350"/>
          <p14:tracePt t="16127" x="3475038" y="1878013"/>
          <p14:tracePt t="16134" x="3568700" y="1860550"/>
          <p14:tracePt t="16139" x="3576638" y="1860550"/>
          <p14:tracePt t="16148" x="3594100" y="1860550"/>
          <p14:tracePt t="16171" x="3602038" y="1878013"/>
          <p14:tracePt t="16178" x="3559175" y="1954213"/>
          <p14:tracePt t="16187" x="3457575" y="2055813"/>
          <p14:tracePt t="16195" x="3348038" y="2159000"/>
          <p14:tracePt t="16203" x="3244850" y="2260600"/>
          <p14:tracePt t="16211" x="3168650" y="2344738"/>
          <p14:tracePt t="16219" x="3100388" y="2379663"/>
          <p14:tracePt t="16227" x="3041650" y="2447925"/>
          <p14:tracePt t="16236" x="3016250" y="2498725"/>
          <p14:tracePt t="16243" x="2982913" y="2549525"/>
          <p14:tracePt t="16251" x="2947988" y="2592388"/>
          <p14:tracePt t="16259" x="2914650" y="2686050"/>
          <p14:tracePt t="16267" x="2879725" y="2711450"/>
          <p14:tracePt t="16275" x="2854325" y="2762250"/>
          <p14:tracePt t="16283" x="2795588" y="2830513"/>
          <p14:tracePt t="16291" x="2760663" y="2897188"/>
          <p14:tracePt t="16298" x="2727325" y="2949575"/>
          <p14:tracePt t="16307" x="2701925" y="3000375"/>
          <p14:tracePt t="16315" x="2684463" y="3025775"/>
          <p14:tracePt t="16323" x="2668588" y="3051175"/>
          <p14:tracePt t="16332" x="2641600" y="3084513"/>
          <p14:tracePt t="16339" x="2625725" y="3094038"/>
          <p14:tracePt t="16349" x="2616200" y="3109913"/>
          <p14:tracePt t="16355" x="2600325" y="3119438"/>
          <p14:tracePt t="16363" x="2590800" y="3135313"/>
          <p14:tracePt t="16371" x="2582863" y="3135313"/>
          <p14:tracePt t="16452" x="2565400" y="3119438"/>
          <p14:tracePt t="16460" x="2590800" y="3067050"/>
          <p14:tracePt t="16468" x="2590800" y="3041650"/>
          <p14:tracePt t="16477" x="2608263" y="2990850"/>
          <p14:tracePt t="16487" x="2608263" y="2982913"/>
          <p14:tracePt t="16492" x="2616200" y="2957513"/>
          <p14:tracePt t="16502" x="2616200" y="2922588"/>
          <p14:tracePt t="16507" x="2633663" y="2881313"/>
          <p14:tracePt t="16515" x="2668588" y="2846388"/>
          <p14:tracePt t="16523" x="2676525" y="2805113"/>
          <p14:tracePt t="16531" x="2709863" y="2770188"/>
          <p14:tracePt t="16538" x="2727325" y="2727325"/>
          <p14:tracePt t="16548" x="2735263" y="2711450"/>
          <p14:tracePt t="16554" x="2735263" y="2686050"/>
          <p14:tracePt t="16563" x="2752725" y="2676525"/>
          <p14:tracePt t="16578" x="2752725" y="2633663"/>
          <p14:tracePt t="16586" x="2760663" y="2625725"/>
          <p14:tracePt t="16603" x="2778125" y="2600325"/>
          <p14:tracePt t="16620" x="2803525" y="2582863"/>
          <p14:tracePt t="16627" x="2803525" y="2574925"/>
          <p14:tracePt t="16635" x="2820988" y="2557463"/>
          <p14:tracePt t="16692" x="2828925" y="2549525"/>
          <p14:tracePt t="16700" x="2828925" y="2532063"/>
          <p14:tracePt t="16709" x="2838450" y="2506663"/>
          <p14:tracePt t="16719" x="2854325" y="2481263"/>
          <p14:tracePt t="16724" x="2871788" y="2463800"/>
          <p14:tracePt t="16736" x="2871788" y="2438400"/>
          <p14:tracePt t="16743" x="2871788" y="2413000"/>
          <p14:tracePt t="16752" x="2871788" y="2405063"/>
          <p14:tracePt t="16756" x="2871788" y="2362200"/>
          <p14:tracePt t="16763" x="2871788" y="2344738"/>
          <p14:tracePt t="16771" x="2871788" y="2336800"/>
          <p14:tracePt t="16779" x="2863850" y="2278063"/>
          <p14:tracePt t="16787" x="2854325" y="2268538"/>
          <p14:tracePt t="16803" x="2838450" y="2252663"/>
          <p14:tracePt t="16811" x="2811463" y="2252663"/>
          <p14:tracePt t="16819" x="2803525" y="2252663"/>
          <p14:tracePt t="16827" x="2760663" y="2252663"/>
          <p14:tracePt t="16835" x="2709863" y="2243138"/>
          <p14:tracePt t="16843" x="2668588" y="2227263"/>
          <p14:tracePt t="16851" x="2582863" y="2227263"/>
          <p14:tracePt t="16859" x="2514600" y="2227263"/>
          <p14:tracePt t="16868" x="2430463" y="2227263"/>
          <p14:tracePt t="16883" x="2327275" y="2227263"/>
          <p14:tracePt t="16891" x="2260600" y="2227263"/>
          <p14:tracePt t="16898" x="2235200" y="2227263"/>
          <p14:tracePt t="16907" x="2192338" y="2227263"/>
          <p14:tracePt t="16915" x="2157413" y="2227263"/>
          <p14:tracePt t="16923" x="2132013" y="2227263"/>
          <p14:tracePt t="16932" x="2106613" y="2227263"/>
          <p14:tracePt t="16939" x="2065338" y="2227263"/>
          <p14:tracePt t="16949" x="2047875" y="2227263"/>
          <p14:tracePt t="16955" x="2022475" y="2227263"/>
          <p14:tracePt t="16963" x="1979613" y="2227263"/>
          <p14:tracePt t="16971" x="1962150" y="2227263"/>
          <p14:tracePt t="16979" x="1936750" y="2227263"/>
          <p14:tracePt t="16987" x="1928813" y="2227263"/>
          <p14:tracePt t="16995" x="1920875" y="2227263"/>
          <p14:tracePt t="17077" x="1903413" y="2227263"/>
          <p14:tracePt t="17085" x="1878013" y="2243138"/>
          <p14:tracePt t="17092" x="1868488" y="2252663"/>
          <p14:tracePt t="17103" x="1835150" y="2286000"/>
          <p14:tracePt t="17120" x="1827213" y="2311400"/>
          <p14:tracePt t="17126" x="1827213" y="2336800"/>
          <p14:tracePt t="17135" x="1827213" y="2354263"/>
          <p14:tracePt t="17140" x="1809750" y="2362200"/>
          <p14:tracePt t="17156" x="1809750" y="2371725"/>
          <p14:tracePt t="17172" x="1809750" y="2397125"/>
          <p14:tracePt t="17179" x="1809750" y="2413000"/>
          <p14:tracePt t="17195" x="1809750" y="2422525"/>
          <p14:tracePt t="17204" x="1809750" y="2447925"/>
          <p14:tracePt t="17211" x="1809750" y="2473325"/>
          <p14:tracePt t="17220" x="1809750" y="2506663"/>
          <p14:tracePt t="17227" x="1809750" y="2532063"/>
          <p14:tracePt t="17236" x="1809750" y="2557463"/>
          <p14:tracePt t="17243" x="1809750" y="2600325"/>
          <p14:tracePt t="17252" x="1809750" y="2617788"/>
          <p14:tracePt t="17258" x="1809750" y="2625725"/>
          <p14:tracePt t="17274" x="1809750" y="2643188"/>
          <p14:tracePt t="17299" x="1809750" y="2668588"/>
          <p14:tracePt t="17306" x="1809750" y="2676525"/>
          <p14:tracePt t="17319" x="1809750" y="2693988"/>
          <p14:tracePt t="17326" x="1809750" y="2727325"/>
          <p14:tracePt t="17335" x="1809750" y="2744788"/>
          <p14:tracePt t="17340" x="1817688" y="2770188"/>
          <p14:tracePt t="17353" x="1817688" y="2795588"/>
          <p14:tracePt t="17356" x="1868488" y="2846388"/>
          <p14:tracePt t="17363" x="1868488" y="2871788"/>
          <p14:tracePt t="17370" x="1878013" y="2922588"/>
          <p14:tracePt t="17381" x="1878013" y="2949575"/>
          <p14:tracePt t="17387" x="1893888" y="2974975"/>
          <p14:tracePt t="17397" x="1893888" y="2990850"/>
          <p14:tracePt t="17405" x="1920875" y="3016250"/>
          <p14:tracePt t="17412" x="1920875" y="3025775"/>
          <p14:tracePt t="17420" x="1936750" y="3051175"/>
          <p14:tracePt t="17468" x="1962150" y="3067050"/>
          <p14:tracePt t="17477" x="1997075" y="3101975"/>
          <p14:tracePt t="17491" x="2005013" y="3109913"/>
          <p14:tracePt t="17498" x="2022475" y="3109913"/>
          <p14:tracePt t="17506" x="2065338" y="3127375"/>
          <p14:tracePt t="17524" x="2090738" y="3127375"/>
          <p14:tracePt t="17536" x="2116138" y="3135313"/>
          <p14:tracePt t="17541" x="2141538" y="3135313"/>
          <p14:tracePt t="17552" x="2174875" y="3152775"/>
          <p14:tracePt t="17556" x="2182813" y="3170238"/>
          <p14:tracePt t="17565" x="2208213" y="3170238"/>
          <p14:tracePt t="17573" x="2225675" y="3170238"/>
          <p14:tracePt t="17579" x="2251075" y="3170238"/>
          <p14:tracePt t="17586" x="2293938" y="3178175"/>
          <p14:tracePt t="17604" x="2336800" y="3178175"/>
          <p14:tracePt t="17612" x="2370138" y="3178175"/>
          <p14:tracePt t="17620" x="2395538" y="3178175"/>
          <p14:tracePt t="17629" x="2420938" y="3178175"/>
          <p14:tracePt t="17635" x="2463800" y="3178175"/>
          <p14:tracePt t="17643" x="2497138" y="3178175"/>
          <p14:tracePt t="17651" x="2540000" y="3178175"/>
          <p14:tracePt t="17658" x="2582863" y="3178175"/>
          <p14:tracePt t="17667" x="2608263" y="3178175"/>
          <p14:tracePt t="17674" x="2659063" y="3178175"/>
          <p14:tracePt t="17685" x="2709863" y="3144838"/>
          <p14:tracePt t="17694" x="2735263" y="3127375"/>
          <p14:tracePt t="17703" x="2770188" y="3094038"/>
          <p14:tracePt t="17708" x="2811463" y="3067050"/>
          <p14:tracePt t="17722" x="2846388" y="3051175"/>
          <p14:tracePt t="17732" x="2871788" y="3016250"/>
          <p14:tracePt t="17738" x="2889250" y="3008313"/>
          <p14:tracePt t="17752" x="2897188" y="3000375"/>
          <p14:tracePt t="17757" x="2905125" y="2982913"/>
          <p14:tracePt t="17765" x="2922588" y="2957513"/>
          <p14:tracePt t="17773" x="2930525" y="2949575"/>
          <p14:tracePt t="17779" x="2930525" y="2932113"/>
          <p14:tracePt t="17787" x="2930525" y="2889250"/>
          <p14:tracePt t="17797" x="2930525" y="2863850"/>
          <p14:tracePt t="17804" x="2930525" y="2820988"/>
          <p14:tracePt t="17811" x="2930525" y="2805113"/>
          <p14:tracePt t="17820" x="2930525" y="2770188"/>
          <p14:tracePt t="17827" x="2930525" y="2719388"/>
          <p14:tracePt t="17836" x="2930525" y="2693988"/>
          <p14:tracePt t="17844" x="2930525" y="2668588"/>
          <p14:tracePt t="17853" x="2905125" y="2600325"/>
          <p14:tracePt t="17860" x="2897188" y="2592388"/>
          <p14:tracePt t="17870" x="2879725" y="2549525"/>
          <p14:tracePt t="17875" x="2854325" y="2516188"/>
          <p14:tracePt t="17884" x="2838450" y="2506663"/>
          <p14:tracePt t="17892" x="2828925" y="2489200"/>
          <p14:tracePt t="17898" x="2803525" y="2463800"/>
          <p14:tracePt t="17919" x="2770188" y="2447925"/>
          <p14:tracePt t="17933" x="2727325" y="2438400"/>
          <p14:tracePt t="17949" x="2693988" y="2422525"/>
          <p14:tracePt t="17956" x="2668588" y="2405063"/>
          <p14:tracePt t="17965" x="2659063" y="2397125"/>
          <p14:tracePt t="17974" x="2625725" y="2379663"/>
          <p14:tracePt t="17980" x="2616200" y="2379663"/>
          <p14:tracePt t="17987" x="2574925" y="2362200"/>
          <p14:tracePt t="18004" x="2549525" y="2362200"/>
          <p14:tracePt t="18012" x="2524125" y="2354263"/>
          <p14:tracePt t="18019" x="2489200" y="2354263"/>
          <p14:tracePt t="18029" x="2446338" y="2354263"/>
          <p14:tracePt t="18036" x="2413000" y="2319338"/>
          <p14:tracePt t="18042" x="2387600" y="2311400"/>
          <p14:tracePt t="18060" x="2379663" y="2311400"/>
          <p14:tracePt t="18069" x="2362200" y="2311400"/>
          <p14:tracePt t="18076" x="2336800" y="2311400"/>
          <p14:tracePt t="18091" x="2311400" y="2311400"/>
          <p14:tracePt t="18099" x="2301875" y="2311400"/>
          <p14:tracePt t="18107" x="2286000" y="2311400"/>
          <p14:tracePt t="18116" x="2276475" y="2311400"/>
          <p14:tracePt t="18124" x="2235200" y="2311400"/>
          <p14:tracePt t="18135" x="2182813" y="2311400"/>
          <p14:tracePt t="18141" x="2141538" y="2311400"/>
          <p14:tracePt t="18152" x="2098675" y="2311400"/>
          <p14:tracePt t="18157" x="2047875" y="2328863"/>
          <p14:tracePt t="18164" x="2038350" y="2328863"/>
          <p14:tracePt t="18171" x="2012950" y="2328863"/>
          <p14:tracePt t="18180" x="1997075" y="2328863"/>
          <p14:tracePt t="18187" x="1971675" y="2328863"/>
          <p14:tracePt t="18196" x="1946275" y="2344738"/>
          <p14:tracePt t="18204" x="1936750" y="2344738"/>
          <p14:tracePt t="18211" x="1920875" y="2354263"/>
          <p14:tracePt t="18219" x="1878013" y="2371725"/>
          <p14:tracePt t="18226" x="1868488" y="2379663"/>
          <p14:tracePt t="18236" x="1852613" y="2397125"/>
          <p14:tracePt t="18244" x="1827213" y="2397125"/>
          <p14:tracePt t="18251" x="1817688" y="2405063"/>
          <p14:tracePt t="18261" x="1801813" y="2422525"/>
          <p14:tracePt t="18268" x="1776413" y="2430463"/>
          <p14:tracePt t="18274" x="1749425" y="2463800"/>
          <p14:tracePt t="18283" x="1716088" y="2489200"/>
          <p14:tracePt t="18292" x="1647825" y="2524125"/>
          <p14:tracePt t="18302" x="1639888" y="2557463"/>
          <p14:tracePt t="18311" x="1622425" y="2600325"/>
          <p14:tracePt t="18381" x="1622425" y="2617788"/>
          <p14:tracePt t="18389" x="1622425" y="2651125"/>
          <p14:tracePt t="18397" x="1622425" y="2668588"/>
          <p14:tracePt t="18403" x="1622425" y="2693988"/>
          <p14:tracePt t="18412" x="1622425" y="2736850"/>
          <p14:tracePt t="18419" x="1622425" y="2762250"/>
          <p14:tracePt t="18427" x="1622425" y="2795588"/>
          <p14:tracePt t="18435" x="1622425" y="2838450"/>
          <p14:tracePt t="18444" x="1622425" y="2863850"/>
          <p14:tracePt t="18454" x="1622425" y="2881313"/>
          <p14:tracePt t="18459" x="1622425" y="2906713"/>
          <p14:tracePt t="18477" x="1657350" y="2932113"/>
          <p14:tracePt t="18500" x="1665288" y="2949575"/>
          <p14:tracePt t="18517" x="1690688" y="2974975"/>
          <p14:tracePt t="18532" x="1708150" y="2974975"/>
          <p14:tracePt t="18539" x="1733550" y="2982913"/>
          <p14:tracePt t="18555" x="1784350" y="3016250"/>
          <p14:tracePt t="18563" x="1792288" y="3016250"/>
          <p14:tracePt t="18571" x="1817688" y="3016250"/>
          <p14:tracePt t="18579" x="1852613" y="3033713"/>
          <p14:tracePt t="18588" x="1878013" y="3051175"/>
          <p14:tracePt t="18595" x="1885950" y="3059113"/>
          <p14:tracePt t="18604" x="1911350" y="3059113"/>
          <p14:tracePt t="18612" x="1928813" y="3059113"/>
          <p14:tracePt t="18620" x="1954213" y="3076575"/>
          <p14:tracePt t="18636" x="1962150" y="3084513"/>
          <p14:tracePt t="18643" x="1979613" y="3084513"/>
          <p14:tracePt t="18651" x="1987550" y="3084513"/>
          <p14:tracePt t="18670" x="2005013" y="3084513"/>
          <p14:tracePt t="18677" x="2012950" y="3084513"/>
          <p14:tracePt t="18685" x="2038350" y="3084513"/>
          <p14:tracePt t="18692" x="2065338" y="3084513"/>
          <p14:tracePt t="18699" x="2116138" y="3084513"/>
          <p14:tracePt t="18707" x="2124075" y="3084513"/>
          <p14:tracePt t="18723" x="2149475" y="3084513"/>
          <p14:tracePt t="18734" x="2174875" y="3084513"/>
          <p14:tracePt t="18740" x="2192338" y="3084513"/>
          <p14:tracePt t="18750" x="2200275" y="3084513"/>
          <p14:tracePt t="18756" x="2208213" y="3084513"/>
          <p14:tracePt t="18764" x="2251075" y="3084513"/>
          <p14:tracePt t="18772" x="2276475" y="3084513"/>
          <p14:tracePt t="18780" x="2311400" y="3084513"/>
          <p14:tracePt t="18788" x="2319338" y="3084513"/>
          <p14:tracePt t="18796" x="2344738" y="3084513"/>
          <p14:tracePt t="18804" x="2395538" y="3076575"/>
          <p14:tracePt t="19028" x="2405063" y="3076575"/>
          <p14:tracePt t="19044" x="2430463" y="3076575"/>
          <p14:tracePt t="19051" x="2471738" y="3076575"/>
          <p14:tracePt t="19061" x="2557463" y="3076575"/>
          <p14:tracePt t="19070" x="2651125" y="3076575"/>
          <p14:tracePt t="19077" x="2760663" y="3076575"/>
          <p14:tracePt t="19085" x="2930525" y="3076575"/>
          <p14:tracePt t="19092" x="3049588" y="3076575"/>
          <p14:tracePt t="19098" x="3219450" y="3076575"/>
          <p14:tracePt t="19107" x="3363913" y="3076575"/>
          <p14:tracePt t="19115" x="3475038" y="3076575"/>
          <p14:tracePt t="19123" x="3594100" y="3076575"/>
          <p14:tracePt t="19131" x="3713163" y="3059113"/>
          <p14:tracePt t="19139" x="3797300" y="3059113"/>
          <p14:tracePt t="19148" x="3890963" y="3041650"/>
          <p14:tracePt t="19155" x="3992563" y="2982913"/>
          <p14:tracePt t="19163" x="4078288" y="2982913"/>
          <p14:tracePt t="19171" x="4103688" y="2965450"/>
          <p14:tracePt t="19179" x="4197350" y="2949575"/>
          <p14:tracePt t="19187" x="4291013" y="2906713"/>
          <p14:tracePt t="19195" x="4298950" y="2897188"/>
          <p14:tracePt t="19203" x="4341813" y="2881313"/>
          <p14:tracePt t="19211" x="4359275" y="2871788"/>
          <p14:tracePt t="19219" x="4400550" y="2846388"/>
          <p14:tracePt t="19227" x="4410075" y="2830513"/>
          <p14:tracePt t="19235" x="4425950" y="2820988"/>
          <p14:tracePt t="19243" x="4435475" y="2805113"/>
          <p14:tracePt t="19252" x="4435475" y="2795588"/>
          <p14:tracePt t="19259" x="4451350" y="2770188"/>
          <p14:tracePt t="19267" x="4451350" y="2752725"/>
          <p14:tracePt t="19275" x="4451350" y="2727325"/>
          <p14:tracePt t="19283" x="4476750" y="2701925"/>
          <p14:tracePt t="19291" x="4494213" y="2686050"/>
          <p14:tracePt t="19298" x="4494213" y="2660650"/>
          <p14:tracePt t="19307" x="4494213" y="2651125"/>
          <p14:tracePt t="19315" x="4494213" y="2643188"/>
          <p14:tracePt t="19323" x="4503738" y="2600325"/>
          <p14:tracePt t="19331" x="4503738" y="2582863"/>
          <p14:tracePt t="19339" x="4519613" y="2557463"/>
          <p14:tracePt t="19348" x="4519613" y="2532063"/>
          <p14:tracePt t="19355" x="4519613" y="2516188"/>
          <p14:tracePt t="19363" x="4519613" y="2506663"/>
          <p14:tracePt t="19371" x="4519613" y="2498725"/>
          <p14:tracePt t="19379" x="4519613" y="2473325"/>
          <p14:tracePt t="19387" x="4519613" y="2455863"/>
          <p14:tracePt t="19403" x="4519613" y="2447925"/>
          <p14:tracePt t="19411" x="4519613" y="2430463"/>
          <p14:tracePt t="19419" x="4511675" y="2387600"/>
          <p14:tracePt t="19443" x="4503738" y="2379663"/>
          <p14:tracePt t="19451" x="4486275" y="2371725"/>
          <p14:tracePt t="19467" x="4476750" y="2354263"/>
          <p14:tracePt t="19475" x="4460875" y="2328863"/>
          <p14:tracePt t="19483" x="4435475" y="2311400"/>
          <p14:tracePt t="19491" x="4400550" y="2303463"/>
          <p14:tracePt t="19498" x="4392613" y="2303463"/>
          <p14:tracePt t="19507" x="4367213" y="2303463"/>
          <p14:tracePt t="19515" x="4359275" y="2286000"/>
          <p14:tracePt t="19523" x="4341813" y="2286000"/>
          <p14:tracePt t="19531" x="4332288" y="2286000"/>
          <p14:tracePt t="19548" x="4306888" y="2286000"/>
          <p14:tracePt t="19555" x="4273550" y="2268538"/>
          <p14:tracePt t="19563" x="4265613" y="2260600"/>
          <p14:tracePt t="19571" x="4248150" y="2260600"/>
          <p14:tracePt t="19579" x="4222750" y="2252663"/>
          <p14:tracePt t="19587" x="4214813" y="2252663"/>
          <p14:tracePt t="19595" x="4197350" y="2252663"/>
          <p14:tracePt t="19603" x="4162425" y="2235200"/>
          <p14:tracePt t="19610" x="4146550" y="2235200"/>
          <p14:tracePt t="19620" x="4137025" y="2235200"/>
          <p14:tracePt t="19627" x="4095750" y="2217738"/>
          <p14:tracePt t="19636" x="4078288" y="2217738"/>
          <p14:tracePt t="19643" x="4070350" y="2217738"/>
          <p14:tracePt t="19651" x="4060825" y="2217738"/>
          <p14:tracePt t="19659" x="4035425" y="2217738"/>
          <p14:tracePt t="19707" x="4002088" y="2217738"/>
          <p14:tracePt t="19714" x="3959225" y="2217738"/>
          <p14:tracePt t="19723" x="3873500" y="2217738"/>
          <p14:tracePt t="19731" x="3814763" y="2217738"/>
          <p14:tracePt t="19739" x="3781425" y="2217738"/>
          <p14:tracePt t="19748" x="3738563" y="2217738"/>
          <p14:tracePt t="19755" x="3729038" y="2217738"/>
          <p14:tracePt t="19763" x="3713163" y="2217738"/>
          <p14:tracePt t="19771" x="3703638" y="2217738"/>
          <p14:tracePt t="19860" x="3678238" y="2217738"/>
          <p14:tracePt t="19868" x="3644900" y="2227263"/>
          <p14:tracePt t="19877" x="3636963" y="2227263"/>
          <p14:tracePt t="19885" x="3611563" y="2227263"/>
          <p14:tracePt t="19899" x="3594100" y="2227263"/>
          <p14:tracePt t="19907" x="3586163" y="2235200"/>
          <p14:tracePt t="19939" x="3576638" y="2252663"/>
          <p14:tracePt t="19948" x="3576638" y="2260600"/>
          <p14:tracePt t="19955" x="3559175" y="2278063"/>
          <p14:tracePt t="19964" x="3559175" y="2303463"/>
          <p14:tracePt t="19984" x="3525838" y="2371725"/>
          <p14:tracePt t="19988" x="3517900" y="2405063"/>
          <p14:tracePt t="19995" x="3500438" y="2447925"/>
          <p14:tracePt t="20003" x="3500438" y="2498725"/>
          <p14:tracePt t="20011" x="3449638" y="2566988"/>
          <p14:tracePt t="20020" x="3432175" y="2574925"/>
          <p14:tracePt t="20027" x="3432175" y="2600325"/>
          <p14:tracePt t="20036" x="3432175" y="2633663"/>
          <p14:tracePt t="20043" x="3424238" y="2643188"/>
          <p14:tracePt t="20051" x="3424238" y="2686050"/>
          <p14:tracePt t="20067" x="3424238" y="2744788"/>
          <p14:tracePt t="20075" x="3424238" y="2762250"/>
          <p14:tracePt t="20083" x="3424238" y="2787650"/>
          <p14:tracePt t="20091" x="3424238" y="2813050"/>
          <p14:tracePt t="20099" x="3424238" y="2820988"/>
          <p14:tracePt t="20107" x="3424238" y="2846388"/>
          <p14:tracePt t="20116" x="3424238" y="2881313"/>
          <p14:tracePt t="20123" x="3424238" y="2889250"/>
          <p14:tracePt t="20133" x="3424238" y="2897188"/>
          <p14:tracePt t="20140" x="3424238" y="2914650"/>
          <p14:tracePt t="20149" x="3424238" y="2940050"/>
          <p14:tracePt t="20164" x="3424238" y="2949575"/>
          <p14:tracePt t="20171" x="3441700" y="2982913"/>
          <p14:tracePt t="20189" x="3457575" y="3008313"/>
          <p14:tracePt t="20196" x="3467100" y="3016250"/>
          <p14:tracePt t="20211" x="3467100" y="3033713"/>
          <p14:tracePt t="20220" x="3482975" y="3059113"/>
          <p14:tracePt t="20235" x="3508375" y="3084513"/>
          <p14:tracePt t="20251" x="3525838" y="3101975"/>
          <p14:tracePt t="20267" x="3551238" y="3109913"/>
          <p14:tracePt t="20275" x="3559175" y="3109913"/>
          <p14:tracePt t="20283" x="3586163" y="3109913"/>
          <p14:tracePt t="20291" x="3602038" y="3127375"/>
          <p14:tracePt t="20299" x="3644900" y="3152775"/>
          <p14:tracePt t="20307" x="3687763" y="3170238"/>
          <p14:tracePt t="20316" x="3738563" y="3170238"/>
          <p14:tracePt t="20323" x="3781425" y="3186113"/>
          <p14:tracePt t="20332" x="3789363" y="3186113"/>
          <p14:tracePt t="20339" x="3822700" y="3186113"/>
          <p14:tracePt t="20349" x="3865563" y="3203575"/>
          <p14:tracePt t="20355" x="3873500" y="3203575"/>
          <p14:tracePt t="20364" x="3890963" y="3203575"/>
          <p14:tracePt t="20380" x="3916363" y="3203575"/>
          <p14:tracePt t="20387" x="3925888" y="3203575"/>
          <p14:tracePt t="20396" x="3941763" y="3203575"/>
          <p14:tracePt t="20403" x="3951288" y="3203575"/>
          <p14:tracePt t="20411" x="3992563" y="3203575"/>
          <p14:tracePt t="20427" x="4002088" y="3203575"/>
          <p14:tracePt t="20443" x="4017963" y="3195638"/>
          <p14:tracePt t="20451" x="4044950" y="3170238"/>
          <p14:tracePt t="20459" x="4052888" y="3160713"/>
          <p14:tracePt t="20467" x="4086225" y="3127375"/>
          <p14:tracePt t="20475" x="4111625" y="3084513"/>
          <p14:tracePt t="20483" x="4146550" y="3051175"/>
          <p14:tracePt t="20491" x="4171950" y="3025775"/>
          <p14:tracePt t="20499" x="4205288" y="2990850"/>
          <p14:tracePt t="20507" x="4222750" y="2949575"/>
          <p14:tracePt t="20516" x="4230688" y="2932113"/>
          <p14:tracePt t="20523" x="4248150" y="2922588"/>
          <p14:tracePt t="20533" x="4291013" y="2881313"/>
          <p14:tracePt t="20540" x="4291013" y="2855913"/>
          <p14:tracePt t="20549" x="4298950" y="2820988"/>
          <p14:tracePt t="20555" x="4316413" y="2813050"/>
          <p14:tracePt t="20564" x="4316413" y="2795588"/>
          <p14:tracePt t="20571" x="4341813" y="2770188"/>
          <p14:tracePt t="20580" x="4341813" y="2762250"/>
          <p14:tracePt t="20588" x="4341813" y="2736850"/>
          <p14:tracePt t="20596" x="4359275" y="2701925"/>
          <p14:tracePt t="20604" x="4359275" y="2676525"/>
          <p14:tracePt t="20611" x="4359275" y="2668588"/>
          <p14:tracePt t="20620" x="4359275" y="2625725"/>
          <p14:tracePt t="20627" x="4359275" y="2600325"/>
          <p14:tracePt t="20636" x="4359275" y="2582863"/>
          <p14:tracePt t="20643" x="4359275" y="2541588"/>
          <p14:tracePt t="20659" x="4359275" y="2532063"/>
          <p14:tracePt t="20667" x="4359275" y="2524125"/>
          <p14:tracePt t="21221" x="4349750" y="2506663"/>
          <p14:tracePt t="21227" x="4324350" y="2506663"/>
          <p14:tracePt t="21236" x="4281488" y="2506663"/>
          <p14:tracePt t="21242" x="4256088" y="2506663"/>
          <p14:tracePt t="21251" x="4205288" y="2506663"/>
          <p14:tracePt t="21258" x="4146550" y="2506663"/>
          <p14:tracePt t="21267" x="4103688" y="2506663"/>
          <p14:tracePt t="21274" x="4035425" y="2506663"/>
          <p14:tracePt t="21283" x="3976688" y="2506663"/>
          <p14:tracePt t="21290" x="3890963" y="2506663"/>
          <p14:tracePt t="21298" x="3771900" y="2506663"/>
          <p14:tracePt t="21306" x="3687763" y="2506663"/>
          <p14:tracePt t="21314" x="3602038" y="2506663"/>
          <p14:tracePt t="21322" x="3508375" y="2506663"/>
          <p14:tracePt t="21330" x="3389313" y="2516188"/>
          <p14:tracePt t="21338" x="3244850" y="2557463"/>
          <p14:tracePt t="21347" x="3127375" y="2557463"/>
          <p14:tracePt t="21355" x="2982913" y="2557463"/>
          <p14:tracePt t="21364" x="2838450" y="2557463"/>
          <p14:tracePt t="21370" x="2752725" y="2557463"/>
          <p14:tracePt t="21378" x="2709863" y="2557463"/>
          <p14:tracePt t="21386" x="2684463" y="2557463"/>
          <p14:tracePt t="21394" x="2668588" y="2557463"/>
          <p14:tracePt t="21540" x="2676525" y="2557463"/>
          <p14:tracePt t="21550" x="2709863" y="2557463"/>
          <p14:tracePt t="21555" x="2760663" y="2557463"/>
          <p14:tracePt t="21564" x="2820988" y="2557463"/>
          <p14:tracePt t="21570" x="2940050" y="2532063"/>
          <p14:tracePt t="21578" x="2990850" y="2532063"/>
          <p14:tracePt t="21586" x="3049588" y="2532063"/>
          <p14:tracePt t="21594" x="3143250" y="2516188"/>
          <p14:tracePt t="21602" x="3168650" y="2516188"/>
          <p14:tracePt t="21611" x="3236913" y="2481263"/>
          <p14:tracePt t="21618" x="3262313" y="2481263"/>
          <p14:tracePt t="21626" x="3287713" y="2481263"/>
          <p14:tracePt t="21634" x="3305175" y="2481263"/>
          <p14:tracePt t="21642" x="3313113" y="2481263"/>
          <p14:tracePt t="21650" x="3322638" y="2481263"/>
          <p14:tracePt t="21842" x="3297238" y="2481263"/>
          <p14:tracePt t="21850" x="3228975" y="2481263"/>
          <p14:tracePt t="21858" x="3219450" y="2481263"/>
          <p14:tracePt t="21867" x="3203575" y="2481263"/>
          <p14:tracePt t="21879" x="3178175" y="2481263"/>
          <p14:tracePt t="21883" x="3168650" y="2481263"/>
          <p14:tracePt t="21890" x="3143250" y="2489200"/>
          <p14:tracePt t="21898" x="3092450" y="2489200"/>
          <p14:tracePt t="21906" x="3067050" y="2489200"/>
          <p14:tracePt t="21914" x="3024188" y="2489200"/>
          <p14:tracePt t="21922" x="3008313" y="2489200"/>
          <p14:tracePt t="21930" x="2998788" y="2489200"/>
          <p14:tracePt t="22140" x="3016250" y="2489200"/>
          <p14:tracePt t="22150" x="3100388" y="2489200"/>
          <p14:tracePt t="22158" x="3211513" y="2489200"/>
          <p14:tracePt t="22164" x="3330575" y="2489200"/>
          <p14:tracePt t="22170" x="3475038" y="2489200"/>
          <p14:tracePt t="22179" x="3559175" y="2489200"/>
          <p14:tracePt t="22186" x="3611563" y="2489200"/>
          <p14:tracePt t="22195" x="3670300" y="2489200"/>
          <p14:tracePt t="22211" x="3678238" y="2489200"/>
          <p14:tracePt t="22277" x="3695700" y="2481263"/>
          <p14:tracePt t="22317" x="3678238" y="2473325"/>
          <p14:tracePt t="22325" x="3611563" y="2473325"/>
          <p14:tracePt t="22336" x="3482975" y="2473325"/>
          <p14:tracePt t="22342" x="3338513" y="2473325"/>
          <p14:tracePt t="22348" x="3168650" y="2473325"/>
          <p14:tracePt t="22355" x="3024188" y="2473325"/>
          <p14:tracePt t="22364" x="2854325" y="2473325"/>
          <p14:tracePt t="22370" x="2744788" y="2473325"/>
          <p14:tracePt t="22379" x="2651125" y="2473325"/>
          <p14:tracePt t="22386" x="2590800" y="2473325"/>
          <p14:tracePt t="22394" x="2565400" y="2473325"/>
          <p14:tracePt t="22402" x="2514600" y="2473325"/>
          <p14:tracePt t="22410" x="2506663" y="2473325"/>
          <p14:tracePt t="22419" x="2489200" y="2473325"/>
          <p14:tracePt t="22427" x="2463800" y="2473325"/>
          <p14:tracePt t="22443" x="2455863" y="2473325"/>
          <p14:tracePt t="22595" x="2514600" y="2455863"/>
          <p14:tracePt t="22603" x="2600325" y="2455863"/>
          <p14:tracePt t="22611" x="2693988" y="2455863"/>
          <p14:tracePt t="22620" x="2778125" y="2455863"/>
          <p14:tracePt t="22627" x="2897188" y="2455863"/>
          <p14:tracePt t="22636" x="2955925" y="2455863"/>
          <p14:tracePt t="22643" x="3024188" y="2438400"/>
          <p14:tracePt t="22651" x="3067050" y="2405063"/>
          <p14:tracePt t="22659" x="3117850" y="2405063"/>
          <p14:tracePt t="22667" x="3127375" y="2405063"/>
          <p14:tracePt t="22765" x="3143250" y="2405063"/>
          <p14:tracePt t="22781" x="3178175" y="2405063"/>
          <p14:tracePt t="22789" x="3194050" y="2405063"/>
          <p14:tracePt t="22797" x="3203575" y="2405063"/>
          <p14:tracePt t="22804" x="3228975" y="2405063"/>
          <p14:tracePt t="22811" x="3244850" y="2405063"/>
          <p14:tracePt t="22818" x="3254375" y="2405063"/>
          <p14:tracePt t="22827" x="3262313" y="2405063"/>
          <p14:tracePt t="22835" x="3287713" y="2405063"/>
          <p14:tracePt t="22842" x="3305175" y="2405063"/>
          <p14:tracePt t="22987" x="3254375" y="2405063"/>
          <p14:tracePt t="22996" x="3127375" y="2405063"/>
          <p14:tracePt t="23004" x="2930525" y="2405063"/>
          <p14:tracePt t="23011" x="2778125" y="2422525"/>
          <p14:tracePt t="23020" x="2557463" y="2422525"/>
          <p14:tracePt t="23027" x="2387600" y="2422525"/>
          <p14:tracePt t="23037" x="2293938" y="2438400"/>
          <p14:tracePt t="23043" x="2268538" y="2438400"/>
          <p14:tracePt t="23051" x="2243138" y="2438400"/>
          <p14:tracePt t="23084" x="2225675" y="2438400"/>
          <p14:tracePt t="23181" x="2235200" y="2447925"/>
          <p14:tracePt t="23198" x="2286000" y="2447925"/>
          <p14:tracePt t="23205" x="2370138" y="2447925"/>
          <p14:tracePt t="23215" x="2463800" y="2489200"/>
          <p14:tracePt t="23221" x="2582863" y="2489200"/>
          <p14:tracePt t="23227" x="2701925" y="2506663"/>
          <p14:tracePt t="23235" x="2871788" y="2506663"/>
          <p14:tracePt t="23242" x="3067050" y="2506663"/>
          <p14:tracePt t="23251" x="3211513" y="2506663"/>
          <p14:tracePt t="23258" x="3330575" y="2506663"/>
          <p14:tracePt t="23267" x="3414713" y="2506663"/>
          <p14:tracePt t="23275" x="3482975" y="2506663"/>
          <p14:tracePt t="23282" x="3492500" y="2506663"/>
          <p14:tracePt t="23290" x="3517900" y="2506663"/>
          <p14:tracePt t="23437" x="3414713" y="2506663"/>
          <p14:tracePt t="23444" x="3279775" y="2506663"/>
          <p14:tracePt t="23453" x="3160713" y="2506663"/>
          <p14:tracePt t="23461" x="3074988" y="2506663"/>
          <p14:tracePt t="23467" x="2982913" y="2506663"/>
          <p14:tracePt t="23475" x="2940050" y="2524125"/>
          <p14:tracePt t="23484" x="2914650" y="2524125"/>
          <p14:tracePt t="23491" x="2897188" y="2541588"/>
          <p14:tracePt t="23515" x="2871788" y="2541588"/>
          <p14:tracePt t="23523" x="2863850" y="2541588"/>
          <p14:tracePt t="23668" x="2922588" y="2541588"/>
          <p14:tracePt t="23676" x="2982913" y="2541588"/>
          <p14:tracePt t="23684" x="3067050" y="2541588"/>
          <p14:tracePt t="23691" x="3117850" y="2541588"/>
          <p14:tracePt t="23699" x="3203575" y="2541588"/>
          <p14:tracePt t="23707" x="3287713" y="2541588"/>
          <p14:tracePt t="23714" x="3348038" y="2541588"/>
          <p14:tracePt t="23723" x="3432175" y="2541588"/>
          <p14:tracePt t="23731" x="3500438" y="2532063"/>
          <p14:tracePt t="23739" x="3525838" y="2532063"/>
          <p14:tracePt t="23748" x="3559175" y="2532063"/>
          <p14:tracePt t="23755" x="3568700" y="2532063"/>
          <p14:tracePt t="23820" x="3576638" y="2516188"/>
          <p14:tracePt t="23851" x="3576638" y="2506663"/>
          <p14:tracePt t="23860" x="3517900" y="2489200"/>
          <p14:tracePt t="23867" x="3398838" y="2473325"/>
          <p14:tracePt t="23876" x="3287713" y="2473325"/>
          <p14:tracePt t="23883" x="3168650" y="2473325"/>
          <p14:tracePt t="23902" x="2940050" y="2473325"/>
          <p14:tracePt t="23907" x="2897188" y="2473325"/>
          <p14:tracePt t="23917" x="2828925" y="2473325"/>
          <p14:tracePt t="23925" x="2770188" y="2473325"/>
          <p14:tracePt t="23933" x="2701925" y="2473325"/>
          <p14:tracePt t="23939" x="2693988" y="2473325"/>
          <p14:tracePt t="23950" x="2676525" y="2473325"/>
          <p14:tracePt t="24077" x="2709863" y="2473325"/>
          <p14:tracePt t="24084" x="2778125" y="2473325"/>
          <p14:tracePt t="24093" x="2863850" y="2473325"/>
          <p14:tracePt t="24104" x="2947988" y="2473325"/>
          <p14:tracePt t="24109" x="3008313" y="2473325"/>
          <p14:tracePt t="24118" x="3092450" y="2473325"/>
          <p14:tracePt t="24125" x="3127375" y="2473325"/>
          <p14:tracePt t="24132" x="3168650" y="2473325"/>
          <p14:tracePt t="24139" x="3178175" y="2473325"/>
          <p14:tracePt t="24308" x="3178175" y="2455863"/>
          <p14:tracePt t="24317" x="3117850" y="2455863"/>
          <p14:tracePt t="24324" x="3074988" y="2455863"/>
          <p14:tracePt t="24335" x="3016250" y="2455863"/>
          <p14:tracePt t="24341" x="2998788" y="2455863"/>
          <p14:tracePt t="24348" x="2973388" y="2455863"/>
          <p14:tracePt t="24355" x="2965450" y="2455863"/>
          <p14:tracePt t="24371" x="2947988" y="2455863"/>
          <p14:tracePt t="24379" x="2940050" y="2455863"/>
          <p14:tracePt t="24387" x="2914650" y="2455863"/>
          <p14:tracePt t="24516" x="2965450" y="2455863"/>
          <p14:tracePt t="24524" x="3033713" y="2455863"/>
          <p14:tracePt t="24535" x="3074988" y="2455863"/>
          <p14:tracePt t="24543" x="3117850" y="2455863"/>
          <p14:tracePt t="24548" x="3152775" y="2455863"/>
          <p14:tracePt t="24555" x="3178175" y="2455863"/>
          <p14:tracePt t="24564" x="3186113" y="2455863"/>
          <p14:tracePt t="24570" x="3203575" y="2455863"/>
          <p14:tracePt t="24579" x="3211513" y="2455863"/>
          <p14:tracePt t="24586" x="3236913" y="2455863"/>
          <p14:tracePt t="24594" x="3262313" y="2455863"/>
          <p14:tracePt t="24724" x="3244850" y="2455863"/>
          <p14:tracePt t="24733" x="3160713" y="2455863"/>
          <p14:tracePt t="24739" x="3016250" y="2455863"/>
          <p14:tracePt t="24748" x="2879725" y="2455863"/>
          <p14:tracePt t="24755" x="2735263" y="2455863"/>
          <p14:tracePt t="24764" x="2608263" y="2422525"/>
          <p14:tracePt t="24770" x="2549525" y="2422525"/>
          <p14:tracePt t="24787" x="2514600" y="2422525"/>
          <p14:tracePt t="24803" x="2506663" y="2422525"/>
          <p14:tracePt t="24811" x="2497138" y="2438400"/>
          <p14:tracePt t="24907" x="2497138" y="2463800"/>
          <p14:tracePt t="24917" x="2497138" y="2489200"/>
          <p14:tracePt t="24924" x="2497138" y="2532063"/>
          <p14:tracePt t="24931" x="2514600" y="2566988"/>
          <p14:tracePt t="24939" x="2532063" y="2592388"/>
          <p14:tracePt t="24947" x="2532063" y="2625725"/>
          <p14:tracePt t="24955" x="2532063" y="2633663"/>
          <p14:tracePt t="24964" x="2540000" y="2643188"/>
          <p14:tracePt t="24971" x="2557463" y="2686050"/>
          <p14:tracePt t="24979" x="2565400" y="2701925"/>
          <p14:tracePt t="24986" x="2582863" y="2711450"/>
          <p14:tracePt t="25035" x="2590800" y="2727325"/>
          <p14:tracePt t="25051" x="2616200" y="2727325"/>
          <p14:tracePt t="25058" x="2651125" y="2752725"/>
          <p14:tracePt t="25067" x="2659063" y="2770188"/>
          <p14:tracePt t="25074" x="2719388" y="2778125"/>
          <p14:tracePt t="25083" x="2820988" y="2838450"/>
          <p14:tracePt t="25090" x="2889250" y="2897188"/>
          <p14:tracePt t="25098" x="3024188" y="3008313"/>
          <p14:tracePt t="25106" x="3100388" y="3109913"/>
          <p14:tracePt t="25114" x="3135313" y="3178175"/>
          <p14:tracePt t="25122" x="3211513" y="3254375"/>
          <p14:tracePt t="25130" x="3211513" y="3340100"/>
          <p14:tracePt t="25138" x="3211513" y="3390900"/>
          <p14:tracePt t="25147" x="3194050" y="3433763"/>
          <p14:tracePt t="25155" x="3160713" y="3449638"/>
          <p14:tracePt t="25164" x="3135313" y="3449638"/>
          <p14:tracePt t="25316" x="3160713" y="3492500"/>
          <p14:tracePt t="25324" x="3203575" y="3509963"/>
          <p14:tracePt t="25334" x="3381375" y="3535363"/>
          <p14:tracePt t="25341" x="3500438" y="3535363"/>
          <p14:tracePt t="25347" x="3543300" y="3492500"/>
          <p14:tracePt t="25354" x="3543300" y="3467100"/>
          <p14:tracePt t="25363" x="3543300" y="3398838"/>
          <p14:tracePt t="25370" x="3543300" y="3390900"/>
          <p14:tracePt t="25426" x="3543300" y="3408363"/>
          <p14:tracePt t="27884" x="3543300" y="3398838"/>
          <p14:tracePt t="27899" x="3533775" y="3390900"/>
          <p14:tracePt t="28212" x="3517900" y="3390900"/>
          <p14:tracePt t="28227" x="3508375" y="3373438"/>
          <p14:tracePt t="28827" x="3492500" y="3373438"/>
          <p14:tracePt t="28891" x="3467100" y="3373438"/>
          <p14:tracePt t="28931" x="3457575" y="3373438"/>
          <p14:tracePt t="29819" x="3492500" y="3382963"/>
          <p14:tracePt t="29827" x="3533775" y="3416300"/>
          <p14:tracePt t="29836" x="3627438" y="3449638"/>
          <p14:tracePt t="29843" x="3695700" y="3467100"/>
          <p14:tracePt t="29850" x="3789363" y="3527425"/>
          <p14:tracePt t="29858" x="3822700" y="3543300"/>
          <p14:tracePt t="29866" x="3865563" y="3552825"/>
          <p14:tracePt t="29874" x="3883025" y="3552825"/>
          <p14:tracePt t="29883" x="3908425" y="3586163"/>
          <p14:tracePt t="29899" x="3941763" y="3543300"/>
          <p14:tracePt t="29906" x="3941763" y="3517900"/>
          <p14:tracePt t="29914" x="3959225" y="3449638"/>
          <p14:tracePt t="29922" x="3967163" y="3424238"/>
          <p14:tracePt t="29930" x="3967163" y="3355975"/>
          <p14:tracePt t="29938" x="3967163" y="3348038"/>
          <p14:tracePt t="29946" x="3967163" y="3305175"/>
          <p14:tracePt t="29955" x="3984625" y="3279775"/>
          <p14:tracePt t="29963" x="4017963" y="3211513"/>
          <p14:tracePt t="29970" x="4044950" y="3195638"/>
          <p14:tracePt t="30147" x="4060825" y="3178175"/>
          <p14:tracePt t="30155" x="4060825" y="3094038"/>
          <p14:tracePt t="30165" x="4137025" y="3016250"/>
          <p14:tracePt t="30171" x="4179888" y="3016250"/>
          <p14:tracePt t="30180" x="4205288" y="3016250"/>
          <p14:tracePt t="30186" x="4273550" y="3016250"/>
          <p14:tracePt t="30194" x="4384675" y="3016250"/>
          <p14:tracePt t="30202" x="4562475" y="3076575"/>
          <p14:tracePt t="30210" x="4706938" y="3101975"/>
          <p14:tracePt t="30218" x="4859338" y="3160713"/>
          <p14:tracePt t="30226" x="4953000" y="3178175"/>
          <p14:tracePt t="30235" x="5021263" y="3211513"/>
          <p14:tracePt t="30243" x="5029200" y="3228975"/>
          <p14:tracePt t="30266" x="5046663" y="3238500"/>
          <p14:tracePt t="30274" x="5054600" y="3254375"/>
          <p14:tracePt t="30283" x="5080000" y="3297238"/>
          <p14:tracePt t="30290" x="5114925" y="3322638"/>
          <p14:tracePt t="30299" x="5165725" y="3390900"/>
          <p14:tracePt t="30306" x="5199063" y="3424238"/>
          <p14:tracePt t="30315" x="5241925" y="3475038"/>
          <p14:tracePt t="30322" x="5292725" y="3492500"/>
          <p14:tracePt t="30330" x="5302250" y="3502025"/>
          <p14:tracePt t="30419" x="5343525" y="3502025"/>
          <p14:tracePt t="30427" x="5394325" y="3535363"/>
          <p14:tracePt t="30435" x="5421313" y="3535363"/>
          <p14:tracePt t="30443" x="5446713" y="3543300"/>
          <p14:tracePt t="30451" x="5538788" y="3586163"/>
          <p14:tracePt t="30459" x="5565775" y="3611563"/>
          <p14:tracePt t="30467" x="5599113" y="3629025"/>
          <p14:tracePt t="30475" x="5624513" y="3646488"/>
          <p14:tracePt t="30507" x="5641975" y="3646488"/>
          <p14:tracePt t="30515" x="5649913" y="3646488"/>
          <p14:tracePt t="30523" x="5667375" y="3671888"/>
          <p14:tracePt t="30531" x="5675313" y="3679825"/>
          <p14:tracePt t="30539" x="5692775" y="3705225"/>
          <p14:tracePt t="30619" x="5700713" y="3705225"/>
          <p14:tracePt t="30658" x="5718175" y="3705225"/>
          <p14:tracePt t="30707" x="5726113" y="3705225"/>
          <p14:tracePt t="30723" x="5751513" y="3705225"/>
          <p14:tracePt t="30739" x="5786438" y="3671888"/>
          <p14:tracePt t="30763" x="5811838" y="3654425"/>
          <p14:tracePt t="30780" x="5837238" y="3646488"/>
          <p14:tracePt t="30795" x="5853113" y="3646488"/>
          <p14:tracePt t="30819" x="5880100" y="3619500"/>
          <p14:tracePt t="30834" x="5905500" y="3619500"/>
          <p14:tracePt t="30843" x="5921375" y="3603625"/>
          <p14:tracePt t="30850" x="5930900" y="3603625"/>
          <p14:tracePt t="30858" x="5989638" y="3586163"/>
          <p14:tracePt t="30867" x="6057900" y="3578225"/>
          <p14:tracePt t="30874" x="6100763" y="3578225"/>
          <p14:tracePt t="30895" x="6235700" y="3543300"/>
          <p14:tracePt t="30899" x="6296025" y="3527425"/>
          <p14:tracePt t="30906" x="6346825" y="3509963"/>
          <p14:tracePt t="30914" x="6372225" y="3509963"/>
          <p14:tracePt t="30922" x="6380163" y="3492500"/>
          <p14:tracePt t="30930" x="6415088" y="3484563"/>
          <p14:tracePt t="30946" x="6423025" y="3475038"/>
          <p14:tracePt t="30994" x="6448425" y="3441700"/>
          <p14:tracePt t="31018" x="6465888" y="3398838"/>
          <p14:tracePt t="31034" x="6473825" y="3382963"/>
          <p14:tracePt t="31050" x="6473825" y="3348038"/>
          <p14:tracePt t="31058" x="6473825" y="3330575"/>
          <p14:tracePt t="31067" x="6491288" y="3322638"/>
          <p14:tracePt t="31075" x="6491288" y="3279775"/>
          <p14:tracePt t="31083" x="6516688" y="3246438"/>
          <p14:tracePt t="31090" x="6534150" y="3221038"/>
          <p14:tracePt t="31099" x="6550025" y="3170238"/>
          <p14:tracePt t="31115" x="6567488" y="3127375"/>
          <p14:tracePt t="31122" x="6567488" y="3101975"/>
          <p14:tracePt t="31131" x="6600825" y="3051175"/>
          <p14:tracePt t="31138" x="6610350" y="3008313"/>
          <p14:tracePt t="31146" x="6626225" y="2914650"/>
          <p14:tracePt t="31155" x="6626225" y="2830513"/>
          <p14:tracePt t="31163" x="6626225" y="2744788"/>
          <p14:tracePt t="31170" x="6626225" y="2676525"/>
          <p14:tracePt t="31180" x="6626225" y="2592388"/>
          <p14:tracePt t="31186" x="6626225" y="2532063"/>
          <p14:tracePt t="31195" x="6626225" y="2447925"/>
          <p14:tracePt t="31202" x="6626225" y="2379663"/>
          <p14:tracePt t="31211" x="6626225" y="2336800"/>
          <p14:tracePt t="31218" x="6626225" y="2278063"/>
          <p14:tracePt t="31226" x="6610350" y="2227263"/>
          <p14:tracePt t="31234" x="6610350" y="2200275"/>
          <p14:tracePt t="31242" x="6592888" y="2166938"/>
          <p14:tracePt t="31251" x="6584950" y="2159000"/>
          <p14:tracePt t="31258" x="6567488" y="2133600"/>
          <p14:tracePt t="31275" x="6550025" y="2098675"/>
          <p14:tracePt t="31283" x="6542088" y="2090738"/>
          <p14:tracePt t="31290" x="6542088" y="2065338"/>
          <p14:tracePt t="31299" x="6524625" y="1997075"/>
          <p14:tracePt t="31306" x="6508750" y="1971675"/>
          <p14:tracePt t="31315" x="6508750" y="1946275"/>
          <p14:tracePt t="31330" x="6508750" y="1911350"/>
          <p14:tracePt t="31338" x="6491288" y="1870075"/>
          <p14:tracePt t="31346" x="6491288" y="1860550"/>
          <p14:tracePt t="31355" x="6483350" y="1844675"/>
          <p14:tracePt t="31363" x="6473825" y="1835150"/>
          <p14:tracePt t="31380" x="6456363" y="1793875"/>
          <p14:tracePt t="31395" x="6456363" y="1766888"/>
          <p14:tracePt t="31402" x="6456363" y="1733550"/>
          <p14:tracePt t="31524" x="6456363" y="1793875"/>
          <p14:tracePt t="31531" x="6423025" y="1878013"/>
          <p14:tracePt t="31539" x="6423025" y="1971675"/>
          <p14:tracePt t="31549" x="6389688" y="1997075"/>
          <p14:tracePt t="31556" x="6389688" y="2082800"/>
          <p14:tracePt t="31566" x="6372225" y="2149475"/>
          <p14:tracePt t="31571" x="6372225" y="2217738"/>
          <p14:tracePt t="31581" x="6372225" y="2243138"/>
          <p14:tracePt t="31587" x="6372225" y="2286000"/>
          <p14:tracePt t="31595" x="6372225" y="2293938"/>
          <p14:tracePt t="31603" x="6364288" y="2336800"/>
          <p14:tracePt t="31610" x="6364288" y="2371725"/>
          <p14:tracePt t="31618" x="6364288" y="2413000"/>
          <p14:tracePt t="31626" x="6364288" y="2438400"/>
          <p14:tracePt t="31635" x="6364288" y="2481263"/>
          <p14:tracePt t="31643" x="6364288" y="2516188"/>
          <p14:tracePt t="31650" x="6364288" y="2557463"/>
          <p14:tracePt t="31658" x="6364288" y="2600325"/>
          <p14:tracePt t="31667" x="6346825" y="2651125"/>
          <p14:tracePt t="31675" x="6346825" y="2676525"/>
          <p14:tracePt t="31683" x="6346825" y="2701925"/>
          <p14:tracePt t="31804" x="6346825" y="2660650"/>
          <p14:tracePt t="31812" x="6354763" y="2592388"/>
          <p14:tracePt t="31819" x="6397625" y="2473325"/>
          <p14:tracePt t="31828" x="6456363" y="2319338"/>
          <p14:tracePt t="31836" x="6499225" y="2141538"/>
          <p14:tracePt t="31843" x="6542088" y="2022475"/>
          <p14:tracePt t="31851" x="6559550" y="1903413"/>
          <p14:tracePt t="31859" x="6559550" y="1784350"/>
          <p14:tracePt t="31879" x="6592888" y="1690688"/>
          <p14:tracePt t="31884" x="6592888" y="1665288"/>
          <p14:tracePt t="31891" x="6592888" y="1639888"/>
          <p14:tracePt t="31898" x="6592888" y="1614488"/>
          <p14:tracePt t="31947" x="6584950" y="1581150"/>
          <p14:tracePt t="31964" x="6575425" y="1571625"/>
          <p14:tracePt t="31980" x="6550025" y="1571625"/>
          <p14:tracePt t="31987" x="6516688" y="1538288"/>
          <p14:tracePt t="31995" x="6491288" y="1512888"/>
          <p14:tracePt t="32003" x="6473825" y="1495425"/>
          <p14:tracePt t="32011" x="6448425" y="1470025"/>
          <p14:tracePt t="32027" x="6440488" y="1462088"/>
          <p14:tracePt t="32108" x="6423025" y="1444625"/>
          <p14:tracePt t="32115" x="6397625" y="1436688"/>
          <p14:tracePt t="32124" x="6354763" y="1419225"/>
          <p14:tracePt t="32133" x="6338888" y="1401763"/>
          <p14:tracePt t="32151" x="6329363" y="1401763"/>
          <p14:tracePt t="32188" x="6311900" y="1401763"/>
          <p14:tracePt t="32196" x="6278563" y="1393825"/>
          <p14:tracePt t="32205" x="6245225" y="1376363"/>
          <p14:tracePt t="32212" x="6219825" y="1360488"/>
          <p14:tracePt t="32222" x="6167438" y="1333500"/>
          <p14:tracePt t="32227" x="6159500" y="1317625"/>
          <p14:tracePt t="32235" x="6116638" y="1317625"/>
          <p14:tracePt t="32243" x="6049963" y="1300163"/>
          <p14:tracePt t="32251" x="6007100" y="1282700"/>
          <p14:tracePt t="32258" x="5938838" y="1249363"/>
          <p14:tracePt t="32267" x="5905500" y="1241425"/>
          <p14:tracePt t="32275" x="5895975" y="1241425"/>
          <p14:tracePt t="32348" x="5870575" y="1241425"/>
          <p14:tracePt t="32356" x="5827713" y="1241425"/>
          <p14:tracePt t="32365" x="5776913" y="1223963"/>
          <p14:tracePt t="32373" x="5751513" y="1223963"/>
          <p14:tracePt t="32383" x="5700713" y="1206500"/>
          <p14:tracePt t="32389" x="5657850" y="1206500"/>
          <p14:tracePt t="32395" x="5632450" y="1206500"/>
          <p14:tracePt t="32403" x="5591175" y="1206500"/>
          <p14:tracePt t="32411" x="5538788" y="1206500"/>
          <p14:tracePt t="32419" x="5472113" y="1173163"/>
          <p14:tracePt t="32427" x="5446713" y="1173163"/>
          <p14:tracePt t="32436" x="5421313" y="1173163"/>
          <p14:tracePt t="32443" x="5368925" y="1173163"/>
          <p14:tracePt t="32459" x="5343525" y="1173163"/>
          <p14:tracePt t="32468" x="5284788" y="1173163"/>
          <p14:tracePt t="32475" x="5199063" y="1173163"/>
          <p14:tracePt t="32483" x="5173663" y="1173163"/>
          <p14:tracePt t="32491" x="5106988" y="1173163"/>
          <p14:tracePt t="32499" x="5046663" y="1181100"/>
          <p14:tracePt t="32507" x="5029200" y="1181100"/>
          <p14:tracePt t="32515" x="4953000" y="1216025"/>
          <p14:tracePt t="32523" x="4919663" y="1223963"/>
          <p14:tracePt t="32531" x="4894263" y="1257300"/>
          <p14:tracePt t="32539" x="4826000" y="1274763"/>
          <p14:tracePt t="32547" x="4818063" y="1282700"/>
          <p14:tracePt t="32555" x="4775200" y="1317625"/>
          <p14:tracePt t="32564" x="4724400" y="1360488"/>
          <p14:tracePt t="32571" x="4689475" y="1411288"/>
          <p14:tracePt t="32581" x="4638675" y="1477963"/>
          <p14:tracePt t="32587" x="4605338" y="1546225"/>
          <p14:tracePt t="32596" x="4545013" y="1674813"/>
          <p14:tracePt t="32604" x="4529138" y="1725613"/>
          <p14:tracePt t="32611" x="4529138" y="1784350"/>
          <p14:tracePt t="32619" x="4511675" y="1852613"/>
          <p14:tracePt t="32627" x="4468813" y="1946275"/>
          <p14:tracePt t="32635" x="4468813" y="2014538"/>
          <p14:tracePt t="32643" x="4460875" y="2073275"/>
          <p14:tracePt t="32652" x="4460875" y="2124075"/>
          <p14:tracePt t="32659" x="4460875" y="2184400"/>
          <p14:tracePt t="32667" x="4443413" y="2252663"/>
          <p14:tracePt t="32675" x="4443413" y="2311400"/>
          <p14:tracePt t="32683" x="4443413" y="2354263"/>
          <p14:tracePt t="32691" x="4443413" y="2422525"/>
          <p14:tracePt t="32700" x="4443413" y="2481263"/>
          <p14:tracePt t="32707" x="4443413" y="2592388"/>
          <p14:tracePt t="32714" x="4443413" y="2660650"/>
          <p14:tracePt t="32723" x="4443413" y="2762250"/>
          <p14:tracePt t="32730" x="4443413" y="2881313"/>
          <p14:tracePt t="32739" x="4443413" y="2990850"/>
          <p14:tracePt t="32747" x="4443413" y="3109913"/>
          <p14:tracePt t="32755" x="4468813" y="3203575"/>
          <p14:tracePt t="32764" x="4486275" y="3254375"/>
          <p14:tracePt t="32771" x="4503738" y="3314700"/>
          <p14:tracePt t="32781" x="4511675" y="3330575"/>
          <p14:tracePt t="32787" x="4511675" y="3373438"/>
          <p14:tracePt t="32795" x="4545013" y="3398838"/>
          <p14:tracePt t="32803" x="4562475" y="3433763"/>
          <p14:tracePt t="32811" x="4570413" y="3459163"/>
          <p14:tracePt t="32819" x="4621213" y="3509963"/>
          <p14:tracePt t="32827" x="4630738" y="3517900"/>
          <p14:tracePt t="32836" x="4673600" y="3560763"/>
          <p14:tracePt t="32843" x="4724400" y="3611563"/>
          <p14:tracePt t="32851" x="4757738" y="3629025"/>
          <p14:tracePt t="32859" x="4800600" y="3646488"/>
          <p14:tracePt t="32868" x="4868863" y="3697288"/>
          <p14:tracePt t="32883" x="5003800" y="3730625"/>
          <p14:tracePt t="32891" x="5072063" y="3763963"/>
          <p14:tracePt t="32899" x="5114925" y="3763963"/>
          <p14:tracePt t="32907" x="5165725" y="3781425"/>
          <p14:tracePt t="32915" x="5233988" y="3790950"/>
          <p14:tracePt t="32923" x="5276850" y="3806825"/>
          <p14:tracePt t="32931" x="5343525" y="3806825"/>
          <p14:tracePt t="32939" x="5429250" y="3806825"/>
          <p14:tracePt t="32947" x="5497513" y="3841750"/>
          <p14:tracePt t="32955" x="5538788" y="3841750"/>
          <p14:tracePt t="32964" x="5607050" y="3857625"/>
          <p14:tracePt t="32971" x="5667375" y="3857625"/>
          <p14:tracePt t="32981" x="5692775" y="3857625"/>
          <p14:tracePt t="32987" x="5776913" y="3857625"/>
          <p14:tracePt t="32995" x="5853113" y="3832225"/>
          <p14:tracePt t="33003" x="5981700" y="3748088"/>
          <p14:tracePt t="33011" x="6083300" y="3646488"/>
          <p14:tracePt t="33019" x="6159500" y="3568700"/>
          <p14:tracePt t="33027" x="6219825" y="3492500"/>
          <p14:tracePt t="33035" x="6278563" y="3390900"/>
          <p14:tracePt t="33043" x="6329363" y="3322638"/>
          <p14:tracePt t="33052" x="6364288" y="3271838"/>
          <p14:tracePt t="33059" x="6440488" y="3178175"/>
          <p14:tracePt t="33069" x="6465888" y="3152775"/>
          <p14:tracePt t="33075" x="6542088" y="3059113"/>
          <p14:tracePt t="33084" x="6592888" y="2982913"/>
          <p14:tracePt t="33091" x="6653213" y="2906713"/>
          <p14:tracePt t="33099" x="6729413" y="2830513"/>
          <p14:tracePt t="33107" x="6780213" y="2778125"/>
          <p14:tracePt t="33115" x="6813550" y="2711450"/>
          <p14:tracePt t="33123" x="6831013" y="2651125"/>
          <p14:tracePt t="33131" x="6864350" y="2549525"/>
          <p14:tracePt t="33139" x="6864350" y="2463800"/>
          <p14:tracePt t="33147" x="6864350" y="2379663"/>
          <p14:tracePt t="33155" x="6864350" y="2286000"/>
          <p14:tracePt t="33164" x="6864350" y="2200275"/>
          <p14:tracePt t="33171" x="6856413" y="2082800"/>
          <p14:tracePt t="33181" x="6838950" y="2014538"/>
          <p14:tracePt t="33187" x="6823075" y="1920875"/>
          <p14:tracePt t="33195" x="6823075" y="1911350"/>
          <p14:tracePt t="33203" x="6788150" y="1852613"/>
          <p14:tracePt t="33211" x="6788150" y="1784350"/>
          <p14:tracePt t="33219" x="6780213" y="1758950"/>
          <p14:tracePt t="33227" x="6780213" y="1700213"/>
          <p14:tracePt t="33236" x="6762750" y="1665288"/>
          <p14:tracePt t="33243" x="6762750" y="1622425"/>
          <p14:tracePt t="33252" x="6745288" y="1555750"/>
          <p14:tracePt t="33259" x="6694488" y="1504950"/>
          <p14:tracePt t="33268" x="6669088" y="1462088"/>
          <p14:tracePt t="33275" x="6592888" y="1385888"/>
          <p14:tracePt t="33284" x="6516688" y="1333500"/>
          <p14:tracePt t="33291" x="6415088" y="1249363"/>
          <p14:tracePt t="33299" x="6321425" y="1216025"/>
          <p14:tracePt t="33306" x="6245225" y="1155700"/>
          <p14:tracePt t="33316" x="6184900" y="1138238"/>
          <p14:tracePt t="33322" x="6134100" y="1122363"/>
          <p14:tracePt t="33330" x="6108700" y="1122363"/>
          <p14:tracePt t="33338" x="6100763" y="1112838"/>
          <p14:tracePt t="33378" x="6083300" y="1104900"/>
          <p14:tracePt t="33394" x="6040438" y="1087438"/>
          <p14:tracePt t="33402" x="6015038" y="1087438"/>
          <p14:tracePt t="33410" x="5956300" y="1087438"/>
          <p14:tracePt t="33418" x="5870575" y="1087438"/>
          <p14:tracePt t="33426" x="5751513" y="1087438"/>
          <p14:tracePt t="33434" x="5581650" y="1087438"/>
          <p14:tracePt t="33442" x="5437188" y="1087438"/>
          <p14:tracePt t="33450" x="5353050" y="1087438"/>
          <p14:tracePt t="33458" x="5267325" y="1087438"/>
          <p14:tracePt t="33466" x="5173663" y="1087438"/>
          <p14:tracePt t="33474" x="5132388" y="1087438"/>
          <p14:tracePt t="33483" x="5122863" y="1087438"/>
          <p14:tracePt t="33490" x="5106988" y="1087438"/>
          <p14:tracePt t="33499" x="5097463" y="1087438"/>
          <p14:tracePt t="33522" x="5054600" y="1096963"/>
          <p14:tracePt t="33530" x="5038725" y="1104900"/>
          <p14:tracePt t="33538" x="5013325" y="1130300"/>
          <p14:tracePt t="33546" x="4978400" y="1181100"/>
          <p14:tracePt t="33554" x="4935538" y="1231900"/>
          <p14:tracePt t="33562" x="4876800" y="1300163"/>
          <p14:tracePt t="33570" x="4800600" y="1401763"/>
          <p14:tracePt t="33579" x="4740275" y="1477963"/>
          <p14:tracePt t="33586" x="4706938" y="1530350"/>
          <p14:tracePt t="33594" x="4681538" y="1555750"/>
          <p14:tracePt t="33602" x="4664075" y="1622425"/>
          <p14:tracePt t="33610" x="4664075" y="1631950"/>
          <p14:tracePt t="33618" x="4630738" y="1690688"/>
          <p14:tracePt t="33626" x="4630738" y="1716088"/>
          <p14:tracePt t="33634" x="4630738" y="1784350"/>
          <p14:tracePt t="33642" x="4630738" y="1844675"/>
          <p14:tracePt t="33650" x="4630738" y="1928813"/>
          <p14:tracePt t="33658" x="4630738" y="2047875"/>
          <p14:tracePt t="33666" x="4630738" y="2192338"/>
          <p14:tracePt t="33674" x="4630738" y="2303463"/>
          <p14:tracePt t="33682" x="4630738" y="2422525"/>
          <p14:tracePt t="33691" x="4630738" y="2532063"/>
          <p14:tracePt t="33700" x="4630738" y="2676525"/>
          <p14:tracePt t="33707" x="4630738" y="2795588"/>
          <p14:tracePt t="33716" x="4630738" y="2855913"/>
          <p14:tracePt t="33723" x="4630738" y="2881313"/>
          <p14:tracePt t="33733" x="4630738" y="2932113"/>
          <p14:tracePt t="33740" x="4630738" y="2940050"/>
          <p14:tracePt t="33749" x="4630738" y="2957513"/>
          <p14:tracePt t="33756" x="4638675" y="2982913"/>
          <p14:tracePt t="33766" x="4638675" y="3008313"/>
          <p14:tracePt t="33772" x="4646613" y="3016250"/>
          <p14:tracePt t="33783" x="4664075" y="3059113"/>
          <p14:tracePt t="33789" x="4699000" y="3094038"/>
          <p14:tracePt t="33795" x="4732338" y="3160713"/>
          <p14:tracePt t="33803" x="4740275" y="3170238"/>
          <p14:tracePt t="33819" x="4749800" y="3186113"/>
          <p14:tracePt t="33859" x="4765675" y="3186113"/>
          <p14:tracePt t="34348" x="4791075" y="3195638"/>
          <p14:tracePt t="34356" x="4884738" y="3254375"/>
          <p14:tracePt t="34365" x="4962525" y="3330575"/>
          <p14:tracePt t="34371" x="5080000" y="3365500"/>
          <p14:tracePt t="34379" x="5233988" y="3433763"/>
          <p14:tracePt t="34386" x="5353050" y="3449638"/>
          <p14:tracePt t="34395" x="5421313" y="3467100"/>
          <p14:tracePt t="34402" x="5446713" y="3484563"/>
          <p14:tracePt t="34410" x="5462588" y="3502025"/>
          <p14:tracePt t="34418" x="5462588" y="3509963"/>
          <p14:tracePt t="34426" x="5472113" y="3535363"/>
          <p14:tracePt t="34628" x="5522913" y="3568700"/>
          <p14:tracePt t="34645" x="5632450" y="3560763"/>
          <p14:tracePt t="34652" x="5776913" y="3535363"/>
          <p14:tracePt t="34658" x="5819775" y="3535363"/>
          <p14:tracePt t="34667" x="5870575" y="3502025"/>
          <p14:tracePt t="34690" x="5880100" y="3492500"/>
          <p14:tracePt t="34699" x="5895975" y="3492500"/>
          <p14:tracePt t="34706" x="5938838" y="3492500"/>
          <p14:tracePt t="34715" x="5997575" y="3492500"/>
          <p14:tracePt t="34722" x="6057900" y="3492500"/>
          <p14:tracePt t="34730" x="6126163" y="3502025"/>
          <p14:tracePt t="34738" x="6253163" y="3543300"/>
          <p14:tracePt t="34746" x="6372225" y="3560763"/>
          <p14:tracePt t="34754" x="6516688" y="3603625"/>
          <p14:tracePt t="34763" x="6635750" y="3603625"/>
          <p14:tracePt t="34770" x="6805613" y="3603625"/>
          <p14:tracePt t="34779" x="6950075" y="3629025"/>
          <p14:tracePt t="34786" x="7034213" y="3629025"/>
          <p14:tracePt t="34795" x="7153275" y="3629025"/>
          <p14:tracePt t="34802" x="7213600" y="3629025"/>
          <p14:tracePt t="34810" x="7264400" y="3629025"/>
          <p14:tracePt t="34818" x="7289800" y="3629025"/>
          <p14:tracePt t="34826" x="7315200" y="3629025"/>
          <p14:tracePt t="34858" x="7323138" y="3629025"/>
          <p14:tracePt t="34932" x="7340600" y="3629025"/>
          <p14:tracePt t="34940" x="7383463" y="3629025"/>
          <p14:tracePt t="34949" x="7426325" y="3619500"/>
          <p14:tracePt t="34956" x="7477125" y="3619500"/>
          <p14:tracePt t="34964" x="7502525" y="3603625"/>
          <p14:tracePt t="34970" x="7545388" y="3603625"/>
          <p14:tracePt t="34979" x="7578725" y="3586163"/>
          <p14:tracePt t="34986" x="7621588" y="3568700"/>
          <p14:tracePt t="35002" x="7654925" y="3543300"/>
          <p14:tracePt t="35026" x="7680325" y="3527425"/>
          <p14:tracePt t="35034" x="7705725" y="3527425"/>
          <p14:tracePt t="35043" x="7756525" y="3509963"/>
          <p14:tracePt t="35050" x="7781925" y="3509963"/>
          <p14:tracePt t="35058" x="7893050" y="3509963"/>
          <p14:tracePt t="35067" x="7977188" y="3509963"/>
          <p14:tracePt t="35074" x="8045450" y="3509963"/>
          <p14:tracePt t="35083" x="8105775" y="3492500"/>
          <p14:tracePt t="35090" x="8131175" y="3492500"/>
          <p14:tracePt t="35099" x="8164513" y="3492500"/>
          <p14:tracePt t="35106" x="8174038" y="3484563"/>
          <p14:tracePt t="35397" x="8174038" y="3475038"/>
          <p14:tracePt t="35404" x="8131175" y="3459163"/>
          <p14:tracePt t="35413" x="8045450" y="3459163"/>
          <p14:tracePt t="35420" x="7994650" y="3459163"/>
          <p14:tracePt t="35426" x="7935913" y="3441700"/>
          <p14:tracePt t="35434" x="7867650" y="3441700"/>
          <p14:tracePt t="35442" x="7842250" y="3441700"/>
          <p14:tracePt t="35450" x="7781925" y="3441700"/>
          <p14:tracePt t="35458" x="7731125" y="3441700"/>
          <p14:tracePt t="35466" x="7688263" y="3441700"/>
          <p14:tracePt t="35475" x="7621588" y="3441700"/>
          <p14:tracePt t="35483" x="7561263" y="3424238"/>
          <p14:tracePt t="35490" x="7535863" y="3424238"/>
          <p14:tracePt t="35499" x="7467600" y="3424238"/>
          <p14:tracePt t="35506" x="7408863" y="3424238"/>
          <p14:tracePt t="35515" x="7340600" y="3424238"/>
          <p14:tracePt t="35522" x="7315200" y="3424238"/>
          <p14:tracePt t="35530" x="7246938" y="3424238"/>
          <p14:tracePt t="35538" x="7221538" y="3424238"/>
          <p14:tracePt t="35546" x="7178675" y="3424238"/>
          <p14:tracePt t="35555" x="7153275" y="3424238"/>
          <p14:tracePt t="35562" x="7102475" y="3424238"/>
          <p14:tracePt t="35570" x="7077075" y="3424238"/>
          <p14:tracePt t="35579" x="7018338" y="3424238"/>
          <p14:tracePt t="35586" x="6983413" y="3433763"/>
          <p14:tracePt t="35596" x="6975475" y="3433763"/>
          <p14:tracePt t="35732" x="6950075" y="3433763"/>
          <p14:tracePt t="35739" x="6899275" y="3467100"/>
          <p14:tracePt t="35763" x="6889750" y="3475038"/>
          <p14:tracePt t="35787" x="6873875" y="3484563"/>
          <p14:tracePt t="35803" x="6848475" y="3502025"/>
          <p14:tracePt t="35827" x="6838950" y="3527425"/>
          <p14:tracePt t="35835" x="6823075" y="3543300"/>
          <p14:tracePt t="35850" x="6823075" y="3586163"/>
          <p14:tracePt t="35883" x="6823075" y="3594100"/>
          <p14:tracePt t="35923" x="6823075" y="3619500"/>
          <p14:tracePt t="35930" x="6823075" y="3636963"/>
          <p14:tracePt t="35939" x="6823075" y="3646488"/>
          <p14:tracePt t="35946" x="6823075" y="3671888"/>
          <p14:tracePt t="35955" x="6831013" y="3697288"/>
          <p14:tracePt t="35963" x="6831013" y="3713163"/>
          <p14:tracePt t="35971" x="6838950" y="3738563"/>
          <p14:tracePt t="35995" x="6856413" y="3763963"/>
          <p14:tracePt t="36019" x="6873875" y="3763963"/>
          <p14:tracePt t="36035" x="6899275" y="3781425"/>
          <p14:tracePt t="36050" x="6907213" y="3790950"/>
          <p14:tracePt t="36059" x="6915150" y="3806825"/>
          <p14:tracePt t="36067" x="6950075" y="3806825"/>
          <p14:tracePt t="36075" x="6958013" y="3806825"/>
          <p14:tracePt t="36083" x="6967538" y="3806825"/>
          <p14:tracePt t="36091" x="7008813" y="3806825"/>
          <p14:tracePt t="36099" x="7034213" y="3806825"/>
          <p14:tracePt t="36107" x="7085013" y="3824288"/>
          <p14:tracePt t="36115" x="7145338" y="3824288"/>
          <p14:tracePt t="36123" x="7162800" y="3824288"/>
          <p14:tracePt t="36131" x="7188200" y="3824288"/>
          <p14:tracePt t="36139" x="7229475" y="3824288"/>
          <p14:tracePt t="36146" x="7246938" y="3824288"/>
          <p14:tracePt t="36155" x="7281863" y="3824288"/>
          <p14:tracePt t="36163" x="7315200" y="3824288"/>
          <p14:tracePt t="36170" x="7373938" y="3824288"/>
          <p14:tracePt t="36179" x="7383463" y="3824288"/>
          <p14:tracePt t="36187" x="7408863" y="3824288"/>
          <p14:tracePt t="36196" x="7442200" y="3824288"/>
          <p14:tracePt t="36203" x="7451725" y="3824288"/>
          <p14:tracePt t="36211" x="7467600" y="3824288"/>
          <p14:tracePt t="36218" x="7502525" y="3824288"/>
          <p14:tracePt t="36227" x="7570788" y="3824288"/>
          <p14:tracePt t="36235" x="7596188" y="3824288"/>
          <p14:tracePt t="36243" x="7688263" y="3790950"/>
          <p14:tracePt t="36250" x="7748588" y="3790950"/>
          <p14:tracePt t="36259" x="7816850" y="3773488"/>
          <p14:tracePt t="36267" x="7910513" y="3756025"/>
          <p14:tracePt t="36275" x="7935913" y="3756025"/>
          <p14:tracePt t="36283" x="7994650" y="3756025"/>
          <p14:tracePt t="36291" x="8062913" y="3738563"/>
          <p14:tracePt t="36299" x="8088313" y="3738563"/>
          <p14:tracePt t="36307" x="8131175" y="3738563"/>
          <p14:tracePt t="36315" x="8181975" y="3713163"/>
          <p14:tracePt t="36322" x="8207375" y="3713163"/>
          <p14:tracePt t="36331" x="8232775" y="3713163"/>
          <p14:tracePt t="36338" x="8283575" y="3697288"/>
          <p14:tracePt t="36346" x="8308975" y="3697288"/>
          <p14:tracePt t="36354" x="8326438" y="3697288"/>
          <p14:tracePt t="36363" x="8351838" y="3697288"/>
          <p14:tracePt t="36370" x="8359775" y="3697288"/>
          <p14:tracePt t="36436" x="8385175" y="3679825"/>
          <p14:tracePt t="36452" x="8428038" y="3679825"/>
          <p14:tracePt t="36460" x="8445500" y="3671888"/>
          <p14:tracePt t="36475" x="8488363" y="3671888"/>
          <p14:tracePt t="36484" x="8496300" y="3654425"/>
          <p14:tracePt t="36491" x="8513763" y="3646488"/>
          <p14:tracePt t="36507" x="8539163" y="3629025"/>
          <p14:tracePt t="36588" x="8539163" y="3619500"/>
          <p14:tracePt t="36598" x="8539163" y="3594100"/>
          <p14:tracePt t="36635" x="8539163" y="3586163"/>
          <p14:tracePt t="36683" x="8529638" y="3552825"/>
          <p14:tracePt t="36691" x="8521700" y="3543300"/>
          <p14:tracePt t="36700" x="8488363" y="3517900"/>
          <p14:tracePt t="36707" x="8445500" y="3502025"/>
          <p14:tracePt t="36715" x="8394700" y="3484563"/>
          <p14:tracePt t="36723" x="8334375" y="3467100"/>
          <p14:tracePt t="36731" x="8283575" y="3433763"/>
          <p14:tracePt t="36739" x="8258175" y="3424238"/>
          <p14:tracePt t="36747" x="8207375" y="3408363"/>
          <p14:tracePt t="36754" x="8199438" y="3408363"/>
          <p14:tracePt t="36763" x="8181975" y="3408363"/>
          <p14:tracePt t="36771" x="8174038" y="3408363"/>
          <p14:tracePt t="36779" x="8131175" y="3408363"/>
          <p14:tracePt t="36786" x="8105775" y="3408363"/>
          <p14:tracePt t="36797" x="8080375" y="3408363"/>
          <p14:tracePt t="36802" x="8029575" y="3408363"/>
          <p14:tracePt t="36811" x="7969250" y="3408363"/>
          <p14:tracePt t="36818" x="7926388" y="3408363"/>
          <p14:tracePt t="36826" x="7875588" y="3408363"/>
          <p14:tracePt t="36834" x="7832725" y="3408363"/>
          <p14:tracePt t="36843" x="7748588" y="3408363"/>
          <p14:tracePt t="36850" x="7680325" y="3433763"/>
          <p14:tracePt t="36859" x="7612063" y="3433763"/>
          <p14:tracePt t="36867" x="7570788" y="3433763"/>
          <p14:tracePt t="36875" x="7502525" y="3449638"/>
          <p14:tracePt t="36895" x="7434263" y="3449638"/>
          <p14:tracePt t="36900" x="7400925" y="3467100"/>
          <p14:tracePt t="36931" x="7373938" y="3467100"/>
          <p14:tracePt t="36939" x="7366000" y="3467100"/>
          <p14:tracePt t="36946" x="7340600" y="3467100"/>
          <p14:tracePt t="36955" x="7289800" y="3484563"/>
          <p14:tracePt t="36963" x="7264400" y="3484563"/>
          <p14:tracePt t="36971" x="7204075" y="3484563"/>
          <p14:tracePt t="36980" x="7153275" y="3484563"/>
          <p14:tracePt t="36987" x="7112000" y="3484563"/>
          <p14:tracePt t="36996" x="7026275" y="3484563"/>
          <p14:tracePt t="37003" x="6942138" y="3484563"/>
          <p14:tracePt t="37011" x="6873875" y="3484563"/>
          <p14:tracePt t="37019" x="6813550" y="3484563"/>
          <p14:tracePt t="37026" x="6780213" y="3484563"/>
          <p14:tracePt t="37035" x="6754813" y="3484563"/>
          <p14:tracePt t="37108" x="6745288" y="3484563"/>
          <p14:tracePt t="37116" x="6729413" y="3492500"/>
          <p14:tracePt t="37308" x="6737350" y="3535363"/>
          <p14:tracePt t="37315" x="6745288" y="3543300"/>
          <p14:tracePt t="37323" x="6745288" y="3560763"/>
          <p14:tracePt t="37330" x="6762750" y="3586163"/>
          <p14:tracePt t="37338" x="6770688" y="3594100"/>
          <p14:tracePt t="37395" x="6788150" y="3594100"/>
          <p14:tracePt t="37402" x="6797675" y="3611563"/>
          <p14:tracePt t="37411" x="6813550" y="3611563"/>
          <p14:tracePt t="37418" x="6823075" y="3611563"/>
          <p14:tracePt t="37427" x="6848475" y="3611563"/>
          <p14:tracePt t="37435" x="6881813" y="3636963"/>
          <p14:tracePt t="37442" x="6907213" y="3654425"/>
          <p14:tracePt t="37451" x="6932613" y="3654425"/>
          <p14:tracePt t="37475" x="6950075" y="3662363"/>
          <p14:tracePt t="37539" x="6958013" y="3662363"/>
          <p14:tracePt t="37547" x="6983413" y="3662363"/>
          <p14:tracePt t="37555" x="7000875" y="3662363"/>
          <p14:tracePt t="37571" x="7026275" y="3662363"/>
          <p14:tracePt t="37580" x="7051675" y="3662363"/>
          <p14:tracePt t="37587" x="7077075" y="3662363"/>
          <p14:tracePt t="37596" x="7085013" y="3662363"/>
          <p14:tracePt t="37603" x="7127875" y="3679825"/>
          <p14:tracePt t="37611" x="7145338" y="3679825"/>
          <p14:tracePt t="37619" x="7188200" y="3679825"/>
          <p14:tracePt t="37627" x="7213600" y="3679825"/>
          <p14:tracePt t="37635" x="7256463" y="3679825"/>
          <p14:tracePt t="37643" x="7297738" y="3679825"/>
          <p14:tracePt t="37651" x="7348538" y="3679825"/>
          <p14:tracePt t="37659" x="7408863" y="3679825"/>
          <p14:tracePt t="37667" x="7434263" y="3679825"/>
          <p14:tracePt t="37675" x="7485063" y="3679825"/>
          <p14:tracePt t="37683" x="7493000" y="3679825"/>
          <p14:tracePt t="37691" x="7518400" y="3679825"/>
          <p14:tracePt t="37699" x="7545388" y="3679825"/>
          <p14:tracePt t="37706" x="7578725" y="3679825"/>
          <p14:tracePt t="37716" x="7586663" y="3679825"/>
          <p14:tracePt t="37722" x="7629525" y="3679825"/>
          <p14:tracePt t="37730" x="7654925" y="3679825"/>
          <p14:tracePt t="37739" x="7697788" y="3679825"/>
          <p14:tracePt t="37747" x="7731125" y="3679825"/>
          <p14:tracePt t="37755" x="7756525" y="3679825"/>
          <p14:tracePt t="37763" x="7766050" y="3679825"/>
          <p14:tracePt t="37771" x="7791450" y="3679825"/>
          <p14:tracePt t="37780" x="7816850" y="3679825"/>
          <p14:tracePt t="37787" x="7832725" y="3679825"/>
          <p14:tracePt t="37797" x="7859713" y="3679825"/>
          <p14:tracePt t="37803" x="7900988" y="3679825"/>
          <p14:tracePt t="37811" x="7918450" y="3679825"/>
          <p14:tracePt t="37819" x="7951788" y="3679825"/>
          <p14:tracePt t="37827" x="7969250" y="3679825"/>
          <p14:tracePt t="37835" x="7977188" y="3679825"/>
          <p14:tracePt t="37843" x="8020050" y="3679825"/>
          <p14:tracePt t="37851" x="8045450" y="3679825"/>
          <p14:tracePt t="37867" x="8096250" y="3679825"/>
          <p14:tracePt t="37881" x="8105775" y="3679825"/>
          <p14:tracePt t="37891" x="8113713" y="3679825"/>
          <p14:tracePt t="37907" x="8131175" y="3679825"/>
          <p14:tracePt t="37915" x="8174038" y="3679825"/>
          <p14:tracePt t="37923" x="8181975" y="3679825"/>
          <p14:tracePt t="37931" x="8199438" y="3679825"/>
          <p14:tracePt t="37947" x="8224838" y="3679825"/>
          <p14:tracePt t="37955" x="8250238" y="3662363"/>
          <p14:tracePt t="37963" x="8258175" y="3646488"/>
          <p14:tracePt t="37980" x="8291513" y="3636963"/>
          <p14:tracePt t="37987" x="8301038" y="3636963"/>
          <p14:tracePt t="38117" x="8308975" y="3619500"/>
          <p14:tracePt t="38125" x="8326438" y="3611563"/>
          <p14:tracePt t="38134" x="8369300" y="3594100"/>
          <p14:tracePt t="38140" x="8377238" y="3586163"/>
          <p14:tracePt t="38154" x="8394700" y="3578225"/>
          <p14:tracePt t="38163" x="8402638" y="3560763"/>
          <p14:tracePt t="38170" x="8410575" y="3560763"/>
          <p14:tracePt t="38179" x="8435975" y="3552825"/>
          <p14:tracePt t="38186" x="8470900" y="3517900"/>
          <p14:tracePt t="38947" x="8478838" y="3509963"/>
          <p14:tracePt t="39019" x="8496300" y="3509963"/>
          <p14:tracePt t="39059" x="8504238" y="3517900"/>
          <p14:tracePt t="39075" x="8504238" y="3535363"/>
          <p14:tracePt t="39090" x="8504238" y="3578225"/>
          <p14:tracePt t="39115" x="8504238" y="3586163"/>
          <p14:tracePt t="39122" x="8504238" y="3594100"/>
          <p14:tracePt t="39138" x="8504238" y="3619500"/>
          <p14:tracePt t="39146" x="8504238" y="3636963"/>
          <p14:tracePt t="39155" x="8488363" y="3662363"/>
          <p14:tracePt t="39162" x="8428038" y="3662363"/>
          <p14:tracePt t="39170" x="8359775" y="3662363"/>
          <p14:tracePt t="39179" x="8275638" y="3662363"/>
          <p14:tracePt t="39186" x="8189913" y="3662363"/>
          <p14:tracePt t="39196" x="8164513" y="3662363"/>
          <p14:tracePt t="39202" x="8147050" y="3662363"/>
          <p14:tracePt t="39387" x="8147050" y="3646488"/>
          <p14:tracePt t="39403" x="8147050" y="3636963"/>
          <p14:tracePt t="39419" x="8121650" y="3603625"/>
          <p14:tracePt t="39427" x="8088313" y="3578225"/>
          <p14:tracePt t="39435" x="8045450" y="3578225"/>
          <p14:tracePt t="39443" x="8020050" y="3578225"/>
          <p14:tracePt t="39450" x="7951788" y="3586163"/>
          <p14:tracePt t="39458" x="7926388" y="3611563"/>
          <p14:tracePt t="39466" x="7910513" y="3662363"/>
          <p14:tracePt t="39474" x="7910513" y="3705225"/>
          <p14:tracePt t="39482" x="7910513" y="3730625"/>
          <p14:tracePt t="39490" x="7910513" y="3748088"/>
          <p14:tracePt t="39499" x="7910513" y="3773488"/>
          <p14:tracePt t="39515" x="7910513" y="3781425"/>
          <p14:tracePt t="39570" x="7910513" y="3798888"/>
          <p14:tracePt t="39586" x="7910513" y="3806825"/>
          <p14:tracePt t="39595" x="7910513" y="3832225"/>
          <p14:tracePt t="39611" x="7910513" y="3849688"/>
          <p14:tracePt t="39643" x="7910513" y="3857625"/>
          <p14:tracePt t="39658" x="7910513" y="3867150"/>
          <p14:tracePt t="40572" x="7910513" y="3892550"/>
          <p14:tracePt t="40604" x="7910513" y="3908425"/>
          <p14:tracePt t="45267" x="7910513" y="3917950"/>
          <p14:tracePt t="45275" x="7885113" y="3917950"/>
          <p14:tracePt t="45284" x="7885113" y="3900488"/>
          <p14:tracePt t="45290" x="7867650" y="3892550"/>
          <p14:tracePt t="45299" x="7867650" y="3849688"/>
          <p14:tracePt t="45306" x="7867650" y="3824288"/>
          <p14:tracePt t="45315" x="7867650" y="3798888"/>
          <p14:tracePt t="45322" x="7867650" y="3781425"/>
          <p14:tracePt t="45331" x="7867650" y="3773488"/>
          <p14:tracePt t="45338" x="7867650" y="3756025"/>
          <p14:tracePt t="45347" x="7867650" y="3730625"/>
          <p14:tracePt t="45354" x="7867650" y="3705225"/>
          <p14:tracePt t="45362" x="7867650" y="3662363"/>
          <p14:tracePt t="45370" x="7867650" y="3636963"/>
          <p14:tracePt t="45378" x="7867650" y="3586163"/>
          <p14:tracePt t="45386" x="7867650" y="3543300"/>
          <p14:tracePt t="45395" x="7850188" y="3475038"/>
          <p14:tracePt t="45402" x="7832725" y="3382963"/>
          <p14:tracePt t="45411" x="7816850" y="3322638"/>
          <p14:tracePt t="45418" x="7781925" y="3221038"/>
          <p14:tracePt t="45427" x="7781925" y="3195638"/>
          <p14:tracePt t="45434" x="7781925" y="3152775"/>
          <p14:tracePt t="45442" x="7781925" y="3127375"/>
          <p14:tracePt t="45450" x="7766050" y="3076575"/>
          <p14:tracePt t="45458" x="7766050" y="3067050"/>
          <p14:tracePt t="45466" x="7766050" y="3051175"/>
          <p14:tracePt t="45474" x="7766050" y="3016250"/>
          <p14:tracePt t="45482" x="7766050" y="3000375"/>
          <p14:tracePt t="45490" x="7766050" y="2957513"/>
          <p14:tracePt t="45498" x="7748588" y="2932113"/>
          <p14:tracePt t="45506" x="7715250" y="2838450"/>
          <p14:tracePt t="45515" x="7715250" y="2830513"/>
          <p14:tracePt t="45522" x="7697788" y="2770188"/>
          <p14:tracePt t="45531" x="7697788" y="2762250"/>
          <p14:tracePt t="45538" x="7688263" y="2701925"/>
          <p14:tracePt t="45547" x="7672388" y="2660650"/>
          <p14:tracePt t="45555" x="7637463" y="2625725"/>
          <p14:tracePt t="45563" x="7629525" y="2617788"/>
          <p14:tracePt t="45570" x="7629525" y="2592388"/>
          <p14:tracePt t="45578" x="7612063" y="2557463"/>
          <p14:tracePt t="45586" x="7604125" y="2549525"/>
          <p14:tracePt t="45595" x="7604125" y="2532063"/>
          <p14:tracePt t="45602" x="7570788" y="2489200"/>
          <p14:tracePt t="45611" x="7561263" y="2481263"/>
          <p14:tracePt t="45618" x="7553325" y="2473325"/>
          <p14:tracePt t="45634" x="7535863" y="2455863"/>
          <p14:tracePt t="45658" x="7535863" y="2447925"/>
          <p14:tracePt t="45690" x="7510463" y="2422525"/>
          <p14:tracePt t="45698" x="7493000" y="2371725"/>
          <p14:tracePt t="45706" x="7493000" y="2362200"/>
          <p14:tracePt t="45715" x="7477125" y="2303463"/>
          <p14:tracePt t="45722" x="7467600" y="2268538"/>
          <p14:tracePt t="45731" x="7467600" y="2227263"/>
          <p14:tracePt t="45738" x="7434263" y="2159000"/>
          <p14:tracePt t="45746" x="7416800" y="2133600"/>
          <p14:tracePt t="45754" x="7416800" y="2082800"/>
          <p14:tracePt t="45762" x="7400925" y="2055813"/>
          <p14:tracePt t="45868" x="7348538" y="1989138"/>
          <p14:tracePt t="45907" x="7340600" y="1971675"/>
          <p14:tracePt t="46011" x="7323138" y="1971675"/>
          <p14:tracePt t="46019" x="7315200" y="1963738"/>
          <p14:tracePt t="46028" x="7307263" y="1963738"/>
          <p14:tracePt t="46043" x="7289800" y="1963738"/>
          <p14:tracePt t="46219" x="7297738" y="1963738"/>
          <p14:tracePt t="46228" x="7307263" y="1963738"/>
          <p14:tracePt t="46236" x="7332663" y="1963738"/>
          <p14:tracePt t="46243" x="7340600" y="1963738"/>
          <p14:tracePt t="46250" x="7373938" y="1963738"/>
          <p14:tracePt t="46258" x="7383463" y="1979613"/>
          <p14:tracePt t="46266" x="7408863" y="1989138"/>
          <p14:tracePt t="46282" x="7442200" y="2022475"/>
          <p14:tracePt t="46290" x="7467600" y="2055813"/>
          <p14:tracePt t="46298" x="7485063" y="2065338"/>
          <p14:tracePt t="46306" x="7510463" y="2082800"/>
          <p14:tracePt t="46315" x="7535863" y="2090738"/>
          <p14:tracePt t="46322" x="7570788" y="2124075"/>
          <p14:tracePt t="46331" x="7578725" y="2133600"/>
          <p14:tracePt t="46338" x="7604125" y="2149475"/>
          <p14:tracePt t="46347" x="7621588" y="2159000"/>
          <p14:tracePt t="46354" x="7646988" y="2184400"/>
          <p14:tracePt t="46370" x="7688263" y="2200275"/>
          <p14:tracePt t="46394" x="7723188" y="2217738"/>
          <p14:tracePt t="46418" x="7748588" y="2217738"/>
          <p14:tracePt t="46427" x="7756525" y="2217738"/>
          <p14:tracePt t="46435" x="7781925" y="2217738"/>
          <p14:tracePt t="46442" x="7816850" y="2217738"/>
          <p14:tracePt t="46450" x="7824788" y="2217738"/>
          <p14:tracePt t="46458" x="7850188" y="2217738"/>
          <p14:tracePt t="46466" x="7875588" y="2217738"/>
          <p14:tracePt t="46482" x="7900988" y="2217738"/>
          <p14:tracePt t="46490" x="7977188" y="2174875"/>
          <p14:tracePt t="46506" x="8004175" y="2159000"/>
          <p14:tracePt t="46515" x="8037513" y="2141538"/>
          <p14:tracePt t="46522" x="8062913" y="2133600"/>
          <p14:tracePt t="46531" x="8070850" y="2116138"/>
          <p14:tracePt t="46595" x="8088313" y="2108200"/>
          <p14:tracePt t="46643" x="8096250" y="2090738"/>
          <p14:tracePt t="46651" x="8113713" y="2082800"/>
          <p14:tracePt t="46659" x="8121650" y="2055813"/>
          <p14:tracePt t="46667" x="8139113" y="2022475"/>
          <p14:tracePt t="46683" x="8156575" y="1997075"/>
          <p14:tracePt t="46691" x="8199438" y="1946275"/>
          <p14:tracePt t="46700" x="8199438" y="1938338"/>
          <p14:tracePt t="46707" x="8215313" y="1895475"/>
          <p14:tracePt t="46715" x="8224838" y="1885950"/>
          <p14:tracePt t="46723" x="8258175" y="1844675"/>
          <p14:tracePt t="46731" x="8266113" y="1827213"/>
          <p14:tracePt t="46851" x="8266113" y="1835150"/>
          <p14:tracePt t="46860" x="8266113" y="1844675"/>
          <p14:tracePt t="46883" x="8266113" y="1852613"/>
          <p14:tracePt t="46891" x="8266113" y="1870075"/>
          <p14:tracePt t="46907" x="8240713" y="1895475"/>
          <p14:tracePt t="46915" x="8207375" y="1911350"/>
          <p14:tracePt t="46922" x="8181975" y="1938338"/>
          <p14:tracePt t="46931" x="8131175" y="1971675"/>
          <p14:tracePt t="46938" x="8105775" y="1989138"/>
          <p14:tracePt t="46946" x="8088313" y="1997075"/>
          <p14:tracePt t="46954" x="8045450" y="2014538"/>
          <p14:tracePt t="46962" x="8020050" y="2039938"/>
          <p14:tracePt t="46978" x="7969250" y="2055813"/>
          <p14:tracePt t="46986" x="7943850" y="2090738"/>
          <p14:tracePt t="46995" x="7926388" y="2098675"/>
          <p14:tracePt t="47002" x="7885113" y="2141538"/>
          <p14:tracePt t="47011" x="7867650" y="2174875"/>
          <p14:tracePt t="47018" x="7859713" y="2184400"/>
          <p14:tracePt t="47027" x="7832725" y="2227263"/>
          <p14:tracePt t="47035" x="7799388" y="2278063"/>
          <p14:tracePt t="47042" x="7791450" y="2286000"/>
          <p14:tracePt t="47050" x="7748588" y="2328863"/>
          <p14:tracePt t="47058" x="7731125" y="2344738"/>
          <p14:tracePt t="47066" x="7723188" y="2354263"/>
          <p14:tracePt t="47075" x="7705725" y="2354263"/>
          <p14:tracePt t="47082" x="7697788" y="2354263"/>
          <p14:tracePt t="47090" x="7680325" y="2362200"/>
          <p14:tracePt t="47484" x="7705725" y="2344738"/>
          <p14:tracePt t="47491" x="7773988" y="2293938"/>
          <p14:tracePt t="47499" x="7875588" y="2192338"/>
          <p14:tracePt t="47506" x="8004175" y="2082800"/>
          <p14:tracePt t="47515" x="8080375" y="2022475"/>
          <p14:tracePt t="47522" x="8131175" y="1979613"/>
          <p14:tracePt t="47531" x="8164513" y="1903413"/>
          <p14:tracePt t="47538" x="8174038" y="1895475"/>
          <p14:tracePt t="47547" x="8174038" y="1885950"/>
          <p14:tracePt t="47676" x="8174038" y="1903413"/>
          <p14:tracePt t="47684" x="8174038" y="1928813"/>
          <p14:tracePt t="47692" x="8139113" y="1963738"/>
          <p14:tracePt t="47701" x="8131175" y="1971675"/>
          <p14:tracePt t="47707" x="8096250" y="2014538"/>
          <p14:tracePt t="47715" x="8070850" y="2039938"/>
          <p14:tracePt t="47723" x="8062913" y="2055813"/>
          <p14:tracePt t="47731" x="8012113" y="2098675"/>
          <p14:tracePt t="47738" x="8004175" y="2124075"/>
          <p14:tracePt t="47746" x="7951788" y="2174875"/>
          <p14:tracePt t="47754" x="7943850" y="2192338"/>
          <p14:tracePt t="47763" x="7926388" y="2200275"/>
          <p14:tracePt t="48164" x="7918450" y="2209800"/>
          <p14:tracePt t="48172" x="7900988" y="2209800"/>
          <p14:tracePt t="48180" x="7893050" y="2209800"/>
          <p14:tracePt t="48187" x="7867650" y="2227263"/>
          <p14:tracePt t="48195" x="7816850" y="2243138"/>
          <p14:tracePt t="48202" x="7807325" y="2243138"/>
          <p14:tracePt t="48211" x="7766050" y="2252663"/>
          <p14:tracePt t="48218" x="7740650" y="2252663"/>
          <p14:tracePt t="48227" x="7723188" y="2252663"/>
          <p14:tracePt t="48235" x="7715250" y="2268538"/>
          <p14:tracePt t="48307" x="7688263" y="2278063"/>
          <p14:tracePt t="48315" x="7654925" y="2278063"/>
          <p14:tracePt t="48323" x="7629525" y="2260600"/>
          <p14:tracePt t="48331" x="7578725" y="2227263"/>
          <p14:tracePt t="48339" x="7570788" y="2217738"/>
          <p14:tracePt t="48347" x="7510463" y="2166938"/>
          <p14:tracePt t="48355" x="7493000" y="2159000"/>
          <p14:tracePt t="48363" x="7451725" y="2116138"/>
          <p14:tracePt t="48371" x="7442200" y="2108200"/>
          <p14:tracePt t="48379" x="7426325" y="2073275"/>
          <p14:tracePt t="48387" x="7416800" y="2065338"/>
          <p14:tracePt t="48396" x="7391400" y="2047875"/>
          <p14:tracePt t="48413" x="7373938" y="2039938"/>
          <p14:tracePt t="48435" x="7348538" y="2039938"/>
          <p14:tracePt t="48443" x="7340600" y="2039938"/>
          <p14:tracePt t="48459" x="7323138" y="2039938"/>
          <p14:tracePt t="48467" x="7315200" y="2039938"/>
          <p14:tracePt t="48484" x="7289800" y="2039938"/>
          <p14:tracePt t="48491" x="7281863" y="2039938"/>
          <p14:tracePt t="48500" x="7264400" y="2039938"/>
          <p14:tracePt t="48507" x="7256463" y="2039938"/>
          <p14:tracePt t="48523" x="7229475" y="2039938"/>
          <p14:tracePt t="48531" x="7204075" y="2039938"/>
          <p14:tracePt t="48539" x="7188200" y="2039938"/>
          <p14:tracePt t="48547" x="7162800" y="2039938"/>
          <p14:tracePt t="48555" x="7137400" y="2039938"/>
          <p14:tracePt t="48562" x="7119938" y="2039938"/>
          <p14:tracePt t="48571" x="7094538" y="2014538"/>
          <p14:tracePt t="48579" x="7085013" y="2014538"/>
          <p14:tracePt t="48596" x="7069138" y="2014538"/>
          <p14:tracePt t="48613" x="7059613" y="1997075"/>
          <p14:tracePt t="48956" x="7059613" y="2005013"/>
          <p14:tracePt t="48980" x="7094538" y="2014538"/>
          <p14:tracePt t="49028" x="7119938" y="2047875"/>
          <p14:tracePt t="49036" x="7119938" y="2055813"/>
          <p14:tracePt t="49044" x="7137400" y="2073275"/>
          <p14:tracePt t="49052" x="7162800" y="2098675"/>
          <p14:tracePt t="49059" x="7170738" y="2108200"/>
          <p14:tracePt t="49066" x="7196138" y="2141538"/>
          <p14:tracePt t="49074" x="7213600" y="2149475"/>
          <p14:tracePt t="49090" x="7221538" y="2159000"/>
          <p14:tracePt t="49099" x="7239000" y="2174875"/>
          <p14:tracePt t="49122" x="7239000" y="2184400"/>
          <p14:tracePt t="49131" x="7246938" y="2209800"/>
          <p14:tracePt t="49147" x="7264400" y="2227263"/>
          <p14:tracePt t="49154" x="7272338" y="2235200"/>
          <p14:tracePt t="49162" x="7297738" y="2260600"/>
          <p14:tracePt t="49170" x="7315200" y="2278063"/>
          <p14:tracePt t="49178" x="7323138" y="2286000"/>
          <p14:tracePt t="49186" x="7366000" y="2328863"/>
          <p14:tracePt t="49195" x="7383463" y="2344738"/>
          <p14:tracePt t="49202" x="7391400" y="2344738"/>
          <p14:tracePt t="49211" x="7400925" y="2354263"/>
          <p14:tracePt t="49218" x="7416800" y="2354263"/>
          <p14:tracePt t="49228" x="7442200" y="2379663"/>
          <p14:tracePt t="49234" x="7467600" y="2397125"/>
          <p14:tracePt t="49242" x="7502525" y="2413000"/>
          <p14:tracePt t="49250" x="7527925" y="2422525"/>
          <p14:tracePt t="49258" x="7545388" y="2422525"/>
          <p14:tracePt t="49266" x="7570788" y="2438400"/>
          <p14:tracePt t="49282" x="7596188" y="2438400"/>
          <p14:tracePt t="49477" x="7578725" y="2405063"/>
          <p14:tracePt t="49485" x="7570788" y="2397125"/>
          <p14:tracePt t="49494" x="7553325" y="2387600"/>
          <p14:tracePt t="49500" x="7527925" y="2354263"/>
          <p14:tracePt t="49506" x="7510463" y="2328863"/>
          <p14:tracePt t="49515" x="7502525" y="2319338"/>
          <p14:tracePt t="49522" x="7485063" y="2303463"/>
          <p14:tracePt t="49538" x="7442200" y="2260600"/>
          <p14:tracePt t="49653" x="7442200" y="2235200"/>
          <p14:tracePt t="49661" x="7434263" y="2209800"/>
          <p14:tracePt t="49666" x="7416800" y="2192338"/>
          <p14:tracePt t="49714" x="7408863" y="2184400"/>
          <p14:tracePt t="49723" x="7391400" y="2166938"/>
          <p14:tracePt t="49747" x="7383463" y="2159000"/>
          <p14:tracePt t="49861" x="7373938" y="2141538"/>
          <p14:tracePt t="49877" x="7358063" y="2141538"/>
          <p14:tracePt t="49892" x="7348538" y="2133600"/>
          <p14:tracePt t="49899" x="7332663" y="2124075"/>
          <p14:tracePt t="50148" x="7366000" y="2141538"/>
          <p14:tracePt t="50156" x="7383463" y="2149475"/>
          <p14:tracePt t="50165" x="7408863" y="2184400"/>
          <p14:tracePt t="50172" x="7434263" y="2209800"/>
          <p14:tracePt t="50186" x="7467600" y="2243138"/>
          <p14:tracePt t="50194" x="7485063" y="2286000"/>
          <p14:tracePt t="50202" x="7493000" y="2303463"/>
          <p14:tracePt t="50211" x="7510463" y="2311400"/>
          <p14:tracePt t="50218" x="7518400" y="2319338"/>
          <p14:tracePt t="50228" x="7535863" y="2354263"/>
          <p14:tracePt t="50242" x="7545388" y="2362200"/>
          <p14:tracePt t="50250" x="7561263" y="2371725"/>
          <p14:tracePt t="50266" x="7570788" y="2387600"/>
          <p14:tracePt t="51172" x="7570788" y="2371725"/>
          <p14:tracePt t="51180" x="7570788" y="2344738"/>
          <p14:tracePt t="51194" x="7570788" y="2328863"/>
          <p14:tracePt t="51210" x="7586663" y="2286000"/>
          <p14:tracePt t="51218" x="7586663" y="2278063"/>
          <p14:tracePt t="51227" x="7596188" y="2260600"/>
          <p14:tracePt t="51235" x="7596188" y="2235200"/>
          <p14:tracePt t="51250" x="7629525" y="2209800"/>
          <p14:tracePt t="51266" x="7637463" y="2174875"/>
          <p14:tracePt t="51275" x="7654925" y="2149475"/>
          <p14:tracePt t="51291" x="7654925" y="2141538"/>
          <p14:tracePt t="51314" x="7662863" y="2124075"/>
          <p14:tracePt t="52116" x="7680325" y="2124075"/>
          <p14:tracePt t="52124" x="7723188" y="2124075"/>
          <p14:tracePt t="52131" x="7807325" y="2124075"/>
          <p14:tracePt t="52138" x="7893050" y="2124075"/>
          <p14:tracePt t="52147" x="7951788" y="2124075"/>
          <p14:tracePt t="52154" x="8004175" y="2124075"/>
          <p14:tracePt t="52163" x="8045450" y="2124075"/>
          <p14:tracePt t="52170" x="8088313" y="2124075"/>
          <p14:tracePt t="52178" x="8156575" y="2124075"/>
          <p14:tracePt t="52186" x="8199438" y="2124075"/>
          <p14:tracePt t="52194" x="8250238" y="2124075"/>
          <p14:tracePt t="52202" x="8275638" y="2124075"/>
          <p14:tracePt t="52210" x="8301038" y="2124075"/>
          <p14:tracePt t="52250" x="8308975" y="2124075"/>
          <p14:tracePt t="52259" x="8334375" y="2124075"/>
          <p14:tracePt t="52266" x="8385175" y="2124075"/>
          <p14:tracePt t="52274" x="8394700" y="2124075"/>
          <p14:tracePt t="52283" x="8410575" y="2124075"/>
          <p14:tracePt t="52290" x="8445500" y="2124075"/>
          <p14:tracePt t="52419" x="8402638" y="2141538"/>
          <p14:tracePt t="52429" x="8377238" y="2141538"/>
          <p14:tracePt t="52436" x="8308975" y="2141538"/>
          <p14:tracePt t="52443" x="8250238" y="2141538"/>
          <p14:tracePt t="52450" x="8199438" y="2124075"/>
          <p14:tracePt t="52458" x="8113713" y="2108200"/>
          <p14:tracePt t="52466" x="8045450" y="2073275"/>
          <p14:tracePt t="52475" x="7994650" y="2055813"/>
          <p14:tracePt t="52482" x="7951788" y="2039938"/>
          <p14:tracePt t="52490" x="7918450" y="2039938"/>
          <p14:tracePt t="52498" x="7893050" y="2022475"/>
          <p14:tracePt t="52506" x="7842250" y="1989138"/>
          <p14:tracePt t="52514" x="7799388" y="1979613"/>
          <p14:tracePt t="52522" x="7773988" y="1963738"/>
          <p14:tracePt t="52531" x="7740650" y="1946275"/>
          <p14:tracePt t="52538" x="7654925" y="1928813"/>
          <p14:tracePt t="52547" x="7604125" y="1895475"/>
          <p14:tracePt t="52554" x="7535863" y="1860550"/>
          <p14:tracePt t="52562" x="7493000" y="1835150"/>
          <p14:tracePt t="52570" x="7426325" y="1819275"/>
          <p14:tracePt t="52579" x="7358063" y="1801813"/>
          <p14:tracePt t="52586" x="7332663" y="1784350"/>
          <p14:tracePt t="52594" x="7297738" y="1758950"/>
          <p14:tracePt t="52602" x="7272338" y="1741488"/>
          <p14:tracePt t="52610" x="7256463" y="1741488"/>
          <p14:tracePt t="52618" x="7246938" y="1725613"/>
          <p14:tracePt t="52627" x="7221538" y="1716088"/>
          <p14:tracePt t="52644" x="7188200" y="1700213"/>
          <p14:tracePt t="52650" x="7188200" y="1690688"/>
          <p14:tracePt t="52658" x="7178675" y="1674813"/>
          <p14:tracePt t="52666" x="7170738" y="1665288"/>
          <p14:tracePt t="52690" x="7153275" y="1649413"/>
          <p14:tracePt t="52755" x="7145338" y="1639888"/>
          <p14:tracePt t="52771" x="7145338" y="1631950"/>
          <p14:tracePt t="52778" x="7162800" y="1631950"/>
          <p14:tracePt t="52787" x="7213600" y="1631950"/>
          <p14:tracePt t="52794" x="7264400" y="1631950"/>
          <p14:tracePt t="52803" x="7289800" y="1631950"/>
          <p14:tracePt t="52812" x="7297738" y="1631950"/>
          <p14:tracePt t="52819" x="7323138" y="1631950"/>
          <p14:tracePt t="52835" x="7340600" y="1631950"/>
          <p14:tracePt t="52843" x="7348538" y="1639888"/>
          <p14:tracePt t="52850" x="7358063" y="1639888"/>
          <p14:tracePt t="52858" x="7383463" y="1639888"/>
          <p14:tracePt t="52866" x="7400925" y="1639888"/>
          <p14:tracePt t="52882" x="7426325" y="1639888"/>
          <p14:tracePt t="52890" x="7451725" y="1639888"/>
          <p14:tracePt t="52899" x="7485063" y="1657350"/>
          <p14:tracePt t="52914" x="7510463" y="1674813"/>
          <p14:tracePt t="52922" x="7518400" y="1682750"/>
          <p14:tracePt t="52963" x="7535863" y="1700213"/>
          <p14:tracePt t="52978" x="7535863" y="1741488"/>
          <p14:tracePt t="52986" x="7426325" y="1793875"/>
          <p14:tracePt t="52994" x="7221538" y="1860550"/>
          <p14:tracePt t="53002" x="6864350" y="1911350"/>
          <p14:tracePt t="53010" x="6389688" y="1946275"/>
          <p14:tracePt t="53018" x="5607050" y="2055813"/>
          <p14:tracePt t="53027" x="4673600" y="2090738"/>
          <p14:tracePt t="53034" x="3916363" y="2133600"/>
          <p14:tracePt t="53043" x="3449638" y="2133600"/>
          <p14:tracePt t="53050" x="2905125" y="2192338"/>
          <p14:tracePt t="53058" x="2590800" y="2192338"/>
          <p14:tracePt t="53066" x="2370138" y="2192338"/>
          <p14:tracePt t="53075" x="2200275" y="2192338"/>
          <p14:tracePt t="53082" x="2055813" y="2192338"/>
          <p14:tracePt t="53090" x="1971675" y="2192338"/>
          <p14:tracePt t="53098" x="1878013" y="2192338"/>
          <p14:tracePt t="53106" x="1852613" y="2192338"/>
          <p14:tracePt t="53114" x="1827213" y="2192338"/>
          <p14:tracePt t="53212" x="1843088" y="2192338"/>
          <p14:tracePt t="53220" x="1878013" y="2192338"/>
          <p14:tracePt t="53230" x="1928813" y="2192338"/>
          <p14:tracePt t="53237" x="1997075" y="2209800"/>
          <p14:tracePt t="53243" x="2065338" y="2243138"/>
          <p14:tracePt t="53251" x="2182813" y="2286000"/>
          <p14:tracePt t="53258" x="2336800" y="2328863"/>
          <p14:tracePt t="53266" x="2455863" y="2354263"/>
          <p14:tracePt t="53274" x="2633663" y="2438400"/>
          <p14:tracePt t="53282" x="2778125" y="2463800"/>
          <p14:tracePt t="53290" x="2905125" y="2524125"/>
          <p14:tracePt t="53299" x="3024188" y="2524125"/>
          <p14:tracePt t="53306" x="3109913" y="2541588"/>
          <p14:tracePt t="53315" x="3178175" y="2541588"/>
          <p14:tracePt t="53323" x="3236913" y="2541588"/>
          <p14:tracePt t="53331" x="3270250" y="2541588"/>
          <p14:tracePt t="53338" x="3279775" y="2541588"/>
          <p14:tracePt t="53347" x="3305175" y="2541588"/>
          <p14:tracePt t="53354" x="3313113" y="2541588"/>
          <p14:tracePt t="53492" x="3236913" y="2524125"/>
          <p14:tracePt t="53499" x="3143250" y="2498725"/>
          <p14:tracePt t="53508" x="3024188" y="2481263"/>
          <p14:tracePt t="53515" x="2955925" y="2463800"/>
          <p14:tracePt t="53523" x="2889250" y="2413000"/>
          <p14:tracePt t="53531" x="2854325" y="2413000"/>
          <p14:tracePt t="53539" x="2828925" y="2413000"/>
          <p14:tracePt t="53570" x="2820988" y="2413000"/>
          <p14:tracePt t="53587" x="2803525" y="2413000"/>
          <p14:tracePt t="53716" x="2811463" y="2413000"/>
          <p14:tracePt t="53724" x="2838450" y="2413000"/>
          <p14:tracePt t="53732" x="2922588" y="2422525"/>
          <p14:tracePt t="53739" x="2990850" y="2422525"/>
          <p14:tracePt t="53747" x="3049588" y="2438400"/>
          <p14:tracePt t="53755" x="3117850" y="2438400"/>
          <p14:tracePt t="53762" x="3178175" y="2455863"/>
          <p14:tracePt t="53770" x="3244850" y="2455863"/>
          <p14:tracePt t="53778" x="3305175" y="2455863"/>
          <p14:tracePt t="53786" x="3355975" y="2455863"/>
          <p14:tracePt t="53794" x="3381375" y="2455863"/>
          <p14:tracePt t="53803" x="3389313" y="2455863"/>
          <p14:tracePt t="53811" x="3414713" y="2455863"/>
          <p14:tracePt t="53828" x="3432175" y="2455863"/>
          <p14:tracePt t="53907" x="3424238" y="2455863"/>
          <p14:tracePt t="53915" x="3297238" y="2455863"/>
          <p14:tracePt t="53923" x="3152775" y="2455863"/>
          <p14:tracePt t="53932" x="2982913" y="2455863"/>
          <p14:tracePt t="53939" x="2889250" y="2455863"/>
          <p14:tracePt t="53947" x="2846388" y="2455863"/>
          <p14:tracePt t="54084" x="2879725" y="2455863"/>
          <p14:tracePt t="54092" x="2990850" y="2455863"/>
          <p14:tracePt t="54100" x="3074988" y="2455863"/>
          <p14:tracePt t="54107" x="3219450" y="2455863"/>
          <p14:tracePt t="54116" x="3270250" y="2455863"/>
          <p14:tracePt t="54123" x="3348038" y="2455863"/>
          <p14:tracePt t="54131" x="3398838" y="2455863"/>
          <p14:tracePt t="54139" x="3457575" y="2455863"/>
          <p14:tracePt t="54147" x="3475038" y="2455863"/>
          <p14:tracePt t="54155" x="3482975" y="2455863"/>
          <p14:tracePt t="54364" x="3482975" y="2447925"/>
          <p14:tracePt t="54444" x="3467100" y="2438400"/>
          <p14:tracePt t="54451" x="3457575" y="2438400"/>
          <p14:tracePt t="54459" x="3398838" y="2438400"/>
          <p14:tracePt t="54468" x="3338513" y="2438400"/>
          <p14:tracePt t="54476" x="3313113" y="2438400"/>
          <p14:tracePt t="54483" x="3262313" y="2438400"/>
          <p14:tracePt t="54491" x="3236913" y="2438400"/>
          <p14:tracePt t="54499" x="3211513" y="2438400"/>
          <p14:tracePt t="54507" x="3186113" y="2438400"/>
          <p14:tracePt t="54515" x="3135313" y="2438400"/>
          <p14:tracePt t="54523" x="3109913" y="2438400"/>
          <p14:tracePt t="54531" x="3067050" y="2438400"/>
          <p14:tracePt t="54571" x="3049588" y="2438400"/>
          <p14:tracePt t="54578" x="3024188" y="2438400"/>
          <p14:tracePt t="54587" x="2982913" y="2438400"/>
          <p14:tracePt t="54595" x="2965450" y="2455863"/>
          <p14:tracePt t="54603" x="2930525" y="2463800"/>
          <p14:tracePt t="54611" x="2914650" y="2463800"/>
          <p14:tracePt t="54619" x="2905125" y="2463800"/>
          <p14:tracePt t="54628" x="2889250" y="2481263"/>
          <p14:tracePt t="54635" x="2879725" y="2489200"/>
          <p14:tracePt t="54643" x="2863850" y="2489200"/>
          <p14:tracePt t="54651" x="2854325" y="2506663"/>
          <p14:tracePt t="54812" x="2871788" y="2506663"/>
          <p14:tracePt t="54820" x="2940050" y="2506663"/>
          <p14:tracePt t="54830" x="3041650" y="2506663"/>
          <p14:tracePt t="54835" x="3135313" y="2506663"/>
          <p14:tracePt t="54843" x="3219450" y="2506663"/>
          <p14:tracePt t="54851" x="3305175" y="2506663"/>
          <p14:tracePt t="54858" x="3424238" y="2506663"/>
          <p14:tracePt t="54877" x="3576638" y="2506663"/>
          <p14:tracePt t="54882" x="3636963" y="2506663"/>
          <p14:tracePt t="54890" x="3644900" y="2506663"/>
          <p14:tracePt t="54899" x="3687763" y="2506663"/>
          <p14:tracePt t="55045" x="3627438" y="2506663"/>
          <p14:tracePt t="55052" x="3543300" y="2506663"/>
          <p14:tracePt t="55060" x="3457575" y="2506663"/>
          <p14:tracePt t="55067" x="3373438" y="2506663"/>
          <p14:tracePt t="55075" x="3254375" y="2506663"/>
          <p14:tracePt t="55082" x="3168650" y="2506663"/>
          <p14:tracePt t="55090" x="3100388" y="2506663"/>
          <p14:tracePt t="55098" x="3016250" y="2524125"/>
          <p14:tracePt t="55106" x="2955925" y="2524125"/>
          <p14:tracePt t="55115" x="2922588" y="2532063"/>
          <p14:tracePt t="55123" x="2914650" y="2532063"/>
          <p14:tracePt t="55131" x="2889250" y="2532063"/>
          <p14:tracePt t="55138" x="2854325" y="2532063"/>
          <p14:tracePt t="55268" x="2811463" y="2532063"/>
          <p14:tracePt t="55277" x="2786063" y="2532063"/>
          <p14:tracePt t="55285" x="2770188" y="2532063"/>
          <p14:tracePt t="55291" x="2735263" y="2532063"/>
          <p14:tracePt t="55507" x="2752725" y="2532063"/>
          <p14:tracePt t="55515" x="2811463" y="2532063"/>
          <p14:tracePt t="55523" x="2863850" y="2532063"/>
          <p14:tracePt t="55532" x="2947988" y="2532063"/>
          <p14:tracePt t="55539" x="3033713" y="2532063"/>
          <p14:tracePt t="55547" x="3117850" y="2532063"/>
          <p14:tracePt t="55555" x="3211513" y="2532063"/>
          <p14:tracePt t="55563" x="3322638" y="2532063"/>
          <p14:tracePt t="55571" x="3406775" y="2532063"/>
          <p14:tracePt t="55578" x="3500438" y="2532063"/>
          <p14:tracePt t="55587" x="3559175" y="2532063"/>
          <p14:tracePt t="55595" x="3611563" y="2532063"/>
          <p14:tracePt t="55603" x="3670300" y="2524125"/>
          <p14:tracePt t="55612" x="3721100" y="2524125"/>
          <p14:tracePt t="55628" x="3729038" y="2524125"/>
          <p14:tracePt t="55634" x="3738563" y="2516188"/>
          <p14:tracePt t="55682" x="3756025" y="2506663"/>
          <p14:tracePt t="55698" x="3797300" y="2506663"/>
          <p14:tracePt t="55706" x="3806825" y="2506663"/>
          <p14:tracePt t="55714" x="3822700" y="2506663"/>
          <p14:tracePt t="55786" x="3848100" y="2506663"/>
          <p14:tracePt t="55794" x="3873500" y="2506663"/>
          <p14:tracePt t="55802" x="3883025" y="2506663"/>
          <p14:tracePt t="55810" x="3925888" y="2506663"/>
          <p14:tracePt t="55818" x="3933825" y="2506663"/>
          <p14:tracePt t="55835" x="3951288" y="2506663"/>
          <p14:tracePt t="56028" x="3992563" y="2506663"/>
          <p14:tracePt t="56036" x="4002088" y="2506663"/>
          <p14:tracePt t="56046" x="4010025" y="2506663"/>
          <p14:tracePt t="56053" x="4052888" y="2489200"/>
          <p14:tracePt t="56059" x="4070350" y="2481263"/>
          <p14:tracePt t="56074" x="4070350" y="2447925"/>
          <p14:tracePt t="56082" x="4070350" y="2438400"/>
          <p14:tracePt t="56090" x="4070350" y="2430463"/>
          <p14:tracePt t="56106" x="4070350" y="2387600"/>
          <p14:tracePt t="56114" x="4070350" y="2371725"/>
          <p14:tracePt t="56122" x="4070350" y="2362200"/>
          <p14:tracePt t="56130" x="4052888" y="2336800"/>
          <p14:tracePt t="56138" x="4017963" y="2303463"/>
          <p14:tracePt t="56147" x="3976688" y="2303463"/>
          <p14:tracePt t="56154" x="3908425" y="2286000"/>
          <p14:tracePt t="56163" x="3848100" y="2286000"/>
          <p14:tracePt t="56170" x="3781425" y="2286000"/>
          <p14:tracePt t="56179" x="3738563" y="2286000"/>
          <p14:tracePt t="56186" x="3703638" y="2293938"/>
          <p14:tracePt t="56194" x="3695700" y="2293938"/>
          <p14:tracePt t="56202" x="3678238" y="2293938"/>
          <p14:tracePt t="56210" x="3670300" y="2303463"/>
          <p14:tracePt t="56227" x="3662363" y="2303463"/>
          <p14:tracePt t="56234" x="3644900" y="2319338"/>
          <p14:tracePt t="56244" x="3636963" y="2328863"/>
          <p14:tracePt t="56258" x="3619500" y="2328863"/>
          <p14:tracePt t="56266" x="3594100" y="2354263"/>
          <p14:tracePt t="56274" x="3576638" y="2387600"/>
          <p14:tracePt t="56282" x="3551238" y="2413000"/>
          <p14:tracePt t="56290" x="3551238" y="2463800"/>
          <p14:tracePt t="56298" x="3533775" y="2524125"/>
          <p14:tracePt t="56306" x="3533775" y="2574925"/>
          <p14:tracePt t="56314" x="3533775" y="2617788"/>
          <p14:tracePt t="56322" x="3533775" y="2660650"/>
          <p14:tracePt t="56330" x="3533775" y="2676525"/>
          <p14:tracePt t="56338" x="3533775" y="2686050"/>
          <p14:tracePt t="56347" x="3533775" y="2727325"/>
          <p14:tracePt t="56355" x="3533775" y="2744788"/>
          <p14:tracePt t="56363" x="3533775" y="2752725"/>
          <p14:tracePt t="56371" x="3533775" y="2778125"/>
          <p14:tracePt t="56378" x="3533775" y="2787650"/>
          <p14:tracePt t="56386" x="3543300" y="2820988"/>
          <p14:tracePt t="56394" x="3543300" y="2846388"/>
          <p14:tracePt t="56402" x="3551238" y="2871788"/>
          <p14:tracePt t="56410" x="3568700" y="2889250"/>
          <p14:tracePt t="56418" x="3576638" y="2922588"/>
          <p14:tracePt t="56427" x="3611563" y="2957513"/>
          <p14:tracePt t="56434" x="3611563" y="2982913"/>
          <p14:tracePt t="56444" x="3636963" y="3016250"/>
          <p14:tracePt t="56450" x="3636963" y="3025775"/>
          <p14:tracePt t="56459" x="3687763" y="3084513"/>
          <p14:tracePt t="56467" x="3695700" y="3101975"/>
          <p14:tracePt t="56474" x="3713163" y="3109913"/>
          <p14:tracePt t="56482" x="3721100" y="3127375"/>
          <p14:tracePt t="56490" x="3729038" y="3135313"/>
          <p14:tracePt t="56498" x="3746500" y="3135313"/>
          <p14:tracePt t="56506" x="3756025" y="3135313"/>
          <p14:tracePt t="56515" x="3771900" y="3135313"/>
          <p14:tracePt t="56522" x="3797300" y="3135313"/>
          <p14:tracePt t="56531" x="3806825" y="3135313"/>
          <p14:tracePt t="56538" x="3832225" y="3135313"/>
          <p14:tracePt t="56547" x="3883025" y="3135313"/>
          <p14:tracePt t="56554" x="3908425" y="3135313"/>
          <p14:tracePt t="56563" x="3951288" y="3135313"/>
          <p14:tracePt t="56570" x="4017963" y="3135313"/>
          <p14:tracePt t="56578" x="4060825" y="3109913"/>
          <p14:tracePt t="56586" x="4129088" y="3094038"/>
          <p14:tracePt t="56594" x="4171950" y="3067050"/>
          <p14:tracePt t="56602" x="4222750" y="3033713"/>
          <p14:tracePt t="56611" x="4332288" y="2974975"/>
          <p14:tracePt t="56618" x="4384675" y="2949575"/>
          <p14:tracePt t="56627" x="4418013" y="2897188"/>
          <p14:tracePt t="56634" x="4460875" y="2863850"/>
          <p14:tracePt t="56644" x="4476750" y="2838450"/>
          <p14:tracePt t="56650" x="4494213" y="2805113"/>
          <p14:tracePt t="56658" x="4494213" y="2762250"/>
          <p14:tracePt t="56666" x="4494213" y="2736850"/>
          <p14:tracePt t="56674" x="4494213" y="2668588"/>
          <p14:tracePt t="56682" x="4494213" y="2608263"/>
          <p14:tracePt t="56690" x="4486275" y="2557463"/>
          <p14:tracePt t="56698" x="4451350" y="2532063"/>
          <p14:tracePt t="56706" x="4410075" y="2481263"/>
          <p14:tracePt t="56715" x="4359275" y="2430463"/>
          <p14:tracePt t="56722" x="4324350" y="2405063"/>
          <p14:tracePt t="56731" x="4281488" y="2354263"/>
          <p14:tracePt t="56738" x="4265613" y="2344738"/>
          <p14:tracePt t="56747" x="4256088" y="2328863"/>
          <p14:tracePt t="56754" x="4230688" y="2319338"/>
          <p14:tracePt t="56763" x="4197350" y="2286000"/>
          <p14:tracePt t="56770" x="4154488" y="2268538"/>
          <p14:tracePt t="56781" x="4103688" y="2252663"/>
          <p14:tracePt t="56788" x="4060825" y="2235200"/>
          <p14:tracePt t="56798" x="4044950" y="2235200"/>
          <p14:tracePt t="56805" x="3967163" y="2209800"/>
          <p14:tracePt t="56811" x="3925888" y="2209800"/>
          <p14:tracePt t="56818" x="3890963" y="2209800"/>
          <p14:tracePt t="56827" x="3848100" y="2209800"/>
          <p14:tracePt t="56834" x="3806825" y="2209800"/>
          <p14:tracePt t="56844" x="3771900" y="2209800"/>
          <p14:tracePt t="56850" x="3746500" y="2209800"/>
          <p14:tracePt t="56859" x="3721100" y="2209800"/>
          <p14:tracePt t="56875" x="3713163" y="2209800"/>
          <p14:tracePt t="56882" x="3695700" y="2209800"/>
          <p14:tracePt t="56890" x="3670300" y="2209800"/>
          <p14:tracePt t="56898" x="3644900" y="2209800"/>
          <p14:tracePt t="56906" x="3611563" y="2227263"/>
          <p14:tracePt t="56915" x="3568700" y="2227263"/>
          <p14:tracePt t="56928" x="3543300" y="2243138"/>
          <p14:tracePt t="56931" x="3517900" y="2243138"/>
          <p14:tracePt t="56938" x="3482975" y="2268538"/>
          <p14:tracePt t="56947" x="3475038" y="2286000"/>
          <p14:tracePt t="56954" x="3457575" y="2293938"/>
          <p14:tracePt t="56963" x="3414713" y="2311400"/>
          <p14:tracePt t="56970" x="3406775" y="2336800"/>
          <p14:tracePt t="56978" x="3389313" y="2354263"/>
          <p14:tracePt t="57125" x="3398838" y="2362200"/>
          <p14:tracePt t="57140" x="3424238" y="2362200"/>
          <p14:tracePt t="57147" x="3432175" y="2362200"/>
          <p14:tracePt t="57155" x="3441700" y="2362200"/>
          <p14:tracePt t="57163" x="3500438" y="2362200"/>
          <p14:tracePt t="57170" x="3559175" y="2362200"/>
          <p14:tracePt t="57178" x="3576638" y="2362200"/>
          <p14:tracePt t="57186" x="3627438" y="2362200"/>
          <p14:tracePt t="57194" x="3644900" y="2362200"/>
          <p14:tracePt t="57202" x="3652838" y="2362200"/>
          <p14:tracePt t="57210" x="3695700" y="2362200"/>
          <p14:tracePt t="57218" x="3713163" y="2362200"/>
          <p14:tracePt t="57227" x="3721100" y="2362200"/>
          <p14:tracePt t="57235" x="3781425" y="2379663"/>
          <p14:tracePt t="57250" x="3806825" y="2405063"/>
          <p14:tracePt t="57266" x="3822700" y="2405063"/>
          <p14:tracePt t="57306" x="3832225" y="2422525"/>
          <p14:tracePt t="57315" x="3848100" y="2430463"/>
          <p14:tracePt t="57331" x="3857625" y="2455863"/>
          <p14:tracePt t="57347" x="3857625" y="2473325"/>
          <p14:tracePt t="57355" x="3873500" y="2498725"/>
          <p14:tracePt t="57379" x="3908425" y="2566988"/>
          <p14:tracePt t="57387" x="3916363" y="2574925"/>
          <p14:tracePt t="57394" x="3916363" y="2600325"/>
          <p14:tracePt t="57403" x="3933825" y="2633663"/>
          <p14:tracePt t="57411" x="3933825" y="2643188"/>
          <p14:tracePt t="57418" x="3941763" y="2701925"/>
          <p14:tracePt t="57435" x="3941763" y="2711450"/>
          <p14:tracePt t="57628" x="3941763" y="2693988"/>
          <p14:tracePt t="57635" x="3941763" y="2686050"/>
          <p14:tracePt t="57651" x="3941763" y="2676525"/>
          <p14:tracePt t="57659" x="3941763" y="2651125"/>
          <p14:tracePt t="57666" x="3941763" y="2633663"/>
          <p14:tracePt t="57675" x="3941763" y="2608263"/>
          <p14:tracePt t="57682" x="3941763" y="2582863"/>
          <p14:tracePt t="57691" x="3925888" y="2549525"/>
          <p14:tracePt t="57698" x="3916363" y="2541588"/>
          <p14:tracePt t="57773" x="3900488" y="2524125"/>
          <p14:tracePt t="58427" x="3908425" y="2498725"/>
          <p14:tracePt t="58435" x="3916363" y="2489200"/>
          <p14:tracePt t="58539" x="3900488" y="2516188"/>
          <p14:tracePt t="58547" x="3883025" y="2608263"/>
          <p14:tracePt t="58555" x="3865563" y="2651125"/>
          <p14:tracePt t="58564" x="3832225" y="2719388"/>
          <p14:tracePt t="58578" x="3832225" y="2744788"/>
          <p14:tracePt t="58677" x="3832225" y="2795588"/>
          <p14:tracePt t="58684" x="3822700" y="2805113"/>
          <p14:tracePt t="58779" x="3822700" y="2820988"/>
          <p14:tracePt t="58787" x="3806825" y="2830513"/>
          <p14:tracePt t="58794" x="3806825" y="2855913"/>
          <p14:tracePt t="58803" x="3806825" y="2863850"/>
          <p14:tracePt t="58835" x="3806825" y="2881313"/>
          <p14:tracePt t="58923" x="3797300" y="2889250"/>
          <p14:tracePt t="58939" x="3789363" y="2889250"/>
          <p14:tracePt t="58955" x="3756025" y="2889250"/>
          <p14:tracePt t="58964" x="3746500" y="2871788"/>
          <p14:tracePt t="58971" x="3738563" y="2863850"/>
          <p14:tracePt t="58979" x="3738563" y="2846388"/>
          <p14:tracePt t="58986" x="3703638" y="2820988"/>
          <p14:tracePt t="58994" x="3703638" y="2795588"/>
          <p14:tracePt t="59002" x="3695700" y="2787650"/>
          <p14:tracePt t="59010" x="3695700" y="2762250"/>
          <p14:tracePt t="59018" x="3687763" y="2744788"/>
          <p14:tracePt t="59034" x="3687763" y="2719388"/>
          <p14:tracePt t="59050" x="3687763" y="2676525"/>
          <p14:tracePt t="59180" x="3687763" y="2693988"/>
          <p14:tracePt t="59188" x="3687763" y="2719388"/>
          <p14:tracePt t="59339" x="3670300" y="2727325"/>
          <p14:tracePt t="59347" x="3662363" y="2727325"/>
          <p14:tracePt t="59355" x="3644900" y="2727325"/>
          <p14:tracePt t="59364" x="3636963" y="2727325"/>
          <p14:tracePt t="59371" x="3594100" y="2711450"/>
          <p14:tracePt t="59380" x="3586163" y="2693988"/>
          <p14:tracePt t="59386" x="3568700" y="2686050"/>
          <p14:tracePt t="59394" x="3568700" y="2676525"/>
          <p14:tracePt t="59403" x="3568700" y="2660650"/>
          <p14:tracePt t="59411" x="3559175" y="2651125"/>
          <p14:tracePt t="59419" x="3543300" y="2608263"/>
          <p14:tracePt t="59435" x="3543300" y="2582863"/>
          <p14:tracePt t="59444" x="3517900" y="2549525"/>
          <p14:tracePt t="59450" x="3517900" y="2541588"/>
          <p14:tracePt t="59459" x="3517900" y="2524125"/>
          <p14:tracePt t="59466" x="3500438" y="2481263"/>
          <p14:tracePt t="59475" x="3500438" y="2473325"/>
          <p14:tracePt t="59482" x="3500438" y="2447925"/>
          <p14:tracePt t="59490" x="3500438" y="2422525"/>
          <p14:tracePt t="59498" x="3500438" y="2405063"/>
          <p14:tracePt t="59506" x="3500438" y="2379663"/>
          <p14:tracePt t="59515" x="3500438" y="2354263"/>
          <p14:tracePt t="59523" x="3500438" y="2344738"/>
          <p14:tracePt t="59531" x="3500438" y="2319338"/>
          <p14:tracePt t="59538" x="3500438" y="2286000"/>
          <p14:tracePt t="59547" x="3500438" y="2278063"/>
          <p14:tracePt t="59555" x="3500438" y="2268538"/>
          <p14:tracePt t="59563" x="3500438" y="2252663"/>
          <p14:tracePt t="59571" x="3500438" y="2227263"/>
          <p14:tracePt t="59579" x="3500438" y="2217738"/>
          <p14:tracePt t="59634" x="3517900" y="2200275"/>
          <p14:tracePt t="59643" x="3525838" y="2159000"/>
          <p14:tracePt t="59650" x="3543300" y="2149475"/>
          <p14:tracePt t="59659" x="3586163" y="2108200"/>
          <p14:tracePt t="59667" x="3586163" y="2090738"/>
          <p14:tracePt t="59675" x="3594100" y="2082800"/>
          <p14:tracePt t="59683" x="3611563" y="2073275"/>
          <p14:tracePt t="59690" x="3619500" y="2073275"/>
          <p14:tracePt t="59698" x="3627438" y="2055813"/>
          <p14:tracePt t="59706" x="3644900" y="2047875"/>
          <p14:tracePt t="59723" x="3652838" y="2030413"/>
          <p14:tracePt t="59731" x="3695700" y="2005013"/>
          <p14:tracePt t="59748" x="3713163" y="1997075"/>
          <p14:tracePt t="59755" x="3721100" y="1979613"/>
          <p14:tracePt t="59763" x="3746500" y="1979613"/>
          <p14:tracePt t="59835" x="3763963" y="1971675"/>
          <p14:tracePt t="59844" x="3771900" y="1954213"/>
          <p14:tracePt t="59851" x="3832225" y="1946275"/>
          <p14:tracePt t="59859" x="3857625" y="1928813"/>
          <p14:tracePt t="59867" x="3900488" y="1928813"/>
          <p14:tracePt t="59880" x="3916363" y="1928813"/>
          <p14:tracePt t="59883" x="3941763" y="1911350"/>
          <p14:tracePt t="59892" x="3951288" y="1911350"/>
          <p14:tracePt t="59899" x="3967163" y="1911350"/>
          <p14:tracePt t="59907" x="3976688" y="1911350"/>
          <p14:tracePt t="59916" x="3992563" y="1911350"/>
          <p14:tracePt t="59922" x="4027488" y="1911350"/>
          <p14:tracePt t="59930" x="4044950" y="1911350"/>
          <p14:tracePt t="59938" x="4052888" y="1911350"/>
          <p14:tracePt t="59947" x="4078288" y="1911350"/>
          <p14:tracePt t="59954" x="4095750" y="1911350"/>
          <p14:tracePt t="59970" x="4103688" y="1911350"/>
          <p14:tracePt t="59979" x="4146550" y="1911350"/>
          <p14:tracePt t="59986" x="4171950" y="1911350"/>
          <p14:tracePt t="59994" x="4222750" y="1911350"/>
          <p14:tracePt t="60002" x="4230688" y="1911350"/>
          <p14:tracePt t="60010" x="4240213" y="1911350"/>
          <p14:tracePt t="60018" x="4256088" y="1911350"/>
          <p14:tracePt t="60027" x="4298950" y="1920875"/>
          <p14:tracePt t="60035" x="4324350" y="1954213"/>
          <p14:tracePt t="60043" x="4359275" y="1979613"/>
          <p14:tracePt t="60050" x="4410075" y="2030413"/>
          <p14:tracePt t="60059" x="4418013" y="2039938"/>
          <p14:tracePt t="60066" x="4460875" y="2108200"/>
          <p14:tracePt t="60075" x="4511675" y="2149475"/>
          <p14:tracePt t="60082" x="4562475" y="2200275"/>
          <p14:tracePt t="60091" x="4595813" y="2268538"/>
          <p14:tracePt t="60098" x="4605338" y="2286000"/>
          <p14:tracePt t="60106" x="4638675" y="2311400"/>
          <p14:tracePt t="60114" x="4638675" y="2319338"/>
          <p14:tracePt t="60123" x="4646613" y="2354263"/>
          <p14:tracePt t="60130" x="4646613" y="2362200"/>
          <p14:tracePt t="60138" x="4646613" y="2387600"/>
          <p14:tracePt t="60147" x="4646613" y="2397125"/>
          <p14:tracePt t="60155" x="4646613" y="2455863"/>
          <p14:tracePt t="60163" x="4646613" y="2498725"/>
          <p14:tracePt t="60170" x="4646613" y="2566988"/>
          <p14:tracePt t="60179" x="4646613" y="2651125"/>
          <p14:tracePt t="60186" x="4646613" y="2711450"/>
          <p14:tracePt t="60194" x="4646613" y="2795588"/>
          <p14:tracePt t="60202" x="4646613" y="2820988"/>
          <p14:tracePt t="60210" x="4646613" y="2855913"/>
          <p14:tracePt t="60218" x="4646613" y="2881313"/>
          <p14:tracePt t="60234" x="4646613" y="2889250"/>
          <p14:tracePt t="60251" x="4646613" y="2914650"/>
          <p14:tracePt t="60259" x="4646613" y="2932113"/>
          <p14:tracePt t="60275" x="4646613" y="2957513"/>
          <p14:tracePt t="60282" x="4613275" y="3025775"/>
          <p14:tracePt t="60290" x="4595813" y="3051175"/>
          <p14:tracePt t="60298" x="4579938" y="3101975"/>
          <p14:tracePt t="60306" x="4579938" y="3160713"/>
          <p14:tracePt t="60315" x="4529138" y="3228975"/>
          <p14:tracePt t="60323" x="4511675" y="3263900"/>
          <p14:tracePt t="60331" x="4476750" y="3330575"/>
          <p14:tracePt t="60339" x="4451350" y="3355975"/>
          <p14:tracePt t="60347" x="4418013" y="3390900"/>
          <p14:tracePt t="60354" x="4375150" y="3424238"/>
          <p14:tracePt t="60364" x="4359275" y="3433763"/>
          <p14:tracePt t="60371" x="4349750" y="3441700"/>
          <p14:tracePt t="60380" x="4324350" y="3441700"/>
          <p14:tracePt t="60387" x="4291013" y="3459163"/>
          <p14:tracePt t="60394" x="4281488" y="3475038"/>
          <p14:tracePt t="60403" x="4273550" y="3484563"/>
          <p14:tracePt t="60410" x="4240213" y="3502025"/>
          <p14:tracePt t="60418" x="4214813" y="3509963"/>
          <p14:tracePt t="60427" x="4162425" y="3543300"/>
          <p14:tracePt t="60434" x="4137025" y="3560763"/>
          <p14:tracePt t="60444" x="4095750" y="3578225"/>
          <p14:tracePt t="60450" x="4027488" y="3578225"/>
          <p14:tracePt t="60459" x="4002088" y="3586163"/>
          <p14:tracePt t="60466" x="3951288" y="3586163"/>
          <p14:tracePt t="60475" x="3925888" y="3586163"/>
          <p14:tracePt t="60482" x="3865563" y="3586163"/>
          <p14:tracePt t="60491" x="3797300" y="3586163"/>
          <p14:tracePt t="60498" x="3729038" y="3560763"/>
          <p14:tracePt t="60507" x="3652838" y="3509963"/>
          <p14:tracePt t="60515" x="3627438" y="3492500"/>
          <p14:tracePt t="60523" x="3559175" y="3441700"/>
          <p14:tracePt t="60531" x="3543300" y="3424238"/>
          <p14:tracePt t="60539" x="3517900" y="3398838"/>
          <p14:tracePt t="60549" x="3508375" y="3390900"/>
          <p14:tracePt t="60554" x="3492500" y="3373438"/>
          <p14:tracePt t="60563" x="3449638" y="3330575"/>
          <p14:tracePt t="60571" x="3449638" y="3305175"/>
          <p14:tracePt t="60579" x="3441700" y="3263900"/>
          <p14:tracePt t="60586" x="3424238" y="3211513"/>
          <p14:tracePt t="60594" x="3424238" y="3127375"/>
          <p14:tracePt t="60603" x="3381375" y="3033713"/>
          <p14:tracePt t="60610" x="3381375" y="2949575"/>
          <p14:tracePt t="60619" x="3363913" y="2855913"/>
          <p14:tracePt t="60627" x="3348038" y="2762250"/>
          <p14:tracePt t="60634" x="3348038" y="2693988"/>
          <p14:tracePt t="60644" x="3330575" y="2633663"/>
          <p14:tracePt t="60651" x="3330575" y="2608263"/>
          <p14:tracePt t="60659" x="3297238" y="2541588"/>
          <p14:tracePt t="60667" x="3287713" y="2524125"/>
          <p14:tracePt t="60675" x="3287713" y="2498725"/>
          <p14:tracePt t="60682" x="3287713" y="2473325"/>
          <p14:tracePt t="60698" x="3287713" y="2430463"/>
          <p14:tracePt t="60706" x="3287713" y="2413000"/>
          <p14:tracePt t="60715" x="3287713" y="2405063"/>
          <p14:tracePt t="60723" x="3287713" y="2387600"/>
          <p14:tracePt t="60731" x="3287713" y="2344738"/>
          <p14:tracePt t="60748" x="3305175" y="2319338"/>
          <p14:tracePt t="60755" x="3313113" y="2311400"/>
          <p14:tracePt t="60764" x="3330575" y="2278063"/>
          <p14:tracePt t="60771" x="3338513" y="2268538"/>
          <p14:tracePt t="60780" x="3363913" y="2243138"/>
          <p14:tracePt t="60786" x="3398838" y="2209800"/>
          <p14:tracePt t="60794" x="3449638" y="2184400"/>
          <p14:tracePt t="60803" x="3457575" y="2149475"/>
          <p14:tracePt t="60811" x="3508375" y="2116138"/>
          <p14:tracePt t="60819" x="3517900" y="2108200"/>
          <p14:tracePt t="60827" x="3533775" y="2108200"/>
          <p14:tracePt t="60835" x="3559175" y="2090738"/>
          <p14:tracePt t="60844" x="3586163" y="2090738"/>
          <p14:tracePt t="60851" x="3602038" y="2082800"/>
          <p14:tracePt t="60860" x="3611563" y="2073275"/>
          <p14:tracePt t="60875" x="3619500" y="2073275"/>
          <p14:tracePt t="60882" x="3636963" y="2073275"/>
          <p14:tracePt t="60891" x="3644900" y="2073275"/>
          <p14:tracePt t="60898" x="3662363" y="2073275"/>
          <p14:tracePt t="60907" x="3695700" y="2073275"/>
          <p14:tracePt t="60915" x="3746500" y="2090738"/>
          <p14:tracePt t="60923" x="3797300" y="2141538"/>
          <p14:tracePt t="60931" x="3806825" y="2149475"/>
          <p14:tracePt t="60939" x="3848100" y="2184400"/>
          <p14:tracePt t="60947" x="3900488" y="2209800"/>
          <p14:tracePt t="60955" x="3925888" y="2227263"/>
          <p14:tracePt t="60963" x="3941763" y="2227263"/>
          <p14:tracePt t="60971" x="3976688" y="2243138"/>
          <p14:tracePt t="60979" x="3992563" y="2252663"/>
          <p14:tracePt t="60994" x="4017963" y="2278063"/>
          <p14:tracePt t="61003" x="4035425" y="2293938"/>
          <p14:tracePt t="61010" x="4060825" y="2319338"/>
          <p14:tracePt t="61019" x="4070350" y="2344738"/>
          <p14:tracePt t="61027" x="4086225" y="2397125"/>
          <p14:tracePt t="61035" x="4086225" y="2422525"/>
          <p14:tracePt t="61044" x="4103688" y="2455863"/>
          <p14:tracePt t="61050" x="4103688" y="2498725"/>
          <p14:tracePt t="61060" x="4103688" y="2524125"/>
          <p14:tracePt t="61066" x="4103688" y="2549525"/>
          <p14:tracePt t="61075" x="4121150" y="2582863"/>
          <p14:tracePt t="61082" x="4129088" y="2592388"/>
          <p14:tracePt t="61098" x="4129088" y="2617788"/>
          <p14:tracePt t="61107" x="4146550" y="2651125"/>
          <p14:tracePt t="61123" x="4146550" y="2660650"/>
          <p14:tracePt t="61131" x="4146550" y="2701925"/>
          <p14:tracePt t="61147" x="4146550" y="2727325"/>
          <p14:tracePt t="61155" x="4146550" y="2770188"/>
          <p14:tracePt t="61163" x="4146550" y="2787650"/>
          <p14:tracePt t="61171" x="4129088" y="2830513"/>
          <p14:tracePt t="61178" x="4111625" y="2855913"/>
          <p14:tracePt t="61187" x="4095750" y="2871788"/>
          <p14:tracePt t="61194" x="4070350" y="2897188"/>
          <p14:tracePt t="61203" x="4070350" y="2906713"/>
          <p14:tracePt t="61211" x="4060825" y="2922588"/>
          <p14:tracePt t="61227" x="4044950" y="2932113"/>
          <p14:tracePt t="61234" x="4017963" y="2932113"/>
          <p14:tracePt t="61244" x="4010025" y="2940050"/>
          <p14:tracePt t="61251" x="3967163" y="2957513"/>
          <p14:tracePt t="61259" x="3941763" y="2974975"/>
          <p14:tracePt t="61267" x="3857625" y="2974975"/>
          <p14:tracePt t="61275" x="3806825" y="2990850"/>
          <p14:tracePt t="61283" x="3781425" y="2990850"/>
          <p14:tracePt t="61290" x="3695700" y="2990850"/>
          <p14:tracePt t="61299" x="3670300" y="3000375"/>
          <p14:tracePt t="61306" x="3602038" y="3000375"/>
          <p14:tracePt t="61315" x="3594100" y="3000375"/>
          <p14:tracePt t="61339" x="3568700" y="3000375"/>
          <p14:tracePt t="61348" x="3551238" y="3000375"/>
          <p14:tracePt t="61355" x="3543300" y="3000375"/>
          <p14:tracePt t="61363" x="3482975" y="3000375"/>
          <p14:tracePt t="61371" x="3432175" y="2965450"/>
          <p14:tracePt t="61379" x="3389313" y="2932113"/>
          <p14:tracePt t="61387" x="3373438" y="2914650"/>
          <p14:tracePt t="61394" x="3363913" y="2881313"/>
          <p14:tracePt t="61403" x="3330575" y="2846388"/>
          <p14:tracePt t="61411" x="3330575" y="2820988"/>
          <p14:tracePt t="61419" x="3322638" y="2805113"/>
          <p14:tracePt t="61427" x="3322638" y="2770188"/>
          <p14:tracePt t="61435" x="3322638" y="2736850"/>
          <p14:tracePt t="61444" x="3322638" y="2711450"/>
          <p14:tracePt t="61451" x="3305175" y="2668588"/>
          <p14:tracePt t="61460" x="3305175" y="2617788"/>
          <p14:tracePt t="61467" x="3305175" y="2592388"/>
          <p14:tracePt t="61475" x="3305175" y="2532063"/>
          <p14:tracePt t="61482" x="3305175" y="2463800"/>
          <p14:tracePt t="61491" x="3305175" y="2405063"/>
          <p14:tracePt t="61499" x="3305175" y="2371725"/>
          <p14:tracePt t="61507" x="3305175" y="2311400"/>
          <p14:tracePt t="61515" x="3305175" y="2286000"/>
          <p14:tracePt t="61523" x="3305175" y="2235200"/>
          <p14:tracePt t="61531" x="3330575" y="2192338"/>
          <p14:tracePt t="61538" x="3338513" y="2174875"/>
          <p14:tracePt t="61547" x="3338513" y="2166938"/>
          <p14:tracePt t="61555" x="3355975" y="2159000"/>
          <p14:tracePt t="61595" x="3355975" y="2141538"/>
          <p14:tracePt t="61603" x="3363913" y="2133600"/>
          <p14:tracePt t="61610" x="3373438" y="2133600"/>
          <p14:tracePt t="61619" x="3389313" y="2133600"/>
          <p14:tracePt t="61627" x="3414713" y="2133600"/>
          <p14:tracePt t="61634" x="3457575" y="2133600"/>
          <p14:tracePt t="61644" x="3525838" y="2133600"/>
          <p14:tracePt t="61651" x="3551238" y="2133600"/>
          <p14:tracePt t="61660" x="3611563" y="2133600"/>
          <p14:tracePt t="61666" x="3644900" y="2133600"/>
          <p14:tracePt t="61675" x="3687763" y="2133600"/>
          <p14:tracePt t="61682" x="3713163" y="2133600"/>
          <p14:tracePt t="61691" x="3756025" y="2133600"/>
          <p14:tracePt t="61698" x="3789363" y="2133600"/>
          <p14:tracePt t="61707" x="3814763" y="2133600"/>
          <p14:tracePt t="61715" x="3822700" y="2133600"/>
          <p14:tracePt t="61723" x="3865563" y="2133600"/>
          <p14:tracePt t="61731" x="3890963" y="2133600"/>
          <p14:tracePt t="61739" x="3908425" y="2133600"/>
          <p14:tracePt t="61747" x="3916363" y="2133600"/>
          <p14:tracePt t="61763" x="3959225" y="2133600"/>
          <p14:tracePt t="61771" x="3984625" y="2166938"/>
          <p14:tracePt t="61779" x="4002088" y="2174875"/>
          <p14:tracePt t="61786" x="4027488" y="2192338"/>
          <p14:tracePt t="61794" x="4052888" y="2200275"/>
          <p14:tracePt t="61810" x="4103688" y="2217738"/>
          <p14:tracePt t="61818" x="4111625" y="2235200"/>
          <p14:tracePt t="61827" x="4129088" y="2243138"/>
          <p14:tracePt t="61843" x="4154488" y="2260600"/>
          <p14:tracePt t="61851" x="4162425" y="2268538"/>
          <p14:tracePt t="61860" x="4197350" y="2293938"/>
          <p14:tracePt t="61878" x="4214813" y="2311400"/>
          <p14:tracePt t="61882" x="4230688" y="2319338"/>
          <p14:tracePt t="61900" x="4240213" y="2336800"/>
          <p14:tracePt t="61923" x="4265613" y="2344738"/>
          <p14:tracePt t="61939" x="4298950" y="2379663"/>
          <p14:tracePt t="61955" x="4306888" y="2387600"/>
          <p14:tracePt t="61963" x="4324350" y="2405063"/>
          <p14:tracePt t="61971" x="4324350" y="2413000"/>
          <p14:tracePt t="61979" x="4332288" y="2438400"/>
          <p14:tracePt t="61987" x="4367213" y="2473325"/>
          <p14:tracePt t="61994" x="4384675" y="2498725"/>
          <p14:tracePt t="62003" x="4392613" y="2524125"/>
          <p14:tracePt t="62011" x="4392613" y="2557463"/>
          <p14:tracePt t="62018" x="4410075" y="2582863"/>
          <p14:tracePt t="62027" x="4410075" y="2600325"/>
          <p14:tracePt t="62035" x="4410075" y="2633663"/>
          <p14:tracePt t="62044" x="4410075" y="2651125"/>
          <p14:tracePt t="62050" x="4410075" y="2660650"/>
          <p14:tracePt t="62060" x="4410075" y="2686050"/>
          <p14:tracePt t="62066" x="4410075" y="2711450"/>
          <p14:tracePt t="62075" x="4410075" y="2762250"/>
          <p14:tracePt t="62083" x="4410075" y="2787650"/>
          <p14:tracePt t="62091" x="4410075" y="2830513"/>
          <p14:tracePt t="62098" x="4410075" y="2855913"/>
          <p14:tracePt t="62107" x="4410075" y="2871788"/>
          <p14:tracePt t="62115" x="4375150" y="2897188"/>
          <p14:tracePt t="62147" x="4375150" y="2914650"/>
          <p14:tracePt t="62155" x="4367213" y="2922588"/>
          <p14:tracePt t="62171" x="4359275" y="2932113"/>
          <p14:tracePt t="62186" x="4324350" y="2949575"/>
          <p14:tracePt t="62195" x="4298950" y="2974975"/>
          <p14:tracePt t="62202" x="4281488" y="2974975"/>
          <p14:tracePt t="62210" x="4230688" y="2990850"/>
          <p14:tracePt t="62219" x="4179888" y="3008313"/>
          <p14:tracePt t="62227" x="4154488" y="3025775"/>
          <p14:tracePt t="62235" x="4086225" y="3025775"/>
          <p14:tracePt t="62244" x="4060825" y="3051175"/>
          <p14:tracePt t="62251" x="4010025" y="3051175"/>
          <p14:tracePt t="62260" x="4002088" y="3051175"/>
          <p14:tracePt t="62267" x="3959225" y="3051175"/>
          <p14:tracePt t="62275" x="3951288" y="3067050"/>
          <p14:tracePt t="62290" x="3933825" y="3067050"/>
          <p14:tracePt t="62347" x="3883025" y="3059113"/>
          <p14:tracePt t="62355" x="3865563" y="3059113"/>
          <p14:tracePt t="62364" x="3857625" y="3051175"/>
          <p14:tracePt t="62371" x="3814763" y="3033713"/>
          <p14:tracePt t="62380" x="3789363" y="3016250"/>
          <p14:tracePt t="62387" x="3756025" y="2990850"/>
          <p14:tracePt t="62394" x="3721100" y="2957513"/>
          <p14:tracePt t="62403" x="3695700" y="2940050"/>
          <p14:tracePt t="62411" x="3644900" y="2914650"/>
          <p14:tracePt t="62419" x="3636963" y="2897188"/>
          <p14:tracePt t="62427" x="3627438" y="2889250"/>
          <p14:tracePt t="62435" x="3594100" y="2863850"/>
          <p14:tracePt t="62444" x="3586163" y="2846388"/>
          <p14:tracePt t="62451" x="3568700" y="2838450"/>
          <p14:tracePt t="62467" x="3568700" y="2820988"/>
          <p14:tracePt t="62475" x="3559175" y="2795588"/>
          <p14:tracePt t="62491" x="3525838" y="2770188"/>
          <p14:tracePt t="62859" x="3533775" y="2770188"/>
          <p14:tracePt t="62883" x="3543300" y="2770188"/>
          <p14:tracePt t="62900" x="3568700" y="2770188"/>
          <p14:tracePt t="62907" x="3586163" y="2770188"/>
          <p14:tracePt t="62930" x="3594100" y="2770188"/>
          <p14:tracePt t="62955" x="3619500" y="2787650"/>
          <p14:tracePt t="62963" x="3636963" y="2787650"/>
          <p14:tracePt t="62994" x="3662363" y="2795588"/>
          <p14:tracePt t="63034" x="3670300" y="2795588"/>
          <p14:tracePt t="63042" x="3695700" y="2795588"/>
          <p14:tracePt t="63050" x="3713163" y="2795588"/>
          <p14:tracePt t="63059" x="3738563" y="2813050"/>
          <p14:tracePt t="63082" x="3763963" y="2813050"/>
          <p14:tracePt t="63091" x="3771900" y="2813050"/>
          <p14:tracePt t="63098" x="3789363" y="2813050"/>
          <p14:tracePt t="63106" x="3797300" y="2813050"/>
          <p14:tracePt t="63114" x="3840163" y="2813050"/>
          <p14:tracePt t="63122" x="3865563" y="2813050"/>
          <p14:tracePt t="63130" x="3883025" y="2813050"/>
          <p14:tracePt t="63138" x="3908425" y="2813050"/>
          <p14:tracePt t="63146" x="3916363" y="2805113"/>
          <p14:tracePt t="63154" x="3933825" y="2762250"/>
          <p14:tracePt t="63162" x="3941763" y="2752725"/>
          <p14:tracePt t="63170" x="3941763" y="2711450"/>
          <p14:tracePt t="63179" x="3941763" y="2686050"/>
          <p14:tracePt t="63186" x="3941763" y="2660650"/>
          <p14:tracePt t="63195" x="3941763" y="2643188"/>
          <p14:tracePt t="63482" x="3941763" y="2633663"/>
          <p14:tracePt t="64170" x="3941763" y="2686050"/>
          <p14:tracePt t="64179" x="3941763" y="2744788"/>
          <p14:tracePt t="64186" x="3941763" y="2830513"/>
          <p14:tracePt t="64195" x="3941763" y="2974975"/>
          <p14:tracePt t="64202" x="3941763" y="3119438"/>
          <p14:tracePt t="64210" x="3941763" y="3254375"/>
          <p14:tracePt t="64218" x="3941763" y="3398838"/>
          <p14:tracePt t="64226" x="3941763" y="3603625"/>
          <p14:tracePt t="64234" x="3941763" y="3738563"/>
          <p14:tracePt t="64242" x="3941763" y="3908425"/>
          <p14:tracePt t="64250" x="3941763" y="4052888"/>
          <p14:tracePt t="64259" x="3941763" y="4146550"/>
          <p14:tracePt t="64266" x="3941763" y="4232275"/>
          <p14:tracePt t="64274" x="3941763" y="4275138"/>
          <p14:tracePt t="64338" x="3941763" y="4291013"/>
          <p14:tracePt t="64362" x="3908425" y="4240213"/>
          <p14:tracePt t="64370" x="3890963" y="4146550"/>
          <p14:tracePt t="64379" x="3873500" y="4027488"/>
          <p14:tracePt t="64386" x="3848100" y="3908425"/>
          <p14:tracePt t="64394" x="3848100" y="3738563"/>
          <p14:tracePt t="64402" x="3806825" y="3586163"/>
          <p14:tracePt t="64410" x="3789363" y="3416300"/>
          <p14:tracePt t="64418" x="3789363" y="3246438"/>
          <p14:tracePt t="64426" x="3789363" y="3041650"/>
          <p14:tracePt t="64435" x="3789363" y="2846388"/>
          <p14:tracePt t="64443" x="3789363" y="2736850"/>
          <p14:tracePt t="64450" x="3789363" y="2617788"/>
          <p14:tracePt t="64460" x="3789363" y="2532063"/>
          <p14:tracePt t="64466" x="3797300" y="2481263"/>
          <p14:tracePt t="64474" x="3797300" y="2473325"/>
          <p14:tracePt t="64482" x="3797300" y="2447925"/>
          <p14:tracePt t="64490" x="3797300" y="2430463"/>
          <p14:tracePt t="64570" x="3797300" y="2516188"/>
          <p14:tracePt t="64579" x="3797300" y="2660650"/>
          <p14:tracePt t="64586" x="3797300" y="2830513"/>
          <p14:tracePt t="64595" x="3797300" y="3033713"/>
          <p14:tracePt t="64602" x="3797300" y="3254375"/>
          <p14:tracePt t="64610" x="3797300" y="3449638"/>
          <p14:tracePt t="64618" x="3797300" y="3568700"/>
          <p14:tracePt t="64626" x="3797300" y="3687763"/>
          <p14:tracePt t="64634" x="3797300" y="3748088"/>
          <p14:tracePt t="64650" x="3797300" y="3790950"/>
          <p14:tracePt t="64763" x="3797300" y="3679825"/>
          <p14:tracePt t="64772" x="3797300" y="3586163"/>
          <p14:tracePt t="64779" x="3797300" y="3475038"/>
          <p14:tracePt t="64787" x="3797300" y="3355975"/>
          <p14:tracePt t="64794" x="3797300" y="3211513"/>
          <p14:tracePt t="64803" x="3797300" y="3067050"/>
          <p14:tracePt t="64810" x="3797300" y="2982913"/>
          <p14:tracePt t="64818" x="3797300" y="2957513"/>
          <p14:tracePt t="64826" x="3806825" y="2906713"/>
          <p14:tracePt t="64834" x="3806825" y="2897188"/>
          <p14:tracePt t="64923" x="3822700" y="2889250"/>
          <p14:tracePt t="64931" x="3822700" y="2906713"/>
          <p14:tracePt t="64939" x="3840163" y="2990850"/>
          <p14:tracePt t="64947" x="3840163" y="3109913"/>
          <p14:tracePt t="64955" x="3840163" y="3279775"/>
          <p14:tracePt t="64963" x="3840163" y="3390900"/>
          <p14:tracePt t="64971" x="3840163" y="3535363"/>
          <p14:tracePt t="64979" x="3840163" y="3594100"/>
          <p14:tracePt t="64987" x="3873500" y="3662363"/>
          <p14:tracePt t="64994" x="3873500" y="3679825"/>
          <p14:tracePt t="65090" x="3873500" y="3646488"/>
          <p14:tracePt t="65098" x="3873500" y="3467100"/>
          <p14:tracePt t="65106" x="3873500" y="3271838"/>
          <p14:tracePt t="65114" x="3873500" y="3076575"/>
          <p14:tracePt t="65122" x="3916363" y="2897188"/>
          <p14:tracePt t="65130" x="3916363" y="2752725"/>
          <p14:tracePt t="65138" x="3916363" y="2668588"/>
          <p14:tracePt t="65146" x="3916363" y="2617788"/>
          <p14:tracePt t="65154" x="3916363" y="2574925"/>
          <p14:tracePt t="65163" x="3916363" y="2566988"/>
          <p14:tracePt t="65170" x="3916363" y="2549525"/>
          <p14:tracePt t="65258" x="3916363" y="2600325"/>
          <p14:tracePt t="65267" x="3916363" y="2686050"/>
          <p14:tracePt t="65275" x="3916363" y="2795588"/>
          <p14:tracePt t="65283" x="3916363" y="2914650"/>
          <p14:tracePt t="65291" x="3916363" y="3033713"/>
          <p14:tracePt t="65299" x="3916363" y="3144838"/>
          <p14:tracePt t="65307" x="3916363" y="3186113"/>
          <p14:tracePt t="65314" x="3916363" y="3221038"/>
          <p14:tracePt t="65323" x="3916363" y="3228975"/>
          <p14:tracePt t="65428" x="3916363" y="3178175"/>
          <p14:tracePt t="65436" x="3916363" y="3051175"/>
          <p14:tracePt t="65445" x="3916363" y="2965450"/>
          <p14:tracePt t="65453" x="3916363" y="2871788"/>
          <p14:tracePt t="65460" x="3916363" y="2787650"/>
          <p14:tracePt t="65467" x="3916363" y="2762250"/>
          <p14:tracePt t="65475" x="3916363" y="2752725"/>
          <p14:tracePt t="65482" x="3916363" y="2727325"/>
          <p14:tracePt t="65556" x="3916363" y="2744788"/>
          <p14:tracePt t="65565" x="3916363" y="2805113"/>
          <p14:tracePt t="65572" x="3916363" y="2889250"/>
          <p14:tracePt t="65580" x="3916363" y="3033713"/>
          <p14:tracePt t="65587" x="3916363" y="3178175"/>
          <p14:tracePt t="65595" x="3916363" y="3289300"/>
          <p14:tracePt t="65603" x="3941763" y="3467100"/>
          <p14:tracePt t="65611" x="3941763" y="3552825"/>
          <p14:tracePt t="65619" x="3967163" y="3603625"/>
          <p14:tracePt t="65627" x="3967163" y="3629025"/>
          <p14:tracePt t="65635" x="3967163" y="3636963"/>
          <p14:tracePt t="65732" x="3967163" y="3619500"/>
          <p14:tracePt t="65740" x="3967163" y="3560763"/>
          <p14:tracePt t="65749" x="3925888" y="3433763"/>
          <p14:tracePt t="65758" x="3925888" y="3348038"/>
          <p14:tracePt t="65762" x="3857625" y="3221038"/>
          <p14:tracePt t="65771" x="3857625" y="3109913"/>
          <p14:tracePt t="65779" x="3857625" y="3041650"/>
          <p14:tracePt t="65787" x="3857625" y="2957513"/>
          <p14:tracePt t="65795" x="3857625" y="2914650"/>
          <p14:tracePt t="65803" x="3857625" y="2897188"/>
          <p14:tracePt t="65811" x="3857625" y="2889250"/>
          <p14:tracePt t="65883" x="3865563" y="2881313"/>
          <p14:tracePt t="65891" x="3873500" y="2881313"/>
          <p14:tracePt t="65899" x="3890963" y="2897188"/>
          <p14:tracePt t="65907" x="3890963" y="2957513"/>
          <p14:tracePt t="65916" x="3890963" y="3025775"/>
          <p14:tracePt t="65923" x="3890963" y="3109913"/>
          <p14:tracePt t="65932" x="3890963" y="3195638"/>
          <p14:tracePt t="65939" x="3890963" y="3254375"/>
          <p14:tracePt t="65948" x="3890963" y="3340100"/>
          <p14:tracePt t="65955" x="3890963" y="3408363"/>
          <p14:tracePt t="65963" x="3890963" y="3433763"/>
          <p14:tracePt t="65971" x="3890963" y="3502025"/>
          <p14:tracePt t="65979" x="3890963" y="3543300"/>
          <p14:tracePt t="65987" x="3890963" y="3568700"/>
          <p14:tracePt t="65994" x="3890963" y="3611563"/>
          <p14:tracePt t="66003" x="3890963" y="3646488"/>
          <p14:tracePt t="66019" x="3890963" y="3654425"/>
          <p14:tracePt t="66028" x="3890963" y="3679825"/>
          <p14:tracePt t="66044" x="3890963" y="3687763"/>
          <p14:tracePt t="66051" x="3890963" y="3705225"/>
          <p14:tracePt t="66061" x="3890963" y="3713163"/>
          <p14:tracePt t="66067" x="3883025" y="3756025"/>
          <p14:tracePt t="66099" x="3873500" y="3773488"/>
          <p14:tracePt t="66139" x="3857625" y="3798888"/>
          <p14:tracePt t="66147" x="3857625" y="3806825"/>
          <p14:tracePt t="66155" x="3857625" y="3832225"/>
          <p14:tracePt t="66164" x="3840163" y="3883025"/>
          <p14:tracePt t="66171" x="3832225" y="3908425"/>
          <p14:tracePt t="66179" x="3797300" y="3943350"/>
          <p14:tracePt t="66187" x="3763963" y="3986213"/>
          <p14:tracePt t="66195" x="3721100" y="4037013"/>
          <p14:tracePt t="66203" x="3703638" y="4079875"/>
          <p14:tracePt t="66210" x="3687763" y="4146550"/>
          <p14:tracePt t="66219" x="3687763" y="4214813"/>
          <p14:tracePt t="66228" x="3687763" y="4240213"/>
          <p14:tracePt t="66235" x="3687763" y="4265613"/>
          <p14:tracePt t="66243" x="3687763" y="4291013"/>
          <p14:tracePt t="66250" x="3687763" y="4308475"/>
          <p14:tracePt t="66259" x="3687763" y="4341813"/>
          <p14:tracePt t="66266" x="3652838" y="4359275"/>
          <p14:tracePt t="66274" x="3627438" y="4394200"/>
          <p14:tracePt t="66282" x="3627438" y="4419600"/>
          <p14:tracePt t="66290" x="3611563" y="4427538"/>
          <p14:tracePt t="66388" x="3636963" y="4410075"/>
          <p14:tracePt t="66396" x="3678238" y="4359275"/>
          <p14:tracePt t="66403" x="3713163" y="4316413"/>
          <p14:tracePt t="66411" x="3729038" y="4265613"/>
          <p14:tracePt t="66418" x="3738563" y="4257675"/>
          <p14:tracePt t="66426" x="3738563" y="4214813"/>
          <p14:tracePt t="66434" x="3738563" y="4171950"/>
          <p14:tracePt t="66443" x="3713163" y="4105275"/>
          <p14:tracePt t="66450" x="3703638" y="4087813"/>
          <p14:tracePt t="66459" x="3703638" y="4062413"/>
          <p14:tracePt t="66466" x="3703638" y="4052888"/>
          <p14:tracePt t="66476" x="3687763" y="4027488"/>
          <p14:tracePt t="66482" x="3687763" y="3976688"/>
          <p14:tracePt t="66491" x="3687763" y="3935413"/>
          <p14:tracePt t="66498" x="3687763" y="3892550"/>
          <p14:tracePt t="66506" x="3687763" y="3824288"/>
          <p14:tracePt t="66515" x="3713163" y="3756025"/>
          <p14:tracePt t="66523" x="3729038" y="3697288"/>
          <p14:tracePt t="66530" x="3729038" y="3662363"/>
          <p14:tracePt t="66539" x="3746500" y="3636963"/>
          <p14:tracePt t="66547" x="3763963" y="3586163"/>
          <p14:tracePt t="66554" x="3763963" y="3578225"/>
          <p14:tracePt t="66563" x="3763963" y="3568700"/>
          <p14:tracePt t="66570" x="3763963" y="3543300"/>
          <p14:tracePt t="66579" x="3763963" y="3527425"/>
          <p14:tracePt t="66586" x="3763963" y="3517900"/>
          <p14:tracePt t="66595" x="3763963" y="3502025"/>
          <p14:tracePt t="66602" x="3789363" y="3459163"/>
          <p14:tracePt t="66611" x="3789363" y="3449638"/>
          <p14:tracePt t="66618" x="3789363" y="3408363"/>
          <p14:tracePt t="66626" x="3806825" y="3398838"/>
          <p14:tracePt t="66635" x="3814763" y="3373438"/>
          <p14:tracePt t="66643" x="3814763" y="3340100"/>
          <p14:tracePt t="66650" x="3814763" y="3330575"/>
          <p14:tracePt t="66659" x="3814763" y="3305175"/>
          <p14:tracePt t="66666" x="3814763" y="3279775"/>
          <p14:tracePt t="66675" x="3814763" y="3254375"/>
          <p14:tracePt t="66682" x="3814763" y="3186113"/>
          <p14:tracePt t="66691" x="3814763" y="3144838"/>
          <p14:tracePt t="66698" x="3814763" y="3094038"/>
          <p14:tracePt t="66706" x="3814763" y="3051175"/>
          <p14:tracePt t="66714" x="3832225" y="3008313"/>
          <p14:tracePt t="66723" x="3832225" y="2974975"/>
          <p14:tracePt t="66731" x="3857625" y="2949575"/>
          <p14:tracePt t="66738" x="3857625" y="2932113"/>
          <p14:tracePt t="66747" x="3873500" y="2906713"/>
          <p14:tracePt t="66755" x="3890963" y="2863850"/>
          <p14:tracePt t="66786" x="3890963" y="2838450"/>
          <p14:tracePt t="66795" x="3890963" y="2805113"/>
          <p14:tracePt t="66803" x="3890963" y="2795588"/>
          <p14:tracePt t="66810" x="3908425" y="2752725"/>
          <p14:tracePt t="66818" x="3908425" y="2744788"/>
          <p14:tracePt t="66827" x="3908425" y="2727325"/>
          <p14:tracePt t="66834" x="3908425" y="2686050"/>
          <p14:tracePt t="66843" x="3908425" y="2676525"/>
          <p14:tracePt t="66851" x="3908425" y="2633663"/>
          <p14:tracePt t="66860" x="3916363" y="2625725"/>
          <p14:tracePt t="66867" x="3925888" y="2608263"/>
          <p14:tracePt t="67068" x="3925888" y="2617788"/>
          <p14:tracePt t="67076" x="3925888" y="2711450"/>
          <p14:tracePt t="67084" x="3925888" y="2820988"/>
          <p14:tracePt t="67091" x="3925888" y="2990850"/>
          <p14:tracePt t="67099" x="3925888" y="3135313"/>
          <p14:tracePt t="67107" x="3925888" y="3340100"/>
          <p14:tracePt t="67115" x="3925888" y="3449638"/>
          <p14:tracePt t="67122" x="3925888" y="3619500"/>
          <p14:tracePt t="67131" x="3925888" y="3738563"/>
          <p14:tracePt t="67139" x="3951288" y="3857625"/>
          <p14:tracePt t="67147" x="3992563" y="4002088"/>
          <p14:tracePt t="67155" x="3992563" y="4121150"/>
          <p14:tracePt t="67163" x="4035425" y="4240213"/>
          <p14:tracePt t="67171" x="4035425" y="4333875"/>
          <p14:tracePt t="67179" x="4035425" y="4419600"/>
          <p14:tracePt t="67187" x="4035425" y="4478338"/>
          <p14:tracePt t="67195" x="4035425" y="4546600"/>
          <p14:tracePt t="67203" x="4035425" y="4572000"/>
          <p14:tracePt t="67210" x="4035425" y="4614863"/>
          <p14:tracePt t="67219" x="4035425" y="4630738"/>
          <p14:tracePt t="67227" x="4035425" y="4640263"/>
          <p14:tracePt t="67300" x="4035425" y="4622800"/>
          <p14:tracePt t="67307" x="4017963" y="4513263"/>
          <p14:tracePt t="67316" x="4002088" y="4341813"/>
          <p14:tracePt t="67323" x="4002088" y="4197350"/>
          <p14:tracePt t="67332" x="3976688" y="4027488"/>
          <p14:tracePt t="67339" x="3908425" y="3790950"/>
          <p14:tracePt t="67349" x="3908425" y="3654425"/>
          <p14:tracePt t="67355" x="3890963" y="3475038"/>
          <p14:tracePt t="67364" x="3865563" y="3330575"/>
          <p14:tracePt t="67371" x="3865563" y="3186113"/>
          <p14:tracePt t="67379" x="3865563" y="3076575"/>
          <p14:tracePt t="67387" x="3865563" y="2957513"/>
          <p14:tracePt t="67395" x="3865563" y="2871788"/>
          <p14:tracePt t="67403" x="3865563" y="2805113"/>
          <p14:tracePt t="67412" x="3865563" y="2778125"/>
          <p14:tracePt t="67419" x="3865563" y="2752725"/>
          <p14:tracePt t="67548" x="3865563" y="2736850"/>
          <p14:tracePt t="67556" x="3865563" y="2701925"/>
          <p14:tracePt t="67564" x="3848100" y="2651125"/>
          <p14:tracePt t="67572" x="3840163" y="2643188"/>
          <p14:tracePt t="67579" x="3840163" y="2582863"/>
          <p14:tracePt t="67587" x="3840163" y="2574925"/>
          <p14:tracePt t="67594" x="3822700" y="2532063"/>
          <p14:tracePt t="67700" x="3822700" y="2592388"/>
          <p14:tracePt t="67708" x="3822700" y="2651125"/>
          <p14:tracePt t="67716" x="3822700" y="2676525"/>
          <p14:tracePt t="67724" x="3832225" y="2744788"/>
          <p14:tracePt t="67732" x="3848100" y="2838450"/>
          <p14:tracePt t="67739" x="3865563" y="2863850"/>
          <p14:tracePt t="67747" x="3883025" y="2957513"/>
          <p14:tracePt t="67755" x="3916363" y="3000375"/>
          <p14:tracePt t="67764" x="3916363" y="3067050"/>
          <p14:tracePt t="67771" x="3941763" y="3109913"/>
          <p14:tracePt t="67780" x="3959225" y="3160713"/>
          <p14:tracePt t="67787" x="3992563" y="3228975"/>
          <p14:tracePt t="67795" x="4010025" y="3271838"/>
          <p14:tracePt t="67803" x="4010025" y="3322638"/>
          <p14:tracePt t="67810" x="4010025" y="3348038"/>
          <p14:tracePt t="67819" x="4010025" y="3390900"/>
          <p14:tracePt t="67827" x="4010025" y="3416300"/>
          <p14:tracePt t="67835" x="4010025" y="3467100"/>
          <p14:tracePt t="67843" x="4010025" y="3475038"/>
          <p14:tracePt t="67883" x="4010025" y="3492500"/>
          <p14:tracePt t="67891" x="3984625" y="3484563"/>
          <p14:tracePt t="67899" x="3984625" y="3441700"/>
          <p14:tracePt t="67907" x="3984625" y="3373438"/>
          <p14:tracePt t="67915" x="3967163" y="3330575"/>
          <p14:tracePt t="67923" x="3933825" y="3263900"/>
          <p14:tracePt t="67931" x="3916363" y="3211513"/>
          <p14:tracePt t="67939" x="3916363" y="3170238"/>
          <p14:tracePt t="67948" x="3900488" y="3135313"/>
          <p14:tracePt t="67955" x="3900488" y="3094038"/>
          <p14:tracePt t="67964" x="3890963" y="3067050"/>
          <p14:tracePt t="67976" x="3890963" y="3000375"/>
          <p14:tracePt t="67980" x="3890963" y="2940050"/>
          <p14:tracePt t="67986" x="3832225" y="2871788"/>
          <p14:tracePt t="67995" x="3832225" y="2838450"/>
          <p14:tracePt t="68002" x="3822700" y="2795588"/>
          <p14:tracePt t="68011" x="3822700" y="2770188"/>
          <p14:tracePt t="68018" x="3822700" y="2736850"/>
          <p14:tracePt t="68026" x="3822700" y="2711450"/>
          <p14:tracePt t="68035" x="3822700" y="2701925"/>
          <p14:tracePt t="68125" x="3822700" y="2744788"/>
          <p14:tracePt t="68132" x="3822700" y="2813050"/>
          <p14:tracePt t="68141" x="3822700" y="2897188"/>
          <p14:tracePt t="68147" x="3822700" y="3041650"/>
          <p14:tracePt t="68156" x="3822700" y="3127375"/>
          <p14:tracePt t="68165" x="3822700" y="3186113"/>
          <p14:tracePt t="68173" x="3822700" y="3221038"/>
          <p14:tracePt t="68182" x="3822700" y="3279775"/>
          <p14:tracePt t="68188" x="3840163" y="3314700"/>
          <p14:tracePt t="68300" x="3840163" y="3305175"/>
          <p14:tracePt t="68309" x="3840163" y="3263900"/>
          <p14:tracePt t="68318" x="3840163" y="3203575"/>
          <p14:tracePt t="68325" x="3840163" y="3144838"/>
          <p14:tracePt t="68332" x="3840163" y="3109913"/>
          <p14:tracePt t="68340" x="3840163" y="3067050"/>
          <p14:tracePt t="68628" x="3840163" y="3059113"/>
          <p14:tracePt t="68636" x="3840163" y="3041650"/>
          <p14:tracePt t="68651" x="3840163" y="3016250"/>
          <p14:tracePt t="68666" x="3840163" y="3008313"/>
          <p14:tracePt t="68715" x="3840163" y="2982913"/>
          <p14:tracePt t="68722" x="3840163" y="2914650"/>
          <p14:tracePt t="68731" x="3857625" y="2906713"/>
          <p14:tracePt t="68739" x="3857625" y="2881313"/>
          <p14:tracePt t="68747" x="3857625" y="2863850"/>
          <p14:tracePt t="68754" x="3857625" y="2855913"/>
          <p14:tracePt t="68763" x="3857625" y="2838450"/>
          <p14:tracePt t="68771" x="3857625" y="2813050"/>
          <p14:tracePt t="68779" x="3857625" y="2805113"/>
          <p14:tracePt t="68786" x="3857625" y="2795588"/>
          <p14:tracePt t="68795" x="3865563" y="2778125"/>
          <p14:tracePt t="69298" x="3873500" y="2770188"/>
          <p14:tracePt t="69306" x="3900488" y="2752725"/>
          <p14:tracePt t="70419" x="3916363" y="2727325"/>
          <p14:tracePt t="70436" x="3916363" y="2711450"/>
          <p14:tracePt t="70444" x="3933825" y="2668588"/>
          <p14:tracePt t="70459" x="3933825" y="2660650"/>
          <p14:tracePt t="70764" x="3941763" y="2651125"/>
          <p14:tracePt t="70771" x="3976688" y="2686050"/>
          <p14:tracePt t="70780" x="3976688" y="2770188"/>
          <p14:tracePt t="70787" x="3984625" y="2830513"/>
          <p14:tracePt t="70811" x="4002088" y="2846388"/>
          <p14:tracePt t="70972" x="4002088" y="2838450"/>
          <p14:tracePt t="70980" x="3992563" y="2830513"/>
          <p14:tracePt t="70987" x="3984625" y="2813050"/>
          <p14:tracePt t="70995" x="3984625" y="2787650"/>
          <p14:tracePt t="71010" x="3984625" y="2762250"/>
          <p14:tracePt t="71018" x="3984625" y="2719388"/>
          <p14:tracePt t="71026" x="3967163" y="2686050"/>
          <p14:tracePt t="71034" x="3967163" y="2676525"/>
          <p14:tracePt t="71042" x="3967163" y="2633663"/>
          <p14:tracePt t="71050" x="3967163" y="2625725"/>
          <p14:tracePt t="71059" x="3967163" y="2608263"/>
          <p14:tracePt t="71122" x="3959225" y="2566988"/>
          <p14:tracePt t="71130" x="3941763" y="2557463"/>
          <p14:tracePt t="71146" x="3941763" y="2549525"/>
          <p14:tracePt t="71667" x="3916363" y="2516188"/>
          <p14:tracePt t="71677" x="3908425" y="2506663"/>
          <p14:tracePt t="71690" x="3890963" y="2498725"/>
          <p14:tracePt t="71698" x="3883025" y="2463800"/>
          <p14:tracePt t="71706" x="3883025" y="2455863"/>
          <p14:tracePt t="71714" x="3848100" y="2430463"/>
          <p14:tracePt t="71730" x="3822700" y="2397125"/>
          <p14:tracePt t="71754" x="3806825" y="2387600"/>
          <p14:tracePt t="71770" x="3781425" y="2362200"/>
          <p14:tracePt t="71811" x="3771900" y="2362200"/>
          <p14:tracePt t="71826" x="3756025" y="2362200"/>
          <p14:tracePt t="71834" x="3746500" y="2344738"/>
          <p14:tracePt t="71875" x="3738563" y="2336800"/>
          <p14:tracePt t="71891" x="3721100" y="2336800"/>
          <p14:tracePt t="71906" x="3695700" y="2319338"/>
          <p14:tracePt t="71914" x="3687763" y="2311400"/>
          <p14:tracePt t="71923" x="3670300" y="2311400"/>
          <p14:tracePt t="71930" x="3662363" y="2311400"/>
          <p14:tracePt t="72010" x="3644900" y="2311400"/>
          <p14:tracePt t="72018" x="3602038" y="2328863"/>
          <p14:tracePt t="72026" x="3576638" y="2362200"/>
          <p14:tracePt t="72035" x="3543300" y="2405063"/>
          <p14:tracePt t="72042" x="3492500" y="2498725"/>
          <p14:tracePt t="72050" x="3475038" y="2549525"/>
          <p14:tracePt t="72059" x="3475038" y="2557463"/>
          <p14:tracePt t="72066" x="3475038" y="2600325"/>
          <p14:tracePt t="72076" x="3475038" y="2608263"/>
          <p14:tracePt t="72082" x="3475038" y="2633663"/>
          <p14:tracePt t="72091" x="3475038" y="2686050"/>
          <p14:tracePt t="72098" x="3475038" y="2711450"/>
          <p14:tracePt t="72106" x="3475038" y="2752725"/>
          <p14:tracePt t="72114" x="3475038" y="2778125"/>
          <p14:tracePt t="72122" x="3475038" y="2813050"/>
          <p14:tracePt t="72130" x="3482975" y="2838450"/>
          <p14:tracePt t="72139" x="3492500" y="2846388"/>
          <p14:tracePt t="72146" x="3500438" y="2846388"/>
          <p14:tracePt t="72155" x="3517900" y="2863850"/>
          <p14:tracePt t="72163" x="3525838" y="2871788"/>
          <p14:tracePt t="72170" x="3543300" y="2889250"/>
          <p14:tracePt t="72187" x="3568700" y="2889250"/>
          <p14:tracePt t="72195" x="3576638" y="2889250"/>
          <p14:tracePt t="72203" x="3619500" y="2889250"/>
          <p14:tracePt t="72211" x="3644900" y="2889250"/>
          <p14:tracePt t="72219" x="3713163" y="2889250"/>
          <p14:tracePt t="72226" x="3771900" y="2889250"/>
          <p14:tracePt t="72234" x="3840163" y="2889250"/>
          <p14:tracePt t="72242" x="3865563" y="2889250"/>
          <p14:tracePt t="72250" x="3925888" y="2889250"/>
          <p14:tracePt t="72259" x="3941763" y="2889250"/>
          <p14:tracePt t="72266" x="3992563" y="2881313"/>
          <p14:tracePt t="72276" x="4027488" y="2863850"/>
          <p14:tracePt t="72282" x="4121150" y="2813050"/>
          <p14:tracePt t="72291" x="4162425" y="2778125"/>
          <p14:tracePt t="72298" x="4179888" y="2770188"/>
          <p14:tracePt t="72306" x="4222750" y="2727325"/>
          <p14:tracePt t="72314" x="4230688" y="2711450"/>
          <p14:tracePt t="72322" x="4256088" y="2686050"/>
          <p14:tracePt t="72330" x="4273550" y="2660650"/>
          <p14:tracePt t="72339" x="4273550" y="2643188"/>
          <p14:tracePt t="72346" x="4273550" y="2617788"/>
          <p14:tracePt t="72354" x="4273550" y="2608263"/>
          <p14:tracePt t="72363" x="4273550" y="2592388"/>
          <p14:tracePt t="72370" x="4273550" y="2549525"/>
          <p14:tracePt t="72379" x="4273550" y="2541588"/>
          <p14:tracePt t="72386" x="4273550" y="2516188"/>
          <p14:tracePt t="72395" x="4273550" y="2489200"/>
          <p14:tracePt t="72402" x="4265613" y="2455863"/>
          <p14:tracePt t="72410" x="4240213" y="2430463"/>
          <p14:tracePt t="72419" x="4187825" y="2397125"/>
          <p14:tracePt t="72426" x="4162425" y="2379663"/>
          <p14:tracePt t="72435" x="4129088" y="2371725"/>
          <p14:tracePt t="72442" x="4103688" y="2371725"/>
          <p14:tracePt t="72450" x="4095750" y="2371725"/>
          <p14:tracePt t="72459" x="4035425" y="2354263"/>
          <p14:tracePt t="72466" x="4010025" y="2354263"/>
          <p14:tracePt t="72476" x="3959225" y="2354263"/>
          <p14:tracePt t="72482" x="3951288" y="2354263"/>
          <p14:tracePt t="72491" x="3925888" y="2354263"/>
          <p14:tracePt t="72506" x="3900488" y="2354263"/>
          <p14:tracePt t="72546" x="3883025" y="2354263"/>
          <p14:tracePt t="72554" x="3873500" y="2354263"/>
          <p14:tracePt t="72570" x="3848100" y="2362200"/>
          <p14:tracePt t="72579" x="3848100" y="2387600"/>
          <p14:tracePt t="72586" x="3814763" y="2455863"/>
          <p14:tracePt t="72595" x="3797300" y="2549525"/>
          <p14:tracePt t="72602" x="3797300" y="2574925"/>
          <p14:tracePt t="72611" x="3797300" y="2617788"/>
          <p14:tracePt t="72618" x="3797300" y="2643188"/>
          <p14:tracePt t="72626" x="3797300" y="2693988"/>
          <p14:tracePt t="72634" x="3797300" y="2701925"/>
          <p14:tracePt t="72650" x="3797300" y="2727325"/>
          <p14:tracePt t="72674" x="3814763" y="2744788"/>
          <p14:tracePt t="72682" x="3814763" y="2752725"/>
          <p14:tracePt t="72690" x="3822700" y="2762250"/>
          <p14:tracePt t="72706" x="3832225" y="2778125"/>
          <p14:tracePt t="72714" x="3848100" y="2787650"/>
          <p14:tracePt t="72730" x="3857625" y="2787650"/>
          <p14:tracePt t="72746" x="3883025" y="2787650"/>
          <p14:tracePt t="72754" x="3908425" y="2787650"/>
          <p14:tracePt t="72763" x="3941763" y="2805113"/>
          <p14:tracePt t="72771" x="3951288" y="2805113"/>
          <p14:tracePt t="72779" x="4010025" y="2805113"/>
          <p14:tracePt t="72786" x="4017963" y="2805113"/>
          <p14:tracePt t="72795" x="4060825" y="2805113"/>
          <p14:tracePt t="72802" x="4078288" y="2805113"/>
          <p14:tracePt t="72811" x="4103688" y="2795588"/>
          <p14:tracePt t="72818" x="4129088" y="2787650"/>
          <p14:tracePt t="72826" x="4137025" y="2770188"/>
          <p14:tracePt t="72835" x="4154488" y="2744788"/>
          <p14:tracePt t="72842" x="4171950" y="2686050"/>
          <p14:tracePt t="72850" x="4171950" y="2668588"/>
          <p14:tracePt t="72859" x="4187825" y="2592388"/>
          <p14:tracePt t="72866" x="4205288" y="2549525"/>
          <p14:tracePt t="72876" x="4205288" y="2516188"/>
          <p14:tracePt t="72882" x="4205288" y="2430463"/>
          <p14:tracePt t="72891" x="4205288" y="2387600"/>
          <p14:tracePt t="72898" x="4205288" y="2379663"/>
          <p14:tracePt t="72906" x="4205288" y="2336800"/>
          <p14:tracePt t="72914" x="4197350" y="2303463"/>
          <p14:tracePt t="72930" x="4179888" y="2293938"/>
          <p14:tracePt t="72938" x="4154488" y="2286000"/>
          <p14:tracePt t="72946" x="4111625" y="2252663"/>
          <p14:tracePt t="72955" x="4060825" y="2235200"/>
          <p14:tracePt t="72962" x="4002088" y="2235200"/>
          <p14:tracePt t="72970" x="3951288" y="2235200"/>
          <p14:tracePt t="72979" x="3865563" y="2235200"/>
          <p14:tracePt t="72986" x="3806825" y="2235200"/>
          <p14:tracePt t="72995" x="3763963" y="2235200"/>
          <p14:tracePt t="73002" x="3713163" y="2235200"/>
          <p14:tracePt t="73010" x="3687763" y="2243138"/>
          <p14:tracePt t="73018" x="3670300" y="2252663"/>
          <p14:tracePt t="73026" x="3662363" y="2260600"/>
          <p14:tracePt t="73035" x="3636963" y="2293938"/>
          <p14:tracePt t="73042" x="3602038" y="2319338"/>
          <p14:tracePt t="73050" x="3576638" y="2354263"/>
          <p14:tracePt t="73058" x="3559175" y="2362200"/>
          <p14:tracePt t="73066" x="3559175" y="2379663"/>
          <p14:tracePt t="73075" x="3559175" y="2405063"/>
          <p14:tracePt t="73082" x="3533775" y="2447925"/>
          <p14:tracePt t="73091" x="3533775" y="2473325"/>
          <p14:tracePt t="73098" x="3533775" y="2524125"/>
          <p14:tracePt t="73106" x="3533775" y="2549525"/>
          <p14:tracePt t="73114" x="3533775" y="2592388"/>
          <p14:tracePt t="73122" x="3533775" y="2608263"/>
          <p14:tracePt t="73130" x="3533775" y="2617788"/>
          <p14:tracePt t="73138" x="3533775" y="2660650"/>
          <p14:tracePt t="73146" x="3551238" y="2676525"/>
          <p14:tracePt t="73154" x="3559175" y="2686050"/>
          <p14:tracePt t="73162" x="3602038" y="2686050"/>
          <p14:tracePt t="73170" x="3611563" y="2693988"/>
          <p14:tracePt t="73178" x="3670300" y="2711450"/>
          <p14:tracePt t="73186" x="3678238" y="2719388"/>
          <p14:tracePt t="73195" x="3738563" y="2719388"/>
          <p14:tracePt t="73202" x="3781425" y="2719388"/>
          <p14:tracePt t="73211" x="3832225" y="2719388"/>
          <p14:tracePt t="73218" x="3873500" y="2719388"/>
          <p14:tracePt t="73226" x="3900488" y="2719388"/>
          <p14:tracePt t="73234" x="3951288" y="2719388"/>
          <p14:tracePt t="73242" x="3992563" y="2719388"/>
          <p14:tracePt t="73250" x="4044950" y="2701925"/>
          <p14:tracePt t="73258" x="4086225" y="2701925"/>
          <p14:tracePt t="73266" x="4111625" y="2668588"/>
          <p14:tracePt t="73275" x="4111625" y="2660650"/>
          <p14:tracePt t="73282" x="4129088" y="2643188"/>
          <p14:tracePt t="73290" x="4137025" y="2617788"/>
          <p14:tracePt t="73298" x="4137025" y="2608263"/>
          <p14:tracePt t="73307" x="4137025" y="2566988"/>
          <p14:tracePt t="73314" x="4137025" y="2541588"/>
          <p14:tracePt t="73323" x="4137025" y="2516188"/>
          <p14:tracePt t="73330" x="4137025" y="2447925"/>
          <p14:tracePt t="73338" x="4137025" y="2422525"/>
          <p14:tracePt t="73346" x="4137025" y="2371725"/>
          <p14:tracePt t="73355" x="4121150" y="2362200"/>
          <p14:tracePt t="73362" x="4111625" y="2354263"/>
          <p14:tracePt t="73370" x="4095750" y="2354263"/>
          <p14:tracePt t="73386" x="4086225" y="2354263"/>
          <p14:tracePt t="73395" x="4044950" y="2354263"/>
          <p14:tracePt t="73402" x="4017963" y="2354263"/>
          <p14:tracePt t="73411" x="3976688" y="2354263"/>
          <p14:tracePt t="73418" x="3941763" y="2354263"/>
          <p14:tracePt t="73426" x="3873500" y="2413000"/>
          <p14:tracePt t="73434" x="3771900" y="2516188"/>
          <p14:tracePt t="73442" x="3729038" y="2592388"/>
          <p14:tracePt t="73450" x="3695700" y="2711450"/>
          <p14:tracePt t="73459" x="3652838" y="2805113"/>
          <p14:tracePt t="73466" x="3636963" y="2871788"/>
          <p14:tracePt t="73476" x="3636963" y="2914650"/>
          <p14:tracePt t="73482" x="3627438" y="2932113"/>
          <p14:tracePt t="73491" x="3611563" y="2940050"/>
          <p14:tracePt t="73572" x="3627438" y="2940050"/>
          <p14:tracePt t="73580" x="3662363" y="2940050"/>
          <p14:tracePt t="73588" x="3687763" y="2940050"/>
          <p14:tracePt t="73596" x="3738563" y="2922588"/>
          <p14:tracePt t="73604" x="3746500" y="2922588"/>
          <p14:tracePt t="73611" x="3756025" y="2922588"/>
          <p14:tracePt t="73635" x="3771900" y="2906713"/>
          <p14:tracePt t="73730" x="3763963" y="2863850"/>
          <p14:tracePt t="73738" x="3738563" y="2855913"/>
          <p14:tracePt t="73746" x="3721100" y="2855913"/>
          <p14:tracePt t="73754" x="3695700" y="2838450"/>
          <p14:tracePt t="73762" x="3687763" y="2838450"/>
          <p14:tracePt t="73770" x="3662363" y="2830513"/>
          <p14:tracePt t="73786" x="3627438" y="2795588"/>
          <p14:tracePt t="73795" x="3619500" y="2787650"/>
          <p14:tracePt t="73802" x="3602038" y="2770188"/>
          <p14:tracePt t="73811" x="3594100" y="2762250"/>
          <p14:tracePt t="73818" x="3576638" y="2736850"/>
          <p14:tracePt t="73826" x="3551238" y="2701925"/>
          <p14:tracePt t="73842" x="3551238" y="2676525"/>
          <p14:tracePt t="73850" x="3533775" y="2625725"/>
          <p14:tracePt t="73866" x="3533775" y="2582863"/>
          <p14:tracePt t="73876" x="3533775" y="2574925"/>
          <p14:tracePt t="73882" x="3533775" y="2557463"/>
          <p14:tracePt t="73891" x="3533775" y="2532063"/>
          <p14:tracePt t="73898" x="3533775" y="2524125"/>
          <p14:tracePt t="73956" x="3533775" y="2506663"/>
          <p14:tracePt t="73964" x="3551238" y="2498725"/>
          <p14:tracePt t="73972" x="3559175" y="2481263"/>
          <p14:tracePt t="73980" x="3619500" y="2455863"/>
          <p14:tracePt t="73987" x="3644900" y="2438400"/>
          <p14:tracePt t="73994" x="3695700" y="2422525"/>
          <p14:tracePt t="74002" x="3703638" y="2413000"/>
          <p14:tracePt t="74011" x="3738563" y="2387600"/>
          <p14:tracePt t="74019" x="3746500" y="2371725"/>
          <p14:tracePt t="74026" x="3756025" y="2362200"/>
          <p14:tracePt t="74035" x="3771900" y="2354263"/>
          <p14:tracePt t="74140" x="3738563" y="2354263"/>
          <p14:tracePt t="74148" x="3729038" y="2354263"/>
          <p14:tracePt t="74156" x="3687763" y="2354263"/>
          <p14:tracePt t="74164" x="3670300" y="2354263"/>
          <p14:tracePt t="74172" x="3619500" y="2354263"/>
          <p14:tracePt t="74179" x="3602038" y="2354263"/>
          <p14:tracePt t="74188" x="3568700" y="2354263"/>
          <p14:tracePt t="74195" x="3533775" y="2354263"/>
          <p14:tracePt t="74204" x="3525838" y="2354263"/>
          <p14:tracePt t="74211" x="3482975" y="2371725"/>
          <p14:tracePt t="74218" x="3467100" y="2379663"/>
          <p14:tracePt t="74226" x="3441700" y="2397125"/>
          <p14:tracePt t="74235" x="3414713" y="2413000"/>
          <p14:tracePt t="74242" x="3389313" y="2422525"/>
          <p14:tracePt t="74250" x="3355975" y="2422525"/>
          <p14:tracePt t="74259" x="3330575" y="2455863"/>
          <p14:tracePt t="74267" x="3279775" y="2473325"/>
          <p14:tracePt t="74276" x="3254375" y="2481263"/>
          <p14:tracePt t="74283" x="3236913" y="2481263"/>
          <p14:tracePt t="74298" x="3211513" y="2481263"/>
          <p14:tracePt t="74322" x="3203575" y="2498725"/>
          <p14:tracePt t="74412" x="3194050" y="2498725"/>
          <p14:tracePt t="74420" x="3152775" y="2498725"/>
          <p14:tracePt t="74429" x="3100388" y="2498725"/>
          <p14:tracePt t="74437" x="3059113" y="2498725"/>
          <p14:tracePt t="74447" x="2998788" y="2498725"/>
          <p14:tracePt t="74531" x="2982913" y="2498725"/>
          <p14:tracePt t="74539" x="2973388" y="2498725"/>
          <p14:tracePt t="74547" x="2955925" y="2498725"/>
          <p14:tracePt t="74555" x="2947988" y="2489200"/>
          <p14:tracePt t="74732" x="2965450" y="2489200"/>
          <p14:tracePt t="74740" x="2990850" y="2489200"/>
          <p14:tracePt t="74749" x="3024188" y="2463800"/>
          <p14:tracePt t="74756" x="3049588" y="2463800"/>
          <p14:tracePt t="74763" x="3059113" y="2463800"/>
          <p14:tracePt t="74771" x="3074988" y="2463800"/>
          <p14:tracePt t="74779" x="3100388" y="2463800"/>
          <p14:tracePt t="74786" x="3109913" y="2463800"/>
          <p14:tracePt t="74795" x="3127375" y="2463800"/>
          <p14:tracePt t="74851" x="3135313" y="2463800"/>
          <p14:tracePt t="74859" x="3160713" y="2463800"/>
          <p14:tracePt t="74867" x="3186113" y="2463800"/>
          <p14:tracePt t="74876" x="3203575" y="2463800"/>
          <p14:tracePt t="74883" x="3244850" y="2447925"/>
          <p14:tracePt t="74907" x="3254375" y="2447925"/>
          <p14:tracePt t="74915" x="3262313" y="2447925"/>
          <p14:tracePt t="74923" x="3287713" y="2447925"/>
          <p14:tracePt t="75060" x="3270250" y="2447925"/>
          <p14:tracePt t="75068" x="3244850" y="2447925"/>
          <p14:tracePt t="75079" x="3186113" y="2447925"/>
          <p14:tracePt t="75086" x="3152775" y="2447925"/>
          <p14:tracePt t="75092" x="3049588" y="2447925"/>
          <p14:tracePt t="75098" x="2955925" y="2447925"/>
          <p14:tracePt t="75106" x="2811463" y="2463800"/>
          <p14:tracePt t="75114" x="2668588" y="2463800"/>
          <p14:tracePt t="75122" x="2574925" y="2481263"/>
          <p14:tracePt t="75130" x="2489200" y="2481263"/>
          <p14:tracePt t="75138" x="2446338" y="2481263"/>
          <p14:tracePt t="75341" x="2481263" y="2481263"/>
          <p14:tracePt t="75348" x="2532063" y="2481263"/>
          <p14:tracePt t="75355" x="2590800" y="2481263"/>
          <p14:tracePt t="75363" x="2651125" y="2481263"/>
          <p14:tracePt t="75370" x="2719388" y="2481263"/>
          <p14:tracePt t="75379" x="2760663" y="2481263"/>
          <p14:tracePt t="75386" x="2846388" y="2481263"/>
          <p14:tracePt t="75395" x="2914650" y="2481263"/>
          <p14:tracePt t="75403" x="2973388" y="2481263"/>
          <p14:tracePt t="75410" x="3041650" y="2481263"/>
          <p14:tracePt t="75418" x="3067050" y="2481263"/>
          <p14:tracePt t="75426" x="3127375" y="2481263"/>
          <p14:tracePt t="75435" x="3160713" y="2481263"/>
          <p14:tracePt t="75442" x="3186113" y="2481263"/>
          <p14:tracePt t="75450" x="3194050" y="2481263"/>
          <p14:tracePt t="75555" x="3211513" y="2481263"/>
          <p14:tracePt t="75699" x="3194050" y="2481263"/>
          <p14:tracePt t="75708" x="3109913" y="2481263"/>
          <p14:tracePt t="75716" x="3016250" y="2481263"/>
          <p14:tracePt t="75722" x="2930525" y="2481263"/>
          <p14:tracePt t="75730" x="2871788" y="2481263"/>
          <p14:tracePt t="75738" x="2820988" y="2481263"/>
          <p14:tracePt t="75746" x="2795588" y="2481263"/>
          <p14:tracePt t="75755" x="2786063" y="2481263"/>
          <p14:tracePt t="75762" x="2770188" y="2481263"/>
          <p14:tracePt t="75770" x="2744788" y="2481263"/>
          <p14:tracePt t="75778" x="2735263" y="2481263"/>
          <p14:tracePt t="75786" x="2719388" y="2481263"/>
          <p14:tracePt t="75795" x="2709863" y="2481263"/>
          <p14:tracePt t="75802" x="2684463" y="2481263"/>
          <p14:tracePt t="75811" x="2659063" y="2481263"/>
          <p14:tracePt t="75826" x="2641600" y="2481263"/>
          <p14:tracePt t="76019" x="2651125" y="2481263"/>
          <p14:tracePt t="76027" x="2676525" y="2481263"/>
          <p14:tracePt t="76035" x="2735263" y="2498725"/>
          <p14:tracePt t="76042" x="2770188" y="2498725"/>
          <p14:tracePt t="76050" x="2811463" y="2516188"/>
          <p14:tracePt t="76058" x="2871788" y="2516188"/>
          <p14:tracePt t="76066" x="2905125" y="2516188"/>
          <p14:tracePt t="76075" x="2947988" y="2541588"/>
          <p14:tracePt t="76082" x="2982913" y="2541588"/>
          <p14:tracePt t="76091" x="3024188" y="2541588"/>
          <p14:tracePt t="76098" x="3067050" y="2557463"/>
          <p14:tracePt t="76107" x="3100388" y="2557463"/>
          <p14:tracePt t="76114" x="3143250" y="2557463"/>
          <p14:tracePt t="76123" x="3168650" y="2557463"/>
          <p14:tracePt t="76130" x="3194050" y="2574925"/>
          <p14:tracePt t="76138" x="3262313" y="2574925"/>
          <p14:tracePt t="76146" x="3287713" y="2574925"/>
          <p14:tracePt t="76155" x="3338513" y="2574925"/>
          <p14:tracePt t="76162" x="3363913" y="2574925"/>
          <p14:tracePt t="76170" x="3406775" y="2574925"/>
          <p14:tracePt t="76179" x="3414713" y="2574925"/>
          <p14:tracePt t="76186" x="3432175" y="2574925"/>
          <p14:tracePt t="76195" x="3475038" y="2582863"/>
          <p14:tracePt t="76202" x="3482975" y="2582863"/>
          <p14:tracePt t="76211" x="3500438" y="2582863"/>
          <p14:tracePt t="76218" x="3525838" y="2582863"/>
          <p14:tracePt t="76332" x="3517900" y="2582863"/>
          <p14:tracePt t="76341" x="3449638" y="2582863"/>
          <p14:tracePt t="76348" x="3355975" y="2582863"/>
          <p14:tracePt t="76356" x="3270250" y="2582863"/>
          <p14:tracePt t="76363" x="3203575" y="2582863"/>
          <p14:tracePt t="76370" x="3143250" y="2582863"/>
          <p14:tracePt t="76379" x="3117850" y="2582863"/>
          <p14:tracePt t="76386" x="3067050" y="2582863"/>
          <p14:tracePt t="76395" x="3041650" y="2582863"/>
          <p14:tracePt t="76402" x="2982913" y="2582863"/>
          <p14:tracePt t="76411" x="2930525" y="2582863"/>
          <p14:tracePt t="76418" x="2922588" y="2582863"/>
          <p14:tracePt t="76580" x="2914650" y="2582863"/>
          <p14:tracePt t="76596" x="2940050" y="2582863"/>
          <p14:tracePt t="76603" x="2990850" y="2582863"/>
          <p14:tracePt t="76611" x="3016250" y="2582863"/>
          <p14:tracePt t="76618" x="3059113" y="2582863"/>
          <p14:tracePt t="76627" x="3074988" y="2582863"/>
          <p14:tracePt t="76634" x="3109913" y="2582863"/>
          <p14:tracePt t="76642" x="3127375" y="2582863"/>
          <p14:tracePt t="76650" x="3135313" y="2582863"/>
          <p14:tracePt t="76772" x="3152775" y="2574925"/>
          <p14:tracePt t="76788" x="3117850" y="2557463"/>
          <p14:tracePt t="76796" x="3033713" y="2557463"/>
          <p14:tracePt t="76802" x="2965450" y="2557463"/>
          <p14:tracePt t="76811" x="2955925" y="2557463"/>
          <p14:tracePt t="76834" x="2947988" y="2557463"/>
          <p14:tracePt t="76842" x="2922588" y="2557463"/>
          <p14:tracePt t="76875" x="2905125" y="2557463"/>
          <p14:tracePt t="76882" x="2897188" y="2557463"/>
          <p14:tracePt t="76892" x="2854325" y="2557463"/>
          <p14:tracePt t="76898" x="2838450" y="2557463"/>
          <p14:tracePt t="76907" x="2828925" y="2557463"/>
          <p14:tracePt t="76915" x="2820988" y="2557463"/>
          <p14:tracePt t="76922" x="2795588" y="2557463"/>
          <p14:tracePt t="76930" x="2778125" y="2557463"/>
          <p14:tracePt t="76996" x="2770188" y="2557463"/>
          <p14:tracePt t="77196" x="2795588" y="2557463"/>
          <p14:tracePt t="77204" x="2820988" y="2557463"/>
          <p14:tracePt t="77212" x="2854325" y="2557463"/>
          <p14:tracePt t="77219" x="2863850" y="2557463"/>
          <p14:tracePt t="77226" x="2905125" y="2557463"/>
          <p14:tracePt t="77234" x="2930525" y="2557463"/>
          <p14:tracePt t="77242" x="2973388" y="2557463"/>
          <p14:tracePt t="77250" x="3008313" y="2557463"/>
          <p14:tracePt t="77258" x="3049588" y="2557463"/>
          <p14:tracePt t="77266" x="3074988" y="2557463"/>
          <p14:tracePt t="77274" x="3117850" y="2557463"/>
          <p14:tracePt t="77282" x="3135313" y="2557463"/>
          <p14:tracePt t="77291" x="3143250" y="2557463"/>
          <p14:tracePt t="77298" x="3168650" y="2557463"/>
          <p14:tracePt t="77306" x="3194050" y="2557463"/>
          <p14:tracePt t="77314" x="3211513" y="2557463"/>
          <p14:tracePt t="77322" x="3236913" y="2557463"/>
          <p14:tracePt t="77330" x="3244850" y="2557463"/>
          <p14:tracePt t="77541" x="3262313" y="2557463"/>
          <p14:tracePt t="77557" x="3270250" y="2557463"/>
          <p14:tracePt t="77668" x="3254375" y="2557463"/>
          <p14:tracePt t="77678" x="3152775" y="2557463"/>
          <p14:tracePt t="77686" x="3084513" y="2557463"/>
          <p14:tracePt t="77693" x="3024188" y="2557463"/>
          <p14:tracePt t="77699" x="2973388" y="2557463"/>
          <p14:tracePt t="77707" x="2930525" y="2557463"/>
          <p14:tracePt t="77714" x="2879725" y="2574925"/>
          <p14:tracePt t="77722" x="2838450" y="2574925"/>
          <p14:tracePt t="77731" x="2752725" y="2574925"/>
          <p14:tracePt t="77738" x="2668588" y="2574925"/>
          <p14:tracePt t="77746" x="2574925" y="2574925"/>
          <p14:tracePt t="77755" x="2514600" y="2574925"/>
          <p14:tracePt t="77763" x="2446338" y="2574925"/>
          <p14:tracePt t="77770" x="2420938" y="2574925"/>
          <p14:tracePt t="77779" x="2413000" y="2574925"/>
          <p14:tracePt t="77939" x="2395538" y="2574925"/>
          <p14:tracePt t="77964" x="2395538" y="2557463"/>
          <p14:tracePt t="77971" x="2395538" y="2549525"/>
          <p14:tracePt t="77996" x="2387600" y="2541588"/>
          <p14:tracePt t="78003" x="2362200" y="2541588"/>
          <p14:tracePt t="78012" x="2319338" y="2541588"/>
          <p14:tracePt t="78019" x="2268538" y="2541588"/>
          <p14:tracePt t="78027" x="2225675" y="2541588"/>
          <p14:tracePt t="78035" x="2217738" y="2541588"/>
          <p14:tracePt t="78051" x="2174875" y="2541588"/>
          <p14:tracePt t="78059" x="2157413" y="2541588"/>
          <p14:tracePt t="78076" x="2149475" y="2541588"/>
          <p14:tracePt t="78293" x="2166938" y="2541588"/>
          <p14:tracePt t="78301" x="2225675" y="2541588"/>
          <p14:tracePt t="78309" x="2344738" y="2566988"/>
          <p14:tracePt t="78316" x="2455863" y="2566988"/>
          <p14:tracePt t="78323" x="2549525" y="2582863"/>
          <p14:tracePt t="78331" x="2633663" y="2582863"/>
          <p14:tracePt t="78339" x="2727325" y="2582863"/>
          <p14:tracePt t="78347" x="2897188" y="2582863"/>
          <p14:tracePt t="78355" x="2982913" y="2582863"/>
          <p14:tracePt t="78363" x="3127375" y="2582863"/>
          <p14:tracePt t="78371" x="3236913" y="2582863"/>
          <p14:tracePt t="78379" x="3305175" y="2582863"/>
          <p14:tracePt t="78387" x="3363913" y="2582863"/>
          <p14:tracePt t="78395" x="3381375" y="2582863"/>
          <p14:tracePt t="78533" x="3363913" y="2566988"/>
          <p14:tracePt t="78541" x="3279775" y="2566988"/>
          <p14:tracePt t="78548" x="3127375" y="2549525"/>
          <p14:tracePt t="78555" x="2930525" y="2524125"/>
          <p14:tracePt t="78563" x="2752725" y="2481263"/>
          <p14:tracePt t="78570" x="2582863" y="2455863"/>
          <p14:tracePt t="78579" x="2413000" y="2455863"/>
          <p14:tracePt t="78586" x="2293938" y="2438400"/>
          <p14:tracePt t="78595" x="2225675" y="2422525"/>
          <p14:tracePt t="78603" x="2208213" y="2422525"/>
          <p14:tracePt t="78611" x="2200275" y="2422525"/>
          <p14:tracePt t="78757" x="2235200" y="2422525"/>
          <p14:tracePt t="78764" x="2293938" y="2422525"/>
          <p14:tracePt t="78773" x="2379663" y="2422525"/>
          <p14:tracePt t="78779" x="2497138" y="2422525"/>
          <p14:tracePt t="78787" x="2582863" y="2422525"/>
          <p14:tracePt t="78795" x="2668588" y="2422525"/>
          <p14:tracePt t="78802" x="2786063" y="2422525"/>
          <p14:tracePt t="78811" x="2871788" y="2422525"/>
          <p14:tracePt t="78818" x="2940050" y="2422525"/>
          <p14:tracePt t="78826" x="2982913" y="2422525"/>
          <p14:tracePt t="78834" x="2998788" y="2422525"/>
          <p14:tracePt t="78958" x="2930525" y="2422525"/>
          <p14:tracePt t="78964" x="2786063" y="2422525"/>
          <p14:tracePt t="78972" x="2590800" y="2422525"/>
          <p14:tracePt t="78980" x="2420938" y="2422525"/>
          <p14:tracePt t="78987" x="2301875" y="2422525"/>
          <p14:tracePt t="78995" x="2293938" y="2422525"/>
          <p14:tracePt t="79093" x="2311400" y="2422525"/>
          <p14:tracePt t="79100" x="2395538" y="2422525"/>
          <p14:tracePt t="79109" x="2489200" y="2430463"/>
          <p14:tracePt t="79115" x="2600325" y="2430463"/>
          <p14:tracePt t="79123" x="2744788" y="2430463"/>
          <p14:tracePt t="79131" x="2889250" y="2430463"/>
          <p14:tracePt t="79139" x="2973388" y="2430463"/>
          <p14:tracePt t="79146" x="3092450" y="2430463"/>
          <p14:tracePt t="79155" x="3152775" y="2430463"/>
          <p14:tracePt t="79163" x="3219450" y="2430463"/>
          <p14:tracePt t="79171" x="3244850" y="2430463"/>
          <p14:tracePt t="79187" x="3270250" y="2430463"/>
          <p14:tracePt t="79260" x="3211513" y="2430463"/>
          <p14:tracePt t="79268" x="3109913" y="2430463"/>
          <p14:tracePt t="79278" x="2982913" y="2473325"/>
          <p14:tracePt t="79287" x="2897188" y="2473325"/>
          <p14:tracePt t="79295" x="2786063" y="2473325"/>
          <p14:tracePt t="79300" x="2752725" y="2489200"/>
          <p14:tracePt t="79307" x="2744788" y="2489200"/>
          <p14:tracePt t="79388" x="2727325" y="2498725"/>
          <p14:tracePt t="79404" x="2735263" y="2516188"/>
          <p14:tracePt t="79412" x="2760663" y="2541588"/>
          <p14:tracePt t="79421" x="2871788" y="2541588"/>
          <p14:tracePt t="79430" x="2930525" y="2557463"/>
          <p14:tracePt t="79437" x="2982913" y="2557463"/>
          <p14:tracePt t="79443" x="3092450" y="2574925"/>
          <p14:tracePt t="79451" x="3117850" y="2574925"/>
          <p14:tracePt t="79459" x="3178175" y="2574925"/>
          <p14:tracePt t="79467" x="3194050" y="2574925"/>
          <p14:tracePt t="79476" x="3219450" y="2574925"/>
          <p14:tracePt t="79580" x="3244850" y="2592388"/>
          <p14:tracePt t="79588" x="3262313" y="2600325"/>
          <p14:tracePt t="79595" x="3262313" y="2608263"/>
          <p14:tracePt t="79611" x="3270250" y="2643188"/>
          <p14:tracePt t="79620" x="3279775" y="2651125"/>
          <p14:tracePt t="79630" x="3313113" y="2676525"/>
          <p14:tracePt t="79637" x="3338513" y="2693988"/>
          <p14:tracePt t="79644" x="3373438" y="2711450"/>
          <p14:tracePt t="79651" x="3381375" y="2711450"/>
          <p14:tracePt t="79659" x="3441700" y="2719388"/>
          <p14:tracePt t="79667" x="3467100" y="2719388"/>
          <p14:tracePt t="79676" x="3525838" y="2719388"/>
          <p14:tracePt t="79683" x="3576638" y="2719388"/>
          <p14:tracePt t="79692" x="3602038" y="2719388"/>
          <p14:tracePt t="79699" x="3662363" y="2719388"/>
          <p14:tracePt t="79715" x="3695700" y="2719388"/>
          <p14:tracePt t="79723" x="3738563" y="2719388"/>
          <p14:tracePt t="79730" x="3763963" y="2719388"/>
          <p14:tracePt t="79739" x="3806825" y="2719388"/>
          <p14:tracePt t="79746" x="3873500" y="2711450"/>
          <p14:tracePt t="79755" x="3900488" y="2711450"/>
          <p14:tracePt t="79763" x="3967163" y="2711450"/>
          <p14:tracePt t="79771" x="3992563" y="2711450"/>
          <p14:tracePt t="79779" x="4035425" y="2711450"/>
          <p14:tracePt t="79787" x="4070350" y="2711450"/>
          <p14:tracePt t="79803" x="4095750" y="2686050"/>
          <p14:tracePt t="79867" x="4103688" y="2686050"/>
          <p14:tracePt t="79878" x="4121150" y="2686050"/>
          <p14:tracePt t="79884" x="4129088" y="2686050"/>
          <p14:tracePt t="79894" x="4187825" y="2668588"/>
          <p14:tracePt t="79901" x="4197350" y="2660650"/>
          <p14:tracePt t="79908" x="4230688" y="2643188"/>
          <p14:tracePt t="79917" x="4256088" y="2617788"/>
          <p14:tracePt t="79923" x="4256088" y="2600325"/>
          <p14:tracePt t="79931" x="4256088" y="2557463"/>
          <p14:tracePt t="79939" x="4273550" y="2549525"/>
          <p14:tracePt t="79947" x="4273550" y="2532063"/>
          <p14:tracePt t="79955" x="4273550" y="2524125"/>
          <p14:tracePt t="79964" x="4273550" y="2498725"/>
          <p14:tracePt t="79970" x="4273550" y="2489200"/>
          <p14:tracePt t="79987" x="4273550" y="2473325"/>
          <p14:tracePt t="79996" x="4273550" y="2463800"/>
          <p14:tracePt t="80003" x="4273550" y="2438400"/>
          <p14:tracePt t="80011" x="4273550" y="2422525"/>
          <p14:tracePt t="80035" x="4273550" y="2413000"/>
          <p14:tracePt t="80042" x="4265613" y="2397125"/>
          <p14:tracePt t="80051" x="4240213" y="2387600"/>
          <p14:tracePt t="80059" x="4230688" y="2371725"/>
          <p14:tracePt t="80067" x="4197350" y="2362200"/>
          <p14:tracePt t="80076" x="4171950" y="2362200"/>
          <p14:tracePt t="80083" x="4129088" y="2344738"/>
          <p14:tracePt t="80092" x="4103688" y="2344738"/>
          <p14:tracePt t="80099" x="4035425" y="2344738"/>
          <p14:tracePt t="80107" x="3967163" y="2328863"/>
          <p14:tracePt t="80115" x="3941763" y="2328863"/>
          <p14:tracePt t="80123" x="3883025" y="2328863"/>
          <p14:tracePt t="80131" x="3848100" y="2311400"/>
          <p14:tracePt t="80139" x="3806825" y="2311400"/>
          <p14:tracePt t="80147" x="3771900" y="2286000"/>
          <p14:tracePt t="80155" x="3729038" y="2268538"/>
          <p14:tracePt t="80164" x="3703638" y="2268538"/>
          <p14:tracePt t="80171" x="3652838" y="2252663"/>
          <p14:tracePt t="80187" x="3644900" y="2252663"/>
          <p14:tracePt t="80219" x="3619500" y="2243138"/>
          <p14:tracePt t="80227" x="3602038" y="2243138"/>
          <p14:tracePt t="80235" x="3594100" y="2243138"/>
          <p14:tracePt t="80242" x="3576638" y="2243138"/>
          <p14:tracePt t="80259" x="3543300" y="2243138"/>
          <p14:tracePt t="80267" x="3525838" y="2243138"/>
          <p14:tracePt t="80276" x="3500438" y="2243138"/>
          <p14:tracePt t="80283" x="3475038" y="2243138"/>
          <p14:tracePt t="80292" x="3449638" y="2243138"/>
          <p14:tracePt t="80299" x="3398838" y="2243138"/>
          <p14:tracePt t="80307" x="3373438" y="2260600"/>
          <p14:tracePt t="80315" x="3338513" y="2311400"/>
          <p14:tracePt t="80323" x="3262313" y="2405063"/>
          <p14:tracePt t="80331" x="3228975" y="2498725"/>
          <p14:tracePt t="80339" x="3194050" y="2549525"/>
          <p14:tracePt t="80348" x="3194050" y="2557463"/>
          <p14:tracePt t="80355" x="3194050" y="2600325"/>
          <p14:tracePt t="80364" x="3178175" y="2625725"/>
          <p14:tracePt t="80371" x="3178175" y="2676525"/>
          <p14:tracePt t="80379" x="3178175" y="2686050"/>
          <p14:tracePt t="80387" x="3178175" y="2711450"/>
          <p14:tracePt t="80396" x="3178175" y="2752725"/>
          <p14:tracePt t="80403" x="3178175" y="2787650"/>
          <p14:tracePt t="80411" x="3178175" y="2830513"/>
          <p14:tracePt t="80419" x="3178175" y="2838450"/>
          <p14:tracePt t="80427" x="3178175" y="2881313"/>
          <p14:tracePt t="80435" x="3178175" y="2897188"/>
          <p14:tracePt t="80442" x="3186113" y="2922588"/>
          <p14:tracePt t="80451" x="3194050" y="2932113"/>
          <p14:tracePt t="80459" x="3211513" y="2949575"/>
          <p14:tracePt t="80467" x="3211513" y="2957513"/>
          <p14:tracePt t="80476" x="3219450" y="2982913"/>
          <p14:tracePt t="80483" x="3236913" y="3000375"/>
          <p14:tracePt t="80493" x="3236913" y="3008313"/>
          <p14:tracePt t="80498" x="3262313" y="3033713"/>
          <p14:tracePt t="80515" x="3270250" y="3051175"/>
          <p14:tracePt t="80523" x="3287713" y="3059113"/>
          <p14:tracePt t="80531" x="3313113" y="3059113"/>
          <p14:tracePt t="80539" x="3355975" y="3094038"/>
          <p14:tracePt t="80555" x="3406775" y="3109913"/>
          <p14:tracePt t="80563" x="3414713" y="3109913"/>
          <p14:tracePt t="80571" x="3449638" y="3119438"/>
          <p14:tracePt t="80580" x="3475038" y="3135313"/>
          <p14:tracePt t="80587" x="3500438" y="3135313"/>
          <p14:tracePt t="80595" x="3543300" y="3135313"/>
          <p14:tracePt t="80603" x="3611563" y="3135313"/>
          <p14:tracePt t="80611" x="3652838" y="3152775"/>
          <p14:tracePt t="80619" x="3721100" y="3170238"/>
          <p14:tracePt t="80627" x="3763963" y="3170238"/>
          <p14:tracePt t="80635" x="3832225" y="3170238"/>
          <p14:tracePt t="80642" x="3890963" y="3170238"/>
          <p14:tracePt t="80651" x="3941763" y="3170238"/>
          <p14:tracePt t="80659" x="4002088" y="3170238"/>
          <p14:tracePt t="80667" x="4027488" y="3170238"/>
          <p14:tracePt t="80676" x="4095750" y="3170238"/>
          <p14:tracePt t="80683" x="4103688" y="3170238"/>
          <p14:tracePt t="80692" x="4121150" y="3160713"/>
          <p14:tracePt t="80699" x="4162425" y="3152775"/>
          <p14:tracePt t="80708" x="4171950" y="3135313"/>
          <p14:tracePt t="80715" x="4197350" y="3109913"/>
          <p14:tracePt t="80723" x="4248150" y="3059113"/>
          <p14:tracePt t="80731" x="4281488" y="3033713"/>
          <p14:tracePt t="80739" x="4324350" y="2982913"/>
          <p14:tracePt t="80747" x="4341813" y="2932113"/>
          <p14:tracePt t="80755" x="4392613" y="2889250"/>
          <p14:tracePt t="80763" x="4410075" y="2838450"/>
          <p14:tracePt t="80771" x="4410075" y="2778125"/>
          <p14:tracePt t="80779" x="4425950" y="2711450"/>
          <p14:tracePt t="80787" x="4425950" y="2701925"/>
          <p14:tracePt t="80796" x="4425950" y="2660650"/>
          <p14:tracePt t="80803" x="4425950" y="2617788"/>
          <p14:tracePt t="80811" x="4425950" y="2582863"/>
          <p14:tracePt t="80819" x="4425950" y="2557463"/>
          <p14:tracePt t="80827" x="4425950" y="2532063"/>
          <p14:tracePt t="80835" x="4400550" y="2481263"/>
          <p14:tracePt t="80842" x="4367213" y="2455863"/>
          <p14:tracePt t="80851" x="4341813" y="2422525"/>
          <p14:tracePt t="80859" x="4306888" y="2397125"/>
          <p14:tracePt t="80867" x="4265613" y="2379663"/>
          <p14:tracePt t="80876" x="4146550" y="2319338"/>
          <p14:tracePt t="80883" x="4078288" y="2286000"/>
          <p14:tracePt t="80893" x="3984625" y="2243138"/>
          <p14:tracePt t="80899" x="3890963" y="2209800"/>
          <p14:tracePt t="80907" x="3738563" y="2141538"/>
          <p14:tracePt t="80916" x="3559175" y="2098675"/>
          <p14:tracePt t="80923" x="3381375" y="2014538"/>
          <p14:tracePt t="80931" x="3228975" y="1989138"/>
          <p14:tracePt t="80939" x="3143250" y="1971675"/>
          <p14:tracePt t="80948" x="3109913" y="1971675"/>
          <p14:tracePt t="80955" x="3049588" y="1954213"/>
          <p14:tracePt t="80963" x="3033713" y="1946275"/>
          <p14:tracePt t="80980" x="3024188" y="1946275"/>
          <p14:tracePt t="80987" x="2982913" y="1946275"/>
          <p14:tracePt t="80996" x="2955925" y="1946275"/>
          <p14:tracePt t="81003" x="2905125" y="1963738"/>
          <p14:tracePt t="81011" x="2863850" y="1979613"/>
          <p14:tracePt t="81019" x="2846388" y="1979613"/>
          <p14:tracePt t="81027" x="2820988" y="2005013"/>
          <p14:tracePt t="81035" x="2778125" y="2022475"/>
          <p14:tracePt t="81042" x="2727325" y="2055813"/>
          <p14:tracePt t="81050" x="2701925" y="2055813"/>
          <p14:tracePt t="81058" x="2633663" y="2108200"/>
          <p14:tracePt t="81066" x="2600325" y="2116138"/>
          <p14:tracePt t="81074" x="2574925" y="2133600"/>
          <p14:tracePt t="81082" x="2506663" y="2133600"/>
          <p14:tracePt t="81091" x="2481263" y="2149475"/>
          <p14:tracePt t="81098" x="2455863" y="2166938"/>
          <p14:tracePt t="81107" x="2438400" y="2174875"/>
          <p14:tracePt t="81114" x="2430463" y="2184400"/>
          <p14:tracePt t="81122" x="2413000" y="2200275"/>
          <p14:tracePt t="81130" x="2387600" y="2243138"/>
          <p14:tracePt t="81138" x="2379663" y="2252663"/>
          <p14:tracePt t="81147" x="2379663" y="2278063"/>
          <p14:tracePt t="81154" x="2379663" y="2303463"/>
          <p14:tracePt t="81162" x="2379663" y="2371725"/>
          <p14:tracePt t="81170" x="2379663" y="2379663"/>
          <p14:tracePt t="81178" x="2379663" y="2397125"/>
          <p14:tracePt t="81195" x="2379663" y="2422525"/>
          <p14:tracePt t="81227" x="2379663" y="2430463"/>
          <p14:tracePt t="81234" x="2395538" y="2473325"/>
          <p14:tracePt t="81242" x="2438400" y="2473325"/>
          <p14:tracePt t="81251" x="2489200" y="2506663"/>
          <p14:tracePt t="81258" x="2590800" y="2506663"/>
          <p14:tracePt t="81266" x="2735263" y="2506663"/>
          <p14:tracePt t="81275" x="2854325" y="2506663"/>
          <p14:tracePt t="81282" x="3049588" y="2506663"/>
          <p14:tracePt t="81291" x="3117850" y="2506663"/>
          <p14:tracePt t="81298" x="3160713" y="2506663"/>
          <p14:tracePt t="81308" x="3203575" y="2506663"/>
          <p14:tracePt t="81460" x="3219450" y="2506663"/>
          <p14:tracePt t="81485" x="3228975" y="2506663"/>
          <p14:tracePt t="81531" x="3270250" y="2506663"/>
          <p14:tracePt t="81539" x="3279775" y="2516188"/>
          <p14:tracePt t="81555" x="3297238" y="2532063"/>
          <p14:tracePt t="81563" x="3297238" y="2557463"/>
          <p14:tracePt t="81571" x="3338513" y="2582863"/>
          <p14:tracePt t="81587" x="3355975" y="2600325"/>
          <p14:tracePt t="81603" x="3363913" y="2600325"/>
          <p14:tracePt t="81643" x="3338513" y="2600325"/>
          <p14:tracePt t="81651" x="3270250" y="2600325"/>
          <p14:tracePt t="81658" x="3160713" y="2660650"/>
          <p14:tracePt t="81667" x="3092450" y="2676525"/>
          <p14:tracePt t="81675" x="3008313" y="2676525"/>
          <p14:tracePt t="81683" x="2982913" y="2676525"/>
          <p14:tracePt t="81692" x="2930525" y="2676525"/>
          <p14:tracePt t="81811" x="2930525" y="2686050"/>
          <p14:tracePt t="81819" x="2905125" y="2727325"/>
          <p14:tracePt t="81827" x="2897188" y="2736850"/>
          <p14:tracePt t="81859" x="2930525" y="2736850"/>
          <p14:tracePt t="81867" x="2940050" y="2668588"/>
          <p14:tracePt t="81875" x="2940050" y="2643188"/>
          <p14:tracePt t="81883" x="2940050" y="2592388"/>
          <p14:tracePt t="81894" x="2940050" y="2582863"/>
          <p14:tracePt t="81899" x="2955925" y="2557463"/>
          <p14:tracePt t="81907" x="2998788" y="2557463"/>
          <p14:tracePt t="81915" x="3033713" y="2557463"/>
          <p14:tracePt t="81923" x="3117850" y="2557463"/>
          <p14:tracePt t="81930" x="3287713" y="2557463"/>
          <p14:tracePt t="81938" x="3424238" y="2557463"/>
          <p14:tracePt t="81946" x="3568700" y="2557463"/>
          <p14:tracePt t="81955" x="3721100" y="2592388"/>
          <p14:tracePt t="81963" x="3840163" y="2608263"/>
          <p14:tracePt t="81971" x="3984625" y="2608263"/>
          <p14:tracePt t="81979" x="4103688" y="2633663"/>
          <p14:tracePt t="81987" x="4222750" y="2651125"/>
          <p14:tracePt t="81995" x="4332288" y="2651125"/>
          <p14:tracePt t="82003" x="4476750" y="2651125"/>
          <p14:tracePt t="82011" x="4570413" y="2686050"/>
          <p14:tracePt t="82019" x="4724400" y="2711450"/>
          <p14:tracePt t="82027" x="4808538" y="2711450"/>
          <p14:tracePt t="82034" x="4927600" y="2727325"/>
          <p14:tracePt t="82042" x="5021263" y="2744788"/>
          <p14:tracePt t="82051" x="5165725" y="2787650"/>
          <p14:tracePt t="82058" x="5259388" y="2787650"/>
          <p14:tracePt t="82067" x="5318125" y="2787650"/>
          <p14:tracePt t="82075" x="5368925" y="2805113"/>
          <p14:tracePt t="82083" x="5394325" y="2805113"/>
          <p14:tracePt t="82092" x="5421313" y="2805113"/>
          <p14:tracePt t="82099" x="5429250" y="2805113"/>
          <p14:tracePt t="82107" x="5446713" y="2805113"/>
          <p14:tracePt t="82115" x="5472113" y="2820988"/>
          <p14:tracePt t="82123" x="5497513" y="2820988"/>
          <p14:tracePt t="82131" x="5565775" y="2838450"/>
          <p14:tracePt t="82139" x="5657850" y="2871788"/>
          <p14:tracePt t="82147" x="5776913" y="2871788"/>
          <p14:tracePt t="82155" x="5895975" y="2897188"/>
          <p14:tracePt t="82163" x="6032500" y="2897188"/>
          <p14:tracePt t="82171" x="6176963" y="2897188"/>
          <p14:tracePt t="82179" x="6270625" y="2897188"/>
          <p14:tracePt t="82187" x="6380163" y="2897188"/>
          <p14:tracePt t="82195" x="6550025" y="2897188"/>
          <p14:tracePt t="82202" x="6669088" y="2897188"/>
          <p14:tracePt t="82211" x="6864350" y="2897188"/>
          <p14:tracePt t="82219" x="6983413" y="2897188"/>
          <p14:tracePt t="82226" x="7153275" y="2881313"/>
          <p14:tracePt t="82235" x="7307263" y="2813050"/>
          <p14:tracePt t="82243" x="7434263" y="2752725"/>
          <p14:tracePt t="82251" x="7527925" y="2719388"/>
          <p14:tracePt t="82258" x="7629525" y="2633663"/>
          <p14:tracePt t="82267" x="7705725" y="2574925"/>
          <p14:tracePt t="82275" x="7715250" y="2566988"/>
          <p14:tracePt t="82283" x="7740650" y="2541588"/>
          <p14:tracePt t="82292" x="7756525" y="2524125"/>
          <p14:tracePt t="82299" x="7756525" y="2516188"/>
          <p14:tracePt t="82308" x="7756525" y="2506663"/>
          <p14:tracePt t="82315" x="7756525" y="2489200"/>
          <p14:tracePt t="82331" x="7756525" y="2463800"/>
          <p14:tracePt t="82339" x="7756525" y="2455863"/>
          <p14:tracePt t="82346" x="7756525" y="2438400"/>
          <p14:tracePt t="82355" x="7756525" y="2430463"/>
          <p14:tracePt t="82363" x="7756525" y="2405063"/>
          <p14:tracePt t="82371" x="7756525" y="2387600"/>
          <p14:tracePt t="82379" x="7748588" y="2379663"/>
          <p14:tracePt t="82387" x="7723188" y="2354263"/>
          <p14:tracePt t="82395" x="7688263" y="2303463"/>
          <p14:tracePt t="82403" x="7662863" y="2286000"/>
          <p14:tracePt t="82411" x="7629525" y="2243138"/>
          <p14:tracePt t="82419" x="7621588" y="2227263"/>
          <p14:tracePt t="82429" x="7604125" y="2217738"/>
          <p14:tracePt t="82435" x="7596188" y="2209800"/>
          <p14:tracePt t="82442" x="7586663" y="2192338"/>
          <p14:tracePt t="82467" x="7586663" y="2184400"/>
          <p14:tracePt t="82490" x="7586663" y="2166938"/>
          <p14:tracePt t="82499" x="7586663" y="2159000"/>
          <p14:tracePt t="82509" x="7586663" y="2133600"/>
          <p14:tracePt t="82515" x="7586663" y="2116138"/>
          <p14:tracePt t="82523" x="7586663" y="2108200"/>
          <p14:tracePt t="82874" x="7586663" y="2124075"/>
          <p14:tracePt t="82882" x="7586663" y="2166938"/>
          <p14:tracePt t="82891" x="7604125" y="2217738"/>
          <p14:tracePt t="82898" x="7637463" y="2268538"/>
          <p14:tracePt t="82908" x="7637463" y="2278063"/>
          <p14:tracePt t="82914" x="7646988" y="2336800"/>
          <p14:tracePt t="82923" x="7662863" y="2362200"/>
          <p14:tracePt t="82930" x="7697788" y="2413000"/>
          <p14:tracePt t="82938" x="7715250" y="2438400"/>
          <p14:tracePt t="82946" x="7723188" y="2489200"/>
          <p14:tracePt t="82954" x="7723188" y="2516188"/>
          <p14:tracePt t="82962" x="7723188" y="2557463"/>
          <p14:tracePt t="82970" x="7723188" y="2582863"/>
          <p14:tracePt t="82978" x="7723188" y="2668588"/>
          <p14:tracePt t="82986" x="7723188" y="2813050"/>
          <p14:tracePt t="82995" x="7723188" y="2932113"/>
          <p14:tracePt t="83002" x="7723188" y="3076575"/>
          <p14:tracePt t="83011" x="7672388" y="3221038"/>
          <p14:tracePt t="83018" x="7629525" y="3373438"/>
          <p14:tracePt t="83027" x="7604125" y="3492500"/>
          <p14:tracePt t="83034" x="7586663" y="3560763"/>
          <p14:tracePt t="83043" x="7586663" y="3619500"/>
          <p14:tracePt t="83050" x="7586663" y="3687763"/>
          <p14:tracePt t="83058" x="7586663" y="3713163"/>
          <p14:tracePt t="83066" x="7586663" y="3722688"/>
          <p14:tracePt t="83082" x="7586663" y="3748088"/>
          <p14:tracePt t="83204" x="7596188" y="3763963"/>
          <p14:tracePt t="83213" x="7604125" y="3763963"/>
          <p14:tracePt t="83220" x="7646988" y="3763963"/>
          <p14:tracePt t="83226" x="7731125" y="3763963"/>
          <p14:tracePt t="83235" x="7816850" y="3763963"/>
          <p14:tracePt t="83242" x="7910513" y="3756025"/>
          <p14:tracePt t="83250" x="7977188" y="3738563"/>
          <p14:tracePt t="83259" x="8080375" y="3679825"/>
          <p14:tracePt t="83266" x="8121650" y="3646488"/>
          <p14:tracePt t="83274" x="8215313" y="3611563"/>
          <p14:tracePt t="83282" x="8283575" y="3552825"/>
          <p14:tracePt t="83296" x="8385175" y="3475038"/>
          <p14:tracePt t="83301" x="8420100" y="3424238"/>
          <p14:tracePt t="83310" x="8470900" y="3373438"/>
          <p14:tracePt t="83315" x="8504238" y="3330575"/>
          <p14:tracePt t="83323" x="8529638" y="3279775"/>
          <p14:tracePt t="83330" x="8564563" y="3246438"/>
          <p14:tracePt t="83338" x="8580438" y="3221038"/>
          <p14:tracePt t="83355" x="8605838" y="3186113"/>
          <p14:tracePt t="83403" x="8605838" y="3178175"/>
          <p14:tracePt t="83419" x="8547100" y="3178175"/>
          <p14:tracePt t="83427" x="8488363" y="3178175"/>
          <p14:tracePt t="83435" x="8420100" y="3178175"/>
          <p14:tracePt t="83443" x="8359775" y="3178175"/>
          <p14:tracePt t="83451" x="8308975" y="3178175"/>
          <p14:tracePt t="83459" x="8250238" y="3178175"/>
          <p14:tracePt t="83467" x="8164513" y="3178175"/>
          <p14:tracePt t="83475" x="8080375" y="3178175"/>
          <p14:tracePt t="83483" x="7986713" y="3178175"/>
          <p14:tracePt t="83492" x="7900988" y="3178175"/>
          <p14:tracePt t="83499" x="7816850" y="3178175"/>
          <p14:tracePt t="83509" x="7697788" y="3178175"/>
          <p14:tracePt t="83515" x="7586663" y="3178175"/>
          <p14:tracePt t="83523" x="7493000" y="3178175"/>
          <p14:tracePt t="83531" x="7323138" y="3178175"/>
          <p14:tracePt t="83539" x="7213600" y="3178175"/>
          <p14:tracePt t="83547" x="7119938" y="3178175"/>
          <p14:tracePt t="83555" x="7026275" y="3119438"/>
          <p14:tracePt t="83563" x="6924675" y="3076575"/>
          <p14:tracePt t="83571" x="6915150" y="3076575"/>
          <p14:tracePt t="83579" x="6907213" y="3076575"/>
          <p14:tracePt t="83611" x="6881813" y="3076575"/>
          <p14:tracePt t="83618" x="6864350" y="3076575"/>
          <p14:tracePt t="83627" x="6856413" y="3076575"/>
          <p14:tracePt t="83635" x="6838950" y="3076575"/>
          <p14:tracePt t="83643" x="6813550" y="3076575"/>
          <p14:tracePt t="83651" x="6770688" y="3076575"/>
          <p14:tracePt t="83659" x="6678613" y="3109913"/>
          <p14:tracePt t="83667" x="6610350" y="3144838"/>
          <p14:tracePt t="83676" x="6559550" y="3195638"/>
          <p14:tracePt t="83683" x="6516688" y="3203575"/>
          <p14:tracePt t="83693" x="6465888" y="3254375"/>
          <p14:tracePt t="83699" x="6456363" y="3271838"/>
          <p14:tracePt t="83747" x="6440488" y="3279775"/>
          <p14:tracePt t="83755" x="6440488" y="3289300"/>
          <p14:tracePt t="83771" x="6440488" y="3314700"/>
          <p14:tracePt t="83779" x="6448425" y="3382963"/>
          <p14:tracePt t="83787" x="6483350" y="3398838"/>
          <p14:tracePt t="83795" x="6491288" y="3408363"/>
          <p14:tracePt t="83803" x="6534150" y="3441700"/>
          <p14:tracePt t="83811" x="6559550" y="3467100"/>
          <p14:tracePt t="83819" x="6575425" y="3484563"/>
          <p14:tracePt t="83827" x="6600825" y="3492500"/>
          <p14:tracePt t="83835" x="6653213" y="3527425"/>
          <p14:tracePt t="83843" x="6694488" y="3560763"/>
          <p14:tracePt t="83851" x="6745288" y="3568700"/>
          <p14:tracePt t="83859" x="6770688" y="3603625"/>
          <p14:tracePt t="83867" x="6838950" y="3636963"/>
          <p14:tracePt t="83875" x="6856413" y="3636963"/>
          <p14:tracePt t="83894" x="6924675" y="3679825"/>
          <p14:tracePt t="83898" x="6932613" y="3679825"/>
          <p14:tracePt t="83909" x="6967538" y="3687763"/>
          <p14:tracePt t="83916" x="6975475" y="3687763"/>
          <p14:tracePt t="83923" x="6983413" y="3687763"/>
          <p14:tracePt t="83931" x="7018338" y="3705225"/>
          <p14:tracePt t="83939" x="7059613" y="3705225"/>
          <p14:tracePt t="83947" x="7085013" y="3722688"/>
          <p14:tracePt t="83955" x="7102475" y="3722688"/>
          <p14:tracePt t="83963" x="7127875" y="3722688"/>
          <p14:tracePt t="83971" x="7170738" y="3722688"/>
          <p14:tracePt t="83979" x="7213600" y="3722688"/>
          <p14:tracePt t="83987" x="7264400" y="3748088"/>
          <p14:tracePt t="83996" x="7332663" y="3748088"/>
          <p14:tracePt t="84003" x="7373938" y="3763963"/>
          <p14:tracePt t="84011" x="7416800" y="3763963"/>
          <p14:tracePt t="84019" x="7451725" y="3763963"/>
          <p14:tracePt t="84027" x="7477125" y="3763963"/>
          <p14:tracePt t="84035" x="7485063" y="3763963"/>
          <p14:tracePt t="84042" x="7502525" y="3781425"/>
          <p14:tracePt t="84051" x="7535863" y="3781425"/>
          <p14:tracePt t="84059" x="7570788" y="3790950"/>
          <p14:tracePt t="84067" x="7612063" y="3824288"/>
          <p14:tracePt t="84076" x="7646988" y="3824288"/>
          <p14:tracePt t="84083" x="7688263" y="3841750"/>
          <p14:tracePt t="84092" x="7715250" y="3841750"/>
          <p14:tracePt t="84099" x="7781925" y="3857625"/>
          <p14:tracePt t="84109" x="7850188" y="3875088"/>
          <p14:tracePt t="84115" x="7943850" y="3908425"/>
          <p14:tracePt t="84123" x="8029575" y="3908425"/>
          <p14:tracePt t="84131" x="8121650" y="3908425"/>
          <p14:tracePt t="84139" x="8164513" y="3908425"/>
          <p14:tracePt t="84147" x="8224838" y="3908425"/>
          <p14:tracePt t="84155" x="8240713" y="3908425"/>
          <p14:tracePt t="84163" x="8283575" y="3892550"/>
          <p14:tracePt t="84171" x="8308975" y="3883025"/>
          <p14:tracePt t="84180" x="8334375" y="3883025"/>
          <p14:tracePt t="84187" x="8385175" y="3849688"/>
          <p14:tracePt t="84203" x="8394700" y="3832225"/>
          <p14:tracePt t="84211" x="8410575" y="3832225"/>
          <p14:tracePt t="84219" x="8435975" y="3824288"/>
          <p14:tracePt t="84227" x="8478838" y="3806825"/>
          <p14:tracePt t="84235" x="8513763" y="3790950"/>
          <p14:tracePt t="84243" x="8521700" y="3781425"/>
          <p14:tracePt t="84251" x="8539163" y="3763963"/>
          <p14:tracePt t="84258" x="8564563" y="3738563"/>
          <p14:tracePt t="84267" x="8580438" y="3713163"/>
          <p14:tracePt t="84275" x="8589963" y="3679825"/>
          <p14:tracePt t="84283" x="8589963" y="3654425"/>
          <p14:tracePt t="84292" x="8605838" y="3629025"/>
          <p14:tracePt t="84299" x="8605838" y="3611563"/>
          <p14:tracePt t="84309" x="8605838" y="3560763"/>
          <p14:tracePt t="84315" x="8605838" y="3543300"/>
          <p14:tracePt t="84323" x="8605838" y="3517900"/>
          <p14:tracePt t="84331" x="8605838" y="3509963"/>
          <p14:tracePt t="84339" x="8605838" y="3484563"/>
          <p14:tracePt t="84347" x="8605838" y="3441700"/>
          <p14:tracePt t="84363" x="8597900" y="3408363"/>
          <p14:tracePt t="84371" x="8572500" y="3390900"/>
          <p14:tracePt t="84380" x="8521700" y="3365500"/>
          <p14:tracePt t="84387" x="8496300" y="3348038"/>
          <p14:tracePt t="84396" x="8470900" y="3330575"/>
          <p14:tracePt t="84403" x="8420100" y="3314700"/>
          <p14:tracePt t="84412" x="8394700" y="3314700"/>
          <p14:tracePt t="84419" x="8326438" y="3314700"/>
          <p14:tracePt t="84427" x="8266113" y="3314700"/>
          <p14:tracePt t="84435" x="8240713" y="3314700"/>
          <p14:tracePt t="84443" x="8189913" y="3314700"/>
          <p14:tracePt t="84451" x="8131175" y="3314700"/>
          <p14:tracePt t="84459" x="8062913" y="3314700"/>
          <p14:tracePt t="84467" x="8004175" y="3314700"/>
          <p14:tracePt t="84476" x="7961313" y="3314700"/>
          <p14:tracePt t="84483" x="7893050" y="3314700"/>
          <p14:tracePt t="84492" x="7850188" y="3314700"/>
          <p14:tracePt t="84499" x="7799388" y="3314700"/>
          <p14:tracePt t="84509" x="7773988" y="3322638"/>
          <p14:tracePt t="84515" x="7748588" y="3322638"/>
          <p14:tracePt t="84523" x="7697788" y="3322638"/>
          <p14:tracePt t="84532" x="7672388" y="3322638"/>
          <p14:tracePt t="84539" x="7629525" y="3340100"/>
          <p14:tracePt t="84547" x="7612063" y="3348038"/>
          <p14:tracePt t="84555" x="7586663" y="3348038"/>
          <p14:tracePt t="84563" x="7561263" y="3348038"/>
          <p14:tracePt t="84571" x="7535863" y="3365500"/>
          <p14:tracePt t="84579" x="7518400" y="3365500"/>
          <p14:tracePt t="84619" x="7510463" y="3382963"/>
          <p14:tracePt t="84627" x="7467600" y="3382963"/>
          <p14:tracePt t="84635" x="7459663" y="3390900"/>
          <p14:tracePt t="84643" x="7426325" y="3408363"/>
          <p14:tracePt t="84651" x="7416800" y="3416300"/>
          <p14:tracePt t="84658" x="7391400" y="3433763"/>
          <p14:tracePt t="84676" x="7366000" y="3433763"/>
          <p14:tracePt t="84683" x="7348538" y="3441700"/>
          <p14:tracePt t="84692" x="7323138" y="3441700"/>
          <p14:tracePt t="84699" x="7315200" y="3449638"/>
          <p14:tracePt t="84709" x="7289800" y="3484563"/>
          <p14:tracePt t="84715" x="7272338" y="3484563"/>
          <p14:tracePt t="84723" x="7264400" y="3492500"/>
          <p14:tracePt t="84731" x="7246938" y="3502025"/>
          <p14:tracePt t="84739" x="7239000" y="3517900"/>
          <p14:tracePt t="84747" x="7221538" y="3543300"/>
          <p14:tracePt t="84755" x="7213600" y="3552825"/>
          <p14:tracePt t="84763" x="7204075" y="3568700"/>
          <p14:tracePt t="84771" x="7188200" y="3578225"/>
          <p14:tracePt t="84779" x="7178675" y="3603625"/>
          <p14:tracePt t="84843" x="7178675" y="3619500"/>
          <p14:tracePt t="84851" x="7178675" y="3662363"/>
          <p14:tracePt t="84859" x="7178675" y="3671888"/>
          <p14:tracePt t="84867" x="7178675" y="3679825"/>
          <p14:tracePt t="84877" x="7178675" y="3697288"/>
          <p14:tracePt t="84895" x="7178675" y="3722688"/>
          <p14:tracePt t="84899" x="7178675" y="3730625"/>
          <p14:tracePt t="84917" x="7178675" y="3748088"/>
          <p14:tracePt t="84924" x="7196138" y="3773488"/>
          <p14:tracePt t="84932" x="7204075" y="3781425"/>
          <p14:tracePt t="84948" x="7221538" y="3798888"/>
          <p14:tracePt t="84956" x="7229475" y="3806825"/>
          <p14:tracePt t="84964" x="7239000" y="3806825"/>
          <p14:tracePt t="84971" x="7272338" y="3824288"/>
          <p14:tracePt t="84981" x="7281863" y="3824288"/>
          <p14:tracePt t="84996" x="7307263" y="3824288"/>
          <p14:tracePt t="85003" x="7332663" y="3824288"/>
          <p14:tracePt t="85011" x="7348538" y="3832225"/>
          <p14:tracePt t="85019" x="7383463" y="3832225"/>
          <p14:tracePt t="85027" x="7416800" y="3832225"/>
          <p14:tracePt t="85035" x="7459663" y="3867150"/>
          <p14:tracePt t="85042" x="7485063" y="3867150"/>
          <p14:tracePt t="85051" x="7553325" y="3867150"/>
          <p14:tracePt t="85060" x="7621588" y="3883025"/>
          <p14:tracePt t="85067" x="7662863" y="3883025"/>
          <p14:tracePt t="85077" x="7723188" y="3883025"/>
          <p14:tracePt t="85083" x="7791450" y="3883025"/>
          <p14:tracePt t="85093" x="7832725" y="3883025"/>
          <p14:tracePt t="85099" x="7885113" y="3883025"/>
          <p14:tracePt t="85110" x="7926388" y="3883025"/>
          <p14:tracePt t="85116" x="7951788" y="3883025"/>
          <p14:tracePt t="85124" x="7994650" y="3883025"/>
          <p14:tracePt t="85132" x="8029575" y="3883025"/>
          <p14:tracePt t="85140" x="8070850" y="3875088"/>
          <p14:tracePt t="85148" x="8096250" y="3875088"/>
          <p14:tracePt t="85156" x="8164513" y="3875088"/>
          <p14:tracePt t="85165" x="8207375" y="3857625"/>
          <p14:tracePt t="85171" x="8240713" y="3857625"/>
          <p14:tracePt t="85180" x="8250238" y="3849688"/>
          <p14:tracePt t="85187" x="8291513" y="3849688"/>
          <p14:tracePt t="85196" x="8318500" y="3832225"/>
          <p14:tracePt t="85203" x="8343900" y="3832225"/>
          <p14:tracePt t="85212" x="8394700" y="3798888"/>
          <p14:tracePt t="85219" x="8402638" y="3790950"/>
          <p14:tracePt t="85227" x="8420100" y="3773488"/>
          <p14:tracePt t="85235" x="8445500" y="3763963"/>
          <p14:tracePt t="85253" x="8488363" y="3763963"/>
          <p14:tracePt t="85260" x="8521700" y="3730625"/>
          <p14:tracePt t="85266" x="8529638" y="3722688"/>
          <p14:tracePt t="85279" x="8547100" y="3705225"/>
          <p14:tracePt t="85284" x="8572500" y="3697288"/>
          <p14:tracePt t="85348" x="8597900" y="3662363"/>
          <p14:tracePt t="85357" x="8615363" y="3654425"/>
          <p14:tracePt t="85372" x="8658225" y="3654425"/>
          <p14:tracePt t="85381" x="8666163" y="3646488"/>
          <p14:tracePt t="85396" x="8683625" y="3611563"/>
          <p14:tracePt t="85403" x="8709025" y="3586163"/>
          <p14:tracePt t="85459" x="8709025" y="3517900"/>
          <p14:tracePt t="85477" x="8699500" y="3492500"/>
          <p14:tracePt t="85484" x="8674100" y="3441700"/>
          <p14:tracePt t="85494" x="8605838" y="3424238"/>
          <p14:tracePt t="85502" x="8539163" y="3408363"/>
          <p14:tracePt t="85510" x="8445500" y="3390900"/>
          <p14:tracePt t="85515" x="8351838" y="3355975"/>
          <p14:tracePt t="85526" x="8232775" y="3330575"/>
          <p14:tracePt t="85531" x="8139113" y="3314700"/>
          <p14:tracePt t="85541" x="8029575" y="3314700"/>
          <p14:tracePt t="85547" x="7910513" y="3314700"/>
          <p14:tracePt t="85554" x="7799388" y="3314700"/>
          <p14:tracePt t="85562" x="7705725" y="3314700"/>
          <p14:tracePt t="85572" x="7621588" y="3314700"/>
          <p14:tracePt t="85581" x="7535863" y="3314700"/>
          <p14:tracePt t="85587" x="7442200" y="3314700"/>
          <p14:tracePt t="85596" x="7383463" y="3314700"/>
          <p14:tracePt t="85603" x="7289800" y="3365500"/>
          <p14:tracePt t="85611" x="7246938" y="3365500"/>
          <p14:tracePt t="85618" x="7162800" y="3365500"/>
          <p14:tracePt t="85628" x="7094538" y="3365500"/>
          <p14:tracePt t="85636" x="7034213" y="3365500"/>
          <p14:tracePt t="85645" x="6967538" y="3365500"/>
          <p14:tracePt t="85652" x="6924675" y="3382963"/>
          <p14:tracePt t="85662" x="6856413" y="3382963"/>
          <p14:tracePt t="85667" x="6813550" y="3390900"/>
          <p14:tracePt t="85677" x="6797675" y="3390900"/>
          <p14:tracePt t="85683" x="6770688" y="3390900"/>
          <p14:tracePt t="85692" x="6729413" y="3408363"/>
          <p14:tracePt t="85699" x="6719888" y="3424238"/>
          <p14:tracePt t="85715" x="6704013" y="3433763"/>
          <p14:tracePt t="85723" x="6678613" y="3433763"/>
          <p14:tracePt t="85731" x="6653213" y="3433763"/>
          <p14:tracePt t="85739" x="6635750" y="3449638"/>
          <p14:tracePt t="85747" x="6610350" y="3459163"/>
          <p14:tracePt t="85757" x="6584950" y="3475038"/>
          <p14:tracePt t="85772" x="6575425" y="3484563"/>
          <p14:tracePt t="85820" x="6575425" y="3509963"/>
          <p14:tracePt t="85835" x="6575425" y="3535363"/>
          <p14:tracePt t="85852" x="6575425" y="3552825"/>
          <p14:tracePt t="85861" x="6575425" y="3560763"/>
          <p14:tracePt t="85868" x="6575425" y="3578225"/>
          <p14:tracePt t="85876" x="6575425" y="3603625"/>
          <p14:tracePt t="85893" x="6575425" y="3636963"/>
          <p14:tracePt t="85898" x="6575425" y="3679825"/>
          <p14:tracePt t="85912" x="6575425" y="3697288"/>
          <p14:tracePt t="85916" x="6592888" y="3730625"/>
          <p14:tracePt t="85925" x="6592888" y="3748088"/>
          <p14:tracePt t="85932" x="6592888" y="3756025"/>
          <p14:tracePt t="85939" x="6600825" y="3773488"/>
          <p14:tracePt t="85981" x="6618288" y="3781425"/>
          <p14:tracePt t="85989" x="6626225" y="3798888"/>
          <p14:tracePt t="85995" x="6635750" y="3806825"/>
          <p14:tracePt t="86002" x="6653213" y="3816350"/>
          <p14:tracePt t="86011" x="6678613" y="3832225"/>
          <p14:tracePt t="86018" x="6729413" y="3849688"/>
          <p14:tracePt t="86027" x="6754813" y="3875088"/>
          <p14:tracePt t="86034" x="6770688" y="3892550"/>
          <p14:tracePt t="86043" x="6797675" y="3892550"/>
          <p14:tracePt t="86052" x="6838950" y="3908425"/>
          <p14:tracePt t="86062" x="6864350" y="3908425"/>
          <p14:tracePt t="86070" x="6881813" y="3908425"/>
          <p14:tracePt t="86079" x="6932613" y="3917950"/>
          <p14:tracePt t="86085" x="6950075" y="3917950"/>
          <p14:tracePt t="86096" x="7026275" y="3951288"/>
          <p14:tracePt t="86100" x="7034213" y="3951288"/>
          <p14:tracePt t="86109" x="7112000" y="3951288"/>
          <p14:tracePt t="86114" x="7178675" y="3951288"/>
          <p14:tracePt t="86123" x="7239000" y="3951288"/>
          <p14:tracePt t="86130" x="7264400" y="3951288"/>
          <p14:tracePt t="86140" x="7332663" y="3951288"/>
          <p14:tracePt t="86149" x="7391400" y="3951288"/>
          <p14:tracePt t="86157" x="7442200" y="3951288"/>
          <p14:tracePt t="86163" x="7485063" y="3951288"/>
          <p14:tracePt t="86171" x="7545388" y="3951288"/>
          <p14:tracePt t="86179" x="7612063" y="3951288"/>
          <p14:tracePt t="86188" x="7672388" y="3951288"/>
          <p14:tracePt t="86195" x="7740650" y="3951288"/>
          <p14:tracePt t="86205" x="7799388" y="3951288"/>
          <p14:tracePt t="86213" x="7867650" y="3951288"/>
          <p14:tracePt t="86219" x="7926388" y="3951288"/>
          <p14:tracePt t="86226" x="7943850" y="3951288"/>
          <p14:tracePt t="86236" x="7969250" y="3951288"/>
          <p14:tracePt t="86252" x="7994650" y="3951288"/>
          <p14:tracePt t="86261" x="8020050" y="3951288"/>
          <p14:tracePt t="86274" x="8037513" y="3951288"/>
          <p14:tracePt t="86284" x="8062913" y="3951288"/>
          <p14:tracePt t="86301" x="8088313" y="3943350"/>
          <p14:tracePt t="86317" x="8096250" y="3943350"/>
          <p14:tracePt t="86325" x="8113713" y="3935413"/>
          <p14:tracePt t="86332" x="8121650" y="3935413"/>
          <p14:tracePt t="86339" x="8147050" y="3917950"/>
          <p14:tracePt t="86347" x="8164513" y="3917950"/>
          <p14:tracePt t="86357" x="8189913" y="3892550"/>
          <p14:tracePt t="86363" x="8199438" y="3892550"/>
          <p14:tracePt t="86371" x="8215313" y="3883025"/>
          <p14:tracePt t="86379" x="8224838" y="3883025"/>
          <p14:tracePt t="86387" x="8266113" y="3867150"/>
          <p14:tracePt t="86404" x="8283575" y="3857625"/>
          <p14:tracePt t="86428" x="8291513" y="3841750"/>
          <p14:tracePt t="86437" x="8301038" y="3832225"/>
          <p14:tracePt t="86476" x="8334375" y="3806825"/>
          <p14:tracePt t="86485" x="8343900" y="3773488"/>
          <p14:tracePt t="86495" x="8359775" y="3748088"/>
          <p14:tracePt t="86503" x="8359775" y="3730625"/>
          <p14:tracePt t="86509" x="8377238" y="3705225"/>
          <p14:tracePt t="86515" x="8385175" y="3679825"/>
          <p14:tracePt t="86526" x="8402638" y="3662363"/>
          <p14:tracePt t="86532" x="8410575" y="3636963"/>
          <p14:tracePt t="86539" x="8410575" y="3611563"/>
          <p14:tracePt t="86547" x="8428038" y="3603625"/>
          <p14:tracePt t="86557" x="8428038" y="3578225"/>
          <p14:tracePt t="86565" x="8435975" y="3560763"/>
          <p14:tracePt t="86604" x="8435975" y="3552825"/>
          <p14:tracePt t="86613" x="8435975" y="3535363"/>
          <p14:tracePt t="86621" x="8410575" y="3527425"/>
          <p14:tracePt t="86626" x="8377238" y="3492500"/>
          <p14:tracePt t="86635" x="8351838" y="3484563"/>
          <p14:tracePt t="86645" x="8334375" y="3484563"/>
          <p14:tracePt t="86652" x="8308975" y="3467100"/>
          <p14:tracePt t="86660" x="8266113" y="3449638"/>
          <p14:tracePt t="86667" x="8215313" y="3449638"/>
          <p14:tracePt t="86679" x="8147050" y="3416300"/>
          <p14:tracePt t="86686" x="8105775" y="3416300"/>
          <p14:tracePt t="86694" x="7994650" y="3382963"/>
          <p14:tracePt t="86699" x="7900988" y="3382963"/>
          <p14:tracePt t="86708" x="7816850" y="3382963"/>
          <p14:tracePt t="86714" x="7731125" y="3382963"/>
          <p14:tracePt t="86723" x="7637463" y="3382963"/>
          <p14:tracePt t="86730" x="7578725" y="3382963"/>
          <p14:tracePt t="86738" x="7518400" y="3382963"/>
          <p14:tracePt t="86746" x="7467600" y="3382963"/>
          <p14:tracePt t="86755" x="7408863" y="3365500"/>
          <p14:tracePt t="86762" x="7340600" y="3365500"/>
          <p14:tracePt t="86770" x="7281863" y="3365500"/>
          <p14:tracePt t="86780" x="7188200" y="3330575"/>
          <p14:tracePt t="86788" x="7145338" y="3314700"/>
          <p14:tracePt t="86796" x="7077075" y="3314700"/>
          <p14:tracePt t="86804" x="7018338" y="3314700"/>
          <p14:tracePt t="86811" x="6950075" y="3314700"/>
          <p14:tracePt t="86820" x="6924675" y="3314700"/>
          <p14:tracePt t="86828" x="6881813" y="3314700"/>
          <p14:tracePt t="86836" x="6848475" y="3314700"/>
          <p14:tracePt t="86843" x="6788150" y="3314700"/>
          <p14:tracePt t="86850" x="6754813" y="3330575"/>
          <p14:tracePt t="86859" x="6694488" y="3348038"/>
          <p14:tracePt t="86868" x="6643688" y="3398838"/>
          <p14:tracePt t="86878" x="6626225" y="3408363"/>
          <p14:tracePt t="86896" x="6610350" y="3424238"/>
          <p14:tracePt t="86947" x="6592888" y="3433763"/>
          <p14:tracePt t="86956" x="6592888" y="3449638"/>
          <p14:tracePt t="86971" x="6592888" y="3475038"/>
          <p14:tracePt t="86980" x="6592888" y="3502025"/>
          <p14:tracePt t="86987" x="6592888" y="3527425"/>
          <p14:tracePt t="86996" x="6559550" y="3578225"/>
          <p14:tracePt t="87004" x="6559550" y="3586163"/>
          <p14:tracePt t="87100" x="6584950" y="3611563"/>
          <p14:tracePt t="87252" x="6610350" y="3629025"/>
          <p14:tracePt t="87261" x="6618288" y="3646488"/>
          <p14:tracePt t="87268" x="6653213" y="3671888"/>
          <p14:tracePt t="87279" x="6678613" y="3697288"/>
          <p14:tracePt t="87285" x="6729413" y="3730625"/>
          <p14:tracePt t="87295" x="6780213" y="3781425"/>
          <p14:tracePt t="87301" x="6899275" y="3841750"/>
          <p14:tracePt t="87308" x="6992938" y="3857625"/>
          <p14:tracePt t="87314" x="7085013" y="3875088"/>
          <p14:tracePt t="87323" x="7204075" y="3875088"/>
          <p14:tracePt t="87330" x="7264400" y="3875088"/>
          <p14:tracePt t="87338" x="7307263" y="3875088"/>
          <p14:tracePt t="87370" x="7307263" y="3892550"/>
          <p14:tracePt t="87378" x="7246938" y="3951288"/>
          <p14:tracePt t="87386" x="7178675" y="3968750"/>
          <p14:tracePt t="87564" x="7213600" y="3900488"/>
          <p14:tracePt t="87573" x="7246938" y="3867150"/>
          <p14:tracePt t="87580" x="7272338" y="3824288"/>
          <p14:tracePt t="87587" x="7289800" y="3790950"/>
          <p14:tracePt t="87947" x="7289800" y="3781425"/>
          <p14:tracePt t="87956" x="7289800" y="3773488"/>
          <p14:tracePt t="88147" x="7315200" y="3756025"/>
          <p14:tracePt t="88155" x="7366000" y="3781425"/>
          <p14:tracePt t="88203" x="7366000" y="3790950"/>
          <p14:tracePt t="88219" x="7391400" y="3832225"/>
          <p14:tracePt t="88227" x="7426325" y="3883025"/>
          <p14:tracePt t="88234" x="7442200" y="3925888"/>
          <p14:tracePt t="88243" x="7477125" y="4019550"/>
          <p14:tracePt t="88251" x="7510463" y="4062413"/>
          <p14:tracePt t="88259" x="7518400" y="4113213"/>
          <p14:tracePt t="88266" x="7578725" y="4181475"/>
          <p14:tracePt t="88274" x="7586663" y="4197350"/>
          <p14:tracePt t="88282" x="7621588" y="4249738"/>
          <p14:tracePt t="88291" x="7629525" y="4265613"/>
          <p14:tracePt t="88299" x="7637463" y="4265613"/>
          <p14:tracePt t="88307" x="7662863" y="4265613"/>
          <p14:tracePt t="88314" x="7697788" y="4265613"/>
          <p14:tracePt t="88354" x="7654925" y="4257675"/>
          <p14:tracePt t="88524" x="7662863" y="4232275"/>
          <p14:tracePt t="88531" x="7766050" y="4070350"/>
          <p14:tracePt t="88539" x="7832725" y="4011613"/>
          <p14:tracePt t="88547" x="7935913" y="3976688"/>
          <p14:tracePt t="88555" x="7977188" y="3943350"/>
          <p14:tracePt t="88563" x="7994650" y="3935413"/>
          <p14:tracePt t="88579" x="8004175" y="3935413"/>
          <p14:tracePt t="88595" x="8029575" y="3935413"/>
          <p14:tracePt t="88602" x="8037513" y="3935413"/>
          <p14:tracePt t="88611" x="8054975" y="3960813"/>
          <p14:tracePt t="88619" x="8062913" y="3976688"/>
          <p14:tracePt t="88643" x="8080375" y="3986213"/>
          <p14:tracePt t="88666" x="8088313" y="3986213"/>
          <p14:tracePt t="88690" x="8105775" y="3986213"/>
          <p14:tracePt t="88698" x="8113713" y="3986213"/>
          <p14:tracePt t="88707" x="8131175" y="3986213"/>
          <p14:tracePt t="88715" x="8164513" y="4002088"/>
          <p14:tracePt t="88724" x="8199438" y="4002088"/>
          <p14:tracePt t="88730" x="8240713" y="4002088"/>
          <p14:tracePt t="88746" x="8250238" y="4002088"/>
          <p14:tracePt t="88778" x="8266113" y="4002088"/>
          <p14:tracePt t="88980" x="8308975" y="4002088"/>
          <p14:tracePt t="88987" x="8318500" y="4002088"/>
          <p14:tracePt t="88996" x="8326438" y="4002088"/>
          <p14:tracePt t="89003" x="8385175" y="4027488"/>
          <p14:tracePt t="89019" x="8402638" y="4027488"/>
          <p14:tracePt t="89027" x="8428038" y="4027488"/>
          <p14:tracePt t="89035" x="8453438" y="4027488"/>
          <p14:tracePt t="89043" x="8470900" y="4027488"/>
          <p14:tracePt t="89051" x="8496300" y="4027488"/>
          <p14:tracePt t="89058" x="8504238" y="4027488"/>
          <p14:tracePt t="89066" x="8529638" y="4027488"/>
          <p14:tracePt t="89074" x="8555038" y="4044950"/>
          <p14:tracePt t="89106" x="8572500" y="4044950"/>
          <p14:tracePt t="89115" x="8597900" y="4052888"/>
          <p14:tracePt t="89124" x="8666163" y="4070350"/>
          <p14:tracePt t="89130" x="8709025" y="4070350"/>
          <p14:tracePt t="89139" x="8750300" y="4070350"/>
          <p14:tracePt t="89146" x="8802688" y="4070350"/>
          <p14:tracePt t="89155" x="8861425" y="4070350"/>
          <p14:tracePt t="89162" x="8886825" y="4070350"/>
          <p14:tracePt t="89170" x="8904288" y="4070350"/>
          <p14:tracePt t="89179" x="8947150" y="4070350"/>
          <p14:tracePt t="89187" x="8955088" y="4070350"/>
          <p14:tracePt t="89195" x="8963025" y="4070350"/>
          <p14:tracePt t="89203" x="8988425" y="4070350"/>
          <p14:tracePt t="89211" x="9005888" y="4070350"/>
          <p14:tracePt t="89218" x="9013825" y="4070350"/>
          <p14:tracePt t="89227" x="9031288" y="4070350"/>
          <p14:tracePt t="89235" x="9056688" y="4070350"/>
          <p14:tracePt t="89259" x="9064625" y="4070350"/>
          <p14:tracePt t="89267" x="9082088" y="4070350"/>
          <p14:tracePt t="89274" x="9091613" y="4070350"/>
          <p14:tracePt t="89291" x="9117013" y="4070350"/>
          <p14:tracePt t="89299" x="9124950" y="4070350"/>
          <p14:tracePt t="89308" x="9142413" y="4070350"/>
          <p14:tracePt t="89315" x="9150350" y="4070350"/>
          <p14:tracePt t="89331" x="9175750" y="4044950"/>
          <p14:tracePt t="89338" x="9193213" y="4044950"/>
          <p14:tracePt t="89346" x="9218613" y="4027488"/>
          <p14:tracePt t="89355" x="9261475" y="4011613"/>
          <p14:tracePt t="89362" x="9294813" y="4011613"/>
          <p14:tracePt t="89371" x="9337675" y="3994150"/>
          <p14:tracePt t="89378" x="9405938" y="3994150"/>
          <p14:tracePt t="89387" x="9447213" y="3994150"/>
          <p14:tracePt t="89395" x="9507538" y="3994150"/>
          <p14:tracePt t="89403" x="9558338" y="3994150"/>
          <p14:tracePt t="89411" x="9583738" y="3994150"/>
          <p14:tracePt t="89419" x="9591675" y="4002088"/>
          <p14:tracePt t="89427" x="9591675" y="4027488"/>
          <p14:tracePt t="89435" x="9591675" y="4037013"/>
          <p14:tracePt t="89442" x="9591675" y="4095750"/>
          <p14:tracePt t="89451" x="9591675" y="4181475"/>
          <p14:tracePt t="89458" x="9558338" y="4232275"/>
          <p14:tracePt t="89466" x="9540875" y="4257675"/>
          <p14:tracePt t="89482" x="9515475" y="4257675"/>
          <p14:tracePt t="89490" x="9498013" y="4257675"/>
          <p14:tracePt t="89498" x="9490075" y="4257675"/>
          <p14:tracePt t="89554" x="9490075" y="4265613"/>
          <p14:tracePt t="89602" x="9490075" y="4249738"/>
          <p14:tracePt t="89610" x="9490075" y="4206875"/>
          <p14:tracePt t="89618" x="9472613" y="4197350"/>
          <p14:tracePt t="89627" x="9472613" y="4181475"/>
          <p14:tracePt t="89666" x="9472613" y="4189413"/>
          <p14:tracePt t="89674" x="9507538" y="4214813"/>
          <p14:tracePt t="89683" x="9558338" y="4214813"/>
          <p14:tracePt t="89690" x="9601200" y="4214813"/>
          <p14:tracePt t="89698" x="9642475" y="4214813"/>
          <p14:tracePt t="89707" x="9659938" y="4214813"/>
          <p14:tracePt t="89714" x="9685338" y="4206875"/>
          <p14:tracePt t="89724" x="9702800" y="4181475"/>
          <p14:tracePt t="89730" x="9710738" y="4171950"/>
          <p14:tracePt t="89738" x="9728200" y="4171950"/>
          <p14:tracePt t="89746" x="9753600" y="4138613"/>
          <p14:tracePt t="89754" x="9779000" y="4130675"/>
          <p14:tracePt t="89762" x="9829800" y="4079875"/>
          <p14:tracePt t="89771" x="9880600" y="4027488"/>
          <p14:tracePt t="89778" x="9948863" y="3994150"/>
          <p14:tracePt t="89786" x="9999663" y="3943350"/>
          <p14:tracePt t="89795" x="10042525" y="3908425"/>
          <p14:tracePt t="89803" x="10093325" y="3883025"/>
          <p14:tracePt t="89811" x="10126663" y="3849688"/>
          <p14:tracePt t="89818" x="10186988" y="3832225"/>
          <p14:tracePt t="89827" x="10220325" y="3790950"/>
          <p14:tracePt t="89834" x="10229850" y="3773488"/>
          <p14:tracePt t="89842" x="10271125" y="3763963"/>
          <p14:tracePt t="89866" x="10288588" y="3748088"/>
          <p14:tracePt t="90140" x="10298113" y="3738563"/>
          <p14:tracePt t="90147" x="10356850" y="3705225"/>
          <p14:tracePt t="90155" x="10415588" y="3636963"/>
          <p14:tracePt t="90162" x="10442575" y="3619500"/>
          <p14:tracePt t="90170" x="10509250" y="3568700"/>
          <p14:tracePt t="90178" x="10526713" y="3552825"/>
          <p14:tracePt t="90404" x="10509250" y="3552825"/>
          <p14:tracePt t="90411" x="10475913" y="3543300"/>
          <p14:tracePt t="90419" x="10390188" y="3527425"/>
          <p14:tracePt t="90427" x="10323513" y="3509963"/>
          <p14:tracePt t="90434" x="10255250" y="3467100"/>
          <p14:tracePt t="90443" x="10186988" y="3467100"/>
          <p14:tracePt t="90450" x="10144125" y="3459163"/>
          <p14:tracePt t="90458" x="10075863" y="3441700"/>
          <p14:tracePt t="90466" x="10009188" y="3408363"/>
          <p14:tracePt t="90474" x="9983788" y="3408363"/>
          <p14:tracePt t="90483" x="9931400" y="3408363"/>
          <p14:tracePt t="90490" x="9906000" y="3408363"/>
          <p14:tracePt t="90498" x="9864725" y="3390900"/>
          <p14:tracePt t="90507" x="9796463" y="3390900"/>
          <p14:tracePt t="90514" x="9753600" y="3373438"/>
          <p14:tracePt t="90523" x="9728200" y="3373438"/>
          <p14:tracePt t="90530" x="9710738" y="3373438"/>
          <p14:tracePt t="90546" x="9702800" y="3373438"/>
          <p14:tracePt t="90554" x="9685338" y="3373438"/>
          <p14:tracePt t="90562" x="9642475" y="3355975"/>
          <p14:tracePt t="90578" x="9634538" y="3355975"/>
          <p14:tracePt t="90594" x="9626600" y="3355975"/>
          <p14:tracePt t="90602" x="9601200" y="3355975"/>
          <p14:tracePt t="90610" x="9566275" y="3355975"/>
          <p14:tracePt t="90618" x="9523413" y="3355975"/>
          <p14:tracePt t="90627" x="9482138" y="3355975"/>
          <p14:tracePt t="90634" x="9396413" y="3355975"/>
          <p14:tracePt t="90643" x="9251950" y="3355975"/>
          <p14:tracePt t="90650" x="9158288" y="3365500"/>
          <p14:tracePt t="90658" x="9091613" y="3408363"/>
          <p14:tracePt t="90666" x="9064625" y="3408363"/>
          <p14:tracePt t="90674" x="9031288" y="3416300"/>
          <p14:tracePt t="90682" x="8988425" y="3416300"/>
          <p14:tracePt t="90690" x="8955088" y="3433763"/>
          <p14:tracePt t="90698" x="8929688" y="3433763"/>
          <p14:tracePt t="90707" x="8904288" y="3433763"/>
          <p14:tracePt t="90763" x="8878888" y="3467100"/>
          <p14:tracePt t="90771" x="8828088" y="3492500"/>
          <p14:tracePt t="90779" x="8734425" y="3535363"/>
          <p14:tracePt t="90787" x="8691563" y="3578225"/>
          <p14:tracePt t="90795" x="8640763" y="3594100"/>
          <p14:tracePt t="90803" x="8597900" y="3611563"/>
          <p14:tracePt t="90843" x="8580438" y="3619500"/>
          <p14:tracePt t="90851" x="8572500" y="3654425"/>
          <p14:tracePt t="90867" x="8572500" y="3662363"/>
          <p14:tracePt t="90874" x="8572500" y="3687763"/>
          <p14:tracePt t="90883" x="8572500" y="3697288"/>
          <p14:tracePt t="90891" x="8572500" y="3722688"/>
          <p14:tracePt t="90899" x="8572500" y="3756025"/>
          <p14:tracePt t="90907" x="8572500" y="3763963"/>
          <p14:tracePt t="90915" x="8572500" y="3773488"/>
          <p14:tracePt t="90924" x="8572500" y="3790950"/>
          <p14:tracePt t="90931" x="8572500" y="3816350"/>
          <p14:tracePt t="90947" x="8572500" y="3824288"/>
          <p14:tracePt t="90955" x="8572500" y="3841750"/>
          <p14:tracePt t="91011" x="8572500" y="3867150"/>
          <p14:tracePt t="91019" x="8597900" y="3867150"/>
          <p14:tracePt t="91027" x="8632825" y="3892550"/>
          <p14:tracePt t="91035" x="8658225" y="3908425"/>
          <p14:tracePt t="91043" x="8691563" y="3925888"/>
          <p14:tracePt t="91051" x="8734425" y="3925888"/>
          <p14:tracePt t="91058" x="8818563" y="3925888"/>
          <p14:tracePt t="91067" x="8912225" y="3960813"/>
          <p14:tracePt t="91074" x="8980488" y="3976688"/>
          <p14:tracePt t="91083" x="9099550" y="3976688"/>
          <p14:tracePt t="91091" x="9158288" y="3976688"/>
          <p14:tracePt t="91099" x="9244013" y="3976688"/>
          <p14:tracePt t="91108" x="9286875" y="3976688"/>
          <p14:tracePt t="91115" x="9353550" y="3976688"/>
          <p14:tracePt t="91124" x="9413875" y="3976688"/>
          <p14:tracePt t="91131" x="9464675" y="3976688"/>
          <p14:tracePt t="91139" x="9523413" y="3976688"/>
          <p14:tracePt t="91147" x="9575800" y="3976688"/>
          <p14:tracePt t="91154" x="9601200" y="3976688"/>
          <p14:tracePt t="91163" x="9642475" y="3976688"/>
          <p14:tracePt t="91171" x="9659938" y="3976688"/>
          <p14:tracePt t="91179" x="9694863" y="3976688"/>
          <p14:tracePt t="91187" x="9728200" y="3976688"/>
          <p14:tracePt t="91195" x="9786938" y="3976688"/>
          <p14:tracePt t="91203" x="9812338" y="3976688"/>
          <p14:tracePt t="91211" x="9880600" y="3976688"/>
          <p14:tracePt t="91219" x="9940925" y="3976688"/>
          <p14:tracePt t="91227" x="9966325" y="3976688"/>
          <p14:tracePt t="91235" x="10034588" y="3968750"/>
          <p14:tracePt t="91243" x="10042525" y="3968750"/>
          <p14:tracePt t="91251" x="10085388" y="3960813"/>
          <p14:tracePt t="91259" x="10118725" y="3960813"/>
          <p14:tracePt t="91267" x="10161588" y="3960813"/>
          <p14:tracePt t="91274" x="10186988" y="3943350"/>
          <p14:tracePt t="91283" x="10255250" y="3943350"/>
          <p14:tracePt t="91291" x="10298113" y="3908425"/>
          <p14:tracePt t="91299" x="10348913" y="3908425"/>
          <p14:tracePt t="91308" x="10433050" y="3892550"/>
          <p14:tracePt t="91315" x="10475913" y="3875088"/>
          <p14:tracePt t="91324" x="10544175" y="3867150"/>
          <p14:tracePt t="91331" x="10577513" y="3832225"/>
          <p14:tracePt t="91339" x="10585450" y="3824288"/>
          <p14:tracePt t="91347" x="10628313" y="3806825"/>
          <p14:tracePt t="91355" x="10637838" y="3790950"/>
          <p14:tracePt t="91363" x="10679113" y="3763963"/>
          <p14:tracePt t="91370" x="10696575" y="3756025"/>
          <p14:tracePt t="91387" x="10721975" y="3738563"/>
          <p14:tracePt t="91403" x="10764838" y="3722688"/>
          <p14:tracePt t="91411" x="10782300" y="3722688"/>
          <p14:tracePt t="91419" x="10807700" y="3697288"/>
          <p14:tracePt t="91427" x="10815638" y="3697288"/>
          <p14:tracePt t="91435" x="10833100" y="3687763"/>
          <p14:tracePt t="91451" x="10841038" y="3687763"/>
          <p14:tracePt t="91580" x="10858500" y="3671888"/>
          <p14:tracePt t="91644" x="10841038" y="3646488"/>
          <p14:tracePt t="91706" x="10823575" y="3636963"/>
          <p14:tracePt t="91731" x="10798175" y="3636963"/>
          <p14:tracePt t="91739" x="10756900" y="3636963"/>
          <p14:tracePt t="91747" x="10704513" y="3636963"/>
          <p14:tracePt t="91755" x="10679113" y="3619500"/>
          <p14:tracePt t="91763" x="10612438" y="3603625"/>
          <p14:tracePt t="91771" x="10585450" y="3586163"/>
          <p14:tracePt t="91827" x="10560050" y="3586163"/>
          <p14:tracePt t="91835" x="10544175" y="3586163"/>
          <p14:tracePt t="91851" x="10534650" y="3586163"/>
          <p14:tracePt t="91859" x="10493375" y="3586163"/>
          <p14:tracePt t="91867" x="10483850" y="3586163"/>
          <p14:tracePt t="91874" x="10442575" y="3560763"/>
          <p14:tracePt t="91892" x="10348913" y="3560763"/>
          <p14:tracePt t="91899" x="10323513" y="3543300"/>
          <p14:tracePt t="91908" x="10271125" y="3543300"/>
          <p14:tracePt t="91915" x="10245725" y="3543300"/>
          <p14:tracePt t="91924" x="10220325" y="3535363"/>
          <p14:tracePt t="91931" x="10204450" y="3535363"/>
          <p14:tracePt t="91939" x="10194925" y="3535363"/>
          <p14:tracePt t="91946" x="10169525" y="3517900"/>
          <p14:tracePt t="91962" x="10101263" y="3517900"/>
          <p14:tracePt t="91971" x="10075863" y="3492500"/>
          <p14:tracePt t="91979" x="10025063" y="3475038"/>
          <p14:tracePt t="91986" x="9966325" y="3475038"/>
          <p14:tracePt t="91995" x="9898063" y="3459163"/>
          <p14:tracePt t="92003" x="9855200" y="3459163"/>
          <p14:tracePt t="92011" x="9761538" y="3441700"/>
          <p14:tracePt t="92019" x="9626600" y="3441700"/>
          <p14:tracePt t="92028" x="9532938" y="3441700"/>
          <p14:tracePt t="92035" x="9421813" y="3441700"/>
          <p14:tracePt t="92042" x="9328150" y="3441700"/>
          <p14:tracePt t="92051" x="9244013" y="3441700"/>
          <p14:tracePt t="92059" x="9209088" y="3408363"/>
          <p14:tracePt t="92067" x="9183688" y="3408363"/>
          <p14:tracePt t="92099" x="9175750" y="3408363"/>
          <p14:tracePt t="92107" x="9158288" y="3408363"/>
          <p14:tracePt t="92115" x="9124950" y="3408363"/>
          <p14:tracePt t="92124" x="9107488" y="3408363"/>
          <p14:tracePt t="92131" x="9082088" y="3408363"/>
          <p14:tracePt t="92139" x="9039225" y="3408363"/>
          <p14:tracePt t="92147" x="9013825" y="3408363"/>
          <p14:tracePt t="92155" x="8963025" y="3408363"/>
          <p14:tracePt t="92163" x="8937625" y="3408363"/>
          <p14:tracePt t="92171" x="8912225" y="3408363"/>
          <p14:tracePt t="92179" x="8886825" y="3416300"/>
          <p14:tracePt t="92259" x="8869363" y="3416300"/>
          <p14:tracePt t="92267" x="8861425" y="3424238"/>
          <p14:tracePt t="92283" x="8828088" y="3459163"/>
          <p14:tracePt t="92292" x="8828088" y="3467100"/>
          <p14:tracePt t="92299" x="8818563" y="3492500"/>
          <p14:tracePt t="92363" x="8818563" y="3517900"/>
          <p14:tracePt t="92387" x="8818563" y="3535363"/>
          <p14:tracePt t="92395" x="8818563" y="3543300"/>
          <p14:tracePt t="92403" x="8818563" y="3560763"/>
          <p14:tracePt t="92411" x="8818563" y="3586163"/>
          <p14:tracePt t="92419" x="8828088" y="3611563"/>
          <p14:tracePt t="92435" x="8836025" y="3619500"/>
          <p14:tracePt t="92451" x="8843963" y="3636963"/>
          <p14:tracePt t="92460" x="8861425" y="3646488"/>
          <p14:tracePt t="92483" x="8869363" y="3662363"/>
          <p14:tracePt t="92539" x="8886825" y="3671888"/>
          <p14:tracePt t="92547" x="8912225" y="3671888"/>
          <p14:tracePt t="92555" x="8937625" y="3687763"/>
          <p14:tracePt t="92571" x="8972550" y="3697288"/>
          <p14:tracePt t="92595" x="8980488" y="3697288"/>
          <p14:tracePt t="92603" x="9005888" y="3697288"/>
          <p14:tracePt t="92611" x="9013825" y="3697288"/>
          <p14:tracePt t="92619" x="9031288" y="3697288"/>
          <p14:tracePt t="92627" x="9039225" y="3697288"/>
          <p14:tracePt t="92667" x="9064625" y="3697288"/>
          <p14:tracePt t="92675" x="9082088" y="3697288"/>
          <p14:tracePt t="92683" x="9107488" y="3697288"/>
          <p14:tracePt t="92691" x="9167813" y="3697288"/>
          <p14:tracePt t="92699" x="9183688" y="3697288"/>
          <p14:tracePt t="92708" x="9261475" y="3730625"/>
          <p14:tracePt t="92715" x="9286875" y="3730625"/>
          <p14:tracePt t="92724" x="9371013" y="3748088"/>
          <p14:tracePt t="92731" x="9421813" y="3748088"/>
          <p14:tracePt t="92739" x="9482138" y="3748088"/>
          <p14:tracePt t="92747" x="9550400" y="3748088"/>
          <p14:tracePt t="92755" x="9575800" y="3748088"/>
          <p14:tracePt t="92763" x="9617075" y="3748088"/>
          <p14:tracePt t="92771" x="9634538" y="3763963"/>
          <p14:tracePt t="92779" x="9667875" y="3763963"/>
          <p14:tracePt t="92787" x="9702800" y="3763963"/>
          <p14:tracePt t="92796" x="9710738" y="3763963"/>
          <p14:tracePt t="92803" x="9753600" y="3763963"/>
          <p14:tracePt t="92811" x="9779000" y="3763963"/>
          <p14:tracePt t="92819" x="9821863" y="3763963"/>
          <p14:tracePt t="92827" x="9855200" y="3763963"/>
          <p14:tracePt t="92835" x="9880600" y="3763963"/>
          <p14:tracePt t="92843" x="9906000" y="3763963"/>
          <p14:tracePt t="92851" x="9948863" y="3763963"/>
          <p14:tracePt t="92859" x="9983788" y="3763963"/>
          <p14:tracePt t="92867" x="9991725" y="3763963"/>
          <p14:tracePt t="92876" x="10034588" y="3763963"/>
          <p14:tracePt t="92883" x="10059988" y="3763963"/>
          <p14:tracePt t="92891" x="10085388" y="3763963"/>
          <p14:tracePt t="92899" x="10118725" y="3738563"/>
          <p14:tracePt t="92915" x="10179050" y="3722688"/>
          <p14:tracePt t="92924" x="10212388" y="3722688"/>
          <p14:tracePt t="92931" x="10255250" y="3722688"/>
          <p14:tracePt t="92939" x="10323513" y="3705225"/>
          <p14:tracePt t="92947" x="10364788" y="3705225"/>
          <p14:tracePt t="92955" x="10407650" y="3687763"/>
          <p14:tracePt t="92962" x="10475913" y="3687763"/>
          <p14:tracePt t="92971" x="10483850" y="3687763"/>
          <p14:tracePt t="92979" x="10509250" y="3687763"/>
          <p14:tracePt t="92987" x="10544175" y="3687763"/>
          <p14:tracePt t="93011" x="10552113" y="3687763"/>
          <p14:tracePt t="93035" x="10560050" y="3697288"/>
          <p14:tracePt t="93043" x="10560050" y="3705225"/>
          <p14:tracePt t="93051" x="10560050" y="3730625"/>
          <p14:tracePt t="93067" x="10577513" y="3763963"/>
          <p14:tracePt t="93244" x="10534650" y="3790950"/>
          <p14:tracePt t="93252" x="10450513" y="3832225"/>
          <p14:tracePt t="93260" x="10382250" y="3832225"/>
          <p14:tracePt t="93269" x="10323513" y="3832225"/>
          <p14:tracePt t="93291" x="10331450" y="3806825"/>
          <p14:tracePt t="93299" x="10390188" y="3790950"/>
          <p14:tracePt t="93307" x="10425113" y="3781425"/>
          <p14:tracePt t="93315" x="10450513" y="3748088"/>
          <p14:tracePt t="93324" x="10450513" y="3738563"/>
          <p14:tracePt t="93331" x="10450513" y="3713163"/>
          <p14:tracePt t="93339" x="10450513" y="3679825"/>
          <p14:tracePt t="93347" x="10450513" y="3654425"/>
          <p14:tracePt t="93362" x="10450513" y="3611563"/>
          <p14:tracePt t="93370" x="10450513" y="3586163"/>
          <p14:tracePt t="93378" x="10450513" y="3535363"/>
          <p14:tracePt t="93386" x="10450513" y="3492500"/>
          <p14:tracePt t="93394" x="10450513" y="3449638"/>
          <p14:tracePt t="93402" x="10433050" y="3398838"/>
          <p14:tracePt t="93410" x="10374313" y="3330575"/>
          <p14:tracePt t="93418" x="10364788" y="3297238"/>
          <p14:tracePt t="93427" x="10331450" y="3254375"/>
          <p14:tracePt t="93797" x="10313988" y="3238500"/>
          <p14:tracePt t="94035" x="10306050" y="3238500"/>
          <p14:tracePt t="94083" x="10288588" y="3203575"/>
          <p14:tracePt t="94091" x="10280650" y="3152775"/>
          <p14:tracePt t="94099" x="10263188" y="3109913"/>
          <p14:tracePt t="94106" x="10204450" y="3016250"/>
          <p14:tracePt t="94115" x="10144125" y="2914650"/>
          <p14:tracePt t="94123" x="10085388" y="2813050"/>
          <p14:tracePt t="94130" x="10025063" y="2668588"/>
          <p14:tracePt t="94138" x="9956800" y="2541588"/>
          <p14:tracePt t="94146" x="9906000" y="2463800"/>
          <p14:tracePt t="94154" x="9864725" y="2371725"/>
          <p14:tracePt t="94162" x="9812338" y="2293938"/>
          <p14:tracePt t="94170" x="9779000" y="2252663"/>
          <p14:tracePt t="94178" x="9728200" y="2200275"/>
          <p14:tracePt t="94194" x="9710738" y="2149475"/>
          <p14:tracePt t="94210" x="9710738" y="2124075"/>
          <p14:tracePt t="94218" x="9702800" y="2116138"/>
          <p14:tracePt t="94227" x="9702800" y="2098675"/>
          <p14:tracePt t="94243" x="9702800" y="2090738"/>
          <p14:tracePt t="94250" x="9685338" y="2047875"/>
          <p14:tracePt t="94275" x="9677400" y="2030413"/>
          <p14:tracePt t="94364" x="9667875" y="2022475"/>
          <p14:tracePt t="94406" x="9652000" y="2014538"/>
          <p14:tracePt t="94412" x="9626600" y="2014538"/>
          <p14:tracePt t="94419" x="9617075" y="2014538"/>
          <p14:tracePt t="94427" x="9583738" y="1979613"/>
          <p14:tracePt t="94434" x="9575800" y="1971675"/>
          <p14:tracePt t="94443" x="9550400" y="1971675"/>
          <p14:tracePt t="94450" x="9523413" y="1954213"/>
          <p14:tracePt t="94506" x="9490075" y="1946275"/>
          <p14:tracePt t="94676" x="9490075" y="1928813"/>
          <p14:tracePt t="94691" x="9498013" y="1920875"/>
          <p14:tracePt t="94706" x="9523413" y="1920875"/>
          <p14:tracePt t="94714" x="9532938" y="1920875"/>
          <p14:tracePt t="94723" x="9540875" y="1920875"/>
          <p14:tracePt t="94730" x="9583738" y="1920875"/>
          <p14:tracePt t="94740" x="9609138" y="1920875"/>
          <p14:tracePt t="94746" x="9677400" y="1903413"/>
          <p14:tracePt t="94755" x="9745663" y="1903413"/>
          <p14:tracePt t="94762" x="9786938" y="1903413"/>
          <p14:tracePt t="94770" x="9855200" y="1885950"/>
          <p14:tracePt t="94778" x="9915525" y="1870075"/>
          <p14:tracePt t="94786" x="9983788" y="1870075"/>
          <p14:tracePt t="94794" x="10009188" y="1870075"/>
          <p14:tracePt t="94802" x="10042525" y="1835150"/>
          <p14:tracePt t="94811" x="10050463" y="1827213"/>
          <p14:tracePt t="94818" x="10059988" y="1827213"/>
          <p14:tracePt t="94834" x="10075863" y="1827213"/>
          <p14:tracePt t="94843" x="10118725" y="1827213"/>
          <p14:tracePt t="94882" x="10126663" y="1819275"/>
          <p14:tracePt t="94898" x="10136188" y="1819275"/>
          <p14:tracePt t="95068" x="10153650" y="1819275"/>
          <p14:tracePt t="95147" x="10118725" y="1835150"/>
          <p14:tracePt t="95155" x="10059988" y="1835150"/>
          <p14:tracePt t="95163" x="9974263" y="1835150"/>
          <p14:tracePt t="95171" x="9880600" y="1835150"/>
          <p14:tracePt t="95178" x="9786938" y="1819275"/>
          <p14:tracePt t="95187" x="9761538" y="1819275"/>
          <p14:tracePt t="95195" x="9736138" y="1819275"/>
          <p14:tracePt t="95203" x="9728200" y="1819275"/>
          <p14:tracePt t="95235" x="9710738" y="1819275"/>
          <p14:tracePt t="95243" x="9702800" y="1819275"/>
          <p14:tracePt t="95251" x="9677400" y="1819275"/>
          <p14:tracePt t="95259" x="9626600" y="1809750"/>
          <p14:tracePt t="95267" x="9601200" y="1809750"/>
          <p14:tracePt t="95274" x="9575800" y="1809750"/>
          <p14:tracePt t="95283" x="9558338" y="1809750"/>
          <p14:tracePt t="95291" x="9532938" y="1809750"/>
          <p14:tracePt t="95299" x="9523413" y="1809750"/>
          <p14:tracePt t="95516" x="9540875" y="1809750"/>
          <p14:tracePt t="95525" x="9601200" y="1809750"/>
          <p14:tracePt t="95532" x="9694863" y="1819275"/>
          <p14:tracePt t="95539" x="9761538" y="1852613"/>
          <p14:tracePt t="95546" x="9786938" y="1852613"/>
          <p14:tracePt t="95555" x="9872663" y="1870075"/>
          <p14:tracePt t="95562" x="9923463" y="1885950"/>
          <p14:tracePt t="95570" x="9948863" y="1885950"/>
          <p14:tracePt t="95586" x="9974263" y="1885950"/>
          <p14:tracePt t="95771" x="9898063" y="1885950"/>
          <p14:tracePt t="95779" x="9753600" y="1885950"/>
          <p14:tracePt t="95787" x="9642475" y="1885950"/>
          <p14:tracePt t="95796" x="9523413" y="1885950"/>
          <p14:tracePt t="95803" x="9439275" y="1885950"/>
          <p14:tracePt t="95811" x="9431338" y="1885950"/>
          <p14:tracePt t="95818" x="9405938" y="1885950"/>
          <p14:tracePt t="95972" x="9388475" y="1895475"/>
          <p14:tracePt t="95988" x="9396413" y="1911350"/>
          <p14:tracePt t="95997" x="9447213" y="1911350"/>
          <p14:tracePt t="96003" x="9558338" y="1911350"/>
          <p14:tracePt t="96011" x="9642475" y="1911350"/>
          <p14:tracePt t="96018" x="9728200" y="1911350"/>
          <p14:tracePt t="96027" x="9821863" y="1911350"/>
          <p14:tracePt t="96034" x="9880600" y="1911350"/>
          <p14:tracePt t="96043" x="9906000" y="1911350"/>
          <p14:tracePt t="96050" x="9956800" y="1911350"/>
          <p14:tracePt t="96059" x="9966325" y="1911350"/>
          <p14:tracePt t="96066" x="9983788" y="1911350"/>
          <p14:tracePt t="96197" x="9948863" y="1911350"/>
          <p14:tracePt t="96204" x="9839325" y="1911350"/>
          <p14:tracePt t="96211" x="9667875" y="1911350"/>
          <p14:tracePt t="96219" x="9558338" y="1911350"/>
          <p14:tracePt t="96227" x="9490075" y="1911350"/>
          <p14:tracePt t="96234" x="9464675" y="1911350"/>
          <p14:tracePt t="96243" x="9413875" y="1920875"/>
          <p14:tracePt t="96644" x="9405938" y="1938338"/>
          <p14:tracePt t="96772" x="9421813" y="1938338"/>
          <p14:tracePt t="96779" x="9472613" y="1946275"/>
          <p14:tracePt t="96787" x="9490075" y="1946275"/>
          <p14:tracePt t="96795" x="9532938" y="1979613"/>
          <p14:tracePt t="96802" x="9575800" y="1979613"/>
          <p14:tracePt t="96811" x="9642475" y="1979613"/>
          <p14:tracePt t="96819" x="9702800" y="1997075"/>
          <p14:tracePt t="96827" x="9720263" y="1997075"/>
          <p14:tracePt t="96835" x="9771063" y="1997075"/>
          <p14:tracePt t="96843" x="9804400" y="1997075"/>
          <p14:tracePt t="96851" x="9829800" y="1997075"/>
          <p14:tracePt t="96858" x="9839325" y="1997075"/>
          <p14:tracePt t="96867" x="9864725" y="1997075"/>
          <p14:tracePt t="96874" x="9890125" y="1997075"/>
          <p14:tracePt t="96883" x="9906000" y="1997075"/>
          <p14:tracePt t="96891" x="9915525" y="1997075"/>
          <p14:tracePt t="96907" x="9940925" y="1989138"/>
          <p14:tracePt t="96915" x="9956800" y="1989138"/>
          <p14:tracePt t="96924" x="9983788" y="1979613"/>
          <p14:tracePt t="97107" x="10025063" y="1979613"/>
          <p14:tracePt t="97116" x="10042525" y="1979613"/>
          <p14:tracePt t="97125" x="10050463" y="1979613"/>
          <p14:tracePt t="97132" x="10059988" y="1979613"/>
          <p14:tracePt t="97276" x="10093325" y="1979613"/>
          <p14:tracePt t="97444" x="10101263" y="1979613"/>
          <p14:tracePt t="97627" x="10101263" y="1989138"/>
          <p14:tracePt t="97635" x="10101263" y="2005013"/>
          <p14:tracePt t="97644" x="10067925" y="2030413"/>
          <p14:tracePt t="97651" x="10025063" y="2065338"/>
          <p14:tracePt t="97660" x="9974263" y="2065338"/>
          <p14:tracePt t="97666" x="9948863" y="2073275"/>
          <p14:tracePt t="97674" x="9940925" y="2090738"/>
          <p14:tracePt t="97682" x="9906000" y="2116138"/>
          <p14:tracePt t="97691" x="9880600" y="2133600"/>
          <p14:tracePt t="97698" x="9847263" y="2159000"/>
          <p14:tracePt t="97706" x="9821863" y="2192338"/>
          <p14:tracePt t="97714" x="9804400" y="2200275"/>
          <p14:tracePt t="97722" x="9796463" y="2243138"/>
          <p14:tracePt t="97730" x="9796463" y="2268538"/>
          <p14:tracePt t="97739" x="9779000" y="2286000"/>
          <p14:tracePt t="97746" x="9753600" y="2362200"/>
          <p14:tracePt t="97795" x="9753600" y="2387600"/>
          <p14:tracePt t="97876" x="9753600" y="2405063"/>
          <p14:tracePt t="97938" x="9753600" y="2413000"/>
          <p14:tracePt t="97962" x="9761538" y="2413000"/>
          <p14:tracePt t="97970" x="9804400" y="2430463"/>
          <p14:tracePt t="97986" x="9821863" y="2430463"/>
          <p14:tracePt t="97994" x="9864725" y="2430463"/>
          <p14:tracePt t="98180" x="9855200" y="2430463"/>
          <p14:tracePt t="98187" x="9812338" y="2430463"/>
          <p14:tracePt t="98194" x="9753600" y="2430463"/>
          <p14:tracePt t="98202" x="9736138" y="2430463"/>
          <p14:tracePt t="98210" x="9728200" y="2430463"/>
          <p14:tracePt t="98250" x="9720263" y="2430463"/>
          <p14:tracePt t="98275" x="9702800" y="2438400"/>
          <p14:tracePt t="98290" x="9694863" y="2438400"/>
          <p14:tracePt t="98298" x="9652000" y="2438400"/>
          <p14:tracePt t="98306" x="9583738" y="2473325"/>
          <p14:tracePt t="98314" x="9532938" y="2489200"/>
          <p14:tracePt t="98323" x="9523413" y="2498725"/>
          <p14:tracePt t="98330" x="9498013" y="2498725"/>
          <p14:tracePt t="98339" x="9472613" y="2516188"/>
          <p14:tracePt t="98346" x="9439275" y="2549525"/>
          <p14:tracePt t="98370" x="9431338" y="2557463"/>
          <p14:tracePt t="98394" x="9413875" y="2574925"/>
          <p14:tracePt t="98402" x="9405938" y="2574925"/>
          <p14:tracePt t="98418" x="9388475" y="2574925"/>
          <p14:tracePt t="98426" x="9363075" y="2582863"/>
          <p14:tracePt t="98435" x="9337675" y="2617788"/>
          <p14:tracePt t="98443" x="9320213" y="2617788"/>
          <p14:tracePt t="98450" x="9294813" y="2625725"/>
          <p14:tracePt t="98459" x="9286875" y="2643188"/>
          <p14:tracePt t="98466" x="9269413" y="2643188"/>
          <p14:tracePt t="98475" x="9244013" y="2651125"/>
          <p14:tracePt t="98482" x="9236075" y="2668588"/>
          <p14:tracePt t="98490" x="9218613" y="2676525"/>
          <p14:tracePt t="98498" x="9193213" y="2701925"/>
          <p14:tracePt t="98506" x="9175750" y="2736850"/>
          <p14:tracePt t="98515" x="9150350" y="2778125"/>
          <p14:tracePt t="98523" x="9099550" y="2830513"/>
          <p14:tracePt t="98530" x="9091613" y="2838450"/>
          <p14:tracePt t="98539" x="9074150" y="2855913"/>
          <p14:tracePt t="98546" x="9056688" y="2897188"/>
          <p14:tracePt t="98554" x="9048750" y="2906713"/>
          <p14:tracePt t="98579" x="9039225" y="2922588"/>
          <p14:tracePt t="98652" x="9039225" y="2949575"/>
          <p14:tracePt t="98660" x="9039225" y="2974975"/>
          <p14:tracePt t="98667" x="9039225" y="2982913"/>
          <p14:tracePt t="98676" x="9039225" y="3008313"/>
          <p14:tracePt t="98683" x="9039225" y="3025775"/>
          <p14:tracePt t="98690" x="9039225" y="3051175"/>
          <p14:tracePt t="98707" x="9056688" y="3094038"/>
          <p14:tracePt t="98715" x="9064625" y="3109913"/>
          <p14:tracePt t="98724" x="9082088" y="3119438"/>
          <p14:tracePt t="98731" x="9124950" y="3160713"/>
          <p14:tracePt t="98740" x="9132888" y="3178175"/>
          <p14:tracePt t="98747" x="9175750" y="3203575"/>
          <p14:tracePt t="98755" x="9209088" y="3228975"/>
          <p14:tracePt t="98763" x="9251950" y="3263900"/>
          <p14:tracePt t="98771" x="9286875" y="3263900"/>
          <p14:tracePt t="98778" x="9328150" y="3279775"/>
          <p14:tracePt t="98787" x="9380538" y="3314700"/>
          <p14:tracePt t="98795" x="9405938" y="3314700"/>
          <p14:tracePt t="98803" x="9447213" y="3314700"/>
          <p14:tracePt t="98810" x="9498013" y="3314700"/>
          <p14:tracePt t="98819" x="9540875" y="3330575"/>
          <p14:tracePt t="98827" x="9558338" y="3330575"/>
          <p14:tracePt t="98835" x="9583738" y="3330575"/>
          <p14:tracePt t="98843" x="9609138" y="3330575"/>
          <p14:tracePt t="98850" x="9634538" y="3340100"/>
          <p14:tracePt t="98859" x="9659938" y="3340100"/>
          <p14:tracePt t="98867" x="9694863" y="3340100"/>
          <p14:tracePt t="98875" x="9720263" y="3340100"/>
          <p14:tracePt t="98891" x="9779000" y="3355975"/>
          <p14:tracePt t="98899" x="9812338" y="3355975"/>
          <p14:tracePt t="98906" x="9847263" y="3355975"/>
          <p14:tracePt t="98915" x="9915525" y="3390900"/>
          <p14:tracePt t="98923" x="9974263" y="3390900"/>
          <p14:tracePt t="98930" x="10042525" y="3408363"/>
          <p14:tracePt t="98940" x="10126663" y="3408363"/>
          <p14:tracePt t="98947" x="10220325" y="3424238"/>
          <p14:tracePt t="98955" x="10280650" y="3424238"/>
          <p14:tracePt t="98963" x="10348913" y="3424238"/>
          <p14:tracePt t="98971" x="10407650" y="3424238"/>
          <p14:tracePt t="98978" x="10475913" y="3424238"/>
          <p14:tracePt t="98987" x="10501313" y="3424238"/>
          <p14:tracePt t="98995" x="10569575" y="3424238"/>
          <p14:tracePt t="99003" x="10594975" y="3424238"/>
          <p14:tracePt t="99011" x="10637838" y="3424238"/>
          <p14:tracePt t="99019" x="10645775" y="3424238"/>
          <p14:tracePt t="99028" x="10663238" y="3424238"/>
          <p14:tracePt t="99034" x="10688638" y="3424238"/>
          <p14:tracePt t="99044" x="10721975" y="3408363"/>
          <p14:tracePt t="99058" x="10729913" y="3390900"/>
          <p14:tracePt t="99066" x="10756900" y="3390900"/>
          <p14:tracePt t="99075" x="10764838" y="3382963"/>
          <p14:tracePt t="99082" x="10782300" y="3365500"/>
          <p14:tracePt t="99090" x="10807700" y="3322638"/>
          <p14:tracePt t="99098" x="10823575" y="3314700"/>
          <p14:tracePt t="99106" x="10848975" y="3289300"/>
          <p14:tracePt t="99114" x="10858500" y="3254375"/>
          <p14:tracePt t="99122" x="10874375" y="3246438"/>
          <p14:tracePt t="99130" x="10901363" y="3221038"/>
          <p14:tracePt t="99139" x="10917238" y="3186113"/>
          <p14:tracePt t="99146" x="10926763" y="3178175"/>
          <p14:tracePt t="99162" x="10926763" y="3152775"/>
          <p14:tracePt t="99170" x="10942638" y="3135313"/>
          <p14:tracePt t="99186" x="10942638" y="3109913"/>
          <p14:tracePt t="99202" x="10942638" y="3067050"/>
          <p14:tracePt t="99210" x="10934700" y="3041650"/>
          <p14:tracePt t="99218" x="10917238" y="2990850"/>
          <p14:tracePt t="99226" x="10883900" y="2965450"/>
          <p14:tracePt t="99234" x="10874375" y="2914650"/>
          <p14:tracePt t="99243" x="10858500" y="2906713"/>
          <p14:tracePt t="99250" x="10833100" y="2863850"/>
          <p14:tracePt t="99259" x="10798175" y="2813050"/>
          <p14:tracePt t="99266" x="10782300" y="2787650"/>
          <p14:tracePt t="99275" x="10739438" y="2736850"/>
          <p14:tracePt t="99282" x="10721975" y="2727325"/>
          <p14:tracePt t="99290" x="10714038" y="2686050"/>
          <p14:tracePt t="99298" x="10696575" y="2651125"/>
          <p14:tracePt t="99306" x="10671175" y="2651125"/>
          <p14:tracePt t="99314" x="10637838" y="2582863"/>
          <p14:tracePt t="99322" x="10612438" y="2582863"/>
          <p14:tracePt t="99330" x="10594975" y="2574925"/>
          <p14:tracePt t="99339" x="10585450" y="2557463"/>
          <p14:tracePt t="99346" x="10569575" y="2549525"/>
          <p14:tracePt t="99354" x="10560050" y="2541588"/>
          <p14:tracePt t="99362" x="10534650" y="2524125"/>
          <p14:tracePt t="99370" x="10501313" y="2506663"/>
          <p14:tracePt t="99378" x="10458450" y="2481263"/>
          <p14:tracePt t="99386" x="10425113" y="2463800"/>
          <p14:tracePt t="99394" x="10399713" y="2463800"/>
          <p14:tracePt t="99402" x="10331450" y="2447925"/>
          <p14:tracePt t="99410" x="10306050" y="2447925"/>
          <p14:tracePt t="99418" x="10263188" y="2430463"/>
          <p14:tracePt t="99426" x="10212388" y="2430463"/>
          <p14:tracePt t="99434" x="10144125" y="2397125"/>
          <p14:tracePt t="99443" x="10136188" y="2397125"/>
          <p14:tracePt t="99450" x="10093325" y="2397125"/>
          <p14:tracePt t="99459" x="10067925" y="2379663"/>
          <p14:tracePt t="99466" x="10025063" y="2379663"/>
          <p14:tracePt t="99475" x="9974263" y="2379663"/>
          <p14:tracePt t="99482" x="9948863" y="2379663"/>
          <p14:tracePt t="99490" x="9923463" y="2379663"/>
          <p14:tracePt t="99498" x="9898063" y="2379663"/>
          <p14:tracePt t="99506" x="9864725" y="2379663"/>
          <p14:tracePt t="99514" x="9821863" y="2379663"/>
          <p14:tracePt t="99522" x="9779000" y="2379663"/>
          <p14:tracePt t="99530" x="9728200" y="2379663"/>
          <p14:tracePt t="99539" x="9702800" y="2379663"/>
          <p14:tracePt t="99546" x="9677400" y="2379663"/>
          <p14:tracePt t="99554" x="9652000" y="2379663"/>
          <p14:tracePt t="99562" x="9634538" y="2379663"/>
          <p14:tracePt t="99570" x="9601200" y="2379663"/>
          <p14:tracePt t="99578" x="9583738" y="2379663"/>
          <p14:tracePt t="99586" x="9558338" y="2379663"/>
          <p14:tracePt t="99594" x="9550400" y="2379663"/>
          <p14:tracePt t="99602" x="9532938" y="2379663"/>
          <p14:tracePt t="99610" x="9523413" y="2379663"/>
          <p14:tracePt t="99618" x="9507538" y="2379663"/>
          <p14:tracePt t="99626" x="9482138" y="2379663"/>
          <p14:tracePt t="99634" x="9439275" y="2387600"/>
          <p14:tracePt t="99643" x="9388475" y="2405063"/>
          <p14:tracePt t="99650" x="9328150" y="2405063"/>
          <p14:tracePt t="99659" x="9277350" y="2422525"/>
          <p14:tracePt t="99666" x="9193213" y="2438400"/>
          <p14:tracePt t="99675" x="9099550" y="2481263"/>
          <p14:tracePt t="99682" x="9048750" y="2489200"/>
          <p14:tracePt t="99691" x="9023350" y="2506663"/>
          <p14:tracePt t="99698" x="8997950" y="2506663"/>
          <p14:tracePt t="99778" x="8980488" y="2557463"/>
          <p14:tracePt t="99794" x="8947150" y="2600325"/>
          <p14:tracePt t="99818" x="8937625" y="2617788"/>
          <p14:tracePt t="99858" x="8912225" y="2643188"/>
          <p14:tracePt t="99866" x="8912225" y="2651125"/>
          <p14:tracePt t="99875" x="8912225" y="2676525"/>
          <p14:tracePt t="99882" x="8912225" y="2701925"/>
          <p14:tracePt t="99891" x="8912225" y="2752725"/>
          <p14:tracePt t="99898" x="8912225" y="2778125"/>
          <p14:tracePt t="99906" x="8912225" y="2787650"/>
          <p14:tracePt t="99914" x="8912225" y="2830513"/>
          <p14:tracePt t="99922" x="8912225" y="2855913"/>
          <p14:tracePt t="99930" x="8912225" y="2889250"/>
          <p14:tracePt t="99946" x="8912225" y="2914650"/>
          <p14:tracePt t="99954" x="8912225" y="2922588"/>
          <p14:tracePt t="99962" x="8912225" y="2949575"/>
          <p14:tracePt t="99978" x="8912225" y="2982913"/>
          <p14:tracePt t="99994" x="8929688" y="2990850"/>
          <p14:tracePt t="100002" x="8929688" y="3008313"/>
          <p14:tracePt t="100010" x="8937625" y="3041650"/>
          <p14:tracePt t="100026" x="8972550" y="3076575"/>
          <p14:tracePt t="100034" x="8980488" y="3084513"/>
          <p14:tracePt t="100042" x="8997950" y="3119438"/>
          <p14:tracePt t="100050" x="9005888" y="3127375"/>
          <p14:tracePt t="100059" x="9039225" y="3170238"/>
          <p14:tracePt t="100066" x="9048750" y="3178175"/>
          <p14:tracePt t="100075" x="9056688" y="3178175"/>
          <p14:tracePt t="100082" x="9091613" y="3211513"/>
          <p14:tracePt t="100090" x="9099550" y="3211513"/>
          <p14:tracePt t="100098" x="9158288" y="3238500"/>
          <p14:tracePt t="100106" x="9167813" y="3238500"/>
          <p14:tracePt t="100114" x="9201150" y="3254375"/>
          <p14:tracePt t="100122" x="9244013" y="3263900"/>
          <p14:tracePt t="100130" x="9269413" y="3279775"/>
          <p14:tracePt t="100139" x="9302750" y="3279775"/>
          <p14:tracePt t="100146" x="9328150" y="3297238"/>
          <p14:tracePt t="100154" x="9337675" y="3305175"/>
          <p14:tracePt t="100170" x="9380538" y="3305175"/>
          <p14:tracePt t="100178" x="9396413" y="3322638"/>
          <p14:tracePt t="100186" x="9405938" y="3322638"/>
          <p14:tracePt t="100194" x="9447213" y="3322638"/>
          <p14:tracePt t="100202" x="9472613" y="3330575"/>
          <p14:tracePt t="100210" x="9523413" y="3330575"/>
          <p14:tracePt t="100218" x="9550400" y="3348038"/>
          <p14:tracePt t="100226" x="9575800" y="3348038"/>
          <p14:tracePt t="100234" x="9626600" y="3382963"/>
          <p14:tracePt t="100243" x="9694863" y="3398838"/>
          <p14:tracePt t="100250" x="9736138" y="3398838"/>
          <p14:tracePt t="100259" x="9779000" y="3398838"/>
          <p14:tracePt t="100266" x="9847263" y="3398838"/>
          <p14:tracePt t="100276" x="9906000" y="3398838"/>
          <p14:tracePt t="100283" x="9974263" y="3398838"/>
          <p14:tracePt t="100290" x="10017125" y="3398838"/>
          <p14:tracePt t="100299" x="10085388" y="3398838"/>
          <p14:tracePt t="100310" x="10126663" y="3398838"/>
          <p14:tracePt t="100316" x="10153650" y="3398838"/>
          <p14:tracePt t="100325" x="10161588" y="3390900"/>
          <p14:tracePt t="100332" x="10186988" y="3390900"/>
          <p14:tracePt t="100342" x="10204450" y="3382963"/>
          <p14:tracePt t="100347" x="10229850" y="3382963"/>
          <p14:tracePt t="100356" x="10271125" y="3382963"/>
          <p14:tracePt t="100365" x="10323513" y="3382963"/>
          <p14:tracePt t="100371" x="10364788" y="3365500"/>
          <p14:tracePt t="100378" x="10433050" y="3365500"/>
          <p14:tracePt t="100386" x="10458450" y="3348038"/>
          <p14:tracePt t="100396" x="10518775" y="3348038"/>
          <p14:tracePt t="100402" x="10585450" y="3330575"/>
          <p14:tracePt t="100412" x="10602913" y="3322638"/>
          <p14:tracePt t="100419" x="10612438" y="3314700"/>
          <p14:tracePt t="100428" x="10637838" y="3314700"/>
          <p14:tracePt t="100460" x="10645775" y="3297238"/>
          <p14:tracePt t="100507" x="10663238" y="3254375"/>
          <p14:tracePt t="100515" x="10671175" y="3246438"/>
          <p14:tracePt t="100525" x="10688638" y="3221038"/>
          <p14:tracePt t="100532" x="10688638" y="3195638"/>
          <p14:tracePt t="100542" x="10721975" y="3160713"/>
          <p14:tracePt t="100547" x="10721975" y="3135313"/>
          <p14:tracePt t="100556" x="10721975" y="3109913"/>
          <p14:tracePt t="100564" x="10721975" y="3041650"/>
          <p14:tracePt t="100572" x="10721975" y="3033713"/>
          <p14:tracePt t="100580" x="10721975" y="2990850"/>
          <p14:tracePt t="100587" x="10721975" y="2974975"/>
          <p14:tracePt t="100596" x="10721975" y="2949575"/>
          <p14:tracePt t="100612" x="10721975" y="2922588"/>
          <p14:tracePt t="100619" x="10721975" y="2914650"/>
          <p14:tracePt t="100635" x="10721975" y="2897188"/>
          <p14:tracePt t="100651" x="10714038" y="2889250"/>
          <p14:tracePt t="100659" x="10714038" y="2863850"/>
          <p14:tracePt t="100667" x="10704513" y="2855913"/>
          <p14:tracePt t="100675" x="10704513" y="2838450"/>
          <p14:tracePt t="100683" x="10688638" y="2830513"/>
          <p14:tracePt t="100692" x="10679113" y="2813050"/>
          <p14:tracePt t="100699" x="10663238" y="2805113"/>
          <p14:tracePt t="100709" x="10653713" y="2787650"/>
          <p14:tracePt t="100715" x="10645775" y="2778125"/>
          <p14:tracePt t="100724" x="10628313" y="2770188"/>
          <p14:tracePt t="100731" x="10620375" y="2770188"/>
          <p14:tracePt t="100739" x="10602913" y="2752725"/>
          <p14:tracePt t="100746" x="10577513" y="2727325"/>
          <p14:tracePt t="100756" x="10534650" y="2711450"/>
          <p14:tracePt t="100765" x="10518775" y="2711450"/>
          <p14:tracePt t="100770" x="10475913" y="2693988"/>
          <p14:tracePt t="100779" x="10433050" y="2686050"/>
          <p14:tracePt t="100788" x="10364788" y="2651125"/>
          <p14:tracePt t="100797" x="10271125" y="2625725"/>
          <p14:tracePt t="100803" x="10204450" y="2617788"/>
          <p14:tracePt t="100811" x="10118725" y="2617788"/>
          <p14:tracePt t="100820" x="10075863" y="2617788"/>
          <p14:tracePt t="100828" x="9966325" y="2592388"/>
          <p14:tracePt t="100834" x="9940925" y="2592388"/>
          <p14:tracePt t="100843" x="9890125" y="2566988"/>
          <p14:tracePt t="100852" x="9847263" y="2566988"/>
          <p14:tracePt t="100861" x="9761538" y="2566988"/>
          <p14:tracePt t="100868" x="9694863" y="2566988"/>
          <p14:tracePt t="100878" x="9634538" y="2566988"/>
          <p14:tracePt t="100883" x="9583738" y="2566988"/>
          <p14:tracePt t="100890" x="9540875" y="2566988"/>
          <p14:tracePt t="100899" x="9532938" y="2566988"/>
          <p14:tracePt t="100907" x="9490075" y="2566988"/>
          <p14:tracePt t="100916" x="9421813" y="2566988"/>
          <p14:tracePt t="100926" x="9396413" y="2566988"/>
          <p14:tracePt t="100932" x="9388475" y="2566988"/>
          <p14:tracePt t="100943" x="9363075" y="2566988"/>
          <p14:tracePt t="100948" x="9345613" y="2566988"/>
          <p14:tracePt t="100957" x="9337675" y="2566988"/>
          <p14:tracePt t="100964" x="9294813" y="2566988"/>
          <p14:tracePt t="100980" x="9269413" y="2566988"/>
          <p14:tracePt t="100988" x="9251950" y="2566988"/>
          <p14:tracePt t="100995" x="9218613" y="2582863"/>
          <p14:tracePt t="101003" x="9183688" y="2592388"/>
          <p14:tracePt t="101012" x="9117013" y="2651125"/>
          <p14:tracePt t="101019" x="9048750" y="2668588"/>
          <p14:tracePt t="101028" x="9023350" y="2676525"/>
          <p14:tracePt t="101035" x="8955088" y="2711450"/>
          <p14:tracePt t="101044" x="8904288" y="2727325"/>
          <p14:tracePt t="101050" x="8878888" y="2744788"/>
          <p14:tracePt t="101059" x="8861425" y="2752725"/>
          <p14:tracePt t="101067" x="8836025" y="2752725"/>
          <p14:tracePt t="101077" x="8810625" y="2787650"/>
          <p14:tracePt t="101084" x="8793163" y="2795588"/>
          <p14:tracePt t="101093" x="8785225" y="2813050"/>
          <p14:tracePt t="101109" x="8759825" y="2838450"/>
          <p14:tracePt t="101116" x="8759825" y="2846388"/>
          <p14:tracePt t="101126" x="8742363" y="2863850"/>
          <p14:tracePt t="101143" x="8742363" y="2897188"/>
          <p14:tracePt t="101148" x="8742363" y="2932113"/>
          <p14:tracePt t="101155" x="8734425" y="2974975"/>
          <p14:tracePt t="101163" x="8716963" y="3008313"/>
          <p14:tracePt t="101172" x="8683625" y="3051175"/>
          <p14:tracePt t="101181" x="8683625" y="3067050"/>
          <p14:tracePt t="101188" x="8683625" y="3094038"/>
          <p14:tracePt t="101196" x="8666163" y="3135313"/>
          <p14:tracePt t="101203" x="8666163" y="3144838"/>
          <p14:tracePt t="101212" x="8666163" y="3160713"/>
          <p14:tracePt t="101219" x="8666163" y="3186113"/>
          <p14:tracePt t="101236" x="8666163" y="3195638"/>
          <p14:tracePt t="101251" x="8666163" y="3211513"/>
          <p14:tracePt t="101261" x="8666163" y="3221038"/>
          <p14:tracePt t="101276" x="8666163" y="3246438"/>
          <p14:tracePt t="101285" x="8674100" y="3263900"/>
          <p14:tracePt t="101291" x="8683625" y="3271838"/>
          <p14:tracePt t="101298" x="8699500" y="3279775"/>
          <p14:tracePt t="101307" x="8724900" y="3279775"/>
          <p14:tracePt t="101316" x="8750300" y="3297238"/>
          <p14:tracePt t="101332" x="8802688" y="3330575"/>
          <p14:tracePt t="101342" x="8810625" y="3330575"/>
          <p14:tracePt t="101347" x="8869363" y="3348038"/>
          <p14:tracePt t="101356" x="8912225" y="3348038"/>
          <p14:tracePt t="101363" x="8963025" y="3355975"/>
          <p14:tracePt t="101372" x="9023350" y="3373438"/>
          <p14:tracePt t="101380" x="9074150" y="3373438"/>
          <p14:tracePt t="101388" x="9132888" y="3373438"/>
          <p14:tracePt t="101395" x="9201150" y="3390900"/>
          <p14:tracePt t="101402" x="9226550" y="3408363"/>
          <p14:tracePt t="101410" x="9269413" y="3408363"/>
          <p14:tracePt t="101418" x="9353550" y="3408363"/>
          <p14:tracePt t="101426" x="9388475" y="3408363"/>
          <p14:tracePt t="101435" x="9447213" y="3408363"/>
          <p14:tracePt t="101445" x="9515475" y="3424238"/>
          <p14:tracePt t="101451" x="9575800" y="3424238"/>
          <p14:tracePt t="101459" x="9601200" y="3424238"/>
          <p14:tracePt t="101468" x="9685338" y="3424238"/>
          <p14:tracePt t="101475" x="9736138" y="3424238"/>
          <p14:tracePt t="101483" x="9779000" y="3424238"/>
          <p14:tracePt t="101490" x="9821863" y="3424238"/>
          <p14:tracePt t="101499" x="9855200" y="3424238"/>
          <p14:tracePt t="101507" x="9898063" y="3424238"/>
          <p14:tracePt t="101515" x="9906000" y="3424238"/>
          <p14:tracePt t="101526" x="9948863" y="3424238"/>
          <p14:tracePt t="101532" x="9966325" y="3424238"/>
          <p14:tracePt t="101542" x="9991725" y="3433763"/>
          <p14:tracePt t="101548" x="10050463" y="3449638"/>
          <p14:tracePt t="101560" x="10118725" y="3449638"/>
          <p14:tracePt t="101565" x="10144125" y="3449638"/>
          <p14:tracePt t="101572" x="10212388" y="3449638"/>
          <p14:tracePt t="101580" x="10255250" y="3449638"/>
          <p14:tracePt t="101586" x="10280650" y="3449638"/>
          <p14:tracePt t="101594" x="10323513" y="3449638"/>
          <p14:tracePt t="101604" x="10339388" y="3449638"/>
          <p14:tracePt t="101612" x="10348913" y="3449638"/>
          <p14:tracePt t="101619" x="10364788" y="3449638"/>
          <p14:tracePt t="101627" x="10390188" y="3449638"/>
          <p14:tracePt t="101708" x="10415588" y="3449638"/>
          <p14:tracePt t="101716" x="10425113" y="3449638"/>
          <p14:tracePt t="101725" x="10467975" y="3449638"/>
          <p14:tracePt t="101732" x="10501313" y="3449638"/>
          <p14:tracePt t="101743" x="10544175" y="3416300"/>
          <p14:tracePt t="101749" x="10577513" y="3382963"/>
          <p14:tracePt t="101756" x="10585450" y="3373438"/>
          <p14:tracePt t="101765" x="10628313" y="3355975"/>
          <p14:tracePt t="101772" x="10645775" y="3330575"/>
          <p14:tracePt t="101779" x="10653713" y="3314700"/>
          <p14:tracePt t="101786" x="10679113" y="3289300"/>
          <p14:tracePt t="101795" x="10679113" y="3279775"/>
          <p14:tracePt t="101803" x="10696575" y="3263900"/>
          <p14:tracePt t="101810" x="10696575" y="3254375"/>
          <p14:tracePt t="101843" x="10704513" y="3228975"/>
          <p14:tracePt t="102140" x="10704513" y="3211513"/>
          <p14:tracePt t="102236" x="10704513" y="3203575"/>
          <p14:tracePt t="102252" x="10704513" y="3195638"/>
          <p14:tracePt t="102260" x="10704513" y="3170238"/>
          <p14:tracePt t="102268" x="10688638" y="3135313"/>
          <p14:tracePt t="102284" x="10688638" y="3094038"/>
          <p14:tracePt t="102293" x="10671175" y="3076575"/>
          <p14:tracePt t="102299" x="10671175" y="3051175"/>
          <p14:tracePt t="102307" x="10663238" y="3025775"/>
          <p14:tracePt t="102315" x="10663238" y="3008313"/>
          <p14:tracePt t="102324" x="10663238" y="2982913"/>
          <p14:tracePt t="102331" x="10663238" y="2957513"/>
          <p14:tracePt t="102341" x="10645775" y="2949575"/>
          <p14:tracePt t="102347" x="10620375" y="2922588"/>
          <p14:tracePt t="102371" x="10612438" y="2906713"/>
          <p14:tracePt t="102379" x="10577513" y="2881313"/>
          <p14:tracePt t="102387" x="10534650" y="2846388"/>
          <p14:tracePt t="102403" x="10467975" y="2795588"/>
          <p14:tracePt t="102412" x="10450513" y="2787650"/>
          <p14:tracePt t="102419" x="10442575" y="2787650"/>
          <p14:tracePt t="102428" x="10399713" y="2770188"/>
          <p14:tracePt t="102435" x="10382250" y="2762250"/>
          <p14:tracePt t="102444" x="10323513" y="2711450"/>
          <p14:tracePt t="102461" x="10280650" y="2693988"/>
          <p14:tracePt t="102467" x="10245725" y="2686050"/>
          <p14:tracePt t="102475" x="10179050" y="2651125"/>
          <p14:tracePt t="102483" x="10085388" y="2625725"/>
          <p14:tracePt t="102491" x="10042525" y="2600325"/>
          <p14:tracePt t="102499" x="9931400" y="2557463"/>
          <p14:tracePt t="102507" x="9880600" y="2549525"/>
          <p14:tracePt t="102515" x="9821863" y="2549525"/>
          <p14:tracePt t="102524" x="9753600" y="2532063"/>
          <p14:tracePt t="102531" x="9659938" y="2506663"/>
          <p14:tracePt t="102540" x="9617075" y="2506663"/>
          <p14:tracePt t="102547" x="9575800" y="2506663"/>
          <p14:tracePt t="102557" x="9507538" y="2506663"/>
          <p14:tracePt t="102563" x="9482138" y="2506663"/>
          <p14:tracePt t="102571" x="9413875" y="2506663"/>
          <p14:tracePt t="102579" x="9405938" y="2506663"/>
          <p14:tracePt t="102587" x="9396413" y="2506663"/>
          <p14:tracePt t="102595" x="9371013" y="2506663"/>
          <p14:tracePt t="102603" x="9353550" y="2506663"/>
          <p14:tracePt t="102611" x="9345613" y="2506663"/>
          <p14:tracePt t="102619" x="9328150" y="2506663"/>
          <p14:tracePt t="102627" x="9286875" y="2506663"/>
          <p14:tracePt t="102635" x="9261475" y="2506663"/>
          <p14:tracePt t="102644" x="9218613" y="2506663"/>
          <p14:tracePt t="102651" x="9193213" y="2506663"/>
          <p14:tracePt t="102659" x="9142413" y="2506663"/>
          <p14:tracePt t="102667" x="9117013" y="2506663"/>
          <p14:tracePt t="102675" x="9074150" y="2506663"/>
          <p14:tracePt t="102683" x="9056688" y="2506663"/>
          <p14:tracePt t="102691" x="9048750" y="2506663"/>
          <p14:tracePt t="102699" x="9023350" y="2516188"/>
          <p14:tracePt t="102707" x="9005888" y="2516188"/>
          <p14:tracePt t="102715" x="8980488" y="2541588"/>
          <p14:tracePt t="102724" x="8972550" y="2557463"/>
          <p14:tracePt t="102731" x="8955088" y="2566988"/>
          <p14:tracePt t="102740" x="8929688" y="2582863"/>
          <p14:tracePt t="102747" x="8921750" y="2608263"/>
          <p14:tracePt t="102757" x="8886825" y="2643188"/>
          <p14:tracePt t="102763" x="8853488" y="2686050"/>
          <p14:tracePt t="102771" x="8843963" y="2701925"/>
          <p14:tracePt t="102779" x="8802688" y="2744788"/>
          <p14:tracePt t="102787" x="8785225" y="2770188"/>
          <p14:tracePt t="102795" x="8759825" y="2805113"/>
          <p14:tracePt t="102803" x="8742363" y="2846388"/>
          <p14:tracePt t="102812" x="8724900" y="2863850"/>
          <p14:tracePt t="102875" x="8724900" y="2889250"/>
          <p14:tracePt t="102883" x="8724900" y="2914650"/>
          <p14:tracePt t="102890" x="8724900" y="2957513"/>
          <p14:tracePt t="102899" x="8724900" y="2982913"/>
          <p14:tracePt t="102907" x="8724900" y="3033713"/>
          <p14:tracePt t="102915" x="8734425" y="3059113"/>
          <p14:tracePt t="102924" x="8734425" y="3067050"/>
          <p14:tracePt t="102931" x="8734425" y="3101975"/>
          <p14:tracePt t="102941" x="8750300" y="3127375"/>
          <p14:tracePt t="102957" x="8759825" y="3135313"/>
          <p14:tracePt t="102963" x="8793163" y="3195638"/>
          <p14:tracePt t="102971" x="8802688" y="3211513"/>
          <p14:tracePt t="102979" x="8810625" y="3221038"/>
          <p14:tracePt t="102987" x="8853488" y="3263900"/>
          <p14:tracePt t="102995" x="8869363" y="3279775"/>
          <p14:tracePt t="103003" x="8878888" y="3289300"/>
          <p14:tracePt t="103011" x="8904288" y="3289300"/>
          <p14:tracePt t="103028" x="8937625" y="3289300"/>
          <p14:tracePt t="103035" x="8980488" y="3322638"/>
          <p14:tracePt t="103043" x="9013825" y="3330575"/>
          <p14:tracePt t="103051" x="9023350" y="3348038"/>
          <p14:tracePt t="103060" x="9064625" y="3348038"/>
          <p14:tracePt t="103067" x="9091613" y="3365500"/>
          <p14:tracePt t="103075" x="9142413" y="3365500"/>
          <p14:tracePt t="103083" x="9167813" y="3365500"/>
          <p14:tracePt t="103090" x="9209088" y="3365500"/>
          <p14:tracePt t="103099" x="9226550" y="3365500"/>
          <p14:tracePt t="103107" x="9261475" y="3365500"/>
          <p14:tracePt t="103115" x="9277350" y="3365500"/>
          <p14:tracePt t="103124" x="9302750" y="3365500"/>
          <p14:tracePt t="103131" x="9328150" y="3365500"/>
          <p14:tracePt t="103140" x="9353550" y="3365500"/>
          <p14:tracePt t="103147" x="9405938" y="3365500"/>
          <p14:tracePt t="103157" x="9447213" y="3365500"/>
          <p14:tracePt t="103163" x="9490075" y="3365500"/>
          <p14:tracePt t="103171" x="9558338" y="3365500"/>
          <p14:tracePt t="103179" x="9601200" y="3365500"/>
          <p14:tracePt t="103187" x="9642475" y="3365500"/>
          <p14:tracePt t="103196" x="9710738" y="3365500"/>
          <p14:tracePt t="103203" x="9736138" y="3365500"/>
          <p14:tracePt t="103211" x="9796463" y="3365500"/>
          <p14:tracePt t="103219" x="9829800" y="3365500"/>
          <p14:tracePt t="103228" x="9872663" y="3355975"/>
          <p14:tracePt t="103236" x="9940925" y="3322638"/>
          <p14:tracePt t="103243" x="9966325" y="3322638"/>
          <p14:tracePt t="103251" x="10017125" y="3305175"/>
          <p14:tracePt t="103260" x="10042525" y="3305175"/>
          <p14:tracePt t="103267" x="10067925" y="3289300"/>
          <p14:tracePt t="103275" x="10085388" y="3289300"/>
          <p14:tracePt t="103290" x="10110788" y="3279775"/>
          <p14:tracePt t="103323" x="10118725" y="3279775"/>
          <p14:tracePt t="103340" x="10144125" y="3279775"/>
          <p14:tracePt t="103612" x="10161588" y="3263900"/>
          <p14:tracePt t="103620" x="10153650" y="3221038"/>
          <p14:tracePt t="103628" x="10144125" y="3195638"/>
          <p14:tracePt t="103637" x="10110788" y="3144838"/>
          <p14:tracePt t="103644" x="10093325" y="3101975"/>
          <p14:tracePt t="103651" x="10059988" y="3067050"/>
          <p14:tracePt t="103659" x="10009188" y="2957513"/>
          <p14:tracePt t="103667" x="9974263" y="2889250"/>
          <p14:tracePt t="103675" x="9956800" y="2820988"/>
          <p14:tracePt t="103683" x="9923463" y="2752725"/>
          <p14:tracePt t="103690" x="9880600" y="2676525"/>
          <p14:tracePt t="103699" x="9839325" y="2633663"/>
          <p14:tracePt t="103707" x="9804400" y="2582863"/>
          <p14:tracePt t="103715" x="9736138" y="2532063"/>
          <p14:tracePt t="103724" x="9659938" y="2455863"/>
          <p14:tracePt t="103731" x="9626600" y="2438400"/>
          <p14:tracePt t="103740" x="9558338" y="2387600"/>
          <p14:tracePt t="103747" x="9515475" y="2371725"/>
          <p14:tracePt t="103757" x="9498013" y="2362200"/>
          <p14:tracePt t="103763" x="9490075" y="2344738"/>
          <p14:tracePt t="103771" x="9472613" y="2336800"/>
          <p14:tracePt t="103779" x="9464675" y="2319338"/>
          <p14:tracePt t="103796" x="9439275" y="2311400"/>
          <p14:tracePt t="103803" x="9421813" y="2293938"/>
          <p14:tracePt t="103811" x="9396413" y="2268538"/>
          <p14:tracePt t="103828" x="9371013" y="2260600"/>
          <p14:tracePt t="103843" x="9337675" y="2243138"/>
          <p14:tracePt t="103851" x="9312275" y="2243138"/>
          <p14:tracePt t="103860" x="9302750" y="2243138"/>
          <p14:tracePt t="103890" x="9286875" y="2227263"/>
          <p14:tracePt t="103970" x="9277350" y="2217738"/>
          <p14:tracePt t="104004" x="9251950" y="2192338"/>
          <p14:tracePt t="104011" x="9218613" y="2159000"/>
          <p14:tracePt t="104260" x="9209088" y="2149475"/>
          <p14:tracePt t="104292" x="9226550" y="2133600"/>
          <p14:tracePt t="104300" x="9286875" y="2133600"/>
          <p14:tracePt t="104307" x="9320213" y="2159000"/>
          <p14:tracePt t="104315" x="9363075" y="2209800"/>
          <p14:tracePt t="104322" x="9439275" y="2243138"/>
          <p14:tracePt t="104331" x="9482138" y="2268538"/>
          <p14:tracePt t="104339" x="9515475" y="2303463"/>
          <p14:tracePt t="104346" x="9550400" y="2371725"/>
          <p14:tracePt t="104356" x="9575800" y="2405063"/>
          <p14:tracePt t="104371" x="9591675" y="2430463"/>
          <p14:tracePt t="104386" x="9626600" y="2463800"/>
          <p14:tracePt t="104410" x="9626600" y="2473325"/>
          <p14:tracePt t="104418" x="9634538" y="2498725"/>
          <p14:tracePt t="104427" x="9634538" y="2506663"/>
          <p14:tracePt t="104435" x="9634538" y="2532063"/>
          <p14:tracePt t="104443" x="9634538" y="2566988"/>
          <p14:tracePt t="104450" x="9634538" y="2574925"/>
          <p14:tracePt t="104459" x="9652000" y="2617788"/>
          <p14:tracePt t="104466" x="9652000" y="2625725"/>
          <p14:tracePt t="104588" x="9659938" y="2643188"/>
          <p14:tracePt t="104604" x="9677400" y="2643188"/>
          <p14:tracePt t="104613" x="9702800" y="2625725"/>
          <p14:tracePt t="104619" x="9736138" y="2574925"/>
          <p14:tracePt t="104627" x="9804400" y="2506663"/>
          <p14:tracePt t="104634" x="9839325" y="2455863"/>
          <p14:tracePt t="104643" x="9890125" y="2387600"/>
          <p14:tracePt t="104651" x="9923463" y="2319338"/>
          <p14:tracePt t="104659" x="9974263" y="2268538"/>
          <p14:tracePt t="104666" x="9991725" y="2235200"/>
          <p14:tracePt t="104675" x="10017125" y="2209800"/>
          <p14:tracePt t="104683" x="10034588" y="2174875"/>
          <p14:tracePt t="104692" x="10042525" y="2166938"/>
          <p14:tracePt t="104755" x="10059988" y="2149475"/>
          <p14:tracePt t="104772" x="10067925" y="2141538"/>
          <p14:tracePt t="104779" x="10085388" y="2141538"/>
          <p14:tracePt t="104787" x="10093325" y="2141538"/>
          <p14:tracePt t="104803" x="10101263" y="2141538"/>
          <p14:tracePt t="104963" x="10059988" y="2149475"/>
          <p14:tracePt t="104971" x="10009188" y="2174875"/>
          <p14:tracePt t="104979" x="9983788" y="2209800"/>
          <p14:tracePt t="104988" x="9931400" y="2227263"/>
          <p14:tracePt t="104995" x="9923463" y="2235200"/>
          <p14:tracePt t="105011" x="9906000" y="2252663"/>
          <p14:tracePt t="105019" x="9880600" y="2252663"/>
          <p14:tracePt t="105027" x="9872663" y="2252663"/>
          <p14:tracePt t="105035" x="9855200" y="2252663"/>
          <p14:tracePt t="105067" x="9847263" y="2260600"/>
          <p14:tracePt t="105076" x="9821863" y="2278063"/>
          <p14:tracePt t="105180" x="9804400" y="2278063"/>
          <p14:tracePt t="105189" x="9779000" y="2252663"/>
          <p14:tracePt t="105195" x="9771063" y="2227263"/>
          <p14:tracePt t="105203" x="9736138" y="2174875"/>
          <p14:tracePt t="105210" x="9702800" y="2133600"/>
          <p14:tracePt t="105218" x="9652000" y="2065338"/>
          <p14:tracePt t="105226" x="9550400" y="1954213"/>
          <p14:tracePt t="105235" x="9515475" y="1928813"/>
          <p14:tracePt t="105243" x="9405938" y="1870075"/>
          <p14:tracePt t="105250" x="9353550" y="1835150"/>
          <p14:tracePt t="105260" x="9261475" y="1784350"/>
          <p14:tracePt t="105266" x="9218613" y="1766888"/>
          <p14:tracePt t="105275" x="9201150" y="1766888"/>
          <p14:tracePt t="105444" x="9209088" y="1766888"/>
          <p14:tracePt t="105452" x="9261475" y="1766888"/>
          <p14:tracePt t="105459" x="9396413" y="1776413"/>
          <p14:tracePt t="105466" x="9439275" y="1793875"/>
          <p14:tracePt t="105474" x="9550400" y="1793875"/>
          <p14:tracePt t="105482" x="9617075" y="1809750"/>
          <p14:tracePt t="105490" x="9702800" y="1809750"/>
          <p14:tracePt t="105498" x="9821863" y="1827213"/>
          <p14:tracePt t="105506" x="9890125" y="1827213"/>
          <p14:tracePt t="105514" x="9931400" y="1827213"/>
          <p14:tracePt t="105522" x="9991725" y="1827213"/>
          <p14:tracePt t="105530" x="10042525" y="1827213"/>
          <p14:tracePt t="105539" x="10067925" y="1827213"/>
          <p14:tracePt t="105546" x="10093325" y="1827213"/>
          <p14:tracePt t="105676" x="10034588" y="1827213"/>
          <p14:tracePt t="105684" x="9948863" y="1827213"/>
          <p14:tracePt t="105691" x="9864725" y="1827213"/>
          <p14:tracePt t="105699" x="9779000" y="1827213"/>
          <p14:tracePt t="105706" x="9685338" y="1827213"/>
          <p14:tracePt t="105715" x="9601200" y="1827213"/>
          <p14:tracePt t="105722" x="9482138" y="1827213"/>
          <p14:tracePt t="105730" x="9396413" y="1852613"/>
          <p14:tracePt t="105739" x="9302750" y="1870075"/>
          <p14:tracePt t="105746" x="9286875" y="1878013"/>
          <p14:tracePt t="105756" x="9277350" y="1878013"/>
          <p14:tracePt t="105859" x="9261475" y="1895475"/>
          <p14:tracePt t="105867" x="9261475" y="1903413"/>
          <p14:tracePt t="105876" x="9269413" y="1946275"/>
          <p14:tracePt t="105889" x="9286875" y="1971675"/>
          <p14:tracePt t="105890" x="9337675" y="2065338"/>
          <p14:tracePt t="105898" x="9353550" y="2116138"/>
          <p14:tracePt t="105906" x="9371013" y="2217738"/>
          <p14:tracePt t="105915" x="9388475" y="2311400"/>
          <p14:tracePt t="105922" x="9431338" y="2387600"/>
          <p14:tracePt t="105930" x="9464675" y="2455863"/>
          <p14:tracePt t="105939" x="9490075" y="2498725"/>
          <p14:tracePt t="105946" x="9507538" y="2532063"/>
          <p14:tracePt t="105956" x="9540875" y="2574925"/>
          <p14:tracePt t="105962" x="9550400" y="2592388"/>
          <p14:tracePt t="105971" x="9550400" y="2600325"/>
          <p14:tracePt t="105978" x="9566275" y="2617788"/>
          <p14:tracePt t="106148" x="9575800" y="2608263"/>
          <p14:tracePt t="106164" x="9575800" y="2574925"/>
          <p14:tracePt t="106175" x="9575800" y="2557463"/>
          <p14:tracePt t="106180" x="9575800" y="2549525"/>
          <p14:tracePt t="106187" x="9575800" y="2532063"/>
          <p14:tracePt t="106243" x="9591675" y="2524125"/>
          <p14:tracePt t="106251" x="9601200" y="2506663"/>
          <p14:tracePt t="106259" x="9642475" y="2498725"/>
          <p14:tracePt t="106267" x="9652000" y="2481263"/>
          <p14:tracePt t="106275" x="9728200" y="2473325"/>
          <p14:tracePt t="106283" x="9779000" y="2455863"/>
          <p14:tracePt t="106291" x="9847263" y="2405063"/>
          <p14:tracePt t="106299" x="9915525" y="2387600"/>
          <p14:tracePt t="106306" x="9940925" y="2371725"/>
          <p14:tracePt t="106315" x="9991725" y="2319338"/>
          <p14:tracePt t="106323" x="10017125" y="2303463"/>
          <p14:tracePt t="106331" x="10050463" y="2293938"/>
          <p14:tracePt t="106339" x="10075863" y="2278063"/>
          <p14:tracePt t="106347" x="10085388" y="2268538"/>
          <p14:tracePt t="106490" x="10101263" y="2252663"/>
          <p14:tracePt t="106539" x="10085388" y="2243138"/>
          <p14:tracePt t="106547" x="10034588" y="2227263"/>
          <p14:tracePt t="106556" x="10009188" y="2192338"/>
          <p14:tracePt t="106563" x="9956800" y="2174875"/>
          <p14:tracePt t="106571" x="9915525" y="2149475"/>
          <p14:tracePt t="106579" x="9898063" y="2116138"/>
          <p14:tracePt t="106587" x="9872663" y="2108200"/>
          <p14:tracePt t="106595" x="9821863" y="2090738"/>
          <p14:tracePt t="106603" x="9812338" y="2073275"/>
          <p14:tracePt t="106635" x="9771063" y="2047875"/>
          <p14:tracePt t="106643" x="9736138" y="2030413"/>
          <p14:tracePt t="106651" x="9710738" y="2022475"/>
          <p14:tracePt t="106659" x="9659938" y="2022475"/>
          <p14:tracePt t="106667" x="9634538" y="2005013"/>
          <p14:tracePt t="106675" x="9550400" y="2005013"/>
          <p14:tracePt t="106683" x="9431338" y="1963738"/>
          <p14:tracePt t="106691" x="9363075" y="1963738"/>
          <p14:tracePt t="106699" x="9302750" y="1963738"/>
          <p14:tracePt t="106707" x="9286875" y="1954213"/>
          <p14:tracePt t="106715" x="9261475" y="1954213"/>
          <p14:tracePt t="106763" x="9236075" y="1954213"/>
          <p14:tracePt t="106771" x="9218613" y="1954213"/>
          <p14:tracePt t="106779" x="9183688" y="1971675"/>
          <p14:tracePt t="106787" x="9150350" y="1989138"/>
          <p14:tracePt t="106795" x="9107488" y="2005013"/>
          <p14:tracePt t="106876" x="9107488" y="2014538"/>
          <p14:tracePt t="106889" x="9107488" y="2022475"/>
          <p14:tracePt t="106896" x="9107488" y="2039938"/>
          <p14:tracePt t="106905" x="9124950" y="2082800"/>
          <p14:tracePt t="106909" x="9132888" y="2090738"/>
          <p14:tracePt t="106915" x="9132888" y="2116138"/>
          <p14:tracePt t="106923" x="9167813" y="2184400"/>
          <p14:tracePt t="106931" x="9183688" y="2200275"/>
          <p14:tracePt t="106939" x="9193213" y="2227263"/>
          <p14:tracePt t="106947" x="9209088" y="2268538"/>
          <p14:tracePt t="106957" x="9244013" y="2303463"/>
          <p14:tracePt t="106963" x="9269413" y="2344738"/>
          <p14:tracePt t="106971" x="9286875" y="2379663"/>
          <p14:tracePt t="106978" x="9320213" y="2422525"/>
          <p14:tracePt t="106987" x="9328150" y="2438400"/>
          <p14:tracePt t="106995" x="9353550" y="2481263"/>
          <p14:tracePt t="107003" x="9371013" y="2489200"/>
          <p14:tracePt t="107011" x="9413875" y="2532063"/>
          <p14:tracePt t="107019" x="9439275" y="2566988"/>
          <p14:tracePt t="107027" x="9472613" y="2592388"/>
          <p14:tracePt t="107035" x="9482138" y="2608263"/>
          <p14:tracePt t="107043" x="9498013" y="2617788"/>
          <p14:tracePt t="107051" x="9507538" y="2617788"/>
          <p14:tracePt t="107059" x="9532938" y="2633663"/>
          <p14:tracePt t="107099" x="9550400" y="2633663"/>
          <p14:tracePt t="107114" x="9575800" y="2633663"/>
          <p14:tracePt t="107156" x="9583738" y="2633663"/>
          <p14:tracePt t="107163" x="9601200" y="2633663"/>
          <p14:tracePt t="107187" x="9609138" y="2633663"/>
          <p14:tracePt t="107196" x="9634538" y="2633663"/>
          <p14:tracePt t="107204" x="9652000" y="2633663"/>
          <p14:tracePt t="107212" x="9677400" y="2608263"/>
          <p14:tracePt t="107219" x="9720263" y="2600325"/>
          <p14:tracePt t="107228" x="9753600" y="2566988"/>
          <p14:tracePt t="107236" x="9779000" y="2566988"/>
          <p14:tracePt t="107245" x="9812338" y="2541588"/>
          <p14:tracePt t="107251" x="9821863" y="2524125"/>
          <p14:tracePt t="107260" x="9847263" y="2516188"/>
          <p14:tracePt t="107267" x="9880600" y="2498725"/>
          <p14:tracePt t="107275" x="9923463" y="2463800"/>
          <p14:tracePt t="107284" x="9940925" y="2455863"/>
          <p14:tracePt t="107291" x="9966325" y="2438400"/>
          <p14:tracePt t="107299" x="9991725" y="2422525"/>
          <p14:tracePt t="107306" x="10009188" y="2413000"/>
          <p14:tracePt t="107315" x="10034588" y="2387600"/>
          <p14:tracePt t="107323" x="10042525" y="2371725"/>
          <p14:tracePt t="107342" x="10059988" y="2328863"/>
          <p14:tracePt t="107349" x="10067925" y="2319338"/>
          <p14:tracePt t="107564" x="10085388" y="2311400"/>
          <p14:tracePt t="107575" x="10110788" y="2328863"/>
          <p14:tracePt t="107581" x="10118725" y="2328863"/>
          <p14:tracePt t="107589" x="10136188" y="2336800"/>
          <p14:tracePt t="107595" x="10144125" y="2336800"/>
          <p14:tracePt t="107603" x="10186988" y="2336800"/>
          <p14:tracePt t="107612" x="10212388" y="2354263"/>
          <p14:tracePt t="107619" x="10280650" y="2354263"/>
          <p14:tracePt t="107629" x="10306050" y="2371725"/>
          <p14:tracePt t="107635" x="10399713" y="2405063"/>
          <p14:tracePt t="107644" x="10407650" y="2413000"/>
          <p14:tracePt t="107651" x="10433050" y="2447925"/>
          <p14:tracePt t="107660" x="10450513" y="2473325"/>
          <p14:tracePt t="107667" x="10467975" y="2498725"/>
          <p14:tracePt t="107675" x="10467975" y="2566988"/>
          <p14:tracePt t="107683" x="10467975" y="2608263"/>
          <p14:tracePt t="107691" x="10467975" y="2633663"/>
          <p14:tracePt t="107699" x="10475913" y="2668588"/>
          <p14:tracePt t="107707" x="10526713" y="2701925"/>
          <p14:tracePt t="107715" x="10544175" y="2701925"/>
          <p14:tracePt t="107724" x="10577513" y="2727325"/>
          <p14:tracePt t="107731" x="10594975" y="2736850"/>
          <p14:tracePt t="107740" x="10602913" y="2762250"/>
          <p14:tracePt t="107760" x="10602913" y="2795588"/>
          <p14:tracePt t="107766" x="10585450" y="2805113"/>
          <p14:tracePt t="107844" x="10569575" y="2838450"/>
          <p14:tracePt t="107852" x="10544175" y="2838450"/>
          <p14:tracePt t="107868" x="10534650" y="2838450"/>
          <p14:tracePt t="107877" x="10518775" y="2838450"/>
          <p14:tracePt t="107885" x="10612438" y="2813050"/>
          <p14:tracePt t="107892" x="10620375" y="2795588"/>
          <p14:tracePt t="107899" x="10637838" y="2762250"/>
          <p14:tracePt t="107910" x="10688638" y="2686050"/>
          <p14:tracePt t="107915" x="10739438" y="2643188"/>
          <p14:tracePt t="107922" x="10782300" y="2643188"/>
          <p14:tracePt t="107930" x="10823575" y="2643188"/>
          <p14:tracePt t="107939" x="10909300" y="2643188"/>
          <p14:tracePt t="107948" x="11002963" y="2643188"/>
          <p14:tracePt t="107962" x="11112500" y="2643188"/>
          <p14:tracePt t="107966" x="11206163" y="2643188"/>
          <p14:tracePt t="107973" x="11266488" y="2643188"/>
          <p14:tracePt t="107979" x="11274425" y="2643188"/>
          <p14:tracePt t="107987" x="11291888" y="2643188"/>
          <p14:tracePt t="108132" x="11317288" y="2643188"/>
          <p14:tracePt t="108389" x="11325225" y="2625725"/>
          <p14:tracePt t="108796" x="11325225" y="2600325"/>
          <p14:tracePt t="111091" x="11307763" y="2574925"/>
          <p14:tracePt t="111115" x="11291888" y="2557463"/>
          <p14:tracePt t="111147" x="11282363" y="2549525"/>
          <p14:tracePt t="111155" x="11274425" y="2532063"/>
          <p14:tracePt t="111251" x="11256963" y="2532063"/>
          <p14:tracePt t="111259" x="11249025" y="2532063"/>
          <p14:tracePt t="111267" x="11223625" y="2532063"/>
          <p14:tracePt t="111275" x="11188700" y="2524125"/>
          <p14:tracePt t="111299" x="11180763" y="2506663"/>
          <p14:tracePt t="111410" x="11122025" y="2489200"/>
          <p14:tracePt t="111418" x="11112500" y="2481263"/>
          <p14:tracePt t="111426" x="11096625" y="2473325"/>
          <p14:tracePt t="111442" x="11087100" y="2473325"/>
          <p14:tracePt t="111450" x="11071225" y="2473325"/>
          <p14:tracePt t="111547" x="11061700" y="2455863"/>
          <p14:tracePt t="111555" x="11053763" y="2455863"/>
          <p14:tracePt t="111563" x="11010900" y="2447925"/>
          <p14:tracePt t="111651" x="11010900" y="2430463"/>
          <p14:tracePt t="111659" x="11010900" y="2422525"/>
          <p14:tracePt t="111731" x="11010900" y="2405063"/>
          <p14:tracePt t="111739" x="11010900" y="2397125"/>
          <p14:tracePt t="111747" x="11010900" y="2371725"/>
          <p14:tracePt t="111755" x="11010900" y="2354263"/>
          <p14:tracePt t="112755" x="10993438" y="2344738"/>
          <p14:tracePt t="112930" x="11010900" y="2344738"/>
          <p14:tracePt t="112938" x="11061700" y="2344738"/>
          <p14:tracePt t="112946" x="11104563" y="2354263"/>
          <p14:tracePt t="112954" x="11147425" y="2354263"/>
          <p14:tracePt t="112962" x="11180763" y="2354263"/>
          <p14:tracePt t="112972" x="11241088" y="2354263"/>
          <p14:tracePt t="113075" x="11223625" y="2344738"/>
          <p14:tracePt t="113083" x="11206163" y="2344738"/>
          <p14:tracePt t="113091" x="11163300" y="2336800"/>
          <p14:tracePt t="113099" x="11155363" y="2319338"/>
          <p14:tracePt t="113106" x="11112500" y="2319338"/>
          <p14:tracePt t="113115" x="11087100" y="2293938"/>
          <p14:tracePt t="113130" x="11053763" y="2278063"/>
          <p14:tracePt t="113138" x="11044238" y="2278063"/>
          <p14:tracePt t="113146" x="11018838" y="2260600"/>
          <p14:tracePt t="113155" x="10952163" y="2243138"/>
          <p14:tracePt t="113162" x="10883900" y="2209800"/>
          <p14:tracePt t="113172" x="10790238" y="2209800"/>
          <p14:tracePt t="113178" x="10704513" y="2192338"/>
          <p14:tracePt t="113187" x="10585450" y="2192338"/>
          <p14:tracePt t="113194" x="10501313" y="2192338"/>
          <p14:tracePt t="113202" x="10407650" y="2192338"/>
          <p14:tracePt t="113210" x="10348913" y="2192338"/>
          <p14:tracePt t="113218" x="10323513" y="2192338"/>
          <p14:tracePt t="113226" x="10306050" y="2192338"/>
          <p14:tracePt t="113250" x="10298113" y="2192338"/>
          <p14:tracePt t="113259" x="10280650" y="2209800"/>
          <p14:tracePt t="113267" x="10255250" y="2217738"/>
          <p14:tracePt t="113275" x="10245725" y="2235200"/>
          <p14:tracePt t="113291" x="10229850" y="2260600"/>
          <p14:tracePt t="113298" x="10220325" y="2268538"/>
          <p14:tracePt t="113306" x="10212388" y="2286000"/>
          <p14:tracePt t="113315" x="10194925" y="2293938"/>
          <p14:tracePt t="113322" x="10186988" y="2293938"/>
          <p14:tracePt t="113330" x="10144125" y="2328863"/>
          <p14:tracePt t="113338" x="10118725" y="2328863"/>
          <p14:tracePt t="113346" x="10067925" y="2328863"/>
          <p14:tracePt t="113355" x="10042525" y="2336800"/>
          <p14:tracePt t="113436" x="10042525" y="2311400"/>
          <p14:tracePt t="113444" x="10059988" y="2278063"/>
          <p14:tracePt t="113452" x="10059988" y="2268538"/>
          <p14:tracePt t="113461" x="10059988" y="2227263"/>
          <p14:tracePt t="113467" x="10075863" y="2200275"/>
          <p14:tracePt t="113475" x="10075863" y="2184400"/>
          <p14:tracePt t="113482" x="10085388" y="2159000"/>
          <p14:tracePt t="113491" x="10085388" y="2149475"/>
          <p14:tracePt t="113507" x="10101263" y="2133600"/>
          <p14:tracePt t="113667" x="10093325" y="2141538"/>
          <p14:tracePt t="113676" x="10067925" y="2184400"/>
          <p14:tracePt t="113683" x="10059988" y="2192338"/>
          <p14:tracePt t="113691" x="10059988" y="2217738"/>
          <p14:tracePt t="113699" x="10042525" y="2227263"/>
          <p14:tracePt t="113827" x="10059988" y="2227263"/>
          <p14:tracePt t="113836" x="10093325" y="2192338"/>
          <p14:tracePt t="113844" x="10101263" y="2184400"/>
          <p14:tracePt t="113852" x="10118725" y="2174875"/>
          <p14:tracePt t="113867" x="10126663" y="2159000"/>
          <p14:tracePt t="113996" x="10085388" y="2159000"/>
          <p14:tracePt t="114004" x="10034588" y="2166938"/>
          <p14:tracePt t="114012" x="9991725" y="2217738"/>
          <p14:tracePt t="114019" x="9931400" y="2286000"/>
          <p14:tracePt t="114026" x="9906000" y="2319338"/>
          <p14:tracePt t="114034" x="9890125" y="2328863"/>
          <p14:tracePt t="114042" x="9880600" y="2344738"/>
          <p14:tracePt t="114059" x="9864725" y="2354263"/>
          <p14:tracePt t="114082" x="9855200" y="2371725"/>
          <p14:tracePt t="114107" x="9829800" y="2371725"/>
          <p14:tracePt t="114115" x="9812338" y="2371725"/>
          <p14:tracePt t="114122" x="9786938" y="2371725"/>
          <p14:tracePt t="114130" x="9779000" y="2371725"/>
          <p14:tracePt t="114138" x="9771063" y="2371725"/>
          <p14:tracePt t="114146" x="9728200" y="2371725"/>
          <p14:tracePt t="114155" x="9702800" y="2371725"/>
          <p14:tracePt t="114162" x="9652000" y="2371725"/>
          <p14:tracePt t="114171" x="9609138" y="2371725"/>
          <p14:tracePt t="114178" x="9540875" y="2362200"/>
          <p14:tracePt t="114187" x="9498013" y="2328863"/>
          <p14:tracePt t="114194" x="9447213" y="2293938"/>
          <p14:tracePt t="114202" x="9439275" y="2286000"/>
          <p14:tracePt t="114210" x="9405938" y="2243138"/>
          <p14:tracePt t="114218" x="9380538" y="2192338"/>
          <p14:tracePt t="114226" x="9380538" y="2149475"/>
          <p14:tracePt t="114234" x="9345613" y="2098675"/>
          <p14:tracePt t="114242" x="9312275" y="2073275"/>
          <p14:tracePt t="114251" x="9302750" y="2055813"/>
          <p14:tracePt t="114259" x="9286875" y="2014538"/>
          <p14:tracePt t="114266" x="9277350" y="1989138"/>
          <p14:tracePt t="114444" x="9320213" y="2022475"/>
          <p14:tracePt t="114451" x="9371013" y="2065338"/>
          <p14:tracePt t="114459" x="9421813" y="2141538"/>
          <p14:tracePt t="114467" x="9456738" y="2174875"/>
          <p14:tracePt t="114475" x="9523413" y="2209800"/>
          <p14:tracePt t="114482" x="9566275" y="2252663"/>
          <p14:tracePt t="114491" x="9634538" y="2268538"/>
          <p14:tracePt t="114498" x="9685338" y="2303463"/>
          <p14:tracePt t="114507" x="9728200" y="2319338"/>
          <p14:tracePt t="114514" x="9745663" y="2328863"/>
          <p14:tracePt t="114522" x="9796463" y="2344738"/>
          <p14:tracePt t="114530" x="9812338" y="2344738"/>
          <p14:tracePt t="114538" x="9821863" y="2344738"/>
          <p14:tracePt t="114562" x="9847263" y="2344738"/>
          <p14:tracePt t="114594" x="9864725" y="2344738"/>
          <p14:tracePt t="114603" x="9872663" y="2328863"/>
          <p14:tracePt t="114610" x="9890125" y="2303463"/>
          <p14:tracePt t="114618" x="9890125" y="2260600"/>
          <p14:tracePt t="114626" x="9898063" y="2227263"/>
          <p14:tracePt t="114635" x="9956800" y="2159000"/>
          <p14:tracePt t="114642" x="9999663" y="2108200"/>
          <p14:tracePt t="114650" x="10050463" y="2065338"/>
          <p14:tracePt t="114658" x="10126663" y="1989138"/>
          <p14:tracePt t="114666" x="10179050" y="1938338"/>
          <p14:tracePt t="114675" x="10255250" y="1878013"/>
          <p14:tracePt t="114682" x="10323513" y="1827213"/>
          <p14:tracePt t="114691" x="10374313" y="1776413"/>
          <p14:tracePt t="114699" x="10390188" y="1758950"/>
          <p14:tracePt t="114707" x="10399713" y="1758950"/>
          <p14:tracePt t="114714" x="10407650" y="1751013"/>
          <p14:tracePt t="114812" x="10407650" y="1793875"/>
          <p14:tracePt t="114820" x="10407650" y="1860550"/>
          <p14:tracePt t="114828" x="10407650" y="1903413"/>
          <p14:tracePt t="114835" x="10374313" y="1938338"/>
          <p14:tracePt t="114842" x="10339388" y="1963738"/>
          <p14:tracePt t="114850" x="10331450" y="1979613"/>
          <p14:tracePt t="114858" x="10306050" y="1979613"/>
          <p14:tracePt t="114866" x="10280650" y="1997075"/>
          <p14:tracePt t="114938" x="10245725" y="2022475"/>
          <p14:tracePt t="114946" x="10220325" y="2039938"/>
          <p14:tracePt t="114954" x="10153650" y="2073275"/>
          <p14:tracePt t="114962" x="10136188" y="2073275"/>
          <p14:tracePt t="114971" x="10126663" y="2073275"/>
          <p14:tracePt t="114978" x="10085388" y="2073275"/>
          <p14:tracePt t="114988" x="10050463" y="2098675"/>
          <p14:tracePt t="114994" x="10009188" y="2098675"/>
          <p14:tracePt t="115003" x="9983788" y="2098675"/>
          <p14:tracePt t="115010" x="9915525" y="2098675"/>
          <p14:tracePt t="115018" x="9872663" y="2098675"/>
          <p14:tracePt t="115026" x="9847263" y="2098675"/>
          <p14:tracePt t="115034" x="9812338" y="2082800"/>
          <p14:tracePt t="115042" x="9786938" y="2065338"/>
          <p14:tracePt t="115050" x="9779000" y="2065338"/>
          <p14:tracePt t="115058" x="9745663" y="2039938"/>
          <p14:tracePt t="115066" x="9736138" y="2022475"/>
          <p14:tracePt t="115075" x="9720263" y="2014538"/>
          <p14:tracePt t="115083" x="9710738" y="2005013"/>
          <p14:tracePt t="115091" x="9702800" y="1989138"/>
          <p14:tracePt t="115098" x="9685338" y="1963738"/>
          <p14:tracePt t="115114" x="9677400" y="1963738"/>
          <p14:tracePt t="115122" x="9642475" y="1946275"/>
          <p14:tracePt t="115138" x="9634538" y="1938338"/>
          <p14:tracePt t="115155" x="9609138" y="1938338"/>
          <p14:tracePt t="115203" x="9601200" y="1938338"/>
          <p14:tracePt t="115219" x="9583738" y="1938338"/>
          <p14:tracePt t="115228" x="9575800" y="1938338"/>
          <p14:tracePt t="115316" x="9550400" y="1938338"/>
          <p14:tracePt t="115348" x="9532938" y="1938338"/>
          <p14:tracePt t="115364" x="9523413" y="1928813"/>
          <p14:tracePt t="115556" x="9540875" y="1946275"/>
          <p14:tracePt t="115563" x="9652000" y="2005013"/>
          <p14:tracePt t="115574" x="9728200" y="2039938"/>
          <p14:tracePt t="115580" x="9821863" y="2073275"/>
          <p14:tracePt t="115588" x="9915525" y="2116138"/>
          <p14:tracePt t="115595" x="10009188" y="2133600"/>
          <p14:tracePt t="115603" x="10101263" y="2166938"/>
          <p14:tracePt t="115610" x="10169525" y="2166938"/>
          <p14:tracePt t="115618" x="10194925" y="2184400"/>
          <p14:tracePt t="115626" x="10229850" y="2184400"/>
          <p14:tracePt t="115844" x="10237788" y="2192338"/>
          <p14:tracePt t="115860" x="10220325" y="2227263"/>
          <p14:tracePt t="115868" x="10186988" y="2268538"/>
          <p14:tracePt t="115876" x="10118725" y="2344738"/>
          <p14:tracePt t="115882" x="10059988" y="2413000"/>
          <p14:tracePt t="115891" x="10009188" y="2463800"/>
          <p14:tracePt t="115898" x="9940925" y="2498725"/>
          <p14:tracePt t="115906" x="9890125" y="2532063"/>
          <p14:tracePt t="115914" x="9804400" y="2566988"/>
          <p14:tracePt t="115922" x="9736138" y="2600325"/>
          <p14:tracePt t="115930" x="9702800" y="2617788"/>
          <p14:tracePt t="115938" x="9659938" y="2633663"/>
          <p14:tracePt t="116091" x="9642475" y="2633663"/>
          <p14:tracePt t="116099" x="9609138" y="2633663"/>
          <p14:tracePt t="116107" x="9558338" y="2608263"/>
          <p14:tracePt t="116115" x="9482138" y="2541588"/>
          <p14:tracePt t="116122" x="9413875" y="2481263"/>
          <p14:tracePt t="116131" x="9380538" y="2455863"/>
          <p14:tracePt t="116139" x="9328150" y="2405063"/>
          <p14:tracePt t="116147" x="9286875" y="2371725"/>
          <p14:tracePt t="116155" x="9251950" y="2328863"/>
          <p14:tracePt t="116163" x="9218613" y="2260600"/>
          <p14:tracePt t="116172" x="9201150" y="2227263"/>
          <p14:tracePt t="116179" x="9193213" y="2166938"/>
          <p14:tracePt t="116189" x="9175750" y="2116138"/>
          <p14:tracePt t="116195" x="9158288" y="2090738"/>
          <p14:tracePt t="116203" x="9158288" y="2073275"/>
          <p14:tracePt t="116211" x="9150350" y="2065338"/>
          <p14:tracePt t="116308" x="9150350" y="2047875"/>
          <p14:tracePt t="116363" x="9150350" y="2055813"/>
          <p14:tracePt t="116371" x="9175750" y="2065338"/>
          <p14:tracePt t="116379" x="9269413" y="2108200"/>
          <p14:tracePt t="116388" x="9277350" y="2108200"/>
          <p14:tracePt t="116395" x="9320213" y="2108200"/>
          <p14:tracePt t="116403" x="9345613" y="2108200"/>
          <p14:tracePt t="116411" x="9380538" y="2108200"/>
          <p14:tracePt t="116419" x="9405938" y="2108200"/>
          <p14:tracePt t="116426" x="9413875" y="2108200"/>
          <p14:tracePt t="116435" x="9472613" y="2082800"/>
          <p14:tracePt t="116443" x="9490075" y="2055813"/>
          <p14:tracePt t="116450" x="9507538" y="2005013"/>
          <p14:tracePt t="116459" x="9507538" y="1979613"/>
          <p14:tracePt t="116467" x="9515475" y="1954213"/>
          <p14:tracePt t="116476" x="9532938" y="1938338"/>
          <p14:tracePt t="116564" x="9540875" y="1938338"/>
          <p14:tracePt t="116574" x="9583738" y="1938338"/>
          <p14:tracePt t="116581" x="9626600" y="1938338"/>
          <p14:tracePt t="116592" x="9694863" y="1938338"/>
          <p14:tracePt t="116596" x="9779000" y="1938338"/>
          <p14:tracePt t="116603" x="9864725" y="1938338"/>
          <p14:tracePt t="116610" x="9956800" y="1938338"/>
          <p14:tracePt t="116618" x="10042525" y="1938338"/>
          <p14:tracePt t="116626" x="10101263" y="1938338"/>
          <p14:tracePt t="116634" x="10136188" y="1928813"/>
          <p14:tracePt t="116691" x="10161588" y="1928813"/>
          <p14:tracePt t="116843" x="10153650" y="1946275"/>
          <p14:tracePt t="116851" x="10118725" y="1997075"/>
          <p14:tracePt t="116859" x="10110788" y="2039938"/>
          <p14:tracePt t="116867" x="10075863" y="2108200"/>
          <p14:tracePt t="116875" x="10050463" y="2227263"/>
          <p14:tracePt t="116883" x="10017125" y="2293938"/>
          <p14:tracePt t="116891" x="9983788" y="2344738"/>
          <p14:tracePt t="116898" x="9974263" y="2413000"/>
          <p14:tracePt t="116907" x="9940925" y="2438400"/>
          <p14:tracePt t="116923" x="9931400" y="2455863"/>
          <p14:tracePt t="116930" x="9915525" y="2463800"/>
          <p14:tracePt t="117068" x="9906000" y="2473325"/>
          <p14:tracePt t="117164" x="9880600" y="2473325"/>
          <p14:tracePt t="117174" x="9855200" y="2473325"/>
          <p14:tracePt t="117181" x="9771063" y="2473325"/>
          <p14:tracePt t="117189" x="9702800" y="2473325"/>
          <p14:tracePt t="117194" x="9617075" y="2473325"/>
          <p14:tracePt t="117202" x="9558338" y="2473325"/>
          <p14:tracePt t="117210" x="9472613" y="2473325"/>
          <p14:tracePt t="117218" x="9456738" y="2473325"/>
          <p14:tracePt t="117226" x="9447213" y="2473325"/>
          <p14:tracePt t="117292" x="9405938" y="2473325"/>
          <p14:tracePt t="117300" x="9388475" y="2455863"/>
          <p14:tracePt t="117308" x="9380538" y="2447925"/>
          <p14:tracePt t="117318" x="9337675" y="2422525"/>
          <p14:tracePt t="117324" x="9312275" y="2387600"/>
          <p14:tracePt t="117331" x="9294813" y="2379663"/>
          <p14:tracePt t="117339" x="9251950" y="2336800"/>
          <p14:tracePt t="117355" x="9236075" y="2303463"/>
          <p14:tracePt t="117387" x="9236075" y="2260600"/>
          <p14:tracePt t="117443" x="9226550" y="2243138"/>
          <p14:tracePt t="117451" x="9201150" y="2217738"/>
          <p14:tracePt t="117588" x="9218613" y="2227263"/>
          <p14:tracePt t="117596" x="9286875" y="2243138"/>
          <p14:tracePt t="117604" x="9328150" y="2278063"/>
          <p14:tracePt t="117612" x="9380538" y="2286000"/>
          <p14:tracePt t="117619" x="9447213" y="2303463"/>
          <p14:tracePt t="117626" x="9515475" y="2336800"/>
          <p14:tracePt t="117635" x="9540875" y="2354263"/>
          <p14:tracePt t="117642" x="9575800" y="2354263"/>
          <p14:tracePt t="117844" x="9566275" y="2354263"/>
          <p14:tracePt t="117852" x="9507538" y="2319338"/>
          <p14:tracePt t="117861" x="9456738" y="2293938"/>
          <p14:tracePt t="117868" x="9431338" y="2260600"/>
          <p14:tracePt t="117875" x="9396413" y="2227263"/>
          <p14:tracePt t="117882" x="9353550" y="2200275"/>
          <p14:tracePt t="117892" x="9337675" y="2184400"/>
          <p14:tracePt t="117899" x="9328150" y="2174875"/>
          <p14:tracePt t="117907" x="9286875" y="2133600"/>
          <p14:tracePt t="118276" x="9269413" y="2098675"/>
          <p14:tracePt t="118299" x="9261475" y="2090738"/>
          <p14:tracePt t="118307" x="9261475" y="2082800"/>
          <p14:tracePt t="118354" x="9261475" y="2065338"/>
          <p14:tracePt t="118370" x="9261475" y="2055813"/>
          <p14:tracePt t="118500" x="9261475" y="2039938"/>
          <p14:tracePt t="118531" x="9277350" y="2039938"/>
          <p14:tracePt t="118547" x="9286875" y="2039938"/>
          <p14:tracePt t="118563" x="9294813" y="2039938"/>
          <p14:tracePt t="118571" x="9328150" y="2055813"/>
          <p14:tracePt t="118588" x="9328150" y="2073275"/>
          <p14:tracePt t="118595" x="9337675" y="2082800"/>
          <p14:tracePt t="118603" x="9353550" y="2098675"/>
          <p14:tracePt t="118755" x="9363075" y="2108200"/>
          <p14:tracePt t="118763" x="9363075" y="2124075"/>
          <p14:tracePt t="118779" x="9363075" y="2133600"/>
          <p14:tracePt t="118788" x="9371013" y="2141538"/>
          <p14:tracePt t="118795" x="9371013" y="2184400"/>
          <p14:tracePt t="118803" x="9371013" y="2200275"/>
          <p14:tracePt t="118810" x="9388475" y="2227263"/>
          <p14:tracePt t="118818" x="9388475" y="2252663"/>
          <p14:tracePt t="118826" x="9405938" y="2278063"/>
          <p14:tracePt t="118835" x="9413875" y="2311400"/>
          <p14:tracePt t="118842" x="9431338" y="2319338"/>
          <p14:tracePt t="118851" x="9439275" y="2344738"/>
          <p14:tracePt t="118859" x="9456738" y="2362200"/>
          <p14:tracePt t="118867" x="9482138" y="2405063"/>
          <p14:tracePt t="118875" x="9490075" y="2413000"/>
          <p14:tracePt t="118889" x="9532938" y="2455863"/>
          <p14:tracePt t="118892" x="9566275" y="2489200"/>
          <p14:tracePt t="118899" x="9601200" y="2516188"/>
          <p14:tracePt t="118906" x="9626600" y="2532063"/>
          <p14:tracePt t="118915" x="9652000" y="2549525"/>
          <p14:tracePt t="118923" x="9685338" y="2557463"/>
          <p14:tracePt t="119076" x="9677400" y="2541588"/>
          <p14:tracePt t="119084" x="9626600" y="2489200"/>
          <p14:tracePt t="119092" x="9575800" y="2422525"/>
          <p14:tracePt t="119099" x="9472613" y="2311400"/>
          <p14:tracePt t="119107" x="9396413" y="2260600"/>
          <p14:tracePt t="119115" x="9363075" y="2209800"/>
          <p14:tracePt t="119122" x="9312275" y="2159000"/>
          <p14:tracePt t="119130" x="9302750" y="2149475"/>
          <p14:tracePt t="119138" x="9286875" y="2108200"/>
          <p14:tracePt t="119253" x="9294813" y="2108200"/>
          <p14:tracePt t="119261" x="9345613" y="2108200"/>
          <p14:tracePt t="119268" x="9439275" y="2116138"/>
          <p14:tracePt t="119275" x="9498013" y="2116138"/>
          <p14:tracePt t="119283" x="9583738" y="2133600"/>
          <p14:tracePt t="119291" x="9677400" y="2133600"/>
          <p14:tracePt t="119299" x="9761538" y="2133600"/>
          <p14:tracePt t="119307" x="9829800" y="2133600"/>
          <p14:tracePt t="119315" x="9872663" y="2133600"/>
          <p14:tracePt t="119323" x="9915525" y="2133600"/>
          <p14:tracePt t="119331" x="9940925" y="2133600"/>
          <p14:tracePt t="119339" x="9974263" y="2133600"/>
          <p14:tracePt t="119347" x="9983788" y="2133600"/>
          <p14:tracePt t="119468" x="9991725" y="2133600"/>
          <p14:tracePt t="119587" x="10009188" y="2174875"/>
          <p14:tracePt t="119595" x="9983788" y="2268538"/>
          <p14:tracePt t="119604" x="9915525" y="2387600"/>
          <p14:tracePt t="119612" x="9872663" y="2438400"/>
          <p14:tracePt t="119620" x="9839325" y="2473325"/>
          <p14:tracePt t="119627" x="9829800" y="2481263"/>
          <p14:tracePt t="119635" x="9796463" y="2524125"/>
          <p14:tracePt t="119658" x="9786938" y="2524125"/>
          <p14:tracePt t="119675" x="9761538" y="2524125"/>
          <p14:tracePt t="119683" x="9753600" y="2541588"/>
          <p14:tracePt t="119699" x="9736138" y="2541588"/>
          <p14:tracePt t="119707" x="9728200" y="2541588"/>
          <p14:tracePt t="119723" x="9702800" y="2532063"/>
          <p14:tracePt t="119731" x="9685338" y="2524125"/>
          <p14:tracePt t="119738" x="9659938" y="2489200"/>
          <p14:tracePt t="119755" x="9609138" y="2447925"/>
          <p14:tracePt t="119763" x="9601200" y="2430463"/>
          <p14:tracePt t="119772" x="9566275" y="2371725"/>
          <p14:tracePt t="119779" x="9540875" y="2344738"/>
          <p14:tracePt t="119788" x="9490075" y="2268538"/>
          <p14:tracePt t="119795" x="9439275" y="2227263"/>
          <p14:tracePt t="119803" x="9363075" y="2149475"/>
          <p14:tracePt t="119811" x="9328150" y="2116138"/>
          <p14:tracePt t="119819" x="9277350" y="2065338"/>
          <p14:tracePt t="119827" x="9251950" y="2039938"/>
          <p14:tracePt t="120042" x="9277350" y="2039938"/>
          <p14:tracePt t="120050" x="9328150" y="2039938"/>
          <p14:tracePt t="120058" x="9371013" y="2055813"/>
          <p14:tracePt t="120066" x="9421813" y="2055813"/>
          <p14:tracePt t="120074" x="9490075" y="2090738"/>
          <p14:tracePt t="120082" x="9558338" y="2133600"/>
          <p14:tracePt t="120090" x="9626600" y="2166938"/>
          <p14:tracePt t="120098" x="9694863" y="2184400"/>
          <p14:tracePt t="120107" x="9761538" y="2235200"/>
          <p14:tracePt t="120114" x="9812338" y="2235200"/>
          <p14:tracePt t="120123" x="9839325" y="2252663"/>
          <p14:tracePt t="120130" x="9872663" y="2268538"/>
          <p14:tracePt t="120138" x="9915525" y="2268538"/>
          <p14:tracePt t="120260" x="9923463" y="2260600"/>
          <p14:tracePt t="120267" x="9940925" y="2252663"/>
          <p14:tracePt t="120276" x="9948863" y="2209800"/>
          <p14:tracePt t="120283" x="9966325" y="2192338"/>
          <p14:tracePt t="120291" x="9991725" y="2149475"/>
          <p14:tracePt t="120298" x="10009188" y="2141538"/>
          <p14:tracePt t="120307" x="10017125" y="2133600"/>
          <p14:tracePt t="120315" x="10042525" y="2116138"/>
          <p14:tracePt t="120324" x="10075863" y="2090738"/>
          <p14:tracePt t="120468" x="10075863" y="2108200"/>
          <p14:tracePt t="120476" x="10075863" y="2209800"/>
          <p14:tracePt t="120484" x="10075863" y="2278063"/>
          <p14:tracePt t="120491" x="10075863" y="2336800"/>
          <p14:tracePt t="120499" x="10050463" y="2371725"/>
          <p14:tracePt t="120507" x="10042525" y="2379663"/>
          <p14:tracePt t="120595" x="10025063" y="2379663"/>
          <p14:tracePt t="120627" x="9999663" y="2379663"/>
          <p14:tracePt t="120651" x="9991725" y="2379663"/>
          <p14:tracePt t="120659" x="9974263" y="2379663"/>
          <p14:tracePt t="120667" x="9948863" y="2379663"/>
          <p14:tracePt t="120675" x="9923463" y="2362200"/>
          <p14:tracePt t="120683" x="9890125" y="2328863"/>
          <p14:tracePt t="120691" x="9847263" y="2319338"/>
          <p14:tracePt t="120699" x="9779000" y="2260600"/>
          <p14:tracePt t="120707" x="9685338" y="2243138"/>
          <p14:tracePt t="120715" x="9634538" y="2227263"/>
          <p14:tracePt t="120723" x="9540875" y="2174875"/>
          <p14:tracePt t="120731" x="9447213" y="2133600"/>
          <p14:tracePt t="120738" x="9353550" y="2073275"/>
          <p14:tracePt t="120746" x="9320213" y="2065338"/>
          <p14:tracePt t="120754" x="9294813" y="2047875"/>
          <p14:tracePt t="120762" x="9226550" y="2030413"/>
          <p14:tracePt t="120771" x="9201150" y="2014538"/>
          <p14:tracePt t="120778" x="9183688" y="2005013"/>
          <p14:tracePt t="120788" x="9175750" y="1997075"/>
          <p14:tracePt t="120908" x="9158288" y="1979613"/>
          <p14:tracePt t="120938" x="9175750" y="1979613"/>
          <p14:tracePt t="120947" x="9226550" y="1979613"/>
          <p14:tracePt t="120954" x="9286875" y="1979613"/>
          <p14:tracePt t="120963" x="9312275" y="1979613"/>
          <p14:tracePt t="120972" x="9380538" y="1963738"/>
          <p14:tracePt t="120979" x="9405938" y="1963738"/>
          <p14:tracePt t="121043" x="9421813" y="1954213"/>
          <p14:tracePt t="121051" x="9421813" y="1938338"/>
          <p14:tracePt t="121058" x="9421813" y="1928813"/>
          <p14:tracePt t="121067" x="9421813" y="1920875"/>
          <p14:tracePt t="121075" x="9421813" y="1878013"/>
          <p14:tracePt t="121083" x="9421813" y="1852613"/>
          <p14:tracePt t="121091" x="9421813" y="1801813"/>
          <p14:tracePt t="121098" x="9396413" y="1776413"/>
          <p14:tracePt t="121107" x="9371013" y="1741488"/>
          <p14:tracePt t="121115" x="9353550" y="1716088"/>
          <p14:tracePt t="121123" x="9328150" y="1716088"/>
          <p14:tracePt t="121131" x="9312275" y="1700213"/>
          <p14:tracePt t="121139" x="9302750" y="1700213"/>
          <p14:tracePt t="121147" x="9286875" y="1690688"/>
          <p14:tracePt t="121187" x="9261475" y="1690688"/>
          <p14:tracePt t="121195" x="9236075" y="1708150"/>
          <p14:tracePt t="121203" x="9218613" y="1725613"/>
          <p14:tracePt t="121211" x="9175750" y="1766888"/>
          <p14:tracePt t="121219" x="9175750" y="1793875"/>
          <p14:tracePt t="121226" x="9150350" y="1844675"/>
          <p14:tracePt t="121235" x="9132888" y="1870075"/>
          <p14:tracePt t="121242" x="9117013" y="1903413"/>
          <p14:tracePt t="121251" x="9107488" y="1911350"/>
          <p14:tracePt t="121259" x="9107488" y="1920875"/>
          <p14:tracePt t="121267" x="9091613" y="1938338"/>
          <p14:tracePt t="121291" x="9091613" y="1946275"/>
          <p14:tracePt t="121299" x="9091613" y="1963738"/>
          <p14:tracePt t="121307" x="9091613" y="1989138"/>
          <p14:tracePt t="121315" x="9091613" y="2014538"/>
          <p14:tracePt t="121339" x="9091613" y="2022475"/>
          <p14:tracePt t="121347" x="9091613" y="2047875"/>
          <p14:tracePt t="121355" x="9099550" y="2082800"/>
          <p14:tracePt t="121363" x="9107488" y="2090738"/>
          <p14:tracePt t="121379" x="9124950" y="2090738"/>
          <p14:tracePt t="121388" x="9167813" y="2108200"/>
          <p14:tracePt t="121394" x="9175750" y="2108200"/>
          <p14:tracePt t="121405" x="9218613" y="2108200"/>
          <p14:tracePt t="121411" x="9269413" y="2133600"/>
          <p14:tracePt t="121419" x="9328150" y="2133600"/>
          <p14:tracePt t="121427" x="9396413" y="2133600"/>
          <p14:tracePt t="121435" x="9421813" y="2133600"/>
          <p14:tracePt t="121443" x="9490075" y="2108200"/>
          <p14:tracePt t="121451" x="9558338" y="2073275"/>
          <p14:tracePt t="121459" x="9591675" y="2047875"/>
          <p14:tracePt t="121467" x="9634538" y="2014538"/>
          <p14:tracePt t="121475" x="9667875" y="1963738"/>
          <p14:tracePt t="121483" x="9685338" y="1920875"/>
          <p14:tracePt t="121491" x="9710738" y="1885950"/>
          <p14:tracePt t="121499" x="9728200" y="1860550"/>
          <p14:tracePt t="121508" x="9728200" y="1852613"/>
          <p14:tracePt t="121547" x="9728200" y="1835150"/>
          <p14:tracePt t="121563" x="9710738" y="1827213"/>
          <p14:tracePt t="121579" x="9702800" y="1809750"/>
          <p14:tracePt t="121587" x="9677400" y="1809750"/>
          <p14:tracePt t="121603" x="9659938" y="1809750"/>
          <p14:tracePt t="121611" x="9652000" y="1809750"/>
          <p14:tracePt t="121619" x="9626600" y="1835150"/>
          <p14:tracePt t="121627" x="9626600" y="1860550"/>
          <p14:tracePt t="121634" x="9626600" y="1903413"/>
          <p14:tracePt t="121642" x="9626600" y="1911350"/>
          <p14:tracePt t="121651" x="9626600" y="1971675"/>
          <p14:tracePt t="121659" x="9626600" y="1997075"/>
          <p14:tracePt t="121667" x="9626600" y="2047875"/>
          <p14:tracePt t="121676" x="9659938" y="2073275"/>
          <p14:tracePt t="121683" x="9694863" y="2124075"/>
          <p14:tracePt t="121691" x="9736138" y="2159000"/>
          <p14:tracePt t="121699" x="9771063" y="2166938"/>
          <p14:tracePt t="121709" x="9839325" y="2200275"/>
          <p14:tracePt t="121715" x="9898063" y="2200275"/>
          <p14:tracePt t="121723" x="9931400" y="2217738"/>
          <p14:tracePt t="121731" x="9974263" y="2217738"/>
          <p14:tracePt t="121739" x="9999663" y="2217738"/>
          <p14:tracePt t="121747" x="10025063" y="2217738"/>
          <p14:tracePt t="121755" x="10059988" y="2217738"/>
          <p14:tracePt t="121763" x="10067925" y="2217738"/>
          <p14:tracePt t="121771" x="10075863" y="2200275"/>
          <p14:tracePt t="121779" x="10093325" y="2200275"/>
          <p14:tracePt t="121788" x="10101263" y="2192338"/>
          <p14:tracePt t="121883" x="10118725" y="2192338"/>
          <p14:tracePt t="121899" x="10126663" y="2192338"/>
          <p14:tracePt t="121908" x="10144125" y="2192338"/>
          <p14:tracePt t="121915" x="10169525" y="2252663"/>
          <p14:tracePt t="121923" x="10169525" y="2303463"/>
          <p14:tracePt t="121931" x="10169525" y="2328863"/>
          <p14:tracePt t="121939" x="10161588" y="2354263"/>
          <p14:tracePt t="121955" x="10153650" y="2371725"/>
          <p14:tracePt t="121972" x="10126663" y="2379663"/>
          <p14:tracePt t="121979" x="10110788" y="2379663"/>
          <p14:tracePt t="121988" x="10085388" y="2397125"/>
          <p14:tracePt t="121995" x="10059988" y="2397125"/>
          <p14:tracePt t="122003" x="10025063" y="2422525"/>
          <p14:tracePt t="122019" x="10017125" y="2438400"/>
          <p14:tracePt t="122027" x="9991725" y="2447925"/>
          <p14:tracePt t="122035" x="9983788" y="2463800"/>
          <p14:tracePt t="122043" x="9966325" y="2473325"/>
          <p14:tracePt t="122165" x="9966325" y="2489200"/>
          <p14:tracePt t="122174" x="9966325" y="2524125"/>
          <p14:tracePt t="122181" x="9948863" y="2574925"/>
          <p14:tracePt t="122192" x="9931400" y="2633663"/>
          <p14:tracePt t="122199" x="9898063" y="2711450"/>
          <p14:tracePt t="122206" x="9890125" y="2736850"/>
          <p14:tracePt t="122211" x="9890125" y="2752725"/>
          <p14:tracePt t="122219" x="9890125" y="2778125"/>
          <p14:tracePt t="122227" x="9890125" y="2787650"/>
          <p14:tracePt t="122235" x="9872663" y="2795588"/>
          <p14:tracePt t="122388" x="9880600" y="2813050"/>
          <p14:tracePt t="122396" x="9890125" y="2813050"/>
          <p14:tracePt t="122453" x="9898063" y="2820988"/>
          <p14:tracePt t="122461" x="9931400" y="2846388"/>
          <p14:tracePt t="122469" x="9956800" y="2881313"/>
          <p14:tracePt t="122515" x="9974263" y="2881313"/>
          <p14:tracePt t="122531" x="9983788" y="2889250"/>
          <p14:tracePt t="122555" x="10009188" y="2889250"/>
          <p14:tracePt t="122563" x="10017125" y="2906713"/>
          <p14:tracePt t="122570" x="10034588" y="2914650"/>
          <p14:tracePt t="122579" x="10059988" y="2940050"/>
          <p14:tracePt t="122588" x="10126663" y="3000375"/>
          <p14:tracePt t="122595" x="10204450" y="3033713"/>
          <p14:tracePt t="122604" x="10348913" y="3094038"/>
          <p14:tracePt t="122611" x="10501313" y="3135313"/>
          <p14:tracePt t="122619" x="10585450" y="3135313"/>
          <p14:tracePt t="122627" x="10679113" y="3160713"/>
          <p14:tracePt t="122635" x="10807700" y="3221038"/>
          <p14:tracePt t="122642" x="10815638" y="3228975"/>
          <p14:tracePt t="122651" x="10841038" y="3246438"/>
          <p14:tracePt t="122659" x="10858500" y="3271838"/>
          <p14:tracePt t="122667" x="10858500" y="3305175"/>
          <p14:tracePt t="122676" x="10858500" y="3348038"/>
          <p14:tracePt t="122683" x="10772775" y="3398838"/>
          <p14:tracePt t="122691" x="10671175" y="3484563"/>
          <p14:tracePt t="122699" x="10602913" y="3543300"/>
          <p14:tracePt t="122708" x="10450513" y="3603625"/>
          <p14:tracePt t="122715" x="10348913" y="3687763"/>
          <p14:tracePt t="122723" x="10280650" y="3705225"/>
          <p14:tracePt t="122731" x="10271125" y="3705225"/>
          <p14:tracePt t="122739" x="10255250" y="3705225"/>
          <p14:tracePt t="122747" x="10229850" y="3705225"/>
          <p14:tracePt t="122821" x="10220325" y="3705225"/>
          <p14:tracePt t="122828" x="10204450" y="3705225"/>
          <p14:tracePt t="122837" x="10179050" y="3713163"/>
          <p14:tracePt t="122860" x="10136188" y="3697288"/>
          <p14:tracePt t="122867" x="10101263" y="3646488"/>
          <p14:tracePt t="122876" x="10067925" y="3611563"/>
          <p14:tracePt t="122883" x="10059988" y="3603625"/>
          <p14:tracePt t="122907" x="10042525" y="3594100"/>
          <p14:tracePt t="122915" x="10034588" y="3578225"/>
          <p14:tracePt t="122923" x="10034588" y="3568700"/>
          <p14:tracePt t="122947" x="10034588" y="3543300"/>
          <p14:tracePt t="122955" x="10017125" y="3509963"/>
          <p14:tracePt t="122963" x="9999663" y="3467100"/>
          <p14:tracePt t="122971" x="9999663" y="3449638"/>
          <p14:tracePt t="122979" x="9999663" y="3424238"/>
          <p14:tracePt t="122988" x="9999663" y="3365500"/>
          <p14:tracePt t="122994" x="9999663" y="3314700"/>
          <p14:tracePt t="123005" x="9999663" y="3271838"/>
          <p14:tracePt t="123010" x="9999663" y="3186113"/>
          <p14:tracePt t="123019" x="9999663" y="3144838"/>
          <p14:tracePt t="123027" x="9999663" y="3059113"/>
          <p14:tracePt t="123035" x="9999663" y="3033713"/>
          <p14:tracePt t="123042" x="9999663" y="3000375"/>
          <p14:tracePt t="123051" x="10009188" y="2974975"/>
          <p14:tracePt t="123132" x="10009188" y="2965450"/>
          <p14:tracePt t="123141" x="10009188" y="2922588"/>
          <p14:tracePt t="123150" x="10009188" y="2897188"/>
          <p14:tracePt t="123167" x="10025063" y="2830513"/>
          <p14:tracePt t="123179" x="10025063" y="2787650"/>
          <p14:tracePt t="123188" x="10025063" y="2752725"/>
          <p14:tracePt t="123195" x="10025063" y="2744788"/>
          <p14:tracePt t="123204" x="10025063" y="2719388"/>
          <p14:tracePt t="123210" x="10025063" y="2693988"/>
          <p14:tracePt t="123219" x="10025063" y="2643188"/>
          <p14:tracePt t="123227" x="10025063" y="2617788"/>
          <p14:tracePt t="123235" x="10017125" y="2557463"/>
          <p14:tracePt t="123243" x="9991725" y="2524125"/>
          <p14:tracePt t="123251" x="9956800" y="2489200"/>
          <p14:tracePt t="123259" x="9931400" y="2463800"/>
          <p14:tracePt t="123267" x="9898063" y="2430463"/>
          <p14:tracePt t="123283" x="9847263" y="2405063"/>
          <p14:tracePt t="123291" x="9839325" y="2387600"/>
          <p14:tracePt t="123298" x="9796463" y="2379663"/>
          <p14:tracePt t="123308" x="9786938" y="2379663"/>
          <p14:tracePt t="123314" x="9761538" y="2379663"/>
          <p14:tracePt t="123324" x="9710738" y="2379663"/>
          <p14:tracePt t="123330" x="9685338" y="2379663"/>
          <p14:tracePt t="123339" x="9659938" y="2379663"/>
          <p14:tracePt t="123346" x="9642475" y="2379663"/>
          <p14:tracePt t="123354" x="9634538" y="2379663"/>
          <p14:tracePt t="123362" x="9626600" y="2379663"/>
          <p14:tracePt t="123370" x="9583738" y="2379663"/>
          <p14:tracePt t="123378" x="9550400" y="2379663"/>
          <p14:tracePt t="123387" x="9507538" y="2413000"/>
          <p14:tracePt t="123403" x="9472613" y="2430463"/>
          <p14:tracePt t="123410" x="9431338" y="2447925"/>
          <p14:tracePt t="123426" x="9396413" y="2473325"/>
          <p14:tracePt t="123459" x="9371013" y="2489200"/>
          <p14:tracePt t="123467" x="9353550" y="2489200"/>
          <p14:tracePt t="123476" x="9294813" y="2516188"/>
          <p14:tracePt t="123483" x="9269413" y="2549525"/>
          <p14:tracePt t="123491" x="9218613" y="2566988"/>
          <p14:tracePt t="123499" x="9175750" y="2592388"/>
          <p14:tracePt t="123509" x="9124950" y="2643188"/>
          <p14:tracePt t="123515" x="9099550" y="2660650"/>
          <p14:tracePt t="123523" x="9064625" y="2676525"/>
          <p14:tracePt t="123531" x="9023350" y="2701925"/>
          <p14:tracePt t="123538" x="9005888" y="2719388"/>
          <p14:tracePt t="123547" x="8980488" y="2762250"/>
          <p14:tracePt t="123556" x="8963025" y="2770188"/>
          <p14:tracePt t="123563" x="8955088" y="2787650"/>
          <p14:tracePt t="123572" x="8947150" y="2813050"/>
          <p14:tracePt t="123627" x="8947150" y="2820988"/>
          <p14:tracePt t="123635" x="8947150" y="2838450"/>
          <p14:tracePt t="123643" x="8947150" y="2863850"/>
          <p14:tracePt t="123651" x="8947150" y="2906713"/>
          <p14:tracePt t="123659" x="8947150" y="2932113"/>
          <p14:tracePt t="123667" x="8947150" y="2974975"/>
          <p14:tracePt t="123676" x="8947150" y="3008313"/>
          <p14:tracePt t="123683" x="8947150" y="3033713"/>
          <p14:tracePt t="123692" x="8947150" y="3059113"/>
          <p14:tracePt t="123699" x="8947150" y="3067050"/>
          <p14:tracePt t="123707" x="8947150" y="3094038"/>
          <p14:tracePt t="123715" x="8947150" y="3109913"/>
          <p14:tracePt t="123723" x="8972550" y="3152775"/>
          <p14:tracePt t="123731" x="8988425" y="3160713"/>
          <p14:tracePt t="123739" x="8997950" y="3178175"/>
          <p14:tracePt t="123747" x="9023350" y="3203575"/>
          <p14:tracePt t="123755" x="9056688" y="3221038"/>
          <p14:tracePt t="123763" x="9099550" y="3246438"/>
          <p14:tracePt t="123772" x="9150350" y="3263900"/>
          <p14:tracePt t="123779" x="9193213" y="3263900"/>
          <p14:tracePt t="123788" x="9226550" y="3279775"/>
          <p14:tracePt t="123795" x="9286875" y="3279775"/>
          <p14:tracePt t="123806" x="9353550" y="3297238"/>
          <p14:tracePt t="123811" x="9413875" y="3297238"/>
          <p14:tracePt t="123819" x="9439275" y="3297238"/>
          <p14:tracePt t="123827" x="9490075" y="3330575"/>
          <p14:tracePt t="123835" x="9532938" y="3330575"/>
          <p14:tracePt t="123843" x="9583738" y="3330575"/>
          <p14:tracePt t="123851" x="9591675" y="3330575"/>
          <p14:tracePt t="123860" x="9652000" y="3330575"/>
          <p14:tracePt t="123867" x="9694863" y="3330575"/>
          <p14:tracePt t="123876" x="9736138" y="3330575"/>
          <p14:tracePt t="123883" x="9804400" y="3330575"/>
          <p14:tracePt t="123905" x="9898063" y="3340100"/>
          <p14:tracePt t="123912" x="9940925" y="3340100"/>
          <p14:tracePt t="123915" x="9966325" y="3340100"/>
          <p14:tracePt t="123923" x="10034588" y="3340100"/>
          <p14:tracePt t="123931" x="10059988" y="3340100"/>
          <p14:tracePt t="123938" x="10101263" y="3340100"/>
          <p14:tracePt t="123947" x="10169525" y="3340100"/>
          <p14:tracePt t="123955" x="10212388" y="3340100"/>
          <p14:tracePt t="123963" x="10255250" y="3340100"/>
          <p14:tracePt t="123972" x="10323513" y="3340100"/>
          <p14:tracePt t="123979" x="10348913" y="3340100"/>
          <p14:tracePt t="123989" x="10390188" y="3340100"/>
          <p14:tracePt t="123995" x="10425113" y="3340100"/>
          <p14:tracePt t="124006" x="10450513" y="3340100"/>
          <p14:tracePt t="124012" x="10501313" y="3322638"/>
          <p14:tracePt t="124019" x="10544175" y="3322638"/>
          <p14:tracePt t="124027" x="10569575" y="3305175"/>
          <p14:tracePt t="124035" x="10585450" y="3297238"/>
          <p14:tracePt t="124043" x="10628313" y="3279775"/>
          <p14:tracePt t="124051" x="10637838" y="3271838"/>
          <p14:tracePt t="124059" x="10645775" y="3254375"/>
          <p14:tracePt t="124067" x="10663238" y="3246438"/>
          <p14:tracePt t="124076" x="10688638" y="3228975"/>
          <p14:tracePt t="124083" x="10721975" y="3203575"/>
          <p14:tracePt t="124093" x="10729913" y="3186113"/>
          <p14:tracePt t="124108" x="10756900" y="3178175"/>
          <p14:tracePt t="124115" x="10772775" y="3160713"/>
          <p14:tracePt t="124124" x="10782300" y="3152775"/>
          <p14:tracePt t="124131" x="10782300" y="3135313"/>
          <p14:tracePt t="124138" x="10790238" y="3127375"/>
          <p14:tracePt t="124147" x="10790238" y="3084513"/>
          <p14:tracePt t="124155" x="10790238" y="3076575"/>
          <p14:tracePt t="124163" x="10790238" y="3033713"/>
          <p14:tracePt t="124172" x="10790238" y="3008313"/>
          <p14:tracePt t="124179" x="10790238" y="2940050"/>
          <p14:tracePt t="124188" x="10790238" y="2897188"/>
          <p14:tracePt t="124195" x="10790238" y="2871788"/>
          <p14:tracePt t="124205" x="10764838" y="2805113"/>
          <p14:tracePt t="124211" x="10739438" y="2770188"/>
          <p14:tracePt t="124219" x="10721975" y="2762250"/>
          <p14:tracePt t="124243" x="10714038" y="2744788"/>
          <p14:tracePt t="124251" x="10704513" y="2736850"/>
          <p14:tracePt t="124259" x="10688638" y="2736850"/>
          <p14:tracePt t="124267" x="10663238" y="2711450"/>
          <p14:tracePt t="124276" x="10637838" y="2693988"/>
          <p14:tracePt t="124283" x="10585450" y="2676525"/>
          <p14:tracePt t="124292" x="10544175" y="2676525"/>
          <p14:tracePt t="124299" x="10509250" y="2660650"/>
          <p14:tracePt t="124307" x="10425113" y="2643188"/>
          <p14:tracePt t="124315" x="10331450" y="2625725"/>
          <p14:tracePt t="124323" x="10245725" y="2625725"/>
          <p14:tracePt t="124331" x="10153650" y="2608263"/>
          <p14:tracePt t="124338" x="10067925" y="2608263"/>
          <p14:tracePt t="124347" x="9915525" y="2592388"/>
          <p14:tracePt t="124355" x="9872663" y="2592388"/>
          <p14:tracePt t="124363" x="9786938" y="2592388"/>
          <p14:tracePt t="124372" x="9745663" y="2592388"/>
          <p14:tracePt t="124379" x="9720263" y="2592388"/>
          <p14:tracePt t="124388" x="9667875" y="2592388"/>
          <p14:tracePt t="124395" x="9659938" y="2592388"/>
          <p14:tracePt t="124405" x="9642475" y="2592388"/>
          <p14:tracePt t="124411" x="9609138" y="2592388"/>
          <p14:tracePt t="124419" x="9575800" y="2592388"/>
          <p14:tracePt t="124427" x="9515475" y="2592388"/>
          <p14:tracePt t="124435" x="9472613" y="2592388"/>
          <p14:tracePt t="124443" x="9421813" y="2592388"/>
          <p14:tracePt t="124451" x="9337675" y="2592388"/>
          <p14:tracePt t="124459" x="9251950" y="2592388"/>
          <p14:tracePt t="124467" x="9193213" y="2592388"/>
          <p14:tracePt t="124476" x="9107488" y="2592388"/>
          <p14:tracePt t="124483" x="8980488" y="2617788"/>
          <p14:tracePt t="124491" x="8912225" y="2633663"/>
          <p14:tracePt t="124499" x="8853488" y="2651125"/>
          <p14:tracePt t="124507" x="8777288" y="2711450"/>
          <p14:tracePt t="124515" x="8767763" y="2711450"/>
          <p14:tracePt t="124525" x="8734425" y="2736850"/>
          <p14:tracePt t="124547" x="8709025" y="2752725"/>
          <p14:tracePt t="124571" x="8674100" y="2778125"/>
          <p14:tracePt t="124579" x="8666163" y="2795588"/>
          <p14:tracePt t="124595" x="8658225" y="2805113"/>
          <p14:tracePt t="124605" x="8658225" y="2846388"/>
          <p14:tracePt t="124611" x="8623300" y="2889250"/>
          <p14:tracePt t="124619" x="8605838" y="2957513"/>
          <p14:tracePt t="124627" x="8605838" y="3000375"/>
          <p14:tracePt t="124636" x="8589963" y="3067050"/>
          <p14:tracePt t="124643" x="8589963" y="3094038"/>
          <p14:tracePt t="124651" x="8572500" y="3127375"/>
          <p14:tracePt t="124659" x="8572500" y="3152775"/>
          <p14:tracePt t="124667" x="8572500" y="3178175"/>
          <p14:tracePt t="124676" x="8572500" y="3203575"/>
          <p14:tracePt t="124683" x="8572500" y="3228975"/>
          <p14:tracePt t="124691" x="8580438" y="3246438"/>
          <p14:tracePt t="124699" x="8623300" y="3289300"/>
          <p14:tracePt t="124709" x="8648700" y="3314700"/>
          <p14:tracePt t="124715" x="8699500" y="3330575"/>
          <p14:tracePt t="124723" x="8724900" y="3365500"/>
          <p14:tracePt t="124731" x="8742363" y="3365500"/>
          <p14:tracePt t="124739" x="8767763" y="3373438"/>
          <p14:tracePt t="124747" x="8810625" y="3373438"/>
          <p14:tracePt t="124755" x="8861425" y="3373438"/>
          <p14:tracePt t="124763" x="8929688" y="3408363"/>
          <p14:tracePt t="124772" x="9023350" y="3449638"/>
          <p14:tracePt t="124779" x="9132888" y="3449638"/>
          <p14:tracePt t="124789" x="9302750" y="3449638"/>
          <p14:tracePt t="124795" x="9447213" y="3449638"/>
          <p14:tracePt t="124805" x="9617075" y="3449638"/>
          <p14:tracePt t="124811" x="9736138" y="3449638"/>
          <p14:tracePt t="124819" x="9847263" y="3449638"/>
          <p14:tracePt t="124828" x="9940925" y="3449638"/>
          <p14:tracePt t="124835" x="10059988" y="3441700"/>
          <p14:tracePt t="124843" x="10179050" y="3416300"/>
          <p14:tracePt t="124851" x="10323513" y="3416300"/>
          <p14:tracePt t="124859" x="10407650" y="3416300"/>
          <p14:tracePt t="124867" x="10475913" y="3398838"/>
          <p14:tracePt t="124888" x="10569575" y="3365500"/>
          <p14:tracePt t="124892" x="10637838" y="3365500"/>
          <p14:tracePt t="124899" x="10679113" y="3365500"/>
          <p14:tracePt t="124907" x="10739438" y="3365500"/>
          <p14:tracePt t="124915" x="10823575" y="3365500"/>
          <p14:tracePt t="124923" x="10874375" y="3348038"/>
          <p14:tracePt t="124931" x="10917238" y="3340100"/>
          <p14:tracePt t="124939" x="10934700" y="3340100"/>
          <p14:tracePt t="124947" x="10960100" y="3322638"/>
          <p14:tracePt t="124955" x="10968038" y="3314700"/>
          <p14:tracePt t="124963" x="10985500" y="3297238"/>
          <p14:tracePt t="124971" x="11010900" y="3271838"/>
          <p14:tracePt t="124979" x="11044238" y="3238500"/>
          <p14:tracePt t="124988" x="11053763" y="3211513"/>
          <p14:tracePt t="124995" x="11087100" y="3178175"/>
          <p14:tracePt t="125006" x="11112500" y="3152775"/>
          <p14:tracePt t="125011" x="11163300" y="3119438"/>
          <p14:tracePt t="125019" x="11172825" y="3109913"/>
          <p14:tracePt t="125027" x="11188700" y="3094038"/>
          <p14:tracePt t="125035" x="11198225" y="3084513"/>
          <p14:tracePt t="125043" x="11215688" y="3059113"/>
          <p14:tracePt t="125051" x="11223625" y="3041650"/>
          <p14:tracePt t="125059" x="11223625" y="3033713"/>
          <p14:tracePt t="125067" x="11223625" y="3016250"/>
          <p14:tracePt t="125076" x="11223625" y="2990850"/>
          <p14:tracePt t="125083" x="11223625" y="2965450"/>
          <p14:tracePt t="125091" x="11215688" y="2922588"/>
          <p14:tracePt t="125099" x="11180763" y="2855913"/>
          <p14:tracePt t="125107" x="11137900" y="2805113"/>
          <p14:tracePt t="125114" x="11061700" y="2727325"/>
          <p14:tracePt t="125123" x="11028363" y="2693988"/>
          <p14:tracePt t="125131" x="10977563" y="2651125"/>
          <p14:tracePt t="125139" x="10926763" y="2600325"/>
          <p14:tracePt t="125147" x="10901363" y="2582863"/>
          <p14:tracePt t="125154" x="10891838" y="2582863"/>
          <p14:tracePt t="125163" x="10848975" y="2582863"/>
          <p14:tracePt t="125171" x="10823575" y="2582863"/>
          <p14:tracePt t="125179" x="10772775" y="2582863"/>
          <p14:tracePt t="125188" x="10729913" y="2582863"/>
          <p14:tracePt t="125195" x="10663238" y="2582863"/>
          <p14:tracePt t="125204" x="10620375" y="2582863"/>
          <p14:tracePt t="125211" x="10577513" y="2582863"/>
          <p14:tracePt t="125219" x="10526713" y="2582863"/>
          <p14:tracePt t="125226" x="10518775" y="2582863"/>
          <p14:tracePt t="125235" x="10475913" y="2582863"/>
          <p14:tracePt t="125242" x="10450513" y="2582863"/>
          <p14:tracePt t="125251" x="10407650" y="2582863"/>
          <p14:tracePt t="125267" x="10390188" y="2582863"/>
          <p14:tracePt t="125275" x="10364788" y="2574925"/>
          <p14:tracePt t="125283" x="10356850" y="2574925"/>
          <p14:tracePt t="125291" x="10331450" y="2541588"/>
          <p14:tracePt t="125299" x="10313988" y="2532063"/>
          <p14:tracePt t="125307" x="10306050" y="2524125"/>
          <p14:tracePt t="125323" x="10288588" y="2481263"/>
          <p14:tracePt t="125331" x="10288588" y="2463800"/>
          <p14:tracePt t="125339" x="10288588" y="2422525"/>
          <p14:tracePt t="125347" x="10288588" y="2397125"/>
          <p14:tracePt t="125354" x="10255250" y="2354263"/>
          <p14:tracePt t="125362" x="10255250" y="2319338"/>
          <p14:tracePt t="125371" x="10255250" y="2293938"/>
          <p14:tracePt t="125378" x="10255250" y="2286000"/>
          <p14:tracePt t="125459" x="10255250" y="2268538"/>
          <p14:tracePt t="125476" x="10255250" y="2260600"/>
          <p14:tracePt t="125547" x="10255250" y="2252663"/>
          <p14:tracePt t="125555" x="10255250" y="2217738"/>
          <p14:tracePt t="125595" x="10255250" y="2209800"/>
          <p14:tracePt t="125636" x="10245725" y="2200275"/>
          <p14:tracePt t="125675" x="10229850" y="2184400"/>
          <p14:tracePt t="125692" x="10194925" y="2184400"/>
          <p14:tracePt t="125699" x="10179050" y="2184400"/>
          <p14:tracePt t="125707" x="10110788" y="2184400"/>
          <p14:tracePt t="125715" x="10042525" y="2184400"/>
          <p14:tracePt t="125722" x="9956800" y="2184400"/>
          <p14:tracePt t="125731" x="9855200" y="2260600"/>
          <p14:tracePt t="125739" x="9728200" y="2371725"/>
          <p14:tracePt t="125747" x="9677400" y="2413000"/>
          <p14:tracePt t="125755" x="9642475" y="2447925"/>
          <p14:tracePt t="125763" x="9634538" y="2455863"/>
          <p14:tracePt t="125939" x="9634538" y="2430463"/>
          <p14:tracePt t="125947" x="9659938" y="2397125"/>
          <p14:tracePt t="125954" x="9702800" y="2344738"/>
          <p14:tracePt t="125963" x="9753600" y="2293938"/>
          <p14:tracePt t="125971" x="9804400" y="2252663"/>
          <p14:tracePt t="125979" x="9829800" y="2217738"/>
          <p14:tracePt t="125988" x="9880600" y="2166938"/>
          <p14:tracePt t="125995" x="9915525" y="2141538"/>
          <p14:tracePt t="126004" x="9940925" y="2108200"/>
          <p14:tracePt t="126170" x="9940925" y="2116138"/>
          <p14:tracePt t="126178" x="9906000" y="2174875"/>
          <p14:tracePt t="126186" x="9872663" y="2200275"/>
          <p14:tracePt t="126314" x="9880600" y="2200275"/>
          <p14:tracePt t="126323" x="9974263" y="2200275"/>
          <p14:tracePt t="126330" x="10034588" y="2200275"/>
          <p14:tracePt t="126339" x="10110788" y="2159000"/>
          <p14:tracePt t="126346" x="10169525" y="2141538"/>
          <p14:tracePt t="126354" x="10204450" y="2133600"/>
          <p14:tracePt t="126362" x="10245725" y="2098675"/>
          <p14:tracePt t="126524" x="10212388" y="2108200"/>
          <p14:tracePt t="126531" x="10179050" y="2149475"/>
          <p14:tracePt t="126538" x="10101263" y="2268538"/>
          <p14:tracePt t="126546" x="10093325" y="2278063"/>
          <p14:tracePt t="126554" x="10059988" y="2303463"/>
          <p14:tracePt t="126692" x="10050463" y="2303463"/>
          <p14:tracePt t="126716" x="10059988" y="2278063"/>
          <p14:tracePt t="126723" x="10059988" y="2260600"/>
          <p14:tracePt t="126739" x="10067925" y="2252663"/>
          <p14:tracePt t="126835" x="10067925" y="2243138"/>
          <p14:tracePt t="126843" x="10009188" y="2243138"/>
          <p14:tracePt t="126851" x="9931400" y="2319338"/>
          <p14:tracePt t="126860" x="9804400" y="2405063"/>
          <p14:tracePt t="126867" x="9702800" y="2489200"/>
          <p14:tracePt t="126876" x="9667875" y="2506663"/>
          <p14:tracePt t="126971" x="9659938" y="2506663"/>
          <p14:tracePt t="126987" x="9634538" y="2506663"/>
          <p14:tracePt t="126995" x="9617075" y="2506663"/>
          <p14:tracePt t="127004" x="9609138" y="2506663"/>
          <p14:tracePt t="127011" x="9566275" y="2506663"/>
          <p14:tracePt t="127019" x="9558338" y="2506663"/>
          <p14:tracePt t="127027" x="9540875" y="2506663"/>
          <p14:tracePt t="127035" x="9532938" y="2506663"/>
          <p14:tracePt t="127043" x="9507538" y="2506663"/>
          <p14:tracePt t="127066" x="9482138" y="2498725"/>
          <p14:tracePt t="127075" x="9413875" y="2463800"/>
          <p14:tracePt t="127083" x="9396413" y="2455863"/>
          <p14:tracePt t="127091" x="9337675" y="2405063"/>
          <p14:tracePt t="127099" x="9328150" y="2397125"/>
          <p14:tracePt t="127107" x="9286875" y="2354263"/>
          <p14:tracePt t="127115" x="9251950" y="2319338"/>
          <p14:tracePt t="127124" x="9201150" y="2268538"/>
          <p14:tracePt t="127131" x="9175750" y="2243138"/>
          <p14:tracePt t="127140" x="9158288" y="2227263"/>
          <p14:tracePt t="127147" x="9132888" y="2200275"/>
          <p14:tracePt t="127154" x="9099550" y="2174875"/>
          <p14:tracePt t="127163" x="9056688" y="2159000"/>
          <p14:tracePt t="127170" x="9023350" y="2124075"/>
          <p14:tracePt t="127179" x="8997950" y="2098675"/>
          <p14:tracePt t="127380" x="8997950" y="2082800"/>
          <p14:tracePt t="127390" x="9039225" y="2082800"/>
          <p14:tracePt t="127395" x="9107488" y="2090738"/>
          <p14:tracePt t="127404" x="9158288" y="2141538"/>
          <p14:tracePt t="127411" x="9226550" y="2174875"/>
          <p14:tracePt t="127419" x="9328150" y="2260600"/>
          <p14:tracePt t="127427" x="9388475" y="2278063"/>
          <p14:tracePt t="127435" x="9439275" y="2303463"/>
          <p14:tracePt t="127443" x="9507538" y="2319338"/>
          <p14:tracePt t="127451" x="9566275" y="2336800"/>
          <p14:tracePt t="127459" x="9617075" y="2354263"/>
          <p14:tracePt t="127467" x="9685338" y="2387600"/>
          <p14:tracePt t="127475" x="9694863" y="2387600"/>
          <p14:tracePt t="127483" x="9710738" y="2387600"/>
          <p14:tracePt t="127587" x="9736138" y="2387600"/>
          <p14:tracePt t="127596" x="9761538" y="2371725"/>
          <p14:tracePt t="127605" x="9779000" y="2354263"/>
          <p14:tracePt t="127612" x="9821863" y="2311400"/>
          <p14:tracePt t="127619" x="9847263" y="2303463"/>
          <p14:tracePt t="127628" x="9864725" y="2286000"/>
          <p14:tracePt t="127634" x="9906000" y="2278063"/>
          <p14:tracePt t="127642" x="9915525" y="2260600"/>
          <p14:tracePt t="127650" x="9923463" y="2252663"/>
          <p14:tracePt t="127690" x="9948863" y="2252663"/>
          <p14:tracePt t="127698" x="9966325" y="2252663"/>
          <p14:tracePt t="127707" x="9991725" y="2235200"/>
          <p14:tracePt t="127715" x="9999663" y="2227263"/>
          <p14:tracePt t="127730" x="10017125" y="2227263"/>
          <p14:tracePt t="127739" x="10042525" y="2209800"/>
          <p14:tracePt t="127754" x="10059988" y="2184400"/>
          <p14:tracePt t="127762" x="10085388" y="2166938"/>
          <p14:tracePt t="127770" x="10093325" y="2166938"/>
          <p14:tracePt t="127778" x="10126663" y="2159000"/>
          <p14:tracePt t="127979" x="10059988" y="2200275"/>
          <p14:tracePt t="127988" x="9991725" y="2252663"/>
          <p14:tracePt t="127995" x="9915525" y="2286000"/>
          <p14:tracePt t="128003" x="9906000" y="2303463"/>
          <p14:tracePt t="128010" x="9898063" y="2311400"/>
          <p14:tracePt t="128259" x="9855200" y="2311400"/>
          <p14:tracePt t="128267" x="9786938" y="2311400"/>
          <p14:tracePt t="128276" x="9720263" y="2286000"/>
          <p14:tracePt t="128283" x="9659938" y="2268538"/>
          <p14:tracePt t="128291" x="9558338" y="2235200"/>
          <p14:tracePt t="128298" x="9464675" y="2174875"/>
          <p14:tracePt t="128307" x="9413875" y="2159000"/>
          <p14:tracePt t="128314" x="9345613" y="2141538"/>
          <p14:tracePt t="128323" x="9320213" y="2108200"/>
          <p14:tracePt t="128330" x="9269413" y="2098675"/>
          <p14:tracePt t="128339" x="9261475" y="2098675"/>
          <p14:tracePt t="128347" x="9236075" y="2082800"/>
          <p14:tracePt t="128355" x="9209088" y="2082800"/>
          <p14:tracePt t="128362" x="9175750" y="2065338"/>
          <p14:tracePt t="128484" x="9183688" y="2124075"/>
          <p14:tracePt t="128491" x="9218613" y="2159000"/>
          <p14:tracePt t="128499" x="9244013" y="2200275"/>
          <p14:tracePt t="128508" x="9294813" y="2235200"/>
          <p14:tracePt t="128515" x="9363075" y="2268538"/>
          <p14:tracePt t="128522" x="9388475" y="2286000"/>
          <p14:tracePt t="128531" x="9456738" y="2319338"/>
          <p14:tracePt t="128539" x="9490075" y="2319338"/>
          <p14:tracePt t="128546" x="9498013" y="2319338"/>
          <p14:tracePt t="128554" x="9523413" y="2344738"/>
          <p14:tracePt t="128586" x="9550400" y="2344738"/>
          <p14:tracePt t="128594" x="9566275" y="2344738"/>
          <p14:tracePt t="128604" x="9591675" y="2344738"/>
          <p14:tracePt t="128610" x="9634538" y="2362200"/>
          <p14:tracePt t="128620" x="9652000" y="2362200"/>
          <p14:tracePt t="128626" x="9659938" y="2362200"/>
          <p14:tracePt t="128634" x="9702800" y="2362200"/>
          <p14:tracePt t="128642" x="9728200" y="2362200"/>
          <p14:tracePt t="128650" x="9779000" y="2354263"/>
          <p14:tracePt t="128658" x="9804400" y="2336800"/>
          <p14:tracePt t="128666" x="9872663" y="2319338"/>
          <p14:tracePt t="128674" x="9915525" y="2303463"/>
          <p14:tracePt t="128682" x="9966325" y="2260600"/>
          <p14:tracePt t="128690" x="10034588" y="2243138"/>
          <p14:tracePt t="128698" x="10085388" y="2192338"/>
          <p14:tracePt t="128707" x="10110788" y="2174875"/>
          <p14:tracePt t="128715" x="10161588" y="2141538"/>
          <p14:tracePt t="128739" x="10186988" y="2116138"/>
          <p14:tracePt t="128885" x="10186988" y="2133600"/>
          <p14:tracePt t="128893" x="10179050" y="2184400"/>
          <p14:tracePt t="128900" x="10169525" y="2200275"/>
          <p14:tracePt t="128907" x="10144125" y="2243138"/>
          <p14:tracePt t="128914" x="10093325" y="2293938"/>
          <p14:tracePt t="128923" x="10075863" y="2319338"/>
          <p14:tracePt t="128930" x="10067925" y="2328863"/>
          <p14:tracePt t="128939" x="10042525" y="2362200"/>
          <p14:tracePt t="128995" x="10042525" y="2371725"/>
          <p14:tracePt t="129092" x="10042525" y="2379663"/>
          <p14:tracePt t="129100" x="10059988" y="2413000"/>
          <p14:tracePt t="129108" x="10075863" y="2473325"/>
          <p14:tracePt t="129123" x="10126663" y="2549525"/>
          <p14:tracePt t="129130" x="10144125" y="2557463"/>
          <p14:tracePt t="129139" x="10153650" y="2574925"/>
          <p14:tracePt t="129146" x="10169525" y="2582863"/>
          <p14:tracePt t="129154" x="10212388" y="2617788"/>
          <p14:tracePt t="129162" x="10255250" y="2625725"/>
          <p14:tracePt t="129170" x="10323513" y="2660650"/>
          <p14:tracePt t="129178" x="10425113" y="2719388"/>
          <p14:tracePt t="129186" x="10467975" y="2736850"/>
          <p14:tracePt t="129195" x="10534650" y="2736850"/>
          <p14:tracePt t="129203" x="10577513" y="2752725"/>
          <p14:tracePt t="129210" x="10612438" y="2770188"/>
          <p14:tracePt t="129220" x="10612438" y="2778125"/>
          <p14:tracePt t="129226" x="10602913" y="2820988"/>
          <p14:tracePt t="129235" x="10509250" y="2897188"/>
          <p14:tracePt t="129242" x="10407650" y="2974975"/>
          <p14:tracePt t="129251" x="10255250" y="3094038"/>
          <p14:tracePt t="129258" x="10144125" y="3221038"/>
          <p14:tracePt t="129267" x="10042525" y="3297238"/>
          <p14:tracePt t="129274" x="9991725" y="3314700"/>
          <p14:tracePt t="129421" x="9991725" y="3330575"/>
          <p14:tracePt t="129437" x="9999663" y="3330575"/>
          <p14:tracePt t="129451" x="10009188" y="3297238"/>
          <p14:tracePt t="129459" x="10009188" y="3228975"/>
          <p14:tracePt t="129475" x="10042525" y="3221038"/>
          <p14:tracePt t="129490" x="10067925" y="3221038"/>
          <p14:tracePt t="129498" x="10153650" y="3228975"/>
          <p14:tracePt t="129507" x="10245725" y="3228975"/>
          <p14:tracePt t="129514" x="10306050" y="3228975"/>
          <p14:tracePt t="129523" x="10374313" y="3228975"/>
          <p14:tracePt t="129530" x="10399713" y="3228975"/>
          <p14:tracePt t="129539" x="10442575" y="3228975"/>
          <p14:tracePt t="129546" x="10450513" y="3221038"/>
          <p14:tracePt t="129562" x="10467975" y="3211513"/>
          <p14:tracePt t="129578" x="10467975" y="3170238"/>
          <p14:tracePt t="129587" x="10467975" y="3160713"/>
          <p14:tracePt t="129594" x="10475913" y="3127375"/>
          <p14:tracePt t="129603" x="10493375" y="3119438"/>
          <p14:tracePt t="129610" x="10493375" y="3094038"/>
          <p14:tracePt t="129620" x="10493375" y="3067050"/>
          <p14:tracePt t="129626" x="10493375" y="3000375"/>
          <p14:tracePt t="129635" x="10493375" y="2957513"/>
          <p14:tracePt t="129642" x="10526713" y="2906713"/>
          <p14:tracePt t="129658" x="10526713" y="2863850"/>
          <p14:tracePt t="129666" x="10534650" y="2855913"/>
          <p14:tracePt t="129731" x="10534650" y="2813050"/>
          <p14:tracePt t="129739" x="10534650" y="2795588"/>
          <p14:tracePt t="129747" x="10534650" y="2787650"/>
          <p14:tracePt t="129756" x="10534650" y="2778125"/>
          <p14:tracePt t="129907" x="10552113" y="2736850"/>
          <p14:tracePt t="129923" x="10560050" y="2701925"/>
          <p14:tracePt t="129930" x="10594975" y="2676525"/>
          <p14:tracePt t="129939" x="10612438" y="2643188"/>
          <p14:tracePt t="129954" x="10645775" y="2574925"/>
          <p14:tracePt t="129962" x="10653713" y="2549525"/>
          <p14:tracePt t="129970" x="10688638" y="2516188"/>
          <p14:tracePt t="129978" x="10696575" y="2506663"/>
          <p14:tracePt t="129986" x="10714038" y="2498725"/>
          <p14:tracePt t="129994" x="10739438" y="2463800"/>
          <p14:tracePt t="130003" x="10747375" y="2455863"/>
          <p14:tracePt t="130452" x="10747375" y="2438400"/>
          <p14:tracePt t="130459" x="10721975" y="2430463"/>
          <p14:tracePt t="130476" x="10696575" y="2430463"/>
          <p14:tracePt t="130483" x="10679113" y="2430463"/>
          <p14:tracePt t="130491" x="10671175" y="2430463"/>
          <p14:tracePt t="130499" x="10653713" y="2430463"/>
          <p14:tracePt t="130507" x="10628313" y="2430463"/>
          <p14:tracePt t="130515" x="10620375" y="2413000"/>
          <p14:tracePt t="130523" x="10594975" y="2405063"/>
          <p14:tracePt t="130539" x="10560050" y="2371725"/>
          <p14:tracePt t="130546" x="10552113" y="2362200"/>
          <p14:tracePt t="130554" x="10534650" y="2354263"/>
          <p14:tracePt t="130562" x="10526713" y="2319338"/>
          <p14:tracePt t="130570" x="10509250" y="2311400"/>
          <p14:tracePt t="130578" x="10501313" y="2268538"/>
          <p14:tracePt t="130587" x="10467975" y="2217738"/>
          <p14:tracePt t="130594" x="10467975" y="2192338"/>
          <p14:tracePt t="130604" x="10450513" y="2149475"/>
          <p14:tracePt t="130610" x="10450513" y="2133600"/>
          <p14:tracePt t="130620" x="10442575" y="2090738"/>
          <p14:tracePt t="130626" x="10425113" y="2065338"/>
          <p14:tracePt t="130635" x="10390188" y="2047875"/>
          <p14:tracePt t="130642" x="10382250" y="2039938"/>
          <p14:tracePt t="130651" x="10374313" y="2022475"/>
          <p14:tracePt t="130659" x="10356850" y="2014538"/>
          <p14:tracePt t="130666" x="10331450" y="2014538"/>
          <p14:tracePt t="130674" x="10288588" y="1997075"/>
          <p14:tracePt t="130682" x="10255250" y="1997075"/>
          <p14:tracePt t="130690" x="10245725" y="1997075"/>
          <p14:tracePt t="130698" x="10204450" y="1997075"/>
          <p14:tracePt t="130707" x="10161588" y="2005013"/>
          <p14:tracePt t="130714" x="10126663" y="2055813"/>
          <p14:tracePt t="130723" x="10075863" y="2098675"/>
          <p14:tracePt t="130730" x="10050463" y="2149475"/>
          <p14:tracePt t="130739" x="9956800" y="2227263"/>
          <p14:tracePt t="130746" x="9940925" y="2268538"/>
          <p14:tracePt t="130754" x="9890125" y="2319338"/>
          <p14:tracePt t="130762" x="9839325" y="2371725"/>
          <p14:tracePt t="130770" x="9812338" y="2397125"/>
          <p14:tracePt t="130778" x="9779000" y="2430463"/>
          <p14:tracePt t="130955" x="9796463" y="2413000"/>
          <p14:tracePt t="130963" x="9804400" y="2387600"/>
          <p14:tracePt t="130971" x="9821863" y="2336800"/>
          <p14:tracePt t="130979" x="9872663" y="2268538"/>
          <p14:tracePt t="130988" x="9890125" y="2227263"/>
          <p14:tracePt t="130995" x="9940925" y="2174875"/>
          <p14:tracePt t="131005" x="9956800" y="2149475"/>
          <p14:tracePt t="131011" x="9966325" y="2116138"/>
          <p14:tracePt t="131021" x="9999663" y="2047875"/>
          <p14:tracePt t="131027" x="10034588" y="2022475"/>
          <p14:tracePt t="131035" x="10050463" y="1989138"/>
          <p14:tracePt t="131043" x="10075863" y="1963738"/>
          <p14:tracePt t="131051" x="10093325" y="1946275"/>
          <p14:tracePt t="131131" x="10101263" y="1979613"/>
          <p14:tracePt t="131139" x="10101263" y="2047875"/>
          <p14:tracePt t="131147" x="10075863" y="2133600"/>
          <p14:tracePt t="131155" x="10042525" y="2227263"/>
          <p14:tracePt t="131163" x="10009188" y="2260600"/>
          <p14:tracePt t="131171" x="9974263" y="2311400"/>
          <p14:tracePt t="131179" x="9956800" y="2354263"/>
          <p14:tracePt t="131188" x="9915525" y="2405063"/>
          <p14:tracePt t="131195" x="9864725" y="2438400"/>
          <p14:tracePt t="131205" x="9812338" y="2463800"/>
          <p14:tracePt t="131211" x="9771063" y="2481263"/>
          <p14:tracePt t="131251" x="9761538" y="2498725"/>
          <p14:tracePt t="131314" x="9761538" y="2489200"/>
          <p14:tracePt t="131322" x="9779000" y="2447925"/>
          <p14:tracePt t="131330" x="9804400" y="2422525"/>
          <p14:tracePt t="131339" x="9855200" y="2371725"/>
          <p14:tracePt t="131346" x="9890125" y="2354263"/>
          <p14:tracePt t="131355" x="9931400" y="2328863"/>
          <p14:tracePt t="131362" x="9966325" y="2293938"/>
          <p14:tracePt t="131370" x="9991725" y="2278063"/>
          <p14:tracePt t="131378" x="10042525" y="2252663"/>
          <p14:tracePt t="131386" x="10067925" y="2235200"/>
          <p14:tracePt t="131394" x="10101263" y="2217738"/>
          <p14:tracePt t="131402" x="10110788" y="2209800"/>
          <p14:tracePt t="131410" x="10118725" y="2209800"/>
          <p14:tracePt t="131556" x="10075863" y="2209800"/>
          <p14:tracePt t="131564" x="10025063" y="2209800"/>
          <p14:tracePt t="131573" x="9983788" y="2243138"/>
          <p14:tracePt t="131717" x="10009188" y="2217738"/>
          <p14:tracePt t="131724" x="10101263" y="2159000"/>
          <p14:tracePt t="131732" x="10204450" y="2098675"/>
          <p14:tracePt t="131740" x="10280650" y="2047875"/>
          <p14:tracePt t="131746" x="10374313" y="1989138"/>
          <p14:tracePt t="131755" x="10425113" y="1954213"/>
          <p14:tracePt t="131762" x="10467975" y="1920875"/>
          <p14:tracePt t="131770" x="10483850" y="1911350"/>
          <p14:tracePt t="131842" x="10433050" y="1928813"/>
          <p14:tracePt t="131850" x="10331450" y="2014538"/>
          <p14:tracePt t="131858" x="10229850" y="2090738"/>
          <p14:tracePt t="131866" x="10153650" y="2166938"/>
          <p14:tracePt t="131874" x="10118725" y="2217738"/>
          <p14:tracePt t="131882" x="10067925" y="2286000"/>
          <p14:tracePt t="131891" x="10059988" y="2303463"/>
          <p14:tracePt t="131899" x="10042525" y="2328863"/>
          <p14:tracePt t="131907" x="10025063" y="2354263"/>
          <p14:tracePt t="131930" x="10017125" y="2371725"/>
          <p14:tracePt t="131939" x="9999663" y="2379663"/>
          <p14:tracePt t="132044" x="9999663" y="2344738"/>
          <p14:tracePt t="132053" x="10025063" y="2278063"/>
          <p14:tracePt t="132060" x="10101263" y="2200275"/>
          <p14:tracePt t="132067" x="10144125" y="2133600"/>
          <p14:tracePt t="132074" x="10186988" y="2082800"/>
          <p14:tracePt t="132082" x="10220325" y="2055813"/>
          <p14:tracePt t="132090" x="10271125" y="1979613"/>
          <p14:tracePt t="132098" x="10306050" y="1938338"/>
          <p14:tracePt t="132107" x="10323513" y="1903413"/>
          <p14:tracePt t="132115" x="10331450" y="1895475"/>
          <p14:tracePt t="132204" x="10255250" y="1954213"/>
          <p14:tracePt t="132212" x="10179050" y="2030413"/>
          <p14:tracePt t="132222" x="10075863" y="2108200"/>
          <p14:tracePt t="132228" x="9956800" y="2174875"/>
          <p14:tracePt t="132235" x="9923463" y="2200275"/>
          <p14:tracePt t="132356" x="9956800" y="2141538"/>
          <p14:tracePt t="132364" x="9991725" y="2108200"/>
          <p14:tracePt t="132373" x="10059988" y="2039938"/>
          <p14:tracePt t="132381" x="10110788" y="2005013"/>
          <p14:tracePt t="132387" x="10153650" y="1989138"/>
          <p14:tracePt t="132394" x="10186988" y="1963738"/>
          <p14:tracePt t="132500" x="10161588" y="2039938"/>
          <p14:tracePt t="132508" x="10153650" y="2073275"/>
          <p14:tracePt t="132516" x="10093325" y="2159000"/>
          <p14:tracePt t="132526" x="10067925" y="2192338"/>
          <p14:tracePt t="132532" x="10009188" y="2260600"/>
          <p14:tracePt t="132539" x="9999663" y="2293938"/>
          <p14:tracePt t="132555" x="9983788" y="2303463"/>
          <p14:tracePt t="132653" x="9983788" y="2278063"/>
          <p14:tracePt t="132661" x="10009188" y="2227263"/>
          <p14:tracePt t="132669" x="10042525" y="2192338"/>
          <p14:tracePt t="132677" x="10085388" y="2149475"/>
          <p14:tracePt t="132685" x="10136188" y="2116138"/>
          <p14:tracePt t="132692" x="10161588" y="2098675"/>
          <p14:tracePt t="132699" x="10194925" y="2073275"/>
          <p14:tracePt t="132715" x="10204450" y="2055813"/>
          <p14:tracePt t="132779" x="10186988" y="2073275"/>
          <p14:tracePt t="132787" x="10136188" y="2124075"/>
          <p14:tracePt t="132795" x="10059988" y="2200275"/>
          <p14:tracePt t="132804" x="9983788" y="2278063"/>
          <p14:tracePt t="132811" x="9906000" y="2354263"/>
          <p14:tracePt t="132822" x="9880600" y="2387600"/>
          <p14:tracePt t="132828" x="9829800" y="2438400"/>
          <p14:tracePt t="132940" x="9855200" y="2413000"/>
          <p14:tracePt t="132948" x="9898063" y="2397125"/>
          <p14:tracePt t="132957" x="9923463" y="2379663"/>
          <p14:tracePt t="132966" x="9991725" y="2344738"/>
          <p14:tracePt t="132981" x="10009188" y="2336800"/>
          <p14:tracePt t="133093" x="10050463" y="2344738"/>
          <p14:tracePt t="133102" x="10059988" y="2344738"/>
          <p14:tracePt t="133108" x="10101263" y="2344738"/>
          <p14:tracePt t="133118" x="10144125" y="2344738"/>
          <p14:tracePt t="133125" x="10179050" y="2344738"/>
          <p14:tracePt t="133131" x="10204450" y="2344738"/>
          <p14:tracePt t="133139" x="10212388" y="2344738"/>
          <p14:tracePt t="133146" x="10237788" y="2344738"/>
          <p14:tracePt t="133155" x="10288588" y="2336800"/>
          <p14:tracePt t="133171" x="10331450" y="2336800"/>
          <p14:tracePt t="133179" x="10390188" y="2336800"/>
          <p14:tracePt t="133187" x="10425113" y="2336800"/>
          <p14:tracePt t="133195" x="10483850" y="2344738"/>
          <p14:tracePt t="133203" x="10518775" y="2354263"/>
          <p14:tracePt t="133211" x="10560050" y="2371725"/>
          <p14:tracePt t="133220" x="10577513" y="2371725"/>
          <p14:tracePt t="133226" x="10585450" y="2371725"/>
          <p14:tracePt t="133412" x="10602913" y="2387600"/>
          <p14:tracePt t="133701" x="10569575" y="2379663"/>
          <p14:tracePt t="133836" x="10585450" y="2379663"/>
          <p14:tracePt t="133845" x="10628313" y="2405063"/>
          <p14:tracePt t="133854" x="10663238" y="2447925"/>
          <p14:tracePt t="133860" x="10696575" y="2463800"/>
          <p14:tracePt t="133867" x="10721975" y="2498725"/>
          <p14:tracePt t="133874" x="10739438" y="2506663"/>
          <p14:tracePt t="133882" x="10747375" y="2532063"/>
          <p14:tracePt t="133930" x="10764838" y="2532063"/>
          <p14:tracePt t="133963" x="10772775" y="2532063"/>
          <p14:tracePt t="133970" x="10782300" y="2532063"/>
          <p14:tracePt t="133979" x="10823575" y="2532063"/>
          <p14:tracePt t="133986" x="10848975" y="2532063"/>
          <p14:tracePt t="133995" x="10917238" y="2532063"/>
          <p14:tracePt t="134004" x="10942638" y="2532063"/>
          <p14:tracePt t="134011" x="11010900" y="2532063"/>
          <p14:tracePt t="134020" x="11036300" y="2582863"/>
          <p14:tracePt t="134026" x="11036300" y="2592388"/>
          <p14:tracePt t="134035" x="11018838" y="2651125"/>
          <p14:tracePt t="134043" x="10942638" y="2727325"/>
          <p14:tracePt t="134050" x="10866438" y="2787650"/>
          <p14:tracePt t="134059" x="10772775" y="2805113"/>
          <p14:tracePt t="134067" x="10747375" y="2838450"/>
          <p14:tracePt t="134075" x="10696575" y="2846388"/>
          <p14:tracePt t="134083" x="10671175" y="2863850"/>
          <p14:tracePt t="134098" x="10653713" y="2863850"/>
          <p14:tracePt t="134196" x="10645775" y="2863850"/>
          <p14:tracePt t="134212" x="10645775" y="2813050"/>
          <p14:tracePt t="134222" x="10628313" y="2752725"/>
          <p14:tracePt t="134231" x="10628313" y="2736850"/>
          <p14:tracePt t="134237" x="10628313" y="2701925"/>
          <p14:tracePt t="134243" x="10628313" y="2668588"/>
          <p14:tracePt t="134251" x="10534650" y="2557463"/>
          <p14:tracePt t="134258" x="10433050" y="2473325"/>
          <p14:tracePt t="134266" x="10356850" y="2438400"/>
          <p14:tracePt t="134274" x="10331450" y="2422525"/>
          <p14:tracePt t="134283" x="10280650" y="2379663"/>
          <p14:tracePt t="134291" x="10245725" y="2328863"/>
          <p14:tracePt t="134298" x="10204450" y="2278063"/>
          <p14:tracePt t="134307" x="10186988" y="2235200"/>
          <p14:tracePt t="134314" x="10169525" y="2166938"/>
          <p14:tracePt t="134323" x="10136188" y="2098675"/>
          <p14:tracePt t="134331" x="10118725" y="2065338"/>
          <p14:tracePt t="134339" x="10101263" y="2022475"/>
          <p14:tracePt t="134347" x="10101263" y="2005013"/>
          <p14:tracePt t="134355" x="10093325" y="1979613"/>
          <p14:tracePt t="134370" x="10093325" y="1954213"/>
          <p14:tracePt t="134427" x="10093325" y="1946275"/>
          <p14:tracePt t="134437" x="10093325" y="1928813"/>
          <p14:tracePt t="134491" x="10093325" y="1920875"/>
          <p14:tracePt t="134652" x="10093325" y="1938338"/>
          <p14:tracePt t="134660" x="10075863" y="2047875"/>
          <p14:tracePt t="134668" x="10017125" y="2141538"/>
          <p14:tracePt t="134676" x="9923463" y="2354263"/>
          <p14:tracePt t="134683" x="9829800" y="2532063"/>
          <p14:tracePt t="134691" x="9812338" y="2600325"/>
          <p14:tracePt t="134699" x="9779000" y="2693988"/>
          <p14:tracePt t="134707" x="9779000" y="2736850"/>
          <p14:tracePt t="134715" x="9779000" y="2770188"/>
          <p14:tracePt t="134723" x="9761538" y="2813050"/>
          <p14:tracePt t="134731" x="9745663" y="2830513"/>
          <p14:tracePt t="134739" x="9736138" y="2863850"/>
          <p14:tracePt t="134747" x="9720263" y="2897188"/>
          <p14:tracePt t="134754" x="9710738" y="2906713"/>
          <p14:tracePt t="134763" x="9694863" y="2949575"/>
          <p14:tracePt t="134771" x="9685338" y="2949575"/>
          <p14:tracePt t="134779" x="9667875" y="2965450"/>
          <p14:tracePt t="134787" x="9642475" y="2974975"/>
          <p14:tracePt t="134892" x="9685338" y="2932113"/>
          <p14:tracePt t="134900" x="9720263" y="2889250"/>
          <p14:tracePt t="134909" x="9786938" y="2813050"/>
          <p14:tracePt t="134914" x="9839325" y="2744788"/>
          <p14:tracePt t="134923" x="9923463" y="2643188"/>
          <p14:tracePt t="134931" x="9999663" y="2566988"/>
          <p14:tracePt t="134939" x="10085388" y="2413000"/>
          <p14:tracePt t="134946" x="10169525" y="2311400"/>
          <p14:tracePt t="134955" x="10204450" y="2235200"/>
          <p14:tracePt t="134963" x="10220325" y="2209800"/>
          <p14:tracePt t="134970" x="10271125" y="2159000"/>
          <p14:tracePt t="134986" x="10280650" y="2149475"/>
          <p14:tracePt t="135075" x="10280650" y="2174875"/>
          <p14:tracePt t="135083" x="10237788" y="2227263"/>
          <p14:tracePt t="135091" x="10212388" y="2278063"/>
          <p14:tracePt t="135098" x="10179050" y="2293938"/>
          <p14:tracePt t="135106" x="10169525" y="2303463"/>
          <p14:tracePt t="135114" x="10144125" y="2328863"/>
          <p14:tracePt t="135212" x="10161588" y="2328863"/>
          <p14:tracePt t="135221" x="10186988" y="2311400"/>
          <p14:tracePt t="135228" x="10263188" y="2235200"/>
          <p14:tracePt t="135237" x="10288588" y="2209800"/>
          <p14:tracePt t="135245" x="10339388" y="2159000"/>
          <p14:tracePt t="135251" x="10348913" y="2141538"/>
          <p14:tracePt t="135258" x="10382250" y="2116138"/>
          <p14:tracePt t="135348" x="10382250" y="2159000"/>
          <p14:tracePt t="135355" x="10382250" y="2217738"/>
          <p14:tracePt t="135364" x="10382250" y="2286000"/>
          <p14:tracePt t="135373" x="10382250" y="2328863"/>
          <p14:tracePt t="135389" x="10382250" y="2336800"/>
          <p14:tracePt t="135397" x="10390188" y="2362200"/>
          <p14:tracePt t="135404" x="10407650" y="2362200"/>
          <p14:tracePt t="135411" x="10433050" y="2379663"/>
          <p14:tracePt t="135421" x="10442575" y="2387600"/>
          <p14:tracePt t="135427" x="10458450" y="2387600"/>
          <p14:tracePt t="135438" x="10483850" y="2387600"/>
          <p14:tracePt t="135443" x="10526713" y="2387600"/>
          <p14:tracePt t="135451" x="10552113" y="2387600"/>
          <p14:tracePt t="135459" x="10620375" y="2387600"/>
          <p14:tracePt t="135467" x="10679113" y="2387600"/>
          <p14:tracePt t="135475" x="10704513" y="2387600"/>
          <p14:tracePt t="135483" x="10790238" y="2387600"/>
          <p14:tracePt t="135491" x="10858500" y="2387600"/>
          <p14:tracePt t="135499" x="10883900" y="2387600"/>
          <p14:tracePt t="135508" x="10968038" y="2405063"/>
          <p14:tracePt t="135515" x="11061700" y="2430463"/>
          <p14:tracePt t="135524" x="11155363" y="2447925"/>
          <p14:tracePt t="135531" x="11249025" y="2481263"/>
          <p14:tracePt t="135539" x="11325225" y="2541588"/>
          <p14:tracePt t="135547" x="11360150" y="2582863"/>
          <p14:tracePt t="135555" x="11360150" y="2633663"/>
          <p14:tracePt t="135563" x="11360150" y="2660650"/>
          <p14:tracePt t="135570" x="11360150" y="2668588"/>
          <p14:tracePt t="135579" x="11360150" y="2693988"/>
          <p14:tracePt t="135619" x="11350625" y="2711450"/>
          <p14:tracePt t="135637" x="11325225" y="2676525"/>
          <p14:tracePt t="135644" x="11325225" y="2633663"/>
          <p14:tracePt t="135651" x="11307763" y="2582863"/>
          <p14:tracePt t="135659" x="11291888" y="2557463"/>
          <p14:tracePt t="135667" x="11282363" y="2489200"/>
          <p14:tracePt t="135676" x="11282363" y="2481263"/>
          <p14:tracePt t="135683" x="11282363" y="2463800"/>
          <p14:tracePt t="135699" x="11282363" y="2413000"/>
          <p14:tracePt t="135708" x="11282363" y="2362200"/>
          <p14:tracePt t="135715" x="11282363" y="2319338"/>
          <p14:tracePt t="135723" x="11317288" y="2303463"/>
          <p14:tracePt t="135731" x="11360150" y="2303463"/>
          <p14:tracePt t="135739" x="11393488" y="2303463"/>
          <p14:tracePt t="135779" x="11401425" y="2303463"/>
          <p14:tracePt t="135786" x="11401425" y="2344738"/>
          <p14:tracePt t="135795" x="11393488" y="2413000"/>
          <p14:tracePt t="135804" x="11376025" y="2438400"/>
          <p14:tracePt t="135891" x="11385550" y="2473325"/>
          <p14:tracePt t="135899" x="11385550" y="2481263"/>
          <p14:tracePt t="135915" x="11401425" y="2524125"/>
          <p14:tracePt t="135924" x="11401425" y="2541588"/>
          <p14:tracePt t="136292" x="11393488" y="2532063"/>
          <p14:tracePt t="136301" x="11368088" y="2489200"/>
          <p14:tracePt t="136315" x="11342688" y="2473325"/>
          <p14:tracePt t="136323" x="11307763" y="2463800"/>
          <p14:tracePt t="136330" x="11299825" y="2463800"/>
          <p14:tracePt t="136339" x="11256963" y="2447925"/>
          <p14:tracePt t="136346" x="11241088" y="2447925"/>
          <p14:tracePt t="136355" x="11231563" y="2447925"/>
          <p14:tracePt t="136362" x="11188700" y="2422525"/>
          <p14:tracePt t="136370" x="11180763" y="2422525"/>
          <p14:tracePt t="136379" x="11137900" y="2422525"/>
          <p14:tracePt t="136386" x="11122025" y="2422525"/>
          <p14:tracePt t="136540" x="11112500" y="2422525"/>
          <p14:tracePt t="136611" x="11104563" y="2422525"/>
          <p14:tracePt t="136659" x="11087100" y="2422525"/>
          <p14:tracePt t="136683" x="11087100" y="2438400"/>
          <p14:tracePt t="136691" x="11087100" y="2463800"/>
          <p14:tracePt t="136708" x="11087100" y="2473325"/>
          <p14:tracePt t="136724" x="11087100" y="2498725"/>
          <p14:tracePt t="136739" x="11087100" y="2524125"/>
          <p14:tracePt t="136771" x="11087100" y="2541588"/>
          <p14:tracePt t="136779" x="11087100" y="2549525"/>
          <p14:tracePt t="136787" x="11096625" y="2574925"/>
          <p14:tracePt t="136803" x="11096625" y="2592388"/>
          <p14:tracePt t="136819" x="11104563" y="2617788"/>
          <p14:tracePt t="137164" x="11122025" y="2625725"/>
          <p14:tracePt t="137187" x="11122025" y="2651125"/>
          <p14:tracePt t="137195" x="11122025" y="2668588"/>
          <p14:tracePt t="137210" x="11122025" y="2693988"/>
          <p14:tracePt t="137219" x="11122025" y="2719388"/>
          <p14:tracePt t="137226" x="11122025" y="2727325"/>
          <p14:tracePt t="137236" x="11122025" y="2744788"/>
          <p14:tracePt t="137242" x="11122025" y="2752725"/>
          <p14:tracePt t="137250" x="11122025" y="2778125"/>
          <p14:tracePt t="137274" x="11122025" y="2795588"/>
          <p14:tracePt t="137492" x="11112500" y="2805113"/>
          <p14:tracePt t="137500" x="11104563" y="2813050"/>
          <p14:tracePt t="137515" x="11087100" y="2830513"/>
          <p14:tracePt t="137522" x="11079163" y="2830513"/>
          <p14:tracePt t="137555" x="11071225" y="2838450"/>
          <p14:tracePt t="137562" x="11053763" y="2855913"/>
          <p14:tracePt t="137570" x="11044238" y="2881313"/>
          <p14:tracePt t="137860" x="11044238" y="2906713"/>
          <p14:tracePt t="137869" x="11044238" y="2922588"/>
          <p14:tracePt t="137876" x="11044238" y="2932113"/>
          <p14:tracePt t="137882" x="11028363" y="2940050"/>
          <p14:tracePt t="137890" x="11028363" y="2965450"/>
          <p14:tracePt t="137898" x="11028363" y="2982913"/>
          <p14:tracePt t="137906" x="11002963" y="3025775"/>
          <p14:tracePt t="137914" x="11002963" y="3051175"/>
          <p14:tracePt t="137922" x="10993438" y="3059113"/>
          <p14:tracePt t="137930" x="10993438" y="3101975"/>
          <p14:tracePt t="137938" x="10977563" y="3135313"/>
          <p14:tracePt t="137946" x="10960100" y="3160713"/>
          <p14:tracePt t="137955" x="10960100" y="3170238"/>
          <p14:tracePt t="137962" x="10934700" y="3211513"/>
          <p14:tracePt t="138204" x="10917238" y="3228975"/>
          <p14:tracePt t="138212" x="10917238" y="3254375"/>
          <p14:tracePt t="138220" x="10917238" y="3263900"/>
          <p14:tracePt t="138298" x="10917238" y="3279775"/>
          <p14:tracePt t="138307" x="10909300" y="3289300"/>
          <p14:tracePt t="138315" x="10909300" y="3297238"/>
          <p14:tracePt t="138323" x="10891838" y="3330575"/>
          <p14:tracePt t="138355" x="10883900" y="3355975"/>
          <p14:tracePt t="138378" x="10866438" y="3365500"/>
          <p14:tracePt t="138668" x="10858500" y="3382963"/>
          <p14:tracePt t="138690" x="10841038" y="3382963"/>
          <p14:tracePt t="138706" x="10815638" y="3382963"/>
          <p14:tracePt t="138714" x="10807700" y="3382963"/>
          <p14:tracePt t="138722" x="10798175" y="3382963"/>
          <p14:tracePt t="138730" x="10764838" y="3408363"/>
          <p14:tracePt t="138738" x="10756900" y="3424238"/>
          <p14:tracePt t="138746" x="10747375" y="3433763"/>
          <p14:tracePt t="138755" x="10729913" y="3475038"/>
          <p14:tracePt t="138762" x="10714038" y="3535363"/>
          <p14:tracePt t="138771" x="10714038" y="3586163"/>
          <p14:tracePt t="138778" x="10696575" y="3629025"/>
          <p14:tracePt t="138786" x="10663238" y="3722688"/>
          <p14:tracePt t="138794" x="10645775" y="3763963"/>
          <p14:tracePt t="138802" x="10628313" y="3832225"/>
          <p14:tracePt t="138810" x="10628313" y="3857625"/>
          <p14:tracePt t="138818" x="10628313" y="3908425"/>
          <p14:tracePt t="138826" x="10628313" y="3935413"/>
          <p14:tracePt t="138835" x="10628313" y="3943350"/>
          <p14:tracePt t="138842" x="10628313" y="3968750"/>
          <p14:tracePt t="138850" x="10628313" y="3986213"/>
          <p14:tracePt t="138885" x="10628313" y="3994150"/>
          <p14:tracePt t="139019" x="10645775" y="4019550"/>
          <p14:tracePt t="139026" x="10645775" y="4037013"/>
          <p14:tracePt t="139035" x="10663238" y="4044950"/>
          <p14:tracePt t="139042" x="10671175" y="4062413"/>
          <p14:tracePt t="139050" x="10714038" y="4062413"/>
          <p14:tracePt t="139058" x="10739438" y="4070350"/>
          <p14:tracePt t="139066" x="10756900" y="4087813"/>
          <p14:tracePt t="139074" x="10782300" y="4095750"/>
          <p14:tracePt t="139082" x="10782300" y="4121150"/>
          <p14:tracePt t="139090" x="10782300" y="4138613"/>
          <p14:tracePt t="139106" x="10782300" y="4146550"/>
          <p14:tracePt t="139282" x="10790238" y="4146550"/>
          <p14:tracePt t="139290" x="10807700" y="4146550"/>
          <p14:tracePt t="139298" x="10848975" y="4146550"/>
          <p14:tracePt t="139306" x="10841038" y="4113213"/>
          <p14:tracePt t="139314" x="10823575" y="4087813"/>
          <p14:tracePt t="139322" x="10823575" y="4062413"/>
          <p14:tracePt t="139354" x="10815638" y="4044950"/>
          <p14:tracePt t="139371" x="10798175" y="4044950"/>
          <p14:tracePt t="139474" x="10790238" y="4044950"/>
          <p14:tracePt t="141435" x="10782300" y="4044950"/>
          <p14:tracePt t="141499" x="10764838" y="4044950"/>
          <p14:tracePt t="141507" x="10739438" y="4044950"/>
          <p14:tracePt t="141515" x="10714038" y="4044950"/>
          <p14:tracePt t="141524" x="10671175" y="4044950"/>
          <p14:tracePt t="141531" x="10653713" y="4044950"/>
          <p14:tracePt t="141675" x="10663238" y="4037013"/>
          <p14:tracePt t="141683" x="10671175" y="4019550"/>
          <p14:tracePt t="141747" x="10671175" y="3994150"/>
          <p14:tracePt t="141763" x="10679113" y="3986213"/>
          <p14:tracePt t="141803" x="10696575" y="3986213"/>
          <p14:tracePt t="141811" x="10704513" y="3968750"/>
          <p14:tracePt t="141859" x="10721975" y="3960813"/>
          <p14:tracePt t="141923" x="10721975" y="3935413"/>
          <p14:tracePt t="141931" x="10721975" y="3925888"/>
          <p14:tracePt t="141939" x="10721975" y="3908425"/>
          <p14:tracePt t="142075" x="10721975" y="3867150"/>
          <p14:tracePt t="142083" x="10729913" y="3857625"/>
          <p14:tracePt t="142123" x="10729913" y="3849688"/>
          <p14:tracePt t="142140" x="10729913" y="3832225"/>
          <p14:tracePt t="142146" x="10729913" y="3806825"/>
          <p14:tracePt t="142155" x="10747375" y="3798888"/>
          <p14:tracePt t="142171" x="10747375" y="3781425"/>
          <p14:tracePt t="142178" x="10772775" y="3756025"/>
          <p14:tracePt t="142186" x="10772775" y="3748088"/>
          <p14:tracePt t="142202" x="10772775" y="3730625"/>
          <p14:tracePt t="143939" x="10782300" y="3722688"/>
          <p14:tracePt t="143955" x="10798175" y="3722688"/>
          <p14:tracePt t="144491" x="10798175" y="3738563"/>
          <p14:tracePt t="144499" x="10790238" y="3748088"/>
          <p14:tracePt t="144515" x="10782300" y="3748088"/>
          <p14:tracePt t="144635" x="10756900" y="3763963"/>
          <p14:tracePt t="144747" x="10739438" y="3756025"/>
          <p14:tracePt t="144755" x="10739438" y="3748088"/>
          <p14:tracePt t="144763" x="10747375" y="3730625"/>
          <p14:tracePt t="144771" x="10747375" y="3722688"/>
          <p14:tracePt t="144778" x="10747375" y="3705225"/>
          <p14:tracePt t="144794" x="10756900" y="3654425"/>
          <p14:tracePt t="144802" x="10772775" y="3636963"/>
          <p14:tracePt t="144810" x="10790238" y="3560763"/>
          <p14:tracePt t="144819" x="10798175" y="3502025"/>
          <p14:tracePt t="144826" x="10815638" y="3433763"/>
          <p14:tracePt t="144836" x="10848975" y="3398838"/>
          <p14:tracePt t="144842" x="10866438" y="3355975"/>
          <p14:tracePt t="144852" x="10883900" y="3305175"/>
          <p14:tracePt t="144858" x="10883900" y="3297238"/>
          <p14:tracePt t="144867" x="10883900" y="3289300"/>
          <p14:tracePt t="144887" x="10883900" y="3271838"/>
          <p14:tracePt t="144922" x="10883900" y="3263900"/>
          <p14:tracePt t="144931" x="10883900" y="3238500"/>
          <p14:tracePt t="144939" x="10883900" y="3221038"/>
          <p14:tracePt t="144955" x="10883900" y="3211513"/>
          <p14:tracePt t="144962" x="10883900" y="3195638"/>
          <p14:tracePt t="145252" x="10891838" y="3170238"/>
          <p14:tracePt t="145268" x="10926763" y="3127375"/>
          <p14:tracePt t="145284" x="10926763" y="3076575"/>
          <p14:tracePt t="145292" x="10942638" y="3051175"/>
          <p14:tracePt t="145299" x="10942638" y="3025775"/>
          <p14:tracePt t="145306" x="10942638" y="3008313"/>
          <p14:tracePt t="145314" x="10942638" y="2957513"/>
          <p14:tracePt t="145323" x="10942638" y="2922588"/>
          <p14:tracePt t="145330" x="10942638" y="2914650"/>
          <p14:tracePt t="145338" x="10934700" y="2871788"/>
          <p14:tracePt t="145346" x="10926763" y="2863850"/>
          <p14:tracePt t="145355" x="10909300" y="2820988"/>
          <p14:tracePt t="145362" x="10901363" y="2805113"/>
          <p14:tracePt t="145371" x="10883900" y="2778125"/>
          <p14:tracePt t="145378" x="10874375" y="2770188"/>
          <p14:tracePt t="145394" x="10858500" y="2752725"/>
          <p14:tracePt t="145410" x="10848975" y="2744788"/>
          <p14:tracePt t="145426" x="10833100" y="2736850"/>
          <p14:tracePt t="145435" x="10823575" y="2719388"/>
          <p14:tracePt t="145442" x="10798175" y="2711450"/>
          <p14:tracePt t="145452" x="10782300" y="2676525"/>
          <p14:tracePt t="145458" x="10772775" y="2676525"/>
          <p14:tracePt t="145467" x="10756900" y="2676525"/>
          <p14:tracePt t="145474" x="10747375" y="2668588"/>
          <p14:tracePt t="145482" x="10721975" y="2651125"/>
          <p14:tracePt t="145490" x="10704513" y="2651125"/>
          <p14:tracePt t="145498" x="10663238" y="2643188"/>
          <p14:tracePt t="145506" x="10637838" y="2625725"/>
          <p14:tracePt t="145515" x="10602913" y="2608263"/>
          <p14:tracePt t="145523" x="10594975" y="2600325"/>
          <p14:tracePt t="145531" x="10585450" y="2582863"/>
          <p14:tracePt t="145539" x="10544175" y="2574925"/>
          <p14:tracePt t="145547" x="10509250" y="2541588"/>
          <p14:tracePt t="145563" x="10467975" y="2524125"/>
          <p14:tracePt t="145571" x="10450513" y="2524125"/>
          <p14:tracePt t="145579" x="10425113" y="2516188"/>
          <p14:tracePt t="145587" x="10415588" y="2516188"/>
          <p14:tracePt t="145594" x="10399713" y="2516188"/>
          <p14:tracePt t="145602" x="10374313" y="2498725"/>
          <p14:tracePt t="145619" x="10348913" y="2473325"/>
          <p14:tracePt t="145626" x="10313988" y="2473325"/>
          <p14:tracePt t="145635" x="10306050" y="2455863"/>
          <p14:tracePt t="145642" x="10280650" y="2447925"/>
          <p14:tracePt t="145652" x="10255250" y="2447925"/>
          <p14:tracePt t="145658" x="10237788" y="2447925"/>
          <p14:tracePt t="145667" x="10194925" y="2447925"/>
          <p14:tracePt t="145675" x="10169525" y="2430463"/>
          <p14:tracePt t="145682" x="10144125" y="2430463"/>
          <p14:tracePt t="145690" x="10118725" y="2430463"/>
          <p14:tracePt t="145698" x="10101263" y="2430463"/>
          <p14:tracePt t="145706" x="10059988" y="2430463"/>
          <p14:tracePt t="145715" x="10017125" y="2413000"/>
          <p14:tracePt t="145723" x="9999663" y="2405063"/>
          <p14:tracePt t="145731" x="9974263" y="2405063"/>
          <p14:tracePt t="145739" x="9931400" y="2405063"/>
          <p14:tracePt t="145746" x="9923463" y="2405063"/>
          <p14:tracePt t="145756" x="9898063" y="2405063"/>
          <p14:tracePt t="145762" x="9847263" y="2405063"/>
          <p14:tracePt t="145771" x="9821863" y="2405063"/>
          <p14:tracePt t="145779" x="9796463" y="2405063"/>
          <p14:tracePt t="145787" x="9771063" y="2405063"/>
          <p14:tracePt t="145795" x="9753600" y="2405063"/>
          <p14:tracePt t="145802" x="9720263" y="2405063"/>
          <p14:tracePt t="145819" x="9702800" y="2405063"/>
          <p14:tracePt t="145826" x="9694863" y="2405063"/>
          <p14:tracePt t="145835" x="9652000" y="2405063"/>
          <p14:tracePt t="145852" x="9626600" y="2405063"/>
          <p14:tracePt t="145858" x="9591675" y="2405063"/>
          <p14:tracePt t="145867" x="9583738" y="2405063"/>
          <p14:tracePt t="145875" x="9575800" y="2405063"/>
          <p14:tracePt t="145883" x="9558338" y="2405063"/>
          <p14:tracePt t="145891" x="9532938" y="2405063"/>
          <p14:tracePt t="145898" x="9507538" y="2405063"/>
          <p14:tracePt t="145907" x="9498013" y="2405063"/>
          <p14:tracePt t="145914" x="9456738" y="2405063"/>
          <p14:tracePt t="145923" x="9431338" y="2405063"/>
          <p14:tracePt t="145930" x="9380538" y="2405063"/>
          <p14:tracePt t="145939" x="9353550" y="2405063"/>
          <p14:tracePt t="145946" x="9312275" y="2405063"/>
          <p14:tracePt t="145955" x="9277350" y="2405063"/>
          <p14:tracePt t="145962" x="9251950" y="2405063"/>
          <p14:tracePt t="145971" x="9226550" y="2405063"/>
          <p14:tracePt t="145978" x="9218613" y="2405063"/>
          <p14:tracePt t="145986" x="9175750" y="2405063"/>
          <p14:tracePt t="145995" x="9158288" y="2405063"/>
          <p14:tracePt t="146002" x="9124950" y="2405063"/>
          <p14:tracePt t="146011" x="9107488" y="2405063"/>
          <p14:tracePt t="146019" x="9099550" y="2405063"/>
          <p14:tracePt t="146026" x="9082088" y="2405063"/>
          <p14:tracePt t="146036" x="9074150" y="2405063"/>
          <p14:tracePt t="146042" x="9048750" y="2422525"/>
          <p14:tracePt t="146052" x="9031288" y="2430463"/>
          <p14:tracePt t="146060" x="9023350" y="2430463"/>
          <p14:tracePt t="146067" x="8963025" y="2447925"/>
          <p14:tracePt t="146075" x="8937625" y="2473325"/>
          <p14:tracePt t="146083" x="8921750" y="2473325"/>
          <p14:tracePt t="146090" x="8912225" y="2489200"/>
          <p14:tracePt t="146099" x="8853488" y="2498725"/>
          <p14:tracePt t="146106" x="8802688" y="2549525"/>
          <p14:tracePt t="146115" x="8759825" y="2566988"/>
          <p14:tracePt t="146123" x="8724900" y="2582863"/>
          <p14:tracePt t="146131" x="8658225" y="2617788"/>
          <p14:tracePt t="146139" x="8632825" y="2625725"/>
          <p14:tracePt t="146147" x="8564563" y="2660650"/>
          <p14:tracePt t="146163" x="8513763" y="2711450"/>
          <p14:tracePt t="146178" x="8488363" y="2727325"/>
          <p14:tracePt t="146195" x="8470900" y="2736850"/>
          <p14:tracePt t="146210" x="8470900" y="2752725"/>
          <p14:tracePt t="146219" x="8445500" y="2778125"/>
          <p14:tracePt t="146236" x="8435975" y="2787650"/>
          <p14:tracePt t="146258" x="8420100" y="2820988"/>
          <p14:tracePt t="146267" x="8420100" y="2830513"/>
          <p14:tracePt t="146274" x="8410575" y="2855913"/>
          <p14:tracePt t="146290" x="8410575" y="2897188"/>
          <p14:tracePt t="146298" x="8410575" y="2949575"/>
          <p14:tracePt t="146306" x="8394700" y="2974975"/>
          <p14:tracePt t="146315" x="8385175" y="2990850"/>
          <p14:tracePt t="146323" x="8385175" y="3000375"/>
          <p14:tracePt t="146331" x="8385175" y="3041650"/>
          <p14:tracePt t="146339" x="8385175" y="3051175"/>
          <p14:tracePt t="146346" x="8385175" y="3076575"/>
          <p14:tracePt t="146355" x="8385175" y="3109913"/>
          <p14:tracePt t="146363" x="8385175" y="3119438"/>
          <p14:tracePt t="146372" x="8385175" y="3160713"/>
          <p14:tracePt t="146386" x="8385175" y="3186113"/>
          <p14:tracePt t="146394" x="8385175" y="3211513"/>
          <p14:tracePt t="146402" x="8385175" y="3228975"/>
          <p14:tracePt t="146411" x="8402638" y="3254375"/>
          <p14:tracePt t="146419" x="8410575" y="3263900"/>
          <p14:tracePt t="146435" x="8435975" y="3297238"/>
          <p14:tracePt t="146452" x="8435975" y="3305175"/>
          <p14:tracePt t="146459" x="8453438" y="3314700"/>
          <p14:tracePt t="146467" x="8462963" y="3330575"/>
          <p14:tracePt t="146490" x="8478838" y="3340100"/>
          <p14:tracePt t="146499" x="8478838" y="3355975"/>
          <p14:tracePt t="146506" x="8488363" y="3365500"/>
          <p14:tracePt t="146515" x="8513763" y="3382963"/>
          <p14:tracePt t="146523" x="8529638" y="3390900"/>
          <p14:tracePt t="146531" x="8555038" y="3390900"/>
          <p14:tracePt t="146539" x="8564563" y="3398838"/>
          <p14:tracePt t="146546" x="8589963" y="3416300"/>
          <p14:tracePt t="146555" x="8623300" y="3449638"/>
          <p14:tracePt t="146563" x="8632825" y="3449638"/>
          <p14:tracePt t="146571" x="8658225" y="3475038"/>
          <p14:tracePt t="146579" x="8691563" y="3475038"/>
          <p14:tracePt t="146587" x="8734425" y="3509963"/>
          <p14:tracePt t="146602" x="8759825" y="3509963"/>
          <p14:tracePt t="146611" x="8793163" y="3517900"/>
          <p14:tracePt t="146618" x="8802688" y="3535363"/>
          <p14:tracePt t="146627" x="8843963" y="3535363"/>
          <p14:tracePt t="146635" x="8878888" y="3543300"/>
          <p14:tracePt t="146643" x="8937625" y="3543300"/>
          <p14:tracePt t="146652" x="8988425" y="3578225"/>
          <p14:tracePt t="146659" x="9031288" y="3578225"/>
          <p14:tracePt t="146667" x="9074150" y="3578225"/>
          <p14:tracePt t="146674" x="9107488" y="3578225"/>
          <p14:tracePt t="146683" x="9150350" y="3578225"/>
          <p14:tracePt t="146690" x="9175750" y="3594100"/>
          <p14:tracePt t="146699" x="9201150" y="3594100"/>
          <p14:tracePt t="146706" x="9218613" y="3603625"/>
          <p14:tracePt t="146715" x="9226550" y="3603625"/>
          <p14:tracePt t="146723" x="9244013" y="3603625"/>
          <p14:tracePt t="146731" x="9269413" y="3603625"/>
          <p14:tracePt t="146739" x="9277350" y="3603625"/>
          <p14:tracePt t="146747" x="9302750" y="3603625"/>
          <p14:tracePt t="146755" x="9353550" y="3603625"/>
          <p14:tracePt t="146762" x="9380538" y="3603625"/>
          <p14:tracePt t="146771" x="9421813" y="3603625"/>
          <p14:tracePt t="146779" x="9490075" y="3603625"/>
          <p14:tracePt t="146786" x="9515475" y="3603625"/>
          <p14:tracePt t="146795" x="9540875" y="3603625"/>
          <p14:tracePt t="146802" x="9575800" y="3586163"/>
          <p14:tracePt t="146819" x="9601200" y="3568700"/>
          <p14:tracePt t="146826" x="9642475" y="3568700"/>
          <p14:tracePt t="146836" x="9659938" y="3568700"/>
          <p14:tracePt t="146843" x="9702800" y="3552825"/>
          <p14:tracePt t="146852" x="9745663" y="3552825"/>
          <p14:tracePt t="146859" x="9786938" y="3552825"/>
          <p14:tracePt t="146867" x="9821863" y="3552825"/>
          <p14:tracePt t="146886" x="9974263" y="3502025"/>
          <p14:tracePt t="146890" x="9991725" y="3502025"/>
          <p14:tracePt t="146899" x="10042525" y="3502025"/>
          <p14:tracePt t="146907" x="10093325" y="3484563"/>
          <p14:tracePt t="146915" x="10118725" y="3484563"/>
          <p14:tracePt t="146923" x="10169525" y="3484563"/>
          <p14:tracePt t="146931" x="10179050" y="3484563"/>
          <p14:tracePt t="146939" x="10186988" y="3475038"/>
          <p14:tracePt t="146946" x="10229850" y="3475038"/>
          <p14:tracePt t="146963" x="10263188" y="3459163"/>
          <p14:tracePt t="146987" x="10306050" y="3459163"/>
          <p14:tracePt t="146995" x="10331450" y="3433763"/>
          <p14:tracePt t="147011" x="10348913" y="3416300"/>
          <p14:tracePt t="147019" x="10390188" y="3416300"/>
          <p14:tracePt t="147026" x="10399713" y="3408363"/>
          <p14:tracePt t="147035" x="10415588" y="3408363"/>
          <p14:tracePt t="147043" x="10450513" y="3390900"/>
          <p14:tracePt t="147067" x="10467975" y="3390900"/>
          <p14:tracePt t="147074" x="10475913" y="3390900"/>
          <p14:tracePt t="147083" x="10534650" y="3365500"/>
          <p14:tracePt t="147099" x="10569575" y="3348038"/>
          <p14:tracePt t="147106" x="10612438" y="3330575"/>
          <p14:tracePt t="147114" x="10645775" y="3314700"/>
          <p14:tracePt t="147123" x="10671175" y="3314700"/>
          <p14:tracePt t="147131" x="10679113" y="3305175"/>
          <p14:tracePt t="147139" x="10704513" y="3279775"/>
          <p14:tracePt t="147146" x="10756900" y="3263900"/>
          <p14:tracePt t="147156" x="10764838" y="3246438"/>
          <p14:tracePt t="147163" x="10798175" y="3221038"/>
          <p14:tracePt t="147171" x="10807700" y="3211513"/>
          <p14:tracePt t="147187" x="10815638" y="3195638"/>
          <p14:tracePt t="147195" x="10833100" y="3186113"/>
          <p14:tracePt t="147202" x="10841038" y="3160713"/>
          <p14:tracePt t="147211" x="10874375" y="3144838"/>
          <p14:tracePt t="147219" x="10883900" y="3135313"/>
          <p14:tracePt t="147235" x="10901363" y="3119438"/>
          <p14:tracePt t="147243" x="10909300" y="3109913"/>
          <p14:tracePt t="147258" x="10909300" y="3094038"/>
          <p14:tracePt t="147317" x="10909300" y="3084513"/>
          <p14:tracePt t="147323" x="10934700" y="3059113"/>
          <p14:tracePt t="147332" x="10934700" y="3041650"/>
          <p14:tracePt t="147340" x="10934700" y="3033713"/>
          <p14:tracePt t="147348" x="10934700" y="3025775"/>
          <p14:tracePt t="147364" x="10934700" y="3008313"/>
          <p14:tracePt t="147371" x="10934700" y="2982913"/>
          <p14:tracePt t="147387" x="10934700" y="2974975"/>
          <p14:tracePt t="147435" x="10934700" y="2957513"/>
          <p14:tracePt t="147443" x="10934700" y="2949575"/>
          <p14:tracePt t="147459" x="10934700" y="2922588"/>
          <p14:tracePt t="147467" x="10934700" y="2906713"/>
          <p14:tracePt t="147475" x="10934700" y="2897188"/>
          <p14:tracePt t="147483" x="10934700" y="2889250"/>
          <p14:tracePt t="147491" x="10934700" y="2846388"/>
          <p14:tracePt t="147499" x="10917238" y="2830513"/>
          <p14:tracePt t="147507" x="10909300" y="2820988"/>
          <p14:tracePt t="147515" x="10883900" y="2795588"/>
          <p14:tracePt t="147524" x="10866438" y="2762250"/>
          <p14:tracePt t="147540" x="10848975" y="2736850"/>
          <p14:tracePt t="147547" x="10833100" y="2701925"/>
          <p14:tracePt t="147563" x="10823575" y="2693988"/>
          <p14:tracePt t="147571" x="10815638" y="2686050"/>
          <p14:tracePt t="147579" x="10798175" y="2668588"/>
          <p14:tracePt t="147587" x="10756900" y="2643188"/>
          <p14:tracePt t="147595" x="10729913" y="2625725"/>
          <p14:tracePt t="147603" x="10696575" y="2608263"/>
          <p14:tracePt t="147611" x="10653713" y="2600325"/>
          <p14:tracePt t="147627" x="10585450" y="2582863"/>
          <p14:tracePt t="147636" x="10577513" y="2566988"/>
          <p14:tracePt t="147643" x="10560050" y="2566988"/>
          <p14:tracePt t="147653" x="10534650" y="2557463"/>
          <p14:tracePt t="147659" x="10509250" y="2557463"/>
          <p14:tracePt t="147667" x="10442575" y="2541588"/>
          <p14:tracePt t="147675" x="10433050" y="2541588"/>
          <p14:tracePt t="147683" x="10425113" y="2541588"/>
          <p14:tracePt t="147691" x="10364788" y="2541588"/>
          <p14:tracePt t="147699" x="10323513" y="2541588"/>
          <p14:tracePt t="147707" x="10288588" y="2541588"/>
          <p14:tracePt t="147715" x="10263188" y="2541588"/>
          <p14:tracePt t="147724" x="10220325" y="2541588"/>
          <p14:tracePt t="147731" x="10169525" y="2524125"/>
          <p14:tracePt t="147739" x="10144125" y="2524125"/>
          <p14:tracePt t="147747" x="10136188" y="2524125"/>
          <p14:tracePt t="147756" x="10093325" y="2524125"/>
          <p14:tracePt t="147763" x="10067925" y="2524125"/>
          <p14:tracePt t="147771" x="10017125" y="2524125"/>
          <p14:tracePt t="147779" x="9956800" y="2524125"/>
          <p14:tracePt t="147786" x="9931400" y="2524125"/>
          <p14:tracePt t="147795" x="9864725" y="2524125"/>
          <p14:tracePt t="147803" x="9821863" y="2524125"/>
          <p14:tracePt t="147811" x="9779000" y="2524125"/>
          <p14:tracePt t="147819" x="9728200" y="2524125"/>
          <p14:tracePt t="147827" x="9720263" y="2524125"/>
          <p14:tracePt t="147836" x="9702800" y="2524125"/>
          <p14:tracePt t="147843" x="9694863" y="2524125"/>
          <p14:tracePt t="147859" x="9667875" y="2524125"/>
          <p14:tracePt t="147867" x="9642475" y="2524125"/>
          <p14:tracePt t="147875" x="9591675" y="2524125"/>
          <p14:tracePt t="147888" x="9566275" y="2524125"/>
          <p14:tracePt t="147892" x="9523413" y="2524125"/>
          <p14:tracePt t="147899" x="9439275" y="2524125"/>
          <p14:tracePt t="147908" x="9413875" y="2524125"/>
          <p14:tracePt t="147915" x="9363075" y="2524125"/>
          <p14:tracePt t="147923" x="9337675" y="2524125"/>
          <p14:tracePt t="147931" x="9294813" y="2524125"/>
          <p14:tracePt t="147939" x="9277350" y="2524125"/>
          <p14:tracePt t="147947" x="9269413" y="2524125"/>
          <p14:tracePt t="147957" x="9209088" y="2524125"/>
          <p14:tracePt t="147963" x="9183688" y="2524125"/>
          <p14:tracePt t="147979" x="9142413" y="2524125"/>
          <p14:tracePt t="147995" x="9124950" y="2524125"/>
          <p14:tracePt t="148003" x="9117013" y="2524125"/>
          <p14:tracePt t="148011" x="9091613" y="2524125"/>
          <p14:tracePt t="148019" x="9082088" y="2524125"/>
          <p14:tracePt t="148027" x="9048750" y="2532063"/>
          <p14:tracePt t="148036" x="9023350" y="2532063"/>
          <p14:tracePt t="148043" x="8997950" y="2557463"/>
          <p14:tracePt t="148157" x="8963025" y="2592388"/>
          <p14:tracePt t="148165" x="8937625" y="2600325"/>
          <p14:tracePt t="148172" x="8886825" y="2651125"/>
          <p14:tracePt t="148181" x="8836025" y="2686050"/>
          <p14:tracePt t="148189" x="8828088" y="2711450"/>
          <p14:tracePt t="148195" x="8810625" y="2744788"/>
          <p14:tracePt t="148203" x="8802688" y="2752725"/>
          <p14:tracePt t="148211" x="8785225" y="2762250"/>
          <p14:tracePt t="148267" x="8785225" y="2795588"/>
          <p14:tracePt t="148275" x="8777288" y="2805113"/>
          <p14:tracePt t="148291" x="8777288" y="2846388"/>
          <p14:tracePt t="148299" x="8777288" y="2871788"/>
          <p14:tracePt t="148307" x="8777288" y="2914650"/>
          <p14:tracePt t="148315" x="8777288" y="2940050"/>
          <p14:tracePt t="148324" x="8777288" y="2974975"/>
          <p14:tracePt t="148331" x="8777288" y="3000375"/>
          <p14:tracePt t="148347" x="8777288" y="3008313"/>
          <p14:tracePt t="148427" x="8777288" y="3033713"/>
          <p14:tracePt t="148435" x="8793163" y="3051175"/>
          <p14:tracePt t="148452" x="8802688" y="3059113"/>
          <p14:tracePt t="148459" x="8818563" y="3076575"/>
          <p14:tracePt t="148469" x="8843963" y="3084513"/>
          <p14:tracePt t="148491" x="8853488" y="3101975"/>
          <p14:tracePt t="148500" x="8869363" y="3109913"/>
          <p14:tracePt t="148508" x="8894763" y="3127375"/>
          <p14:tracePt t="148515" x="8904288" y="3127375"/>
          <p14:tracePt t="148531" x="8912225" y="3135313"/>
          <p14:tracePt t="148556" x="8929688" y="3152775"/>
          <p14:tracePt t="148563" x="8955088" y="3152775"/>
          <p14:tracePt t="148571" x="8963025" y="3152775"/>
          <p14:tracePt t="148579" x="8988425" y="3160713"/>
          <p14:tracePt t="148586" x="9005888" y="3178175"/>
          <p14:tracePt t="148595" x="9013825" y="3186113"/>
          <p14:tracePt t="148603" x="9039225" y="3195638"/>
          <p14:tracePt t="148611" x="9056688" y="3195638"/>
          <p14:tracePt t="148619" x="9099550" y="3211513"/>
          <p14:tracePt t="148627" x="9107488" y="3211513"/>
          <p14:tracePt t="148637" x="9150350" y="3211513"/>
          <p14:tracePt t="148643" x="9175750" y="3228975"/>
          <p14:tracePt t="148653" x="9193213" y="3238500"/>
          <p14:tracePt t="148708" x="9218613" y="3254375"/>
          <p14:tracePt t="148715" x="9302750" y="3254375"/>
          <p14:tracePt t="148723" x="9312275" y="3263900"/>
          <p14:tracePt t="148730" x="9353550" y="3279775"/>
          <p14:tracePt t="148738" x="9380538" y="3279775"/>
          <p14:tracePt t="148748" x="9413875" y="3279775"/>
          <p14:tracePt t="148757" x="9439275" y="3305175"/>
          <p14:tracePt t="148764" x="9464675" y="3305175"/>
          <p14:tracePt t="148773" x="9532938" y="3305175"/>
          <p14:tracePt t="148780" x="9558338" y="3322638"/>
          <p14:tracePt t="148787" x="9609138" y="3322638"/>
          <p14:tracePt t="148794" x="9617075" y="3322638"/>
          <p14:tracePt t="148802" x="9626600" y="3340100"/>
          <p14:tracePt t="148812" x="9652000" y="3340100"/>
          <p14:tracePt t="148820" x="9685338" y="3348038"/>
          <p14:tracePt t="148840" x="9728200" y="3348038"/>
          <p14:tracePt t="148845" x="9753600" y="3348038"/>
          <p14:tracePt t="148853" x="9804400" y="3348038"/>
          <p14:tracePt t="148859" x="9829800" y="3348038"/>
          <p14:tracePt t="148869" x="9872663" y="3348038"/>
          <p14:tracePt t="148891" x="9898063" y="3348038"/>
          <p14:tracePt t="148932" x="9915525" y="3348038"/>
          <p14:tracePt t="148940" x="9966325" y="3348038"/>
          <p14:tracePt t="148947" x="10034588" y="3348038"/>
          <p14:tracePt t="148955" x="10093325" y="3348038"/>
          <p14:tracePt t="148963" x="10118725" y="3348038"/>
          <p14:tracePt t="148971" x="10186988" y="3348038"/>
          <p14:tracePt t="148980" x="10194925" y="3348038"/>
          <p14:tracePt t="148988" x="10237788" y="3348038"/>
          <p14:tracePt t="148996" x="10280650" y="3348038"/>
          <p14:tracePt t="149005" x="10331450" y="3348038"/>
          <p14:tracePt t="149011" x="10356850" y="3348038"/>
          <p14:tracePt t="149020" x="10399713" y="3348038"/>
          <p14:tracePt t="149027" x="10425113" y="3348038"/>
          <p14:tracePt t="149036" x="10475913" y="3348038"/>
          <p14:tracePt t="149044" x="10518775" y="3330575"/>
          <p14:tracePt t="149055" x="10552113" y="3314700"/>
          <p14:tracePt t="149060" x="10560050" y="3314700"/>
          <p14:tracePt t="149070" x="10602913" y="3297238"/>
          <p14:tracePt t="149075" x="10620375" y="3297238"/>
          <p14:tracePt t="149083" x="10653713" y="3289300"/>
          <p14:tracePt t="149091" x="10688638" y="3289300"/>
          <p14:tracePt t="149099" x="10696575" y="3271838"/>
          <p14:tracePt t="149107" x="10739438" y="3271838"/>
          <p14:tracePt t="149115" x="10764838" y="3246438"/>
          <p14:tracePt t="149124" x="10782300" y="3228975"/>
          <p14:tracePt t="149130" x="10807700" y="3228975"/>
          <p14:tracePt t="149140" x="10815638" y="3221038"/>
          <p14:tracePt t="149147" x="10833100" y="3221038"/>
          <p14:tracePt t="149164" x="10841038" y="3221038"/>
          <p14:tracePt t="149179" x="10866438" y="3221038"/>
          <p14:tracePt t="149189" x="10883900" y="3203575"/>
          <p14:tracePt t="149196" x="10891838" y="3203575"/>
          <p14:tracePt t="149205" x="10901363" y="3203575"/>
          <p14:tracePt t="149212" x="10934700" y="3178175"/>
          <p14:tracePt t="149222" x="10942638" y="3178175"/>
          <p14:tracePt t="149227" x="10952163" y="3170238"/>
          <p14:tracePt t="149748" x="10993438" y="3170238"/>
          <p14:tracePt t="149764" x="11028363" y="3170238"/>
          <p14:tracePt t="149771" x="11053763" y="3203575"/>
          <p14:tracePt t="149779" x="11087100" y="3221038"/>
          <p14:tracePt t="149787" x="11112500" y="3246438"/>
          <p14:tracePt t="149794" x="11147425" y="3279775"/>
          <p14:tracePt t="149802" x="11188700" y="3314700"/>
          <p14:tracePt t="149810" x="11206163" y="3340100"/>
          <p14:tracePt t="149818" x="11231563" y="3355975"/>
          <p14:tracePt t="149826" x="11266488" y="3398838"/>
          <p14:tracePt t="149835" x="11266488" y="3416300"/>
          <p14:tracePt t="149842" x="11282363" y="3459163"/>
          <p14:tracePt t="149851" x="11307763" y="3484563"/>
          <p14:tracePt t="149867" x="11307763" y="3527425"/>
          <p14:tracePt t="149874" x="11325225" y="3543300"/>
          <p14:tracePt t="149885" x="11333163" y="3552825"/>
          <p14:tracePt t="149898" x="11333163" y="3568700"/>
          <p14:tracePt t="149922" x="11350625" y="3611563"/>
          <p14:tracePt t="152043" x="11350625" y="3619500"/>
          <p14:tracePt t="152052" x="11350625" y="3629025"/>
          <p14:tracePt t="152060" x="11350625" y="3654425"/>
          <p14:tracePt t="152068" x="11307763" y="3705225"/>
          <p14:tracePt t="152075" x="11274425" y="3756025"/>
          <p14:tracePt t="152083" x="11188700" y="3806825"/>
          <p14:tracePt t="152090" x="11104563" y="3908425"/>
          <p14:tracePt t="152098" x="11018838" y="4011613"/>
          <p14:tracePt t="152106" x="10917238" y="4121150"/>
          <p14:tracePt t="152114" x="10756900" y="4300538"/>
          <p14:tracePt t="152122" x="10620375" y="4486275"/>
          <p14:tracePt t="152130" x="10475913" y="4673600"/>
          <p14:tracePt t="152138" x="10348913" y="4827588"/>
          <p14:tracePt t="152146" x="10212388" y="4962525"/>
          <p14:tracePt t="152155" x="10075863" y="5099050"/>
          <p14:tracePt t="152162" x="9923463" y="5208588"/>
          <p14:tracePt t="152171" x="9771063" y="5294313"/>
          <p14:tracePt t="152178" x="9591675" y="5362575"/>
          <p14:tracePt t="152187" x="9439275" y="5405438"/>
          <p14:tracePt t="152194" x="9236075" y="5472113"/>
          <p14:tracePt t="152203" x="9031288" y="5540375"/>
          <p14:tracePt t="152210" x="8802688" y="5583238"/>
          <p14:tracePt t="152218" x="8539163" y="5684838"/>
          <p14:tracePt t="152226" x="8258175" y="5727700"/>
          <p14:tracePt t="152234" x="7994650" y="5778500"/>
          <p14:tracePt t="152242" x="7799388" y="5795963"/>
          <p14:tracePt t="152251" x="7654925" y="5821363"/>
          <p14:tracePt t="152258" x="7586663" y="5838825"/>
          <p14:tracePt t="152267" x="7553325" y="5846763"/>
          <p14:tracePt t="152274" x="7545388" y="5846763"/>
          <p14:tracePt t="152290" x="7535863" y="5846763"/>
          <p14:tracePt t="152298" x="7477125" y="5846763"/>
          <p14:tracePt t="152306" x="7391400" y="5846763"/>
          <p14:tracePt t="152314" x="7332663" y="5846763"/>
          <p14:tracePt t="152322" x="7221538" y="5846763"/>
          <p14:tracePt t="152330" x="7127875" y="5872163"/>
          <p14:tracePt t="152338" x="7043738" y="5872163"/>
          <p14:tracePt t="152346" x="6975475" y="5880100"/>
          <p14:tracePt t="152354" x="6881813" y="5905500"/>
          <p14:tracePt t="152362" x="6729413" y="5965825"/>
          <p14:tracePt t="152371" x="6550025" y="6059488"/>
          <p14:tracePt t="152378" x="6405563" y="6102350"/>
          <p14:tracePt t="152387" x="6142038" y="6221413"/>
          <p14:tracePt t="152394" x="5880100" y="6288088"/>
          <p14:tracePt t="152403" x="5591175" y="6365875"/>
          <p14:tracePt t="152410" x="5267325" y="6442075"/>
          <p14:tracePt t="152419" x="5013325" y="6457950"/>
          <p14:tracePt t="152426" x="4833938" y="6526213"/>
          <p14:tracePt t="152434" x="4714875" y="6526213"/>
          <p14:tracePt t="152442" x="4673600" y="6543675"/>
          <p14:tracePt t="152451" x="4646613" y="6543675"/>
          <p14:tracePt t="152499" x="4630738" y="6543675"/>
          <p14:tracePt t="152611" x="4630738" y="6586538"/>
          <p14:tracePt t="152618" x="4630738" y="6594475"/>
          <p14:tracePt t="152627" x="4630738" y="6611938"/>
          <p14:tracePt t="152667" x="4630738" y="6637338"/>
          <p14:tracePt t="152675" x="4638675" y="6662738"/>
          <p14:tracePt t="152683" x="4681538" y="6680200"/>
          <p14:tracePt t="152690" x="4791075" y="6680200"/>
          <p14:tracePt t="152699" x="4876800" y="6680200"/>
          <p14:tracePt t="152707" x="5080000" y="6680200"/>
          <p14:tracePt t="152715" x="5249863" y="6680200"/>
          <p14:tracePt t="152723" x="5446713" y="6680200"/>
          <p14:tracePt t="152730" x="5649913" y="6662738"/>
          <p14:tracePt t="152739" x="5794375" y="6645275"/>
          <p14:tracePt t="152746" x="5964238" y="6619875"/>
          <p14:tracePt t="152755" x="6116638" y="6561138"/>
          <p14:tracePt t="152762" x="6270625" y="6518275"/>
          <p14:tracePt t="152771" x="6415088" y="6492875"/>
          <p14:tracePt t="152778" x="6592888" y="6424613"/>
          <p14:tracePt t="152787" x="6737350" y="6407150"/>
          <p14:tracePt t="152794" x="6915150" y="6338888"/>
          <p14:tracePt t="152804" x="7059613" y="6323013"/>
          <p14:tracePt t="152810" x="7264400" y="6297613"/>
          <p14:tracePt t="152818" x="7408863" y="6272213"/>
          <p14:tracePt t="152826" x="7612063" y="6203950"/>
          <p14:tracePt t="152835" x="7816850" y="6161088"/>
          <p14:tracePt t="152842" x="8020050" y="6092825"/>
          <p14:tracePt t="152851" x="8199438" y="6049963"/>
          <p14:tracePt t="152858" x="8402638" y="5983288"/>
          <p14:tracePt t="152868" x="8605838" y="5940425"/>
          <p14:tracePt t="152874" x="8836025" y="5889625"/>
          <p14:tracePt t="152883" x="9064625" y="5846763"/>
          <p14:tracePt t="152900" x="9507538" y="5727700"/>
          <p14:tracePt t="152907" x="9710738" y="5659438"/>
          <p14:tracePt t="152914" x="9855200" y="5616575"/>
          <p14:tracePt t="152923" x="9983788" y="5557838"/>
          <p14:tracePt t="152931" x="10050463" y="5524500"/>
          <p14:tracePt t="152938" x="10101263" y="5507038"/>
          <p14:tracePt t="152946" x="10136188" y="5456238"/>
          <p14:tracePt t="152955" x="10161588" y="5430838"/>
          <p14:tracePt t="152962" x="10161588" y="5380038"/>
          <p14:tracePt t="152971" x="10161588" y="5337175"/>
          <p14:tracePt t="152978" x="10179050" y="5327650"/>
          <p14:tracePt t="152987" x="10179050" y="5302250"/>
          <p14:tracePt t="152995" x="10194925" y="5208588"/>
          <p14:tracePt t="153002" x="10204450" y="5183188"/>
          <p14:tracePt t="153010" x="10220325" y="5149850"/>
          <p14:tracePt t="153018" x="10229850" y="5141913"/>
          <p14:tracePt t="153026" x="10245725" y="5116513"/>
          <p14:tracePt t="153035" x="10280650" y="5081588"/>
          <p14:tracePt t="153042" x="10306050" y="5073650"/>
          <p14:tracePt t="153051" x="10331450" y="5056188"/>
          <p14:tracePt t="153058" x="10348913" y="5038725"/>
          <p14:tracePt t="153075" x="10339388" y="5030788"/>
          <p14:tracePt t="153083" x="10288588" y="5030788"/>
          <p14:tracePt t="153090" x="10220325" y="5030788"/>
          <p14:tracePt t="153098" x="10179050" y="5056188"/>
          <p14:tracePt t="153106" x="10126663" y="5073650"/>
          <p14:tracePt t="153260" x="10169525" y="5048250"/>
          <p14:tracePt t="153269" x="10169525" y="4979988"/>
          <p14:tracePt t="153276" x="10169525" y="4852988"/>
          <p14:tracePt t="153283" x="10169525" y="4708525"/>
          <p14:tracePt t="153290" x="10204450" y="4665663"/>
          <p14:tracePt t="153298" x="10212388" y="4648200"/>
          <p14:tracePt t="153306" x="10212388" y="4640263"/>
          <p14:tracePt t="153315" x="10212388" y="4579938"/>
          <p14:tracePt t="153322" x="10229850" y="4538663"/>
          <p14:tracePt t="153330" x="10245725" y="4486275"/>
          <p14:tracePt t="153338" x="10280650" y="4419600"/>
          <p14:tracePt t="153346" x="10288588" y="4410075"/>
          <p14:tracePt t="153355" x="10306050" y="4351338"/>
          <p14:tracePt t="153362" x="10339388" y="4283075"/>
          <p14:tracePt t="153371" x="10390188" y="4232275"/>
          <p14:tracePt t="153378" x="10442575" y="4156075"/>
          <p14:tracePt t="153387" x="10458450" y="4146550"/>
          <p14:tracePt t="153394" x="10467975" y="4121150"/>
          <p14:tracePt t="153403" x="10483850" y="4105275"/>
          <p14:tracePt t="153411" x="10518775" y="4095750"/>
          <p14:tracePt t="153418" x="10534650" y="4079875"/>
          <p14:tracePt t="153426" x="10544175" y="4052888"/>
          <p14:tracePt t="153434" x="10577513" y="4044950"/>
          <p14:tracePt t="153443" x="10602913" y="4027488"/>
          <p14:tracePt t="153451" x="10620375" y="3994150"/>
          <p14:tracePt t="153458" x="10637838" y="3968750"/>
          <p14:tracePt t="153467" x="10663238" y="3951288"/>
          <p14:tracePt t="153483" x="10679113" y="3943350"/>
          <p14:tracePt t="153490" x="10679113" y="3925888"/>
          <p14:tracePt t="153498" x="10679113" y="3917950"/>
          <p14:tracePt t="153514" x="10688638" y="3908425"/>
          <p14:tracePt t="153604" x="10696575" y="3892550"/>
          <p14:tracePt t="153612" x="10714038" y="3883025"/>
          <p14:tracePt t="153628" x="10721975" y="3883025"/>
          <p14:tracePt t="153636" x="10739438" y="3883025"/>
          <p14:tracePt t="153643" x="10764838" y="3857625"/>
          <p14:tracePt t="153667" x="10772775" y="3857625"/>
          <p14:tracePt t="153674" x="10790238" y="3857625"/>
          <p14:tracePt t="153683" x="10798175" y="3841750"/>
          <p14:tracePt t="153690" x="10823575" y="3841750"/>
          <p14:tracePt t="153698" x="10858500" y="3816350"/>
          <p14:tracePt t="153707" x="10866438" y="3816350"/>
          <p14:tracePt t="153714" x="10926763" y="3763963"/>
          <p14:tracePt t="153722" x="10942638" y="3756025"/>
          <p14:tracePt t="153738" x="10968038" y="3738563"/>
          <p14:tracePt t="154443" x="10977563" y="3738563"/>
          <p14:tracePt t="154970" x="10977563" y="3730625"/>
          <p14:tracePt t="154978" x="10960100" y="3713163"/>
          <p14:tracePt t="155003" x="10926763" y="3705225"/>
          <p14:tracePt t="155026" x="10909300" y="3687763"/>
          <p14:tracePt t="155075" x="10883900" y="3679825"/>
          <p14:tracePt t="155084" x="10874375" y="3679825"/>
          <p14:tracePt t="155099" x="10841038" y="3662363"/>
          <p14:tracePt t="155106" x="10833100" y="3654425"/>
          <p14:tracePt t="155115" x="10823575" y="3636963"/>
          <p14:tracePt t="155131" x="10790238" y="3611563"/>
          <p14:tracePt t="155146" x="10764838" y="3586163"/>
          <p14:tracePt t="155154" x="10747375" y="3568700"/>
          <p14:tracePt t="155162" x="10747375" y="3560763"/>
          <p14:tracePt t="155171" x="10721975" y="3543300"/>
          <p14:tracePt t="155178" x="10714038" y="3517900"/>
          <p14:tracePt t="155187" x="10696575" y="3484563"/>
          <p14:tracePt t="155194" x="10645775" y="3459163"/>
          <p14:tracePt t="155203" x="10620375" y="3424238"/>
          <p14:tracePt t="155210" x="10585450" y="3390900"/>
          <p14:tracePt t="155219" x="10534650" y="3348038"/>
          <p14:tracePt t="155226" x="10509250" y="3330575"/>
          <p14:tracePt t="155234" x="10475913" y="3297238"/>
          <p14:tracePt t="155242" x="10467975" y="3289300"/>
          <p14:tracePt t="155250" x="10467975" y="3263900"/>
          <p14:tracePt t="155258" x="10450513" y="3238500"/>
          <p14:tracePt t="155267" x="10425113" y="3203575"/>
          <p14:tracePt t="155274" x="10407650" y="3195638"/>
          <p14:tracePt t="155284" x="10399713" y="3178175"/>
          <p14:tracePt t="155290" x="10356850" y="3170238"/>
          <p14:tracePt t="155298" x="10348913" y="3152775"/>
          <p14:tracePt t="155306" x="10331450" y="3144838"/>
          <p14:tracePt t="155314" x="10323513" y="3127375"/>
          <p14:tracePt t="155322" x="10306050" y="3127375"/>
          <p14:tracePt t="155330" x="10298113" y="3119438"/>
          <p14:tracePt t="155371" x="10280650" y="3119438"/>
          <p14:tracePt t="155378" x="10237788" y="3076575"/>
          <p14:tracePt t="155387" x="10212388" y="3059113"/>
          <p14:tracePt t="155394" x="10179050" y="3033713"/>
          <p14:tracePt t="155402" x="10136188" y="3000375"/>
          <p14:tracePt t="155410" x="10118725" y="2982913"/>
          <p14:tracePt t="155419" x="10093325" y="2974975"/>
          <p14:tracePt t="155426" x="10050463" y="2922588"/>
          <p14:tracePt t="155434" x="9974263" y="2889250"/>
          <p14:tracePt t="155442" x="9906000" y="2830513"/>
          <p14:tracePt t="155450" x="9855200" y="2805113"/>
          <p14:tracePt t="155458" x="9786938" y="2770188"/>
          <p14:tracePt t="155467" x="9720263" y="2736850"/>
          <p14:tracePt t="155475" x="9667875" y="2719388"/>
          <p14:tracePt t="155484" x="9626600" y="2686050"/>
          <p14:tracePt t="155490" x="9591675" y="2668588"/>
          <p14:tracePt t="155498" x="9566275" y="2668588"/>
          <p14:tracePt t="155506" x="9558338" y="2660650"/>
          <p14:tracePt t="155514" x="9532938" y="2660650"/>
          <p14:tracePt t="155522" x="9515475" y="2643188"/>
          <p14:tracePt t="155612" x="9507538" y="2643188"/>
          <p14:tracePt t="155620" x="9447213" y="2643188"/>
          <p14:tracePt t="155628" x="9421813" y="2643188"/>
          <p14:tracePt t="155637" x="9380538" y="2643188"/>
          <p14:tracePt t="155643" x="9363075" y="2643188"/>
          <p14:tracePt t="155659" x="9320213" y="2643188"/>
          <p14:tracePt t="155714" x="9312275" y="2643188"/>
          <p14:tracePt t="155723" x="9302750" y="2651125"/>
          <p14:tracePt t="155731" x="9261475" y="2651125"/>
          <p14:tracePt t="155739" x="9226550" y="2676525"/>
          <p14:tracePt t="155811" x="9218613" y="2693988"/>
          <p14:tracePt t="155819" x="9175750" y="2701925"/>
          <p14:tracePt t="155827" x="9124950" y="2752725"/>
          <p14:tracePt t="155834" x="9099550" y="2787650"/>
          <p14:tracePt t="155843" x="9064625" y="2805113"/>
          <p14:tracePt t="155851" x="8972550" y="2855913"/>
          <p14:tracePt t="155858" x="8947150" y="2871788"/>
          <p14:tracePt t="155868" x="8929688" y="2897188"/>
          <p14:tracePt t="155875" x="8921750" y="2914650"/>
          <p14:tracePt t="155890" x="8904288" y="2922588"/>
          <p14:tracePt t="155946" x="8904288" y="2932113"/>
          <p14:tracePt t="155955" x="8904288" y="2957513"/>
          <p14:tracePt t="155963" x="8904288" y="2974975"/>
          <p14:tracePt t="155978" x="8904288" y="3000375"/>
          <p14:tracePt t="155987" x="8912225" y="3008313"/>
          <p14:tracePt t="155994" x="8937625" y="3033713"/>
          <p14:tracePt t="156003" x="8947150" y="3051175"/>
          <p14:tracePt t="156010" x="8963025" y="3059113"/>
          <p14:tracePt t="156018" x="8972550" y="3076575"/>
          <p14:tracePt t="156026" x="9005888" y="3101975"/>
          <p14:tracePt t="156034" x="9013825" y="3109913"/>
          <p14:tracePt t="156043" x="9023350" y="3127375"/>
          <p14:tracePt t="156051" x="9039225" y="3127375"/>
          <p14:tracePt t="156058" x="9048750" y="3127375"/>
          <p14:tracePt t="156068" x="9064625" y="3135313"/>
          <p14:tracePt t="156075" x="9074150" y="3160713"/>
          <p14:tracePt t="156139" x="9091613" y="3178175"/>
          <p14:tracePt t="156147" x="9117013" y="3178175"/>
          <p14:tracePt t="156156" x="9142413" y="3178175"/>
          <p14:tracePt t="156163" x="9209088" y="3195638"/>
          <p14:tracePt t="156171" x="9251950" y="3203575"/>
          <p14:tracePt t="156179" x="9302750" y="3238500"/>
          <p14:tracePt t="156187" x="9345613" y="3238500"/>
          <p14:tracePt t="156195" x="9371013" y="3254375"/>
          <p14:tracePt t="156204" x="9439275" y="3254375"/>
          <p14:tracePt t="156211" x="9482138" y="3254375"/>
          <p14:tracePt t="156219" x="9498013" y="3254375"/>
          <p14:tracePt t="156226" x="9523413" y="3271838"/>
          <p14:tracePt t="156234" x="9550400" y="3271838"/>
          <p14:tracePt t="156242" x="9558338" y="3271838"/>
          <p14:tracePt t="156251" x="9583738" y="3271838"/>
          <p14:tracePt t="156258" x="9617075" y="3271838"/>
          <p14:tracePt t="156268" x="9642475" y="3279775"/>
          <p14:tracePt t="156275" x="9652000" y="3279775"/>
          <p14:tracePt t="156284" x="9710738" y="3279775"/>
          <p14:tracePt t="156290" x="9720263" y="3279775"/>
          <p14:tracePt t="156299" x="9761538" y="3279775"/>
          <p14:tracePt t="156307" x="9779000" y="3279775"/>
          <p14:tracePt t="156331" x="9812338" y="3279775"/>
          <p14:tracePt t="156347" x="9847263" y="3314700"/>
          <p14:tracePt t="156355" x="9855200" y="3314700"/>
          <p14:tracePt t="156363" x="9880600" y="3314700"/>
          <p14:tracePt t="156371" x="9898063" y="3314700"/>
          <p14:tracePt t="156379" x="9923463" y="3314700"/>
          <p14:tracePt t="156387" x="9966325" y="3305175"/>
          <p14:tracePt t="156395" x="10034588" y="3305175"/>
          <p14:tracePt t="156402" x="10075863" y="3289300"/>
          <p14:tracePt t="156411" x="10126663" y="3289300"/>
          <p14:tracePt t="156418" x="10153650" y="3289300"/>
          <p14:tracePt t="156426" x="10194925" y="3289300"/>
          <p14:tracePt t="156434" x="10229850" y="3271838"/>
          <p14:tracePt t="156443" x="10271125" y="3271838"/>
          <p14:tracePt t="156451" x="10323513" y="3263900"/>
          <p14:tracePt t="156459" x="10331450" y="3246438"/>
          <p14:tracePt t="156468" x="10356850" y="3238500"/>
          <p14:tracePt t="156475" x="10399713" y="3238500"/>
          <p14:tracePt t="156484" x="10433050" y="3221038"/>
          <p14:tracePt t="156491" x="10442575" y="3203575"/>
          <p14:tracePt t="156499" x="10467975" y="3178175"/>
          <p14:tracePt t="156507" x="10501313" y="3170238"/>
          <p14:tracePt t="156522" x="10569575" y="3135313"/>
          <p14:tracePt t="156531" x="10577513" y="3135313"/>
          <p14:tracePt t="156538" x="10602913" y="3101975"/>
          <p14:tracePt t="156547" x="10637838" y="3076575"/>
          <p14:tracePt t="156555" x="10645775" y="3059113"/>
          <p14:tracePt t="156562" x="10663238" y="3051175"/>
          <p14:tracePt t="156572" x="10704513" y="3025775"/>
          <p14:tracePt t="156756" x="10704513" y="3008313"/>
          <p14:tracePt t="156764" x="10704513" y="2965450"/>
          <p14:tracePt t="156771" x="10696575" y="2940050"/>
          <p14:tracePt t="156779" x="10688638" y="2932113"/>
          <p14:tracePt t="156787" x="10671175" y="2897188"/>
          <p14:tracePt t="156795" x="10645775" y="2871788"/>
          <p14:tracePt t="156803" x="10628313" y="2855913"/>
          <p14:tracePt t="156811" x="10620375" y="2846388"/>
          <p14:tracePt t="156818" x="10602913" y="2838450"/>
          <p14:tracePt t="156827" x="10577513" y="2805113"/>
          <p14:tracePt t="156834" x="10534650" y="2795588"/>
          <p14:tracePt t="156843" x="10483850" y="2795588"/>
          <p14:tracePt t="156851" x="10415588" y="2762250"/>
          <p14:tracePt t="156859" x="10356850" y="2744788"/>
          <p14:tracePt t="156868" x="10306050" y="2727325"/>
          <p14:tracePt t="156886" x="10194925" y="2711450"/>
          <p14:tracePt t="156891" x="10186988" y="2711450"/>
          <p14:tracePt t="156899" x="10153650" y="2693988"/>
          <p14:tracePt t="156907" x="10144125" y="2686050"/>
          <p14:tracePt t="156914" x="10136188" y="2686050"/>
          <p14:tracePt t="156930" x="10118725" y="2686050"/>
          <p14:tracePt t="156939" x="10093325" y="2686050"/>
          <p14:tracePt t="156947" x="10067925" y="2686050"/>
          <p14:tracePt t="156955" x="10059988" y="2676525"/>
          <p14:tracePt t="156963" x="10042525" y="2676525"/>
          <p14:tracePt t="156971" x="10034588" y="2676525"/>
          <p14:tracePt t="156979" x="10009188" y="2676525"/>
          <p14:tracePt t="156988" x="9983788" y="2676525"/>
          <p14:tracePt t="156995" x="9931400" y="2660650"/>
          <p14:tracePt t="157002" x="9923463" y="2660650"/>
          <p14:tracePt t="157059" x="9898063" y="2660650"/>
          <p14:tracePt t="157068" x="9829800" y="2660650"/>
          <p14:tracePt t="157075" x="9771063" y="2660650"/>
          <p14:tracePt t="157085" x="9736138" y="2660650"/>
          <p14:tracePt t="157092" x="9694863" y="2660650"/>
          <p14:tracePt t="157100" x="9685338" y="2660650"/>
          <p14:tracePt t="157107" x="9642475" y="2660650"/>
          <p14:tracePt t="157115" x="9626600" y="2660650"/>
          <p14:tracePt t="157123" x="9601200" y="2660650"/>
          <p14:tracePt t="157131" x="9575800" y="2660650"/>
          <p14:tracePt t="157139" x="9566275" y="2660650"/>
          <p14:tracePt t="157147" x="9550400" y="2660650"/>
          <p14:tracePt t="157156" x="9540875" y="2660650"/>
          <p14:tracePt t="157162" x="9515475" y="2660650"/>
          <p14:tracePt t="157171" x="9507538" y="2660650"/>
          <p14:tracePt t="157178" x="9490075" y="2660650"/>
          <p14:tracePt t="157187" x="9447213" y="2660650"/>
          <p14:tracePt t="157194" x="9439275" y="2660650"/>
          <p14:tracePt t="157203" x="9421813" y="2660650"/>
          <p14:tracePt t="157210" x="9388475" y="2660650"/>
          <p14:tracePt t="157219" x="9371013" y="2660650"/>
          <p14:tracePt t="157226" x="9363075" y="2660650"/>
          <p14:tracePt t="157234" x="9345613" y="2660650"/>
          <p14:tracePt t="157242" x="9320213" y="2660650"/>
          <p14:tracePt t="157250" x="9312275" y="2660650"/>
          <p14:tracePt t="157258" x="9302750" y="2660650"/>
          <p14:tracePt t="157274" x="9269413" y="2660650"/>
          <p14:tracePt t="157298" x="9269413" y="2676525"/>
          <p14:tracePt t="157306" x="9226550" y="2701925"/>
          <p14:tracePt t="157322" x="9158288" y="2752725"/>
          <p14:tracePt t="157331" x="9150350" y="2770188"/>
          <p14:tracePt t="157338" x="9107488" y="2770188"/>
          <p14:tracePt t="157346" x="9099550" y="2778125"/>
          <p14:tracePt t="157355" x="9082088" y="2787650"/>
          <p14:tracePt t="157444" x="9082088" y="2805113"/>
          <p14:tracePt t="157454" x="9082088" y="2813050"/>
          <p14:tracePt t="157461" x="9082088" y="2830513"/>
          <p14:tracePt t="157472" x="9082088" y="2838450"/>
          <p14:tracePt t="157476" x="9082088" y="2863850"/>
          <p14:tracePt t="157486" x="9082088" y="2881313"/>
          <p14:tracePt t="157491" x="9082088" y="2889250"/>
          <p14:tracePt t="157499" x="9082088" y="2897188"/>
          <p14:tracePt t="157507" x="9082088" y="2922588"/>
          <p14:tracePt t="157516" x="9082088" y="2940050"/>
          <p14:tracePt t="157523" x="9091613" y="2965450"/>
          <p14:tracePt t="157540" x="9099550" y="2990850"/>
          <p14:tracePt t="157557" x="9117013" y="3008313"/>
          <p14:tracePt t="157571" x="9124950" y="3016250"/>
          <p14:tracePt t="157587" x="9124950" y="3033713"/>
          <p14:tracePt t="157627" x="9150350" y="3059113"/>
          <p14:tracePt t="157635" x="9167813" y="3084513"/>
          <p14:tracePt t="157643" x="9167813" y="3101975"/>
          <p14:tracePt t="157652" x="9183688" y="3109913"/>
          <p14:tracePt t="157659" x="9183688" y="3135313"/>
          <p14:tracePt t="157669" x="9193213" y="3152775"/>
          <p14:tracePt t="157675" x="9201150" y="3152775"/>
          <p14:tracePt t="157686" x="9218613" y="3160713"/>
          <p14:tracePt t="157691" x="9226550" y="3170238"/>
          <p14:tracePt t="157716" x="9226550" y="3186113"/>
          <p14:tracePt t="157723" x="9244013" y="3195638"/>
          <p14:tracePt t="157740" x="9251950" y="3211513"/>
          <p14:tracePt t="157763" x="9269413" y="3221038"/>
          <p14:tracePt t="157771" x="9277350" y="3221038"/>
          <p14:tracePt t="157779" x="9286875" y="3238500"/>
          <p14:tracePt t="157795" x="9320213" y="3263900"/>
          <p14:tracePt t="157803" x="9345613" y="3271838"/>
          <p14:tracePt t="157811" x="9353550" y="3289300"/>
          <p14:tracePt t="157819" x="9388475" y="3297238"/>
          <p14:tracePt t="157827" x="9396413" y="3297238"/>
          <p14:tracePt t="157836" x="9439275" y="3330575"/>
          <p14:tracePt t="157843" x="9464675" y="3340100"/>
          <p14:tracePt t="157852" x="9482138" y="3340100"/>
          <p14:tracePt t="157859" x="9507538" y="3355975"/>
          <p14:tracePt t="157875" x="9532938" y="3355975"/>
          <p14:tracePt t="157886" x="9558338" y="3355975"/>
          <p14:tracePt t="157891" x="9575800" y="3355975"/>
          <p14:tracePt t="157899" x="9626600" y="3373438"/>
          <p14:tracePt t="157907" x="9642475" y="3373438"/>
          <p14:tracePt t="157916" x="9685338" y="3373438"/>
          <p14:tracePt t="157923" x="9694863" y="3373438"/>
          <p14:tracePt t="157931" x="9753600" y="3373438"/>
          <p14:tracePt t="157940" x="9796463" y="3373438"/>
          <p14:tracePt t="157947" x="9839325" y="3373438"/>
          <p14:tracePt t="157956" x="9906000" y="3373438"/>
          <p14:tracePt t="157963" x="9966325" y="3373438"/>
          <p14:tracePt t="157971" x="10017125" y="3373438"/>
          <p14:tracePt t="157979" x="10075863" y="3373438"/>
          <p14:tracePt t="157987" x="10118725" y="3373438"/>
          <p14:tracePt t="158003" x="10194925" y="3365500"/>
          <p14:tracePt t="158011" x="10237788" y="3365500"/>
          <p14:tracePt t="158020" x="10313988" y="3314700"/>
          <p14:tracePt t="158028" x="10323513" y="3314700"/>
          <p14:tracePt t="158035" x="10382250" y="3297238"/>
          <p14:tracePt t="158043" x="10390188" y="3297238"/>
          <p14:tracePt t="158052" x="10433050" y="3279775"/>
          <p14:tracePt t="158059" x="10483850" y="3254375"/>
          <p14:tracePt t="158069" x="10509250" y="3238500"/>
          <p14:tracePt t="158075" x="10544175" y="3221038"/>
          <p14:tracePt t="158086" x="10569575" y="3221038"/>
          <p14:tracePt t="158091" x="10577513" y="3211513"/>
          <p14:tracePt t="158107" x="10594975" y="3211513"/>
          <p14:tracePt t="158147" x="10602913" y="3186113"/>
          <p14:tracePt t="158156" x="10602913" y="3170238"/>
          <p14:tracePt t="158163" x="10602913" y="3160713"/>
          <p14:tracePt t="158171" x="10602913" y="3135313"/>
          <p14:tracePt t="158179" x="10602913" y="3119438"/>
          <p14:tracePt t="158187" x="10602913" y="3094038"/>
          <p14:tracePt t="158195" x="10620375" y="3051175"/>
          <p14:tracePt t="158220" x="10620375" y="3033713"/>
          <p14:tracePt t="158235" x="10620375" y="3025775"/>
          <p14:tracePt t="158259" x="10620375" y="3000375"/>
          <p14:tracePt t="158268" x="10620375" y="2990850"/>
          <p14:tracePt t="158285" x="10620375" y="2932113"/>
          <p14:tracePt t="158291" x="10602913" y="2914650"/>
          <p14:tracePt t="158300" x="10552113" y="2889250"/>
          <p14:tracePt t="158307" x="10483850" y="2813050"/>
          <p14:tracePt t="158315" x="10433050" y="2795588"/>
          <p14:tracePt t="158323" x="10407650" y="2787650"/>
          <p14:tracePt t="158331" x="10374313" y="2752725"/>
          <p14:tracePt t="158339" x="10348913" y="2736850"/>
          <p14:tracePt t="158357" x="10331450" y="2736850"/>
          <p14:tracePt t="158363" x="10306050" y="2727325"/>
          <p14:tracePt t="158371" x="10298113" y="2727325"/>
          <p14:tracePt t="158379" x="10255250" y="2727325"/>
          <p14:tracePt t="158388" x="10186988" y="2711450"/>
          <p14:tracePt t="158395" x="10126663" y="2711450"/>
          <p14:tracePt t="158404" x="10059988" y="2711450"/>
          <p14:tracePt t="158411" x="9974263" y="2711450"/>
          <p14:tracePt t="158418" x="9890125" y="2711450"/>
          <p14:tracePt t="158427" x="9829800" y="2711450"/>
          <p14:tracePt t="158436" x="9761538" y="2711450"/>
          <p14:tracePt t="158443" x="9702800" y="2711450"/>
          <p14:tracePt t="158452" x="9634538" y="2711450"/>
          <p14:tracePt t="158459" x="9626600" y="2711450"/>
          <p14:tracePt t="158469" x="9609138" y="2711450"/>
          <p14:tracePt t="158531" x="9566275" y="2711450"/>
          <p14:tracePt t="158539" x="9507538" y="2711450"/>
          <p14:tracePt t="158547" x="9482138" y="2711450"/>
          <p14:tracePt t="158556" x="9464675" y="2711450"/>
          <p14:tracePt t="158563" x="9413875" y="2711450"/>
          <p14:tracePt t="158572" x="9396413" y="2711450"/>
          <p14:tracePt t="158579" x="9363075" y="2711450"/>
          <p14:tracePt t="158587" x="9328150" y="2711450"/>
          <p14:tracePt t="158595" x="9302750" y="2711450"/>
          <p14:tracePt t="158603" x="9277350" y="2711450"/>
          <p14:tracePt t="158611" x="9261475" y="2711450"/>
          <p14:tracePt t="158659" x="9226550" y="2711450"/>
          <p14:tracePt t="158668" x="9193213" y="2711450"/>
          <p14:tracePt t="158715" x="9132888" y="2727325"/>
          <p14:tracePt t="158723" x="9099550" y="2762250"/>
          <p14:tracePt t="158731" x="9064625" y="2795588"/>
          <p14:tracePt t="158740" x="9056688" y="2805113"/>
          <p14:tracePt t="158747" x="9048750" y="2830513"/>
          <p14:tracePt t="158756" x="9031288" y="2863850"/>
          <p14:tracePt t="158763" x="9013825" y="2889250"/>
          <p14:tracePt t="158771" x="9005888" y="2889250"/>
          <p14:tracePt t="158779" x="8988425" y="2897188"/>
          <p14:tracePt t="158859" x="8980488" y="2914650"/>
          <p14:tracePt t="158868" x="8963025" y="2922588"/>
          <p14:tracePt t="158875" x="8937625" y="2982913"/>
          <p14:tracePt t="158885" x="8921750" y="3000375"/>
          <p14:tracePt t="158892" x="8921750" y="3008313"/>
          <p14:tracePt t="158908" x="8921750" y="3016250"/>
          <p14:tracePt t="158987" x="8921750" y="3033713"/>
          <p14:tracePt t="159003" x="8921750" y="3041650"/>
          <p14:tracePt t="159035" x="8929688" y="3059113"/>
          <p14:tracePt t="159043" x="8929688" y="3067050"/>
          <p14:tracePt t="159051" x="8937625" y="3084513"/>
          <p14:tracePt t="159059" x="8955088" y="3094038"/>
          <p14:tracePt t="159069" x="8963025" y="3101975"/>
          <p14:tracePt t="159075" x="8988425" y="3119438"/>
          <p14:tracePt t="159085" x="9023350" y="3135313"/>
          <p14:tracePt t="159091" x="9031288" y="3144838"/>
          <p14:tracePt t="159100" x="9056688" y="3170238"/>
          <p14:tracePt t="159109" x="9091613" y="3186113"/>
          <p14:tracePt t="159116" x="9158288" y="3221038"/>
          <p14:tracePt t="159125" x="9167813" y="3221038"/>
          <p14:tracePt t="159131" x="9209088" y="3238500"/>
          <p14:tracePt t="159147" x="9218613" y="3238500"/>
          <p14:tracePt t="159156" x="9261475" y="3238500"/>
          <p14:tracePt t="159163" x="9286875" y="3238500"/>
          <p14:tracePt t="159171" x="9302750" y="3246438"/>
          <p14:tracePt t="159179" x="9328150" y="3246438"/>
          <p14:tracePt t="159187" x="9337675" y="3246438"/>
          <p14:tracePt t="159195" x="9363075" y="3246438"/>
          <p14:tracePt t="159202" x="9396413" y="3246438"/>
          <p14:tracePt t="159211" x="9421813" y="3263900"/>
          <p14:tracePt t="159218" x="9431338" y="3263900"/>
          <p14:tracePt t="159235" x="9456738" y="3263900"/>
          <p14:tracePt t="159252" x="9472613" y="3263900"/>
          <p14:tracePt t="159259" x="9482138" y="3263900"/>
          <p14:tracePt t="159268" x="9507538" y="3271838"/>
          <p14:tracePt t="159275" x="9523413" y="3289300"/>
          <p14:tracePt t="159285" x="9532938" y="3289300"/>
          <p14:tracePt t="159299" x="9558338" y="3289300"/>
          <p14:tracePt t="159316" x="9609138" y="3289300"/>
          <p14:tracePt t="159323" x="9617075" y="3289300"/>
          <p14:tracePt t="159331" x="9659938" y="3289300"/>
          <p14:tracePt t="159339" x="9685338" y="3289300"/>
          <p14:tracePt t="159347" x="9728200" y="3289300"/>
          <p14:tracePt t="159356" x="9761538" y="3289300"/>
          <p14:tracePt t="159363" x="9804400" y="3289300"/>
          <p14:tracePt t="159372" x="9829800" y="3289300"/>
          <p14:tracePt t="159379" x="9872663" y="3289300"/>
          <p14:tracePt t="159387" x="9906000" y="3289300"/>
          <p14:tracePt t="159395" x="9915525" y="3289300"/>
          <p14:tracePt t="159403" x="9940925" y="3289300"/>
          <p14:tracePt t="159411" x="9956800" y="3289300"/>
          <p14:tracePt t="159533" x="9966325" y="3289300"/>
          <p14:tracePt t="159540" x="10025063" y="3289300"/>
          <p14:tracePt t="159548" x="10050463" y="3289300"/>
          <p14:tracePt t="159556" x="10110788" y="3289300"/>
          <p14:tracePt t="159565" x="10126663" y="3297238"/>
          <p14:tracePt t="159571" x="10153650" y="3297238"/>
          <p14:tracePt t="159595" x="10161588" y="3297238"/>
          <p14:tracePt t="159611" x="10186988" y="3279775"/>
          <p14:tracePt t="159635" x="10204450" y="3271838"/>
          <p14:tracePt t="159650" x="10212388" y="3271838"/>
          <p14:tracePt t="159659" x="10220325" y="3254375"/>
          <p14:tracePt t="159667" x="10220325" y="3246438"/>
          <p14:tracePt t="159684" x="10255250" y="3203575"/>
          <p14:tracePt t="159691" x="10263188" y="3195638"/>
          <p14:tracePt t="159699" x="10288588" y="3160713"/>
          <p14:tracePt t="159715" x="10306050" y="3152775"/>
          <p14:tracePt t="159722" x="10313988" y="3135313"/>
          <p14:tracePt t="159739" x="10331450" y="3127375"/>
          <p14:tracePt t="159755" x="10331450" y="3119438"/>
          <p14:tracePt t="159763" x="10339388" y="3084513"/>
          <p14:tracePt t="159771" x="10356850" y="3076575"/>
          <p14:tracePt t="159779" x="10364788" y="3067050"/>
          <p14:tracePt t="159788" x="10364788" y="3051175"/>
          <p14:tracePt t="159795" x="10374313" y="3041650"/>
          <p14:tracePt t="159804" x="10374313" y="3025775"/>
          <p14:tracePt t="159811" x="10374313" y="3016250"/>
          <p14:tracePt t="159819" x="10390188" y="2974975"/>
          <p14:tracePt t="159834" x="10390188" y="2965450"/>
          <p14:tracePt t="159851" x="10390188" y="2949575"/>
          <p14:tracePt t="159859" x="10390188" y="2922588"/>
          <p14:tracePt t="159867" x="10390188" y="2914650"/>
          <p14:tracePt t="159875" x="10390188" y="2897188"/>
          <p14:tracePt t="159885" x="10374313" y="2871788"/>
          <p14:tracePt t="159891" x="10348913" y="2846388"/>
          <p14:tracePt t="159899" x="10313988" y="2813050"/>
          <p14:tracePt t="159907" x="10263188" y="2762250"/>
          <p14:tracePt t="159915" x="10237788" y="2736850"/>
          <p14:tracePt t="159923" x="10220325" y="2719388"/>
          <p14:tracePt t="159931" x="10179050" y="2693988"/>
          <p14:tracePt t="159939" x="10169525" y="2686050"/>
          <p14:tracePt t="159947" x="10153650" y="2668588"/>
          <p14:tracePt t="159955" x="10126663" y="2660650"/>
          <p14:tracePt t="159963" x="10118725" y="2643188"/>
          <p14:tracePt t="159979" x="10110788" y="2633663"/>
          <p14:tracePt t="159995" x="10093325" y="2633663"/>
          <p14:tracePt t="160003" x="10067925" y="2633663"/>
          <p14:tracePt t="160011" x="10059988" y="2617788"/>
          <p14:tracePt t="160019" x="9999663" y="2617788"/>
          <p14:tracePt t="160027" x="9931400" y="2608263"/>
          <p14:tracePt t="160034" x="9906000" y="2608263"/>
          <p14:tracePt t="160043" x="9864725" y="2608263"/>
          <p14:tracePt t="160051" x="9812338" y="2592388"/>
          <p14:tracePt t="160059" x="9804400" y="2592388"/>
          <p14:tracePt t="160134" x="9796463" y="2592388"/>
          <p14:tracePt t="160141" x="9736138" y="2592388"/>
          <p14:tracePt t="160149" x="9710738" y="2592388"/>
          <p14:tracePt t="160156" x="9642475" y="2592388"/>
          <p14:tracePt t="160165" x="9617075" y="2592388"/>
          <p14:tracePt t="160171" x="9558338" y="2592388"/>
          <p14:tracePt t="160182" x="9540875" y="2592388"/>
          <p14:tracePt t="160189" x="9498013" y="2592388"/>
          <p14:tracePt t="160276" x="9472613" y="2592388"/>
          <p14:tracePt t="160286" x="9431338" y="2600325"/>
          <p14:tracePt t="160295" x="9380538" y="2643188"/>
          <p14:tracePt t="160304" x="9345613" y="2660650"/>
          <p14:tracePt t="160307" x="9337675" y="2668588"/>
          <p14:tracePt t="160380" x="9312275" y="2701925"/>
          <p14:tracePt t="160388" x="9294813" y="2727325"/>
          <p14:tracePt t="160397" x="9286875" y="2727325"/>
          <p14:tracePt t="160405" x="9261475" y="2752725"/>
          <p14:tracePt t="160413" x="9244013" y="2787650"/>
          <p14:tracePt t="160428" x="9209088" y="2813050"/>
          <p14:tracePt t="160541" x="9201150" y="2846388"/>
          <p14:tracePt t="160548" x="9201150" y="2855913"/>
          <p14:tracePt t="160557" x="9183688" y="2863850"/>
          <p14:tracePt t="160692" x="9183688" y="2889250"/>
          <p14:tracePt t="161068" x="9183688" y="2922588"/>
          <p14:tracePt t="161076" x="9183688" y="2932113"/>
          <p14:tracePt t="161086" x="9183688" y="2974975"/>
          <p14:tracePt t="161092" x="9183688" y="2982913"/>
          <p14:tracePt t="161099" x="9183688" y="3000375"/>
          <p14:tracePt t="161106" x="9183688" y="3041650"/>
          <p14:tracePt t="161114" x="9183688" y="3051175"/>
          <p14:tracePt t="161122" x="9183688" y="3094038"/>
          <p14:tracePt t="161130" x="9183688" y="3101975"/>
          <p14:tracePt t="161138" x="9175750" y="3119438"/>
          <p14:tracePt t="161227" x="9175750" y="3127375"/>
          <p14:tracePt t="161235" x="9175750" y="3135313"/>
          <p14:tracePt t="161243" x="9193213" y="3170238"/>
          <p14:tracePt t="161251" x="9201150" y="3170238"/>
          <p14:tracePt t="161259" x="9218613" y="3178175"/>
          <p14:tracePt t="161275" x="9244013" y="3195638"/>
          <p14:tracePt t="161285" x="9269413" y="3203575"/>
          <p14:tracePt t="161299" x="9286875" y="3203575"/>
          <p14:tracePt t="161307" x="9312275" y="3228975"/>
          <p14:tracePt t="161316" x="9320213" y="3228975"/>
          <p14:tracePt t="161323" x="9337675" y="3246438"/>
          <p14:tracePt t="161331" x="9363075" y="3254375"/>
          <p14:tracePt t="161347" x="9405938" y="3271838"/>
          <p14:tracePt t="161356" x="9439275" y="3305175"/>
          <p14:tracePt t="161371" x="9464675" y="3305175"/>
          <p14:tracePt t="161379" x="9472613" y="3305175"/>
          <p14:tracePt t="161491" x="9490075" y="3305175"/>
          <p14:tracePt t="161501" x="9515475" y="3305175"/>
          <p14:tracePt t="161508" x="9540875" y="3322638"/>
          <p14:tracePt t="161516" x="9558338" y="3322638"/>
          <p14:tracePt t="161523" x="9566275" y="3322638"/>
          <p14:tracePt t="161555" x="9591675" y="3322638"/>
          <p14:tracePt t="161563" x="9626600" y="3330575"/>
          <p14:tracePt t="161571" x="9634538" y="3330575"/>
          <p14:tracePt t="161579" x="9659938" y="3330575"/>
          <p14:tracePt t="161587" x="9667875" y="3330575"/>
          <p14:tracePt t="161595" x="9685338" y="3348038"/>
          <p14:tracePt t="161602" x="9694863" y="3348038"/>
          <p14:tracePt t="161611" x="9710738" y="3355975"/>
          <p14:tracePt t="161618" x="9720263" y="3373438"/>
          <p14:tracePt t="161627" x="9728200" y="3373438"/>
          <p14:tracePt t="161634" x="9745663" y="3373438"/>
          <p14:tracePt t="161650" x="9796463" y="3373438"/>
          <p14:tracePt t="161658" x="9812338" y="3373438"/>
          <p14:tracePt t="161667" x="9855200" y="3373438"/>
          <p14:tracePt t="161675" x="9898063" y="3373438"/>
          <p14:tracePt t="161684" x="9966325" y="3373438"/>
          <p14:tracePt t="161690" x="10025063" y="3373438"/>
          <p14:tracePt t="161700" x="10050463" y="3373438"/>
          <p14:tracePt t="161706" x="10101263" y="3373438"/>
          <p14:tracePt t="161715" x="10126663" y="3373438"/>
          <p14:tracePt t="161722" x="10153650" y="3373438"/>
          <p14:tracePt t="161731" x="10179050" y="3373438"/>
          <p14:tracePt t="161738" x="10194925" y="3373438"/>
          <p14:tracePt t="161747" x="10220325" y="3373438"/>
          <p14:tracePt t="161755" x="10245725" y="3373438"/>
          <p14:tracePt t="161771" x="10271125" y="3365500"/>
          <p14:tracePt t="161778" x="10298113" y="3365500"/>
          <p14:tracePt t="161787" x="10313988" y="3348038"/>
          <p14:tracePt t="161795" x="10323513" y="3348038"/>
          <p14:tracePt t="161803" x="10348913" y="3340100"/>
          <p14:tracePt t="161811" x="10382250" y="3340100"/>
          <p14:tracePt t="161819" x="10407650" y="3305175"/>
          <p14:tracePt t="161826" x="10425113" y="3305175"/>
          <p14:tracePt t="161834" x="10450513" y="3305175"/>
          <p14:tracePt t="161843" x="10493375" y="3289300"/>
          <p14:tracePt t="161850" x="10526713" y="3279775"/>
          <p14:tracePt t="161858" x="10569575" y="3263900"/>
          <p14:tracePt t="161867" x="10594975" y="3263900"/>
          <p14:tracePt t="161874" x="10645775" y="3228975"/>
          <p14:tracePt t="161885" x="10688638" y="3211513"/>
          <p14:tracePt t="161891" x="10739438" y="3211513"/>
          <p14:tracePt t="161900" x="10764838" y="3203575"/>
          <p14:tracePt t="161907" x="10848975" y="3186113"/>
          <p14:tracePt t="161922" x="10926763" y="3144838"/>
          <p14:tracePt t="161939" x="10934700" y="3135313"/>
          <p14:tracePt t="162020" x="10942638" y="3135313"/>
          <p14:tracePt t="162027" x="10960100" y="3135313"/>
          <p14:tracePt t="162035" x="10968038" y="3152775"/>
          <p14:tracePt t="162045" x="10993438" y="3152775"/>
          <p14:tracePt t="162054" x="11044238" y="3170238"/>
          <p14:tracePt t="162059" x="11071225" y="3178175"/>
          <p14:tracePt t="162067" x="11137900" y="3195638"/>
          <p14:tracePt t="162075" x="11147425" y="3211513"/>
          <p14:tracePt t="162106" x="11147425" y="3221038"/>
          <p14:tracePt t="162115" x="11147425" y="3246438"/>
          <p14:tracePt t="162122" x="11147425" y="3314700"/>
          <p14:tracePt t="162131" x="11147425" y="3373438"/>
          <p14:tracePt t="162138" x="11147425" y="3441700"/>
          <p14:tracePt t="162147" x="11147425" y="3449638"/>
          <p14:tracePt t="162284" x="11206163" y="3449638"/>
          <p14:tracePt t="162293" x="11317288" y="3398838"/>
          <p14:tracePt t="162310" x="11368088" y="3398838"/>
          <p14:tracePt t="162316" x="11376025" y="3398838"/>
          <p14:tracePt t="162330" x="11385550" y="3390900"/>
          <p14:tracePt t="162580" x="11385550" y="3382963"/>
          <p14:tracePt t="162644" x="11385550" y="3365500"/>
          <p14:tracePt t="162668" x="11360150" y="3373438"/>
          <p14:tracePt t="162683" x="11342688" y="3382963"/>
          <p14:tracePt t="163171" x="11317288" y="3382963"/>
          <p14:tracePt t="163179" x="11291888" y="3382963"/>
          <p14:tracePt t="163187" x="11282363" y="3382963"/>
          <p14:tracePt t="163195" x="11241088" y="3382963"/>
          <p14:tracePt t="163203" x="11172825" y="3340100"/>
          <p14:tracePt t="163210" x="11122025" y="3322638"/>
          <p14:tracePt t="163219" x="11053763" y="3271838"/>
          <p14:tracePt t="163226" x="11010900" y="3254375"/>
          <p14:tracePt t="163234" x="10891838" y="3195638"/>
          <p14:tracePt t="163242" x="10866438" y="3170238"/>
          <p14:tracePt t="163250" x="10772775" y="3135313"/>
          <p14:tracePt t="163258" x="10704513" y="3101975"/>
          <p14:tracePt t="163266" x="10688638" y="3084513"/>
          <p14:tracePt t="163274" x="10628313" y="3059113"/>
          <p14:tracePt t="163283" x="10602913" y="3041650"/>
          <p14:tracePt t="163290" x="10577513" y="3025775"/>
          <p14:tracePt t="163299" x="10560050" y="3016250"/>
          <p14:tracePt t="163322" x="10552113" y="3016250"/>
          <p14:tracePt t="163330" x="10526713" y="3000375"/>
          <p14:tracePt t="163338" x="10509250" y="3000375"/>
          <p14:tracePt t="163346" x="10483850" y="2990850"/>
          <p14:tracePt t="163354" x="10458450" y="2957513"/>
          <p14:tracePt t="163362" x="10407650" y="2940050"/>
          <p14:tracePt t="163370" x="10364788" y="2922588"/>
          <p14:tracePt t="163378" x="10348913" y="2922588"/>
          <p14:tracePt t="163386" x="10339388" y="2914650"/>
          <p14:tracePt t="163403" x="10306050" y="2889250"/>
          <p14:tracePt t="163410" x="10298113" y="2889250"/>
          <p14:tracePt t="163419" x="10288588" y="2871788"/>
          <p14:tracePt t="163435" x="10263188" y="2863850"/>
          <p14:tracePt t="163442" x="10229850" y="2846388"/>
          <p14:tracePt t="163451" x="10220325" y="2846388"/>
          <p14:tracePt t="163466" x="10204450" y="2838450"/>
          <p14:tracePt t="163506" x="10161588" y="2795588"/>
          <p14:tracePt t="163522" x="10136188" y="2778125"/>
          <p14:tracePt t="163530" x="10118725" y="2752725"/>
          <p14:tracePt t="163538" x="10110788" y="2752725"/>
          <p14:tracePt t="163546" x="10093325" y="2736850"/>
          <p14:tracePt t="163554" x="10067925" y="2727325"/>
          <p14:tracePt t="163570" x="10042525" y="2727325"/>
          <p14:tracePt t="163578" x="10034588" y="2711450"/>
          <p14:tracePt t="163587" x="9974263" y="2686050"/>
          <p14:tracePt t="163595" x="9940925" y="2668588"/>
          <p14:tracePt t="163603" x="9898063" y="2651125"/>
          <p14:tracePt t="163610" x="9847263" y="2633663"/>
          <p14:tracePt t="163619" x="9779000" y="2600325"/>
          <p14:tracePt t="163626" x="9736138" y="2582863"/>
          <p14:tracePt t="163635" x="9702800" y="2574925"/>
          <p14:tracePt t="163642" x="9642475" y="2557463"/>
          <p14:tracePt t="163650" x="9626600" y="2557463"/>
          <p14:tracePt t="163658" x="9583738" y="2532063"/>
          <p14:tracePt t="163666" x="9558338" y="2532063"/>
          <p14:tracePt t="163674" x="9515475" y="2516188"/>
          <p14:tracePt t="163683" x="9498013" y="2516188"/>
          <p14:tracePt t="163690" x="9490075" y="2516188"/>
          <p14:tracePt t="163715" x="9472613" y="2516188"/>
          <p14:tracePt t="163796" x="9447213" y="2516188"/>
          <p14:tracePt t="163851" x="9439275" y="2516188"/>
          <p14:tracePt t="163870" x="9413875" y="2532063"/>
          <p14:tracePt t="163878" x="9396413" y="2541588"/>
          <p14:tracePt t="163884" x="9371013" y="2600325"/>
          <p14:tracePt t="163891" x="9353550" y="2617788"/>
          <p14:tracePt t="163900" x="9345613" y="2643188"/>
          <p14:tracePt t="163906" x="9328150" y="2651125"/>
          <p14:tracePt t="163914" x="9302750" y="2676525"/>
          <p14:tracePt t="163930" x="9251950" y="2727325"/>
          <p14:tracePt t="163946" x="9244013" y="2727325"/>
          <p14:tracePt t="163978" x="9218613" y="2744788"/>
          <p14:tracePt t="163995" x="9201150" y="2752725"/>
          <p14:tracePt t="164011" x="9167813" y="2770188"/>
          <p14:tracePt t="164019" x="9132888" y="2795588"/>
          <p14:tracePt t="164035" x="9082088" y="2813050"/>
          <p14:tracePt t="164043" x="9074150" y="2813050"/>
          <p14:tracePt t="164050" x="9064625" y="2830513"/>
          <p14:tracePt t="164067" x="9023350" y="2838450"/>
          <p14:tracePt t="164091" x="9005888" y="2855913"/>
          <p14:tracePt t="164115" x="8997950" y="2863850"/>
          <p14:tracePt t="164131" x="8980488" y="2881313"/>
          <p14:tracePt t="164147" x="8980488" y="2889250"/>
          <p14:tracePt t="164155" x="8955088" y="2914650"/>
          <p14:tracePt t="164171" x="8947150" y="2949575"/>
          <p14:tracePt t="164251" x="8947150" y="2957513"/>
          <p14:tracePt t="164260" x="8947150" y="3000375"/>
          <p14:tracePt t="164268" x="8963025" y="3008313"/>
          <p14:tracePt t="164276" x="9005888" y="3041650"/>
          <p14:tracePt t="164284" x="9031288" y="3041650"/>
          <p14:tracePt t="164291" x="9074150" y="3067050"/>
          <p14:tracePt t="164301" x="9107488" y="3084513"/>
          <p14:tracePt t="164307" x="9117013" y="3094038"/>
          <p14:tracePt t="164315" x="9158288" y="3109913"/>
          <p14:tracePt t="164323" x="9209088" y="3144838"/>
          <p14:tracePt t="164331" x="9236075" y="3160713"/>
          <p14:tracePt t="164339" x="9269413" y="3170238"/>
          <p14:tracePt t="164347" x="9312275" y="3170238"/>
          <p14:tracePt t="164355" x="9337675" y="3186113"/>
          <p14:tracePt t="164363" x="9388475" y="3221038"/>
          <p14:tracePt t="164371" x="9413875" y="3228975"/>
          <p14:tracePt t="164379" x="9439275" y="3228975"/>
          <p14:tracePt t="164387" x="9472613" y="3246438"/>
          <p14:tracePt t="164403" x="9498013" y="3246438"/>
          <p14:tracePt t="164411" x="9532938" y="3263900"/>
          <p14:tracePt t="164419" x="9540875" y="3263900"/>
          <p14:tracePt t="164427" x="9550400" y="3263900"/>
          <p14:tracePt t="164435" x="9609138" y="3289300"/>
          <p14:tracePt t="164443" x="9626600" y="3305175"/>
          <p14:tracePt t="164451" x="9667875" y="3314700"/>
          <p14:tracePt t="164459" x="9694863" y="3330575"/>
          <p14:tracePt t="164467" x="9736138" y="3330575"/>
          <p14:tracePt t="164475" x="9753600" y="3330575"/>
          <p14:tracePt t="164555" x="9761538" y="3330575"/>
          <p14:tracePt t="164563" x="9779000" y="3330575"/>
          <p14:tracePt t="164571" x="9804400" y="3330575"/>
          <p14:tracePt t="164579" x="9829800" y="3330575"/>
          <p14:tracePt t="164587" x="9872663" y="3330575"/>
          <p14:tracePt t="164595" x="9923463" y="3322638"/>
          <p14:tracePt t="164603" x="9966325" y="3322638"/>
          <p14:tracePt t="164611" x="10034588" y="3289300"/>
          <p14:tracePt t="164619" x="10085388" y="3254375"/>
          <p14:tracePt t="164627" x="10110788" y="3246438"/>
          <p14:tracePt t="164634" x="10136188" y="3228975"/>
          <p14:tracePt t="164643" x="10186988" y="3195638"/>
          <p14:tracePt t="164650" x="10194925" y="3186113"/>
          <p14:tracePt t="164659" x="10212388" y="3170238"/>
          <p14:tracePt t="164667" x="10255250" y="3160713"/>
          <p14:tracePt t="164675" x="10271125" y="3127375"/>
          <p14:tracePt t="164684" x="10280650" y="3119438"/>
          <p14:tracePt t="164691" x="10306050" y="3101975"/>
          <p14:tracePt t="164700" x="10339388" y="3076575"/>
          <p14:tracePt t="164707" x="10348913" y="3059113"/>
          <p14:tracePt t="164715" x="10356850" y="3051175"/>
          <p14:tracePt t="164812" x="10374313" y="3041650"/>
          <p14:tracePt t="164972" x="10382250" y="3025775"/>
          <p14:tracePt t="164980" x="10382250" y="3016250"/>
          <p14:tracePt t="164988" x="10382250" y="3000375"/>
          <p14:tracePt t="165092" x="10399713" y="2974975"/>
          <p14:tracePt t="165227" x="10407650" y="2974975"/>
          <p14:tracePt t="165235" x="10425113" y="2982913"/>
          <p14:tracePt t="165243" x="10450513" y="3008313"/>
          <p14:tracePt t="165253" x="10450513" y="3016250"/>
          <p14:tracePt t="165259" x="10450513" y="3033713"/>
          <p14:tracePt t="165267" x="10450513" y="3076575"/>
          <p14:tracePt t="165275" x="10450513" y="3101975"/>
          <p14:tracePt t="165284" x="10339388" y="3195638"/>
          <p14:tracePt t="165291" x="10263188" y="3297238"/>
          <p14:tracePt t="165300" x="10220325" y="3390900"/>
          <p14:tracePt t="165307" x="10126663" y="3629025"/>
          <p14:tracePt t="165316" x="10085388" y="3832225"/>
          <p14:tracePt t="165324" x="10042525" y="3925888"/>
          <p14:tracePt t="165331" x="10042525" y="3943350"/>
          <p14:tracePt t="165468" x="10042525" y="3976688"/>
          <p14:tracePt t="165491" x="10067925" y="3917950"/>
          <p14:tracePt t="165500" x="10118725" y="3875088"/>
          <p14:tracePt t="165506" x="10169525" y="3824288"/>
          <p14:tracePt t="165514" x="10212388" y="3790950"/>
          <p14:tracePt t="165522" x="10263188" y="3773488"/>
          <p14:tracePt t="165530" x="10271125" y="3763963"/>
          <p14:tracePt t="165538" x="10271125" y="3738563"/>
          <p14:tracePt t="165546" x="10271125" y="3722688"/>
          <p14:tracePt t="165554" x="10271125" y="3697288"/>
          <p14:tracePt t="165626" x="10288588" y="3687763"/>
          <p14:tracePt t="165635" x="10339388" y="3671888"/>
          <p14:tracePt t="165642" x="10390188" y="3654425"/>
          <p14:tracePt t="165650" x="10483850" y="3603625"/>
          <p14:tracePt t="165658" x="10509250" y="3586163"/>
          <p14:tracePt t="165666" x="10544175" y="3578225"/>
          <p14:tracePt t="165674" x="10585450" y="3560763"/>
          <p14:tracePt t="165706" x="10612438" y="3543300"/>
          <p14:tracePt t="165714" x="10645775" y="3527425"/>
          <p14:tracePt t="165722" x="10671175" y="3517900"/>
          <p14:tracePt t="165730" x="10721975" y="3502025"/>
          <p14:tracePt t="165738" x="10729913" y="3502025"/>
          <p14:tracePt t="165762" x="10747375" y="3484563"/>
          <p14:tracePt t="165794" x="10747375" y="3475038"/>
          <p14:tracePt t="165835" x="10747375" y="3467100"/>
          <p14:tracePt t="165842" x="10739438" y="3433763"/>
          <p14:tracePt t="165850" x="10688638" y="3390900"/>
          <p14:tracePt t="165858" x="10645775" y="3355975"/>
          <p14:tracePt t="165867" x="10612438" y="3322638"/>
          <p14:tracePt t="165875" x="10585450" y="3297238"/>
          <p14:tracePt t="165883" x="10552113" y="3279775"/>
          <p14:tracePt t="165901" x="10483850" y="3238500"/>
          <p14:tracePt t="165915" x="10433050" y="3203575"/>
          <p14:tracePt t="165923" x="10407650" y="3195638"/>
          <p14:tracePt t="165930" x="10339388" y="3144838"/>
          <p14:tracePt t="165938" x="10323513" y="3127375"/>
          <p14:tracePt t="165947" x="10263188" y="3101975"/>
          <p14:tracePt t="165955" x="10220325" y="3067050"/>
          <p14:tracePt t="165963" x="10186988" y="3051175"/>
          <p14:tracePt t="165971" x="10179050" y="3041650"/>
          <p14:tracePt t="165979" x="10153650" y="3016250"/>
          <p14:tracePt t="165987" x="10118725" y="3000375"/>
          <p14:tracePt t="165994" x="10093325" y="2982913"/>
          <p14:tracePt t="166003" x="10059988" y="2965450"/>
          <p14:tracePt t="166011" x="10034588" y="2940050"/>
          <p14:tracePt t="166019" x="10017125" y="2906713"/>
          <p14:tracePt t="166043" x="10017125" y="2881313"/>
          <p14:tracePt t="166051" x="10017125" y="2871788"/>
          <p14:tracePt t="166059" x="10017125" y="2855913"/>
          <p14:tracePt t="166066" x="10017125" y="2820988"/>
          <p14:tracePt t="166074" x="10017125" y="2805113"/>
          <p14:tracePt t="166083" x="10017125" y="2752725"/>
          <p14:tracePt t="166090" x="10017125" y="2719388"/>
          <p14:tracePt t="166100" x="10017125" y="2711450"/>
          <p14:tracePt t="166106" x="10017125" y="2668588"/>
          <p14:tracePt t="166115" x="10017125" y="2643188"/>
          <p14:tracePt t="166122" x="10017125" y="2617788"/>
          <p14:tracePt t="166130" x="10017125" y="2592388"/>
          <p14:tracePt t="166138" x="9999663" y="2557463"/>
          <p14:tracePt t="166146" x="9991725" y="2532063"/>
          <p14:tracePt t="166163" x="9991725" y="2516188"/>
          <p14:tracePt t="166203" x="9991725" y="2506663"/>
          <p14:tracePt t="166211" x="9991725" y="2481263"/>
          <p14:tracePt t="166219" x="10009188" y="2447925"/>
          <p14:tracePt t="166234" x="10059988" y="2438400"/>
          <p14:tracePt t="166243" x="10067925" y="2438400"/>
          <p14:tracePt t="166251" x="10075863" y="2422525"/>
          <p14:tracePt t="166258" x="10118725" y="2397125"/>
          <p14:tracePt t="166267" x="10136188" y="2379663"/>
          <p14:tracePt t="166274" x="10161588" y="2354263"/>
          <p14:tracePt t="166283" x="10161588" y="2328863"/>
          <p14:tracePt t="166290" x="10179050" y="2303463"/>
          <p14:tracePt t="166306" x="10186988" y="2286000"/>
          <p14:tracePt t="166315" x="10186988" y="2260600"/>
          <p14:tracePt t="166428" x="10186988" y="2252663"/>
          <p14:tracePt t="166436" x="10186988" y="2227263"/>
          <p14:tracePt t="166444" x="10169525" y="2209800"/>
          <p14:tracePt t="166459" x="10161588" y="2200275"/>
          <p14:tracePt t="166515" x="10118725" y="2217738"/>
          <p14:tracePt t="166522" x="10085388" y="2268538"/>
          <p14:tracePt t="166531" x="10034588" y="2336800"/>
          <p14:tracePt t="166539" x="9983788" y="2387600"/>
          <p14:tracePt t="166547" x="9880600" y="2447925"/>
          <p14:tracePt t="166555" x="9812338" y="2498725"/>
          <p14:tracePt t="166563" x="9761538" y="2532063"/>
          <p14:tracePt t="166571" x="9745663" y="2557463"/>
          <p14:tracePt t="166578" x="9677400" y="2608263"/>
          <p14:tracePt t="166587" x="9667875" y="2625725"/>
          <p14:tracePt t="166595" x="9652000" y="2633663"/>
          <p14:tracePt t="166667" x="9642475" y="2651125"/>
          <p14:tracePt t="166684" x="9617075" y="2651125"/>
          <p14:tracePt t="166691" x="9601200" y="2651125"/>
          <p14:tracePt t="166700" x="9575800" y="2651125"/>
          <p14:tracePt t="166715" x="9532938" y="2651125"/>
          <p14:tracePt t="166723" x="9507538" y="2651125"/>
          <p14:tracePt t="166731" x="9456738" y="2608263"/>
          <p14:tracePt t="166739" x="9413875" y="2592388"/>
          <p14:tracePt t="166747" x="9320213" y="2541588"/>
          <p14:tracePt t="166755" x="9269413" y="2489200"/>
          <p14:tracePt t="166763" x="9167813" y="2387600"/>
          <p14:tracePt t="166771" x="9117013" y="2354263"/>
          <p14:tracePt t="166779" x="9064625" y="2303463"/>
          <p14:tracePt t="166787" x="9023350" y="2252663"/>
          <p14:tracePt t="166795" x="9005888" y="2243138"/>
          <p14:tracePt t="166803" x="8963025" y="2166938"/>
          <p14:tracePt t="166820" x="8947150" y="2149475"/>
          <p14:tracePt t="166826" x="8947150" y="2108200"/>
          <p14:tracePt t="166834" x="8937625" y="2082800"/>
          <p14:tracePt t="166956" x="8955088" y="2082800"/>
          <p14:tracePt t="166964" x="8997950" y="2124075"/>
          <p14:tracePt t="166973" x="9107488" y="2227263"/>
          <p14:tracePt t="166980" x="9218613" y="2379663"/>
          <p14:tracePt t="166987" x="9294813" y="2455863"/>
          <p14:tracePt t="166995" x="9421813" y="2541588"/>
          <p14:tracePt t="167003" x="9550400" y="2625725"/>
          <p14:tracePt t="167011" x="9617075" y="2643188"/>
          <p14:tracePt t="167020" x="9659938" y="2660650"/>
          <p14:tracePt t="167027" x="9677400" y="2676525"/>
          <p14:tracePt t="167034" x="9685338" y="2676525"/>
          <p14:tracePt t="167091" x="9728200" y="2686050"/>
          <p14:tracePt t="167115" x="9736138" y="2701925"/>
          <p14:tracePt t="167123" x="9753600" y="2701925"/>
          <p14:tracePt t="167131" x="9812338" y="2676525"/>
          <p14:tracePt t="167139" x="9864725" y="2625725"/>
          <p14:tracePt t="167147" x="9890125" y="2600325"/>
          <p14:tracePt t="167155" x="9966325" y="2524125"/>
          <p14:tracePt t="167163" x="9991725" y="2498725"/>
          <p14:tracePt t="167171" x="10050463" y="2405063"/>
          <p14:tracePt t="167179" x="10075863" y="2371725"/>
          <p14:tracePt t="167187" x="10110788" y="2328863"/>
          <p14:tracePt t="167195" x="10136188" y="2293938"/>
          <p14:tracePt t="167203" x="10136188" y="2286000"/>
          <p14:tracePt t="167211" x="10169525" y="2260600"/>
          <p14:tracePt t="167219" x="10179050" y="2227263"/>
          <p14:tracePt t="167226" x="10212388" y="2217738"/>
          <p14:tracePt t="167235" x="10220325" y="2217738"/>
          <p14:tracePt t="167243" x="10263188" y="2200275"/>
          <p14:tracePt t="167259" x="10298113" y="2166938"/>
          <p14:tracePt t="167275" x="10306050" y="2159000"/>
          <p14:tracePt t="167299" x="10331450" y="2133600"/>
          <p14:tracePt t="167444" x="10288588" y="2166938"/>
          <p14:tracePt t="167454" x="10255250" y="2192338"/>
          <p14:tracePt t="167461" x="10161588" y="2252663"/>
          <p14:tracePt t="167469" x="10136188" y="2278063"/>
          <p14:tracePt t="167475" x="10085388" y="2354263"/>
          <p14:tracePt t="167484" x="10009188" y="2430463"/>
          <p14:tracePt t="167491" x="9931400" y="2506663"/>
          <p14:tracePt t="167500" x="9829800" y="2566988"/>
          <p14:tracePt t="167507" x="9753600" y="2617788"/>
          <p14:tracePt t="167515" x="9659938" y="2660650"/>
          <p14:tracePt t="167523" x="9591675" y="2693988"/>
          <p14:tracePt t="167530" x="9515475" y="2727325"/>
          <p14:tracePt t="167539" x="9456738" y="2744788"/>
          <p14:tracePt t="167547" x="9421813" y="2770188"/>
          <p14:tracePt t="167554" x="9396413" y="2787650"/>
          <p14:tracePt t="167562" x="9380538" y="2787650"/>
          <p14:tracePt t="167571" x="9353550" y="2805113"/>
          <p14:tracePt t="167579" x="9328150" y="2805113"/>
          <p14:tracePt t="167587" x="9320213" y="2805113"/>
          <p14:tracePt t="167595" x="9294813" y="2805113"/>
          <p14:tracePt t="167604" x="9226550" y="2805113"/>
          <p14:tracePt t="167611" x="9167813" y="2805113"/>
          <p14:tracePt t="167619" x="9099550" y="2805113"/>
          <p14:tracePt t="167627" x="8988425" y="2805113"/>
          <p14:tracePt t="167635" x="8878888" y="2805113"/>
          <p14:tracePt t="167643" x="8683625" y="2805113"/>
          <p14:tracePt t="167650" x="8428038" y="2805113"/>
          <p14:tracePt t="167659" x="8080375" y="2805113"/>
          <p14:tracePt t="167667" x="7561263" y="2805113"/>
          <p14:tracePt t="167675" x="7043738" y="2805113"/>
          <p14:tracePt t="167684" x="6456363" y="2805113"/>
          <p14:tracePt t="167691" x="6091238" y="2830513"/>
          <p14:tracePt t="167700" x="5607050" y="2889250"/>
          <p14:tracePt t="167707" x="5403850" y="2889250"/>
          <p14:tracePt t="167717" x="5318125" y="2889250"/>
          <p14:tracePt t="167723" x="5276850" y="2889250"/>
          <p14:tracePt t="167731" x="5259388" y="2889250"/>
          <p14:tracePt t="167739" x="5233988" y="2889250"/>
          <p14:tracePt t="167747" x="5191125" y="2889250"/>
          <p14:tracePt t="167755" x="5173663" y="2889250"/>
          <p14:tracePt t="167851" x="5122863" y="2889250"/>
          <p14:tracePt t="167859" x="5013325" y="2889250"/>
          <p14:tracePt t="167866" x="4818063" y="2863850"/>
          <p14:tracePt t="167874" x="4673600" y="2863850"/>
          <p14:tracePt t="167884" x="4468813" y="2863850"/>
          <p14:tracePt t="167891" x="4359275" y="2863850"/>
          <p14:tracePt t="167900" x="4273550" y="2863850"/>
          <p14:tracePt t="167907" x="4222750" y="2863850"/>
          <p14:tracePt t="167915" x="4197350" y="2863850"/>
          <p14:tracePt t="167922" x="4154488" y="2863850"/>
          <p14:tracePt t="167930" x="4121150" y="2846388"/>
          <p14:tracePt t="167939" x="4078288" y="2846388"/>
          <p14:tracePt t="167947" x="4044950" y="2820988"/>
          <p14:tracePt t="167955" x="4002088" y="2805113"/>
          <p14:tracePt t="167962" x="3984625" y="2805113"/>
          <p14:tracePt t="168003" x="3976688" y="2787650"/>
          <p14:tracePt t="168019" x="3967163" y="2778125"/>
          <p14:tracePt t="168027" x="3967163" y="2770188"/>
          <p14:tracePt t="168035" x="3967163" y="2752725"/>
          <p14:tracePt t="168043" x="3967163" y="2744788"/>
          <p14:tracePt t="168050" x="3967163" y="2727325"/>
          <p14:tracePt t="168059" x="3967163" y="2693988"/>
          <p14:tracePt t="168067" x="3967163" y="2676525"/>
          <p14:tracePt t="168075" x="3967163" y="2633663"/>
          <p14:tracePt t="168083" x="3967163" y="2608263"/>
          <p14:tracePt t="168091" x="3967163" y="2566988"/>
          <p14:tracePt t="168100" x="3967163" y="2541588"/>
          <p14:tracePt t="168107" x="3967163" y="2506663"/>
          <p14:tracePt t="168115" x="3967163" y="2481263"/>
          <p14:tracePt t="168122" x="3967163" y="2455863"/>
          <p14:tracePt t="168147" x="3967163" y="2430463"/>
          <p14:tracePt t="168227" x="3967163" y="2481263"/>
          <p14:tracePt t="168235" x="3908425" y="2600325"/>
          <p14:tracePt t="168243" x="3848100" y="2719388"/>
          <p14:tracePt t="168251" x="3763963" y="2820988"/>
          <p14:tracePt t="168259" x="3627438" y="3008313"/>
          <p14:tracePt t="168267" x="3551238" y="3084513"/>
          <p14:tracePt t="168275" x="3500438" y="3135313"/>
          <p14:tracePt t="168285" x="3449638" y="3152775"/>
          <p14:tracePt t="168291" x="3406775" y="3195638"/>
          <p14:tracePt t="168387" x="3406775" y="3186113"/>
          <p14:tracePt t="168396" x="3406775" y="3170238"/>
          <p14:tracePt t="168403" x="3406775" y="3144838"/>
          <p14:tracePt t="168419" x="3406775" y="3119438"/>
          <p14:tracePt t="168427" x="3406775" y="3109913"/>
          <p14:tracePt t="168435" x="3424238" y="3051175"/>
          <p14:tracePt t="168443" x="3457575" y="3016250"/>
          <p14:tracePt t="168450" x="3467100" y="2990850"/>
          <p14:tracePt t="168459" x="3500438" y="2957513"/>
          <p14:tracePt t="168466" x="3525838" y="2932113"/>
          <p14:tracePt t="168474" x="3543300" y="2897188"/>
          <p14:tracePt t="168483" x="3559175" y="2889250"/>
          <p14:tracePt t="168490" x="3568700" y="2871788"/>
          <p14:tracePt t="168571" x="3586163" y="2889250"/>
          <p14:tracePt t="168578" x="3586163" y="2922588"/>
          <p14:tracePt t="168587" x="3576638" y="3008313"/>
          <p14:tracePt t="168595" x="3559175" y="3051175"/>
          <p14:tracePt t="168603" x="3559175" y="3084513"/>
          <p14:tracePt t="168611" x="3543300" y="3127375"/>
          <p14:tracePt t="168619" x="3525838" y="3135313"/>
          <p14:tracePt t="168626" x="3517900" y="3152775"/>
          <p14:tracePt t="168634" x="3508375" y="3152775"/>
          <p14:tracePt t="168642" x="3482975" y="3152775"/>
          <p14:tracePt t="168650" x="3398838" y="3152775"/>
          <p14:tracePt t="168659" x="3228975" y="3152775"/>
          <p14:tracePt t="168667" x="3074988" y="3135313"/>
          <p14:tracePt t="168674" x="2897188" y="3076575"/>
          <p14:tracePt t="168683" x="2803525" y="3016250"/>
          <p14:tracePt t="168691" x="2752725" y="2982913"/>
          <p14:tracePt t="168700" x="2701925" y="2949575"/>
          <p14:tracePt t="168707" x="2676525" y="2922588"/>
          <p14:tracePt t="168716" x="2616200" y="2830513"/>
          <p14:tracePt t="168722" x="2590800" y="2778125"/>
          <p14:tracePt t="168731" x="2557463" y="2736850"/>
          <p14:tracePt t="168738" x="2524125" y="2668588"/>
          <p14:tracePt t="168746" x="2463800" y="2592388"/>
          <p14:tracePt t="168755" x="2455863" y="2541588"/>
          <p14:tracePt t="168763" x="2438400" y="2532063"/>
          <p14:tracePt t="168771" x="2438400" y="2524125"/>
          <p14:tracePt t="168778" x="2430463" y="2506663"/>
          <p14:tracePt t="168908" x="2413000" y="2498725"/>
          <p14:tracePt t="168919" x="2387600" y="2516188"/>
          <p14:tracePt t="168925" x="2387600" y="2541588"/>
          <p14:tracePt t="168931" x="2387600" y="2608263"/>
          <p14:tracePt t="168938" x="2387600" y="2633663"/>
          <p14:tracePt t="168946" x="2387600" y="2676525"/>
          <p14:tracePt t="168954" x="2413000" y="2727325"/>
          <p14:tracePt t="168962" x="2430463" y="2752725"/>
          <p14:tracePt t="168970" x="2455863" y="2787650"/>
          <p14:tracePt t="168986" x="2471738" y="2795588"/>
          <p14:tracePt t="169076" x="2481263" y="2795588"/>
          <p14:tracePt t="169212" x="2524125" y="2795588"/>
          <p14:tracePt t="169221" x="2590800" y="2830513"/>
          <p14:tracePt t="169228" x="2659063" y="2846388"/>
          <p14:tracePt t="169235" x="2752725" y="2889250"/>
          <p14:tracePt t="169243" x="2879725" y="2949575"/>
          <p14:tracePt t="169251" x="2973388" y="2990850"/>
          <p14:tracePt t="169259" x="3041650" y="3025775"/>
          <p14:tracePt t="169267" x="3135313" y="3059113"/>
          <p14:tracePt t="169275" x="3203575" y="3076575"/>
          <p14:tracePt t="169283" x="3270250" y="3076575"/>
          <p14:tracePt t="169291" x="3338513" y="3109913"/>
          <p14:tracePt t="169300" x="3398838" y="3109913"/>
          <p14:tracePt t="169306" x="3467100" y="3109913"/>
          <p14:tracePt t="169317" x="3551238" y="3109913"/>
          <p14:tracePt t="169322" x="3611563" y="3109913"/>
          <p14:tracePt t="169331" x="3695700" y="3109913"/>
          <p14:tracePt t="169338" x="3756025" y="3109913"/>
          <p14:tracePt t="169346" x="3840163" y="3109913"/>
          <p14:tracePt t="169354" x="3908425" y="3109913"/>
          <p14:tracePt t="169363" x="3951288" y="3109913"/>
          <p14:tracePt t="169370" x="4002088" y="3109913"/>
          <p14:tracePt t="169379" x="4060825" y="3109913"/>
          <p14:tracePt t="169387" x="4146550" y="3109913"/>
          <p14:tracePt t="169395" x="4240213" y="3127375"/>
          <p14:tracePt t="169403" x="4359275" y="3152775"/>
          <p14:tracePt t="169411" x="4476750" y="3170238"/>
          <p14:tracePt t="169419" x="4656138" y="3211513"/>
          <p14:tracePt t="169427" x="4800600" y="3238500"/>
          <p14:tracePt t="169435" x="4970463" y="3238500"/>
          <p14:tracePt t="169443" x="5191125" y="3238500"/>
          <p14:tracePt t="169450" x="5421313" y="3238500"/>
          <p14:tracePt t="169459" x="5649913" y="3238500"/>
          <p14:tracePt t="169467" x="5845175" y="3238500"/>
          <p14:tracePt t="169475" x="6100763" y="3238500"/>
          <p14:tracePt t="169483" x="6270625" y="3238500"/>
          <p14:tracePt t="169491" x="6491288" y="3238500"/>
          <p14:tracePt t="169500" x="6694488" y="3238500"/>
          <p14:tracePt t="169506" x="6864350" y="3238500"/>
          <p14:tracePt t="169516" x="7034213" y="3238500"/>
          <p14:tracePt t="169523" x="7229475" y="3238500"/>
          <p14:tracePt t="169531" x="7426325" y="3238500"/>
          <p14:tracePt t="169538" x="7629525" y="3238500"/>
          <p14:tracePt t="169547" x="7773988" y="3238500"/>
          <p14:tracePt t="169554" x="7969250" y="3238500"/>
          <p14:tracePt t="169563" x="8080375" y="3238500"/>
          <p14:tracePt t="169571" x="8199438" y="3238500"/>
          <p14:tracePt t="169579" x="8318500" y="3238500"/>
          <p14:tracePt t="169587" x="8435975" y="3221038"/>
          <p14:tracePt t="169595" x="8478838" y="3211513"/>
          <p14:tracePt t="169603" x="8564563" y="3211513"/>
          <p14:tracePt t="169611" x="8623300" y="3211513"/>
          <p14:tracePt t="169619" x="8674100" y="3211513"/>
          <p14:tracePt t="169626" x="8699500" y="3211513"/>
          <p14:tracePt t="169635" x="8742363" y="3211513"/>
          <p14:tracePt t="169643" x="8759825" y="3211513"/>
          <p14:tracePt t="169650" x="8802688" y="3228975"/>
          <p14:tracePt t="169659" x="8869363" y="3297238"/>
          <p14:tracePt t="169667" x="8886825" y="3390900"/>
          <p14:tracePt t="169675" x="8886825" y="3416300"/>
          <p14:tracePt t="169683" x="8886825" y="3467100"/>
          <p14:tracePt t="169691" x="8886825" y="3552825"/>
          <p14:tracePt t="169700" x="8886825" y="3611563"/>
          <p14:tracePt t="169716" x="8886825" y="3636963"/>
          <p14:tracePt t="169723" x="8886825" y="3654425"/>
          <p14:tracePt t="169885" x="8886825" y="3646488"/>
          <p14:tracePt t="169892" x="9005888" y="3594100"/>
          <p14:tracePt t="169902" x="9124950" y="3578225"/>
          <p14:tracePt t="169909" x="9142413" y="3552825"/>
          <p14:tracePt t="169916" x="9142413" y="3484563"/>
          <p14:tracePt t="169922" x="9158288" y="3441700"/>
          <p14:tracePt t="169931" x="9167813" y="3424238"/>
          <p14:tracePt t="169938" x="9183688" y="3424238"/>
          <p14:tracePt t="169946" x="9193213" y="3424238"/>
          <p14:tracePt t="169955" x="9251950" y="3424238"/>
          <p14:tracePt t="169962" x="9337675" y="3424238"/>
          <p14:tracePt t="169970" x="9456738" y="3365500"/>
          <p14:tracePt t="169978" x="9575800" y="3365500"/>
          <p14:tracePt t="169986" x="9720263" y="3340100"/>
          <p14:tracePt t="169994" x="9839325" y="3322638"/>
          <p14:tracePt t="170003" x="9906000" y="3289300"/>
          <p14:tracePt t="170010" x="9956800" y="3289300"/>
          <p14:tracePt t="170019" x="9966325" y="3271838"/>
          <p14:tracePt t="170140" x="9983788" y="3271838"/>
          <p14:tracePt t="170580" x="9974263" y="3263900"/>
          <p14:tracePt t="170588" x="9948863" y="3221038"/>
          <p14:tracePt t="170595" x="9915525" y="3203575"/>
          <p14:tracePt t="170603" x="9906000" y="3195638"/>
          <p14:tracePt t="170748" x="9906000" y="3238500"/>
          <p14:tracePt t="170756" x="9906000" y="3305175"/>
          <p14:tracePt t="170763" x="9906000" y="3348038"/>
          <p14:tracePt t="170771" x="9906000" y="3373438"/>
          <p14:tracePt t="170778" x="9872663" y="3467100"/>
          <p14:tracePt t="170794" x="9821863" y="3517900"/>
          <p14:tracePt t="170802" x="9771063" y="3543300"/>
          <p14:tracePt t="170810" x="9761538" y="3560763"/>
          <p14:tracePt t="170819" x="9753600" y="3560763"/>
          <p14:tracePt t="170827" x="9728200" y="3560763"/>
          <p14:tracePt t="170835" x="9694863" y="3560763"/>
          <p14:tracePt t="170939" x="9685338" y="3560763"/>
          <p14:tracePt t="170963" x="9685338" y="3568700"/>
          <p14:tracePt t="170979" x="9702800" y="3568700"/>
          <p14:tracePt t="170988" x="9728200" y="3568700"/>
          <p14:tracePt t="170994" x="9779000" y="3560763"/>
          <p14:tracePt t="171004" x="9804400" y="3535363"/>
          <p14:tracePt t="171019" x="9804400" y="3517900"/>
          <p14:tracePt t="171051" x="9804400" y="3509963"/>
          <p14:tracePt t="171075" x="9804400" y="3484563"/>
          <p14:tracePt t="171082" x="9855200" y="3449638"/>
          <p14:tracePt t="171090" x="9872663" y="3424238"/>
          <p14:tracePt t="171099" x="9880600" y="3390900"/>
          <p14:tracePt t="171116" x="9898063" y="3382963"/>
          <p14:tracePt t="171146" x="9906000" y="3365500"/>
          <p14:tracePt t="171186" x="9923463" y="3355975"/>
          <p14:tracePt t="171195" x="9931400" y="3330575"/>
          <p14:tracePt t="171644" x="9931400" y="3314700"/>
          <p14:tracePt t="171683" x="9906000" y="3314700"/>
          <p14:tracePt t="171691" x="9890125" y="3322638"/>
          <p14:tracePt t="171755" x="9880600" y="3322638"/>
          <p14:tracePt t="171763" x="9864725" y="3322638"/>
          <p14:tracePt t="171779" x="9839325" y="3330575"/>
          <p14:tracePt t="171891" x="9864725" y="3365500"/>
          <p14:tracePt t="171964" x="9872663" y="3365500"/>
          <p14:tracePt t="171979" x="9890125" y="3365500"/>
          <p14:tracePt t="172004" x="9915525" y="3365500"/>
          <p14:tracePt t="172067" x="9940925" y="3355975"/>
          <p14:tracePt t="172082" x="9940925" y="3348038"/>
          <p14:tracePt t="172091" x="9948863" y="3330575"/>
          <p14:tracePt t="172099" x="9948863" y="3322638"/>
          <p14:tracePt t="172116" x="9948863" y="3314700"/>
          <p14:tracePt t="172131" x="9966325" y="3289300"/>
          <p14:tracePt t="172139" x="9999663" y="3254375"/>
          <p14:tracePt t="172147" x="10009188" y="3246438"/>
          <p14:tracePt t="172155" x="10009188" y="3221038"/>
          <p14:tracePt t="172163" x="10017125" y="3203575"/>
          <p14:tracePt t="172170" x="10017125" y="3195638"/>
          <p14:tracePt t="172251" x="10034588" y="3178175"/>
          <p14:tracePt t="172259" x="10059988" y="3152775"/>
          <p14:tracePt t="172275" x="10075863" y="3144838"/>
          <p14:tracePt t="172307" x="10085388" y="3144838"/>
          <p14:tracePt t="172316" x="10126663" y="3144838"/>
          <p14:tracePt t="172323" x="10153650" y="3144838"/>
          <p14:tracePt t="172331" x="10194925" y="3144838"/>
          <p14:tracePt t="172338" x="10212388" y="3127375"/>
          <p14:tracePt t="172347" x="10220325" y="3127375"/>
          <p14:tracePt t="172363" x="10280650" y="3127375"/>
          <p14:tracePt t="172371" x="10288588" y="3127375"/>
          <p14:tracePt t="172379" x="10331450" y="3127375"/>
          <p14:tracePt t="172387" x="10339388" y="3119438"/>
          <p14:tracePt t="172395" x="10382250" y="3119438"/>
          <p14:tracePt t="172403" x="10433050" y="3101975"/>
          <p14:tracePt t="172419" x="10458450" y="3101975"/>
          <p14:tracePt t="172427" x="10483850" y="3084513"/>
          <p14:tracePt t="172556" x="10483850" y="3076575"/>
          <p14:tracePt t="172564" x="10483850" y="3051175"/>
          <p14:tracePt t="172572" x="10483850" y="3025775"/>
          <p14:tracePt t="172579" x="10483850" y="3008313"/>
          <p14:tracePt t="172586" x="10483850" y="3000375"/>
          <p14:tracePt t="172595" x="10483850" y="2957513"/>
          <p14:tracePt t="172610" x="10483850" y="2949575"/>
          <p14:tracePt t="172619" x="10483850" y="2932113"/>
          <p14:tracePt t="172626" x="10467975" y="2871788"/>
          <p14:tracePt t="172635" x="10450513" y="2863850"/>
          <p14:tracePt t="172642" x="10425113" y="2846388"/>
          <p14:tracePt t="172651" x="10356850" y="2778125"/>
          <p14:tracePt t="172658" x="10288588" y="2744788"/>
          <p14:tracePt t="172666" x="10255250" y="2711450"/>
          <p14:tracePt t="172675" x="10204450" y="2693988"/>
          <p14:tracePt t="172682" x="10161588" y="2676525"/>
          <p14:tracePt t="172690" x="10153650" y="2676525"/>
          <p14:tracePt t="172699" x="10136188" y="2668588"/>
          <p14:tracePt t="172706" x="10110788" y="2668588"/>
          <p14:tracePt t="172716" x="10101263" y="2668588"/>
          <p14:tracePt t="172722" x="10085388" y="2660650"/>
          <p14:tracePt t="172747" x="10075863" y="2643188"/>
          <p14:tracePt t="172755" x="10059988" y="2633663"/>
          <p14:tracePt t="172770" x="10050463" y="2633663"/>
          <p14:tracePt t="172778" x="10025063" y="2633663"/>
          <p14:tracePt t="172786" x="9966325" y="2633663"/>
          <p14:tracePt t="172795" x="9931400" y="2617788"/>
          <p14:tracePt t="172803" x="9872663" y="2617788"/>
          <p14:tracePt t="172810" x="9804400" y="2600325"/>
          <p14:tracePt t="172819" x="9779000" y="2600325"/>
          <p14:tracePt t="172826" x="9728200" y="2600325"/>
          <p14:tracePt t="172835" x="9720263" y="2600325"/>
          <p14:tracePt t="172842" x="9710738" y="2600325"/>
          <p14:tracePt t="172858" x="9694863" y="2592388"/>
          <p14:tracePt t="172915" x="9685338" y="2574925"/>
          <p14:tracePt t="172923" x="9659938" y="2574925"/>
          <p14:tracePt t="172931" x="9642475" y="2574925"/>
          <p14:tracePt t="172938" x="9601200" y="2582863"/>
          <p14:tracePt t="173036" x="9575800" y="2582863"/>
          <p14:tracePt t="173044" x="9532938" y="2582863"/>
          <p14:tracePt t="173051" x="9464675" y="2600325"/>
          <p14:tracePt t="173060" x="9421813" y="2600325"/>
          <p14:tracePt t="173067" x="9371013" y="2617788"/>
          <p14:tracePt t="173074" x="9363075" y="2617788"/>
          <p14:tracePt t="173114" x="9353550" y="2617788"/>
          <p14:tracePt t="173122" x="9337675" y="2625725"/>
          <p14:tracePt t="173131" x="9312275" y="2643188"/>
          <p14:tracePt t="173138" x="9302750" y="2651125"/>
          <p14:tracePt t="173146" x="9261475" y="2668588"/>
          <p14:tracePt t="173155" x="9244013" y="2668588"/>
          <p14:tracePt t="173162" x="9218613" y="2676525"/>
          <p14:tracePt t="173170" x="9175750" y="2693988"/>
          <p14:tracePt t="173178" x="9158288" y="2701925"/>
          <p14:tracePt t="173195" x="9150350" y="2719388"/>
          <p14:tracePt t="173243" x="9107488" y="2727325"/>
          <p14:tracePt t="173251" x="9074150" y="2744788"/>
          <p14:tracePt t="173259" x="9005888" y="2795588"/>
          <p14:tracePt t="173268" x="8963025" y="2813050"/>
          <p14:tracePt t="173275" x="8937625" y="2813050"/>
          <p14:tracePt t="173285" x="8886825" y="2830513"/>
          <p14:tracePt t="173291" x="8878888" y="2830513"/>
          <p14:tracePt t="173300" x="8853488" y="2846388"/>
          <p14:tracePt t="173307" x="8836025" y="2855913"/>
          <p14:tracePt t="173317" x="8810625" y="2855913"/>
          <p14:tracePt t="173323" x="8802688" y="2863850"/>
          <p14:tracePt t="173387" x="8767763" y="2897188"/>
          <p14:tracePt t="173395" x="8759825" y="2922588"/>
          <p14:tracePt t="173411" x="8742363" y="2932113"/>
          <p14:tracePt t="173499" x="8742363" y="2949575"/>
          <p14:tracePt t="173507" x="8742363" y="2974975"/>
          <p14:tracePt t="173518" x="8742363" y="2982913"/>
          <p14:tracePt t="173526" x="8767763" y="3016250"/>
          <p14:tracePt t="173531" x="8793163" y="3059113"/>
          <p14:tracePt t="173539" x="8828088" y="3076575"/>
          <p14:tracePt t="173547" x="8861425" y="3144838"/>
          <p14:tracePt t="173554" x="8886825" y="3170238"/>
          <p14:tracePt t="173562" x="8904288" y="3186113"/>
          <p14:tracePt t="173570" x="8912225" y="3195638"/>
          <p14:tracePt t="173578" x="8929688" y="3221038"/>
          <p14:tracePt t="173602" x="8955088" y="3254375"/>
          <p14:tracePt t="173635" x="8972550" y="3263900"/>
          <p14:tracePt t="173642" x="8980488" y="3279775"/>
          <p14:tracePt t="173651" x="9005888" y="3305175"/>
          <p14:tracePt t="173658" x="9023350" y="3314700"/>
          <p14:tracePt t="173666" x="9031288" y="3314700"/>
          <p14:tracePt t="173675" x="9056688" y="3330575"/>
          <p14:tracePt t="173682" x="9107488" y="3365500"/>
          <p14:tracePt t="173699" x="9117013" y="3373438"/>
          <p14:tracePt t="173754" x="9142413" y="3373438"/>
          <p14:tracePt t="173763" x="9175750" y="3390900"/>
          <p14:tracePt t="173770" x="9201150" y="3408363"/>
          <p14:tracePt t="173778" x="9236075" y="3416300"/>
          <p14:tracePt t="173787" x="9261475" y="3416300"/>
          <p14:tracePt t="173795" x="9302750" y="3416300"/>
          <p14:tracePt t="173803" x="9328150" y="3416300"/>
          <p14:tracePt t="173811" x="9380538" y="3416300"/>
          <p14:tracePt t="173820" x="9405938" y="3416300"/>
          <p14:tracePt t="173826" x="9464675" y="3416300"/>
          <p14:tracePt t="173835" x="9515475" y="3416300"/>
          <p14:tracePt t="173842" x="9523413" y="3416300"/>
          <p14:tracePt t="173850" x="9550400" y="3416300"/>
          <p14:tracePt t="173858" x="9591675" y="3416300"/>
          <p14:tracePt t="173866" x="9626600" y="3416300"/>
          <p14:tracePt t="173875" x="9652000" y="3416300"/>
          <p14:tracePt t="173885" x="9677400" y="3416300"/>
          <p14:tracePt t="173891" x="9720263" y="3416300"/>
          <p14:tracePt t="173899" x="9771063" y="3416300"/>
          <p14:tracePt t="173916" x="9829800" y="3416300"/>
          <p14:tracePt t="173922" x="9847263" y="3416300"/>
          <p14:tracePt t="173931" x="9880600" y="3416300"/>
          <p14:tracePt t="173938" x="9898063" y="3416300"/>
          <p14:tracePt t="173947" x="9906000" y="3416300"/>
          <p14:tracePt t="173954" x="9931400" y="3416300"/>
          <p14:tracePt t="173962" x="9956800" y="3416300"/>
          <p14:tracePt t="173970" x="9974263" y="3416300"/>
          <p14:tracePt t="173978" x="10017125" y="3416300"/>
          <p14:tracePt t="173987" x="10042525" y="3416300"/>
          <p14:tracePt t="173995" x="10085388" y="3416300"/>
          <p14:tracePt t="174003" x="10101263" y="3416300"/>
          <p14:tracePt t="174010" x="10110788" y="3416300"/>
          <p14:tracePt t="174020" x="10136188" y="3416300"/>
          <p14:tracePt t="174026" x="10161588" y="3416300"/>
          <p14:tracePt t="174035" x="10179050" y="3416300"/>
          <p14:tracePt t="174050" x="10220325" y="3398838"/>
          <p14:tracePt t="174058" x="10245725" y="3398838"/>
          <p14:tracePt t="174066" x="10288588" y="3382963"/>
          <p14:tracePt t="174074" x="10323513" y="3373438"/>
          <p14:tracePt t="174082" x="10364788" y="3340100"/>
          <p14:tracePt t="174090" x="10382250" y="3340100"/>
          <p14:tracePt t="174098" x="10390188" y="3322638"/>
          <p14:tracePt t="174106" x="10433050" y="3314700"/>
          <p14:tracePt t="174115" x="10458450" y="3314700"/>
          <p14:tracePt t="174122" x="10493375" y="3263900"/>
          <p14:tracePt t="174130" x="10518775" y="3254375"/>
          <p14:tracePt t="174138" x="10534650" y="3254375"/>
          <p14:tracePt t="174146" x="10560050" y="3238500"/>
          <p14:tracePt t="174154" x="10585450" y="3221038"/>
          <p14:tracePt t="174162" x="10602913" y="3211513"/>
          <p14:tracePt t="174170" x="10645775" y="3195638"/>
          <p14:tracePt t="174178" x="10653713" y="3186113"/>
          <p14:tracePt t="174194" x="10663238" y="3170238"/>
          <p14:tracePt t="174202" x="10679113" y="3160713"/>
          <p14:tracePt t="174210" x="10704513" y="3135313"/>
          <p14:tracePt t="174218" x="10721975" y="3119438"/>
          <p14:tracePt t="174226" x="10729913" y="3109913"/>
          <p14:tracePt t="174235" x="10756900" y="3084513"/>
          <p14:tracePt t="174242" x="10772775" y="3067050"/>
          <p14:tracePt t="174251" x="10782300" y="3059113"/>
          <p14:tracePt t="174258" x="10790238" y="3041650"/>
          <p14:tracePt t="174266" x="10807700" y="3016250"/>
          <p14:tracePt t="174274" x="10807700" y="3008313"/>
          <p14:tracePt t="174290" x="10815638" y="2990850"/>
          <p14:tracePt t="174298" x="10833100" y="2982913"/>
          <p14:tracePt t="174315" x="10833100" y="2974975"/>
          <p14:tracePt t="174322" x="10833100" y="2957513"/>
          <p14:tracePt t="174338" x="10833100" y="2949575"/>
          <p14:tracePt t="174346" x="10833100" y="2932113"/>
          <p14:tracePt t="174362" x="10833100" y="2906713"/>
          <p14:tracePt t="174370" x="10833100" y="2897188"/>
          <p14:tracePt t="174378" x="10823575" y="2871788"/>
          <p14:tracePt t="174386" x="10798175" y="2838450"/>
          <p14:tracePt t="174395" x="10782300" y="2830513"/>
          <p14:tracePt t="174402" x="10756900" y="2805113"/>
          <p14:tracePt t="174419" x="10714038" y="2805113"/>
          <p14:tracePt t="174426" x="10696575" y="2787650"/>
          <p14:tracePt t="174435" x="10653713" y="2778125"/>
          <p14:tracePt t="174442" x="10645775" y="2762250"/>
          <p14:tracePt t="174451" x="10620375" y="2762250"/>
          <p14:tracePt t="174458" x="10552113" y="2744788"/>
          <p14:tracePt t="174466" x="10493375" y="2727325"/>
          <p14:tracePt t="174474" x="10425113" y="2711450"/>
          <p14:tracePt t="174482" x="10356850" y="2693988"/>
          <p14:tracePt t="174490" x="10313988" y="2686050"/>
          <p14:tracePt t="174499" x="10245725" y="2668588"/>
          <p14:tracePt t="174506" x="10179050" y="2633663"/>
          <p14:tracePt t="174516" x="10126663" y="2633663"/>
          <p14:tracePt t="174522" x="10059988" y="2600325"/>
          <p14:tracePt t="174531" x="10050463" y="2582863"/>
          <p14:tracePt t="174570" x="10042525" y="2582863"/>
          <p14:tracePt t="174579" x="9999663" y="2582863"/>
          <p14:tracePt t="174587" x="9974263" y="2582863"/>
          <p14:tracePt t="174595" x="9940925" y="2582863"/>
          <p14:tracePt t="174603" x="9915525" y="2582863"/>
          <p14:tracePt t="174611" x="9906000" y="2582863"/>
          <p14:tracePt t="174619" x="9864725" y="2582863"/>
          <p14:tracePt t="174626" x="9839325" y="2582863"/>
          <p14:tracePt t="174635" x="9786938" y="2582863"/>
          <p14:tracePt t="174643" x="9761538" y="2582863"/>
          <p14:tracePt t="174650" x="9720263" y="2582863"/>
          <p14:tracePt t="174658" x="9694863" y="2582863"/>
          <p14:tracePt t="174667" x="9642475" y="2582863"/>
          <p14:tracePt t="174682" x="9617075" y="2582863"/>
          <p14:tracePt t="174691" x="9591675" y="2582863"/>
          <p14:tracePt t="174699" x="9583738" y="2582863"/>
          <p14:tracePt t="174706" x="9558338" y="2582863"/>
          <p14:tracePt t="174716" x="9523413" y="2582863"/>
          <p14:tracePt t="174722" x="9515475" y="2582863"/>
          <p14:tracePt t="174731" x="9490075" y="2582863"/>
          <p14:tracePt t="174738" x="9439275" y="2592388"/>
          <p14:tracePt t="174754" x="9431338" y="2592388"/>
          <p14:tracePt t="174762" x="9421813" y="2592388"/>
          <p14:tracePt t="174770" x="9396413" y="2592388"/>
          <p14:tracePt t="174778" x="9380538" y="2600325"/>
          <p14:tracePt t="174787" x="9371013" y="2600325"/>
          <p14:tracePt t="174795" x="9353550" y="2600325"/>
          <p14:tracePt t="174803" x="9312275" y="2600325"/>
          <p14:tracePt t="174811" x="9286875" y="2617788"/>
          <p14:tracePt t="174819" x="9244013" y="2633663"/>
          <p14:tracePt t="174826" x="9209088" y="2633663"/>
          <p14:tracePt t="174835" x="9124950" y="2668588"/>
          <p14:tracePt t="174843" x="9091613" y="2686050"/>
          <p14:tracePt t="174851" x="9048750" y="2686050"/>
          <p14:tracePt t="174858" x="9023350" y="2701925"/>
          <p14:tracePt t="174882" x="9005888" y="2701925"/>
          <p14:tracePt t="174915" x="8997950" y="2711450"/>
          <p14:tracePt t="174922" x="8955088" y="2752725"/>
          <p14:tracePt t="174931" x="8937625" y="2762250"/>
          <p14:tracePt t="174938" x="8894763" y="2805113"/>
          <p14:tracePt t="174947" x="8886825" y="2820988"/>
          <p14:tracePt t="174954" x="8843963" y="2846388"/>
          <p14:tracePt t="174962" x="8828088" y="2881313"/>
          <p14:tracePt t="174970" x="8777288" y="2922588"/>
          <p14:tracePt t="174978" x="8777288" y="2940050"/>
          <p14:tracePt t="174986" x="8767763" y="2949575"/>
          <p14:tracePt t="175060" x="8767763" y="2974975"/>
          <p14:tracePt t="175068" x="8767763" y="3000375"/>
          <p14:tracePt t="175076" x="8767763" y="3033713"/>
          <p14:tracePt t="175085" x="8767763" y="3041650"/>
          <p14:tracePt t="175090" x="8767763" y="3067050"/>
          <p14:tracePt t="175099" x="8767763" y="3076575"/>
          <p14:tracePt t="175106" x="8767763" y="3101975"/>
          <p14:tracePt t="175115" x="8767763" y="3135313"/>
          <p14:tracePt t="175213" x="8767763" y="3144838"/>
          <p14:tracePt t="175221" x="8767763" y="3160713"/>
          <p14:tracePt t="175236" x="8767763" y="3170238"/>
          <p14:tracePt t="175243" x="8785225" y="3195638"/>
          <p14:tracePt t="175250" x="8802688" y="3211513"/>
          <p14:tracePt t="175258" x="8810625" y="3221038"/>
          <p14:tracePt t="175266" x="8828088" y="3228975"/>
          <p14:tracePt t="175274" x="8836025" y="3228975"/>
          <p14:tracePt t="175282" x="8843963" y="3246438"/>
          <p14:tracePt t="175290" x="8878888" y="3271838"/>
          <p14:tracePt t="175306" x="8886825" y="3279775"/>
          <p14:tracePt t="175316" x="8894763" y="3279775"/>
          <p14:tracePt t="175331" x="8912225" y="3297238"/>
          <p14:tracePt t="175355" x="8921750" y="3297238"/>
          <p14:tracePt t="175371" x="8947150" y="3305175"/>
          <p14:tracePt t="175387" x="8963025" y="3305175"/>
          <p14:tracePt t="175395" x="8988425" y="3322638"/>
          <p14:tracePt t="175403" x="8997950" y="3330575"/>
          <p14:tracePt t="175411" x="9013825" y="3348038"/>
          <p14:tracePt t="175419" x="9023350" y="3348038"/>
          <p14:tracePt t="175443" x="9048750" y="3355975"/>
          <p14:tracePt t="175475" x="9064625" y="3355975"/>
          <p14:tracePt t="175482" x="9091613" y="3355975"/>
          <p14:tracePt t="175490" x="9099550" y="3373438"/>
          <p14:tracePt t="175499" x="9124950" y="3373438"/>
          <p14:tracePt t="175507" x="9150350" y="3373438"/>
          <p14:tracePt t="175516" x="9183688" y="3373438"/>
          <p14:tracePt t="175523" x="9226550" y="3373438"/>
          <p14:tracePt t="175531" x="9236075" y="3373438"/>
          <p14:tracePt t="175538" x="9277350" y="3398838"/>
          <p14:tracePt t="175547" x="9312275" y="3398838"/>
          <p14:tracePt t="175554" x="9337675" y="3398838"/>
          <p14:tracePt t="175562" x="9363075" y="3398838"/>
          <p14:tracePt t="175570" x="9371013" y="3398838"/>
          <p14:tracePt t="175579" x="9388475" y="3398838"/>
          <p14:tracePt t="175587" x="9431338" y="3398838"/>
          <p14:tracePt t="175595" x="9456738" y="3398838"/>
          <p14:tracePt t="175603" x="9464675" y="3398838"/>
          <p14:tracePt t="175611" x="9490075" y="3398838"/>
          <p14:tracePt t="175619" x="9507538" y="3398838"/>
          <p14:tracePt t="175626" x="9515475" y="3398838"/>
          <p14:tracePt t="175635" x="9558338" y="3398838"/>
          <p14:tracePt t="175643" x="9583738" y="3398838"/>
          <p14:tracePt t="175650" x="9591675" y="3398838"/>
          <p14:tracePt t="175659" x="9652000" y="3398838"/>
          <p14:tracePt t="175666" x="9659938" y="3416300"/>
          <p14:tracePt t="175675" x="9694863" y="3416300"/>
          <p14:tracePt t="175682" x="9702800" y="3416300"/>
          <p14:tracePt t="175691" x="9710738" y="3416300"/>
          <p14:tracePt t="175699" x="9728200" y="3416300"/>
          <p14:tracePt t="175707" x="9753600" y="3416300"/>
          <p14:tracePt t="175716" x="9761538" y="3416300"/>
          <p14:tracePt t="175723" x="9779000" y="3416300"/>
          <p14:tracePt t="175731" x="9786938" y="3416300"/>
          <p14:tracePt t="175738" x="9812338" y="3416300"/>
          <p14:tracePt t="175747" x="9829800" y="3416300"/>
          <p14:tracePt t="175755" x="9839325" y="3416300"/>
          <p14:tracePt t="175763" x="9847263" y="3416300"/>
          <p14:tracePt t="175770" x="9872663" y="3416300"/>
          <p14:tracePt t="175779" x="9906000" y="3416300"/>
          <p14:tracePt t="175787" x="9915525" y="3416300"/>
          <p14:tracePt t="175795" x="9940925" y="3416300"/>
          <p14:tracePt t="175804" x="9948863" y="3416300"/>
          <p14:tracePt t="175811" x="9966325" y="3416300"/>
          <p14:tracePt t="175819" x="9974263" y="3416300"/>
          <p14:tracePt t="175826" x="9999663" y="3416300"/>
          <p14:tracePt t="175835" x="10017125" y="3416300"/>
          <p14:tracePt t="175843" x="10025063" y="3416300"/>
          <p14:tracePt t="175850" x="10042525" y="3416300"/>
          <p14:tracePt t="175859" x="10075863" y="3416300"/>
          <p14:tracePt t="175866" x="10110788" y="3416300"/>
          <p14:tracePt t="175883" x="10161588" y="3416300"/>
          <p14:tracePt t="175890" x="10169525" y="3416300"/>
          <p14:tracePt t="175899" x="10212388" y="3416300"/>
          <p14:tracePt t="175906" x="10229850" y="3416300"/>
          <p14:tracePt t="175916" x="10271125" y="3408363"/>
          <p14:tracePt t="175923" x="10280650" y="3408363"/>
          <p14:tracePt t="175932" x="10306050" y="3390900"/>
          <p14:tracePt t="175938" x="10331450" y="3390900"/>
          <p14:tracePt t="175947" x="10356850" y="3390900"/>
          <p14:tracePt t="175955" x="10374313" y="3382963"/>
          <p14:tracePt t="175962" x="10415588" y="3365500"/>
          <p14:tracePt t="175971" x="10442575" y="3355975"/>
          <p14:tracePt t="175979" x="10458450" y="3340100"/>
          <p14:tracePt t="175987" x="10493375" y="3330575"/>
          <p14:tracePt t="176003" x="10509250" y="3314700"/>
          <p14:tracePt t="176011" x="10552113" y="3305175"/>
          <p14:tracePt t="176019" x="10577513" y="3271838"/>
          <p14:tracePt t="176027" x="10594975" y="3263900"/>
          <p14:tracePt t="176035" x="10620375" y="3246438"/>
          <p14:tracePt t="176042" x="10628313" y="3238500"/>
          <p14:tracePt t="176052" x="10645775" y="3221038"/>
          <p14:tracePt t="176058" x="10653713" y="3211513"/>
          <p14:tracePt t="176066" x="10679113" y="3186113"/>
          <p14:tracePt t="176075" x="10714038" y="3170238"/>
          <p14:tracePt t="176082" x="10721975" y="3152775"/>
          <p14:tracePt t="176099" x="10747375" y="3127375"/>
          <p14:tracePt t="176164" x="10764838" y="3119438"/>
          <p14:tracePt t="176173" x="10764838" y="3076575"/>
          <p14:tracePt t="176181" x="10764838" y="3051175"/>
          <p14:tracePt t="176188" x="10782300" y="3000375"/>
          <p14:tracePt t="176197" x="10782300" y="2990850"/>
          <p14:tracePt t="176204" x="10782300" y="2974975"/>
          <p14:tracePt t="176212" x="10782300" y="2940050"/>
          <p14:tracePt t="176219" x="10782300" y="2906713"/>
          <p14:tracePt t="176226" x="10782300" y="2881313"/>
          <p14:tracePt t="176242" x="10782300" y="2855913"/>
          <p14:tracePt t="176258" x="10782300" y="2846388"/>
          <p14:tracePt t="176290" x="10782300" y="2820988"/>
          <p14:tracePt t="176306" x="10756900" y="2787650"/>
          <p14:tracePt t="176315" x="10747375" y="2787650"/>
          <p14:tracePt t="176322" x="10671175" y="2770188"/>
          <p14:tracePt t="176330" x="10602913" y="2752725"/>
          <p14:tracePt t="176338" x="10509250" y="2719388"/>
          <p14:tracePt t="176347" x="10442575" y="2701925"/>
          <p14:tracePt t="176354" x="10348913" y="2686050"/>
          <p14:tracePt t="176362" x="10229850" y="2660650"/>
          <p14:tracePt t="176370" x="10110788" y="2643188"/>
          <p14:tracePt t="176379" x="10101263" y="2633663"/>
          <p14:tracePt t="176386" x="10042525" y="2633663"/>
          <p14:tracePt t="176394" x="9983788" y="2633663"/>
          <p14:tracePt t="176403" x="9948863" y="2633663"/>
          <p14:tracePt t="176410" x="9864725" y="2633663"/>
          <p14:tracePt t="176419" x="9804400" y="2633663"/>
          <p14:tracePt t="176426" x="9720263" y="2633663"/>
          <p14:tracePt t="176435" x="9652000" y="2633663"/>
          <p14:tracePt t="176442" x="9575800" y="2633663"/>
          <p14:tracePt t="176450" x="9507538" y="2633663"/>
          <p14:tracePt t="176458" x="9464675" y="2633663"/>
          <p14:tracePt t="176466" x="9396413" y="2633663"/>
          <p14:tracePt t="176475" x="9353550" y="2633663"/>
          <p14:tracePt t="176482" x="9328150" y="2633663"/>
          <p14:tracePt t="176490" x="9312275" y="2633663"/>
          <p14:tracePt t="176589" x="9286875" y="2633663"/>
          <p14:tracePt t="176597" x="9277350" y="2633663"/>
          <p14:tracePt t="176605" x="9251950" y="2633663"/>
          <p14:tracePt t="176611" x="9226550" y="2633663"/>
          <p14:tracePt t="176626" x="9175750" y="2633663"/>
          <p14:tracePt t="176642" x="9150350" y="2651125"/>
          <p14:tracePt t="176650" x="9132888" y="2668588"/>
          <p14:tracePt t="176658" x="9107488" y="2693988"/>
          <p14:tracePt t="176666" x="9082088" y="2719388"/>
          <p14:tracePt t="176674" x="9048750" y="2752725"/>
          <p14:tracePt t="176682" x="9031288" y="2778125"/>
          <p14:tracePt t="176690" x="8980488" y="2830513"/>
          <p14:tracePt t="176698" x="8955088" y="2881313"/>
          <p14:tracePt t="176706" x="8937625" y="2906713"/>
          <p14:tracePt t="176716" x="8904288" y="2957513"/>
          <p14:tracePt t="176732" x="8894763" y="2965450"/>
          <p14:tracePt t="176828" x="8894763" y="2974975"/>
          <p14:tracePt t="176836" x="8894763" y="3008313"/>
          <p14:tracePt t="176845" x="8894763" y="3016250"/>
          <p14:tracePt t="176923" x="8894763" y="3041650"/>
          <p14:tracePt t="176932" x="8894763" y="3051175"/>
          <p14:tracePt t="176963" x="8894763" y="3067050"/>
          <p14:tracePt t="176971" x="8894763" y="3076575"/>
          <p14:tracePt t="176988" x="8912225" y="3094038"/>
          <p14:tracePt t="177027" x="8921750" y="3101975"/>
          <p14:tracePt t="177035" x="8937625" y="3109913"/>
          <p14:tracePt t="177043" x="8937625" y="3127375"/>
          <p14:tracePt t="177051" x="8947150" y="3135313"/>
          <p14:tracePt t="177067" x="8955088" y="3152775"/>
          <p14:tracePt t="177075" x="8972550" y="3160713"/>
          <p14:tracePt t="177084" x="8980488" y="3178175"/>
          <p14:tracePt t="177100" x="8997950" y="3203575"/>
          <p14:tracePt t="177107" x="9023350" y="3211513"/>
          <p14:tracePt t="177117" x="9039225" y="3228975"/>
          <p14:tracePt t="177123" x="9048750" y="3238500"/>
          <p14:tracePt t="177147" x="9048750" y="3254375"/>
          <p14:tracePt t="177195" x="9074150" y="3263900"/>
          <p14:tracePt t="177203" x="9091613" y="3279775"/>
          <p14:tracePt t="177211" x="9117013" y="3279775"/>
          <p14:tracePt t="177220" x="9124950" y="3289300"/>
          <p14:tracePt t="177227" x="9167813" y="3314700"/>
          <p14:tracePt t="177243" x="9175750" y="3314700"/>
          <p14:tracePt t="177252" x="9218613" y="3330575"/>
          <p14:tracePt t="177275" x="9251950" y="3330575"/>
          <p14:tracePt t="177356" x="9294813" y="3348038"/>
          <p14:tracePt t="177364" x="9320213" y="3348038"/>
          <p14:tracePt t="177372" x="9371013" y="3348038"/>
          <p14:tracePt t="177380" x="9396413" y="3348038"/>
          <p14:tracePt t="177387" x="9439275" y="3365500"/>
          <p14:tracePt t="177395" x="9456738" y="3373438"/>
          <p14:tracePt t="177404" x="9464675" y="3373438"/>
          <p14:tracePt t="177411" x="9523413" y="3373438"/>
          <p14:tracePt t="177420" x="9566275" y="3373438"/>
          <p14:tracePt t="177427" x="9609138" y="3373438"/>
          <p14:tracePt t="177435" x="9659938" y="3373438"/>
          <p14:tracePt t="177443" x="9667875" y="3373438"/>
          <p14:tracePt t="177556" x="9685338" y="3373438"/>
          <p14:tracePt t="177564" x="9720263" y="3373438"/>
          <p14:tracePt t="177572" x="9753600" y="3373438"/>
          <p14:tracePt t="177581" x="9796463" y="3373438"/>
          <p14:tracePt t="177587" x="9821863" y="3373438"/>
          <p14:tracePt t="177596" x="9847263" y="3373438"/>
          <p14:tracePt t="177604" x="9872663" y="3373438"/>
          <p14:tracePt t="177610" x="9923463" y="3373438"/>
          <p14:tracePt t="177619" x="9931400" y="3373438"/>
          <p14:tracePt t="177627" x="9956800" y="3373438"/>
          <p14:tracePt t="177636" x="10009188" y="3373438"/>
          <p14:tracePt t="177643" x="10034588" y="3373438"/>
          <p14:tracePt t="177651" x="10059988" y="3373438"/>
          <p14:tracePt t="177740" x="10101263" y="3365500"/>
          <p14:tracePt t="177749" x="10136188" y="3355975"/>
          <p14:tracePt t="177756" x="10161588" y="3355975"/>
          <p14:tracePt t="177765" x="10229850" y="3340100"/>
          <p14:tracePt t="177772" x="10255250" y="3305175"/>
          <p14:tracePt t="177780" x="10306050" y="3289300"/>
          <p14:tracePt t="177788" x="10331450" y="3289300"/>
          <p14:tracePt t="177795" x="10382250" y="3271838"/>
          <p14:tracePt t="177803" x="10407650" y="3271838"/>
          <p14:tracePt t="177811" x="10450513" y="3263900"/>
          <p14:tracePt t="177819" x="10483850" y="3228975"/>
          <p14:tracePt t="177835" x="10544175" y="3211513"/>
          <p14:tracePt t="177851" x="10577513" y="3195638"/>
          <p14:tracePt t="177859" x="10585450" y="3186113"/>
          <p14:tracePt t="177867" x="10628313" y="3144838"/>
          <p14:tracePt t="177883" x="10653713" y="3119438"/>
          <p14:tracePt t="177891" x="10696575" y="3076575"/>
          <p14:tracePt t="177899" x="10696575" y="3067050"/>
          <p14:tracePt t="177906" x="10714038" y="3041650"/>
          <p14:tracePt t="177916" x="10714038" y="3008313"/>
          <p14:tracePt t="177923" x="10714038" y="2965450"/>
          <p14:tracePt t="177932" x="10714038" y="2940050"/>
          <p14:tracePt t="177939" x="10714038" y="2889250"/>
          <p14:tracePt t="177947" x="10714038" y="2863850"/>
          <p14:tracePt t="177955" x="10714038" y="2855913"/>
          <p14:tracePt t="177970" x="10714038" y="2830513"/>
          <p14:tracePt t="177979" x="10704513" y="2813050"/>
          <p14:tracePt t="177987" x="10704513" y="2805113"/>
          <p14:tracePt t="177995" x="10663238" y="2778125"/>
          <p14:tracePt t="178003" x="10594975" y="2744788"/>
          <p14:tracePt t="178011" x="10534650" y="2727325"/>
          <p14:tracePt t="178019" x="10458450" y="2693988"/>
          <p14:tracePt t="178027" x="10374313" y="2693988"/>
          <p14:tracePt t="178036" x="10245725" y="2625725"/>
          <p14:tracePt t="178043" x="10161588" y="2625725"/>
          <p14:tracePt t="178051" x="10067925" y="2608263"/>
          <p14:tracePt t="178059" x="9999663" y="2592388"/>
          <p14:tracePt t="178066" x="9931400" y="2557463"/>
          <p14:tracePt t="178075" x="9847263" y="2557463"/>
          <p14:tracePt t="178082" x="9779000" y="2541588"/>
          <p14:tracePt t="178091" x="9736138" y="2541588"/>
          <p14:tracePt t="178099" x="9710738" y="2541588"/>
          <p14:tracePt t="178106" x="9659938" y="2541588"/>
          <p14:tracePt t="178116" x="9652000" y="2541588"/>
          <p14:tracePt t="178123" x="9626600" y="2532063"/>
          <p14:tracePt t="178133" x="9601200" y="2532063"/>
          <p14:tracePt t="178138" x="9583738" y="2532063"/>
          <p14:tracePt t="178147" x="9575800" y="2532063"/>
          <p14:tracePt t="178154" x="9558338" y="2532063"/>
          <p14:tracePt t="178163" x="9515475" y="2532063"/>
          <p14:tracePt t="178171" x="9490075" y="2532063"/>
          <p14:tracePt t="178179" x="9431338" y="2532063"/>
          <p14:tracePt t="178187" x="9363075" y="2532063"/>
          <p14:tracePt t="178195" x="9302750" y="2532063"/>
          <p14:tracePt t="178203" x="9277350" y="2532063"/>
          <p14:tracePt t="178211" x="9226550" y="2532063"/>
          <p14:tracePt t="178219" x="9201150" y="2532063"/>
          <p14:tracePt t="178227" x="9193213" y="2532063"/>
          <p14:tracePt t="178236" x="9167813" y="2532063"/>
          <p14:tracePt t="178292" x="9132888" y="2549525"/>
          <p14:tracePt t="178300" x="9107488" y="2566988"/>
          <p14:tracePt t="178308" x="9056688" y="2582863"/>
          <p14:tracePt t="178318" x="9013825" y="2592388"/>
          <p14:tracePt t="178324" x="8963025" y="2625725"/>
          <p14:tracePt t="178334" x="8912225" y="2660650"/>
          <p14:tracePt t="178341" x="8869363" y="2711450"/>
          <p14:tracePt t="178348" x="8853488" y="2719388"/>
          <p14:tracePt t="178356" x="8843963" y="2736850"/>
          <p14:tracePt t="178364" x="8828088" y="2744788"/>
          <p14:tracePt t="178373" x="8802688" y="2770188"/>
          <p14:tracePt t="178389" x="8777288" y="2805113"/>
          <p14:tracePt t="178451" x="8777288" y="2830513"/>
          <p14:tracePt t="178459" x="8777288" y="2838450"/>
          <p14:tracePt t="178467" x="8777288" y="2855913"/>
          <p14:tracePt t="178475" x="8777288" y="2863850"/>
          <p14:tracePt t="178483" x="8777288" y="2889250"/>
          <p14:tracePt t="178491" x="8777288" y="2914650"/>
          <p14:tracePt t="178499" x="8777288" y="2965450"/>
          <p14:tracePt t="178507" x="8777288" y="2990850"/>
          <p14:tracePt t="178517" x="8777288" y="3000375"/>
          <p14:tracePt t="178523" x="8777288" y="3041650"/>
          <p14:tracePt t="178533" x="8777288" y="3059113"/>
          <p14:tracePt t="178538" x="8777288" y="3067050"/>
          <p14:tracePt t="178547" x="8777288" y="3094038"/>
          <p14:tracePt t="178555" x="8777288" y="3101975"/>
          <p14:tracePt t="178595" x="8793163" y="3119438"/>
          <p14:tracePt t="178611" x="8818563" y="3119438"/>
          <p14:tracePt t="178620" x="8843963" y="3135313"/>
          <p14:tracePt t="178627" x="8853488" y="3144838"/>
          <p14:tracePt t="178635" x="8886825" y="3170238"/>
          <p14:tracePt t="178643" x="8912225" y="3186113"/>
          <p14:tracePt t="178651" x="8921750" y="3195638"/>
          <p14:tracePt t="178659" x="8963025" y="3211513"/>
          <p14:tracePt t="178666" x="9013825" y="3246438"/>
          <p14:tracePt t="178675" x="9048750" y="3271838"/>
          <p14:tracePt t="178683" x="9056688" y="3289300"/>
          <p14:tracePt t="178691" x="9064625" y="3289300"/>
          <p14:tracePt t="178699" x="9091613" y="3289300"/>
          <p14:tracePt t="178707" x="9107488" y="3297238"/>
          <p14:tracePt t="178716" x="9117013" y="3314700"/>
          <p14:tracePt t="178747" x="9132888" y="3314700"/>
          <p14:tracePt t="178755" x="9175750" y="3322638"/>
          <p14:tracePt t="178771" x="9201150" y="3340100"/>
          <p14:tracePt t="178787" x="9244013" y="3340100"/>
          <p14:tracePt t="178795" x="9261475" y="3348038"/>
          <p14:tracePt t="178803" x="9302750" y="3348038"/>
          <p14:tracePt t="178811" x="9312275" y="3365500"/>
          <p14:tracePt t="178819" x="9320213" y="3373438"/>
          <p14:tracePt t="178924" x="9363075" y="3390900"/>
          <p14:tracePt t="178935" x="9413875" y="3390900"/>
          <p14:tracePt t="178940" x="9472613" y="3408363"/>
          <p14:tracePt t="178949" x="9540875" y="3408363"/>
          <p14:tracePt t="178956" x="9566275" y="3408363"/>
          <p14:tracePt t="178965" x="9609138" y="3408363"/>
          <p14:tracePt t="178972" x="9626600" y="3408363"/>
          <p14:tracePt t="178978" x="9659938" y="3408363"/>
          <p14:tracePt t="178987" x="9694863" y="3408363"/>
          <p14:tracePt t="178995" x="9702800" y="3408363"/>
          <p14:tracePt t="179004" x="9745663" y="3408363"/>
          <p14:tracePt t="179011" x="9753600" y="3408363"/>
          <p14:tracePt t="179019" x="9771063" y="3408363"/>
          <p14:tracePt t="179036" x="9796463" y="3408363"/>
          <p14:tracePt t="179051" x="9804400" y="3408363"/>
          <p14:tracePt t="179066" x="9821863" y="3408363"/>
          <p14:tracePt t="179075" x="9855200" y="3408363"/>
          <p14:tracePt t="179082" x="9890125" y="3408363"/>
          <p14:tracePt t="179091" x="9931400" y="3408363"/>
          <p14:tracePt t="179099" x="9940925" y="3408363"/>
          <p14:tracePt t="179107" x="9966325" y="3408363"/>
          <p14:tracePt t="179116" x="10017125" y="3408363"/>
          <p14:tracePt t="179123" x="10042525" y="3408363"/>
          <p14:tracePt t="179132" x="10085388" y="3408363"/>
          <p14:tracePt t="179139" x="10110788" y="3408363"/>
          <p14:tracePt t="179147" x="10179050" y="3398838"/>
          <p14:tracePt t="179155" x="10194925" y="3382963"/>
          <p14:tracePt t="179163" x="10220325" y="3373438"/>
          <p14:tracePt t="179171" x="10245725" y="3373438"/>
          <p14:tracePt t="179179" x="10288588" y="3355975"/>
          <p14:tracePt t="179187" x="10306050" y="3355975"/>
          <p14:tracePt t="179195" x="10331450" y="3340100"/>
          <p14:tracePt t="179203" x="10356850" y="3340100"/>
          <p14:tracePt t="179211" x="10390188" y="3314700"/>
          <p14:tracePt t="179227" x="10399713" y="3297238"/>
          <p14:tracePt t="179243" x="10425113" y="3289300"/>
          <p14:tracePt t="179250" x="10442575" y="3271838"/>
          <p14:tracePt t="179267" x="10467975" y="3246438"/>
          <p14:tracePt t="179275" x="10493375" y="3221038"/>
          <p14:tracePt t="179282" x="10509250" y="3221038"/>
          <p14:tracePt t="179291" x="10534650" y="3186113"/>
          <p14:tracePt t="179299" x="10544175" y="3178175"/>
          <p14:tracePt t="179307" x="10577513" y="3160713"/>
          <p14:tracePt t="179316" x="10585450" y="3152775"/>
          <p14:tracePt t="179323" x="10612438" y="3135313"/>
          <p14:tracePt t="179332" x="10645775" y="3127375"/>
          <p14:tracePt t="179338" x="10653713" y="3109913"/>
          <p14:tracePt t="179347" x="10663238" y="3101975"/>
          <p14:tracePt t="179355" x="10679113" y="3076575"/>
          <p14:tracePt t="179363" x="10704513" y="3059113"/>
          <p14:tracePt t="179370" x="10704513" y="3051175"/>
          <p14:tracePt t="179387" x="10721975" y="3033713"/>
          <p14:tracePt t="179524" x="10721975" y="3025775"/>
          <p14:tracePt t="179549" x="10721975" y="3000375"/>
          <p14:tracePt t="179581" x="10714038" y="2982913"/>
          <p14:tracePt t="179589" x="10714038" y="2974975"/>
          <p14:tracePt t="179598" x="10704513" y="2965450"/>
          <p14:tracePt t="179604" x="10696575" y="2949575"/>
          <p14:tracePt t="179611" x="10696575" y="2940050"/>
          <p14:tracePt t="179619" x="10663238" y="2914650"/>
          <p14:tracePt t="179626" x="10637838" y="2914650"/>
          <p14:tracePt t="179636" x="10628313" y="2897188"/>
          <p14:tracePt t="179643" x="10602913" y="2889250"/>
          <p14:tracePt t="179651" x="10569575" y="2871788"/>
          <p14:tracePt t="179659" x="10560050" y="2855913"/>
          <p14:tracePt t="179757" x="10544175" y="2846388"/>
          <p14:tracePt t="179766" x="10518775" y="2846388"/>
          <p14:tracePt t="179774" x="10509250" y="2838450"/>
          <p14:tracePt t="179781" x="10493375" y="2838450"/>
          <p14:tracePt t="179790" x="10467975" y="2820988"/>
          <p14:tracePt t="179796" x="10442575" y="2820988"/>
          <p14:tracePt t="179805" x="10399713" y="2820988"/>
          <p14:tracePt t="179811" x="10348913" y="2787650"/>
          <p14:tracePt t="179820" x="10323513" y="2778125"/>
          <p14:tracePt t="179826" x="10237788" y="2778125"/>
          <p14:tracePt t="179836" x="10204450" y="2762250"/>
          <p14:tracePt t="179842" x="10161588" y="2762250"/>
          <p14:tracePt t="179851" x="10136188" y="2744788"/>
          <p14:tracePt t="179858" x="10067925" y="2711450"/>
          <p14:tracePt t="179867" x="10034588" y="2711450"/>
          <p14:tracePt t="179882" x="9966325" y="2711450"/>
          <p14:tracePt t="179891" x="9898063" y="2693988"/>
          <p14:tracePt t="179899" x="9839325" y="2693988"/>
          <p14:tracePt t="179906" x="9771063" y="2676525"/>
          <p14:tracePt t="179916" x="9728200" y="2676525"/>
          <p14:tracePt t="179923" x="9659938" y="2676525"/>
          <p14:tracePt t="179932" x="9634538" y="2668588"/>
          <p14:tracePt t="179939" x="9609138" y="2668588"/>
          <p14:tracePt t="179947" x="9591675" y="2668588"/>
          <p14:tracePt t="180100" x="9583738" y="2651125"/>
          <p14:tracePt t="180108" x="9583738" y="2643188"/>
          <p14:tracePt t="180118" x="9583738" y="2625725"/>
          <p14:tracePt t="180127" x="9566275" y="2617788"/>
          <p14:tracePt t="180133" x="9540875" y="2574925"/>
          <p14:tracePt t="180147" x="9523413" y="2549525"/>
          <p14:tracePt t="180154" x="9515475" y="2532063"/>
          <p14:tracePt t="180162" x="9507538" y="2524125"/>
          <p14:tracePt t="180170" x="9464675" y="2481263"/>
          <p14:tracePt t="180178" x="9447213" y="2481263"/>
          <p14:tracePt t="180186" x="9405938" y="2463800"/>
          <p14:tracePt t="180195" x="9380538" y="2447925"/>
          <p14:tracePt t="180202" x="9345613" y="2438400"/>
          <p14:tracePt t="180211" x="9320213" y="2422525"/>
          <p14:tracePt t="180219" x="9312275" y="2413000"/>
          <p14:tracePt t="180226" x="9294813" y="2397125"/>
          <p14:tracePt t="180235" x="9269413" y="2387600"/>
          <p14:tracePt t="180242" x="9261475" y="2371725"/>
          <p14:tracePt t="180251" x="9261475" y="2362200"/>
          <p14:tracePt t="180258" x="9244013" y="2344738"/>
          <p14:tracePt t="180283" x="9244013" y="2336800"/>
          <p14:tracePt t="180290" x="9244013" y="2319338"/>
          <p14:tracePt t="180322" x="9244013" y="2293938"/>
          <p14:tracePt t="180331" x="9236075" y="2286000"/>
          <p14:tracePt t="180460" x="9236075" y="2278063"/>
          <p14:tracePt t="180468" x="9251950" y="2243138"/>
          <p14:tracePt t="180476" x="9261475" y="2243138"/>
          <p14:tracePt t="180485" x="9286875" y="2243138"/>
          <p14:tracePt t="180491" x="9337675" y="2243138"/>
          <p14:tracePt t="180499" x="9421813" y="2243138"/>
          <p14:tracePt t="180507" x="9490075" y="2278063"/>
          <p14:tracePt t="180516" x="9558338" y="2328863"/>
          <p14:tracePt t="180523" x="9634538" y="2362200"/>
          <p14:tracePt t="180532" x="9753600" y="2430463"/>
          <p14:tracePt t="180539" x="9829800" y="2463800"/>
          <p14:tracePt t="180547" x="9898063" y="2516188"/>
          <p14:tracePt t="180554" x="9931400" y="2532063"/>
          <p14:tracePt t="180563" x="9956800" y="2532063"/>
          <p14:tracePt t="180570" x="9966325" y="2532063"/>
          <p14:tracePt t="180579" x="9983788" y="2541588"/>
          <p14:tracePt t="180667" x="10009188" y="2541588"/>
          <p14:tracePt t="180675" x="10050463" y="2532063"/>
          <p14:tracePt t="180683" x="10085388" y="2489200"/>
          <p14:tracePt t="180691" x="10118725" y="2455863"/>
          <p14:tracePt t="180699" x="10144125" y="2413000"/>
          <p14:tracePt t="180707" x="10179050" y="2362200"/>
          <p14:tracePt t="180716" x="10212388" y="2311400"/>
          <p14:tracePt t="180723" x="10229850" y="2268538"/>
          <p14:tracePt t="180733" x="10255250" y="2235200"/>
          <p14:tracePt t="180738" x="10271125" y="2227263"/>
          <p14:tracePt t="180747" x="10280650" y="2200275"/>
          <p14:tracePt t="180755" x="10298113" y="2184400"/>
          <p14:tracePt t="180771" x="10298113" y="2159000"/>
          <p14:tracePt t="180779" x="10306050" y="2149475"/>
          <p14:tracePt t="180835" x="10323513" y="2141538"/>
          <p14:tracePt t="180956" x="10313988" y="2141538"/>
          <p14:tracePt t="180964" x="10306050" y="2141538"/>
          <p14:tracePt t="180972" x="10245725" y="2141538"/>
          <p14:tracePt t="180980" x="10204450" y="2141538"/>
          <p14:tracePt t="180988" x="10179050" y="2141538"/>
          <p14:tracePt t="180995" x="10126663" y="2141538"/>
          <p14:tracePt t="181003" x="10118725" y="2141538"/>
          <p14:tracePt t="181011" x="10093325" y="2141538"/>
          <p14:tracePt t="181027" x="10042525" y="2124075"/>
          <p14:tracePt t="181043" x="10017125" y="2124075"/>
          <p14:tracePt t="181051" x="10009188" y="2108200"/>
          <p14:tracePt t="181059" x="9991725" y="2082800"/>
          <p14:tracePt t="181067" x="9983788" y="2073275"/>
          <p14:tracePt t="181075" x="9966325" y="2073275"/>
          <p14:tracePt t="181115" x="9956800" y="2055813"/>
          <p14:tracePt t="181268" x="9974263" y="2055813"/>
          <p14:tracePt t="181276" x="9983788" y="2055813"/>
          <p14:tracePt t="181285" x="9999663" y="2055813"/>
          <p14:tracePt t="181291" x="10025063" y="2055813"/>
          <p14:tracePt t="181436" x="10034588" y="2055813"/>
          <p14:tracePt t="181467" x="10050463" y="2055813"/>
          <p14:tracePt t="181475" x="10059988" y="2065338"/>
          <p14:tracePt t="181482" x="10059988" y="2073275"/>
          <p14:tracePt t="181491" x="10075863" y="2098675"/>
          <p14:tracePt t="181499" x="10075863" y="2133600"/>
          <p14:tracePt t="181507" x="10075863" y="2159000"/>
          <p14:tracePt t="181515" x="10075863" y="2217738"/>
          <p14:tracePt t="181523" x="10075863" y="2243138"/>
          <p14:tracePt t="181532" x="10075863" y="2311400"/>
          <p14:tracePt t="181539" x="10075863" y="2371725"/>
          <p14:tracePt t="181547" x="10075863" y="2438400"/>
          <p14:tracePt t="181555" x="10075863" y="2463800"/>
          <p14:tracePt t="181563" x="10075863" y="2506663"/>
          <p14:tracePt t="181570" x="10075863" y="2524125"/>
          <p14:tracePt t="181579" x="10075863" y="2549525"/>
          <p14:tracePt t="181595" x="10075863" y="2574925"/>
          <p14:tracePt t="181875" x="10067925" y="2541588"/>
          <p14:tracePt t="181882" x="10050463" y="2498725"/>
          <p14:tracePt t="181891" x="10017125" y="2447925"/>
          <p14:tracePt t="181898" x="9991725" y="2422525"/>
          <p14:tracePt t="181906" x="9974263" y="2405063"/>
          <p14:tracePt t="181915" x="9948863" y="2379663"/>
          <p14:tracePt t="181922" x="9940925" y="2371725"/>
          <p14:tracePt t="181931" x="9940925" y="2354263"/>
          <p14:tracePt t="181963" x="9940925" y="2328863"/>
          <p14:tracePt t="182035" x="9940925" y="2319338"/>
          <p14:tracePt t="182051" x="9956800" y="2293938"/>
          <p14:tracePt t="182083" x="9983788" y="2278063"/>
          <p14:tracePt t="182091" x="9999663" y="2252663"/>
          <p14:tracePt t="182172" x="9999663" y="2235200"/>
          <p14:tracePt t="182179" x="9999663" y="2227263"/>
          <p14:tracePt t="182187" x="9983788" y="2184400"/>
          <p14:tracePt t="182196" x="9898063" y="2166938"/>
          <p14:tracePt t="182204" x="9804400" y="2149475"/>
          <p14:tracePt t="182211" x="9753600" y="2149475"/>
          <p14:tracePt t="182219" x="9694863" y="2133600"/>
          <p14:tracePt t="182227" x="9601200" y="2133600"/>
          <p14:tracePt t="182236" x="9532938" y="2098675"/>
          <p14:tracePt t="182243" x="9523413" y="2098675"/>
          <p14:tracePt t="182251" x="9507538" y="2082800"/>
          <p14:tracePt t="182259" x="9464675" y="2082800"/>
          <p14:tracePt t="182267" x="9439275" y="2065338"/>
          <p14:tracePt t="182283" x="9413875" y="2065338"/>
          <p14:tracePt t="182291" x="9396413" y="2055813"/>
          <p14:tracePt t="182477" x="9371013" y="2073275"/>
          <p14:tracePt t="182484" x="9371013" y="2090738"/>
          <p14:tracePt t="182492" x="9363075" y="2098675"/>
          <p14:tracePt t="182627" x="9363075" y="2108200"/>
          <p14:tracePt t="182698" x="9363075" y="2124075"/>
          <p14:tracePt t="182706" x="9363075" y="2133600"/>
          <p14:tracePt t="182730" x="9363075" y="2149475"/>
          <p14:tracePt t="182747" x="9380538" y="2159000"/>
          <p14:tracePt t="182754" x="9388475" y="2174875"/>
          <p14:tracePt t="182770" x="9405938" y="2184400"/>
          <p14:tracePt t="182786" x="9413875" y="2209800"/>
          <p14:tracePt t="182794" x="9421813" y="2227263"/>
          <p14:tracePt t="182810" x="9456738" y="2252663"/>
          <p14:tracePt t="182834" x="9464675" y="2260600"/>
          <p14:tracePt t="182899" x="9464675" y="2278063"/>
          <p14:tracePt t="183011" x="9482138" y="2286000"/>
          <p14:tracePt t="183019" x="9490075" y="2293938"/>
          <p14:tracePt t="183027" x="9515475" y="2311400"/>
          <p14:tracePt t="183035" x="9550400" y="2344738"/>
          <p14:tracePt t="183052" x="9558338" y="2354263"/>
          <p14:tracePt t="183058" x="9566275" y="2362200"/>
          <p14:tracePt t="183244" x="9583738" y="2379663"/>
          <p14:tracePt t="183307" x="9575800" y="2379663"/>
          <p14:tracePt t="183339" x="9566275" y="2379663"/>
          <p14:tracePt t="183348" x="9523413" y="2371725"/>
          <p14:tracePt t="183355" x="9498013" y="2354263"/>
          <p14:tracePt t="183371" x="9482138" y="2344738"/>
          <p14:tracePt t="183395" x="9472613" y="2336800"/>
          <p14:tracePt t="183410" x="9464675" y="2319338"/>
          <p14:tracePt t="183443" x="9431338" y="2311400"/>
          <p14:tracePt t="183450" x="9405938" y="2311400"/>
          <p14:tracePt t="183467" x="9380538" y="2278063"/>
          <p14:tracePt t="183572" x="9363075" y="2268538"/>
          <p14:tracePt t="183588" x="9353550" y="2252663"/>
          <p14:tracePt t="183596" x="9328150" y="2227263"/>
          <p14:tracePt t="183603" x="9312275" y="2217738"/>
          <p14:tracePt t="183914" x="9320213" y="2200275"/>
          <p14:tracePt t="183930" x="9328150" y="2209800"/>
          <p14:tracePt t="183947" x="9337675" y="2217738"/>
          <p14:tracePt t="183963" x="9363075" y="2217738"/>
          <p14:tracePt t="183971" x="9396413" y="2235200"/>
          <p14:tracePt t="183986" x="9405938" y="2235200"/>
          <p14:tracePt t="184026" x="9431338" y="2235200"/>
          <p14:tracePt t="184034" x="9447213" y="2243138"/>
          <p14:tracePt t="184051" x="9472613" y="2260600"/>
          <p14:tracePt t="184148" x="9482138" y="2268538"/>
          <p14:tracePt t="184156" x="9498013" y="2268538"/>
          <p14:tracePt t="184171" x="9523413" y="2293938"/>
          <p14:tracePt t="184178" x="9532938" y="2311400"/>
          <p14:tracePt t="184186" x="9550400" y="2319338"/>
          <p14:tracePt t="184194" x="9550400" y="2344738"/>
          <p14:tracePt t="184202" x="9575800" y="2379663"/>
          <p14:tracePt t="184210" x="9591675" y="2405063"/>
          <p14:tracePt t="184218" x="9591675" y="2422525"/>
          <p14:tracePt t="184274" x="9601200" y="2430463"/>
          <p14:tracePt t="184627" x="9583738" y="2455863"/>
          <p14:tracePt t="184667" x="9575800" y="2473325"/>
          <p14:tracePt t="184698" x="9558338" y="2473325"/>
          <p14:tracePt t="184722" x="9532938" y="2473325"/>
          <p14:tracePt t="184794" x="9523413" y="2481263"/>
          <p14:tracePt t="185051" x="9532938" y="2463800"/>
          <p14:tracePt t="185059" x="9540875" y="2463800"/>
          <p14:tracePt t="185067" x="9566275" y="2463800"/>
          <p14:tracePt t="185074" x="9575800" y="2463800"/>
          <p14:tracePt t="185082" x="9591675" y="2463800"/>
          <p14:tracePt t="185090" x="9634538" y="2463800"/>
          <p14:tracePt t="185106" x="9642475" y="2463800"/>
          <p14:tracePt t="185114" x="9667875" y="2463800"/>
          <p14:tracePt t="185122" x="9694863" y="2463800"/>
          <p14:tracePt t="185131" x="9710738" y="2463800"/>
          <p14:tracePt t="185138" x="9736138" y="2463800"/>
          <p14:tracePt t="185162" x="9761538" y="2473325"/>
          <p14:tracePt t="185170" x="9779000" y="2481263"/>
          <p14:tracePt t="185178" x="9786938" y="2498725"/>
          <p14:tracePt t="185202" x="9796463" y="2506663"/>
          <p14:tracePt t="185210" x="9796463" y="2516188"/>
          <p14:tracePt t="185218" x="9812338" y="2532063"/>
          <p14:tracePt t="185234" x="9812338" y="2541588"/>
          <p14:tracePt t="185242" x="9812338" y="2557463"/>
          <p14:tracePt t="185298" x="9821863" y="2566988"/>
          <p14:tracePt t="185314" x="9847263" y="2566988"/>
          <p14:tracePt t="185322" x="9864725" y="2566988"/>
          <p14:tracePt t="185338" x="9898063" y="2566988"/>
          <p14:tracePt t="185347" x="9966325" y="2566988"/>
          <p14:tracePt t="185354" x="9991725" y="2566988"/>
          <p14:tracePt t="185363" x="10009188" y="2566988"/>
          <p14:tracePt t="185370" x="10059988" y="2566988"/>
          <p14:tracePt t="185378" x="10075863" y="2566988"/>
          <p14:tracePt t="185386" x="10101263" y="2566988"/>
          <p14:tracePt t="185394" x="10126663" y="2566988"/>
          <p14:tracePt t="185402" x="10153650" y="2566988"/>
          <p14:tracePt t="185410" x="10179050" y="2566988"/>
          <p14:tracePt t="185418" x="10204450" y="2566988"/>
          <p14:tracePt t="185426" x="10237788" y="2566988"/>
          <p14:tracePt t="185435" x="10245725" y="2566988"/>
          <p14:tracePt t="185715" x="10229850" y="2566988"/>
          <p14:tracePt t="185811" x="10220325" y="2566988"/>
          <p14:tracePt t="185827" x="10204450" y="2532063"/>
          <p14:tracePt t="185836" x="10194925" y="2524125"/>
          <p14:tracePt t="185843" x="10194925" y="2516188"/>
          <p14:tracePt t="185850" x="10179050" y="2489200"/>
          <p14:tracePt t="185858" x="10161588" y="2455863"/>
          <p14:tracePt t="185867" x="10161588" y="2447925"/>
          <p14:tracePt t="185875" x="10153650" y="2405063"/>
          <p14:tracePt t="185882" x="10136188" y="2387600"/>
          <p14:tracePt t="185890" x="10126663" y="2379663"/>
          <p14:tracePt t="185898" x="10110788" y="2336800"/>
          <p14:tracePt t="185930" x="10110788" y="2328863"/>
          <p14:tracePt t="185963" x="10110788" y="2311400"/>
          <p14:tracePt t="185978" x="10110788" y="2286000"/>
          <p14:tracePt t="185986" x="10118725" y="2278063"/>
          <p14:tracePt t="185994" x="10126663" y="2260600"/>
          <p14:tracePt t="186002" x="10144125" y="2217738"/>
          <p14:tracePt t="186010" x="10153650" y="2209800"/>
          <p14:tracePt t="186018" x="10179050" y="2184400"/>
          <p14:tracePt t="186026" x="10194925" y="2166938"/>
          <p14:tracePt t="186035" x="10204450" y="2141538"/>
          <p14:tracePt t="186042" x="10220325" y="2133600"/>
          <p14:tracePt t="186051" x="10229850" y="2116138"/>
          <p14:tracePt t="186275" x="10153650" y="2124075"/>
          <p14:tracePt t="186283" x="10101263" y="2174875"/>
          <p14:tracePt t="186291" x="9999663" y="2235200"/>
          <p14:tracePt t="186299" x="9880600" y="2293938"/>
          <p14:tracePt t="186306" x="9779000" y="2379663"/>
          <p14:tracePt t="186314" x="9677400" y="2438400"/>
          <p14:tracePt t="186322" x="9575800" y="2498725"/>
          <p14:tracePt t="186331" x="9566275" y="2506663"/>
          <p14:tracePt t="186338" x="9550400" y="2524125"/>
          <p14:tracePt t="186436" x="9540875" y="2524125"/>
          <p14:tracePt t="186468" x="9532938" y="2524125"/>
          <p14:tracePt t="186476" x="9515475" y="2524125"/>
          <p14:tracePt t="186483" x="9490075" y="2516188"/>
          <p14:tracePt t="186490" x="9464675" y="2506663"/>
          <p14:tracePt t="186498" x="9388475" y="2430463"/>
          <p14:tracePt t="186506" x="9345613" y="2413000"/>
          <p14:tracePt t="186514" x="9251950" y="2362200"/>
          <p14:tracePt t="186522" x="9150350" y="2278063"/>
          <p14:tracePt t="186531" x="9074150" y="2227263"/>
          <p14:tracePt t="186538" x="8955088" y="2159000"/>
          <p14:tracePt t="186547" x="8921750" y="2149475"/>
          <p14:tracePt t="186554" x="8894763" y="2133600"/>
          <p14:tracePt t="186563" x="8861425" y="2116138"/>
          <p14:tracePt t="186570" x="8853488" y="2116138"/>
          <p14:tracePt t="186586" x="8828088" y="2090738"/>
          <p14:tracePt t="186716" x="8886825" y="2098675"/>
          <p14:tracePt t="186724" x="8929688" y="2116138"/>
          <p14:tracePt t="186731" x="8997950" y="2166938"/>
          <p14:tracePt t="186738" x="9031288" y="2192338"/>
          <p14:tracePt t="186747" x="9142413" y="2252663"/>
          <p14:tracePt t="186754" x="9244013" y="2311400"/>
          <p14:tracePt t="186762" x="9371013" y="2397125"/>
          <p14:tracePt t="186770" x="9472613" y="2455863"/>
          <p14:tracePt t="186778" x="9601200" y="2516188"/>
          <p14:tracePt t="186786" x="9694863" y="2574925"/>
          <p14:tracePt t="186794" x="9745663" y="2592388"/>
          <p14:tracePt t="186802" x="9786938" y="2643188"/>
          <p14:tracePt t="186892" x="9821863" y="2643188"/>
          <p14:tracePt t="186908" x="9847263" y="2633663"/>
          <p14:tracePt t="186915" x="9864725" y="2625725"/>
          <p14:tracePt t="186922" x="9864725" y="2582863"/>
          <p14:tracePt t="186931" x="9880600" y="2498725"/>
          <p14:tracePt t="186938" x="9906000" y="2447925"/>
          <p14:tracePt t="186947" x="9923463" y="2422525"/>
          <p14:tracePt t="186955" x="9931400" y="2405063"/>
          <p14:tracePt t="186963" x="9966325" y="2344738"/>
          <p14:tracePt t="186970" x="9991725" y="2336800"/>
          <p14:tracePt t="186978" x="10009188" y="2319338"/>
          <p14:tracePt t="186986" x="10067925" y="2278063"/>
          <p14:tracePt t="186994" x="10110788" y="2260600"/>
          <p14:tracePt t="187002" x="10144125" y="2243138"/>
          <p14:tracePt t="187011" x="10229850" y="2209800"/>
          <p14:tracePt t="187018" x="10263188" y="2184400"/>
          <p14:tracePt t="187026" x="10288588" y="2166938"/>
          <p14:tracePt t="187035" x="10323513" y="2116138"/>
          <p14:tracePt t="187042" x="10339388" y="2108200"/>
          <p14:tracePt t="187051" x="10364788" y="2090738"/>
          <p14:tracePt t="187058" x="10374313" y="2082800"/>
          <p14:tracePt t="187067" x="10390188" y="2055813"/>
          <p14:tracePt t="187141" x="10348913" y="2055813"/>
          <p14:tracePt t="187152" x="10306050" y="2073275"/>
          <p14:tracePt t="187158" x="10255250" y="2108200"/>
          <p14:tracePt t="187163" x="10245725" y="2124075"/>
          <p14:tracePt t="187170" x="10229850" y="2133600"/>
          <p14:tracePt t="187179" x="10204450" y="2149475"/>
          <p14:tracePt t="187186" x="10179050" y="2174875"/>
          <p14:tracePt t="187194" x="10126663" y="2209800"/>
          <p14:tracePt t="187202" x="10042525" y="2227263"/>
          <p14:tracePt t="187210" x="9974263" y="2243138"/>
          <p14:tracePt t="187218" x="9898063" y="2293938"/>
          <p14:tracePt t="187226" x="9855200" y="2311400"/>
          <p14:tracePt t="187235" x="9761538" y="2371725"/>
          <p14:tracePt t="187242" x="9736138" y="2379663"/>
          <p14:tracePt t="187251" x="9667875" y="2413000"/>
          <p14:tracePt t="187258" x="9617075" y="2447925"/>
          <p14:tracePt t="187267" x="9609138" y="2463800"/>
          <p14:tracePt t="187381" x="9550400" y="2455863"/>
          <p14:tracePt t="187389" x="9532938" y="2438400"/>
          <p14:tracePt t="187397" x="9498013" y="2413000"/>
          <p14:tracePt t="187403" x="9447213" y="2379663"/>
          <p14:tracePt t="187411" x="9396413" y="2354263"/>
          <p14:tracePt t="187419" x="9286875" y="2293938"/>
          <p14:tracePt t="187427" x="9218613" y="2260600"/>
          <p14:tracePt t="187435" x="9150350" y="2243138"/>
          <p14:tracePt t="187442" x="9082088" y="2209800"/>
          <p14:tracePt t="187458" x="9048750" y="2192338"/>
          <p14:tracePt t="187491" x="9039225" y="2192338"/>
          <p14:tracePt t="187507" x="9023350" y="2184400"/>
          <p14:tracePt t="187514" x="9013825" y="2184400"/>
          <p14:tracePt t="187628" x="9048750" y="2184400"/>
          <p14:tracePt t="187636" x="9091613" y="2200275"/>
          <p14:tracePt t="187643" x="9158288" y="2217738"/>
          <p14:tracePt t="187651" x="9226550" y="2252663"/>
          <p14:tracePt t="187658" x="9261475" y="2252663"/>
          <p14:tracePt t="187667" x="9345613" y="2311400"/>
          <p14:tracePt t="187674" x="9439275" y="2328863"/>
          <p14:tracePt t="187683" x="9532938" y="2344738"/>
          <p14:tracePt t="187690" x="9583738" y="2362200"/>
          <p14:tracePt t="187698" x="9609138" y="2379663"/>
          <p14:tracePt t="187706" x="9677400" y="2397125"/>
          <p14:tracePt t="187714" x="9720263" y="2397125"/>
          <p14:tracePt t="187722" x="9745663" y="2397125"/>
          <p14:tracePt t="187731" x="9786938" y="2397125"/>
          <p14:tracePt t="187754" x="9821863" y="2387600"/>
          <p14:tracePt t="187770" x="9829800" y="2379663"/>
          <p14:tracePt t="187778" x="9847263" y="2362200"/>
          <p14:tracePt t="187786" x="9872663" y="2303463"/>
          <p14:tracePt t="187794" x="9890125" y="2293938"/>
          <p14:tracePt t="187802" x="9898063" y="2252663"/>
          <p14:tracePt t="187810" x="9915525" y="2184400"/>
          <p14:tracePt t="187818" x="9915525" y="2159000"/>
          <p14:tracePt t="187826" x="9966325" y="2108200"/>
          <p14:tracePt t="187835" x="9974263" y="2098675"/>
          <p14:tracePt t="187842" x="10009188" y="2055813"/>
          <p14:tracePt t="187964" x="10017125" y="2039938"/>
          <p14:tracePt t="187972" x="10034588" y="2030413"/>
          <p14:tracePt t="187981" x="10042525" y="2005013"/>
          <p14:tracePt t="187989" x="10059988" y="1979613"/>
          <p14:tracePt t="187995" x="10085388" y="1946275"/>
          <p14:tracePt t="188003" x="10101263" y="1938338"/>
          <p14:tracePt t="188010" x="10110788" y="1920875"/>
          <p14:tracePt t="188019" x="10126663" y="1895475"/>
          <p14:tracePt t="188099" x="10118725" y="1911350"/>
          <p14:tracePt t="188107" x="10093325" y="1928813"/>
          <p14:tracePt t="188115" x="10059988" y="1963738"/>
          <p14:tracePt t="188123" x="10050463" y="1971675"/>
          <p14:tracePt t="188133" x="10017125" y="1997075"/>
          <p14:tracePt t="188139" x="9991725" y="2014538"/>
          <p14:tracePt t="188150" x="9956800" y="2047875"/>
          <p14:tracePt t="188156" x="9915525" y="2055813"/>
          <p14:tracePt t="188164" x="9847263" y="2073275"/>
          <p14:tracePt t="188172" x="9779000" y="2108200"/>
          <p14:tracePt t="188179" x="9753600" y="2124075"/>
          <p14:tracePt t="188186" x="9702800" y="2141538"/>
          <p14:tracePt t="188194" x="9677400" y="2141538"/>
          <p14:tracePt t="188210" x="9652000" y="2141538"/>
          <p14:tracePt t="188218" x="9626600" y="2141538"/>
          <p14:tracePt t="188226" x="9575800" y="2141538"/>
          <p14:tracePt t="188235" x="9566275" y="2141538"/>
          <p14:tracePt t="188242" x="9540875" y="2141538"/>
          <p14:tracePt t="188251" x="9515475" y="2141538"/>
          <p14:tracePt t="188258" x="9482138" y="2141538"/>
          <p14:tracePt t="188267" x="9439275" y="2116138"/>
          <p14:tracePt t="188275" x="9421813" y="2116138"/>
          <p14:tracePt t="188290" x="9413875" y="2116138"/>
          <p14:tracePt t="188299" x="9371013" y="2108200"/>
          <p14:tracePt t="188306" x="9363075" y="2108200"/>
          <p14:tracePt t="188314" x="9320213" y="2090738"/>
          <p14:tracePt t="188322" x="9302750" y="2090738"/>
          <p14:tracePt t="188331" x="9244013" y="2047875"/>
          <p14:tracePt t="188338" x="9236075" y="2047875"/>
          <p14:tracePt t="188348" x="9209088" y="2047875"/>
          <p14:tracePt t="188355" x="9158288" y="2030413"/>
          <p14:tracePt t="188363" x="9117013" y="2014538"/>
          <p14:tracePt t="188370" x="9064625" y="2014538"/>
          <p14:tracePt t="188379" x="9005888" y="2014538"/>
          <p14:tracePt t="188386" x="8980488" y="2014538"/>
          <p14:tracePt t="188508" x="8988425" y="2047875"/>
          <p14:tracePt t="188518" x="9013825" y="2082800"/>
          <p14:tracePt t="188525" x="9107488" y="2133600"/>
          <p14:tracePt t="188534" x="9175750" y="2149475"/>
          <p14:tracePt t="188538" x="9277350" y="2235200"/>
          <p14:tracePt t="188549" x="9337675" y="2252663"/>
          <p14:tracePt t="188555" x="9439275" y="2286000"/>
          <p14:tracePt t="188563" x="9523413" y="2311400"/>
          <p14:tracePt t="188571" x="9591675" y="2311400"/>
          <p14:tracePt t="188579" x="9634538" y="2311400"/>
          <p14:tracePt t="188587" x="9685338" y="2319338"/>
          <p14:tracePt t="188595" x="9710738" y="2319338"/>
          <p14:tracePt t="188602" x="9771063" y="2319338"/>
          <p14:tracePt t="188611" x="9839325" y="2319338"/>
          <p14:tracePt t="188619" x="9864725" y="2319338"/>
          <p14:tracePt t="188627" x="9906000" y="2319338"/>
          <p14:tracePt t="188716" x="9923463" y="2319338"/>
          <p14:tracePt t="188725" x="9966325" y="2319338"/>
          <p14:tracePt t="188734" x="9974263" y="2319338"/>
          <p14:tracePt t="188742" x="9991725" y="2319338"/>
          <p14:tracePt t="188748" x="10017125" y="2319338"/>
          <p14:tracePt t="188755" x="10042525" y="2319338"/>
          <p14:tracePt t="188763" x="10050463" y="2319338"/>
          <p14:tracePt t="188770" x="10093325" y="2303463"/>
          <p14:tracePt t="188779" x="10118725" y="2303463"/>
          <p14:tracePt t="188787" x="10169525" y="2286000"/>
          <p14:tracePt t="188795" x="10194925" y="2278063"/>
          <p14:tracePt t="188803" x="10212388" y="2278063"/>
          <p14:tracePt t="188811" x="10220325" y="2260600"/>
          <p14:tracePt t="188965" x="10237788" y="2235200"/>
          <p14:tracePt t="188974" x="10245725" y="2227263"/>
          <p14:tracePt t="188982" x="10263188" y="2200275"/>
          <p14:tracePt t="188991" x="10271125" y="2166938"/>
          <p14:tracePt t="188995" x="10288588" y="2124075"/>
          <p14:tracePt t="189003" x="10323513" y="2090738"/>
          <p14:tracePt t="189011" x="10331450" y="2082800"/>
          <p14:tracePt t="189027" x="10331450" y="2055813"/>
          <p14:tracePt t="189108" x="10288588" y="2090738"/>
          <p14:tracePt t="189118" x="10245725" y="2124075"/>
          <p14:tracePt t="189125" x="10212388" y="2159000"/>
          <p14:tracePt t="189135" x="10186988" y="2159000"/>
          <p14:tracePt t="189140" x="10161588" y="2184400"/>
          <p14:tracePt t="189154" x="10144125" y="2217738"/>
          <p14:tracePt t="189164" x="10075863" y="2252663"/>
          <p14:tracePt t="189170" x="10042525" y="2278063"/>
          <p14:tracePt t="189178" x="10017125" y="2278063"/>
          <p14:tracePt t="189186" x="10009188" y="2293938"/>
          <p14:tracePt t="189194" x="9948863" y="2293938"/>
          <p14:tracePt t="189202" x="9940925" y="2303463"/>
          <p14:tracePt t="189226" x="9940925" y="2319338"/>
          <p14:tracePt t="189332" x="9923463" y="2328863"/>
          <p14:tracePt t="189340" x="9923463" y="2354263"/>
          <p14:tracePt t="189357" x="9915525" y="2379663"/>
          <p14:tracePt t="189367" x="9915525" y="2397125"/>
          <p14:tracePt t="189373" x="9915525" y="2405063"/>
          <p14:tracePt t="189379" x="9898063" y="2430463"/>
          <p14:tracePt t="189572" x="9915525" y="2422525"/>
          <p14:tracePt t="189589" x="9940925" y="2387600"/>
          <p14:tracePt t="189596" x="9948863" y="2379663"/>
          <p14:tracePt t="189611" x="9966325" y="2362200"/>
          <p14:tracePt t="189619" x="9974263" y="2336800"/>
          <p14:tracePt t="189627" x="9991725" y="2328863"/>
          <p14:tracePt t="189635" x="10017125" y="2311400"/>
          <p14:tracePt t="189643" x="10025063" y="2303463"/>
          <p14:tracePt t="189651" x="10085388" y="2268538"/>
          <p14:tracePt t="189658" x="10101263" y="2260600"/>
          <p14:tracePt t="189668" x="10144125" y="2243138"/>
          <p14:tracePt t="189691" x="10153650" y="2235200"/>
          <p14:tracePt t="189707" x="10169525" y="2209800"/>
          <p14:tracePt t="189714" x="10179050" y="2192338"/>
          <p14:tracePt t="189723" x="10179050" y="2184400"/>
          <p14:tracePt t="189731" x="10179050" y="2159000"/>
          <p14:tracePt t="189739" x="10186988" y="2149475"/>
          <p14:tracePt t="189819" x="10186988" y="2166938"/>
          <p14:tracePt t="189827" x="10136188" y="2235200"/>
          <p14:tracePt t="189835" x="10085388" y="2286000"/>
          <p14:tracePt t="189843" x="10034588" y="2328863"/>
          <p14:tracePt t="189851" x="9956800" y="2413000"/>
          <p14:tracePt t="189859" x="9915525" y="2438400"/>
          <p14:tracePt t="189867" x="9880600" y="2489200"/>
          <p14:tracePt t="189882" x="9847263" y="2506663"/>
          <p14:tracePt t="189987" x="9855200" y="2506663"/>
          <p14:tracePt t="189996" x="9864725" y="2506663"/>
          <p14:tracePt t="190004" x="9890125" y="2481263"/>
          <p14:tracePt t="190011" x="9923463" y="2473325"/>
          <p14:tracePt t="190020" x="9931400" y="2455863"/>
          <p14:tracePt t="190027" x="9956800" y="2447925"/>
          <p14:tracePt t="190035" x="9991725" y="2413000"/>
          <p14:tracePt t="190043" x="9999663" y="2405063"/>
          <p14:tracePt t="190059" x="10017125" y="2387600"/>
          <p14:tracePt t="190084" x="10017125" y="2362200"/>
          <p14:tracePt t="190091" x="10017125" y="2354263"/>
          <p14:tracePt t="190099" x="10017125" y="2328863"/>
          <p14:tracePt t="190107" x="10017125" y="2303463"/>
          <p14:tracePt t="190115" x="10009188" y="2252663"/>
          <p14:tracePt t="190123" x="9999663" y="2243138"/>
          <p14:tracePt t="190131" x="9956800" y="2209800"/>
          <p14:tracePt t="190139" x="9923463" y="2200275"/>
          <p14:tracePt t="190148" x="9880600" y="2200275"/>
          <p14:tracePt t="190155" x="9829800" y="2200275"/>
          <p14:tracePt t="190165" x="9771063" y="2200275"/>
          <p14:tracePt t="190171" x="9685338" y="2200275"/>
          <p14:tracePt t="190179" x="9601200" y="2200275"/>
          <p14:tracePt t="190187" x="9498013" y="2227263"/>
          <p14:tracePt t="190195" x="9456738" y="2243138"/>
          <p14:tracePt t="190203" x="9405938" y="2293938"/>
          <p14:tracePt t="190275" x="9380538" y="2293938"/>
          <p14:tracePt t="190283" x="9371013" y="2293938"/>
          <p14:tracePt t="190291" x="9353550" y="2303463"/>
          <p14:tracePt t="190299" x="9353550" y="2344738"/>
          <p14:tracePt t="190307" x="9345613" y="2354263"/>
          <p14:tracePt t="190315" x="9345613" y="2371725"/>
          <p14:tracePt t="190323" x="9345613" y="2379663"/>
          <p14:tracePt t="190332" x="9345613" y="2397125"/>
          <p14:tracePt t="190339" x="9345613" y="2405063"/>
          <p14:tracePt t="190348" x="9345613" y="2422525"/>
          <p14:tracePt t="190355" x="9345613" y="2430463"/>
          <p14:tracePt t="190365" x="9345613" y="2438400"/>
          <p14:tracePt t="190371" x="9345613" y="2463800"/>
          <p14:tracePt t="190379" x="9345613" y="2481263"/>
          <p14:tracePt t="190395" x="9345613" y="2489200"/>
          <p14:tracePt t="190427" x="9345613" y="2506663"/>
          <p14:tracePt t="190435" x="9363075" y="2516188"/>
          <p14:tracePt t="190443" x="9371013" y="2516188"/>
          <p14:tracePt t="190452" x="9396413" y="2541588"/>
          <p14:tracePt t="190459" x="9431338" y="2574925"/>
          <p14:tracePt t="190468" x="9439275" y="2574925"/>
          <p14:tracePt t="190475" x="9482138" y="2574925"/>
          <p14:tracePt t="190483" x="9507538" y="2574925"/>
          <p14:tracePt t="190491" x="9575800" y="2574925"/>
          <p14:tracePt t="190498" x="9685338" y="2574925"/>
          <p14:tracePt t="190507" x="9745663" y="2574925"/>
          <p14:tracePt t="190515" x="9829800" y="2574925"/>
          <p14:tracePt t="190523" x="9880600" y="2549525"/>
          <p14:tracePt t="190531" x="9923463" y="2524125"/>
          <p14:tracePt t="190539" x="9974263" y="2524125"/>
          <p14:tracePt t="190548" x="9999663" y="2506663"/>
          <p14:tracePt t="190555" x="10034588" y="2473325"/>
          <p14:tracePt t="190565" x="10059988" y="2463800"/>
          <p14:tracePt t="190571" x="10085388" y="2447925"/>
          <p14:tracePt t="190579" x="10118725" y="2430463"/>
          <p14:tracePt t="190587" x="10161588" y="2397125"/>
          <p14:tracePt t="190603" x="10229850" y="2362200"/>
          <p14:tracePt t="190619" x="10245725" y="2354263"/>
          <p14:tracePt t="190627" x="10271125" y="2354263"/>
          <p14:tracePt t="190636" x="10280650" y="2344738"/>
          <p14:tracePt t="190643" x="10298113" y="2311400"/>
          <p14:tracePt t="190659" x="10298113" y="2268538"/>
          <p14:tracePt t="190667" x="10298113" y="2260600"/>
          <p14:tracePt t="190675" x="10306050" y="2235200"/>
          <p14:tracePt t="190683" x="10306050" y="2200275"/>
          <p14:tracePt t="190691" x="10306050" y="2174875"/>
          <p14:tracePt t="190698" x="10306050" y="2133600"/>
          <p14:tracePt t="190707" x="10306050" y="2116138"/>
          <p14:tracePt t="190715" x="10306050" y="2108200"/>
          <p14:tracePt t="190723" x="10306050" y="2098675"/>
          <p14:tracePt t="190732" x="10306050" y="2073275"/>
          <p14:tracePt t="190739" x="10306050" y="2039938"/>
          <p14:tracePt t="190748" x="10306050" y="2030413"/>
          <p14:tracePt t="190765" x="10306050" y="1989138"/>
          <p14:tracePt t="190771" x="10288588" y="1938338"/>
          <p14:tracePt t="190779" x="10255250" y="1911350"/>
          <p14:tracePt t="190787" x="10229850" y="1878013"/>
          <p14:tracePt t="190795" x="10179050" y="1835150"/>
          <p14:tracePt t="190803" x="10144125" y="1819275"/>
          <p14:tracePt t="190811" x="10136188" y="1809750"/>
          <p14:tracePt t="190819" x="10126663" y="1793875"/>
          <p14:tracePt t="190827" x="10110788" y="1784350"/>
          <p14:tracePt t="190836" x="10101263" y="1766888"/>
          <p14:tracePt t="191090" x="10059988" y="1793875"/>
          <p14:tracePt t="191099" x="10042525" y="1801813"/>
          <p14:tracePt t="191106" x="9983788" y="1844675"/>
          <p14:tracePt t="191114" x="9940925" y="1860550"/>
          <p14:tracePt t="191122" x="9864725" y="1911350"/>
          <p14:tracePt t="191130" x="9804400" y="1928813"/>
          <p14:tracePt t="191138" x="9753600" y="1946275"/>
          <p14:tracePt t="191146" x="9728200" y="1963738"/>
          <p14:tracePt t="191154" x="9634538" y="1997075"/>
          <p14:tracePt t="191163" x="9609138" y="1997075"/>
          <p14:tracePt t="191194" x="9601200" y="1997075"/>
          <p14:tracePt t="191214" x="9583738" y="1997075"/>
          <p14:tracePt t="191222" x="9575800" y="1997075"/>
          <p14:tracePt t="191228" x="9550400" y="1997075"/>
          <p14:tracePt t="191236" x="9523413" y="1997075"/>
          <p14:tracePt t="191243" x="9507538" y="1997075"/>
          <p14:tracePt t="191251" x="9464675" y="1989138"/>
          <p14:tracePt t="191258" x="9456738" y="1989138"/>
          <p14:tracePt t="191267" x="9413875" y="1989138"/>
          <p14:tracePt t="191274" x="9405938" y="1979613"/>
          <p14:tracePt t="191330" x="9371013" y="1963738"/>
          <p14:tracePt t="191347" x="9345613" y="1938338"/>
          <p14:tracePt t="191355" x="9320213" y="1920875"/>
          <p14:tracePt t="191364" x="9269413" y="1920875"/>
          <p14:tracePt t="191371" x="9244013" y="1920875"/>
          <p14:tracePt t="191379" x="9175750" y="1903413"/>
          <p14:tracePt t="191387" x="9117013" y="1903413"/>
          <p14:tracePt t="191395" x="9099550" y="1903413"/>
          <p14:tracePt t="191419" x="9091613" y="1903413"/>
          <p14:tracePt t="191491" x="9074150" y="1920875"/>
          <p14:tracePt t="191507" x="9074150" y="1954213"/>
          <p14:tracePt t="191514" x="9099550" y="2022475"/>
          <p14:tracePt t="191523" x="9132888" y="2047875"/>
          <p14:tracePt t="191532" x="9183688" y="2098675"/>
          <p14:tracePt t="191538" x="9236075" y="2149475"/>
          <p14:tracePt t="191548" x="9261475" y="2174875"/>
          <p14:tracePt t="191554" x="9328150" y="2209800"/>
          <p14:tracePt t="191564" x="9380538" y="2243138"/>
          <p14:tracePt t="191571" x="9405938" y="2260600"/>
          <p14:tracePt t="191579" x="9413875" y="2268538"/>
          <p14:tracePt t="191836" x="9431338" y="2293938"/>
          <p14:tracePt t="191844" x="9431338" y="2319338"/>
          <p14:tracePt t="191853" x="9464675" y="2354263"/>
          <p14:tracePt t="191859" x="9490075" y="2379663"/>
          <p14:tracePt t="191867" x="9523413" y="2413000"/>
          <p14:tracePt t="191883" x="9583738" y="2430463"/>
          <p14:tracePt t="191988" x="9601200" y="2430463"/>
          <p14:tracePt t="192005" x="9626600" y="2430463"/>
          <p14:tracePt t="192011" x="9634538" y="2430463"/>
          <p14:tracePt t="192019" x="9652000" y="2430463"/>
          <p14:tracePt t="192026" x="9659938" y="2430463"/>
          <p14:tracePt t="192035" x="9702800" y="2430463"/>
          <p14:tracePt t="192042" x="9771063" y="2422525"/>
          <p14:tracePt t="192051" x="9812338" y="2387600"/>
          <p14:tracePt t="192058" x="9906000" y="2354263"/>
          <p14:tracePt t="192067" x="9966325" y="2336800"/>
          <p14:tracePt t="192075" x="10067925" y="2278063"/>
          <p14:tracePt t="192083" x="10136188" y="2243138"/>
          <p14:tracePt t="192090" x="10212388" y="2192338"/>
          <p14:tracePt t="192099" x="10288588" y="2133600"/>
          <p14:tracePt t="192106" x="10339388" y="2082800"/>
          <p14:tracePt t="192114" x="10364788" y="2055813"/>
          <p14:tracePt t="192122" x="10399713" y="1989138"/>
          <p14:tracePt t="192131" x="10399713" y="1971675"/>
          <p14:tracePt t="192138" x="10407650" y="1963738"/>
          <p14:tracePt t="192147" x="10407650" y="1946275"/>
          <p14:tracePt t="192155" x="10407650" y="1938338"/>
          <p14:tracePt t="192164" x="10407650" y="1911350"/>
          <p14:tracePt t="192170" x="10374313" y="1878013"/>
          <p14:tracePt t="192179" x="10348913" y="1878013"/>
          <p14:tracePt t="192186" x="10306050" y="1878013"/>
          <p14:tracePt t="192194" x="10169525" y="1878013"/>
          <p14:tracePt t="192202" x="10059988" y="1878013"/>
          <p14:tracePt t="192211" x="9915525" y="1878013"/>
          <p14:tracePt t="192218" x="9829800" y="1878013"/>
          <p14:tracePt t="192226" x="9779000" y="1878013"/>
          <p14:tracePt t="192235" x="9771063" y="1878013"/>
          <p14:tracePt t="192242" x="9761538" y="1878013"/>
          <p14:tracePt t="192251" x="9736138" y="1878013"/>
          <p14:tracePt t="192258" x="9720263" y="1885950"/>
          <p14:tracePt t="192267" x="9694863" y="1885950"/>
          <p14:tracePt t="192275" x="9652000" y="1885950"/>
          <p14:tracePt t="192284" x="9626600" y="1885950"/>
          <p14:tracePt t="192290" x="9591675" y="1885950"/>
          <p14:tracePt t="192298" x="9583738" y="1885950"/>
          <p14:tracePt t="192306" x="9575800" y="1895475"/>
          <p14:tracePt t="192314" x="9532938" y="1895475"/>
          <p14:tracePt t="192322" x="9515475" y="1911350"/>
          <p14:tracePt t="192331" x="9507538" y="1938338"/>
          <p14:tracePt t="192338" x="9490075" y="1946275"/>
          <p14:tracePt t="192347" x="9464675" y="1971675"/>
          <p14:tracePt t="192354" x="9456738" y="1989138"/>
          <p14:tracePt t="192370" x="9439275" y="1997075"/>
          <p14:tracePt t="192394" x="9439275" y="2014538"/>
          <p14:tracePt t="192402" x="9439275" y="2022475"/>
          <p14:tracePt t="192410" x="9439275" y="2030413"/>
          <p14:tracePt t="192418" x="9439275" y="2055813"/>
          <p14:tracePt t="192427" x="9439275" y="2073275"/>
          <p14:tracePt t="192435" x="9439275" y="2124075"/>
          <p14:tracePt t="192442" x="9439275" y="2141538"/>
          <p14:tracePt t="192451" x="9447213" y="2166938"/>
          <p14:tracePt t="192458" x="9456738" y="2174875"/>
          <p14:tracePt t="192467" x="9472613" y="2192338"/>
          <p14:tracePt t="192474" x="9498013" y="2200275"/>
          <p14:tracePt t="192483" x="9523413" y="2217738"/>
          <p14:tracePt t="192490" x="9591675" y="2235200"/>
          <p14:tracePt t="192500" x="9659938" y="2252663"/>
          <p14:tracePt t="192506" x="9702800" y="2252663"/>
          <p14:tracePt t="192514" x="9736138" y="2286000"/>
          <p14:tracePt t="192522" x="9761538" y="2286000"/>
          <p14:tracePt t="192530" x="9771063" y="2286000"/>
          <p14:tracePt t="192579" x="9786938" y="2293938"/>
          <p14:tracePt t="192602" x="9786938" y="2303463"/>
          <p14:tracePt t="192611" x="9779000" y="2344738"/>
          <p14:tracePt t="192619" x="9745663" y="2397125"/>
          <p14:tracePt t="192627" x="9728200" y="2438400"/>
          <p14:tracePt t="192635" x="9720263" y="2489200"/>
          <p14:tracePt t="192642" x="9720263" y="2516188"/>
          <p14:tracePt t="192651" x="9720263" y="2524125"/>
          <p14:tracePt t="192659" x="9720263" y="2557463"/>
          <p14:tracePt t="192667" x="9720263" y="2566988"/>
          <p14:tracePt t="192675" x="9720263" y="2574925"/>
          <p14:tracePt t="192757" x="9720263" y="2592388"/>
          <p14:tracePt t="192772" x="9720263" y="2600325"/>
          <p14:tracePt t="192780" x="9745663" y="2600325"/>
          <p14:tracePt t="192789" x="9786938" y="2600325"/>
          <p14:tracePt t="192795" x="9821863" y="2600325"/>
          <p14:tracePt t="192803" x="9829800" y="2600325"/>
          <p14:tracePt t="193332" x="9855200" y="2600325"/>
          <p14:tracePt t="193340" x="9864725" y="2600325"/>
          <p14:tracePt t="193347" x="9880600" y="2600325"/>
          <p14:tracePt t="193355" x="9890125" y="2600325"/>
          <p14:tracePt t="193363" x="9915525" y="2600325"/>
          <p14:tracePt t="193370" x="9931400" y="2600325"/>
          <p14:tracePt t="193379" x="9940925" y="2600325"/>
          <p14:tracePt t="193476" x="9956800" y="2600325"/>
          <p14:tracePt t="194051" x="9940925" y="2600325"/>
          <p14:tracePt t="194059" x="9923463" y="2600325"/>
          <p14:tracePt t="194075" x="9915525" y="2600325"/>
          <p14:tracePt t="194091" x="9890125" y="2600325"/>
          <p14:tracePt t="194098" x="9872663" y="2600325"/>
          <p14:tracePt t="194275" x="9847263" y="2600325"/>
          <p14:tracePt t="194283" x="9804400" y="2582863"/>
          <p14:tracePt t="194290" x="9786938" y="2566988"/>
          <p14:tracePt t="194306" x="9779000" y="2557463"/>
          <p14:tracePt t="194314" x="9736138" y="2541588"/>
          <p14:tracePt t="194322" x="9720263" y="2541588"/>
          <p14:tracePt t="194330" x="9710738" y="2532063"/>
          <p14:tracePt t="194347" x="9685338" y="2532063"/>
          <p14:tracePt t="194370" x="9652000" y="2498725"/>
          <p14:tracePt t="194386" x="9626600" y="2489200"/>
          <p14:tracePt t="194395" x="9617075" y="2489200"/>
          <p14:tracePt t="194402" x="9591675" y="2489200"/>
          <p14:tracePt t="194411" x="9575800" y="2473325"/>
          <p14:tracePt t="194418" x="9550400" y="2473325"/>
          <p14:tracePt t="194426" x="9540875" y="2473325"/>
          <p14:tracePt t="194442" x="9515475" y="2463800"/>
          <p14:tracePt t="194515" x="9464675" y="2463800"/>
          <p14:tracePt t="194523" x="9439275" y="2463800"/>
          <p14:tracePt t="194531" x="9380538" y="2463800"/>
          <p14:tracePt t="194539" x="9312275" y="2463800"/>
          <p14:tracePt t="194548" x="9302750" y="2463800"/>
          <p14:tracePt t="194555" x="9277350" y="2463800"/>
          <p14:tracePt t="194565" x="9261475" y="2463800"/>
          <p14:tracePt t="194571" x="9251950" y="2463800"/>
          <p14:tracePt t="194579" x="9236075" y="2463800"/>
          <p14:tracePt t="194635" x="9226550" y="2463800"/>
          <p14:tracePt t="194659" x="9201150" y="2463800"/>
          <p14:tracePt t="194667" x="9158288" y="2463800"/>
          <p14:tracePt t="194675" x="9107488" y="2463800"/>
          <p14:tracePt t="194683" x="9099550" y="2463800"/>
          <p14:tracePt t="194763" x="9039225" y="2463800"/>
          <p14:tracePt t="194771" x="9031288" y="2463800"/>
          <p14:tracePt t="194779" x="8988425" y="2489200"/>
          <p14:tracePt t="194787" x="8972550" y="2506663"/>
          <p14:tracePt t="194843" x="8947150" y="2516188"/>
          <p14:tracePt t="194851" x="8937625" y="2532063"/>
          <p14:tracePt t="194859" x="8912225" y="2541588"/>
          <p14:tracePt t="194868" x="8894763" y="2557463"/>
          <p14:tracePt t="194875" x="8886825" y="2566988"/>
          <p14:tracePt t="194885" x="8843963" y="2608263"/>
          <p14:tracePt t="194890" x="8828088" y="2643188"/>
          <p14:tracePt t="194899" x="8793163" y="2686050"/>
          <p14:tracePt t="194907" x="8767763" y="2736850"/>
          <p14:tracePt t="194914" x="8750300" y="2744788"/>
          <p14:tracePt t="194922" x="8750300" y="2762250"/>
          <p14:tracePt t="194938" x="8742363" y="2787650"/>
          <p14:tracePt t="195012" x="8742363" y="2830513"/>
          <p14:tracePt t="195021" x="8742363" y="2846388"/>
          <p14:tracePt t="195028" x="8742363" y="2871788"/>
          <p14:tracePt t="195035" x="8742363" y="2897188"/>
          <p14:tracePt t="195044" x="8742363" y="2922588"/>
          <p14:tracePt t="195059" x="8742363" y="2965450"/>
          <p14:tracePt t="195083" x="8742363" y="2982913"/>
          <p14:tracePt t="195090" x="8742363" y="2990850"/>
          <p14:tracePt t="195106" x="8742363" y="3008313"/>
          <p14:tracePt t="195122" x="8742363" y="3033713"/>
          <p14:tracePt t="195130" x="8742363" y="3041650"/>
          <p14:tracePt t="195138" x="8742363" y="3051175"/>
          <p14:tracePt t="195147" x="8742363" y="3067050"/>
          <p14:tracePt t="195154" x="8759825" y="3094038"/>
          <p14:tracePt t="195164" x="8759825" y="3119438"/>
          <p14:tracePt t="195170" x="8759825" y="3135313"/>
          <p14:tracePt t="195179" x="8759825" y="3160713"/>
          <p14:tracePt t="195186" x="8767763" y="3170238"/>
          <p14:tracePt t="195202" x="8785225" y="3195638"/>
          <p14:tracePt t="195234" x="8793163" y="3228975"/>
          <p14:tracePt t="195243" x="8828088" y="3254375"/>
          <p14:tracePt t="195267" x="8836025" y="3271838"/>
          <p14:tracePt t="195291" x="8853488" y="3279775"/>
          <p14:tracePt t="195363" x="8894763" y="3297238"/>
          <p14:tracePt t="195371" x="8904288" y="3305175"/>
          <p14:tracePt t="195387" x="8921750" y="3305175"/>
          <p14:tracePt t="195396" x="8947150" y="3305175"/>
          <p14:tracePt t="195403" x="8955088" y="3305175"/>
          <p14:tracePt t="195411" x="8980488" y="3305175"/>
          <p14:tracePt t="195419" x="9031288" y="3322638"/>
          <p14:tracePt t="195427" x="9039225" y="3322638"/>
          <p14:tracePt t="195435" x="9082088" y="3322638"/>
          <p14:tracePt t="195442" x="9107488" y="3322638"/>
          <p14:tracePt t="195451" x="9150350" y="3322638"/>
          <p14:tracePt t="195458" x="9175750" y="3322638"/>
          <p14:tracePt t="195467" x="9226550" y="3322638"/>
          <p14:tracePt t="195474" x="9251950" y="3322638"/>
          <p14:tracePt t="195483" x="9294813" y="3322638"/>
          <p14:tracePt t="195490" x="9328150" y="3322638"/>
          <p14:tracePt t="195498" x="9371013" y="3322638"/>
          <p14:tracePt t="195506" x="9396413" y="3322638"/>
          <p14:tracePt t="195514" x="9439275" y="3322638"/>
          <p14:tracePt t="195522" x="9456738" y="3322638"/>
          <p14:tracePt t="195530" x="9482138" y="3322638"/>
          <p14:tracePt t="195538" x="9507538" y="3322638"/>
          <p14:tracePt t="195547" x="9523413" y="3322638"/>
          <p14:tracePt t="195564" x="9532938" y="3322638"/>
          <p14:tracePt t="195570" x="9540875" y="3322638"/>
          <p14:tracePt t="195580" x="9566275" y="3322638"/>
          <p14:tracePt t="195586" x="9601200" y="3322638"/>
          <p14:tracePt t="195594" x="9609138" y="3322638"/>
          <p14:tracePt t="195602" x="9652000" y="3322638"/>
          <p14:tracePt t="195610" x="9659938" y="3322638"/>
          <p14:tracePt t="195618" x="9677400" y="3322638"/>
          <p14:tracePt t="195626" x="9710738" y="3322638"/>
          <p14:tracePt t="195642" x="9728200" y="3322638"/>
          <p14:tracePt t="195651" x="9771063" y="3322638"/>
          <p14:tracePt t="195658" x="9779000" y="3322638"/>
          <p14:tracePt t="195667" x="9796463" y="3322638"/>
          <p14:tracePt t="195674" x="9829800" y="3322638"/>
          <p14:tracePt t="195683" x="9864725" y="3322638"/>
          <p14:tracePt t="195690" x="9872663" y="3322638"/>
          <p14:tracePt t="195698" x="9931400" y="3340100"/>
          <p14:tracePt t="195706" x="9940925" y="3340100"/>
          <p14:tracePt t="195714" x="9983788" y="3340100"/>
          <p14:tracePt t="195722" x="10009188" y="3340100"/>
          <p14:tracePt t="195730" x="10050463" y="3340100"/>
          <p14:tracePt t="195738" x="10085388" y="3340100"/>
          <p14:tracePt t="195747" x="10110788" y="3340100"/>
          <p14:tracePt t="195754" x="10136188" y="3340100"/>
          <p14:tracePt t="195764" x="10179050" y="3340100"/>
          <p14:tracePt t="195770" x="10212388" y="3340100"/>
          <p14:tracePt t="195780" x="10220325" y="3340100"/>
          <p14:tracePt t="195786" x="10245725" y="3340100"/>
          <p14:tracePt t="195795" x="10255250" y="3340100"/>
          <p14:tracePt t="195811" x="10271125" y="3340100"/>
          <p14:tracePt t="195818" x="10280650" y="3340100"/>
          <p14:tracePt t="195835" x="10323513" y="3340100"/>
          <p14:tracePt t="195850" x="10348913" y="3340100"/>
          <p14:tracePt t="195907" x="10374313" y="3340100"/>
          <p14:tracePt t="195915" x="10425113" y="3340100"/>
          <p14:tracePt t="195923" x="10509250" y="3305175"/>
          <p14:tracePt t="195931" x="10577513" y="3289300"/>
          <p14:tracePt t="195939" x="10612438" y="3263900"/>
          <p14:tracePt t="195948" x="10637838" y="3263900"/>
          <p14:tracePt t="195955" x="10663238" y="3263900"/>
          <p14:tracePt t="195965" x="10704513" y="3263900"/>
          <p14:tracePt t="195971" x="10721975" y="3263900"/>
          <p14:tracePt t="195981" x="10764838" y="3238500"/>
          <p14:tracePt t="195987" x="10772775" y="3238500"/>
          <p14:tracePt t="195995" x="10790238" y="3238500"/>
          <p14:tracePt t="196003" x="10798175" y="3221038"/>
          <p14:tracePt t="196011" x="10823575" y="3211513"/>
          <p14:tracePt t="196027" x="10841038" y="3211513"/>
          <p14:tracePt t="196043" x="10848975" y="3195638"/>
          <p14:tracePt t="196059" x="10848975" y="3186113"/>
          <p14:tracePt t="196067" x="10866438" y="3160713"/>
          <p14:tracePt t="196083" x="10874375" y="3144838"/>
          <p14:tracePt t="196091" x="10874375" y="3135313"/>
          <p14:tracePt t="196100" x="10874375" y="3119438"/>
          <p14:tracePt t="196107" x="10891838" y="3094038"/>
          <p14:tracePt t="196115" x="10901363" y="3084513"/>
          <p14:tracePt t="196146" x="10901363" y="3067050"/>
          <p14:tracePt t="196154" x="10901363" y="3059113"/>
          <p14:tracePt t="196164" x="10901363" y="3051175"/>
          <p14:tracePt t="196170" x="10901363" y="3025775"/>
          <p14:tracePt t="196180" x="10901363" y="2990850"/>
          <p14:tracePt t="196186" x="10901363" y="2965450"/>
          <p14:tracePt t="196194" x="10901363" y="2922588"/>
          <p14:tracePt t="196202" x="10901363" y="2906713"/>
          <p14:tracePt t="196210" x="10891838" y="2881313"/>
          <p14:tracePt t="196226" x="10891838" y="2855913"/>
          <p14:tracePt t="196268" x="10883900" y="2846388"/>
          <p14:tracePt t="196284" x="10874375" y="2830513"/>
          <p14:tracePt t="196300" x="10874375" y="2787650"/>
          <p14:tracePt t="196307" x="10841038" y="2762250"/>
          <p14:tracePt t="196314" x="10833100" y="2744788"/>
          <p14:tracePt t="196322" x="10815638" y="2736850"/>
          <p14:tracePt t="196330" x="10807700" y="2727325"/>
          <p14:tracePt t="196370" x="10790238" y="2711450"/>
          <p14:tracePt t="196379" x="10782300" y="2711450"/>
          <p14:tracePt t="196386" x="10764838" y="2701925"/>
          <p14:tracePt t="196395" x="10739438" y="2686050"/>
          <p14:tracePt t="196410" x="10714038" y="2686050"/>
          <p14:tracePt t="196418" x="10688638" y="2668588"/>
          <p14:tracePt t="196426" x="10637838" y="2660650"/>
          <p14:tracePt t="196435" x="10612438" y="2625725"/>
          <p14:tracePt t="196442" x="10577513" y="2625725"/>
          <p14:tracePt t="196451" x="10534650" y="2608263"/>
          <p14:tracePt t="196458" x="10509250" y="2608263"/>
          <p14:tracePt t="196467" x="10483850" y="2608263"/>
          <p14:tracePt t="196475" x="10433050" y="2608263"/>
          <p14:tracePt t="196483" x="10407650" y="2600325"/>
          <p14:tracePt t="196490" x="10323513" y="2600325"/>
          <p14:tracePt t="196499" x="10255250" y="2557463"/>
          <p14:tracePt t="196506" x="10220325" y="2557463"/>
          <p14:tracePt t="196514" x="10179050" y="2557463"/>
          <p14:tracePt t="196522" x="10153650" y="2557463"/>
          <p14:tracePt t="196530" x="10085388" y="2557463"/>
          <p14:tracePt t="196538" x="10025063" y="2557463"/>
          <p14:tracePt t="196547" x="9991725" y="2549525"/>
          <p14:tracePt t="196554" x="9931400" y="2549525"/>
          <p14:tracePt t="196563" x="9923463" y="2549525"/>
          <p14:tracePt t="196570" x="9880600" y="2549525"/>
          <p14:tracePt t="196580" x="9847263" y="2532063"/>
          <p14:tracePt t="196586" x="9804400" y="2532063"/>
          <p14:tracePt t="196595" x="9796463" y="2532063"/>
          <p14:tracePt t="196602" x="9753600" y="2532063"/>
          <p14:tracePt t="196610" x="9736138" y="2532063"/>
          <p14:tracePt t="196618" x="9710738" y="2516188"/>
          <p14:tracePt t="196626" x="9685338" y="2516188"/>
          <p14:tracePt t="196634" x="9634538" y="2489200"/>
          <p14:tracePt t="196642" x="9609138" y="2489200"/>
          <p14:tracePt t="196650" x="9566275" y="2489200"/>
          <p14:tracePt t="196658" x="9498013" y="2473325"/>
          <p14:tracePt t="196667" x="9456738" y="2473325"/>
          <p14:tracePt t="196674" x="9431338" y="2473325"/>
          <p14:tracePt t="196683" x="9380538" y="2473325"/>
          <p14:tracePt t="196690" x="9353550" y="2473325"/>
          <p14:tracePt t="196699" x="9312275" y="2473325"/>
          <p14:tracePt t="196706" x="9286875" y="2473325"/>
          <p14:tracePt t="196714" x="9236075" y="2473325"/>
          <p14:tracePt t="196722" x="9150350" y="2473325"/>
          <p14:tracePt t="196730" x="9124950" y="2473325"/>
          <p14:tracePt t="196738" x="9064625" y="2473325"/>
          <p14:tracePt t="196746" x="9048750" y="2473325"/>
          <p14:tracePt t="196754" x="9039225" y="2473325"/>
          <p14:tracePt t="196843" x="8997950" y="2473325"/>
          <p14:tracePt t="196851" x="8988425" y="2473325"/>
          <p14:tracePt t="196859" x="8947150" y="2473325"/>
          <p14:tracePt t="196867" x="8912225" y="2489200"/>
          <p14:tracePt t="196875" x="8886825" y="2506663"/>
          <p14:tracePt t="196898" x="8869363" y="2516188"/>
          <p14:tracePt t="196939" x="8861425" y="2532063"/>
          <p14:tracePt t="196947" x="8861425" y="2541588"/>
          <p14:tracePt t="196955" x="8861425" y="2566988"/>
          <p14:tracePt t="196964" x="8861425" y="2592388"/>
          <p14:tracePt t="196971" x="8861425" y="2617788"/>
          <p14:tracePt t="196982" x="8861425" y="2633663"/>
          <p14:tracePt t="196987" x="8861425" y="2676525"/>
          <p14:tracePt t="196995" x="8861425" y="2686050"/>
          <p14:tracePt t="197002" x="8861425" y="2701925"/>
          <p14:tracePt t="197010" x="8861425" y="2727325"/>
          <p14:tracePt t="197018" x="8861425" y="2736850"/>
          <p14:tracePt t="197026" x="8861425" y="2744788"/>
          <p14:tracePt t="197034" x="8861425" y="2762250"/>
          <p14:tracePt t="197043" x="8861425" y="2805113"/>
          <p14:tracePt t="197050" x="8861425" y="2813050"/>
          <p14:tracePt t="197058" x="8861425" y="2820988"/>
          <p14:tracePt t="197067" x="8869363" y="2863850"/>
          <p14:tracePt t="197074" x="8878888" y="2881313"/>
          <p14:tracePt t="197083" x="8878888" y="2889250"/>
          <p14:tracePt t="197090" x="8894763" y="2932113"/>
          <p14:tracePt t="197099" x="8921750" y="2965450"/>
          <p14:tracePt t="197106" x="8937625" y="2974975"/>
          <p14:tracePt t="197114" x="8937625" y="2990850"/>
          <p14:tracePt t="197130" x="8937625" y="3000375"/>
          <p14:tracePt t="197138" x="8947150" y="3025775"/>
          <p14:tracePt t="197260" x="8963025" y="3076575"/>
          <p14:tracePt t="197268" x="8980488" y="3101975"/>
          <p14:tracePt t="197274" x="8988425" y="3109913"/>
          <p14:tracePt t="197290" x="9005888" y="3127375"/>
          <p14:tracePt t="197299" x="9013825" y="3152775"/>
          <p14:tracePt t="197306" x="9031288" y="3160713"/>
          <p14:tracePt t="197315" x="9039225" y="3160713"/>
          <p14:tracePt t="197322" x="9048750" y="3178175"/>
          <p14:tracePt t="197338" x="9082088" y="3203575"/>
          <p14:tracePt t="197346" x="9091613" y="3211513"/>
          <p14:tracePt t="197362" x="9099550" y="3228975"/>
          <p14:tracePt t="197370" x="9117013" y="3228975"/>
          <p14:tracePt t="197379" x="9124950" y="3238500"/>
          <p14:tracePt t="197386" x="9142413" y="3238500"/>
          <p14:tracePt t="197402" x="9167813" y="3238500"/>
          <p14:tracePt t="197410" x="9175750" y="3238500"/>
          <p14:tracePt t="197418" x="9218613" y="3271838"/>
          <p14:tracePt t="197435" x="9244013" y="3271838"/>
          <p14:tracePt t="197443" x="9277350" y="3271838"/>
          <p14:tracePt t="197452" x="9337675" y="3279775"/>
          <p14:tracePt t="197459" x="9353550" y="3279775"/>
          <p14:tracePt t="197467" x="9388475" y="3279775"/>
          <p14:tracePt t="197475" x="9472613" y="3279775"/>
          <p14:tracePt t="197483" x="9523413" y="3297238"/>
          <p14:tracePt t="197491" x="9566275" y="3297238"/>
          <p14:tracePt t="197500" x="9617075" y="3297238"/>
          <p14:tracePt t="197507" x="9659938" y="3297238"/>
          <p14:tracePt t="197515" x="9702800" y="3297238"/>
          <p14:tracePt t="197523" x="9728200" y="3297238"/>
          <p14:tracePt t="197532" x="9761538" y="3297238"/>
          <p14:tracePt t="197539" x="9771063" y="3297238"/>
          <p14:tracePt t="197555" x="9779000" y="3297238"/>
          <p14:tracePt t="197580" x="9796463" y="3297238"/>
          <p14:tracePt t="197587" x="9847263" y="3297238"/>
          <p14:tracePt t="197595" x="9915525" y="3297238"/>
          <p14:tracePt t="197603" x="9940925" y="3297238"/>
          <p14:tracePt t="197611" x="10009188" y="3271838"/>
          <p14:tracePt t="197620" x="10093325" y="3271838"/>
          <p14:tracePt t="197627" x="10161588" y="3254375"/>
          <p14:tracePt t="197636" x="10186988" y="3254375"/>
          <p14:tracePt t="197643" x="10255250" y="3238500"/>
          <p14:tracePt t="197652" x="10263188" y="3238500"/>
          <p14:tracePt t="197659" x="10288588" y="3238500"/>
          <p14:tracePt t="197668" x="10306050" y="3238500"/>
          <p14:tracePt t="197683" x="10331450" y="3228975"/>
          <p14:tracePt t="197755" x="10374313" y="3228975"/>
          <p14:tracePt t="197764" x="10407650" y="3195638"/>
          <p14:tracePt t="197771" x="10450513" y="3186113"/>
          <p14:tracePt t="197781" x="10467975" y="3170238"/>
          <p14:tracePt t="197795" x="10493375" y="3160713"/>
          <p14:tracePt t="197804" x="10501313" y="3160713"/>
          <p14:tracePt t="197811" x="10534650" y="3144838"/>
          <p14:tracePt t="197819" x="10544175" y="3135313"/>
          <p14:tracePt t="197827" x="10569575" y="3101975"/>
          <p14:tracePt t="197836" x="10585450" y="3101975"/>
          <p14:tracePt t="197843" x="10594975" y="3094038"/>
          <p14:tracePt t="197851" x="10620375" y="3067050"/>
          <p14:tracePt t="197859" x="10637838" y="3067050"/>
          <p14:tracePt t="197867" x="10663238" y="3051175"/>
          <p14:tracePt t="197884" x="10696575" y="3041650"/>
          <p14:tracePt t="197891" x="10714038" y="3025775"/>
          <p14:tracePt t="197915" x="10721975" y="3016250"/>
          <p14:tracePt t="197931" x="10739438" y="2990850"/>
          <p14:tracePt t="197947" x="10747375" y="2974975"/>
          <p14:tracePt t="197964" x="10747375" y="2949575"/>
          <p14:tracePt t="198027" x="10747375" y="2940050"/>
          <p14:tracePt t="198035" x="10747375" y="2922588"/>
          <p14:tracePt t="198052" x="10747375" y="2914650"/>
          <p14:tracePt t="198059" x="10747375" y="2889250"/>
          <p14:tracePt t="198075" x="10747375" y="2881313"/>
          <p14:tracePt t="198083" x="10747375" y="2863850"/>
          <p14:tracePt t="198091" x="10747375" y="2855913"/>
          <p14:tracePt t="198107" x="10714038" y="2813050"/>
          <p14:tracePt t="198123" x="10704513" y="2795588"/>
          <p14:tracePt t="198132" x="10688638" y="2787650"/>
          <p14:tracePt t="198148" x="10679113" y="2762250"/>
          <p14:tracePt t="198155" x="10663238" y="2744788"/>
          <p14:tracePt t="198165" x="10653713" y="2736850"/>
          <p14:tracePt t="198171" x="10645775" y="2727325"/>
          <p14:tracePt t="198181" x="10628313" y="2711450"/>
          <p14:tracePt t="198187" x="10602913" y="2686050"/>
          <p14:tracePt t="198195" x="10552113" y="2651125"/>
          <p14:tracePt t="198211" x="10509250" y="2633663"/>
          <p14:tracePt t="198220" x="10475913" y="2608263"/>
          <p14:tracePt t="198227" x="10450513" y="2592388"/>
          <p14:tracePt t="198236" x="10442575" y="2592388"/>
          <p14:tracePt t="198243" x="10407650" y="2582863"/>
          <p14:tracePt t="198252" x="10382250" y="2582863"/>
          <p14:tracePt t="198259" x="10356850" y="2566988"/>
          <p14:tracePt t="198268" x="10306050" y="2566988"/>
          <p14:tracePt t="198275" x="10263188" y="2532063"/>
          <p14:tracePt t="198283" x="10237788" y="2532063"/>
          <p14:tracePt t="198291" x="10204450" y="2532063"/>
          <p14:tracePt t="198300" x="10144125" y="2532063"/>
          <p14:tracePt t="198307" x="10118725" y="2532063"/>
          <p14:tracePt t="198315" x="10067925" y="2516188"/>
          <p14:tracePt t="198323" x="10042525" y="2516188"/>
          <p14:tracePt t="198331" x="9999663" y="2498725"/>
          <p14:tracePt t="198339" x="9966325" y="2498725"/>
          <p14:tracePt t="198349" x="9923463" y="2498725"/>
          <p14:tracePt t="198355" x="9898063" y="2498725"/>
          <p14:tracePt t="198365" x="9872663" y="2498725"/>
          <p14:tracePt t="198372" x="9839325" y="2498725"/>
          <p14:tracePt t="198381" x="9779000" y="2498725"/>
          <p14:tracePt t="198387" x="9771063" y="2498725"/>
          <p14:tracePt t="198395" x="9728200" y="2498725"/>
          <p14:tracePt t="198403" x="9702800" y="2498725"/>
          <p14:tracePt t="198411" x="9652000" y="2498725"/>
          <p14:tracePt t="198419" x="9609138" y="2498725"/>
          <p14:tracePt t="198427" x="9540875" y="2498725"/>
          <p14:tracePt t="198436" x="9498013" y="2498725"/>
          <p14:tracePt t="198443" x="9447213" y="2524125"/>
          <p14:tracePt t="198451" x="9405938" y="2541588"/>
          <p14:tracePt t="198459" x="9380538" y="2541588"/>
          <p14:tracePt t="198468" x="9328150" y="2541588"/>
          <p14:tracePt t="198475" x="9302750" y="2557463"/>
          <p14:tracePt t="198484" x="9261475" y="2557463"/>
          <p14:tracePt t="198491" x="9244013" y="2557463"/>
          <p14:tracePt t="198498" x="9193213" y="2557463"/>
          <p14:tracePt t="198507" x="9158288" y="2566988"/>
          <p14:tracePt t="198515" x="9117013" y="2566988"/>
          <p14:tracePt t="198524" x="9082088" y="2600325"/>
          <p14:tracePt t="198532" x="9039225" y="2617788"/>
          <p14:tracePt t="198539" x="9013825" y="2617788"/>
          <p14:tracePt t="198548" x="8947150" y="2651125"/>
          <p14:tracePt t="198555" x="8929688" y="2651125"/>
          <p14:tracePt t="198565" x="8904288" y="2651125"/>
          <p14:tracePt t="198571" x="8878888" y="2676525"/>
          <p14:tracePt t="198582" x="8861425" y="2676525"/>
          <p14:tracePt t="198587" x="8818563" y="2676525"/>
          <p14:tracePt t="198595" x="8810625" y="2693988"/>
          <p14:tracePt t="198619" x="8802688" y="2701925"/>
          <p14:tracePt t="198675" x="8785225" y="2719388"/>
          <p14:tracePt t="198683" x="8759825" y="2762250"/>
          <p14:tracePt t="198691" x="8759825" y="2770188"/>
          <p14:tracePt t="198698" x="8759825" y="2795588"/>
          <p14:tracePt t="198707" x="8759825" y="2820988"/>
          <p14:tracePt t="198715" x="8759825" y="2838450"/>
          <p14:tracePt t="198723" x="8759825" y="2863850"/>
          <p14:tracePt t="198732" x="8759825" y="2871788"/>
          <p14:tracePt t="198739" x="8759825" y="2897188"/>
          <p14:tracePt t="198748" x="8767763" y="2949575"/>
          <p14:tracePt t="198755" x="8777288" y="2957513"/>
          <p14:tracePt t="198771" x="8793163" y="2965450"/>
          <p14:tracePt t="198781" x="8836025" y="3008313"/>
          <p14:tracePt t="198796" x="8843963" y="3041650"/>
          <p14:tracePt t="198803" x="8861425" y="3067050"/>
          <p14:tracePt t="198811" x="8894763" y="3101975"/>
          <p14:tracePt t="198820" x="8904288" y="3109913"/>
          <p14:tracePt t="198827" x="8912225" y="3127375"/>
          <p14:tracePt t="198851" x="8929688" y="3135313"/>
          <p14:tracePt t="198868" x="8937625" y="3152775"/>
          <p14:tracePt t="198907" x="8955088" y="3152775"/>
          <p14:tracePt t="198915" x="8980488" y="3160713"/>
          <p14:tracePt t="198939" x="8988425" y="3160713"/>
          <p14:tracePt t="198947" x="9013825" y="3178175"/>
          <p14:tracePt t="198955" x="9031288" y="3178175"/>
          <p14:tracePt t="198964" x="9074150" y="3186113"/>
          <p14:tracePt t="198971" x="9099550" y="3221038"/>
          <p14:tracePt t="198981" x="9117013" y="3228975"/>
          <p14:tracePt t="198987" x="9142413" y="3228975"/>
          <p14:tracePt t="198996" x="9167813" y="3246438"/>
          <p14:tracePt t="199003" x="9218613" y="3263900"/>
          <p14:tracePt t="199011" x="9244013" y="3289300"/>
          <p14:tracePt t="199020" x="9312275" y="3289300"/>
          <p14:tracePt t="199027" x="9353550" y="3305175"/>
          <p14:tracePt t="199036" x="9396413" y="3305175"/>
          <p14:tracePt t="199043" x="9464675" y="3305175"/>
          <p14:tracePt t="199052" x="9490075" y="3305175"/>
          <p14:tracePt t="199059" x="9532938" y="3305175"/>
          <p14:tracePt t="199067" x="9566275" y="3305175"/>
          <p14:tracePt t="199075" x="9609138" y="3305175"/>
          <p14:tracePt t="199083" x="9634538" y="3305175"/>
          <p14:tracePt t="199091" x="9677400" y="3305175"/>
          <p14:tracePt t="199098" x="9710738" y="3305175"/>
          <p14:tracePt t="199107" x="9753600" y="3305175"/>
          <p14:tracePt t="199115" x="9779000" y="3305175"/>
          <p14:tracePt t="199123" x="9847263" y="3305175"/>
          <p14:tracePt t="199131" x="9906000" y="3305175"/>
          <p14:tracePt t="199139" x="9974263" y="3305175"/>
          <p14:tracePt t="199148" x="10017125" y="3305175"/>
          <p14:tracePt t="199155" x="10075863" y="3305175"/>
          <p14:tracePt t="199165" x="10126663" y="3305175"/>
          <p14:tracePt t="199171" x="10153650" y="3305175"/>
          <p14:tracePt t="199181" x="10179050" y="3297238"/>
          <p14:tracePt t="199243" x="10194925" y="3297238"/>
          <p14:tracePt t="199251" x="10220325" y="3289300"/>
          <p14:tracePt t="199259" x="10263188" y="3271838"/>
          <p14:tracePt t="199268" x="10313988" y="3254375"/>
          <p14:tracePt t="199275" x="10382250" y="3221038"/>
          <p14:tracePt t="199285" x="10450513" y="3203575"/>
          <p14:tracePt t="199291" x="10475913" y="3203575"/>
          <p14:tracePt t="199299" x="10518775" y="3203575"/>
          <p14:tracePt t="199307" x="10552113" y="3178175"/>
          <p14:tracePt t="199626" x="10577513" y="3178175"/>
          <p14:tracePt t="199643" x="10585450" y="3178175"/>
          <p14:tracePt t="199650" x="10620375" y="3152775"/>
          <p14:tracePt t="199674" x="10679113" y="3152775"/>
          <p14:tracePt t="199683" x="10721975" y="3152775"/>
          <p14:tracePt t="199690" x="10798175" y="3238500"/>
          <p14:tracePt t="199699" x="10841038" y="3382963"/>
          <p14:tracePt t="199706" x="10841038" y="3552825"/>
          <p14:tracePt t="199714" x="10807700" y="3705225"/>
          <p14:tracePt t="199722" x="10739438" y="3883025"/>
          <p14:tracePt t="199730" x="10679113" y="4037013"/>
          <p14:tracePt t="199738" x="10679113" y="4079875"/>
          <p14:tracePt t="199746" x="10645775" y="4130675"/>
          <p14:tracePt t="199754" x="10628313" y="4156075"/>
          <p14:tracePt t="199763" x="10628313" y="4164013"/>
          <p14:tracePt t="199955" x="10653713" y="4224338"/>
          <p14:tracePt t="199979" x="10679113" y="4224338"/>
          <p14:tracePt t="199987" x="10688638" y="4224338"/>
          <p14:tracePt t="200067" x="10704513" y="4224338"/>
          <p14:tracePt t="200075" x="10714038" y="4206875"/>
          <p14:tracePt t="200083" x="10729913" y="4206875"/>
          <p14:tracePt t="200091" x="10756900" y="4197350"/>
          <p14:tracePt t="200099" x="10782300" y="4164013"/>
          <p14:tracePt t="200107" x="10833100" y="4121150"/>
          <p14:tracePt t="200115" x="10866438" y="4087813"/>
          <p14:tracePt t="200123" x="10891838" y="4062413"/>
          <p14:tracePt t="200131" x="10985500" y="3986213"/>
          <p14:tracePt t="200139" x="11018838" y="3968750"/>
          <p14:tracePt t="200146" x="11061700" y="3917950"/>
          <p14:tracePt t="200154" x="11137900" y="3867150"/>
          <p14:tracePt t="200162" x="11188700" y="3816350"/>
          <p14:tracePt t="200170" x="11241088" y="3738563"/>
          <p14:tracePt t="200179" x="11291888" y="3722688"/>
          <p14:tracePt t="200186" x="11317288" y="3679825"/>
          <p14:tracePt t="200194" x="11368088" y="3629025"/>
          <p14:tracePt t="200202" x="11401425" y="3586163"/>
          <p14:tracePt t="200210" x="11401425" y="3568700"/>
          <p14:tracePt t="200218" x="11426825" y="3543300"/>
          <p14:tracePt t="200226" x="11426825" y="3527425"/>
          <p14:tracePt t="200234" x="11426825" y="3517900"/>
          <p14:tracePt t="200242" x="11426825" y="3492500"/>
          <p14:tracePt t="200250" x="11426825" y="3449638"/>
          <p14:tracePt t="200258" x="11426825" y="3433763"/>
          <p14:tracePt t="200266" x="11426825" y="3382963"/>
          <p14:tracePt t="200274" x="11426825" y="3348038"/>
          <p14:tracePt t="200283" x="11426825" y="3322638"/>
          <p14:tracePt t="200290" x="11418888" y="3279775"/>
          <p14:tracePt t="200315" x="11418888" y="3254375"/>
          <p14:tracePt t="200322" x="11418888" y="3238500"/>
          <p14:tracePt t="200346" x="11410950" y="3228975"/>
          <p14:tracePt t="200354" x="11401425" y="3211513"/>
          <p14:tracePt t="200362" x="11385550" y="3203575"/>
          <p14:tracePt t="200370" x="11360150" y="3178175"/>
          <p14:tracePt t="200386" x="11342688" y="3160713"/>
          <p14:tracePt t="202691" x="11376025" y="3152775"/>
          <p14:tracePt t="202699" x="11444288" y="3135313"/>
          <p14:tracePt t="202707" x="11452225" y="3135313"/>
          <p14:tracePt t="202715" x="11520488" y="3084513"/>
          <p14:tracePt t="202723" x="11545888" y="3076575"/>
          <p14:tracePt t="202731" x="11639550" y="3033713"/>
          <p14:tracePt t="202738" x="11664950" y="3008313"/>
          <p14:tracePt t="202747" x="11699875" y="2974975"/>
          <p14:tracePt t="202754" x="11766550" y="2922588"/>
          <p14:tracePt t="202762" x="11791950" y="2897188"/>
          <p14:tracePt t="202770" x="11809413" y="2846388"/>
          <p14:tracePt t="202779" x="11844338" y="2813050"/>
          <p14:tracePt t="202786" x="11860213" y="2787650"/>
          <p14:tracePt t="202794" x="11869738" y="2762250"/>
          <p14:tracePt t="202802" x="11920538" y="2686050"/>
          <p14:tracePt t="202810" x="11936413" y="2660650"/>
          <p14:tracePt t="202818" x="11936413" y="2633663"/>
          <p14:tracePt t="202826" x="11953875" y="2617788"/>
          <p14:tracePt t="202834" x="11953875" y="2608263"/>
          <p14:tracePt t="202842" x="11953875" y="2582863"/>
          <p14:tracePt t="202858" x="11953875" y="2574925"/>
          <p14:tracePt t="203003" x="11945938" y="2557463"/>
          <p14:tracePt t="203012" x="11920538" y="2557463"/>
          <p14:tracePt t="203019" x="11911013" y="2557463"/>
          <p14:tracePt t="203026" x="11885613" y="2557463"/>
          <p14:tracePt t="203034" x="11852275" y="2557463"/>
          <p14:tracePt t="203042" x="11809413" y="2557463"/>
          <p14:tracePt t="203050" x="11801475" y="2557463"/>
          <p14:tracePt t="203058" x="11776075" y="2557463"/>
          <p14:tracePt t="203066" x="11725275" y="2541588"/>
          <p14:tracePt t="203074" x="11715750" y="2541588"/>
          <p14:tracePt t="203090" x="11699875" y="2532063"/>
          <p14:tracePt t="203163" x="11657013" y="2516188"/>
          <p14:tracePt t="203171" x="11647488" y="2506663"/>
          <p14:tracePt t="203180" x="11639550" y="2489200"/>
          <p14:tracePt t="204299" x="11614150" y="2481263"/>
          <p14:tracePt t="204307" x="11596688" y="2463800"/>
          <p14:tracePt t="204322" x="11588750" y="2463800"/>
          <p14:tracePt t="204330" x="11571288" y="2455863"/>
          <p14:tracePt t="204338" x="11563350" y="2447925"/>
          <p14:tracePt t="204346" x="11545888" y="2447925"/>
          <p14:tracePt t="204362" x="11537950" y="2447925"/>
          <p14:tracePt t="204379" x="11530013" y="2447925"/>
          <p14:tracePt t="204386" x="11512550" y="2447925"/>
          <p14:tracePt t="204395" x="11487150" y="2447925"/>
          <p14:tracePt t="204402" x="11477625" y="2447925"/>
          <p14:tracePt t="204410" x="11452225" y="2447925"/>
          <p14:tracePt t="204418" x="11418888" y="2447925"/>
          <p14:tracePt t="204426" x="11410950" y="2447925"/>
          <p14:tracePt t="204434" x="11385550" y="2447925"/>
          <p14:tracePt t="204466" x="11360150" y="2463800"/>
          <p14:tracePt t="204482" x="11325225" y="2481263"/>
          <p14:tracePt t="204498" x="11299825" y="2506663"/>
          <p14:tracePt t="204628" x="11299825" y="2524125"/>
          <p14:tracePt t="204645" x="11282363" y="2532063"/>
          <p14:tracePt t="204659" x="11274425" y="2541588"/>
          <p14:tracePt t="204674" x="11256963" y="2557463"/>
          <p14:tracePt t="204682" x="11256963" y="2566988"/>
          <p14:tracePt t="204699" x="11256963" y="2582863"/>
          <p14:tracePt t="204706" x="11249025" y="2592388"/>
          <p14:tracePt t="204715" x="11231563" y="2633663"/>
          <p14:tracePt t="204738" x="11231563" y="2643188"/>
          <p14:tracePt t="204754" x="11223625" y="2668588"/>
          <p14:tracePt t="207515" x="11206163" y="2686050"/>
          <p14:tracePt t="207531" x="11215688" y="2693988"/>
          <p14:tracePt t="207699" x="11215688" y="2711450"/>
          <p14:tracePt t="207707" x="11223625" y="2719388"/>
          <p14:tracePt t="207755" x="11223625" y="2744788"/>
          <p14:tracePt t="207763" x="11223625" y="2762250"/>
          <p14:tracePt t="207771" x="11231563" y="2770188"/>
          <p14:tracePt t="207786" x="11231563" y="2778125"/>
          <p14:tracePt t="207795" x="11266488" y="2813050"/>
          <p14:tracePt t="207802" x="11266488" y="2820988"/>
          <p14:tracePt t="207810" x="11274425" y="2838450"/>
          <p14:tracePt t="207818" x="11274425" y="2846388"/>
          <p14:tracePt t="207826" x="11291888" y="2889250"/>
          <p14:tracePt t="212619" x="11299825" y="2897188"/>
          <p14:tracePt t="212907" x="11299825" y="2914650"/>
          <p14:tracePt t="212946" x="11299825" y="2922588"/>
          <p14:tracePt t="212970" x="11282363" y="2922588"/>
          <p14:tracePt t="212986" x="11274425" y="2922588"/>
          <p14:tracePt t="212994" x="11256963" y="2922588"/>
          <p14:tracePt t="213010" x="11231563" y="2922588"/>
          <p14:tracePt t="213018" x="11206163" y="2922588"/>
          <p14:tracePt t="213026" x="11198225" y="2922588"/>
          <p14:tracePt t="213483" x="11180763" y="2940050"/>
          <p14:tracePt t="213491" x="11180763" y="2965450"/>
          <p14:tracePt t="213499" x="11266488" y="3016250"/>
          <p14:tracePt t="213506" x="11360150" y="3059113"/>
          <p14:tracePt t="213515" x="11537950" y="3101975"/>
          <p14:tracePt t="213522" x="11715750" y="3144838"/>
          <p14:tracePt t="213531" x="11895138" y="3186113"/>
          <p14:tracePt t="213538" x="12098338" y="3254375"/>
          <p14:tracePt t="217515" x="11920538" y="3543300"/>
          <p14:tracePt t="217523" x="11631613" y="3594100"/>
          <p14:tracePt t="217531" x="11342688" y="3662363"/>
          <p14:tracePt t="217538" x="11053763" y="3756025"/>
          <p14:tracePt t="217547" x="10696575" y="3867150"/>
          <p14:tracePt t="217554" x="10407650" y="3943350"/>
          <p14:tracePt t="217562" x="10034588" y="4044950"/>
          <p14:tracePt t="217570" x="9694863" y="4130675"/>
          <p14:tracePt t="217578" x="9353550" y="4206875"/>
          <p14:tracePt t="217586" x="9056688" y="4308475"/>
          <p14:tracePt t="217594" x="8793163" y="4402138"/>
          <p14:tracePt t="217602" x="8564563" y="4445000"/>
          <p14:tracePt t="217611" x="8308975" y="4513263"/>
          <p14:tracePt t="217619" x="8131175" y="4564063"/>
          <p14:tracePt t="217628" x="7951788" y="4630738"/>
          <p14:tracePt t="217634" x="7748588" y="4673600"/>
          <p14:tracePt t="217642" x="7621588" y="4733925"/>
          <p14:tracePt t="217650" x="7477125" y="4759325"/>
          <p14:tracePt t="217658" x="7348538" y="4818063"/>
          <p14:tracePt t="217666" x="7196138" y="4886325"/>
          <p14:tracePt t="217674" x="7018338" y="4954588"/>
          <p14:tracePt t="217682" x="6873875" y="4997450"/>
          <p14:tracePt t="217690" x="6661150" y="5081588"/>
          <p14:tracePt t="217698" x="6483350" y="5175250"/>
          <p14:tracePt t="217706" x="6389688" y="5192713"/>
          <p14:tracePt t="217715" x="6303963" y="5208588"/>
          <p14:tracePt t="217722" x="6202363" y="5251450"/>
          <p14:tracePt t="217731" x="6159500" y="5268913"/>
          <p14:tracePt t="217738" x="6108700" y="5268913"/>
          <p14:tracePt t="217747" x="6049963" y="5268913"/>
          <p14:tracePt t="217754" x="5938838" y="5286375"/>
          <p14:tracePt t="217762" x="5880100" y="5286375"/>
          <p14:tracePt t="217770" x="5827713" y="5302250"/>
          <p14:tracePt t="217778" x="5743575" y="5302250"/>
          <p14:tracePt t="217786" x="5718175" y="5302250"/>
          <p14:tracePt t="217794" x="5692775" y="5302250"/>
          <p14:tracePt t="217802" x="5675313" y="5302250"/>
          <p14:tracePt t="217811" x="5649913" y="5302250"/>
          <p14:tracePt t="217818" x="5641975" y="5302250"/>
          <p14:tracePt t="217827" x="5581650" y="5302250"/>
          <p14:tracePt t="217835" x="5497513" y="5302250"/>
          <p14:tracePt t="217842" x="5403850" y="5294313"/>
          <p14:tracePt t="217850" x="5284788" y="5251450"/>
          <p14:tracePt t="217858" x="5157788" y="5183188"/>
          <p14:tracePt t="217866" x="5038725" y="5149850"/>
          <p14:tracePt t="217874" x="4970463" y="5132388"/>
          <p14:tracePt t="217882" x="4902200" y="5099050"/>
          <p14:tracePt t="217895" x="4868863" y="5064125"/>
          <p14:tracePt t="217898" x="4843463" y="5064125"/>
          <p14:tracePt t="217906" x="4833938" y="5056188"/>
          <p14:tracePt t="217947" x="4818063" y="5056188"/>
          <p14:tracePt t="217955" x="4808538" y="5038725"/>
          <p14:tracePt t="217970" x="4783138" y="5038725"/>
          <p14:tracePt t="217978" x="4765675" y="5030788"/>
          <p14:tracePt t="217986" x="4765675" y="5013325"/>
          <p14:tracePt t="217995" x="4765675" y="5005388"/>
          <p14:tracePt t="218002" x="4765675" y="4987925"/>
          <p14:tracePt t="218011" x="4765675" y="4962525"/>
          <p14:tracePt t="218018" x="4765675" y="4937125"/>
          <p14:tracePt t="218028" x="4765675" y="4911725"/>
          <p14:tracePt t="218034" x="4818063" y="4843463"/>
          <p14:tracePt t="218042" x="4884738" y="4810125"/>
          <p14:tracePt t="218050" x="4953000" y="4775200"/>
          <p14:tracePt t="218058" x="5021263" y="4733925"/>
          <p14:tracePt t="218066" x="5089525" y="4716463"/>
          <p14:tracePt t="218074" x="5140325" y="4691063"/>
          <p14:tracePt t="218082" x="5165725" y="4673600"/>
          <p14:tracePt t="218090" x="5191125" y="4657725"/>
          <p14:tracePt t="218155" x="5208588" y="4657725"/>
          <p14:tracePt t="218244" x="5216525" y="4665663"/>
          <p14:tracePt t="218251" x="5216525" y="4673600"/>
          <p14:tracePt t="218260" x="5216525" y="4691063"/>
          <p14:tracePt t="218268" x="5183188" y="4749800"/>
          <p14:tracePt t="218275" x="5165725" y="4759325"/>
          <p14:tracePt t="218283" x="5157788" y="4775200"/>
          <p14:tracePt t="218290" x="5140325" y="4827588"/>
          <p14:tracePt t="218298" x="5089525" y="4903788"/>
          <p14:tracePt t="218306" x="5046663" y="4997450"/>
          <p14:tracePt t="218315" x="5021263" y="5048250"/>
          <p14:tracePt t="218322" x="4987925" y="5099050"/>
          <p14:tracePt t="218331" x="4953000" y="5183188"/>
          <p14:tracePt t="218338" x="4919663" y="5235575"/>
          <p14:tracePt t="218347" x="4902200" y="5294313"/>
          <p14:tracePt t="218354" x="4902200" y="5345113"/>
          <p14:tracePt t="218363" x="4884738" y="5405438"/>
          <p14:tracePt t="218370" x="4884738" y="5472113"/>
          <p14:tracePt t="218378" x="4884738" y="5514975"/>
          <p14:tracePt t="218386" x="4884738" y="5565775"/>
          <p14:tracePt t="218395" x="4884738" y="5626100"/>
          <p14:tracePt t="218402" x="4884738" y="5651500"/>
          <p14:tracePt t="218411" x="4894263" y="5719763"/>
          <p14:tracePt t="218418" x="4945063" y="5770563"/>
          <p14:tracePt t="218428" x="4978400" y="5838825"/>
          <p14:tracePt t="218434" x="5054600" y="5915025"/>
          <p14:tracePt t="218443" x="5132388" y="5991225"/>
          <p14:tracePt t="218450" x="5165725" y="6024563"/>
          <p14:tracePt t="218458" x="5191125" y="6034088"/>
          <p14:tracePt t="218466" x="5259388" y="6067425"/>
          <p14:tracePt t="218475" x="5302250" y="6084888"/>
          <p14:tracePt t="218482" x="5368925" y="6084888"/>
          <p14:tracePt t="218490" x="5454650" y="6102350"/>
          <p14:tracePt t="218498" x="5548313" y="6102350"/>
          <p14:tracePt t="218506" x="5657850" y="6102350"/>
          <p14:tracePt t="218515" x="5827713" y="6102350"/>
          <p14:tracePt t="218522" x="6024563" y="6102350"/>
          <p14:tracePt t="218531" x="6202363" y="6102350"/>
          <p14:tracePt t="218538" x="6397625" y="6102350"/>
          <p14:tracePt t="218547" x="6592888" y="6102350"/>
          <p14:tracePt t="218554" x="6823075" y="6102350"/>
          <p14:tracePt t="218562" x="7026275" y="6042025"/>
          <p14:tracePt t="218570" x="7229475" y="5948363"/>
          <p14:tracePt t="218578" x="7408863" y="5880100"/>
          <p14:tracePt t="218586" x="7596188" y="5770563"/>
          <p14:tracePt t="218594" x="7723188" y="5659438"/>
          <p14:tracePt t="218603" x="7824788" y="5583238"/>
          <p14:tracePt t="218611" x="7875588" y="5532438"/>
          <p14:tracePt t="218618" x="7935913" y="5430838"/>
          <p14:tracePt t="218628" x="7969250" y="5362575"/>
          <p14:tracePt t="218635" x="8004175" y="5311775"/>
          <p14:tracePt t="218642" x="8037513" y="5243513"/>
          <p14:tracePt t="218650" x="8054975" y="5200650"/>
          <p14:tracePt t="218658" x="8080375" y="5149850"/>
          <p14:tracePt t="218666" x="8096250" y="5124450"/>
          <p14:tracePt t="218675" x="8113713" y="5073650"/>
          <p14:tracePt t="218682" x="8131175" y="5048250"/>
          <p14:tracePt t="218690" x="8131175" y="5030788"/>
          <p14:tracePt t="218698" x="8156575" y="4987925"/>
          <p14:tracePt t="218706" x="8174038" y="4962525"/>
          <p14:tracePt t="218715" x="8181975" y="4937125"/>
          <p14:tracePt t="218722" x="8181975" y="4886325"/>
          <p14:tracePt t="218731" x="8199438" y="4878388"/>
          <p14:tracePt t="218738" x="8199438" y="4860925"/>
          <p14:tracePt t="218747" x="8224838" y="4802188"/>
          <p14:tracePt t="218754" x="8224838" y="4792663"/>
          <p14:tracePt t="218762" x="8224838" y="4749800"/>
          <p14:tracePt t="218770" x="8224838" y="4724400"/>
          <p14:tracePt t="218778" x="8224838" y="4683125"/>
          <p14:tracePt t="218786" x="8224838" y="4614863"/>
          <p14:tracePt t="218794" x="8224838" y="4589463"/>
          <p14:tracePt t="218802" x="8224838" y="4579938"/>
          <p14:tracePt t="218811" x="8215313" y="4538663"/>
          <p14:tracePt t="218818" x="8207375" y="4521200"/>
          <p14:tracePt t="218828" x="8199438" y="4513263"/>
          <p14:tracePt t="218834" x="8156575" y="4470400"/>
          <p14:tracePt t="218842" x="8105775" y="4470400"/>
          <p14:tracePt t="218850" x="8062913" y="4452938"/>
          <p14:tracePt t="218858" x="7977188" y="4452938"/>
          <p14:tracePt t="218866" x="7893050" y="4452938"/>
          <p14:tracePt t="218879" x="7773988" y="4452938"/>
          <p14:tracePt t="218882" x="7654925" y="4452938"/>
          <p14:tracePt t="218890" x="7545388" y="4452938"/>
          <p14:tracePt t="218899" x="7416800" y="4486275"/>
          <p14:tracePt t="218906" x="7297738" y="4529138"/>
          <p14:tracePt t="218915" x="7145338" y="4589463"/>
          <p14:tracePt t="218922" x="7077075" y="4622800"/>
          <p14:tracePt t="218931" x="6975475" y="4683125"/>
          <p14:tracePt t="218938" x="6950075" y="4683125"/>
          <p14:tracePt t="218947" x="6881813" y="4699000"/>
          <p14:tracePt t="218954" x="6856413" y="4716463"/>
          <p14:tracePt t="218963" x="6805613" y="4749800"/>
          <p14:tracePt t="218970" x="6762750" y="4767263"/>
          <p14:tracePt t="218978" x="6711950" y="4767263"/>
          <p14:tracePt t="218986" x="6704013" y="4775200"/>
          <p14:tracePt t="218994" x="6678613" y="4792663"/>
          <p14:tracePt t="219002" x="6626225" y="4818063"/>
          <p14:tracePt t="219011" x="6618288" y="4835525"/>
          <p14:tracePt t="219018" x="6575425" y="4860925"/>
          <p14:tracePt t="219028" x="6542088" y="4894263"/>
          <p14:tracePt t="219034" x="6499225" y="4937125"/>
          <p14:tracePt t="219042" x="6465888" y="4972050"/>
          <p14:tracePt t="219050" x="6415088" y="5022850"/>
          <p14:tracePt t="219058" x="6405563" y="5030788"/>
          <p14:tracePt t="219066" x="6397625" y="5048250"/>
          <p14:tracePt t="219074" x="6380163" y="5056188"/>
          <p14:tracePt t="219082" x="6372225" y="5064125"/>
          <p14:tracePt t="219090" x="6346825" y="5081588"/>
          <p14:tracePt t="219098" x="6329363" y="5091113"/>
          <p14:tracePt t="219106" x="6321425" y="5106988"/>
          <p14:tracePt t="219115" x="6296025" y="5116513"/>
          <p14:tracePt t="219131" x="6261100" y="5116513"/>
          <p14:tracePt t="219138" x="6219825" y="5132388"/>
          <p14:tracePt t="219147" x="6184900" y="5149850"/>
          <p14:tracePt t="219154" x="6142038" y="5167313"/>
          <p14:tracePt t="219163" x="6108700" y="5192713"/>
          <p14:tracePt t="219171" x="6049963" y="5208588"/>
          <p14:tracePt t="219182" x="5997575" y="5208588"/>
          <p14:tracePt t="219189" x="5956300" y="5208588"/>
          <p14:tracePt t="219196" x="5895975" y="5208588"/>
          <p14:tracePt t="219203" x="5811838" y="5208588"/>
          <p14:tracePt t="219211" x="5743575" y="5208588"/>
          <p14:tracePt t="219218" x="5657850" y="5208588"/>
          <p14:tracePt t="219228" x="5599113" y="5208588"/>
          <p14:tracePt t="219234" x="5548313" y="5208588"/>
          <p14:tracePt t="219243" x="5462588" y="5208588"/>
          <p14:tracePt t="219251" x="5378450" y="5208588"/>
          <p14:tracePt t="219259" x="5318125" y="5208588"/>
          <p14:tracePt t="219266" x="5233988" y="5208588"/>
          <p14:tracePt t="219275" x="5140325" y="5208588"/>
          <p14:tracePt t="219283" x="4995863" y="5175250"/>
          <p14:tracePt t="219291" x="4927600" y="5175250"/>
          <p14:tracePt t="219299" x="4843463" y="5141913"/>
          <p14:tracePt t="219306" x="4791075" y="5124450"/>
          <p14:tracePt t="219315" x="4749800" y="5091113"/>
          <p14:tracePt t="219323" x="4714875" y="5081588"/>
          <p14:tracePt t="219331" x="4689475" y="5064125"/>
          <p14:tracePt t="219339" x="4664075" y="5064125"/>
          <p14:tracePt t="219347" x="4646613" y="5056188"/>
          <p14:tracePt t="219355" x="4638675" y="5056188"/>
          <p14:tracePt t="219428" x="4621213" y="5056188"/>
          <p14:tracePt t="219444" x="4613275" y="5056188"/>
          <p14:tracePt t="219453" x="4613275" y="5064125"/>
          <p14:tracePt t="219460" x="4613275" y="5091113"/>
          <p14:tracePt t="219467" x="4613275" y="5124450"/>
          <p14:tracePt t="219475" x="4613275" y="5167313"/>
          <p14:tracePt t="219483" x="4613275" y="5208588"/>
          <p14:tracePt t="219491" x="4613275" y="5235575"/>
          <p14:tracePt t="219500" x="4621213" y="5345113"/>
          <p14:tracePt t="219507" x="4656138" y="5395913"/>
          <p14:tracePt t="219516" x="4689475" y="5464175"/>
          <p14:tracePt t="219523" x="4706938" y="5507038"/>
          <p14:tracePt t="219533" x="4757738" y="5583238"/>
          <p14:tracePt t="219539" x="4775200" y="5641975"/>
          <p14:tracePt t="219547" x="4783138" y="5659438"/>
          <p14:tracePt t="219636" x="4800600" y="5668963"/>
          <p14:tracePt t="219660" x="4808538" y="5668963"/>
          <p14:tracePt t="219668" x="4818063" y="5668963"/>
          <p14:tracePt t="219676" x="4859338" y="5668963"/>
          <p14:tracePt t="219685" x="4884738" y="5668963"/>
          <p14:tracePt t="219691" x="4935538" y="5668963"/>
          <p14:tracePt t="219700" x="5003800" y="5626100"/>
          <p14:tracePt t="219707" x="5106988" y="5565775"/>
          <p14:tracePt t="219716" x="5208588" y="5464175"/>
          <p14:tracePt t="219723" x="5368925" y="5302250"/>
          <p14:tracePt t="219733" x="5429250" y="5200650"/>
          <p14:tracePt t="219739" x="5487988" y="5081588"/>
          <p14:tracePt t="219747" x="5581650" y="4894263"/>
          <p14:tracePt t="219755" x="5649913" y="4716463"/>
          <p14:tracePt t="219763" x="5718175" y="4513263"/>
          <p14:tracePt t="219771" x="5761038" y="4368800"/>
          <p14:tracePt t="219779" x="5853113" y="4130675"/>
          <p14:tracePt t="219787" x="5921375" y="3925888"/>
          <p14:tracePt t="219796" x="5964238" y="3722688"/>
          <p14:tracePt t="219803" x="6057900" y="3484563"/>
          <p14:tracePt t="219812" x="6057900" y="3289300"/>
          <p14:tracePt t="219820" x="6083300" y="3119438"/>
          <p14:tracePt t="219829" x="6100763" y="2974975"/>
          <p14:tracePt t="219835" x="6100763" y="2881313"/>
          <p14:tracePt t="219844" x="6100763" y="2820988"/>
          <p14:tracePt t="219851" x="6100763" y="2736850"/>
          <p14:tracePt t="219859" x="6091238" y="2668588"/>
          <p14:tracePt t="219867" x="6040438" y="2617788"/>
          <p14:tracePt t="219880" x="6024563" y="2557463"/>
          <p14:tracePt t="219884" x="6015038" y="2489200"/>
          <p14:tracePt t="219891" x="5981700" y="2438400"/>
          <p14:tracePt t="219899" x="5981700" y="2430463"/>
          <p14:tracePt t="219907" x="5964238" y="2405063"/>
          <p14:tracePt t="219916" x="5964238" y="2387600"/>
          <p14:tracePt t="219955" x="5964238" y="2362200"/>
          <p14:tracePt t="219963" x="5964238" y="2336800"/>
          <p14:tracePt t="219971" x="5964238" y="2328863"/>
          <p14:tracePt t="219978" x="5964238" y="2286000"/>
          <p14:tracePt t="219987" x="5964238" y="2260600"/>
          <p14:tracePt t="220003" x="5964238" y="2209800"/>
          <p14:tracePt t="220116" x="5972175" y="2200275"/>
          <p14:tracePt t="220132" x="5997575" y="2217738"/>
          <p14:tracePt t="220142" x="6075363" y="2311400"/>
          <p14:tracePt t="220149" x="6108700" y="2379663"/>
          <p14:tracePt t="220157" x="6194425" y="2532063"/>
          <p14:tracePt t="220163" x="6278563" y="2660650"/>
          <p14:tracePt t="220170" x="6364288" y="2762250"/>
          <p14:tracePt t="220178" x="6440488" y="2863850"/>
          <p14:tracePt t="220187" x="6499225" y="2940050"/>
          <p14:tracePt t="220195" x="6575425" y="3041650"/>
          <p14:tracePt t="220202" x="6610350" y="3094038"/>
          <p14:tracePt t="220212" x="6643688" y="3119438"/>
          <p14:tracePt t="220219" x="6653213" y="3152775"/>
          <p14:tracePt t="220228" x="6653213" y="3178175"/>
          <p14:tracePt t="220234" x="6669088" y="3221038"/>
          <p14:tracePt t="220243" x="6669088" y="3271838"/>
          <p14:tracePt t="220250" x="6669088" y="3330575"/>
          <p14:tracePt t="220260" x="6686550" y="3424238"/>
          <p14:tracePt t="220269" x="6686550" y="3535363"/>
          <p14:tracePt t="220277" x="6686550" y="3705225"/>
          <p14:tracePt t="220284" x="6686550" y="3900488"/>
          <p14:tracePt t="220290" x="6686550" y="4130675"/>
          <p14:tracePt t="220299" x="6686550" y="4359275"/>
          <p14:tracePt t="220306" x="6686550" y="4529138"/>
          <p14:tracePt t="220315" x="6686550" y="4724400"/>
          <p14:tracePt t="220324" x="6711950" y="4843463"/>
          <p14:tracePt t="220333" x="6745288" y="4911725"/>
          <p14:tracePt t="220340" x="6762750" y="4979988"/>
          <p14:tracePt t="220349" x="6770688" y="5005388"/>
          <p14:tracePt t="220445" x="6770688" y="5038725"/>
          <p14:tracePt t="220453" x="6770688" y="5048250"/>
          <p14:tracePt t="220461" x="6770688" y="5073650"/>
          <p14:tracePt t="220467" x="6770688" y="5116513"/>
          <p14:tracePt t="220477" x="6719888" y="5167313"/>
          <p14:tracePt t="220483" x="6686550" y="5200650"/>
          <p14:tracePt t="220491" x="6618288" y="5251450"/>
          <p14:tracePt t="220499" x="6584950" y="5302250"/>
          <p14:tracePt t="220508" x="6559550" y="5327650"/>
          <p14:tracePt t="220516" x="6483350" y="5405438"/>
          <p14:tracePt t="220523" x="6423025" y="5413375"/>
          <p14:tracePt t="220531" x="6389688" y="5446713"/>
          <p14:tracePt t="220538" x="6321425" y="5481638"/>
          <p14:tracePt t="220547" x="6278563" y="5497513"/>
          <p14:tracePt t="220556" x="6227763" y="5532438"/>
          <p14:tracePt t="220565" x="6184900" y="5540375"/>
          <p14:tracePt t="220573" x="6151563" y="5557838"/>
          <p14:tracePt t="220581" x="6142038" y="5575300"/>
          <p14:tracePt t="220587" x="6116638" y="5575300"/>
          <p14:tracePt t="220628" x="6100763" y="5575300"/>
          <p14:tracePt t="220637" x="6091238" y="5575300"/>
          <p14:tracePt t="220647" x="6075363" y="5575300"/>
          <p14:tracePt t="220655" x="6049963" y="5575300"/>
          <p14:tracePt t="220661" x="6024563" y="5575300"/>
          <p14:tracePt t="220667" x="6015038" y="5575300"/>
          <p14:tracePt t="220674" x="5989638" y="5575300"/>
          <p14:tracePt t="220683" x="5964238" y="5575300"/>
          <p14:tracePt t="220694" x="5946775" y="5575300"/>
          <p14:tracePt t="220700" x="5905500" y="5575300"/>
          <p14:tracePt t="220707" x="5895975" y="5575300"/>
          <p14:tracePt t="220716" x="5853113" y="5575300"/>
          <p14:tracePt t="220724" x="5811838" y="5575300"/>
          <p14:tracePt t="220731" x="5743575" y="5575300"/>
          <p14:tracePt t="220739" x="5641975" y="5575300"/>
          <p14:tracePt t="220749" x="5497513" y="5575300"/>
          <p14:tracePt t="220755" x="5446713" y="5575300"/>
          <p14:tracePt t="220763" x="5386388" y="5565775"/>
          <p14:tracePt t="220771" x="5284788" y="5524500"/>
          <p14:tracePt t="220787" x="5276850" y="5514975"/>
          <p14:tracePt t="220828" x="5249863" y="5514975"/>
          <p14:tracePt t="220837" x="5241925" y="5514975"/>
          <p14:tracePt t="220972" x="5259388" y="5514975"/>
          <p14:tracePt t="220981" x="5302250" y="5514975"/>
          <p14:tracePt t="220989" x="5310188" y="5497513"/>
          <p14:tracePt t="220999" x="5353050" y="5489575"/>
          <p14:tracePt t="221005" x="5403850" y="5489575"/>
          <p14:tracePt t="221013" x="5446713" y="5438775"/>
          <p14:tracePt t="221019" x="5497513" y="5421313"/>
          <p14:tracePt t="221027" x="5522913" y="5405438"/>
          <p14:tracePt t="221034" x="5556250" y="5380038"/>
          <p14:tracePt t="221043" x="5581650" y="5362575"/>
          <p14:tracePt t="221050" x="5599113" y="5353050"/>
          <p14:tracePt t="221066" x="5624513" y="5353050"/>
          <p14:tracePt t="221075" x="5667375" y="5353050"/>
          <p14:tracePt t="221082" x="5708650" y="5353050"/>
          <p14:tracePt t="221090" x="5776913" y="5353050"/>
          <p14:tracePt t="221098" x="5845175" y="5380038"/>
          <p14:tracePt t="221106" x="5870575" y="5405438"/>
          <p14:tracePt t="221115" x="5905500" y="5405438"/>
          <p14:tracePt t="221122" x="5930900" y="5405438"/>
          <p14:tracePt t="221131" x="5972175" y="5405438"/>
          <p14:tracePt t="221138" x="5997575" y="5405438"/>
          <p14:tracePt t="221147" x="6032500" y="5405438"/>
          <p14:tracePt t="221154" x="6040438" y="5405438"/>
          <p14:tracePt t="221293" x="6040438" y="5446713"/>
          <p14:tracePt t="221308" x="6040438" y="5456238"/>
          <p14:tracePt t="221324" x="6024563" y="5456238"/>
          <p14:tracePt t="221331" x="6015038" y="5446713"/>
          <p14:tracePt t="221340" x="6015038" y="5430838"/>
          <p14:tracePt t="221347" x="6015038" y="5387975"/>
          <p14:tracePt t="221355" x="5981700" y="5345113"/>
          <p14:tracePt t="221363" x="5981700" y="5327650"/>
          <p14:tracePt t="221379" x="5981700" y="5319713"/>
          <p14:tracePt t="221403" x="5981700" y="5311775"/>
          <p14:tracePt t="221411" x="6040438" y="5311775"/>
          <p14:tracePt t="221419" x="6126163" y="5311775"/>
          <p14:tracePt t="221428" x="6184900" y="5311775"/>
          <p14:tracePt t="221435" x="6235700" y="5294313"/>
          <p14:tracePt t="221443" x="6296025" y="5294313"/>
          <p14:tracePt t="221451" x="6346825" y="5294313"/>
          <p14:tracePt t="221459" x="6389688" y="5294313"/>
          <p14:tracePt t="221466" x="6415088" y="5294313"/>
          <p14:tracePt t="221475" x="6440488" y="5294313"/>
          <p14:tracePt t="221483" x="6456363" y="5294313"/>
          <p14:tracePt t="221491" x="6483350" y="5294313"/>
          <p14:tracePt t="221499" x="6508750" y="5294313"/>
          <p14:tracePt t="221507" x="6524625" y="5311775"/>
          <p14:tracePt t="221700" x="6516688" y="5311775"/>
          <p14:tracePt t="221716" x="6508750" y="5311775"/>
          <p14:tracePt t="221726" x="6491288" y="5302250"/>
          <p14:tracePt t="222045" x="6499225" y="5302250"/>
          <p14:tracePt t="222053" x="6524625" y="5302250"/>
          <p14:tracePt t="222060" x="6610350" y="5337175"/>
          <p14:tracePt t="222068" x="6661150" y="5345113"/>
          <p14:tracePt t="222076" x="6754813" y="5421313"/>
          <p14:tracePt t="222082" x="6848475" y="5438775"/>
          <p14:tracePt t="222090" x="6907213" y="5456238"/>
          <p14:tracePt t="222098" x="6983413" y="5514975"/>
          <p14:tracePt t="222106" x="7034213" y="5532438"/>
          <p14:tracePt t="222115" x="7102475" y="5583238"/>
          <p14:tracePt t="222122" x="7204075" y="5641975"/>
          <p14:tracePt t="222131" x="7307263" y="5745163"/>
          <p14:tracePt t="222139" x="7434263" y="5854700"/>
          <p14:tracePt t="222147" x="7545388" y="6008688"/>
          <p14:tracePt t="222154" x="7621588" y="6084888"/>
          <p14:tracePt t="222163" x="7688263" y="6211888"/>
          <p14:tracePt t="222170" x="7766050" y="6288088"/>
          <p14:tracePt t="222178" x="7791450" y="6338888"/>
          <p14:tracePt t="222186" x="7807325" y="6348413"/>
          <p14:tracePt t="222194" x="7832725" y="6373813"/>
          <p14:tracePt t="222277" x="7867650" y="6373813"/>
          <p14:tracePt t="222285" x="7875588" y="6373813"/>
          <p14:tracePt t="222301" x="7900988" y="6373813"/>
          <p14:tracePt t="222309" x="7943850" y="6356350"/>
          <p14:tracePt t="222315" x="7977188" y="6356350"/>
          <p14:tracePt t="222322" x="8020050" y="6356350"/>
          <p14:tracePt t="222331" x="8045450" y="6338888"/>
          <p14:tracePt t="222338" x="8096250" y="6323013"/>
          <p14:tracePt t="222347" x="8121650" y="6297613"/>
          <p14:tracePt t="222354" x="8156575" y="6280150"/>
          <p14:tracePt t="222362" x="8207375" y="6229350"/>
          <p14:tracePt t="222370" x="8215313" y="6221413"/>
          <p14:tracePt t="222379" x="8250238" y="6143625"/>
          <p14:tracePt t="222386" x="8275638" y="6110288"/>
          <p14:tracePt t="222394" x="8291513" y="6067425"/>
          <p14:tracePt t="222402" x="8326438" y="6016625"/>
          <p14:tracePt t="222411" x="8343900" y="5991225"/>
          <p14:tracePt t="222418" x="8377238" y="5922963"/>
          <p14:tracePt t="222427" x="8402638" y="5872163"/>
          <p14:tracePt t="222434" x="8420100" y="5846763"/>
          <p14:tracePt t="222444" x="8435975" y="5813425"/>
          <p14:tracePt t="222450" x="8453438" y="5770563"/>
          <p14:tracePt t="222458" x="8478838" y="5719763"/>
          <p14:tracePt t="222466" x="8478838" y="5694363"/>
          <p14:tracePt t="222474" x="8478838" y="5668963"/>
          <p14:tracePt t="222482" x="8478838" y="5616575"/>
          <p14:tracePt t="222490" x="8478838" y="5591175"/>
          <p14:tracePt t="222498" x="8478838" y="5532438"/>
          <p14:tracePt t="222506" x="8478838" y="5481638"/>
          <p14:tracePt t="222515" x="8478838" y="5456238"/>
          <p14:tracePt t="222522" x="8478838" y="5438775"/>
          <p14:tracePt t="222531" x="8462963" y="5387975"/>
          <p14:tracePt t="222538" x="8462963" y="5370513"/>
          <p14:tracePt t="222547" x="8462963" y="5327650"/>
          <p14:tracePt t="222555" x="8462963" y="5302250"/>
          <p14:tracePt t="222562" x="8445500" y="5260975"/>
          <p14:tracePt t="222578" x="8420100" y="5226050"/>
          <p14:tracePt t="222586" x="8402638" y="5200650"/>
          <p14:tracePt t="222594" x="8385175" y="5167313"/>
          <p14:tracePt t="222602" x="8377238" y="5157788"/>
          <p14:tracePt t="222611" x="8351838" y="5141913"/>
          <p14:tracePt t="222618" x="8334375" y="5132388"/>
          <p14:tracePt t="222628" x="8326438" y="5106988"/>
          <p14:tracePt t="222635" x="8308975" y="5091113"/>
          <p14:tracePt t="222650" x="8283575" y="5030788"/>
          <p14:tracePt t="222658" x="8266113" y="5022850"/>
          <p14:tracePt t="222666" x="8224838" y="4979988"/>
          <p14:tracePt t="222674" x="8199438" y="4962525"/>
          <p14:tracePt t="222682" x="8131175" y="4929188"/>
          <p14:tracePt t="222690" x="8080375" y="4903788"/>
          <p14:tracePt t="222698" x="8037513" y="4886325"/>
          <p14:tracePt t="222706" x="7969250" y="4868863"/>
          <p14:tracePt t="222715" x="7943850" y="4852988"/>
          <p14:tracePt t="222722" x="7875588" y="4852988"/>
          <p14:tracePt t="222731" x="7867650" y="4852988"/>
          <p14:tracePt t="222771" x="7842250" y="4852988"/>
          <p14:tracePt t="222778" x="7824788" y="4852988"/>
          <p14:tracePt t="222786" x="7816850" y="4852988"/>
          <p14:tracePt t="222794" x="7799388" y="4852988"/>
          <p14:tracePt t="222802" x="7773988" y="4827588"/>
          <p14:tracePt t="222811" x="7766050" y="4827588"/>
          <p14:tracePt t="222819" x="7748588" y="4827588"/>
          <p14:tracePt t="222834" x="7740650" y="4827588"/>
          <p14:tracePt t="222844" x="7715250" y="4810125"/>
          <p14:tracePt t="222850" x="7697788" y="4810125"/>
          <p14:tracePt t="222859" x="7672388" y="4784725"/>
          <p14:tracePt t="222866" x="7662863" y="4759325"/>
          <p14:tracePt t="222875" x="7646988" y="4724400"/>
          <p14:tracePt t="222883" x="7612063" y="4683125"/>
          <p14:tracePt t="222891" x="7612063" y="4657725"/>
          <p14:tracePt t="222899" x="7612063" y="4589463"/>
          <p14:tracePt t="222906" x="7612063" y="4503738"/>
          <p14:tracePt t="222915" x="7612063" y="4445000"/>
          <p14:tracePt t="222923" x="7612063" y="4376738"/>
          <p14:tracePt t="222931" x="7621588" y="4333875"/>
          <p14:tracePt t="222939" x="7637463" y="4265613"/>
          <p14:tracePt t="222947" x="7672388" y="4197350"/>
          <p14:tracePt t="222955" x="7705725" y="4121150"/>
          <p14:tracePt t="222964" x="7748588" y="4027488"/>
          <p14:tracePt t="222970" x="7756525" y="3986213"/>
          <p14:tracePt t="222978" x="7816850" y="3892550"/>
          <p14:tracePt t="222987" x="7850188" y="3798888"/>
          <p14:tracePt t="222995" x="7910513" y="3722688"/>
          <p14:tracePt t="223002" x="7951788" y="3603625"/>
          <p14:tracePt t="223011" x="7986713" y="3527425"/>
          <p14:tracePt t="223018" x="8004175" y="3484563"/>
          <p14:tracePt t="223028" x="8037513" y="3373438"/>
          <p14:tracePt t="223034" x="8070850" y="3297238"/>
          <p14:tracePt t="223044" x="8105775" y="3228975"/>
          <p14:tracePt t="223050" x="8105775" y="3186113"/>
          <p14:tracePt t="223059" x="8121650" y="3135313"/>
          <p14:tracePt t="223066" x="8121650" y="3094038"/>
          <p14:tracePt t="223075" x="8121650" y="3025775"/>
          <p14:tracePt t="223083" x="8121650" y="3016250"/>
          <p14:tracePt t="223091" x="8121650" y="2957513"/>
          <p14:tracePt t="223099" x="8121650" y="2871788"/>
          <p14:tracePt t="223106" x="8121650" y="2813050"/>
          <p14:tracePt t="223115" x="8121650" y="2787650"/>
          <p14:tracePt t="223123" x="8121650" y="2719388"/>
          <p14:tracePt t="223131" x="8121650" y="2660650"/>
          <p14:tracePt t="223139" x="8121650" y="2633663"/>
          <p14:tracePt t="223147" x="8121650" y="2582863"/>
          <p14:tracePt t="223154" x="8121650" y="2524125"/>
          <p14:tracePt t="223162" x="8121650" y="2498725"/>
          <p14:tracePt t="223171" x="8121650" y="2481263"/>
          <p14:tracePt t="223178" x="8121650" y="2438400"/>
          <p14:tracePt t="223187" x="8121650" y="2413000"/>
          <p14:tracePt t="223194" x="8121650" y="2387600"/>
          <p14:tracePt t="223203" x="8121650" y="2362200"/>
          <p14:tracePt t="223211" x="8121650" y="2344738"/>
          <p14:tracePt t="223219" x="8121650" y="2336800"/>
          <p14:tracePt t="223228" x="8121650" y="2311400"/>
          <p14:tracePt t="223234" x="8121650" y="2303463"/>
          <p14:tracePt t="223250" x="8096250" y="2268538"/>
          <p14:tracePt t="223259" x="8080375" y="2243138"/>
          <p14:tracePt t="223266" x="8062913" y="2209800"/>
          <p14:tracePt t="223275" x="8045450" y="2166938"/>
          <p14:tracePt t="223291" x="8037513" y="2141538"/>
          <p14:tracePt t="223299" x="8020050" y="2124075"/>
          <p14:tracePt t="223307" x="7994650" y="2082800"/>
          <p14:tracePt t="223323" x="7961313" y="2055813"/>
          <p14:tracePt t="223331" x="7951788" y="2055813"/>
          <p14:tracePt t="223339" x="7926388" y="2022475"/>
          <p14:tracePt t="223347" x="7910513" y="2014538"/>
          <p14:tracePt t="223355" x="7900988" y="2014538"/>
          <p14:tracePt t="223362" x="7885113" y="2014538"/>
          <p14:tracePt t="223371" x="7875588" y="2005013"/>
          <p14:tracePt t="223379" x="7867650" y="1989138"/>
          <p14:tracePt t="223403" x="7850188" y="1979613"/>
          <p14:tracePt t="223427" x="7842250" y="1963738"/>
          <p14:tracePt t="223444" x="7824788" y="1954213"/>
          <p14:tracePt t="223450" x="7748588" y="1938338"/>
          <p14:tracePt t="223459" x="7688263" y="1938338"/>
          <p14:tracePt t="223466" x="7621588" y="1920875"/>
          <p14:tracePt t="223474" x="7578725" y="1885950"/>
          <p14:tracePt t="223482" x="7510463" y="1878013"/>
          <p14:tracePt t="223491" x="7442200" y="1860550"/>
          <p14:tracePt t="223499" x="7416800" y="1860550"/>
          <p14:tracePt t="223507" x="7391400" y="1844675"/>
          <p14:tracePt t="223515" x="7340600" y="1844675"/>
          <p14:tracePt t="223523" x="7297738" y="1809750"/>
          <p14:tracePt t="223531" x="7264400" y="1809750"/>
          <p14:tracePt t="223539" x="7178675" y="1809750"/>
          <p14:tracePt t="223548" x="7137400" y="1809750"/>
          <p14:tracePt t="223554" x="7051675" y="1809750"/>
          <p14:tracePt t="223562" x="7008813" y="1809750"/>
          <p14:tracePt t="223571" x="6942138" y="1809750"/>
          <p14:tracePt t="223578" x="6881813" y="1809750"/>
          <p14:tracePt t="223586" x="6864350" y="1809750"/>
          <p14:tracePt t="223594" x="6831013" y="1819275"/>
          <p14:tracePt t="223603" x="6813550" y="1819275"/>
          <p14:tracePt t="223611" x="6805613" y="1827213"/>
          <p14:tracePt t="223619" x="6788150" y="1827213"/>
          <p14:tracePt t="223628" x="6737350" y="1844675"/>
          <p14:tracePt t="223634" x="6719888" y="1852613"/>
          <p14:tracePt t="223644" x="6694488" y="1870075"/>
          <p14:tracePt t="223651" x="6661150" y="1911350"/>
          <p14:tracePt t="223659" x="6643688" y="1963738"/>
          <p14:tracePt t="223666" x="6635750" y="2005013"/>
          <p14:tracePt t="223674" x="6600825" y="2073275"/>
          <p14:tracePt t="223682" x="6600825" y="2124075"/>
          <p14:tracePt t="223690" x="6600825" y="2184400"/>
          <p14:tracePt t="223699" x="6600825" y="2209800"/>
          <p14:tracePt t="223707" x="6600825" y="2260600"/>
          <p14:tracePt t="223715" x="6600825" y="2268538"/>
          <p14:tracePt t="223723" x="6600825" y="2311400"/>
          <p14:tracePt t="223731" x="6600825" y="2336800"/>
          <p14:tracePt t="223747" x="6635750" y="2387600"/>
          <p14:tracePt t="223755" x="6669088" y="2422525"/>
          <p14:tracePt t="223764" x="6704013" y="2489200"/>
          <p14:tracePt t="223771" x="6745288" y="2532063"/>
          <p14:tracePt t="223778" x="6762750" y="2549525"/>
          <p14:tracePt t="223787" x="6788150" y="2592388"/>
          <p14:tracePt t="223794" x="6838950" y="2633663"/>
          <p14:tracePt t="223803" x="6889750" y="2686050"/>
          <p14:tracePt t="223811" x="6915150" y="2719388"/>
          <p14:tracePt t="223819" x="6983413" y="2752725"/>
          <p14:tracePt t="223828" x="7102475" y="2770188"/>
          <p14:tracePt t="223835" x="7170738" y="2805113"/>
          <p14:tracePt t="223844" x="7239000" y="2820988"/>
          <p14:tracePt t="223850" x="7289800" y="2838450"/>
          <p14:tracePt t="223859" x="7348538" y="2838450"/>
          <p14:tracePt t="223866" x="7416800" y="2838450"/>
          <p14:tracePt t="223874" x="7442200" y="2838450"/>
          <p14:tracePt t="223894" x="7553325" y="2855913"/>
          <p14:tracePt t="223899" x="7561263" y="2855913"/>
          <p14:tracePt t="223907" x="7586663" y="2855913"/>
          <p14:tracePt t="223915" x="7654925" y="2855913"/>
          <p14:tracePt t="223922" x="7697788" y="2855913"/>
          <p14:tracePt t="223931" x="7740650" y="2855913"/>
          <p14:tracePt t="223939" x="7807325" y="2855913"/>
          <p14:tracePt t="223947" x="7867650" y="2855913"/>
          <p14:tracePt t="223955" x="7918450" y="2846388"/>
          <p14:tracePt t="223963" x="7977188" y="2846388"/>
          <p14:tracePt t="223971" x="8054975" y="2795588"/>
          <p14:tracePt t="223980" x="8139113" y="2778125"/>
          <p14:tracePt t="223987" x="8189913" y="2762250"/>
          <p14:tracePt t="223995" x="8240713" y="2727325"/>
          <p14:tracePt t="224002" x="8283575" y="2693988"/>
          <p14:tracePt t="224011" x="8318500" y="2686050"/>
          <p14:tracePt t="224018" x="8385175" y="2651125"/>
          <p14:tracePt t="224028" x="8394700" y="2633663"/>
          <p14:tracePt t="224035" x="8435975" y="2625725"/>
          <p14:tracePt t="224044" x="8445500" y="2608263"/>
          <p14:tracePt t="224050" x="8478838" y="2566988"/>
          <p14:tracePt t="224059" x="8488363" y="2557463"/>
          <p14:tracePt t="224066" x="8504238" y="2532063"/>
          <p14:tracePt t="224074" x="8513763" y="2498725"/>
          <p14:tracePt t="224082" x="8529638" y="2455863"/>
          <p14:tracePt t="224091" x="8529638" y="2430463"/>
          <p14:tracePt t="224099" x="8529638" y="2379663"/>
          <p14:tracePt t="224106" x="8547100" y="2354263"/>
          <p14:tracePt t="224115" x="8547100" y="2311400"/>
          <p14:tracePt t="224123" x="8547100" y="2293938"/>
          <p14:tracePt t="224131" x="8547100" y="2268538"/>
          <p14:tracePt t="224138" x="8547100" y="2227263"/>
          <p14:tracePt t="224147" x="8547100" y="2209800"/>
          <p14:tracePt t="224155" x="8547100" y="2200275"/>
          <p14:tracePt t="224162" x="8547100" y="2159000"/>
          <p14:tracePt t="224171" x="8547100" y="2133600"/>
          <p14:tracePt t="224178" x="8521700" y="2082800"/>
          <p14:tracePt t="224187" x="8513763" y="2073275"/>
          <p14:tracePt t="224194" x="8470900" y="2047875"/>
          <p14:tracePt t="224203" x="8402638" y="2014538"/>
          <p14:tracePt t="224211" x="8351838" y="1997075"/>
          <p14:tracePt t="224218" x="8291513" y="1979613"/>
          <p14:tracePt t="224228" x="8240713" y="1963738"/>
          <p14:tracePt t="224235" x="8156575" y="1928813"/>
          <p14:tracePt t="224244" x="8088313" y="1911350"/>
          <p14:tracePt t="224250" x="8062913" y="1911350"/>
          <p14:tracePt t="224259" x="8045450" y="1911350"/>
          <p14:tracePt t="224266" x="8037513" y="1911350"/>
          <p14:tracePt t="224299" x="7994650" y="1911350"/>
          <p14:tracePt t="224307" x="7951788" y="1911350"/>
          <p14:tracePt t="224315" x="7885113" y="1911350"/>
          <p14:tracePt t="224323" x="7859713" y="1911350"/>
          <p14:tracePt t="224331" x="7791450" y="1911350"/>
          <p14:tracePt t="224339" x="7731125" y="1911350"/>
          <p14:tracePt t="224347" x="7646988" y="1911350"/>
          <p14:tracePt t="224354" x="7578725" y="1938338"/>
          <p14:tracePt t="224362" x="7527925" y="1938338"/>
          <p14:tracePt t="224371" x="7485063" y="1954213"/>
          <p14:tracePt t="224379" x="7459663" y="1971675"/>
          <p14:tracePt t="224419" x="7442200" y="1979613"/>
          <p14:tracePt t="224427" x="7434263" y="1989138"/>
          <p14:tracePt t="224435" x="7416800" y="2005013"/>
          <p14:tracePt t="224444" x="7391400" y="2014538"/>
          <p14:tracePt t="224459" x="7340600" y="2090738"/>
          <p14:tracePt t="224466" x="7332663" y="2098675"/>
          <p14:tracePt t="224475" x="7297738" y="2141538"/>
          <p14:tracePt t="224482" x="7256463" y="2174875"/>
          <p14:tracePt t="224491" x="7221538" y="2217738"/>
          <p14:tracePt t="224498" x="7170738" y="2293938"/>
          <p14:tracePt t="224507" x="7137400" y="2336800"/>
          <p14:tracePt t="224515" x="7137400" y="2405063"/>
          <p14:tracePt t="224523" x="7119938" y="2430463"/>
          <p14:tracePt t="224539" x="7112000" y="2438400"/>
          <p14:tracePt t="224571" x="7112000" y="2455863"/>
          <p14:tracePt t="224587" x="7112000" y="2481263"/>
          <p14:tracePt t="224603" x="7112000" y="2506663"/>
          <p14:tracePt t="224610" x="7112000" y="2524125"/>
          <p14:tracePt t="224619" x="7112000" y="2532063"/>
          <p14:tracePt t="224628" x="7112000" y="2541588"/>
          <p14:tracePt t="224634" x="7127875" y="2582863"/>
          <p14:tracePt t="224644" x="7153275" y="2600325"/>
          <p14:tracePt t="224651" x="7188200" y="2617788"/>
          <p14:tracePt t="224659" x="7229475" y="2660650"/>
          <p14:tracePt t="224666" x="7281863" y="2676525"/>
          <p14:tracePt t="224674" x="7366000" y="2693988"/>
          <p14:tracePt t="224682" x="7434263" y="2711450"/>
          <p14:tracePt t="224690" x="7493000" y="2711450"/>
          <p14:tracePt t="224699" x="7561263" y="2711450"/>
          <p14:tracePt t="224707" x="7604125" y="2711450"/>
          <p14:tracePt t="224715" x="7654925" y="2711450"/>
          <p14:tracePt t="224723" x="7715250" y="2711450"/>
          <p14:tracePt t="224731" x="7740650" y="2711450"/>
          <p14:tracePt t="224739" x="7807325" y="2711450"/>
          <p14:tracePt t="224747" x="7867650" y="2711450"/>
          <p14:tracePt t="224755" x="7918450" y="2711450"/>
          <p14:tracePt t="224763" x="7961313" y="2711450"/>
          <p14:tracePt t="224770" x="8029575" y="2701925"/>
          <p14:tracePt t="224779" x="8070850" y="2660650"/>
          <p14:tracePt t="224786" x="8147050" y="2617788"/>
          <p14:tracePt t="224794" x="8189913" y="2592388"/>
          <p14:tracePt t="224803" x="8224838" y="2574925"/>
          <p14:tracePt t="224811" x="8291513" y="2541588"/>
          <p14:tracePt t="224819" x="8334375" y="2506663"/>
          <p14:tracePt t="224828" x="8369300" y="2498725"/>
          <p14:tracePt t="224835" x="8394700" y="2481263"/>
          <p14:tracePt t="224844" x="8445500" y="2447925"/>
          <p14:tracePt t="224851" x="8453438" y="2438400"/>
          <p14:tracePt t="224859" x="8470900" y="2422525"/>
          <p14:tracePt t="224866" x="8470900" y="2413000"/>
          <p14:tracePt t="224875" x="8478838" y="2397125"/>
          <p14:tracePt t="224893" x="8478838" y="2362200"/>
          <p14:tracePt t="224899" x="8478838" y="2354263"/>
          <p14:tracePt t="224906" x="8478838" y="2311400"/>
          <p14:tracePt t="224916" x="8478838" y="2293938"/>
          <p14:tracePt t="224923" x="8478838" y="2252663"/>
          <p14:tracePt t="224931" x="8478838" y="2227263"/>
          <p14:tracePt t="224938" x="8478838" y="2217738"/>
          <p14:tracePt t="224946" x="8428038" y="2174875"/>
          <p14:tracePt t="224954" x="8402638" y="2141538"/>
          <p14:tracePt t="224963" x="8369300" y="2133600"/>
          <p14:tracePt t="224970" x="8301038" y="2073275"/>
          <p14:tracePt t="224979" x="8258175" y="2073275"/>
          <p14:tracePt t="224986" x="8207375" y="2065338"/>
          <p14:tracePt t="224994" x="8147050" y="2047875"/>
          <p14:tracePt t="225002" x="8096250" y="2014538"/>
          <p14:tracePt t="225010" x="8054975" y="1997075"/>
          <p14:tracePt t="225018" x="8020050" y="1979613"/>
          <p14:tracePt t="225026" x="7961313" y="1979613"/>
          <p14:tracePt t="225034" x="7910513" y="1971675"/>
          <p14:tracePt t="225043" x="7885113" y="1971675"/>
          <p14:tracePt t="225050" x="7859713" y="1971675"/>
          <p14:tracePt t="225058" x="7791450" y="1971675"/>
          <p14:tracePt t="225066" x="7748588" y="1971675"/>
          <p14:tracePt t="225074" x="7688263" y="1971675"/>
          <p14:tracePt t="225082" x="7637463" y="1971675"/>
          <p14:tracePt t="225090" x="7553325" y="1971675"/>
          <p14:tracePt t="225098" x="7493000" y="1971675"/>
          <p14:tracePt t="225106" x="7442200" y="1971675"/>
          <p14:tracePt t="225115" x="7400925" y="1971675"/>
          <p14:tracePt t="225123" x="7332663" y="1971675"/>
          <p14:tracePt t="225131" x="7289800" y="1971675"/>
          <p14:tracePt t="225139" x="7264400" y="2005013"/>
          <p14:tracePt t="225147" x="7246938" y="2014538"/>
          <p14:tracePt t="225155" x="7221538" y="2014538"/>
          <p14:tracePt t="225162" x="7213600" y="2014538"/>
          <p14:tracePt t="225195" x="7196138" y="2030413"/>
          <p14:tracePt t="225210" x="7188200" y="2030413"/>
          <p14:tracePt t="225218" x="7170738" y="2055813"/>
          <p14:tracePt t="225227" x="7145338" y="2090738"/>
          <p14:tracePt t="225235" x="7112000" y="2116138"/>
          <p14:tracePt t="225244" x="7094538" y="2166938"/>
          <p14:tracePt t="225250" x="7069138" y="2209800"/>
          <p14:tracePt t="225259" x="7051675" y="2260600"/>
          <p14:tracePt t="225267" x="7051675" y="2319338"/>
          <p14:tracePt t="225274" x="7051675" y="2371725"/>
          <p14:tracePt t="225282" x="7034213" y="2397125"/>
          <p14:tracePt t="225290" x="7034213" y="2405063"/>
          <p14:tracePt t="225298" x="7034213" y="2447925"/>
          <p14:tracePt t="225315" x="7034213" y="2463800"/>
          <p14:tracePt t="225323" x="7034213" y="2473325"/>
          <p14:tracePt t="225331" x="7034213" y="2498725"/>
          <p14:tracePt t="225338" x="7034213" y="2506663"/>
          <p14:tracePt t="225347" x="7069138" y="2541588"/>
          <p14:tracePt t="225354" x="7077075" y="2549525"/>
          <p14:tracePt t="225371" x="7102475" y="2574925"/>
          <p14:tracePt t="225379" x="7119938" y="2592388"/>
          <p14:tracePt t="225386" x="7127875" y="2600325"/>
          <p14:tracePt t="225394" x="7145338" y="2617788"/>
          <p14:tracePt t="225402" x="7170738" y="2617788"/>
          <p14:tracePt t="225410" x="7213600" y="2617788"/>
          <p14:tracePt t="225418" x="7297738" y="2633663"/>
          <p14:tracePt t="225427" x="7348538" y="2643188"/>
          <p14:tracePt t="225435" x="7451725" y="2643188"/>
          <p14:tracePt t="225444" x="7518400" y="2660650"/>
          <p14:tracePt t="225450" x="7604125" y="2660650"/>
          <p14:tracePt t="225458" x="7672388" y="2676525"/>
          <p14:tracePt t="225466" x="7715250" y="2676525"/>
          <p14:tracePt t="225474" x="7781925" y="2676525"/>
          <p14:tracePt t="225482" x="7867650" y="2676525"/>
          <p14:tracePt t="225490" x="7926388" y="2676525"/>
          <p14:tracePt t="225498" x="7994650" y="2676525"/>
          <p14:tracePt t="225506" x="8037513" y="2676525"/>
          <p14:tracePt t="225514" x="8105775" y="2676525"/>
          <p14:tracePt t="225522" x="8147050" y="2676525"/>
          <p14:tracePt t="225531" x="8174038" y="2676525"/>
          <p14:tracePt t="225538" x="8189913" y="2676525"/>
          <p14:tracePt t="225547" x="8215313" y="2676525"/>
          <p14:tracePt t="225554" x="8224838" y="2676525"/>
          <p14:tracePt t="225563" x="8240713" y="2676525"/>
          <p14:tracePt t="225570" x="8275638" y="2660650"/>
          <p14:tracePt t="225579" x="8291513" y="2660650"/>
          <p14:tracePt t="225586" x="8318500" y="2643188"/>
          <p14:tracePt t="225594" x="8369300" y="2633663"/>
          <p14:tracePt t="225602" x="8394700" y="2617788"/>
          <p14:tracePt t="225610" x="8462963" y="2566988"/>
          <p14:tracePt t="225618" x="8496300" y="2532063"/>
          <p14:tracePt t="225627" x="8521700" y="2506663"/>
          <p14:tracePt t="225634" x="8555038" y="2438400"/>
          <p14:tracePt t="225643" x="8555038" y="2405063"/>
          <p14:tracePt t="225650" x="8572500" y="2344738"/>
          <p14:tracePt t="225658" x="8572500" y="2278063"/>
          <p14:tracePt t="225666" x="8572500" y="2235200"/>
          <p14:tracePt t="225674" x="8572500" y="2166938"/>
          <p14:tracePt t="225682" x="8572500" y="2124075"/>
          <p14:tracePt t="225690" x="8572500" y="2082800"/>
          <p14:tracePt t="225698" x="8572500" y="2030413"/>
          <p14:tracePt t="225706" x="8572500" y="2005013"/>
          <p14:tracePt t="225714" x="8572500" y="1979613"/>
          <p14:tracePt t="225722" x="8564563" y="1938338"/>
          <p14:tracePt t="225730" x="8555038" y="1885950"/>
          <p14:tracePt t="225738" x="8504238" y="1852613"/>
          <p14:tracePt t="225747" x="8453438" y="1809750"/>
          <p14:tracePt t="225754" x="8385175" y="1793875"/>
          <p14:tracePt t="225764" x="8240713" y="1766888"/>
          <p14:tracePt t="225770" x="8121650" y="1751013"/>
          <p14:tracePt t="225779" x="7918450" y="1708150"/>
          <p14:tracePt t="225786" x="7859713" y="1708150"/>
          <p14:tracePt t="225794" x="7773988" y="1708150"/>
          <p14:tracePt t="225802" x="7705725" y="1708150"/>
          <p14:tracePt t="225811" x="7680325" y="1708150"/>
          <p14:tracePt t="225818" x="7621588" y="1708150"/>
          <p14:tracePt t="225827" x="7604125" y="1708150"/>
          <p14:tracePt t="225834" x="7561263" y="1708150"/>
          <p14:tracePt t="225844" x="7535863" y="1708150"/>
          <p14:tracePt t="225850" x="7527925" y="1708150"/>
          <p14:tracePt t="225859" x="7485063" y="1741488"/>
          <p14:tracePt t="225866" x="7434263" y="1766888"/>
          <p14:tracePt t="225874" x="7383463" y="1801813"/>
          <p14:tracePt t="225893" x="7307263" y="1878013"/>
          <p14:tracePt t="225899" x="7239000" y="1911350"/>
          <p14:tracePt t="225906" x="7204075" y="1946275"/>
          <p14:tracePt t="225915" x="7196138" y="1997075"/>
          <p14:tracePt t="225922" x="7145338" y="2039938"/>
          <p14:tracePt t="225931" x="7127875" y="2073275"/>
          <p14:tracePt t="225939" x="7127875" y="2082800"/>
          <p14:tracePt t="225947" x="7119938" y="2098675"/>
          <p14:tracePt t="225962" x="7119938" y="2133600"/>
          <p14:tracePt t="225978" x="7119938" y="2149475"/>
          <p14:tracePt t="225986" x="7119938" y="2159000"/>
          <p14:tracePt t="225994" x="7119938" y="2200275"/>
          <p14:tracePt t="226002" x="7119938" y="2209800"/>
          <p14:tracePt t="226011" x="7119938" y="2227263"/>
          <p14:tracePt t="226018" x="7119938" y="2235200"/>
          <p14:tracePt t="226027" x="7119938" y="2260600"/>
          <p14:tracePt t="226034" x="7119938" y="2278063"/>
          <p14:tracePt t="226044" x="7119938" y="2303463"/>
          <p14:tracePt t="226059" x="7119938" y="2344738"/>
          <p14:tracePt t="226066" x="7119938" y="2371725"/>
          <p14:tracePt t="226075" x="7119938" y="2397125"/>
          <p14:tracePt t="226082" x="7085013" y="2430463"/>
          <p14:tracePt t="226091" x="7069138" y="2473325"/>
          <p14:tracePt t="226099" x="7069138" y="2506663"/>
          <p14:tracePt t="226106" x="7069138" y="2566988"/>
          <p14:tracePt t="226115" x="7069138" y="2633663"/>
          <p14:tracePt t="226123" x="7069138" y="2676525"/>
          <p14:tracePt t="226131" x="7069138" y="2805113"/>
          <p14:tracePt t="226139" x="7069138" y="2897188"/>
          <p14:tracePt t="226147" x="7026275" y="3067050"/>
          <p14:tracePt t="226155" x="7026275" y="3211513"/>
          <p14:tracePt t="226164" x="6958013" y="3365500"/>
          <p14:tracePt t="226171" x="6942138" y="3484563"/>
          <p14:tracePt t="226180" x="6924675" y="3578225"/>
          <p14:tracePt t="226187" x="6889750" y="3646488"/>
          <p14:tracePt t="226194" x="6889750" y="3697288"/>
          <p14:tracePt t="226203" x="6889750" y="3722688"/>
          <p14:tracePt t="226211" x="6889750" y="3730625"/>
          <p14:tracePt t="226316" x="6889750" y="3756025"/>
          <p14:tracePt t="226332" x="6889750" y="3773488"/>
          <p14:tracePt t="226387" x="6889750" y="3781425"/>
          <p14:tracePt t="226394" x="6907213" y="3824288"/>
          <p14:tracePt t="226403" x="6915150" y="3832225"/>
          <p14:tracePt t="226410" x="6932613" y="3875088"/>
          <p14:tracePt t="226419" x="6967538" y="3925888"/>
          <p14:tracePt t="226427" x="7000875" y="3994150"/>
          <p14:tracePt t="226435" x="7026275" y="4019550"/>
          <p14:tracePt t="226444" x="7043738" y="4070350"/>
          <p14:tracePt t="226451" x="7051675" y="4079875"/>
          <p14:tracePt t="226499" x="7051675" y="4095750"/>
          <p14:tracePt t="226523" x="7069138" y="4105275"/>
          <p14:tracePt t="226547" x="7077075" y="4105275"/>
          <p14:tracePt t="226563" x="7094538" y="4121150"/>
          <p14:tracePt t="226571" x="7094538" y="4130675"/>
          <p14:tracePt t="226578" x="7102475" y="4138613"/>
          <p14:tracePt t="226586" x="7102475" y="4181475"/>
          <p14:tracePt t="226595" x="7119938" y="4232275"/>
          <p14:tracePt t="226603" x="7119938" y="4291013"/>
          <p14:tracePt t="226611" x="7119938" y="4333875"/>
          <p14:tracePt t="226619" x="7119938" y="4351338"/>
          <p14:tracePt t="226627" x="7119938" y="4359275"/>
          <p14:tracePt t="226675" x="7127875" y="4376738"/>
          <p14:tracePt t="226812" x="7170738" y="4351338"/>
          <p14:tracePt t="226820" x="7170738" y="4359275"/>
          <p14:tracePt t="226831" x="7213600" y="4359275"/>
          <p14:tracePt t="226850" x="7229475" y="4368800"/>
          <p14:tracePt t="226858" x="7239000" y="4394200"/>
          <p14:tracePt t="226866" x="7239000" y="4410075"/>
          <p14:tracePt t="226875" x="7221538" y="4410075"/>
          <p14:tracePt t="226883" x="7213600" y="4419600"/>
          <p14:tracePt t="226894" x="7153275" y="4435475"/>
          <p14:tracePt t="226898" x="7077075" y="4513263"/>
          <p14:tracePt t="226906" x="7018338" y="4614863"/>
          <p14:tracePt t="226915" x="6932613" y="4716463"/>
          <p14:tracePt t="226922" x="6823075" y="4868863"/>
          <p14:tracePt t="226931" x="6737350" y="4997450"/>
          <p14:tracePt t="226938" x="6686550" y="5073650"/>
          <p14:tracePt t="226947" x="6626225" y="5141913"/>
          <p14:tracePt t="226954" x="6584950" y="5175250"/>
          <p14:tracePt t="226986" x="6567488" y="5192713"/>
          <p14:tracePt t="227002" x="6559550" y="5200650"/>
          <p14:tracePt t="227010" x="6534150" y="5218113"/>
          <p14:tracePt t="227018" x="6516688" y="5218113"/>
          <p14:tracePt t="227027" x="6491288" y="5218113"/>
          <p14:tracePt t="227035" x="6483350" y="5226050"/>
          <p14:tracePt t="227044" x="6465888" y="5226050"/>
          <p14:tracePt t="227050" x="6440488" y="5243513"/>
          <p14:tracePt t="227059" x="6430963" y="5251450"/>
          <p14:tracePt t="227066" x="6415088" y="5260975"/>
          <p14:tracePt t="227075" x="6405563" y="5276850"/>
          <p14:tracePt t="227098" x="6397625" y="5276850"/>
          <p14:tracePt t="227106" x="6380163" y="5276850"/>
          <p14:tracePt t="227114" x="6372225" y="5276850"/>
          <p14:tracePt t="227122" x="6346825" y="5286375"/>
          <p14:tracePt t="227146" x="6329363" y="5286375"/>
          <p14:tracePt t="227170" x="6321425" y="5302250"/>
          <p14:tracePt t="227186" x="6321425" y="5311775"/>
          <p14:tracePt t="227420" x="6321425" y="5327650"/>
          <p14:tracePt t="227430" x="6321425" y="5337175"/>
          <p14:tracePt t="227435" x="6338888" y="5395913"/>
          <p14:tracePt t="227444" x="6372225" y="5413375"/>
          <p14:tracePt t="227450" x="6415088" y="5446713"/>
          <p14:tracePt t="227459" x="6448425" y="5489575"/>
          <p14:tracePt t="227466" x="6483350" y="5524500"/>
          <p14:tracePt t="227474" x="6508750" y="5549900"/>
          <p14:tracePt t="227482" x="6524625" y="5565775"/>
          <p14:tracePt t="227506" x="6534150" y="5565775"/>
          <p14:tracePt t="227612" x="6550025" y="5591175"/>
          <p14:tracePt t="227629" x="6550025" y="5616575"/>
          <p14:tracePt t="227638" x="6559550" y="5668963"/>
          <p14:tracePt t="227644" x="6575425" y="5676900"/>
          <p14:tracePt t="227650" x="6584950" y="5702300"/>
          <p14:tracePt t="227659" x="6618288" y="5735638"/>
          <p14:tracePt t="227666" x="6618288" y="5761038"/>
          <p14:tracePt t="227675" x="6626225" y="5770563"/>
          <p14:tracePt t="227682" x="6643688" y="5795963"/>
          <p14:tracePt t="227690" x="6643688" y="5813425"/>
          <p14:tracePt t="227698" x="6653213" y="5821363"/>
          <p14:tracePt t="227845" x="6669088" y="5838825"/>
          <p14:tracePt t="227853" x="6678613" y="5838825"/>
          <p14:tracePt t="227867" x="6694488" y="5838825"/>
          <p14:tracePt t="227882" x="6704013" y="5838825"/>
          <p14:tracePt t="227890" x="6729413" y="5838825"/>
          <p14:tracePt t="227898" x="6754813" y="5846763"/>
          <p14:tracePt t="227906" x="6805613" y="5880100"/>
          <p14:tracePt t="227914" x="6831013" y="5880100"/>
          <p14:tracePt t="227922" x="6899275" y="5897563"/>
          <p14:tracePt t="227930" x="6924675" y="5897563"/>
          <p14:tracePt t="227938" x="6975475" y="5915025"/>
          <p14:tracePt t="227947" x="7000875" y="5915025"/>
          <p14:tracePt t="227954" x="7059613" y="5932488"/>
          <p14:tracePt t="227963" x="7127875" y="5932488"/>
          <p14:tracePt t="227970" x="7188200" y="5932488"/>
          <p14:tracePt t="227979" x="7239000" y="5932488"/>
          <p14:tracePt t="227986" x="7281863" y="5932488"/>
          <p14:tracePt t="227994" x="7307263" y="5932488"/>
          <p14:tracePt t="228002" x="7358063" y="5932488"/>
          <p14:tracePt t="228010" x="7383463" y="5932488"/>
          <p14:tracePt t="228018" x="7442200" y="5932488"/>
          <p14:tracePt t="228027" x="7477125" y="5922963"/>
          <p14:tracePt t="228035" x="7518400" y="5889625"/>
          <p14:tracePt t="228043" x="7586663" y="5854700"/>
          <p14:tracePt t="228050" x="7654925" y="5838825"/>
          <p14:tracePt t="228058" x="7731125" y="5788025"/>
          <p14:tracePt t="228066" x="7756525" y="5770563"/>
          <p14:tracePt t="228074" x="7773988" y="5761038"/>
          <p14:tracePt t="228082" x="7816850" y="5719763"/>
          <p14:tracePt t="228090" x="7842250" y="5684838"/>
          <p14:tracePt t="228098" x="7859713" y="5659438"/>
          <p14:tracePt t="228106" x="7875588" y="5626100"/>
          <p14:tracePt t="228114" x="7875588" y="5583238"/>
          <p14:tracePt t="228123" x="7875588" y="5524500"/>
          <p14:tracePt t="228130" x="7875588" y="5472113"/>
          <p14:tracePt t="228139" x="7875588" y="5387975"/>
          <p14:tracePt t="228146" x="7875588" y="5327650"/>
          <p14:tracePt t="228154" x="7875588" y="5243513"/>
          <p14:tracePt t="228163" x="7875588" y="5175250"/>
          <p14:tracePt t="228170" x="7867650" y="5132388"/>
          <p14:tracePt t="228179" x="7816850" y="5064125"/>
          <p14:tracePt t="228186" x="7773988" y="4987925"/>
          <p14:tracePt t="228194" x="7731125" y="4946650"/>
          <p14:tracePt t="228202" x="7680325" y="4894263"/>
          <p14:tracePt t="228210" x="7604125" y="4835525"/>
          <p14:tracePt t="228218" x="7535863" y="4802188"/>
          <p14:tracePt t="228226" x="7467600" y="4784725"/>
          <p14:tracePt t="228235" x="7373938" y="4749800"/>
          <p14:tracePt t="228243" x="7323138" y="4733925"/>
          <p14:tracePt t="228250" x="7281863" y="4733925"/>
          <p14:tracePt t="228260" x="7256463" y="4733925"/>
          <p14:tracePt t="228266" x="7229475" y="4733925"/>
          <p14:tracePt t="228275" x="7162800" y="4733925"/>
          <p14:tracePt t="228282" x="7137400" y="4733925"/>
          <p14:tracePt t="228290" x="7094538" y="4733925"/>
          <p14:tracePt t="228298" x="7000875" y="4759325"/>
          <p14:tracePt t="228306" x="6975475" y="4775200"/>
          <p14:tracePt t="228314" x="6881813" y="4868863"/>
          <p14:tracePt t="228322" x="6805613" y="4919663"/>
          <p14:tracePt t="228330" x="6754813" y="4954588"/>
          <p14:tracePt t="228338" x="6711950" y="5005388"/>
          <p14:tracePt t="228347" x="6661150" y="5056188"/>
          <p14:tracePt t="228354" x="6600825" y="5124450"/>
          <p14:tracePt t="228363" x="6575425" y="5157788"/>
          <p14:tracePt t="228370" x="6534150" y="5243513"/>
          <p14:tracePt t="228378" x="6483350" y="5319713"/>
          <p14:tracePt t="228386" x="6465888" y="5370513"/>
          <p14:tracePt t="228394" x="6430963" y="5438775"/>
          <p14:tracePt t="228402" x="6430963" y="5464175"/>
          <p14:tracePt t="228410" x="6430963" y="5524500"/>
          <p14:tracePt t="228418" x="6430963" y="5591175"/>
          <p14:tracePt t="228426" x="6430963" y="5616575"/>
          <p14:tracePt t="228434" x="6430963" y="5659438"/>
          <p14:tracePt t="228443" x="6430963" y="5710238"/>
          <p14:tracePt t="228450" x="6430963" y="5753100"/>
          <p14:tracePt t="228458" x="6430963" y="5813425"/>
          <p14:tracePt t="228466" x="6430963" y="5846763"/>
          <p14:tracePt t="228474" x="6430963" y="5905500"/>
          <p14:tracePt t="228482" x="6430963" y="5973763"/>
          <p14:tracePt t="228490" x="6440488" y="5999163"/>
          <p14:tracePt t="228498" x="6440488" y="6059488"/>
          <p14:tracePt t="228506" x="6491288" y="6153150"/>
          <p14:tracePt t="228514" x="6491288" y="6203950"/>
          <p14:tracePt t="228522" x="6508750" y="6246813"/>
          <p14:tracePt t="228530" x="6524625" y="6313488"/>
          <p14:tracePt t="228538" x="6567488" y="6407150"/>
          <p14:tracePt t="228546" x="6575425" y="6416675"/>
          <p14:tracePt t="228554" x="6600825" y="6475413"/>
          <p14:tracePt t="228563" x="6635750" y="6526213"/>
          <p14:tracePt t="228570" x="6653213" y="6551613"/>
          <p14:tracePt t="228579" x="6661150" y="6569075"/>
          <p14:tracePt t="228586" x="6678613" y="6611938"/>
          <p14:tracePt t="228594" x="6694488" y="6637338"/>
          <p14:tracePt t="228602" x="6737350" y="6688138"/>
          <p14:tracePt t="228610" x="6754813" y="6696075"/>
          <p14:tracePt t="228618" x="6780213" y="6713538"/>
          <p14:tracePt t="228626" x="6805613" y="6731000"/>
          <p14:tracePt t="228643" x="6873875" y="6764338"/>
          <p14:tracePt t="228660" x="6889750" y="6764338"/>
          <p14:tracePt t="228666" x="6932613" y="6764338"/>
          <p14:tracePt t="228675" x="6958013" y="6764338"/>
          <p14:tracePt t="228682" x="7018338" y="6764338"/>
          <p14:tracePt t="228690" x="7085013" y="6764338"/>
          <p14:tracePt t="228698" x="7170738" y="6764338"/>
          <p14:tracePt t="228706" x="7256463" y="6764338"/>
          <p14:tracePt t="228714" x="7373938" y="6764338"/>
          <p14:tracePt t="228722" x="7493000" y="6746875"/>
          <p14:tracePt t="228731" x="7612063" y="6731000"/>
          <p14:tracePt t="228738" x="7731125" y="6670675"/>
          <p14:tracePt t="228747" x="7781925" y="6654800"/>
          <p14:tracePt t="228755" x="7850188" y="6619875"/>
          <p14:tracePt t="228763" x="7893050" y="6586538"/>
          <p14:tracePt t="228770" x="7926388" y="6569075"/>
          <p14:tracePt t="228779" x="7935913" y="6569075"/>
          <p14:tracePt t="228786" x="7961313" y="6561138"/>
          <p14:tracePt t="228892" x="7977188" y="6561138"/>
          <p14:tracePt t="228900" x="8004175" y="6561138"/>
          <p14:tracePt t="228909" x="8045450" y="6561138"/>
          <p14:tracePt t="228915" x="8070850" y="6561138"/>
          <p14:tracePt t="228923" x="8121650" y="6561138"/>
          <p14:tracePt t="228931" x="8131175" y="6561138"/>
          <p14:tracePt t="228947" x="8147050" y="6561138"/>
          <p14:tracePt t="228954" x="8147050" y="6577013"/>
          <p14:tracePt t="228963" x="8113713" y="6619875"/>
          <p14:tracePt t="228970" x="8096250" y="6662738"/>
          <p14:tracePt t="228979" x="8096250" y="6680200"/>
          <p14:tracePt t="229180" x="8131175" y="6654800"/>
          <p14:tracePt t="229188" x="8156575" y="6627813"/>
          <p14:tracePt t="229195" x="8275638" y="6569075"/>
          <p14:tracePt t="229202" x="8394700" y="6551613"/>
          <p14:tracePt t="229210" x="8478838" y="6526213"/>
          <p14:tracePt t="229218" x="8513763" y="6518275"/>
          <p14:tracePt t="229234" x="8513763" y="6500813"/>
          <p14:tracePt t="229250" x="8521700" y="6492875"/>
          <p14:tracePt t="229258" x="8547100" y="6492875"/>
          <p14:tracePt t="229266" x="8580438" y="6492875"/>
          <p14:tracePt t="229274" x="8666163" y="6500813"/>
          <p14:tracePt t="229282" x="8750300" y="6500813"/>
          <p14:tracePt t="229290" x="8869363" y="6500813"/>
          <p14:tracePt t="229298" x="8980488" y="6500813"/>
          <p14:tracePt t="229306" x="9031288" y="6500813"/>
          <p14:tracePt t="229314" x="9091613" y="6500813"/>
          <p14:tracePt t="229322" x="9099550" y="6500813"/>
          <p14:tracePt t="229338" x="9132888" y="6500813"/>
          <p14:tracePt t="229387" x="9158288" y="6483350"/>
          <p14:tracePt t="229395" x="9167813" y="6483350"/>
          <p14:tracePt t="229403" x="9193213" y="6483350"/>
          <p14:tracePt t="229410" x="9226550" y="6467475"/>
          <p14:tracePt t="229418" x="9269413" y="6467475"/>
          <p14:tracePt t="229428" x="9302750" y="6450013"/>
          <p14:tracePt t="229435" x="9345613" y="6424613"/>
          <p14:tracePt t="229445" x="9380538" y="6407150"/>
          <p14:tracePt t="229451" x="9388475" y="6399213"/>
          <p14:tracePt t="229461" x="9413875" y="6399213"/>
          <p14:tracePt t="229475" x="9421813" y="6399213"/>
          <p14:tracePt t="229491" x="9439275" y="6381750"/>
          <p14:tracePt t="229636" x="9431338" y="6381750"/>
          <p14:tracePt t="229684" x="9421813" y="6381750"/>
          <p14:tracePt t="229884" x="9456738" y="6356350"/>
          <p14:tracePt t="229893" x="9498013" y="6323013"/>
          <p14:tracePt t="229899" x="9532938" y="6280150"/>
          <p14:tracePt t="229907" x="9591675" y="6161088"/>
          <p14:tracePt t="229915" x="9609138" y="6067425"/>
          <p14:tracePt t="229922" x="9626600" y="5948363"/>
          <p14:tracePt t="229930" x="9642475" y="5829300"/>
          <p14:tracePt t="229938" x="9694863" y="5684838"/>
          <p14:tracePt t="229946" x="9694863" y="5565775"/>
          <p14:tracePt t="229955" x="9694863" y="5456238"/>
          <p14:tracePt t="229963" x="9694863" y="5286375"/>
          <p14:tracePt t="229970" x="9694863" y="5141913"/>
          <p14:tracePt t="229979" x="9694863" y="4972050"/>
          <p14:tracePt t="229986" x="9694863" y="4852988"/>
          <p14:tracePt t="229994" x="9702800" y="4784725"/>
          <p14:tracePt t="230002" x="9702800" y="4699000"/>
          <p14:tracePt t="230010" x="9720263" y="4630738"/>
          <p14:tracePt t="230018" x="9720263" y="4572000"/>
          <p14:tracePt t="230026" x="9736138" y="4521200"/>
          <p14:tracePt t="230035" x="9736138" y="4460875"/>
          <p14:tracePt t="230043" x="9771063" y="4410075"/>
          <p14:tracePt t="230050" x="9771063" y="4402138"/>
          <p14:tracePt t="230059" x="9771063" y="4376738"/>
          <p14:tracePt t="230066" x="9804400" y="4341813"/>
          <p14:tracePt t="230075" x="9804400" y="4316413"/>
          <p14:tracePt t="230082" x="9829800" y="4300538"/>
          <p14:tracePt t="230090" x="9855200" y="4291013"/>
          <p14:tracePt t="230098" x="9872663" y="4257675"/>
          <p14:tracePt t="230106" x="9898063" y="4249738"/>
          <p14:tracePt t="230114" x="9915525" y="4232275"/>
          <p14:tracePt t="230130" x="9923463" y="4232275"/>
          <p14:tracePt t="230138" x="9966325" y="4232275"/>
          <p14:tracePt t="230147" x="9991725" y="4232275"/>
          <p14:tracePt t="230154" x="10009188" y="4232275"/>
          <p14:tracePt t="230300" x="10017125" y="4232275"/>
          <p14:tracePt t="230308" x="10085388" y="4130675"/>
          <p14:tracePt t="230316" x="10204450" y="4130675"/>
          <p14:tracePt t="230323" x="10407650" y="4062413"/>
          <p14:tracePt t="230330" x="10475913" y="4027488"/>
          <p14:tracePt t="230338" x="10493375" y="4002088"/>
          <p14:tracePt t="230347" x="10493375" y="3917950"/>
          <p14:tracePt t="230355" x="10458450" y="3763963"/>
          <p14:tracePt t="230363" x="10442575" y="3705225"/>
          <p14:tracePt t="230370" x="10442575" y="3671888"/>
          <p14:tracePt t="230379" x="10442575" y="3611563"/>
          <p14:tracePt t="230386" x="10442575" y="3502025"/>
          <p14:tracePt t="230395" x="10442575" y="3416300"/>
          <p14:tracePt t="230402" x="10442575" y="3221038"/>
          <p14:tracePt t="230410" x="10450513" y="3067050"/>
          <p14:tracePt t="230418" x="10493375" y="2897188"/>
          <p14:tracePt t="230426" x="10509250" y="2830513"/>
          <p14:tracePt t="230434" x="10552113" y="2736850"/>
          <p14:tracePt t="230443" x="10569575" y="2643188"/>
          <p14:tracePt t="230450" x="10585450" y="2574925"/>
          <p14:tracePt t="230460" x="10602913" y="2532063"/>
          <p14:tracePt t="230466" x="10602913" y="2463800"/>
          <p14:tracePt t="230474" x="10602913" y="2422525"/>
          <p14:tracePt t="230482" x="10602913" y="2405063"/>
          <p14:tracePt t="230490" x="10602913" y="2379663"/>
          <p14:tracePt t="230498" x="10602913" y="2354263"/>
          <p14:tracePt t="230506" x="10602913" y="2328863"/>
          <p14:tracePt t="230514" x="10602913" y="2319338"/>
          <p14:tracePt t="230522" x="10577513" y="2278063"/>
          <p14:tracePt t="230531" x="10569575" y="2260600"/>
          <p14:tracePt t="230547" x="10560050" y="2252663"/>
          <p14:tracePt t="230620" x="10544175" y="2252663"/>
          <p14:tracePt t="230636" x="10501313" y="2252663"/>
          <p14:tracePt t="230646" x="10475913" y="2252663"/>
          <p14:tracePt t="230652" x="10433050" y="2252663"/>
          <p14:tracePt t="230660" x="10407650" y="2252663"/>
          <p14:tracePt t="230667" x="10374313" y="2252663"/>
          <p14:tracePt t="230675" x="10331450" y="2252663"/>
          <p14:tracePt t="230682" x="10288588" y="2252663"/>
          <p14:tracePt t="230690" x="10263188" y="2252663"/>
          <p14:tracePt t="230698" x="10212388" y="2252663"/>
          <p14:tracePt t="230706" x="10186988" y="2252663"/>
          <p14:tracePt t="230714" x="10144125" y="2252663"/>
          <p14:tracePt t="230722" x="10118725" y="2252663"/>
          <p14:tracePt t="230731" x="10085388" y="2252663"/>
          <p14:tracePt t="230738" x="10042525" y="2252663"/>
          <p14:tracePt t="230747" x="9974263" y="2252663"/>
          <p14:tracePt t="230754" x="9931400" y="2252663"/>
          <p14:tracePt t="230763" x="9906000" y="2252663"/>
          <p14:tracePt t="230770" x="9864725" y="2252663"/>
          <p14:tracePt t="230778" x="9847263" y="2252663"/>
          <p14:tracePt t="230786" x="9839325" y="2252663"/>
          <p14:tracePt t="230794" x="9821863" y="2252663"/>
          <p14:tracePt t="230802" x="9796463" y="2252663"/>
          <p14:tracePt t="230835" x="9786938" y="2252663"/>
          <p14:tracePt t="230843" x="9761538" y="2252663"/>
          <p14:tracePt t="230850" x="9694863" y="2235200"/>
          <p14:tracePt t="230860" x="9652000" y="2235200"/>
          <p14:tracePt t="230877" x="9575800" y="2200275"/>
          <p14:tracePt t="230882" x="9532938" y="2200275"/>
          <p14:tracePt t="230890" x="9482138" y="2200275"/>
          <p14:tracePt t="230899" x="9421813" y="2200275"/>
          <p14:tracePt t="230906" x="9380538" y="2200275"/>
          <p14:tracePt t="230914" x="9294813" y="2200275"/>
          <p14:tracePt t="230922" x="9201150" y="2200275"/>
          <p14:tracePt t="230931" x="9142413" y="2200275"/>
          <p14:tracePt t="230938" x="9056688" y="2200275"/>
          <p14:tracePt t="230947" x="8988425" y="2209800"/>
          <p14:tracePt t="230954" x="8894763" y="2227263"/>
          <p14:tracePt t="230963" x="8886825" y="2227263"/>
          <p14:tracePt t="230970" x="8828088" y="2243138"/>
          <p14:tracePt t="231027" x="8818563" y="2243138"/>
          <p14:tracePt t="231035" x="8802688" y="2243138"/>
          <p14:tracePt t="231045" x="8767763" y="2243138"/>
          <p14:tracePt t="231051" x="8750300" y="2243138"/>
          <p14:tracePt t="231062" x="8691563" y="2260600"/>
          <p14:tracePt t="231067" x="8683625" y="2286000"/>
          <p14:tracePt t="231076" x="8632825" y="2303463"/>
          <p14:tracePt t="231084" x="8615363" y="2328863"/>
          <p14:tracePt t="231092" x="8605838" y="2344738"/>
          <p14:tracePt t="231100" x="8597900" y="2354263"/>
          <p14:tracePt t="231106" x="8580438" y="2362200"/>
          <p14:tracePt t="231114" x="8580438" y="2387600"/>
          <p14:tracePt t="231122" x="8580438" y="2405063"/>
          <p14:tracePt t="231130" x="8580438" y="2430463"/>
          <p14:tracePt t="231138" x="8580438" y="2473325"/>
          <p14:tracePt t="231147" x="8580438" y="2489200"/>
          <p14:tracePt t="231154" x="8580438" y="2524125"/>
          <p14:tracePt t="231163" x="8580438" y="2541588"/>
          <p14:tracePt t="231170" x="8580438" y="2549525"/>
          <p14:tracePt t="231179" x="8580438" y="2592388"/>
          <p14:tracePt t="231186" x="8605838" y="2625725"/>
          <p14:tracePt t="231194" x="8615363" y="2633663"/>
          <p14:tracePt t="231202" x="8648700" y="2693988"/>
          <p14:tracePt t="231210" x="8691563" y="2744788"/>
          <p14:tracePt t="231218" x="8709025" y="2787650"/>
          <p14:tracePt t="231226" x="8724900" y="2855913"/>
          <p14:tracePt t="231235" x="8777288" y="2906713"/>
          <p14:tracePt t="231243" x="8810625" y="2974975"/>
          <p14:tracePt t="231250" x="8828088" y="3025775"/>
          <p14:tracePt t="231260" x="8878888" y="3094038"/>
          <p14:tracePt t="231266" x="8912225" y="3135313"/>
          <p14:tracePt t="231275" x="8947150" y="3186113"/>
          <p14:tracePt t="231282" x="8972550" y="3221038"/>
          <p14:tracePt t="231290" x="9023350" y="3263900"/>
          <p14:tracePt t="231298" x="9056688" y="3340100"/>
          <p14:tracePt t="231306" x="9064625" y="3348038"/>
          <p14:tracePt t="231314" x="9099550" y="3373438"/>
          <p14:tracePt t="231364" x="9107488" y="3373438"/>
          <p14:tracePt t="231371" x="9132888" y="3398838"/>
          <p14:tracePt t="231379" x="9150350" y="3398838"/>
          <p14:tracePt t="231387" x="9158288" y="3398838"/>
          <p14:tracePt t="231402" x="9201150" y="3416300"/>
          <p14:tracePt t="231410" x="9226550" y="3433763"/>
          <p14:tracePt t="231418" x="9244013" y="3433763"/>
          <p14:tracePt t="231426" x="9302750" y="3441700"/>
          <p14:tracePt t="231434" x="9328150" y="3475038"/>
          <p14:tracePt t="231442" x="9371013" y="3475038"/>
          <p14:tracePt t="231450" x="9388475" y="3475038"/>
          <p14:tracePt t="231459" x="9431338" y="3475038"/>
          <p14:tracePt t="231466" x="9456738" y="3475038"/>
          <p14:tracePt t="231474" x="9515475" y="3475038"/>
          <p14:tracePt t="231482" x="9550400" y="3475038"/>
          <p14:tracePt t="231490" x="9591675" y="3475038"/>
          <p14:tracePt t="231498" x="9634538" y="3475038"/>
          <p14:tracePt t="231506" x="9685338" y="3475038"/>
          <p14:tracePt t="231514" x="9745663" y="3475038"/>
          <p14:tracePt t="231522" x="9829800" y="3467100"/>
          <p14:tracePt t="231530" x="9923463" y="3449638"/>
          <p14:tracePt t="231538" x="10009188" y="3449638"/>
          <p14:tracePt t="231546" x="10101263" y="3433763"/>
          <p14:tracePt t="231554" x="10169525" y="3433763"/>
          <p14:tracePt t="231563" x="10280650" y="3390900"/>
          <p14:tracePt t="231570" x="10364788" y="3390900"/>
          <p14:tracePt t="231579" x="10433050" y="3390900"/>
          <p14:tracePt t="231586" x="10493375" y="3390900"/>
          <p14:tracePt t="231594" x="10560050" y="3373438"/>
          <p14:tracePt t="231602" x="10628313" y="3355975"/>
          <p14:tracePt t="231610" x="10688638" y="3340100"/>
          <p14:tracePt t="231618" x="10764838" y="3289300"/>
          <p14:tracePt t="231626" x="10815638" y="3254375"/>
          <p14:tracePt t="231634" x="10858500" y="3203575"/>
          <p14:tracePt t="231643" x="10874375" y="3195638"/>
          <p14:tracePt t="231650" x="10901363" y="3170238"/>
          <p14:tracePt t="231660" x="10934700" y="3119438"/>
          <p14:tracePt t="231666" x="10942638" y="3094038"/>
          <p14:tracePt t="231674" x="10960100" y="3059113"/>
          <p14:tracePt t="231682" x="10977563" y="3051175"/>
          <p14:tracePt t="231690" x="10985500" y="2990850"/>
          <p14:tracePt t="231698" x="11018838" y="2922588"/>
          <p14:tracePt t="231706" x="11018838" y="2914650"/>
          <p14:tracePt t="231714" x="11036300" y="2871788"/>
          <p14:tracePt t="231723" x="11036300" y="2838450"/>
          <p14:tracePt t="231730" x="11036300" y="2795588"/>
          <p14:tracePt t="231738" x="11036300" y="2787650"/>
          <p14:tracePt t="231747" x="11036300" y="2770188"/>
          <p14:tracePt t="231754" x="11036300" y="2727325"/>
          <p14:tracePt t="231763" x="11036300" y="2686050"/>
          <p14:tracePt t="231770" x="11010900" y="2617788"/>
          <p14:tracePt t="231779" x="10977563" y="2592388"/>
          <p14:tracePt t="231786" x="10891838" y="2532063"/>
          <p14:tracePt t="231795" x="10841038" y="2498725"/>
          <p14:tracePt t="231802" x="10772775" y="2463800"/>
          <p14:tracePt t="231810" x="10729913" y="2455863"/>
          <p14:tracePt t="231818" x="10679113" y="2438400"/>
          <p14:tracePt t="231826" x="10653713" y="2422525"/>
          <p14:tracePt t="231834" x="10602913" y="2422525"/>
          <p14:tracePt t="231843" x="10560050" y="2387600"/>
          <p14:tracePt t="231850" x="10493375" y="2387600"/>
          <p14:tracePt t="231860" x="10407650" y="2387600"/>
          <p14:tracePt t="231866" x="10323513" y="2387600"/>
          <p14:tracePt t="231875" x="10237788" y="2387600"/>
          <p14:tracePt t="231894" x="10110788" y="2387600"/>
          <p14:tracePt t="231898" x="10042525" y="2387600"/>
          <p14:tracePt t="231906" x="10017125" y="2387600"/>
          <p14:tracePt t="231915" x="9956800" y="2387600"/>
          <p14:tracePt t="231923" x="9923463" y="2387600"/>
          <p14:tracePt t="231930" x="9880600" y="2387600"/>
          <p14:tracePt t="231938" x="9855200" y="2387600"/>
          <p14:tracePt t="231947" x="9812338" y="2387600"/>
          <p14:tracePt t="231954" x="9745663" y="2397125"/>
          <p14:tracePt t="231963" x="9728200" y="2397125"/>
          <p14:tracePt t="231970" x="9677400" y="2413000"/>
          <p14:tracePt t="231979" x="9642475" y="2430463"/>
          <p14:tracePt t="231986" x="9583738" y="2430463"/>
          <p14:tracePt t="231995" x="9515475" y="2430463"/>
          <p14:tracePt t="232002" x="9472613" y="2455863"/>
          <p14:tracePt t="232010" x="9421813" y="2455863"/>
          <p14:tracePt t="232018" x="9396413" y="2455863"/>
          <p14:tracePt t="232042" x="9371013" y="2455863"/>
          <p14:tracePt t="232109" x="9363075" y="2473325"/>
          <p14:tracePt t="232125" x="9345613" y="2481263"/>
          <p14:tracePt t="232132" x="9337675" y="2481263"/>
          <p14:tracePt t="232142" x="9294813" y="2498725"/>
          <p14:tracePt t="232155" x="9277350" y="2498725"/>
          <p14:tracePt t="232163" x="9269413" y="2498725"/>
          <p14:tracePt t="232171" x="9226550" y="2506663"/>
          <p14:tracePt t="232179" x="9218613" y="2524125"/>
          <p14:tracePt t="232187" x="9201150" y="2532063"/>
          <p14:tracePt t="232194" x="9193213" y="2549525"/>
          <p14:tracePt t="232203" x="9175750" y="2557463"/>
          <p14:tracePt t="232211" x="9150350" y="2582863"/>
          <p14:tracePt t="232227" x="9150350" y="2651125"/>
          <p14:tracePt t="232235" x="9142413" y="2660650"/>
          <p14:tracePt t="232244" x="9124950" y="2701925"/>
          <p14:tracePt t="232250" x="9124950" y="2727325"/>
          <p14:tracePt t="232260" x="9124950" y="2795588"/>
          <p14:tracePt t="232267" x="9091613" y="2838450"/>
          <p14:tracePt t="232275" x="9091613" y="2871788"/>
          <p14:tracePt t="232283" x="9091613" y="2897188"/>
          <p14:tracePt t="232291" x="9091613" y="2940050"/>
          <p14:tracePt t="232298" x="9082088" y="2974975"/>
          <p14:tracePt t="232315" x="9082088" y="3016250"/>
          <p14:tracePt t="232323" x="9082088" y="3041650"/>
          <p14:tracePt t="232339" x="9082088" y="3059113"/>
          <p14:tracePt t="232347" x="9064625" y="3084513"/>
          <p14:tracePt t="232364" x="9064625" y="3094038"/>
          <p14:tracePt t="232371" x="9064625" y="3119438"/>
          <p14:tracePt t="232402" x="9064625" y="3144838"/>
          <p14:tracePt t="232410" x="9064625" y="3160713"/>
          <p14:tracePt t="232434" x="9064625" y="3170238"/>
          <p14:tracePt t="232484" x="9082088" y="3211513"/>
          <p14:tracePt t="232493" x="9099550" y="3221038"/>
          <p14:tracePt t="232499" x="9107488" y="3238500"/>
          <p14:tracePt t="232510" x="9132888" y="3246438"/>
          <p14:tracePt t="232518" x="9150350" y="3263900"/>
          <p14:tracePt t="232522" x="9175750" y="3271838"/>
          <p14:tracePt t="232530" x="9183688" y="3289300"/>
          <p14:tracePt t="232538" x="9218613" y="3297238"/>
          <p14:tracePt t="232554" x="9226550" y="3297238"/>
          <p14:tracePt t="232563" x="9251950" y="3314700"/>
          <p14:tracePt t="232570" x="9277350" y="3314700"/>
          <p14:tracePt t="232579" x="9312275" y="3330575"/>
          <p14:tracePt t="232586" x="9353550" y="3330575"/>
          <p14:tracePt t="232595" x="9363075" y="3330575"/>
          <p14:tracePt t="232602" x="9405938" y="3355975"/>
          <p14:tracePt t="232610" x="9439275" y="3355975"/>
          <p14:tracePt t="232618" x="9482138" y="3373438"/>
          <p14:tracePt t="232626" x="9507538" y="3373438"/>
          <p14:tracePt t="232635" x="9558338" y="3373438"/>
          <p14:tracePt t="232643" x="9583738" y="3373438"/>
          <p14:tracePt t="232650" x="9626600" y="3373438"/>
          <p14:tracePt t="232660" x="9652000" y="3373438"/>
          <p14:tracePt t="232666" x="9720263" y="3373438"/>
          <p14:tracePt t="232675" x="9745663" y="3373438"/>
          <p14:tracePt t="232682" x="9786938" y="3373438"/>
          <p14:tracePt t="232690" x="9855200" y="3373438"/>
          <p14:tracePt t="232699" x="9880600" y="3373438"/>
          <p14:tracePt t="232706" x="9923463" y="3373438"/>
          <p14:tracePt t="232715" x="9956800" y="3373438"/>
          <p14:tracePt t="232723" x="9999663" y="3373438"/>
          <p14:tracePt t="232731" x="10025063" y="3373438"/>
          <p14:tracePt t="232739" x="10075863" y="3373438"/>
          <p14:tracePt t="232747" x="10085388" y="3373438"/>
          <p14:tracePt t="232754" x="10093325" y="3373438"/>
          <p14:tracePt t="232763" x="10110788" y="3373438"/>
          <p14:tracePt t="232771" x="10153650" y="3373438"/>
          <p14:tracePt t="232779" x="10161588" y="3373438"/>
          <p14:tracePt t="232795" x="10169525" y="3373438"/>
          <p14:tracePt t="232810" x="10194925" y="3373438"/>
          <p14:tracePt t="232818" x="10212388" y="3373438"/>
          <p14:tracePt t="232834" x="10220325" y="3373438"/>
          <p14:tracePt t="232843" x="10263188" y="3373438"/>
          <p14:tracePt t="232850" x="10280650" y="3373438"/>
          <p14:tracePt t="232859" x="10306050" y="3365500"/>
          <p14:tracePt t="232875" x="10348913" y="3348038"/>
          <p14:tracePt t="232893" x="10399713" y="3348038"/>
          <p14:tracePt t="232898" x="10433050" y="3340100"/>
          <p14:tracePt t="232906" x="10475913" y="3322638"/>
          <p14:tracePt t="232914" x="10501313" y="3322638"/>
          <p14:tracePt t="232922" x="10518775" y="3322638"/>
          <p14:tracePt t="232930" x="10577513" y="3289300"/>
          <p14:tracePt t="232938" x="10585450" y="3279775"/>
          <p14:tracePt t="232954" x="10612438" y="3263900"/>
          <p14:tracePt t="232963" x="10645775" y="3254375"/>
          <p14:tracePt t="232970" x="10671175" y="3238500"/>
          <p14:tracePt t="232979" x="10704513" y="3203575"/>
          <p14:tracePt t="232986" x="10714038" y="3195638"/>
          <p14:tracePt t="232994" x="10729913" y="3170238"/>
          <p14:tracePt t="233002" x="10739438" y="3152775"/>
          <p14:tracePt t="233010" x="10764838" y="3127375"/>
          <p14:tracePt t="233018" x="10782300" y="3119438"/>
          <p14:tracePt t="233026" x="10790238" y="3094038"/>
          <p14:tracePt t="233034" x="10807700" y="3059113"/>
          <p14:tracePt t="233043" x="10823575" y="3016250"/>
          <p14:tracePt t="233051" x="10833100" y="3000375"/>
          <p14:tracePt t="233060" x="10848975" y="2990850"/>
          <p14:tracePt t="233075" x="10848975" y="2965450"/>
          <p14:tracePt t="233082" x="10848975" y="2957513"/>
          <p14:tracePt t="233091" x="10848975" y="2932113"/>
          <p14:tracePt t="233099" x="10848975" y="2897188"/>
          <p14:tracePt t="233107" x="10848975" y="2889250"/>
          <p14:tracePt t="233115" x="10848975" y="2863850"/>
          <p14:tracePt t="233122" x="10807700" y="2795588"/>
          <p14:tracePt t="233131" x="10756900" y="2762250"/>
          <p14:tracePt t="233139" x="10704513" y="2711450"/>
          <p14:tracePt t="233147" x="10663238" y="2693988"/>
          <p14:tracePt t="233155" x="10569575" y="2643188"/>
          <p14:tracePt t="233163" x="10560050" y="2625725"/>
          <p14:tracePt t="233171" x="10501313" y="2625725"/>
          <p14:tracePt t="233179" x="10407650" y="2592388"/>
          <p14:tracePt t="233186" x="10382250" y="2592388"/>
          <p14:tracePt t="233195" x="10339388" y="2592388"/>
          <p14:tracePt t="233203" x="10271125" y="2592388"/>
          <p14:tracePt t="233211" x="10245725" y="2592388"/>
          <p14:tracePt t="233219" x="10204450" y="2592388"/>
          <p14:tracePt t="233227" x="10179050" y="2592388"/>
          <p14:tracePt t="233234" x="10126663" y="2592388"/>
          <p14:tracePt t="233244" x="10067925" y="2592388"/>
          <p14:tracePt t="233250" x="9999663" y="2592388"/>
          <p14:tracePt t="233260" x="9940925" y="2592388"/>
          <p14:tracePt t="233266" x="9855200" y="2592388"/>
          <p14:tracePt t="233275" x="9786938" y="2592388"/>
          <p14:tracePt t="233282" x="9685338" y="2592388"/>
          <p14:tracePt t="233290" x="9540875" y="2592388"/>
          <p14:tracePt t="233298" x="9456738" y="2592388"/>
          <p14:tracePt t="233307" x="9363075" y="2592388"/>
          <p14:tracePt t="233314" x="9320213" y="2592388"/>
          <p14:tracePt t="233323" x="9236075" y="2592388"/>
          <p14:tracePt t="233330" x="9193213" y="2592388"/>
          <p14:tracePt t="233339" x="9175750" y="2592388"/>
          <p14:tracePt t="233347" x="9167813" y="2592388"/>
          <p14:tracePt t="233411" x="9142413" y="2592388"/>
          <p14:tracePt t="233419" x="9117013" y="2592388"/>
          <p14:tracePt t="233427" x="9048750" y="2592388"/>
          <p14:tracePt t="233435" x="8988425" y="2592388"/>
          <p14:tracePt t="233445" x="8937625" y="2592388"/>
          <p14:tracePt t="233451" x="8878888" y="2592388"/>
          <p14:tracePt t="233461" x="8861425" y="2592388"/>
          <p14:tracePt t="233467" x="8836025" y="2592388"/>
          <p14:tracePt t="233523" x="8828088" y="2592388"/>
          <p14:tracePt t="233563" x="8802688" y="2600325"/>
          <p14:tracePt t="233571" x="8785225" y="2625725"/>
          <p14:tracePt t="233579" x="8750300" y="2676525"/>
          <p14:tracePt t="233587" x="8742363" y="2736850"/>
          <p14:tracePt t="233595" x="8724900" y="2787650"/>
          <p14:tracePt t="233603" x="8709025" y="2855913"/>
          <p14:tracePt t="233612" x="8709025" y="2881313"/>
          <p14:tracePt t="233619" x="8674100" y="2922588"/>
          <p14:tracePt t="233629" x="8674100" y="2957513"/>
          <p14:tracePt t="233635" x="8674100" y="2965450"/>
          <p14:tracePt t="233645" x="8674100" y="2990850"/>
          <p14:tracePt t="233651" x="8683625" y="3016250"/>
          <p14:tracePt t="233667" x="8691563" y="3051175"/>
          <p14:tracePt t="233676" x="8691563" y="3059113"/>
          <p14:tracePt t="233684" x="8709025" y="3076575"/>
          <p14:tracePt t="233700" x="8709025" y="3084513"/>
          <p14:tracePt t="233716" x="8716963" y="3101975"/>
          <p14:tracePt t="233723" x="8734425" y="3109913"/>
          <p14:tracePt t="233732" x="8742363" y="3119438"/>
          <p14:tracePt t="233739" x="8759825" y="3135313"/>
          <p14:tracePt t="233747" x="8785225" y="3144838"/>
          <p14:tracePt t="233755" x="8810625" y="3160713"/>
          <p14:tracePt t="233763" x="8904288" y="3221038"/>
          <p14:tracePt t="233770" x="8947150" y="3228975"/>
          <p14:tracePt t="233779" x="8997950" y="3246438"/>
          <p14:tracePt t="233786" x="9023350" y="3263900"/>
          <p14:tracePt t="233794" x="9091613" y="3297238"/>
          <p14:tracePt t="233802" x="9124950" y="3314700"/>
          <p14:tracePt t="233810" x="9150350" y="3322638"/>
          <p14:tracePt t="233818" x="9201150" y="3340100"/>
          <p14:tracePt t="233826" x="9226550" y="3355975"/>
          <p14:tracePt t="233834" x="9269413" y="3373438"/>
          <p14:tracePt t="233842" x="9302750" y="3382963"/>
          <p14:tracePt t="233850" x="9371013" y="3398838"/>
          <p14:tracePt t="233859" x="9413875" y="3398838"/>
          <p14:tracePt t="233866" x="9456738" y="3398838"/>
          <p14:tracePt t="233876" x="9523413" y="3416300"/>
          <p14:tracePt t="233882" x="9583738" y="3416300"/>
          <p14:tracePt t="233890" x="9634538" y="3416300"/>
          <p14:tracePt t="233898" x="9677400" y="3416300"/>
          <p14:tracePt t="233906" x="9685338" y="3416300"/>
          <p14:tracePt t="233922" x="9720263" y="3416300"/>
          <p14:tracePt t="233938" x="9745663" y="3416300"/>
          <p14:tracePt t="233947" x="9786938" y="3416300"/>
          <p14:tracePt t="233955" x="9812338" y="3416300"/>
          <p14:tracePt t="233963" x="9880600" y="3416300"/>
          <p14:tracePt t="233971" x="9906000" y="3449638"/>
          <p14:tracePt t="233979" x="9956800" y="3449638"/>
          <p14:tracePt t="233987" x="9966325" y="3449638"/>
          <p14:tracePt t="233995" x="10025063" y="3449638"/>
          <p14:tracePt t="234003" x="10085388" y="3449638"/>
          <p14:tracePt t="234010" x="10126663" y="3449638"/>
          <p14:tracePt t="234019" x="10194925" y="3449638"/>
          <p14:tracePt t="234027" x="10237788" y="3449638"/>
          <p14:tracePt t="234035" x="10288588" y="3449638"/>
          <p14:tracePt t="234044" x="10331450" y="3449638"/>
          <p14:tracePt t="234051" x="10356850" y="3449638"/>
          <p14:tracePt t="234061" x="10407650" y="3441700"/>
          <p14:tracePt t="234067" x="10467975" y="3441700"/>
          <p14:tracePt t="234075" x="10483850" y="3441700"/>
          <p14:tracePt t="234083" x="10509250" y="3424238"/>
          <p14:tracePt t="234091" x="10534650" y="3424238"/>
          <p14:tracePt t="234099" x="10560050" y="3424238"/>
          <p14:tracePt t="234107" x="10585450" y="3416300"/>
          <p14:tracePt t="234115" x="10620375" y="3398838"/>
          <p14:tracePt t="234260" x="10628313" y="3390900"/>
          <p14:tracePt t="234270" x="10645775" y="3390900"/>
          <p14:tracePt t="234276" x="10671175" y="3416300"/>
          <p14:tracePt t="234282" x="10721975" y="3467100"/>
          <p14:tracePt t="234290" x="10807700" y="3594100"/>
          <p14:tracePt t="234298" x="10858500" y="3671888"/>
          <p14:tracePt t="234306" x="10917238" y="3738563"/>
          <p14:tracePt t="234314" x="10934700" y="3857625"/>
          <p14:tracePt t="234322" x="10934700" y="3908425"/>
          <p14:tracePt t="234330" x="10934700" y="4037013"/>
          <p14:tracePt t="234338" x="10934700" y="4232275"/>
          <p14:tracePt t="234354" x="10934700" y="4265613"/>
          <p14:tracePt t="234363" x="10934700" y="4308475"/>
          <p14:tracePt t="234572" x="10985500" y="4283075"/>
          <p14:tracePt t="234579" x="11053763" y="4189413"/>
          <p14:tracePt t="234589" x="11188700" y="4062413"/>
          <p14:tracePt t="234597" x="11368088" y="3968750"/>
          <p14:tracePt t="234603" x="11495088" y="3883025"/>
          <p14:tracePt t="234610" x="11571288" y="3849688"/>
          <p14:tracePt t="234619" x="11596688" y="3798888"/>
          <p14:tracePt t="234627" x="11614150" y="3790950"/>
          <p14:tracePt t="234635" x="11639550" y="3773488"/>
          <p14:tracePt t="234643" x="11664950" y="3773488"/>
          <p14:tracePt t="234651" x="11733213" y="3773488"/>
          <p14:tracePt t="234660" x="11758613" y="3773488"/>
          <p14:tracePt t="234666" x="11784013" y="3773488"/>
          <p14:tracePt t="234747" x="11791950" y="3773488"/>
          <p14:tracePt t="234755" x="11809413" y="3773488"/>
          <p14:tracePt t="234763" x="11818938" y="3773488"/>
          <p14:tracePt t="234772" x="11844338" y="3773488"/>
          <p14:tracePt t="234826" x="11860213" y="3773488"/>
          <p14:tracePt t="234843" x="11869738" y="3773488"/>
          <p14:tracePt t="234850" x="11895138" y="3773488"/>
          <p14:tracePt t="234859" x="11936413" y="3773488"/>
          <p14:tracePt t="234866" x="12004675" y="3781425"/>
          <p14:tracePt t="234877" x="12030075" y="3781425"/>
          <p14:tracePt t="234882" x="12080875" y="3781425"/>
          <p14:tracePt t="234891" x="12123738" y="3781425"/>
          <p14:tracePt t="234898" x="12149138" y="3781425"/>
          <p14:tracePt t="234906" x="12174538" y="3781425"/>
        </p14:tracePtLst>
      </p14:laserTraceLst>
    </p:ext>
  </p:extLs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Definice biodostupnosti</a:t>
            </a:r>
            <a:endParaRPr lang="en-US" dirty="0"/>
          </a:p>
        </p:txBody>
      </p:sp>
      <p:pic>
        <p:nvPicPr>
          <p:cNvPr id="423943" name="Picture 7" descr="j028603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120" y="1614831"/>
            <a:ext cx="918972" cy="885139"/>
          </a:xfrm>
          <a:noFill/>
          <a:ln/>
        </p:spPr>
      </p:pic>
      <p:sp>
        <p:nvSpPr>
          <p:cNvPr id="423942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724400" y="914401"/>
            <a:ext cx="5689600" cy="4743093"/>
          </a:xfrm>
        </p:spPr>
        <p:txBody>
          <a:bodyPr/>
          <a:lstStyle/>
          <a:p>
            <a:r>
              <a:rPr lang="cs-CZ"/>
              <a:t>někdy se zdá jakoby biodostupnou frakcí byla chápána pouze např. mobilní frakce</a:t>
            </a:r>
          </a:p>
          <a:p>
            <a:endParaRPr lang="cs-CZ"/>
          </a:p>
          <a:p>
            <a:r>
              <a:rPr lang="cs-CZ"/>
              <a:t>evidentní diskrepance v definicích a nedostatek dalších termínů jako biodegradovatelnost, bioakumulovatelnost, biopřijímatelnost atd.</a:t>
            </a:r>
          </a:p>
          <a:p>
            <a:endParaRPr lang="cs-CZ"/>
          </a:p>
          <a:p>
            <a:r>
              <a:rPr lang="cs-CZ"/>
              <a:t>s ohledem na akvatické prostředí převládá definice biodostupné frakce jako té, která je skutečně bioakumulována organismem, biodegradována atd.</a:t>
            </a:r>
          </a:p>
        </p:txBody>
      </p:sp>
      <p:pic>
        <p:nvPicPr>
          <p:cNvPr id="8" name="Picture 7" descr="j028603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1" y="1981201"/>
            <a:ext cx="2574925" cy="2481263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210932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21"/>
    </mc:Choice>
    <mc:Fallback xmlns="">
      <p:transition spd="slow" advTm="40621"/>
    </mc:Fallback>
  </mc:AlternateContent>
  <p:extLst>
    <p:ext uri="{3A86A75C-4F4B-4683-9AE1-C65F6400EC91}">
      <p14:laserTraceLst xmlns:p14="http://schemas.microsoft.com/office/powerpoint/2010/main">
        <p14:tracePtLst>
          <p14:tracePt t="1614" x="12123738" y="4070350"/>
          <p14:tracePt t="1622" x="12055475" y="3994150"/>
          <p14:tracePt t="1629" x="12022138" y="3925888"/>
          <p14:tracePt t="1638" x="11936413" y="3798888"/>
          <p14:tracePt t="1645" x="11869738" y="3646488"/>
          <p14:tracePt t="1653" x="11852275" y="3552825"/>
          <p14:tracePt t="1662" x="11834813" y="3492500"/>
          <p14:tracePt t="1669" x="11809413" y="3340100"/>
          <p14:tracePt t="1679" x="11725275" y="3211513"/>
          <p14:tracePt t="1685" x="11690350" y="3119438"/>
          <p14:tracePt t="1694" x="11622088" y="2990850"/>
          <p14:tracePt t="1701" x="11606213" y="2897188"/>
          <p14:tracePt t="1710" x="11545888" y="2805113"/>
          <p14:tracePt t="1717" x="11512550" y="2701925"/>
          <p14:tracePt t="1726" x="11452225" y="2608263"/>
          <p14:tracePt t="1733" x="11436350" y="2541588"/>
          <p14:tracePt t="1741" x="11436350" y="2532063"/>
          <p14:tracePt t="1750" x="11418888" y="2498725"/>
          <p14:tracePt t="1757" x="11418888" y="2489200"/>
          <p14:tracePt t="1766" x="11418888" y="2481263"/>
          <p14:tracePt t="1782" x="11418888" y="2463800"/>
          <p14:tracePt t="1789" x="11418888" y="2455863"/>
          <p14:tracePt t="1798" x="11393488" y="2430463"/>
          <p14:tracePt t="1805" x="11385550" y="2413000"/>
          <p14:tracePt t="1822" x="11368088" y="2405063"/>
          <p14:tracePt t="1829" x="11342688" y="2405063"/>
          <p14:tracePt t="1837" x="11299825" y="2405063"/>
          <p14:tracePt t="1845" x="11256963" y="2405063"/>
          <p14:tracePt t="1853" x="11223625" y="2405063"/>
          <p14:tracePt t="1862" x="11198225" y="2405063"/>
          <p14:tracePt t="1869" x="11188700" y="2405063"/>
          <p14:tracePt t="1895" x="11172825" y="2405063"/>
          <p14:tracePt t="2063" x="11180763" y="2405063"/>
          <p14:tracePt t="2070" x="11274425" y="2405063"/>
          <p14:tracePt t="2081" x="11317288" y="2405063"/>
          <p14:tracePt t="2087" x="11385550" y="2405063"/>
          <p14:tracePt t="2094" x="11495088" y="2387600"/>
          <p14:tracePt t="2101" x="11520488" y="2387600"/>
          <p14:tracePt t="2109" x="11563350" y="2387600"/>
          <p14:tracePt t="2117" x="11571288" y="2387600"/>
          <p14:tracePt t="2149" x="11571288" y="2405063"/>
          <p14:tracePt t="2157" x="11537950" y="2430463"/>
          <p14:tracePt t="2165" x="11495088" y="2463800"/>
          <p14:tracePt t="2173" x="11461750" y="2498725"/>
          <p14:tracePt t="2182" x="11410950" y="2541588"/>
          <p14:tracePt t="2190" x="11401425" y="2557463"/>
          <p14:tracePt t="2254" x="11376025" y="2600325"/>
          <p14:tracePt t="2262" x="11360150" y="2608263"/>
          <p14:tracePt t="2270" x="11350625" y="2633663"/>
          <p14:tracePt t="2279" x="11333163" y="2651125"/>
          <p14:tracePt t="2286" x="11307763" y="2711450"/>
          <p14:tracePt t="2294" x="11291888" y="2719388"/>
          <p14:tracePt t="2302" x="11266488" y="2744788"/>
          <p14:tracePt t="2310" x="11215688" y="2795588"/>
          <p14:tracePt t="2326" x="11206163" y="2820988"/>
          <p14:tracePt t="2382" x="11206163" y="2838450"/>
          <p14:tracePt t="2390" x="11206163" y="2846388"/>
          <p14:tracePt t="2399" x="11206163" y="2863850"/>
          <p14:tracePt t="2405" x="11206163" y="2889250"/>
          <p14:tracePt t="2421" x="11206163" y="2897188"/>
          <p14:tracePt t="2438" x="11206163" y="2906713"/>
          <p14:tracePt t="2461" x="11206163" y="2949575"/>
          <p14:tracePt t="2470" x="11206163" y="2965450"/>
          <p14:tracePt t="2486" x="11206163" y="2974975"/>
          <p14:tracePt t="2902" x="11188700" y="2990850"/>
          <p14:tracePt t="3207" x="11163300" y="2990850"/>
          <p14:tracePt t="3215" x="11137900" y="2990850"/>
          <p14:tracePt t="3229" x="11129963" y="2990850"/>
          <p14:tracePt t="3326" x="11104563" y="3000375"/>
          <p14:tracePt t="3334" x="11087100" y="3016250"/>
          <p14:tracePt t="3342" x="11079163" y="3025775"/>
          <p14:tracePt t="3351" x="11061700" y="3033713"/>
          <p14:tracePt t="3358" x="11053763" y="3067050"/>
          <p14:tracePt t="3366" x="11053763" y="3094038"/>
          <p14:tracePt t="3374" x="11018838" y="3160713"/>
          <p14:tracePt t="3382" x="11002963" y="3186113"/>
          <p14:tracePt t="3389" x="11002963" y="3254375"/>
          <p14:tracePt t="3398" x="10985500" y="3314700"/>
          <p14:tracePt t="3405" x="10952163" y="3382963"/>
          <p14:tracePt t="3414" x="10901363" y="3433763"/>
          <p14:tracePt t="3421" x="10848975" y="3484563"/>
          <p14:tracePt t="3429" x="10704513" y="3552825"/>
          <p14:tracePt t="3437" x="10671175" y="3594100"/>
          <p14:tracePt t="3445" x="10560050" y="3619500"/>
          <p14:tracePt t="3453" x="10467975" y="3636963"/>
          <p14:tracePt t="3462" x="10458450" y="3636963"/>
          <p14:tracePt t="3599" x="10493375" y="3679825"/>
          <p14:tracePt t="3606" x="10552113" y="3671888"/>
          <p14:tracePt t="3614" x="10671175" y="3646488"/>
          <p14:tracePt t="3622" x="10848975" y="3629025"/>
          <p14:tracePt t="3630" x="10968038" y="3586163"/>
          <p14:tracePt t="3646" x="10968038" y="3578225"/>
          <p14:tracePt t="3654" x="10952163" y="3543300"/>
          <p14:tracePt t="3670" x="10942638" y="3543300"/>
          <p14:tracePt t="3830" x="10926763" y="3552825"/>
          <p14:tracePt t="3839" x="10926763" y="3560763"/>
          <p14:tracePt t="3847" x="10926763" y="3586163"/>
          <p14:tracePt t="3854" x="10926763" y="3603625"/>
          <p14:tracePt t="3862" x="10926763" y="3629025"/>
          <p14:tracePt t="3870" x="10926763" y="3654425"/>
          <p14:tracePt t="3879" x="10926763" y="3697288"/>
          <p14:tracePt t="3895" x="10926763" y="3722688"/>
          <p14:tracePt t="3910" x="10926763" y="3738563"/>
          <p14:tracePt t="4230" x="10917238" y="3773488"/>
          <p14:tracePt t="4407" x="10901363" y="3773488"/>
          <p14:tracePt t="4518" x="10909300" y="3773488"/>
          <p14:tracePt t="4542" x="10917238" y="3773488"/>
          <p14:tracePt t="4550" x="10977563" y="3798888"/>
          <p14:tracePt t="4559" x="10985500" y="3806825"/>
          <p14:tracePt t="4566" x="11028363" y="3832225"/>
          <p14:tracePt t="4574" x="11087100" y="3925888"/>
          <p14:tracePt t="4582" x="11087100" y="3951288"/>
          <p14:tracePt t="4590" x="11087100" y="4002088"/>
          <p14:tracePt t="4599" x="11087100" y="4027488"/>
          <p14:tracePt t="4606" x="11061700" y="4037013"/>
          <p14:tracePt t="4613" x="10952163" y="4011613"/>
          <p14:tracePt t="4622" x="10942638" y="4002088"/>
          <p14:tracePt t="4630" x="10917238" y="3986213"/>
          <p14:tracePt t="4775" x="10993438" y="3968750"/>
          <p14:tracePt t="4783" x="11198225" y="3925888"/>
          <p14:tracePt t="4790" x="11342688" y="3883025"/>
          <p14:tracePt t="4798" x="11418888" y="3849688"/>
          <p14:tracePt t="4806" x="11418888" y="3816350"/>
          <p14:tracePt t="4814" x="11418888" y="3730625"/>
          <p14:tracePt t="4822" x="11418888" y="3687763"/>
          <p14:tracePt t="4829" x="11410950" y="3679825"/>
          <p14:tracePt t="4838" x="11401425" y="3679825"/>
          <p14:tracePt t="4846" x="11385550" y="3679825"/>
          <p14:tracePt t="4854" x="11376025" y="3679825"/>
          <p14:tracePt t="5183" x="11360150" y="3662363"/>
          <p14:tracePt t="5254" x="11360150" y="3654425"/>
          <p14:tracePt t="5295" x="11360150" y="3629025"/>
          <p14:tracePt t="5543" x="11350625" y="3611563"/>
          <p14:tracePt t="5550" x="11342688" y="3611563"/>
          <p14:tracePt t="5606" x="11325225" y="3611563"/>
          <p14:tracePt t="5622" x="11317288" y="3611563"/>
          <p14:tracePt t="5629" x="11291888" y="3619500"/>
          <p14:tracePt t="5638" x="11274425" y="3629025"/>
          <p14:tracePt t="5645" x="11266488" y="3654425"/>
          <p14:tracePt t="5654" x="11249025" y="3687763"/>
          <p14:tracePt t="5662" x="11249025" y="3748088"/>
          <p14:tracePt t="5670" x="11231563" y="3781425"/>
          <p14:tracePt t="5679" x="11231563" y="3806825"/>
          <p14:tracePt t="5686" x="11231563" y="3832225"/>
          <p14:tracePt t="5694" x="11231563" y="3849688"/>
          <p14:tracePt t="5702" x="11231563" y="3875088"/>
          <p14:tracePt t="5710" x="11231563" y="3883025"/>
          <p14:tracePt t="5718" x="11231563" y="3892550"/>
          <p14:tracePt t="5726" x="11231563" y="3908425"/>
          <p14:tracePt t="5733" x="11231563" y="3935413"/>
          <p14:tracePt t="5750" x="11231563" y="3943350"/>
          <p14:tracePt t="5758" x="11231563" y="3960813"/>
          <p14:tracePt t="5766" x="11231563" y="3968750"/>
          <p14:tracePt t="5782" x="11231563" y="3994150"/>
          <p14:tracePt t="5806" x="11231563" y="4011613"/>
          <p14:tracePt t="5830" x="11231563" y="4037013"/>
          <p14:tracePt t="5838" x="11231563" y="4062413"/>
          <p14:tracePt t="5845" x="11231563" y="4070350"/>
          <p14:tracePt t="5854" x="11231563" y="4087813"/>
          <p14:tracePt t="5870" x="11231563" y="4121150"/>
          <p14:tracePt t="5934" x="11231563" y="4138613"/>
          <p14:tracePt t="5942" x="11231563" y="4146550"/>
          <p14:tracePt t="5958" x="11231563" y="4164013"/>
          <p14:tracePt t="5982" x="11231563" y="4189413"/>
          <p14:tracePt t="5999" x="11231563" y="4197350"/>
          <p14:tracePt t="6006" x="11231563" y="4214813"/>
          <p14:tracePt t="6013" x="11231563" y="4224338"/>
          <p14:tracePt t="6029" x="11231563" y="4249738"/>
          <p14:tracePt t="6038" x="11231563" y="4257675"/>
          <p14:tracePt t="6045" x="11231563" y="4291013"/>
          <p14:tracePt t="6054" x="11231563" y="4316413"/>
          <p14:tracePt t="6062" x="11223625" y="4341813"/>
          <p14:tracePt t="6070" x="11206163" y="4359275"/>
          <p14:tracePt t="6079" x="11198225" y="4359275"/>
          <p14:tracePt t="6086" x="11180763" y="4368800"/>
          <p14:tracePt t="6094" x="11172825" y="4376738"/>
          <p14:tracePt t="6110" x="11172825" y="4394200"/>
          <p14:tracePt t="6117" x="11172825" y="4402138"/>
          <p14:tracePt t="6126" x="11155363" y="4427538"/>
          <p14:tracePt t="6142" x="11129963" y="4427538"/>
          <p14:tracePt t="6149" x="11104563" y="4427538"/>
          <p14:tracePt t="6261" x="11104563" y="4460875"/>
          <p14:tracePt t="6269" x="11104563" y="4470400"/>
          <p14:tracePt t="6285" x="11122025" y="4470400"/>
          <p14:tracePt t="6294" x="11129963" y="4470400"/>
          <p14:tracePt t="6301" x="11147425" y="4470400"/>
          <p14:tracePt t="6309" x="11155363" y="4452938"/>
          <p14:tracePt t="6317" x="11155363" y="4445000"/>
          <p14:tracePt t="6325" x="11137900" y="4384675"/>
          <p14:tracePt t="6334" x="11122025" y="4368800"/>
          <p14:tracePt t="6341" x="11096625" y="4359275"/>
          <p14:tracePt t="6349" x="11044238" y="4325938"/>
          <p14:tracePt t="6430" x="11036300" y="4316413"/>
          <p14:tracePt t="6503" x="11010900" y="4300538"/>
          <p14:tracePt t="6519" x="10993438" y="4291013"/>
          <p14:tracePt t="6535" x="10993438" y="4275138"/>
          <p14:tracePt t="6566" x="10993438" y="4265613"/>
          <p14:tracePt t="6573" x="10985500" y="4240213"/>
          <p14:tracePt t="6582" x="10968038" y="4224338"/>
          <p14:tracePt t="6589" x="10968038" y="4214813"/>
          <p14:tracePt t="6605" x="10968038" y="4197350"/>
          <p14:tracePt t="6614" x="10960100" y="4189413"/>
          <p14:tracePt t="6629" x="10960100" y="4181475"/>
          <p14:tracePt t="6638" x="10960100" y="4156075"/>
          <p14:tracePt t="6653" x="10926763" y="4121150"/>
          <p14:tracePt t="6661" x="10917238" y="4113213"/>
          <p14:tracePt t="6678" x="10917238" y="4087813"/>
          <p14:tracePt t="6685" x="10917238" y="4070350"/>
          <p14:tracePt t="6695" x="10917238" y="4062413"/>
          <p14:tracePt t="6701" x="10917238" y="4044950"/>
          <p14:tracePt t="6717" x="10917238" y="4019550"/>
          <p14:tracePt t="7206" x="10917238" y="4011613"/>
          <p14:tracePt t="7222" x="10917238" y="3994150"/>
          <p14:tracePt t="7230" x="10917238" y="3986213"/>
          <p14:tracePt t="7238" x="10926763" y="3960813"/>
          <p14:tracePt t="7245" x="10934700" y="3943350"/>
          <p14:tracePt t="7270" x="10934700" y="3935413"/>
          <p14:tracePt t="7279" x="10942638" y="3925888"/>
          <p14:tracePt t="7295" x="10960100" y="3908425"/>
          <p14:tracePt t="7302" x="10985500" y="3900488"/>
          <p14:tracePt t="7310" x="10993438" y="3883025"/>
          <p14:tracePt t="7326" x="11010900" y="3875088"/>
          <p14:tracePt t="7350" x="11018838" y="3857625"/>
          <p14:tracePt t="7358" x="11036300" y="3857625"/>
          <p14:tracePt t="10470" x="11044238" y="3832225"/>
          <p14:tracePt t="10480" x="11044238" y="3806825"/>
          <p14:tracePt t="10486" x="11044238" y="3798888"/>
          <p14:tracePt t="10494" x="11044238" y="3773488"/>
          <p14:tracePt t="10501" x="11036300" y="3722688"/>
          <p14:tracePt t="10517" x="11036300" y="3679825"/>
          <p14:tracePt t="10525" x="11036300" y="3611563"/>
          <p14:tracePt t="10533" x="11036300" y="3586163"/>
          <p14:tracePt t="10541" x="11036300" y="3543300"/>
          <p14:tracePt t="10549" x="11036300" y="3527425"/>
          <p14:tracePt t="10557" x="11036300" y="3502025"/>
          <p14:tracePt t="10565" x="11036300" y="3459163"/>
          <p14:tracePt t="10573" x="11036300" y="3441700"/>
          <p14:tracePt t="10581" x="11036300" y="3433763"/>
          <p14:tracePt t="10605" x="11036300" y="3408363"/>
          <p14:tracePt t="10614" x="11036300" y="3398838"/>
          <p14:tracePt t="10621" x="11036300" y="3382963"/>
          <p14:tracePt t="10638" x="11036300" y="3373438"/>
          <p14:tracePt t="10653" x="11036300" y="3330575"/>
          <p14:tracePt t="10670" x="11036300" y="3322638"/>
          <p14:tracePt t="10677" x="11036300" y="3305175"/>
          <p14:tracePt t="10685" x="11036300" y="3263900"/>
          <p14:tracePt t="10694" x="11036300" y="3254375"/>
          <p14:tracePt t="10709" x="11036300" y="3238500"/>
          <p14:tracePt t="10718" x="11036300" y="3211513"/>
          <p14:tracePt t="10725" x="11036300" y="3203575"/>
          <p14:tracePt t="10758" x="11044238" y="3195638"/>
          <p14:tracePt t="10765" x="11053763" y="3195638"/>
          <p14:tracePt t="10774" x="11071225" y="3195638"/>
          <p14:tracePt t="10781" x="11129963" y="3211513"/>
          <p14:tracePt t="10789" x="11129963" y="3238500"/>
          <p14:tracePt t="10798" x="11129963" y="3289300"/>
          <p14:tracePt t="10990" x="11137900" y="3279775"/>
          <p14:tracePt t="10998" x="11147425" y="3271838"/>
          <p14:tracePt t="11015" x="11180763" y="3246438"/>
          <p14:tracePt t="11022" x="11206163" y="3195638"/>
          <p14:tracePt t="11029" x="11223625" y="3186113"/>
          <p14:tracePt t="11045" x="11223625" y="3160713"/>
          <p14:tracePt t="11054" x="11223625" y="3144838"/>
          <p14:tracePt t="11061" x="11223625" y="3135313"/>
          <p14:tracePt t="11078" x="11215688" y="3119438"/>
          <p14:tracePt t="11126" x="11215688" y="3094038"/>
          <p14:tracePt t="11133" x="11215688" y="3084513"/>
          <p14:tracePt t="11238" x="11215688" y="3067050"/>
          <p14:tracePt t="11245" x="11188700" y="3041650"/>
          <p14:tracePt t="12071" x="11180763" y="3033713"/>
          <p14:tracePt t="12086" x="11163300" y="3016250"/>
          <p14:tracePt t="12134" x="11155363" y="3008313"/>
          <p14:tracePt t="20550" x="11137900" y="2932113"/>
          <p14:tracePt t="20557" x="11122025" y="2881313"/>
          <p14:tracePt t="20565" x="11104563" y="2778125"/>
          <p14:tracePt t="20574" x="11087100" y="2711450"/>
          <p14:tracePt t="20581" x="11036300" y="2633663"/>
          <p14:tracePt t="20589" x="10926763" y="2532063"/>
          <p14:tracePt t="20597" x="10815638" y="2371725"/>
          <p14:tracePt t="20605" x="10653713" y="2192338"/>
          <p14:tracePt t="20614" x="10442575" y="1997075"/>
          <p14:tracePt t="20622" x="10255250" y="1860550"/>
          <p14:tracePt t="20630" x="10075863" y="1751013"/>
          <p14:tracePt t="20637" x="9839325" y="1631950"/>
          <p14:tracePt t="20646" x="9634538" y="1538288"/>
          <p14:tracePt t="20653" x="9447213" y="1444625"/>
          <p14:tracePt t="20662" x="9363075" y="1427163"/>
          <p14:tracePt t="20669" x="9236075" y="1385888"/>
          <p14:tracePt t="20677" x="9167813" y="1350963"/>
          <p14:tracePt t="20685" x="9074150" y="1333500"/>
          <p14:tracePt t="20693" x="9048750" y="1317625"/>
          <p14:tracePt t="20701" x="8997950" y="1317625"/>
          <p14:tracePt t="20710" x="8988425" y="1317625"/>
          <p14:tracePt t="20765" x="8980488" y="1308100"/>
          <p14:tracePt t="20774" x="8963025" y="1292225"/>
          <p14:tracePt t="20781" x="8937625" y="1282700"/>
          <p14:tracePt t="20789" x="8912225" y="1282700"/>
          <p14:tracePt t="20797" x="8818563" y="1249363"/>
          <p14:tracePt t="20806" x="8759825" y="1249363"/>
          <p14:tracePt t="20814" x="8666163" y="1231900"/>
          <p14:tracePt t="20822" x="8597900" y="1189038"/>
          <p14:tracePt t="20830" x="8572500" y="1181100"/>
          <p14:tracePt t="20909" x="8521700" y="1181100"/>
          <p14:tracePt t="20917" x="8496300" y="1181100"/>
          <p14:tracePt t="20927" x="8488363" y="1181100"/>
          <p14:tracePt t="20934" x="8445500" y="1181100"/>
          <p14:tracePt t="20942" x="8394700" y="1216025"/>
          <p14:tracePt t="20950" x="8369300" y="1231900"/>
          <p14:tracePt t="20957" x="8334375" y="1257300"/>
          <p14:tracePt t="20965" x="8308975" y="1292225"/>
          <p14:tracePt t="20974" x="8275638" y="1308100"/>
          <p14:tracePt t="20981" x="8266113" y="1333500"/>
          <p14:tracePt t="20990" x="8215313" y="1350963"/>
          <p14:tracePt t="20998" x="8207375" y="1360488"/>
          <p14:tracePt t="21006" x="8189913" y="1376363"/>
          <p14:tracePt t="21062" x="8189913" y="1385888"/>
          <p14:tracePt t="21070" x="8189913" y="1401763"/>
          <p14:tracePt t="21078" x="8181975" y="1411288"/>
          <p14:tracePt t="21086" x="8181975" y="1419225"/>
          <p14:tracePt t="21094" x="8181975" y="1444625"/>
          <p14:tracePt t="21102" x="8181975" y="1477963"/>
          <p14:tracePt t="21111" x="8181975" y="1520825"/>
          <p14:tracePt t="21118" x="8181975" y="1530350"/>
          <p14:tracePt t="21128" x="8181975" y="1555750"/>
          <p14:tracePt t="21134" x="8189913" y="1606550"/>
          <p14:tracePt t="21142" x="8189913" y="1614488"/>
          <p14:tracePt t="21150" x="8215313" y="1649413"/>
          <p14:tracePt t="21158" x="8232775" y="1674813"/>
          <p14:tracePt t="21174" x="8240713" y="1716088"/>
          <p14:tracePt t="21182" x="8258175" y="1751013"/>
          <p14:tracePt t="21190" x="8275638" y="1758950"/>
          <p14:tracePt t="21198" x="8283575" y="1776413"/>
          <p14:tracePt t="21205" x="8308975" y="1784350"/>
          <p14:tracePt t="21214" x="8343900" y="1819275"/>
          <p14:tracePt t="21222" x="8369300" y="1835150"/>
          <p14:tracePt t="21230" x="8420100" y="1844675"/>
          <p14:tracePt t="21238" x="8445500" y="1860550"/>
          <p14:tracePt t="21246" x="8539163" y="1895475"/>
          <p14:tracePt t="21253" x="8564563" y="1911350"/>
          <p14:tracePt t="21261" x="8632825" y="1911350"/>
          <p14:tracePt t="21269" x="8691563" y="1928813"/>
          <p14:tracePt t="21277" x="8777288" y="1928813"/>
          <p14:tracePt t="21285" x="8894763" y="1928813"/>
          <p14:tracePt t="21293" x="8980488" y="1928813"/>
          <p14:tracePt t="21301" x="9124950" y="1928813"/>
          <p14:tracePt t="21309" x="9175750" y="1903413"/>
          <p14:tracePt t="21317" x="9261475" y="1903413"/>
          <p14:tracePt t="21326" x="9353550" y="1870075"/>
          <p14:tracePt t="21333" x="9447213" y="1844675"/>
          <p14:tracePt t="21341" x="9515475" y="1809750"/>
          <p14:tracePt t="21349" x="9642475" y="1776413"/>
          <p14:tracePt t="21357" x="9702800" y="1758950"/>
          <p14:tracePt t="21365" x="9779000" y="1716088"/>
          <p14:tracePt t="21373" x="9872663" y="1682750"/>
          <p14:tracePt t="21381" x="9940925" y="1665288"/>
          <p14:tracePt t="21389" x="9983788" y="1631950"/>
          <p14:tracePt t="21397" x="10017125" y="1622425"/>
          <p14:tracePt t="21405" x="10042525" y="1606550"/>
          <p14:tracePt t="21414" x="10050463" y="1606550"/>
          <p14:tracePt t="21422" x="10093325" y="1589088"/>
          <p14:tracePt t="21438" x="10126663" y="1563688"/>
          <p14:tracePt t="21454" x="10153650" y="1546225"/>
          <p14:tracePt t="21462" x="10169525" y="1538288"/>
          <p14:tracePt t="21470" x="10194925" y="1520825"/>
          <p14:tracePt t="21477" x="10263188" y="1487488"/>
          <p14:tracePt t="21486" x="10271125" y="1477963"/>
          <p14:tracePt t="21494" x="10288588" y="1462088"/>
          <p14:tracePt t="21502" x="10313988" y="1452563"/>
          <p14:tracePt t="21510" x="10323513" y="1436688"/>
          <p14:tracePt t="21518" x="10339388" y="1427163"/>
          <p14:tracePt t="21527" x="10348913" y="1411288"/>
          <p14:tracePt t="21558" x="10348913" y="1401763"/>
          <p14:tracePt t="21574" x="10348913" y="1376363"/>
          <p14:tracePt t="21582" x="10288588" y="1325563"/>
          <p14:tracePt t="21590" x="10194925" y="1325563"/>
          <p14:tracePt t="21598" x="10075863" y="1300163"/>
          <p14:tracePt t="21606" x="9880600" y="1257300"/>
          <p14:tracePt t="21615" x="9728200" y="1241425"/>
          <p14:tracePt t="21622" x="9617075" y="1241425"/>
          <p14:tracePt t="21630" x="9472613" y="1241425"/>
          <p14:tracePt t="21638" x="9353550" y="1241425"/>
          <p14:tracePt t="21646" x="9218613" y="1241425"/>
          <p14:tracePt t="21654" x="9099550" y="1241425"/>
          <p14:tracePt t="21662" x="9013825" y="1241425"/>
          <p14:tracePt t="21670" x="8921750" y="1241425"/>
          <p14:tracePt t="21677" x="8836025" y="1241425"/>
          <p14:tracePt t="21686" x="8750300" y="1241425"/>
          <p14:tracePt t="21694" x="8632825" y="1241425"/>
          <p14:tracePt t="21702" x="8521700" y="1241425"/>
          <p14:tracePt t="21711" x="8453438" y="1241425"/>
          <p14:tracePt t="21718" x="8394700" y="1241425"/>
          <p14:tracePt t="21727" x="8369300" y="1241425"/>
          <p14:tracePt t="21734" x="8334375" y="1241425"/>
          <p14:tracePt t="21750" x="8326438" y="1241425"/>
          <p14:tracePt t="21839" x="8283575" y="1241425"/>
          <p14:tracePt t="21847" x="8232775" y="1274763"/>
          <p14:tracePt t="21854" x="8207375" y="1292225"/>
          <p14:tracePt t="21862" x="8139113" y="1343025"/>
          <p14:tracePt t="21871" x="8105775" y="1360488"/>
          <p14:tracePt t="21878" x="8080375" y="1401763"/>
          <p14:tracePt t="21893" x="8062913" y="1419225"/>
          <p14:tracePt t="21901" x="8062913" y="1452563"/>
          <p14:tracePt t="21910" x="8054975" y="1470025"/>
          <p14:tracePt t="21918" x="8054975" y="1495425"/>
          <p14:tracePt t="21927" x="8054975" y="1538288"/>
          <p14:tracePt t="21933" x="8054975" y="1563688"/>
          <p14:tracePt t="21942" x="8054975" y="1614488"/>
          <p14:tracePt t="21949" x="8054975" y="1622425"/>
          <p14:tracePt t="21957" x="8054975" y="1639888"/>
          <p14:tracePt t="21965" x="8054975" y="1665288"/>
          <p14:tracePt t="21974" x="8054975" y="1674813"/>
          <p14:tracePt t="21981" x="8054975" y="1716088"/>
          <p14:tracePt t="21989" x="8070850" y="1741488"/>
          <p14:tracePt t="21998" x="8088313" y="1758950"/>
          <p14:tracePt t="22006" x="8121650" y="1784350"/>
          <p14:tracePt t="22014" x="8174038" y="1819275"/>
          <p14:tracePt t="22022" x="8181975" y="1827213"/>
          <p14:tracePt t="22031" x="8224838" y="1844675"/>
          <p14:tracePt t="22038" x="8275638" y="1895475"/>
          <p14:tracePt t="22047" x="8308975" y="1903413"/>
          <p14:tracePt t="22054" x="8334375" y="1920875"/>
          <p14:tracePt t="22062" x="8402638" y="1938338"/>
          <p14:tracePt t="22070" x="8445500" y="1971675"/>
          <p14:tracePt t="22077" x="8470900" y="1971675"/>
          <p14:tracePt t="22086" x="8539163" y="1971675"/>
          <p14:tracePt t="22093" x="8623300" y="1989138"/>
          <p14:tracePt t="22102" x="8648700" y="1989138"/>
          <p14:tracePt t="22110" x="8716963" y="1989138"/>
          <p14:tracePt t="22118" x="8759825" y="1989138"/>
          <p14:tracePt t="22127" x="8785225" y="1989138"/>
          <p14:tracePt t="22134" x="8853488" y="1989138"/>
          <p14:tracePt t="22142" x="8912225" y="1989138"/>
          <p14:tracePt t="22150" x="8963025" y="1989138"/>
          <p14:tracePt t="22158" x="9048750" y="1989138"/>
          <p14:tracePt t="22166" x="9107488" y="1979613"/>
          <p14:tracePt t="22174" x="9201150" y="1963738"/>
          <p14:tracePt t="22182" x="9269413" y="1946275"/>
          <p14:tracePt t="22190" x="9328150" y="1946275"/>
          <p14:tracePt t="22198" x="9380538" y="1911350"/>
          <p14:tracePt t="22206" x="9431338" y="1895475"/>
          <p14:tracePt t="22214" x="9456738" y="1895475"/>
          <p14:tracePt t="22222" x="9515475" y="1895475"/>
          <p14:tracePt t="22230" x="9566275" y="1878013"/>
          <p14:tracePt t="22238" x="9591675" y="1878013"/>
          <p14:tracePt t="22246" x="9601200" y="1878013"/>
          <p14:tracePt t="22254" x="9626600" y="1878013"/>
          <p14:tracePt t="22261" x="9659938" y="1878013"/>
          <p14:tracePt t="22270" x="9685338" y="1878013"/>
          <p14:tracePt t="22277" x="9728200" y="1878013"/>
          <p14:tracePt t="22286" x="9745663" y="1878013"/>
          <p14:tracePt t="22294" x="9796463" y="1870075"/>
          <p14:tracePt t="22302" x="9847263" y="1852613"/>
          <p14:tracePt t="22310" x="9890125" y="1819275"/>
          <p14:tracePt t="22318" x="9940925" y="1784350"/>
          <p14:tracePt t="22327" x="9983788" y="1766888"/>
          <p14:tracePt t="22334" x="10034588" y="1741488"/>
          <p14:tracePt t="22342" x="10067925" y="1708150"/>
          <p14:tracePt t="22350" x="10093325" y="1690688"/>
          <p14:tracePt t="22358" x="10118725" y="1682750"/>
          <p14:tracePt t="22365" x="10136188" y="1649413"/>
          <p14:tracePt t="22382" x="10153650" y="1639888"/>
          <p14:tracePt t="22455" x="10161588" y="1622425"/>
          <p14:tracePt t="22462" x="10161588" y="1614488"/>
          <p14:tracePt t="22470" x="10169525" y="1606550"/>
          <p14:tracePt t="22502" x="10169525" y="1589088"/>
          <p14:tracePt t="22512" x="10169525" y="1581150"/>
          <p14:tracePt t="22519" x="10169525" y="1555750"/>
          <p14:tracePt t="22535" x="10153650" y="1520825"/>
          <p14:tracePt t="22543" x="10136188" y="1520825"/>
          <p14:tracePt t="22551" x="10085388" y="1512888"/>
          <p14:tracePt t="22558" x="9991725" y="1487488"/>
          <p14:tracePt t="22566" x="9906000" y="1487488"/>
          <p14:tracePt t="22574" x="9786938" y="1487488"/>
          <p14:tracePt t="22582" x="9667875" y="1487488"/>
          <p14:tracePt t="22590" x="9583738" y="1487488"/>
          <p14:tracePt t="22598" x="9413875" y="1487488"/>
          <p14:tracePt t="22605" x="9294813" y="1487488"/>
          <p14:tracePt t="22614" x="9124950" y="1487488"/>
          <p14:tracePt t="22622" x="9013825" y="1487488"/>
          <p14:tracePt t="22630" x="8894763" y="1487488"/>
          <p14:tracePt t="22638" x="8836025" y="1487488"/>
          <p14:tracePt t="22646" x="8750300" y="1487488"/>
          <p14:tracePt t="22654" x="8666163" y="1487488"/>
          <p14:tracePt t="22661" x="8572500" y="1487488"/>
          <p14:tracePt t="22670" x="8513763" y="1487488"/>
          <p14:tracePt t="22677" x="8445500" y="1487488"/>
          <p14:tracePt t="22686" x="8402638" y="1487488"/>
          <p14:tracePt t="22694" x="8359775" y="1487488"/>
          <p14:tracePt t="22702" x="8343900" y="1487488"/>
          <p14:tracePt t="22710" x="8334375" y="1487488"/>
          <p14:tracePt t="22718" x="8308975" y="1487488"/>
          <p14:tracePt t="22727" x="8291513" y="1487488"/>
          <p14:tracePt t="22799" x="8266113" y="1487488"/>
          <p14:tracePt t="22807" x="8207375" y="1487488"/>
          <p14:tracePt t="22815" x="8139113" y="1487488"/>
          <p14:tracePt t="22822" x="8113713" y="1487488"/>
          <p14:tracePt t="22830" x="8088313" y="1487488"/>
          <p14:tracePt t="22846" x="8080375" y="1487488"/>
          <p14:tracePt t="22863" x="8062913" y="1487488"/>
          <p14:tracePt t="22871" x="8054975" y="1495425"/>
          <p14:tracePt t="22879" x="8037513" y="1520825"/>
          <p14:tracePt t="22897" x="8037513" y="1530350"/>
          <p14:tracePt t="22903" x="8012113" y="1563688"/>
          <p14:tracePt t="22914" x="8012113" y="1571625"/>
          <p14:tracePt t="22920" x="8012113" y="1581150"/>
          <p14:tracePt t="22929" x="8012113" y="1597025"/>
          <p14:tracePt t="22936" x="8012113" y="1606550"/>
          <p14:tracePt t="22951" x="8012113" y="1631950"/>
          <p14:tracePt t="22959" x="8012113" y="1649413"/>
          <p14:tracePt t="22983" x="8012113" y="1674813"/>
          <p14:tracePt t="22990" x="8029575" y="1682750"/>
          <p14:tracePt t="23007" x="8070850" y="1700213"/>
          <p14:tracePt t="23015" x="8080375" y="1708150"/>
          <p14:tracePt t="23022" x="8121650" y="1725613"/>
          <p14:tracePt t="23030" x="8147050" y="1741488"/>
          <p14:tracePt t="23039" x="8215313" y="1751013"/>
          <p14:tracePt t="23047" x="8283575" y="1751013"/>
          <p14:tracePt t="23055" x="8326438" y="1751013"/>
          <p14:tracePt t="23062" x="8420100" y="1793875"/>
          <p14:tracePt t="23070" x="8504238" y="1793875"/>
          <p14:tracePt t="23079" x="8597900" y="1809750"/>
          <p14:tracePt t="23087" x="8658225" y="1809750"/>
          <p14:tracePt t="23095" x="8742363" y="1809750"/>
          <p14:tracePt t="23103" x="8810625" y="1809750"/>
          <p14:tracePt t="23112" x="8894763" y="1809750"/>
          <p14:tracePt t="23119" x="8937625" y="1809750"/>
          <p14:tracePt t="23129" x="8997950" y="1809750"/>
          <p14:tracePt t="23135" x="9064625" y="1809750"/>
          <p14:tracePt t="23142" x="9124950" y="1809750"/>
          <p14:tracePt t="23149" x="9193213" y="1809750"/>
          <p14:tracePt t="23157" x="9236075" y="1809750"/>
          <p14:tracePt t="23165" x="9286875" y="1801813"/>
          <p14:tracePt t="23173" x="9312275" y="1801813"/>
          <p14:tracePt t="23183" x="9353550" y="1784350"/>
          <p14:tracePt t="23190" x="9371013" y="1784350"/>
          <p14:tracePt t="23199" x="9380538" y="1784350"/>
          <p14:tracePt t="23206" x="9405938" y="1776413"/>
          <p14:tracePt t="23215" x="9421813" y="1776413"/>
          <p14:tracePt t="23222" x="9431338" y="1776413"/>
          <p14:tracePt t="23231" x="9447213" y="1776413"/>
          <p14:tracePt t="23239" x="9472613" y="1776413"/>
          <p14:tracePt t="23247" x="9498013" y="1776413"/>
          <p14:tracePt t="23255" x="9540875" y="1776413"/>
          <p14:tracePt t="23262" x="9558338" y="1776413"/>
          <p14:tracePt t="23271" x="9583738" y="1776413"/>
          <p14:tracePt t="23277" x="9642475" y="1776413"/>
          <p14:tracePt t="23286" x="9685338" y="1776413"/>
          <p14:tracePt t="23293" x="9736138" y="1776413"/>
          <p14:tracePt t="23302" x="9796463" y="1784350"/>
          <p14:tracePt t="23312" x="9812338" y="1793875"/>
          <p14:tracePt t="23319" x="9872663" y="1809750"/>
          <p14:tracePt t="23329" x="9915525" y="1827213"/>
          <p14:tracePt t="23335" x="9940925" y="1835150"/>
          <p14:tracePt t="23343" x="10034588" y="1870075"/>
          <p14:tracePt t="23350" x="10126663" y="1911350"/>
          <p14:tracePt t="23357" x="10255250" y="1954213"/>
          <p14:tracePt t="23366" x="10399713" y="1997075"/>
          <p14:tracePt t="23374" x="10552113" y="2039938"/>
          <p14:tracePt t="23384" x="10782300" y="2108200"/>
          <p14:tracePt t="23390" x="10934700" y="2149475"/>
          <p14:tracePt t="23399" x="11053763" y="2192338"/>
          <p14:tracePt t="23406" x="11122025" y="2209800"/>
          <p14:tracePt t="23415" x="11163300" y="2235200"/>
          <p14:tracePt t="23422" x="11163300" y="2252663"/>
          <p14:tracePt t="23430" x="11163300" y="2278063"/>
          <p14:tracePt t="23438" x="11163300" y="2286000"/>
          <p14:tracePt t="23447" x="11096625" y="2371725"/>
          <p14:tracePt t="23454" x="10917238" y="2413000"/>
          <p14:tracePt t="23462" x="10848975" y="2447925"/>
          <p14:tracePt t="23470" x="10756900" y="2473325"/>
          <p14:tracePt t="23479" x="10637838" y="2489200"/>
          <p14:tracePt t="23486" x="10569575" y="2489200"/>
          <p14:tracePt t="23496" x="10560050" y="2489200"/>
          <p14:tracePt t="23502" x="10552113" y="2489200"/>
          <p14:tracePt t="23637" x="10534650" y="2455863"/>
          <p14:tracePt t="23646" x="10544175" y="2387600"/>
          <p14:tracePt t="23653" x="10602913" y="2268538"/>
          <p14:tracePt t="23662" x="10663238" y="2192338"/>
          <p14:tracePt t="23669" x="10663238" y="2149475"/>
          <p14:tracePt t="23677" x="10663238" y="2082800"/>
          <p14:tracePt t="23685" x="10663238" y="2022475"/>
          <p14:tracePt t="23693" x="10663238" y="2005013"/>
          <p14:tracePt t="23765" x="10663238" y="1997075"/>
          <p14:tracePt t="23774" x="10704513" y="1954213"/>
          <p14:tracePt t="23781" x="10756900" y="1903413"/>
          <p14:tracePt t="23789" x="10782300" y="1852613"/>
          <p14:tracePt t="23797" x="10798175" y="1827213"/>
          <p14:tracePt t="23805" x="10848975" y="1776413"/>
          <p14:tracePt t="23813" x="10874375" y="1751013"/>
          <p14:tracePt t="23821" x="10909300" y="1716088"/>
          <p14:tracePt t="23830" x="10917238" y="1708150"/>
          <p14:tracePt t="23837" x="10934700" y="1690688"/>
          <p14:tracePt t="23853" x="10942638" y="1682750"/>
          <p14:tracePt t="23862" x="10968038" y="1657350"/>
          <p14:tracePt t="23869" x="10985500" y="1639888"/>
          <p14:tracePt t="23893" x="11010900" y="1614488"/>
          <p14:tracePt t="23893" x="11044238" y="1581150"/>
          <p14:tracePt t="23901" x="11053763" y="1571625"/>
          <p14:tracePt t="23910" x="11079163" y="1555750"/>
          <p14:tracePt t="24686" x="11112500" y="1581150"/>
          <p14:tracePt t="24695" x="11137900" y="1614488"/>
          <p14:tracePt t="24702" x="11137900" y="1639888"/>
          <p14:tracePt t="24711" x="11137900" y="1665288"/>
          <p14:tracePt t="24718" x="11155363" y="1708150"/>
          <p14:tracePt t="24727" x="11155363" y="1725613"/>
          <p14:tracePt t="24734" x="11155363" y="1733550"/>
          <p14:tracePt t="24742" x="11163300" y="1751013"/>
          <p14:tracePt t="24750" x="11163300" y="1776413"/>
          <p14:tracePt t="24758" x="11163300" y="1784350"/>
          <p14:tracePt t="24766" x="11163300" y="1801813"/>
          <p14:tracePt t="24774" x="11163300" y="1809750"/>
          <p14:tracePt t="24790" x="11163300" y="1835150"/>
          <p14:tracePt t="24798" x="11163300" y="1844675"/>
          <p14:tracePt t="31030" x="11163300" y="1819275"/>
          <p14:tracePt t="31038" x="11163300" y="1801813"/>
          <p14:tracePt t="31047" x="11137900" y="1776413"/>
          <p14:tracePt t="31062" x="11122025" y="1766888"/>
          <p14:tracePt t="31078" x="11112500" y="1751013"/>
          <p14:tracePt t="31294" x="11071225" y="1708150"/>
          <p14:tracePt t="31302" x="11053763" y="1700213"/>
          <p14:tracePt t="31310" x="11044238" y="1690688"/>
          <p14:tracePt t="31327" x="10985500" y="1639888"/>
          <p14:tracePt t="31333" x="10934700" y="1606550"/>
          <p14:tracePt t="31342" x="10891838" y="1581150"/>
          <p14:tracePt t="31349" x="10815638" y="1520825"/>
          <p14:tracePt t="31357" x="10747375" y="1470025"/>
          <p14:tracePt t="31365" x="10671175" y="1436688"/>
          <p14:tracePt t="31373" x="10569575" y="1350963"/>
          <p14:tracePt t="31381" x="10415588" y="1266825"/>
          <p14:tracePt t="31389" x="10323513" y="1223963"/>
          <p14:tracePt t="31397" x="10169525" y="1163638"/>
          <p14:tracePt t="31405" x="10025063" y="1122363"/>
          <p14:tracePt t="31413" x="9872663" y="1079500"/>
          <p14:tracePt t="31421" x="9694863" y="1028700"/>
          <p14:tracePt t="31429" x="9515475" y="968375"/>
          <p14:tracePt t="31437" x="9320213" y="942975"/>
          <p14:tracePt t="31446" x="9091613" y="917575"/>
          <p14:tracePt t="31453" x="8912225" y="900113"/>
          <p14:tracePt t="31462" x="8709025" y="849313"/>
          <p14:tracePt t="31469" x="8623300" y="833438"/>
          <p14:tracePt t="31478" x="8529638" y="833438"/>
          <p14:tracePt t="31485" x="8504238" y="833438"/>
          <p14:tracePt t="31493" x="8496300" y="833438"/>
          <p14:tracePt t="31501" x="8470900" y="823913"/>
          <p14:tracePt t="31509" x="8453438" y="823913"/>
          <p14:tracePt t="31558" x="8445500" y="823913"/>
          <p14:tracePt t="31606" x="8402638" y="823913"/>
          <p14:tracePt t="31614" x="8377238" y="808038"/>
          <p14:tracePt t="31622" x="8343900" y="808038"/>
          <p14:tracePt t="31631" x="8318500" y="808038"/>
          <p14:tracePt t="31638" x="8291513" y="808038"/>
          <p14:tracePt t="31646" x="8250238" y="808038"/>
          <p14:tracePt t="31653" x="8215313" y="808038"/>
          <p14:tracePt t="31662" x="8189913" y="808038"/>
          <p14:tracePt t="31669" x="8147050" y="808038"/>
          <p14:tracePt t="31678" x="8080375" y="808038"/>
          <p14:tracePt t="31685" x="8020050" y="808038"/>
          <p14:tracePt t="31693" x="7910513" y="808038"/>
          <p14:tracePt t="31701" x="7824788" y="808038"/>
          <p14:tracePt t="31709" x="7756525" y="808038"/>
          <p14:tracePt t="31717" x="7654925" y="808038"/>
          <p14:tracePt t="31725" x="7604125" y="808038"/>
          <p14:tracePt t="31733" x="7578725" y="815975"/>
          <p14:tracePt t="31798" x="7570788" y="823913"/>
          <p14:tracePt t="31830" x="7570788" y="841375"/>
          <p14:tracePt t="31838" x="7570788" y="849313"/>
          <p14:tracePt t="31847" x="7570788" y="892175"/>
          <p14:tracePt t="31854" x="7570788" y="900113"/>
          <p14:tracePt t="31862" x="7570788" y="942975"/>
          <p14:tracePt t="31870" x="7604125" y="993775"/>
          <p14:tracePt t="31878" x="7604125" y="1003300"/>
          <p14:tracePt t="31886" x="7604125" y="1044575"/>
          <p14:tracePt t="31894" x="7621588" y="1069975"/>
          <p14:tracePt t="31910" x="7621588" y="1104900"/>
          <p14:tracePt t="31959" x="7621588" y="1112838"/>
          <p14:tracePt t="31966" x="7621588" y="1122363"/>
          <p14:tracePt t="31974" x="7621588" y="1163638"/>
          <p14:tracePt t="31982" x="7621588" y="1181100"/>
          <p14:tracePt t="31990" x="7629525" y="1206500"/>
          <p14:tracePt t="31998" x="7629525" y="1216025"/>
          <p14:tracePt t="32006" x="7646988" y="1241425"/>
          <p14:tracePt t="32014" x="7654925" y="1257300"/>
          <p14:tracePt t="32022" x="7672388" y="1266825"/>
          <p14:tracePt t="32030" x="7697788" y="1308100"/>
          <p14:tracePt t="32047" x="7723188" y="1343025"/>
          <p14:tracePt t="32054" x="7740650" y="1350963"/>
          <p14:tracePt t="32063" x="7766050" y="1376363"/>
          <p14:tracePt t="32070" x="7791450" y="1376363"/>
          <p14:tracePt t="32078" x="7824788" y="1393825"/>
          <p14:tracePt t="32086" x="7850188" y="1411288"/>
          <p14:tracePt t="32094" x="7875588" y="1411288"/>
          <p14:tracePt t="32102" x="7943850" y="1411288"/>
          <p14:tracePt t="32110" x="8004175" y="1427163"/>
          <p14:tracePt t="32118" x="8054975" y="1427163"/>
          <p14:tracePt t="32127" x="8113713" y="1427163"/>
          <p14:tracePt t="32134" x="8181975" y="1427163"/>
          <p14:tracePt t="32143" x="8207375" y="1427163"/>
          <p14:tracePt t="32150" x="8250238" y="1427163"/>
          <p14:tracePt t="32158" x="8283575" y="1427163"/>
          <p14:tracePt t="32166" x="8326438" y="1427163"/>
          <p14:tracePt t="32174" x="8351838" y="1427163"/>
          <p14:tracePt t="32182" x="8394700" y="1427163"/>
          <p14:tracePt t="32190" x="8462963" y="1427163"/>
          <p14:tracePt t="32198" x="8488363" y="1427163"/>
          <p14:tracePt t="32206" x="8555038" y="1419225"/>
          <p14:tracePt t="32215" x="8564563" y="1419225"/>
          <p14:tracePt t="32222" x="8605838" y="1419225"/>
          <p14:tracePt t="32230" x="8632825" y="1419225"/>
          <p14:tracePt t="32238" x="8683625" y="1419225"/>
          <p14:tracePt t="32247" x="8724900" y="1385888"/>
          <p14:tracePt t="32263" x="8767763" y="1385888"/>
          <p14:tracePt t="32270" x="8785225" y="1385888"/>
          <p14:tracePt t="32278" x="8828088" y="1385888"/>
          <p14:tracePt t="32286" x="8853488" y="1385888"/>
          <p14:tracePt t="32294" x="8894763" y="1385888"/>
          <p14:tracePt t="32302" x="8947150" y="1385888"/>
          <p14:tracePt t="32310" x="9005888" y="1385888"/>
          <p14:tracePt t="32318" x="9074150" y="1385888"/>
          <p14:tracePt t="32327" x="9132888" y="1385888"/>
          <p14:tracePt t="32334" x="9158288" y="1385888"/>
          <p14:tracePt t="32343" x="9209088" y="1385888"/>
          <p14:tracePt t="32350" x="9218613" y="1385888"/>
          <p14:tracePt t="32358" x="9226550" y="1385888"/>
          <p14:tracePt t="32366" x="9244013" y="1385888"/>
          <p14:tracePt t="32374" x="9269413" y="1385888"/>
          <p14:tracePt t="32382" x="9277350" y="1385888"/>
          <p14:tracePt t="32390" x="9294813" y="1385888"/>
          <p14:tracePt t="32398" x="9302750" y="1385888"/>
          <p14:tracePt t="32406" x="9345613" y="1385888"/>
          <p14:tracePt t="32414" x="9371013" y="1385888"/>
          <p14:tracePt t="32422" x="9439275" y="1385888"/>
          <p14:tracePt t="32430" x="9498013" y="1385888"/>
          <p14:tracePt t="32438" x="9540875" y="1385888"/>
          <p14:tracePt t="32447" x="9609138" y="1385888"/>
          <p14:tracePt t="32454" x="9667875" y="1385888"/>
          <p14:tracePt t="32462" x="9720263" y="1368425"/>
          <p14:tracePt t="32470" x="9761538" y="1368425"/>
          <p14:tracePt t="32477" x="9812338" y="1350963"/>
          <p14:tracePt t="32486" x="9839325" y="1350963"/>
          <p14:tracePt t="32493" x="9880600" y="1350963"/>
          <p14:tracePt t="32502" x="9948863" y="1350963"/>
          <p14:tracePt t="32509" x="10034588" y="1350963"/>
          <p14:tracePt t="32517" x="10075863" y="1350963"/>
          <p14:tracePt t="32526" x="10118725" y="1350963"/>
          <p14:tracePt t="32533" x="10153650" y="1393825"/>
          <p14:tracePt t="32542" x="10153650" y="1436688"/>
          <p14:tracePt t="32549" x="10153650" y="1487488"/>
          <p14:tracePt t="32558" x="10126663" y="1571625"/>
          <p14:tracePt t="32565" x="10025063" y="1657350"/>
          <p14:tracePt t="32574" x="10009188" y="1700213"/>
          <p14:tracePt t="32581" x="9999663" y="1716088"/>
          <p14:tracePt t="32759" x="10085388" y="1725613"/>
          <p14:tracePt t="32766" x="10169525" y="1725613"/>
          <p14:tracePt t="32775" x="10263188" y="1700213"/>
          <p14:tracePt t="32785" x="10356850" y="1700213"/>
          <p14:tracePt t="32790" x="10382250" y="1700213"/>
          <p14:tracePt t="32798" x="10390188" y="1690688"/>
          <p14:tracePt t="32830" x="10415588" y="1690688"/>
          <p14:tracePt t="32838" x="10450513" y="1690688"/>
          <p14:tracePt t="32846" x="10493375" y="1690688"/>
          <p14:tracePt t="32854" x="10560050" y="1716088"/>
          <p14:tracePt t="32862" x="10628313" y="1725613"/>
          <p14:tracePt t="32870" x="10747375" y="1766888"/>
          <p14:tracePt t="32878" x="10815638" y="1766888"/>
          <p14:tracePt t="32886" x="10883900" y="1801813"/>
          <p14:tracePt t="32894" x="10942638" y="1819275"/>
          <p14:tracePt t="32902" x="10977563" y="1835150"/>
          <p14:tracePt t="32942" x="11002963" y="1835150"/>
          <p14:tracePt t="32950" x="11010900" y="1835150"/>
          <p14:tracePt t="33030" x="11028363" y="1844675"/>
          <p14:tracePt t="33054" x="11036300" y="1860550"/>
          <p14:tracePt t="33063" x="11036300" y="1885950"/>
          <p14:tracePt t="33070" x="11071225" y="1911350"/>
          <p14:tracePt t="33078" x="11096625" y="1963738"/>
          <p14:tracePt t="33086" x="11112500" y="2005013"/>
          <p14:tracePt t="33094" x="11129963" y="2039938"/>
          <p14:tracePt t="33102" x="11147425" y="2065338"/>
          <p14:tracePt t="33109" x="11172825" y="2098675"/>
          <p14:tracePt t="33118" x="11188700" y="2108200"/>
          <p14:tracePt t="33126" x="11198225" y="2124075"/>
          <p14:tracePt t="33134" x="11215688" y="2133600"/>
          <p14:tracePt t="33791" x="11241088" y="2159000"/>
          <p14:tracePt t="33807" x="11249025" y="2174875"/>
          <p14:tracePt t="33815" x="11266488" y="2184400"/>
          <p14:tracePt t="33822" x="11274425" y="2200275"/>
          <p14:tracePt t="33830" x="11299825" y="2227263"/>
          <p14:tracePt t="33846" x="11299825" y="2252663"/>
          <p14:tracePt t="33853" x="11299825" y="2278063"/>
          <p14:tracePt t="33878" x="11317288" y="2311400"/>
          <p14:tracePt t="34031" x="11342688" y="2303463"/>
          <p14:tracePt t="34062" x="11360150" y="2303463"/>
          <p14:tracePt t="34070" x="11368088" y="2286000"/>
          <p14:tracePt t="34078" x="11385550" y="2278063"/>
          <p14:tracePt t="34094" x="11385550" y="2252663"/>
          <p14:tracePt t="34102" x="11385550" y="2243138"/>
          <p14:tracePt t="34109" x="11385550" y="2227263"/>
          <p14:tracePt t="34214" x="11393488" y="2217738"/>
          <p14:tracePt t="34430" x="11410950" y="2243138"/>
          <p14:tracePt t="34439" x="11418888" y="2260600"/>
          <p14:tracePt t="35695" x="11418888" y="2268538"/>
          <p14:tracePt t="35711" x="11385550" y="2293938"/>
          <p14:tracePt t="35727" x="11376025" y="2311400"/>
          <p14:tracePt t="35742" x="11368088" y="2311400"/>
          <p14:tracePt t="35749" x="11350625" y="2319338"/>
          <p14:tracePt t="35774" x="11342688" y="2319338"/>
          <p14:tracePt t="35781" x="11317288" y="2319338"/>
          <p14:tracePt t="35870" x="11299825" y="2336800"/>
          <p14:tracePt t="37862" x="11291888" y="2344738"/>
          <p14:tracePt t="37870" x="11274425" y="2354263"/>
          <p14:tracePt t="37886" x="11274425" y="2371725"/>
          <p14:tracePt t="37894" x="11274425" y="2379663"/>
          <p14:tracePt t="37902" x="11274425" y="2405063"/>
          <p14:tracePt t="37909" x="11274425" y="2422525"/>
          <p14:tracePt t="37925" x="11274425" y="2430463"/>
          <p14:tracePt t="37933" x="11274425" y="2447925"/>
          <p14:tracePt t="37942" x="11274425" y="2473325"/>
          <p14:tracePt t="37949" x="11266488" y="2498725"/>
          <p14:tracePt t="37966" x="11266488" y="2506663"/>
          <p14:tracePt t="37974" x="11266488" y="2532063"/>
          <p14:tracePt t="37997" x="11266488" y="2549525"/>
          <p14:tracePt t="38006" x="11266488" y="2557463"/>
          <p14:tracePt t="38021" x="11266488" y="2574925"/>
          <p14:tracePt t="38038" x="11266488" y="2600325"/>
          <p14:tracePt t="38045" x="11266488" y="2608263"/>
          <p14:tracePt t="38054" x="11266488" y="2625725"/>
          <p14:tracePt t="38062" x="11266488" y="2633663"/>
          <p14:tracePt t="38078" x="11266488" y="2660650"/>
          <p14:tracePt t="38086" x="11266488" y="2668588"/>
          <p14:tracePt t="38093" x="11266488" y="2693988"/>
          <p14:tracePt t="38109" x="11266488" y="2762250"/>
          <p14:tracePt t="38118" x="11266488" y="2770188"/>
          <p14:tracePt t="38125" x="11266488" y="2813050"/>
          <p14:tracePt t="38134" x="11266488" y="2838450"/>
          <p14:tracePt t="38142" x="11266488" y="2889250"/>
          <p14:tracePt t="38149" x="11266488" y="2914650"/>
          <p14:tracePt t="38158" x="11274425" y="2957513"/>
          <p14:tracePt t="38166" x="11274425" y="3025775"/>
          <p14:tracePt t="38173" x="11274425" y="3051175"/>
          <p14:tracePt t="38181" x="11249025" y="3119438"/>
          <p14:tracePt t="38189" x="11188700" y="3221038"/>
          <p14:tracePt t="38198" x="11155363" y="3246438"/>
          <p14:tracePt t="38205" x="11104563" y="3297238"/>
          <p14:tracePt t="38245" x="11104563" y="3279775"/>
          <p14:tracePt t="38407" x="11112500" y="3279775"/>
          <p14:tracePt t="38414" x="11122025" y="3279775"/>
          <p14:tracePt t="38422" x="11129963" y="3279775"/>
          <p14:tracePt t="38432" x="11147425" y="3279775"/>
          <p14:tracePt t="38439" x="11206163" y="3263900"/>
          <p14:tracePt t="38462" x="11215688" y="3254375"/>
          <p14:tracePt t="38470" x="11215688" y="3238500"/>
          <p14:tracePt t="38479" x="11215688" y="3228975"/>
          <p14:tracePt t="38486" x="11215688" y="3211513"/>
          <p14:tracePt t="38663" x="11215688" y="3221038"/>
          <p14:tracePt t="38678" x="11215688" y="3228975"/>
          <p14:tracePt t="38686" x="11215688" y="3254375"/>
          <p14:tracePt t="38694" x="11231563" y="3289300"/>
          <p14:tracePt t="38701" x="11231563" y="3314700"/>
          <p14:tracePt t="38709" x="11231563" y="3322638"/>
          <p14:tracePt t="38717" x="11256963" y="3382963"/>
          <p14:tracePt t="38725" x="11256963" y="3433763"/>
          <p14:tracePt t="38733" x="11256963" y="3475038"/>
          <p14:tracePt t="38741" x="11256963" y="3517900"/>
          <p14:tracePt t="38749" x="11274425" y="3552825"/>
          <p14:tracePt t="38758" x="11274425" y="3594100"/>
          <p14:tracePt t="38765" x="11274425" y="3611563"/>
          <p14:tracePt t="38774" x="11274425" y="3619500"/>
          <p14:tracePt t="38798" x="11282363" y="3629025"/>
          <p14:tracePt t="38805" x="11282363" y="3646488"/>
          <p14:tracePt t="38813" x="11282363" y="3654425"/>
          <p14:tracePt t="38821" x="11282363" y="3671888"/>
          <p14:tracePt t="38829" x="11299825" y="3697288"/>
          <p14:tracePt t="38838" x="11299825" y="3722688"/>
          <p14:tracePt t="38845" x="11325225" y="3756025"/>
          <p14:tracePt t="38862" x="11342688" y="3781425"/>
          <p14:tracePt t="38869" x="11342688" y="3790950"/>
          <p14:tracePt t="38878" x="11360150" y="3806825"/>
          <p14:tracePt t="38892" x="11368088" y="3867150"/>
          <p14:tracePt t="38894" x="11385550" y="3875088"/>
          <p14:tracePt t="38901" x="11393488" y="3883025"/>
          <p14:tracePt t="38909" x="11410950" y="3908425"/>
          <p14:tracePt t="38917" x="11418888" y="3943350"/>
          <p14:tracePt t="38925" x="11436350" y="3986213"/>
          <p14:tracePt t="38933" x="11436350" y="4019550"/>
          <p14:tracePt t="38941" x="11436350" y="4027488"/>
          <p14:tracePt t="38949" x="11418888" y="4087813"/>
          <p14:tracePt t="38958" x="11385550" y="4105275"/>
          <p14:tracePt t="38965" x="11299825" y="4105275"/>
          <p14:tracePt t="38974" x="11215688" y="4105275"/>
          <p14:tracePt t="38981" x="11155363" y="4105275"/>
          <p14:tracePt t="39150" x="11231563" y="4105275"/>
          <p14:tracePt t="39160" x="11274425" y="4079875"/>
          <p14:tracePt t="39168" x="11291888" y="4079875"/>
          <p14:tracePt t="39177" x="11299825" y="4070350"/>
          <p14:tracePt t="39190" x="11299825" y="4052888"/>
          <p14:tracePt t="39222" x="11299825" y="4062413"/>
          <p14:tracePt t="39254" x="11299825" y="4070350"/>
          <p14:tracePt t="39270" x="11299825" y="4079875"/>
          <p14:tracePt t="39294" x="11307763" y="4095750"/>
          <p14:tracePt t="39318" x="11325225" y="4121150"/>
          <p14:tracePt t="39471" x="11333163" y="4130675"/>
          <p14:tracePt t="39478" x="11350625" y="4130675"/>
          <p14:tracePt t="39494" x="11360150" y="4130675"/>
          <p14:tracePt t="39502" x="11385550" y="4113213"/>
          <p14:tracePt t="39509" x="11418888" y="4070350"/>
          <p14:tracePt t="39518" x="11512550" y="4037013"/>
          <p14:tracePt t="39525" x="11555413" y="4002088"/>
          <p14:tracePt t="39534" x="11622088" y="3951288"/>
          <p14:tracePt t="39542" x="11725275" y="3892550"/>
          <p14:tracePt t="39550" x="11801475" y="3832225"/>
          <p14:tracePt t="39559" x="11903075" y="3756025"/>
          <p14:tracePt t="39566" x="12004675" y="3671888"/>
          <p14:tracePt t="39575" x="12098338" y="3629025"/>
        </p14:tracePtLst>
      </p14:laserTraceLst>
    </p:ext>
  </p:extLs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988" name="Rectangle 4"/>
          <p:cNvSpPr>
            <a:spLocks noGrp="1" noChangeArrowheads="1"/>
          </p:cNvSpPr>
          <p:nvPr>
            <p:ph type="ctrTitle" sz="quarter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Faktory a procesy biodostupnosti</a:t>
            </a:r>
          </a:p>
        </p:txBody>
      </p:sp>
    </p:spTree>
    <p:extLst>
      <p:ext uri="{BB962C8B-B14F-4D97-AF65-F5344CB8AC3E}">
        <p14:creationId xmlns:p14="http://schemas.microsoft.com/office/powerpoint/2010/main" val="172740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69"/>
    </mc:Choice>
    <mc:Fallback xmlns="">
      <p:transition spd="slow" advTm="9669"/>
    </mc:Fallback>
  </mc:AlternateContent>
  <p:extLst>
    <p:ext uri="{3A86A75C-4F4B-4683-9AE1-C65F6400EC91}">
      <p14:laserTraceLst xmlns:p14="http://schemas.microsoft.com/office/powerpoint/2010/main">
        <p14:tracePtLst>
          <p14:tracePt t="1034" x="11895138" y="3594100"/>
          <p14:tracePt t="1042" x="11664950" y="3594100"/>
          <p14:tracePt t="1050" x="11418888" y="3594100"/>
          <p14:tracePt t="1057" x="11104563" y="3594100"/>
          <p14:tracePt t="1066" x="10764838" y="3594100"/>
          <p14:tracePt t="1073" x="10450513" y="3594100"/>
          <p14:tracePt t="1082" x="10110788" y="3594100"/>
          <p14:tracePt t="1090" x="9702800" y="3594100"/>
          <p14:tracePt t="1098" x="9236075" y="3594100"/>
          <p14:tracePt t="1105" x="8759825" y="3568700"/>
          <p14:tracePt t="1114" x="8410575" y="3568700"/>
          <p14:tracePt t="1121" x="8088313" y="3517900"/>
          <p14:tracePt t="1129" x="7850188" y="3475038"/>
          <p14:tracePt t="1146" x="7637463" y="3416300"/>
          <p14:tracePt t="1153" x="7596188" y="3416300"/>
          <p14:tracePt t="1163" x="7545388" y="3382963"/>
          <p14:tracePt t="1169" x="7518400" y="3373438"/>
          <p14:tracePt t="1179" x="7467600" y="3322638"/>
          <p14:tracePt t="1185" x="7416800" y="3289300"/>
          <p14:tracePt t="1193" x="7348538" y="3238500"/>
          <p14:tracePt t="1201" x="7272338" y="3186113"/>
          <p14:tracePt t="1209" x="7229475" y="3135313"/>
          <p14:tracePt t="1217" x="7178675" y="3084513"/>
          <p14:tracePt t="1225" x="7145338" y="3051175"/>
          <p14:tracePt t="1233" x="7127875" y="3025775"/>
          <p14:tracePt t="1242" x="7127875" y="3016250"/>
          <p14:tracePt t="1249" x="7127875" y="2990850"/>
          <p14:tracePt t="1257" x="7127875" y="2940050"/>
          <p14:tracePt t="1266" x="7170738" y="2889250"/>
          <p14:tracePt t="1273" x="7204075" y="2820988"/>
          <p14:tracePt t="1282" x="7256463" y="2770188"/>
          <p14:tracePt t="1289" x="7272338" y="2744788"/>
          <p14:tracePt t="1298" x="7323138" y="2651125"/>
          <p14:tracePt t="1305" x="7340600" y="2608263"/>
          <p14:tracePt t="1315" x="7358063" y="2574925"/>
          <p14:tracePt t="1322" x="7373938" y="2516188"/>
          <p14:tracePt t="1329" x="7373938" y="2447925"/>
          <p14:tracePt t="1337" x="7373938" y="2387600"/>
          <p14:tracePt t="1345" x="7373938" y="2336800"/>
          <p14:tracePt t="1353" x="7373938" y="2278063"/>
          <p14:tracePt t="1362" x="7373938" y="2235200"/>
          <p14:tracePt t="1369" x="7373938" y="2184400"/>
          <p14:tracePt t="1379" x="7332663" y="2116138"/>
          <p14:tracePt t="1385" x="7229475" y="2030413"/>
          <p14:tracePt t="1394" x="7069138" y="1920875"/>
          <p14:tracePt t="1401" x="6975475" y="1860550"/>
          <p14:tracePt t="1409" x="6762750" y="1766888"/>
          <p14:tracePt t="1417" x="6534150" y="1674813"/>
          <p14:tracePt t="1425" x="6270625" y="1631950"/>
          <p14:tracePt t="1433" x="5938838" y="1530350"/>
          <p14:tracePt t="1442" x="5657850" y="1504950"/>
          <p14:tracePt t="1450" x="5335588" y="1452563"/>
          <p14:tracePt t="1457" x="5054600" y="1427163"/>
          <p14:tracePt t="1466" x="4749800" y="1427163"/>
          <p14:tracePt t="1473" x="4460875" y="1427163"/>
          <p14:tracePt t="1482" x="4154488" y="1427163"/>
          <p14:tracePt t="1489" x="3900488" y="1427163"/>
          <p14:tracePt t="1497" x="3652838" y="1427163"/>
          <p14:tracePt t="1506" x="3424238" y="1427163"/>
          <p14:tracePt t="1514" x="3228975" y="1427163"/>
          <p14:tracePt t="1522" x="3059113" y="1427163"/>
          <p14:tracePt t="1529" x="2965450" y="1427163"/>
          <p14:tracePt t="1537" x="2879725" y="1427163"/>
          <p14:tracePt t="1545" x="2838450" y="1427163"/>
          <p14:tracePt t="1553" x="2770188" y="1427163"/>
          <p14:tracePt t="1562" x="2709863" y="1427163"/>
          <p14:tracePt t="1569" x="2625725" y="1427163"/>
          <p14:tracePt t="1579" x="2549525" y="1462088"/>
          <p14:tracePt t="1585" x="2481263" y="1495425"/>
          <p14:tracePt t="1594" x="2352675" y="1555750"/>
          <p14:tracePt t="1602" x="2235200" y="1614488"/>
          <p14:tracePt t="1609" x="2132013" y="1700213"/>
          <p14:tracePt t="1617" x="2055813" y="1758950"/>
          <p14:tracePt t="1625" x="1979613" y="1835150"/>
          <p14:tracePt t="1633" x="1928813" y="1878013"/>
          <p14:tracePt t="1642" x="1878013" y="1928813"/>
          <p14:tracePt t="1650" x="1852613" y="1979613"/>
          <p14:tracePt t="1657" x="1835150" y="2039938"/>
          <p14:tracePt t="1666" x="1835150" y="2090738"/>
          <p14:tracePt t="1673" x="1835150" y="2174875"/>
          <p14:tracePt t="1682" x="1835150" y="2217738"/>
          <p14:tracePt t="1689" x="1835150" y="2260600"/>
          <p14:tracePt t="1698" x="1835150" y="2328863"/>
          <p14:tracePt t="1705" x="1835150" y="2371725"/>
          <p14:tracePt t="1713" x="1835150" y="2422525"/>
          <p14:tracePt t="1721" x="1852613" y="2463800"/>
          <p14:tracePt t="1729" x="1852613" y="2489200"/>
          <p14:tracePt t="1737" x="1868488" y="2557463"/>
          <p14:tracePt t="1745" x="1868488" y="2617788"/>
          <p14:tracePt t="1753" x="1868488" y="2651125"/>
          <p14:tracePt t="1762" x="1885950" y="2711450"/>
          <p14:tracePt t="1769" x="1903413" y="2805113"/>
          <p14:tracePt t="1778" x="1946275" y="2906713"/>
          <p14:tracePt t="1785" x="1962150" y="2949575"/>
          <p14:tracePt t="1793" x="1979613" y="3000375"/>
          <p14:tracePt t="1801" x="1997075" y="3059113"/>
          <p14:tracePt t="1809" x="2047875" y="3135313"/>
          <p14:tracePt t="1818" x="2081213" y="3203575"/>
          <p14:tracePt t="1826" x="2141538" y="3305175"/>
          <p14:tracePt t="1833" x="2235200" y="3459163"/>
          <p14:tracePt t="1842" x="2260600" y="3509963"/>
          <p14:tracePt t="1849" x="2336800" y="3619500"/>
          <p14:tracePt t="1857" x="2370138" y="3687763"/>
          <p14:tracePt t="1866" x="2430463" y="3790950"/>
          <p14:tracePt t="1873" x="2481263" y="3841750"/>
          <p14:tracePt t="1882" x="2540000" y="3908425"/>
          <p14:tracePt t="1890" x="2641600" y="3994150"/>
          <p14:tracePt t="1898" x="2735263" y="4052888"/>
          <p14:tracePt t="1905" x="2897188" y="4138613"/>
          <p14:tracePt t="1913" x="3049588" y="4257675"/>
          <p14:tracePt t="1921" x="3254375" y="4341813"/>
          <p14:tracePt t="1930" x="3517900" y="4460875"/>
          <p14:tracePt t="1937" x="3781425" y="4564063"/>
          <p14:tracePt t="1945" x="4103688" y="4640263"/>
          <p14:tracePt t="1953" x="4367213" y="4683125"/>
          <p14:tracePt t="1962" x="4681538" y="4733925"/>
          <p14:tracePt t="1969" x="4970463" y="4759325"/>
          <p14:tracePt t="1979" x="5216525" y="4759325"/>
          <p14:tracePt t="1985" x="5446713" y="4759325"/>
          <p14:tracePt t="1994" x="5726113" y="4759325"/>
          <p14:tracePt t="2001" x="6007100" y="4759325"/>
          <p14:tracePt t="2009" x="6311900" y="4759325"/>
          <p14:tracePt t="2017" x="6661150" y="4759325"/>
          <p14:tracePt t="2025" x="7127875" y="4759325"/>
          <p14:tracePt t="2033" x="7527925" y="4759325"/>
          <p14:tracePt t="2042" x="8054975" y="4759325"/>
          <p14:tracePt t="2049" x="8521700" y="4759325"/>
          <p14:tracePt t="2057" x="9099550" y="4759325"/>
          <p14:tracePt t="2066" x="9558338" y="4759325"/>
          <p14:tracePt t="2073" x="10194925" y="4759325"/>
          <p14:tracePt t="2082" x="10721975" y="4759325"/>
          <p14:tracePt t="2089" x="11071225" y="4759325"/>
          <p14:tracePt t="2098" x="11418888" y="4759325"/>
          <p14:tracePt t="2105" x="11647488" y="4759325"/>
          <p14:tracePt t="2113" x="11791950" y="4759325"/>
          <p14:tracePt t="2122" x="11877675" y="4759325"/>
          <p14:tracePt t="2129" x="11920538" y="4759325"/>
          <p14:tracePt t="2379" x="11920538" y="4749800"/>
          <p14:tracePt t="2387" x="11903075" y="4749800"/>
          <p14:tracePt t="2396" x="11877675" y="4724400"/>
          <p14:tracePt t="2403" x="11852275" y="4724400"/>
          <p14:tracePt t="2410" x="11826875" y="4708525"/>
          <p14:tracePt t="2433" x="11809413" y="4708525"/>
          <p14:tracePt t="2514" x="11784013" y="4699000"/>
          <p14:tracePt t="2554" x="11776075" y="4699000"/>
          <p14:tracePt t="2570" x="11750675" y="4699000"/>
          <p14:tracePt t="2594" x="11733213" y="4699000"/>
          <p14:tracePt t="2602" x="11725275" y="4699000"/>
          <p14:tracePt t="2626" x="11699875" y="4683125"/>
          <p14:tracePt t="2651" x="11682413" y="4683125"/>
          <p14:tracePt t="2690" x="11674475" y="4683125"/>
          <p14:tracePt t="2722" x="11647488" y="4673600"/>
          <p14:tracePt t="2746" x="11631613" y="4657725"/>
          <p14:tracePt t="2770" x="11622088" y="4648200"/>
          <p14:tracePt t="2811" x="11606213" y="4630738"/>
          <p14:tracePt t="2970" x="11596688" y="4622800"/>
          <p14:tracePt t="2980" x="11571288" y="4597400"/>
          <p14:tracePt t="2987" x="11555413" y="4579938"/>
          <p14:tracePt t="2995" x="11545888" y="4572000"/>
          <p14:tracePt t="3003" x="11520488" y="4554538"/>
          <p14:tracePt t="3010" x="11452225" y="4503738"/>
          <p14:tracePt t="3018" x="11436350" y="4495800"/>
          <p14:tracePt t="3025" x="11410950" y="4495800"/>
          <p14:tracePt t="3034" x="11385550" y="4478338"/>
          <p14:tracePt t="3042" x="11350625" y="4460875"/>
          <p14:tracePt t="3050" x="11325225" y="4452938"/>
          <p14:tracePt t="3057" x="11291888" y="4435475"/>
          <p14:tracePt t="3066" x="11206163" y="4402138"/>
          <p14:tracePt t="3073" x="11137900" y="4359275"/>
          <p14:tracePt t="3082" x="11061700" y="4325938"/>
          <p14:tracePt t="3089" x="10968038" y="4308475"/>
          <p14:tracePt t="3098" x="10848975" y="4249738"/>
          <p14:tracePt t="3105" x="10729913" y="4224338"/>
          <p14:tracePt t="3113" x="10585450" y="4206875"/>
          <p14:tracePt t="3122" x="10509250" y="4146550"/>
          <p14:tracePt t="3129" x="10458450" y="4146550"/>
          <p14:tracePt t="3146" x="10425113" y="4138613"/>
          <p14:tracePt t="3234" x="10415588" y="4138613"/>
          <p14:tracePt t="3251" x="10382250" y="4121150"/>
          <p14:tracePt t="3258" x="10382250" y="4113213"/>
          <p14:tracePt t="3265" x="10374313" y="4105275"/>
          <p14:tracePt t="3273" x="10374313" y="4087813"/>
          <p14:tracePt t="3282" x="10364788" y="4079875"/>
          <p14:tracePt t="3289" x="10348913" y="4062413"/>
          <p14:tracePt t="3298" x="10339388" y="4052888"/>
          <p14:tracePt t="3305" x="10323513" y="4037013"/>
          <p14:tracePt t="3321" x="10280650" y="3994150"/>
          <p14:tracePt t="3329" x="10271125" y="3986213"/>
          <p14:tracePt t="3337" x="10255250" y="3976688"/>
          <p14:tracePt t="3353" x="10212388" y="3943350"/>
          <p14:tracePt t="3362" x="10204450" y="3935413"/>
          <p14:tracePt t="3369" x="10194925" y="3917950"/>
          <p14:tracePt t="3483" x="10179050" y="3908425"/>
          <p14:tracePt t="3499" x="10169525" y="3908425"/>
          <p14:tracePt t="3514" x="10144125" y="3892550"/>
          <p14:tracePt t="3851" x="10126663" y="3883025"/>
          <p14:tracePt t="3859" x="10101263" y="3883025"/>
          <p14:tracePt t="3867" x="10075863" y="3867150"/>
          <p14:tracePt t="3882" x="10042525" y="3857625"/>
          <p14:tracePt t="4019" x="10042525" y="3900488"/>
          <p14:tracePt t="4027" x="10042525" y="3908425"/>
          <p14:tracePt t="4035" x="10042525" y="3968750"/>
          <p14:tracePt t="4044" x="10042525" y="3994150"/>
          <p14:tracePt t="4050" x="10025063" y="4079875"/>
          <p14:tracePt t="4058" x="9999663" y="4113213"/>
          <p14:tracePt t="4067" x="9983788" y="4121150"/>
          <p14:tracePt t="4073" x="9974263" y="4181475"/>
          <p14:tracePt t="4082" x="9940925" y="4214813"/>
          <p14:tracePt t="4089" x="9880600" y="4325938"/>
          <p14:tracePt t="4097" x="9786938" y="4384675"/>
          <p14:tracePt t="4105" x="9736138" y="4435475"/>
          <p14:tracePt t="4323" x="9736138" y="4427538"/>
          <p14:tracePt t="4332" x="9736138" y="4376738"/>
          <p14:tracePt t="4339" x="9736138" y="4171950"/>
          <p14:tracePt t="4347" x="9745663" y="4027488"/>
          <p14:tracePt t="4354" x="9761538" y="3986213"/>
          <p14:tracePt t="4362" x="9779000" y="3935413"/>
          <p14:tracePt t="4369" x="9779000" y="3908425"/>
          <p14:tracePt t="4379" x="9771063" y="3857625"/>
          <p14:tracePt t="4386" x="9728200" y="3849688"/>
          <p14:tracePt t="4394" x="9702800" y="3849688"/>
          <p14:tracePt t="4458" x="9685338" y="3832225"/>
          <p14:tracePt t="4628" x="9694863" y="3824288"/>
          <p14:tracePt t="4636" x="9720263" y="3857625"/>
          <p14:tracePt t="4644" x="9779000" y="3968750"/>
          <p14:tracePt t="4651" x="9812338" y="4037013"/>
          <p14:tracePt t="4658" x="9915525" y="4171950"/>
          <p14:tracePt t="4666" x="9983788" y="4291013"/>
          <p14:tracePt t="4673" x="10067925" y="4445000"/>
          <p14:tracePt t="4683" x="10136188" y="4622800"/>
          <p14:tracePt t="4689" x="10204450" y="4775200"/>
          <p14:tracePt t="4698" x="10288588" y="4962525"/>
          <p14:tracePt t="4705" x="10323513" y="5030788"/>
          <p14:tracePt t="4713" x="10339388" y="5099050"/>
          <p14:tracePt t="4721" x="10339388" y="5106988"/>
          <p14:tracePt t="4947" x="10407650" y="5005388"/>
          <p14:tracePt t="4954" x="10509250" y="4919663"/>
          <p14:tracePt t="4962" x="10585450" y="4868863"/>
          <p14:tracePt t="4969" x="10688638" y="4810125"/>
          <p14:tracePt t="4978" x="10747375" y="4792663"/>
          <p14:tracePt t="4985" x="10764838" y="4775200"/>
          <p14:tracePt t="4993" x="10764838" y="4767263"/>
          <p14:tracePt t="5001" x="10756900" y="4741863"/>
          <p14:tracePt t="5017" x="10756900" y="4724400"/>
          <p14:tracePt t="5025" x="10756900" y="4699000"/>
          <p14:tracePt t="5041" x="10756900" y="4691063"/>
          <p14:tracePt t="5057" x="10756900" y="4673600"/>
          <p14:tracePt t="5065" x="10756900" y="4665663"/>
          <p14:tracePt t="5082" x="10756900" y="4622800"/>
          <p14:tracePt t="5089" x="10756900" y="4614863"/>
          <p14:tracePt t="5098" x="10756900" y="4589463"/>
          <p14:tracePt t="5105" x="10756900" y="4572000"/>
          <p14:tracePt t="5113" x="10756900" y="4546600"/>
          <p14:tracePt t="5121" x="10756900" y="4538663"/>
          <p14:tracePt t="5129" x="10756900" y="4495800"/>
          <p14:tracePt t="5145" x="10756900" y="4402138"/>
          <p14:tracePt t="5153" x="10756900" y="4359275"/>
          <p14:tracePt t="5162" x="10747375" y="4351338"/>
          <p14:tracePt t="5185" x="10747375" y="4333875"/>
          <p14:tracePt t="5507" x="10729913" y="4325938"/>
          <p14:tracePt t="5514" x="10704513" y="4308475"/>
          <p14:tracePt t="5521" x="10696575" y="4308475"/>
          <p14:tracePt t="5529" x="10671175" y="4283075"/>
          <p14:tracePt t="5561" x="10620375" y="4283075"/>
          <p14:tracePt t="5569" x="10594975" y="4283075"/>
          <p14:tracePt t="5578" x="10552113" y="4265613"/>
          <p14:tracePt t="5585" x="10518775" y="4265613"/>
          <p14:tracePt t="5594" x="10475913" y="4265613"/>
          <p14:tracePt t="5601" x="10467975" y="4257675"/>
          <p14:tracePt t="5609" x="10450513" y="4257675"/>
          <p14:tracePt t="6123" x="10467975" y="4240213"/>
          <p14:tracePt t="7194" x="10483850" y="4240213"/>
          <p14:tracePt t="7211" x="10493375" y="4240213"/>
          <p14:tracePt t="7219" x="10509250" y="4249738"/>
          <p14:tracePt t="7227" x="10518775" y="4249738"/>
          <p14:tracePt t="7234" x="10526713" y="4257675"/>
          <p14:tracePt t="7241" x="10544175" y="4283075"/>
          <p14:tracePt t="7249" x="10552113" y="4300538"/>
          <p14:tracePt t="7257" x="10569575" y="4308475"/>
          <p14:tracePt t="7265" x="10577513" y="4351338"/>
          <p14:tracePt t="7281" x="10594975" y="4359275"/>
          <p14:tracePt t="7289" x="10602913" y="4376738"/>
          <p14:tracePt t="7298" x="10620375" y="4402138"/>
          <p14:tracePt t="7314" x="10628313" y="4410075"/>
          <p14:tracePt t="7329" x="10628313" y="4427538"/>
          <p14:tracePt t="7337" x="10645775" y="4435475"/>
          <p14:tracePt t="7345" x="10653713" y="4452938"/>
          <p14:tracePt t="7353" x="10671175" y="4460875"/>
          <p14:tracePt t="7385" x="10679113" y="4470400"/>
          <p14:tracePt t="7401" x="10688638" y="4486275"/>
          <p14:tracePt t="7433" x="10688638" y="4513263"/>
          <p14:tracePt t="7441" x="10704513" y="4538663"/>
          <p14:tracePt t="7457" x="10729913" y="4554538"/>
          <p14:tracePt t="7497" x="10747375" y="4554538"/>
          <p14:tracePt t="7505" x="10772775" y="4554538"/>
          <p14:tracePt t="7513" x="10798175" y="4554538"/>
          <p14:tracePt t="7521" x="10891838" y="4529138"/>
          <p14:tracePt t="7529" x="10917238" y="4513263"/>
          <p14:tracePt t="7537" x="11010900" y="4435475"/>
          <p14:tracePt t="7545" x="11096625" y="4333875"/>
          <p14:tracePt t="7553" x="11137900" y="4283075"/>
          <p14:tracePt t="7561" x="11249025" y="4181475"/>
          <p14:tracePt t="7569" x="11282363" y="4113213"/>
          <p14:tracePt t="7578" x="11368088" y="3986213"/>
          <p14:tracePt t="7585" x="11393488" y="3951288"/>
          <p14:tracePt t="7593" x="11444288" y="3908425"/>
          <p14:tracePt t="7602" x="11461750" y="3857625"/>
          <p14:tracePt t="7609" x="11495088" y="3832225"/>
          <p14:tracePt t="7617" x="11520488" y="3781425"/>
          <p14:tracePt t="7625" x="11537950" y="3763963"/>
          <p14:tracePt t="7633" x="11563350" y="3713163"/>
          <p14:tracePt t="7641" x="11639550" y="3629025"/>
          <p14:tracePt t="7649" x="11715750" y="3578225"/>
          <p14:tracePt t="7657" x="11791950" y="3517900"/>
          <p14:tracePt t="7665" x="11860213" y="3484563"/>
          <p14:tracePt t="7673" x="11961813" y="3424238"/>
          <p14:tracePt t="7682" x="11988800" y="3398838"/>
          <p14:tracePt t="7689" x="12055475" y="3365500"/>
          <p14:tracePt t="7698" x="12072938" y="3348038"/>
          <p14:tracePt t="7705" x="12106275" y="3348038"/>
          <p14:tracePt t="7713" x="12123738" y="3340100"/>
          <p14:tracePt t="7722" x="12133263" y="3340100"/>
          <p14:tracePt t="7777" x="12158663" y="3340100"/>
          <p14:tracePt t="7795" x="12184063" y="334010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Stresory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AJ stress = </a:t>
            </a:r>
            <a:r>
              <a:rPr lang="en-GB" dirty="0" err="1"/>
              <a:t>tlak</a:t>
            </a:r>
            <a:r>
              <a:rPr lang="en-GB" dirty="0"/>
              <a:t>, </a:t>
            </a:r>
            <a:r>
              <a:rPr lang="en-GB" dirty="0" err="1"/>
              <a:t>důraz</a:t>
            </a:r>
            <a:r>
              <a:rPr lang="en-GB" dirty="0"/>
              <a:t>, </a:t>
            </a:r>
            <a:r>
              <a:rPr lang="en-GB" dirty="0" err="1"/>
              <a:t>tíseň</a:t>
            </a:r>
            <a:r>
              <a:rPr lang="en-GB" dirty="0"/>
              <a:t>, </a:t>
            </a:r>
            <a:r>
              <a:rPr lang="en-GB" dirty="0" err="1"/>
              <a:t>nesnáz</a:t>
            </a:r>
            <a:endParaRPr lang="cs-CZ" dirty="0"/>
          </a:p>
          <a:p>
            <a:r>
              <a:rPr lang="cs-CZ" dirty="0"/>
              <a:t>ve vědě ale není stres daný podnět prostředí, ale spíše stav organismů (biosystému)</a:t>
            </a:r>
          </a:p>
          <a:p>
            <a:r>
              <a:rPr lang="cs-CZ" b="1" dirty="0"/>
              <a:t>Míchal (1992): stres je stav, ve kterém se nachází živý systém při mobilizaci obranných nebo nápravných procesů vůči podnětům přesahujícím obvyklé rozpětí homeostázy </a:t>
            </a:r>
          </a:p>
          <a:p>
            <a:r>
              <a:rPr lang="cs-CZ" dirty="0"/>
              <a:t>daný faktor tedy není „stres“ ale spíše „stresor“</a:t>
            </a:r>
          </a:p>
          <a:p>
            <a:endParaRPr lang="cs-CZ" dirty="0"/>
          </a:p>
          <a:p>
            <a:r>
              <a:rPr lang="cs-CZ" dirty="0"/>
              <a:t>NAVÍC: označit nějaký faktor jako stresor nelze bez znalosti reakce, stavu organismu (biosystému), a ta je u každého jiná ...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5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391084161"/>
      </p:ext>
    </p:extLst>
  </p:cSld>
  <p:clrMapOvr>
    <a:masterClrMapping/>
  </p:clrMapOvr>
  <p:transition advTm="180823"/>
  <p:extLst>
    <p:ext uri="{3A86A75C-4F4B-4683-9AE1-C65F6400EC91}">
      <p14:laserTraceLst xmlns:p14="http://schemas.microsoft.com/office/powerpoint/2010/main">
        <p14:tracePtLst>
          <p14:tracePt t="581" x="11895138" y="3271838"/>
          <p14:tracePt t="590" x="11750675" y="3254375"/>
          <p14:tracePt t="597" x="11682413" y="3238500"/>
          <p14:tracePt t="606" x="11614150" y="3221038"/>
          <p14:tracePt t="613" x="11530013" y="3221038"/>
          <p14:tracePt t="621" x="11512550" y="3203575"/>
          <p14:tracePt t="629" x="11487150" y="3195638"/>
          <p14:tracePt t="637" x="11401425" y="3152775"/>
          <p14:tracePt t="653" x="11376025" y="3152775"/>
          <p14:tracePt t="669" x="11342688" y="3144838"/>
          <p14:tracePt t="765" x="11333163" y="3144838"/>
          <p14:tracePt t="773" x="11307763" y="3144838"/>
          <p14:tracePt t="781" x="11291888" y="3144838"/>
          <p14:tracePt t="790" x="11266488" y="3144838"/>
          <p14:tracePt t="797" x="11241088" y="3144838"/>
          <p14:tracePt t="807" x="11215688" y="3127375"/>
          <p14:tracePt t="813" x="11198225" y="3119438"/>
          <p14:tracePt t="821" x="11155363" y="3076575"/>
          <p14:tracePt t="829" x="11129963" y="3059113"/>
          <p14:tracePt t="837" x="11061700" y="3008313"/>
          <p14:tracePt t="845" x="11028363" y="2974975"/>
          <p14:tracePt t="853" x="10977563" y="2922588"/>
          <p14:tracePt t="861" x="10901363" y="2846388"/>
          <p14:tracePt t="869" x="10833100" y="2795588"/>
          <p14:tracePt t="877" x="10704513" y="2711450"/>
          <p14:tracePt t="885" x="10628313" y="2676525"/>
          <p14:tracePt t="893" x="10501313" y="2592388"/>
          <p14:tracePt t="901" x="10399713" y="2481263"/>
          <p14:tracePt t="909" x="10298113" y="2405063"/>
          <p14:tracePt t="917" x="10204450" y="2362200"/>
          <p14:tracePt t="926" x="10101263" y="2286000"/>
          <p14:tracePt t="933" x="10025063" y="2227263"/>
          <p14:tracePt t="941" x="9974263" y="2192338"/>
          <p14:tracePt t="949" x="9906000" y="2141538"/>
          <p14:tracePt t="957" x="9855200" y="2116138"/>
          <p14:tracePt t="965" x="9812338" y="2065338"/>
          <p14:tracePt t="973" x="9779000" y="2047875"/>
          <p14:tracePt t="981" x="9771063" y="2039938"/>
          <p14:tracePt t="997" x="9753600" y="2022475"/>
          <p14:tracePt t="1013" x="9728200" y="1997075"/>
          <p14:tracePt t="1021" x="9702800" y="1979613"/>
          <p14:tracePt t="1029" x="9634538" y="1963738"/>
          <p14:tracePt t="1037" x="9575800" y="1963738"/>
          <p14:tracePt t="1045" x="9464675" y="1997075"/>
          <p14:tracePt t="1053" x="9413875" y="2014538"/>
          <p14:tracePt t="1061" x="9363075" y="2055813"/>
          <p14:tracePt t="1069" x="9363075" y="2073275"/>
          <p14:tracePt t="1286" x="9431338" y="2090738"/>
          <p14:tracePt t="1295" x="9464675" y="2082800"/>
          <p14:tracePt t="1302" x="9507538" y="2082800"/>
          <p14:tracePt t="1309" x="9575800" y="2030413"/>
          <p14:tracePt t="1317" x="9591675" y="2014538"/>
          <p14:tracePt t="1326" x="9601200" y="1989138"/>
          <p14:tracePt t="1341" x="9601200" y="1979613"/>
          <p14:tracePt t="1348" x="9583738" y="1963738"/>
          <p14:tracePt t="1357" x="9575800" y="1963738"/>
          <p14:tracePt t="1364" x="9498013" y="1920875"/>
          <p14:tracePt t="1372" x="9396413" y="1835150"/>
          <p14:tracePt t="1381" x="9320213" y="1784350"/>
          <p14:tracePt t="1389" x="9244013" y="1725613"/>
          <p14:tracePt t="1397" x="9117013" y="1639888"/>
          <p14:tracePt t="1406" x="9048750" y="1606550"/>
          <p14:tracePt t="1413" x="8997950" y="1555750"/>
          <p14:tracePt t="1421" x="8929688" y="1520825"/>
          <p14:tracePt t="1429" x="8828088" y="1436688"/>
          <p14:tracePt t="1437" x="8793163" y="1427163"/>
          <p14:tracePt t="1445" x="8750300" y="1393825"/>
          <p14:tracePt t="1453" x="8674100" y="1317625"/>
          <p14:tracePt t="1461" x="8648700" y="1292225"/>
          <p14:tracePt t="1469" x="8615363" y="1257300"/>
          <p14:tracePt t="1485" x="8572500" y="1216025"/>
          <p14:tracePt t="1493" x="8539163" y="1198563"/>
          <p14:tracePt t="1501" x="8513763" y="1181100"/>
          <p14:tracePt t="1509" x="8478838" y="1163638"/>
          <p14:tracePt t="1517" x="8453438" y="1163638"/>
          <p14:tracePt t="1526" x="8402638" y="1138238"/>
          <p14:tracePt t="1533" x="8377238" y="1122363"/>
          <p14:tracePt t="1541" x="8369300" y="1122363"/>
          <p14:tracePt t="1549" x="8308975" y="1104900"/>
          <p14:tracePt t="1565" x="8301038" y="1104900"/>
          <p14:tracePt t="2342" x="8240713" y="1104900"/>
          <p14:tracePt t="2350" x="8156575" y="1104900"/>
          <p14:tracePt t="2358" x="8037513" y="1104900"/>
          <p14:tracePt t="2365" x="7867650" y="1104900"/>
          <p14:tracePt t="2372" x="7672388" y="1104900"/>
          <p14:tracePt t="2381" x="7502525" y="1104900"/>
          <p14:tracePt t="2389" x="7272338" y="1104900"/>
          <p14:tracePt t="2397" x="7077075" y="1104900"/>
          <p14:tracePt t="2406" x="6856413" y="1104900"/>
          <p14:tracePt t="2413" x="6653213" y="1104900"/>
          <p14:tracePt t="2422" x="6456363" y="1104900"/>
          <p14:tracePt t="2429" x="6227763" y="1104900"/>
          <p14:tracePt t="2437" x="5981700" y="1104900"/>
          <p14:tracePt t="2445" x="5751513" y="1104900"/>
          <p14:tracePt t="2453" x="5497513" y="1104900"/>
          <p14:tracePt t="2461" x="5216525" y="1104900"/>
          <p14:tracePt t="2469" x="5046663" y="1104900"/>
          <p14:tracePt t="2477" x="4818063" y="1104900"/>
          <p14:tracePt t="2485" x="4595813" y="1104900"/>
          <p14:tracePt t="2493" x="4367213" y="1104900"/>
          <p14:tracePt t="2501" x="4171950" y="1104900"/>
          <p14:tracePt t="2509" x="4027488" y="1104900"/>
          <p14:tracePt t="2517" x="3883025" y="1104900"/>
          <p14:tracePt t="2525" x="3771900" y="1104900"/>
          <p14:tracePt t="2533" x="3687763" y="1104900"/>
          <p14:tracePt t="2541" x="3594100" y="1104900"/>
          <p14:tracePt t="2549" x="3551238" y="1104900"/>
          <p14:tracePt t="2557" x="3508375" y="1104900"/>
          <p14:tracePt t="2565" x="3492500" y="1104900"/>
          <p14:tracePt t="2572" x="3449638" y="1104900"/>
          <p14:tracePt t="2581" x="3424238" y="1130300"/>
          <p14:tracePt t="2597" x="3373438" y="1147763"/>
          <p14:tracePt t="2606" x="3363913" y="1147763"/>
          <p14:tracePt t="2613" x="3305175" y="1173163"/>
          <p14:tracePt t="2621" x="3254375" y="1206500"/>
          <p14:tracePt t="2629" x="3168650" y="1241425"/>
          <p14:tracePt t="2637" x="3100388" y="1257300"/>
          <p14:tracePt t="2645" x="3033713" y="1292225"/>
          <p14:tracePt t="2653" x="2930525" y="1333500"/>
          <p14:tracePt t="2661" x="2811463" y="1350963"/>
          <p14:tracePt t="2669" x="2719388" y="1393825"/>
          <p14:tracePt t="2676" x="2659063" y="1393825"/>
          <p14:tracePt t="2685" x="2549525" y="1411288"/>
          <p14:tracePt t="2693" x="2455863" y="1427163"/>
          <p14:tracePt t="2701" x="2336800" y="1444625"/>
          <p14:tracePt t="2709" x="2217738" y="1444625"/>
          <p14:tracePt t="2717" x="2098675" y="1487488"/>
          <p14:tracePt t="2725" x="2012950" y="1487488"/>
          <p14:tracePt t="2733" x="1920875" y="1504950"/>
          <p14:tracePt t="2741" x="1852613" y="1504950"/>
          <p14:tracePt t="2749" x="1827213" y="1504950"/>
          <p14:tracePt t="2917" x="1817688" y="1504950"/>
          <p14:tracePt t="2933" x="1801813" y="1520825"/>
          <p14:tracePt t="2949" x="1792288" y="1520825"/>
          <p14:tracePt t="2958" x="1766888" y="1530350"/>
          <p14:tracePt t="2989" x="1733550" y="1563688"/>
          <p14:tracePt t="3006" x="1724025" y="1563688"/>
          <p14:tracePt t="3244" x="1708150" y="1563688"/>
          <p14:tracePt t="3252" x="1698625" y="1563688"/>
          <p14:tracePt t="3261" x="1657350" y="1563688"/>
          <p14:tracePt t="3268" x="1631950" y="1563688"/>
          <p14:tracePt t="3276" x="1563688" y="1563688"/>
          <p14:tracePt t="3284" x="1538288" y="1563688"/>
          <p14:tracePt t="3292" x="1495425" y="1563688"/>
          <p14:tracePt t="3300" x="1477963" y="1563688"/>
          <p14:tracePt t="3509" x="1470025" y="1571625"/>
          <p14:tracePt t="3533" x="1470025" y="1589088"/>
          <p14:tracePt t="3542" x="1503363" y="1614488"/>
          <p14:tracePt t="3549" x="1512888" y="1622425"/>
          <p14:tracePt t="3557" x="1528763" y="1639888"/>
          <p14:tracePt t="3564" x="1538288" y="1639888"/>
          <p14:tracePt t="3572" x="1554163" y="1639888"/>
          <p14:tracePt t="3581" x="1563688" y="1639888"/>
          <p14:tracePt t="3589" x="1589088" y="1649413"/>
          <p14:tracePt t="3597" x="1606550" y="1649413"/>
          <p14:tracePt t="3606" x="1631950" y="1665288"/>
          <p14:tracePt t="3622" x="1690688" y="1665288"/>
          <p14:tracePt t="3629" x="1708150" y="1665288"/>
          <p14:tracePt t="3637" x="1749425" y="1690688"/>
          <p14:tracePt t="3645" x="1776413" y="1690688"/>
          <p14:tracePt t="3653" x="1784350" y="1690688"/>
          <p14:tracePt t="3661" x="1843088" y="1708150"/>
          <p14:tracePt t="3677" x="1852613" y="1708150"/>
          <p14:tracePt t="3685" x="1878013" y="1708150"/>
          <p14:tracePt t="3693" x="1911350" y="1708150"/>
          <p14:tracePt t="3701" x="1920875" y="1708150"/>
          <p14:tracePt t="3709" x="1962150" y="1708150"/>
          <p14:tracePt t="3717" x="1987550" y="1708150"/>
          <p14:tracePt t="3725" x="2030413" y="1708150"/>
          <p14:tracePt t="3733" x="2055813" y="1708150"/>
          <p14:tracePt t="3741" x="2106613" y="1708150"/>
          <p14:tracePt t="3748" x="2132013" y="1708150"/>
          <p14:tracePt t="3757" x="2157413" y="1708150"/>
          <p14:tracePt t="3765" x="2174875" y="1708150"/>
          <p14:tracePt t="3772" x="2182813" y="1700213"/>
          <p14:tracePt t="3789" x="2192338" y="1700213"/>
          <p14:tracePt t="3845" x="2235200" y="1700213"/>
          <p14:tracePt t="3853" x="2260600" y="1700213"/>
          <p14:tracePt t="3861" x="2327275" y="1700213"/>
          <p14:tracePt t="3869" x="2387600" y="1700213"/>
          <p14:tracePt t="3877" x="2438400" y="1700213"/>
          <p14:tracePt t="3886" x="2481263" y="1700213"/>
          <p14:tracePt t="3894" x="2524125" y="1700213"/>
          <p14:tracePt t="3901" x="2557463" y="1700213"/>
          <p14:tracePt t="3910" x="2600325" y="1700213"/>
          <p14:tracePt t="3917" x="2625725" y="1690688"/>
          <p14:tracePt t="3926" x="2641600" y="1690688"/>
          <p14:tracePt t="3933" x="2684463" y="1674813"/>
          <p14:tracePt t="3998" x="2693988" y="1665288"/>
          <p14:tracePt t="4013" x="2693988" y="1649413"/>
          <p14:tracePt t="4022" x="2693988" y="1639888"/>
          <p14:tracePt t="4037" x="2693988" y="1622425"/>
          <p14:tracePt t="4045" x="2693988" y="1614488"/>
          <p14:tracePt t="4053" x="2676525" y="1606550"/>
          <p14:tracePt t="4077" x="2616200" y="1555750"/>
          <p14:tracePt t="4094" x="2524125" y="1538288"/>
          <p14:tracePt t="4101" x="2497138" y="1520825"/>
          <p14:tracePt t="4109" x="2379663" y="1470025"/>
          <p14:tracePt t="4117" x="2352675" y="1470025"/>
          <p14:tracePt t="4125" x="2327275" y="1452563"/>
          <p14:tracePt t="4133" x="2260600" y="1452563"/>
          <p14:tracePt t="4141" x="2217738" y="1436688"/>
          <p14:tracePt t="4149" x="2166938" y="1401763"/>
          <p14:tracePt t="4157" x="2141538" y="1401763"/>
          <p14:tracePt t="4173" x="2065338" y="1376363"/>
          <p14:tracePt t="4181" x="2022475" y="1376363"/>
          <p14:tracePt t="4190" x="1987550" y="1360488"/>
          <p14:tracePt t="4197" x="1962150" y="1360488"/>
          <p14:tracePt t="4206" x="1920875" y="1360488"/>
          <p14:tracePt t="4213" x="1868488" y="1343025"/>
          <p14:tracePt t="4223" x="1860550" y="1333500"/>
          <p14:tracePt t="4229" x="1852613" y="1333500"/>
          <p14:tracePt t="4301" x="1835150" y="1333500"/>
          <p14:tracePt t="4309" x="1827213" y="1333500"/>
          <p14:tracePt t="4317" x="1784350" y="1333500"/>
          <p14:tracePt t="4326" x="1758950" y="1333500"/>
          <p14:tracePt t="4341" x="1741488" y="1333500"/>
          <p14:tracePt t="4357" x="1716088" y="1333500"/>
          <p14:tracePt t="4365" x="1708150" y="1333500"/>
          <p14:tracePt t="4373" x="1690688" y="1333500"/>
          <p14:tracePt t="4381" x="1682750" y="1333500"/>
          <p14:tracePt t="4405" x="1657350" y="1350963"/>
          <p14:tracePt t="4413" x="1639888" y="1350963"/>
          <p14:tracePt t="4423" x="1631950" y="1360488"/>
          <p14:tracePt t="4429" x="1589088" y="1393825"/>
          <p14:tracePt t="4437" x="1563688" y="1401763"/>
          <p14:tracePt t="4453" x="1528763" y="1419225"/>
          <p14:tracePt t="4895" x="1546225" y="1419225"/>
          <p14:tracePt t="4901" x="1579563" y="1436688"/>
          <p14:tracePt t="4909" x="1622425" y="1436688"/>
          <p14:tracePt t="4917" x="1673225" y="1462088"/>
          <p14:tracePt t="4925" x="1716088" y="1477963"/>
          <p14:tracePt t="4933" x="1749425" y="1495425"/>
          <p14:tracePt t="4941" x="1776413" y="1495425"/>
          <p14:tracePt t="4948" x="1801813" y="1495425"/>
          <p14:tracePt t="4957" x="1817688" y="1504950"/>
          <p14:tracePt t="4965" x="1827213" y="1520825"/>
          <p14:tracePt t="4972" x="1852613" y="1546225"/>
          <p14:tracePt t="4989" x="1885950" y="1563688"/>
          <p14:tracePt t="4997" x="1979613" y="1631950"/>
          <p14:tracePt t="5238" x="1936750" y="1597025"/>
          <p14:tracePt t="5246" x="1920875" y="1581150"/>
          <p14:tracePt t="5254" x="1920875" y="1555750"/>
          <p14:tracePt t="5269" x="1920875" y="1530350"/>
          <p14:tracePt t="5278" x="1920875" y="1504950"/>
          <p14:tracePt t="5341" x="1928813" y="1487488"/>
          <p14:tracePt t="5373" x="1936750" y="1487488"/>
          <p14:tracePt t="5389" x="1954213" y="1487488"/>
          <p14:tracePt t="5406" x="1962150" y="1487488"/>
          <p14:tracePt t="5413" x="1987550" y="1487488"/>
          <p14:tracePt t="5422" x="2012950" y="1487488"/>
          <p14:tracePt t="5429" x="2065338" y="1487488"/>
          <p14:tracePt t="5438" x="2106613" y="1487488"/>
          <p14:tracePt t="5445" x="2166938" y="1487488"/>
          <p14:tracePt t="5453" x="2217738" y="1487488"/>
          <p14:tracePt t="5461" x="2243138" y="1487488"/>
          <p14:tracePt t="5469" x="2268538" y="1477963"/>
          <p14:tracePt t="5477" x="2301875" y="1477963"/>
          <p14:tracePt t="5485" x="2327275" y="1462088"/>
          <p14:tracePt t="5493" x="2352675" y="1462088"/>
          <p14:tracePt t="5501" x="2379663" y="1462088"/>
          <p14:tracePt t="5510" x="2395538" y="1462088"/>
          <p14:tracePt t="5517" x="2420938" y="1444625"/>
          <p14:tracePt t="5526" x="2446338" y="1444625"/>
          <p14:tracePt t="5534" x="2489200" y="1444625"/>
          <p14:tracePt t="5541" x="2524125" y="1444625"/>
          <p14:tracePt t="5549" x="2565400" y="1444625"/>
          <p14:tracePt t="5557" x="2590800" y="1444625"/>
          <p14:tracePt t="5565" x="2641600" y="1444625"/>
          <p14:tracePt t="5573" x="2684463" y="1444625"/>
          <p14:tracePt t="5581" x="2709863" y="1444625"/>
          <p14:tracePt t="5589" x="2752725" y="1444625"/>
          <p14:tracePt t="5597" x="2820988" y="1452563"/>
          <p14:tracePt t="5606" x="2889250" y="1452563"/>
          <p14:tracePt t="5613" x="2914650" y="1487488"/>
          <p14:tracePt t="5623" x="2998788" y="1487488"/>
          <p14:tracePt t="5629" x="3049588" y="1504950"/>
          <p14:tracePt t="5637" x="3059113" y="1504950"/>
          <p14:tracePt t="5645" x="3067050" y="1504950"/>
          <p14:tracePt t="5734" x="3084513" y="1512888"/>
          <p14:tracePt t="5750" x="3084513" y="1538288"/>
          <p14:tracePt t="5758" x="3109913" y="1571625"/>
          <p14:tracePt t="5781" x="3143250" y="1597025"/>
          <p14:tracePt t="5790" x="3143250" y="1614488"/>
          <p14:tracePt t="5805" x="3160713" y="1639888"/>
          <p14:tracePt t="5822" x="3168650" y="1649413"/>
          <p14:tracePt t="5829" x="3178175" y="1665288"/>
          <p14:tracePt t="5837" x="3178175" y="1674813"/>
          <p14:tracePt t="5845" x="3194050" y="1690688"/>
          <p14:tracePt t="5877" x="3203575" y="1700213"/>
          <p14:tracePt t="5949" x="3203575" y="1708150"/>
          <p14:tracePt t="5957" x="3203575" y="1733550"/>
          <p14:tracePt t="5973" x="3203575" y="1766888"/>
          <p14:tracePt t="5989" x="3203575" y="1827213"/>
          <p14:tracePt t="5997" x="3203575" y="1844675"/>
          <p14:tracePt t="6006" x="3203575" y="1878013"/>
          <p14:tracePt t="6013" x="3203575" y="1895475"/>
          <p14:tracePt t="6023" x="3203575" y="1938338"/>
          <p14:tracePt t="6029" x="3203575" y="1963738"/>
          <p14:tracePt t="6038" x="3203575" y="1971675"/>
          <p14:tracePt t="6053" x="3203575" y="1989138"/>
          <p14:tracePt t="6061" x="3203575" y="2014538"/>
          <p14:tracePt t="6069" x="3203575" y="2022475"/>
          <p14:tracePt t="6077" x="3219450" y="2030413"/>
          <p14:tracePt t="6301" x="3211513" y="2030413"/>
          <p14:tracePt t="6317" x="3186113" y="2014538"/>
          <p14:tracePt t="6333" x="3178175" y="2005013"/>
          <p14:tracePt t="6341" x="3160713" y="1997075"/>
          <p14:tracePt t="6349" x="3160713" y="1979613"/>
          <p14:tracePt t="6357" x="3160713" y="1971675"/>
          <p14:tracePt t="6365" x="3160713" y="1954213"/>
          <p14:tracePt t="6397" x="3152775" y="1946275"/>
          <p14:tracePt t="6437" x="3127375" y="1920875"/>
          <p14:tracePt t="6445" x="3127375" y="1903413"/>
          <p14:tracePt t="6461" x="3127375" y="1895475"/>
          <p14:tracePt t="6469" x="3109913" y="1870075"/>
          <p14:tracePt t="6477" x="3109913" y="1852613"/>
          <p14:tracePt t="6485" x="3109913" y="1844675"/>
          <p14:tracePt t="6493" x="3092450" y="1819275"/>
          <p14:tracePt t="6741" x="3084513" y="1801813"/>
          <p14:tracePt t="6871" x="3074988" y="1801813"/>
          <p14:tracePt t="6998" x="3059113" y="1809750"/>
          <p14:tracePt t="7038" x="3074988" y="1835150"/>
          <p14:tracePt t="7046" x="3109913" y="1835150"/>
          <p14:tracePt t="7054" x="3152775" y="1870075"/>
          <p14:tracePt t="7062" x="3203575" y="1885950"/>
          <p14:tracePt t="7069" x="3203575" y="1911350"/>
          <p14:tracePt t="7077" x="3203575" y="1938338"/>
          <p14:tracePt t="7085" x="3203575" y="1997075"/>
          <p14:tracePt t="7093" x="3203575" y="2047875"/>
          <p14:tracePt t="7101" x="3194050" y="2073275"/>
          <p14:tracePt t="7117" x="3194050" y="2090738"/>
          <p14:tracePt t="7334" x="3186113" y="2090738"/>
          <p14:tracePt t="7341" x="3143250" y="2090738"/>
          <p14:tracePt t="7349" x="3127375" y="2065338"/>
          <p14:tracePt t="7357" x="3127375" y="2055813"/>
          <p14:tracePt t="7365" x="3135313" y="1997075"/>
          <p14:tracePt t="7372" x="3143250" y="1989138"/>
          <p14:tracePt t="7381" x="3160713" y="1971675"/>
          <p14:tracePt t="7429" x="3160713" y="1946275"/>
          <p14:tracePt t="7469" x="3160713" y="1938338"/>
          <p14:tracePt t="7493" x="3160713" y="1920875"/>
          <p14:tracePt t="7501" x="3152775" y="1911350"/>
          <p14:tracePt t="7533" x="3127375" y="1895475"/>
          <p14:tracePt t="7557" x="3092450" y="1870075"/>
          <p14:tracePt t="7581" x="3084513" y="1870075"/>
          <p14:tracePt t="7589" x="3059113" y="1870075"/>
          <p14:tracePt t="7597" x="3033713" y="1852613"/>
          <p14:tracePt t="7605" x="2998788" y="1852613"/>
          <p14:tracePt t="7613" x="2973388" y="1852613"/>
          <p14:tracePt t="7622" x="2930525" y="1852613"/>
          <p14:tracePt t="7629" x="2905125" y="1852613"/>
          <p14:tracePt t="7637" x="2854325" y="1852613"/>
          <p14:tracePt t="7645" x="2795588" y="1852613"/>
          <p14:tracePt t="7653" x="2760663" y="1835150"/>
          <p14:tracePt t="7661" x="2719388" y="1835150"/>
          <p14:tracePt t="7669" x="2709863" y="1835150"/>
          <p14:tracePt t="7677" x="2693988" y="1835150"/>
          <p14:tracePt t="7685" x="2684463" y="1835150"/>
          <p14:tracePt t="7693" x="2641600" y="1835150"/>
          <p14:tracePt t="7701" x="2633663" y="1835150"/>
          <p14:tracePt t="7709" x="2574925" y="1835150"/>
          <p14:tracePt t="7717" x="2514600" y="1835150"/>
          <p14:tracePt t="7725" x="2446338" y="1819275"/>
          <p14:tracePt t="7733" x="2405063" y="1819275"/>
          <p14:tracePt t="7741" x="2336800" y="1793875"/>
          <p14:tracePt t="7749" x="2301875" y="1793875"/>
          <p14:tracePt t="7757" x="2276475" y="1793875"/>
          <p14:tracePt t="7765" x="2251075" y="1776413"/>
          <p14:tracePt t="7853" x="2235200" y="1758950"/>
          <p14:tracePt t="7966" x="2243138" y="1751013"/>
          <p14:tracePt t="7976" x="2251075" y="1751013"/>
          <p14:tracePt t="7981" x="2276475" y="1725613"/>
          <p14:tracePt t="7990" x="2311400" y="1725613"/>
          <p14:tracePt t="7997" x="2336800" y="1725613"/>
          <p14:tracePt t="8005" x="2379663" y="1725613"/>
          <p14:tracePt t="8013" x="2405063" y="1725613"/>
          <p14:tracePt t="8022" x="2455863" y="1725613"/>
          <p14:tracePt t="8029" x="2497138" y="1725613"/>
          <p14:tracePt t="8037" x="2540000" y="1725613"/>
          <p14:tracePt t="8045" x="2574925" y="1725613"/>
          <p14:tracePt t="8053" x="2616200" y="1725613"/>
          <p14:tracePt t="8061" x="2625725" y="1725613"/>
          <p14:tracePt t="8069" x="2668588" y="1725613"/>
          <p14:tracePt t="8077" x="2693988" y="1725613"/>
          <p14:tracePt t="8093" x="2709863" y="1725613"/>
          <p14:tracePt t="8101" x="2735263" y="1725613"/>
          <p14:tracePt t="8239" x="2744788" y="1725613"/>
          <p14:tracePt t="8246" x="2760663" y="1725613"/>
          <p14:tracePt t="8255" x="2770188" y="1725613"/>
          <p14:tracePt t="8263" x="2811463" y="1725613"/>
          <p14:tracePt t="8269" x="2820988" y="1725613"/>
          <p14:tracePt t="8278" x="2838450" y="1725613"/>
          <p14:tracePt t="8285" x="2863850" y="1725613"/>
          <p14:tracePt t="8293" x="2871788" y="1725613"/>
          <p14:tracePt t="8300" x="2889250" y="1725613"/>
          <p14:tracePt t="8309" x="2914650" y="1725613"/>
          <p14:tracePt t="8316" x="2922588" y="1725613"/>
          <p14:tracePt t="8333" x="2940050" y="1725613"/>
          <p14:tracePt t="8341" x="2947988" y="1725613"/>
          <p14:tracePt t="8397" x="2955925" y="1725613"/>
          <p14:tracePt t="8421" x="2982913" y="1725613"/>
          <p14:tracePt t="8542" x="2998788" y="1725613"/>
          <p14:tracePt t="8565" x="3008313" y="1725613"/>
          <p14:tracePt t="8573" x="3033713" y="1725613"/>
          <p14:tracePt t="8581" x="3049588" y="1741488"/>
          <p14:tracePt t="8588" x="3059113" y="1751013"/>
          <p14:tracePt t="8597" x="3074988" y="1751013"/>
          <p14:tracePt t="8605" x="3084513" y="1766888"/>
          <p14:tracePt t="8613" x="3092450" y="1776413"/>
          <p14:tracePt t="8669" x="3109913" y="1793875"/>
          <p14:tracePt t="8685" x="3117850" y="1793875"/>
          <p14:tracePt t="8693" x="3135313" y="1801813"/>
          <p14:tracePt t="8717" x="3143250" y="1809750"/>
          <p14:tracePt t="8725" x="3186113" y="1827213"/>
          <p14:tracePt t="8733" x="3194050" y="1835150"/>
          <p14:tracePt t="8741" x="3211513" y="1852613"/>
          <p14:tracePt t="8749" x="3219450" y="1852613"/>
          <p14:tracePt t="8757" x="3244850" y="1860550"/>
          <p14:tracePt t="8781" x="3262313" y="1860550"/>
          <p14:tracePt t="8789" x="3270250" y="1878013"/>
          <p14:tracePt t="9039" x="3287713" y="1870075"/>
          <p14:tracePt t="9045" x="3270250" y="1870075"/>
          <p14:tracePt t="9053" x="3254375" y="1870075"/>
          <p14:tracePt t="9061" x="3228975" y="1870075"/>
          <p14:tracePt t="9069" x="3186113" y="1870075"/>
          <p14:tracePt t="9077" x="3135313" y="1844675"/>
          <p14:tracePt t="9085" x="3109913" y="1844675"/>
          <p14:tracePt t="9093" x="3067050" y="1827213"/>
          <p14:tracePt t="9101" x="3016250" y="1809750"/>
          <p14:tracePt t="9108" x="3008313" y="1809750"/>
          <p14:tracePt t="9117" x="2982913" y="1809750"/>
          <p14:tracePt t="9165" x="2965450" y="1809750"/>
          <p14:tracePt t="9197" x="2955925" y="1801813"/>
          <p14:tracePt t="9237" x="2940050" y="1801813"/>
          <p14:tracePt t="9245" x="2914650" y="1801813"/>
          <p14:tracePt t="9334" x="2889250" y="1801813"/>
          <p14:tracePt t="9342" x="2879725" y="1801813"/>
          <p14:tracePt t="9349" x="2863850" y="1784350"/>
          <p14:tracePt t="9357" x="2854325" y="1776413"/>
          <p14:tracePt t="9693" x="2897188" y="1776413"/>
          <p14:tracePt t="9701" x="2965450" y="1776413"/>
          <p14:tracePt t="9710" x="3049588" y="1776413"/>
          <p14:tracePt t="9717" x="3135313" y="1776413"/>
          <p14:tracePt t="9726" x="3203575" y="1776413"/>
          <p14:tracePt t="9733" x="3262313" y="1776413"/>
          <p14:tracePt t="9741" x="3330575" y="1776413"/>
          <p14:tracePt t="9749" x="3373438" y="1776413"/>
          <p14:tracePt t="9757" x="3457575" y="1776413"/>
          <p14:tracePt t="9765" x="3543300" y="1776413"/>
          <p14:tracePt t="9773" x="3662363" y="1776413"/>
          <p14:tracePt t="9781" x="3771900" y="1776413"/>
          <p14:tracePt t="9788" x="3941763" y="1776413"/>
          <p14:tracePt t="9797" x="4060825" y="1776413"/>
          <p14:tracePt t="9805" x="4205288" y="1784350"/>
          <p14:tracePt t="9813" x="4375150" y="1784350"/>
          <p14:tracePt t="9821" x="4494213" y="1784350"/>
          <p14:tracePt t="9829" x="4689475" y="1784350"/>
          <p14:tracePt t="9838" x="4808538" y="1784350"/>
          <p14:tracePt t="9845" x="4978400" y="1784350"/>
          <p14:tracePt t="9853" x="5122863" y="1784350"/>
          <p14:tracePt t="9861" x="5233988" y="1784350"/>
          <p14:tracePt t="9869" x="5403850" y="1784350"/>
          <p14:tracePt t="9877" x="5472113" y="1784350"/>
          <p14:tracePt t="9885" x="5573713" y="1784350"/>
          <p14:tracePt t="9892" x="5692775" y="1784350"/>
          <p14:tracePt t="9901" x="5811838" y="1784350"/>
          <p14:tracePt t="9909" x="5895975" y="1784350"/>
          <p14:tracePt t="9917" x="5956300" y="1784350"/>
          <p14:tracePt t="9925" x="6024563" y="1784350"/>
          <p14:tracePt t="9933" x="6032500" y="1784350"/>
          <p14:tracePt t="9941" x="6049963" y="1784350"/>
          <p14:tracePt t="9957" x="6083300" y="1784350"/>
          <p14:tracePt t="9981" x="6116638" y="1784350"/>
          <p14:tracePt t="9988" x="6159500" y="1784350"/>
          <p14:tracePt t="9997" x="6184900" y="1784350"/>
          <p14:tracePt t="10005" x="6235700" y="1784350"/>
          <p14:tracePt t="10013" x="6245225" y="1784350"/>
          <p14:tracePt t="10022" x="6253163" y="1784350"/>
          <p14:tracePt t="10029" x="6296025" y="1784350"/>
          <p14:tracePt t="10038" x="6311900" y="1784350"/>
          <p14:tracePt t="10045" x="6346825" y="1784350"/>
          <p14:tracePt t="10053" x="6397625" y="1784350"/>
          <p14:tracePt t="10061" x="6456363" y="1766888"/>
          <p14:tracePt t="10069" x="6524625" y="1751013"/>
          <p14:tracePt t="10077" x="6550025" y="1751013"/>
          <p14:tracePt t="10085" x="6643688" y="1733550"/>
          <p14:tracePt t="10093" x="6704013" y="1733550"/>
          <p14:tracePt t="10101" x="6770688" y="1700213"/>
          <p14:tracePt t="10108" x="6788150" y="1682750"/>
          <p14:tracePt t="10117" x="6823075" y="1682750"/>
          <p14:tracePt t="10125" x="6838950" y="1674813"/>
          <p14:tracePt t="10133" x="6848475" y="1657350"/>
          <p14:tracePt t="10141" x="6873875" y="1631950"/>
          <p14:tracePt t="10149" x="6889750" y="1631950"/>
          <p14:tracePt t="10158" x="6899275" y="1622425"/>
          <p14:tracePt t="10172" x="6915150" y="1606550"/>
          <p14:tracePt t="10173" x="6924675" y="1597025"/>
          <p14:tracePt t="10181" x="6942138" y="1571625"/>
          <p14:tracePt t="10189" x="6967538" y="1538288"/>
          <p14:tracePt t="10197" x="6983413" y="1530350"/>
          <p14:tracePt t="10205" x="6983413" y="1512888"/>
          <p14:tracePt t="10213" x="6983413" y="1487488"/>
          <p14:tracePt t="10222" x="6983413" y="1477963"/>
          <p14:tracePt t="10228" x="6992938" y="1452563"/>
          <p14:tracePt t="10238" x="6992938" y="1436688"/>
          <p14:tracePt t="10245" x="6992938" y="1427163"/>
          <p14:tracePt t="10253" x="6992938" y="1419225"/>
          <p14:tracePt t="10261" x="6992938" y="1393825"/>
          <p14:tracePt t="10269" x="6992938" y="1376363"/>
          <p14:tracePt t="10277" x="6992938" y="1350963"/>
          <p14:tracePt t="10285" x="6992938" y="1325563"/>
          <p14:tracePt t="10293" x="6992938" y="1300163"/>
          <p14:tracePt t="10301" x="6992938" y="1282700"/>
          <p14:tracePt t="10309" x="6992938" y="1257300"/>
          <p14:tracePt t="10317" x="6992938" y="1249363"/>
          <p14:tracePt t="10325" x="6992938" y="1223963"/>
          <p14:tracePt t="10333" x="6992938" y="1198563"/>
          <p14:tracePt t="10341" x="6992938" y="1181100"/>
          <p14:tracePt t="10357" x="6975475" y="1138238"/>
          <p14:tracePt t="10365" x="6942138" y="1112838"/>
          <p14:tracePt t="10373" x="6899275" y="1079500"/>
          <p14:tracePt t="10381" x="6831013" y="1062038"/>
          <p14:tracePt t="10388" x="6780213" y="1028700"/>
          <p14:tracePt t="10397" x="6719888" y="1028700"/>
          <p14:tracePt t="10405" x="6711950" y="1019175"/>
          <p14:tracePt t="10413" x="6669088" y="1019175"/>
          <p14:tracePt t="10421" x="6653213" y="1019175"/>
          <p14:tracePt t="10429" x="6618288" y="1019175"/>
          <p14:tracePt t="10438" x="6584950" y="1019175"/>
          <p14:tracePt t="10445" x="6542088" y="1019175"/>
          <p14:tracePt t="10453" x="6516688" y="1019175"/>
          <p14:tracePt t="10461" x="6448425" y="1019175"/>
          <p14:tracePt t="10469" x="6380163" y="1044575"/>
          <p14:tracePt t="10477" x="6235700" y="1087438"/>
          <p14:tracePt t="10485" x="6184900" y="1138238"/>
          <p14:tracePt t="10493" x="6108700" y="1189038"/>
          <p14:tracePt t="10501" x="6040438" y="1249363"/>
          <p14:tracePt t="10509" x="5972175" y="1266825"/>
          <p14:tracePt t="10517" x="5921375" y="1292225"/>
          <p14:tracePt t="10525" x="5895975" y="1325563"/>
          <p14:tracePt t="10541" x="5862638" y="1343025"/>
          <p14:tracePt t="10589" x="5862638" y="1350963"/>
          <p14:tracePt t="10597" x="5862638" y="1368425"/>
          <p14:tracePt t="10604" x="5862638" y="1376363"/>
          <p14:tracePt t="10613" x="5862638" y="1385888"/>
          <p14:tracePt t="10622" x="5862638" y="1411288"/>
          <p14:tracePt t="10629" x="5862638" y="1427163"/>
          <p14:tracePt t="10638" x="5862638" y="1436688"/>
          <p14:tracePt t="10645" x="5862638" y="1452563"/>
          <p14:tracePt t="10653" x="5862638" y="1477963"/>
          <p14:tracePt t="10669" x="5862638" y="1487488"/>
          <p14:tracePt t="10685" x="5870575" y="1512888"/>
          <p14:tracePt t="10693" x="5880100" y="1530350"/>
          <p14:tracePt t="10701" x="5921375" y="1571625"/>
          <p14:tracePt t="10709" x="5956300" y="1581150"/>
          <p14:tracePt t="10717" x="5981700" y="1597025"/>
          <p14:tracePt t="10725" x="6032500" y="1631950"/>
          <p14:tracePt t="10733" x="6057900" y="1649413"/>
          <p14:tracePt t="10741" x="6126163" y="1657350"/>
          <p14:tracePt t="10749" x="6167438" y="1674813"/>
          <p14:tracePt t="10757" x="6219825" y="1674813"/>
          <p14:tracePt t="10765" x="6261100" y="1674813"/>
          <p14:tracePt t="10773" x="6329363" y="1690688"/>
          <p14:tracePt t="10781" x="6372225" y="1708150"/>
          <p14:tracePt t="10788" x="6423025" y="1708150"/>
          <p14:tracePt t="10797" x="6448425" y="1708150"/>
          <p14:tracePt t="10805" x="6508750" y="1708150"/>
          <p14:tracePt t="10813" x="6534150" y="1708150"/>
          <p14:tracePt t="10821" x="6600825" y="1708150"/>
          <p14:tracePt t="10829" x="6643688" y="1708150"/>
          <p14:tracePt t="10838" x="6694488" y="1708150"/>
          <p14:tracePt t="10845" x="6737350" y="1708150"/>
          <p14:tracePt t="10853" x="6762750" y="1708150"/>
          <p14:tracePt t="10861" x="6831013" y="1708150"/>
          <p14:tracePt t="10869" x="6889750" y="1708150"/>
          <p14:tracePt t="10877" x="6915150" y="1708150"/>
          <p14:tracePt t="10885" x="6942138" y="1708150"/>
          <p14:tracePt t="10893" x="6958013" y="1708150"/>
          <p14:tracePt t="10901" x="6983413" y="1708150"/>
          <p14:tracePt t="10917" x="7008813" y="1708150"/>
          <p14:tracePt t="10933" x="7026275" y="1708150"/>
          <p14:tracePt t="10941" x="7051675" y="1700213"/>
          <p14:tracePt t="10958" x="7059613" y="1690688"/>
          <p14:tracePt t="10965" x="7069138" y="1682750"/>
          <p14:tracePt t="10973" x="7102475" y="1639888"/>
          <p14:tracePt t="10981" x="7112000" y="1622425"/>
          <p14:tracePt t="10989" x="7112000" y="1597025"/>
          <p14:tracePt t="10997" x="7145338" y="1571625"/>
          <p14:tracePt t="11005" x="7153275" y="1555750"/>
          <p14:tracePt t="11013" x="7153275" y="1530350"/>
          <p14:tracePt t="11029" x="7153275" y="1520825"/>
          <p14:tracePt t="11038" x="7153275" y="1504950"/>
          <p14:tracePt t="11045" x="7153275" y="1470025"/>
          <p14:tracePt t="11053" x="7153275" y="1452563"/>
          <p14:tracePt t="11061" x="7153275" y="1444625"/>
          <p14:tracePt t="11069" x="7153275" y="1427163"/>
          <p14:tracePt t="11077" x="7153275" y="1376363"/>
          <p14:tracePt t="11085" x="7153275" y="1360488"/>
          <p14:tracePt t="11093" x="7153275" y="1333500"/>
          <p14:tracePt t="11149" x="7153275" y="1325563"/>
          <p14:tracePt t="11181" x="7137400" y="1325563"/>
          <p14:tracePt t="11189" x="7137400" y="1343025"/>
          <p14:tracePt t="11197" x="7127875" y="1393825"/>
          <p14:tracePt t="11205" x="7127875" y="1462088"/>
          <p14:tracePt t="11213" x="7112000" y="1571625"/>
          <p14:tracePt t="11223" x="7094538" y="1581150"/>
          <p14:tracePt t="11229" x="7094538" y="1606550"/>
          <p14:tracePt t="11239" x="7094538" y="1657350"/>
          <p14:tracePt t="11245" x="7094538" y="1741488"/>
          <p14:tracePt t="11253" x="7102475" y="1827213"/>
          <p14:tracePt t="11261" x="7137400" y="1844675"/>
          <p14:tracePt t="11487" x="7094538" y="1895475"/>
          <p14:tracePt t="11501" x="7077075" y="1870075"/>
          <p14:tracePt t="11510" x="7000875" y="1690688"/>
          <p14:tracePt t="11517" x="6958013" y="1546225"/>
          <p14:tracePt t="11525" x="6942138" y="1495425"/>
          <p14:tracePt t="11565" x="7000875" y="1504950"/>
          <p14:tracePt t="11573" x="7008813" y="1504950"/>
          <p14:tracePt t="11581" x="7051675" y="1520825"/>
          <p14:tracePt t="11588" x="7077075" y="1520825"/>
          <p14:tracePt t="11597" x="7102475" y="1520825"/>
          <p14:tracePt t="11605" x="7119938" y="1520825"/>
          <p14:tracePt t="11621" x="7127875" y="1520825"/>
          <p14:tracePt t="11629" x="7170738" y="1520825"/>
          <p14:tracePt t="11638" x="7213600" y="1495425"/>
          <p14:tracePt t="11653" x="7246938" y="1495425"/>
          <p14:tracePt t="11661" x="7256463" y="1495425"/>
          <p14:tracePt t="11669" x="7272338" y="1477963"/>
          <p14:tracePt t="11693" x="7297738" y="1470025"/>
          <p14:tracePt t="11709" x="7307263" y="1470025"/>
          <p14:tracePt t="11717" x="7323138" y="1452563"/>
          <p14:tracePt t="11765" x="7332663" y="1452563"/>
          <p14:tracePt t="11773" x="7373938" y="1427163"/>
          <p14:tracePt t="11781" x="7383463" y="1427163"/>
          <p14:tracePt t="11789" x="7408863" y="1419225"/>
          <p14:tracePt t="11797" x="7459663" y="1419225"/>
          <p14:tracePt t="11805" x="7485063" y="1419225"/>
          <p14:tracePt t="11813" x="7527925" y="1419225"/>
          <p14:tracePt t="11821" x="7596188" y="1419225"/>
          <p14:tracePt t="11829" x="7680325" y="1401763"/>
          <p14:tracePt t="11838" x="7799388" y="1401763"/>
          <p14:tracePt t="11845" x="7885113" y="1376363"/>
          <p14:tracePt t="11853" x="7977188" y="1376363"/>
          <p14:tracePt t="11861" x="8037513" y="1376363"/>
          <p14:tracePt t="11868" x="8121650" y="1376363"/>
          <p14:tracePt t="11877" x="8147050" y="1376363"/>
          <p14:tracePt t="11885" x="8181975" y="1368425"/>
          <p14:tracePt t="11893" x="8189913" y="1350963"/>
          <p14:tracePt t="13494" x="8207375" y="1343025"/>
          <p14:tracePt t="13974" x="8207375" y="1325563"/>
          <p14:tracePt t="13998" x="8207375" y="1300163"/>
          <p14:tracePt t="14005" x="8199438" y="1292225"/>
          <p14:tracePt t="14013" x="8189913" y="1282700"/>
          <p14:tracePt t="14037" x="8174038" y="1266825"/>
          <p14:tracePt t="14045" x="8147050" y="1257300"/>
          <p14:tracePt t="14061" x="8139113" y="1241425"/>
          <p14:tracePt t="14068" x="8121650" y="1231900"/>
          <p14:tracePt t="14085" x="8113713" y="1216025"/>
          <p14:tracePt t="14093" x="8105775" y="1216025"/>
          <p14:tracePt t="14101" x="8088313" y="1206500"/>
          <p14:tracePt t="14117" x="8062913" y="1189038"/>
          <p14:tracePt t="14133" x="8037513" y="1189038"/>
          <p14:tracePt t="14141" x="8004175" y="1163638"/>
          <p14:tracePt t="14149" x="7994650" y="1163638"/>
          <p14:tracePt t="14158" x="7951788" y="1147763"/>
          <p14:tracePt t="14173" x="7943850" y="1138238"/>
          <p14:tracePt t="14188" x="7926388" y="1138238"/>
          <p14:tracePt t="14189" x="7875588" y="1138238"/>
          <p14:tracePt t="14197" x="7824788" y="1122363"/>
          <p14:tracePt t="14205" x="7773988" y="1087438"/>
          <p14:tracePt t="14213" x="7688263" y="1069975"/>
          <p14:tracePt t="14221" x="7596188" y="1036638"/>
          <p14:tracePt t="14228" x="7467600" y="968375"/>
          <p14:tracePt t="14238" x="7348538" y="952500"/>
          <p14:tracePt t="14245" x="7229475" y="925513"/>
          <p14:tracePt t="14253" x="7102475" y="866775"/>
          <p14:tracePt t="14261" x="7008813" y="849313"/>
          <p14:tracePt t="14269" x="6889750" y="833438"/>
          <p14:tracePt t="14277" x="6780213" y="833438"/>
          <p14:tracePt t="14285" x="6653213" y="790575"/>
          <p14:tracePt t="14293" x="6567488" y="773113"/>
          <p14:tracePt t="14301" x="6516688" y="773113"/>
          <p14:tracePt t="14309" x="6448425" y="739775"/>
          <p14:tracePt t="14317" x="6389688" y="739775"/>
          <p14:tracePt t="14325" x="6364288" y="739775"/>
          <p14:tracePt t="14333" x="6329363" y="739775"/>
          <p14:tracePt t="14341" x="6286500" y="739775"/>
          <p14:tracePt t="14349" x="6227763" y="739775"/>
          <p14:tracePt t="14357" x="6159500" y="739775"/>
          <p14:tracePt t="14365" x="6100763" y="739775"/>
          <p14:tracePt t="14374" x="5989638" y="739775"/>
          <p14:tracePt t="14381" x="5905500" y="739775"/>
          <p14:tracePt t="14389" x="5811838" y="739775"/>
          <p14:tracePt t="14397" x="5726113" y="739775"/>
          <p14:tracePt t="14405" x="5632450" y="747713"/>
          <p14:tracePt t="14413" x="5522913" y="747713"/>
          <p14:tracePt t="14421" x="5421313" y="781050"/>
          <p14:tracePt t="14429" x="5249863" y="808038"/>
          <p14:tracePt t="14438" x="5106988" y="808038"/>
          <p14:tracePt t="14445" x="4927600" y="849313"/>
          <p14:tracePt t="14453" x="4791075" y="849313"/>
          <p14:tracePt t="14461" x="4613275" y="892175"/>
          <p14:tracePt t="14469" x="4494213" y="917575"/>
          <p14:tracePt t="14477" x="4410075" y="917575"/>
          <p14:tracePt t="14485" x="4291013" y="935038"/>
          <p14:tracePt t="14493" x="4222750" y="952500"/>
          <p14:tracePt t="14501" x="4103688" y="952500"/>
          <p14:tracePt t="14509" x="4035425" y="985838"/>
          <p14:tracePt t="14517" x="3951288" y="985838"/>
          <p14:tracePt t="14525" x="3900488" y="1003300"/>
          <p14:tracePt t="14533" x="3873500" y="1003300"/>
          <p14:tracePt t="14542" x="3865563" y="1003300"/>
          <p14:tracePt t="14549" x="3848100" y="1003300"/>
          <p14:tracePt t="14565" x="3822700" y="1003300"/>
          <p14:tracePt t="14573" x="3797300" y="1003300"/>
          <p14:tracePt t="14581" x="3771900" y="1003300"/>
          <p14:tracePt t="14589" x="3746500" y="1003300"/>
          <p14:tracePt t="14597" x="3729038" y="1003300"/>
          <p14:tracePt t="14605" x="3721100" y="1003300"/>
          <p14:tracePt t="14645" x="3695700" y="1003300"/>
          <p14:tracePt t="14653" x="3662363" y="993775"/>
          <p14:tracePt t="14661" x="3594100" y="960438"/>
          <p14:tracePt t="14669" x="3500438" y="942975"/>
          <p14:tracePt t="14677" x="3381375" y="900113"/>
          <p14:tracePt t="14685" x="3313113" y="884238"/>
          <p14:tracePt t="14693" x="3219450" y="866775"/>
          <p14:tracePt t="14701" x="3135313" y="849313"/>
          <p14:tracePt t="14709" x="3041650" y="849313"/>
          <p14:tracePt t="14717" x="2982913" y="849313"/>
          <p14:tracePt t="14725" x="2914650" y="849313"/>
          <p14:tracePt t="14733" x="2854325" y="849313"/>
          <p14:tracePt t="14742" x="2786063" y="849313"/>
          <p14:tracePt t="14749" x="2727325" y="849313"/>
          <p14:tracePt t="14758" x="2701925" y="849313"/>
          <p14:tracePt t="14765" x="2668588" y="849313"/>
          <p14:tracePt t="14773" x="2659063" y="849313"/>
          <p14:tracePt t="14789" x="2651125" y="849313"/>
          <p14:tracePt t="14797" x="2633663" y="874713"/>
          <p14:tracePt t="14805" x="2616200" y="909638"/>
          <p14:tracePt t="14813" x="2616200" y="952500"/>
          <p14:tracePt t="14821" x="2600325" y="1036638"/>
          <p14:tracePt t="14829" x="2582863" y="1104900"/>
          <p14:tracePt t="14838" x="2582863" y="1189038"/>
          <p14:tracePt t="14845" x="2582863" y="1282700"/>
          <p14:tracePt t="14853" x="2582863" y="1393825"/>
          <p14:tracePt t="14861" x="2600325" y="1512888"/>
          <p14:tracePt t="14869" x="2641600" y="1665288"/>
          <p14:tracePt t="14877" x="2693988" y="1741488"/>
          <p14:tracePt t="14885" x="2778125" y="1844675"/>
          <p14:tracePt t="14893" x="2803525" y="1852613"/>
          <p14:tracePt t="14901" x="2854325" y="1885950"/>
          <p14:tracePt t="14909" x="2914650" y="1885950"/>
          <p14:tracePt t="14917" x="2947988" y="1903413"/>
          <p14:tracePt t="14958" x="2955925" y="1903413"/>
          <p14:tracePt t="14965" x="2973388" y="1895475"/>
          <p14:tracePt t="14981" x="2982913" y="1895475"/>
          <p14:tracePt t="14997" x="2990850" y="1885950"/>
          <p14:tracePt t="15004" x="3008313" y="1885950"/>
          <p14:tracePt t="15013" x="3016250" y="1885950"/>
          <p14:tracePt t="15021" x="3041650" y="1885950"/>
          <p14:tracePt t="15029" x="3059113" y="1878013"/>
          <p14:tracePt t="15038" x="3067050" y="1878013"/>
          <p14:tracePt t="15053" x="3084513" y="1878013"/>
          <p14:tracePt t="15061" x="3109913" y="1878013"/>
          <p14:tracePt t="15069" x="3117850" y="1878013"/>
          <p14:tracePt t="15077" x="3127375" y="1878013"/>
          <p14:tracePt t="15085" x="3168650" y="1878013"/>
          <p14:tracePt t="15093" x="3186113" y="1878013"/>
          <p14:tracePt t="15101" x="3194050" y="1878013"/>
          <p14:tracePt t="15109" x="3211513" y="1878013"/>
          <p14:tracePt t="15173" x="3236913" y="1878013"/>
          <p14:tracePt t="15181" x="3279775" y="1878013"/>
          <p14:tracePt t="15189" x="3338513" y="1878013"/>
          <p14:tracePt t="15197" x="3424238" y="1878013"/>
          <p14:tracePt t="15205" x="3543300" y="1878013"/>
          <p14:tracePt t="15213" x="3687763" y="1878013"/>
          <p14:tracePt t="15221" x="3797300" y="1878013"/>
          <p14:tracePt t="15229" x="3916363" y="1878013"/>
          <p14:tracePt t="15238" x="4035425" y="1852613"/>
          <p14:tracePt t="15245" x="4111625" y="1801813"/>
          <p14:tracePt t="15253" x="4205288" y="1758950"/>
          <p14:tracePt t="15261" x="4230688" y="1733550"/>
          <p14:tracePt t="15269" x="4265613" y="1700213"/>
          <p14:tracePt t="15277" x="4298950" y="1665288"/>
          <p14:tracePt t="15285" x="4306888" y="1639888"/>
          <p14:tracePt t="15293" x="4306888" y="1631950"/>
          <p14:tracePt t="15301" x="4306888" y="1606550"/>
          <p14:tracePt t="15309" x="4306888" y="1571625"/>
          <p14:tracePt t="15317" x="4306888" y="1530350"/>
          <p14:tracePt t="15325" x="4306888" y="1504950"/>
          <p14:tracePt t="15333" x="4298950" y="1452563"/>
          <p14:tracePt t="15341" x="4230688" y="1385888"/>
          <p14:tracePt t="15349" x="4129088" y="1282700"/>
          <p14:tracePt t="15358" x="4052888" y="1223963"/>
          <p14:tracePt t="15365" x="3951288" y="1122363"/>
          <p14:tracePt t="15373" x="3848100" y="1079500"/>
          <p14:tracePt t="15381" x="3781425" y="1028700"/>
          <p14:tracePt t="15389" x="3703638" y="993775"/>
          <p14:tracePt t="15397" x="3662363" y="960438"/>
          <p14:tracePt t="15404" x="3611563" y="925513"/>
          <p14:tracePt t="15413" x="3586163" y="909638"/>
          <p14:tracePt t="15421" x="3568700" y="900113"/>
          <p14:tracePt t="15438" x="3559175" y="892175"/>
          <p14:tracePt t="15445" x="3533775" y="874713"/>
          <p14:tracePt t="15461" x="3517900" y="866775"/>
          <p14:tracePt t="15469" x="3482975" y="866775"/>
          <p14:tracePt t="15477" x="3414713" y="866775"/>
          <p14:tracePt t="15485" x="3373438" y="866775"/>
          <p14:tracePt t="15493" x="3287713" y="866775"/>
          <p14:tracePt t="15501" x="3236913" y="866775"/>
          <p14:tracePt t="15509" x="3178175" y="866775"/>
          <p14:tracePt t="15517" x="3135313" y="866775"/>
          <p14:tracePt t="15525" x="3084513" y="866775"/>
          <p14:tracePt t="15533" x="3074988" y="866775"/>
          <p14:tracePt t="15573" x="3059113" y="866775"/>
          <p14:tracePt t="15581" x="3049588" y="866775"/>
          <p14:tracePt t="15589" x="3049588" y="884238"/>
          <p14:tracePt t="15597" x="3024188" y="917575"/>
          <p14:tracePt t="15604" x="3024188" y="935038"/>
          <p14:tracePt t="15613" x="3024188" y="977900"/>
          <p14:tracePt t="15621" x="3008313" y="1019175"/>
          <p14:tracePt t="15629" x="2990850" y="1069975"/>
          <p14:tracePt t="15641" x="2973388" y="1112838"/>
          <p14:tracePt t="15647" x="2973388" y="1130300"/>
          <p14:tracePt t="15657" x="2973388" y="1155700"/>
          <p14:tracePt t="15662" x="2973388" y="1163638"/>
          <p14:tracePt t="15685" x="2965450" y="1189038"/>
          <p14:tracePt t="15693" x="2947988" y="1206500"/>
          <p14:tracePt t="15701" x="2947988" y="1231900"/>
          <p14:tracePt t="15709" x="2947988" y="1241425"/>
          <p14:tracePt t="15717" x="2947988" y="1282700"/>
          <p14:tracePt t="15725" x="2947988" y="1292225"/>
          <p14:tracePt t="15733" x="2955925" y="1333500"/>
          <p14:tracePt t="15742" x="2955925" y="1350963"/>
          <p14:tracePt t="15749" x="2965450" y="1360488"/>
          <p14:tracePt t="15758" x="2965450" y="1368425"/>
          <p14:tracePt t="15765" x="2982913" y="1385888"/>
          <p14:tracePt t="15773" x="2982913" y="1393825"/>
          <p14:tracePt t="15781" x="2982913" y="1411288"/>
          <p14:tracePt t="15829" x="2982913" y="1419225"/>
          <p14:tracePt t="15838" x="2990850" y="1427163"/>
          <p14:tracePt t="15853" x="3008313" y="1427163"/>
          <p14:tracePt t="15861" x="3016250" y="1444625"/>
          <p14:tracePt t="15877" x="3033713" y="1487488"/>
          <p14:tracePt t="15885" x="3041650" y="1495425"/>
          <p14:tracePt t="15893" x="3041650" y="1538288"/>
          <p14:tracePt t="15901" x="3074988" y="1571625"/>
          <p14:tracePt t="15909" x="3084513" y="1614488"/>
          <p14:tracePt t="15917" x="3100388" y="1639888"/>
          <p14:tracePt t="15925" x="3100388" y="1657350"/>
          <p14:tracePt t="15933" x="3117850" y="1700213"/>
          <p14:tracePt t="15949" x="3143250" y="1725613"/>
          <p14:tracePt t="16030" x="3178175" y="1776413"/>
          <p14:tracePt t="16054" x="3228975" y="1793875"/>
          <p14:tracePt t="16070" x="3236913" y="1801813"/>
          <p14:tracePt t="16078" x="3244850" y="1801813"/>
          <p14:tracePt t="16101" x="3270250" y="1801813"/>
          <p14:tracePt t="16126" x="3287713" y="1801813"/>
          <p14:tracePt t="16133" x="3313113" y="1801813"/>
          <p14:tracePt t="16149" x="3322638" y="1784350"/>
          <p14:tracePt t="16158" x="3355975" y="1758950"/>
          <p14:tracePt t="16165" x="3363913" y="1751013"/>
          <p14:tracePt t="16173" x="3389313" y="1708150"/>
          <p14:tracePt t="16181" x="3424238" y="1674813"/>
          <p14:tracePt t="16189" x="3432175" y="1665288"/>
          <p14:tracePt t="16197" x="3449638" y="1639888"/>
          <p14:tracePt t="16213" x="3467100" y="1571625"/>
          <p14:tracePt t="16229" x="3467100" y="1555750"/>
          <p14:tracePt t="16238" x="3467100" y="1520825"/>
          <p14:tracePt t="16245" x="3492500" y="1487488"/>
          <p14:tracePt t="16253" x="3492500" y="1477963"/>
          <p14:tracePt t="16269" x="3492500" y="1452563"/>
          <p14:tracePt t="16277" x="3508375" y="1436688"/>
          <p14:tracePt t="16293" x="3508375" y="1427163"/>
          <p14:tracePt t="16301" x="3508375" y="1411288"/>
          <p14:tracePt t="16317" x="3508375" y="1385888"/>
          <p14:tracePt t="16333" x="3508375" y="1376363"/>
          <p14:tracePt t="16342" x="3508375" y="1368425"/>
          <p14:tracePt t="16358" x="3508375" y="1350963"/>
          <p14:tracePt t="16365" x="3508375" y="1325563"/>
          <p14:tracePt t="16373" x="3508375" y="1317625"/>
          <p14:tracePt t="16381" x="3500438" y="1292225"/>
          <p14:tracePt t="16397" x="3492500" y="1257300"/>
          <p14:tracePt t="16413" x="3475038" y="1231900"/>
          <p14:tracePt t="16478" x="3457575" y="1216025"/>
          <p14:tracePt t="16494" x="3432175" y="1216025"/>
          <p14:tracePt t="16501" x="3424238" y="1206500"/>
          <p14:tracePt t="16510" x="3381375" y="1181100"/>
          <p14:tracePt t="16518" x="3355975" y="1181100"/>
          <p14:tracePt t="16526" x="3338513" y="1181100"/>
          <p14:tracePt t="16533" x="3313113" y="1163638"/>
          <p14:tracePt t="16542" x="3287713" y="1163638"/>
          <p14:tracePt t="16549" x="3279775" y="1155700"/>
          <p14:tracePt t="16557" x="3254375" y="1155700"/>
          <p14:tracePt t="16629" x="3236913" y="1155700"/>
          <p14:tracePt t="16639" x="3228975" y="1155700"/>
          <p14:tracePt t="16645" x="3186113" y="1155700"/>
          <p14:tracePt t="16655" x="3178175" y="1155700"/>
          <p14:tracePt t="16670" x="3160713" y="1155700"/>
          <p14:tracePt t="16726" x="3152775" y="1155700"/>
          <p14:tracePt t="16734" x="3135313" y="1155700"/>
          <p14:tracePt t="16742" x="3127375" y="1181100"/>
          <p14:tracePt t="16749" x="3109913" y="1198563"/>
          <p14:tracePt t="16758" x="3109913" y="1249363"/>
          <p14:tracePt t="16765" x="3092450" y="1317625"/>
          <p14:tracePt t="16773" x="3084513" y="1343025"/>
          <p14:tracePt t="16781" x="3067050" y="1427163"/>
          <p14:tracePt t="16789" x="3049588" y="1477963"/>
          <p14:tracePt t="16797" x="3016250" y="1495425"/>
          <p14:tracePt t="16901" x="3016250" y="1504950"/>
          <p14:tracePt t="16909" x="3016250" y="1530350"/>
          <p14:tracePt t="16918" x="3016250" y="1555750"/>
          <p14:tracePt t="16933" x="3016250" y="1571625"/>
          <p14:tracePt t="16942" x="3016250" y="1597025"/>
          <p14:tracePt t="16950" x="3016250" y="1606550"/>
          <p14:tracePt t="16965" x="3016250" y="1622425"/>
          <p14:tracePt t="16973" x="3024188" y="1631950"/>
          <p14:tracePt t="16981" x="3024188" y="1657350"/>
          <p14:tracePt t="16989" x="3033713" y="1665288"/>
          <p14:tracePt t="16997" x="3033713" y="1682750"/>
          <p14:tracePt t="17005" x="3049588" y="1690688"/>
          <p14:tracePt t="17021" x="3059113" y="1716088"/>
          <p14:tracePt t="17029" x="3059113" y="1733550"/>
          <p14:tracePt t="17045" x="3074988" y="1758950"/>
          <p14:tracePt t="17055" x="3084513" y="1758950"/>
          <p14:tracePt t="17061" x="3109913" y="1776413"/>
          <p14:tracePt t="17069" x="3127375" y="1784350"/>
          <p14:tracePt t="17077" x="3152775" y="1801813"/>
          <p14:tracePt t="17085" x="3160713" y="1801813"/>
          <p14:tracePt t="17095" x="3178175" y="1809750"/>
          <p14:tracePt t="17133" x="3203575" y="1809750"/>
          <p14:tracePt t="17141" x="3211513" y="1809750"/>
          <p14:tracePt t="17149" x="3228975" y="1809750"/>
          <p14:tracePt t="17157" x="3236913" y="1809750"/>
          <p14:tracePt t="17172" x="3262313" y="1809750"/>
          <p14:tracePt t="17173" x="3270250" y="1809750"/>
          <p14:tracePt t="17189" x="3287713" y="1809750"/>
          <p14:tracePt t="17197" x="3297238" y="1809750"/>
          <p14:tracePt t="17221" x="3322638" y="1809750"/>
          <p14:tracePt t="17229" x="3355975" y="1801813"/>
          <p14:tracePt t="17239" x="3363913" y="1793875"/>
          <p14:tracePt t="17255" x="3381375" y="1776413"/>
          <p14:tracePt t="17358" x="3406775" y="1751013"/>
          <p14:tracePt t="17366" x="3432175" y="1725613"/>
          <p14:tracePt t="17382" x="3482975" y="1708150"/>
          <p14:tracePt t="17397" x="3492500" y="1690688"/>
          <p14:tracePt t="17405" x="3508375" y="1682750"/>
          <p14:tracePt t="17413" x="3517900" y="1674813"/>
          <p14:tracePt t="17429" x="3533775" y="1639888"/>
          <p14:tracePt t="17454" x="3543300" y="1631950"/>
          <p14:tracePt t="17478" x="3543300" y="1622425"/>
          <p14:tracePt t="17494" x="3543300" y="1606550"/>
          <p14:tracePt t="17598" x="3525838" y="1614488"/>
          <p14:tracePt t="17606" x="3525838" y="1622425"/>
          <p14:tracePt t="17614" x="3517900" y="1649413"/>
          <p14:tracePt t="17623" x="3517900" y="1665288"/>
          <p14:tracePt t="17846" x="3475038" y="1665288"/>
          <p14:tracePt t="17857" x="3457575" y="1639888"/>
          <p14:tracePt t="17863" x="3449638" y="1631950"/>
          <p14:tracePt t="17885" x="3432175" y="1606550"/>
          <p14:tracePt t="17901" x="3389313" y="1606550"/>
          <p14:tracePt t="17909" x="3338513" y="1657350"/>
          <p14:tracePt t="17917" x="3287713" y="1708150"/>
          <p14:tracePt t="17925" x="3236913" y="1784350"/>
          <p14:tracePt t="17933" x="3203575" y="1827213"/>
          <p14:tracePt t="17941" x="3168650" y="1860550"/>
          <p14:tracePt t="17949" x="3160713" y="1870075"/>
          <p14:tracePt t="17957" x="3143250" y="1885950"/>
          <p14:tracePt t="17965" x="3109913" y="1911350"/>
          <p14:tracePt t="17974" x="3092450" y="1920875"/>
          <p14:tracePt t="17981" x="3067050" y="1954213"/>
          <p14:tracePt t="17989" x="3041650" y="1954213"/>
          <p14:tracePt t="17997" x="3024188" y="1963738"/>
          <p14:tracePt t="18005" x="3016250" y="1971675"/>
          <p14:tracePt t="18102" x="2990850" y="1971675"/>
          <p14:tracePt t="18119" x="2973388" y="1971675"/>
          <p14:tracePt t="18142" x="2965450" y="1971675"/>
          <p14:tracePt t="18158" x="2955925" y="1971675"/>
          <p14:tracePt t="18165" x="2930525" y="1971675"/>
          <p14:tracePt t="18173" x="2914650" y="1971675"/>
          <p14:tracePt t="18181" x="2905125" y="1989138"/>
          <p14:tracePt t="18197" x="2863850" y="1989138"/>
          <p14:tracePt t="18205" x="2846388" y="1989138"/>
          <p14:tracePt t="18213" x="2811463" y="1989138"/>
          <p14:tracePt t="18221" x="2760663" y="2005013"/>
          <p14:tracePt t="18229" x="2719388" y="2022475"/>
          <p14:tracePt t="18238" x="2668588" y="2022475"/>
          <p14:tracePt t="18245" x="2600325" y="2055813"/>
          <p14:tracePt t="18254" x="2557463" y="2055813"/>
          <p14:tracePt t="18261" x="2532063" y="2065338"/>
          <p14:tracePt t="18269" x="2463800" y="2065338"/>
          <p14:tracePt t="18277" x="2379663" y="2082800"/>
          <p14:tracePt t="18285" x="2344738" y="2098675"/>
          <p14:tracePt t="18293" x="2286000" y="2098675"/>
          <p14:tracePt t="18301" x="2217738" y="2133600"/>
          <p14:tracePt t="18309" x="2149475" y="2149475"/>
          <p14:tracePt t="18317" x="2124075" y="2149475"/>
          <p14:tracePt t="18325" x="2116138" y="2149475"/>
          <p14:tracePt t="18333" x="2073275" y="2149475"/>
          <p14:tracePt t="18341" x="2055813" y="2149475"/>
          <p14:tracePt t="18349" x="2047875" y="2149475"/>
          <p14:tracePt t="18430" x="2005013" y="2149475"/>
          <p14:tracePt t="18439" x="1997075" y="2149475"/>
          <p14:tracePt t="18446" x="1971675" y="2149475"/>
          <p14:tracePt t="18456" x="1946275" y="2149475"/>
          <p14:tracePt t="18462" x="1911350" y="2141538"/>
          <p14:tracePt t="18470" x="1868488" y="2124075"/>
          <p14:tracePt t="18479" x="1801813" y="2108200"/>
          <p14:tracePt t="18485" x="1776413" y="2098675"/>
          <p14:tracePt t="18494" x="1724025" y="2098675"/>
          <p14:tracePt t="18501" x="1698625" y="2098675"/>
          <p14:tracePt t="18510" x="1657350" y="2098675"/>
          <p14:tracePt t="18517" x="1639888" y="2098675"/>
          <p14:tracePt t="18525" x="1614488" y="2082800"/>
          <p14:tracePt t="18541" x="1606550" y="2073275"/>
          <p14:tracePt t="18558" x="1589088" y="2073275"/>
          <p14:tracePt t="18565" x="1563688" y="2073275"/>
          <p14:tracePt t="18573" x="1520825" y="2082800"/>
          <p14:tracePt t="18581" x="1487488" y="2090738"/>
          <p14:tracePt t="18589" x="1376363" y="2133600"/>
          <p14:tracePt t="18597" x="1308100" y="2184400"/>
          <p14:tracePt t="18605" x="1206500" y="2243138"/>
          <p14:tracePt t="18613" x="1138238" y="2278063"/>
          <p14:tracePt t="18622" x="1087438" y="2328863"/>
          <p14:tracePt t="18629" x="1019175" y="2362200"/>
          <p14:tracePt t="18639" x="968375" y="2397125"/>
          <p14:tracePt t="18645" x="960438" y="2405063"/>
          <p14:tracePt t="18655" x="942975" y="2405063"/>
          <p14:tracePt t="18846" x="976313" y="2447925"/>
          <p14:tracePt t="18857" x="976313" y="2463800"/>
          <p14:tracePt t="18870" x="976313" y="2473325"/>
          <p14:tracePt t="18878" x="960438" y="2489200"/>
          <p14:tracePt t="18885" x="909638" y="2489200"/>
          <p14:tracePt t="18893" x="892175" y="2489200"/>
          <p14:tracePt t="18901" x="884238" y="2489200"/>
          <p14:tracePt t="18917" x="858838" y="2489200"/>
          <p14:tracePt t="18925" x="841375" y="2498725"/>
          <p14:tracePt t="19038" x="806450" y="2489200"/>
          <p14:tracePt t="19046" x="806450" y="2481263"/>
          <p14:tracePt t="19063" x="790575" y="2473325"/>
          <p14:tracePt t="19078" x="781050" y="2455863"/>
          <p14:tracePt t="19150" x="765175" y="2447925"/>
          <p14:tracePt t="19198" x="765175" y="2430463"/>
          <p14:tracePt t="19230" x="765175" y="2422525"/>
          <p14:tracePt t="19238" x="765175" y="2413000"/>
          <p14:tracePt t="19591" x="765175" y="2397125"/>
          <p14:tracePt t="20006" x="765175" y="2371725"/>
          <p14:tracePt t="20046" x="765175" y="2362200"/>
          <p14:tracePt t="20189" x="765175" y="2344738"/>
          <p14:tracePt t="20197" x="765175" y="2336800"/>
          <p14:tracePt t="20205" x="755650" y="2311400"/>
          <p14:tracePt t="20221" x="755650" y="2293938"/>
          <p14:tracePt t="20646" x="755650" y="2286000"/>
          <p14:tracePt t="20655" x="773113" y="2286000"/>
          <p14:tracePt t="20661" x="781050" y="2286000"/>
          <p14:tracePt t="20669" x="790575" y="2268538"/>
          <p14:tracePt t="20677" x="815975" y="2268538"/>
          <p14:tracePt t="20693" x="849313" y="2260600"/>
          <p14:tracePt t="20765" x="874713" y="2227263"/>
          <p14:tracePt t="20773" x="892175" y="2217738"/>
          <p14:tracePt t="20781" x="900113" y="2217738"/>
          <p14:tracePt t="20789" x="925513" y="2200275"/>
          <p14:tracePt t="20797" x="960438" y="2184400"/>
          <p14:tracePt t="20805" x="985838" y="2184400"/>
          <p14:tracePt t="20813" x="1079500" y="2149475"/>
          <p14:tracePt t="20821" x="1087438" y="2141538"/>
          <p14:tracePt t="20829" x="1147763" y="2141538"/>
          <p14:tracePt t="20837" x="1155700" y="2124075"/>
          <p14:tracePt t="20845" x="1181100" y="2124075"/>
          <p14:tracePt t="20854" x="1189038" y="2116138"/>
          <p14:tracePt t="20861" x="1206500" y="2116138"/>
          <p14:tracePt t="21109" x="1198563" y="2108200"/>
          <p14:tracePt t="21117" x="1189038" y="2090738"/>
          <p14:tracePt t="21133" x="1181100" y="2090738"/>
          <p14:tracePt t="21142" x="1163638" y="2082800"/>
          <p14:tracePt t="21205" x="1155700" y="2082800"/>
          <p14:tracePt t="21237" x="1138238" y="2065338"/>
          <p14:tracePt t="21293" x="1138238" y="2039938"/>
          <p14:tracePt t="21301" x="1130300" y="2014538"/>
          <p14:tracePt t="21333" x="1112838" y="1997075"/>
          <p14:tracePt t="22438" x="1130300" y="2005013"/>
          <p14:tracePt t="22446" x="1130300" y="2014538"/>
          <p14:tracePt t="22456" x="1130300" y="2030413"/>
          <p14:tracePt t="22462" x="1130300" y="2039938"/>
          <p14:tracePt t="22477" x="1130300" y="2082800"/>
          <p14:tracePt t="22485" x="1130300" y="2090738"/>
          <p14:tracePt t="22493" x="1130300" y="2133600"/>
          <p14:tracePt t="22501" x="1130300" y="2149475"/>
          <p14:tracePt t="22774" x="1130300" y="2159000"/>
          <p14:tracePt t="22813" x="1147763" y="2159000"/>
          <p14:tracePt t="22829" x="1155700" y="2159000"/>
          <p14:tracePt t="22885" x="1181100" y="2159000"/>
          <p14:tracePt t="22959" x="1198563" y="2174875"/>
          <p14:tracePt t="23686" x="1223963" y="2184400"/>
          <p14:tracePt t="23838" x="1223963" y="2200275"/>
          <p14:tracePt t="25030" x="1214438" y="2209800"/>
          <p14:tracePt t="25038" x="1206500" y="2209800"/>
          <p14:tracePt t="25526" x="1189038" y="2217738"/>
          <p14:tracePt t="25534" x="1189038" y="2260600"/>
          <p14:tracePt t="25543" x="1189038" y="2344738"/>
          <p14:tracePt t="25549" x="1198563" y="2397125"/>
          <p14:tracePt t="25558" x="1274763" y="2447925"/>
          <p14:tracePt t="25565" x="1282700" y="2455863"/>
          <p14:tracePt t="25581" x="1343025" y="2524125"/>
          <p14:tracePt t="25590" x="1358900" y="2524125"/>
          <p14:tracePt t="25597" x="1384300" y="2524125"/>
          <p14:tracePt t="25822" x="1343025" y="2524125"/>
          <p14:tracePt t="25830" x="1343025" y="2516188"/>
          <p14:tracePt t="25845" x="1343025" y="2463800"/>
          <p14:tracePt t="25854" x="1333500" y="2447925"/>
          <p14:tracePt t="25861" x="1290638" y="2405063"/>
          <p14:tracePt t="25870" x="1257300" y="2379663"/>
          <p14:tracePt t="25877" x="1214438" y="2328863"/>
          <p14:tracePt t="25893" x="1198563" y="2311400"/>
          <p14:tracePt t="25901" x="1189038" y="2303463"/>
          <p14:tracePt t="25917" x="1163638" y="2303463"/>
          <p14:tracePt t="25925" x="1130300" y="2286000"/>
          <p14:tracePt t="27414" x="1120775" y="2286000"/>
          <p14:tracePt t="27438" x="1079500" y="2319338"/>
          <p14:tracePt t="27454" x="1087438" y="2371725"/>
          <p14:tracePt t="27461" x="1087438" y="2379663"/>
          <p14:tracePt t="27470" x="1087438" y="2397125"/>
          <p14:tracePt t="27477" x="1087438" y="2447925"/>
          <p14:tracePt t="27485" x="1087438" y="2532063"/>
          <p14:tracePt t="27493" x="1054100" y="2633663"/>
          <p14:tracePt t="27501" x="1011238" y="2660650"/>
          <p14:tracePt t="27509" x="976313" y="2676525"/>
          <p14:tracePt t="27726" x="985838" y="2676525"/>
          <p14:tracePt t="27742" x="993775" y="2676525"/>
          <p14:tracePt t="27749" x="1003300" y="2676525"/>
          <p14:tracePt t="27757" x="1028700" y="2676525"/>
          <p14:tracePt t="27773" x="1044575" y="2676525"/>
          <p14:tracePt t="27789" x="1054100" y="2676525"/>
          <p14:tracePt t="29494" x="1069975" y="2686050"/>
          <p14:tracePt t="29501" x="1069975" y="2727325"/>
          <p14:tracePt t="29525" x="1069975" y="2752725"/>
          <p14:tracePt t="29533" x="1069975" y="2770188"/>
          <p14:tracePt t="29541" x="1069975" y="2795588"/>
          <p14:tracePt t="29549" x="1044575" y="2838450"/>
          <p14:tracePt t="29726" x="1036638" y="2838450"/>
          <p14:tracePt t="29734" x="976313" y="2855913"/>
          <p14:tracePt t="29742" x="942975" y="2838450"/>
          <p14:tracePt t="29749" x="900113" y="2820988"/>
          <p14:tracePt t="29757" x="866775" y="2805113"/>
          <p14:tracePt t="29765" x="823913" y="2752725"/>
          <p14:tracePt t="29773" x="823913" y="2744788"/>
          <p14:tracePt t="29789" x="823913" y="2727325"/>
          <p14:tracePt t="29813" x="806450" y="2701925"/>
          <p14:tracePt t="30429" x="815975" y="2727325"/>
          <p14:tracePt t="30670" x="790575" y="2736850"/>
          <p14:tracePt t="30687" x="781050" y="2736850"/>
          <p14:tracePt t="30693" x="781050" y="2711450"/>
          <p14:tracePt t="30701" x="781050" y="2701925"/>
          <p14:tracePt t="30709" x="781050" y="2686050"/>
          <p14:tracePt t="30717" x="798513" y="2676525"/>
          <p14:tracePt t="30725" x="806450" y="2676525"/>
          <p14:tracePt t="30990" x="823913" y="2676525"/>
          <p14:tracePt t="31014" x="831850" y="2676525"/>
          <p14:tracePt t="31029" x="858838" y="2701925"/>
          <p14:tracePt t="31045" x="892175" y="2719388"/>
          <p14:tracePt t="31061" x="900113" y="2727325"/>
          <p14:tracePt t="31125" x="925513" y="2727325"/>
          <p14:tracePt t="31141" x="942975" y="2727325"/>
          <p14:tracePt t="31149" x="968375" y="2727325"/>
          <p14:tracePt t="31159" x="1011238" y="2727325"/>
          <p14:tracePt t="31165" x="1019175" y="2727325"/>
          <p14:tracePt t="31173" x="1062038" y="2727325"/>
          <p14:tracePt t="31181" x="1087438" y="2727325"/>
          <p14:tracePt t="31190" x="1138238" y="2711450"/>
          <p14:tracePt t="31197" x="1147763" y="2711450"/>
          <p14:tracePt t="31206" x="1163638" y="2711450"/>
          <p14:tracePt t="31213" x="1173163" y="2711450"/>
          <p14:tracePt t="31254" x="1198563" y="2711450"/>
          <p14:tracePt t="31261" x="1214438" y="2693988"/>
          <p14:tracePt t="31461" x="1206500" y="2693988"/>
          <p14:tracePt t="31470" x="1112838" y="2676525"/>
          <p14:tracePt t="31477" x="1087438" y="2676525"/>
          <p14:tracePt t="31486" x="1036638" y="2676525"/>
          <p14:tracePt t="31493" x="993775" y="2676525"/>
          <p14:tracePt t="31501" x="985838" y="2676525"/>
          <p14:tracePt t="31525" x="968375" y="2668588"/>
          <p14:tracePt t="31533" x="985838" y="2668588"/>
          <p14:tracePt t="31542" x="1003300" y="2668588"/>
          <p14:tracePt t="31549" x="1011238" y="2668588"/>
          <p14:tracePt t="31702" x="1036638" y="2676525"/>
          <p14:tracePt t="31711" x="1054100" y="2686050"/>
          <p14:tracePt t="31718" x="1062038" y="2693988"/>
          <p14:tracePt t="31726" x="1062038" y="2711450"/>
          <p14:tracePt t="31733" x="1079500" y="2752725"/>
          <p14:tracePt t="31741" x="1087438" y="2778125"/>
          <p14:tracePt t="31757" x="1120775" y="2846388"/>
          <p14:tracePt t="31765" x="1138238" y="2863850"/>
          <p14:tracePt t="31773" x="1147763" y="2871788"/>
          <p14:tracePt t="31781" x="1163638" y="2914650"/>
          <p14:tracePt t="31797" x="1189038" y="2940050"/>
          <p14:tracePt t="31805" x="1189038" y="2974975"/>
          <p14:tracePt t="31813" x="1206500" y="2982913"/>
          <p14:tracePt t="31837" x="1214438" y="2990850"/>
          <p14:tracePt t="31852" x="1214438" y="3008313"/>
          <p14:tracePt t="31877" x="1231900" y="3051175"/>
          <p14:tracePt t="31886" x="1231900" y="3059113"/>
          <p14:tracePt t="31893" x="1239838" y="3084513"/>
          <p14:tracePt t="31901" x="1257300" y="3101975"/>
          <p14:tracePt t="31908" x="1265238" y="3127375"/>
          <p14:tracePt t="31917" x="1265238" y="3152775"/>
          <p14:tracePt t="31925" x="1282700" y="3203575"/>
          <p14:tracePt t="31933" x="1300163" y="3263900"/>
          <p14:tracePt t="31948" x="1333500" y="3314700"/>
          <p14:tracePt t="31956" x="1350963" y="3340100"/>
          <p14:tracePt t="31965" x="1358900" y="3373438"/>
          <p14:tracePt t="31973" x="1376363" y="3382963"/>
          <p14:tracePt t="31981" x="1401763" y="3408363"/>
          <p14:tracePt t="31989" x="1409700" y="3424238"/>
          <p14:tracePt t="32013" x="1427163" y="3433763"/>
          <p14:tracePt t="32213" x="1470025" y="3449638"/>
          <p14:tracePt t="32221" x="1495425" y="3459163"/>
          <p14:tracePt t="32229" x="1528763" y="3475038"/>
          <p14:tracePt t="32237" x="1538288" y="3475038"/>
          <p14:tracePt t="32245" x="1563688" y="3475038"/>
          <p14:tracePt t="32253" x="1606550" y="3475038"/>
          <p14:tracePt t="32261" x="1639888" y="3475038"/>
          <p14:tracePt t="32270" x="1682750" y="3475038"/>
          <p14:tracePt t="32277" x="1690688" y="3475038"/>
          <p14:tracePt t="32286" x="1708150" y="3475038"/>
          <p14:tracePt t="32293" x="1716088" y="3475038"/>
          <p14:tracePt t="32301" x="1741488" y="3475038"/>
          <p14:tracePt t="32317" x="1758950" y="3459163"/>
          <p14:tracePt t="32349" x="1758950" y="3433763"/>
          <p14:tracePt t="32405" x="1758950" y="3424238"/>
          <p14:tracePt t="32445" x="1749425" y="3408363"/>
          <p14:tracePt t="32453" x="1741488" y="3398838"/>
          <p14:tracePt t="32461" x="1724025" y="3382963"/>
          <p14:tracePt t="32470" x="1690688" y="3382963"/>
          <p14:tracePt t="32477" x="1673225" y="3382963"/>
          <p14:tracePt t="32487" x="1665288" y="3382963"/>
          <p14:tracePt t="32493" x="1622425" y="3382963"/>
          <p14:tracePt t="32501" x="1589088" y="3355975"/>
          <p14:tracePt t="32509" x="1563688" y="3355975"/>
          <p14:tracePt t="32525" x="1538288" y="3355975"/>
          <p14:tracePt t="32541" x="1512888" y="3355975"/>
          <p14:tracePt t="32549" x="1495425" y="3355975"/>
          <p14:tracePt t="32557" x="1487488" y="3355975"/>
          <p14:tracePt t="32565" x="1462088" y="3340100"/>
          <p14:tracePt t="32573" x="1409700" y="3322638"/>
          <p14:tracePt t="32581" x="1401763" y="3322638"/>
          <p14:tracePt t="32597" x="1393825" y="3322638"/>
          <p14:tracePt t="32613" x="1358900" y="3322638"/>
          <p14:tracePt t="32637" x="1350963" y="3322638"/>
          <p14:tracePt t="32653" x="1343025" y="3322638"/>
          <p14:tracePt t="32693" x="1325563" y="3322638"/>
          <p14:tracePt t="32701" x="1300163" y="3322638"/>
          <p14:tracePt t="32725" x="1290638" y="3322638"/>
          <p14:tracePt t="32733" x="1274763" y="3322638"/>
          <p14:tracePt t="32741" x="1265238" y="3322638"/>
          <p14:tracePt t="32749" x="1239838" y="3322638"/>
          <p14:tracePt t="32757" x="1223963" y="3322638"/>
          <p14:tracePt t="32765" x="1214438" y="3322638"/>
          <p14:tracePt t="32773" x="1206500" y="3322638"/>
          <p14:tracePt t="32789" x="1181100" y="3322638"/>
          <p14:tracePt t="32813" x="1163638" y="3322638"/>
          <p14:tracePt t="32821" x="1155700" y="3322638"/>
          <p14:tracePt t="32837" x="1138238" y="3322638"/>
          <p14:tracePt t="32853" x="1104900" y="3322638"/>
          <p14:tracePt t="33070" x="1112838" y="3322638"/>
          <p14:tracePt t="33078" x="1173163" y="3348038"/>
          <p14:tracePt t="33094" x="1206500" y="3365500"/>
          <p14:tracePt t="33101" x="1214438" y="3365500"/>
          <p14:tracePt t="33117" x="1231900" y="3365500"/>
          <p14:tracePt t="33125" x="1239838" y="3365500"/>
          <p14:tracePt t="33141" x="1282700" y="3365500"/>
          <p14:tracePt t="33181" x="1290638" y="3365500"/>
          <p14:tracePt t="33198" x="1308100" y="3355975"/>
          <p14:tracePt t="33207" x="1317625" y="3355975"/>
          <p14:tracePt t="33214" x="1343025" y="3355975"/>
          <p14:tracePt t="33222" x="1358900" y="3348038"/>
          <p14:tracePt t="33229" x="1368425" y="3348038"/>
          <p14:tracePt t="33236" x="1376363" y="3348038"/>
          <p14:tracePt t="33245" x="1409700" y="3330575"/>
          <p14:tracePt t="33252" x="1435100" y="3330575"/>
          <p14:tracePt t="33261" x="1444625" y="3322638"/>
          <p14:tracePt t="33270" x="1470025" y="3322638"/>
          <p14:tracePt t="33277" x="1487488" y="3322638"/>
          <p14:tracePt t="33286" x="1495425" y="3322638"/>
          <p14:tracePt t="33293" x="1503363" y="3322638"/>
          <p14:tracePt t="33301" x="1528763" y="3322638"/>
          <p14:tracePt t="33308" x="1546225" y="3322638"/>
          <p14:tracePt t="33317" x="1571625" y="3322638"/>
          <p14:tracePt t="33325" x="1614488" y="3322638"/>
          <p14:tracePt t="33333" x="1647825" y="3289300"/>
          <p14:tracePt t="33341" x="1708150" y="3271838"/>
          <p14:tracePt t="33348" x="1724025" y="3271838"/>
          <p14:tracePt t="33356" x="1766888" y="3271838"/>
          <p14:tracePt t="33365" x="1792288" y="3271838"/>
          <p14:tracePt t="33373" x="1860550" y="3254375"/>
          <p14:tracePt t="33381" x="1903413" y="3254375"/>
          <p14:tracePt t="33389" x="1946275" y="3254375"/>
          <p14:tracePt t="33397" x="2038350" y="3238500"/>
          <p14:tracePt t="33405" x="2124075" y="3238500"/>
          <p14:tracePt t="33413" x="2192338" y="3203575"/>
          <p14:tracePt t="33421" x="2276475" y="3203575"/>
          <p14:tracePt t="33428" x="2327275" y="3203575"/>
          <p14:tracePt t="33436" x="2352675" y="3195638"/>
          <p14:tracePt t="33453" x="2379663" y="3195638"/>
          <p14:tracePt t="33461" x="2395538" y="3195638"/>
          <p14:tracePt t="33469" x="2405063" y="3178175"/>
          <p14:tracePt t="33575" x="2362200" y="3178175"/>
          <p14:tracePt t="33582" x="2251075" y="3178175"/>
          <p14:tracePt t="33590" x="2182813" y="3178175"/>
          <p14:tracePt t="33600" x="2141538" y="3178175"/>
          <p14:tracePt t="33606" x="2098675" y="3178175"/>
          <p14:tracePt t="33613" x="2030413" y="3178175"/>
          <p14:tracePt t="33621" x="2022475" y="3178175"/>
          <p14:tracePt t="33629" x="2005013" y="3178175"/>
          <p14:tracePt t="33637" x="1997075" y="3178175"/>
          <p14:tracePt t="33645" x="1954213" y="3178175"/>
          <p14:tracePt t="33653" x="1928813" y="3178175"/>
          <p14:tracePt t="33661" x="1860550" y="3160713"/>
          <p14:tracePt t="33670" x="1801813" y="3160713"/>
          <p14:tracePt t="33677" x="1733550" y="3127375"/>
          <p14:tracePt t="33686" x="1690688" y="3127375"/>
          <p14:tracePt t="33693" x="1597025" y="3109913"/>
          <p14:tracePt t="33701" x="1538288" y="3109913"/>
          <p14:tracePt t="33709" x="1470025" y="3094038"/>
          <p14:tracePt t="33717" x="1401763" y="3076575"/>
          <p14:tracePt t="33725" x="1376363" y="3076575"/>
          <p14:tracePt t="33845" x="1368425" y="3076575"/>
          <p14:tracePt t="33893" x="1384300" y="3084513"/>
          <p14:tracePt t="33901" x="1419225" y="3109913"/>
          <p14:tracePt t="33909" x="1503363" y="3135313"/>
          <p14:tracePt t="33917" x="1682750" y="3221038"/>
          <p14:tracePt t="33925" x="1801813" y="3238500"/>
          <p14:tracePt t="33933" x="1920875" y="3263900"/>
          <p14:tracePt t="33941" x="2124075" y="3279775"/>
          <p14:tracePt t="33949" x="2235200" y="3279775"/>
          <p14:tracePt t="33957" x="2379663" y="3279775"/>
          <p14:tracePt t="33965" x="2524125" y="3279775"/>
          <p14:tracePt t="33974" x="2633663" y="3279775"/>
          <p14:tracePt t="33981" x="2727325" y="3279775"/>
          <p14:tracePt t="33990" x="2811463" y="3279775"/>
          <p14:tracePt t="33997" x="2905125" y="3271838"/>
          <p14:tracePt t="34005" x="2973388" y="3238500"/>
          <p14:tracePt t="34013" x="3041650" y="3203575"/>
          <p14:tracePt t="34021" x="3074988" y="3186113"/>
          <p14:tracePt t="34029" x="3143250" y="3152775"/>
          <p14:tracePt t="34037" x="3168650" y="3127375"/>
          <p14:tracePt t="34045" x="3236913" y="3109913"/>
          <p14:tracePt t="34053" x="3244850" y="3094038"/>
          <p14:tracePt t="34061" x="3262313" y="3084513"/>
          <p14:tracePt t="34070" x="3287713" y="3067050"/>
          <p14:tracePt t="34086" x="3297238" y="3059113"/>
          <p14:tracePt t="34101" x="3313113" y="3051175"/>
          <p14:tracePt t="34109" x="3322638" y="3051175"/>
          <p14:tracePt t="34117" x="3348038" y="3033713"/>
          <p14:tracePt t="34125" x="3363913" y="3025775"/>
          <p14:tracePt t="34133" x="3373438" y="3008313"/>
          <p14:tracePt t="34149" x="3389313" y="2982913"/>
          <p14:tracePt t="34173" x="3414713" y="2957513"/>
          <p14:tracePt t="34190" x="3432175" y="2940050"/>
          <p14:tracePt t="34279" x="3432175" y="2897188"/>
          <p14:tracePt t="34289" x="3432175" y="2889250"/>
          <p14:tracePt t="34296" x="3432175" y="2863850"/>
          <p14:tracePt t="34303" x="3432175" y="2838450"/>
          <p14:tracePt t="34310" x="3424238" y="2787650"/>
          <p14:tracePt t="34317" x="3373438" y="2719388"/>
          <p14:tracePt t="34325" x="3338513" y="2686050"/>
          <p14:tracePt t="34333" x="3270250" y="2617788"/>
          <p14:tracePt t="34341" x="3219450" y="2600325"/>
          <p14:tracePt t="34349" x="3178175" y="2549525"/>
          <p14:tracePt t="34358" x="3127375" y="2524125"/>
          <p14:tracePt t="34365" x="3074988" y="2489200"/>
          <p14:tracePt t="34374" x="2990850" y="2489200"/>
          <p14:tracePt t="34381" x="2930525" y="2473325"/>
          <p14:tracePt t="34390" x="2811463" y="2473325"/>
          <p14:tracePt t="34397" x="2727325" y="2473325"/>
          <p14:tracePt t="34406" x="2608263" y="2473325"/>
          <p14:tracePt t="34413" x="2413000" y="2473325"/>
          <p14:tracePt t="34421" x="2268538" y="2473325"/>
          <p14:tracePt t="34429" x="2098675" y="2473325"/>
          <p14:tracePt t="34437" x="1946275" y="2506663"/>
          <p14:tracePt t="34445" x="1801813" y="2524125"/>
          <p14:tracePt t="34453" x="1657350" y="2549525"/>
          <p14:tracePt t="34461" x="1538288" y="2592388"/>
          <p14:tracePt t="34470" x="1470025" y="2592388"/>
          <p14:tracePt t="34477" x="1409700" y="2592388"/>
          <p14:tracePt t="34487" x="1343025" y="2608263"/>
          <p14:tracePt t="34493" x="1317625" y="2617788"/>
          <p14:tracePt t="34501" x="1300163" y="2617788"/>
          <p14:tracePt t="34509" x="1274763" y="2633663"/>
          <p14:tracePt t="34518" x="1265238" y="2633663"/>
          <p14:tracePt t="34526" x="1249363" y="2633663"/>
          <p14:tracePt t="34533" x="1206500" y="2660650"/>
          <p14:tracePt t="34541" x="1181100" y="2660650"/>
          <p14:tracePt t="34549" x="1173163" y="2660650"/>
          <p14:tracePt t="34558" x="1112838" y="2676525"/>
          <p14:tracePt t="34565" x="1069975" y="2676525"/>
          <p14:tracePt t="34574" x="1019175" y="2693988"/>
          <p14:tracePt t="34581" x="976313" y="2693988"/>
          <p14:tracePt t="34590" x="909638" y="2693988"/>
          <p14:tracePt t="34597" x="884238" y="2693988"/>
          <p14:tracePt t="34605" x="841375" y="2693988"/>
          <p14:tracePt t="34629" x="823913" y="2701925"/>
          <p14:tracePt t="34719" x="815975" y="2711450"/>
          <p14:tracePt t="34728" x="815975" y="2744788"/>
          <p14:tracePt t="34735" x="815975" y="2787650"/>
          <p14:tracePt t="34744" x="841375" y="2830513"/>
          <p14:tracePt t="34750" x="866775" y="2881313"/>
          <p14:tracePt t="34759" x="942975" y="2974975"/>
          <p14:tracePt t="34766" x="993775" y="3008313"/>
          <p14:tracePt t="34774" x="1062038" y="3059113"/>
          <p14:tracePt t="34781" x="1130300" y="3094038"/>
          <p14:tracePt t="34790" x="1198563" y="3109913"/>
          <p14:tracePt t="34797" x="1290638" y="3127375"/>
          <p14:tracePt t="34806" x="1358900" y="3160713"/>
          <p14:tracePt t="34813" x="1452563" y="3178175"/>
          <p14:tracePt t="34821" x="1512888" y="3178175"/>
          <p14:tracePt t="34830" x="1606550" y="3203575"/>
          <p14:tracePt t="34837" x="1690688" y="3203575"/>
          <p14:tracePt t="34845" x="1749425" y="3203575"/>
          <p14:tracePt t="34854" x="1835150" y="3203575"/>
          <p14:tracePt t="34862" x="1885950" y="3203575"/>
          <p14:tracePt t="34871" x="1971675" y="3203575"/>
          <p14:tracePt t="34877" x="2030413" y="3203575"/>
          <p14:tracePt t="34888" x="2098675" y="3203575"/>
          <p14:tracePt t="34894" x="2182813" y="3203575"/>
          <p14:tracePt t="34902" x="2243138" y="3203575"/>
          <p14:tracePt t="34910" x="2352675" y="3221038"/>
          <p14:tracePt t="34918" x="2446338" y="3238500"/>
          <p14:tracePt t="34926" x="2532063" y="3238500"/>
          <p14:tracePt t="34933" x="2625725" y="3238500"/>
          <p14:tracePt t="34942" x="2709863" y="3238500"/>
          <p14:tracePt t="34949" x="2795588" y="3238500"/>
          <p14:tracePt t="34958" x="2863850" y="3238500"/>
          <p14:tracePt t="34965" x="2930525" y="3211513"/>
          <p14:tracePt t="34974" x="2998788" y="3178175"/>
          <p14:tracePt t="34981" x="3049588" y="3144838"/>
          <p14:tracePt t="34990" x="3074988" y="3109913"/>
          <p14:tracePt t="34997" x="3109913" y="3084513"/>
          <p14:tracePt t="35006" x="3135313" y="3051175"/>
          <p14:tracePt t="35013" x="3152775" y="3025775"/>
          <p14:tracePt t="35021" x="3186113" y="2974975"/>
          <p14:tracePt t="35030" x="3194050" y="2965450"/>
          <p14:tracePt t="35037" x="3219450" y="2940050"/>
          <p14:tracePt t="35046" x="3236913" y="2922588"/>
          <p14:tracePt t="35061" x="3244850" y="2922588"/>
          <p14:tracePt t="35072" x="3262313" y="2914650"/>
          <p14:tracePt t="35088" x="3270250" y="2914650"/>
          <p14:tracePt t="35094" x="3279775" y="2897188"/>
          <p14:tracePt t="35125" x="3297238" y="2889250"/>
          <p14:tracePt t="35134" x="3297238" y="2881313"/>
          <p14:tracePt t="35206" x="3305175" y="2846388"/>
          <p14:tracePt t="35221" x="3322638" y="2838450"/>
          <p14:tracePt t="35230" x="3322638" y="2830513"/>
          <p14:tracePt t="35237" x="3313113" y="2795588"/>
          <p14:tracePt t="35245" x="3270250" y="2787650"/>
          <p14:tracePt t="35255" x="3236913" y="2770188"/>
          <p14:tracePt t="35262" x="3152775" y="2736850"/>
          <p14:tracePt t="35271" x="3084513" y="2719388"/>
          <p14:tracePt t="35277" x="2990850" y="2676525"/>
          <p14:tracePt t="35286" x="2897188" y="2676525"/>
          <p14:tracePt t="35293" x="2838450" y="2676525"/>
          <p14:tracePt t="35301" x="2727325" y="2643188"/>
          <p14:tracePt t="35309" x="2608263" y="2643188"/>
          <p14:tracePt t="35317" x="2463800" y="2643188"/>
          <p14:tracePt t="35325" x="2327275" y="2643188"/>
          <p14:tracePt t="35333" x="2182813" y="2643188"/>
          <p14:tracePt t="35341" x="2038350" y="2643188"/>
          <p14:tracePt t="35349" x="1893888" y="2643188"/>
          <p14:tracePt t="35357" x="1809750" y="2643188"/>
          <p14:tracePt t="35365" x="1690688" y="2643188"/>
          <p14:tracePt t="35373" x="1631950" y="2643188"/>
          <p14:tracePt t="35381" x="1546225" y="2643188"/>
          <p14:tracePt t="35390" x="1462088" y="2643188"/>
          <p14:tracePt t="35397" x="1393825" y="2643188"/>
          <p14:tracePt t="35406" x="1368425" y="2643188"/>
          <p14:tracePt t="35413" x="1325563" y="2643188"/>
          <p14:tracePt t="35437" x="1308100" y="2643188"/>
          <p14:tracePt t="35567" x="1300163" y="2643188"/>
          <p14:tracePt t="35583" x="1300163" y="2660650"/>
          <p14:tracePt t="35591" x="1300163" y="2686050"/>
          <p14:tracePt t="35599" x="1300163" y="2693988"/>
          <p14:tracePt t="35605" x="1300163" y="2711450"/>
          <p14:tracePt t="35621" x="1300163" y="2736850"/>
          <p14:tracePt t="35629" x="1300163" y="2762250"/>
          <p14:tracePt t="35637" x="1317625" y="2770188"/>
          <p14:tracePt t="35645" x="1325563" y="2787650"/>
          <p14:tracePt t="35653" x="1343025" y="2795588"/>
          <p14:tracePt t="35661" x="1350963" y="2813050"/>
          <p14:tracePt t="35670" x="1368425" y="2838450"/>
          <p14:tracePt t="35677" x="1393825" y="2881313"/>
          <p14:tracePt t="35686" x="1409700" y="2914650"/>
          <p14:tracePt t="35693" x="1427163" y="3000375"/>
          <p14:tracePt t="35701" x="1487488" y="3076575"/>
          <p14:tracePt t="35709" x="1503363" y="3144838"/>
          <p14:tracePt t="35717" x="1512888" y="3186113"/>
          <p14:tracePt t="35725" x="1512888" y="3228975"/>
          <p14:tracePt t="35733" x="1512888" y="3263900"/>
          <p14:tracePt t="35741" x="1546225" y="3330575"/>
          <p14:tracePt t="35749" x="1563688" y="3340100"/>
          <p14:tracePt t="35975" x="1571625" y="3340100"/>
          <p14:tracePt t="35983" x="1589088" y="3340100"/>
          <p14:tracePt t="35990" x="1622425" y="3340100"/>
          <p14:tracePt t="35997" x="1690688" y="3340100"/>
          <p14:tracePt t="36037" x="1708150" y="3365500"/>
          <p14:tracePt t="36045" x="1698625" y="3459163"/>
          <p14:tracePt t="36052" x="1673225" y="3552825"/>
          <p14:tracePt t="36061" x="1657350" y="3636963"/>
          <p14:tracePt t="36070" x="1647825" y="3671888"/>
          <p14:tracePt t="36077" x="1647825" y="3713163"/>
          <p14:tracePt t="36093" x="1647825" y="3730625"/>
          <p14:tracePt t="36109" x="1647825" y="3738563"/>
          <p14:tracePt t="36141" x="1647825" y="3748088"/>
          <p14:tracePt t="36181" x="1647825" y="3773488"/>
          <p14:tracePt t="36279" x="1631950" y="3790950"/>
          <p14:tracePt t="36285" x="1622425" y="3790950"/>
          <p14:tracePt t="36293" x="1597025" y="3790950"/>
          <p14:tracePt t="36302" x="1528763" y="3781425"/>
          <p14:tracePt t="36308" x="1477963" y="3748088"/>
          <p14:tracePt t="36317" x="1409700" y="3697288"/>
          <p14:tracePt t="36325" x="1368425" y="3662363"/>
          <p14:tracePt t="36333" x="1290638" y="3594100"/>
          <p14:tracePt t="36341" x="1239838" y="3543300"/>
          <p14:tracePt t="36349" x="1198563" y="3492500"/>
          <p14:tracePt t="36357" x="1147763" y="3441700"/>
          <p14:tracePt t="36365" x="1112838" y="3398838"/>
          <p14:tracePt t="36373" x="1079500" y="3348038"/>
          <p14:tracePt t="36381" x="1054100" y="3322638"/>
          <p14:tracePt t="36389" x="1054100" y="3289300"/>
          <p14:tracePt t="36397" x="1036638" y="3279775"/>
          <p14:tracePt t="36406" x="1028700" y="3254375"/>
          <p14:tracePt t="36413" x="1028700" y="3228975"/>
          <p14:tracePt t="36422" x="1011238" y="3211513"/>
          <p14:tracePt t="36428" x="985838" y="3186113"/>
          <p14:tracePt t="36436" x="976313" y="3178175"/>
          <p14:tracePt t="36461" x="976313" y="3160713"/>
          <p14:tracePt t="37190" x="976313" y="3152775"/>
          <p14:tracePt t="37206" x="1003300" y="3152775"/>
          <p14:tracePt t="37213" x="1028700" y="3152775"/>
          <p14:tracePt t="37221" x="1044575" y="3152775"/>
          <p14:tracePt t="37229" x="1095375" y="3152775"/>
          <p14:tracePt t="37237" x="1112838" y="3152775"/>
          <p14:tracePt t="37245" x="1138238" y="3152775"/>
          <p14:tracePt t="37252" x="1163638" y="3152775"/>
          <p14:tracePt t="37261" x="1189038" y="3152775"/>
          <p14:tracePt t="37269" x="1214438" y="3152775"/>
          <p14:tracePt t="37277" x="1249363" y="3152775"/>
          <p14:tracePt t="37382" x="1257300" y="3152775"/>
          <p14:tracePt t="37390" x="1265238" y="3152775"/>
          <p14:tracePt t="37454" x="1308100" y="3135313"/>
          <p14:tracePt t="37470" x="1325563" y="3135313"/>
          <p14:tracePt t="37477" x="1333500" y="3135313"/>
          <p14:tracePt t="37486" x="1358900" y="3135313"/>
          <p14:tracePt t="37493" x="1376363" y="3135313"/>
          <p14:tracePt t="37502" x="1384300" y="3135313"/>
          <p14:tracePt t="37581" x="1393825" y="3135313"/>
          <p14:tracePt t="37589" x="1435100" y="3135313"/>
          <p14:tracePt t="37597" x="1462088" y="3135313"/>
          <p14:tracePt t="37606" x="1512888" y="3135313"/>
          <p14:tracePt t="37613" x="1520825" y="3135313"/>
          <p14:tracePt t="37621" x="1538288" y="3135313"/>
          <p14:tracePt t="37629" x="1597025" y="3109913"/>
          <p14:tracePt t="37645" x="1606550" y="3109913"/>
          <p14:tracePt t="37661" x="1647825" y="3094038"/>
          <p14:tracePt t="37758" x="1657350" y="3094038"/>
          <p14:tracePt t="37765" x="1673225" y="3094038"/>
          <p14:tracePt t="37774" x="1698625" y="3094038"/>
          <p14:tracePt t="37781" x="1708150" y="3094038"/>
          <p14:tracePt t="37790" x="1724025" y="3094038"/>
          <p14:tracePt t="37797" x="1733550" y="3094038"/>
          <p14:tracePt t="37806" x="1758950" y="3094038"/>
          <p14:tracePt t="37813" x="1766888" y="3094038"/>
          <p14:tracePt t="37821" x="1784350" y="3094038"/>
          <p14:tracePt t="37829" x="1827213" y="3101975"/>
          <p14:tracePt t="37837" x="1852613" y="3101975"/>
          <p14:tracePt t="37845" x="1893888" y="3101975"/>
          <p14:tracePt t="37852" x="1946275" y="3101975"/>
          <p14:tracePt t="37861" x="1954213" y="3109913"/>
          <p14:tracePt t="37869" x="1979613" y="3109913"/>
          <p14:tracePt t="37886" x="1997075" y="3109913"/>
          <p14:tracePt t="38302" x="1987550" y="3109913"/>
          <p14:tracePt t="38309" x="1962150" y="3109913"/>
          <p14:tracePt t="38326" x="1936750" y="3109913"/>
          <p14:tracePt t="38333" x="1920875" y="3109913"/>
          <p14:tracePt t="38341" x="1893888" y="3109913"/>
          <p14:tracePt t="38349" x="1868488" y="3109913"/>
          <p14:tracePt t="38357" x="1843088" y="3109913"/>
          <p14:tracePt t="38365" x="1784350" y="3109913"/>
          <p14:tracePt t="38373" x="1749425" y="3109913"/>
          <p14:tracePt t="38381" x="1690688" y="3109913"/>
          <p14:tracePt t="38389" x="1622425" y="3109913"/>
          <p14:tracePt t="38397" x="1538288" y="3109913"/>
          <p14:tracePt t="38406" x="1452563" y="3109913"/>
          <p14:tracePt t="38413" x="1427163" y="3109913"/>
          <p14:tracePt t="38421" x="1384300" y="3109913"/>
          <p14:tracePt t="38429" x="1350963" y="3109913"/>
          <p14:tracePt t="38437" x="1325563" y="3109913"/>
          <p14:tracePt t="38445" x="1300163" y="3127375"/>
          <p14:tracePt t="38461" x="1282700" y="3127375"/>
          <p14:tracePt t="38469" x="1257300" y="3127375"/>
          <p14:tracePt t="38477" x="1231900" y="3127375"/>
          <p14:tracePt t="38486" x="1223963" y="3127375"/>
          <p14:tracePt t="38517" x="1198563" y="3127375"/>
          <p14:tracePt t="38774" x="1223963" y="3127375"/>
          <p14:tracePt t="38782" x="1239838" y="3127375"/>
          <p14:tracePt t="38790" x="1249363" y="3127375"/>
          <p14:tracePt t="38798" x="1290638" y="3135313"/>
          <p14:tracePt t="38805" x="1317625" y="3170238"/>
          <p14:tracePt t="38813" x="1333500" y="3178175"/>
          <p14:tracePt t="38821" x="1376363" y="3178175"/>
          <p14:tracePt t="38829" x="1401763" y="3195638"/>
          <p14:tracePt t="38837" x="1409700" y="3211513"/>
          <p14:tracePt t="38845" x="1409700" y="3238500"/>
          <p14:tracePt t="38852" x="1444625" y="3246438"/>
          <p14:tracePt t="39118" x="1444625" y="3263900"/>
          <p14:tracePt t="39141" x="1435100" y="3254375"/>
          <p14:tracePt t="39149" x="1427163" y="3228975"/>
          <p14:tracePt t="39205" x="1409700" y="3221038"/>
          <p14:tracePt t="39229" x="1384300" y="3203575"/>
          <p14:tracePt t="39285" x="1376363" y="3195638"/>
          <p14:tracePt t="39302" x="1350963" y="3170238"/>
          <p14:tracePt t="39308" x="1333500" y="3170238"/>
          <p14:tracePt t="39317" x="1325563" y="3152775"/>
          <p14:tracePt t="39605" x="1308100" y="3152775"/>
          <p14:tracePt t="39629" x="1300163" y="3152775"/>
          <p14:tracePt t="39669" x="1274763" y="3152775"/>
          <p14:tracePt t="39781" x="1265238" y="3144838"/>
          <p14:tracePt t="39870" x="1274763" y="3144838"/>
          <p14:tracePt t="39878" x="1300163" y="3144838"/>
          <p14:tracePt t="39887" x="1317625" y="3144838"/>
          <p14:tracePt t="39894" x="1325563" y="3144838"/>
          <p14:tracePt t="39903" x="1343025" y="3144838"/>
          <p14:tracePt t="39910" x="1368425" y="3144838"/>
          <p14:tracePt t="39925" x="1376363" y="3144838"/>
          <p14:tracePt t="40013" x="1401763" y="3144838"/>
          <p14:tracePt t="40021" x="1427163" y="3144838"/>
          <p14:tracePt t="40029" x="1444625" y="3144838"/>
          <p14:tracePt t="40045" x="1452563" y="3144838"/>
          <p14:tracePt t="40053" x="1470025" y="3144838"/>
          <p14:tracePt t="40061" x="1495425" y="3144838"/>
          <p14:tracePt t="40069" x="1503363" y="3144838"/>
          <p14:tracePt t="40077" x="1528763" y="3160713"/>
          <p14:tracePt t="40101" x="1546225" y="3170238"/>
          <p14:tracePt t="40109" x="1554163" y="3170238"/>
          <p14:tracePt t="40117" x="1563688" y="3170238"/>
          <p14:tracePt t="40125" x="1579563" y="3170238"/>
          <p14:tracePt t="40133" x="1589088" y="3186113"/>
          <p14:tracePt t="40141" x="1614488" y="3186113"/>
          <p14:tracePt t="40149" x="1647825" y="3195638"/>
          <p14:tracePt t="40157" x="1698625" y="3246438"/>
          <p14:tracePt t="40165" x="1724025" y="3263900"/>
          <p14:tracePt t="40173" x="1749425" y="3289300"/>
          <p14:tracePt t="40181" x="1749425" y="3314700"/>
          <p14:tracePt t="40189" x="1784350" y="3330575"/>
          <p14:tracePt t="40197" x="1809750" y="3365500"/>
          <p14:tracePt t="40205" x="1809750" y="3390900"/>
          <p14:tracePt t="40221" x="1827213" y="3398838"/>
          <p14:tracePt t="40229" x="1852613" y="3398838"/>
          <p14:tracePt t="40438" x="1852613" y="3390900"/>
          <p14:tracePt t="40447" x="1852613" y="3330575"/>
          <p14:tracePt t="40454" x="1860550" y="3322638"/>
          <p14:tracePt t="40461" x="1885950" y="3305175"/>
          <p14:tracePt t="40470" x="1903413" y="3305175"/>
          <p14:tracePt t="40477" x="1911350" y="3305175"/>
          <p14:tracePt t="40493" x="1928813" y="3305175"/>
          <p14:tracePt t="40502" x="1971675" y="3305175"/>
          <p14:tracePt t="40509" x="1997075" y="3305175"/>
          <p14:tracePt t="40517" x="2038350" y="3305175"/>
          <p14:tracePt t="40525" x="2065338" y="3314700"/>
          <p14:tracePt t="40533" x="2081213" y="3322638"/>
          <p14:tracePt t="40541" x="2106613" y="3322638"/>
          <p14:tracePt t="40549" x="2116138" y="3322638"/>
          <p14:tracePt t="40557" x="2141538" y="3322638"/>
          <p14:tracePt t="40573" x="2174875" y="3322638"/>
          <p14:tracePt t="40581" x="2182813" y="3322638"/>
          <p14:tracePt t="40590" x="2192338" y="3322638"/>
          <p14:tracePt t="40597" x="2235200" y="3322638"/>
          <p14:tracePt t="40606" x="2260600" y="3322638"/>
          <p14:tracePt t="40613" x="2276475" y="3322638"/>
          <p14:tracePt t="40621" x="2327275" y="3322638"/>
          <p14:tracePt t="40629" x="2395538" y="3322638"/>
          <p14:tracePt t="40637" x="2420938" y="3322638"/>
          <p14:tracePt t="40645" x="2489200" y="3322638"/>
          <p14:tracePt t="40653" x="2549525" y="3322638"/>
          <p14:tracePt t="40661" x="2574925" y="3322638"/>
          <p14:tracePt t="40670" x="2641600" y="3322638"/>
          <p14:tracePt t="40677" x="2684463" y="3322638"/>
          <p14:tracePt t="40686" x="2735263" y="3340100"/>
          <p14:tracePt t="40693" x="2760663" y="3340100"/>
          <p14:tracePt t="40703" x="2770188" y="3340100"/>
          <p14:tracePt t="40709" x="2795588" y="3348038"/>
          <p14:tracePt t="40717" x="2846388" y="3365500"/>
          <p14:tracePt t="40725" x="2889250" y="3398838"/>
          <p14:tracePt t="40733" x="2940050" y="3433763"/>
          <p14:tracePt t="40741" x="3008313" y="3467100"/>
          <p14:tracePt t="40749" x="3041650" y="3509963"/>
          <p14:tracePt t="40757" x="3109913" y="3586163"/>
          <p14:tracePt t="40765" x="3143250" y="3611563"/>
          <p14:tracePt t="40774" x="3186113" y="3662363"/>
          <p14:tracePt t="40781" x="3236913" y="3697288"/>
          <p14:tracePt t="40789" x="3287713" y="3748088"/>
          <p14:tracePt t="40797" x="3363913" y="3824288"/>
          <p14:tracePt t="40806" x="3381375" y="3849688"/>
          <p14:tracePt t="40813" x="3414713" y="3917950"/>
          <p14:tracePt t="40829" x="3441700" y="3951288"/>
          <p14:tracePt t="40837" x="3457575" y="3960813"/>
          <p14:tracePt t="40935" x="3467100" y="3986213"/>
          <p14:tracePt t="40942" x="3500438" y="4019550"/>
          <p14:tracePt t="40959" x="3525838" y="4044950"/>
          <p14:tracePt t="40973" x="3543300" y="4062413"/>
          <p14:tracePt t="41054" x="3568700" y="4138613"/>
          <p14:tracePt t="41062" x="3586163" y="4181475"/>
          <p14:tracePt t="41075" x="3619500" y="4232275"/>
          <p14:tracePt t="41078" x="3652838" y="4300538"/>
          <p14:tracePt t="41086" x="3687763" y="4368800"/>
          <p14:tracePt t="41093" x="3763963" y="4445000"/>
          <p14:tracePt t="41109" x="3781425" y="4478338"/>
          <p14:tracePt t="41294" x="3781425" y="4470400"/>
          <p14:tracePt t="41305" x="3756025" y="4394200"/>
          <p14:tracePt t="41311" x="3756025" y="4368800"/>
          <p14:tracePt t="41317" x="3756025" y="4351338"/>
          <p14:tracePt t="41325" x="3756025" y="4316413"/>
          <p14:tracePt t="41333" x="3756025" y="4232275"/>
          <p14:tracePt t="41341" x="3738563" y="4164013"/>
          <p14:tracePt t="41349" x="3738563" y="4156075"/>
          <p14:tracePt t="41488" x="3729038" y="4138613"/>
          <p14:tracePt t="41599" x="3729038" y="4146550"/>
          <p14:tracePt t="41630" x="3729038" y="4156075"/>
          <p14:tracePt t="41645" x="3729038" y="4164013"/>
          <p14:tracePt t="41661" x="3746500" y="4181475"/>
          <p14:tracePt t="41669" x="3771900" y="4181475"/>
          <p14:tracePt t="41677" x="3814763" y="4197350"/>
          <p14:tracePt t="41693" x="3832225" y="4197350"/>
          <p14:tracePt t="41702" x="3883025" y="4206875"/>
          <p14:tracePt t="41717" x="3900488" y="4224338"/>
          <p14:tracePt t="41725" x="3908425" y="4224338"/>
          <p14:tracePt t="41733" x="3933825" y="4224338"/>
          <p14:tracePt t="41741" x="3951288" y="4224338"/>
          <p14:tracePt t="41749" x="3959225" y="4224338"/>
          <p14:tracePt t="41829" x="3967163" y="4224338"/>
          <p14:tracePt t="41838" x="4010025" y="4232275"/>
          <p14:tracePt t="41853" x="4027488" y="4232275"/>
          <p14:tracePt t="41861" x="4070350" y="4249738"/>
          <p14:tracePt t="41869" x="4078288" y="4257675"/>
          <p14:tracePt t="41877" x="4103688" y="4275138"/>
          <p14:tracePt t="41887" x="4121150" y="4283075"/>
          <p14:tracePt t="41893" x="4129088" y="4283075"/>
          <p14:tracePt t="41909" x="4154488" y="4300538"/>
          <p14:tracePt t="41925" x="4171950" y="4300538"/>
          <p14:tracePt t="41933" x="4197350" y="4300538"/>
          <p14:tracePt t="41941" x="4205288" y="4300538"/>
          <p14:tracePt t="41957" x="4214813" y="4308475"/>
          <p14:tracePt t="42055" x="4256088" y="4308475"/>
          <p14:tracePt t="42086" x="4273550" y="4308475"/>
          <p14:tracePt t="42094" x="4281488" y="4325938"/>
          <p14:tracePt t="42104" x="4306888" y="4333875"/>
          <p14:tracePt t="42110" x="4359275" y="4368800"/>
          <p14:tracePt t="42117" x="4384675" y="4368800"/>
          <p14:tracePt t="42125" x="4410075" y="4384675"/>
          <p14:tracePt t="42133" x="4443413" y="4402138"/>
          <p14:tracePt t="42141" x="4486275" y="4402138"/>
          <p14:tracePt t="42149" x="4503738" y="4402138"/>
          <p14:tracePt t="42285" x="4511675" y="4402138"/>
          <p14:tracePt t="42325" x="4537075" y="4402138"/>
          <p14:tracePt t="42341" x="4562475" y="4402138"/>
          <p14:tracePt t="42357" x="4630738" y="4394200"/>
          <p14:tracePt t="42365" x="4638675" y="4376738"/>
          <p14:tracePt t="42373" x="4673600" y="4333875"/>
          <p14:tracePt t="42381" x="4740275" y="4240213"/>
          <p14:tracePt t="42389" x="4800600" y="4146550"/>
          <p14:tracePt t="42397" x="4859338" y="4044950"/>
          <p14:tracePt t="42405" x="4910138" y="3994150"/>
          <p14:tracePt t="42413" x="4987925" y="3917950"/>
          <p14:tracePt t="42421" x="5021263" y="3867150"/>
          <p14:tracePt t="42429" x="5097463" y="3781425"/>
          <p14:tracePt t="42437" x="5122863" y="3730625"/>
          <p14:tracePt t="42445" x="5157788" y="3697288"/>
          <p14:tracePt t="42452" x="5208588" y="3654425"/>
          <p14:tracePt t="42461" x="5233988" y="3619500"/>
          <p14:tracePt t="42468" x="5249863" y="3611563"/>
          <p14:tracePt t="42477" x="5276850" y="3578225"/>
          <p14:tracePt t="42485" x="5302250" y="3568700"/>
          <p14:tracePt t="42493" x="5318125" y="3568700"/>
          <p14:tracePt t="42502" x="5327650" y="3552825"/>
          <p14:tracePt t="42509" x="5353050" y="3552825"/>
          <p14:tracePt t="42518" x="5368925" y="3543300"/>
          <p14:tracePt t="42533" x="5394325" y="3543300"/>
          <p14:tracePt t="42541" x="5421313" y="3543300"/>
          <p14:tracePt t="42549" x="5462588" y="3552825"/>
          <p14:tracePt t="42557" x="5530850" y="3552825"/>
          <p14:tracePt t="42565" x="5641975" y="3603625"/>
          <p14:tracePt t="42572" x="5708650" y="3619500"/>
          <p14:tracePt t="42581" x="5811838" y="3705225"/>
          <p14:tracePt t="42588" x="5905500" y="3738563"/>
          <p14:tracePt t="42597" x="6007100" y="3798888"/>
          <p14:tracePt t="42605" x="6100763" y="3841750"/>
          <p14:tracePt t="42612" x="6202363" y="3900488"/>
          <p14:tracePt t="42621" x="6296025" y="3935413"/>
          <p14:tracePt t="42628" x="6389688" y="3935413"/>
          <p14:tracePt t="42638" x="6483350" y="3976688"/>
          <p14:tracePt t="42645" x="6567488" y="3976688"/>
          <p14:tracePt t="42653" x="6686550" y="3994150"/>
          <p14:tracePt t="42661" x="6770688" y="3994150"/>
          <p14:tracePt t="42668" x="6864350" y="4019550"/>
          <p14:tracePt t="42677" x="6958013" y="4037013"/>
          <p14:tracePt t="42685" x="7000875" y="4037013"/>
          <p14:tracePt t="42693" x="7034213" y="4037013"/>
          <p14:tracePt t="42702" x="7059613" y="4037013"/>
          <p14:tracePt t="42709" x="7069138" y="4037013"/>
          <p14:tracePt t="42725" x="7085013" y="4037013"/>
          <p14:tracePt t="42733" x="7127875" y="4062413"/>
          <p14:tracePt t="42741" x="7153275" y="4062413"/>
          <p14:tracePt t="42749" x="7196138" y="4079875"/>
          <p14:tracePt t="42757" x="7229475" y="4095750"/>
          <p14:tracePt t="42765" x="7289800" y="4105275"/>
          <p14:tracePt t="42773" x="7340600" y="4121150"/>
          <p14:tracePt t="42781" x="7391400" y="4156075"/>
          <p14:tracePt t="42789" x="7451725" y="4171950"/>
          <p14:tracePt t="42797" x="7518400" y="4189413"/>
          <p14:tracePt t="42805" x="7612063" y="4224338"/>
          <p14:tracePt t="42813" x="7662863" y="4224338"/>
          <p14:tracePt t="42822" x="7773988" y="4249738"/>
          <p14:tracePt t="42829" x="7832725" y="4257675"/>
          <p14:tracePt t="42838" x="7935913" y="4316413"/>
          <p14:tracePt t="42845" x="7951788" y="4351338"/>
          <p14:tracePt t="42852" x="8020050" y="4419600"/>
          <p14:tracePt t="43046" x="8004175" y="4419600"/>
          <p14:tracePt t="43054" x="7910513" y="4376738"/>
          <p14:tracePt t="43061" x="7859713" y="4308475"/>
          <p14:tracePt t="43085" x="7859713" y="4291013"/>
          <p14:tracePt t="43093" x="7859713" y="4249738"/>
          <p14:tracePt t="43102" x="7859713" y="4224338"/>
          <p14:tracePt t="43118" x="7859713" y="4214813"/>
          <p14:tracePt t="43125" x="7900988" y="4214813"/>
          <p14:tracePt t="43133" x="7986713" y="4224338"/>
          <p14:tracePt t="43141" x="8113713" y="4265613"/>
          <p14:tracePt t="43149" x="8199438" y="4265613"/>
          <p14:tracePt t="43157" x="8291513" y="4283075"/>
          <p14:tracePt t="43169" x="8377238" y="4283075"/>
          <p14:tracePt t="43173" x="8435975" y="4283075"/>
          <p14:tracePt t="43181" x="8504238" y="4283075"/>
          <p14:tracePt t="43189" x="8529638" y="4283075"/>
          <p14:tracePt t="43197" x="8555038" y="4283075"/>
          <p14:tracePt t="43270" x="8572500" y="4283075"/>
          <p14:tracePt t="43334" x="8580438" y="4283075"/>
          <p14:tracePt t="43365" x="8597900" y="4283075"/>
          <p14:tracePt t="43381" x="8623300" y="4283075"/>
          <p14:tracePt t="43389" x="8632825" y="4283075"/>
          <p14:tracePt t="43405" x="8640763" y="4283075"/>
          <p14:tracePt t="43413" x="8658225" y="4283075"/>
          <p14:tracePt t="43422" x="8699500" y="4283075"/>
          <p14:tracePt t="43429" x="8709025" y="4283075"/>
          <p14:tracePt t="43438" x="8724900" y="4283075"/>
          <p14:tracePt t="43445" x="8750300" y="4283075"/>
          <p14:tracePt t="43453" x="8759825" y="4283075"/>
          <p14:tracePt t="43461" x="8767763" y="4291013"/>
          <p14:tracePt t="43759" x="8785225" y="4291013"/>
          <p14:tracePt t="43789" x="8810625" y="4308475"/>
          <p14:tracePt t="43805" x="8843963" y="4333875"/>
          <p14:tracePt t="43910" x="8853488" y="4351338"/>
          <p14:tracePt t="43965" x="8861425" y="4359275"/>
          <p14:tracePt t="43981" x="8878888" y="4359275"/>
          <p14:tracePt t="44037" x="8886825" y="4376738"/>
          <p14:tracePt t="44045" x="8886825" y="4384675"/>
          <p14:tracePt t="45462" x="8886825" y="4402138"/>
          <p14:tracePt t="45470" x="8861425" y="4402138"/>
          <p14:tracePt t="45478" x="8793163" y="4394200"/>
          <p14:tracePt t="45485" x="8767763" y="4376738"/>
          <p14:tracePt t="45493" x="8734425" y="4376738"/>
          <p14:tracePt t="45502" x="8674100" y="4359275"/>
          <p14:tracePt t="45509" x="8623300" y="4341813"/>
          <p14:tracePt t="45518" x="8597900" y="4325938"/>
          <p14:tracePt t="45525" x="8529638" y="4316413"/>
          <p14:tracePt t="45533" x="8435975" y="4291013"/>
          <p14:tracePt t="45541" x="8351838" y="4275138"/>
          <p14:tracePt t="45549" x="8250238" y="4240213"/>
          <p14:tracePt t="45557" x="8156575" y="4224338"/>
          <p14:tracePt t="45565" x="8037513" y="4181475"/>
          <p14:tracePt t="45573" x="7943850" y="4138613"/>
          <p14:tracePt t="45581" x="7850188" y="4121150"/>
          <p14:tracePt t="45589" x="7781925" y="4105275"/>
          <p14:tracePt t="45597" x="7688263" y="4087813"/>
          <p14:tracePt t="45605" x="7621588" y="4052888"/>
          <p14:tracePt t="45613" x="7553325" y="4037013"/>
          <p14:tracePt t="45621" x="7459663" y="4019550"/>
          <p14:tracePt t="45628" x="7373938" y="4002088"/>
          <p14:tracePt t="45637" x="7281863" y="4002088"/>
          <p14:tracePt t="45645" x="7213600" y="3960813"/>
          <p14:tracePt t="45653" x="7119938" y="3943350"/>
          <p14:tracePt t="45661" x="7026275" y="3925888"/>
          <p14:tracePt t="45668" x="6907213" y="3883025"/>
          <p14:tracePt t="45677" x="6838950" y="3849688"/>
          <p14:tracePt t="45684" x="6719888" y="3832225"/>
          <p14:tracePt t="45693" x="6508750" y="3763963"/>
          <p14:tracePt t="45701" x="6389688" y="3738563"/>
          <p14:tracePt t="45709" x="6219825" y="3722688"/>
          <p14:tracePt t="45718" x="6040438" y="3654425"/>
          <p14:tracePt t="45725" x="5870575" y="3629025"/>
          <p14:tracePt t="45733" x="5692775" y="3611563"/>
          <p14:tracePt t="45741" x="5513388" y="3543300"/>
          <p14:tracePt t="45749" x="5343525" y="3502025"/>
          <p14:tracePt t="45757" x="5224463" y="3502025"/>
          <p14:tracePt t="45765" x="5046663" y="3433763"/>
          <p14:tracePt t="45772" x="4978400" y="3433763"/>
          <p14:tracePt t="45781" x="4876800" y="3433763"/>
          <p14:tracePt t="45788" x="4843463" y="3416300"/>
          <p14:tracePt t="45797" x="4783138" y="3398838"/>
          <p14:tracePt t="45805" x="4757738" y="3398838"/>
          <p14:tracePt t="45813" x="4706938" y="3390900"/>
          <p14:tracePt t="45821" x="4699000" y="3390900"/>
          <p14:tracePt t="45845" x="4681538" y="3390900"/>
          <p14:tracePt t="45861" x="4656138" y="3390900"/>
          <p14:tracePt t="45868" x="4646613" y="3390900"/>
          <p14:tracePt t="45877" x="4630738" y="3390900"/>
          <p14:tracePt t="45884" x="4595813" y="3390900"/>
          <p14:tracePt t="45893" x="4579938" y="3390900"/>
          <p14:tracePt t="45901" x="4570413" y="3390900"/>
          <p14:tracePt t="45908" x="4554538" y="3390900"/>
          <p14:tracePt t="46062" x="4562475" y="3390900"/>
          <p14:tracePt t="46071" x="4587875" y="3390900"/>
          <p14:tracePt t="46076" x="4595813" y="3390900"/>
          <p14:tracePt t="46084" x="4638675" y="3390900"/>
          <p14:tracePt t="46093" x="4646613" y="3390900"/>
          <p14:tracePt t="46101" x="4706938" y="3390900"/>
          <p14:tracePt t="46109" x="4826000" y="3416300"/>
          <p14:tracePt t="46118" x="4876800" y="3441700"/>
          <p14:tracePt t="46125" x="4987925" y="3459163"/>
          <p14:tracePt t="46133" x="5072063" y="3484563"/>
          <p14:tracePt t="46141" x="5191125" y="3484563"/>
          <p14:tracePt t="46149" x="5310188" y="3484563"/>
          <p14:tracePt t="46157" x="5454650" y="3527425"/>
          <p14:tracePt t="46165" x="5573713" y="3543300"/>
          <p14:tracePt t="46172" x="5657850" y="3543300"/>
          <p14:tracePt t="46181" x="5751513" y="3543300"/>
          <p14:tracePt t="46189" x="5837238" y="3543300"/>
          <p14:tracePt t="46197" x="5905500" y="3543300"/>
          <p14:tracePt t="46205" x="5930900" y="3543300"/>
          <p14:tracePt t="46213" x="5972175" y="3543300"/>
          <p14:tracePt t="46221" x="6015038" y="3543300"/>
          <p14:tracePt t="46229" x="6065838" y="3543300"/>
          <p14:tracePt t="46237" x="6075363" y="3543300"/>
          <p14:tracePt t="46245" x="6134100" y="3543300"/>
          <p14:tracePt t="46253" x="6142038" y="3543300"/>
          <p14:tracePt t="46261" x="6159500" y="3543300"/>
          <p14:tracePt t="46325" x="6184900" y="3543300"/>
          <p14:tracePt t="46333" x="6210300" y="3543300"/>
          <p14:tracePt t="46341" x="6253163" y="3543300"/>
          <p14:tracePt t="46349" x="6303963" y="3543300"/>
          <p14:tracePt t="46357" x="6346825" y="3543300"/>
          <p14:tracePt t="46365" x="6405563" y="3543300"/>
          <p14:tracePt t="46372" x="6456363" y="3543300"/>
          <p14:tracePt t="46381" x="6499225" y="3543300"/>
          <p14:tracePt t="46389" x="6524625" y="3543300"/>
          <p14:tracePt t="46397" x="6575425" y="3543300"/>
          <p14:tracePt t="46405" x="6584950" y="3543300"/>
          <p14:tracePt t="46413" x="6592888" y="3543300"/>
          <p14:tracePt t="46606" x="6635750" y="3543300"/>
          <p14:tracePt t="46614" x="6653213" y="3543300"/>
          <p14:tracePt t="46622" x="6661150" y="3543300"/>
          <p14:tracePt t="46629" x="6704013" y="3543300"/>
          <p14:tracePt t="46637" x="6711950" y="3543300"/>
          <p14:tracePt t="46645" x="6729413" y="3543300"/>
          <p14:tracePt t="46653" x="6770688" y="3535363"/>
          <p14:tracePt t="46668" x="6780213" y="3535363"/>
          <p14:tracePt t="46677" x="6788150" y="3535363"/>
          <p14:tracePt t="46685" x="6813550" y="3535363"/>
          <p14:tracePt t="46693" x="6831013" y="3527425"/>
          <p14:tracePt t="46701" x="6838950" y="3527425"/>
          <p14:tracePt t="46709" x="6856413" y="3527425"/>
          <p14:tracePt t="46718" x="6864350" y="3509963"/>
          <p14:tracePt t="46725" x="6881813" y="3502025"/>
          <p14:tracePt t="46733" x="6907213" y="3484563"/>
          <p14:tracePt t="46910" x="6915150" y="3475038"/>
          <p14:tracePt t="46921" x="6958013" y="3475038"/>
          <p14:tracePt t="46927" x="6983413" y="3475038"/>
          <p14:tracePt t="46933" x="7026275" y="3475038"/>
          <p14:tracePt t="46941" x="7059613" y="3475038"/>
          <p14:tracePt t="46949" x="7102475" y="3475038"/>
          <p14:tracePt t="46957" x="7127875" y="3475038"/>
          <p14:tracePt t="46965" x="7196138" y="3459163"/>
          <p14:tracePt t="46973" x="7239000" y="3459163"/>
          <p14:tracePt t="46981" x="7289800" y="3459163"/>
          <p14:tracePt t="46989" x="7348538" y="3459163"/>
          <p14:tracePt t="46997" x="7391400" y="3459163"/>
          <p14:tracePt t="47005" x="7426325" y="3459163"/>
          <p14:tracePt t="47013" x="7434263" y="3459163"/>
          <p14:tracePt t="47319" x="7451725" y="3475038"/>
          <p14:tracePt t="47326" x="7451725" y="3586163"/>
          <p14:tracePt t="47338" x="7451725" y="3671888"/>
          <p14:tracePt t="47343" x="7451725" y="3763963"/>
          <p14:tracePt t="47349" x="7434263" y="3849688"/>
          <p14:tracePt t="47356" x="7400925" y="3976688"/>
          <p14:tracePt t="47365" x="7383463" y="3976688"/>
          <p14:tracePt t="47372" x="7373938" y="3976688"/>
          <p14:tracePt t="47654" x="7400925" y="3976688"/>
          <p14:tracePt t="47671" x="7434263" y="3951288"/>
          <p14:tracePt t="47680" x="7434263" y="3943350"/>
          <p14:tracePt t="47717" x="7442200" y="3925888"/>
          <p14:tracePt t="47725" x="7459663" y="3917950"/>
          <p14:tracePt t="47749" x="7467600" y="3917950"/>
          <p14:tracePt t="47757" x="7493000" y="3900488"/>
          <p14:tracePt t="47765" x="7545388" y="3857625"/>
          <p14:tracePt t="47773" x="7553325" y="3857625"/>
          <p14:tracePt t="47781" x="7586663" y="3824288"/>
          <p14:tracePt t="47789" x="7596188" y="3824288"/>
          <p14:tracePt t="47797" x="7637463" y="3798888"/>
          <p14:tracePt t="47806" x="7705725" y="3763963"/>
          <p14:tracePt t="47813" x="7748588" y="3748088"/>
          <p14:tracePt t="47821" x="7799388" y="3738563"/>
          <p14:tracePt t="47829" x="7842250" y="3705225"/>
          <p14:tracePt t="47837" x="7910513" y="3687763"/>
          <p14:tracePt t="47845" x="7943850" y="3654425"/>
          <p14:tracePt t="47854" x="7969250" y="3629025"/>
          <p14:tracePt t="47861" x="8004175" y="3611563"/>
          <p14:tracePt t="47869" x="8029575" y="3594100"/>
          <p14:tracePt t="47877" x="8080375" y="3568700"/>
          <p14:tracePt t="47983" x="8088313" y="3568700"/>
          <p14:tracePt t="47991" x="8113713" y="3568700"/>
          <p14:tracePt t="47999" x="8131175" y="3568700"/>
          <p14:tracePt t="48005" x="8139113" y="3568700"/>
          <p14:tracePt t="48013" x="8147050" y="3568700"/>
          <p14:tracePt t="48022" x="8189913" y="3552825"/>
          <p14:tracePt t="48029" x="8215313" y="3552825"/>
          <p14:tracePt t="48037" x="8266113" y="3552825"/>
          <p14:tracePt t="48045" x="8291513" y="3552825"/>
          <p14:tracePt t="48053" x="8334375" y="3552825"/>
          <p14:tracePt t="48061" x="8369300" y="3552825"/>
          <p14:tracePt t="48069" x="8394700" y="3552825"/>
          <p14:tracePt t="48077" x="8402638" y="3552825"/>
          <p14:tracePt t="48085" x="8420100" y="3552825"/>
          <p14:tracePt t="48093" x="8453438" y="3552825"/>
          <p14:tracePt t="48101" x="8470900" y="3552825"/>
          <p14:tracePt t="48109" x="8496300" y="3552825"/>
          <p14:tracePt t="48118" x="8521700" y="3552825"/>
          <p14:tracePt t="48125" x="8564563" y="3552825"/>
          <p14:tracePt t="48133" x="8615363" y="3552825"/>
          <p14:tracePt t="48141" x="8674100" y="3535363"/>
          <p14:tracePt t="48149" x="8709025" y="3535363"/>
          <p14:tracePt t="48157" x="8750300" y="3535363"/>
          <p14:tracePt t="48165" x="8777288" y="3517900"/>
          <p14:tracePt t="48183" x="8853488" y="3517900"/>
          <p14:tracePt t="48189" x="8894763" y="3517900"/>
          <p14:tracePt t="48197" x="8929688" y="3492500"/>
          <p14:tracePt t="48205" x="8972550" y="3492500"/>
          <p14:tracePt t="48213" x="9013825" y="3492500"/>
          <p14:tracePt t="48221" x="9064625" y="3492500"/>
          <p14:tracePt t="48229" x="9091613" y="3492500"/>
          <p14:tracePt t="48238" x="9150350" y="3492500"/>
          <p14:tracePt t="48245" x="9201150" y="3492500"/>
          <p14:tracePt t="48253" x="9261475" y="3492500"/>
          <p14:tracePt t="48261" x="9328150" y="3492500"/>
          <p14:tracePt t="48269" x="9388475" y="3492500"/>
          <p14:tracePt t="48277" x="9472613" y="3492500"/>
          <p14:tracePt t="48284" x="9558338" y="3492500"/>
          <p14:tracePt t="48293" x="9652000" y="3492500"/>
          <p14:tracePt t="48301" x="9736138" y="3492500"/>
          <p14:tracePt t="48309" x="9880600" y="3492500"/>
          <p14:tracePt t="48318" x="10025063" y="3492500"/>
          <p14:tracePt t="48325" x="10169525" y="3492500"/>
          <p14:tracePt t="48333" x="10306050" y="3492500"/>
          <p14:tracePt t="48341" x="10450513" y="3492500"/>
          <p14:tracePt t="48349" x="10518775" y="3492500"/>
          <p14:tracePt t="48357" x="10577513" y="3492500"/>
          <p14:tracePt t="48365" x="10620375" y="3492500"/>
          <p14:tracePt t="48373" x="10671175" y="3492500"/>
          <p14:tracePt t="48381" x="10696575" y="3492500"/>
          <p14:tracePt t="48389" x="10756900" y="3492500"/>
          <p14:tracePt t="48397" x="10807700" y="3492500"/>
          <p14:tracePt t="48405" x="10848975" y="3492500"/>
          <p14:tracePt t="48413" x="10901363" y="3492500"/>
          <p14:tracePt t="48421" x="10926763" y="3492500"/>
          <p14:tracePt t="48567" x="10934700" y="3475038"/>
          <p14:tracePt t="48605" x="10917238" y="3467100"/>
          <p14:tracePt t="48613" x="10909300" y="3467100"/>
          <p14:tracePt t="48622" x="10883900" y="3467100"/>
          <p14:tracePt t="48629" x="10833100" y="3467100"/>
          <p14:tracePt t="48638" x="10807700" y="3467100"/>
          <p14:tracePt t="48645" x="10764838" y="3449638"/>
          <p14:tracePt t="48653" x="10696575" y="3449638"/>
          <p14:tracePt t="48661" x="10653713" y="3449638"/>
          <p14:tracePt t="48669" x="10602913" y="3416300"/>
          <p14:tracePt t="48677" x="10544175" y="3416300"/>
          <p14:tracePt t="48685" x="10493375" y="3416300"/>
          <p14:tracePt t="48693" x="10433050" y="3416300"/>
          <p14:tracePt t="48701" x="10364788" y="3416300"/>
          <p14:tracePt t="48709" x="10280650" y="3416300"/>
          <p14:tracePt t="48717" x="10220325" y="3416300"/>
          <p14:tracePt t="48725" x="10136188" y="3416300"/>
          <p14:tracePt t="48734" x="10050463" y="3416300"/>
          <p14:tracePt t="48741" x="9956800" y="3416300"/>
          <p14:tracePt t="48749" x="9872663" y="3416300"/>
          <p14:tracePt t="48757" x="9753600" y="3416300"/>
          <p14:tracePt t="48765" x="9642475" y="3416300"/>
          <p14:tracePt t="48773" x="9523413" y="3416300"/>
          <p14:tracePt t="48780" x="9380538" y="3416300"/>
          <p14:tracePt t="48788" x="9244013" y="3416300"/>
          <p14:tracePt t="48797" x="9074150" y="3416300"/>
          <p14:tracePt t="48805" x="8929688" y="3416300"/>
          <p14:tracePt t="48813" x="8759825" y="3416300"/>
          <p14:tracePt t="48821" x="8640763" y="3416300"/>
          <p14:tracePt t="48829" x="8529638" y="3416300"/>
          <p14:tracePt t="48837" x="8385175" y="3416300"/>
          <p14:tracePt t="48845" x="8240713" y="3416300"/>
          <p14:tracePt t="48853" x="8156575" y="3416300"/>
          <p14:tracePt t="48860" x="8037513" y="3416300"/>
          <p14:tracePt t="48868" x="7926388" y="3416300"/>
          <p14:tracePt t="48876" x="7807325" y="3416300"/>
          <p14:tracePt t="48884" x="7662863" y="3416300"/>
          <p14:tracePt t="48892" x="7578725" y="3416300"/>
          <p14:tracePt t="48900" x="7493000" y="3416300"/>
          <p14:tracePt t="48909" x="7373938" y="3416300"/>
          <p14:tracePt t="48917" x="7256463" y="3416300"/>
          <p14:tracePt t="48924" x="7119938" y="3416300"/>
          <p14:tracePt t="48933" x="7000875" y="3416300"/>
          <p14:tracePt t="48940" x="6915150" y="3416300"/>
          <p14:tracePt t="48948" x="6797675" y="3416300"/>
          <p14:tracePt t="48957" x="6686550" y="3416300"/>
          <p14:tracePt t="48964" x="6592888" y="3416300"/>
          <p14:tracePt t="48972" x="6448425" y="3416300"/>
          <p14:tracePt t="48980" x="6364288" y="3416300"/>
          <p14:tracePt t="48988" x="6253163" y="3416300"/>
          <p14:tracePt t="48996" x="6134100" y="3416300"/>
          <p14:tracePt t="49005" x="5964238" y="3416300"/>
          <p14:tracePt t="49012" x="5845175" y="3416300"/>
          <p14:tracePt t="49021" x="5708650" y="3416300"/>
          <p14:tracePt t="49028" x="5538788" y="3416300"/>
          <p14:tracePt t="49038" x="5421313" y="3416300"/>
          <p14:tracePt t="49044" x="5302250" y="3416300"/>
          <p14:tracePt t="49053" x="5165725" y="3416300"/>
          <p14:tracePt t="49060" x="5072063" y="3416300"/>
          <p14:tracePt t="49069" x="4962525" y="3416300"/>
          <p14:tracePt t="49076" x="4868863" y="3416300"/>
          <p14:tracePt t="49084" x="4757738" y="3416300"/>
          <p14:tracePt t="49092" x="4673600" y="3416300"/>
          <p14:tracePt t="49101" x="4554538" y="3416300"/>
          <p14:tracePt t="49108" x="4494213" y="3416300"/>
          <p14:tracePt t="49117" x="4410075" y="3416300"/>
          <p14:tracePt t="49124" x="4341813" y="3416300"/>
          <p14:tracePt t="49133" x="4316413" y="3416300"/>
          <p14:tracePt t="49140" x="4291013" y="3416300"/>
          <p14:tracePt t="49149" x="4273550" y="3416300"/>
          <p14:tracePt t="49167" x="4265613" y="3416300"/>
          <p14:tracePt t="49173" x="4248150" y="3416300"/>
          <p14:tracePt t="49181" x="4222750" y="3416300"/>
          <p14:tracePt t="49189" x="4179888" y="3416300"/>
          <p14:tracePt t="49197" x="4137025" y="3416300"/>
          <p14:tracePt t="49205" x="4103688" y="3416300"/>
          <p14:tracePt t="49213" x="4044950" y="3416300"/>
          <p14:tracePt t="49221" x="3984625" y="3416300"/>
          <p14:tracePt t="49228" x="3900488" y="3416300"/>
          <p14:tracePt t="49237" x="3806825" y="3424238"/>
          <p14:tracePt t="49245" x="3713163" y="3449638"/>
          <p14:tracePt t="49253" x="3644900" y="3449638"/>
          <p14:tracePt t="49261" x="3602038" y="3449638"/>
          <p14:tracePt t="49269" x="3533775" y="3459163"/>
          <p14:tracePt t="49277" x="3525838" y="3459163"/>
          <p14:tracePt t="49317" x="3500438" y="3459163"/>
          <p14:tracePt t="49325" x="3475038" y="3459163"/>
          <p14:tracePt t="49334" x="3424238" y="3459163"/>
          <p14:tracePt t="49341" x="3381375" y="3459163"/>
          <p14:tracePt t="49349" x="3338513" y="3459163"/>
          <p14:tracePt t="49357" x="3313113" y="3459163"/>
          <p14:tracePt t="49365" x="3262313" y="3459163"/>
          <p14:tracePt t="49373" x="3219450" y="3459163"/>
          <p14:tracePt t="49381" x="3152775" y="3459163"/>
          <p14:tracePt t="49389" x="3067050" y="3459163"/>
          <p14:tracePt t="49397" x="2930525" y="3459163"/>
          <p14:tracePt t="49405" x="2811463" y="3459163"/>
          <p14:tracePt t="49413" x="2693988" y="3459163"/>
          <p14:tracePt t="49421" x="2582863" y="3459163"/>
          <p14:tracePt t="49429" x="2497138" y="3459163"/>
          <p14:tracePt t="49437" x="2405063" y="3459163"/>
          <p14:tracePt t="49446" x="2336800" y="3502025"/>
          <p14:tracePt t="49456" x="2243138" y="3517900"/>
          <p14:tracePt t="49462" x="2182813" y="3517900"/>
          <p14:tracePt t="49469" x="2116138" y="3517900"/>
          <p14:tracePt t="49477" x="2090738" y="3535363"/>
          <p14:tracePt t="49485" x="2073275" y="3535363"/>
          <p14:tracePt t="49574" x="2047875" y="3543300"/>
          <p14:tracePt t="49582" x="2038350" y="3543300"/>
          <p14:tracePt t="49590" x="2012950" y="3568700"/>
          <p14:tracePt t="49598" x="1997075" y="3586163"/>
          <p14:tracePt t="49605" x="1971675" y="3611563"/>
          <p14:tracePt t="49613" x="1954213" y="3636963"/>
          <p14:tracePt t="49621" x="1946275" y="3654425"/>
          <p14:tracePt t="49629" x="1946275" y="3662363"/>
          <p14:tracePt t="49638" x="1928813" y="3705225"/>
          <p14:tracePt t="49645" x="1903413" y="3738563"/>
          <p14:tracePt t="49661" x="1903413" y="3763963"/>
          <p14:tracePt t="49669" x="1885950" y="3773488"/>
          <p14:tracePt t="49790" x="1885950" y="3790950"/>
          <p14:tracePt t="49822" x="1893888" y="3798888"/>
          <p14:tracePt t="49830" x="1903413" y="3806825"/>
          <p14:tracePt t="49845" x="1946275" y="3806825"/>
          <p14:tracePt t="49853" x="1971675" y="3806825"/>
          <p14:tracePt t="49861" x="2038350" y="3806825"/>
          <p14:tracePt t="49869" x="2065338" y="3841750"/>
          <p14:tracePt t="49877" x="2132013" y="3841750"/>
          <p14:tracePt t="49885" x="2192338" y="3857625"/>
          <p14:tracePt t="49893" x="2286000" y="3857625"/>
          <p14:tracePt t="49901" x="2311400" y="3857625"/>
          <p14:tracePt t="49909" x="2352675" y="3857625"/>
          <p14:tracePt t="49918" x="2405063" y="3875088"/>
          <p14:tracePt t="49925" x="2430463" y="3875088"/>
          <p14:tracePt t="49934" x="2455863" y="3875088"/>
          <p14:tracePt t="49941" x="2481263" y="3883025"/>
          <p14:tracePt t="49957" x="2497138" y="3883025"/>
          <p14:tracePt t="50021" x="2506663" y="3883025"/>
          <p14:tracePt t="50380" x="2590800" y="3917950"/>
          <p14:tracePt t="50388" x="2600325" y="3917950"/>
          <p14:tracePt t="50396" x="2641600" y="3917950"/>
          <p14:tracePt t="50405" x="2668588" y="3917950"/>
          <p14:tracePt t="50412" x="2693988" y="3917950"/>
          <p14:tracePt t="50421" x="2719388" y="3917950"/>
          <p14:tracePt t="50428" x="2786063" y="3917950"/>
          <p14:tracePt t="50438" x="2811463" y="3917950"/>
          <p14:tracePt t="50444" x="2838450" y="3917950"/>
          <p14:tracePt t="50454" x="2863850" y="3917950"/>
          <p14:tracePt t="50461" x="2914650" y="3917950"/>
          <p14:tracePt t="50468" x="2922588" y="3917950"/>
          <p14:tracePt t="50476" x="2940050" y="3917950"/>
          <p14:tracePt t="50484" x="2947988" y="3917950"/>
          <p14:tracePt t="50700" x="3008313" y="3917950"/>
          <p14:tracePt t="50708" x="3092450" y="3917950"/>
          <p14:tracePt t="50717" x="3152775" y="3917950"/>
          <p14:tracePt t="50724" x="3219450" y="3917950"/>
          <p14:tracePt t="50733" x="3305175" y="3908425"/>
          <p14:tracePt t="50740" x="3389313" y="3908425"/>
          <p14:tracePt t="50748" x="3475038" y="3908425"/>
          <p14:tracePt t="50756" x="3568700" y="3908425"/>
          <p14:tracePt t="50764" x="3662363" y="3892550"/>
          <p14:tracePt t="50772" x="3746500" y="3892550"/>
          <p14:tracePt t="50781" x="3789363" y="3875088"/>
          <p14:tracePt t="50788" x="3857625" y="3875088"/>
          <p14:tracePt t="50796" x="3900488" y="3875088"/>
          <p14:tracePt t="50805" x="3925888" y="3875088"/>
          <p14:tracePt t="50812" x="3976688" y="3875088"/>
          <p14:tracePt t="50821" x="3984625" y="3875088"/>
          <p14:tracePt t="50870" x="4002088" y="3875088"/>
          <p14:tracePt t="50933" x="4027488" y="3875088"/>
          <p14:tracePt t="50940" x="4052888" y="3875088"/>
          <p14:tracePt t="50948" x="4078288" y="3875088"/>
          <p14:tracePt t="50956" x="4121150" y="3875088"/>
          <p14:tracePt t="50964" x="4187825" y="3875088"/>
          <p14:tracePt t="50972" x="4214813" y="3875088"/>
          <p14:tracePt t="50980" x="4298950" y="3875088"/>
          <p14:tracePt t="50988" x="4384675" y="3875088"/>
          <p14:tracePt t="50996" x="4451350" y="3875088"/>
          <p14:tracePt t="51005" x="4511675" y="3883025"/>
          <p14:tracePt t="51013" x="4605338" y="3883025"/>
          <p14:tracePt t="51021" x="4646613" y="3883025"/>
          <p14:tracePt t="51028" x="4714875" y="3883025"/>
          <p14:tracePt t="51037" x="4757738" y="3883025"/>
          <p14:tracePt t="51044" x="4783138" y="3883025"/>
          <p14:tracePt t="51053" x="4800600" y="3883025"/>
          <p14:tracePt t="51061" x="4826000" y="3883025"/>
          <p14:tracePt t="51190" x="4833938" y="3883025"/>
          <p14:tracePt t="51390" x="4859338" y="3883025"/>
          <p14:tracePt t="51398" x="4902200" y="3883025"/>
          <p14:tracePt t="51405" x="4970463" y="3883025"/>
          <p14:tracePt t="51413" x="5054600" y="3883025"/>
          <p14:tracePt t="51421" x="5140325" y="3883025"/>
          <p14:tracePt t="51429" x="5224463" y="3883025"/>
          <p14:tracePt t="51437" x="5343525" y="3883025"/>
          <p14:tracePt t="51445" x="5429250" y="3883025"/>
          <p14:tracePt t="51453" x="5497513" y="3883025"/>
          <p14:tracePt t="51461" x="5538788" y="3883025"/>
          <p14:tracePt t="51469" x="5581650" y="3883025"/>
          <p14:tracePt t="51477" x="5616575" y="3883025"/>
          <p14:tracePt t="51485" x="5657850" y="3883025"/>
          <p14:tracePt t="51493" x="5667375" y="3883025"/>
          <p14:tracePt t="51559" x="5683250" y="3883025"/>
          <p14:tracePt t="51599" x="5708650" y="3883025"/>
          <p14:tracePt t="51606" x="5718175" y="3883025"/>
          <p14:tracePt t="51615" x="5743575" y="3883025"/>
          <p14:tracePt t="51622" x="5794375" y="3883025"/>
          <p14:tracePt t="51629" x="5819775" y="3883025"/>
          <p14:tracePt t="51638" x="5862638" y="3883025"/>
          <p14:tracePt t="51645" x="5946775" y="3883025"/>
          <p14:tracePt t="51653" x="5972175" y="3883025"/>
          <p14:tracePt t="51661" x="6040438" y="3883025"/>
          <p14:tracePt t="51669" x="6100763" y="3883025"/>
          <p14:tracePt t="51677" x="6134100" y="3883025"/>
          <p14:tracePt t="51685" x="6194425" y="3883025"/>
          <p14:tracePt t="51693" x="6253163" y="3883025"/>
          <p14:tracePt t="51702" x="6270625" y="3883025"/>
          <p14:tracePt t="51709" x="6311900" y="3883025"/>
          <p14:tracePt t="51718" x="6321425" y="3883025"/>
          <p14:tracePt t="51725" x="6346825" y="3883025"/>
          <p14:tracePt t="51741" x="6372225" y="3883025"/>
          <p14:tracePt t="51863" x="6389688" y="3883025"/>
          <p14:tracePt t="51903" x="6397625" y="3883025"/>
          <p14:tracePt t="51921" x="6440488" y="3883025"/>
          <p14:tracePt t="51928" x="6465888" y="3883025"/>
          <p14:tracePt t="51934" x="6516688" y="3883025"/>
          <p14:tracePt t="51941" x="6559550" y="3883025"/>
          <p14:tracePt t="51949" x="6600825" y="3883025"/>
          <p14:tracePt t="51957" x="6626225" y="3883025"/>
          <p14:tracePt t="51965" x="6678613" y="3883025"/>
          <p14:tracePt t="51973" x="6704013" y="3883025"/>
          <p14:tracePt t="51981" x="6745288" y="3883025"/>
          <p14:tracePt t="51989" x="6762750" y="3883025"/>
          <p14:tracePt t="51997" x="6797675" y="3883025"/>
          <p14:tracePt t="52238" x="6831013" y="3883025"/>
          <p14:tracePt t="52246" x="6838950" y="3883025"/>
          <p14:tracePt t="52253" x="6864350" y="3883025"/>
          <p14:tracePt t="52261" x="6889750" y="3883025"/>
          <p14:tracePt t="52269" x="6958013" y="3883025"/>
          <p14:tracePt t="52278" x="7043738" y="3883025"/>
          <p14:tracePt t="52286" x="7102475" y="3883025"/>
          <p14:tracePt t="52293" x="7170738" y="3883025"/>
          <p14:tracePt t="52302" x="7213600" y="3883025"/>
          <p14:tracePt t="52309" x="7297738" y="3883025"/>
          <p14:tracePt t="52318" x="7366000" y="3883025"/>
          <p14:tracePt t="52325" x="7426325" y="3883025"/>
          <p14:tracePt t="52334" x="7451725" y="3883025"/>
          <p14:tracePt t="52341" x="7467600" y="3883025"/>
          <p14:tracePt t="52349" x="7493000" y="3883025"/>
          <p14:tracePt t="52495" x="7502525" y="3883025"/>
          <p14:tracePt t="52504" x="7527925" y="3883025"/>
          <p14:tracePt t="52511" x="7570788" y="3883025"/>
          <p14:tracePt t="52518" x="7621588" y="3883025"/>
          <p14:tracePt t="52525" x="7680325" y="3883025"/>
          <p14:tracePt t="52534" x="7766050" y="3883025"/>
          <p14:tracePt t="52541" x="7832725" y="3883025"/>
          <p14:tracePt t="52549" x="7893050" y="3883025"/>
          <p14:tracePt t="52557" x="7961313" y="3883025"/>
          <p14:tracePt t="52565" x="8004175" y="3883025"/>
          <p14:tracePt t="52573" x="8062913" y="3883025"/>
          <p14:tracePt t="52581" x="8113713" y="3883025"/>
          <p14:tracePt t="52589" x="8156575" y="3883025"/>
          <p14:tracePt t="52597" x="8199438" y="3883025"/>
          <p14:tracePt t="52605" x="8215313" y="3883025"/>
          <p14:tracePt t="52613" x="8258175" y="3883025"/>
          <p14:tracePt t="52645" x="8266113" y="3883025"/>
          <p14:tracePt t="52743" x="8283575" y="3883025"/>
          <p14:tracePt t="52751" x="8291513" y="3883025"/>
          <p14:tracePt t="52758" x="8351838" y="3883025"/>
          <p14:tracePt t="52765" x="8410575" y="3883025"/>
          <p14:tracePt t="52773" x="8420100" y="3883025"/>
          <p14:tracePt t="52781" x="8478838" y="3883025"/>
          <p14:tracePt t="52789" x="8488363" y="3883025"/>
          <p14:tracePt t="52797" x="8547100" y="3849688"/>
          <p14:tracePt t="52805" x="8615363" y="3849688"/>
          <p14:tracePt t="52813" x="8658225" y="3849688"/>
          <p14:tracePt t="52821" x="8724900" y="3849688"/>
          <p14:tracePt t="52829" x="8810625" y="3849688"/>
          <p14:tracePt t="52837" x="8869363" y="3849688"/>
          <p14:tracePt t="52845" x="8894763" y="3849688"/>
          <p14:tracePt t="52854" x="8947150" y="3849688"/>
          <p14:tracePt t="52861" x="8972550" y="3849688"/>
          <p14:tracePt t="52877" x="8997950" y="3849688"/>
          <p14:tracePt t="52885" x="9013825" y="3849688"/>
          <p14:tracePt t="52893" x="9023350" y="3849688"/>
          <p14:tracePt t="52901" x="9064625" y="3849688"/>
          <p14:tracePt t="52909" x="9074150" y="3849688"/>
          <p14:tracePt t="52918" x="9099550" y="3849688"/>
          <p14:tracePt t="52925" x="9150350" y="3849688"/>
          <p14:tracePt t="52934" x="9175750" y="3849688"/>
          <p14:tracePt t="52941" x="9201150" y="3849688"/>
          <p14:tracePt t="52957" x="9209088" y="3849688"/>
          <p14:tracePt t="53031" x="9226550" y="3849688"/>
          <p14:tracePt t="53038" x="9236075" y="3849688"/>
          <p14:tracePt t="53047" x="9261475" y="3849688"/>
          <p14:tracePt t="53056" x="9312275" y="3849688"/>
          <p14:tracePt t="53062" x="9371013" y="3849688"/>
          <p14:tracePt t="53069" x="9439275" y="3849688"/>
          <p14:tracePt t="53077" x="9464675" y="3849688"/>
          <p14:tracePt t="53085" x="9550400" y="3849688"/>
          <p14:tracePt t="53093" x="9609138" y="3849688"/>
          <p14:tracePt t="53102" x="9677400" y="3849688"/>
          <p14:tracePt t="53109" x="9761538" y="3849688"/>
          <p14:tracePt t="53118" x="9821863" y="3849688"/>
          <p14:tracePt t="53125" x="9906000" y="3849688"/>
          <p14:tracePt t="53135" x="9948863" y="3849688"/>
          <p14:tracePt t="53141" x="10034588" y="3849688"/>
          <p14:tracePt t="53149" x="10085388" y="3849688"/>
          <p14:tracePt t="53168" x="10110788" y="3849688"/>
          <p14:tracePt t="53279" x="10144125" y="3849688"/>
          <p14:tracePt t="53288" x="10161588" y="3849688"/>
          <p14:tracePt t="53295" x="10204450" y="3849688"/>
          <p14:tracePt t="53306" x="10212388" y="3849688"/>
          <p14:tracePt t="53311" x="10237788" y="3849688"/>
          <p14:tracePt t="53319" x="10263188" y="3849688"/>
          <p14:tracePt t="53326" x="10288588" y="3849688"/>
          <p14:tracePt t="53334" x="10339388" y="3849688"/>
          <p14:tracePt t="53341" x="10382250" y="3849688"/>
          <p14:tracePt t="53349" x="10450513" y="3849688"/>
          <p14:tracePt t="53357" x="10534650" y="3849688"/>
          <p14:tracePt t="53365" x="10620375" y="3849688"/>
          <p14:tracePt t="53373" x="10704513" y="3849688"/>
          <p14:tracePt t="53381" x="10772775" y="3849688"/>
          <p14:tracePt t="53389" x="10833100" y="3849688"/>
          <p14:tracePt t="53397" x="10858500" y="3849688"/>
          <p14:tracePt t="53406" x="10909300" y="3849688"/>
          <p14:tracePt t="53413" x="10917238" y="3849688"/>
          <p14:tracePt t="53894" x="10917238" y="3867150"/>
          <p14:tracePt t="53902" x="10883900" y="3935413"/>
          <p14:tracePt t="53909" x="10823575" y="4011613"/>
          <p14:tracePt t="53917" x="10807700" y="4037013"/>
          <p14:tracePt t="53925" x="10790238" y="4087813"/>
          <p14:tracePt t="53934" x="10764838" y="4105275"/>
          <p14:tracePt t="53941" x="10764838" y="4146550"/>
          <p14:tracePt t="53949" x="10756900" y="4156075"/>
          <p14:tracePt t="53957" x="10739438" y="4156075"/>
          <p14:tracePt t="53965" x="10696575" y="4171950"/>
          <p14:tracePt t="53973" x="10671175" y="4189413"/>
          <p14:tracePt t="53981" x="10645775" y="4197350"/>
          <p14:tracePt t="53989" x="10628313" y="4197350"/>
          <p14:tracePt t="53997" x="10602913" y="4232275"/>
          <p14:tracePt t="54021" x="10577513" y="4232275"/>
          <p14:tracePt t="54029" x="10560050" y="4232275"/>
          <p14:tracePt t="54037" x="10552113" y="4232275"/>
          <p14:tracePt t="54045" x="10534650" y="4232275"/>
          <p14:tracePt t="54061" x="10509250" y="4232275"/>
          <p14:tracePt t="54069" x="10501313" y="4232275"/>
          <p14:tracePt t="54077" x="10493375" y="4232275"/>
          <p14:tracePt t="54084" x="10475913" y="4232275"/>
          <p14:tracePt t="54100" x="10433050" y="4232275"/>
          <p14:tracePt t="54109" x="10425113" y="4232275"/>
          <p14:tracePt t="54117" x="10407650" y="4240213"/>
          <p14:tracePt t="54125" x="10374313" y="4240213"/>
          <p14:tracePt t="54134" x="10356850" y="4249738"/>
          <p14:tracePt t="54141" x="10348913" y="4249738"/>
          <p14:tracePt t="54149" x="10323513" y="4249738"/>
          <p14:tracePt t="54157" x="10306050" y="4265613"/>
          <p14:tracePt t="54165" x="10298113" y="4291013"/>
          <p14:tracePt t="54181" x="10280650" y="4300538"/>
          <p14:tracePt t="54237" x="10280650" y="4316413"/>
          <p14:tracePt t="54245" x="10280650" y="4341813"/>
          <p14:tracePt t="54253" x="10280650" y="4351338"/>
          <p14:tracePt t="54269" x="10280650" y="4368800"/>
          <p14:tracePt t="54277" x="10280650" y="4376738"/>
          <p14:tracePt t="54390" x="10280650" y="4402138"/>
          <p14:tracePt t="54406" x="10280650" y="4419600"/>
          <p14:tracePt t="54413" x="10306050" y="4452938"/>
          <p14:tracePt t="54422" x="10313988" y="4470400"/>
          <p14:tracePt t="54429" x="10313988" y="4478338"/>
          <p14:tracePt t="54437" x="10313988" y="4495800"/>
          <p14:tracePt t="54469" x="10331450" y="4503738"/>
          <p14:tracePt t="54734" x="10356850" y="4503738"/>
          <p14:tracePt t="54742" x="10364788" y="4503738"/>
          <p14:tracePt t="54750" x="10364788" y="4486275"/>
          <p14:tracePt t="54757" x="10364788" y="4460875"/>
          <p14:tracePt t="54765" x="10356850" y="4435475"/>
          <p14:tracePt t="54861" x="10348913" y="4402138"/>
          <p14:tracePt t="54941" x="10348913" y="4394200"/>
          <p14:tracePt t="54957" x="10348913" y="4368800"/>
          <p14:tracePt t="54966" x="10331450" y="4359275"/>
          <p14:tracePt t="54974" x="10306050" y="4325938"/>
          <p14:tracePt t="54981" x="10288588" y="4283075"/>
          <p14:tracePt t="54989" x="10280650" y="4265613"/>
          <p14:tracePt t="54997" x="10263188" y="4240213"/>
          <p14:tracePt t="55005" x="10212388" y="4171950"/>
          <p14:tracePt t="55013" x="10204450" y="4164013"/>
          <p14:tracePt t="55021" x="10153650" y="4095750"/>
          <p14:tracePt t="55029" x="10144125" y="4087813"/>
          <p14:tracePt t="55037" x="10126663" y="4062413"/>
          <p14:tracePt t="55045" x="10118725" y="4052888"/>
          <p14:tracePt t="55053" x="10085388" y="4011613"/>
          <p14:tracePt t="55061" x="10059988" y="3976688"/>
          <p14:tracePt t="55069" x="10059988" y="3968750"/>
          <p14:tracePt t="55077" x="10025063" y="3908425"/>
          <p14:tracePt t="55084" x="9999663" y="3875088"/>
          <p14:tracePt t="55093" x="9983788" y="3832225"/>
          <p14:tracePt t="55101" x="9931400" y="3781425"/>
          <p14:tracePt t="55109" x="9923463" y="3763963"/>
          <p14:tracePt t="55117" x="9898063" y="3722688"/>
          <p14:tracePt t="55125" x="9864725" y="3679825"/>
          <p14:tracePt t="55134" x="9847263" y="3662363"/>
          <p14:tracePt t="55141" x="9804400" y="3619500"/>
          <p14:tracePt t="55149" x="9779000" y="3619500"/>
          <p14:tracePt t="55157" x="9771063" y="3611563"/>
          <p14:tracePt t="55165" x="9753600" y="3603625"/>
          <p14:tracePt t="55183" x="9745663" y="3560763"/>
          <p14:tracePt t="55197" x="9694863" y="3527425"/>
          <p14:tracePt t="55213" x="9677400" y="3502025"/>
          <p14:tracePt t="55221" x="9634538" y="3449638"/>
          <p14:tracePt t="55229" x="9558338" y="3373438"/>
          <p14:tracePt t="55237" x="9482138" y="3340100"/>
          <p14:tracePt t="55245" x="9439275" y="3289300"/>
          <p14:tracePt t="55253" x="9363075" y="3254375"/>
          <p14:tracePt t="55261" x="9294813" y="3195638"/>
          <p14:tracePt t="55269" x="9226550" y="3178175"/>
          <p14:tracePt t="55277" x="9175750" y="3152775"/>
          <p14:tracePt t="55284" x="9132888" y="3119438"/>
          <p14:tracePt t="55293" x="9082088" y="3119438"/>
          <p14:tracePt t="55300" x="9013825" y="3084513"/>
          <p14:tracePt t="55308" x="8988425" y="3084513"/>
          <p14:tracePt t="55317" x="8947150" y="3084513"/>
          <p14:tracePt t="55325" x="8878888" y="3051175"/>
          <p14:tracePt t="55334" x="8861425" y="3051175"/>
          <p14:tracePt t="55341" x="8828088" y="3051175"/>
          <p14:tracePt t="55349" x="8810625" y="3051175"/>
          <p14:tracePt t="55357" x="8767763" y="3051175"/>
          <p14:tracePt t="55365" x="8742363" y="3051175"/>
          <p14:tracePt t="55373" x="8699500" y="3033713"/>
          <p14:tracePt t="55381" x="8674100" y="3033713"/>
          <p14:tracePt t="55389" x="8623300" y="3016250"/>
          <p14:tracePt t="55397" x="8580438" y="3016250"/>
          <p14:tracePt t="55405" x="8513763" y="3000375"/>
          <p14:tracePt t="55413" x="8453438" y="3000375"/>
          <p14:tracePt t="55421" x="8385175" y="2965450"/>
          <p14:tracePt t="55429" x="8334375" y="2965450"/>
          <p14:tracePt t="55437" x="8250238" y="2965450"/>
          <p14:tracePt t="55445" x="8189913" y="2949575"/>
          <p14:tracePt t="55453" x="8113713" y="2914650"/>
          <p14:tracePt t="55461" x="8088313" y="2914650"/>
          <p14:tracePt t="55469" x="8045450" y="2914650"/>
          <p14:tracePt t="55477" x="7951788" y="2897188"/>
          <p14:tracePt t="55485" x="7943850" y="2889250"/>
          <p14:tracePt t="55493" x="7900988" y="2871788"/>
          <p14:tracePt t="55501" x="7875588" y="2871788"/>
          <p14:tracePt t="55509" x="7807325" y="2855913"/>
          <p14:tracePt t="55517" x="7748588" y="2855913"/>
          <p14:tracePt t="55525" x="7697788" y="2838450"/>
          <p14:tracePt t="55534" x="7637463" y="2838450"/>
          <p14:tracePt t="55541" x="7570788" y="2838450"/>
          <p14:tracePt t="55549" x="7485063" y="2805113"/>
          <p14:tracePt t="55557" x="7416800" y="2805113"/>
          <p14:tracePt t="55565" x="7373938" y="2787650"/>
          <p14:tracePt t="55573" x="7289800" y="2787650"/>
          <p14:tracePt t="55581" x="7221538" y="2770188"/>
          <p14:tracePt t="55589" x="7137400" y="2770188"/>
          <p14:tracePt t="55597" x="7051675" y="2770188"/>
          <p14:tracePt t="55605" x="6958013" y="2752725"/>
          <p14:tracePt t="55613" x="6856413" y="2719388"/>
          <p14:tracePt t="55621" x="6745288" y="2719388"/>
          <p14:tracePt t="55629" x="6653213" y="2693988"/>
          <p14:tracePt t="55637" x="6559550" y="2676525"/>
          <p14:tracePt t="55645" x="6473825" y="2676525"/>
          <p14:tracePt t="55653" x="6329363" y="2660650"/>
          <p14:tracePt t="55661" x="6235700" y="2660650"/>
          <p14:tracePt t="55669" x="6116638" y="2617788"/>
          <p14:tracePt t="55677" x="6049963" y="2617788"/>
          <p14:tracePt t="55684" x="5964238" y="2617788"/>
          <p14:tracePt t="55693" x="5921375" y="2617788"/>
          <p14:tracePt t="55700" x="5837238" y="2617788"/>
          <p14:tracePt t="55709" x="5751513" y="2617788"/>
          <p14:tracePt t="55717" x="5683250" y="2617788"/>
          <p14:tracePt t="55724" x="5624513" y="2617788"/>
          <p14:tracePt t="55734" x="5538788" y="2617788"/>
          <p14:tracePt t="55740" x="5472113" y="2617788"/>
          <p14:tracePt t="55749" x="5368925" y="2617788"/>
          <p14:tracePt t="55757" x="5249863" y="2617788"/>
          <p14:tracePt t="55765" x="5165725" y="2617788"/>
          <p14:tracePt t="55773" x="5046663" y="2617788"/>
          <p14:tracePt t="55781" x="4962525" y="2617788"/>
          <p14:tracePt t="55789" x="4876800" y="2617788"/>
          <p14:tracePt t="55797" x="4783138" y="2617788"/>
          <p14:tracePt t="55805" x="4673600" y="2617788"/>
          <p14:tracePt t="55813" x="4554538" y="2617788"/>
          <p14:tracePt t="55821" x="4468813" y="2617788"/>
          <p14:tracePt t="55829" x="4425950" y="2617788"/>
          <p14:tracePt t="55837" x="4341813" y="2617788"/>
          <p14:tracePt t="55845" x="4273550" y="2617788"/>
          <p14:tracePt t="55854" x="4230688" y="2600325"/>
          <p14:tracePt t="55861" x="4179888" y="2600325"/>
          <p14:tracePt t="55869" x="4121150" y="2600325"/>
          <p14:tracePt t="55877" x="4052888" y="2600325"/>
          <p14:tracePt t="55885" x="4027488" y="2600325"/>
          <p14:tracePt t="55893" x="3984625" y="2600325"/>
          <p14:tracePt t="55900" x="3959225" y="2600325"/>
          <p14:tracePt t="55909" x="3908425" y="2600325"/>
          <p14:tracePt t="55917" x="3883025" y="2600325"/>
          <p14:tracePt t="55925" x="3840163" y="2600325"/>
          <p14:tracePt t="55934" x="3814763" y="2600325"/>
          <p14:tracePt t="55941" x="3746500" y="2600325"/>
          <p14:tracePt t="55949" x="3678238" y="2608263"/>
          <p14:tracePt t="55957" x="3636963" y="2625725"/>
          <p14:tracePt t="55965" x="3568700" y="2643188"/>
          <p14:tracePt t="55973" x="3500438" y="2693988"/>
          <p14:tracePt t="55981" x="3398838" y="2736850"/>
          <p14:tracePt t="55989" x="3355975" y="2752725"/>
          <p14:tracePt t="55997" x="3305175" y="2778125"/>
          <p14:tracePt t="56005" x="3244850" y="2795588"/>
          <p14:tracePt t="56013" x="3168650" y="2838450"/>
          <p14:tracePt t="56021" x="3074988" y="2871788"/>
          <p14:tracePt t="56029" x="2982913" y="2914650"/>
          <p14:tracePt t="56038" x="2854325" y="2949575"/>
          <p14:tracePt t="56045" x="2811463" y="2982913"/>
          <p14:tracePt t="56054" x="2744788" y="3016250"/>
          <p14:tracePt t="56060" x="2668588" y="3051175"/>
          <p14:tracePt t="56072" x="2625725" y="3067050"/>
          <p14:tracePt t="56080" x="2600325" y="3084513"/>
          <p14:tracePt t="56088" x="2565400" y="3084513"/>
          <p14:tracePt t="56095" x="2557463" y="3084513"/>
          <p14:tracePt t="56105" x="2540000" y="3094038"/>
          <p14:tracePt t="56111" x="2532063" y="3094038"/>
          <p14:tracePt t="56118" x="2524125" y="3109913"/>
          <p14:tracePt t="56125" x="2506663" y="3119438"/>
          <p14:tracePt t="56134" x="2481263" y="3135313"/>
          <p14:tracePt t="56141" x="2455863" y="3144838"/>
          <p14:tracePt t="56149" x="2438400" y="3144838"/>
          <p14:tracePt t="56157" x="2395538" y="3160713"/>
          <p14:tracePt t="56168" x="2370138" y="3186113"/>
          <p14:tracePt t="56173" x="2319338" y="3221038"/>
          <p14:tracePt t="56181" x="2260600" y="3238500"/>
          <p14:tracePt t="56190" x="2225675" y="3271838"/>
          <p14:tracePt t="56197" x="2200275" y="3271838"/>
          <p14:tracePt t="56205" x="2132013" y="3305175"/>
          <p14:tracePt t="56213" x="2106613" y="3305175"/>
          <p14:tracePt t="56221" x="2055813" y="3322638"/>
          <p14:tracePt t="56229" x="2012950" y="3322638"/>
          <p14:tracePt t="56238" x="1979613" y="3348038"/>
          <p14:tracePt t="56245" x="1971675" y="3348038"/>
          <p14:tracePt t="56253" x="1954213" y="3365500"/>
          <p14:tracePt t="56261" x="1946275" y="3365500"/>
          <p14:tracePt t="56285" x="1903413" y="3365500"/>
          <p14:tracePt t="56293" x="1893888" y="3373438"/>
          <p14:tracePt t="56301" x="1878013" y="3382963"/>
          <p14:tracePt t="56309" x="1852613" y="3382963"/>
          <p14:tracePt t="56318" x="1827213" y="3416300"/>
          <p14:tracePt t="56325" x="1809750" y="3424238"/>
          <p14:tracePt t="56389" x="1766888" y="3441700"/>
          <p14:tracePt t="56413" x="1766888" y="3467100"/>
          <p14:tracePt t="56421" x="1766888" y="3484563"/>
          <p14:tracePt t="56429" x="1758950" y="3509963"/>
          <p14:tracePt t="56445" x="1741488" y="3535363"/>
          <p14:tracePt t="56454" x="1741488" y="3552825"/>
          <p14:tracePt t="56461" x="1733550" y="3578225"/>
          <p14:tracePt t="56486" x="1733550" y="3603625"/>
          <p14:tracePt t="56566" x="1733550" y="3611563"/>
          <p14:tracePt t="56583" x="1733550" y="3636963"/>
          <p14:tracePt t="56590" x="1749425" y="3636963"/>
          <p14:tracePt t="56600" x="1758950" y="3654425"/>
          <p14:tracePt t="56605" x="1784350" y="3679825"/>
          <p14:tracePt t="56621" x="1852613" y="3697288"/>
          <p14:tracePt t="56629" x="1893888" y="3697288"/>
          <p14:tracePt t="56637" x="1979613" y="3713163"/>
          <p14:tracePt t="56645" x="2030413" y="3730625"/>
          <p14:tracePt t="56654" x="2124075" y="3763963"/>
          <p14:tracePt t="56661" x="2182813" y="3781425"/>
          <p14:tracePt t="56669" x="2286000" y="3824288"/>
          <p14:tracePt t="56677" x="2344738" y="3824288"/>
          <p14:tracePt t="56685" x="2438400" y="3857625"/>
          <p14:tracePt t="56693" x="2497138" y="3875088"/>
          <p14:tracePt t="56700" x="2616200" y="3875088"/>
          <p14:tracePt t="56709" x="2735263" y="3892550"/>
          <p14:tracePt t="56717" x="2854325" y="3908425"/>
          <p14:tracePt t="56725" x="2998788" y="3908425"/>
          <p14:tracePt t="56734" x="3109913" y="3908425"/>
          <p14:tracePt t="56741" x="3236913" y="3951288"/>
          <p14:tracePt t="56749" x="3348038" y="3951288"/>
          <p14:tracePt t="56757" x="3517900" y="3951288"/>
          <p14:tracePt t="56765" x="3636963" y="3951288"/>
          <p14:tracePt t="56773" x="3746500" y="3951288"/>
          <p14:tracePt t="56781" x="3865563" y="3951288"/>
          <p14:tracePt t="56789" x="3984625" y="3951288"/>
          <p14:tracePt t="56797" x="4070350" y="3951288"/>
          <p14:tracePt t="56805" x="4154488" y="3951288"/>
          <p14:tracePt t="56813" x="4205288" y="3951288"/>
          <p14:tracePt t="56821" x="4281488" y="3951288"/>
          <p14:tracePt t="56829" x="4375150" y="3951288"/>
          <p14:tracePt t="56837" x="4435475" y="3951288"/>
          <p14:tracePt t="56845" x="4503738" y="3951288"/>
          <p14:tracePt t="56853" x="4587875" y="3951288"/>
          <p14:tracePt t="56861" x="4646613" y="3951288"/>
          <p14:tracePt t="56869" x="4732338" y="3951288"/>
          <p14:tracePt t="56877" x="4775200" y="3951288"/>
          <p14:tracePt t="56885" x="4859338" y="3951288"/>
          <p14:tracePt t="56893" x="4927600" y="3951288"/>
          <p14:tracePt t="56900" x="4987925" y="3951288"/>
          <p14:tracePt t="56909" x="5054600" y="3951288"/>
          <p14:tracePt t="56922" x="5140325" y="3951288"/>
          <p14:tracePt t="56927" x="5183188" y="3951288"/>
          <p14:tracePt t="56938" x="5267325" y="3951288"/>
          <p14:tracePt t="56943" x="5335588" y="3968750"/>
          <p14:tracePt t="56950" x="5421313" y="3968750"/>
          <p14:tracePt t="56957" x="5513388" y="3968750"/>
          <p14:tracePt t="56965" x="5632450" y="4011613"/>
          <p14:tracePt t="56973" x="5776913" y="4011613"/>
          <p14:tracePt t="56981" x="5921375" y="4052888"/>
          <p14:tracePt t="56989" x="6015038" y="4070350"/>
          <p14:tracePt t="56998" x="6134100" y="4070350"/>
          <p14:tracePt t="57006" x="6219825" y="4070350"/>
          <p14:tracePt t="57013" x="6303963" y="4070350"/>
          <p14:tracePt t="57022" x="6372225" y="4070350"/>
          <p14:tracePt t="57029" x="6430963" y="4070350"/>
          <p14:tracePt t="57038" x="6499225" y="4070350"/>
          <p14:tracePt t="57045" x="6542088" y="4070350"/>
          <p14:tracePt t="57054" x="6626225" y="4070350"/>
          <p14:tracePt t="57061" x="6694488" y="4070350"/>
          <p14:tracePt t="57070" x="6754813" y="4070350"/>
          <p14:tracePt t="57077" x="6838950" y="4087813"/>
          <p14:tracePt t="57084" x="6907213" y="4105275"/>
          <p14:tracePt t="57093" x="6950075" y="4105275"/>
          <p14:tracePt t="57102" x="7018338" y="4105275"/>
          <p14:tracePt t="57109" x="7059613" y="4138613"/>
          <p14:tracePt t="57118" x="7094538" y="4138613"/>
          <p14:tracePt t="57125" x="7137400" y="4138613"/>
          <p14:tracePt t="57134" x="7162800" y="4156075"/>
          <p14:tracePt t="57141" x="7178675" y="4156075"/>
          <p14:tracePt t="57149" x="7229475" y="4156075"/>
          <p14:tracePt t="57157" x="7297738" y="4156075"/>
          <p14:tracePt t="57165" x="7323138" y="4164013"/>
          <p14:tracePt t="57173" x="7391400" y="4164013"/>
          <p14:tracePt t="57181" x="7451725" y="4181475"/>
          <p14:tracePt t="57190" x="7485063" y="4181475"/>
          <p14:tracePt t="57197" x="7527925" y="4181475"/>
          <p14:tracePt t="57206" x="7553325" y="4181475"/>
          <p14:tracePt t="57213" x="7604125" y="4181475"/>
          <p14:tracePt t="57222" x="7629525" y="4181475"/>
          <p14:tracePt t="57229" x="7688263" y="4197350"/>
          <p14:tracePt t="57238" x="7705725" y="4206875"/>
          <p14:tracePt t="57270" x="7731125" y="4206875"/>
          <p14:tracePt t="57285" x="7740650" y="4206875"/>
          <p14:tracePt t="57301" x="7756525" y="4206875"/>
          <p14:tracePt t="57318" x="7766050" y="4206875"/>
          <p14:tracePt t="57325" x="7807325" y="4206875"/>
          <p14:tracePt t="57335" x="7867650" y="4206875"/>
          <p14:tracePt t="57341" x="8004175" y="4206875"/>
          <p14:tracePt t="57349" x="8096250" y="4240213"/>
          <p14:tracePt t="57357" x="8189913" y="4257675"/>
          <p14:tracePt t="57365" x="8250238" y="4351338"/>
          <p14:tracePt t="57373" x="8275638" y="4368800"/>
          <p14:tracePt t="57647" x="8275638" y="4333875"/>
          <p14:tracePt t="57655" x="8291513" y="4308475"/>
          <p14:tracePt t="57663" x="8326438" y="4291013"/>
          <p14:tracePt t="57670" x="8351838" y="4291013"/>
          <p14:tracePt t="57677" x="8435975" y="4291013"/>
          <p14:tracePt t="57685" x="8529638" y="4300538"/>
          <p14:tracePt t="57693" x="8648700" y="4341813"/>
          <p14:tracePt t="57701" x="8742363" y="4341813"/>
          <p14:tracePt t="57709" x="8828088" y="4341813"/>
          <p14:tracePt t="57717" x="8886825" y="4341813"/>
          <p14:tracePt t="57725" x="8955088" y="4341813"/>
          <p14:tracePt t="57734" x="9013825" y="4341813"/>
          <p14:tracePt t="57741" x="9064625" y="4341813"/>
          <p14:tracePt t="57749" x="9107488" y="4341813"/>
          <p14:tracePt t="57757" x="9132888" y="4341813"/>
          <p14:tracePt t="57765" x="9201150" y="4341813"/>
          <p14:tracePt t="57773" x="9261475" y="4341813"/>
          <p14:tracePt t="57781" x="9328150" y="4341813"/>
          <p14:tracePt t="57789" x="9371013" y="4359275"/>
          <p14:tracePt t="57797" x="9456738" y="4359275"/>
          <p14:tracePt t="57805" x="9550400" y="4376738"/>
          <p14:tracePt t="57813" x="9634538" y="4376738"/>
          <p14:tracePt t="57821" x="9685338" y="4376738"/>
          <p14:tracePt t="57829" x="9745663" y="4394200"/>
          <p14:tracePt t="57837" x="9771063" y="4394200"/>
          <p14:tracePt t="57845" x="9839325" y="4427538"/>
          <p14:tracePt t="57853" x="9906000" y="4427538"/>
          <p14:tracePt t="57861" x="9931400" y="4445000"/>
          <p14:tracePt t="57869" x="10017125" y="4445000"/>
          <p14:tracePt t="57877" x="10085388" y="4460875"/>
          <p14:tracePt t="57885" x="10093325" y="4460875"/>
          <p14:tracePt t="57893" x="10153650" y="4470400"/>
          <p14:tracePt t="57900" x="10186988" y="4486275"/>
          <p14:tracePt t="57909" x="10212388" y="4503738"/>
          <p14:tracePt t="57925" x="10220325" y="4503738"/>
          <p14:tracePt t="57933" x="10237788" y="4513263"/>
          <p14:tracePt t="60150" x="10237788" y="4495800"/>
          <p14:tracePt t="60174" x="10245725" y="4486275"/>
          <p14:tracePt t="61053" x="10245725" y="4460875"/>
          <p14:tracePt t="62478" x="10229850" y="4427538"/>
          <p14:tracePt t="62486" x="10212388" y="4419600"/>
          <p14:tracePt t="62501" x="10204450" y="4376738"/>
          <p14:tracePt t="62509" x="10186988" y="4368800"/>
          <p14:tracePt t="62517" x="10179050" y="4351338"/>
          <p14:tracePt t="62525" x="10136188" y="4308475"/>
          <p14:tracePt t="62532" x="10118725" y="4300538"/>
          <p14:tracePt t="62541" x="10093325" y="4283075"/>
          <p14:tracePt t="62549" x="10067925" y="4265613"/>
          <p14:tracePt t="62557" x="10050463" y="4257675"/>
          <p14:tracePt t="62597" x="10042525" y="4249738"/>
          <p14:tracePt t="62605" x="10017125" y="4232275"/>
          <p14:tracePt t="62613" x="9983788" y="4197350"/>
          <p14:tracePt t="62621" x="9974263" y="4197350"/>
          <p14:tracePt t="62629" x="9956800" y="4189413"/>
          <p14:tracePt t="62637" x="9931400" y="4164013"/>
          <p14:tracePt t="62645" x="9923463" y="4146550"/>
          <p14:tracePt t="62653" x="9906000" y="4146550"/>
          <p14:tracePt t="62661" x="9898063" y="4138613"/>
          <p14:tracePt t="62669" x="9855200" y="4121150"/>
          <p14:tracePt t="62677" x="9804400" y="4095750"/>
          <p14:tracePt t="62686" x="9796463" y="4095750"/>
          <p14:tracePt t="62693" x="9771063" y="4079875"/>
          <p14:tracePt t="62700" x="9720263" y="4027488"/>
          <p14:tracePt t="62709" x="9710738" y="4027488"/>
          <p14:tracePt t="62716" x="9667875" y="4002088"/>
          <p14:tracePt t="62725" x="9601200" y="3986213"/>
          <p14:tracePt t="62733" x="9550400" y="3935413"/>
          <p14:tracePt t="62741" x="9507538" y="3917950"/>
          <p14:tracePt t="62749" x="9439275" y="3867150"/>
          <p14:tracePt t="62757" x="9388475" y="3841750"/>
          <p14:tracePt t="62766" x="9345613" y="3824288"/>
          <p14:tracePt t="62773" x="9251950" y="3763963"/>
          <p14:tracePt t="62781" x="9183688" y="3730625"/>
          <p14:tracePt t="62789" x="9107488" y="3679825"/>
          <p14:tracePt t="62797" x="9074150" y="3662363"/>
          <p14:tracePt t="62805" x="8988425" y="3646488"/>
          <p14:tracePt t="62813" x="8947150" y="3611563"/>
          <p14:tracePt t="62821" x="8912225" y="3594100"/>
          <p14:tracePt t="62828" x="8904288" y="3586163"/>
          <p14:tracePt t="62837" x="8861425" y="3568700"/>
          <p14:tracePt t="62845" x="8843963" y="3568700"/>
          <p14:tracePt t="62853" x="8818563" y="3543300"/>
          <p14:tracePt t="62861" x="8777288" y="3527425"/>
          <p14:tracePt t="62869" x="8742363" y="3517900"/>
          <p14:tracePt t="62877" x="8716963" y="3517900"/>
          <p14:tracePt t="62885" x="8691563" y="3502025"/>
          <p14:tracePt t="62893" x="8658225" y="3502025"/>
          <p14:tracePt t="62900" x="8632825" y="3502025"/>
          <p14:tracePt t="62916" x="8623300" y="3502025"/>
          <p14:tracePt t="63205" x="8605838" y="3502025"/>
          <p14:tracePt t="63213" x="8683625" y="3552825"/>
          <p14:tracePt t="63221" x="8709025" y="3552825"/>
          <p14:tracePt t="63229" x="8759825" y="3568700"/>
          <p14:tracePt t="63237" x="8802688" y="3603625"/>
          <p14:tracePt t="63245" x="8818563" y="3611563"/>
          <p14:tracePt t="63253" x="8853488" y="3611563"/>
          <p14:tracePt t="63261" x="8869363" y="3611563"/>
          <p14:tracePt t="63501" x="8912225" y="3594100"/>
          <p14:tracePt t="63509" x="8972550" y="3578225"/>
          <p14:tracePt t="63516" x="9048750" y="3543300"/>
          <p14:tracePt t="63525" x="9048750" y="3527425"/>
          <p14:tracePt t="63533" x="9039225" y="3467100"/>
          <p14:tracePt t="63541" x="9005888" y="3441700"/>
          <p14:tracePt t="63549" x="8955088" y="3373438"/>
          <p14:tracePt t="63557" x="8947150" y="3373438"/>
          <p14:tracePt t="63566" x="8886825" y="3355975"/>
          <p14:tracePt t="63573" x="8861425" y="3340100"/>
          <p14:tracePt t="63581" x="8793163" y="3340100"/>
          <p14:tracePt t="63588" x="8750300" y="3314700"/>
          <p14:tracePt t="63597" x="8716963" y="3297238"/>
          <p14:tracePt t="63605" x="8658225" y="3279775"/>
          <p14:tracePt t="63613" x="8623300" y="3263900"/>
          <p14:tracePt t="63621" x="8597900" y="3238500"/>
          <p14:tracePt t="63629" x="8580438" y="3238500"/>
          <p14:tracePt t="63637" x="8572500" y="3221038"/>
          <p14:tracePt t="63645" x="8555038" y="3211513"/>
          <p14:tracePt t="63653" x="8513763" y="3195638"/>
          <p14:tracePt t="63669" x="8488363" y="3170238"/>
          <p14:tracePt t="63677" x="8453438" y="3152775"/>
          <p14:tracePt t="63685" x="8428038" y="3152775"/>
          <p14:tracePt t="63693" x="8385175" y="3135313"/>
          <p14:tracePt t="63700" x="8351838" y="3119438"/>
          <p14:tracePt t="64046" x="8343900" y="3127375"/>
          <p14:tracePt t="64077" x="8343900" y="3135313"/>
          <p14:tracePt t="64086" x="8343900" y="3152775"/>
          <p14:tracePt t="64230" x="8369300" y="3160713"/>
          <p14:tracePt t="64254" x="8385175" y="3160713"/>
          <p14:tracePt t="64261" x="8394700" y="3178175"/>
          <p14:tracePt t="64270" x="8410575" y="3186113"/>
          <p14:tracePt t="64285" x="8420100" y="3186113"/>
          <p14:tracePt t="64293" x="8435975" y="3186113"/>
          <p14:tracePt t="64300" x="8462963" y="3211513"/>
          <p14:tracePt t="64308" x="8488363" y="3228975"/>
          <p14:tracePt t="64316" x="8504238" y="3228975"/>
          <p14:tracePt t="64325" x="8513763" y="3228975"/>
          <p14:tracePt t="64333" x="8555038" y="3246438"/>
          <p14:tracePt t="64350" x="8580438" y="3246438"/>
          <p14:tracePt t="64357" x="8632825" y="3254375"/>
          <p14:tracePt t="64366" x="8658225" y="3254375"/>
          <p14:tracePt t="64373" x="8683625" y="3254375"/>
          <p14:tracePt t="64381" x="8709025" y="3254375"/>
          <p14:tracePt t="64389" x="8759825" y="3254375"/>
          <p14:tracePt t="64397" x="8767763" y="3254375"/>
          <p14:tracePt t="64405" x="8793163" y="3254375"/>
          <p14:tracePt t="64413" x="8818563" y="3254375"/>
          <p14:tracePt t="64421" x="8836025" y="3254375"/>
          <p14:tracePt t="64437" x="8843963" y="3254375"/>
          <p14:tracePt t="64501" x="8853488" y="3254375"/>
          <p14:tracePt t="64517" x="8878888" y="3254375"/>
          <p14:tracePt t="65309" x="8853488" y="3254375"/>
          <p14:tracePt t="66445" x="8843963" y="3254375"/>
          <p14:tracePt t="66668" x="8802688" y="3238500"/>
          <p14:tracePt t="66677" x="8767763" y="3228975"/>
          <p14:tracePt t="66685" x="8724900" y="3228975"/>
          <p14:tracePt t="66693" x="8674100" y="3211513"/>
          <p14:tracePt t="66701" x="8666163" y="3211513"/>
          <p14:tracePt t="66709" x="8640763" y="3211513"/>
          <p14:tracePt t="66716" x="8615363" y="3211513"/>
          <p14:tracePt t="66725" x="8564563" y="3211513"/>
          <p14:tracePt t="66732" x="8539163" y="3195638"/>
          <p14:tracePt t="66741" x="8496300" y="3195638"/>
          <p14:tracePt t="66749" x="8428038" y="3160713"/>
          <p14:tracePt t="66757" x="8377238" y="3144838"/>
          <p14:tracePt t="66766" x="8318500" y="3144838"/>
          <p14:tracePt t="66773" x="8266113" y="3127375"/>
          <p14:tracePt t="66781" x="8240713" y="3127375"/>
          <p14:tracePt t="66789" x="8181975" y="3127375"/>
          <p14:tracePt t="66797" x="8131175" y="3119438"/>
          <p14:tracePt t="66805" x="8105775" y="3119438"/>
          <p14:tracePt t="66813" x="8012113" y="3059113"/>
          <p14:tracePt t="66821" x="7969250" y="3059113"/>
          <p14:tracePt t="66829" x="7918450" y="3041650"/>
          <p14:tracePt t="66836" x="7893050" y="3033713"/>
          <p14:tracePt t="66845" x="7867650" y="3033713"/>
          <p14:tracePt t="66853" x="7850188" y="3033713"/>
          <p14:tracePt t="66869" x="7824788" y="3033713"/>
          <p14:tracePt t="66877" x="7799388" y="3033713"/>
          <p14:tracePt t="66893" x="7791450" y="3033713"/>
          <p14:tracePt t="66965" x="7773988" y="3033713"/>
          <p14:tracePt t="66973" x="7766050" y="3033713"/>
          <p14:tracePt t="66981" x="7748588" y="3016250"/>
          <p14:tracePt t="66989" x="7740650" y="3016250"/>
          <p14:tracePt t="66997" x="7731125" y="3016250"/>
          <p14:tracePt t="67005" x="7715250" y="3016250"/>
          <p14:tracePt t="67013" x="7705725" y="3016250"/>
          <p14:tracePt t="67021" x="7680325" y="3016250"/>
          <p14:tracePt t="67028" x="7662863" y="3016250"/>
          <p14:tracePt t="67037" x="7654925" y="3016250"/>
          <p14:tracePt t="67045" x="7612063" y="3016250"/>
          <p14:tracePt t="67053" x="7586663" y="3016250"/>
          <p14:tracePt t="67061" x="7535863" y="3016250"/>
          <p14:tracePt t="67069" x="7510463" y="3016250"/>
          <p14:tracePt t="67077" x="7467600" y="3016250"/>
          <p14:tracePt t="67086" x="7442200" y="3016250"/>
          <p14:tracePt t="67093" x="7373938" y="3025775"/>
          <p14:tracePt t="67109" x="7323138" y="3059113"/>
          <p14:tracePt t="67116" x="7315200" y="3059113"/>
          <p14:tracePt t="67125" x="7307263" y="3059113"/>
          <p14:tracePt t="67189" x="7289800" y="3067050"/>
          <p14:tracePt t="67245" x="7281863" y="3084513"/>
          <p14:tracePt t="67358" x="7264400" y="3094038"/>
          <p14:tracePt t="67368" x="7264400" y="3109913"/>
          <p14:tracePt t="67382" x="7264400" y="3135313"/>
          <p14:tracePt t="67390" x="7264400" y="3178175"/>
          <p14:tracePt t="67397" x="7264400" y="3221038"/>
          <p14:tracePt t="67405" x="7264400" y="3271838"/>
          <p14:tracePt t="67413" x="7264400" y="3297238"/>
          <p14:tracePt t="67421" x="7272338" y="3340100"/>
          <p14:tracePt t="67429" x="7323138" y="3390900"/>
          <p14:tracePt t="67437" x="7348538" y="3424238"/>
          <p14:tracePt t="67445" x="7400925" y="3449638"/>
          <p14:tracePt t="67453" x="7426325" y="3467100"/>
          <p14:tracePt t="67461" x="7459663" y="3467100"/>
          <p14:tracePt t="67469" x="7502525" y="3502025"/>
          <p14:tracePt t="67477" x="7535863" y="3517900"/>
          <p14:tracePt t="67485" x="7561263" y="3517900"/>
          <p14:tracePt t="67493" x="7604125" y="3517900"/>
          <p14:tracePt t="67501" x="7672388" y="3517900"/>
          <p14:tracePt t="67516" x="7697788" y="3517900"/>
          <p14:tracePt t="67525" x="7723188" y="3517900"/>
          <p14:tracePt t="67532" x="7756525" y="3527425"/>
          <p14:tracePt t="67541" x="7766050" y="3527425"/>
          <p14:tracePt t="67556" x="7824788" y="3543300"/>
          <p14:tracePt t="67573" x="7832725" y="3543300"/>
          <p14:tracePt t="67581" x="7850188" y="3543300"/>
          <p14:tracePt t="67588" x="7885113" y="3543300"/>
          <p14:tracePt t="67597" x="7900988" y="3543300"/>
          <p14:tracePt t="67604" x="7943850" y="3543300"/>
          <p14:tracePt t="67613" x="7969250" y="3543300"/>
          <p14:tracePt t="67621" x="8012113" y="3543300"/>
          <p14:tracePt t="67629" x="8029575" y="3543300"/>
          <p14:tracePt t="67637" x="8037513" y="3543300"/>
          <p14:tracePt t="67644" x="8045450" y="3543300"/>
          <p14:tracePt t="67653" x="8070850" y="3543300"/>
          <p14:tracePt t="67661" x="8088313" y="3543300"/>
          <p14:tracePt t="67669" x="8096250" y="3543300"/>
          <p14:tracePt t="67685" x="8113713" y="3543300"/>
          <p14:tracePt t="67693" x="8139113" y="3543300"/>
          <p14:tracePt t="67701" x="8164513" y="3560763"/>
          <p14:tracePt t="67709" x="8181975" y="3568700"/>
          <p14:tracePt t="67716" x="8207375" y="3568700"/>
          <p14:tracePt t="67725" x="8232775" y="3586163"/>
          <p14:tracePt t="67732" x="8301038" y="3603625"/>
          <p14:tracePt t="67740" x="8385175" y="3619500"/>
          <p14:tracePt t="67749" x="8521700" y="3705225"/>
          <p14:tracePt t="67757" x="8605838" y="3722688"/>
          <p14:tracePt t="67766" x="8734425" y="3781425"/>
          <p14:tracePt t="67773" x="8828088" y="3824288"/>
          <p14:tracePt t="67781" x="8988425" y="3908425"/>
          <p14:tracePt t="67789" x="9074150" y="3925888"/>
          <p14:tracePt t="67796" x="9175750" y="3986213"/>
          <p14:tracePt t="67804" x="9201150" y="4002088"/>
          <p14:tracePt t="67812" x="9236075" y="4037013"/>
          <p14:tracePt t="67820" x="9261475" y="4044950"/>
          <p14:tracePt t="67837" x="9277350" y="4062413"/>
          <p14:tracePt t="67853" x="9286875" y="4070350"/>
          <p14:tracePt t="67869" x="9302750" y="4087813"/>
          <p14:tracePt t="67885" x="9302750" y="4095750"/>
          <p14:tracePt t="67901" x="9312275" y="4113213"/>
          <p14:tracePt t="68046" x="9251950" y="4105275"/>
          <p14:tracePt t="68054" x="9183688" y="4070350"/>
          <p14:tracePt t="68061" x="9117013" y="4037013"/>
          <p14:tracePt t="68069" x="9064625" y="4002088"/>
          <p14:tracePt t="68077" x="8972550" y="3943350"/>
          <p14:tracePt t="68086" x="8947150" y="3935413"/>
          <p14:tracePt t="68093" x="8894763" y="3900488"/>
          <p14:tracePt t="68101" x="8869363" y="3867150"/>
          <p14:tracePt t="68109" x="8818563" y="3841750"/>
          <p14:tracePt t="68117" x="8802688" y="3806825"/>
          <p14:tracePt t="68125" x="8750300" y="3738563"/>
          <p14:tracePt t="68133" x="8716963" y="3687763"/>
          <p14:tracePt t="68141" x="8691563" y="3646488"/>
          <p14:tracePt t="68150" x="8674100" y="3594100"/>
          <p14:tracePt t="68157" x="8658225" y="3552825"/>
          <p14:tracePt t="68166" x="8640763" y="3484563"/>
          <p14:tracePt t="68183" x="8640763" y="3390900"/>
          <p14:tracePt t="68189" x="8605838" y="3330575"/>
          <p14:tracePt t="68197" x="8605838" y="3279775"/>
          <p14:tracePt t="68206" x="8605838" y="3221038"/>
          <p14:tracePt t="68213" x="8615363" y="3152775"/>
          <p14:tracePt t="68221" x="8632825" y="3127375"/>
          <p14:tracePt t="68229" x="8683625" y="3051175"/>
          <p14:tracePt t="68237" x="8709025" y="3025775"/>
          <p14:tracePt t="68245" x="8742363" y="2974975"/>
          <p14:tracePt t="68253" x="8777288" y="2949575"/>
          <p14:tracePt t="68262" x="8818563" y="2897188"/>
          <p14:tracePt t="68269" x="8853488" y="2863850"/>
          <p14:tracePt t="68277" x="8947150" y="2830513"/>
          <p14:tracePt t="68286" x="9013825" y="2795588"/>
          <p14:tracePt t="68293" x="9056688" y="2762250"/>
          <p14:tracePt t="68301" x="9107488" y="2719388"/>
          <p14:tracePt t="68309" x="9158288" y="2668588"/>
          <p14:tracePt t="68317" x="9183688" y="2651125"/>
          <p14:tracePt t="68325" x="9251950" y="2617788"/>
          <p14:tracePt t="68333" x="9302750" y="2582863"/>
          <p14:tracePt t="68341" x="9312275" y="2574925"/>
          <p14:tracePt t="68349" x="9337675" y="2557463"/>
          <p14:tracePt t="68357" x="9371013" y="2557463"/>
          <p14:tracePt t="68366" x="9396413" y="2549525"/>
          <p14:tracePt t="68373" x="9413875" y="2549525"/>
          <p14:tracePt t="68381" x="9421813" y="2549525"/>
          <p14:tracePt t="68389" x="9464675" y="2549525"/>
          <p14:tracePt t="68397" x="9490075" y="2549525"/>
          <p14:tracePt t="68405" x="9532938" y="2549525"/>
          <p14:tracePt t="68413" x="9626600" y="2608263"/>
          <p14:tracePt t="68421" x="9677400" y="2625725"/>
          <p14:tracePt t="68429" x="9720263" y="2643188"/>
          <p14:tracePt t="68437" x="9786938" y="2676525"/>
          <p14:tracePt t="68445" x="9915525" y="2711450"/>
          <p14:tracePt t="68453" x="9999663" y="2711450"/>
          <p14:tracePt t="68461" x="10042525" y="2711450"/>
          <p14:tracePt t="68469" x="10093325" y="2711450"/>
          <p14:tracePt t="68477" x="10136188" y="2711450"/>
          <p14:tracePt t="68654" x="10144125" y="2711450"/>
          <p14:tracePt t="68662" x="10161588" y="2686050"/>
          <p14:tracePt t="68678" x="10161588" y="2668588"/>
          <p14:tracePt t="68685" x="10179050" y="2625725"/>
          <p14:tracePt t="68701" x="10204450" y="2600325"/>
          <p14:tracePt t="68709" x="10204450" y="2574925"/>
          <p14:tracePt t="68717" x="10220325" y="2557463"/>
          <p14:tracePt t="68725" x="10229850" y="2532063"/>
          <p14:tracePt t="68741" x="10245725" y="2506663"/>
          <p14:tracePt t="68750" x="10245725" y="2481263"/>
          <p14:tracePt t="68757" x="10271125" y="2447925"/>
          <p14:tracePt t="68773" x="10323513" y="2413000"/>
          <p14:tracePt t="68781" x="10364788" y="2397125"/>
          <p14:tracePt t="68789" x="10433050" y="2387600"/>
          <p14:tracePt t="68797" x="10501313" y="2371725"/>
          <p14:tracePt t="68805" x="10544175" y="2371725"/>
          <p14:tracePt t="68813" x="10612438" y="2336800"/>
          <p14:tracePt t="68829" x="10628313" y="2336800"/>
          <p14:tracePt t="68845" x="10653713" y="2336800"/>
          <p14:tracePt t="68877" x="10663238" y="2336800"/>
          <p14:tracePt t="68893" x="10688638" y="2336800"/>
          <p14:tracePt t="68901" x="10756900" y="2344738"/>
          <p14:tracePt t="68909" x="10798175" y="2371725"/>
          <p14:tracePt t="68917" x="10833100" y="2405063"/>
          <p14:tracePt t="68925" x="10874375" y="2438400"/>
          <p14:tracePt t="68932" x="10909300" y="2447925"/>
          <p14:tracePt t="68941" x="10977563" y="2498725"/>
          <p14:tracePt t="68957" x="11028363" y="2516188"/>
          <p14:tracePt t="68966" x="11036300" y="2516188"/>
          <p14:tracePt t="68973" x="11044238" y="2532063"/>
          <p14:tracePt t="69111" x="11044238" y="2541588"/>
          <p14:tracePt t="69719" x="11036300" y="2541588"/>
          <p14:tracePt t="69741" x="11010900" y="2541588"/>
          <p14:tracePt t="69750" x="10993438" y="2541588"/>
          <p14:tracePt t="69766" x="10985500" y="2541588"/>
          <p14:tracePt t="75190" x="10926763" y="2541588"/>
          <p14:tracePt t="75198" x="10645775" y="2328863"/>
          <p14:tracePt t="75205" x="10280650" y="2055813"/>
          <p14:tracePt t="75213" x="9956800" y="1895475"/>
          <p14:tracePt t="75221" x="9515475" y="1674813"/>
          <p14:tracePt t="75228" x="9013825" y="1401763"/>
          <p14:tracePt t="75237" x="8597900" y="1257300"/>
          <p14:tracePt t="75245" x="8139113" y="1130300"/>
          <p14:tracePt t="75252" x="7646988" y="1069975"/>
          <p14:tracePt t="75261" x="7112000" y="1036638"/>
          <p14:tracePt t="75269" x="6499225" y="935038"/>
          <p14:tracePt t="75277" x="5905500" y="900113"/>
          <p14:tracePt t="75285" x="5097463" y="900113"/>
          <p14:tracePt t="75293" x="4205288" y="1011238"/>
          <p14:tracePt t="75301" x="3492500" y="1079500"/>
          <p14:tracePt t="75309" x="2651125" y="1241425"/>
          <p14:tracePt t="75317" x="1893888" y="1462088"/>
          <p14:tracePt t="75325" x="1376363" y="1622425"/>
          <p14:tracePt t="75332" x="909638" y="1751013"/>
          <p14:tracePt t="75341" x="654050" y="1844675"/>
          <p14:tracePt t="75348" x="415925" y="1938338"/>
          <p14:tracePt t="75357" x="263525" y="2005013"/>
          <p14:tracePt t="75365" x="195263" y="2055813"/>
          <p14:tracePt t="75373" x="93663" y="2141538"/>
          <p14:tracePt t="75381" x="58738" y="2159000"/>
          <p14:tracePt t="75389" x="50800" y="2166938"/>
          <p14:tracePt t="75405" x="33338" y="2174875"/>
          <p14:tracePt t="75421" x="33338" y="2192338"/>
          <p14:tracePt t="75525" x="33338" y="2200275"/>
          <p14:tracePt t="75533" x="33338" y="2260600"/>
          <p14:tracePt t="75541" x="33338" y="2303463"/>
          <p14:tracePt t="75549" x="33338" y="2430463"/>
          <p14:tracePt t="75557" x="33338" y="2549525"/>
          <p14:tracePt t="75565" x="33338" y="2693988"/>
          <p14:tracePt t="79622" x="144463" y="3968750"/>
          <p14:tracePt t="79629" x="238125" y="3986213"/>
          <p14:tracePt t="79637" x="306388" y="3986213"/>
          <p14:tracePt t="79645" x="433388" y="4027488"/>
          <p14:tracePt t="79653" x="552450" y="4027488"/>
          <p14:tracePt t="79661" x="696913" y="4027488"/>
          <p14:tracePt t="79669" x="892175" y="4027488"/>
          <p14:tracePt t="79677" x="1095375" y="4044950"/>
          <p14:tracePt t="79685" x="1231900" y="4044950"/>
          <p14:tracePt t="79693" x="1376363" y="4044950"/>
          <p14:tracePt t="79702" x="1495425" y="4044950"/>
          <p14:tracePt t="79709" x="1554163" y="4044950"/>
          <p14:tracePt t="79749" x="1571625" y="4044950"/>
          <p14:tracePt t="80054" x="1495425" y="3976688"/>
          <p14:tracePt t="80061" x="1419225" y="3925888"/>
          <p14:tracePt t="80069" x="1317625" y="3841750"/>
          <p14:tracePt t="80077" x="1189038" y="3756025"/>
          <p14:tracePt t="80085" x="1095375" y="3697288"/>
          <p14:tracePt t="80093" x="1062038" y="3671888"/>
          <p14:tracePt t="80101" x="976313" y="3629025"/>
          <p14:tracePt t="80108" x="900113" y="3578225"/>
          <p14:tracePt t="80117" x="892175" y="3560763"/>
          <p14:tracePt t="80125" x="849313" y="3552825"/>
          <p14:tracePt t="80133" x="798513" y="3502025"/>
          <p14:tracePt t="80141" x="765175" y="3467100"/>
          <p14:tracePt t="80148" x="755650" y="3467100"/>
          <p14:tracePt t="80157" x="747713" y="3459163"/>
          <p14:tracePt t="80165" x="704850" y="3441700"/>
          <p14:tracePt t="80173" x="688975" y="3416300"/>
          <p14:tracePt t="80181" x="595313" y="3382963"/>
          <p14:tracePt t="80188" x="552450" y="3348038"/>
          <p14:tracePt t="80198" x="441325" y="3330575"/>
          <p14:tracePt t="80205" x="314325" y="3289300"/>
          <p14:tracePt t="80213" x="255588" y="3289300"/>
          <p14:tracePt t="80221" x="187325" y="3289300"/>
          <p14:tracePt t="80229" x="85725" y="3289300"/>
          <p14:tracePt t="81230" x="339725" y="3687763"/>
          <p14:tracePt t="81237" x="534988" y="3713163"/>
          <p14:tracePt t="81245" x="714375" y="3756025"/>
          <p14:tracePt t="81253" x="884238" y="3756025"/>
          <p14:tracePt t="81261" x="1112838" y="3806825"/>
          <p14:tracePt t="81269" x="1308100" y="3806825"/>
          <p14:tracePt t="81277" x="1427163" y="3806825"/>
          <p14:tracePt t="81285" x="1520825" y="3824288"/>
          <p14:tracePt t="81293" x="1589088" y="3857625"/>
          <p14:tracePt t="81302" x="1614488" y="3857625"/>
          <p14:tracePt t="81310" x="1665288" y="3849688"/>
          <p14:tracePt t="81318" x="1690688" y="3849688"/>
          <p14:tracePt t="81325" x="1716088" y="3857625"/>
          <p14:tracePt t="81333" x="1749425" y="3867150"/>
          <p14:tracePt t="81341" x="1776413" y="3900488"/>
          <p14:tracePt t="81349" x="1792288" y="3968750"/>
          <p14:tracePt t="81357" x="1827213" y="3994150"/>
          <p14:tracePt t="81364" x="1827213" y="4011613"/>
          <p14:tracePt t="81565" x="1852613" y="3986213"/>
          <p14:tracePt t="81573" x="1920875" y="3951288"/>
          <p14:tracePt t="81589" x="1936750" y="3908425"/>
          <p14:tracePt t="81597" x="1971675" y="3841750"/>
          <p14:tracePt t="81605" x="2065338" y="3824288"/>
          <p14:tracePt t="81613" x="2200275" y="3824288"/>
          <p14:tracePt t="81621" x="2379663" y="3824288"/>
          <p14:tracePt t="81629" x="2514600" y="3824288"/>
          <p14:tracePt t="81637" x="2684463" y="3824288"/>
          <p14:tracePt t="81645" x="2854325" y="3824288"/>
          <p14:tracePt t="81653" x="3059113" y="3824288"/>
          <p14:tracePt t="81661" x="3279775" y="3824288"/>
          <p14:tracePt t="81668" x="3508375" y="3824288"/>
          <p14:tracePt t="81677" x="3738563" y="3798888"/>
          <p14:tracePt t="81685" x="3933825" y="3798888"/>
          <p14:tracePt t="81693" x="4162425" y="3798888"/>
          <p14:tracePt t="81701" x="4359275" y="3798888"/>
          <p14:tracePt t="81708" x="4529138" y="3798888"/>
          <p14:tracePt t="81717" x="4724400" y="3798888"/>
          <p14:tracePt t="81725" x="4927600" y="3798888"/>
          <p14:tracePt t="81733" x="5148263" y="3798888"/>
          <p14:tracePt t="81741" x="5378450" y="3798888"/>
          <p14:tracePt t="81748" x="5599113" y="3798888"/>
          <p14:tracePt t="81757" x="5827713" y="3798888"/>
          <p14:tracePt t="81764" x="6057900" y="3756025"/>
          <p14:tracePt t="81773" x="6261100" y="3705225"/>
          <p14:tracePt t="81781" x="6405563" y="3705225"/>
          <p14:tracePt t="81788" x="6550025" y="3687763"/>
          <p14:tracePt t="81798" x="6729413" y="3646488"/>
          <p14:tracePt t="81805" x="6813550" y="3646488"/>
          <p14:tracePt t="81813" x="6958013" y="3646488"/>
          <p14:tracePt t="81821" x="7102475" y="3619500"/>
          <p14:tracePt t="81828" x="7196138" y="3603625"/>
          <p14:tracePt t="81837" x="7315200" y="3586163"/>
          <p14:tracePt t="81845" x="7426325" y="3586163"/>
          <p14:tracePt t="81853" x="7518400" y="3586163"/>
          <p14:tracePt t="81861" x="7612063" y="3543300"/>
          <p14:tracePt t="81868" x="7654925" y="3527425"/>
          <p14:tracePt t="81877" x="7688263" y="3527425"/>
          <p14:tracePt t="81885" x="7748588" y="3527425"/>
          <p14:tracePt t="81893" x="7791450" y="3527425"/>
          <p14:tracePt t="81901" x="7875588" y="3527425"/>
          <p14:tracePt t="81909" x="7969250" y="3509963"/>
          <p14:tracePt t="81917" x="8062913" y="3509963"/>
          <p14:tracePt t="81925" x="8181975" y="3492500"/>
          <p14:tracePt t="81934" x="8291513" y="3492500"/>
          <p14:tracePt t="81941" x="8435975" y="3467100"/>
          <p14:tracePt t="81948" x="8529638" y="3449638"/>
          <p14:tracePt t="81957" x="8597900" y="3433763"/>
          <p14:tracePt t="81965" x="8716963" y="3416300"/>
          <p14:tracePt t="81973" x="8742363" y="3416300"/>
          <p14:tracePt t="81981" x="8759825" y="3416300"/>
          <p14:tracePt t="82005" x="8767763" y="3408363"/>
          <p14:tracePt t="82077" x="8767763" y="3390900"/>
          <p14:tracePt t="82309" x="8767763" y="3398838"/>
          <p14:tracePt t="82326" x="8750300" y="3459163"/>
          <p14:tracePt t="82341" x="8716963" y="3467100"/>
          <p14:tracePt t="82349" x="8648700" y="3484563"/>
          <p14:tracePt t="82357" x="8580438" y="3517900"/>
          <p14:tracePt t="82365" x="8521700" y="3517900"/>
          <p14:tracePt t="82373" x="8470900" y="3535363"/>
          <p14:tracePt t="82381" x="8318500" y="3535363"/>
          <p14:tracePt t="82389" x="8207375" y="3535363"/>
          <p14:tracePt t="82398" x="8113713" y="3535363"/>
          <p14:tracePt t="82405" x="7943850" y="3535363"/>
          <p14:tracePt t="82415" x="7832725" y="3535363"/>
          <p14:tracePt t="82421" x="7715250" y="3535363"/>
          <p14:tracePt t="82429" x="7596188" y="3502025"/>
          <p14:tracePt t="82437" x="7477125" y="3484563"/>
          <p14:tracePt t="82445" x="7408863" y="3467100"/>
          <p14:tracePt t="82453" x="7340600" y="3433763"/>
          <p14:tracePt t="82461" x="7272338" y="3398838"/>
          <p14:tracePt t="82469" x="7239000" y="3382963"/>
          <p14:tracePt t="82477" x="7196138" y="3365500"/>
          <p14:tracePt t="82485" x="7162800" y="3340100"/>
          <p14:tracePt t="82493" x="7153275" y="3322638"/>
          <p14:tracePt t="82501" x="7137400" y="3322638"/>
          <p14:tracePt t="82509" x="7127875" y="3314700"/>
          <p14:tracePt t="82525" x="7112000" y="3297238"/>
          <p14:tracePt t="82533" x="7102475" y="3289300"/>
          <p14:tracePt t="82549" x="7102475" y="3279775"/>
          <p14:tracePt t="82557" x="7102475" y="3263900"/>
          <p14:tracePt t="82564" x="7085013" y="3238500"/>
          <p14:tracePt t="82581" x="7085013" y="3228975"/>
          <p14:tracePt t="82598" x="7085013" y="3211513"/>
          <p14:tracePt t="82605" x="7085013" y="3203575"/>
          <p14:tracePt t="82621" x="7085013" y="3178175"/>
          <p14:tracePt t="82661" x="7085013" y="3160713"/>
          <p14:tracePt t="82701" x="7077075" y="3127375"/>
          <p14:tracePt t="82709" x="7059613" y="3109913"/>
          <p14:tracePt t="82717" x="7051675" y="3084513"/>
          <p14:tracePt t="82741" x="7051675" y="3076575"/>
          <p14:tracePt t="82749" x="7051675" y="3051175"/>
          <p14:tracePt t="82757" x="7051675" y="3016250"/>
          <p14:tracePt t="82765" x="7051675" y="2974975"/>
          <p14:tracePt t="82773" x="7051675" y="2965450"/>
          <p14:tracePt t="82781" x="7051675" y="2949575"/>
          <p14:tracePt t="82789" x="7051675" y="2906713"/>
          <p14:tracePt t="82798" x="7051675" y="2881313"/>
          <p14:tracePt t="82805" x="7051675" y="2838450"/>
          <p14:tracePt t="82815" x="7051675" y="2805113"/>
          <p14:tracePt t="82829" x="7069138" y="2795588"/>
          <p14:tracePt t="82837" x="7077075" y="2770188"/>
          <p14:tracePt t="82853" x="7094538" y="2752725"/>
          <p14:tracePt t="82861" x="7102475" y="2744788"/>
          <p14:tracePt t="82869" x="7119938" y="2744788"/>
          <p14:tracePt t="82877" x="7145338" y="2744788"/>
          <p14:tracePt t="82885" x="7204075" y="2727325"/>
          <p14:tracePt t="82893" x="7256463" y="2727325"/>
          <p14:tracePt t="82901" x="7340600" y="2727325"/>
          <p14:tracePt t="82909" x="7383463" y="2727325"/>
          <p14:tracePt t="82918" x="7451725" y="2727325"/>
          <p14:tracePt t="82925" x="7527925" y="2727325"/>
          <p14:tracePt t="82933" x="7654925" y="2762250"/>
          <p14:tracePt t="82941" x="7748588" y="2778125"/>
          <p14:tracePt t="82949" x="7943850" y="2805113"/>
          <p14:tracePt t="82957" x="8062913" y="2820988"/>
          <p14:tracePt t="82964" x="8207375" y="2820988"/>
          <p14:tracePt t="82973" x="8326438" y="2820988"/>
          <p14:tracePt t="82981" x="8410575" y="2820988"/>
          <p14:tracePt t="82989" x="8478838" y="2820988"/>
          <p14:tracePt t="82998" x="8521700" y="2820988"/>
          <p14:tracePt t="83005" x="8564563" y="2820988"/>
          <p14:tracePt t="83021" x="8580438" y="2820988"/>
          <p14:tracePt t="83118" x="8589963" y="2820988"/>
          <p14:tracePt t="83149" x="8632825" y="2820988"/>
          <p14:tracePt t="83157" x="8658225" y="2820988"/>
          <p14:tracePt t="83165" x="8724900" y="2820988"/>
          <p14:tracePt t="83182" x="8785225" y="2820988"/>
          <p14:tracePt t="83183" x="8894763" y="2855913"/>
          <p14:tracePt t="83189" x="8988425" y="2881313"/>
          <p14:tracePt t="83199" x="9056688" y="2889250"/>
          <p14:tracePt t="83206" x="9142413" y="2889250"/>
          <p14:tracePt t="83215" x="9193213" y="2906713"/>
          <p14:tracePt t="83221" x="9251950" y="2906713"/>
          <p14:tracePt t="83229" x="9320213" y="2906713"/>
          <p14:tracePt t="83237" x="9388475" y="2940050"/>
          <p14:tracePt t="83245" x="9413875" y="2940050"/>
          <p14:tracePt t="83253" x="9456738" y="2940050"/>
          <p14:tracePt t="83270" x="9464675" y="2940050"/>
          <p14:tracePt t="83422" x="9482138" y="2957513"/>
          <p14:tracePt t="83446" x="9490075" y="2965450"/>
          <p14:tracePt t="83462" x="9532938" y="3008313"/>
          <p14:tracePt t="83470" x="9566275" y="3041650"/>
          <p14:tracePt t="83477" x="9575800" y="3051175"/>
          <p14:tracePt t="83485" x="9617075" y="3094038"/>
          <p14:tracePt t="83493" x="9652000" y="3127375"/>
          <p14:tracePt t="83501" x="9702800" y="3170238"/>
          <p14:tracePt t="83509" x="9710738" y="3186113"/>
          <p14:tracePt t="83517" x="9736138" y="3195638"/>
          <p14:tracePt t="83533" x="9786938" y="3246438"/>
          <p14:tracePt t="83621" x="9796463" y="3263900"/>
          <p14:tracePt t="83645" x="9812338" y="3271838"/>
          <p14:tracePt t="83653" x="9812338" y="3279775"/>
          <p14:tracePt t="83661" x="9812338" y="3297238"/>
          <p14:tracePt t="83677" x="9812338" y="3322638"/>
          <p14:tracePt t="83685" x="9812338" y="3348038"/>
          <p14:tracePt t="83693" x="9812338" y="3373438"/>
          <p14:tracePt t="83702" x="9812338" y="3424238"/>
          <p14:tracePt t="83709" x="9812338" y="3433763"/>
          <p14:tracePt t="83718" x="9812338" y="3459163"/>
          <p14:tracePt t="83725" x="9812338" y="3502025"/>
          <p14:tracePt t="83733" x="9812338" y="3535363"/>
          <p14:tracePt t="83741" x="9812338" y="3560763"/>
          <p14:tracePt t="83749" x="9829800" y="3586163"/>
          <p14:tracePt t="83805" x="9839325" y="3636963"/>
          <p14:tracePt t="84269" x="9821863" y="3629025"/>
          <p14:tracePt t="84285" x="9812338" y="3619500"/>
          <p14:tracePt t="84293" x="9804400" y="3619500"/>
          <p14:tracePt t="84301" x="9771063" y="3594100"/>
          <p14:tracePt t="84308" x="9761538" y="3594100"/>
          <p14:tracePt t="84325" x="9753600" y="3594100"/>
          <p14:tracePt t="84341" x="9736138" y="3594100"/>
          <p14:tracePt t="84373" x="9728200" y="3578225"/>
          <p14:tracePt t="84388" x="9761538" y="3578225"/>
          <p14:tracePt t="84397" x="9786938" y="3578225"/>
          <p14:tracePt t="84405" x="9847263" y="3586163"/>
          <p14:tracePt t="84414" x="9864725" y="3603625"/>
          <p14:tracePt t="84437" x="9880600" y="3654425"/>
          <p14:tracePt t="84613" x="9890125" y="3654425"/>
          <p14:tracePt t="84629" x="9898063" y="3654425"/>
          <p14:tracePt t="84637" x="9956800" y="3619500"/>
          <p14:tracePt t="84645" x="10059988" y="3586163"/>
          <p14:tracePt t="84653" x="10067925" y="3568700"/>
          <p14:tracePt t="84661" x="10067925" y="3543300"/>
          <p14:tracePt t="84669" x="10085388" y="3517900"/>
          <p14:tracePt t="84774" x="10093325" y="3509963"/>
          <p14:tracePt t="85021" x="10118725" y="3509963"/>
          <p14:tracePt t="85117" x="10136188" y="3509963"/>
          <p14:tracePt t="85294" x="10075863" y="3475038"/>
          <p14:tracePt t="85301" x="10034588" y="3424238"/>
          <p14:tracePt t="85309" x="9906000" y="3340100"/>
          <p14:tracePt t="85317" x="9796463" y="3238500"/>
          <p14:tracePt t="85325" x="9753600" y="3186113"/>
          <p14:tracePt t="85333" x="9652000" y="3101975"/>
          <p14:tracePt t="85341" x="9575800" y="3051175"/>
          <p14:tracePt t="85349" x="9540875" y="3016250"/>
          <p14:tracePt t="85357" x="9515475" y="2965450"/>
          <p14:tracePt t="85365" x="9482138" y="2940050"/>
          <p14:tracePt t="85373" x="9472613" y="2922588"/>
          <p14:tracePt t="85381" x="9431338" y="2881313"/>
          <p14:tracePt t="85389" x="9396413" y="2855913"/>
          <p14:tracePt t="85398" x="9328150" y="2838450"/>
          <p14:tracePt t="85405" x="9302750" y="2805113"/>
          <p14:tracePt t="85414" x="9286875" y="2795588"/>
          <p14:tracePt t="85421" x="9261475" y="2770188"/>
          <p14:tracePt t="85429" x="9251950" y="2752725"/>
          <p14:tracePt t="85437" x="9209088" y="2727325"/>
          <p14:tracePt t="85453" x="9193213" y="2719388"/>
          <p14:tracePt t="85461" x="9167813" y="2686050"/>
          <p14:tracePt t="85469" x="9142413" y="2676525"/>
          <p14:tracePt t="85517" x="9124950" y="2660650"/>
          <p14:tracePt t="85541" x="9099550" y="2600325"/>
          <p14:tracePt t="85549" x="9064625" y="2592388"/>
          <p14:tracePt t="85557" x="9023350" y="2541588"/>
          <p14:tracePt t="85564" x="8972550" y="2524125"/>
          <p14:tracePt t="85573" x="8929688" y="2489200"/>
          <p14:tracePt t="85580" x="8894763" y="2481263"/>
          <p14:tracePt t="85589" x="8886825" y="2463800"/>
          <p14:tracePt t="85598" x="8869363" y="2455863"/>
          <p14:tracePt t="85879" x="8861425" y="2455863"/>
          <p14:tracePt t="85893" x="8843963" y="2455863"/>
          <p14:tracePt t="85901" x="8843963" y="2473325"/>
          <p14:tracePt t="85909" x="8836025" y="2516188"/>
          <p14:tracePt t="85917" x="8843963" y="2541588"/>
          <p14:tracePt t="85941" x="8843963" y="2549525"/>
          <p14:tracePt t="85957" x="8853488" y="2574925"/>
          <p14:tracePt t="86173" x="8853488" y="2532063"/>
          <p14:tracePt t="86181" x="8853488" y="2506663"/>
          <p14:tracePt t="86189" x="8843963" y="2463800"/>
          <p14:tracePt t="86197" x="8843963" y="2447925"/>
          <p14:tracePt t="86205" x="8843963" y="2397125"/>
          <p14:tracePt t="86214" x="8843963" y="2362200"/>
          <p14:tracePt t="86221" x="8836025" y="2336800"/>
          <p14:tracePt t="86229" x="8836025" y="2311400"/>
          <p14:tracePt t="86343" x="8836025" y="2336800"/>
          <p14:tracePt t="86349" x="8836025" y="2405063"/>
          <p14:tracePt t="86357" x="8836025" y="2463800"/>
          <p14:tracePt t="86365" x="8836025" y="2549525"/>
          <p14:tracePt t="86372" x="8836025" y="2617788"/>
          <p14:tracePt t="86380" x="8836025" y="2660650"/>
          <p14:tracePt t="86388" x="8836025" y="2719388"/>
          <p14:tracePt t="86397" x="8836025" y="2770188"/>
          <p14:tracePt t="86405" x="8836025" y="2795588"/>
          <p14:tracePt t="86414" x="8836025" y="2838450"/>
          <p14:tracePt t="86421" x="8836025" y="2863850"/>
          <p14:tracePt t="86428" x="8836025" y="2881313"/>
          <p14:tracePt t="86437" x="8818563" y="2922588"/>
          <p14:tracePt t="86445" x="8818563" y="2932113"/>
          <p14:tracePt t="86453" x="8818563" y="2949575"/>
          <p14:tracePt t="86461" x="8818563" y="2974975"/>
          <p14:tracePt t="86469" x="8818563" y="2982913"/>
          <p14:tracePt t="86583" x="8802688" y="2957513"/>
          <p14:tracePt t="86614" x="8802688" y="2940050"/>
          <p14:tracePt t="86621" x="8802688" y="2932113"/>
          <p14:tracePt t="86629" x="8802688" y="2914650"/>
          <p14:tracePt t="86637" x="8802688" y="2906713"/>
          <p14:tracePt t="86749" x="8802688" y="2881313"/>
          <p14:tracePt t="86757" x="8802688" y="2863850"/>
          <p14:tracePt t="86765" x="8802688" y="2855913"/>
          <p14:tracePt t="86773" x="8802688" y="2846388"/>
          <p14:tracePt t="86789" x="8777288" y="2813050"/>
          <p14:tracePt t="86799" x="8777288" y="2787650"/>
          <p14:tracePt t="86805" x="8777288" y="2778125"/>
          <p14:tracePt t="86815" x="8767763" y="2736850"/>
          <p14:tracePt t="86821" x="8767763" y="2719388"/>
          <p14:tracePt t="86829" x="8750300" y="2693988"/>
          <p14:tracePt t="86837" x="8750300" y="2668588"/>
          <p14:tracePt t="86845" x="8750300" y="2660650"/>
          <p14:tracePt t="86853" x="8750300" y="2643188"/>
          <p14:tracePt t="86861" x="8734425" y="2617788"/>
          <p14:tracePt t="86869" x="8734425" y="2608263"/>
          <p14:tracePt t="86886" x="8734425" y="2592388"/>
          <p14:tracePt t="86902" x="8734425" y="2582863"/>
          <p14:tracePt t="86909" x="8734425" y="2557463"/>
          <p14:tracePt t="86918" x="8734425" y="2541588"/>
          <p14:tracePt t="86926" x="8734425" y="2532063"/>
          <p14:tracePt t="86950" x="8734425" y="2524125"/>
          <p14:tracePt t="86957" x="8734425" y="2498725"/>
          <p14:tracePt t="86965" x="8734425" y="2481263"/>
          <p14:tracePt t="86973" x="8734425" y="2473325"/>
          <p14:tracePt t="86981" x="8734425" y="2455863"/>
          <p14:tracePt t="86989" x="8734425" y="2430463"/>
          <p14:tracePt t="87021" x="8734425" y="2422525"/>
          <p14:tracePt t="88341" x="8709025" y="2422525"/>
          <p14:tracePt t="88365" x="8699500" y="2438400"/>
          <p14:tracePt t="88373" x="8699500" y="2473325"/>
          <p14:tracePt t="88381" x="8699500" y="2489200"/>
          <p14:tracePt t="88389" x="8699500" y="2498725"/>
          <p14:tracePt t="88399" x="8699500" y="2524125"/>
          <p14:tracePt t="88405" x="8699500" y="2541588"/>
          <p14:tracePt t="88838" x="8691563" y="2532063"/>
          <p14:tracePt t="88958" x="8691563" y="2524125"/>
          <p14:tracePt t="88965" x="8674100" y="2506663"/>
          <p14:tracePt t="88973" x="8674100" y="2498725"/>
          <p14:tracePt t="88989" x="8674100" y="2489200"/>
          <p14:tracePt t="89013" x="8674100" y="2473325"/>
          <p14:tracePt t="89028" x="8674100" y="2463800"/>
          <p14:tracePt t="89037" x="8674100" y="2438400"/>
          <p14:tracePt t="89077" x="8666163" y="2422525"/>
          <p14:tracePt t="89541" x="8648700" y="2430463"/>
          <p14:tracePt t="89549" x="8648700" y="2473325"/>
          <p14:tracePt t="89557" x="8658225" y="2481263"/>
          <p14:tracePt t="89565" x="8658225" y="2524125"/>
          <p14:tracePt t="89573" x="8658225" y="2566988"/>
          <p14:tracePt t="89580" x="8658225" y="2582863"/>
          <p14:tracePt t="129517" x="8623300" y="2592388"/>
          <p14:tracePt t="129524" x="8435975" y="2481263"/>
          <p14:tracePt t="129532" x="8080375" y="2260600"/>
          <p14:tracePt t="129541" x="7570788" y="1954213"/>
          <p14:tracePt t="129548" x="6831013" y="1520825"/>
          <p14:tracePt t="129557" x="6235700" y="1274763"/>
          <p14:tracePt t="129565" x="5267325" y="730250"/>
          <p14:tracePt t="129573" x="4451350" y="119063"/>
          <p14:tracePt t="130045" x="5054600" y="509588"/>
          <p14:tracePt t="130053" x="5497513" y="952500"/>
          <p14:tracePt t="130061" x="5930900" y="1350963"/>
          <p14:tracePt t="130069" x="6321425" y="1733550"/>
          <p14:tracePt t="130076" x="6575425" y="1971675"/>
          <p14:tracePt t="130085" x="6711950" y="2108200"/>
          <p14:tracePt t="130093" x="6813550" y="2184400"/>
          <p14:tracePt t="130101" x="6915150" y="2243138"/>
          <p14:tracePt t="130109" x="6950075" y="2311400"/>
          <p14:tracePt t="130117" x="6975475" y="2344738"/>
          <p14:tracePt t="130126" x="6992938" y="2354263"/>
          <p14:tracePt t="130133" x="6992938" y="2379663"/>
          <p14:tracePt t="130173" x="7000875" y="2397125"/>
          <p14:tracePt t="130181" x="7018338" y="2387600"/>
          <p14:tracePt t="130189" x="7026275" y="2379663"/>
          <p14:tracePt t="130197" x="7043738" y="2371725"/>
          <p14:tracePt t="130205" x="7051675" y="2344738"/>
          <p14:tracePt t="130221" x="7059613" y="2328863"/>
          <p14:tracePt t="130237" x="7077075" y="2319338"/>
          <p14:tracePt t="130261" x="7102475" y="2303463"/>
          <p14:tracePt t="130268" x="7102475" y="2293938"/>
          <p14:tracePt t="130276" x="7112000" y="2278063"/>
          <p14:tracePt t="130285" x="7127875" y="2252663"/>
          <p14:tracePt t="130293" x="7162800" y="2166938"/>
          <p14:tracePt t="130301" x="7196138" y="2116138"/>
          <p14:tracePt t="130309" x="7213600" y="2065338"/>
          <p14:tracePt t="130317" x="7281863" y="1997075"/>
          <p14:tracePt t="130326" x="7297738" y="1903413"/>
          <p14:tracePt t="130333" x="7358063" y="1809750"/>
          <p14:tracePt t="130341" x="7416800" y="1708150"/>
          <p14:tracePt t="130349" x="7477125" y="1606550"/>
          <p14:tracePt t="130357" x="7493000" y="1538288"/>
          <p14:tracePt t="130365" x="7518400" y="1452563"/>
          <p14:tracePt t="130373" x="7578725" y="1350963"/>
          <p14:tracePt t="130381" x="7578725" y="1282700"/>
          <p14:tracePt t="130388" x="7586663" y="1257300"/>
          <p14:tracePt t="130518" x="7604125" y="1249363"/>
          <p14:tracePt t="130550" x="7629525" y="1249363"/>
          <p14:tracePt t="130566" x="7646988" y="1282700"/>
          <p14:tracePt t="130581" x="7646988" y="1292225"/>
          <p14:tracePt t="130653" x="7646988" y="1300163"/>
          <p14:tracePt t="130661" x="7654925" y="1317625"/>
          <p14:tracePt t="131182" x="7654925" y="1343025"/>
          <p14:tracePt t="131205" x="7654925" y="1350963"/>
          <p14:tracePt t="136686" x="7637463" y="1393825"/>
          <p14:tracePt t="136702" x="7637463" y="1419225"/>
          <p14:tracePt t="136710" x="7621588" y="1436688"/>
          <p14:tracePt t="136717" x="7621588" y="1462088"/>
          <p14:tracePt t="136725" x="7621588" y="1470025"/>
          <p14:tracePt t="136732" x="7621588" y="1495425"/>
          <p14:tracePt t="136740" x="7604125" y="1546225"/>
          <p14:tracePt t="136748" x="7604125" y="1571625"/>
          <p14:tracePt t="136756" x="7604125" y="1631950"/>
          <p14:tracePt t="136764" x="7604125" y="1716088"/>
          <p14:tracePt t="136772" x="7604125" y="1784350"/>
          <p14:tracePt t="136780" x="7604125" y="1844675"/>
          <p14:tracePt t="136788" x="7604125" y="1895475"/>
          <p14:tracePt t="136797" x="7604125" y="1938338"/>
          <p14:tracePt t="136804" x="7604125" y="1963738"/>
          <p14:tracePt t="136813" x="7596188" y="2014538"/>
          <p14:tracePt t="136820" x="7596188" y="2022475"/>
          <p14:tracePt t="136830" x="7596188" y="2039938"/>
          <p14:tracePt t="136836" x="7578725" y="2047875"/>
          <p14:tracePt t="136966" x="7570788" y="2047875"/>
          <p14:tracePt t="136973" x="7570788" y="2022475"/>
          <p14:tracePt t="136983" x="7535863" y="1954213"/>
          <p14:tracePt t="136990" x="7535863" y="1920875"/>
          <p14:tracePt t="136999" x="7518400" y="1878013"/>
          <p14:tracePt t="137006" x="7518400" y="1860550"/>
          <p14:tracePt t="137013" x="7493000" y="1827213"/>
          <p14:tracePt t="137021" x="7477125" y="1809750"/>
          <p14:tracePt t="137142" x="7467600" y="1801813"/>
          <p14:tracePt t="137438" x="7442200" y="1801813"/>
          <p14:tracePt t="137518" x="7408863" y="1784350"/>
          <p14:tracePt t="137741" x="7416800" y="1784350"/>
          <p14:tracePt t="137749" x="7477125" y="1819275"/>
          <p14:tracePt t="137758" x="7485063" y="1827213"/>
          <p14:tracePt t="137765" x="7545388" y="1827213"/>
          <p14:tracePt t="137773" x="7570788" y="1827213"/>
          <p14:tracePt t="137782" x="7578725" y="1827213"/>
          <p14:tracePt t="137972" x="7596188" y="1708150"/>
          <p14:tracePt t="137981" x="7646988" y="1665288"/>
          <p14:tracePt t="137989" x="7680325" y="1589088"/>
          <p14:tracePt t="137997" x="7680325" y="1546225"/>
          <p14:tracePt t="138005" x="7680325" y="1520825"/>
          <p14:tracePt t="138045" x="7680325" y="1504950"/>
          <p14:tracePt t="138053" x="7654925" y="1512888"/>
          <p14:tracePt t="138062" x="7654925" y="1520825"/>
          <p14:tracePt t="138068" x="7637463" y="1538288"/>
          <p14:tracePt t="138093" x="7646988" y="1563688"/>
          <p14:tracePt t="138101" x="7646988" y="1589088"/>
          <p14:tracePt t="138109" x="7646988" y="1614488"/>
          <p14:tracePt t="138117" x="7646988" y="1682750"/>
          <p14:tracePt t="138125" x="7646988" y="1741488"/>
          <p14:tracePt t="138133" x="7646988" y="1827213"/>
          <p14:tracePt t="138142" x="7646988" y="1878013"/>
          <p14:tracePt t="138148" x="7646988" y="2005013"/>
          <p14:tracePt t="138157" x="7646988" y="2090738"/>
          <p14:tracePt t="138175" x="7621588" y="2200275"/>
          <p14:tracePt t="138181" x="7604125" y="2268538"/>
          <p14:tracePt t="138188" x="7570788" y="2319338"/>
          <p14:tracePt t="138197" x="7545388" y="2362200"/>
          <p14:tracePt t="138205" x="7527925" y="2397125"/>
          <p14:tracePt t="138213" x="7510463" y="2438400"/>
          <p14:tracePt t="138221" x="7485063" y="2473325"/>
          <p14:tracePt t="138229" x="7451725" y="2481263"/>
          <p14:tracePt t="138237" x="7434263" y="2516188"/>
          <p14:tracePt t="138245" x="7391400" y="2532063"/>
          <p14:tracePt t="138268" x="7383463" y="2541588"/>
          <p14:tracePt t="138276" x="7366000" y="2541588"/>
          <p14:tracePt t="138285" x="7358063" y="2541588"/>
          <p14:tracePt t="138292" x="7323138" y="2566988"/>
          <p14:tracePt t="138309" x="7297738" y="2582863"/>
          <p14:tracePt t="138325" x="7272338" y="2582863"/>
          <p14:tracePt t="138333" x="7256463" y="2582863"/>
          <p14:tracePt t="138349" x="7221538" y="2574925"/>
          <p14:tracePt t="138365" x="7204075" y="2566988"/>
          <p14:tracePt t="138373" x="7196138" y="2566988"/>
          <p14:tracePt t="138381" x="7170738" y="2549525"/>
          <p14:tracePt t="138389" x="7153275" y="2549525"/>
          <p14:tracePt t="138397" x="7127875" y="2541588"/>
          <p14:tracePt t="138405" x="7077075" y="2489200"/>
          <p14:tracePt t="138421" x="7051675" y="2473325"/>
          <p14:tracePt t="138429" x="7000875" y="2463800"/>
          <p14:tracePt t="138437" x="6958013" y="2430463"/>
          <p14:tracePt t="138445" x="6942138" y="2413000"/>
          <p14:tracePt t="138453" x="6932613" y="2413000"/>
          <p14:tracePt t="138461" x="6889750" y="2405063"/>
          <p14:tracePt t="138477" x="6881813" y="2405063"/>
          <p14:tracePt t="138501" x="6864350" y="2405063"/>
          <p14:tracePt t="142486" x="6873875" y="2422525"/>
          <p14:tracePt t="142493" x="6881813" y="2430463"/>
          <p14:tracePt t="142501" x="6881813" y="2447925"/>
          <p14:tracePt t="142508" x="6899275" y="2473325"/>
          <p14:tracePt t="142517" x="6907213" y="2498725"/>
          <p14:tracePt t="142525" x="6924675" y="2516188"/>
          <p14:tracePt t="142533" x="6932613" y="2524125"/>
          <p14:tracePt t="142541" x="6950075" y="2549525"/>
          <p14:tracePt t="142549" x="6958013" y="2566988"/>
          <p14:tracePt t="142558" x="6958013" y="2574925"/>
          <p14:tracePt t="142565" x="7000875" y="2617788"/>
          <p14:tracePt t="142573" x="7034213" y="2668588"/>
          <p14:tracePt t="142581" x="7051675" y="2693988"/>
          <p14:tracePt t="142589" x="7077075" y="2727325"/>
          <p14:tracePt t="142597" x="7112000" y="2752725"/>
          <p14:tracePt t="142605" x="7162800" y="2805113"/>
          <p14:tracePt t="142612" x="7170738" y="2830513"/>
          <p14:tracePt t="142621" x="7188200" y="2846388"/>
          <p14:tracePt t="142629" x="7213600" y="2871788"/>
          <p14:tracePt t="142637" x="7246938" y="2906713"/>
          <p14:tracePt t="142653" x="7256463" y="2914650"/>
          <p14:tracePt t="142661" x="7281863" y="2940050"/>
          <p14:tracePt t="142669" x="7297738" y="2957513"/>
          <p14:tracePt t="142685" x="7307263" y="2965450"/>
          <p14:tracePt t="142692" x="7315200" y="2982913"/>
          <p14:tracePt t="179229" x="7340600" y="2982913"/>
          <p14:tracePt t="179238" x="7358063" y="2990850"/>
          <p14:tracePt t="179245" x="7383463" y="3016250"/>
          <p14:tracePt t="179253" x="7391400" y="3016250"/>
          <p14:tracePt t="179261" x="7426325" y="3041650"/>
          <p14:tracePt t="179269" x="7434263" y="3059113"/>
          <p14:tracePt t="179277" x="7451725" y="3067050"/>
          <p14:tracePt t="179285" x="7459663" y="3084513"/>
          <p14:tracePt t="179293" x="7502525" y="3127375"/>
          <p14:tracePt t="179301" x="7535863" y="3152775"/>
          <p14:tracePt t="179308" x="7561263" y="3203575"/>
          <p14:tracePt t="179316" x="7596188" y="3246438"/>
          <p14:tracePt t="179325" x="7646988" y="3297238"/>
          <p14:tracePt t="179333" x="7680325" y="3348038"/>
          <p14:tracePt t="179341" x="7723188" y="3382963"/>
          <p14:tracePt t="179348" x="7756525" y="3424238"/>
          <p14:tracePt t="179358" x="7766050" y="3441700"/>
          <p14:tracePt t="179365" x="7791450" y="3449638"/>
          <p14:tracePt t="179381" x="7807325" y="3467100"/>
          <p14:tracePt t="179388" x="7816850" y="3475038"/>
          <p14:tracePt t="179397" x="7832725" y="3484563"/>
          <p14:tracePt t="179404" x="7859713" y="3502025"/>
          <p14:tracePt t="179413" x="7867650" y="3509963"/>
          <p14:tracePt t="179421" x="7893050" y="3527425"/>
          <p14:tracePt t="179429" x="7926388" y="3560763"/>
          <p14:tracePt t="179438" x="7935913" y="3568700"/>
          <p14:tracePt t="179445" x="7977188" y="3586163"/>
          <p14:tracePt t="179453" x="8045450" y="3594100"/>
          <p14:tracePt t="179461" x="8070850" y="3594100"/>
          <p14:tracePt t="179468" x="8080375" y="3594100"/>
          <p14:tracePt t="179477" x="8139113" y="3594100"/>
          <p14:tracePt t="179485" x="8156575" y="3594100"/>
          <p14:tracePt t="179493" x="8181975" y="3594100"/>
          <p14:tracePt t="179501" x="8189913" y="3594100"/>
          <p14:tracePt t="179517" x="8199438" y="3594100"/>
          <p14:tracePt t="179525" x="8215313" y="3594100"/>
          <p14:tracePt t="179630" x="8258175" y="3594100"/>
          <p14:tracePt t="179640" x="8283575" y="3594100"/>
          <p14:tracePt t="179646" x="8326438" y="3594100"/>
          <p14:tracePt t="179654" x="8359775" y="3594100"/>
          <p14:tracePt t="179669" x="8445500" y="3619500"/>
          <p14:tracePt t="179677" x="8504238" y="3697288"/>
          <p14:tracePt t="179685" x="8605838" y="3824288"/>
          <p14:tracePt t="179693" x="8632825" y="3968750"/>
          <p14:tracePt t="179701" x="8632825" y="4052888"/>
          <p14:tracePt t="179709" x="8648700" y="4121150"/>
          <p14:tracePt t="179717" x="8648700" y="4138613"/>
          <p14:tracePt t="179917" x="8699500" y="4146550"/>
          <p14:tracePt t="179925" x="8716963" y="4130675"/>
          <p14:tracePt t="179933" x="8716963" y="4044950"/>
          <p14:tracePt t="179941" x="8759825" y="3925888"/>
          <p14:tracePt t="179949" x="8886825" y="3816350"/>
          <p14:tracePt t="179957" x="9005888" y="3790950"/>
          <p14:tracePt t="179965" x="9175750" y="3790950"/>
          <p14:tracePt t="179973" x="9345613" y="3790950"/>
          <p14:tracePt t="179981" x="9601200" y="3790950"/>
          <p14:tracePt t="179989" x="9915525" y="3790950"/>
          <p14:tracePt t="179997" x="10323513" y="3867150"/>
          <p14:tracePt t="180005" x="10696575" y="3917950"/>
          <p14:tracePt t="180013" x="11036300" y="4002088"/>
          <p14:tracePt t="180022" x="11368088" y="4052888"/>
          <p14:tracePt t="180029" x="11596688" y="4095750"/>
          <p14:tracePt t="180038" x="11826875" y="4164013"/>
          <p14:tracePt t="180045" x="11996738" y="4164013"/>
          <p14:tracePt t="180053" x="12166600" y="4164013"/>
        </p14:tracePtLst>
      </p14:laserTraceLst>
    </p:ext>
  </p:extLs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Faktory ovlivňující biodostupnost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828801" y="838201"/>
            <a:ext cx="8583613" cy="5711071"/>
          </a:xfrm>
        </p:spPr>
        <p:txBody>
          <a:bodyPr/>
          <a:lstStyle/>
          <a:p>
            <a:pPr>
              <a:defRPr/>
            </a:pPr>
            <a:r>
              <a:rPr lang="cs-CZ" dirty="0">
                <a:solidFill>
                  <a:srgbClr val="FFB601"/>
                </a:solidFill>
              </a:rPr>
              <a:t>Vlastnosti půdy</a:t>
            </a:r>
          </a:p>
          <a:p>
            <a:pPr lvl="1">
              <a:defRPr/>
            </a:pPr>
            <a:r>
              <a:rPr lang="cs-CZ" sz="2000" dirty="0"/>
              <a:t>složení půdy, organická hmota, zrnitost, pH, CEC, vlhkost, teplota, struktura půdy - velikost pórů</a:t>
            </a:r>
          </a:p>
          <a:p>
            <a:pPr>
              <a:defRPr/>
            </a:pPr>
            <a:r>
              <a:rPr lang="cs-CZ" dirty="0">
                <a:solidFill>
                  <a:srgbClr val="FFB601"/>
                </a:solidFill>
              </a:rPr>
              <a:t>Vlastnosti látek</a:t>
            </a:r>
          </a:p>
          <a:p>
            <a:pPr lvl="1">
              <a:defRPr/>
            </a:pPr>
            <a:r>
              <a:rPr lang="cs-CZ" sz="2000" dirty="0"/>
              <a:t>Chemická struktura, </a:t>
            </a:r>
            <a:r>
              <a:rPr lang="cs-CZ" sz="2000" dirty="0" err="1"/>
              <a:t>Kow</a:t>
            </a:r>
            <a:r>
              <a:rPr lang="cs-CZ" sz="2000" dirty="0"/>
              <a:t>, </a:t>
            </a:r>
            <a:r>
              <a:rPr lang="cs-CZ" sz="2000" dirty="0" err="1"/>
              <a:t>Sw</a:t>
            </a:r>
            <a:r>
              <a:rPr lang="cs-CZ" sz="2000" dirty="0"/>
              <a:t>, </a:t>
            </a:r>
            <a:r>
              <a:rPr lang="cs-CZ" sz="2000" dirty="0" err="1"/>
              <a:t>Koc</a:t>
            </a:r>
            <a:r>
              <a:rPr lang="cs-CZ" sz="2000" dirty="0"/>
              <a:t>, </a:t>
            </a:r>
            <a:r>
              <a:rPr lang="cs-CZ" sz="2000" dirty="0" err="1"/>
              <a:t>pKa</a:t>
            </a:r>
            <a:r>
              <a:rPr lang="cs-CZ" sz="2000" dirty="0"/>
              <a:t>, MW, H, </a:t>
            </a:r>
            <a:r>
              <a:rPr lang="cs-CZ" sz="2000" dirty="0" err="1"/>
              <a:t>pv</a:t>
            </a:r>
            <a:endParaRPr lang="cs-CZ" sz="2000" dirty="0"/>
          </a:p>
          <a:p>
            <a:pPr>
              <a:defRPr/>
            </a:pPr>
            <a:r>
              <a:rPr lang="cs-CZ" dirty="0">
                <a:solidFill>
                  <a:srgbClr val="FFB601"/>
                </a:solidFill>
              </a:rPr>
              <a:t>Vlastnosti organismů</a:t>
            </a:r>
            <a:r>
              <a:rPr lang="cs-CZ" dirty="0"/>
              <a:t> </a:t>
            </a:r>
          </a:p>
          <a:p>
            <a:pPr lvl="1">
              <a:defRPr/>
            </a:pPr>
            <a:r>
              <a:rPr lang="cs-CZ" sz="2000" dirty="0"/>
              <a:t>Fyziologie (příjem, metabolismus, eliminace), morfologie, ekologie (chování)</a:t>
            </a:r>
          </a:p>
          <a:p>
            <a:pPr>
              <a:defRPr/>
            </a:pPr>
            <a:r>
              <a:rPr lang="cs-CZ" dirty="0">
                <a:solidFill>
                  <a:schemeClr val="folHlink"/>
                </a:solidFill>
              </a:rPr>
              <a:t>Vliv času</a:t>
            </a:r>
          </a:p>
          <a:p>
            <a:pPr lvl="1">
              <a:defRPr/>
            </a:pPr>
            <a:r>
              <a:rPr lang="cs-CZ" sz="2000" dirty="0" err="1"/>
              <a:t>Aging</a:t>
            </a:r>
            <a:r>
              <a:rPr lang="cs-CZ" sz="2000" dirty="0"/>
              <a:t>, sekvestrace</a:t>
            </a:r>
          </a:p>
          <a:p>
            <a:pPr>
              <a:defRPr/>
            </a:pPr>
            <a:r>
              <a:rPr lang="cs-CZ" dirty="0">
                <a:solidFill>
                  <a:schemeClr val="folHlink"/>
                </a:solidFill>
              </a:rPr>
              <a:t>Přítomnost jiných chemikálií</a:t>
            </a:r>
            <a:r>
              <a:rPr lang="cs-CZ" dirty="0"/>
              <a:t> (např. NAPL) a interakce</a:t>
            </a:r>
          </a:p>
          <a:p>
            <a:pPr>
              <a:buNone/>
              <a:defRPr/>
            </a:pPr>
            <a:r>
              <a:rPr lang="cs-CZ" dirty="0"/>
              <a:t>Výsledkem jsou </a:t>
            </a:r>
            <a:r>
              <a:rPr lang="cs-CZ" b="1" dirty="0">
                <a:solidFill>
                  <a:srgbClr val="FFFF00"/>
                </a:solidFill>
              </a:rPr>
              <a:t>PROCESY</a:t>
            </a:r>
            <a:r>
              <a:rPr lang="cs-CZ" dirty="0"/>
              <a:t>, které mění </a:t>
            </a:r>
            <a:r>
              <a:rPr lang="cs-CZ" dirty="0" err="1"/>
              <a:t>biodostupnost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44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937"/>
    </mc:Choice>
    <mc:Fallback xmlns="">
      <p:transition spd="slow" advTm="106937"/>
    </mc:Fallback>
  </mc:AlternateContent>
  <p:extLst>
    <p:ext uri="{3A86A75C-4F4B-4683-9AE1-C65F6400EC91}">
      <p14:laserTraceLst xmlns:p14="http://schemas.microsoft.com/office/powerpoint/2010/main">
        <p14:tracePtLst>
          <p14:tracePt t="17" x="12133263" y="4189413"/>
          <p14:tracePt t="89" x="12123738" y="4197350"/>
          <p14:tracePt t="112" x="12123738" y="4206875"/>
          <p14:tracePt t="136" x="12106275" y="4224338"/>
          <p14:tracePt t="152" x="12106275" y="4265613"/>
          <p14:tracePt t="161" x="12098338" y="4275138"/>
          <p14:tracePt t="168" x="12098338" y="4283075"/>
          <p14:tracePt t="176" x="12098338" y="4300538"/>
          <p14:tracePt t="184" x="12098338" y="4325938"/>
          <p14:tracePt t="192" x="12080875" y="4351338"/>
          <p14:tracePt t="208" x="12080875" y="4368800"/>
          <p14:tracePt t="217" x="12072938" y="4376738"/>
          <p14:tracePt t="233" x="12055475" y="4394200"/>
          <p14:tracePt t="305" x="12047538" y="4402138"/>
          <p14:tracePt t="313" x="12030075" y="4402138"/>
          <p14:tracePt t="321" x="11988800" y="4419600"/>
          <p14:tracePt t="329" x="11979275" y="4427538"/>
          <p14:tracePt t="336" x="11971338" y="4427538"/>
          <p14:tracePt t="344" x="11928475" y="4445000"/>
          <p14:tracePt t="352" x="11877675" y="4486275"/>
          <p14:tracePt t="360" x="11869738" y="4486275"/>
          <p14:tracePt t="368" x="11852275" y="4486275"/>
          <p14:tracePt t="400" x="11844338" y="4486275"/>
          <p14:tracePt t="408" x="11818938" y="4486275"/>
          <p14:tracePt t="417" x="11784013" y="4486275"/>
          <p14:tracePt t="433" x="11776075" y="4470400"/>
          <p14:tracePt t="441" x="11766550" y="4470400"/>
          <p14:tracePt t="448" x="11750675" y="4460875"/>
          <p14:tracePt t="456" x="11707813" y="4445000"/>
          <p14:tracePt t="465" x="11699875" y="4419600"/>
          <p14:tracePt t="472" x="11664950" y="4384675"/>
          <p14:tracePt t="480" x="11631613" y="4359275"/>
          <p14:tracePt t="488" x="11606213" y="4325938"/>
          <p14:tracePt t="497" x="11555413" y="4257675"/>
          <p14:tracePt t="504" x="11520488" y="4189413"/>
          <p14:tracePt t="513" x="11469688" y="4138613"/>
          <p14:tracePt t="521" x="11436350" y="4113213"/>
          <p14:tracePt t="529" x="11426825" y="4079875"/>
          <p14:tracePt t="536" x="11393488" y="4052888"/>
          <p14:tracePt t="544" x="11385550" y="4037013"/>
          <p14:tracePt t="552" x="11368088" y="4011613"/>
          <p14:tracePt t="568" x="11333163" y="3976688"/>
          <p14:tracePt t="1050" x="11307763" y="3951288"/>
          <p14:tracePt t="1057" x="11291888" y="3935413"/>
          <p14:tracePt t="1065" x="11266488" y="3908425"/>
          <p14:tracePt t="1072" x="11256963" y="3900488"/>
          <p14:tracePt t="1080" x="11231563" y="3875088"/>
          <p14:tracePt t="1088" x="11180763" y="3841750"/>
          <p14:tracePt t="1096" x="11087100" y="3781425"/>
          <p14:tracePt t="1104" x="10960100" y="3722688"/>
          <p14:tracePt t="1113" x="10866438" y="3662363"/>
          <p14:tracePt t="1120" x="10688638" y="3594100"/>
          <p14:tracePt t="1128" x="10560050" y="3552825"/>
          <p14:tracePt t="1136" x="10442575" y="3492500"/>
          <p14:tracePt t="1144" x="10339388" y="3449638"/>
          <p14:tracePt t="1152" x="10186988" y="3390900"/>
          <p14:tracePt t="1161" x="10093325" y="3348038"/>
          <p14:tracePt t="1168" x="9966325" y="3289300"/>
          <p14:tracePt t="1176" x="9872663" y="3246438"/>
          <p14:tracePt t="1184" x="9804400" y="3228975"/>
          <p14:tracePt t="1192" x="9736138" y="3178175"/>
          <p14:tracePt t="1200" x="9685338" y="3160713"/>
          <p14:tracePt t="1208" x="9659938" y="3144838"/>
          <p14:tracePt t="1216" x="9591675" y="3127375"/>
          <p14:tracePt t="1224" x="9566275" y="3101975"/>
          <p14:tracePt t="1233" x="9515475" y="3084513"/>
          <p14:tracePt t="1240" x="9490075" y="3067050"/>
          <p14:tracePt t="1249" x="9439275" y="3041650"/>
          <p14:tracePt t="1256" x="9371013" y="3008313"/>
          <p14:tracePt t="1264" x="9328150" y="2990850"/>
          <p14:tracePt t="1272" x="9277350" y="2957513"/>
          <p14:tracePt t="1280" x="9183688" y="2922588"/>
          <p14:tracePt t="1288" x="9099550" y="2906713"/>
          <p14:tracePt t="1296" x="8972550" y="2838450"/>
          <p14:tracePt t="1304" x="8921750" y="2838450"/>
          <p14:tracePt t="1313" x="8836025" y="2820988"/>
          <p14:tracePt t="1320" x="8767763" y="2805113"/>
          <p14:tracePt t="1329" x="8709025" y="2805113"/>
          <p14:tracePt t="1336" x="8666163" y="2805113"/>
          <p14:tracePt t="1344" x="8572500" y="2770188"/>
          <p14:tracePt t="1352" x="8478838" y="2752725"/>
          <p14:tracePt t="1360" x="8369300" y="2752725"/>
          <p14:tracePt t="1368" x="8215313" y="2727325"/>
          <p14:tracePt t="1376" x="8131175" y="2727325"/>
          <p14:tracePt t="1384" x="8020050" y="2727325"/>
          <p14:tracePt t="1392" x="7926388" y="2727325"/>
          <p14:tracePt t="1400" x="7842250" y="2727325"/>
          <p14:tracePt t="1408" x="7799388" y="2727325"/>
          <p14:tracePt t="1417" x="7748588" y="2727325"/>
          <p14:tracePt t="1424" x="7705725" y="2727325"/>
          <p14:tracePt t="1433" x="7637463" y="2778125"/>
          <p14:tracePt t="1440" x="7604125" y="2846388"/>
          <p14:tracePt t="1449" x="7553325" y="2881313"/>
          <p14:tracePt t="1456" x="7527925" y="2889250"/>
          <p14:tracePt t="1464" x="7459663" y="2922588"/>
          <p14:tracePt t="1472" x="7426325" y="2957513"/>
          <p14:tracePt t="1480" x="7373938" y="2990850"/>
          <p14:tracePt t="1488" x="7366000" y="3016250"/>
          <p14:tracePt t="1496" x="7366000" y="3025775"/>
          <p14:tracePt t="1504" x="7366000" y="3041650"/>
          <p14:tracePt t="1627" x="7366000" y="3067050"/>
          <p14:tracePt t="1633" x="7493000" y="3101975"/>
          <p14:tracePt t="1642" x="7688263" y="3101975"/>
          <p14:tracePt t="1648" x="7832725" y="3127375"/>
          <p14:tracePt t="1657" x="8012113" y="3170238"/>
          <p14:tracePt t="1665" x="8232775" y="3170238"/>
          <p14:tracePt t="1673" x="8377238" y="3170238"/>
          <p14:tracePt t="1680" x="8529638" y="3135313"/>
          <p14:tracePt t="1689" x="8648700" y="3076575"/>
          <p14:tracePt t="1697" x="8648700" y="3059113"/>
          <p14:tracePt t="1705" x="8648700" y="3016250"/>
          <p14:tracePt t="1714" x="8648700" y="2974975"/>
          <p14:tracePt t="1721" x="8589963" y="2906713"/>
          <p14:tracePt t="1729" x="8445500" y="2838450"/>
          <p14:tracePt t="1737" x="8369300" y="2805113"/>
          <p14:tracePt t="1745" x="8215313" y="2719388"/>
          <p14:tracePt t="1753" x="8045450" y="2693988"/>
          <p14:tracePt t="1761" x="7867650" y="2600325"/>
          <p14:tracePt t="1769" x="7654925" y="2532063"/>
          <p14:tracePt t="1777" x="7451725" y="2422525"/>
          <p14:tracePt t="1785" x="7297738" y="2328863"/>
          <p14:tracePt t="1793" x="7170738" y="2243138"/>
          <p14:tracePt t="1801" x="7069138" y="2166938"/>
          <p14:tracePt t="1809" x="7018338" y="2116138"/>
          <p14:tracePt t="1817" x="6967538" y="2065338"/>
          <p14:tracePt t="1825" x="6932613" y="2039938"/>
          <p14:tracePt t="1834" x="6907213" y="2005013"/>
          <p14:tracePt t="1841" x="6873875" y="1971675"/>
          <p14:tracePt t="1850" x="6864350" y="1963738"/>
          <p14:tracePt t="1857" x="6838950" y="1938338"/>
          <p14:tracePt t="1864" x="6823075" y="1920875"/>
          <p14:tracePt t="1881" x="6813550" y="1911350"/>
          <p14:tracePt t="1897" x="6797675" y="1903413"/>
          <p14:tracePt t="1905" x="6770688" y="1903413"/>
          <p14:tracePt t="1914" x="6762750" y="1885950"/>
          <p14:tracePt t="1921" x="6737350" y="1844675"/>
          <p14:tracePt t="1929" x="6704013" y="1827213"/>
          <p14:tracePt t="1937" x="6678613" y="1801813"/>
          <p14:tracePt t="1945" x="6643688" y="1766888"/>
          <p14:tracePt t="1953" x="6575425" y="1733550"/>
          <p14:tracePt t="1960" x="6550025" y="1708150"/>
          <p14:tracePt t="1969" x="6499225" y="1674813"/>
          <p14:tracePt t="1976" x="6448425" y="1622425"/>
          <p14:tracePt t="1985" x="6440488" y="1622425"/>
          <p14:tracePt t="1993" x="6415088" y="1597025"/>
          <p14:tracePt t="2002" x="6364288" y="1563688"/>
          <p14:tracePt t="2009" x="6338888" y="1538288"/>
          <p14:tracePt t="2017" x="6321425" y="1520825"/>
          <p14:tracePt t="2025" x="6296025" y="1495425"/>
          <p14:tracePt t="2035" x="6278563" y="1470025"/>
          <p14:tracePt t="2041" x="6245225" y="1401763"/>
          <p14:tracePt t="2048" x="6219825" y="1368425"/>
          <p14:tracePt t="2057" x="6202363" y="1360488"/>
          <p14:tracePt t="2064" x="6176963" y="1333500"/>
          <p14:tracePt t="2073" x="6167438" y="1317625"/>
          <p14:tracePt t="2080" x="6151563" y="1308100"/>
          <p14:tracePt t="2187" x="6142038" y="1308100"/>
          <p14:tracePt t="2203" x="6100763" y="1343025"/>
          <p14:tracePt t="2212" x="6100763" y="1401763"/>
          <p14:tracePt t="2217" x="6100763" y="1487488"/>
          <p14:tracePt t="2225" x="6100763" y="1581150"/>
          <p14:tracePt t="2233" x="6100763" y="1690688"/>
          <p14:tracePt t="2241" x="6100763" y="1835150"/>
          <p14:tracePt t="2249" x="6134100" y="2014538"/>
          <p14:tracePt t="2257" x="6202363" y="2166938"/>
          <p14:tracePt t="2264" x="6261100" y="2260600"/>
          <p14:tracePt t="2273" x="6303963" y="2413000"/>
          <p14:tracePt t="2281" x="6321425" y="2532063"/>
          <p14:tracePt t="2289" x="6364288" y="2651125"/>
          <p14:tracePt t="2297" x="6380163" y="2744788"/>
          <p14:tracePt t="2305" x="6397625" y="2795588"/>
          <p14:tracePt t="2314" x="6415088" y="2881313"/>
          <p14:tracePt t="2321" x="6430963" y="2922588"/>
          <p14:tracePt t="2329" x="6430963" y="3008313"/>
          <p14:tracePt t="2336" x="6448425" y="3076575"/>
          <p14:tracePt t="2345" x="6448425" y="3160713"/>
          <p14:tracePt t="2353" x="6483350" y="3263900"/>
          <p14:tracePt t="2361" x="6499225" y="3382963"/>
          <p14:tracePt t="2368" x="6499225" y="3467100"/>
          <p14:tracePt t="2377" x="6550025" y="3646488"/>
          <p14:tracePt t="2385" x="6592888" y="3790950"/>
          <p14:tracePt t="2393" x="6635750" y="3968750"/>
          <p14:tracePt t="2401" x="6653213" y="4138613"/>
          <p14:tracePt t="2409" x="6694488" y="4316413"/>
          <p14:tracePt t="2417" x="6719888" y="4486275"/>
          <p14:tracePt t="2425" x="6745288" y="4640263"/>
          <p14:tracePt t="2435" x="6762750" y="4759325"/>
          <p14:tracePt t="2441" x="6805613" y="4903788"/>
          <p14:tracePt t="2449" x="6805613" y="4997450"/>
          <p14:tracePt t="2457" x="6823075" y="5038725"/>
          <p14:tracePt t="2464" x="6823075" y="5106988"/>
          <p14:tracePt t="2473" x="6838950" y="5149850"/>
          <p14:tracePt t="2481" x="6848475" y="5200650"/>
          <p14:tracePt t="2489" x="6907213" y="5268913"/>
          <p14:tracePt t="2497" x="6915150" y="5276850"/>
          <p14:tracePt t="2504" x="6942138" y="5319713"/>
          <p14:tracePt t="2513" x="6975475" y="5337175"/>
          <p14:tracePt t="2520" x="6983413" y="5345113"/>
          <p14:tracePt t="2528" x="7026275" y="5362575"/>
          <p14:tracePt t="2536" x="7034213" y="5362575"/>
          <p14:tracePt t="2544" x="7069138" y="5387975"/>
          <p14:tracePt t="2552" x="7077075" y="5387975"/>
          <p14:tracePt t="2593" x="7085013" y="5387975"/>
          <p14:tracePt t="2618" x="7102475" y="5387975"/>
          <p14:tracePt t="2634" x="7112000" y="5387975"/>
          <p14:tracePt t="2642" x="7153275" y="5413375"/>
          <p14:tracePt t="2649" x="7170738" y="5430838"/>
          <p14:tracePt t="2658" x="7178675" y="5472113"/>
          <p14:tracePt t="2667" x="7229475" y="5497513"/>
          <p14:tracePt t="2673" x="7281863" y="5549900"/>
          <p14:tracePt t="2681" x="7307263" y="5565775"/>
          <p14:tracePt t="2689" x="7373938" y="5565775"/>
          <p14:tracePt t="2698" x="7416800" y="5583238"/>
          <p14:tracePt t="2705" x="7485063" y="5616575"/>
          <p14:tracePt t="2714" x="7578725" y="5634038"/>
          <p14:tracePt t="2721" x="7688263" y="5634038"/>
          <p14:tracePt t="2730" x="7832725" y="5634038"/>
          <p14:tracePt t="2737" x="7951788" y="5634038"/>
          <p14:tracePt t="2745" x="8096250" y="5634038"/>
          <p14:tracePt t="2753" x="8232775" y="5634038"/>
          <p14:tracePt t="2761" x="8402638" y="5634038"/>
          <p14:tracePt t="2769" x="8605838" y="5634038"/>
          <p14:tracePt t="2777" x="8886825" y="5634038"/>
          <p14:tracePt t="2786" x="9261475" y="5532438"/>
          <p14:tracePt t="2793" x="9804400" y="5294313"/>
          <p14:tracePt t="2802" x="10458450" y="5038725"/>
          <p14:tracePt t="2809" x="10883900" y="4860925"/>
          <p14:tracePt t="2817" x="11393488" y="4554538"/>
          <p14:tracePt t="2825" x="11750675" y="4316413"/>
          <p14:tracePt t="2833" x="11953875" y="4156075"/>
          <p14:tracePt t="2841" x="12065000" y="4052888"/>
          <p14:tracePt t="2849" x="12166600" y="3943350"/>
          <p14:tracePt t="3281" x="12166600" y="2906713"/>
          <p14:tracePt t="3296" x="12149138" y="2906713"/>
          <p14:tracePt t="3313" x="12123738" y="2906713"/>
          <p14:tracePt t="3329" x="12080875" y="2906713"/>
          <p14:tracePt t="3336" x="12030075" y="2889250"/>
          <p14:tracePt t="3345" x="12004675" y="2889250"/>
          <p14:tracePt t="3352" x="11961813" y="2855913"/>
          <p14:tracePt t="3361" x="11877675" y="2855913"/>
          <p14:tracePt t="3369" x="11826875" y="2838450"/>
          <p14:tracePt t="3376" x="11715750" y="2820988"/>
          <p14:tracePt t="3384" x="11622088" y="2787650"/>
          <p14:tracePt t="3392" x="11530013" y="2770188"/>
          <p14:tracePt t="3401" x="11461750" y="2727325"/>
          <p14:tracePt t="3408" x="11342688" y="2711450"/>
          <p14:tracePt t="3417" x="11215688" y="2668588"/>
          <p14:tracePt t="3424" x="11122025" y="2633663"/>
          <p14:tracePt t="3433" x="10977563" y="2608263"/>
          <p14:tracePt t="3441" x="10848975" y="2574925"/>
          <p14:tracePt t="3449" x="10729913" y="2532063"/>
          <p14:tracePt t="3456" x="10552113" y="2463800"/>
          <p14:tracePt t="3464" x="10433050" y="2447925"/>
          <p14:tracePt t="3472" x="10280650" y="2354263"/>
          <p14:tracePt t="3480" x="10186988" y="2336800"/>
          <p14:tracePt t="3488" x="10093325" y="2319338"/>
          <p14:tracePt t="3496" x="9974263" y="2278063"/>
          <p14:tracePt t="3504" x="9906000" y="2243138"/>
          <p14:tracePt t="3513" x="9779000" y="2227263"/>
          <p14:tracePt t="3520" x="9736138" y="2227263"/>
          <p14:tracePt t="3529" x="9667875" y="2209800"/>
          <p14:tracePt t="3536" x="9642475" y="2192338"/>
          <p14:tracePt t="3544" x="9634538" y="2184400"/>
          <p14:tracePt t="3786" x="9634538" y="2192338"/>
          <p14:tracePt t="3802" x="9652000" y="2209800"/>
          <p14:tracePt t="3810" x="9677400" y="2235200"/>
          <p14:tracePt t="3833" x="9702800" y="2252663"/>
          <p14:tracePt t="3849" x="9720263" y="2252663"/>
          <p14:tracePt t="3856" x="9728200" y="2252663"/>
          <p14:tracePt t="3872" x="9736138" y="2252663"/>
          <p14:tracePt t="3888" x="9753600" y="2252663"/>
          <p14:tracePt t="3912" x="9779000" y="2252663"/>
          <p14:tracePt t="3936" x="9786938" y="2243138"/>
          <p14:tracePt t="3953" x="9786938" y="2235200"/>
          <p14:tracePt t="3960" x="9786938" y="2217738"/>
          <p14:tracePt t="3968" x="9753600" y="2159000"/>
          <p14:tracePt t="3976" x="9710738" y="2116138"/>
          <p14:tracePt t="3984" x="9659938" y="2065338"/>
          <p14:tracePt t="3992" x="9558338" y="1979613"/>
          <p14:tracePt t="4000" x="9405938" y="1895475"/>
          <p14:tracePt t="4008" x="9251950" y="1827213"/>
          <p14:tracePt t="4016" x="9039225" y="1733550"/>
          <p14:tracePt t="4024" x="8716963" y="1665288"/>
          <p14:tracePt t="4033" x="8428038" y="1589088"/>
          <p14:tracePt t="4040" x="8105775" y="1512888"/>
          <p14:tracePt t="4049" x="7816850" y="1470025"/>
          <p14:tracePt t="4056" x="7485063" y="1368425"/>
          <p14:tracePt t="4064" x="7026275" y="1241425"/>
          <p14:tracePt t="4072" x="6618288" y="1122363"/>
          <p14:tracePt t="4080" x="6278563" y="1044575"/>
          <p14:tracePt t="4088" x="5761038" y="917575"/>
          <p14:tracePt t="4096" x="5411788" y="808038"/>
          <p14:tracePt t="4104" x="5157788" y="790575"/>
          <p14:tracePt t="4113" x="4868863" y="714375"/>
          <p14:tracePt t="4120" x="4689475" y="696913"/>
          <p14:tracePt t="4129" x="4605338" y="696913"/>
          <p14:tracePt t="4136" x="4460875" y="671513"/>
          <p14:tracePt t="4144" x="4341813" y="654050"/>
          <p14:tracePt t="4152" x="4273550" y="654050"/>
          <p14:tracePt t="4160" x="4230688" y="654050"/>
          <p14:tracePt t="4168" x="4162425" y="620713"/>
          <p14:tracePt t="4176" x="4154488" y="620713"/>
          <p14:tracePt t="4184" x="4111625" y="620713"/>
          <p14:tracePt t="4192" x="4103688" y="620713"/>
          <p14:tracePt t="4200" x="4086225" y="620713"/>
          <p14:tracePt t="4216" x="4060825" y="620713"/>
          <p14:tracePt t="4224" x="4052888" y="620713"/>
          <p14:tracePt t="4233" x="4035425" y="620713"/>
          <p14:tracePt t="4249" x="4010025" y="636588"/>
          <p14:tracePt t="4273" x="4002088" y="636588"/>
          <p14:tracePt t="4280" x="3984625" y="646113"/>
          <p14:tracePt t="4289" x="3959225" y="679450"/>
          <p14:tracePt t="4296" x="3951288" y="688975"/>
          <p14:tracePt t="4304" x="3908425" y="714375"/>
          <p14:tracePt t="4313" x="3840163" y="747713"/>
          <p14:tracePt t="4320" x="3713163" y="815975"/>
          <p14:tracePt t="4329" x="3611563" y="874713"/>
          <p14:tracePt t="4336" x="3492500" y="909638"/>
          <p14:tracePt t="4344" x="3313113" y="935038"/>
          <p14:tracePt t="4352" x="3254375" y="952500"/>
          <p14:tracePt t="4360" x="3160713" y="968375"/>
          <p14:tracePt t="4368" x="3109913" y="968375"/>
          <p14:tracePt t="4376" x="3067050" y="968375"/>
          <p14:tracePt t="4384" x="3024188" y="968375"/>
          <p14:tracePt t="4392" x="2973388" y="985838"/>
          <p14:tracePt t="4473" x="2965450" y="985838"/>
          <p14:tracePt t="4497" x="2940050" y="985838"/>
          <p14:tracePt t="4553" x="2914650" y="985838"/>
          <p14:tracePt t="4562" x="2863850" y="985838"/>
          <p14:tracePt t="4570" x="2838450" y="985838"/>
          <p14:tracePt t="4577" x="2778125" y="985838"/>
          <p14:tracePt t="4586" x="2744788" y="985838"/>
          <p14:tracePt t="4593" x="2701925" y="985838"/>
          <p14:tracePt t="4602" x="2641600" y="985838"/>
          <p14:tracePt t="4609" x="2574925" y="1003300"/>
          <p14:tracePt t="4617" x="2532063" y="1003300"/>
          <p14:tracePt t="4625" x="2463800" y="1036638"/>
          <p14:tracePt t="4633" x="2395538" y="1036638"/>
          <p14:tracePt t="4641" x="2352675" y="1054100"/>
          <p14:tracePt t="4649" x="2286000" y="1069975"/>
          <p14:tracePt t="4657" x="2217738" y="1079500"/>
          <p14:tracePt t="4713" x="2208213" y="1096963"/>
          <p14:tracePt t="4731" x="2192338" y="1104900"/>
          <p14:tracePt t="4738" x="2182813" y="1130300"/>
          <p14:tracePt t="4754" x="2182813" y="1163638"/>
          <p14:tracePt t="4762" x="2182813" y="1173163"/>
          <p14:tracePt t="4770" x="2182813" y="1181100"/>
          <p14:tracePt t="4786" x="2182813" y="1198563"/>
          <p14:tracePt t="4802" x="2182813" y="1241425"/>
          <p14:tracePt t="4817" x="2192338" y="1266825"/>
          <p14:tracePt t="4825" x="2200275" y="1266825"/>
          <p14:tracePt t="4833" x="2208213" y="1282700"/>
          <p14:tracePt t="4841" x="2243138" y="1308100"/>
          <p14:tracePt t="4865" x="2286000" y="1325563"/>
          <p14:tracePt t="4873" x="2301875" y="1333500"/>
          <p14:tracePt t="4881" x="2311400" y="1333500"/>
          <p14:tracePt t="4889" x="2387600" y="1385888"/>
          <p14:tracePt t="4899" x="2438400" y="1393825"/>
          <p14:tracePt t="4905" x="2524125" y="1419225"/>
          <p14:tracePt t="4915" x="2641600" y="1436688"/>
          <p14:tracePt t="4922" x="2760663" y="1436688"/>
          <p14:tracePt t="4930" x="2854325" y="1470025"/>
          <p14:tracePt t="4936" x="2973388" y="1495425"/>
          <p14:tracePt t="4945" x="3033713" y="1495425"/>
          <p14:tracePt t="4953" x="3100388" y="1512888"/>
          <p14:tracePt t="4961" x="3143250" y="1512888"/>
          <p14:tracePt t="4968" x="3194050" y="1512888"/>
          <p14:tracePt t="4977" x="3236913" y="1512888"/>
          <p14:tracePt t="4985" x="3305175" y="1512888"/>
          <p14:tracePt t="4993" x="3330575" y="1512888"/>
          <p14:tracePt t="5001" x="3338513" y="1512888"/>
          <p14:tracePt t="5009" x="3381375" y="1512888"/>
          <p14:tracePt t="5017" x="3389313" y="1512888"/>
          <p14:tracePt t="5025" x="3432175" y="1512888"/>
          <p14:tracePt t="5033" x="3482975" y="1487488"/>
          <p14:tracePt t="5041" x="3508375" y="1487488"/>
          <p14:tracePt t="5049" x="3533775" y="1487488"/>
          <p14:tracePt t="5057" x="3586163" y="1487488"/>
          <p14:tracePt t="5065" x="3627438" y="1470025"/>
          <p14:tracePt t="5073" x="3670300" y="1470025"/>
          <p14:tracePt t="5080" x="3687763" y="1470025"/>
          <p14:tracePt t="5089" x="3738563" y="1470025"/>
          <p14:tracePt t="5097" x="3756025" y="1470025"/>
          <p14:tracePt t="5105" x="3806825" y="1470025"/>
          <p14:tracePt t="5114" x="3873500" y="1470025"/>
          <p14:tracePt t="5121" x="3916363" y="1470025"/>
          <p14:tracePt t="5130" x="3967163" y="1470025"/>
          <p14:tracePt t="5137" x="4010025" y="1470025"/>
          <p14:tracePt t="5145" x="4052888" y="1470025"/>
          <p14:tracePt t="5152" x="4070350" y="1470025"/>
          <p14:tracePt t="5160" x="4095750" y="1470025"/>
          <p14:tracePt t="5498" x="4103688" y="1470025"/>
          <p14:tracePt t="5506" x="4129088" y="1462088"/>
          <p14:tracePt t="5515" x="4179888" y="1462088"/>
          <p14:tracePt t="5523" x="4205288" y="1462088"/>
          <p14:tracePt t="5532" x="4230688" y="1462088"/>
          <p14:tracePt t="5538" x="4256088" y="1462088"/>
          <p14:tracePt t="5545" x="4273550" y="1462088"/>
          <p14:tracePt t="5552" x="4298950" y="1444625"/>
          <p14:tracePt t="5560" x="4324350" y="1444625"/>
          <p14:tracePt t="5568" x="4332288" y="1444625"/>
          <p14:tracePt t="6353" x="4316413" y="1444625"/>
          <p14:tracePt t="6361" x="4291013" y="1444625"/>
          <p14:tracePt t="6369" x="4248150" y="1444625"/>
          <p14:tracePt t="6376" x="4222750" y="1444625"/>
          <p14:tracePt t="6384" x="4171950" y="1411288"/>
          <p14:tracePt t="6392" x="4162425" y="1411288"/>
          <p14:tracePt t="6400" x="4146550" y="1411288"/>
          <p14:tracePt t="6408" x="4121150" y="1411288"/>
          <p14:tracePt t="6986" x="4095750" y="1411288"/>
          <p14:tracePt t="6994" x="4035425" y="1411288"/>
          <p14:tracePt t="7002" x="4002088" y="1411288"/>
          <p14:tracePt t="7009" x="3976688" y="1411288"/>
          <p14:tracePt t="7017" x="3951288" y="1411288"/>
          <p14:tracePt t="7337" x="3941763" y="1411288"/>
          <p14:tracePt t="7346" x="3883025" y="1411288"/>
          <p14:tracePt t="7353" x="3771900" y="1411288"/>
          <p14:tracePt t="7360" x="3713163" y="1411288"/>
          <p14:tracePt t="7368" x="3627438" y="1411288"/>
          <p14:tracePt t="7376" x="3543300" y="1411288"/>
          <p14:tracePt t="7384" x="3449638" y="1411288"/>
          <p14:tracePt t="7392" x="3338513" y="1411288"/>
          <p14:tracePt t="7400" x="3244850" y="1411288"/>
          <p14:tracePt t="7408" x="3135313" y="1411288"/>
          <p14:tracePt t="7416" x="3067050" y="1411288"/>
          <p14:tracePt t="7424" x="2940050" y="1411288"/>
          <p14:tracePt t="7433" x="2897188" y="1411288"/>
          <p14:tracePt t="7440" x="2828925" y="1411288"/>
          <p14:tracePt t="7449" x="2786063" y="1411288"/>
          <p14:tracePt t="7457" x="2760663" y="1411288"/>
          <p14:tracePt t="7465" x="2709863" y="1393825"/>
          <p14:tracePt t="7472" x="2684463" y="1393825"/>
          <p14:tracePt t="7480" x="2659063" y="1393825"/>
          <p14:tracePt t="7488" x="2625725" y="1393825"/>
          <p14:tracePt t="7496" x="2600325" y="1393825"/>
          <p14:tracePt t="7504" x="2557463" y="1385888"/>
          <p14:tracePt t="7512" x="2540000" y="1385888"/>
          <p14:tracePt t="7521" x="2506663" y="1385888"/>
          <p14:tracePt t="7529" x="2489200" y="1385888"/>
          <p14:tracePt t="7634" x="2481263" y="1368425"/>
          <p14:tracePt t="8002" x="2463800" y="1368425"/>
          <p14:tracePt t="8082" x="2438400" y="1368425"/>
          <p14:tracePt t="8090" x="2430463" y="1368425"/>
          <p14:tracePt t="8177" x="2413000" y="1368425"/>
          <p14:tracePt t="8185" x="2405063" y="1376363"/>
          <p14:tracePt t="8193" x="2379663" y="1376363"/>
          <p14:tracePt t="8201" x="2370138" y="1385888"/>
          <p14:tracePt t="8209" x="2352675" y="1393825"/>
          <p14:tracePt t="8257" x="2344738" y="1393825"/>
          <p14:tracePt t="8265" x="2319338" y="1393825"/>
          <p14:tracePt t="8273" x="2301875" y="1393825"/>
          <p14:tracePt t="8281" x="2293938" y="1393825"/>
          <p14:tracePt t="8296" x="2276475" y="1393825"/>
          <p14:tracePt t="8305" x="2268538" y="1411288"/>
          <p14:tracePt t="8313" x="2260600" y="1411288"/>
          <p14:tracePt t="8361" x="2243138" y="1411288"/>
          <p14:tracePt t="8369" x="2235200" y="1419225"/>
          <p14:tracePt t="8450" x="2217738" y="1436688"/>
          <p14:tracePt t="8458" x="2217738" y="1444625"/>
          <p14:tracePt t="8466" x="2208213" y="1462088"/>
          <p14:tracePt t="8474" x="2192338" y="1470025"/>
          <p14:tracePt t="8480" x="2182813" y="1477963"/>
          <p14:tracePt t="8488" x="2157413" y="1495425"/>
          <p14:tracePt t="8504" x="2124075" y="1520825"/>
          <p14:tracePt t="8513" x="2116138" y="1520825"/>
          <p14:tracePt t="8520" x="2106613" y="1538288"/>
          <p14:tracePt t="14553" x="2116138" y="1538288"/>
          <p14:tracePt t="14585" x="2132013" y="1538288"/>
          <p14:tracePt t="14609" x="2157413" y="1538288"/>
          <p14:tracePt t="14625" x="2166938" y="1538288"/>
          <p14:tracePt t="14753" x="2182813" y="1538288"/>
          <p14:tracePt t="14761" x="2192338" y="1538288"/>
          <p14:tracePt t="14769" x="2217738" y="1538288"/>
          <p14:tracePt t="14785" x="2235200" y="1538288"/>
          <p14:tracePt t="14793" x="2243138" y="1538288"/>
          <p14:tracePt t="14809" x="2251075" y="1538288"/>
          <p14:tracePt t="14817" x="2276475" y="1538288"/>
          <p14:tracePt t="14825" x="2293938" y="1538288"/>
          <p14:tracePt t="14833" x="2301875" y="1538288"/>
          <p14:tracePt t="14841" x="2319338" y="1538288"/>
          <p14:tracePt t="14849" x="2344738" y="1538288"/>
          <p14:tracePt t="14856" x="2370138" y="1555750"/>
          <p14:tracePt t="16345" x="2352675" y="1555750"/>
          <p14:tracePt t="16353" x="2344738" y="1555750"/>
          <p14:tracePt t="16361" x="2319338" y="1555750"/>
          <p14:tracePt t="16368" x="2301875" y="1555750"/>
          <p14:tracePt t="16377" x="2293938" y="1563688"/>
          <p14:tracePt t="16384" x="2286000" y="1563688"/>
          <p14:tracePt t="16400" x="2225675" y="1563688"/>
          <p14:tracePt t="16416" x="2217738" y="1571625"/>
          <p14:tracePt t="16440" x="2200275" y="1589088"/>
          <p14:tracePt t="25217" x="2301875" y="1589088"/>
          <p14:tracePt t="25225" x="2481263" y="1589088"/>
          <p14:tracePt t="25233" x="2701925" y="1571625"/>
          <p14:tracePt t="25241" x="3016250" y="1571625"/>
          <p14:tracePt t="25250" x="3322638" y="1546225"/>
          <p14:tracePt t="25256" x="3713163" y="1546225"/>
          <p14:tracePt t="25265" x="4324350" y="1444625"/>
          <p14:tracePt t="25272" x="4962525" y="1444625"/>
          <p14:tracePt t="25281" x="5819775" y="1444625"/>
          <p14:tracePt t="25288" x="6686550" y="1444625"/>
          <p14:tracePt t="25297" x="7434263" y="1444625"/>
          <p14:tracePt t="25304" x="8410575" y="1444625"/>
          <p14:tracePt t="25312" x="9277350" y="1444625"/>
          <p14:tracePt t="25320" x="9974263" y="1444625"/>
          <p14:tracePt t="25328" x="10493375" y="1444625"/>
          <p14:tracePt t="25336" x="10901363" y="1444625"/>
          <p14:tracePt t="25344" x="11307763" y="1444625"/>
          <p14:tracePt t="25352" x="11563350" y="1427163"/>
          <p14:tracePt t="25361" x="11766550" y="1401763"/>
          <p14:tracePt t="25368" x="11860213" y="1385888"/>
          <p14:tracePt t="25377" x="11885613" y="1385888"/>
          <p14:tracePt t="25400" x="11895138" y="1368425"/>
          <p14:tracePt t="25424" x="11844338" y="1343025"/>
          <p14:tracePt t="25432" x="11750675" y="1325563"/>
          <p14:tracePt t="25440" x="11707813" y="1308100"/>
          <p14:tracePt t="25448" x="11639550" y="1292225"/>
          <p14:tracePt t="25456" x="11631613" y="1282700"/>
          <p14:tracePt t="25529" x="11588750" y="1282700"/>
          <p14:tracePt t="25537" x="11477625" y="1282700"/>
          <p14:tracePt t="25546" x="11342688" y="1282700"/>
          <p14:tracePt t="25553" x="11104563" y="1343025"/>
          <p14:tracePt t="25562" x="10807700" y="1470025"/>
          <p14:tracePt t="25569" x="10569575" y="1563688"/>
          <p14:tracePt t="25578" x="10339388" y="1657350"/>
          <p14:tracePt t="25585" x="10186988" y="1700213"/>
          <p14:tracePt t="25593" x="10126663" y="1700213"/>
          <p14:tracePt t="25601" x="10059988" y="1700213"/>
          <p14:tracePt t="25609" x="9999663" y="1700213"/>
          <p14:tracePt t="25617" x="9966325" y="1700213"/>
          <p14:tracePt t="25625" x="9956800" y="1700213"/>
          <p14:tracePt t="25633" x="9915525" y="1700213"/>
          <p14:tracePt t="25641" x="9890125" y="1690688"/>
          <p14:tracePt t="25649" x="9855200" y="1657350"/>
          <p14:tracePt t="25657" x="9847263" y="1649413"/>
          <p14:tracePt t="25665" x="9829800" y="1639888"/>
          <p14:tracePt t="25673" x="9821863" y="1606550"/>
          <p14:tracePt t="25681" x="9804400" y="1581150"/>
          <p14:tracePt t="25689" x="9779000" y="1546225"/>
          <p14:tracePt t="25698" x="9728200" y="1520825"/>
          <p14:tracePt t="25704" x="9659938" y="1504950"/>
          <p14:tracePt t="25713" x="9456738" y="1411288"/>
          <p14:tracePt t="25720" x="9251950" y="1368425"/>
          <p14:tracePt t="25728" x="9048750" y="1343025"/>
          <p14:tracePt t="25736" x="8828088" y="1343025"/>
          <p14:tracePt t="25744" x="8648700" y="1300163"/>
          <p14:tracePt t="25752" x="8420100" y="1274763"/>
          <p14:tracePt t="25761" x="8199438" y="1274763"/>
          <p14:tracePt t="25769" x="8020050" y="1257300"/>
          <p14:tracePt t="25778" x="7910513" y="1257300"/>
          <p14:tracePt t="25784" x="7816850" y="1257300"/>
          <p14:tracePt t="25793" x="7773988" y="1257300"/>
          <p14:tracePt t="25801" x="7766050" y="1257300"/>
          <p14:tracePt t="25808" x="7748588" y="1257300"/>
          <p14:tracePt t="25913" x="7740650" y="1257300"/>
          <p14:tracePt t="25922" x="7723188" y="1266825"/>
          <p14:tracePt t="25929" x="7723188" y="1282700"/>
          <p14:tracePt t="25937" x="7723188" y="1292225"/>
          <p14:tracePt t="25946" x="7723188" y="1333500"/>
          <p14:tracePt t="25953" x="7723188" y="1360488"/>
          <p14:tracePt t="25962" x="7723188" y="1385888"/>
          <p14:tracePt t="25969" x="7723188" y="1419225"/>
          <p14:tracePt t="25979" x="7723188" y="1462088"/>
          <p14:tracePt t="25985" x="7731125" y="1487488"/>
          <p14:tracePt t="25993" x="7731125" y="1538288"/>
          <p14:tracePt t="26001" x="7731125" y="1563688"/>
          <p14:tracePt t="26009" x="7731125" y="1606550"/>
          <p14:tracePt t="26017" x="7731125" y="1622425"/>
          <p14:tracePt t="26025" x="7731125" y="1649413"/>
          <p14:tracePt t="26033" x="7748588" y="1690688"/>
          <p14:tracePt t="26041" x="7773988" y="1725613"/>
          <p14:tracePt t="26049" x="7791450" y="1733550"/>
          <p14:tracePt t="26057" x="7799388" y="1758950"/>
          <p14:tracePt t="26066" x="7832725" y="1809750"/>
          <p14:tracePt t="26073" x="7867650" y="1827213"/>
          <p14:tracePt t="26082" x="7893050" y="1852613"/>
          <p14:tracePt t="26089" x="7926388" y="1870075"/>
          <p14:tracePt t="26098" x="7935913" y="1878013"/>
          <p14:tracePt t="26105" x="7977188" y="1911350"/>
          <p14:tracePt t="26113" x="7986713" y="1920875"/>
          <p14:tracePt t="26121" x="8029575" y="1920875"/>
          <p14:tracePt t="26128" x="8045450" y="1920875"/>
          <p14:tracePt t="26137" x="8070850" y="1920875"/>
          <p14:tracePt t="26145" x="8096250" y="1920875"/>
          <p14:tracePt t="26153" x="8121650" y="1920875"/>
          <p14:tracePt t="26162" x="8189913" y="1920875"/>
          <p14:tracePt t="26169" x="8199438" y="1920875"/>
          <p14:tracePt t="26179" x="8207375" y="1920875"/>
          <p14:tracePt t="26185" x="8232775" y="1920875"/>
          <p14:tracePt t="26193" x="8250238" y="1920875"/>
          <p14:tracePt t="26201" x="8258175" y="1920875"/>
          <p14:tracePt t="26209" x="8301038" y="1920875"/>
          <p14:tracePt t="26217" x="8326438" y="1938338"/>
          <p14:tracePt t="26225" x="8377238" y="1938338"/>
          <p14:tracePt t="26233" x="8420100" y="1938338"/>
          <p14:tracePt t="26241" x="8462963" y="1938338"/>
          <p14:tracePt t="26250" x="8496300" y="1938338"/>
          <p14:tracePt t="26257" x="8521700" y="1938338"/>
          <p14:tracePt t="26265" x="8547100" y="1938338"/>
          <p14:tracePt t="26273" x="8597900" y="1911350"/>
          <p14:tracePt t="26281" x="8623300" y="1878013"/>
          <p14:tracePt t="26289" x="8640763" y="1852613"/>
          <p14:tracePt t="26297" x="8658225" y="1827213"/>
          <p14:tracePt t="26305" x="8683625" y="1776413"/>
          <p14:tracePt t="26313" x="8683625" y="1751013"/>
          <p14:tracePt t="26321" x="8683625" y="1682750"/>
          <p14:tracePt t="26328" x="8683625" y="1657350"/>
          <p14:tracePt t="26337" x="8683625" y="1614488"/>
          <p14:tracePt t="26345" x="8648700" y="1563688"/>
          <p14:tracePt t="26353" x="8615363" y="1530350"/>
          <p14:tracePt t="26362" x="8589963" y="1520825"/>
          <p14:tracePt t="26369" x="8521700" y="1504950"/>
          <p14:tracePt t="26378" x="8470900" y="1487488"/>
          <p14:tracePt t="26385" x="8445500" y="1452563"/>
          <p14:tracePt t="26393" x="8377238" y="1444625"/>
          <p14:tracePt t="26401" x="8318500" y="1427163"/>
          <p14:tracePt t="26409" x="8250238" y="1427163"/>
          <p14:tracePt t="26417" x="8189913" y="1427163"/>
          <p14:tracePt t="26425" x="8054975" y="1427163"/>
          <p14:tracePt t="26433" x="7969250" y="1427163"/>
          <p14:tracePt t="26441" x="7900988" y="1427163"/>
          <p14:tracePt t="26449" x="7859713" y="1427163"/>
          <p14:tracePt t="26457" x="7773988" y="1427163"/>
          <p14:tracePt t="26465" x="7731125" y="1444625"/>
          <p14:tracePt t="26473" x="7697788" y="1462088"/>
          <p14:tracePt t="26489" x="7654925" y="1477963"/>
          <p14:tracePt t="26562" x="7637463" y="1487488"/>
          <p14:tracePt t="26569" x="7637463" y="1504950"/>
          <p14:tracePt t="26580" x="7637463" y="1512888"/>
          <p14:tracePt t="26587" x="7637463" y="1538288"/>
          <p14:tracePt t="26594" x="7637463" y="1589088"/>
          <p14:tracePt t="26602" x="7646988" y="1614488"/>
          <p14:tracePt t="26610" x="7680325" y="1682750"/>
          <p14:tracePt t="26618" x="7697788" y="1708150"/>
          <p14:tracePt t="26626" x="7723188" y="1741488"/>
          <p14:tracePt t="26633" x="7740650" y="1751013"/>
          <p14:tracePt t="26641" x="7748588" y="1793875"/>
          <p14:tracePt t="26648" x="7781925" y="1827213"/>
          <p14:tracePt t="26656" x="7791450" y="1835150"/>
          <p14:tracePt t="26665" x="7816850" y="1860550"/>
          <p14:tracePt t="26673" x="7850188" y="1895475"/>
          <p14:tracePt t="26681" x="7875588" y="1911350"/>
          <p14:tracePt t="26689" x="7926388" y="1920875"/>
          <p14:tracePt t="26697" x="7994650" y="1954213"/>
          <p14:tracePt t="26705" x="8037513" y="1971675"/>
          <p14:tracePt t="26712" x="8105775" y="1971675"/>
          <p14:tracePt t="26721" x="8164513" y="1989138"/>
          <p14:tracePt t="26728" x="8232775" y="1989138"/>
          <p14:tracePt t="26737" x="8275638" y="1989138"/>
          <p14:tracePt t="26745" x="8359775" y="1989138"/>
          <p14:tracePt t="26752" x="8428038" y="1989138"/>
          <p14:tracePt t="26761" x="8470900" y="1989138"/>
          <p14:tracePt t="26769" x="8539163" y="1979613"/>
          <p14:tracePt t="26778" x="8580438" y="1954213"/>
          <p14:tracePt t="26785" x="8597900" y="1938338"/>
          <p14:tracePt t="26793" x="8605838" y="1928813"/>
          <p14:tracePt t="26800" x="8632825" y="1911350"/>
          <p14:tracePt t="26809" x="8632825" y="1903413"/>
          <p14:tracePt t="26816" x="8632825" y="1885950"/>
          <p14:tracePt t="26825" x="8632825" y="1878013"/>
          <p14:tracePt t="26832" x="8632825" y="1835150"/>
          <p14:tracePt t="26841" x="8615363" y="1784350"/>
          <p14:tracePt t="26848" x="8564563" y="1758950"/>
          <p14:tracePt t="26857" x="8529638" y="1725613"/>
          <p14:tracePt t="26865" x="8445500" y="1674813"/>
          <p14:tracePt t="26872" x="8410575" y="1657350"/>
          <p14:tracePt t="26881" x="8326438" y="1622425"/>
          <p14:tracePt t="26889" x="8250238" y="1589088"/>
          <p14:tracePt t="26897" x="8131175" y="1563688"/>
          <p14:tracePt t="26905" x="8070850" y="1546225"/>
          <p14:tracePt t="26913" x="7951788" y="1546225"/>
          <p14:tracePt t="26920" x="7859713" y="1530350"/>
          <p14:tracePt t="26928" x="7773988" y="1530350"/>
          <p14:tracePt t="26936" x="7688263" y="1530350"/>
          <p14:tracePt t="26945" x="7654925" y="1530350"/>
          <p14:tracePt t="26952" x="7612063" y="1530350"/>
          <p14:tracePt t="27011" x="7604125" y="1538288"/>
          <p14:tracePt t="27018" x="7586663" y="1563688"/>
          <p14:tracePt t="27026" x="7586663" y="1571625"/>
          <p14:tracePt t="27034" x="7586663" y="1597025"/>
          <p14:tracePt t="27043" x="7586663" y="1649413"/>
          <p14:tracePt t="27050" x="7586663" y="1690688"/>
          <p14:tracePt t="27057" x="7586663" y="1716088"/>
          <p14:tracePt t="27066" x="7586663" y="1784350"/>
          <p14:tracePt t="27074" x="7586663" y="1809750"/>
          <p14:tracePt t="27081" x="7586663" y="1852613"/>
          <p14:tracePt t="27090" x="7586663" y="1920875"/>
          <p14:tracePt t="27097" x="7596188" y="1946275"/>
          <p14:tracePt t="27105" x="7621588" y="1979613"/>
          <p14:tracePt t="27113" x="7697788" y="2030413"/>
          <p14:tracePt t="27122" x="7740650" y="2047875"/>
          <p14:tracePt t="27130" x="7773988" y="2055813"/>
          <p14:tracePt t="27138" x="7832725" y="2090738"/>
          <p14:tracePt t="27146" x="7900988" y="2108200"/>
          <p14:tracePt t="27152" x="7926388" y="2108200"/>
          <p14:tracePt t="27161" x="7994650" y="2108200"/>
          <p14:tracePt t="27169" x="8054975" y="2108200"/>
          <p14:tracePt t="27180" x="8139113" y="2108200"/>
          <p14:tracePt t="27186" x="8189913" y="2108200"/>
          <p14:tracePt t="27194" x="8275638" y="2108200"/>
          <p14:tracePt t="27203" x="8334375" y="2098675"/>
          <p14:tracePt t="27210" x="8402638" y="2082800"/>
          <p14:tracePt t="27219" x="8435975" y="2055813"/>
          <p14:tracePt t="27225" x="8521700" y="1997075"/>
          <p14:tracePt t="27233" x="8564563" y="1928813"/>
          <p14:tracePt t="27240" x="8640763" y="1827213"/>
          <p14:tracePt t="27249" x="8674100" y="1776413"/>
          <p14:tracePt t="27256" x="8691563" y="1733550"/>
          <p14:tracePt t="27265" x="8709025" y="1665288"/>
          <p14:tracePt t="27272" x="8709025" y="1639888"/>
          <p14:tracePt t="27281" x="8709025" y="1581150"/>
          <p14:tracePt t="27289" x="8683625" y="1530350"/>
          <p14:tracePt t="27298" x="8648700" y="1495425"/>
          <p14:tracePt t="27305" x="8605838" y="1470025"/>
          <p14:tracePt t="27314" x="8572500" y="1436688"/>
          <p14:tracePt t="27322" x="8513763" y="1419225"/>
          <p14:tracePt t="27330" x="8462963" y="1419225"/>
          <p14:tracePt t="27339" x="8420100" y="1419225"/>
          <p14:tracePt t="27347" x="8283575" y="1419225"/>
          <p14:tracePt t="27353" x="8174038" y="1419225"/>
          <p14:tracePt t="27361" x="8088313" y="1419225"/>
          <p14:tracePt t="27368" x="8020050" y="1427163"/>
          <p14:tracePt t="27380" x="7969250" y="1444625"/>
          <p14:tracePt t="27387" x="7926388" y="1444625"/>
          <p14:tracePt t="27394" x="7900988" y="1462088"/>
          <p14:tracePt t="27402" x="7850188" y="1477963"/>
          <p14:tracePt t="27409" x="7842250" y="1477963"/>
          <p14:tracePt t="27417" x="7816850" y="1487488"/>
          <p14:tracePt t="27425" x="7781925" y="1504950"/>
          <p14:tracePt t="27434" x="7773988" y="1512888"/>
          <p14:tracePt t="27473" x="7756525" y="1530350"/>
          <p14:tracePt t="27482" x="7756525" y="1555750"/>
          <p14:tracePt t="27490" x="7756525" y="1581150"/>
          <p14:tracePt t="27498" x="7756525" y="1622425"/>
          <p14:tracePt t="27505" x="7756525" y="1649413"/>
          <p14:tracePt t="27514" x="7756525" y="1700213"/>
          <p14:tracePt t="27522" x="7756525" y="1708150"/>
          <p14:tracePt t="27528" x="7756525" y="1733550"/>
          <p14:tracePt t="27537" x="7756525" y="1758950"/>
          <p14:tracePt t="27545" x="7781925" y="1793875"/>
          <p14:tracePt t="27553" x="7791450" y="1801813"/>
          <p14:tracePt t="27562" x="7807325" y="1819275"/>
          <p14:tracePt t="27585" x="7867650" y="1844675"/>
          <p14:tracePt t="27593" x="7875588" y="1860550"/>
          <p14:tracePt t="27602" x="7918450" y="1860550"/>
          <p14:tracePt t="27610" x="7943850" y="1860550"/>
          <p14:tracePt t="27619" x="8012113" y="1860550"/>
          <p14:tracePt t="27627" x="8070850" y="1860550"/>
          <p14:tracePt t="27634" x="8139113" y="1860550"/>
          <p14:tracePt t="27642" x="8164513" y="1860550"/>
          <p14:tracePt t="27651" x="8224838" y="1852613"/>
          <p14:tracePt t="27658" x="8275638" y="1801813"/>
          <p14:tracePt t="27666" x="8351838" y="1741488"/>
          <p14:tracePt t="27673" x="8402638" y="1716088"/>
          <p14:tracePt t="27682" x="8428038" y="1682750"/>
          <p14:tracePt t="27689" x="8462963" y="1657350"/>
          <p14:tracePt t="27697" x="8488363" y="1639888"/>
          <p14:tracePt t="27705" x="8513763" y="1622425"/>
          <p14:tracePt t="27713" x="8547100" y="1597025"/>
          <p14:tracePt t="27722" x="8555038" y="1581150"/>
          <p14:tracePt t="27737" x="8555038" y="1555750"/>
          <p14:tracePt t="27747" x="8555038" y="1546225"/>
          <p14:tracePt t="27753" x="8555038" y="1520825"/>
          <p14:tracePt t="27762" x="8555038" y="1495425"/>
          <p14:tracePt t="27768" x="8555038" y="1477963"/>
          <p14:tracePt t="27778" x="8555038" y="1470025"/>
          <p14:tracePt t="27785" x="8539163" y="1444625"/>
          <p14:tracePt t="27794" x="8470900" y="1411288"/>
          <p14:tracePt t="27803" x="8402638" y="1368425"/>
          <p14:tracePt t="27810" x="8359775" y="1368425"/>
          <p14:tracePt t="27818" x="8291513" y="1368425"/>
          <p14:tracePt t="27826" x="8207375" y="1368425"/>
          <p14:tracePt t="27834" x="8164513" y="1368425"/>
          <p14:tracePt t="27842" x="8139113" y="1368425"/>
          <p14:tracePt t="27850" x="8121650" y="1368425"/>
          <p14:tracePt t="27857" x="8096250" y="1368425"/>
          <p14:tracePt t="27873" x="8088313" y="1368425"/>
          <p14:tracePt t="27882" x="8062913" y="1393825"/>
          <p14:tracePt t="27897" x="8045450" y="1419225"/>
          <p14:tracePt t="27905" x="8012113" y="1452563"/>
          <p14:tracePt t="27915" x="8012113" y="1462088"/>
          <p14:tracePt t="27922" x="8004175" y="1487488"/>
          <p14:tracePt t="27931" x="8004175" y="1530350"/>
          <p14:tracePt t="27938" x="8004175" y="1546225"/>
          <p14:tracePt t="27944" x="7986713" y="1555750"/>
          <p14:tracePt t="27952" x="7986713" y="1597025"/>
          <p14:tracePt t="27961" x="7986713" y="1622425"/>
          <p14:tracePt t="27968" x="7986713" y="1657350"/>
          <p14:tracePt t="27978" x="7986713" y="1665288"/>
          <p14:tracePt t="27984" x="7986713" y="1674813"/>
          <p14:tracePt t="27994" x="7986713" y="1716088"/>
          <p14:tracePt t="28003" x="7986713" y="1733550"/>
          <p14:tracePt t="28010" x="7986713" y="1741488"/>
          <p14:tracePt t="28018" x="7994650" y="1751013"/>
          <p14:tracePt t="28034" x="8004175" y="1766888"/>
          <p14:tracePt t="28050" x="8029575" y="1776413"/>
          <p14:tracePt t="28083" x="8045450" y="1793875"/>
          <p14:tracePt t="28130" x="8045450" y="1801813"/>
          <p14:tracePt t="28140" x="8045450" y="1819275"/>
          <p14:tracePt t="28147" x="8045450" y="1844675"/>
          <p14:tracePt t="28156" x="8045450" y="1870075"/>
          <p14:tracePt t="28171" x="8070850" y="1920875"/>
          <p14:tracePt t="28178" x="8088313" y="1928813"/>
          <p14:tracePt t="28184" x="8096250" y="1938338"/>
          <p14:tracePt t="28202" x="8121650" y="1954213"/>
          <p14:tracePt t="28210" x="8156575" y="1971675"/>
          <p14:tracePt t="28220" x="8199438" y="1997075"/>
          <p14:tracePt t="28226" x="8215313" y="1997075"/>
          <p14:tracePt t="28234" x="8258175" y="2039938"/>
          <p14:tracePt t="28242" x="8283575" y="2055813"/>
          <p14:tracePt t="28250" x="8377238" y="2116138"/>
          <p14:tracePt t="28257" x="8394700" y="2200275"/>
          <p14:tracePt t="28266" x="8478838" y="2303463"/>
          <p14:tracePt t="28490" x="8488363" y="2303463"/>
          <p14:tracePt t="28498" x="8504238" y="2303463"/>
          <p14:tracePt t="28506" x="8504238" y="2260600"/>
          <p14:tracePt t="28515" x="8504238" y="2235200"/>
          <p14:tracePt t="28539" x="8496300" y="2227263"/>
          <p14:tracePt t="28570" x="8529638" y="2227263"/>
          <p14:tracePt t="28581" x="8555038" y="2227263"/>
          <p14:tracePt t="28587" x="8572500" y="2227263"/>
          <p14:tracePt t="28595" x="8623300" y="2227263"/>
          <p14:tracePt t="28601" x="8640763" y="2227263"/>
          <p14:tracePt t="28609" x="8691563" y="2209800"/>
          <p14:tracePt t="28618" x="8767763" y="2174875"/>
          <p14:tracePt t="28625" x="8861425" y="2133600"/>
          <p14:tracePt t="28633" x="8886825" y="2124075"/>
          <p14:tracePt t="28642" x="8955088" y="2124075"/>
          <p14:tracePt t="28650" x="8997950" y="2124075"/>
          <p14:tracePt t="28657" x="9023350" y="2124075"/>
          <p14:tracePt t="28666" x="9039225" y="2124075"/>
          <p14:tracePt t="28673" x="9082088" y="2124075"/>
          <p14:tracePt t="28681" x="9091613" y="2124075"/>
          <p14:tracePt t="28762" x="9107488" y="2124075"/>
          <p14:tracePt t="28770" x="9132888" y="2124075"/>
          <p14:tracePt t="28780" x="9158288" y="2124075"/>
          <p14:tracePt t="28787" x="9201150" y="2124075"/>
          <p14:tracePt t="28795" x="9226550" y="2124075"/>
          <p14:tracePt t="28802" x="9277350" y="2124075"/>
          <p14:tracePt t="28811" x="9302750" y="2124075"/>
          <p14:tracePt t="28818" x="9312275" y="2141538"/>
          <p14:tracePt t="28826" x="9371013" y="2141538"/>
          <p14:tracePt t="28834" x="9439275" y="2159000"/>
          <p14:tracePt t="28841" x="9523413" y="2159000"/>
          <p14:tracePt t="28850" x="9617075" y="2174875"/>
          <p14:tracePt t="28857" x="9702800" y="2174875"/>
          <p14:tracePt t="28866" x="9771063" y="2209800"/>
          <p14:tracePt t="28873" x="9864725" y="2209800"/>
          <p14:tracePt t="28881" x="9890125" y="2209800"/>
          <p14:tracePt t="28896" x="9898063" y="2209800"/>
          <p14:tracePt t="29003" x="9915525" y="2200275"/>
          <p14:tracePt t="29657" x="9923463" y="2200275"/>
          <p14:tracePt t="29665" x="9940925" y="2200275"/>
          <p14:tracePt t="29673" x="9948863" y="2200275"/>
          <p14:tracePt t="29689" x="9956800" y="2200275"/>
          <p14:tracePt t="29697" x="9999663" y="2200275"/>
          <p14:tracePt t="29704" x="10025063" y="2200275"/>
          <p14:tracePt t="29712" x="10059988" y="2200275"/>
          <p14:tracePt t="29721" x="10085388" y="2200275"/>
          <p14:tracePt t="29728" x="10093325" y="2200275"/>
          <p14:tracePt t="29736" x="10118725" y="2209800"/>
          <p14:tracePt t="29752" x="10153650" y="2227263"/>
          <p14:tracePt t="29776" x="10161588" y="2227263"/>
          <p14:tracePt t="29784" x="10179050" y="2235200"/>
          <p14:tracePt t="29794" x="10186988" y="2235200"/>
          <p14:tracePt t="29800" x="10204450" y="2235200"/>
          <p14:tracePt t="29809" x="10212388" y="2235200"/>
          <p14:tracePt t="29816" x="10220325" y="2252663"/>
          <p14:tracePt t="29824" x="10263188" y="2260600"/>
          <p14:tracePt t="29857" x="10280650" y="2278063"/>
          <p14:tracePt t="32913" x="10271125" y="2278063"/>
          <p14:tracePt t="32921" x="10263188" y="2278063"/>
          <p14:tracePt t="32929" x="10245725" y="2278063"/>
          <p14:tracePt t="32937" x="10220325" y="2278063"/>
          <p14:tracePt t="32944" x="10194925" y="2268538"/>
          <p14:tracePt t="32960" x="10186988" y="2268538"/>
          <p14:tracePt t="32969" x="10144125" y="2252663"/>
          <p14:tracePt t="32977" x="10126663" y="2252663"/>
          <p14:tracePt t="32993" x="10101263" y="2243138"/>
          <p14:tracePt t="33001" x="10093325" y="2243138"/>
          <p14:tracePt t="33016" x="10075863" y="2243138"/>
          <p14:tracePt t="33032" x="10067925" y="2243138"/>
          <p14:tracePt t="33041" x="10050463" y="2243138"/>
          <p14:tracePt t="33048" x="10025063" y="2243138"/>
          <p14:tracePt t="33057" x="10017125" y="2243138"/>
          <p14:tracePt t="33065" x="10009188" y="2227263"/>
          <p14:tracePt t="33104" x="9991725" y="2217738"/>
          <p14:tracePt t="33144" x="9966325" y="2217738"/>
          <p14:tracePt t="33152" x="9956800" y="2217738"/>
          <p14:tracePt t="33160" x="9940925" y="2217738"/>
          <p14:tracePt t="33168" x="9931400" y="2217738"/>
          <p14:tracePt t="33177" x="9906000" y="2217738"/>
          <p14:tracePt t="33184" x="9864725" y="2217738"/>
          <p14:tracePt t="33194" x="9812338" y="2217738"/>
          <p14:tracePt t="33200" x="9753600" y="2217738"/>
          <p14:tracePt t="33209" x="9702800" y="2217738"/>
          <p14:tracePt t="33216" x="9642475" y="2217738"/>
          <p14:tracePt t="33224" x="9532938" y="2200275"/>
          <p14:tracePt t="33232" x="9439275" y="2184400"/>
          <p14:tracePt t="33240" x="9353550" y="2184400"/>
          <p14:tracePt t="33248" x="9261475" y="2184400"/>
          <p14:tracePt t="33257" x="9175750" y="2184400"/>
          <p14:tracePt t="33265" x="9117013" y="2184400"/>
          <p14:tracePt t="33273" x="9048750" y="2184400"/>
          <p14:tracePt t="33281" x="8963025" y="2184400"/>
          <p14:tracePt t="33289" x="8869363" y="2159000"/>
          <p14:tracePt t="33297" x="8759825" y="2159000"/>
          <p14:tracePt t="33304" x="8666163" y="2159000"/>
          <p14:tracePt t="33313" x="8470900" y="2141538"/>
          <p14:tracePt t="33320" x="8377238" y="2124075"/>
          <p14:tracePt t="33328" x="8232775" y="2098675"/>
          <p14:tracePt t="33336" x="8088313" y="2082800"/>
          <p14:tracePt t="33344" x="7935913" y="2055813"/>
          <p14:tracePt t="33352" x="7731125" y="2014538"/>
          <p14:tracePt t="33360" x="7621588" y="2014538"/>
          <p14:tracePt t="33368" x="7502525" y="1997075"/>
          <p14:tracePt t="33377" x="7358063" y="1971675"/>
          <p14:tracePt t="33384" x="7239000" y="1971675"/>
          <p14:tracePt t="33394" x="7119938" y="1954213"/>
          <p14:tracePt t="33401" x="7000875" y="1911350"/>
          <p14:tracePt t="33409" x="6907213" y="1895475"/>
          <p14:tracePt t="33416" x="6823075" y="1895475"/>
          <p14:tracePt t="33424" x="6729413" y="1878013"/>
          <p14:tracePt t="33432" x="6661150" y="1860550"/>
          <p14:tracePt t="33440" x="6592888" y="1827213"/>
          <p14:tracePt t="33448" x="6542088" y="1809750"/>
          <p14:tracePt t="33457" x="6483350" y="1793875"/>
          <p14:tracePt t="33472" x="6415088" y="1776413"/>
          <p14:tracePt t="33481" x="6397625" y="1776413"/>
          <p14:tracePt t="33489" x="6364288" y="1776413"/>
          <p14:tracePt t="33497" x="6329363" y="1741488"/>
          <p14:tracePt t="33504" x="6270625" y="1741488"/>
          <p14:tracePt t="33513" x="6202363" y="1725613"/>
          <p14:tracePt t="33521" x="6176963" y="1725613"/>
          <p14:tracePt t="33529" x="6108700" y="1725613"/>
          <p14:tracePt t="33536" x="6065838" y="1725613"/>
          <p14:tracePt t="33544" x="6032500" y="1716088"/>
          <p14:tracePt t="33552" x="6024563" y="1716088"/>
          <p14:tracePt t="33560" x="5964238" y="1716088"/>
          <p14:tracePt t="33568" x="5956300" y="1716088"/>
          <p14:tracePt t="33577" x="5913438" y="1716088"/>
          <p14:tracePt t="33584" x="5888038" y="1716088"/>
          <p14:tracePt t="33594" x="5827713" y="1716088"/>
          <p14:tracePt t="33600" x="5743575" y="1716088"/>
          <p14:tracePt t="33609" x="5649913" y="1716088"/>
          <p14:tracePt t="33617" x="5565775" y="1716088"/>
          <p14:tracePt t="33624" x="5522913" y="1716088"/>
          <p14:tracePt t="33632" x="5505450" y="1716088"/>
          <p14:tracePt t="33640" x="5480050" y="1716088"/>
          <p14:tracePt t="33713" x="5472113" y="1733550"/>
          <p14:tracePt t="33721" x="5446713" y="1741488"/>
          <p14:tracePt t="33737" x="5429250" y="1758950"/>
          <p14:tracePt t="33769" x="5429250" y="1784350"/>
          <p14:tracePt t="33785" x="5429250" y="1793875"/>
          <p14:tracePt t="33795" x="5429250" y="1809750"/>
          <p14:tracePt t="33816" x="5429250" y="1819275"/>
          <p14:tracePt t="33824" x="5429250" y="1844675"/>
          <p14:tracePt t="33833" x="5437188" y="1852613"/>
          <p14:tracePt t="33857" x="5446713" y="1870075"/>
          <p14:tracePt t="33865" x="5487988" y="1878013"/>
          <p14:tracePt t="33872" x="5573713" y="1903413"/>
          <p14:tracePt t="33881" x="5649913" y="1954213"/>
          <p14:tracePt t="33894" x="5761038" y="1954213"/>
          <p14:tracePt t="33898" x="5880100" y="1971675"/>
          <p14:tracePt t="33905" x="5997575" y="1997075"/>
          <p14:tracePt t="33912" x="6151563" y="2039938"/>
          <p14:tracePt t="33920" x="6210300" y="2039938"/>
          <p14:tracePt t="33929" x="6296025" y="2039938"/>
          <p14:tracePt t="33937" x="6364288" y="2055813"/>
          <p14:tracePt t="33944" x="6405563" y="2055813"/>
          <p14:tracePt t="33952" x="6473825" y="2055813"/>
          <p14:tracePt t="33960" x="6534150" y="2055813"/>
          <p14:tracePt t="33969" x="6618288" y="2055813"/>
          <p14:tracePt t="33977" x="6711950" y="2055813"/>
          <p14:tracePt t="33984" x="6823075" y="2055813"/>
          <p14:tracePt t="33994" x="6889750" y="2055813"/>
          <p14:tracePt t="34001" x="6975475" y="2055813"/>
          <p14:tracePt t="34009" x="7034213" y="2055813"/>
          <p14:tracePt t="34016" x="7102475" y="2055813"/>
          <p14:tracePt t="34024" x="7145338" y="2073275"/>
          <p14:tracePt t="34032" x="7196138" y="2073275"/>
          <p14:tracePt t="34040" x="7239000" y="2073275"/>
          <p14:tracePt t="34048" x="7246938" y="2073275"/>
          <p14:tracePt t="34057" x="7272338" y="2073275"/>
          <p14:tracePt t="34065" x="7297738" y="2073275"/>
          <p14:tracePt t="34073" x="7315200" y="2073275"/>
          <p14:tracePt t="34081" x="7340600" y="2073275"/>
          <p14:tracePt t="34089" x="7366000" y="2073275"/>
          <p14:tracePt t="34097" x="7383463" y="2073275"/>
          <p14:tracePt t="34161" x="7391400" y="2073275"/>
          <p14:tracePt t="34169" x="7400925" y="2073275"/>
          <p14:tracePt t="34297" x="7416800" y="2073275"/>
          <p14:tracePt t="34305" x="7442200" y="2073275"/>
          <p14:tracePt t="34313" x="7493000" y="2116138"/>
          <p14:tracePt t="34322" x="7518400" y="2149475"/>
          <p14:tracePt t="34329" x="7612063" y="2227263"/>
          <p14:tracePt t="34337" x="7705725" y="2260600"/>
          <p14:tracePt t="34345" x="7781925" y="2319338"/>
          <p14:tracePt t="34353" x="7850188" y="2354263"/>
          <p14:tracePt t="34360" x="7900988" y="2379663"/>
          <p14:tracePt t="34369" x="7910513" y="2397125"/>
          <p14:tracePt t="34401" x="7893050" y="2405063"/>
          <p14:tracePt t="34409" x="7867650" y="2405063"/>
          <p14:tracePt t="34417" x="7859713" y="2405063"/>
          <p14:tracePt t="34585" x="7893050" y="2422525"/>
          <p14:tracePt t="34595" x="7994650" y="2422525"/>
          <p14:tracePt t="34601" x="8199438" y="2387600"/>
          <p14:tracePt t="34610" x="8301038" y="2328863"/>
          <p14:tracePt t="34617" x="8428038" y="2260600"/>
          <p14:tracePt t="34625" x="8435975" y="2235200"/>
          <p14:tracePt t="34632" x="8435975" y="2209800"/>
          <p14:tracePt t="34640" x="8420100" y="2192338"/>
          <p14:tracePt t="34648" x="8394700" y="2192338"/>
          <p14:tracePt t="34656" x="8326438" y="2192338"/>
          <p14:tracePt t="34664" x="8266113" y="2192338"/>
          <p14:tracePt t="34672" x="8156575" y="2192338"/>
          <p14:tracePt t="34681" x="7986713" y="2192338"/>
          <p14:tracePt t="34688" x="7816850" y="2192338"/>
          <p14:tracePt t="34697" x="7621588" y="2192338"/>
          <p14:tracePt t="34704" x="7366000" y="2192338"/>
          <p14:tracePt t="34713" x="7137400" y="2192338"/>
          <p14:tracePt t="34720" x="6881813" y="2192338"/>
          <p14:tracePt t="34728" x="6635750" y="2192338"/>
          <p14:tracePt t="34736" x="6405563" y="2192338"/>
          <p14:tracePt t="34744" x="6235700" y="2192338"/>
          <p14:tracePt t="34752" x="6040438" y="2192338"/>
          <p14:tracePt t="34760" x="5811838" y="2192338"/>
          <p14:tracePt t="34768" x="5616575" y="2192338"/>
          <p14:tracePt t="34777" x="5446713" y="2192338"/>
          <p14:tracePt t="34784" x="5241925" y="2192338"/>
          <p14:tracePt t="34793" x="5021263" y="2192338"/>
          <p14:tracePt t="34800" x="4791075" y="2192338"/>
          <p14:tracePt t="34809" x="4511675" y="2192338"/>
          <p14:tracePt t="34816" x="4316413" y="2192338"/>
          <p14:tracePt t="34824" x="4121150" y="2192338"/>
          <p14:tracePt t="34832" x="3916363" y="2192338"/>
          <p14:tracePt t="34841" x="3746500" y="2192338"/>
          <p14:tracePt t="34848" x="3602038" y="2192338"/>
          <p14:tracePt t="34857" x="3467100" y="2192338"/>
          <p14:tracePt t="34864" x="3322638" y="2192338"/>
          <p14:tracePt t="34877" x="3203575" y="2192338"/>
          <p14:tracePt t="34881" x="3033713" y="2192338"/>
          <p14:tracePt t="34888" x="2922588" y="2192338"/>
          <p14:tracePt t="34898" x="2803525" y="2192338"/>
          <p14:tracePt t="34904" x="2719388" y="2192338"/>
          <p14:tracePt t="34913" x="2625725" y="2192338"/>
          <p14:tracePt t="34920" x="2514600" y="2192338"/>
          <p14:tracePt t="34928" x="2446338" y="2192338"/>
          <p14:tracePt t="34936" x="2362200" y="2192338"/>
          <p14:tracePt t="34944" x="2276475" y="2192338"/>
          <p14:tracePt t="34952" x="2192338" y="2192338"/>
          <p14:tracePt t="34960" x="2098675" y="2192338"/>
          <p14:tracePt t="34968" x="2038350" y="2192338"/>
          <p14:tracePt t="34977" x="1971675" y="2192338"/>
          <p14:tracePt t="34984" x="1928813" y="2192338"/>
          <p14:tracePt t="34993" x="1885950" y="2192338"/>
          <p14:tracePt t="35001" x="1817688" y="2192338"/>
          <p14:tracePt t="35009" x="1776413" y="2192338"/>
          <p14:tracePt t="35016" x="1749425" y="2192338"/>
          <p14:tracePt t="35024" x="1724025" y="2192338"/>
          <p14:tracePt t="35040" x="1673225" y="2192338"/>
          <p14:tracePt t="35048" x="1665288" y="2200275"/>
          <p14:tracePt t="35056" x="1639888" y="2200275"/>
          <p14:tracePt t="35064" x="1589088" y="2200275"/>
          <p14:tracePt t="35072" x="1503363" y="2217738"/>
          <p14:tracePt t="35081" x="1495425" y="2217738"/>
          <p14:tracePt t="35089" x="1435100" y="2217738"/>
          <p14:tracePt t="35097" x="1409700" y="2227263"/>
          <p14:tracePt t="35104" x="1358900" y="2227263"/>
          <p14:tracePt t="35113" x="1350963" y="2227263"/>
          <p14:tracePt t="35186" x="1343025" y="2243138"/>
          <p14:tracePt t="35330" x="1343025" y="2252663"/>
          <p14:tracePt t="35345" x="1350963" y="2268538"/>
          <p14:tracePt t="35363" x="1368425" y="2278063"/>
          <p14:tracePt t="35377" x="1376363" y="2319338"/>
          <p14:tracePt t="35385" x="1393825" y="2344738"/>
          <p14:tracePt t="35393" x="1427163" y="2397125"/>
          <p14:tracePt t="35401" x="1477963" y="2447925"/>
          <p14:tracePt t="35409" x="1503363" y="2473325"/>
          <p14:tracePt t="35417" x="1571625" y="2506663"/>
          <p14:tracePt t="35424" x="1597025" y="2506663"/>
          <p14:tracePt t="35432" x="1665288" y="2524125"/>
          <p14:tracePt t="35441" x="1716088" y="2557463"/>
          <p14:tracePt t="35448" x="1741488" y="2582863"/>
          <p14:tracePt t="35505" x="1741488" y="2600325"/>
          <p14:tracePt t="35650" x="1741488" y="2625725"/>
          <p14:tracePt t="35682" x="1724025" y="2617788"/>
          <p14:tracePt t="35706" x="1724025" y="2608263"/>
          <p14:tracePt t="35713" x="1682750" y="2566988"/>
          <p14:tracePt t="35721" x="1673225" y="2557463"/>
          <p14:tracePt t="36027" x="1690688" y="2557463"/>
          <p14:tracePt t="36033" x="1741488" y="2574925"/>
          <p14:tracePt t="36043" x="1776413" y="2574925"/>
          <p14:tracePt t="36049" x="1801813" y="2574925"/>
          <p14:tracePt t="36057" x="1827213" y="2582863"/>
          <p14:tracePt t="36064" x="1843088" y="2582863"/>
          <p14:tracePt t="36073" x="1878013" y="2582863"/>
          <p14:tracePt t="36080" x="1893888" y="2600325"/>
          <p14:tracePt t="36097" x="1903413" y="2600325"/>
          <p14:tracePt t="36104" x="1979613" y="2633663"/>
          <p14:tracePt t="36113" x="1997075" y="2633663"/>
          <p14:tracePt t="36120" x="2038350" y="2633663"/>
          <p14:tracePt t="36129" x="2081213" y="2633663"/>
          <p14:tracePt t="36136" x="2124075" y="2643188"/>
          <p14:tracePt t="36144" x="2174875" y="2643188"/>
          <p14:tracePt t="36152" x="2182813" y="2643188"/>
          <p14:tracePt t="36160" x="2200275" y="2643188"/>
          <p14:tracePt t="36168" x="2208213" y="2660650"/>
          <p14:tracePt t="36176" x="2217738" y="2660650"/>
          <p14:tracePt t="36216" x="2235200" y="2660650"/>
          <p14:tracePt t="36224" x="2260600" y="2660650"/>
          <p14:tracePt t="36232" x="2344738" y="2660650"/>
          <p14:tracePt t="36240" x="2438400" y="2676525"/>
          <p14:tracePt t="36248" x="2532063" y="2711450"/>
          <p14:tracePt t="36256" x="2701925" y="2711450"/>
          <p14:tracePt t="36264" x="2820988" y="2736850"/>
          <p14:tracePt t="36272" x="2905125" y="2736850"/>
          <p14:tracePt t="36281" x="2973388" y="2736850"/>
          <p14:tracePt t="36288" x="3033713" y="2736850"/>
          <p14:tracePt t="36297" x="3067050" y="2736850"/>
          <p14:tracePt t="36304" x="3074988" y="2736850"/>
          <p14:tracePt t="36313" x="3100388" y="2736850"/>
          <p14:tracePt t="36329" x="3109913" y="2736850"/>
          <p14:tracePt t="36344" x="3127375" y="2736850"/>
          <p14:tracePt t="36360" x="3135313" y="2736850"/>
          <p14:tracePt t="36474" x="3178175" y="2736850"/>
          <p14:tracePt t="36483" x="3203575" y="2736850"/>
          <p14:tracePt t="36490" x="3254375" y="2736850"/>
          <p14:tracePt t="36496" x="3338513" y="2736850"/>
          <p14:tracePt t="36505" x="3363913" y="2736850"/>
          <p14:tracePt t="36513" x="3424238" y="2736850"/>
          <p14:tracePt t="36520" x="3475038" y="2736850"/>
          <p14:tracePt t="36529" x="3517900" y="2736850"/>
          <p14:tracePt t="36536" x="3586163" y="2727325"/>
          <p14:tracePt t="36544" x="3644900" y="2727325"/>
          <p14:tracePt t="36552" x="3670300" y="2727325"/>
          <p14:tracePt t="36560" x="3738563" y="2727325"/>
          <p14:tracePt t="36568" x="3781425" y="2711450"/>
          <p14:tracePt t="36576" x="3797300" y="2711450"/>
          <p14:tracePt t="36698" x="3806825" y="2711450"/>
          <p14:tracePt t="36706" x="3848100" y="2711450"/>
          <p14:tracePt t="36714" x="3857625" y="2711450"/>
          <p14:tracePt t="36722" x="3873500" y="2701925"/>
          <p14:tracePt t="36745" x="3883025" y="2701925"/>
          <p14:tracePt t="36752" x="3900488" y="2686050"/>
          <p14:tracePt t="36760" x="3908425" y="2686050"/>
          <p14:tracePt t="36768" x="3916363" y="2686050"/>
          <p14:tracePt t="36777" x="3951288" y="2660650"/>
          <p14:tracePt t="36784" x="3959225" y="2651125"/>
          <p14:tracePt t="36793" x="3976688" y="2651125"/>
          <p14:tracePt t="36801" x="3984625" y="2633663"/>
          <p14:tracePt t="36809" x="3992563" y="2625725"/>
          <p14:tracePt t="36825" x="4027488" y="2600325"/>
          <p14:tracePt t="36832" x="4052888" y="2582863"/>
          <p14:tracePt t="36848" x="4060825" y="2566988"/>
          <p14:tracePt t="36857" x="4095750" y="2557463"/>
          <p14:tracePt t="36872" x="4121150" y="2524125"/>
          <p14:tracePt t="36893" x="4137025" y="2516188"/>
          <p14:tracePt t="36921" x="4146550" y="2498725"/>
          <p14:tracePt t="36929" x="4154488" y="2489200"/>
          <p14:tracePt t="36936" x="4197350" y="2463800"/>
          <p14:tracePt t="36945" x="4214813" y="2430463"/>
          <p14:tracePt t="36960" x="4265613" y="2405063"/>
          <p14:tracePt t="36968" x="4273550" y="2387600"/>
          <p14:tracePt t="36977" x="4281488" y="2379663"/>
          <p14:tracePt t="36984" x="4298950" y="2362200"/>
          <p14:tracePt t="36993" x="4298950" y="2336800"/>
          <p14:tracePt t="37098" x="4291013" y="2311400"/>
          <p14:tracePt t="37107" x="4248150" y="2278063"/>
          <p14:tracePt t="37113" x="4179888" y="2278063"/>
          <p14:tracePt t="37122" x="4086225" y="2227263"/>
          <p14:tracePt t="37128" x="4027488" y="2227263"/>
          <p14:tracePt t="37136" x="3941763" y="2227263"/>
          <p14:tracePt t="37144" x="3900488" y="2227263"/>
          <p14:tracePt t="37152" x="3814763" y="2227263"/>
          <p14:tracePt t="37160" x="3721100" y="2227263"/>
          <p14:tracePt t="37168" x="3662363" y="2227263"/>
          <p14:tracePt t="37177" x="3576638" y="2227263"/>
          <p14:tracePt t="37184" x="3492500" y="2227263"/>
          <p14:tracePt t="37193" x="3389313" y="2252663"/>
          <p14:tracePt t="37201" x="3297238" y="2268538"/>
          <p14:tracePt t="37210" x="3211513" y="2268538"/>
          <p14:tracePt t="37216" x="3127375" y="2268538"/>
          <p14:tracePt t="37225" x="3033713" y="2293938"/>
          <p14:tracePt t="37232" x="2947988" y="2293938"/>
          <p14:tracePt t="37240" x="2854325" y="2293938"/>
          <p14:tracePt t="37248" x="2770188" y="2293938"/>
          <p14:tracePt t="37257" x="2684463" y="2293938"/>
          <p14:tracePt t="37265" x="2590800" y="2293938"/>
          <p14:tracePt t="37272" x="2506663" y="2293938"/>
          <p14:tracePt t="37281" x="2438400" y="2328863"/>
          <p14:tracePt t="37289" x="2370138" y="2328863"/>
          <p14:tracePt t="37297" x="2344738" y="2328863"/>
          <p14:tracePt t="37304" x="2301875" y="2328863"/>
          <p14:tracePt t="37345" x="2286000" y="2328863"/>
          <p14:tracePt t="37352" x="2260600" y="2336800"/>
          <p14:tracePt t="37368" x="2235200" y="2336800"/>
          <p14:tracePt t="37376" x="2208213" y="2354263"/>
          <p14:tracePt t="37384" x="2192338" y="2354263"/>
          <p14:tracePt t="37393" x="2149475" y="2371725"/>
          <p14:tracePt t="37400" x="2141538" y="2371725"/>
          <p14:tracePt t="37410" x="2124075" y="2371725"/>
          <p14:tracePt t="37424" x="2098675" y="2371725"/>
          <p14:tracePt t="37440" x="2090738" y="2397125"/>
          <p14:tracePt t="37698" x="2090738" y="2422525"/>
          <p14:tracePt t="37706" x="2116138" y="2489200"/>
          <p14:tracePt t="37713" x="2192338" y="2566988"/>
          <p14:tracePt t="37721" x="2251075" y="2693988"/>
          <p14:tracePt t="37729" x="2286000" y="2744788"/>
          <p14:tracePt t="37736" x="2286000" y="2830513"/>
          <p14:tracePt t="37744" x="2192338" y="2889250"/>
          <p14:tracePt t="37752" x="2012950" y="2974975"/>
          <p14:tracePt t="37760" x="1784350" y="2974975"/>
          <p14:tracePt t="37768" x="1639888" y="3016250"/>
          <p14:tracePt t="37776" x="1622425" y="3051175"/>
          <p14:tracePt t="37954" x="1597025" y="3059113"/>
          <p14:tracePt t="37978" x="1597025" y="3033713"/>
          <p14:tracePt t="37985" x="1622425" y="2965450"/>
          <p14:tracePt t="37993" x="1631950" y="2949575"/>
          <p14:tracePt t="38000" x="1631950" y="2922588"/>
          <p14:tracePt t="38009" x="1631950" y="2914650"/>
          <p14:tracePt t="38016" x="1614488" y="2906713"/>
          <p14:tracePt t="38243" x="1622425" y="2889250"/>
          <p14:tracePt t="38297" x="1631950" y="2889250"/>
          <p14:tracePt t="38377" x="1639888" y="2889250"/>
          <p14:tracePt t="38425" x="1673225" y="2889250"/>
          <p14:tracePt t="38433" x="1682750" y="2889250"/>
          <p14:tracePt t="38449" x="1708150" y="2889250"/>
          <p14:tracePt t="38497" x="1733550" y="2889250"/>
          <p14:tracePt t="38505" x="1758950" y="2889250"/>
          <p14:tracePt t="38513" x="1809750" y="2889250"/>
          <p14:tracePt t="38521" x="1852613" y="2889250"/>
          <p14:tracePt t="38529" x="1893888" y="2889250"/>
          <p14:tracePt t="38537" x="1928813" y="2889250"/>
          <p14:tracePt t="38544" x="1954213" y="2889250"/>
          <p14:tracePt t="38552" x="1962150" y="2889250"/>
          <p14:tracePt t="38560" x="1979613" y="2889250"/>
          <p14:tracePt t="38568" x="1987550" y="2889250"/>
          <p14:tracePt t="39682" x="2012950" y="2889250"/>
          <p14:tracePt t="39722" x="2022475" y="2889250"/>
          <p14:tracePt t="39745" x="2038350" y="2889250"/>
          <p14:tracePt t="39769" x="2065338" y="2906713"/>
          <p14:tracePt t="39776" x="2081213" y="2906713"/>
          <p14:tracePt t="39785" x="2090738" y="2922588"/>
          <p14:tracePt t="39857" x="2098675" y="2932113"/>
          <p14:tracePt t="39873" x="2116138" y="2949575"/>
          <p14:tracePt t="40537" x="2116138" y="2957513"/>
          <p14:tracePt t="40593" x="2116138" y="2965450"/>
          <p14:tracePt t="40648" x="2116138" y="2982913"/>
          <p14:tracePt t="42953" x="2116138" y="2990850"/>
          <p14:tracePt t="42977" x="2157413" y="3033713"/>
          <p14:tracePt t="42985" x="2251075" y="3059113"/>
          <p14:tracePt t="42993" x="2344738" y="3076575"/>
          <p14:tracePt t="43000" x="2455863" y="3076575"/>
          <p14:tracePt t="43009" x="2633663" y="3094038"/>
          <p14:tracePt t="43016" x="2778125" y="3135313"/>
          <p14:tracePt t="43025" x="2897188" y="3135313"/>
          <p14:tracePt t="43032" x="3067050" y="3160713"/>
          <p14:tracePt t="43041" x="3211513" y="3160713"/>
          <p14:tracePt t="43048" x="3381375" y="3160713"/>
          <p14:tracePt t="43056" x="3551238" y="3144838"/>
          <p14:tracePt t="43065" x="3695700" y="3144838"/>
          <p14:tracePt t="43072" x="3789363" y="3127375"/>
          <p14:tracePt t="43080" x="3873500" y="3127375"/>
          <p14:tracePt t="43088" x="3967163" y="3127375"/>
          <p14:tracePt t="43096" x="4027488" y="3127375"/>
          <p14:tracePt t="43104" x="4111625" y="3135313"/>
          <p14:tracePt t="43113" x="4162425" y="3135313"/>
          <p14:tracePt t="43120" x="4248150" y="3152775"/>
          <p14:tracePt t="43129" x="4306888" y="3152775"/>
          <p14:tracePt t="43136" x="4324350" y="3170238"/>
          <p14:tracePt t="43145" x="4349750" y="3170238"/>
          <p14:tracePt t="43152" x="4375150" y="3170238"/>
          <p14:tracePt t="43160" x="4392613" y="3170238"/>
          <p14:tracePt t="43168" x="4425950" y="3178175"/>
          <p14:tracePt t="43176" x="4443413" y="3178175"/>
          <p14:tracePt t="43184" x="4486275" y="3211513"/>
          <p14:tracePt t="43193" x="4494213" y="3211513"/>
          <p14:tracePt t="43201" x="4511675" y="3211513"/>
          <p14:tracePt t="43216" x="4519613" y="3211513"/>
          <p14:tracePt t="43329" x="4529138" y="3211513"/>
          <p14:tracePt t="43337" x="4554538" y="3211513"/>
          <p14:tracePt t="43345" x="4587875" y="3221038"/>
          <p14:tracePt t="43353" x="4630738" y="3221038"/>
          <p14:tracePt t="43361" x="4646613" y="3221038"/>
          <p14:tracePt t="43376" x="4656138" y="3221038"/>
          <p14:tracePt t="43457" x="4681538" y="3221038"/>
          <p14:tracePt t="43465" x="4699000" y="3221038"/>
          <p14:tracePt t="43481" x="4706938" y="3221038"/>
          <p14:tracePt t="43505" x="4714875" y="3221038"/>
          <p14:tracePt t="43513" x="4740275" y="3221038"/>
          <p14:tracePt t="43521" x="4757738" y="3221038"/>
          <p14:tracePt t="43617" x="4783138" y="3221038"/>
          <p14:tracePt t="43626" x="4808538" y="3221038"/>
          <p14:tracePt t="43633" x="4826000" y="3221038"/>
          <p14:tracePt t="43641" x="4859338" y="3221038"/>
          <p14:tracePt t="43648" x="4910138" y="3203575"/>
          <p14:tracePt t="43657" x="4919663" y="3203575"/>
          <p14:tracePt t="43665" x="4945063" y="3203575"/>
          <p14:tracePt t="43673" x="4978400" y="3203575"/>
          <p14:tracePt t="43681" x="4987925" y="3186113"/>
          <p14:tracePt t="43689" x="5013325" y="3178175"/>
          <p14:tracePt t="43697" x="5029200" y="3178175"/>
          <p14:tracePt t="43705" x="5038725" y="3160713"/>
          <p14:tracePt t="43842" x="5046663" y="3152775"/>
          <p14:tracePt t="43857" x="5072063" y="3152775"/>
          <p14:tracePt t="43866" x="5089525" y="3152775"/>
          <p14:tracePt t="43873" x="5114925" y="3152775"/>
          <p14:tracePt t="43882" x="5140325" y="3152775"/>
          <p14:tracePt t="43894" x="5157788" y="3152775"/>
          <p14:tracePt t="43897" x="5165725" y="3152775"/>
          <p14:tracePt t="43914" x="5173663" y="3152775"/>
          <p14:tracePt t="43920" x="5199063" y="3152775"/>
          <p14:tracePt t="43929" x="5216525" y="3152775"/>
          <p14:tracePt t="43936" x="5241925" y="3170238"/>
          <p14:tracePt t="43945" x="5284788" y="3170238"/>
          <p14:tracePt t="43953" x="5353050" y="3170238"/>
          <p14:tracePt t="43960" x="5378450" y="3170238"/>
          <p14:tracePt t="43968" x="5403850" y="3170238"/>
          <p14:tracePt t="43976" x="5421313" y="3170238"/>
          <p14:tracePt t="44008" x="5429250" y="3170238"/>
          <p14:tracePt t="44145" x="5454650" y="3170238"/>
          <p14:tracePt t="44153" x="5505450" y="3221038"/>
          <p14:tracePt t="44161" x="5530850" y="3246438"/>
          <p14:tracePt t="44169" x="5624513" y="3322638"/>
          <p14:tracePt t="44176" x="5708650" y="3424238"/>
          <p14:tracePt t="44184" x="5751513" y="3543300"/>
          <p14:tracePt t="44192" x="5811838" y="3646488"/>
          <p14:tracePt t="44201" x="5811838" y="3687763"/>
          <p14:tracePt t="44209" x="5811838" y="3756025"/>
          <p14:tracePt t="44216" x="5811838" y="3763963"/>
          <p14:tracePt t="44225" x="5794375" y="3781425"/>
          <p14:tracePt t="44232" x="5743575" y="3781425"/>
          <p14:tracePt t="44240" x="5735638" y="3781425"/>
          <p14:tracePt t="44409" x="5735638" y="3773488"/>
          <p14:tracePt t="44417" x="5718175" y="3763963"/>
          <p14:tracePt t="44428" x="5692775" y="3748088"/>
          <p14:tracePt t="44434" x="5657850" y="3730625"/>
          <p14:tracePt t="44481" x="5657850" y="3722688"/>
          <p14:tracePt t="44489" x="5657850" y="3679825"/>
          <p14:tracePt t="44497" x="5649913" y="3654425"/>
          <p14:tracePt t="44505" x="5632450" y="3603625"/>
          <p14:tracePt t="44513" x="5616575" y="3578225"/>
          <p14:tracePt t="44521" x="5599113" y="3543300"/>
          <p14:tracePt t="44552" x="5591175" y="3535363"/>
          <p14:tracePt t="44560" x="5573713" y="3527425"/>
          <p14:tracePt t="44569" x="5573713" y="3509963"/>
          <p14:tracePt t="44576" x="5565775" y="3502025"/>
          <p14:tracePt t="44584" x="5556250" y="3475038"/>
          <p14:tracePt t="44593" x="5522913" y="3424238"/>
          <p14:tracePt t="44601" x="5505450" y="3416300"/>
          <p14:tracePt t="44609" x="5497513" y="3398838"/>
          <p14:tracePt t="44617" x="5480050" y="3355975"/>
          <p14:tracePt t="44626" x="5454650" y="3314700"/>
          <p14:tracePt t="44632" x="5454650" y="3297238"/>
          <p14:tracePt t="44641" x="5437188" y="3289300"/>
          <p14:tracePt t="44762" x="5429250" y="3271838"/>
          <p14:tracePt t="44858" x="5386388" y="3271838"/>
          <p14:tracePt t="44865" x="5360988" y="3271838"/>
          <p14:tracePt t="44873" x="5310188" y="3263900"/>
          <p14:tracePt t="44893" x="5302250" y="3263900"/>
          <p14:tracePt t="44898" x="5284788" y="3263900"/>
          <p14:tracePt t="44905" x="5249863" y="3263900"/>
          <p14:tracePt t="44913" x="5233988" y="3246438"/>
          <p14:tracePt t="44921" x="5224463" y="3246438"/>
          <p14:tracePt t="44936" x="5199063" y="3246438"/>
          <p14:tracePt t="45066" x="5183188" y="3238500"/>
          <p14:tracePt t="45074" x="5183188" y="3221038"/>
          <p14:tracePt t="45082" x="5183188" y="3211513"/>
          <p14:tracePt t="45090" x="5183188" y="3203575"/>
          <p14:tracePt t="45097" x="5183188" y="3186113"/>
          <p14:tracePt t="45104" x="5183188" y="3160713"/>
          <p14:tracePt t="45113" x="5183188" y="3152775"/>
          <p14:tracePt t="45129" x="5183188" y="3135313"/>
          <p14:tracePt t="45136" x="5183188" y="3127375"/>
          <p14:tracePt t="45144" x="5183188" y="3101975"/>
          <p14:tracePt t="45201" x="5173663" y="3067050"/>
          <p14:tracePt t="45217" x="5157788" y="3059113"/>
          <p14:tracePt t="45226" x="5157788" y="3051175"/>
          <p14:tracePt t="45233" x="5148263" y="3033713"/>
          <p14:tracePt t="45305" x="5122863" y="3025775"/>
          <p14:tracePt t="45313" x="5106988" y="3025775"/>
          <p14:tracePt t="45321" x="5097463" y="3025775"/>
          <p14:tracePt t="45329" x="5072063" y="3025775"/>
          <p14:tracePt t="45337" x="5054600" y="3008313"/>
          <p14:tracePt t="45490" x="5064125" y="3008313"/>
          <p14:tracePt t="45498" x="5072063" y="3008313"/>
          <p14:tracePt t="45506" x="5114925" y="3008313"/>
          <p14:tracePt t="45513" x="5122863" y="3008313"/>
          <p14:tracePt t="45521" x="5140325" y="3008313"/>
          <p14:tracePt t="45529" x="5165725" y="3008313"/>
          <p14:tracePt t="45536" x="5173663" y="3008313"/>
          <p14:tracePt t="45552" x="5191125" y="3008313"/>
          <p14:tracePt t="45568" x="5199063" y="3008313"/>
          <p14:tracePt t="45633" x="5224463" y="3008313"/>
          <p14:tracePt t="45649" x="5259388" y="3016250"/>
          <p14:tracePt t="45656" x="5267325" y="3025775"/>
          <p14:tracePt t="45680" x="5276850" y="3041650"/>
          <p14:tracePt t="45689" x="5292725" y="3041650"/>
          <p14:tracePt t="45696" x="5318125" y="3041650"/>
          <p14:tracePt t="45713" x="5327650" y="3051175"/>
          <p14:tracePt t="45793" x="5343525" y="3067050"/>
          <p14:tracePt t="45890" x="5343525" y="3076575"/>
          <p14:tracePt t="46065" x="5386388" y="3025775"/>
          <p14:tracePt t="46082" x="5394325" y="3016250"/>
          <p14:tracePt t="46089" x="5394325" y="3008313"/>
          <p14:tracePt t="46112" x="5411788" y="2990850"/>
          <p14:tracePt t="46185" x="5421313" y="2990850"/>
          <p14:tracePt t="46249" x="5446713" y="2990850"/>
          <p14:tracePt t="46257" x="5454650" y="2990850"/>
          <p14:tracePt t="46265" x="5480050" y="2990850"/>
          <p14:tracePt t="46281" x="5497513" y="2990850"/>
          <p14:tracePt t="46289" x="5505450" y="2990850"/>
          <p14:tracePt t="46298" x="5522913" y="2990850"/>
          <p14:tracePt t="46313" x="5548313" y="3000375"/>
          <p14:tracePt t="46610" x="5538788" y="3000375"/>
          <p14:tracePt t="46618" x="5513388" y="3000375"/>
          <p14:tracePt t="46626" x="5487988" y="3000375"/>
          <p14:tracePt t="46632" x="5446713" y="3000375"/>
          <p14:tracePt t="46641" x="5429250" y="3000375"/>
          <p14:tracePt t="47009" x="5421313" y="3008313"/>
          <p14:tracePt t="47041" x="5421313" y="3025775"/>
          <p14:tracePt t="47065" x="5437188" y="3025775"/>
          <p14:tracePt t="47113" x="5446713" y="3025775"/>
          <p14:tracePt t="47121" x="5487988" y="3033713"/>
          <p14:tracePt t="47146" x="5505450" y="3051175"/>
          <p14:tracePt t="47161" x="5513388" y="3051175"/>
          <p14:tracePt t="47208" x="5538788" y="3059113"/>
          <p14:tracePt t="47216" x="5573713" y="3076575"/>
          <p14:tracePt t="47225" x="5581650" y="3084513"/>
          <p14:tracePt t="47241" x="5607050" y="3084513"/>
          <p14:tracePt t="47248" x="5616575" y="3101975"/>
          <p14:tracePt t="47264" x="5632450" y="3101975"/>
          <p14:tracePt t="47280" x="5641975" y="3109913"/>
          <p14:tracePt t="47312" x="5657850" y="3109913"/>
          <p14:tracePt t="47320" x="5667375" y="3109913"/>
          <p14:tracePt t="47329" x="5683250" y="3109913"/>
          <p14:tracePt t="47336" x="5692775" y="3109913"/>
          <p14:tracePt t="47352" x="5700713" y="3127375"/>
          <p14:tracePt t="47361" x="5726113" y="3127375"/>
          <p14:tracePt t="47368" x="5743575" y="3127375"/>
          <p14:tracePt t="47376" x="5751513" y="3127375"/>
          <p14:tracePt t="47384" x="5768975" y="3127375"/>
          <p14:tracePt t="47392" x="5794375" y="3127375"/>
          <p14:tracePt t="47401" x="5802313" y="3127375"/>
          <p14:tracePt t="47409" x="5819775" y="3127375"/>
          <p14:tracePt t="47448" x="5827713" y="3127375"/>
          <p14:tracePt t="47480" x="5837238" y="3119438"/>
          <p14:tracePt t="47488" x="5837238" y="3109913"/>
          <p14:tracePt t="47521" x="5837238" y="3094038"/>
          <p14:tracePt t="47529" x="5837238" y="3084513"/>
          <p14:tracePt t="47545" x="5853113" y="3076575"/>
          <p14:tracePt t="47560" x="5862638" y="3059113"/>
          <p14:tracePt t="47649" x="5862638" y="3033713"/>
          <p14:tracePt t="47657" x="5862638" y="3025775"/>
          <p14:tracePt t="47689" x="5862638" y="3008313"/>
          <p14:tracePt t="47697" x="5862638" y="2982913"/>
          <p14:tracePt t="47713" x="5862638" y="2974975"/>
          <p14:tracePt t="47729" x="5845175" y="2957513"/>
          <p14:tracePt t="47985" x="5853113" y="2957513"/>
          <p14:tracePt t="48009" x="5862638" y="2957513"/>
          <p14:tracePt t="48017" x="5870575" y="2957513"/>
          <p14:tracePt t="48026" x="5905500" y="2965450"/>
          <p14:tracePt t="48032" x="5913438" y="2965450"/>
          <p14:tracePt t="48048" x="5921375" y="2974975"/>
          <p14:tracePt t="48072" x="5956300" y="2990850"/>
          <p14:tracePt t="48104" x="5964238" y="3000375"/>
          <p14:tracePt t="48152" x="5972175" y="3000375"/>
          <p14:tracePt t="48266" x="5989638" y="3016250"/>
          <p14:tracePt t="48362" x="5997575" y="3041650"/>
          <p14:tracePt t="48370" x="5997575" y="3051175"/>
          <p14:tracePt t="48385" x="6015038" y="3094038"/>
          <p14:tracePt t="48392" x="6024563" y="3109913"/>
          <p14:tracePt t="48408" x="6057900" y="3135313"/>
          <p14:tracePt t="48425" x="6057900" y="3144838"/>
          <p14:tracePt t="48432" x="6065838" y="3170238"/>
          <p14:tracePt t="48457" x="6083300" y="3186113"/>
          <p14:tracePt t="48570" x="6091238" y="3186113"/>
          <p14:tracePt t="48578" x="6116638" y="3195638"/>
          <p14:tracePt t="48585" x="6116638" y="3211513"/>
          <p14:tracePt t="48593" x="6116638" y="3238500"/>
          <p14:tracePt t="48601" x="6116638" y="3246438"/>
          <p14:tracePt t="48609" x="6100763" y="3305175"/>
          <p14:tracePt t="48617" x="6083300" y="3322638"/>
          <p14:tracePt t="48626" x="6075363" y="3355975"/>
          <p14:tracePt t="48649" x="6057900" y="3373438"/>
          <p14:tracePt t="48770" x="6032500" y="3382963"/>
          <p14:tracePt t="48817" x="6057900" y="3382963"/>
          <p14:tracePt t="48825" x="6083300" y="3348038"/>
          <p14:tracePt t="48833" x="6116638" y="3330575"/>
          <p14:tracePt t="48841" x="6126163" y="3322638"/>
          <p14:tracePt t="48848" x="6134100" y="3314700"/>
          <p14:tracePt t="48856" x="6134100" y="3289300"/>
          <p14:tracePt t="48864" x="6134100" y="3271838"/>
          <p14:tracePt t="48888" x="6151563" y="3271838"/>
          <p14:tracePt t="48904" x="6176963" y="3271838"/>
          <p14:tracePt t="48912" x="6184900" y="3271838"/>
          <p14:tracePt t="48920" x="6202363" y="3271838"/>
          <p14:tracePt t="48969" x="6210300" y="3271838"/>
          <p14:tracePt t="49001" x="6219825" y="3263900"/>
          <p14:tracePt t="49009" x="6235700" y="3263900"/>
          <p14:tracePt t="49017" x="6261100" y="3221038"/>
          <p14:tracePt t="49033" x="6261100" y="3170238"/>
          <p14:tracePt t="49041" x="6278563" y="3127375"/>
          <p14:tracePt t="49329" x="6286500" y="3109913"/>
          <p14:tracePt t="49337" x="6303963" y="3109913"/>
          <p14:tracePt t="49345" x="6329363" y="3101975"/>
          <p14:tracePt t="49352" x="6329363" y="3094038"/>
          <p14:tracePt t="49361" x="6338888" y="3076575"/>
          <p14:tracePt t="49368" x="6354763" y="3067050"/>
          <p14:tracePt t="49384" x="6364288" y="3051175"/>
          <p14:tracePt t="49392" x="6380163" y="3041650"/>
          <p14:tracePt t="49522" x="6389688" y="3041650"/>
          <p14:tracePt t="49530" x="6405563" y="3041650"/>
          <p14:tracePt t="49656" x="6415088" y="3084513"/>
          <p14:tracePt t="49680" x="6430963" y="3084513"/>
          <p14:tracePt t="49688" x="6440488" y="3084513"/>
          <p14:tracePt t="49777" x="6465888" y="3101975"/>
          <p14:tracePt t="49793" x="6491288" y="3101975"/>
          <p14:tracePt t="49810" x="6508750" y="3109913"/>
          <p14:tracePt t="49889" x="6516688" y="3109913"/>
          <p14:tracePt t="49897" x="6534150" y="3109913"/>
          <p14:tracePt t="49945" x="6542088" y="3109913"/>
          <p14:tracePt t="49953" x="6550025" y="3109913"/>
          <p14:tracePt t="49961" x="6567488" y="3109913"/>
          <p14:tracePt t="49969" x="6575425" y="3109913"/>
          <p14:tracePt t="49993" x="6592888" y="3109913"/>
          <p14:tracePt t="50000" x="6600825" y="3127375"/>
          <p14:tracePt t="50169" x="6559550" y="3127375"/>
          <p14:tracePt t="50176" x="6516688" y="3127375"/>
          <p14:tracePt t="50185" x="6465888" y="3127375"/>
          <p14:tracePt t="50193" x="6405563" y="3127375"/>
          <p14:tracePt t="50201" x="6338888" y="3127375"/>
          <p14:tracePt t="50209" x="6311900" y="3127375"/>
          <p14:tracePt t="50217" x="6253163" y="3127375"/>
          <p14:tracePt t="50226" x="6202363" y="3127375"/>
          <p14:tracePt t="50233" x="6194425" y="3127375"/>
          <p14:tracePt t="50241" x="6176963" y="3127375"/>
          <p14:tracePt t="50681" x="6184900" y="3127375"/>
          <p14:tracePt t="50705" x="6194425" y="3127375"/>
          <p14:tracePt t="50737" x="6210300" y="3127375"/>
          <p14:tracePt t="50746" x="6235700" y="3127375"/>
          <p14:tracePt t="50753" x="6245225" y="3127375"/>
          <p14:tracePt t="50761" x="6261100" y="3127375"/>
          <p14:tracePt t="50768" x="6270625" y="3127375"/>
          <p14:tracePt t="50784" x="6296025" y="3127375"/>
          <p14:tracePt t="50792" x="6321425" y="3127375"/>
          <p14:tracePt t="50808" x="6338888" y="3127375"/>
          <p14:tracePt t="50816" x="6364288" y="3127375"/>
          <p14:tracePt t="50825" x="6372225" y="3127375"/>
          <p14:tracePt t="50841" x="6380163" y="3127375"/>
          <p14:tracePt t="50848" x="6415088" y="3152775"/>
          <p14:tracePt t="50856" x="6423025" y="3152775"/>
          <p14:tracePt t="50880" x="6440488" y="3152775"/>
          <p14:tracePt t="50889" x="6448425" y="3152775"/>
          <p14:tracePt t="51018" x="6456363" y="3152775"/>
          <p14:tracePt t="51138" x="6473825" y="3152775"/>
          <p14:tracePt t="51146" x="6483350" y="3152775"/>
          <p14:tracePt t="51153" x="6499225" y="3152775"/>
          <p14:tracePt t="51193" x="6508750" y="3152775"/>
          <p14:tracePt t="51208" x="6516688" y="3152775"/>
          <p14:tracePt t="51953" x="6508750" y="3152775"/>
          <p14:tracePt t="51961" x="6491288" y="3144838"/>
          <p14:tracePt t="52802" x="6483350" y="3144838"/>
          <p14:tracePt t="52817" x="6456363" y="3144838"/>
          <p14:tracePt t="53049" x="6440488" y="3144838"/>
          <p14:tracePt t="53089" x="6430963" y="3144838"/>
          <p14:tracePt t="53097" x="6389688" y="3144838"/>
          <p14:tracePt t="53105" x="6380163" y="3144838"/>
          <p14:tracePt t="53529" x="6380163" y="3135313"/>
          <p14:tracePt t="53537" x="6423025" y="3119438"/>
          <p14:tracePt t="53545" x="6448425" y="3119438"/>
          <p14:tracePt t="53552" x="6499225" y="3119438"/>
          <p14:tracePt t="53561" x="6542088" y="3119438"/>
          <p14:tracePt t="53568" x="6567488" y="3119438"/>
          <p14:tracePt t="53577" x="6600825" y="3094038"/>
          <p14:tracePt t="53592" x="6610350" y="3076575"/>
          <p14:tracePt t="53688" x="6635750" y="3076575"/>
          <p14:tracePt t="53697" x="6653213" y="3067050"/>
          <p14:tracePt t="53705" x="6661150" y="3051175"/>
          <p14:tracePt t="53721" x="6661150" y="3041650"/>
          <p14:tracePt t="53730" x="6661150" y="3033713"/>
          <p14:tracePt t="53737" x="6661150" y="3016250"/>
          <p14:tracePt t="53753" x="6661150" y="2974975"/>
          <p14:tracePt t="53761" x="6661150" y="2965450"/>
          <p14:tracePt t="53769" x="6669088" y="2957513"/>
          <p14:tracePt t="53777" x="6669088" y="2940050"/>
          <p14:tracePt t="53784" x="6669088" y="2897188"/>
          <p14:tracePt t="53792" x="6669088" y="2871788"/>
          <p14:tracePt t="53800" x="6669088" y="2846388"/>
          <p14:tracePt t="53808" x="6669088" y="2820988"/>
          <p14:tracePt t="53816" x="6669088" y="2805113"/>
          <p14:tracePt t="53824" x="6669088" y="2778125"/>
          <p14:tracePt t="53841" x="6669088" y="2752725"/>
          <p14:tracePt t="53848" x="6653213" y="2719388"/>
          <p14:tracePt t="53856" x="6635750" y="2711450"/>
          <p14:tracePt t="53864" x="6626225" y="2686050"/>
          <p14:tracePt t="53872" x="6610350" y="2676525"/>
          <p14:tracePt t="53880" x="6600825" y="2660650"/>
          <p14:tracePt t="53888" x="6592888" y="2660650"/>
          <p14:tracePt t="53896" x="6575425" y="2651125"/>
          <p14:tracePt t="53904" x="6567488" y="2625725"/>
          <p14:tracePt t="53928" x="6550025" y="2608263"/>
          <p14:tracePt t="53952" x="6542088" y="2608263"/>
          <p14:tracePt t="53961" x="6524625" y="2608263"/>
          <p14:tracePt t="53968" x="6516688" y="2608263"/>
          <p14:tracePt t="53977" x="6499225" y="2600325"/>
          <p14:tracePt t="53984" x="6473825" y="2600325"/>
          <p14:tracePt t="53992" x="6465888" y="2600325"/>
          <p14:tracePt t="54000" x="6456363" y="2582863"/>
          <p14:tracePt t="54008" x="6440488" y="2574925"/>
          <p14:tracePt t="54330" x="6397625" y="2549525"/>
          <p14:tracePt t="54345" x="6397625" y="2481263"/>
          <p14:tracePt t="54352" x="6380163" y="2438400"/>
          <p14:tracePt t="54361" x="6372225" y="2405063"/>
          <p14:tracePt t="54368" x="6372225" y="2397125"/>
          <p14:tracePt t="54384" x="6372225" y="2371725"/>
          <p14:tracePt t="54530" x="6372225" y="2413000"/>
          <p14:tracePt t="54537" x="6372225" y="2422525"/>
          <p14:tracePt t="54546" x="6372225" y="2463800"/>
          <p14:tracePt t="54553" x="6372225" y="2489200"/>
          <p14:tracePt t="54562" x="6372225" y="2506663"/>
          <p14:tracePt t="54569" x="6372225" y="2532063"/>
          <p14:tracePt t="54577" x="6372225" y="2541588"/>
          <p14:tracePt t="54585" x="6372225" y="2566988"/>
          <p14:tracePt t="54593" x="6372225" y="2582863"/>
          <p14:tracePt t="54609" x="6389688" y="2592388"/>
          <p14:tracePt t="54625" x="6389688" y="2608263"/>
          <p14:tracePt t="54810" x="6397625" y="2582863"/>
          <p14:tracePt t="54818" x="6397625" y="2557463"/>
          <p14:tracePt t="54827" x="6397625" y="2532063"/>
          <p14:tracePt t="54836" x="6397625" y="2524125"/>
          <p14:tracePt t="54843" x="6397625" y="2498725"/>
          <p14:tracePt t="54849" x="6397625" y="2481263"/>
          <p14:tracePt t="54921" x="6397625" y="2473325"/>
          <p14:tracePt t="54929" x="6397625" y="2430463"/>
          <p14:tracePt t="54937" x="6397625" y="2413000"/>
          <p14:tracePt t="54945" x="6397625" y="2405063"/>
          <p14:tracePt t="55106" x="6397625" y="2422525"/>
          <p14:tracePt t="55113" x="6397625" y="2489200"/>
          <p14:tracePt t="55122" x="6397625" y="2549525"/>
          <p14:tracePt t="55130" x="6397625" y="2574925"/>
          <p14:tracePt t="55138" x="6397625" y="2592388"/>
          <p14:tracePt t="55185" x="6415088" y="2600325"/>
          <p14:tracePt t="55609" x="6448425" y="2600325"/>
          <p14:tracePt t="55618" x="6483350" y="2600325"/>
          <p14:tracePt t="55626" x="6542088" y="2600325"/>
          <p14:tracePt t="55632" x="6584950" y="2600325"/>
          <p14:tracePt t="55642" x="6635750" y="2600325"/>
          <p14:tracePt t="55648" x="6661150" y="2600325"/>
          <p14:tracePt t="55664" x="6678613" y="2668588"/>
          <p14:tracePt t="55672" x="6661150" y="2787650"/>
          <p14:tracePt t="55681" x="6584950" y="2863850"/>
          <p14:tracePt t="55689" x="6524625" y="2990850"/>
          <p14:tracePt t="55696" x="6465888" y="3109913"/>
          <p14:tracePt t="55704" x="6448425" y="3144838"/>
          <p14:tracePt t="55890" x="6483350" y="3135313"/>
          <p14:tracePt t="55899" x="6516688" y="3119438"/>
          <p14:tracePt t="55905" x="6584950" y="3051175"/>
          <p14:tracePt t="55913" x="6635750" y="3016250"/>
          <p14:tracePt t="55920" x="6661150" y="3000375"/>
          <p14:tracePt t="55928" x="6729413" y="2965450"/>
          <p14:tracePt t="55936" x="6780213" y="2949575"/>
          <p14:tracePt t="55945" x="6788150" y="2940050"/>
          <p14:tracePt t="55952" x="6788150" y="2914650"/>
          <p14:tracePt t="55961" x="6805613" y="2889250"/>
          <p14:tracePt t="55977" x="6813550" y="2871788"/>
          <p14:tracePt t="55992" x="6831013" y="2846388"/>
          <p14:tracePt t="56008" x="6856413" y="2830513"/>
          <p14:tracePt t="56016" x="6873875" y="2820988"/>
          <p14:tracePt t="56024" x="6915150" y="2805113"/>
          <p14:tracePt t="56032" x="6983413" y="2752725"/>
          <p14:tracePt t="56041" x="7026275" y="2719388"/>
          <p14:tracePt t="56048" x="7094538" y="2701925"/>
          <p14:tracePt t="56056" x="7196138" y="2643188"/>
          <p14:tracePt t="56064" x="7264400" y="2608263"/>
          <p14:tracePt t="56072" x="7358063" y="2574925"/>
          <p14:tracePt t="56080" x="7408863" y="2557463"/>
          <p14:tracePt t="56088" x="7477125" y="2524125"/>
          <p14:tracePt t="56096" x="7535863" y="2524125"/>
          <p14:tracePt t="56104" x="7604125" y="2489200"/>
          <p14:tracePt t="56112" x="7697788" y="2473325"/>
          <p14:tracePt t="56121" x="7791450" y="2455863"/>
          <p14:tracePt t="56128" x="7910513" y="2455863"/>
          <p14:tracePt t="56136" x="7994650" y="2438400"/>
          <p14:tracePt t="56145" x="8113713" y="2438400"/>
          <p14:tracePt t="56152" x="8207375" y="2397125"/>
          <p14:tracePt t="56161" x="8275638" y="2397125"/>
          <p14:tracePt t="56168" x="8301038" y="2379663"/>
          <p14:tracePt t="56177" x="8343900" y="2379663"/>
          <p14:tracePt t="56184" x="8377238" y="2371725"/>
          <p14:tracePt t="56192" x="8420100" y="2371725"/>
          <p14:tracePt t="56201" x="8435975" y="2371725"/>
          <p14:tracePt t="56208" x="8470900" y="2371725"/>
          <p14:tracePt t="56216" x="8488363" y="2371725"/>
          <p14:tracePt t="56323" x="8496300" y="2371725"/>
          <p14:tracePt t="56345" x="8513763" y="2371725"/>
          <p14:tracePt t="56363" x="8539163" y="2371725"/>
          <p14:tracePt t="56368" x="8564563" y="2371725"/>
          <p14:tracePt t="56377" x="8605838" y="2371725"/>
          <p14:tracePt t="56384" x="8683625" y="2413000"/>
          <p14:tracePt t="56392" x="8724900" y="2430463"/>
          <p14:tracePt t="56401" x="8836025" y="2463800"/>
          <p14:tracePt t="56408" x="8988425" y="2532063"/>
          <p14:tracePt t="56416" x="9142413" y="2592388"/>
          <p14:tracePt t="56424" x="9286875" y="2633663"/>
          <p14:tracePt t="56432" x="9439275" y="2660650"/>
          <p14:tracePt t="56441" x="9558338" y="2719388"/>
          <p14:tracePt t="56448" x="9677400" y="2719388"/>
          <p14:tracePt t="56457" x="9821863" y="2744788"/>
          <p14:tracePt t="56464" x="9906000" y="2744788"/>
          <p14:tracePt t="56472" x="9956800" y="2744788"/>
          <p14:tracePt t="56480" x="9999663" y="2744788"/>
          <p14:tracePt t="58097" x="10017125" y="2736850"/>
          <p14:tracePt t="58106" x="10009188" y="2727325"/>
          <p14:tracePt t="58121" x="9999663" y="2727325"/>
          <p14:tracePt t="58129" x="9983788" y="2727325"/>
          <p14:tracePt t="58176" x="9956800" y="2727325"/>
          <p14:tracePt t="58185" x="9948863" y="2727325"/>
          <p14:tracePt t="58193" x="9923463" y="2727325"/>
          <p14:tracePt t="58200" x="9898063" y="2727325"/>
          <p14:tracePt t="58208" x="9864725" y="2727325"/>
          <p14:tracePt t="58216" x="9855200" y="2727325"/>
          <p14:tracePt t="58224" x="9812338" y="2727325"/>
          <p14:tracePt t="58232" x="9745663" y="2752725"/>
          <p14:tracePt t="58241" x="9652000" y="2770188"/>
          <p14:tracePt t="58248" x="9609138" y="2820988"/>
          <p14:tracePt t="58257" x="9482138" y="2855913"/>
          <p14:tracePt t="58264" x="9413875" y="2897188"/>
          <p14:tracePt t="58272" x="9294813" y="2932113"/>
          <p14:tracePt t="58280" x="9218613" y="2990850"/>
          <p14:tracePt t="58288" x="9117013" y="3051175"/>
          <p14:tracePt t="58296" x="9048750" y="3101975"/>
          <p14:tracePt t="58304" x="8972550" y="3144838"/>
          <p14:tracePt t="58312" x="8921750" y="3186113"/>
          <p14:tracePt t="58320" x="8878888" y="3203575"/>
          <p14:tracePt t="58328" x="8828088" y="3221038"/>
          <p14:tracePt t="58336" x="8802688" y="3238500"/>
          <p14:tracePt t="58344" x="8793163" y="3246438"/>
          <p14:tracePt t="58401" x="8750300" y="3246438"/>
          <p14:tracePt t="58408" x="8724900" y="3246438"/>
          <p14:tracePt t="58417" x="8658225" y="3246438"/>
          <p14:tracePt t="58424" x="8597900" y="3246438"/>
          <p14:tracePt t="58433" x="8529638" y="3246438"/>
          <p14:tracePt t="58441" x="8445500" y="3246438"/>
          <p14:tracePt t="58448" x="8334375" y="3246438"/>
          <p14:tracePt t="58457" x="8189913" y="3246438"/>
          <p14:tracePt t="58464" x="8020050" y="3246438"/>
          <p14:tracePt t="58472" x="7816850" y="3246438"/>
          <p14:tracePt t="58480" x="7621588" y="3246438"/>
          <p14:tracePt t="58488" x="7426325" y="3246438"/>
          <p14:tracePt t="58496" x="7229475" y="3246438"/>
          <p14:tracePt t="58504" x="7051675" y="3246438"/>
          <p14:tracePt t="58512" x="6942138" y="3246438"/>
          <p14:tracePt t="58520" x="6915150" y="3246438"/>
          <p14:tracePt t="58528" x="6864350" y="3246438"/>
          <p14:tracePt t="58536" x="6856413" y="3246438"/>
          <p14:tracePt t="58552" x="6848475" y="3228975"/>
          <p14:tracePt t="58561" x="6813550" y="3221038"/>
          <p14:tracePt t="58568" x="6805613" y="3203575"/>
          <p14:tracePt t="58593" x="6805613" y="3195638"/>
          <p14:tracePt t="58601" x="6805613" y="3178175"/>
          <p14:tracePt t="58608" x="6805613" y="3170238"/>
          <p14:tracePt t="58616" x="6805613" y="3144838"/>
          <p14:tracePt t="58640" x="6805613" y="3135313"/>
          <p14:tracePt t="58664" x="6805613" y="3119438"/>
          <p14:tracePt t="58680" x="6823075" y="3109913"/>
          <p14:tracePt t="58688" x="6831013" y="3094038"/>
          <p14:tracePt t="58696" x="6848475" y="3094038"/>
          <p14:tracePt t="58704" x="6873875" y="3067050"/>
          <p14:tracePt t="58728" x="6881813" y="3059113"/>
          <p14:tracePt t="58736" x="6924675" y="3041650"/>
          <p14:tracePt t="58745" x="6942138" y="3041650"/>
          <p14:tracePt t="58752" x="6950075" y="3041650"/>
          <p14:tracePt t="58761" x="6975475" y="3041650"/>
          <p14:tracePt t="58768" x="6983413" y="3041650"/>
          <p14:tracePt t="58777" x="7000875" y="3033713"/>
          <p14:tracePt t="58784" x="7008813" y="3033713"/>
          <p14:tracePt t="58793" x="7034213" y="3033713"/>
          <p14:tracePt t="58801" x="7051675" y="3033713"/>
          <p14:tracePt t="58809" x="7059613" y="3033713"/>
          <p14:tracePt t="58817" x="7085013" y="3000375"/>
          <p14:tracePt t="58833" x="7102475" y="2990850"/>
          <p14:tracePt t="58842" x="7127875" y="2974975"/>
          <p14:tracePt t="58858" x="7137400" y="2965450"/>
          <p14:tracePt t="58864" x="7137400" y="2957513"/>
          <p14:tracePt t="58873" x="7137400" y="2940050"/>
          <p14:tracePt t="58893" x="7153275" y="2932113"/>
          <p14:tracePt t="58929" x="7145338" y="2906713"/>
          <p14:tracePt t="58937" x="7119938" y="2889250"/>
          <p14:tracePt t="58945" x="7085013" y="2855913"/>
          <p14:tracePt t="58952" x="7077075" y="2846388"/>
          <p14:tracePt t="58961" x="7034213" y="2805113"/>
          <p14:tracePt t="58969" x="7018338" y="2778125"/>
          <p14:tracePt t="58978" x="7008813" y="2762250"/>
          <p14:tracePt t="58984" x="6992938" y="2736850"/>
          <p14:tracePt t="58993" x="6983413" y="2736850"/>
          <p14:tracePt t="59001" x="6967538" y="2727325"/>
          <p14:tracePt t="59008" x="6958013" y="2711450"/>
          <p14:tracePt t="59016" x="6915150" y="2701925"/>
          <p14:tracePt t="59024" x="6907213" y="2701925"/>
          <p14:tracePt t="59032" x="6889750" y="2701925"/>
          <p14:tracePt t="59041" x="6848475" y="2701925"/>
          <p14:tracePt t="59058" x="6823075" y="2701925"/>
          <p14:tracePt t="59064" x="6780213" y="2701925"/>
          <p14:tracePt t="59072" x="6711950" y="2701925"/>
          <p14:tracePt t="59080" x="6704013" y="2701925"/>
          <p14:tracePt t="59088" x="6686550" y="2701925"/>
          <p14:tracePt t="59096" x="6653213" y="2701925"/>
          <p14:tracePt t="59104" x="6635750" y="2701925"/>
          <p14:tracePt t="59112" x="6626225" y="2701925"/>
          <p14:tracePt t="59129" x="6610350" y="2701925"/>
          <p14:tracePt t="59136" x="6600825" y="2711450"/>
          <p14:tracePt t="59161" x="6600825" y="2727325"/>
          <p14:tracePt t="59169" x="6600825" y="2736850"/>
          <p14:tracePt t="59176" x="6575425" y="2762250"/>
          <p14:tracePt t="59184" x="6575425" y="2795588"/>
          <p14:tracePt t="59192" x="6559550" y="2820988"/>
          <p14:tracePt t="59208" x="6559550" y="2846388"/>
          <p14:tracePt t="59216" x="6559550" y="2863850"/>
          <p14:tracePt t="59225" x="6559550" y="2871788"/>
          <p14:tracePt t="59232" x="6559550" y="2881313"/>
          <p14:tracePt t="59241" x="6559550" y="2922588"/>
          <p14:tracePt t="59248" x="6559550" y="2940050"/>
          <p14:tracePt t="59258" x="6575425" y="2965450"/>
          <p14:tracePt t="59264" x="6592888" y="3008313"/>
          <p14:tracePt t="59273" x="6600825" y="3025775"/>
          <p14:tracePt t="59281" x="6635750" y="3084513"/>
          <p14:tracePt t="59288" x="6643688" y="3094038"/>
          <p14:tracePt t="59296" x="6669088" y="3119438"/>
          <p14:tracePt t="59305" x="6719888" y="3152775"/>
          <p14:tracePt t="59312" x="6729413" y="3170238"/>
          <p14:tracePt t="59320" x="6762750" y="3203575"/>
          <p14:tracePt t="59329" x="6788150" y="3221038"/>
          <p14:tracePt t="59336" x="6805613" y="3238500"/>
          <p14:tracePt t="59345" x="6864350" y="3279775"/>
          <p14:tracePt t="59361" x="6907213" y="3297238"/>
          <p14:tracePt t="59369" x="6924675" y="3297238"/>
          <p14:tracePt t="59376" x="6950075" y="3305175"/>
          <p14:tracePt t="59384" x="6975475" y="3305175"/>
          <p14:tracePt t="59392" x="6983413" y="3305175"/>
          <p14:tracePt t="59401" x="7000875" y="3322638"/>
          <p14:tracePt t="59408" x="7008813" y="3322638"/>
          <p14:tracePt t="59416" x="7034213" y="3322638"/>
          <p14:tracePt t="59424" x="7051675" y="3322638"/>
          <p14:tracePt t="59432" x="7059613" y="3322638"/>
          <p14:tracePt t="59441" x="7077075" y="3322638"/>
          <p14:tracePt t="59448" x="7102475" y="3322638"/>
          <p14:tracePt t="59458" x="7112000" y="3322638"/>
          <p14:tracePt t="59464" x="7137400" y="3322638"/>
          <p14:tracePt t="59473" x="7188200" y="3297238"/>
          <p14:tracePt t="59481" x="7213600" y="3263900"/>
          <p14:tracePt t="59488" x="7246938" y="3178175"/>
          <p14:tracePt t="59496" x="7281863" y="3127375"/>
          <p14:tracePt t="59505" x="7297738" y="3101975"/>
          <p14:tracePt t="59512" x="7315200" y="3033713"/>
          <p14:tracePt t="59520" x="7315200" y="2974975"/>
          <p14:tracePt t="59529" x="7340600" y="2922588"/>
          <p14:tracePt t="59536" x="7358063" y="2863850"/>
          <p14:tracePt t="59545" x="7358063" y="2813050"/>
          <p14:tracePt t="59552" x="7358063" y="2787650"/>
          <p14:tracePt t="59561" x="7358063" y="2778125"/>
          <p14:tracePt t="59568" x="7358063" y="2736850"/>
          <p14:tracePt t="59577" x="7358063" y="2719388"/>
          <p14:tracePt t="59592" x="7358063" y="2676525"/>
          <p14:tracePt t="59600" x="7323138" y="2651125"/>
          <p14:tracePt t="59608" x="7315200" y="2633663"/>
          <p14:tracePt t="59616" x="7289800" y="2625725"/>
          <p14:tracePt t="59624" x="7272338" y="2625725"/>
          <p14:tracePt t="59632" x="7229475" y="2600325"/>
          <p14:tracePt t="59641" x="7221538" y="2600325"/>
          <p14:tracePt t="59648" x="7196138" y="2582863"/>
          <p14:tracePt t="59664" x="7170738" y="2582863"/>
          <p14:tracePt t="59721" x="7153275" y="2582863"/>
          <p14:tracePt t="59729" x="7127875" y="2582863"/>
          <p14:tracePt t="59737" x="7085013" y="2582863"/>
          <p14:tracePt t="59746" x="7059613" y="2582863"/>
          <p14:tracePt t="59753" x="6992938" y="2582863"/>
          <p14:tracePt t="59762" x="6950075" y="2592388"/>
          <p14:tracePt t="59769" x="6899275" y="2625725"/>
          <p14:tracePt t="59777" x="6873875" y="2625725"/>
          <p14:tracePt t="59785" x="6838950" y="2633663"/>
          <p14:tracePt t="59825" x="6813550" y="2668588"/>
          <p14:tracePt t="59841" x="6813550" y="2676525"/>
          <p14:tracePt t="59849" x="6780213" y="2736850"/>
          <p14:tracePt t="59858" x="6762750" y="2805113"/>
          <p14:tracePt t="59865" x="6762750" y="2846388"/>
          <p14:tracePt t="59873" x="6762750" y="2914650"/>
          <p14:tracePt t="59881" x="6762750" y="2957513"/>
          <p14:tracePt t="59893" x="6762750" y="2974975"/>
          <p14:tracePt t="59897" x="6762750" y="3000375"/>
          <p14:tracePt t="59905" x="6762750" y="3025775"/>
          <p14:tracePt t="59913" x="6754813" y="3051175"/>
          <p14:tracePt t="59921" x="6754813" y="3067050"/>
          <p14:tracePt t="59930" x="6754813" y="3094038"/>
          <p14:tracePt t="59937" x="6754813" y="3101975"/>
          <p14:tracePt t="59953" x="6737350" y="3109913"/>
          <p14:tracePt t="59961" x="6737350" y="3127375"/>
          <p14:tracePt t="59969" x="6737350" y="3186113"/>
          <p14:tracePt t="59977" x="6737350" y="3195638"/>
          <p14:tracePt t="59985" x="6737350" y="3221038"/>
          <p14:tracePt t="60001" x="6737350" y="3228975"/>
          <p14:tracePt t="60008" x="6737350" y="3246438"/>
          <p14:tracePt t="60025" x="6737350" y="3254375"/>
          <p14:tracePt t="60033" x="6737350" y="3279775"/>
          <p14:tracePt t="60042" x="6737350" y="3297238"/>
          <p14:tracePt t="60049" x="6745288" y="3305175"/>
          <p14:tracePt t="60058" x="6754813" y="3322638"/>
          <p14:tracePt t="60064" x="6780213" y="3330575"/>
          <p14:tracePt t="60073" x="6848475" y="3365500"/>
          <p14:tracePt t="60081" x="6881813" y="3382963"/>
          <p14:tracePt t="60089" x="6950075" y="3416300"/>
          <p14:tracePt t="60097" x="6992938" y="3416300"/>
          <p14:tracePt t="60105" x="7018338" y="3441700"/>
          <p14:tracePt t="60113" x="7034213" y="3459163"/>
          <p14:tracePt t="60121" x="7043738" y="3467100"/>
          <p14:tracePt t="60130" x="7077075" y="3492500"/>
          <p14:tracePt t="60137" x="7085013" y="3527425"/>
          <p14:tracePt t="60146" x="7137400" y="3560763"/>
          <p14:tracePt t="60153" x="7162800" y="3586163"/>
          <p14:tracePt t="60162" x="7229475" y="3586163"/>
          <p14:tracePt t="60168" x="7239000" y="3586163"/>
          <p14:tracePt t="60185" x="7281863" y="3586163"/>
          <p14:tracePt t="60193" x="7297738" y="3586163"/>
          <p14:tracePt t="60201" x="7323138" y="3586163"/>
          <p14:tracePt t="60208" x="7366000" y="3586163"/>
          <p14:tracePt t="60378" x="7366000" y="3594100"/>
          <p14:tracePt t="60402" x="7391400" y="3594100"/>
          <p14:tracePt t="60410" x="7527925" y="3509963"/>
          <p14:tracePt t="60418" x="7766050" y="3340100"/>
          <p14:tracePt t="60426" x="7951788" y="3254375"/>
          <p14:tracePt t="60432" x="8096250" y="3186113"/>
          <p14:tracePt t="60442" x="8199438" y="3101975"/>
          <p14:tracePt t="60448" x="8250238" y="3059113"/>
          <p14:tracePt t="60458" x="8301038" y="3008313"/>
          <p14:tracePt t="60465" x="8334375" y="2974975"/>
          <p14:tracePt t="60473" x="8359775" y="2949575"/>
          <p14:tracePt t="60480" x="8377238" y="2932113"/>
          <p14:tracePt t="60489" x="8402638" y="2922588"/>
          <p14:tracePt t="60497" x="8428038" y="2906713"/>
          <p14:tracePt t="60505" x="8445500" y="2889250"/>
          <p14:tracePt t="60513" x="8453438" y="2881313"/>
          <p14:tracePt t="60521" x="8462963" y="2871788"/>
          <p14:tracePt t="60529" x="8504238" y="2838450"/>
          <p14:tracePt t="60537" x="8539163" y="2813050"/>
          <p14:tracePt t="60545" x="8580438" y="2795588"/>
          <p14:tracePt t="60553" x="8615363" y="2762250"/>
          <p14:tracePt t="60562" x="8683625" y="2711450"/>
          <p14:tracePt t="60569" x="8699500" y="2686050"/>
          <p14:tracePt t="60577" x="8742363" y="2651125"/>
          <p14:tracePt t="60585" x="8793163" y="2617788"/>
          <p14:tracePt t="60593" x="8828088" y="2592388"/>
          <p14:tracePt t="60601" x="8869363" y="2557463"/>
          <p14:tracePt t="60609" x="8937625" y="2524125"/>
          <p14:tracePt t="60617" x="8988425" y="2506663"/>
          <p14:tracePt t="60625" x="8997950" y="2498725"/>
          <p14:tracePt t="60632" x="9039225" y="2481263"/>
          <p14:tracePt t="60642" x="9074150" y="2455863"/>
          <p14:tracePt t="60680" x="9082088" y="2438400"/>
          <p14:tracePt t="60696" x="9091613" y="2430463"/>
          <p14:tracePt t="60986" x="9107488" y="2413000"/>
          <p14:tracePt t="61001" x="9117013" y="2422525"/>
          <p14:tracePt t="61009" x="9132888" y="2422525"/>
          <p14:tracePt t="61024" x="9158288" y="2430463"/>
          <p14:tracePt t="61032" x="9167813" y="2447925"/>
          <p14:tracePt t="61186" x="9183688" y="2447925"/>
          <p14:tracePt t="61194" x="9193213" y="2447925"/>
          <p14:tracePt t="61201" x="9201150" y="2447925"/>
          <p14:tracePt t="61209" x="9236075" y="2447925"/>
          <p14:tracePt t="61217" x="9244013" y="2447925"/>
          <p14:tracePt t="61233" x="9251950" y="2447925"/>
          <p14:tracePt t="61242" x="9269413" y="2447925"/>
          <p14:tracePt t="61265" x="9312275" y="2447925"/>
          <p14:tracePt t="62169" x="9320213" y="2455863"/>
          <p14:tracePt t="62176" x="9328150" y="2473325"/>
          <p14:tracePt t="62193" x="9345613" y="2506663"/>
          <p14:tracePt t="62297" x="9380538" y="2541588"/>
          <p14:tracePt t="62314" x="9388475" y="2549525"/>
          <p14:tracePt t="62329" x="9396413" y="2566988"/>
          <p14:tracePt t="64169" x="9371013" y="2582863"/>
          <p14:tracePt t="64177" x="9286875" y="2582863"/>
          <p14:tracePt t="64185" x="9117013" y="2582863"/>
          <p14:tracePt t="64192" x="8972550" y="2582863"/>
          <p14:tracePt t="64200" x="8853488" y="2582863"/>
          <p14:tracePt t="64208" x="8709025" y="2582863"/>
          <p14:tracePt t="64216" x="8597900" y="2582863"/>
          <p14:tracePt t="64224" x="8478838" y="2582863"/>
          <p14:tracePt t="64232" x="8308975" y="2582863"/>
          <p14:tracePt t="64240" x="8164513" y="2582863"/>
          <p14:tracePt t="64248" x="7994650" y="2582863"/>
          <p14:tracePt t="64257" x="7824788" y="2582863"/>
          <p14:tracePt t="64264" x="7629525" y="2600325"/>
          <p14:tracePt t="64273" x="7426325" y="2625725"/>
          <p14:tracePt t="64280" x="7307263" y="2643188"/>
          <p14:tracePt t="64289" x="7213600" y="2686050"/>
          <p14:tracePt t="64296" x="7145338" y="2701925"/>
          <p14:tracePt t="64304" x="7137400" y="2711450"/>
          <p14:tracePt t="64321" x="7119938" y="2711450"/>
          <p14:tracePt t="64385" x="7112000" y="2719388"/>
          <p14:tracePt t="64401" x="7137400" y="2719388"/>
          <p14:tracePt t="64409" x="7170738" y="2752725"/>
          <p14:tracePt t="64449" x="7170738" y="2762250"/>
          <p14:tracePt t="64457" x="7170738" y="2787650"/>
          <p14:tracePt t="64465" x="7170738" y="2820988"/>
          <p14:tracePt t="64474" x="7170738" y="2846388"/>
          <p14:tracePt t="64481" x="7170738" y="2871788"/>
          <p14:tracePt t="64489" x="7170738" y="2897188"/>
          <p14:tracePt t="64496" x="7170738" y="2949575"/>
          <p14:tracePt t="64504" x="7145338" y="2990850"/>
          <p14:tracePt t="64521" x="7127875" y="3059113"/>
          <p14:tracePt t="64528" x="7102475" y="3084513"/>
          <p14:tracePt t="64537" x="7085013" y="3119438"/>
          <p14:tracePt t="64545" x="7077075" y="3127375"/>
          <p14:tracePt t="64552" x="7059613" y="3144838"/>
          <p14:tracePt t="64561" x="7051675" y="3152775"/>
          <p14:tracePt t="64698" x="7069138" y="3170238"/>
          <p14:tracePt t="64706" x="7077075" y="3178175"/>
          <p14:tracePt t="64714" x="7094538" y="3178175"/>
          <p14:tracePt t="64721" x="7153275" y="3195638"/>
          <p14:tracePt t="64729" x="7162800" y="3195638"/>
          <p14:tracePt t="64736" x="7204075" y="3195638"/>
          <p14:tracePt t="64745" x="7213600" y="3203575"/>
          <p14:tracePt t="64752" x="7229475" y="3203575"/>
          <p14:tracePt t="64761" x="7264400" y="3203575"/>
          <p14:tracePt t="64768" x="7281863" y="3203575"/>
          <p14:tracePt t="64793" x="7289800" y="3203575"/>
          <p14:tracePt t="64897" x="7315200" y="3203575"/>
          <p14:tracePt t="64906" x="7340600" y="3203575"/>
          <p14:tracePt t="64913" x="7373938" y="3203575"/>
          <p14:tracePt t="64922" x="7416800" y="3203575"/>
          <p14:tracePt t="64929" x="7459663" y="3203575"/>
          <p14:tracePt t="64937" x="7493000" y="3203575"/>
          <p14:tracePt t="64945" x="7535863" y="3203575"/>
          <p14:tracePt t="64953" x="7545388" y="3203575"/>
          <p14:tracePt t="64961" x="7561263" y="3203575"/>
          <p14:tracePt t="64968" x="7570788" y="3203575"/>
          <p14:tracePt t="64977" x="7596188" y="3203575"/>
          <p14:tracePt t="64984" x="7621588" y="3203575"/>
          <p14:tracePt t="65000" x="7654925" y="3221038"/>
          <p14:tracePt t="65008" x="7705725" y="3271838"/>
          <p14:tracePt t="65016" x="7705725" y="3314700"/>
          <p14:tracePt t="65024" x="7705725" y="3340100"/>
          <p14:tracePt t="65032" x="7756525" y="3408363"/>
          <p14:tracePt t="65040" x="7766050" y="3408363"/>
          <p14:tracePt t="65056" x="7781925" y="3408363"/>
          <p14:tracePt t="65192" x="7791450" y="3424238"/>
          <p14:tracePt t="65200" x="7850188" y="3424238"/>
          <p14:tracePt t="65209" x="7935913" y="3416300"/>
          <p14:tracePt t="65216" x="8004175" y="3398838"/>
          <p14:tracePt t="65224" x="8096250" y="3355975"/>
          <p14:tracePt t="65232" x="8174038" y="3305175"/>
          <p14:tracePt t="65240" x="8181975" y="3238500"/>
          <p14:tracePt t="65248" x="8181975" y="3152775"/>
          <p14:tracePt t="65256" x="8181975" y="3084513"/>
          <p14:tracePt t="65264" x="8215313" y="3059113"/>
          <p14:tracePt t="65273" x="8283575" y="3041650"/>
          <p14:tracePt t="65280" x="8343900" y="3041650"/>
          <p14:tracePt t="65288" x="8410575" y="2990850"/>
          <p14:tracePt t="65296" x="8478838" y="2974975"/>
          <p14:tracePt t="65304" x="8521700" y="2974975"/>
          <p14:tracePt t="65312" x="8539163" y="2957513"/>
          <p14:tracePt t="65320" x="8580438" y="2949575"/>
          <p14:tracePt t="65328" x="8605838" y="2914650"/>
          <p14:tracePt t="65336" x="8640763" y="2897188"/>
          <p14:tracePt t="65344" x="8666163" y="2889250"/>
          <p14:tracePt t="65352" x="8683625" y="2871788"/>
          <p14:tracePt t="65361" x="8691563" y="2863850"/>
          <p14:tracePt t="65368" x="8734425" y="2838450"/>
          <p14:tracePt t="65377" x="8802688" y="2820988"/>
          <p14:tracePt t="65384" x="8861425" y="2820988"/>
          <p14:tracePt t="65393" x="8912225" y="2805113"/>
          <p14:tracePt t="65400" x="8980488" y="2770188"/>
          <p14:tracePt t="65409" x="8988425" y="2770188"/>
          <p14:tracePt t="65416" x="8997950" y="2752725"/>
          <p14:tracePt t="65698" x="9013825" y="2752725"/>
          <p14:tracePt t="65723" x="9023350" y="2752725"/>
          <p14:tracePt t="65753" x="9039225" y="2752725"/>
          <p14:tracePt t="65769" x="9048750" y="2752725"/>
          <p14:tracePt t="65824" x="9091613" y="2762250"/>
          <p14:tracePt t="65985" x="9099550" y="2762250"/>
          <p14:tracePt t="67137" x="9117013" y="2770188"/>
          <p14:tracePt t="67160" x="9124950" y="2805113"/>
          <p14:tracePt t="67176" x="9142413" y="2805113"/>
          <p14:tracePt t="67184" x="9150350" y="2813050"/>
          <p14:tracePt t="67200" x="9167813" y="2820988"/>
          <p14:tracePt t="68313" x="9158288" y="2820988"/>
          <p14:tracePt t="68322" x="9150350" y="2820988"/>
          <p14:tracePt t="68329" x="9132888" y="2820988"/>
          <p14:tracePt t="68337" x="9107488" y="2820988"/>
          <p14:tracePt t="68352" x="9099550" y="2820988"/>
          <p14:tracePt t="70865" x="9091613" y="2820988"/>
          <p14:tracePt t="70874" x="9074150" y="2820988"/>
          <p14:tracePt t="70881" x="9031288" y="2805113"/>
          <p14:tracePt t="70890" x="9023350" y="2795588"/>
          <p14:tracePt t="70896" x="9005888" y="2795588"/>
          <p14:tracePt t="70904" x="8947150" y="2762250"/>
          <p14:tracePt t="70912" x="8921750" y="2752725"/>
          <p14:tracePt t="70920" x="8894763" y="2752725"/>
          <p14:tracePt t="70928" x="8861425" y="2736850"/>
          <p14:tracePt t="70936" x="8802688" y="2736850"/>
          <p14:tracePt t="70944" x="8716963" y="2719388"/>
          <p14:tracePt t="70952" x="8597900" y="2719388"/>
          <p14:tracePt t="70960" x="8529638" y="2686050"/>
          <p14:tracePt t="70968" x="8462963" y="2686050"/>
          <p14:tracePt t="70976" x="8435975" y="2686050"/>
          <p14:tracePt t="70984" x="8410575" y="2686050"/>
          <p14:tracePt t="70993" x="8369300" y="2686050"/>
          <p14:tracePt t="71000" x="8334375" y="2686050"/>
          <p14:tracePt t="71009" x="8326438" y="2686050"/>
          <p14:tracePt t="71016" x="8301038" y="2686050"/>
          <p14:tracePt t="71025" x="8258175" y="2686050"/>
          <p14:tracePt t="71032" x="8189913" y="2668588"/>
          <p14:tracePt t="71040" x="8164513" y="2668588"/>
          <p14:tracePt t="71048" x="8096250" y="2651125"/>
          <p14:tracePt t="71056" x="8004175" y="2633663"/>
          <p14:tracePt t="71064" x="7977188" y="2633663"/>
          <p14:tracePt t="71073" x="7951788" y="2633663"/>
          <p14:tracePt t="71080" x="7926388" y="2633663"/>
          <p14:tracePt t="71089" x="7910513" y="2633663"/>
          <p14:tracePt t="71104" x="7885113" y="2633663"/>
          <p14:tracePt t="71120" x="7875588" y="2633663"/>
          <p14:tracePt t="71160" x="7850188" y="2633663"/>
          <p14:tracePt t="71168" x="7799388" y="2633663"/>
          <p14:tracePt t="71177" x="7791450" y="2633663"/>
          <p14:tracePt t="71184" x="7748588" y="2633663"/>
          <p14:tracePt t="71193" x="7740650" y="2633663"/>
          <p14:tracePt t="71200" x="7723188" y="2633663"/>
          <p14:tracePt t="71225" x="7715250" y="2633663"/>
          <p14:tracePt t="71232" x="7672388" y="2633663"/>
          <p14:tracePt t="71240" x="7646988" y="2651125"/>
          <p14:tracePt t="71248" x="7629525" y="2660650"/>
          <p14:tracePt t="71257" x="7621588" y="2676525"/>
          <p14:tracePt t="71264" x="7596188" y="2676525"/>
          <p14:tracePt t="71273" x="7545388" y="2676525"/>
          <p14:tracePt t="71280" x="7535863" y="2686050"/>
          <p14:tracePt t="71290" x="7510463" y="2686050"/>
          <p14:tracePt t="71296" x="7467600" y="2686050"/>
          <p14:tracePt t="71305" x="7434263" y="2701925"/>
          <p14:tracePt t="71312" x="7391400" y="2701925"/>
          <p14:tracePt t="71320" x="7366000" y="2701925"/>
          <p14:tracePt t="71328" x="7315200" y="2701925"/>
          <p14:tracePt t="71336" x="7272338" y="2736850"/>
          <p14:tracePt t="71352" x="7256463" y="2736850"/>
          <p14:tracePt t="71490" x="7264400" y="2736850"/>
          <p14:tracePt t="71497" x="7340600" y="2711450"/>
          <p14:tracePt t="71506" x="7400925" y="2633663"/>
          <p14:tracePt t="71515" x="7442200" y="2592388"/>
          <p14:tracePt t="71522" x="7502525" y="2489200"/>
          <p14:tracePt t="71530" x="7561263" y="2413000"/>
          <p14:tracePt t="71537" x="7596188" y="2344738"/>
          <p14:tracePt t="71545" x="7637463" y="2166938"/>
          <p14:tracePt t="71552" x="7672388" y="2141538"/>
          <p14:tracePt t="71561" x="7688263" y="2047875"/>
          <p14:tracePt t="71568" x="7705725" y="1989138"/>
          <p14:tracePt t="71577" x="7705725" y="1920875"/>
          <p14:tracePt t="71584" x="7705725" y="1895475"/>
          <p14:tracePt t="71593" x="7705725" y="1870075"/>
          <p14:tracePt t="71601" x="7705725" y="1852613"/>
          <p14:tracePt t="71681" x="7697788" y="1860550"/>
          <p14:tracePt t="71690" x="7654925" y="1903413"/>
          <p14:tracePt t="71697" x="7604125" y="1954213"/>
          <p14:tracePt t="71705" x="7578725" y="1997075"/>
          <p14:tracePt t="71713" x="7545388" y="2047875"/>
          <p14:tracePt t="71722" x="7510463" y="2090738"/>
          <p14:tracePt t="71729" x="7493000" y="2141538"/>
          <p14:tracePt t="71737" x="7493000" y="2166938"/>
          <p14:tracePt t="71746" x="7493000" y="2174875"/>
          <p14:tracePt t="71801" x="7502525" y="2192338"/>
          <p14:tracePt t="71809" x="7545388" y="2184400"/>
          <p14:tracePt t="71816" x="7596188" y="2116138"/>
          <p14:tracePt t="71825" x="7654925" y="1989138"/>
          <p14:tracePt t="71832" x="7740650" y="1860550"/>
          <p14:tracePt t="71840" x="7807325" y="1741488"/>
          <p14:tracePt t="71848" x="7824788" y="1649413"/>
          <p14:tracePt t="71856" x="7859713" y="1546225"/>
          <p14:tracePt t="71864" x="7893050" y="1477963"/>
          <p14:tracePt t="71873" x="7893050" y="1452563"/>
          <p14:tracePt t="71880" x="7910513" y="1419225"/>
          <p14:tracePt t="71889" x="7910513" y="1393825"/>
          <p14:tracePt t="71945" x="7910513" y="1385888"/>
          <p14:tracePt t="71953" x="7885113" y="1385888"/>
          <p14:tracePt t="71962" x="7791450" y="1393825"/>
          <p14:tracePt t="71969" x="7766050" y="1393825"/>
          <p14:tracePt t="71977" x="7723188" y="1411288"/>
          <p14:tracePt t="71985" x="7672388" y="1427163"/>
          <p14:tracePt t="71993" x="7646988" y="1436688"/>
          <p14:tracePt t="72009" x="7596188" y="1452563"/>
          <p14:tracePt t="72016" x="7586663" y="1487488"/>
          <p14:tracePt t="72024" x="7570788" y="1530350"/>
          <p14:tracePt t="72032" x="7553325" y="1555750"/>
          <p14:tracePt t="72040" x="7518400" y="1622425"/>
          <p14:tracePt t="72048" x="7502525" y="1674813"/>
          <p14:tracePt t="72056" x="7502525" y="1700213"/>
          <p14:tracePt t="72064" x="7502525" y="1725613"/>
          <p14:tracePt t="72073" x="7502525" y="1776413"/>
          <p14:tracePt t="72080" x="7502525" y="1784350"/>
          <p14:tracePt t="72096" x="7510463" y="1809750"/>
          <p14:tracePt t="72105" x="7535863" y="1844675"/>
          <p14:tracePt t="72112" x="7553325" y="1852613"/>
          <p14:tracePt t="72121" x="7596188" y="1852613"/>
          <p14:tracePt t="72128" x="7654925" y="1852613"/>
          <p14:tracePt t="72137" x="7740650" y="1852613"/>
          <p14:tracePt t="72144" x="7832725" y="1870075"/>
          <p14:tracePt t="72152" x="7943850" y="1870075"/>
          <p14:tracePt t="72161" x="8096250" y="1835150"/>
          <p14:tracePt t="72169" x="8215313" y="1819275"/>
          <p14:tracePt t="72177" x="8334375" y="1776413"/>
          <p14:tracePt t="72184" x="8462963" y="1716088"/>
          <p14:tracePt t="72193" x="8529638" y="1682750"/>
          <p14:tracePt t="72201" x="8580438" y="1631950"/>
          <p14:tracePt t="72209" x="8658225" y="1571625"/>
          <p14:tracePt t="72217" x="8674100" y="1546225"/>
          <p14:tracePt t="72226" x="8674100" y="1538288"/>
          <p14:tracePt t="72232" x="8674100" y="1512888"/>
          <p14:tracePt t="72240" x="8674100" y="1495425"/>
          <p14:tracePt t="72248" x="8674100" y="1487488"/>
          <p14:tracePt t="72257" x="8648700" y="1427163"/>
          <p14:tracePt t="72264" x="8605838" y="1393825"/>
          <p14:tracePt t="72273" x="8539163" y="1376363"/>
          <p14:tracePt t="72280" x="8445500" y="1343025"/>
          <p14:tracePt t="72290" x="8351838" y="1317625"/>
          <p14:tracePt t="72296" x="8181975" y="1317625"/>
          <p14:tracePt t="72305" x="8004175" y="1300163"/>
          <p14:tracePt t="72312" x="7859713" y="1300163"/>
          <p14:tracePt t="72321" x="7723188" y="1300163"/>
          <p14:tracePt t="72328" x="7604125" y="1300163"/>
          <p14:tracePt t="72337" x="7434263" y="1300163"/>
          <p14:tracePt t="72345" x="7348538" y="1300163"/>
          <p14:tracePt t="72352" x="7221538" y="1350963"/>
          <p14:tracePt t="72361" x="7153275" y="1385888"/>
          <p14:tracePt t="72369" x="7102475" y="1419225"/>
          <p14:tracePt t="72377" x="7077075" y="1436688"/>
          <p14:tracePt t="72385" x="7059613" y="1436688"/>
          <p14:tracePt t="72393" x="7051675" y="1444625"/>
          <p14:tracePt t="72425" x="7034213" y="1462088"/>
          <p14:tracePt t="72440" x="7034213" y="1487488"/>
          <p14:tracePt t="72449" x="7034213" y="1512888"/>
          <p14:tracePt t="72457" x="7034213" y="1555750"/>
          <p14:tracePt t="72464" x="7085013" y="1622425"/>
          <p14:tracePt t="72473" x="7112000" y="1674813"/>
          <p14:tracePt t="72481" x="7170738" y="1766888"/>
          <p14:tracePt t="72490" x="7178675" y="1776413"/>
          <p14:tracePt t="72496" x="7221538" y="1819275"/>
          <p14:tracePt t="72505" x="7272338" y="1852613"/>
          <p14:tracePt t="72512" x="7340600" y="1903413"/>
          <p14:tracePt t="72520" x="7391400" y="1920875"/>
          <p14:tracePt t="72528" x="7434263" y="1938338"/>
          <p14:tracePt t="72536" x="7502525" y="1938338"/>
          <p14:tracePt t="72544" x="7545388" y="1938338"/>
          <p14:tracePt t="72552" x="7629525" y="1938338"/>
          <p14:tracePt t="72561" x="7715250" y="1938338"/>
          <p14:tracePt t="72568" x="7842250" y="1903413"/>
          <p14:tracePt t="72577" x="7961313" y="1844675"/>
          <p14:tracePt t="72584" x="8062913" y="1784350"/>
          <p14:tracePt t="72593" x="8139113" y="1725613"/>
          <p14:tracePt t="72600" x="8232775" y="1665288"/>
          <p14:tracePt t="72609" x="8308975" y="1589088"/>
          <p14:tracePt t="72616" x="8385175" y="1555750"/>
          <p14:tracePt t="72625" x="8428038" y="1504950"/>
          <p14:tracePt t="72632" x="8445500" y="1495425"/>
          <p14:tracePt t="72640" x="8453438" y="1477963"/>
          <p14:tracePt t="72664" x="8453438" y="1452563"/>
          <p14:tracePt t="72673" x="8453438" y="1444625"/>
          <p14:tracePt t="72680" x="8453438" y="1427163"/>
          <p14:tracePt t="72690" x="8453438" y="1401763"/>
          <p14:tracePt t="72696" x="8334375" y="1350963"/>
          <p14:tracePt t="72705" x="8215313" y="1325563"/>
          <p14:tracePt t="72712" x="8105775" y="1325563"/>
          <p14:tracePt t="72720" x="7961313" y="1325563"/>
          <p14:tracePt t="72729" x="7791450" y="1325563"/>
          <p14:tracePt t="72737" x="7672388" y="1325563"/>
          <p14:tracePt t="72744" x="7586663" y="1325563"/>
          <p14:tracePt t="72752" x="7502525" y="1325563"/>
          <p14:tracePt t="72761" x="7408863" y="1333500"/>
          <p14:tracePt t="72769" x="7358063" y="1350963"/>
          <p14:tracePt t="72777" x="7348538" y="1368425"/>
          <p14:tracePt t="72825" x="7340600" y="1376363"/>
          <p14:tracePt t="72840" x="7340600" y="1419225"/>
          <p14:tracePt t="72849" x="7340600" y="1477963"/>
          <p14:tracePt t="72856" x="7340600" y="1530350"/>
          <p14:tracePt t="72865" x="7340600" y="1589088"/>
          <p14:tracePt t="72873" x="7366000" y="1682750"/>
          <p14:tracePt t="72881" x="7391400" y="1708150"/>
          <p14:tracePt t="72891" x="7408863" y="1758950"/>
          <p14:tracePt t="72897" x="7459663" y="1827213"/>
          <p14:tracePt t="72905" x="7570788" y="1928813"/>
          <p14:tracePt t="72913" x="7596188" y="1946275"/>
          <p14:tracePt t="72921" x="7646988" y="1979613"/>
          <p14:tracePt t="72929" x="7756525" y="2014538"/>
          <p14:tracePt t="72937" x="7799388" y="2030413"/>
          <p14:tracePt t="72945" x="7885113" y="2030413"/>
          <p14:tracePt t="72953" x="7977188" y="2030413"/>
          <p14:tracePt t="72961" x="8062913" y="2030413"/>
          <p14:tracePt t="72969" x="8147050" y="2030413"/>
          <p14:tracePt t="72977" x="8240713" y="2005013"/>
          <p14:tracePt t="72984" x="8351838" y="1895475"/>
          <p14:tracePt t="72993" x="8402638" y="1844675"/>
          <p14:tracePt t="73001" x="8428038" y="1819275"/>
          <p14:tracePt t="73010" x="8445500" y="1766888"/>
          <p14:tracePt t="73017" x="8462963" y="1725613"/>
          <p14:tracePt t="73025" x="8462963" y="1700213"/>
          <p14:tracePt t="73033" x="8462963" y="1665288"/>
          <p14:tracePt t="73040" x="8462963" y="1657350"/>
          <p14:tracePt t="73049" x="8462963" y="1631950"/>
          <p14:tracePt t="73105" x="8453438" y="1622425"/>
          <p14:tracePt t="73113" x="8428038" y="1639888"/>
          <p14:tracePt t="73121" x="8394700" y="1776413"/>
          <p14:tracePt t="73129" x="8351838" y="1895475"/>
          <p14:tracePt t="73137" x="8351838" y="1979613"/>
          <p14:tracePt t="73146" x="8351838" y="2184400"/>
          <p14:tracePt t="73153" x="8351838" y="2293938"/>
          <p14:tracePt t="73162" x="8359775" y="2413000"/>
          <p14:tracePt t="73169" x="8402638" y="2541588"/>
          <p14:tracePt t="73177" x="8462963" y="2608263"/>
          <p14:tracePt t="73185" x="8504238" y="2643188"/>
          <p14:tracePt t="73194" x="8555038" y="2693988"/>
          <p14:tracePt t="73202" x="8564563" y="2701925"/>
          <p14:tracePt t="73209" x="8589963" y="2719388"/>
          <p14:tracePt t="73225" x="8605838" y="2744788"/>
          <p14:tracePt t="73233" x="8605838" y="2813050"/>
          <p14:tracePt t="73241" x="8580438" y="2855913"/>
          <p14:tracePt t="73249" x="8470900" y="2932113"/>
          <p14:tracePt t="73257" x="8343900" y="2974975"/>
          <p14:tracePt t="73265" x="8301038" y="2974975"/>
          <p14:tracePt t="73274" x="8291513" y="2974975"/>
          <p14:tracePt t="73442" x="8318500" y="2974975"/>
          <p14:tracePt t="73450" x="8521700" y="2906713"/>
          <p14:tracePt t="73459" x="8750300" y="2906713"/>
          <p14:tracePt t="73467" x="8843963" y="2881313"/>
          <p14:tracePt t="73475" x="8861425" y="2838450"/>
          <p14:tracePt t="73497" x="8929688" y="2863850"/>
          <p14:tracePt t="73505" x="8947150" y="2932113"/>
          <p14:tracePt t="73513" x="9005888" y="3051175"/>
          <p14:tracePt t="73521" x="9039225" y="3101975"/>
          <p14:tracePt t="73530" x="9091613" y="3152775"/>
          <p14:tracePt t="73537" x="9099550" y="3160713"/>
          <p14:tracePt t="73546" x="9107488" y="3178175"/>
          <p14:tracePt t="73569" x="9124950" y="3170238"/>
          <p14:tracePt t="73585" x="9132888" y="3160713"/>
          <p14:tracePt t="73649" x="9150350" y="3144838"/>
          <p14:tracePt t="74929" x="9142413" y="3152775"/>
          <p14:tracePt t="74946" x="9132888" y="3152775"/>
          <p14:tracePt t="74953" x="9074150" y="3152775"/>
          <p14:tracePt t="74960" x="9031288" y="3152775"/>
          <p14:tracePt t="74969" x="9005888" y="3152775"/>
          <p14:tracePt t="74976" x="8937625" y="3152775"/>
          <p14:tracePt t="74984" x="8929688" y="3152775"/>
          <p14:tracePt t="74993" x="8912225" y="3152775"/>
          <p14:tracePt t="75032" x="8886825" y="3152775"/>
          <p14:tracePt t="75153" x="8878888" y="3160713"/>
          <p14:tracePt t="75161" x="8878888" y="3178175"/>
          <p14:tracePt t="75169" x="8878888" y="3186113"/>
          <p14:tracePt t="75184" x="8878888" y="3195638"/>
          <p14:tracePt t="75200" x="8878888" y="3221038"/>
          <p14:tracePt t="75449" x="8861425" y="3238500"/>
          <p14:tracePt t="75497" x="8853488" y="3238500"/>
          <p14:tracePt t="75514" x="8828088" y="3238500"/>
          <p14:tracePt t="75521" x="8818563" y="3238500"/>
          <p14:tracePt t="75528" x="8802688" y="3238500"/>
          <p14:tracePt t="75536" x="8759825" y="3238500"/>
          <p14:tracePt t="75544" x="8750300" y="3238500"/>
          <p14:tracePt t="75552" x="8724900" y="3228975"/>
          <p14:tracePt t="75560" x="8691563" y="3221038"/>
          <p14:tracePt t="75568" x="8683625" y="3203575"/>
          <p14:tracePt t="75576" x="8658225" y="3195638"/>
          <p14:tracePt t="75585" x="8640763" y="3178175"/>
          <p14:tracePt t="75593" x="8597900" y="3152775"/>
          <p14:tracePt t="75609" x="8589963" y="3135313"/>
          <p14:tracePt t="75616" x="8564563" y="3109913"/>
          <p14:tracePt t="75625" x="8529638" y="3094038"/>
          <p14:tracePt t="75640" x="8521700" y="3084513"/>
          <p14:tracePt t="75656" x="8496300" y="3076575"/>
          <p14:tracePt t="75664" x="8478838" y="3076575"/>
          <p14:tracePt t="75672" x="8470900" y="3059113"/>
          <p14:tracePt t="75680" x="8462963" y="3051175"/>
          <p14:tracePt t="75696" x="8420100" y="3033713"/>
          <p14:tracePt t="75712" x="8402638" y="3033713"/>
          <p14:tracePt t="75720" x="8394700" y="3025775"/>
          <p14:tracePt t="75728" x="8369300" y="3025775"/>
          <p14:tracePt t="75736" x="8351838" y="3025775"/>
          <p14:tracePt t="75744" x="8326438" y="3008313"/>
          <p14:tracePt t="75752" x="8266113" y="3008313"/>
          <p14:tracePt t="75760" x="8215313" y="2974975"/>
          <p14:tracePt t="75768" x="8156575" y="2974975"/>
          <p14:tracePt t="75776" x="8105775" y="2957513"/>
          <p14:tracePt t="75784" x="8020050" y="2940050"/>
          <p14:tracePt t="75793" x="7977188" y="2940050"/>
          <p14:tracePt t="75800" x="7926388" y="2932113"/>
          <p14:tracePt t="75809" x="7900988" y="2932113"/>
          <p14:tracePt t="75816" x="7875588" y="2932113"/>
          <p14:tracePt t="75825" x="7824788" y="2897188"/>
          <p14:tracePt t="75832" x="7816850" y="2897188"/>
          <p14:tracePt t="75840" x="7799388" y="2897188"/>
          <p14:tracePt t="75848" x="7756525" y="2897188"/>
          <p14:tracePt t="75856" x="7731125" y="2897188"/>
          <p14:tracePt t="75864" x="7723188" y="2897188"/>
          <p14:tracePt t="75872" x="7697788" y="2881313"/>
          <p14:tracePt t="75890" x="7680325" y="2881313"/>
          <p14:tracePt t="75896" x="7654925" y="2871788"/>
          <p14:tracePt t="75906" x="7646988" y="2855913"/>
          <p14:tracePt t="75912" x="7629525" y="2855913"/>
          <p14:tracePt t="75920" x="7604125" y="2846388"/>
          <p14:tracePt t="75928" x="7596188" y="2830513"/>
          <p14:tracePt t="75936" x="7578725" y="2820988"/>
          <p14:tracePt t="75952" x="7553325" y="2805113"/>
          <p14:tracePt t="75960" x="7545388" y="2795588"/>
          <p14:tracePt t="76033" x="7527925" y="2795588"/>
          <p14:tracePt t="76041" x="7502525" y="2795588"/>
          <p14:tracePt t="76049" x="7459663" y="2795588"/>
          <p14:tracePt t="76056" x="7416800" y="2795588"/>
          <p14:tracePt t="76065" x="7383463" y="2795588"/>
          <p14:tracePt t="76073" x="7340600" y="2795588"/>
          <p14:tracePt t="76081" x="7315200" y="2805113"/>
          <p14:tracePt t="76121" x="7297738" y="2813050"/>
          <p14:tracePt t="76129" x="7297738" y="2820988"/>
          <p14:tracePt t="76137" x="7297738" y="2838450"/>
          <p14:tracePt t="76145" x="7297738" y="2889250"/>
          <p14:tracePt t="76153" x="7297738" y="2906713"/>
          <p14:tracePt t="76161" x="7297738" y="2914650"/>
          <p14:tracePt t="76169" x="7297738" y="2940050"/>
          <p14:tracePt t="76185" x="7297738" y="2957513"/>
          <p14:tracePt t="76194" x="7297738" y="2965450"/>
          <p14:tracePt t="76225" x="7297738" y="3008313"/>
          <p14:tracePt t="76233" x="7297738" y="3033713"/>
          <p14:tracePt t="76240" x="7307263" y="3051175"/>
          <p14:tracePt t="76257" x="7315200" y="3059113"/>
          <p14:tracePt t="76281" x="7340600" y="3059113"/>
          <p14:tracePt t="76290" x="7358063" y="3059113"/>
          <p14:tracePt t="76297" x="7383463" y="3084513"/>
          <p14:tracePt t="76305" x="7408863" y="3084513"/>
          <p14:tracePt t="76313" x="7416800" y="3101975"/>
          <p14:tracePt t="76321" x="7459663" y="3101975"/>
          <p14:tracePt t="76329" x="7527925" y="3119438"/>
          <p14:tracePt t="76337" x="7553325" y="3119438"/>
          <p14:tracePt t="76345" x="7570788" y="3119438"/>
          <p14:tracePt t="76353" x="7596188" y="3119438"/>
          <p14:tracePt t="76361" x="7604125" y="3119438"/>
          <p14:tracePt t="76369" x="7612063" y="3119438"/>
          <p14:tracePt t="76378" x="7629525" y="3119438"/>
          <p14:tracePt t="76385" x="7654925" y="3119438"/>
          <p14:tracePt t="76393" x="7662863" y="3119438"/>
          <p14:tracePt t="76401" x="7688263" y="3119438"/>
          <p14:tracePt t="76409" x="7740650" y="3109913"/>
          <p14:tracePt t="76417" x="7748588" y="3094038"/>
          <p14:tracePt t="76425" x="7766050" y="3084513"/>
          <p14:tracePt t="76433" x="7773988" y="3067050"/>
          <p14:tracePt t="76441" x="7773988" y="3041650"/>
          <p14:tracePt t="76449" x="7807325" y="3016250"/>
          <p14:tracePt t="76465" x="7816850" y="2982913"/>
          <p14:tracePt t="76497" x="7816850" y="2974975"/>
          <p14:tracePt t="76505" x="7816850" y="2965450"/>
          <p14:tracePt t="76513" x="7816850" y="2949575"/>
          <p14:tracePt t="76529" x="7816850" y="2940050"/>
          <p14:tracePt t="76545" x="7816850" y="2897188"/>
          <p14:tracePt t="76552" x="7799388" y="2881313"/>
          <p14:tracePt t="76561" x="7791450" y="2855913"/>
          <p14:tracePt t="76569" x="7773988" y="2846388"/>
          <p14:tracePt t="76577" x="7731125" y="2805113"/>
          <p14:tracePt t="76585" x="7723188" y="2787650"/>
          <p14:tracePt t="76594" x="7705725" y="2778125"/>
          <p14:tracePt t="76601" x="7697788" y="2770188"/>
          <p14:tracePt t="76609" x="7688263" y="2770188"/>
          <p14:tracePt t="76625" x="7672388" y="2752725"/>
          <p14:tracePt t="76665" x="7662863" y="2752725"/>
          <p14:tracePt t="76673" x="7637463" y="2752725"/>
          <p14:tracePt t="76681" x="7621588" y="2752725"/>
          <p14:tracePt t="76690" x="7612063" y="2752725"/>
          <p14:tracePt t="76706" x="7596188" y="2752725"/>
          <p14:tracePt t="76712" x="7570788" y="2752725"/>
          <p14:tracePt t="76721" x="7561263" y="2752725"/>
          <p14:tracePt t="76769" x="7535863" y="2762250"/>
          <p14:tracePt t="76785" x="7535863" y="2770188"/>
          <p14:tracePt t="76793" x="7535863" y="2787650"/>
          <p14:tracePt t="76801" x="7535863" y="2813050"/>
          <p14:tracePt t="76809" x="7518400" y="2838450"/>
          <p14:tracePt t="76817" x="7518400" y="2846388"/>
          <p14:tracePt t="76825" x="7493000" y="2881313"/>
          <p14:tracePt t="76833" x="7493000" y="2889250"/>
          <p14:tracePt t="76938" x="7493000" y="2906713"/>
          <p14:tracePt t="76953" x="7493000" y="2914650"/>
          <p14:tracePt t="76962" x="7502525" y="2957513"/>
          <p14:tracePt t="76969" x="7510463" y="2965450"/>
          <p14:tracePt t="76977" x="7527925" y="2990850"/>
          <p14:tracePt t="76984" x="7553325" y="3041650"/>
          <p14:tracePt t="76993" x="7570788" y="3051175"/>
          <p14:tracePt t="77000" x="7578725" y="3067050"/>
          <p14:tracePt t="77016" x="7596188" y="3076575"/>
          <p14:tracePt t="77025" x="7621588" y="3101975"/>
          <p14:tracePt t="77032" x="7629525" y="3101975"/>
          <p14:tracePt t="77040" x="7646988" y="3119438"/>
          <p14:tracePt t="77048" x="7680325" y="3127375"/>
          <p14:tracePt t="77056" x="7731125" y="3144838"/>
          <p14:tracePt t="77064" x="7756525" y="3160713"/>
          <p14:tracePt t="77072" x="7824788" y="3195638"/>
          <p14:tracePt t="77080" x="7842250" y="3195638"/>
          <p14:tracePt t="77089" x="7867650" y="3211513"/>
          <p14:tracePt t="77096" x="7910513" y="3211513"/>
          <p14:tracePt t="77105" x="7926388" y="3211513"/>
          <p14:tracePt t="77112" x="7935913" y="3221038"/>
          <p14:tracePt t="77121" x="7951788" y="3228975"/>
          <p14:tracePt t="77128" x="7961313" y="3228975"/>
          <p14:tracePt t="77144" x="7986713" y="3228975"/>
          <p14:tracePt t="77152" x="8012113" y="3246438"/>
          <p14:tracePt t="77168" x="8062913" y="3263900"/>
          <p14:tracePt t="77176" x="8070850" y="3263900"/>
          <p14:tracePt t="77184" x="8113713" y="3279775"/>
          <p14:tracePt t="77193" x="8131175" y="3279775"/>
          <p14:tracePt t="77201" x="8139113" y="3279775"/>
          <p14:tracePt t="77216" x="8164513" y="3279775"/>
          <p14:tracePt t="77232" x="8174038" y="3279775"/>
          <p14:tracePt t="77240" x="8189913" y="3279775"/>
          <p14:tracePt t="77289" x="8232775" y="3279775"/>
          <p14:tracePt t="77297" x="8258175" y="3279775"/>
          <p14:tracePt t="77306" x="8266113" y="3279775"/>
          <p14:tracePt t="77313" x="8308975" y="3279775"/>
          <p14:tracePt t="77337" x="8326438" y="3279775"/>
          <p14:tracePt t="77344" x="8334375" y="3271838"/>
          <p14:tracePt t="77353" x="8359775" y="3246438"/>
          <p14:tracePt t="77369" x="8377238" y="3238500"/>
          <p14:tracePt t="77377" x="8385175" y="3221038"/>
          <p14:tracePt t="77618" x="8394700" y="3211513"/>
          <p14:tracePt t="77626" x="8420100" y="3211513"/>
          <p14:tracePt t="77633" x="8435975" y="3211513"/>
          <p14:tracePt t="77640" x="8462963" y="3211513"/>
          <p14:tracePt t="77648" x="8488363" y="3211513"/>
          <p14:tracePt t="77656" x="8504238" y="3211513"/>
          <p14:tracePt t="77664" x="8513763" y="3211513"/>
          <p14:tracePt t="77672" x="8521700" y="3211513"/>
          <p14:tracePt t="77681" x="8564563" y="3211513"/>
          <p14:tracePt t="77689" x="8589963" y="3211513"/>
          <p14:tracePt t="77696" x="8640763" y="3211513"/>
          <p14:tracePt t="77704" x="8648700" y="3211513"/>
          <p14:tracePt t="77712" x="8666163" y="3211513"/>
          <p14:tracePt t="77720" x="8691563" y="3211513"/>
          <p14:tracePt t="77728" x="8699500" y="3211513"/>
          <p14:tracePt t="77736" x="8709025" y="3195638"/>
          <p14:tracePt t="77744" x="8724900" y="3170238"/>
          <p14:tracePt t="77768" x="8724900" y="3160713"/>
          <p14:tracePt t="77776" x="8724900" y="3135313"/>
          <p14:tracePt t="77801" x="8724900" y="3109913"/>
          <p14:tracePt t="77809" x="8724900" y="3094038"/>
          <p14:tracePt t="77816" x="8724900" y="3067050"/>
          <p14:tracePt t="77825" x="8724900" y="3059113"/>
          <p14:tracePt t="77832" x="8724900" y="3041650"/>
          <p14:tracePt t="77841" x="8724900" y="3000375"/>
          <p14:tracePt t="77848" x="8724900" y="2974975"/>
          <p14:tracePt t="77856" x="8724900" y="2965450"/>
          <p14:tracePt t="77864" x="8709025" y="2940050"/>
          <p14:tracePt t="77872" x="8691563" y="2906713"/>
          <p14:tracePt t="77880" x="8683625" y="2897188"/>
          <p14:tracePt t="77889" x="8666163" y="2881313"/>
          <p14:tracePt t="77896" x="8640763" y="2871788"/>
          <p14:tracePt t="77905" x="8623300" y="2838450"/>
          <p14:tracePt t="77920" x="8615363" y="2830513"/>
          <p14:tracePt t="77952" x="8605838" y="2820988"/>
          <p14:tracePt t="77960" x="8572500" y="2787650"/>
          <p14:tracePt t="77993" x="8564563" y="2778125"/>
          <p14:tracePt t="78009" x="8547100" y="2762250"/>
          <p14:tracePt t="78032" x="8521700" y="2762250"/>
          <p14:tracePt t="78040" x="8496300" y="2752725"/>
          <p14:tracePt t="78097" x="8470900" y="2736850"/>
          <p14:tracePt t="78107" x="8453438" y="2727325"/>
          <p14:tracePt t="78121" x="8445500" y="2727325"/>
          <p14:tracePt t="78130" x="8420100" y="2727325"/>
          <p14:tracePt t="78137" x="8369300" y="2727325"/>
          <p14:tracePt t="78145" x="8359775" y="2711450"/>
          <p14:tracePt t="78153" x="8351838" y="2711450"/>
          <p14:tracePt t="78162" x="8291513" y="2711450"/>
          <p14:tracePt t="78168" x="8250238" y="2711450"/>
          <p14:tracePt t="78176" x="8215313" y="2711450"/>
          <p14:tracePt t="78184" x="8174038" y="2711450"/>
          <p14:tracePt t="78193" x="8164513" y="2711450"/>
          <p14:tracePt t="78265" x="8147050" y="2711450"/>
          <p14:tracePt t="78273" x="8139113" y="2711450"/>
          <p14:tracePt t="78281" x="8096250" y="2711450"/>
          <p14:tracePt t="78289" x="8070850" y="2711450"/>
          <p14:tracePt t="78297" x="8045450" y="2711450"/>
          <p14:tracePt t="78307" x="8029575" y="2711450"/>
          <p14:tracePt t="78442" x="8020050" y="2711450"/>
          <p14:tracePt t="78459" x="8004175" y="2711450"/>
          <p14:tracePt t="78545" x="7951788" y="2719388"/>
          <p14:tracePt t="78561" x="7935913" y="2727325"/>
          <p14:tracePt t="78673" x="7926388" y="2744788"/>
          <p14:tracePt t="78681" x="7910513" y="2752725"/>
          <p14:tracePt t="78690" x="7900988" y="2770188"/>
          <p14:tracePt t="78706" x="7900988" y="2778125"/>
          <p14:tracePt t="78713" x="7900988" y="2787650"/>
          <p14:tracePt t="78721" x="7900988" y="2805113"/>
          <p14:tracePt t="78729" x="7885113" y="2830513"/>
          <p14:tracePt t="78745" x="7885113" y="2838450"/>
          <p14:tracePt t="78762" x="7885113" y="2855913"/>
          <p14:tracePt t="78841" x="7893050" y="2881313"/>
          <p14:tracePt t="78849" x="7900988" y="2889250"/>
          <p14:tracePt t="78865" x="7918450" y="2906713"/>
          <p14:tracePt t="78882" x="7926388" y="2914650"/>
          <p14:tracePt t="78891" x="7951788" y="2940050"/>
          <p14:tracePt t="78906" x="7951788" y="2957513"/>
          <p14:tracePt t="78912" x="7969250" y="2982913"/>
          <p14:tracePt t="78928" x="7977188" y="2990850"/>
          <p14:tracePt t="78936" x="7994650" y="3008313"/>
          <p14:tracePt t="78944" x="7994650" y="3016250"/>
          <p14:tracePt t="78952" x="8004175" y="3033713"/>
          <p14:tracePt t="78961" x="8020050" y="3041650"/>
          <p14:tracePt t="78977" x="8045450" y="3059113"/>
          <p14:tracePt t="79009" x="8054975" y="3067050"/>
          <p14:tracePt t="79017" x="8070850" y="3067050"/>
          <p14:tracePt t="79024" x="8096250" y="3094038"/>
          <p14:tracePt t="79040" x="8105775" y="3109913"/>
          <p14:tracePt t="79049" x="8131175" y="3109913"/>
          <p14:tracePt t="79056" x="8164513" y="3135313"/>
          <p14:tracePt t="79065" x="8174038" y="3135313"/>
          <p14:tracePt t="79073" x="8215313" y="3152775"/>
          <p14:tracePt t="79081" x="8232775" y="3160713"/>
          <p14:tracePt t="79089" x="8240713" y="3178175"/>
          <p14:tracePt t="79113" x="8266113" y="3178175"/>
          <p14:tracePt t="79121" x="8275638" y="3178175"/>
          <p14:tracePt t="79128" x="8291513" y="3186113"/>
          <p14:tracePt t="79144" x="8301038" y="3186113"/>
          <p14:tracePt t="79153" x="8326438" y="3186113"/>
          <p14:tracePt t="79161" x="8343900" y="3186113"/>
          <p14:tracePt t="79169" x="8351838" y="3186113"/>
          <p14:tracePt t="79177" x="8369300" y="3203575"/>
          <p14:tracePt t="79185" x="8394700" y="3203575"/>
          <p14:tracePt t="79193" x="8402638" y="3203575"/>
          <p14:tracePt t="79201" x="8428038" y="3211513"/>
          <p14:tracePt t="79209" x="8445500" y="3228975"/>
          <p14:tracePt t="79217" x="8453438" y="3228975"/>
          <p14:tracePt t="79225" x="8478838" y="3228975"/>
          <p14:tracePt t="79233" x="8488363" y="3228975"/>
          <p14:tracePt t="79241" x="8521700" y="3228975"/>
          <p14:tracePt t="79249" x="8564563" y="3238500"/>
          <p14:tracePt t="79265" x="8605838" y="3238500"/>
          <p14:tracePt t="79273" x="8640763" y="3238500"/>
          <p14:tracePt t="79281" x="8683625" y="3238500"/>
          <p14:tracePt t="79289" x="8709025" y="3254375"/>
          <p14:tracePt t="79297" x="8759825" y="3254375"/>
          <p14:tracePt t="79306" x="8785225" y="3254375"/>
          <p14:tracePt t="79313" x="8828088" y="3254375"/>
          <p14:tracePt t="79321" x="8843963" y="3254375"/>
          <p14:tracePt t="79329" x="8878888" y="3254375"/>
          <p14:tracePt t="79337" x="8912225" y="3254375"/>
          <p14:tracePt t="79344" x="8921750" y="3254375"/>
          <p14:tracePt t="79353" x="8947150" y="3254375"/>
          <p14:tracePt t="79361" x="8955088" y="3254375"/>
          <p14:tracePt t="79377" x="8972550" y="3254375"/>
          <p14:tracePt t="79450" x="9013825" y="3254375"/>
          <p14:tracePt t="79475" x="9023350" y="3254375"/>
          <p14:tracePt t="79490" x="9039225" y="3254375"/>
          <p14:tracePt t="79513" x="9048750" y="3254375"/>
          <p14:tracePt t="79545" x="9074150" y="3254375"/>
          <p14:tracePt t="79562" x="9082088" y="3254375"/>
          <p14:tracePt t="79585" x="9082088" y="3228975"/>
          <p14:tracePt t="79593" x="9082088" y="3211513"/>
          <p14:tracePt t="79601" x="9082088" y="3170238"/>
          <p14:tracePt t="79609" x="9064625" y="3160713"/>
          <p14:tracePt t="79617" x="9056688" y="3144838"/>
          <p14:tracePt t="79625" x="9048750" y="3135313"/>
          <p14:tracePt t="79633" x="9031288" y="3135313"/>
          <p14:tracePt t="79649" x="9005888" y="3109913"/>
          <p14:tracePt t="79665" x="8955088" y="3094038"/>
          <p14:tracePt t="79674" x="8929688" y="3076575"/>
          <p14:tracePt t="79681" x="8904288" y="3076575"/>
          <p14:tracePt t="79691" x="8869363" y="3067050"/>
          <p14:tracePt t="79697" x="8828088" y="3033713"/>
          <p14:tracePt t="79707" x="8793163" y="3016250"/>
          <p14:tracePt t="79721" x="8785225" y="3016250"/>
          <p14:tracePt t="79729" x="8742363" y="3008313"/>
          <p14:tracePt t="79769" x="8734425" y="2990850"/>
          <p14:tracePt t="79785" x="8734425" y="2982913"/>
          <p14:tracePt t="79801" x="8734425" y="2965450"/>
          <p14:tracePt t="79810" x="8734425" y="2957513"/>
          <p14:tracePt t="79817" x="8734425" y="2940050"/>
          <p14:tracePt t="79825" x="8716963" y="2906713"/>
          <p14:tracePt t="79841" x="8716963" y="2889250"/>
          <p14:tracePt t="79849" x="8716963" y="2881313"/>
          <p14:tracePt t="79857" x="8699500" y="2838450"/>
          <p14:tracePt t="79873" x="8674100" y="2820988"/>
          <p14:tracePt t="79897" x="8658225" y="2795588"/>
          <p14:tracePt t="79913" x="8648700" y="2778125"/>
          <p14:tracePt t="79929" x="8632825" y="2770188"/>
          <p14:tracePt t="79937" x="8605838" y="2744788"/>
          <p14:tracePt t="79945" x="8597900" y="2744788"/>
          <p14:tracePt t="79953" x="8555038" y="2727325"/>
          <p14:tracePt t="79962" x="8529638" y="2727325"/>
          <p14:tracePt t="79969" x="8478838" y="2693988"/>
          <p14:tracePt t="79978" x="8470900" y="2693988"/>
          <p14:tracePt t="79985" x="8453438" y="2686050"/>
          <p14:tracePt t="80001" x="8445500" y="2686050"/>
          <p14:tracePt t="80242" x="8420100" y="2686050"/>
          <p14:tracePt t="80250" x="8402638" y="2686050"/>
          <p14:tracePt t="80274" x="8394700" y="2686050"/>
          <p14:tracePt t="80371" x="8385175" y="2686050"/>
          <p14:tracePt t="80378" x="8343900" y="2686050"/>
          <p14:tracePt t="80386" x="8308975" y="2701925"/>
          <p14:tracePt t="80394" x="8266113" y="2701925"/>
          <p14:tracePt t="80401" x="8250238" y="2701925"/>
          <p14:tracePt t="80409" x="8240713" y="2719388"/>
          <p14:tracePt t="80472" x="8215313" y="2719388"/>
          <p14:tracePt t="80481" x="8207375" y="2727325"/>
          <p14:tracePt t="80570" x="8207375" y="2752725"/>
          <p14:tracePt t="80594" x="8207375" y="2778125"/>
          <p14:tracePt t="80610" x="8224838" y="2830513"/>
          <p14:tracePt t="80618" x="8240713" y="2838450"/>
          <p14:tracePt t="80625" x="8266113" y="2855913"/>
          <p14:tracePt t="80641" x="8275638" y="2863850"/>
          <p14:tracePt t="80648" x="8334375" y="2881313"/>
          <p14:tracePt t="80656" x="8343900" y="2889250"/>
          <p14:tracePt t="80664" x="8359775" y="2906713"/>
          <p14:tracePt t="80672" x="8369300" y="2914650"/>
          <p14:tracePt t="80680" x="8385175" y="2957513"/>
          <p14:tracePt t="80688" x="8394700" y="2974975"/>
          <p14:tracePt t="80705" x="8394700" y="2982913"/>
          <p14:tracePt t="80721" x="8394700" y="3008313"/>
          <p14:tracePt t="80761" x="8394700" y="3025775"/>
          <p14:tracePt t="80945" x="8394700" y="3033713"/>
          <p14:tracePt t="80953" x="8394700" y="3041650"/>
          <p14:tracePt t="80993" x="8394700" y="3067050"/>
          <p14:tracePt t="81009" x="8410575" y="3101975"/>
          <p14:tracePt t="81025" x="8435975" y="3127375"/>
          <p14:tracePt t="81041" x="8453438" y="3127375"/>
          <p14:tracePt t="81049" x="8462963" y="3127375"/>
          <p14:tracePt t="81056" x="8488363" y="3127375"/>
          <p14:tracePt t="81065" x="8513763" y="3127375"/>
          <p14:tracePt t="81073" x="8547100" y="3127375"/>
          <p14:tracePt t="81081" x="8572500" y="3160713"/>
          <p14:tracePt t="81089" x="8589963" y="3160713"/>
          <p14:tracePt t="81097" x="8615363" y="3160713"/>
          <p14:tracePt t="81106" x="8658225" y="3160713"/>
          <p14:tracePt t="81113" x="8666163" y="3160713"/>
          <p14:tracePt t="81121" x="8683625" y="3160713"/>
          <p14:tracePt t="81129" x="8724900" y="3178175"/>
          <p14:tracePt t="81137" x="8734425" y="3178175"/>
          <p14:tracePt t="81145" x="8759825" y="3178175"/>
          <p14:tracePt t="81153" x="8785225" y="3178175"/>
          <p14:tracePt t="81161" x="8802688" y="3178175"/>
          <p14:tracePt t="81169" x="8810625" y="3178175"/>
          <p14:tracePt t="81177" x="8853488" y="3178175"/>
          <p14:tracePt t="81185" x="8878888" y="3178175"/>
          <p14:tracePt t="81194" x="8894763" y="3178175"/>
          <p14:tracePt t="81201" x="8921750" y="3178175"/>
          <p14:tracePt t="81210" x="8947150" y="3170238"/>
          <p14:tracePt t="81225" x="8963025" y="3170238"/>
          <p14:tracePt t="81257" x="8988425" y="3170238"/>
          <p14:tracePt t="81273" x="9031288" y="3170238"/>
          <p14:tracePt t="81281" x="9056688" y="3170238"/>
          <p14:tracePt t="81289" x="9064625" y="3170238"/>
          <p14:tracePt t="81297" x="9107488" y="3186113"/>
          <p14:tracePt t="81306" x="9142413" y="3203575"/>
          <p14:tracePt t="81313" x="9175750" y="3246438"/>
          <p14:tracePt t="81329" x="9226550" y="3340100"/>
          <p14:tracePt t="81337" x="9244013" y="3390900"/>
          <p14:tracePt t="81345" x="9244013" y="3433763"/>
          <p14:tracePt t="81353" x="9244013" y="3502025"/>
          <p14:tracePt t="81361" x="9244013" y="3543300"/>
          <p14:tracePt t="81369" x="9244013" y="3552825"/>
          <p14:tracePt t="81377" x="9244013" y="3568700"/>
          <p14:tracePt t="81393" x="9244013" y="3578225"/>
          <p14:tracePt t="81425" x="9226550" y="3594100"/>
          <p14:tracePt t="81433" x="9175750" y="3594100"/>
          <p14:tracePt t="81441" x="9091613" y="3594100"/>
          <p14:tracePt t="81449" x="9031288" y="3594100"/>
          <p14:tracePt t="81456" x="8947150" y="3594100"/>
          <p14:tracePt t="81465" x="8886825" y="3594100"/>
          <p14:tracePt t="81473" x="8750300" y="3594100"/>
          <p14:tracePt t="81481" x="8666163" y="3594100"/>
          <p14:tracePt t="81490" x="8580438" y="3594100"/>
          <p14:tracePt t="81497" x="8529638" y="3594100"/>
          <p14:tracePt t="81506" x="8470900" y="3594100"/>
          <p14:tracePt t="81513" x="8420100" y="3594100"/>
          <p14:tracePt t="81521" x="8394700" y="3594100"/>
          <p14:tracePt t="81529" x="8351838" y="3594100"/>
          <p14:tracePt t="81537" x="8318500" y="3619500"/>
          <p14:tracePt t="81545" x="8258175" y="3619500"/>
          <p14:tracePt t="81553" x="8189913" y="3619500"/>
          <p14:tracePt t="81561" x="8147050" y="3619500"/>
          <p14:tracePt t="81568" x="8088313" y="3619500"/>
          <p14:tracePt t="81577" x="8037513" y="3619500"/>
          <p14:tracePt t="81585" x="8029575" y="3619500"/>
          <p14:tracePt t="81593" x="8004175" y="3619500"/>
          <p14:tracePt t="81601" x="7935913" y="3619500"/>
          <p14:tracePt t="81609" x="7910513" y="3619500"/>
          <p14:tracePt t="81616" x="7842250" y="3611563"/>
          <p14:tracePt t="81625" x="7799388" y="3611563"/>
          <p14:tracePt t="81633" x="7791450" y="3603625"/>
          <p14:tracePt t="81641" x="7748588" y="3603625"/>
          <p14:tracePt t="81649" x="7731125" y="3603625"/>
          <p14:tracePt t="81656" x="7723188" y="3586163"/>
          <p14:tracePt t="81665" x="7715250" y="3586163"/>
          <p14:tracePt t="81673" x="7688263" y="3586163"/>
          <p14:tracePt t="81681" x="7654925" y="3560763"/>
          <p14:tracePt t="81689" x="7646988" y="3560763"/>
          <p14:tracePt t="81697" x="7604125" y="3543300"/>
          <p14:tracePt t="81706" x="7535863" y="3509963"/>
          <p14:tracePt t="81713" x="7434263" y="3475038"/>
          <p14:tracePt t="81721" x="7315200" y="3449638"/>
          <p14:tracePt t="81729" x="7196138" y="3416300"/>
          <p14:tracePt t="81737" x="6992938" y="3348038"/>
          <p14:tracePt t="81744" x="6873875" y="3322638"/>
          <p14:tracePt t="81753" x="6719888" y="3279775"/>
          <p14:tracePt t="81761" x="6575425" y="3238500"/>
          <p14:tracePt t="81769" x="6483350" y="3221038"/>
          <p14:tracePt t="81777" x="6389688" y="3203575"/>
          <p14:tracePt t="81785" x="6296025" y="3160713"/>
          <p14:tracePt t="81793" x="6227763" y="3144838"/>
          <p14:tracePt t="81801" x="6202363" y="3144838"/>
          <p14:tracePt t="81810" x="6134100" y="3144838"/>
          <p14:tracePt t="81817" x="6126163" y="3144838"/>
          <p14:tracePt t="81825" x="6108700" y="3144838"/>
          <p14:tracePt t="81833" x="6083300" y="3144838"/>
          <p14:tracePt t="81849" x="6075363" y="3144838"/>
          <p14:tracePt t="81954" x="6065838" y="3135313"/>
          <p14:tracePt t="81970" x="6007100" y="3119438"/>
          <p14:tracePt t="81979" x="5989638" y="3119438"/>
          <p14:tracePt t="81986" x="5946775" y="3094038"/>
          <p14:tracePt t="81994" x="5938838" y="3084513"/>
          <p14:tracePt t="82002" x="5880100" y="3067050"/>
          <p14:tracePt t="82010" x="5811838" y="3033713"/>
          <p14:tracePt t="82018" x="5718175" y="2990850"/>
          <p14:tracePt t="82025" x="5624513" y="2957513"/>
          <p14:tracePt t="82033" x="5548313" y="2922588"/>
          <p14:tracePt t="82041" x="5403850" y="2881313"/>
          <p14:tracePt t="82049" x="5327650" y="2820988"/>
          <p14:tracePt t="82056" x="5208588" y="2778125"/>
          <p14:tracePt t="82065" x="5054600" y="2719388"/>
          <p14:tracePt t="82073" x="4953000" y="2676525"/>
          <p14:tracePt t="82081" x="4749800" y="2582863"/>
          <p14:tracePt t="82090" x="4630738" y="2549525"/>
          <p14:tracePt t="82097" x="4443413" y="2455863"/>
          <p14:tracePt t="82106" x="4265613" y="2336800"/>
          <p14:tracePt t="82113" x="4052888" y="2227263"/>
          <p14:tracePt t="82121" x="3848100" y="2133600"/>
          <p14:tracePt t="82129" x="3586163" y="2014538"/>
          <p14:tracePt t="82137" x="3348038" y="1920875"/>
          <p14:tracePt t="82145" x="3092450" y="1801813"/>
          <p14:tracePt t="82153" x="2879725" y="1733550"/>
          <p14:tracePt t="82161" x="2676525" y="1639888"/>
          <p14:tracePt t="82169" x="2497138" y="1530350"/>
          <p14:tracePt t="82177" x="2336800" y="1436688"/>
          <p14:tracePt t="82185" x="2268538" y="1401763"/>
          <p14:tracePt t="82194" x="2192338" y="1325563"/>
          <p14:tracePt t="82201" x="2090738" y="1241425"/>
          <p14:tracePt t="82209" x="2065338" y="1216025"/>
          <p14:tracePt t="82217" x="2012950" y="1163638"/>
          <p14:tracePt t="82225" x="1962150" y="1112838"/>
          <p14:tracePt t="82233" x="1928813" y="1087438"/>
          <p14:tracePt t="82241" x="1903413" y="1054100"/>
          <p14:tracePt t="82249" x="1885950" y="1028700"/>
          <p14:tracePt t="82256" x="1878013" y="1011238"/>
          <p14:tracePt t="82305" x="1817688" y="1036638"/>
          <p14:tracePt t="82313" x="1766888" y="1054100"/>
          <p14:tracePt t="82321" x="1682750" y="1069975"/>
          <p14:tracePt t="82329" x="1563688" y="1112838"/>
          <p14:tracePt t="82337" x="1435100" y="1147763"/>
          <p14:tracePt t="82345" x="1317625" y="1173163"/>
          <p14:tracePt t="82353" x="1274763" y="1173163"/>
          <p14:tracePt t="82361" x="1249363" y="1173163"/>
          <p14:tracePt t="82634" x="1282700" y="1173163"/>
          <p14:tracePt t="82641" x="1343025" y="1173163"/>
          <p14:tracePt t="82650" x="1376363" y="1173163"/>
          <p14:tracePt t="82657" x="1462088" y="1173163"/>
          <p14:tracePt t="82665" x="1546225" y="1173163"/>
          <p14:tracePt t="82672" x="1631950" y="1173163"/>
          <p14:tracePt t="82680" x="1698625" y="1173163"/>
          <p14:tracePt t="82689" x="1708150" y="1173163"/>
          <p14:tracePt t="82696" x="1766888" y="1198563"/>
          <p14:tracePt t="82705" x="1784350" y="1216025"/>
          <p14:tracePt t="82712" x="1827213" y="1257300"/>
          <p14:tracePt t="82722" x="1868488" y="1300163"/>
          <p14:tracePt t="82728" x="1954213" y="1401763"/>
          <p14:tracePt t="82736" x="2005013" y="1477963"/>
          <p14:tracePt t="82744" x="2090738" y="1581150"/>
          <p14:tracePt t="82752" x="2174875" y="1682750"/>
          <p14:tracePt t="82760" x="2276475" y="1784350"/>
          <p14:tracePt t="82768" x="2405063" y="1870075"/>
          <p14:tracePt t="82776" x="2506663" y="1979613"/>
          <p14:tracePt t="82784" x="2633663" y="2065338"/>
          <p14:tracePt t="82793" x="2709863" y="2116138"/>
          <p14:tracePt t="82800" x="2786063" y="2192338"/>
          <p14:tracePt t="82809" x="2863850" y="2268538"/>
          <p14:tracePt t="82816" x="2947988" y="2371725"/>
          <p14:tracePt t="82825" x="3024188" y="2447925"/>
          <p14:tracePt t="82832" x="3059113" y="2498725"/>
          <p14:tracePt t="82840" x="3127375" y="2592388"/>
          <p14:tracePt t="82848" x="3143250" y="2633663"/>
          <p14:tracePt t="82857" x="3160713" y="2651125"/>
          <p14:tracePt t="82864" x="3186113" y="2693988"/>
          <p14:tracePt t="82872" x="3186113" y="2701925"/>
          <p14:tracePt t="82881" x="3194050" y="2727325"/>
          <p14:tracePt t="82890" x="3211513" y="2762250"/>
          <p14:tracePt t="82896" x="3211513" y="2770188"/>
          <p14:tracePt t="82905" x="3211513" y="2787650"/>
          <p14:tracePt t="82912" x="3211513" y="2795588"/>
          <p14:tracePt t="82921" x="3228975" y="2838450"/>
          <p14:tracePt t="82928" x="3228975" y="2863850"/>
          <p14:tracePt t="82937" x="3262313" y="2932113"/>
          <p14:tracePt t="82944" x="3262313" y="3000375"/>
          <p14:tracePt t="82952" x="3270250" y="3025775"/>
          <p14:tracePt t="82960" x="3287713" y="3109913"/>
          <p14:tracePt t="82968" x="3305175" y="3160713"/>
          <p14:tracePt t="82976" x="3355975" y="3211513"/>
          <p14:tracePt t="82984" x="3363913" y="3221038"/>
          <p14:tracePt t="82992" x="3363913" y="3228975"/>
          <p14:tracePt t="83025" x="3338513" y="3211513"/>
          <p14:tracePt t="83032" x="3322638" y="3170238"/>
          <p14:tracePt t="83041" x="3322638" y="3119438"/>
          <p14:tracePt t="83176" x="3322638" y="3094038"/>
          <p14:tracePt t="83192" x="3338513" y="3094038"/>
          <p14:tracePt t="83200" x="3348038" y="3094038"/>
          <p14:tracePt t="83208" x="3363913" y="3094038"/>
          <p14:tracePt t="83241" x="3373438" y="3094038"/>
          <p14:tracePt t="83248" x="3373438" y="3152775"/>
          <p14:tracePt t="83256" x="3330575" y="3221038"/>
          <p14:tracePt t="83264" x="3297238" y="3322638"/>
          <p14:tracePt t="83272" x="3262313" y="3365500"/>
          <p14:tracePt t="83281" x="3228975" y="3433763"/>
          <p14:tracePt t="83288" x="3219450" y="3449638"/>
          <p14:tracePt t="83296" x="3203575" y="3459163"/>
          <p14:tracePt t="83305" x="3194050" y="3459163"/>
          <p14:tracePt t="83312" x="3178175" y="3475038"/>
          <p14:tracePt t="83345" x="3168650" y="3502025"/>
          <p14:tracePt t="83360" x="3127375" y="3502025"/>
          <p14:tracePt t="83368" x="3109913" y="3509963"/>
          <p14:tracePt t="83376" x="3067050" y="3527425"/>
          <p14:tracePt t="83384" x="3024188" y="3527425"/>
          <p14:tracePt t="83392" x="2930525" y="3560763"/>
          <p14:tracePt t="83400" x="2922588" y="3560763"/>
          <p14:tracePt t="83408" x="2879725" y="3578225"/>
          <p14:tracePt t="83416" x="2854325" y="3578225"/>
          <p14:tracePt t="83425" x="2828925" y="3578225"/>
          <p14:tracePt t="83432" x="2811463" y="3586163"/>
          <p14:tracePt t="83441" x="2803525" y="3586163"/>
          <p14:tracePt t="83464" x="2786063" y="3586163"/>
          <p14:tracePt t="83472" x="2752725" y="3586163"/>
          <p14:tracePt t="83480" x="2719388" y="3578225"/>
          <p14:tracePt t="83496" x="2709863" y="3568700"/>
          <p14:tracePt t="83520" x="2693988" y="3568700"/>
          <p14:tracePt t="83528" x="2668588" y="3568700"/>
          <p14:tracePt t="83536" x="2625725" y="3552825"/>
          <p14:tracePt t="83544" x="2608263" y="3543300"/>
          <p14:tracePt t="83552" x="2582863" y="3527425"/>
          <p14:tracePt t="83560" x="2524125" y="3509963"/>
          <p14:tracePt t="83568" x="2489200" y="3484563"/>
          <p14:tracePt t="83576" x="2463800" y="3467100"/>
          <p14:tracePt t="83584" x="2446338" y="3467100"/>
          <p14:tracePt t="83592" x="2438400" y="3449638"/>
          <p14:tracePt t="83600" x="2379663" y="3449638"/>
          <p14:tracePt t="83657" x="2370138" y="3441700"/>
          <p14:tracePt t="83681" x="2352675" y="3433763"/>
          <p14:tracePt t="83721" x="2344738" y="3433763"/>
          <p14:tracePt t="83729" x="2327275" y="3433763"/>
          <p14:tracePt t="83817" x="2319338" y="3433763"/>
          <p14:tracePt t="83825" x="2311400" y="3441700"/>
          <p14:tracePt t="83833" x="2286000" y="3459163"/>
          <p14:tracePt t="84202" x="2268538" y="3467100"/>
          <p14:tracePt t="84208" x="2268538" y="3484563"/>
          <p14:tracePt t="84216" x="2268538" y="3492500"/>
          <p14:tracePt t="84224" x="2276475" y="3517900"/>
          <p14:tracePt t="84232" x="2286000" y="3535363"/>
          <p14:tracePt t="84241" x="2327275" y="3578225"/>
          <p14:tracePt t="84248" x="2344738" y="3586163"/>
          <p14:tracePt t="84257" x="2352675" y="3611563"/>
          <p14:tracePt t="84264" x="2352675" y="3629025"/>
          <p14:tracePt t="84272" x="2370138" y="3636963"/>
          <p14:tracePt t="84288" x="2370138" y="3662363"/>
          <p14:tracePt t="84296" x="2395538" y="3697288"/>
          <p14:tracePt t="84328" x="2420938" y="3713163"/>
          <p14:tracePt t="84392" x="2455863" y="3713163"/>
          <p14:tracePt t="84401" x="2481263" y="3722688"/>
          <p14:tracePt t="84409" x="2532063" y="3756025"/>
          <p14:tracePt t="84417" x="2557463" y="3773488"/>
          <p14:tracePt t="84425" x="2590800" y="3798888"/>
          <p14:tracePt t="84433" x="2633663" y="3816350"/>
          <p14:tracePt t="84442" x="2651125" y="3832225"/>
          <p14:tracePt t="84448" x="2676525" y="3841750"/>
          <p14:tracePt t="84456" x="2684463" y="3857625"/>
          <p14:tracePt t="84464" x="2701925" y="3857625"/>
          <p14:tracePt t="84472" x="2709863" y="3867150"/>
          <p14:tracePt t="84497" x="2719388" y="3875088"/>
          <p14:tracePt t="84528" x="2719388" y="3892550"/>
          <p14:tracePt t="84689" x="2676525" y="3883025"/>
          <p14:tracePt t="84697" x="2659063" y="3883025"/>
          <p14:tracePt t="84707" x="2633663" y="3857625"/>
          <p14:tracePt t="84721" x="2625725" y="3841750"/>
          <p14:tracePt t="84729" x="2625725" y="3832225"/>
          <p14:tracePt t="84744" x="2625725" y="3824288"/>
          <p14:tracePt t="84768" x="2608263" y="3806825"/>
          <p14:tracePt t="84801" x="2608263" y="3816350"/>
          <p14:tracePt t="84832" x="2608263" y="3824288"/>
          <p14:tracePt t="84841" x="2608263" y="3832225"/>
          <p14:tracePt t="84856" x="2608263" y="3849688"/>
          <p14:tracePt t="84864" x="2600325" y="3857625"/>
          <p14:tracePt t="84881" x="2582863" y="3883025"/>
          <p14:tracePt t="84953" x="2574925" y="3883025"/>
          <p14:tracePt t="84969" x="2557463" y="3883025"/>
          <p14:tracePt t="84977" x="2532063" y="3883025"/>
          <p14:tracePt t="84993" x="2506663" y="3883025"/>
          <p14:tracePt t="85009" x="2497138" y="3883025"/>
          <p14:tracePt t="85042" x="2481263" y="3883025"/>
          <p14:tracePt t="85065" x="2471738" y="3883025"/>
          <p14:tracePt t="85072" x="2446338" y="3867150"/>
          <p14:tracePt t="85089" x="2430463" y="3857625"/>
          <p14:tracePt t="85097" x="2420938" y="3857625"/>
          <p14:tracePt t="85201" x="2405063" y="3875088"/>
          <p14:tracePt t="85209" x="2405063" y="3892550"/>
          <p14:tracePt t="85217" x="2405063" y="3900488"/>
          <p14:tracePt t="85225" x="2405063" y="3908425"/>
          <p14:tracePt t="85233" x="2405063" y="3951288"/>
          <p14:tracePt t="85248" x="2405063" y="3968750"/>
          <p14:tracePt t="85265" x="2405063" y="3976688"/>
          <p14:tracePt t="85272" x="2413000" y="4019550"/>
          <p14:tracePt t="85280" x="2420938" y="4027488"/>
          <p14:tracePt t="85289" x="2438400" y="4027488"/>
          <p14:tracePt t="85297" x="2463800" y="4044950"/>
          <p14:tracePt t="85305" x="2489200" y="4044950"/>
          <p14:tracePt t="85313" x="2524125" y="4062413"/>
          <p14:tracePt t="85322" x="2590800" y="4113213"/>
          <p14:tracePt t="85328" x="2633663" y="4130675"/>
          <p14:tracePt t="85337" x="2668588" y="4130675"/>
          <p14:tracePt t="85345" x="2752725" y="4181475"/>
          <p14:tracePt t="85353" x="2803525" y="4181475"/>
          <p14:tracePt t="85360" x="2811463" y="4181475"/>
          <p14:tracePt t="85369" x="2838450" y="4181475"/>
          <p14:tracePt t="85377" x="2854325" y="4197350"/>
          <p14:tracePt t="85385" x="2863850" y="4197350"/>
          <p14:tracePt t="85393" x="2889250" y="4197350"/>
          <p14:tracePt t="85401" x="2897188" y="4197350"/>
          <p14:tracePt t="85409" x="2922588" y="4197350"/>
          <p14:tracePt t="85417" x="2940050" y="4197350"/>
          <p14:tracePt t="85425" x="2965450" y="4197350"/>
          <p14:tracePt t="85433" x="3008313" y="4197350"/>
          <p14:tracePt t="85440" x="3059113" y="4197350"/>
          <p14:tracePt t="85449" x="3100388" y="4197350"/>
          <p14:tracePt t="85456" x="3211513" y="4232275"/>
          <p14:tracePt t="85465" x="3279775" y="4232275"/>
          <p14:tracePt t="85472" x="3338513" y="4232275"/>
          <p14:tracePt t="85481" x="3406775" y="4265613"/>
          <p14:tracePt t="85489" x="3449638" y="4265613"/>
          <p14:tracePt t="85497" x="3500438" y="4283075"/>
          <p14:tracePt t="85505" x="3525838" y="4283075"/>
          <p14:tracePt t="85513" x="3568700" y="4283075"/>
          <p14:tracePt t="85522" x="3586163" y="4283075"/>
          <p14:tracePt t="85529" x="3594100" y="4283075"/>
          <p14:tracePt t="85544" x="3619500" y="4291013"/>
          <p14:tracePt t="85553" x="3636963" y="4291013"/>
          <p14:tracePt t="85560" x="3662363" y="4291013"/>
          <p14:tracePt t="85569" x="3687763" y="4291013"/>
          <p14:tracePt t="85577" x="3729038" y="4291013"/>
          <p14:tracePt t="85585" x="3781425" y="4308475"/>
          <p14:tracePt t="85593" x="3840163" y="4308475"/>
          <p14:tracePt t="85600" x="3908425" y="4359275"/>
          <p14:tracePt t="85609" x="3941763" y="4376738"/>
          <p14:tracePt t="85617" x="3967163" y="4376738"/>
          <p14:tracePt t="85625" x="4002088" y="4394200"/>
          <p14:tracePt t="85633" x="4010025" y="4394200"/>
          <p14:tracePt t="85681" x="4017963" y="4394200"/>
          <p14:tracePt t="85794" x="4017963" y="4419600"/>
          <p14:tracePt t="85849" x="4017963" y="4410075"/>
          <p14:tracePt t="85856" x="4002088" y="4368800"/>
          <p14:tracePt t="85874" x="3992563" y="4359275"/>
          <p14:tracePt t="85889" x="3951288" y="4359275"/>
          <p14:tracePt t="85897" x="3925888" y="4359275"/>
          <p14:tracePt t="85905" x="3873500" y="4341813"/>
          <p14:tracePt t="85913" x="3865563" y="4333875"/>
          <p14:tracePt t="85929" x="3848100" y="4316413"/>
          <p14:tracePt t="85937" x="3840163" y="4291013"/>
          <p14:tracePt t="85944" x="3806825" y="4265613"/>
          <p14:tracePt t="85953" x="3781425" y="4249738"/>
          <p14:tracePt t="85960" x="3746500" y="4197350"/>
          <p14:tracePt t="85969" x="3738563" y="4189413"/>
          <p14:tracePt t="85976" x="3703638" y="4171950"/>
          <p14:tracePt t="85984" x="3678238" y="4146550"/>
          <p14:tracePt t="85992" x="3644900" y="4130675"/>
          <p14:tracePt t="86000" x="3602038" y="4113213"/>
          <p14:tracePt t="86009" x="3576638" y="4095750"/>
          <p14:tracePt t="86016" x="3508375" y="4070350"/>
          <p14:tracePt t="86025" x="3492500" y="4052888"/>
          <p14:tracePt t="86032" x="3449638" y="4027488"/>
          <p14:tracePt t="86041" x="3424238" y="3994150"/>
          <p14:tracePt t="86080" x="3406775" y="3994150"/>
          <p14:tracePt t="86088" x="3381375" y="3994150"/>
          <p14:tracePt t="86096" x="3355975" y="3994150"/>
          <p14:tracePt t="86105" x="3348038" y="3994150"/>
          <p14:tracePt t="86112" x="3305175" y="3994150"/>
          <p14:tracePt t="86122" x="3287713" y="3994150"/>
          <p14:tracePt t="86128" x="3254375" y="3994150"/>
          <p14:tracePt t="86137" x="3236913" y="3994150"/>
          <p14:tracePt t="86144" x="3228975" y="3994150"/>
          <p14:tracePt t="86153" x="3211513" y="3994150"/>
          <p14:tracePt t="86160" x="3186113" y="3994150"/>
          <p14:tracePt t="86192" x="3178175" y="3994150"/>
          <p14:tracePt t="86393" x="3178175" y="4002088"/>
          <p14:tracePt t="86409" x="3194050" y="4002088"/>
          <p14:tracePt t="86417" x="3219450" y="4002088"/>
          <p14:tracePt t="86425" x="3244850" y="4011613"/>
          <p14:tracePt t="86432" x="3297238" y="4011613"/>
          <p14:tracePt t="86441" x="3322638" y="4027488"/>
          <p14:tracePt t="86448" x="3348038" y="4027488"/>
          <p14:tracePt t="86457" x="3389313" y="4027488"/>
          <p14:tracePt t="86464" x="3441700" y="4027488"/>
          <p14:tracePt t="86472" x="3482975" y="4044950"/>
          <p14:tracePt t="86480" x="3551238" y="4062413"/>
          <p14:tracePt t="86488" x="3619500" y="4079875"/>
          <p14:tracePt t="86496" x="3678238" y="4079875"/>
          <p14:tracePt t="86505" x="3729038" y="4079875"/>
          <p14:tracePt t="86512" x="3814763" y="4095750"/>
          <p14:tracePt t="86521" x="3873500" y="4095750"/>
          <p14:tracePt t="86528" x="3925888" y="4095750"/>
          <p14:tracePt t="86536" x="3984625" y="4095750"/>
          <p14:tracePt t="86544" x="4010025" y="4095750"/>
          <p14:tracePt t="86552" x="4035425" y="4095750"/>
          <p14:tracePt t="86560" x="4103688" y="4095750"/>
          <p14:tracePt t="86568" x="4111625" y="4095750"/>
          <p14:tracePt t="86576" x="4137025" y="4095750"/>
          <p14:tracePt t="86592" x="4154488" y="4095750"/>
          <p14:tracePt t="86698" x="4162425" y="4121150"/>
          <p14:tracePt t="86708" x="4162425" y="4130675"/>
          <p14:tracePt t="86715" x="4162425" y="4171950"/>
          <p14:tracePt t="86724" x="4162425" y="4240213"/>
          <p14:tracePt t="86729" x="4179888" y="4325938"/>
          <p14:tracePt t="86737" x="4205288" y="4445000"/>
          <p14:tracePt t="86744" x="4205288" y="4564063"/>
          <p14:tracePt t="86752" x="4240213" y="4605338"/>
          <p14:tracePt t="86761" x="4256088" y="4691063"/>
          <p14:tracePt t="86768" x="4256088" y="4724400"/>
          <p14:tracePt t="86776" x="4265613" y="4749800"/>
          <p14:tracePt t="86914" x="4248150" y="4749800"/>
          <p14:tracePt t="86925" x="4197350" y="4708525"/>
          <p14:tracePt t="86930" x="4154488" y="4708525"/>
          <p14:tracePt t="86936" x="4060825" y="4630738"/>
          <p14:tracePt t="86944" x="3976688" y="4630738"/>
          <p14:tracePt t="86952" x="3900488" y="4597400"/>
          <p14:tracePt t="86960" x="3814763" y="4597400"/>
          <p14:tracePt t="86968" x="3771900" y="4572000"/>
          <p14:tracePt t="86976" x="3738563" y="4572000"/>
          <p14:tracePt t="86984" x="3713163" y="4554538"/>
          <p14:tracePt t="86992" x="3644900" y="4538663"/>
          <p14:tracePt t="87000" x="3602038" y="4538663"/>
          <p14:tracePt t="87009" x="3559175" y="4538663"/>
          <p14:tracePt t="87016" x="3492500" y="4521200"/>
          <p14:tracePt t="87025" x="3424238" y="4521200"/>
          <p14:tracePt t="87032" x="3398838" y="4495800"/>
          <p14:tracePt t="87041" x="3373438" y="4495800"/>
          <p14:tracePt t="87048" x="3355975" y="4495800"/>
          <p14:tracePt t="87057" x="3330575" y="4478338"/>
          <p14:tracePt t="87080" x="3305175" y="4478338"/>
          <p14:tracePt t="87088" x="3297238" y="4478338"/>
          <p14:tracePt t="87096" x="3279775" y="4470400"/>
          <p14:tracePt t="87104" x="3270250" y="4470400"/>
          <p14:tracePt t="87137" x="3244850" y="4452938"/>
          <p14:tracePt t="87144" x="3228975" y="4452938"/>
          <p14:tracePt t="87152" x="3203575" y="4452938"/>
          <p14:tracePt t="87160" x="3135313" y="4419600"/>
          <p14:tracePt t="87169" x="3092450" y="4419600"/>
          <p14:tracePt t="87176" x="3041650" y="4419600"/>
          <p14:tracePt t="87185" x="2998788" y="4402138"/>
          <p14:tracePt t="87193" x="2990850" y="4402138"/>
          <p14:tracePt t="87201" x="2973388" y="4394200"/>
          <p14:tracePt t="87209" x="2947988" y="4394200"/>
          <p14:tracePt t="87330" x="2940050" y="4394200"/>
          <p14:tracePt t="87339" x="2922588" y="4376738"/>
          <p14:tracePt t="87347" x="2897188" y="4351338"/>
          <p14:tracePt t="87353" x="2871788" y="4351338"/>
          <p14:tracePt t="87417" x="2854325" y="4341813"/>
          <p14:tracePt t="87490" x="2846388" y="4341813"/>
          <p14:tracePt t="87498" x="2838450" y="4325938"/>
          <p14:tracePt t="87508" x="2803525" y="4316413"/>
          <p14:tracePt t="87515" x="2803525" y="4300538"/>
          <p14:tracePt t="87522" x="2803525" y="4291013"/>
          <p14:tracePt t="87529" x="2795588" y="4265613"/>
          <p14:tracePt t="87723" x="2811463" y="4249738"/>
          <p14:tracePt t="87731" x="2863850" y="4249738"/>
          <p14:tracePt t="87740" x="2889250" y="4249738"/>
          <p14:tracePt t="87746" x="2947988" y="4249738"/>
          <p14:tracePt t="87752" x="3016250" y="4249738"/>
          <p14:tracePt t="87760" x="3100388" y="4249738"/>
          <p14:tracePt t="87768" x="3211513" y="4249738"/>
          <p14:tracePt t="87776" x="3305175" y="4249738"/>
          <p14:tracePt t="87784" x="3414713" y="4249738"/>
          <p14:tracePt t="87792" x="3508375" y="4249738"/>
          <p14:tracePt t="87800" x="3602038" y="4214813"/>
          <p14:tracePt t="87808" x="3611563" y="4214813"/>
          <p14:tracePt t="87816" x="3652838" y="4214813"/>
          <p14:tracePt t="87825" x="3678238" y="4214813"/>
          <p14:tracePt t="87832" x="3703638" y="4214813"/>
          <p14:tracePt t="87841" x="3721100" y="4214813"/>
          <p14:tracePt t="87848" x="3746500" y="4214813"/>
          <p14:tracePt t="87857" x="3771900" y="4214813"/>
          <p14:tracePt t="87865" x="3789363" y="4214813"/>
          <p14:tracePt t="87887" x="3797300" y="4214813"/>
          <p14:tracePt t="87971" x="3806825" y="4197350"/>
          <p14:tracePt t="87995" x="3806825" y="4189413"/>
          <p14:tracePt t="88002" x="3771900" y="4146550"/>
          <p14:tracePt t="88009" x="3713163" y="4130675"/>
          <p14:tracePt t="88016" x="3611563" y="4087813"/>
          <p14:tracePt t="88025" x="3517900" y="4052888"/>
          <p14:tracePt t="88032" x="3449638" y="4037013"/>
          <p14:tracePt t="88041" x="3406775" y="4019550"/>
          <p14:tracePt t="88048" x="3338513" y="4002088"/>
          <p14:tracePt t="88056" x="3330575" y="4002088"/>
          <p14:tracePt t="88064" x="3287713" y="4002088"/>
          <p14:tracePt t="88072" x="3262313" y="4002088"/>
          <p14:tracePt t="88080" x="3194050" y="3968750"/>
          <p14:tracePt t="88088" x="3178175" y="3968750"/>
          <p14:tracePt t="88096" x="3135313" y="3951288"/>
          <p14:tracePt t="88105" x="3127375" y="3951288"/>
          <p14:tracePt t="88112" x="3084513" y="3943350"/>
          <p14:tracePt t="88121" x="3059113" y="3943350"/>
          <p14:tracePt t="88128" x="3041650" y="3943350"/>
          <p14:tracePt t="88137" x="3016250" y="3943350"/>
          <p14:tracePt t="88144" x="3008313" y="3925888"/>
          <p14:tracePt t="88152" x="2998788" y="3925888"/>
          <p14:tracePt t="88410" x="2982913" y="3917950"/>
          <p14:tracePt t="88418" x="2998788" y="3892550"/>
          <p14:tracePt t="88425" x="3016250" y="3892550"/>
          <p14:tracePt t="88433" x="3067050" y="3892550"/>
          <p14:tracePt t="88441" x="3135313" y="3892550"/>
          <p14:tracePt t="88448" x="3178175" y="3892550"/>
          <p14:tracePt t="88456" x="3244850" y="3892550"/>
          <p14:tracePt t="88464" x="3348038" y="3892550"/>
          <p14:tracePt t="88472" x="3441700" y="3892550"/>
          <p14:tracePt t="88480" x="3576638" y="3892550"/>
          <p14:tracePt t="88488" x="3670300" y="3892550"/>
          <p14:tracePt t="88496" x="3756025" y="3892550"/>
          <p14:tracePt t="88505" x="3822700" y="3892550"/>
          <p14:tracePt t="88512" x="3883025" y="3892550"/>
          <p14:tracePt t="88521" x="3967163" y="3892550"/>
          <p14:tracePt t="88528" x="4052888" y="3892550"/>
          <p14:tracePt t="88537" x="4146550" y="3892550"/>
          <p14:tracePt t="88544" x="4230688" y="3892550"/>
          <p14:tracePt t="88552" x="4316413" y="3892550"/>
          <p14:tracePt t="88560" x="4384675" y="3892550"/>
          <p14:tracePt t="88568" x="4443413" y="3892550"/>
          <p14:tracePt t="88576" x="4511675" y="3875088"/>
          <p14:tracePt t="88584" x="4554538" y="3875088"/>
          <p14:tracePt t="88592" x="4621213" y="3875088"/>
          <p14:tracePt t="88600" x="4681538" y="3875088"/>
          <p14:tracePt t="88608" x="4706938" y="3875088"/>
          <p14:tracePt t="88616" x="4757738" y="3857625"/>
          <p14:tracePt t="88625" x="4783138" y="3857625"/>
          <p14:tracePt t="88633" x="4808538" y="3857625"/>
          <p14:tracePt t="88641" x="4826000" y="3857625"/>
          <p14:tracePt t="88681" x="4833938" y="3857625"/>
          <p14:tracePt t="88697" x="4851400" y="3857625"/>
          <p14:tracePt t="88713" x="4876800" y="3857625"/>
          <p14:tracePt t="88722" x="4884738" y="3857625"/>
          <p14:tracePt t="88777" x="4910138" y="3857625"/>
          <p14:tracePt t="88785" x="4953000" y="3857625"/>
          <p14:tracePt t="88793" x="5021263" y="3857625"/>
          <p14:tracePt t="88801" x="5064125" y="3857625"/>
          <p14:tracePt t="88810" x="5148263" y="3867150"/>
          <p14:tracePt t="88817" x="5224463" y="3900488"/>
          <p14:tracePt t="88825" x="5292725" y="3935413"/>
          <p14:tracePt t="88833" x="5360988" y="3951288"/>
          <p14:tracePt t="88841" x="5429250" y="3986213"/>
          <p14:tracePt t="88849" x="5472113" y="4002088"/>
          <p14:tracePt t="88857" x="5522913" y="4019550"/>
          <p14:tracePt t="88865" x="5530850" y="4027488"/>
          <p14:tracePt t="88873" x="5556250" y="4044950"/>
          <p14:tracePt t="88881" x="5573713" y="4052888"/>
          <p14:tracePt t="88929" x="5581650" y="4070350"/>
          <p14:tracePt t="88945" x="5616575" y="4095750"/>
          <p14:tracePt t="88953" x="5616575" y="4121150"/>
          <p14:tracePt t="88961" x="5624513" y="4156075"/>
          <p14:tracePt t="88969" x="5657850" y="4224338"/>
          <p14:tracePt t="88977" x="5692775" y="4291013"/>
          <p14:tracePt t="88985" x="5708650" y="4300538"/>
          <p14:tracePt t="88993" x="5735638" y="4325938"/>
          <p14:tracePt t="89001" x="5786438" y="4376738"/>
          <p14:tracePt t="89009" x="5827713" y="4394200"/>
          <p14:tracePt t="89017" x="5845175" y="4394200"/>
          <p14:tracePt t="89025" x="5895975" y="4410075"/>
          <p14:tracePt t="89033" x="5930900" y="4410075"/>
          <p14:tracePt t="89041" x="6015038" y="4460875"/>
          <p14:tracePt t="89049" x="6065838" y="4478338"/>
          <p14:tracePt t="89057" x="6126163" y="4495800"/>
          <p14:tracePt t="89065" x="6159500" y="4521200"/>
          <p14:tracePt t="89072" x="6227763" y="4554538"/>
          <p14:tracePt t="89081" x="6253163" y="4572000"/>
          <p14:tracePt t="89089" x="6329363" y="4622800"/>
          <p14:tracePt t="89096" x="6372225" y="4640263"/>
          <p14:tracePt t="89104" x="6423025" y="4657725"/>
          <p14:tracePt t="89112" x="6508750" y="4691063"/>
          <p14:tracePt t="89121" x="6575425" y="4691063"/>
          <p14:tracePt t="89128" x="6584950" y="4691063"/>
          <p14:tracePt t="89137" x="6600825" y="4691063"/>
          <p14:tracePt t="89144" x="6600825" y="4648200"/>
          <p14:tracePt t="89152" x="6559550" y="4597400"/>
          <p14:tracePt t="89160" x="6542088" y="4589463"/>
          <p14:tracePt t="89331" x="6542088" y="4564063"/>
          <p14:tracePt t="89355" x="6542088" y="4546600"/>
          <p14:tracePt t="89361" x="6542088" y="4495800"/>
          <p14:tracePt t="89369" x="6534150" y="4460875"/>
          <p14:tracePt t="89705" x="6483350" y="4460875"/>
          <p14:tracePt t="89713" x="6473825" y="4460875"/>
          <p14:tracePt t="89724" x="6456363" y="4460875"/>
          <p14:tracePt t="89730" x="6430963" y="4460875"/>
          <p14:tracePt t="89737" x="6423025" y="4452938"/>
          <p14:tracePt t="90026" x="6245225" y="4402138"/>
          <p14:tracePt t="90034" x="6100763" y="4376738"/>
          <p14:tracePt t="90041" x="5930900" y="4359275"/>
          <p14:tracePt t="90048" x="5726113" y="4359275"/>
          <p14:tracePt t="90057" x="5556250" y="4359275"/>
          <p14:tracePt t="90064" x="5386388" y="4359275"/>
          <p14:tracePt t="90072" x="5302250" y="4359275"/>
          <p14:tracePt t="90081" x="5233988" y="4359275"/>
          <p14:tracePt t="90088" x="5208588" y="4359275"/>
          <p14:tracePt t="90096" x="5199063" y="4359275"/>
          <p14:tracePt t="90104" x="5157788" y="4359275"/>
          <p14:tracePt t="90112" x="5140325" y="4359275"/>
          <p14:tracePt t="90121" x="5132388" y="4359275"/>
          <p14:tracePt t="90128" x="5106988" y="4359275"/>
          <p14:tracePt t="90137" x="5072063" y="4394200"/>
          <p14:tracePt t="90160" x="5046663" y="4410075"/>
          <p14:tracePt t="90176" x="5038725" y="4410075"/>
          <p14:tracePt t="90184" x="5013325" y="4410075"/>
          <p14:tracePt t="90192" x="4962525" y="4410075"/>
          <p14:tracePt t="90201" x="4935538" y="4419600"/>
          <p14:tracePt t="90208" x="4894263" y="4419600"/>
          <p14:tracePt t="90216" x="4843463" y="4419600"/>
          <p14:tracePt t="90225" x="4757738" y="4435475"/>
          <p14:tracePt t="90232" x="4673600" y="4435475"/>
          <p14:tracePt t="90241" x="4605338" y="4435475"/>
          <p14:tracePt t="90248" x="4519613" y="4435475"/>
          <p14:tracePt t="90257" x="4460875" y="4435475"/>
          <p14:tracePt t="90264" x="4410075" y="4470400"/>
          <p14:tracePt t="90272" x="4341813" y="4486275"/>
          <p14:tracePt t="90280" x="4281488" y="4486275"/>
          <p14:tracePt t="90288" x="4240213" y="4486275"/>
          <p14:tracePt t="90296" x="4205288" y="4486275"/>
          <p14:tracePt t="90304" x="4121150" y="4503738"/>
          <p14:tracePt t="90312" x="4078288" y="4503738"/>
          <p14:tracePt t="90321" x="4027488" y="4503738"/>
          <p14:tracePt t="90328" x="3984625" y="4503738"/>
          <p14:tracePt t="90337" x="3959225" y="4503738"/>
          <p14:tracePt t="90344" x="3916363" y="4503738"/>
          <p14:tracePt t="90353" x="3900488" y="4503738"/>
          <p14:tracePt t="90360" x="3890963" y="4503738"/>
          <p14:tracePt t="90368" x="3865563" y="4503738"/>
          <p14:tracePt t="90376" x="3848100" y="4503738"/>
          <p14:tracePt t="90392" x="3840163" y="4503738"/>
          <p14:tracePt t="90457" x="3822700" y="4521200"/>
          <p14:tracePt t="90481" x="3797300" y="4521200"/>
          <p14:tracePt t="90489" x="3771900" y="4546600"/>
          <p14:tracePt t="90506" x="3756025" y="4564063"/>
          <p14:tracePt t="90512" x="3713163" y="4572000"/>
          <p14:tracePt t="90521" x="3703638" y="4589463"/>
          <p14:tracePt t="90528" x="3695700" y="4589463"/>
          <p14:tracePt t="90537" x="3652838" y="4589463"/>
          <p14:tracePt t="90544" x="3636963" y="4589463"/>
          <p14:tracePt t="90553" x="3594100" y="4614863"/>
          <p14:tracePt t="90560" x="3586163" y="4614863"/>
          <p14:tracePt t="90569" x="3559175" y="4605338"/>
          <p14:tracePt t="90576" x="3551238" y="4597400"/>
          <p14:tracePt t="90584" x="3551238" y="4579938"/>
          <p14:tracePt t="90747" x="3559175" y="4579938"/>
          <p14:tracePt t="90833" x="3543300" y="4572000"/>
          <p14:tracePt t="90849" x="3533775" y="4554538"/>
          <p14:tracePt t="90857" x="3508375" y="4554538"/>
          <p14:tracePt t="90865" x="3475038" y="4529138"/>
          <p14:tracePt t="90872" x="3449638" y="4513263"/>
          <p14:tracePt t="90881" x="3414713" y="4486275"/>
          <p14:tracePt t="90897" x="3348038" y="4452938"/>
          <p14:tracePt t="90905" x="3338513" y="4452938"/>
          <p14:tracePt t="90912" x="3297238" y="4435475"/>
          <p14:tracePt t="90937" x="3287713" y="4435475"/>
          <p14:tracePt t="90969" x="3270250" y="4435475"/>
          <p14:tracePt t="90977" x="3244850" y="4435475"/>
          <p14:tracePt t="90984" x="3236913" y="4435475"/>
          <p14:tracePt t="91000" x="3211513" y="4419600"/>
          <p14:tracePt t="91009" x="3194050" y="4410075"/>
          <p14:tracePt t="91016" x="3186113" y="4410075"/>
          <p14:tracePt t="91024" x="3168650" y="4410075"/>
          <p14:tracePt t="91041" x="3160713" y="4410075"/>
          <p14:tracePt t="91145" x="3143250" y="4410075"/>
          <p14:tracePt t="91154" x="3117850" y="4394200"/>
          <p14:tracePt t="91171" x="3092450" y="4394200"/>
          <p14:tracePt t="91179" x="3067050" y="4394200"/>
          <p14:tracePt t="91187" x="3041650" y="4394200"/>
          <p14:tracePt t="91193" x="3024188" y="4394200"/>
          <p14:tracePt t="91210" x="3016250" y="4394200"/>
          <p14:tracePt t="91233" x="2990850" y="4394200"/>
          <p14:tracePt t="91242" x="2965450" y="4394200"/>
          <p14:tracePt t="91249" x="2879725" y="4394200"/>
          <p14:tracePt t="91256" x="2828925" y="4394200"/>
          <p14:tracePt t="91265" x="2803525" y="4394200"/>
          <p14:tracePt t="91272" x="2760663" y="4402138"/>
          <p14:tracePt t="91281" x="2727325" y="4402138"/>
          <p14:tracePt t="91288" x="2684463" y="4419600"/>
          <p14:tracePt t="91297" x="2676525" y="4419600"/>
          <p14:tracePt t="91378" x="2659063" y="4435475"/>
          <p14:tracePt t="91387" x="2651125" y="4435475"/>
          <p14:tracePt t="91394" x="2625725" y="4445000"/>
          <p14:tracePt t="91404" x="2608263" y="4445000"/>
          <p14:tracePt t="91451" x="2600325" y="4460875"/>
          <p14:tracePt t="91458" x="2582863" y="4470400"/>
          <p14:tracePt t="91468" x="2540000" y="4486275"/>
          <p14:tracePt t="91475" x="2532063" y="4486275"/>
          <p14:tracePt t="91482" x="2506663" y="4495800"/>
          <p14:tracePt t="91489" x="2489200" y="4495800"/>
          <p14:tracePt t="91500" x="2463800" y="4513263"/>
          <p14:tracePt t="91513" x="2455863" y="4513263"/>
          <p14:tracePt t="91521" x="2438400" y="4521200"/>
          <p14:tracePt t="91528" x="2430463" y="4538663"/>
          <p14:tracePt t="91541" x="2405063" y="4546600"/>
          <p14:tracePt t="91555" x="2370138" y="4579938"/>
          <p14:tracePt t="91571" x="2344738" y="4622800"/>
          <p14:tracePt t="91578" x="2311400" y="4657725"/>
          <p14:tracePt t="91584" x="2276475" y="4683125"/>
          <p14:tracePt t="91592" x="2268538" y="4683125"/>
          <p14:tracePt t="91611" x="2260600" y="4699000"/>
          <p14:tracePt t="91650" x="2243138" y="4699000"/>
          <p14:tracePt t="91658" x="2235200" y="4708525"/>
          <p14:tracePt t="91675" x="2217738" y="4708525"/>
          <p14:tracePt t="91945" x="2208213" y="4733925"/>
          <p14:tracePt t="91961" x="2208213" y="4749800"/>
          <p14:tracePt t="91978" x="2208213" y="4759325"/>
          <p14:tracePt t="91985" x="2208213" y="4775200"/>
          <p14:tracePt t="92011" x="2208213" y="4802188"/>
          <p14:tracePt t="92057" x="2208213" y="4810125"/>
          <p14:tracePt t="92065" x="2225675" y="4835525"/>
          <p14:tracePt t="92089" x="2225675" y="4860925"/>
          <p14:tracePt t="92097" x="2225675" y="4878388"/>
          <p14:tracePt t="92105" x="2225675" y="4886325"/>
          <p14:tracePt t="92113" x="2235200" y="4903788"/>
          <p14:tracePt t="92209" x="2251075" y="4954588"/>
          <p14:tracePt t="92217" x="2260600" y="4972050"/>
          <p14:tracePt t="92242" x="2276475" y="4997450"/>
          <p14:tracePt t="92249" x="2286000" y="5005388"/>
          <p14:tracePt t="92265" x="2301875" y="5022850"/>
          <p14:tracePt t="92273" x="2311400" y="5030788"/>
          <p14:tracePt t="92281" x="2327275" y="5030788"/>
          <p14:tracePt t="92289" x="2336800" y="5030788"/>
          <p14:tracePt t="92297" x="2344738" y="5048250"/>
          <p14:tracePt t="92305" x="2387600" y="5048250"/>
          <p14:tracePt t="92313" x="2420938" y="5056188"/>
          <p14:tracePt t="92322" x="2430463" y="5073650"/>
          <p14:tracePt t="92329" x="2438400" y="5073650"/>
          <p14:tracePt t="92338" x="2455863" y="5073650"/>
          <p14:tracePt t="92345" x="2463800" y="5081588"/>
          <p14:tracePt t="92361" x="2481263" y="5081588"/>
          <p14:tracePt t="92368" x="2532063" y="5099050"/>
          <p14:tracePt t="92385" x="2549525" y="5106988"/>
          <p14:tracePt t="92393" x="2574925" y="5106988"/>
          <p14:tracePt t="92401" x="2582863" y="5106988"/>
          <p14:tracePt t="92409" x="2608263" y="5106988"/>
          <p14:tracePt t="92417" x="2659063" y="5141913"/>
          <p14:tracePt t="92425" x="2684463" y="5157788"/>
          <p14:tracePt t="92433" x="2719388" y="5157788"/>
          <p14:tracePt t="92441" x="2744788" y="5157788"/>
          <p14:tracePt t="92449" x="2752725" y="5167313"/>
          <p14:tracePt t="92457" x="2795588" y="5167313"/>
          <p14:tracePt t="92465" x="2803525" y="5183188"/>
          <p14:tracePt t="92473" x="2820988" y="5183188"/>
          <p14:tracePt t="92481" x="2846388" y="5208588"/>
          <p14:tracePt t="92488" x="2854325" y="5208588"/>
          <p14:tracePt t="92497" x="2889250" y="5218113"/>
          <p14:tracePt t="92505" x="2914650" y="5235575"/>
          <p14:tracePt t="92513" x="2940050" y="5251450"/>
          <p14:tracePt t="92529" x="2955925" y="5251450"/>
          <p14:tracePt t="92538" x="2998788" y="5276850"/>
          <p14:tracePt t="92545" x="3024188" y="5294313"/>
          <p14:tracePt t="92553" x="3049588" y="5294313"/>
          <p14:tracePt t="92561" x="3084513" y="5302250"/>
          <p14:tracePt t="92568" x="3092450" y="5302250"/>
          <p14:tracePt t="92576" x="3135313" y="5302250"/>
          <p14:tracePt t="92585" x="3160713" y="5319713"/>
          <p14:tracePt t="92593" x="3194050" y="5319713"/>
          <p14:tracePt t="92601" x="3203575" y="5319713"/>
          <p14:tracePt t="92609" x="3228975" y="5319713"/>
          <p14:tracePt t="92617" x="3297238" y="5337175"/>
          <p14:tracePt t="92626" x="3305175" y="5353050"/>
          <p14:tracePt t="92633" x="3348038" y="5353050"/>
          <p14:tracePt t="92642" x="3414713" y="5362575"/>
          <p14:tracePt t="92649" x="3424238" y="5362575"/>
          <p14:tracePt t="92657" x="3482975" y="5362575"/>
          <p14:tracePt t="92665" x="3525838" y="5380038"/>
          <p14:tracePt t="92672" x="3568700" y="5380038"/>
          <p14:tracePt t="92681" x="3602038" y="5380038"/>
          <p14:tracePt t="92688" x="3644900" y="5380038"/>
          <p14:tracePt t="92697" x="3695700" y="5395913"/>
          <p14:tracePt t="92705" x="3721100" y="5395913"/>
          <p14:tracePt t="92713" x="3746500" y="5395913"/>
          <p14:tracePt t="92722" x="3789363" y="5395913"/>
          <p14:tracePt t="92729" x="3873500" y="5395913"/>
          <p14:tracePt t="92738" x="3900488" y="5395913"/>
          <p14:tracePt t="92745" x="3967163" y="5395913"/>
          <p14:tracePt t="92753" x="4027488" y="5395913"/>
          <p14:tracePt t="92761" x="4095750" y="5395913"/>
          <p14:tracePt t="92769" x="4154488" y="5395913"/>
          <p14:tracePt t="92777" x="4222750" y="5395913"/>
          <p14:tracePt t="92785" x="4281488" y="5395913"/>
          <p14:tracePt t="92792" x="4332288" y="5395913"/>
          <p14:tracePt t="92801" x="4359275" y="5395913"/>
          <p14:tracePt t="92809" x="4400550" y="5395913"/>
          <p14:tracePt t="92817" x="4418013" y="5395913"/>
          <p14:tracePt t="92825" x="4425950" y="5395913"/>
          <p14:tracePt t="92833" x="4435475" y="5395913"/>
          <p14:tracePt t="92842" x="4460875" y="5395913"/>
          <p14:tracePt t="92849" x="4476750" y="5395913"/>
          <p14:tracePt t="92857" x="4503738" y="5395913"/>
          <p14:tracePt t="92865" x="4529138" y="5362575"/>
          <p14:tracePt t="92873" x="4562475" y="5362575"/>
          <p14:tracePt t="92881" x="4570413" y="5353050"/>
          <p14:tracePt t="92897" x="4595813" y="5353050"/>
          <p14:tracePt t="92905" x="4613275" y="5353050"/>
          <p14:tracePt t="92913" x="4621213" y="5337175"/>
          <p14:tracePt t="92921" x="4630738" y="5327650"/>
          <p14:tracePt t="92929" x="4673600" y="5302250"/>
          <p14:tracePt t="92938" x="4689475" y="5286375"/>
          <p14:tracePt t="92945" x="4732338" y="5276850"/>
          <p14:tracePt t="92953" x="4757738" y="5260975"/>
          <p14:tracePt t="92960" x="4783138" y="5243513"/>
          <p14:tracePt t="92969" x="4818063" y="5218113"/>
          <p14:tracePt t="92977" x="4843463" y="5200650"/>
          <p14:tracePt t="92985" x="4894263" y="5183188"/>
          <p14:tracePt t="92993" x="4919663" y="5167313"/>
          <p14:tracePt t="93001" x="4935538" y="5157788"/>
          <p14:tracePt t="93009" x="4962525" y="5141913"/>
          <p14:tracePt t="93017" x="4970463" y="5132388"/>
          <p14:tracePt t="93025" x="4995863" y="5116513"/>
          <p14:tracePt t="93033" x="4995863" y="5106988"/>
          <p14:tracePt t="93049" x="5013325" y="5091113"/>
          <p14:tracePt t="93082" x="5038725" y="5064125"/>
          <p14:tracePt t="93097" x="5038725" y="5038725"/>
          <p14:tracePt t="93112" x="5038725" y="5030788"/>
          <p14:tracePt t="93121" x="5038725" y="5005388"/>
          <p14:tracePt t="93129" x="5038725" y="4972050"/>
          <p14:tracePt t="93138" x="5038725" y="4946650"/>
          <p14:tracePt t="93145" x="5038725" y="4937125"/>
          <p14:tracePt t="93153" x="5038725" y="4911725"/>
          <p14:tracePt t="93169" x="5029200" y="4860925"/>
          <p14:tracePt t="93176" x="5021263" y="4835525"/>
          <p14:tracePt t="93185" x="5003800" y="4802188"/>
          <p14:tracePt t="93201" x="4927600" y="4733925"/>
          <p14:tracePt t="93210" x="4902200" y="4699000"/>
          <p14:tracePt t="93217" x="4833938" y="4691063"/>
          <p14:tracePt t="93225" x="4732338" y="4630738"/>
          <p14:tracePt t="93233" x="4613275" y="4605338"/>
          <p14:tracePt t="93242" x="4494213" y="4589463"/>
          <p14:tracePt t="93249" x="4349750" y="4546600"/>
          <p14:tracePt t="93257" x="4230688" y="4529138"/>
          <p14:tracePt t="93265" x="4162425" y="4529138"/>
          <p14:tracePt t="93273" x="4103688" y="4529138"/>
          <p14:tracePt t="93281" x="4078288" y="4529138"/>
          <p14:tracePt t="93288" x="4010025" y="4529138"/>
          <p14:tracePt t="93297" x="3967163" y="4529138"/>
          <p14:tracePt t="93305" x="3925888" y="4529138"/>
          <p14:tracePt t="93313" x="3873500" y="4529138"/>
          <p14:tracePt t="93322" x="3848100" y="4529138"/>
          <p14:tracePt t="93329" x="3789363" y="4529138"/>
          <p14:tracePt t="93338" x="3738563" y="4513263"/>
          <p14:tracePt t="93345" x="3695700" y="4495800"/>
          <p14:tracePt t="93353" x="3644900" y="4495800"/>
          <p14:tracePt t="93360" x="3619500" y="4495800"/>
          <p14:tracePt t="93369" x="3525838" y="4460875"/>
          <p14:tracePt t="93377" x="3500438" y="4460875"/>
          <p14:tracePt t="93385" x="3457575" y="4460875"/>
          <p14:tracePt t="93393" x="3414713" y="4460875"/>
          <p14:tracePt t="93401" x="3348038" y="4445000"/>
          <p14:tracePt t="93409" x="3322638" y="4445000"/>
          <p14:tracePt t="93417" x="3305175" y="4445000"/>
          <p14:tracePt t="93426" x="3279775" y="4445000"/>
          <p14:tracePt t="93433" x="3270250" y="4445000"/>
          <p14:tracePt t="93442" x="3254375" y="4445000"/>
          <p14:tracePt t="93449" x="3219450" y="4445000"/>
          <p14:tracePt t="93457" x="3203575" y="4445000"/>
          <p14:tracePt t="93465" x="3178175" y="4445000"/>
          <p14:tracePt t="93473" x="3135313" y="4445000"/>
          <p14:tracePt t="93481" x="3117850" y="4445000"/>
          <p14:tracePt t="93488" x="3084513" y="4445000"/>
          <p14:tracePt t="93497" x="3067050" y="4445000"/>
          <p14:tracePt t="93505" x="3041650" y="4445000"/>
          <p14:tracePt t="93513" x="2998788" y="4445000"/>
          <p14:tracePt t="93521" x="2965450" y="4460875"/>
          <p14:tracePt t="93538" x="2940050" y="4460875"/>
          <p14:tracePt t="93545" x="2914650" y="4460875"/>
          <p14:tracePt t="93553" x="2871788" y="4460875"/>
          <p14:tracePt t="93560" x="2854325" y="4460875"/>
          <p14:tracePt t="93569" x="2811463" y="4470400"/>
          <p14:tracePt t="93576" x="2786063" y="4470400"/>
          <p14:tracePt t="93585" x="2727325" y="4470400"/>
          <p14:tracePt t="93593" x="2693988" y="4486275"/>
          <p14:tracePt t="93601" x="2633663" y="4486275"/>
          <p14:tracePt t="93609" x="2549525" y="4503738"/>
          <p14:tracePt t="93617" x="2455863" y="4521200"/>
          <p14:tracePt t="93625" x="2387600" y="4538663"/>
          <p14:tracePt t="93633" x="2268538" y="4579938"/>
          <p14:tracePt t="93642" x="2166938" y="4622800"/>
          <p14:tracePt t="93649" x="2073275" y="4640263"/>
          <p14:tracePt t="93657" x="2005013" y="4673600"/>
          <p14:tracePt t="93664" x="1936750" y="4708525"/>
          <p14:tracePt t="93672" x="1903413" y="4724400"/>
          <p14:tracePt t="93681" x="1893888" y="4724400"/>
          <p14:tracePt t="93688" x="1885950" y="4733925"/>
          <p14:tracePt t="93745" x="1885950" y="4759325"/>
          <p14:tracePt t="93754" x="1885950" y="4775200"/>
          <p14:tracePt t="93762" x="1885950" y="4784725"/>
          <p14:tracePt t="93770" x="1885950" y="4792663"/>
          <p14:tracePt t="93778" x="1885950" y="4835525"/>
          <p14:tracePt t="93785" x="1885950" y="4852988"/>
          <p14:tracePt t="93793" x="1885950" y="4860925"/>
          <p14:tracePt t="93800" x="1885950" y="4919663"/>
          <p14:tracePt t="93808" x="1885950" y="4929188"/>
          <p14:tracePt t="93816" x="1885950" y="4972050"/>
          <p14:tracePt t="93824" x="1885950" y="4979988"/>
          <p14:tracePt t="93832" x="1885950" y="4997450"/>
          <p14:tracePt t="93841" x="1885950" y="5022850"/>
          <p14:tracePt t="93848" x="1903413" y="5048250"/>
          <p14:tracePt t="93864" x="1920875" y="5064125"/>
          <p14:tracePt t="93888" x="1928813" y="5091113"/>
          <p14:tracePt t="93904" x="1946275" y="5099050"/>
          <p14:tracePt t="93912" x="1971675" y="5132388"/>
          <p14:tracePt t="93921" x="1979613" y="5141913"/>
          <p14:tracePt t="93928" x="1997075" y="5149850"/>
          <p14:tracePt t="93938" x="2005013" y="5183188"/>
          <p14:tracePt t="93944" x="2022475" y="5192713"/>
          <p14:tracePt t="93953" x="2065338" y="5235575"/>
          <p14:tracePt t="93976" x="2073275" y="5243513"/>
          <p14:tracePt t="94057" x="2081213" y="5260975"/>
          <p14:tracePt t="94065" x="2132013" y="5302250"/>
          <p14:tracePt t="94081" x="2157413" y="5319713"/>
          <p14:tracePt t="94089" x="2166938" y="5327650"/>
          <p14:tracePt t="94097" x="2182813" y="5337175"/>
          <p14:tracePt t="94106" x="2192338" y="5353050"/>
          <p14:tracePt t="94113" x="2208213" y="5362575"/>
          <p14:tracePt t="94123" x="2217738" y="5380038"/>
          <p14:tracePt t="94129" x="2225675" y="5387975"/>
          <p14:tracePt t="94139" x="2243138" y="5405438"/>
          <p14:tracePt t="94154" x="2268538" y="5430838"/>
          <p14:tracePt t="94162" x="2286000" y="5430838"/>
          <p14:tracePt t="94170" x="2293938" y="5438775"/>
          <p14:tracePt t="94179" x="2301875" y="5438775"/>
          <p14:tracePt t="94186" x="2344738" y="5438775"/>
          <p14:tracePt t="94193" x="2395538" y="5438775"/>
          <p14:tracePt t="94200" x="2438400" y="5438775"/>
          <p14:tracePt t="94208" x="2497138" y="5438775"/>
          <p14:tracePt t="94216" x="2532063" y="5438775"/>
          <p14:tracePt t="94225" x="2574925" y="5438775"/>
          <p14:tracePt t="94232" x="2600325" y="5438775"/>
          <p14:tracePt t="94241" x="2633663" y="5472113"/>
          <p14:tracePt t="94249" x="2676525" y="5497513"/>
          <p14:tracePt t="94257" x="2693988" y="5532438"/>
          <p14:tracePt t="94264" x="2693988" y="5591175"/>
          <p14:tracePt t="94273" x="2693988" y="5641975"/>
          <p14:tracePt t="94281" x="2693988" y="5668963"/>
          <p14:tracePt t="94289" x="2668588" y="5694363"/>
          <p14:tracePt t="94296" x="2600325" y="5727700"/>
          <p14:tracePt t="94304" x="2557463" y="5727700"/>
          <p14:tracePt t="94312" x="2514600" y="5727700"/>
          <p14:tracePt t="94321" x="2497138" y="5727700"/>
          <p14:tracePt t="94530" x="2524125" y="5702300"/>
          <p14:tracePt t="94546" x="2532063" y="5684838"/>
          <p14:tracePt t="94562" x="2532063" y="5676900"/>
          <p14:tracePt t="94569" x="2532063" y="5668963"/>
          <p14:tracePt t="94633" x="2532063" y="5651500"/>
          <p14:tracePt t="94649" x="2532063" y="5626100"/>
          <p14:tracePt t="94657" x="2524125" y="5600700"/>
          <p14:tracePt t="94665" x="2514600" y="5583238"/>
          <p14:tracePt t="94672" x="2514600" y="5540375"/>
          <p14:tracePt t="94681" x="2497138" y="5514975"/>
          <p14:tracePt t="94689" x="2481263" y="5472113"/>
          <p14:tracePt t="94697" x="2471738" y="5438775"/>
          <p14:tracePt t="94706" x="2438400" y="5370513"/>
          <p14:tracePt t="94713" x="2420938" y="5345113"/>
          <p14:tracePt t="94723" x="2420938" y="5319713"/>
          <p14:tracePt t="94729" x="2405063" y="5286375"/>
          <p14:tracePt t="94739" x="2387600" y="5260975"/>
          <p14:tracePt t="94745" x="2379663" y="5208588"/>
          <p14:tracePt t="94754" x="2344738" y="5183188"/>
          <p14:tracePt t="94762" x="2336800" y="5167313"/>
          <p14:tracePt t="94770" x="2319338" y="5157788"/>
          <p14:tracePt t="94779" x="2293938" y="5116513"/>
          <p14:tracePt t="94785" x="2276475" y="5099050"/>
          <p14:tracePt t="94794" x="2268538" y="5091113"/>
          <p14:tracePt t="94801" x="2243138" y="5064125"/>
          <p14:tracePt t="94811" x="2225675" y="5030788"/>
          <p14:tracePt t="94817" x="2217738" y="5022850"/>
          <p14:tracePt t="94827" x="2200275" y="5013325"/>
          <p14:tracePt t="94833" x="2192338" y="4979988"/>
          <p14:tracePt t="94841" x="2192338" y="4972050"/>
          <p14:tracePt t="94849" x="2174875" y="4946650"/>
          <p14:tracePt t="94857" x="2157413" y="4911725"/>
          <p14:tracePt t="94865" x="2149475" y="4903788"/>
          <p14:tracePt t="94890" x="2132013" y="4852988"/>
          <p14:tracePt t="94906" x="2132013" y="4835525"/>
          <p14:tracePt t="94914" x="2132013" y="4827588"/>
          <p14:tracePt t="94923" x="2132013" y="4810125"/>
          <p14:tracePt t="94961" x="2132013" y="4784725"/>
          <p14:tracePt t="94993" x="2132013" y="4775200"/>
          <p14:tracePt t="95001" x="2132013" y="4767263"/>
          <p14:tracePt t="95010" x="2132013" y="4749800"/>
          <p14:tracePt t="95017" x="2157413" y="4741863"/>
          <p14:tracePt t="95034" x="2166938" y="4741863"/>
          <p14:tracePt t="95041" x="2174875" y="4741863"/>
          <p14:tracePt t="95049" x="2217738" y="4741863"/>
          <p14:tracePt t="95057" x="2235200" y="4741863"/>
          <p14:tracePt t="95065" x="2268538" y="4741863"/>
          <p14:tracePt t="95073" x="2301875" y="4741863"/>
          <p14:tracePt t="95081" x="2344738" y="4741863"/>
          <p14:tracePt t="95090" x="2370138" y="4741863"/>
          <p14:tracePt t="95097" x="2420938" y="4741863"/>
          <p14:tracePt t="95106" x="2430463" y="4741863"/>
          <p14:tracePt t="95113" x="2455863" y="4741863"/>
          <p14:tracePt t="95123" x="2481263" y="4741863"/>
          <p14:tracePt t="95129" x="2532063" y="4708525"/>
          <p14:tracePt t="95139" x="2557463" y="4708525"/>
          <p14:tracePt t="95146" x="2565400" y="4708525"/>
          <p14:tracePt t="95154" x="2590800" y="4708525"/>
          <p14:tracePt t="95161" x="2625725" y="4708525"/>
          <p14:tracePt t="95169" x="2668588" y="4691063"/>
          <p14:tracePt t="95178" x="2693988" y="4691063"/>
          <p14:tracePt t="95185" x="2709863" y="4691063"/>
          <p14:tracePt t="95194" x="2735263" y="4691063"/>
          <p14:tracePt t="95201" x="2795588" y="4691063"/>
          <p14:tracePt t="95210" x="2863850" y="4691063"/>
          <p14:tracePt t="95217" x="2889250" y="4691063"/>
          <p14:tracePt t="95225" x="2998788" y="4691063"/>
          <p14:tracePt t="95233" x="3059113" y="4691063"/>
          <p14:tracePt t="95241" x="3143250" y="4691063"/>
          <p14:tracePt t="95249" x="3287713" y="4691063"/>
          <p14:tracePt t="95257" x="3373438" y="4691063"/>
          <p14:tracePt t="95265" x="3492500" y="4691063"/>
          <p14:tracePt t="95273" x="3551238" y="4691063"/>
          <p14:tracePt t="95283" x="3636963" y="4691063"/>
          <p14:tracePt t="95292" x="3678238" y="4691063"/>
          <p14:tracePt t="95299" x="3729038" y="4691063"/>
          <p14:tracePt t="95309" x="3814763" y="4691063"/>
          <p14:tracePt t="95314" x="3873500" y="4691063"/>
          <p14:tracePt t="95325" x="3925888" y="4691063"/>
          <p14:tracePt t="95330" x="4010025" y="4691063"/>
          <p14:tracePt t="95339" x="4095750" y="4691063"/>
          <p14:tracePt t="95345" x="4179888" y="4691063"/>
          <p14:tracePt t="95353" x="4248150" y="4691063"/>
          <p14:tracePt t="95361" x="4332288" y="4691063"/>
          <p14:tracePt t="95371" x="4392613" y="4691063"/>
          <p14:tracePt t="95378" x="4476750" y="4691063"/>
          <p14:tracePt t="95386" x="4503738" y="4691063"/>
          <p14:tracePt t="95394" x="4554538" y="4691063"/>
          <p14:tracePt t="95401" x="4613275" y="4691063"/>
          <p14:tracePt t="95409" x="4638675" y="4691063"/>
          <p14:tracePt t="95416" x="4689475" y="4691063"/>
          <p14:tracePt t="95427" x="4714875" y="4691063"/>
          <p14:tracePt t="95434" x="4757738" y="4691063"/>
          <p14:tracePt t="95442" x="4808538" y="4691063"/>
          <p14:tracePt t="95450" x="4868863" y="4699000"/>
          <p14:tracePt t="95458" x="4962525" y="4716463"/>
          <p14:tracePt t="95465" x="5003800" y="4716463"/>
          <p14:tracePt t="95473" x="5054600" y="4733925"/>
          <p14:tracePt t="95480" x="5114925" y="4733925"/>
          <p14:tracePt t="95488" x="5183188" y="4749800"/>
          <p14:tracePt t="95498" x="5208588" y="4749800"/>
          <p14:tracePt t="95509" x="5276850" y="4749800"/>
          <p14:tracePt t="95514" x="5318125" y="4784725"/>
          <p14:tracePt t="95525" x="5343525" y="4784725"/>
          <p14:tracePt t="95531" x="5394325" y="4784725"/>
          <p14:tracePt t="95541" x="5421313" y="4792663"/>
          <p14:tracePt t="95667" x="5437188" y="4792663"/>
          <p14:tracePt t="95675" x="5480050" y="4810125"/>
          <p14:tracePt t="95683" x="5487988" y="4818063"/>
          <p14:tracePt t="95692" x="5513388" y="4835525"/>
          <p14:tracePt t="95699" x="5548313" y="4860925"/>
          <p14:tracePt t="95714" x="5556250" y="4878388"/>
          <p14:tracePt t="95769" x="5573713" y="4886325"/>
          <p14:tracePt t="95777" x="5581650" y="4903788"/>
          <p14:tracePt t="95792" x="5581650" y="4911725"/>
          <p14:tracePt t="95801" x="5581650" y="4929188"/>
          <p14:tracePt t="95817" x="5581650" y="4937125"/>
          <p14:tracePt t="95825" x="5581650" y="4962525"/>
          <p14:tracePt t="95833" x="5581650" y="4972050"/>
          <p14:tracePt t="95842" x="5581650" y="4997450"/>
          <p14:tracePt t="95849" x="5581650" y="5030788"/>
          <p14:tracePt t="95857" x="5581650" y="5056188"/>
          <p14:tracePt t="95865" x="5581650" y="5064125"/>
          <p14:tracePt t="95872" x="5581650" y="5106988"/>
          <p14:tracePt t="95889" x="5581650" y="5124450"/>
          <p14:tracePt t="95897" x="5581650" y="5132388"/>
          <p14:tracePt t="95937" x="5581650" y="5141913"/>
          <p14:tracePt t="95945" x="5565775" y="5141913"/>
          <p14:tracePt t="95953" x="5556250" y="5141913"/>
          <p14:tracePt t="95961" x="5522913" y="5175250"/>
          <p14:tracePt t="95977" x="5480050" y="5175250"/>
          <p14:tracePt t="95985" x="5454650" y="5183188"/>
          <p14:tracePt t="95993" x="5403850" y="5183188"/>
          <p14:tracePt t="96001" x="5318125" y="5183188"/>
          <p14:tracePt t="96010" x="5292725" y="5183188"/>
          <p14:tracePt t="96017" x="5208588" y="5183188"/>
          <p14:tracePt t="96025" x="5122863" y="5183188"/>
          <p14:tracePt t="96033" x="5038725" y="5183188"/>
          <p14:tracePt t="96041" x="4945063" y="5183188"/>
          <p14:tracePt t="96049" x="4800600" y="5183188"/>
          <p14:tracePt t="96057" x="4714875" y="5183188"/>
          <p14:tracePt t="96065" x="4630738" y="5183188"/>
          <p14:tracePt t="96073" x="4537075" y="5200650"/>
          <p14:tracePt t="96081" x="4451350" y="5200650"/>
          <p14:tracePt t="96088" x="4384675" y="5200650"/>
          <p14:tracePt t="96097" x="4324350" y="5200650"/>
          <p14:tracePt t="96105" x="4240213" y="5200650"/>
          <p14:tracePt t="96113" x="4146550" y="5200650"/>
          <p14:tracePt t="96122" x="4060825" y="5200650"/>
          <p14:tracePt t="96129" x="4002088" y="5200650"/>
          <p14:tracePt t="96138" x="3916363" y="5200650"/>
          <p14:tracePt t="96145" x="3848100" y="5200650"/>
          <p14:tracePt t="96153" x="3763963" y="5200650"/>
          <p14:tracePt t="96161" x="3703638" y="5200650"/>
          <p14:tracePt t="96169" x="3678238" y="5200650"/>
          <p14:tracePt t="96177" x="3611563" y="5218113"/>
          <p14:tracePt t="96186" x="3594100" y="5218113"/>
          <p14:tracePt t="96194" x="3559175" y="5251450"/>
          <p14:tracePt t="96201" x="3525838" y="5260975"/>
          <p14:tracePt t="96209" x="3517900" y="5260975"/>
          <p14:tracePt t="96217" x="3457575" y="5276850"/>
          <p14:tracePt t="96225" x="3414713" y="5276850"/>
          <p14:tracePt t="96233" x="3381375" y="5294313"/>
          <p14:tracePt t="96242" x="3322638" y="5294313"/>
          <p14:tracePt t="96249" x="3297238" y="5294313"/>
          <p14:tracePt t="96257" x="3262313" y="5294313"/>
          <p14:tracePt t="96265" x="3254375" y="5294313"/>
          <p14:tracePt t="96273" x="3244850" y="5302250"/>
          <p14:tracePt t="96281" x="3228975" y="5319713"/>
          <p14:tracePt t="96297" x="3203575" y="5319713"/>
          <p14:tracePt t="96305" x="3178175" y="5319713"/>
          <p14:tracePt t="96313" x="3160713" y="5319713"/>
          <p14:tracePt t="96322" x="3127375" y="5319713"/>
          <p14:tracePt t="96338" x="3109913" y="5319713"/>
          <p14:tracePt t="96345" x="3100388" y="5319713"/>
          <p14:tracePt t="96354" x="3059113" y="5311775"/>
          <p14:tracePt t="96361" x="3049588" y="5311775"/>
          <p14:tracePt t="96369" x="3008313" y="5294313"/>
          <p14:tracePt t="96377" x="2930525" y="5243513"/>
          <p14:tracePt t="96385" x="2905125" y="5226050"/>
          <p14:tracePt t="96394" x="2838450" y="5218113"/>
          <p14:tracePt t="96401" x="2795588" y="5200650"/>
          <p14:tracePt t="96409" x="2727325" y="5149850"/>
          <p14:tracePt t="96417" x="2709863" y="5132388"/>
          <p14:tracePt t="96425" x="2633663" y="5081588"/>
          <p14:tracePt t="96433" x="2600325" y="5056188"/>
          <p14:tracePt t="96441" x="2574925" y="5038725"/>
          <p14:tracePt t="96449" x="2540000" y="5030788"/>
          <p14:tracePt t="96458" x="2514600" y="4997450"/>
          <p14:tracePt t="96465" x="2497138" y="4987925"/>
          <p14:tracePt t="96473" x="2489200" y="4972050"/>
          <p14:tracePt t="96481" x="2446338" y="4946650"/>
          <p14:tracePt t="96488" x="2420938" y="4929188"/>
          <p14:tracePt t="96497" x="2387600" y="4911725"/>
          <p14:tracePt t="96505" x="2336800" y="4868863"/>
          <p14:tracePt t="96513" x="2311400" y="4835525"/>
          <p14:tracePt t="96522" x="2260600" y="4802188"/>
          <p14:tracePt t="96529" x="2251075" y="4792663"/>
          <p14:tracePt t="96538" x="2225675" y="4767263"/>
          <p14:tracePt t="96633" x="2208213" y="4749800"/>
          <p14:tracePt t="96641" x="2208213" y="4724400"/>
          <p14:tracePt t="96649" x="2208213" y="4716463"/>
          <p14:tracePt t="96657" x="2208213" y="4699000"/>
          <p14:tracePt t="96665" x="2208213" y="4673600"/>
          <p14:tracePt t="96673" x="2208213" y="4648200"/>
          <p14:tracePt t="96681" x="2208213" y="4640263"/>
          <p14:tracePt t="96688" x="2208213" y="4597400"/>
          <p14:tracePt t="96697" x="2208213" y="4589463"/>
          <p14:tracePt t="96705" x="2208213" y="4572000"/>
          <p14:tracePt t="96761" x="2217738" y="4546600"/>
          <p14:tracePt t="96777" x="2225675" y="4538663"/>
          <p14:tracePt t="96825" x="2243138" y="4538663"/>
          <p14:tracePt t="96833" x="2319338" y="4521200"/>
          <p14:tracePt t="96842" x="2379663" y="4521200"/>
          <p14:tracePt t="96849" x="2463800" y="4521200"/>
          <p14:tracePt t="96858" x="2582863" y="4529138"/>
          <p14:tracePt t="96866" x="2727325" y="4554538"/>
          <p14:tracePt t="96873" x="2846388" y="4572000"/>
          <p14:tracePt t="96881" x="2940050" y="4589463"/>
          <p14:tracePt t="96890" x="3059113" y="4589463"/>
          <p14:tracePt t="96907" x="3219450" y="4630738"/>
          <p14:tracePt t="96913" x="3305175" y="4648200"/>
          <p14:tracePt t="96922" x="3330575" y="4648200"/>
          <p14:tracePt t="96929" x="3398838" y="4665663"/>
          <p14:tracePt t="96938" x="3441700" y="4665663"/>
          <p14:tracePt t="96945" x="3482975" y="4665663"/>
          <p14:tracePt t="96953" x="3517900" y="4673600"/>
          <p14:tracePt t="96961" x="3543300" y="4673600"/>
          <p14:tracePt t="96969" x="3568700" y="4673600"/>
          <p14:tracePt t="96977" x="3594100" y="4673600"/>
          <p14:tracePt t="96985" x="3644900" y="4708525"/>
          <p14:tracePt t="96993" x="3652838" y="4708525"/>
          <p14:tracePt t="97001" x="3670300" y="4708525"/>
          <p14:tracePt t="97009" x="3678238" y="4708525"/>
          <p14:tracePt t="97017" x="3738563" y="4708525"/>
          <p14:tracePt t="97026" x="3763963" y="4724400"/>
          <p14:tracePt t="97033" x="3814763" y="4724400"/>
          <p14:tracePt t="97041" x="3873500" y="4724400"/>
          <p14:tracePt t="97049" x="3925888" y="4741863"/>
          <p14:tracePt t="97057" x="4010025" y="4741863"/>
          <p14:tracePt t="97065" x="4070350" y="4759325"/>
          <p14:tracePt t="97073" x="4187825" y="4759325"/>
          <p14:tracePt t="97081" x="4256088" y="4792663"/>
          <p14:tracePt t="97089" x="4375150" y="4810125"/>
          <p14:tracePt t="97097" x="4494213" y="4827588"/>
          <p14:tracePt t="97105" x="4562475" y="4843463"/>
          <p14:tracePt t="97113" x="4646613" y="4843463"/>
          <p14:tracePt t="97122" x="4740275" y="4886325"/>
          <p14:tracePt t="97129" x="4791075" y="4886325"/>
          <p14:tracePt t="97138" x="4818063" y="4886325"/>
          <p14:tracePt t="97145" x="4859338" y="4903788"/>
          <p14:tracePt t="97155" x="4876800" y="4903788"/>
          <p14:tracePt t="97217" x="4884738" y="4911725"/>
          <p14:tracePt t="97234" x="4902200" y="4937125"/>
          <p14:tracePt t="97251" x="4935538" y="4987925"/>
          <p14:tracePt t="97267" x="4935538" y="5030788"/>
          <p14:tracePt t="97276" x="4927600" y="5064125"/>
          <p14:tracePt t="97282" x="4910138" y="5091113"/>
          <p14:tracePt t="97288" x="4902200" y="5116513"/>
          <p14:tracePt t="97297" x="4851400" y="5167313"/>
          <p14:tracePt t="97304" x="4818063" y="5200650"/>
          <p14:tracePt t="97312" x="4791075" y="5226050"/>
          <p14:tracePt t="97321" x="4757738" y="5260975"/>
          <p14:tracePt t="97337" x="4749800" y="5268913"/>
          <p14:tracePt t="97344" x="4724400" y="5268913"/>
          <p14:tracePt t="97353" x="4706938" y="5286375"/>
          <p14:tracePt t="97360" x="4681538" y="5294313"/>
          <p14:tracePt t="97369" x="4630738" y="5327650"/>
          <p14:tracePt t="97376" x="4605338" y="5353050"/>
          <p14:tracePt t="97384" x="4579938" y="5353050"/>
          <p14:tracePt t="97392" x="4486275" y="5395913"/>
          <p14:tracePt t="97400" x="4460875" y="5421313"/>
          <p14:tracePt t="97408" x="4410075" y="5438775"/>
          <p14:tracePt t="97416" x="4384675" y="5456238"/>
          <p14:tracePt t="97425" x="4316413" y="5489575"/>
          <p14:tracePt t="97432" x="4281488" y="5497513"/>
          <p14:tracePt t="97441" x="4256088" y="5497513"/>
          <p14:tracePt t="97682" x="4248150" y="5497513"/>
          <p14:tracePt t="97689" x="4230688" y="5497513"/>
          <p14:tracePt t="97698" x="4205288" y="5497513"/>
          <p14:tracePt t="97707" x="4179888" y="5497513"/>
          <p14:tracePt t="97746" x="4171950" y="5497513"/>
          <p14:tracePt t="97761" x="4129088" y="5514975"/>
          <p14:tracePt t="97769" x="4103688" y="5514975"/>
          <p14:tracePt t="97777" x="4035425" y="5532438"/>
          <p14:tracePt t="97785" x="3951288" y="5532438"/>
          <p14:tracePt t="97793" x="3883025" y="5532438"/>
          <p14:tracePt t="97801" x="3832225" y="5565775"/>
          <p14:tracePt t="97809" x="3771900" y="5600700"/>
          <p14:tracePt t="97817" x="3721100" y="5600700"/>
          <p14:tracePt t="97826" x="3695700" y="5608638"/>
          <p14:tracePt t="97833" x="3670300" y="5608638"/>
          <p14:tracePt t="98186" x="3652838" y="5608638"/>
          <p14:tracePt t="98193" x="3627438" y="5608638"/>
          <p14:tracePt t="98202" x="3619500" y="5608638"/>
          <p14:tracePt t="98209" x="3594100" y="5608638"/>
          <p14:tracePt t="98225" x="3576638" y="5608638"/>
          <p14:tracePt t="98321" x="3568700" y="5608638"/>
          <p14:tracePt t="98330" x="3543300" y="5608638"/>
          <p14:tracePt t="98339" x="3492500" y="5608638"/>
          <p14:tracePt t="98345" x="3406775" y="5608638"/>
          <p14:tracePt t="98355" x="3381375" y="5608638"/>
          <p14:tracePt t="98385" x="3373438" y="5608638"/>
          <p14:tracePt t="98433" x="3355975" y="5608638"/>
          <p14:tracePt t="98441" x="3322638" y="5608638"/>
          <p14:tracePt t="98449" x="3287713" y="5608638"/>
          <p14:tracePt t="98457" x="3244850" y="5608638"/>
          <p14:tracePt t="98465" x="3203575" y="5608638"/>
          <p14:tracePt t="98473" x="3152775" y="5608638"/>
          <p14:tracePt t="98481" x="3127375" y="5575300"/>
          <p14:tracePt t="98489" x="3084513" y="5575300"/>
          <p14:tracePt t="98497" x="3049588" y="5575300"/>
          <p14:tracePt t="98504" x="2990850" y="5575300"/>
          <p14:tracePt t="98513" x="2905125" y="5575300"/>
          <p14:tracePt t="98521" x="2820988" y="5575300"/>
          <p14:tracePt t="98529" x="2727325" y="5575300"/>
          <p14:tracePt t="98538" x="2616200" y="5575300"/>
          <p14:tracePt t="98545" x="2549525" y="5575300"/>
          <p14:tracePt t="98554" x="2524125" y="5583238"/>
          <p14:tracePt t="98561" x="2506663" y="5583238"/>
          <p14:tracePt t="98569" x="2497138" y="5583238"/>
          <p14:tracePt t="98658" x="2489200" y="5600700"/>
          <p14:tracePt t="98682" x="2489200" y="5641975"/>
          <p14:tracePt t="98689" x="2524125" y="5651500"/>
          <p14:tracePt t="98698" x="2582863" y="5668963"/>
          <p14:tracePt t="98705" x="2633663" y="5684838"/>
          <p14:tracePt t="98712" x="2693988" y="5702300"/>
          <p14:tracePt t="98721" x="2744788" y="5719763"/>
          <p14:tracePt t="98729" x="2828925" y="5735638"/>
          <p14:tracePt t="98737" x="2879725" y="5753100"/>
          <p14:tracePt t="98744" x="2990850" y="5770563"/>
          <p14:tracePt t="98754" x="3109913" y="5813425"/>
          <p14:tracePt t="98761" x="3194050" y="5813425"/>
          <p14:tracePt t="98769" x="3313113" y="5813425"/>
          <p14:tracePt t="98777" x="3457575" y="5813425"/>
          <p14:tracePt t="98784" x="3568700" y="5813425"/>
          <p14:tracePt t="98792" x="3687763" y="5813425"/>
          <p14:tracePt t="98801" x="3797300" y="5813425"/>
          <p14:tracePt t="98808" x="3890963" y="5813425"/>
          <p14:tracePt t="98817" x="4060825" y="5813425"/>
          <p14:tracePt t="98825" x="4146550" y="5813425"/>
          <p14:tracePt t="98833" x="4291013" y="5813425"/>
          <p14:tracePt t="98841" x="4435475" y="5813425"/>
          <p14:tracePt t="98849" x="4579938" y="5813425"/>
          <p14:tracePt t="98857" x="4689475" y="5813425"/>
          <p14:tracePt t="98864" x="4859338" y="5813425"/>
          <p14:tracePt t="98872" x="5029200" y="5813425"/>
          <p14:tracePt t="98888" x="5403850" y="5813425"/>
          <p14:tracePt t="98897" x="5538788" y="5813425"/>
          <p14:tracePt t="98904" x="5692775" y="5778500"/>
          <p14:tracePt t="98913" x="5837238" y="5778500"/>
          <p14:tracePt t="98921" x="5956300" y="5710238"/>
          <p14:tracePt t="98928" x="6108700" y="5694363"/>
          <p14:tracePt t="98937" x="6253163" y="5668963"/>
          <p14:tracePt t="98945" x="6380163" y="5608638"/>
          <p14:tracePt t="98954" x="6584950" y="5565775"/>
          <p14:tracePt t="98960" x="6788150" y="5497513"/>
          <p14:tracePt t="98969" x="7018338" y="5446713"/>
          <p14:tracePt t="98976" x="7221538" y="5380038"/>
          <p14:tracePt t="98985" x="7400925" y="5311775"/>
          <p14:tracePt t="98992" x="7578725" y="5268913"/>
          <p14:tracePt t="99001" x="7723188" y="5226050"/>
          <p14:tracePt t="99009" x="7875588" y="5157788"/>
          <p14:tracePt t="99017" x="7961313" y="5157788"/>
          <p14:tracePt t="99025" x="8062913" y="5124450"/>
          <p14:tracePt t="99033" x="8156575" y="5106988"/>
          <p14:tracePt t="99041" x="8199438" y="5073650"/>
          <p14:tracePt t="99049" x="8334375" y="5056188"/>
          <p14:tracePt t="99057" x="8478838" y="5013325"/>
          <p14:tracePt t="99064" x="8632825" y="4946650"/>
          <p14:tracePt t="99073" x="8777288" y="4929188"/>
          <p14:tracePt t="99081" x="8929688" y="4903788"/>
          <p14:tracePt t="99089" x="9132888" y="4860925"/>
          <p14:tracePt t="99096" x="9277350" y="4835525"/>
          <p14:tracePt t="99104" x="9447213" y="4792663"/>
          <p14:tracePt t="99113" x="9575800" y="4733925"/>
          <p14:tracePt t="99121" x="9753600" y="4708525"/>
          <p14:tracePt t="99128" x="9898063" y="4648200"/>
          <p14:tracePt t="99137" x="10075863" y="4597400"/>
          <p14:tracePt t="99145" x="10280650" y="4529138"/>
          <p14:tracePt t="99154" x="10458450" y="4486275"/>
          <p14:tracePt t="99161" x="10663238" y="4419600"/>
          <p14:tracePt t="99169" x="10866438" y="4351338"/>
          <p14:tracePt t="99176" x="11028363" y="4265613"/>
          <p14:tracePt t="99185" x="11172825" y="4197350"/>
          <p14:tracePt t="99192" x="11223625" y="4164013"/>
          <p14:tracePt t="99201" x="11266488" y="4146550"/>
          <p14:tracePt t="99208" x="11317288" y="4121150"/>
          <p14:tracePt t="99282" x="11317288" y="4105275"/>
          <p14:tracePt t="99288" x="11317288" y="4095750"/>
          <p14:tracePt t="99297" x="11274425" y="4079875"/>
          <p14:tracePt t="99305" x="11223625" y="4079875"/>
          <p14:tracePt t="99313" x="11180763" y="4079875"/>
          <p14:tracePt t="99322" x="11053763" y="4079875"/>
          <p14:tracePt t="99330" x="10934700" y="4079875"/>
          <p14:tracePt t="99339" x="10790238" y="4079875"/>
          <p14:tracePt t="99345" x="10569575" y="4095750"/>
          <p14:tracePt t="99356" x="10229850" y="4197350"/>
          <p14:tracePt t="99362" x="9931400" y="4300538"/>
          <p14:tracePt t="99370" x="9591675" y="4376738"/>
          <p14:tracePt t="99379" x="9251950" y="4452938"/>
          <p14:tracePt t="99386" x="8843963" y="4572000"/>
          <p14:tracePt t="99394" x="8435975" y="4691063"/>
          <p14:tracePt t="99402" x="7986713" y="4775200"/>
          <p14:tracePt t="99410" x="7477125" y="4903788"/>
          <p14:tracePt t="99417" x="7000875" y="5064125"/>
          <p14:tracePt t="99426" x="6380163" y="5200650"/>
          <p14:tracePt t="99433" x="5888038" y="5260975"/>
          <p14:tracePt t="99442" x="5378450" y="5387975"/>
          <p14:tracePt t="99449" x="4868863" y="5489575"/>
          <p14:tracePt t="99457" x="4367213" y="5583238"/>
          <p14:tracePt t="99465" x="3984625" y="5634038"/>
          <p14:tracePt t="99473" x="3703638" y="5634038"/>
          <p14:tracePt t="99481" x="3508375" y="5634038"/>
          <p14:tracePt t="99489" x="3389313" y="5651500"/>
          <p14:tracePt t="99497" x="3270250" y="5651500"/>
          <p14:tracePt t="99505" x="3211513" y="5668963"/>
          <p14:tracePt t="99513" x="3178175" y="5668963"/>
          <p14:tracePt t="99522" x="3135313" y="5668963"/>
          <p14:tracePt t="99539" x="3127375" y="5668963"/>
          <p14:tracePt t="99545" x="3109913" y="5668963"/>
          <p14:tracePt t="99556" x="3084513" y="5668963"/>
          <p14:tracePt t="99570" x="3074988" y="5668963"/>
          <p14:tracePt t="99577" x="3059113" y="5668963"/>
          <p14:tracePt t="99586" x="3049588" y="5651500"/>
          <p14:tracePt t="99594" x="3024188" y="5651500"/>
          <p14:tracePt t="99601" x="2998788" y="5651500"/>
          <p14:tracePt t="99610" x="2930525" y="5651500"/>
          <p14:tracePt t="99617" x="2871788" y="5659438"/>
          <p14:tracePt t="99626" x="2778125" y="5659438"/>
          <p14:tracePt t="99633" x="2693988" y="5659438"/>
          <p14:tracePt t="99642" x="2574925" y="5659438"/>
          <p14:tracePt t="99649" x="2463800" y="5659438"/>
          <p14:tracePt t="99657" x="2379663" y="5659438"/>
          <p14:tracePt t="99665" x="2260600" y="5659438"/>
          <p14:tracePt t="99673" x="2166938" y="5684838"/>
          <p14:tracePt t="99681" x="2106613" y="5684838"/>
          <p14:tracePt t="99688" x="2055813" y="5727700"/>
          <p14:tracePt t="99696" x="2038350" y="5727700"/>
          <p14:tracePt t="99704" x="2030413" y="5745163"/>
          <p14:tracePt t="99712" x="2022475" y="5753100"/>
          <p14:tracePt t="99720" x="2022475" y="5795963"/>
          <p14:tracePt t="99728" x="2005013" y="5821363"/>
          <p14:tracePt t="99737" x="2005013" y="5872163"/>
          <p14:tracePt t="99744" x="2005013" y="5932488"/>
          <p14:tracePt t="99753" x="2005013" y="5957888"/>
          <p14:tracePt t="99760" x="2005013" y="5991225"/>
          <p14:tracePt t="99769" x="2005013" y="6034088"/>
          <p14:tracePt t="99776" x="2005013" y="6042025"/>
          <p14:tracePt t="99784" x="2005013" y="6067425"/>
          <p14:tracePt t="99801" x="2005013" y="6084888"/>
          <p14:tracePt t="99808" x="2005013" y="6110288"/>
          <p14:tracePt t="99825" x="2022475" y="6118225"/>
          <p14:tracePt t="99833" x="2030413" y="6135688"/>
          <p14:tracePt t="99842" x="2047875" y="6143625"/>
          <p14:tracePt t="99865" x="2055813" y="6161088"/>
          <p14:tracePt t="99881" x="2073275" y="6169025"/>
          <p14:tracePt t="99889" x="2098675" y="6194425"/>
          <p14:tracePt t="99897" x="2106613" y="6211888"/>
          <p14:tracePt t="99904" x="2132013" y="6237288"/>
          <p14:tracePt t="99913" x="2149475" y="6237288"/>
          <p14:tracePt t="99921" x="2157413" y="6246813"/>
          <p14:tracePt t="99929" x="2182813" y="6246813"/>
          <p14:tracePt t="99938" x="2251075" y="6280150"/>
          <p14:tracePt t="99945" x="2268538" y="6297613"/>
          <p14:tracePt t="99955" x="2311400" y="6305550"/>
          <p14:tracePt t="99961" x="2370138" y="6323013"/>
          <p14:tracePt t="99969" x="2471738" y="6381750"/>
          <p14:tracePt t="99978" x="2565400" y="6399213"/>
          <p14:tracePt t="99985" x="2693988" y="6467475"/>
          <p14:tracePt t="99993" x="2778125" y="6467475"/>
          <p14:tracePt t="100001" x="2922588" y="6483350"/>
          <p14:tracePt t="100009" x="3008313" y="6483350"/>
          <p14:tracePt t="100017" x="3100388" y="6483350"/>
          <p14:tracePt t="100025" x="3186113" y="6483350"/>
          <p14:tracePt t="100033" x="3244850" y="6483350"/>
          <p14:tracePt t="100042" x="3330575" y="6483350"/>
          <p14:tracePt t="100049" x="3449638" y="6483350"/>
          <p14:tracePt t="100057" x="3533775" y="6483350"/>
          <p14:tracePt t="100065" x="3662363" y="6526213"/>
          <p14:tracePt t="100073" x="3721100" y="6526213"/>
          <p14:tracePt t="100081" x="3857625" y="6526213"/>
          <p14:tracePt t="100089" x="3976688" y="6586538"/>
          <p14:tracePt t="100097" x="4095750" y="6611938"/>
          <p14:tracePt t="100104" x="4214813" y="6627813"/>
          <p14:tracePt t="100113" x="4392613" y="6696075"/>
          <p14:tracePt t="100121" x="4486275" y="6696075"/>
          <p14:tracePt t="100129" x="4630738" y="6713538"/>
          <p14:tracePt t="100138" x="4775200" y="6713538"/>
          <p14:tracePt t="100145" x="4884738" y="6713538"/>
          <p14:tracePt t="100154" x="5003800" y="6713538"/>
          <p14:tracePt t="100172" x="5259388" y="6713538"/>
          <p14:tracePt t="100177" x="5411788" y="6680200"/>
          <p14:tracePt t="100185" x="5556250" y="6637338"/>
          <p14:tracePt t="100194" x="5735638" y="6619875"/>
          <p14:tracePt t="100201" x="5905500" y="6577013"/>
          <p14:tracePt t="100210" x="6057900" y="6551613"/>
          <p14:tracePt t="100216" x="6194425" y="6551613"/>
          <p14:tracePt t="100225" x="6311900" y="6535738"/>
          <p14:tracePt t="100232" x="6405563" y="6518275"/>
          <p14:tracePt t="100240" x="6456363" y="6483350"/>
          <p14:tracePt t="100248" x="6542088" y="6450013"/>
          <p14:tracePt t="100256" x="6592888" y="6432550"/>
          <p14:tracePt t="100264" x="6661150" y="6399213"/>
          <p14:tracePt t="100273" x="6729413" y="6365875"/>
          <p14:tracePt t="100280" x="6831013" y="6305550"/>
          <p14:tracePt t="100289" x="6907213" y="6246813"/>
          <p14:tracePt t="100296" x="6932613" y="6221413"/>
          <p14:tracePt t="100304" x="6983413" y="6169025"/>
          <p14:tracePt t="100312" x="7034213" y="6092825"/>
          <p14:tracePt t="100320" x="7094538" y="6024563"/>
          <p14:tracePt t="100328" x="7153275" y="5922963"/>
          <p14:tracePt t="100336" x="7188200" y="5829300"/>
          <p14:tracePt t="100344" x="7256463" y="5702300"/>
          <p14:tracePt t="100353" x="7272338" y="5557838"/>
          <p14:tracePt t="100360" x="7272338" y="5413375"/>
          <p14:tracePt t="100368" x="7272338" y="5268913"/>
          <p14:tracePt t="100376" x="7272338" y="5099050"/>
          <p14:tracePt t="100384" x="7272338" y="4903788"/>
          <p14:tracePt t="100392" x="7272338" y="4699000"/>
          <p14:tracePt t="100401" x="7239000" y="4529138"/>
          <p14:tracePt t="100409" x="7145338" y="4265613"/>
          <p14:tracePt t="100417" x="6975475" y="4052888"/>
          <p14:tracePt t="100425" x="6864350" y="3816350"/>
          <p14:tracePt t="100433" x="6719888" y="3636963"/>
          <p14:tracePt t="100442" x="6584950" y="3424238"/>
          <p14:tracePt t="100449" x="6473825" y="3289300"/>
          <p14:tracePt t="100458" x="6364288" y="3160713"/>
          <p14:tracePt t="100464" x="6202363" y="3000375"/>
          <p14:tracePt t="100474" x="6100763" y="2897188"/>
          <p14:tracePt t="100481" x="5997575" y="2795588"/>
          <p14:tracePt t="100489" x="5895975" y="2711450"/>
          <p14:tracePt t="100497" x="5819775" y="2633663"/>
          <p14:tracePt t="100504" x="5743575" y="2582863"/>
          <p14:tracePt t="100513" x="5616575" y="2447925"/>
          <p14:tracePt t="100521" x="5513388" y="2387600"/>
          <p14:tracePt t="100529" x="5411788" y="2303463"/>
          <p14:tracePt t="100537" x="5284788" y="2217738"/>
          <p14:tracePt t="100545" x="5157788" y="2133600"/>
          <p14:tracePt t="100554" x="5054600" y="2073275"/>
          <p14:tracePt t="100561" x="4953000" y="2014538"/>
          <p14:tracePt t="100569" x="4859338" y="1979613"/>
          <p14:tracePt t="100577" x="4818063" y="1946275"/>
          <p14:tracePt t="100584" x="4783138" y="1928813"/>
          <p14:tracePt t="100592" x="4740275" y="1920875"/>
          <p14:tracePt t="100601" x="4724400" y="1903413"/>
          <p14:tracePt t="100609" x="4699000" y="1878013"/>
          <p14:tracePt t="100617" x="4673600" y="1878013"/>
          <p14:tracePt t="100625" x="4638675" y="1860550"/>
          <p14:tracePt t="100633" x="4579938" y="1844675"/>
          <p14:tracePt t="100642" x="4562475" y="1844675"/>
          <p14:tracePt t="100649" x="4511675" y="1835150"/>
          <p14:tracePt t="100657" x="4460875" y="1835150"/>
          <p14:tracePt t="100665" x="4392613" y="1801813"/>
          <p14:tracePt t="100673" x="4332288" y="1801813"/>
          <p14:tracePt t="100681" x="4240213" y="1758950"/>
          <p14:tracePt t="100689" x="4146550" y="1741488"/>
          <p14:tracePt t="100697" x="4060825" y="1725613"/>
          <p14:tracePt t="100704" x="4010025" y="1690688"/>
          <p14:tracePt t="100713" x="3959225" y="1682750"/>
          <p14:tracePt t="100721" x="3916363" y="1665288"/>
          <p14:tracePt t="100729" x="3865563" y="1631950"/>
          <p14:tracePt t="100737" x="3822700" y="1614488"/>
          <p14:tracePt t="100745" x="3806825" y="1606550"/>
          <p14:tracePt t="100754" x="3781425" y="1606550"/>
          <p14:tracePt t="100760" x="3756025" y="1589088"/>
          <p14:tracePt t="100769" x="3721100" y="1555750"/>
          <p14:tracePt t="100777" x="3695700" y="1546225"/>
          <p14:tracePt t="100785" x="3687763" y="1530350"/>
          <p14:tracePt t="100793" x="3670300" y="1504950"/>
          <p14:tracePt t="100801" x="3662363" y="1495425"/>
          <p14:tracePt t="100809" x="3644900" y="1477963"/>
          <p14:tracePt t="100874" x="3636963" y="1470025"/>
          <p14:tracePt t="100954" x="3636963" y="1487488"/>
          <p14:tracePt t="100962" x="3713163" y="1520825"/>
          <p14:tracePt t="100971" x="3814763" y="1606550"/>
          <p14:tracePt t="100979" x="3916363" y="1639888"/>
          <p14:tracePt t="100986" x="4044950" y="1725613"/>
          <p14:tracePt t="100993" x="4146550" y="1809750"/>
          <p14:tracePt t="101001" x="4298950" y="1895475"/>
          <p14:tracePt t="101009" x="4400550" y="1954213"/>
          <p14:tracePt t="101017" x="4519613" y="2022475"/>
          <p14:tracePt t="101025" x="4570413" y="2047875"/>
          <p14:tracePt t="101033" x="4664075" y="2108200"/>
          <p14:tracePt t="101041" x="4689475" y="2124075"/>
          <p14:tracePt t="101048" x="4714875" y="2133600"/>
          <p14:tracePt t="101057" x="4791075" y="2209800"/>
          <p14:tracePt t="101065" x="4800600" y="2217738"/>
          <p14:tracePt t="101075" x="4833938" y="2243138"/>
          <p14:tracePt t="101090" x="4833938" y="2293938"/>
          <p14:tracePt t="101097" x="4833938" y="2354263"/>
          <p14:tracePt t="101105" x="4833938" y="2438400"/>
          <p14:tracePt t="101113" x="4833938" y="2582863"/>
          <p14:tracePt t="101121" x="4833938" y="2727325"/>
          <p14:tracePt t="101129" x="4833938" y="2922588"/>
          <p14:tracePt t="101137" x="4818063" y="3094038"/>
          <p14:tracePt t="101145" x="4818063" y="3297238"/>
          <p14:tracePt t="101154" x="4818063" y="3467100"/>
          <p14:tracePt t="101160" x="4818063" y="3578225"/>
          <p14:tracePt t="101169" x="4818063" y="3671888"/>
          <p14:tracePt t="101176" x="4818063" y="3756025"/>
          <p14:tracePt t="101185" x="4818063" y="3816350"/>
          <p14:tracePt t="101193" x="4818063" y="3883025"/>
          <p14:tracePt t="101201" x="4826000" y="3994150"/>
          <p14:tracePt t="101209" x="4826000" y="4079875"/>
          <p14:tracePt t="101217" x="4859338" y="4146550"/>
          <p14:tracePt t="101225" x="4859338" y="4240213"/>
          <p14:tracePt t="101233" x="4876800" y="4333875"/>
          <p14:tracePt t="101241" x="4876800" y="4376738"/>
          <p14:tracePt t="101249" x="4876800" y="4503738"/>
          <p14:tracePt t="101257" x="4876800" y="4622800"/>
          <p14:tracePt t="101265" x="4876800" y="4733925"/>
          <p14:tracePt t="101273" x="4902200" y="4827588"/>
          <p14:tracePt t="101281" x="4935538" y="4954588"/>
          <p14:tracePt t="101289" x="4995863" y="5022850"/>
          <p14:tracePt t="101297" x="5080000" y="5124450"/>
          <p14:tracePt t="101304" x="5106988" y="5175250"/>
          <p14:tracePt t="101313" x="5157788" y="5226050"/>
          <p14:tracePt t="101321" x="5191125" y="5251450"/>
          <p14:tracePt t="101329" x="5199063" y="5286375"/>
          <p14:tracePt t="101337" x="5216525" y="5294313"/>
          <p14:tracePt t="101345" x="5241925" y="5319713"/>
          <p14:tracePt t="101354" x="5276850" y="5370513"/>
          <p14:tracePt t="101361" x="5318125" y="5421313"/>
          <p14:tracePt t="101369" x="5394325" y="5497513"/>
          <p14:tracePt t="101376" x="5454650" y="5565775"/>
          <p14:tracePt t="101385" x="5505450" y="5600700"/>
          <p14:tracePt t="101393" x="5548313" y="5651500"/>
          <p14:tracePt t="101401" x="5581650" y="5676900"/>
          <p14:tracePt t="101408" x="5607050" y="5694363"/>
          <p14:tracePt t="101417" x="5624513" y="5694363"/>
          <p14:tracePt t="101425" x="5649913" y="5694363"/>
          <p14:tracePt t="101433" x="5675313" y="5694363"/>
          <p14:tracePt t="101441" x="5683250" y="5694363"/>
          <p14:tracePt t="101514" x="5708650" y="5710238"/>
          <p14:tracePt t="101524" x="5743575" y="5753100"/>
          <p14:tracePt t="101530" x="5776913" y="5788025"/>
          <p14:tracePt t="101541" x="5786438" y="5795963"/>
          <p14:tracePt t="101546" x="5827713" y="5838825"/>
          <p14:tracePt t="101557" x="5845175" y="5854700"/>
          <p14:tracePt t="101563" x="5853113" y="5864225"/>
          <p14:tracePt t="101617" x="5862638" y="5880100"/>
          <p14:tracePt t="101633" x="5862638" y="5889625"/>
          <p14:tracePt t="101642" x="5862638" y="5897563"/>
          <p14:tracePt t="101649" x="5862638" y="5940425"/>
          <p14:tracePt t="101658" x="5862638" y="5991225"/>
          <p14:tracePt t="101665" x="5786438" y="6059488"/>
          <p14:tracePt t="101673" x="5708650" y="6135688"/>
          <p14:tracePt t="101681" x="5581650" y="6203950"/>
          <p14:tracePt t="101689" x="5487988" y="6262688"/>
          <p14:tracePt t="101697" x="5394325" y="6280150"/>
          <p14:tracePt t="101705" x="5343525" y="6297613"/>
          <p14:tracePt t="101713" x="5335588" y="6297613"/>
          <p14:tracePt t="101761" x="5327650" y="6297613"/>
          <p14:tracePt t="101770" x="5302250" y="6297613"/>
          <p14:tracePt t="101785" x="5284788" y="6297613"/>
          <p14:tracePt t="101793" x="5276850" y="6297613"/>
          <p14:tracePt t="101801" x="5259388" y="6297613"/>
          <p14:tracePt t="101810" x="5216525" y="6297613"/>
          <p14:tracePt t="101817" x="5191125" y="6305550"/>
          <p14:tracePt t="101825" x="5148263" y="6323013"/>
          <p14:tracePt t="101833" x="5132388" y="6338888"/>
          <p14:tracePt t="101906" x="5122863" y="6338888"/>
          <p14:tracePt t="101914" x="5080000" y="6338888"/>
          <p14:tracePt t="101923" x="5064125" y="6338888"/>
          <p14:tracePt t="101947" x="5054600" y="6338888"/>
          <p14:tracePt t="101955" x="5029200" y="6338888"/>
          <p14:tracePt t="101962" x="5021263" y="6338888"/>
          <p14:tracePt t="101971" x="4995863" y="6338888"/>
          <p14:tracePt t="101978" x="4962525" y="6338888"/>
          <p14:tracePt t="101987" x="4935538" y="6313488"/>
          <p14:tracePt t="101995" x="4884738" y="6297613"/>
          <p14:tracePt t="102001" x="4826000" y="6280150"/>
          <p14:tracePt t="102010" x="4775200" y="6254750"/>
          <p14:tracePt t="102017" x="4706938" y="6237288"/>
          <p14:tracePt t="102026" x="4621213" y="6211888"/>
          <p14:tracePt t="102033" x="4468813" y="6153150"/>
          <p14:tracePt t="102043" x="4418013" y="6153150"/>
          <p14:tracePt t="102049" x="4332288" y="6153150"/>
          <p14:tracePt t="102057" x="4248150" y="6135688"/>
          <p14:tracePt t="102065" x="4129088" y="6110288"/>
          <p14:tracePt t="102074" x="3976688" y="6092825"/>
          <p14:tracePt t="102081" x="3865563" y="6092825"/>
          <p14:tracePt t="102089" x="3738563" y="6049963"/>
          <p14:tracePt t="102097" x="3652838" y="6049963"/>
          <p14:tracePt t="102104" x="3586163" y="6034088"/>
          <p14:tracePt t="102112" x="3559175" y="6034088"/>
          <p14:tracePt t="102250" x="3568700" y="6034088"/>
          <p14:tracePt t="102259" x="3662363" y="6034088"/>
          <p14:tracePt t="102266" x="3746500" y="6016625"/>
          <p14:tracePt t="102275" x="3865563" y="6016625"/>
          <p14:tracePt t="102283" x="4017963" y="5948363"/>
          <p14:tracePt t="102291" x="4111625" y="5932488"/>
          <p14:tracePt t="102300" x="4205288" y="5897563"/>
          <p14:tracePt t="102304" x="4281488" y="5838825"/>
          <p14:tracePt t="102313" x="4324350" y="5803900"/>
          <p14:tracePt t="102320" x="4341813" y="5778500"/>
          <p14:tracePt t="102336" x="4341813" y="5770563"/>
          <p14:tracePt t="102594" x="4384675" y="5761038"/>
          <p14:tracePt t="102603" x="4494213" y="5761038"/>
          <p14:tracePt t="102611" x="4664075" y="5761038"/>
          <p14:tracePt t="102617" x="4800600" y="5761038"/>
          <p14:tracePt t="102625" x="5003800" y="5778500"/>
          <p14:tracePt t="102633" x="5173663" y="5795963"/>
          <p14:tracePt t="102641" x="5378450" y="5795963"/>
          <p14:tracePt t="102648" x="5573713" y="5795963"/>
          <p14:tracePt t="102657" x="5692775" y="5795963"/>
          <p14:tracePt t="102664" x="5827713" y="5795963"/>
          <p14:tracePt t="102673" x="5880100" y="5795963"/>
          <p14:tracePt t="102680" x="5921375" y="5795963"/>
          <p14:tracePt t="102721" x="5938838" y="5778500"/>
          <p14:tracePt t="102819" x="5946775" y="5778500"/>
          <p14:tracePt t="102834" x="5972175" y="5778500"/>
          <p14:tracePt t="102977" x="5972175" y="5770563"/>
          <p14:tracePt t="102985" x="5956300" y="5753100"/>
          <p14:tracePt t="103009" x="5930900" y="5745163"/>
          <p14:tracePt t="103258" x="5930900" y="5727700"/>
          <p14:tracePt t="103274" x="5930900" y="5719763"/>
          <p14:tracePt t="103305" x="5938838" y="5676900"/>
          <p14:tracePt t="103313" x="5956300" y="5651500"/>
          <p14:tracePt t="103320" x="5981700" y="5616575"/>
          <p14:tracePt t="103329" x="6015038" y="5549900"/>
          <p14:tracePt t="103337" x="6032500" y="5507038"/>
          <p14:tracePt t="103345" x="6049963" y="5472113"/>
          <p14:tracePt t="103354" x="6065838" y="5413375"/>
          <p14:tracePt t="103361" x="6075363" y="5395913"/>
          <p14:tracePt t="103370" x="6091238" y="5353050"/>
          <p14:tracePt t="103385" x="6091238" y="5345113"/>
          <p14:tracePt t="103392" x="6100763" y="5327650"/>
          <p14:tracePt t="103417" x="6116638" y="5294313"/>
          <p14:tracePt t="103425" x="6126163" y="5294313"/>
          <p14:tracePt t="103432" x="6134100" y="5276850"/>
          <p14:tracePt t="103441" x="6151563" y="5268913"/>
          <p14:tracePt t="103449" x="6159500" y="5251450"/>
          <p14:tracePt t="103465" x="6184900" y="5251450"/>
          <p14:tracePt t="103473" x="6219825" y="5226050"/>
          <p14:tracePt t="103480" x="6261100" y="5208588"/>
          <p14:tracePt t="103489" x="6296025" y="5192713"/>
          <p14:tracePt t="103512" x="6303963" y="5183188"/>
          <p14:tracePt t="103529" x="6286500" y="5167313"/>
          <p14:tracePt t="103537" x="6286500" y="5157788"/>
          <p14:tracePt t="103698" x="6286500" y="5132388"/>
          <p14:tracePt t="103707" x="6372225" y="5099050"/>
          <p14:tracePt t="103714" x="6380163" y="5064125"/>
          <p14:tracePt t="103721" x="6380163" y="5005388"/>
          <p14:tracePt t="103728" x="6380163" y="4937125"/>
          <p14:tracePt t="103736" x="6380163" y="4894263"/>
          <p14:tracePt t="103760" x="6364288" y="4878388"/>
          <p14:tracePt t="103808" x="6364288" y="4868863"/>
          <p14:tracePt t="103817" x="6364288" y="4852988"/>
          <p14:tracePt t="103825" x="6364288" y="4843463"/>
          <p14:tracePt t="103841" x="6364288" y="4802188"/>
          <p14:tracePt t="103849" x="6354763" y="4792663"/>
          <p14:tracePt t="103865" x="6354763" y="4767263"/>
          <p14:tracePt t="103873" x="6338888" y="4749800"/>
          <p14:tracePt t="103889" x="6329363" y="4724400"/>
          <p14:tracePt t="103897" x="6311900" y="4716463"/>
          <p14:tracePt t="103904" x="6303963" y="4699000"/>
          <p14:tracePt t="103913" x="6286500" y="4691063"/>
          <p14:tracePt t="103920" x="6286500" y="4673600"/>
          <p14:tracePt t="103929" x="6278563" y="4665663"/>
          <p14:tracePt t="104138" x="6270625" y="4657725"/>
          <p14:tracePt t="104241" x="6253163" y="4657725"/>
          <p14:tracePt t="104257" x="6245225" y="4657725"/>
          <p14:tracePt t="104377" x="6227763" y="4640263"/>
          <p14:tracePt t="104393" x="6227763" y="4614863"/>
          <p14:tracePt t="104401" x="6219825" y="4589463"/>
          <p14:tracePt t="104409" x="6184900" y="4538663"/>
          <p14:tracePt t="104417" x="6167438" y="4495800"/>
          <p14:tracePt t="104426" x="6134100" y="4445000"/>
          <p14:tracePt t="104433" x="6108700" y="4394200"/>
          <p14:tracePt t="104442" x="6108700" y="4351338"/>
          <p14:tracePt t="104448" x="6108700" y="4291013"/>
          <p14:tracePt t="104457" x="6091238" y="4257675"/>
          <p14:tracePt t="104464" x="6091238" y="4214813"/>
          <p14:tracePt t="104473" x="6091238" y="4189413"/>
          <p14:tracePt t="104481" x="6075363" y="4121150"/>
          <p14:tracePt t="104489" x="6075363" y="4062413"/>
          <p14:tracePt t="104496" x="6075363" y="4027488"/>
          <p14:tracePt t="104504" x="6075363" y="3968750"/>
          <p14:tracePt t="104512" x="6075363" y="3925888"/>
          <p14:tracePt t="104520" x="6075363" y="3892550"/>
          <p14:tracePt t="104528" x="6075363" y="3849688"/>
          <p14:tracePt t="104537" x="6075363" y="3824288"/>
          <p14:tracePt t="104544" x="6075363" y="3756025"/>
          <p14:tracePt t="104553" x="6100763" y="3713163"/>
          <p14:tracePt t="104560" x="6108700" y="3679825"/>
          <p14:tracePt t="104570" x="6108700" y="3594100"/>
          <p14:tracePt t="104576" x="6134100" y="3502025"/>
          <p14:tracePt t="104585" x="6134100" y="3475038"/>
          <p14:tracePt t="104592" x="6134100" y="3449638"/>
          <p14:tracePt t="104601" x="6134100" y="3441700"/>
          <p14:tracePt t="104608" x="6134100" y="3348038"/>
          <p14:tracePt t="104617" x="6134100" y="3330575"/>
          <p14:tracePt t="104722" x="6142038" y="3348038"/>
          <p14:tracePt t="104730" x="6159500" y="3348038"/>
          <p14:tracePt t="104740" x="6184900" y="3433763"/>
          <p14:tracePt t="104747" x="6286500" y="3467100"/>
          <p14:tracePt t="104753" x="6354763" y="3527425"/>
          <p14:tracePt t="104760" x="6389688" y="3552825"/>
          <p14:tracePt t="104770" x="6440488" y="3603625"/>
          <p14:tracePt t="104808" x="6415088" y="3629025"/>
          <p14:tracePt t="104816" x="6397625" y="3697288"/>
          <p14:tracePt t="104824" x="6389688" y="3713163"/>
          <p14:tracePt t="104832" x="6354763" y="3748088"/>
          <p14:tracePt t="104841" x="6346825" y="3763963"/>
          <p14:tracePt t="104848" x="6303963" y="3763963"/>
          <p14:tracePt t="104857" x="6245225" y="3763963"/>
          <p14:tracePt t="104864" x="6210300" y="3763963"/>
          <p14:tracePt t="104873" x="6167438" y="3763963"/>
          <p14:tracePt t="104881" x="6159500" y="3763963"/>
          <p14:tracePt t="104921" x="6134100" y="3756025"/>
          <p14:tracePt t="104929" x="6116638" y="3748088"/>
          <p14:tracePt t="104936" x="6091238" y="3730625"/>
          <p14:tracePt t="104945" x="6083300" y="3722688"/>
          <p14:tracePt t="104954" x="6024563" y="3687763"/>
          <p14:tracePt t="104961" x="6007100" y="3679825"/>
          <p14:tracePt t="104970" x="5964238" y="3679825"/>
          <p14:tracePt t="104976" x="5956300" y="3671888"/>
          <p14:tracePt t="105017" x="5946775" y="3654425"/>
          <p14:tracePt t="105106" x="5972175" y="3646488"/>
          <p14:tracePt t="105114" x="5997575" y="3629025"/>
          <p14:tracePt t="105124" x="6049963" y="3629025"/>
          <p14:tracePt t="105130" x="6091238" y="3629025"/>
          <p14:tracePt t="105137" x="6159500" y="3629025"/>
          <p14:tracePt t="105145" x="6202363" y="3629025"/>
          <p14:tracePt t="105153" x="6286500" y="3629025"/>
          <p14:tracePt t="105161" x="6430963" y="3662363"/>
          <p14:tracePt t="105169" x="6610350" y="3730625"/>
          <p14:tracePt t="105176" x="6788150" y="3748088"/>
          <p14:tracePt t="105185" x="7018338" y="3841750"/>
          <p14:tracePt t="105192" x="7229475" y="3908425"/>
          <p14:tracePt t="105200" x="7459663" y="4002088"/>
          <p14:tracePt t="105208" x="7799388" y="4113213"/>
          <p14:tracePt t="105216" x="8080375" y="4156075"/>
          <p14:tracePt t="105224" x="8343900" y="4224338"/>
          <p14:tracePt t="105232" x="8648700" y="4249738"/>
          <p14:tracePt t="105240" x="8929688" y="4275138"/>
          <p14:tracePt t="105248" x="9193213" y="4325938"/>
          <p14:tracePt t="105256" x="9413875" y="4325938"/>
          <p14:tracePt t="105265" x="9617075" y="4325938"/>
          <p14:tracePt t="105273" x="9753600" y="4325938"/>
          <p14:tracePt t="105280" x="9956800" y="4308475"/>
          <p14:tracePt t="105289" x="10186988" y="4283075"/>
          <p14:tracePt t="105296" x="10415588" y="4265613"/>
          <p14:tracePt t="105304" x="10637838" y="4265613"/>
          <p14:tracePt t="105312" x="10841038" y="4214813"/>
          <p14:tracePt t="105320" x="11071225" y="4197350"/>
          <p14:tracePt t="105328" x="11241088" y="4197350"/>
          <p14:tracePt t="105336" x="11385550" y="4197350"/>
          <p14:tracePt t="105344" x="11530013" y="4197350"/>
          <p14:tracePt t="105353" x="11647488" y="4171950"/>
          <p14:tracePt t="105360" x="11707813" y="4156075"/>
          <p14:tracePt t="105370" x="11758613" y="4138613"/>
          <p14:tracePt t="105376" x="11766550" y="4130675"/>
          <p14:tracePt t="105408" x="11784013" y="4121150"/>
          <p14:tracePt t="105417" x="11791950" y="4105275"/>
          <p14:tracePt t="105425" x="11809413" y="4095750"/>
          <p14:tracePt t="105433" x="11852275" y="4062413"/>
          <p14:tracePt t="105441" x="11895138" y="4052888"/>
          <p14:tracePt t="105449" x="12004675" y="4027488"/>
          <p14:tracePt t="105457" x="12149138" y="4011613"/>
        </p14:tracePtLst>
      </p14:laserTraceLst>
    </p:ext>
  </p:extLs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Faktory ovlivňující biodostupnost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828801" y="838201"/>
            <a:ext cx="8583613" cy="3833193"/>
          </a:xfrm>
        </p:spPr>
        <p:txBody>
          <a:bodyPr/>
          <a:lstStyle/>
          <a:p>
            <a:pPr>
              <a:defRPr/>
            </a:pPr>
            <a:r>
              <a:rPr lang="cs-CZ" sz="2800" b="1" dirty="0">
                <a:solidFill>
                  <a:srgbClr val="FFFF00"/>
                </a:solidFill>
              </a:rPr>
              <a:t>U vlastností látek je třeba si uvědomit, že:</a:t>
            </a:r>
          </a:p>
          <a:p>
            <a:pPr lvl="1">
              <a:defRPr/>
            </a:pPr>
            <a:r>
              <a:rPr lang="cs-CZ" sz="2600" dirty="0"/>
              <a:t>jsou definovány za určitých podmínek</a:t>
            </a:r>
          </a:p>
          <a:p>
            <a:pPr lvl="1">
              <a:defRPr/>
            </a:pPr>
            <a:r>
              <a:rPr lang="cs-CZ" sz="2600" dirty="0"/>
              <a:t>např. </a:t>
            </a:r>
            <a:r>
              <a:rPr lang="cs-CZ" sz="2600" dirty="0" err="1"/>
              <a:t>Kow</a:t>
            </a:r>
            <a:r>
              <a:rPr lang="cs-CZ" sz="2600" dirty="0"/>
              <a:t> by mělo být pro každou látku jedno číslo</a:t>
            </a:r>
          </a:p>
          <a:p>
            <a:pPr lvl="1">
              <a:defRPr/>
            </a:pPr>
            <a:r>
              <a:rPr lang="cs-CZ" sz="2600" dirty="0"/>
              <a:t>ALE </a:t>
            </a:r>
            <a:r>
              <a:rPr lang="cs-CZ" sz="2600" dirty="0" err="1"/>
              <a:t>Koc</a:t>
            </a:r>
            <a:r>
              <a:rPr lang="cs-CZ" sz="2600" dirty="0"/>
              <a:t> určitě není jedno číslo pro jednu látku a BCF také ne</a:t>
            </a:r>
            <a:r>
              <a:rPr lang="cs-CZ" sz="2600" dirty="0">
                <a:solidFill>
                  <a:srgbClr val="FFFF00"/>
                </a:solidFill>
              </a:rPr>
              <a:t> – závisí na podmínkách, při kterých jsou měřeny</a:t>
            </a:r>
            <a:endParaRPr lang="cs-CZ" sz="2600" dirty="0"/>
          </a:p>
        </p:txBody>
      </p:sp>
    </p:spTree>
    <p:extLst>
      <p:ext uri="{BB962C8B-B14F-4D97-AF65-F5344CB8AC3E}">
        <p14:creationId xmlns:p14="http://schemas.microsoft.com/office/powerpoint/2010/main" val="88055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415"/>
    </mc:Choice>
    <mc:Fallback xmlns="">
      <p:transition spd="slow" advTm="68415"/>
    </mc:Fallback>
  </mc:AlternateContent>
  <p:extLst>
    <p:ext uri="{3A86A75C-4F4B-4683-9AE1-C65F6400EC91}">
      <p14:laserTraceLst xmlns:p14="http://schemas.microsoft.com/office/powerpoint/2010/main">
        <p14:tracePtLst>
          <p14:tracePt t="16" x="2811463" y="2235200"/>
          <p14:tracePt t="25" x="1724025" y="2235200"/>
          <p14:tracePt t="33" x="747713" y="2235200"/>
          <p14:tracePt t="992" x="17463" y="3373438"/>
          <p14:tracePt t="992" x="58738" y="3416300"/>
          <p14:tracePt t="992" x="101600" y="3441700"/>
          <p14:tracePt t="992" x="152400" y="3492500"/>
          <p14:tracePt t="992" x="255588" y="3594100"/>
          <p14:tracePt t="992" x="339725" y="3697288"/>
          <p14:tracePt t="992" x="441325" y="3781425"/>
          <p14:tracePt t="992" x="628650" y="3892550"/>
          <p14:tracePt t="992" x="722313" y="3935413"/>
          <p14:tracePt t="992" x="900113" y="4002088"/>
          <p14:tracePt t="992" x="1079500" y="4044950"/>
          <p14:tracePt t="992" x="1223963" y="4062413"/>
          <p14:tracePt t="992" x="1401763" y="4130675"/>
          <p14:tracePt t="992" x="1546225" y="4171950"/>
          <p14:tracePt t="992" x="1673225" y="4214813"/>
          <p14:tracePt t="992" x="1843088" y="4240213"/>
          <p14:tracePt t="992" x="2047875" y="4283075"/>
          <p14:tracePt t="992" x="2200275" y="4325938"/>
          <p14:tracePt t="992" x="2379663" y="4394200"/>
          <p14:tracePt t="992" x="2497138" y="4452938"/>
          <p14:tracePt t="992" x="2625725" y="4495800"/>
          <p14:tracePt t="992" x="2693988" y="4554538"/>
          <p14:tracePt t="992" x="2709863" y="4564063"/>
          <p14:tracePt t="992" x="2693988" y="4564063"/>
          <p14:tracePt t="992" x="2608263" y="4579938"/>
          <p14:tracePt t="992" x="2590800" y="4579938"/>
          <p14:tracePt t="992" x="2565400" y="4579938"/>
          <p14:tracePt t="992" x="2540000" y="4597400"/>
          <p14:tracePt t="992" x="2524125" y="4605338"/>
          <p14:tracePt t="992" x="2497138" y="4605338"/>
          <p14:tracePt t="992" x="2489200" y="4605338"/>
          <p14:tracePt t="992" x="2471738" y="4605338"/>
          <p14:tracePt t="992" x="2463800" y="4605338"/>
          <p14:tracePt t="992" x="2438400" y="4605338"/>
          <p14:tracePt t="992" x="2430463" y="4605338"/>
          <p14:tracePt t="992" x="2413000" y="4605338"/>
          <p14:tracePt t="992" x="2405063" y="4605338"/>
          <p14:tracePt t="992" x="2379663" y="4605338"/>
          <p14:tracePt t="992" x="2362200" y="4605338"/>
          <p14:tracePt t="992" x="2352675" y="4605338"/>
          <p14:tracePt t="992" x="2336800" y="4605338"/>
          <p14:tracePt t="992" x="2311400" y="4605338"/>
          <p14:tracePt t="992" x="2301875" y="4605338"/>
          <p14:tracePt t="992" x="2293938" y="4605338"/>
          <p14:tracePt t="992" x="2276475" y="4605338"/>
          <p14:tracePt t="992" x="2268538" y="4589463"/>
          <p14:tracePt t="992" x="2251075" y="4589463"/>
          <p14:tracePt t="992" x="2243138" y="4589463"/>
          <p14:tracePt t="992" x="2217738" y="4579938"/>
          <p14:tracePt t="992" x="2166938" y="4546600"/>
          <p14:tracePt t="992" x="2081213" y="4513263"/>
          <p14:tracePt t="992" x="1893888" y="4419600"/>
          <p14:tracePt t="992" x="1724025" y="4402138"/>
          <p14:tracePt t="992" x="1597025" y="4333875"/>
          <p14:tracePt t="992" x="1427163" y="4316413"/>
          <p14:tracePt t="992" x="1333500" y="4316413"/>
          <p14:tracePt t="992" x="1274763" y="4300538"/>
          <p14:tracePt t="992" x="1257300" y="4300538"/>
          <p14:tracePt t="992" x="1249363" y="4300538"/>
          <p14:tracePt t="992" x="1206500" y="4283075"/>
          <p14:tracePt t="992" x="1181100" y="4283075"/>
          <p14:tracePt t="992" x="1155700" y="4283075"/>
          <p14:tracePt t="992" x="1104900" y="4249738"/>
          <p14:tracePt t="992" x="1095375" y="4240213"/>
          <p14:tracePt t="992" x="1069975" y="4240213"/>
          <p14:tracePt t="992" x="1036638" y="4240213"/>
          <p14:tracePt t="992" x="900113" y="4138613"/>
          <p14:tracePt t="992" x="790575" y="4011613"/>
          <p14:tracePt t="992" x="595313" y="3763963"/>
          <p14:tracePt t="992" x="415925" y="3475038"/>
          <p14:tracePt t="992" x="127000" y="3067050"/>
          <p14:tracePt t="2569" x="220663" y="1979613"/>
          <p14:tracePt t="2577" x="400050" y="2047875"/>
          <p14:tracePt t="2585" x="501650" y="2082800"/>
          <p14:tracePt t="2593" x="544513" y="2098675"/>
          <p14:tracePt t="2601" x="611188" y="2133600"/>
          <p14:tracePt t="2609" x="636588" y="2149475"/>
          <p14:tracePt t="2633" x="671513" y="2149475"/>
          <p14:tracePt t="2641" x="679450" y="2149475"/>
          <p14:tracePt t="2649" x="696913" y="2159000"/>
          <p14:tracePt t="2657" x="722313" y="2174875"/>
          <p14:tracePt t="2665" x="765175" y="2184400"/>
          <p14:tracePt t="2672" x="815975" y="2235200"/>
          <p14:tracePt t="2681" x="841375" y="2252663"/>
          <p14:tracePt t="2688" x="909638" y="2286000"/>
          <p14:tracePt t="2696" x="985838" y="2319338"/>
          <p14:tracePt t="2704" x="1011238" y="2336800"/>
          <p14:tracePt t="2712" x="1036638" y="2362200"/>
          <p14:tracePt t="2721" x="1069975" y="2397125"/>
          <p14:tracePt t="2738" x="1112838" y="2422525"/>
          <p14:tracePt t="2753" x="1120775" y="2447925"/>
          <p14:tracePt t="2760" x="1155700" y="2481263"/>
          <p14:tracePt t="2768" x="1163638" y="2489200"/>
          <p14:tracePt t="2776" x="1181100" y="2532063"/>
          <p14:tracePt t="2785" x="1239838" y="2625725"/>
          <p14:tracePt t="2792" x="1274763" y="2719388"/>
          <p14:tracePt t="2800" x="1343025" y="2871788"/>
          <p14:tracePt t="2809" x="1384300" y="2990850"/>
          <p14:tracePt t="2817" x="1444625" y="3119438"/>
          <p14:tracePt t="2825" x="1477963" y="3211513"/>
          <p14:tracePt t="2833" x="1512888" y="3263900"/>
          <p14:tracePt t="2841" x="1528763" y="3305175"/>
          <p14:tracePt t="2857" x="1528763" y="3340100"/>
          <p14:tracePt t="2889" x="1528763" y="3348038"/>
          <p14:tracePt t="2896" x="1528763" y="3355975"/>
          <p14:tracePt t="2912" x="1528763" y="3373438"/>
          <p14:tracePt t="2929" x="1528763" y="3398838"/>
          <p14:tracePt t="2937" x="1528763" y="3408363"/>
          <p14:tracePt t="2944" x="1528763" y="3424238"/>
          <p14:tracePt t="2961" x="1528763" y="3433763"/>
          <p14:tracePt t="3057" x="1528763" y="3459163"/>
          <p14:tracePt t="3065" x="1528763" y="3484563"/>
          <p14:tracePt t="3073" x="1528763" y="3568700"/>
          <p14:tracePt t="3081" x="1528763" y="3687763"/>
          <p14:tracePt t="3090" x="1452563" y="3841750"/>
          <p14:tracePt t="3097" x="1368425" y="3968750"/>
          <p14:tracePt t="3106" x="1282700" y="4070350"/>
          <p14:tracePt t="3113" x="1231900" y="4121150"/>
          <p14:tracePt t="3121" x="1155700" y="4197350"/>
          <p14:tracePt t="3138" x="1155700" y="4206875"/>
          <p14:tracePt t="3298" x="1163638" y="4206875"/>
          <p14:tracePt t="3306" x="1249363" y="4113213"/>
          <p14:tracePt t="3313" x="1282700" y="4044950"/>
          <p14:tracePt t="3322" x="1282700" y="4002088"/>
          <p14:tracePt t="3361" x="1274763" y="3986213"/>
          <p14:tracePt t="3801" x="1265238" y="3986213"/>
          <p14:tracePt t="3818" x="1239838" y="3986213"/>
          <p14:tracePt t="3945" x="1223963" y="3986213"/>
          <p14:tracePt t="3962" x="1214438" y="3986213"/>
          <p14:tracePt t="3993" x="1189038" y="3976688"/>
          <p14:tracePt t="4000" x="1173163" y="3925888"/>
          <p14:tracePt t="4009" x="1163638" y="3917950"/>
          <p14:tracePt t="4017" x="1147763" y="3875088"/>
          <p14:tracePt t="4025" x="1130300" y="3849688"/>
          <p14:tracePt t="4033" x="1112838" y="3781425"/>
          <p14:tracePt t="4041" x="1112838" y="3722688"/>
          <p14:tracePt t="4048" x="1087438" y="3671888"/>
          <p14:tracePt t="4057" x="1087438" y="3629025"/>
          <p14:tracePt t="4065" x="1087438" y="3543300"/>
          <p14:tracePt t="4072" x="1069975" y="3475038"/>
          <p14:tracePt t="4081" x="1069975" y="3433763"/>
          <p14:tracePt t="4088" x="1054100" y="3365500"/>
          <p14:tracePt t="4097" x="1054100" y="3279775"/>
          <p14:tracePt t="4104" x="1054100" y="3211513"/>
          <p14:tracePt t="4113" x="1054100" y="3152775"/>
          <p14:tracePt t="4121" x="1054100" y="3119438"/>
          <p14:tracePt t="4128" x="1054100" y="3109913"/>
          <p14:tracePt t="4138" x="1054100" y="3084513"/>
          <p14:tracePt t="4144" x="1054100" y="3076575"/>
          <p14:tracePt t="4152" x="1054100" y="3059113"/>
          <p14:tracePt t="4184" x="1054100" y="3051175"/>
          <p14:tracePt t="4241" x="1054100" y="3033713"/>
          <p14:tracePt t="4418" x="1120775" y="3008313"/>
          <p14:tracePt t="4425" x="1317625" y="3008313"/>
          <p14:tracePt t="4433" x="1487488" y="3008313"/>
          <p14:tracePt t="4441" x="1597025" y="2897188"/>
          <p14:tracePt t="4449" x="1597025" y="2871788"/>
          <p14:tracePt t="4457" x="1589088" y="2830513"/>
          <p14:tracePt t="4489" x="1571625" y="2846388"/>
          <p14:tracePt t="4497" x="1571625" y="2889250"/>
          <p14:tracePt t="4505" x="1563688" y="2906713"/>
          <p14:tracePt t="4513" x="1563688" y="2914650"/>
          <p14:tracePt t="4537" x="1563688" y="2940050"/>
          <p14:tracePt t="4746" x="1563688" y="2957513"/>
          <p14:tracePt t="4762" x="1546225" y="2965450"/>
          <p14:tracePt t="4770" x="1538288" y="2982913"/>
          <p14:tracePt t="4961" x="1512888" y="2982913"/>
          <p14:tracePt t="5065" x="1487488" y="2982913"/>
          <p14:tracePt t="5073" x="1470025" y="2982913"/>
          <p14:tracePt t="5081" x="1444625" y="2982913"/>
          <p14:tracePt t="5097" x="1419225" y="2982913"/>
          <p14:tracePt t="5104" x="1393825" y="2982913"/>
          <p14:tracePt t="5113" x="1376363" y="2982913"/>
          <p14:tracePt t="5121" x="1350963" y="2982913"/>
          <p14:tracePt t="5129" x="1325563" y="2982913"/>
          <p14:tracePt t="5137" x="1317625" y="2982913"/>
          <p14:tracePt t="5144" x="1290638" y="2982913"/>
          <p14:tracePt t="5152" x="1274763" y="2982913"/>
          <p14:tracePt t="5160" x="1265238" y="2982913"/>
          <p14:tracePt t="5666" x="1249363" y="2974975"/>
          <p14:tracePt t="5673" x="1249363" y="2965450"/>
          <p14:tracePt t="5681" x="1249363" y="2949575"/>
          <p14:tracePt t="5688" x="1249363" y="2940050"/>
          <p14:tracePt t="5696" x="1249363" y="2914650"/>
          <p14:tracePt t="5704" x="1239838" y="2881313"/>
          <p14:tracePt t="5712" x="1239838" y="2871788"/>
          <p14:tracePt t="5721" x="1239838" y="2846388"/>
          <p14:tracePt t="5728" x="1223963" y="2820988"/>
          <p14:tracePt t="5738" x="1214438" y="2805113"/>
          <p14:tracePt t="5744" x="1214438" y="2795588"/>
          <p14:tracePt t="5753" x="1214438" y="2778125"/>
          <p14:tracePt t="5760" x="1214438" y="2752725"/>
          <p14:tracePt t="5776" x="1214438" y="2744788"/>
          <p14:tracePt t="5841" x="1198563" y="2719388"/>
          <p14:tracePt t="5849" x="1198563" y="2701925"/>
          <p14:tracePt t="5865" x="1198563" y="2693988"/>
          <p14:tracePt t="20410" x="1198563" y="2711450"/>
          <p14:tracePt t="20418" x="1223963" y="2778125"/>
          <p14:tracePt t="20425" x="1249363" y="2805113"/>
          <p14:tracePt t="20433" x="1325563" y="2863850"/>
          <p14:tracePt t="20441" x="1393825" y="2897188"/>
          <p14:tracePt t="20449" x="1470025" y="2974975"/>
          <p14:tracePt t="20457" x="1563688" y="3008313"/>
          <p14:tracePt t="20464" x="1639888" y="3067050"/>
          <p14:tracePt t="20473" x="1682750" y="3084513"/>
          <p14:tracePt t="20480" x="1749425" y="3101975"/>
          <p14:tracePt t="20489" x="1827213" y="3152775"/>
          <p14:tracePt t="20496" x="1852613" y="3152775"/>
          <p14:tracePt t="20505" x="1920875" y="3170238"/>
          <p14:tracePt t="20512" x="1979613" y="3186113"/>
          <p14:tracePt t="20520" x="1997075" y="3186113"/>
          <p14:tracePt t="20528" x="2038350" y="3186113"/>
          <p14:tracePt t="20536" x="2065338" y="3186113"/>
          <p14:tracePt t="20544" x="2073275" y="3186113"/>
          <p14:tracePt t="20552" x="2098675" y="3186113"/>
          <p14:tracePt t="20560" x="2116138" y="3186113"/>
          <p14:tracePt t="20569" x="2124075" y="3186113"/>
          <p14:tracePt t="20770" x="2182813" y="3211513"/>
          <p14:tracePt t="20778" x="2217738" y="3228975"/>
          <p14:tracePt t="20786" x="2276475" y="3263900"/>
          <p14:tracePt t="20794" x="2405063" y="3305175"/>
          <p14:tracePt t="20801" x="2446338" y="3322638"/>
          <p14:tracePt t="20808" x="2514600" y="3322638"/>
          <p14:tracePt t="20817" x="2524125" y="3330575"/>
          <p14:tracePt t="20824" x="2540000" y="3330575"/>
          <p14:tracePt t="20833" x="2549525" y="3330575"/>
          <p14:tracePt t="20856" x="2590800" y="3348038"/>
          <p14:tracePt t="20873" x="2616200" y="3348038"/>
          <p14:tracePt t="20880" x="2684463" y="3382963"/>
          <p14:tracePt t="20889" x="2735263" y="3382963"/>
          <p14:tracePt t="20897" x="2778125" y="3398838"/>
          <p14:tracePt t="20904" x="2803525" y="3398838"/>
          <p14:tracePt t="20913" x="2820988" y="3398838"/>
          <p14:tracePt t="20920" x="2828925" y="3408363"/>
          <p14:tracePt t="20928" x="2838450" y="3408363"/>
          <p14:tracePt t="20937" x="2871788" y="3408363"/>
          <p14:tracePt t="20945" x="2879725" y="3408363"/>
          <p14:tracePt t="20953" x="2889250" y="3416300"/>
          <p14:tracePt t="21009" x="2930525" y="3416300"/>
          <p14:tracePt t="21017" x="2973388" y="3416300"/>
          <p14:tracePt t="21025" x="3084513" y="3416300"/>
          <p14:tracePt t="21033" x="3203575" y="3416300"/>
          <p14:tracePt t="21040" x="3313113" y="3416300"/>
          <p14:tracePt t="21049" x="3381375" y="3416300"/>
          <p14:tracePt t="21057" x="3424238" y="3416300"/>
          <p14:tracePt t="21065" x="3467100" y="3416300"/>
          <p14:tracePt t="21073" x="3533775" y="3416300"/>
          <p14:tracePt t="21081" x="3576638" y="3416300"/>
          <p14:tracePt t="21090" x="3644900" y="3416300"/>
          <p14:tracePt t="21097" x="3703638" y="3416300"/>
          <p14:tracePt t="21105" x="3729038" y="3416300"/>
          <p14:tracePt t="21113" x="3781425" y="3416300"/>
          <p14:tracePt t="21218" x="3789363" y="3416300"/>
          <p14:tracePt t="21225" x="3832225" y="3416300"/>
          <p14:tracePt t="21233" x="3857625" y="3416300"/>
          <p14:tracePt t="21242" x="3908425" y="3416300"/>
          <p14:tracePt t="21249" x="3916363" y="3416300"/>
          <p14:tracePt t="21257" x="3925888" y="3416300"/>
          <p14:tracePt t="21273" x="3941763" y="3416300"/>
          <p14:tracePt t="21281" x="3967163" y="3416300"/>
          <p14:tracePt t="21418" x="3959225" y="3416300"/>
          <p14:tracePt t="21425" x="3908425" y="3416300"/>
          <p14:tracePt t="21434" x="3840163" y="3416300"/>
          <p14:tracePt t="21442" x="3781425" y="3416300"/>
          <p14:tracePt t="21450" x="3746500" y="3416300"/>
          <p14:tracePt t="21458" x="3703638" y="3416300"/>
          <p14:tracePt t="21465" x="3662363" y="3416300"/>
          <p14:tracePt t="21473" x="3551238" y="3373438"/>
          <p14:tracePt t="21481" x="3500438" y="3373438"/>
          <p14:tracePt t="21490" x="3414713" y="3355975"/>
          <p14:tracePt t="21497" x="3348038" y="3355975"/>
          <p14:tracePt t="21505" x="3270250" y="3355975"/>
          <p14:tracePt t="21513" x="3203575" y="3355975"/>
          <p14:tracePt t="21521" x="3160713" y="3340100"/>
          <p14:tracePt t="21529" x="3109913" y="3340100"/>
          <p14:tracePt t="21536" x="3049588" y="3340100"/>
          <p14:tracePt t="21545" x="3024188" y="3340100"/>
          <p14:tracePt t="21553" x="3008313" y="3340100"/>
          <p14:tracePt t="21561" x="2965450" y="3340100"/>
          <p14:tracePt t="21570" x="2955925" y="3340100"/>
          <p14:tracePt t="21577" x="2930525" y="3340100"/>
          <p14:tracePt t="21585" x="2914650" y="3340100"/>
          <p14:tracePt t="21601" x="2905125" y="3340100"/>
          <p14:tracePt t="21690" x="2897188" y="3340100"/>
          <p14:tracePt t="21698" x="2879725" y="3340100"/>
          <p14:tracePt t="21705" x="2838450" y="3340100"/>
          <p14:tracePt t="21713" x="2811463" y="3340100"/>
          <p14:tracePt t="21722" x="2786063" y="3340100"/>
          <p14:tracePt t="21741" x="2778125" y="3340100"/>
          <p14:tracePt t="21786" x="2735263" y="3365500"/>
          <p14:tracePt t="21793" x="2701925" y="3373438"/>
          <p14:tracePt t="21809" x="2693988" y="3390900"/>
          <p14:tracePt t="21817" x="2676525" y="3398838"/>
          <p14:tracePt t="21825" x="2668588" y="3416300"/>
          <p14:tracePt t="21833" x="2641600" y="3441700"/>
          <p14:tracePt t="21849" x="2625725" y="3449638"/>
          <p14:tracePt t="21874" x="2625725" y="3475038"/>
          <p14:tracePt t="21881" x="2625725" y="3509963"/>
          <p14:tracePt t="21890" x="2625725" y="3517900"/>
          <p14:tracePt t="21897" x="2625725" y="3543300"/>
          <p14:tracePt t="21913" x="2625725" y="3568700"/>
          <p14:tracePt t="21920" x="2625725" y="3586163"/>
          <p14:tracePt t="21929" x="2625725" y="3619500"/>
          <p14:tracePt t="22146" x="2616200" y="3636963"/>
          <p14:tracePt t="22155" x="2590800" y="3636963"/>
          <p14:tracePt t="22161" x="2565400" y="3636963"/>
          <p14:tracePt t="22172" x="2549525" y="3636963"/>
          <p14:tracePt t="22177" x="2506663" y="3636963"/>
          <p14:tracePt t="22185" x="2497138" y="3646488"/>
          <p14:tracePt t="22193" x="2489200" y="3646488"/>
          <p14:tracePt t="22201" x="2463800" y="3646488"/>
          <p14:tracePt t="22209" x="2446338" y="3662363"/>
          <p14:tracePt t="22225" x="2420938" y="3687763"/>
          <p14:tracePt t="22233" x="2370138" y="3722688"/>
          <p14:tracePt t="22241" x="2362200" y="3730625"/>
          <p14:tracePt t="22249" x="2336800" y="3756025"/>
          <p14:tracePt t="22257" x="2319338" y="3773488"/>
          <p14:tracePt t="22265" x="2293938" y="3798888"/>
          <p14:tracePt t="22281" x="2286000" y="3806825"/>
          <p14:tracePt t="22289" x="2268538" y="3832225"/>
          <p14:tracePt t="22297" x="2268538" y="3849688"/>
          <p14:tracePt t="22305" x="2243138" y="3875088"/>
          <p14:tracePt t="22313" x="2225675" y="3900488"/>
          <p14:tracePt t="22329" x="2225675" y="3968750"/>
          <p14:tracePt t="22336" x="2225675" y="3976688"/>
          <p14:tracePt t="22345" x="2225675" y="3994150"/>
          <p14:tracePt t="22369" x="2225675" y="4019550"/>
          <p14:tracePt t="22377" x="2225675" y="4027488"/>
          <p14:tracePt t="22385" x="2225675" y="4052888"/>
          <p14:tracePt t="22393" x="2225675" y="4079875"/>
          <p14:tracePt t="22401" x="2225675" y="4130675"/>
          <p14:tracePt t="22409" x="2225675" y="4189413"/>
          <p14:tracePt t="22417" x="2225675" y="4240213"/>
          <p14:tracePt t="22425" x="2208213" y="4351338"/>
          <p14:tracePt t="22433" x="2208213" y="4435475"/>
          <p14:tracePt t="22441" x="2208213" y="4546600"/>
          <p14:tracePt t="22449" x="2208213" y="4665663"/>
          <p14:tracePt t="22457" x="2208213" y="4749800"/>
          <p14:tracePt t="22465" x="2192338" y="4843463"/>
          <p14:tracePt t="22473" x="2157413" y="4911725"/>
          <p14:tracePt t="22489" x="2141538" y="4929188"/>
          <p14:tracePt t="22698" x="2090738" y="4937125"/>
          <p14:tracePt t="22705" x="2030413" y="4878388"/>
          <p14:tracePt t="22713" x="2022475" y="4860925"/>
          <p14:tracePt t="22720" x="2022475" y="4810125"/>
          <p14:tracePt t="22737" x="2022475" y="4640263"/>
          <p14:tracePt t="22745" x="2005013" y="4589463"/>
          <p14:tracePt t="22754" x="1987550" y="4579938"/>
          <p14:tracePt t="22817" x="1987550" y="4538663"/>
          <p14:tracePt t="22825" x="1979613" y="4486275"/>
          <p14:tracePt t="22833" x="1979613" y="4478338"/>
          <p14:tracePt t="22841" x="1979613" y="4435475"/>
          <p14:tracePt t="22849" x="1962150" y="4410075"/>
          <p14:tracePt t="22857" x="1946275" y="4359275"/>
          <p14:tracePt t="22865" x="1911350" y="4333875"/>
          <p14:tracePt t="22874" x="1885950" y="4300538"/>
          <p14:tracePt t="22881" x="1835150" y="4249738"/>
          <p14:tracePt t="22889" x="1827213" y="4240213"/>
          <p14:tracePt t="22897" x="1809750" y="4197350"/>
          <p14:tracePt t="22905" x="1766888" y="4164013"/>
          <p14:tracePt t="22913" x="1749425" y="4138613"/>
          <p14:tracePt t="22921" x="1749425" y="4121150"/>
          <p14:tracePt t="22929" x="1749425" y="4113213"/>
          <p14:tracePt t="22936" x="1733550" y="4070350"/>
          <p14:tracePt t="22977" x="1716088" y="4044950"/>
          <p14:tracePt t="23522" x="1724025" y="4027488"/>
          <p14:tracePt t="23537" x="1749425" y="4027488"/>
          <p14:tracePt t="23545" x="1758950" y="4027488"/>
          <p14:tracePt t="23560" x="1784350" y="4019550"/>
          <p14:tracePt t="23569" x="1817688" y="4002088"/>
          <p14:tracePt t="23585" x="1827213" y="4002088"/>
          <p14:tracePt t="23592" x="1843088" y="4002088"/>
          <p14:tracePt t="23601" x="1852613" y="3994150"/>
          <p14:tracePt t="23616" x="1878013" y="3994150"/>
          <p14:tracePt t="23624" x="1903413" y="3994150"/>
          <p14:tracePt t="23633" x="1920875" y="3994150"/>
          <p14:tracePt t="23648" x="1946275" y="3994150"/>
          <p14:tracePt t="23656" x="1954213" y="3994150"/>
          <p14:tracePt t="23689" x="1971675" y="3994150"/>
          <p14:tracePt t="29410" x="1979613" y="3994150"/>
          <p14:tracePt t="29441" x="1979613" y="4002088"/>
          <p14:tracePt t="29450" x="1979613" y="4019550"/>
          <p14:tracePt t="29505" x="1997075" y="4062413"/>
          <p14:tracePt t="36225" x="2022475" y="4037013"/>
          <p14:tracePt t="36232" x="2098675" y="3986213"/>
          <p14:tracePt t="36240" x="2276475" y="3849688"/>
          <p14:tracePt t="36249" x="2405063" y="3763963"/>
          <p14:tracePt t="36256" x="2557463" y="3671888"/>
          <p14:tracePt t="36264" x="2659063" y="3611563"/>
          <p14:tracePt t="36272" x="2760663" y="3535363"/>
          <p14:tracePt t="36280" x="2838450" y="3459163"/>
          <p14:tracePt t="36288" x="2889250" y="3408363"/>
          <p14:tracePt t="36297" x="2965450" y="3348038"/>
          <p14:tracePt t="36305" x="3067050" y="3271838"/>
          <p14:tracePt t="36313" x="3109913" y="3238500"/>
          <p14:tracePt t="36321" x="3160713" y="3170238"/>
          <p14:tracePt t="36328" x="3194050" y="3135313"/>
          <p14:tracePt t="36337" x="3219450" y="3109913"/>
          <p14:tracePt t="36344" x="3236913" y="3094038"/>
          <p14:tracePt t="36353" x="3262313" y="3067050"/>
          <p14:tracePt t="36360" x="3279775" y="3067050"/>
          <p14:tracePt t="36368" x="3322638" y="3025775"/>
          <p14:tracePt t="36377" x="3330575" y="3016250"/>
          <p14:tracePt t="36384" x="3355975" y="3000375"/>
          <p14:tracePt t="36392" x="3389313" y="2974975"/>
          <p14:tracePt t="36401" x="3398838" y="2957513"/>
          <p14:tracePt t="36408" x="3414713" y="2957513"/>
          <p14:tracePt t="36418" x="3441700" y="2932113"/>
          <p14:tracePt t="36424" x="3508375" y="2897188"/>
          <p14:tracePt t="36433" x="3517900" y="2881313"/>
          <p14:tracePt t="36440" x="3576638" y="2871788"/>
          <p14:tracePt t="36448" x="3602038" y="2838450"/>
          <p14:tracePt t="36456" x="3636963" y="2813050"/>
          <p14:tracePt t="36464" x="3644900" y="2795588"/>
          <p14:tracePt t="36472" x="3670300" y="2787650"/>
          <p14:tracePt t="36480" x="3703638" y="2736850"/>
          <p14:tracePt t="36489" x="3721100" y="2727325"/>
          <p14:tracePt t="36496" x="3781425" y="2693988"/>
          <p14:tracePt t="36505" x="3848100" y="2643188"/>
          <p14:tracePt t="36512" x="3900488" y="2592388"/>
          <p14:tracePt t="36521" x="3951288" y="2557463"/>
          <p14:tracePt t="36529" x="4044950" y="2481263"/>
          <p14:tracePt t="36537" x="4052888" y="2473325"/>
          <p14:tracePt t="36544" x="4078288" y="2455863"/>
          <p14:tracePt t="36552" x="4154488" y="2387600"/>
          <p14:tracePt t="36560" x="4162425" y="2379663"/>
          <p14:tracePt t="36568" x="4179888" y="2344738"/>
          <p14:tracePt t="36585" x="4187825" y="2336800"/>
          <p14:tracePt t="36641" x="4187825" y="2328863"/>
          <p14:tracePt t="36649" x="4171950" y="2328863"/>
          <p14:tracePt t="36657" x="4146550" y="2311400"/>
          <p14:tracePt t="36672" x="4137025" y="2311400"/>
          <p14:tracePt t="36713" x="4121150" y="2311400"/>
          <p14:tracePt t="36721" x="4095750" y="2311400"/>
          <p14:tracePt t="36729" x="4070350" y="2311400"/>
          <p14:tracePt t="36737" x="4010025" y="2311400"/>
          <p14:tracePt t="36745" x="3959225" y="2354263"/>
          <p14:tracePt t="36752" x="3925888" y="2362200"/>
          <p14:tracePt t="36761" x="3883025" y="2397125"/>
          <p14:tracePt t="36768" x="3865563" y="2413000"/>
          <p14:tracePt t="36776" x="3840163" y="2438400"/>
          <p14:tracePt t="36784" x="3832225" y="2447925"/>
          <p14:tracePt t="36801" x="3814763" y="2463800"/>
          <p14:tracePt t="36808" x="3814763" y="2473325"/>
          <p14:tracePt t="36817" x="3814763" y="2498725"/>
          <p14:tracePt t="36832" x="3814763" y="2506663"/>
          <p14:tracePt t="36848" x="3814763" y="2541588"/>
          <p14:tracePt t="36896" x="3814763" y="2549525"/>
          <p14:tracePt t="36904" x="3814763" y="2557463"/>
          <p14:tracePt t="36936" x="3814763" y="2574925"/>
          <p14:tracePt t="36953" x="3822700" y="2582863"/>
          <p14:tracePt t="36969" x="3832225" y="2582863"/>
          <p14:tracePt t="36977" x="3848100" y="2582863"/>
          <p14:tracePt t="36985" x="3857625" y="2582863"/>
          <p14:tracePt t="36993" x="3900488" y="2582863"/>
          <p14:tracePt t="37002" x="3959225" y="2582863"/>
          <p14:tracePt t="37008" x="3984625" y="2582863"/>
          <p14:tracePt t="37018" x="4052888" y="2582863"/>
          <p14:tracePt t="37025" x="4078288" y="2582863"/>
          <p14:tracePt t="37033" x="4146550" y="2582863"/>
          <p14:tracePt t="37041" x="4187825" y="2574925"/>
          <p14:tracePt t="37049" x="4240213" y="2549525"/>
          <p14:tracePt t="37057" x="4248150" y="2532063"/>
          <p14:tracePt t="37065" x="4291013" y="2489200"/>
          <p14:tracePt t="37073" x="4306888" y="2463800"/>
          <p14:tracePt t="37081" x="4306888" y="2447925"/>
          <p14:tracePt t="37089" x="4306888" y="2438400"/>
          <p14:tracePt t="37097" x="4306888" y="2413000"/>
          <p14:tracePt t="37121" x="4306888" y="2397125"/>
          <p14:tracePt t="37129" x="4306888" y="2387600"/>
          <p14:tracePt t="37145" x="4306888" y="2362200"/>
          <p14:tracePt t="37152" x="4306888" y="2354263"/>
          <p14:tracePt t="37161" x="4291013" y="2336800"/>
          <p14:tracePt t="37177" x="4265613" y="2336800"/>
          <p14:tracePt t="37185" x="4230688" y="2336800"/>
          <p14:tracePt t="37193" x="4205288" y="2336800"/>
          <p14:tracePt t="37201" x="4197350" y="2336800"/>
          <p14:tracePt t="37209" x="4154488" y="2336800"/>
          <p14:tracePt t="37218" x="4146550" y="2336800"/>
          <p14:tracePt t="37224" x="4129088" y="2336800"/>
          <p14:tracePt t="37233" x="4086225" y="2336800"/>
          <p14:tracePt t="37240" x="4060825" y="2336800"/>
          <p14:tracePt t="37248" x="4010025" y="2362200"/>
          <p14:tracePt t="37257" x="3984625" y="2371725"/>
          <p14:tracePt t="37265" x="3959225" y="2387600"/>
          <p14:tracePt t="37273" x="3941763" y="2405063"/>
          <p14:tracePt t="37281" x="3916363" y="2430463"/>
          <p14:tracePt t="37297" x="3900488" y="2455863"/>
          <p14:tracePt t="37305" x="3900488" y="2473325"/>
          <p14:tracePt t="37313" x="3900488" y="2481263"/>
          <p14:tracePt t="37321" x="3900488" y="2498725"/>
          <p14:tracePt t="37329" x="3900488" y="2506663"/>
          <p14:tracePt t="37353" x="3900488" y="2532063"/>
          <p14:tracePt t="37361" x="3900488" y="2541588"/>
          <p14:tracePt t="37377" x="3900488" y="2557463"/>
          <p14:tracePt t="37393" x="3900488" y="2566988"/>
          <p14:tracePt t="37433" x="3900488" y="2592388"/>
          <p14:tracePt t="37457" x="3908425" y="2608263"/>
          <p14:tracePt t="37842" x="3908425" y="2617788"/>
          <p14:tracePt t="37850" x="3848100" y="2676525"/>
          <p14:tracePt t="37858" x="3806825" y="2711450"/>
          <p14:tracePt t="37865" x="3713163" y="2787650"/>
          <p14:tracePt t="37873" x="3662363" y="2820988"/>
          <p14:tracePt t="37881" x="3551238" y="2897188"/>
          <p14:tracePt t="37889" x="3500438" y="2922588"/>
          <p14:tracePt t="37897" x="3467100" y="2957513"/>
          <p14:tracePt t="37905" x="3424238" y="2974975"/>
          <p14:tracePt t="37921" x="3414713" y="2982913"/>
          <p14:tracePt t="37928" x="3389313" y="2982913"/>
          <p14:tracePt t="37937" x="3355975" y="2982913"/>
          <p14:tracePt t="37944" x="3348038" y="2982913"/>
          <p14:tracePt t="37952" x="3322638" y="3008313"/>
          <p14:tracePt t="38058" x="3305175" y="3008313"/>
          <p14:tracePt t="38066" x="3279775" y="3008313"/>
          <p14:tracePt t="38074" x="3219450" y="3008313"/>
          <p14:tracePt t="38082" x="3152775" y="3025775"/>
          <p14:tracePt t="38089" x="3092450" y="3025775"/>
          <p14:tracePt t="38097" x="3041650" y="3041650"/>
          <p14:tracePt t="38105" x="2982913" y="3041650"/>
          <p14:tracePt t="38113" x="2889250" y="3059113"/>
          <p14:tracePt t="38121" x="2846388" y="3059113"/>
          <p14:tracePt t="38129" x="2760663" y="3101975"/>
          <p14:tracePt t="38137" x="2727325" y="3101975"/>
          <p14:tracePt t="38145" x="2668588" y="3101975"/>
          <p14:tracePt t="38152" x="2600325" y="3109913"/>
          <p14:tracePt t="38161" x="2574925" y="3109913"/>
          <p14:tracePt t="38168" x="2489200" y="3127375"/>
          <p14:tracePt t="38177" x="2420938" y="3144838"/>
          <p14:tracePt t="38185" x="2387600" y="3178175"/>
          <p14:tracePt t="38192" x="2301875" y="3211513"/>
          <p14:tracePt t="38201" x="2251075" y="3228975"/>
          <p14:tracePt t="38209" x="2182813" y="3279775"/>
          <p14:tracePt t="38218" x="2141538" y="3314700"/>
          <p14:tracePt t="38225" x="2065338" y="3365500"/>
          <p14:tracePt t="38233" x="2038350" y="3398838"/>
          <p14:tracePt t="38241" x="1971675" y="3449638"/>
          <p14:tracePt t="38249" x="1954213" y="3459163"/>
          <p14:tracePt t="38256" x="1946275" y="3475038"/>
          <p14:tracePt t="38265" x="1911350" y="3502025"/>
          <p14:tracePt t="38273" x="1903413" y="3509963"/>
          <p14:tracePt t="38289" x="1885950" y="3535363"/>
          <p14:tracePt t="38297" x="1885950" y="3552825"/>
          <p14:tracePt t="38305" x="1885950" y="3578225"/>
          <p14:tracePt t="38313" x="1885950" y="3586163"/>
          <p14:tracePt t="38321" x="1860550" y="3646488"/>
          <p14:tracePt t="38329" x="1860550" y="3662363"/>
          <p14:tracePt t="38337" x="1860550" y="3697288"/>
          <p14:tracePt t="38345" x="1843088" y="3763963"/>
          <p14:tracePt t="38352" x="1843088" y="3790950"/>
          <p14:tracePt t="38361" x="1843088" y="3857625"/>
          <p14:tracePt t="38368" x="1827213" y="3917950"/>
          <p14:tracePt t="38377" x="1827213" y="3951288"/>
          <p14:tracePt t="38384" x="1827213" y="3960813"/>
          <p14:tracePt t="38474" x="1827213" y="3986213"/>
          <p14:tracePt t="38498" x="1852613" y="4019550"/>
          <p14:tracePt t="38506" x="1878013" y="4019550"/>
          <p14:tracePt t="38514" x="1962150" y="4019550"/>
          <p14:tracePt t="38521" x="2022475" y="4019550"/>
          <p14:tracePt t="38529" x="2073275" y="4037013"/>
          <p14:tracePt t="38537" x="2098675" y="4037013"/>
          <p14:tracePt t="38545" x="2106613" y="4037013"/>
          <p14:tracePt t="38561" x="2124075" y="4044950"/>
          <p14:tracePt t="38568" x="2132013" y="4044950"/>
          <p14:tracePt t="38577" x="2157413" y="4044950"/>
          <p14:tracePt t="38585" x="2174875" y="4044950"/>
          <p14:tracePt t="38593" x="2217738" y="4044950"/>
          <p14:tracePt t="38602" x="2243138" y="4062413"/>
          <p14:tracePt t="38609" x="2251075" y="4070350"/>
          <p14:tracePt t="38618" x="2276475" y="4070350"/>
          <p14:tracePt t="38625" x="2311400" y="4070350"/>
          <p14:tracePt t="38633" x="2352675" y="4070350"/>
          <p14:tracePt t="38641" x="2413000" y="4070350"/>
          <p14:tracePt t="38649" x="2463800" y="4070350"/>
          <p14:tracePt t="38657" x="2506663" y="4070350"/>
          <p14:tracePt t="38665" x="2574925" y="4070350"/>
          <p14:tracePt t="38673" x="2616200" y="4070350"/>
          <p14:tracePt t="38681" x="2659063" y="4070350"/>
          <p14:tracePt t="38689" x="2684463" y="4070350"/>
          <p14:tracePt t="38697" x="2735263" y="4070350"/>
          <p14:tracePt t="38705" x="2760663" y="4062413"/>
          <p14:tracePt t="38713" x="2811463" y="4062413"/>
          <p14:tracePt t="38721" x="2838450" y="4052888"/>
          <p14:tracePt t="38729" x="2863850" y="4052888"/>
          <p14:tracePt t="38737" x="2879725" y="4037013"/>
          <p14:tracePt t="38825" x="2889250" y="4037013"/>
          <p14:tracePt t="38834" x="2947988" y="4037013"/>
          <p14:tracePt t="38842" x="2973388" y="4011613"/>
          <p14:tracePt t="38850" x="3041650" y="3994150"/>
          <p14:tracePt t="38858" x="3049588" y="3976688"/>
          <p14:tracePt t="38865" x="3092450" y="3968750"/>
          <p14:tracePt t="38874" x="3109913" y="3968750"/>
          <p14:tracePt t="38881" x="3135313" y="3943350"/>
          <p14:tracePt t="38890" x="3143250" y="3925888"/>
          <p14:tracePt t="38897" x="3168650" y="3917950"/>
          <p14:tracePt t="38905" x="3203575" y="3900488"/>
          <p14:tracePt t="38913" x="3244850" y="3867150"/>
          <p14:tracePt t="38923" x="3262313" y="3857625"/>
          <p14:tracePt t="38929" x="3287713" y="3841750"/>
          <p14:tracePt t="38939" x="3297238" y="3832225"/>
          <p14:tracePt t="38953" x="3322638" y="3816350"/>
          <p14:tracePt t="38968" x="3338513" y="3806825"/>
          <p14:tracePt t="38993" x="3348038" y="3781425"/>
          <p14:tracePt t="39009" x="3363913" y="3763963"/>
          <p14:tracePt t="39018" x="3373438" y="3738563"/>
          <p14:tracePt t="39033" x="3389313" y="3730625"/>
          <p14:tracePt t="39041" x="3398838" y="3713163"/>
          <p14:tracePt t="39049" x="3414713" y="3713163"/>
          <p14:tracePt t="39057" x="3424238" y="3705225"/>
          <p14:tracePt t="39065" x="3449638" y="3687763"/>
          <p14:tracePt t="39073" x="3467100" y="3679825"/>
          <p14:tracePt t="39081" x="3492500" y="3662363"/>
          <p14:tracePt t="39097" x="3517900" y="3662363"/>
          <p14:tracePt t="39105" x="3525838" y="3654425"/>
          <p14:tracePt t="39113" x="3543300" y="3654425"/>
          <p14:tracePt t="39154" x="3551238" y="3654425"/>
          <p14:tracePt t="39161" x="3576638" y="3636963"/>
          <p14:tracePt t="39169" x="3644900" y="3636963"/>
          <p14:tracePt t="39177" x="3670300" y="3611563"/>
          <p14:tracePt t="39185" x="3703638" y="3611563"/>
          <p14:tracePt t="39193" x="3713163" y="3594100"/>
          <p14:tracePt t="39209" x="3721100" y="3594100"/>
          <p14:tracePt t="39218" x="3756025" y="3586163"/>
          <p14:tracePt t="39354" x="3763963" y="3586163"/>
          <p14:tracePt t="39370" x="3771900" y="3568700"/>
          <p14:tracePt t="39379" x="3789363" y="3568700"/>
          <p14:tracePt t="39387" x="3814763" y="3568700"/>
          <p14:tracePt t="39393" x="3822700" y="3568700"/>
          <p14:tracePt t="39409" x="3840163" y="3560763"/>
          <p14:tracePt t="39418" x="3848100" y="3543300"/>
          <p14:tracePt t="39538" x="3865563" y="3535363"/>
          <p14:tracePt t="39546" x="3873500" y="3535363"/>
          <p14:tracePt t="39562" x="3883025" y="3535363"/>
          <p14:tracePt t="39586" x="3916363" y="3552825"/>
          <p14:tracePt t="39602" x="3959225" y="3568700"/>
          <p14:tracePt t="39617" x="3984625" y="3578225"/>
          <p14:tracePt t="39624" x="4017963" y="3611563"/>
          <p14:tracePt t="39640" x="4027488" y="3619500"/>
          <p14:tracePt t="39722" x="4044950" y="3636963"/>
          <p14:tracePt t="39930" x="4035425" y="3646488"/>
          <p14:tracePt t="39937" x="4010025" y="3679825"/>
          <p14:tracePt t="39946" x="3967163" y="3687763"/>
          <p14:tracePt t="39953" x="3941763" y="3687763"/>
          <p14:tracePt t="39961" x="3890963" y="3705225"/>
          <p14:tracePt t="39969" x="3865563" y="3705225"/>
          <p14:tracePt t="39977" x="3797300" y="3722688"/>
          <p14:tracePt t="39985" x="3678238" y="3763963"/>
          <p14:tracePt t="39992" x="3627438" y="3763963"/>
          <p14:tracePt t="40001" x="3568700" y="3781425"/>
          <p14:tracePt t="40009" x="3517900" y="3781425"/>
          <p14:tracePt t="40018" x="3457575" y="3781425"/>
          <p14:tracePt t="40025" x="3389313" y="3798888"/>
          <p14:tracePt t="40033" x="3330575" y="3798888"/>
          <p14:tracePt t="40041" x="3279775" y="3816350"/>
          <p14:tracePt t="40049" x="3219450" y="3816350"/>
          <p14:tracePt t="40057" x="3152775" y="3849688"/>
          <p14:tracePt t="40065" x="3084513" y="3849688"/>
          <p14:tracePt t="40073" x="3041650" y="3849688"/>
          <p14:tracePt t="40081" x="2982913" y="3849688"/>
          <p14:tracePt t="40089" x="2914650" y="3857625"/>
          <p14:tracePt t="40097" x="2871788" y="3857625"/>
          <p14:tracePt t="40105" x="2803525" y="3857625"/>
          <p14:tracePt t="40113" x="2719388" y="3883025"/>
          <p14:tracePt t="40122" x="2633663" y="3883025"/>
          <p14:tracePt t="40129" x="2582863" y="3883025"/>
          <p14:tracePt t="40137" x="2497138" y="3900488"/>
          <p14:tracePt t="40145" x="2446338" y="3925888"/>
          <p14:tracePt t="40153" x="2405063" y="3925888"/>
          <p14:tracePt t="40161" x="2395538" y="3943350"/>
          <p14:tracePt t="40169" x="2370138" y="3943350"/>
          <p14:tracePt t="40177" x="2352675" y="3951288"/>
          <p14:tracePt t="40193" x="2344738" y="3951288"/>
          <p14:tracePt t="40201" x="2327275" y="3951288"/>
          <p14:tracePt t="40209" x="2301875" y="3968750"/>
          <p14:tracePt t="40218" x="2276475" y="3968750"/>
          <p14:tracePt t="40225" x="2208213" y="3986213"/>
          <p14:tracePt t="40233" x="2200275" y="3994150"/>
          <p14:tracePt t="40241" x="2182813" y="4002088"/>
          <p14:tracePt t="40249" x="2149475" y="4002088"/>
          <p14:tracePt t="40257" x="2132013" y="4002088"/>
          <p14:tracePt t="40265" x="2090738" y="4019550"/>
          <p14:tracePt t="40272" x="2081213" y="4037013"/>
          <p14:tracePt t="40281" x="2055813" y="4044950"/>
          <p14:tracePt t="40865" x="2038350" y="4044950"/>
          <p14:tracePt t="40873" x="2038350" y="3986213"/>
          <p14:tracePt t="40881" x="2038350" y="3943350"/>
          <p14:tracePt t="40890" x="2038350" y="3892550"/>
          <p14:tracePt t="40897" x="2012950" y="3849688"/>
          <p14:tracePt t="40906" x="2012950" y="3781425"/>
          <p14:tracePt t="40912" x="2012950" y="3773488"/>
          <p14:tracePt t="40921" x="2012950" y="3748088"/>
          <p14:tracePt t="40928" x="1997075" y="3697288"/>
          <p14:tracePt t="40937" x="1997075" y="3687763"/>
          <p14:tracePt t="40945" x="1997075" y="3679825"/>
          <p14:tracePt t="40953" x="1997075" y="3654425"/>
          <p14:tracePt t="40960" x="1997075" y="3636963"/>
          <p14:tracePt t="40968" x="1997075" y="3629025"/>
          <p14:tracePt t="40993" x="1997075" y="3611563"/>
          <p14:tracePt t="41530" x="1997075" y="3619500"/>
          <p14:tracePt t="41546" x="1997075" y="3629025"/>
          <p14:tracePt t="41752" x="1997075" y="3646488"/>
          <p14:tracePt t="41768" x="1997075" y="3679825"/>
          <p14:tracePt t="41776" x="1997075" y="3697288"/>
          <p14:tracePt t="41792" x="2012950" y="3722688"/>
          <p14:tracePt t="41809" x="2012950" y="3748088"/>
          <p14:tracePt t="55089" x="2012950" y="3763963"/>
          <p14:tracePt t="55105" x="2022475" y="3773488"/>
          <p14:tracePt t="55241" x="2022475" y="3756025"/>
          <p14:tracePt t="55257" x="2022475" y="3748088"/>
          <p14:tracePt t="55273" x="2038350" y="3730625"/>
          <p14:tracePt t="55281" x="2038350" y="3722688"/>
          <p14:tracePt t="55289" x="2038350" y="3705225"/>
          <p14:tracePt t="55304" x="2038350" y="3697288"/>
          <p14:tracePt t="55320" x="2038350" y="3687763"/>
          <p14:tracePt t="55336" x="2038350" y="3662363"/>
          <p14:tracePt t="55353" x="2038350" y="3646488"/>
          <p14:tracePt t="55744" x="2047875" y="3636963"/>
          <p14:tracePt t="55776" x="2065338" y="3636963"/>
          <p14:tracePt t="55785" x="2073275" y="3654425"/>
          <p14:tracePt t="55808" x="2073275" y="3662363"/>
          <p14:tracePt t="55816" x="2073275" y="3687763"/>
          <p14:tracePt t="55824" x="2090738" y="3713163"/>
          <p14:tracePt t="55840" x="2090738" y="3730625"/>
          <p14:tracePt t="59466" x="2116138" y="3738563"/>
          <p14:tracePt t="59473" x="2124075" y="3738563"/>
          <p14:tracePt t="59490" x="2141538" y="3738563"/>
          <p14:tracePt t="59498" x="2149475" y="3738563"/>
          <p14:tracePt t="59505" x="2166938" y="3756025"/>
          <p14:tracePt t="59513" x="2174875" y="3763963"/>
          <p14:tracePt t="59528" x="2182813" y="3763963"/>
          <p14:tracePt t="59560" x="2200275" y="3781425"/>
          <p14:tracePt t="59576" x="2208213" y="3781425"/>
          <p14:tracePt t="59585" x="2251075" y="3790950"/>
          <p14:tracePt t="59592" x="2268538" y="3806825"/>
          <p14:tracePt t="59601" x="2276475" y="3806825"/>
          <p14:tracePt t="59624" x="2319338" y="3816350"/>
          <p14:tracePt t="59640" x="2327275" y="3832225"/>
          <p14:tracePt t="59649" x="2344738" y="3841750"/>
          <p14:tracePt t="59665" x="2370138" y="3841750"/>
          <p14:tracePt t="59672" x="2379663" y="3841750"/>
          <p14:tracePt t="59689" x="2405063" y="3857625"/>
          <p14:tracePt t="59696" x="2455863" y="3857625"/>
          <p14:tracePt t="59705" x="2514600" y="3857625"/>
          <p14:tracePt t="59712" x="2565400" y="3875088"/>
          <p14:tracePt t="59720" x="2625725" y="3875088"/>
          <p14:tracePt t="59729" x="2719388" y="3908425"/>
          <p14:tracePt t="59748" x="2803525" y="3908425"/>
          <p14:tracePt t="59753" x="2871788" y="3925888"/>
          <p14:tracePt t="59760" x="2914650" y="3925888"/>
          <p14:tracePt t="59769" x="2947988" y="3925888"/>
          <p14:tracePt t="59776" x="3008313" y="3925888"/>
          <p14:tracePt t="59785" x="3067050" y="3925888"/>
          <p14:tracePt t="59792" x="3117850" y="3925888"/>
          <p14:tracePt t="59800" x="3178175" y="3925888"/>
          <p14:tracePt t="59808" x="3262313" y="3925888"/>
          <p14:tracePt t="59816" x="3330575" y="3925888"/>
          <p14:tracePt t="59824" x="3355975" y="3925888"/>
          <p14:tracePt t="59832" x="3414713" y="3925888"/>
          <p14:tracePt t="59840" x="3482975" y="3925888"/>
          <p14:tracePt t="59849" x="3543300" y="3925888"/>
          <p14:tracePt t="59856" x="3594100" y="3925888"/>
          <p14:tracePt t="59865" x="3636963" y="3925888"/>
          <p14:tracePt t="59872" x="3662363" y="3925888"/>
          <p14:tracePt t="59880" x="3687763" y="3925888"/>
          <p14:tracePt t="59888" x="3721100" y="3925888"/>
          <p14:tracePt t="59896" x="3729038" y="3925888"/>
          <p14:tracePt t="59912" x="3771900" y="3917950"/>
          <p14:tracePt t="59929" x="3781425" y="3908425"/>
          <p14:tracePt t="59944" x="3797300" y="3892550"/>
          <p14:tracePt t="59977" x="3797300" y="3867150"/>
          <p14:tracePt t="59985" x="3797300" y="3857625"/>
          <p14:tracePt t="60000" x="3806825" y="3816350"/>
          <p14:tracePt t="60009" x="3806825" y="3806825"/>
          <p14:tracePt t="60016" x="3840163" y="3773488"/>
          <p14:tracePt t="60024" x="3848100" y="3763963"/>
          <p14:tracePt t="60032" x="3865563" y="3722688"/>
          <p14:tracePt t="60040" x="3890963" y="3687763"/>
          <p14:tracePt t="60049" x="3908425" y="3679825"/>
          <p14:tracePt t="60057" x="3933825" y="3654425"/>
          <p14:tracePt t="60066" x="3941763" y="3636963"/>
          <p14:tracePt t="60081" x="3967163" y="3611563"/>
          <p14:tracePt t="60096" x="3967163" y="3586163"/>
          <p14:tracePt t="60112" x="3984625" y="3560763"/>
          <p14:tracePt t="60120" x="3984625" y="3527425"/>
          <p14:tracePt t="60128" x="3984625" y="3517900"/>
          <p14:tracePt t="60152" x="3984625" y="3509963"/>
          <p14:tracePt t="60169" x="3984625" y="3492500"/>
          <p14:tracePt t="60185" x="3984625" y="3467100"/>
          <p14:tracePt t="60240" x="3984625" y="3459163"/>
          <p14:tracePt t="60249" x="3967163" y="3441700"/>
          <p14:tracePt t="60256" x="3959225" y="3433763"/>
          <p14:tracePt t="60281" x="3933825" y="3433763"/>
          <p14:tracePt t="60289" x="3916363" y="3433763"/>
          <p14:tracePt t="60297" x="3908425" y="3416300"/>
          <p14:tracePt t="60304" x="3900488" y="3416300"/>
          <p14:tracePt t="60313" x="3873500" y="3416300"/>
          <p14:tracePt t="60320" x="3806825" y="3382963"/>
          <p14:tracePt t="60329" x="3771900" y="3382963"/>
          <p14:tracePt t="60336" x="3713163" y="3382963"/>
          <p14:tracePt t="60344" x="3670300" y="3382963"/>
          <p14:tracePt t="60353" x="3586163" y="3382963"/>
          <p14:tracePt t="60360" x="3517900" y="3382963"/>
          <p14:tracePt t="60369" x="3432175" y="3382963"/>
          <p14:tracePt t="60377" x="3389313" y="3382963"/>
          <p14:tracePt t="60385" x="3348038" y="3382963"/>
          <p14:tracePt t="60393" x="3279775" y="3382963"/>
          <p14:tracePt t="60400" x="3254375" y="3373438"/>
          <p14:tracePt t="60409" x="3236913" y="3373438"/>
          <p14:tracePt t="60456" x="3228975" y="3373438"/>
          <p14:tracePt t="60465" x="3211513" y="3373438"/>
          <p14:tracePt t="60530" x="3203575" y="3373438"/>
          <p14:tracePt t="60537" x="3194050" y="3390900"/>
          <p14:tracePt t="60546" x="3160713" y="3398838"/>
          <p14:tracePt t="60561" x="3160713" y="3424238"/>
          <p14:tracePt t="60570" x="3152775" y="3441700"/>
          <p14:tracePt t="60577" x="3143250" y="3449638"/>
          <p14:tracePt t="60593" x="3143250" y="3467100"/>
          <p14:tracePt t="60601" x="3127375" y="3492500"/>
          <p14:tracePt t="60641" x="3127375" y="3502025"/>
          <p14:tracePt t="60673" x="3127375" y="3517900"/>
          <p14:tracePt t="60721" x="3127375" y="3527425"/>
          <p14:tracePt t="60730" x="3127375" y="3535363"/>
          <p14:tracePt t="60740" x="3143250" y="3535363"/>
          <p14:tracePt t="60746" x="3152775" y="3552825"/>
          <p14:tracePt t="60753" x="3168650" y="3560763"/>
          <p14:tracePt t="60761" x="3194050" y="3586163"/>
          <p14:tracePt t="60769" x="3219450" y="3586163"/>
          <p14:tracePt t="60777" x="3236913" y="3603625"/>
          <p14:tracePt t="60786" x="3270250" y="3629025"/>
          <p14:tracePt t="60793" x="3287713" y="3646488"/>
          <p14:tracePt t="60801" x="3313113" y="3646488"/>
          <p14:tracePt t="60809" x="3322638" y="3646488"/>
          <p14:tracePt t="60817" x="3348038" y="3654425"/>
          <p14:tracePt t="60832" x="3363913" y="3654425"/>
          <p14:tracePt t="60841" x="3389313" y="3671888"/>
          <p14:tracePt t="60849" x="3414713" y="3671888"/>
          <p14:tracePt t="60857" x="3482975" y="3722688"/>
          <p14:tracePt t="60866" x="3500438" y="3722688"/>
          <p14:tracePt t="60873" x="3525838" y="3722688"/>
          <p14:tracePt t="60881" x="3568700" y="3738563"/>
          <p14:tracePt t="60889" x="3586163" y="3738563"/>
          <p14:tracePt t="60897" x="3594100" y="3738563"/>
          <p14:tracePt t="60905" x="3619500" y="3738563"/>
          <p14:tracePt t="60913" x="3644900" y="3738563"/>
          <p14:tracePt t="60920" x="3662363" y="3748088"/>
          <p14:tracePt t="61002" x="3687763" y="3748088"/>
          <p14:tracePt t="61010" x="3695700" y="3748088"/>
          <p14:tracePt t="61017" x="3713163" y="3748088"/>
          <p14:tracePt t="61026" x="3756025" y="3748088"/>
          <p14:tracePt t="61033" x="3763963" y="3748088"/>
          <p14:tracePt t="61049" x="3771900" y="3748088"/>
          <p14:tracePt t="61057" x="3806825" y="3722688"/>
          <p14:tracePt t="61073" x="3832225" y="3705225"/>
          <p14:tracePt t="61081" x="3840163" y="3687763"/>
          <p14:tracePt t="61097" x="3857625" y="3662363"/>
          <p14:tracePt t="61104" x="3865563" y="3654425"/>
          <p14:tracePt t="61121" x="3865563" y="3629025"/>
          <p14:tracePt t="61129" x="3900488" y="3594100"/>
          <p14:tracePt t="61137" x="3900488" y="3586163"/>
          <p14:tracePt t="61145" x="3900488" y="3568700"/>
          <p14:tracePt t="61153" x="3916363" y="3535363"/>
          <p14:tracePt t="61161" x="3916363" y="3502025"/>
          <p14:tracePt t="61170" x="3925888" y="3459163"/>
          <p14:tracePt t="61185" x="3925888" y="3441700"/>
          <p14:tracePt t="61193" x="3925888" y="3433763"/>
          <p14:tracePt t="61250" x="3925888" y="3424238"/>
          <p14:tracePt t="61268" x="3925888" y="3398838"/>
          <p14:tracePt t="61275" x="3925888" y="3382963"/>
          <p14:tracePt t="61298" x="3925888" y="3373438"/>
          <p14:tracePt t="61306" x="3925888" y="3355975"/>
          <p14:tracePt t="61322" x="3925888" y="3348038"/>
          <p14:tracePt t="61330" x="3900488" y="3322638"/>
          <p14:tracePt t="61345" x="3883025" y="3305175"/>
          <p14:tracePt t="61354" x="3832225" y="3305175"/>
          <p14:tracePt t="61361" x="3781425" y="3305175"/>
          <p14:tracePt t="61369" x="3756025" y="3305175"/>
          <p14:tracePt t="61378" x="3713163" y="3305175"/>
          <p14:tracePt t="61386" x="3687763" y="3305175"/>
          <p14:tracePt t="61394" x="3619500" y="3305175"/>
          <p14:tracePt t="61401" x="3594100" y="3305175"/>
          <p14:tracePt t="61410" x="3533775" y="3305175"/>
          <p14:tracePt t="61417" x="3517900" y="3305175"/>
          <p14:tracePt t="61425" x="3475038" y="3305175"/>
          <p14:tracePt t="61435" x="3467100" y="3305175"/>
          <p14:tracePt t="61441" x="3449638" y="3305175"/>
          <p14:tracePt t="61457" x="3424238" y="3305175"/>
          <p14:tracePt t="61473" x="3414713" y="3305175"/>
          <p14:tracePt t="61482" x="3389313" y="3314700"/>
          <p14:tracePt t="61490" x="3355975" y="3330575"/>
          <p14:tracePt t="61498" x="3330575" y="3340100"/>
          <p14:tracePt t="61506" x="3322638" y="3355975"/>
          <p14:tracePt t="61514" x="3305175" y="3382963"/>
          <p14:tracePt t="61525" x="3297238" y="3390900"/>
          <p14:tracePt t="61618" x="3270250" y="3408363"/>
          <p14:tracePt t="61641" x="3270250" y="3433763"/>
          <p14:tracePt t="61657" x="3270250" y="3441700"/>
          <p14:tracePt t="61682" x="3270250" y="3459163"/>
          <p14:tracePt t="61698" x="3270250" y="3467100"/>
          <p14:tracePt t="61714" x="3270250" y="3509963"/>
          <p14:tracePt t="61722" x="3270250" y="3517900"/>
          <p14:tracePt t="61734" x="3279775" y="3535363"/>
          <p14:tracePt t="61746" x="3297238" y="3560763"/>
          <p14:tracePt t="61761" x="3305175" y="3568700"/>
          <p14:tracePt t="61769" x="3322638" y="3586163"/>
          <p14:tracePt t="61778" x="3330575" y="3586163"/>
          <p14:tracePt t="61786" x="3348038" y="3594100"/>
          <p14:tracePt t="61793" x="3355975" y="3594100"/>
          <p14:tracePt t="61801" x="3363913" y="3594100"/>
          <p14:tracePt t="61810" x="3381375" y="3594100"/>
          <p14:tracePt t="61817" x="3406775" y="3611563"/>
          <p14:tracePt t="61826" x="3414713" y="3611563"/>
          <p14:tracePt t="61834" x="3475038" y="3636963"/>
          <p14:tracePt t="61841" x="3492500" y="3654425"/>
          <p14:tracePt t="61852" x="3533775" y="3654425"/>
          <p14:tracePt t="61858" x="3543300" y="3662363"/>
          <p14:tracePt t="61869" x="3586163" y="3662363"/>
          <p14:tracePt t="61875" x="3611563" y="3679825"/>
          <p14:tracePt t="61946" x="3627438" y="3679825"/>
          <p14:tracePt t="61961" x="3652838" y="3679825"/>
          <p14:tracePt t="61969" x="3678238" y="3679825"/>
          <p14:tracePt t="61978" x="3703638" y="3679825"/>
          <p14:tracePt t="61986" x="3721100" y="3679825"/>
          <p14:tracePt t="61994" x="3729038" y="3679825"/>
          <p14:tracePt t="62001" x="3738563" y="3679825"/>
          <p14:tracePt t="62019" x="3756025" y="3679825"/>
          <p14:tracePt t="62026" x="3781425" y="3679825"/>
          <p14:tracePt t="62035" x="3789363" y="3679825"/>
          <p14:tracePt t="62043" x="3806825" y="3679825"/>
          <p14:tracePt t="62051" x="3814763" y="3679825"/>
          <p14:tracePt t="62059" x="3840163" y="3679825"/>
          <p14:tracePt t="62073" x="3857625" y="3679825"/>
          <p14:tracePt t="62082" x="3865563" y="3679825"/>
          <p14:tracePt t="62090" x="3873500" y="3679825"/>
          <p14:tracePt t="62099" x="3908425" y="3671888"/>
          <p14:tracePt t="62106" x="3916363" y="3671888"/>
          <p14:tracePt t="62113" x="3941763" y="3646488"/>
          <p14:tracePt t="62121" x="3992563" y="3611563"/>
          <p14:tracePt t="62128" x="4002088" y="3603625"/>
          <p14:tracePt t="62136" x="4027488" y="3578225"/>
          <p14:tracePt t="62144" x="4060825" y="3543300"/>
          <p14:tracePt t="62152" x="4070350" y="3535363"/>
          <p14:tracePt t="62162" x="4103688" y="3509963"/>
          <p14:tracePt t="62178" x="4103688" y="3475038"/>
          <p14:tracePt t="62185" x="4129088" y="3449638"/>
          <p14:tracePt t="62194" x="4129088" y="3424238"/>
          <p14:tracePt t="62202" x="4146550" y="3408363"/>
          <p14:tracePt t="62209" x="4146550" y="3365500"/>
          <p14:tracePt t="62216" x="4154488" y="3340100"/>
          <p14:tracePt t="62273" x="4154488" y="3314700"/>
          <p14:tracePt t="62282" x="4154488" y="3297238"/>
          <p14:tracePt t="62298" x="4154488" y="3271838"/>
          <p14:tracePt t="62314" x="4146550" y="3228975"/>
          <p14:tracePt t="62322" x="4121150" y="3211513"/>
          <p14:tracePt t="62330" x="4111625" y="3211513"/>
          <p14:tracePt t="62338" x="4086225" y="3211513"/>
          <p14:tracePt t="62345" x="4070350" y="3211513"/>
          <p14:tracePt t="62353" x="4060825" y="3211513"/>
          <p14:tracePt t="62369" x="4044950" y="3203575"/>
          <p14:tracePt t="62377" x="4002088" y="3203575"/>
          <p14:tracePt t="62386" x="3976688" y="3203575"/>
          <p14:tracePt t="62394" x="3916363" y="3203575"/>
          <p14:tracePt t="62401" x="3832225" y="3203575"/>
          <p14:tracePt t="62410" x="3746500" y="3203575"/>
          <p14:tracePt t="62418" x="3678238" y="3203575"/>
          <p14:tracePt t="62425" x="3619500" y="3203575"/>
          <p14:tracePt t="62434" x="3568700" y="3203575"/>
          <p14:tracePt t="62442" x="3525838" y="3203575"/>
          <p14:tracePt t="62452" x="3508375" y="3203575"/>
          <p14:tracePt t="62459" x="3500438" y="3203575"/>
          <p14:tracePt t="62466" x="3475038" y="3203575"/>
          <p14:tracePt t="62472" x="3467100" y="3203575"/>
          <p14:tracePt t="62483" x="3449638" y="3203575"/>
          <p14:tracePt t="62491" x="3441700" y="3203575"/>
          <p14:tracePt t="62498" x="3424238" y="3221038"/>
          <p14:tracePt t="62506" x="3414713" y="3228975"/>
          <p14:tracePt t="62570" x="3389313" y="3246438"/>
          <p14:tracePt t="62602" x="3373438" y="3271838"/>
          <p14:tracePt t="62610" x="3373438" y="3279775"/>
          <p14:tracePt t="62617" x="3373438" y="3297238"/>
          <p14:tracePt t="62625" x="3373438" y="3340100"/>
          <p14:tracePt t="62635" x="3373438" y="3365500"/>
          <p14:tracePt t="62642" x="3373438" y="3373438"/>
          <p14:tracePt t="62657" x="3373438" y="3398838"/>
          <p14:tracePt t="62666" x="3373438" y="3416300"/>
          <p14:tracePt t="62681" x="3373438" y="3424238"/>
          <p14:tracePt t="62689" x="3381375" y="3449638"/>
          <p14:tracePt t="62697" x="3406775" y="3484563"/>
          <p14:tracePt t="62705" x="3424238" y="3492500"/>
          <p14:tracePt t="62713" x="3449638" y="3517900"/>
          <p14:tracePt t="62722" x="3475038" y="3552825"/>
          <p14:tracePt t="62729" x="3508375" y="3586163"/>
          <p14:tracePt t="62749" x="3517900" y="3586163"/>
          <p14:tracePt t="62754" x="3559175" y="3594100"/>
          <p14:tracePt t="62882" x="3586163" y="3594100"/>
          <p14:tracePt t="62890" x="3602038" y="3594100"/>
          <p14:tracePt t="62898" x="3627438" y="3619500"/>
          <p14:tracePt t="62922" x="3652838" y="3619500"/>
          <p14:tracePt t="62946" x="3670300" y="3619500"/>
          <p14:tracePt t="62954" x="3695700" y="3636963"/>
          <p14:tracePt t="62970" x="3721100" y="3654425"/>
          <p14:tracePt t="62978" x="3756025" y="3679825"/>
          <p14:tracePt t="62986" x="3771900" y="3730625"/>
          <p14:tracePt t="62993" x="3781425" y="3773488"/>
          <p14:tracePt t="63001" x="3814763" y="3790950"/>
          <p14:tracePt t="63025" x="3822700" y="3790950"/>
          <p14:tracePt t="63041" x="3840163" y="3790950"/>
          <p14:tracePt t="63274" x="3865563" y="3781425"/>
          <p14:tracePt t="63284" x="3890963" y="3773488"/>
          <p14:tracePt t="63291" x="3890963" y="3756025"/>
          <p14:tracePt t="63297" x="3890963" y="3748088"/>
          <p14:tracePt t="63305" x="3865563" y="3748088"/>
          <p14:tracePt t="63313" x="3781425" y="3748088"/>
          <p14:tracePt t="63321" x="3695700" y="3748088"/>
          <p14:tracePt t="63329" x="3602038" y="3748088"/>
          <p14:tracePt t="63337" x="3508375" y="3756025"/>
          <p14:tracePt t="63345" x="3467100" y="3790950"/>
          <p14:tracePt t="63353" x="3441700" y="3790950"/>
          <p14:tracePt t="63361" x="3389313" y="3790950"/>
          <p14:tracePt t="63369" x="3363913" y="3790950"/>
          <p14:tracePt t="63377" x="3322638" y="3790950"/>
          <p14:tracePt t="63385" x="3287713" y="3790950"/>
          <p14:tracePt t="63393" x="3228975" y="3781425"/>
          <p14:tracePt t="63401" x="3135313" y="3763963"/>
          <p14:tracePt t="63409" x="3084513" y="3748088"/>
          <p14:tracePt t="63417" x="3059113" y="3748088"/>
          <p14:tracePt t="63425" x="3016250" y="3713163"/>
          <p14:tracePt t="63432" x="2982913" y="3713163"/>
          <p14:tracePt t="63441" x="2973388" y="3713163"/>
          <p14:tracePt t="63449" x="2930525" y="3713163"/>
          <p14:tracePt t="63457" x="2922588" y="3713163"/>
          <p14:tracePt t="63465" x="2879725" y="3697288"/>
          <p14:tracePt t="63473" x="2854325" y="3697288"/>
          <p14:tracePt t="63481" x="2786063" y="3697288"/>
          <p14:tracePt t="63489" x="2727325" y="3697288"/>
          <p14:tracePt t="63497" x="2676525" y="3697288"/>
          <p14:tracePt t="63505" x="2616200" y="3697288"/>
          <p14:tracePt t="63513" x="2549525" y="3697288"/>
          <p14:tracePt t="63521" x="2524125" y="3697288"/>
          <p14:tracePt t="63529" x="2463800" y="3697288"/>
          <p14:tracePt t="63537" x="2446338" y="3697288"/>
          <p14:tracePt t="63545" x="2420938" y="3697288"/>
          <p14:tracePt t="63642" x="2413000" y="3697288"/>
          <p14:tracePt t="63651" x="2405063" y="3697288"/>
          <p14:tracePt t="63659" x="2387600" y="3697288"/>
          <p14:tracePt t="63668" x="2344738" y="3697288"/>
          <p14:tracePt t="63674" x="2336800" y="3697288"/>
          <p14:tracePt t="63689" x="2293938" y="3697288"/>
          <p14:tracePt t="63697" x="2286000" y="3697288"/>
          <p14:tracePt t="63705" x="2260600" y="3705225"/>
          <p14:tracePt t="63713" x="2243138" y="3713163"/>
          <p14:tracePt t="63721" x="2235200" y="3713163"/>
          <p14:tracePt t="63729" x="2217738" y="3730625"/>
          <p14:tracePt t="65146" x="2225675" y="3730625"/>
          <p14:tracePt t="65153" x="2260600" y="3730625"/>
          <p14:tracePt t="65161" x="2327275" y="3730625"/>
          <p14:tracePt t="65169" x="2438400" y="3730625"/>
          <p14:tracePt t="65177" x="2582863" y="3748088"/>
          <p14:tracePt t="65185" x="2693988" y="3748088"/>
          <p14:tracePt t="65192" x="2897188" y="3798888"/>
          <p14:tracePt t="65201" x="3127375" y="3816350"/>
          <p14:tracePt t="65208" x="3305175" y="3841750"/>
          <p14:tracePt t="65216" x="3525838" y="3857625"/>
          <p14:tracePt t="65224" x="3763963" y="3935413"/>
          <p14:tracePt t="65233" x="4017963" y="3951288"/>
          <p14:tracePt t="65240" x="4298950" y="3976688"/>
          <p14:tracePt t="65248" x="4587875" y="4052888"/>
          <p14:tracePt t="65256" x="4868863" y="4070350"/>
          <p14:tracePt t="65265" x="5183188" y="4095750"/>
          <p14:tracePt t="65272" x="5462588" y="4171950"/>
          <p14:tracePt t="65281" x="5802313" y="4275138"/>
          <p14:tracePt t="65289" x="6083300" y="4316413"/>
          <p14:tracePt t="65297" x="6321425" y="4394200"/>
          <p14:tracePt t="65305" x="6600825" y="4410075"/>
          <p14:tracePt t="65312" x="6856413" y="4460875"/>
          <p14:tracePt t="65320" x="7112000" y="4460875"/>
          <p14:tracePt t="65329" x="7373938" y="4529138"/>
          <p14:tracePt t="65336" x="7629525" y="4554538"/>
          <p14:tracePt t="65344" x="7951788" y="4630738"/>
          <p14:tracePt t="65352" x="8181975" y="4630738"/>
          <p14:tracePt t="65360" x="8402638" y="4630738"/>
          <p14:tracePt t="65369" x="8547100" y="4630738"/>
          <p14:tracePt t="65376" x="8716963" y="4630738"/>
          <p14:tracePt t="65385" x="8861425" y="4630738"/>
          <p14:tracePt t="65392" x="9005888" y="4630738"/>
          <p14:tracePt t="65401" x="9142413" y="4630738"/>
          <p14:tracePt t="65408" x="9236075" y="4630738"/>
          <p14:tracePt t="65416" x="9431338" y="4630738"/>
          <p14:tracePt t="65424" x="9575800" y="4630738"/>
          <p14:tracePt t="65432" x="9771063" y="4630738"/>
          <p14:tracePt t="65440" x="9940925" y="4630738"/>
          <p14:tracePt t="65448" x="10085388" y="4630738"/>
          <p14:tracePt t="65456" x="10153650" y="4630738"/>
          <p14:tracePt t="65465" x="10179050" y="4630738"/>
          <p14:tracePt t="65489" x="10186988" y="4630738"/>
          <p14:tracePt t="65690" x="10229850" y="4673600"/>
          <p14:tracePt t="65698" x="10245725" y="4665663"/>
          <p14:tracePt t="65706" x="10255250" y="4589463"/>
          <p14:tracePt t="65713" x="10306050" y="4419600"/>
          <p14:tracePt t="65720" x="10364788" y="4316413"/>
          <p14:tracePt t="65728" x="10390188" y="4300538"/>
          <p14:tracePt t="65748" x="10399713" y="4300538"/>
          <p14:tracePt t="65752" x="10483850" y="4257675"/>
          <p14:tracePt t="65760" x="10552113" y="4224338"/>
          <p14:tracePt t="65769" x="10679113" y="4130675"/>
          <p14:tracePt t="65776" x="10841038" y="4019550"/>
          <p14:tracePt t="65785" x="10934700" y="3960813"/>
          <p14:tracePt t="65792" x="11061700" y="3875088"/>
          <p14:tracePt t="65801" x="11112500" y="3832225"/>
          <p14:tracePt t="65808" x="11163300" y="3781425"/>
          <p14:tracePt t="65817" x="11180763" y="3748088"/>
          <p14:tracePt t="65824" x="11188700" y="3705225"/>
          <p14:tracePt t="65832" x="11206163" y="3671888"/>
          <p14:tracePt t="65840" x="11223625" y="3646488"/>
          <p14:tracePt t="65848" x="11249025" y="3611563"/>
          <p14:tracePt t="65856" x="11282363" y="3586163"/>
          <p14:tracePt t="65865" x="11325225" y="3568700"/>
          <p14:tracePt t="65872" x="11376025" y="3535363"/>
          <p14:tracePt t="65881" x="11444288" y="3502025"/>
          <p14:tracePt t="65889" x="11512550" y="3484563"/>
          <p14:tracePt t="65896" x="11631613" y="3449638"/>
          <p14:tracePt t="65904" x="11699875" y="3433763"/>
          <p14:tracePt t="65912" x="11791950" y="3408363"/>
          <p14:tracePt t="65920" x="11834813" y="3398838"/>
          <p14:tracePt t="65928" x="11903075" y="3365500"/>
          <p14:tracePt t="65936" x="11928475" y="3365500"/>
          <p14:tracePt t="65944" x="11979275" y="3348038"/>
          <p14:tracePt t="65952" x="11988800" y="3348038"/>
          <p14:tracePt t="65968" x="12030075" y="3330575"/>
          <p14:tracePt t="65976" x="12080875" y="3314700"/>
          <p14:tracePt t="65985" x="12090400" y="3314700"/>
          <p14:tracePt t="65992" x="12115800" y="3314700"/>
          <p14:tracePt t="66001" x="12141200" y="3314700"/>
        </p14:tracePtLst>
      </p14:laserTraceLst>
    </p:ext>
  </p:extLs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274" name="Rectangle 2"/>
          <p:cNvSpPr>
            <a:spLocks noGrp="1" noChangeArrowheads="1"/>
          </p:cNvSpPr>
          <p:nvPr>
            <p:ph type="title"/>
          </p:nvPr>
        </p:nvSpPr>
        <p:spPr>
          <a:gradFill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</a:gradFill>
        </p:spPr>
        <p:txBody>
          <a:bodyPr/>
          <a:lstStyle/>
          <a:p>
            <a:pPr eaLnBrk="1" hangingPunct="1">
              <a:defRPr/>
            </a:pPr>
            <a:r>
              <a:rPr lang="cs-CZ" b="1"/>
              <a:t>Osud těžkých kovů v půdě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828801" y="838200"/>
            <a:ext cx="8583613" cy="4226838"/>
          </a:xfrm>
        </p:spPr>
        <p:txBody>
          <a:bodyPr/>
          <a:lstStyle/>
          <a:p>
            <a:pPr algn="just">
              <a:defRPr/>
            </a:pPr>
            <a:r>
              <a:rPr lang="cs-CZ" dirty="0"/>
              <a:t>je velmi složitý, liší se u jednotlivých prvků a zahrnuje celou řadu velmi komplikovaných fyzikálních a chemických procesů</a:t>
            </a:r>
          </a:p>
          <a:p>
            <a:pPr algn="just">
              <a:defRPr/>
            </a:pPr>
            <a:r>
              <a:rPr lang="cs-CZ" dirty="0"/>
              <a:t>chemické formy prvků v půdě = </a:t>
            </a:r>
            <a:r>
              <a:rPr lang="cs-CZ" b="1" dirty="0" err="1"/>
              <a:t>speciace</a:t>
            </a:r>
            <a:r>
              <a:rPr lang="cs-CZ" b="1" dirty="0"/>
              <a:t> kovů</a:t>
            </a:r>
            <a:r>
              <a:rPr lang="cs-CZ" dirty="0"/>
              <a:t>; ovlivňuje sorpční a </a:t>
            </a:r>
            <a:r>
              <a:rPr lang="cs-CZ" dirty="0" err="1"/>
              <a:t>desorpční</a:t>
            </a:r>
            <a:r>
              <a:rPr lang="cs-CZ" dirty="0"/>
              <a:t> </a:t>
            </a:r>
            <a:r>
              <a:rPr lang="cs-CZ" dirty="0" err="1"/>
              <a:t>charateristiky</a:t>
            </a:r>
            <a:r>
              <a:rPr lang="cs-CZ" dirty="0"/>
              <a:t>, změny při různém pH či redoxním potenciálu, biologická, biochemická a chemická dostupnost kovů</a:t>
            </a:r>
          </a:p>
          <a:p>
            <a:pPr algn="just">
              <a:defRPr/>
            </a:pPr>
            <a:r>
              <a:rPr lang="cs-CZ" dirty="0"/>
              <a:t>osud zcela stěžejní pro dostupnost prvků organismům a tedy pro projevy jejich toxicity</a:t>
            </a:r>
          </a:p>
          <a:p>
            <a:pPr algn="just">
              <a:defRPr/>
            </a:pPr>
            <a:r>
              <a:rPr lang="cs-CZ" dirty="0"/>
              <a:t>ovlivňován řadou půdních vlastností jako </a:t>
            </a:r>
            <a:r>
              <a:rPr lang="cs-CZ" dirty="0">
                <a:solidFill>
                  <a:srgbClr val="FFFF00"/>
                </a:solidFill>
              </a:rPr>
              <a:t>pH, CEC, obsahem organického materiálu, redoxním potenciálem, obsahem oxidů železa, obsahem jílů, aktivitou půdních mikroorganismů, zrnitostí a strukturou půdy, mateřskou horninou</a:t>
            </a:r>
            <a:r>
              <a:rPr lang="cs-CZ" dirty="0"/>
              <a:t> a dalšími faktory</a:t>
            </a:r>
          </a:p>
        </p:txBody>
      </p:sp>
      <p:sp>
        <p:nvSpPr>
          <p:cNvPr id="1334276" name="Line 4"/>
          <p:cNvSpPr>
            <a:spLocks noChangeShapeType="1"/>
          </p:cNvSpPr>
          <p:nvPr/>
        </p:nvSpPr>
        <p:spPr bwMode="auto">
          <a:xfrm>
            <a:off x="5565775" y="163830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63647539"/>
      </p:ext>
    </p:extLst>
  </p:cSld>
  <p:clrMapOvr>
    <a:masterClrMapping/>
  </p:clrMapOvr>
  <p:transition advTm="62912">
    <p:cut/>
  </p:transition>
  <p:extLst>
    <p:ext uri="{3A86A75C-4F4B-4683-9AE1-C65F6400EC91}">
      <p14:laserTraceLst xmlns:p14="http://schemas.microsoft.com/office/powerpoint/2010/main">
        <p14:tracePtLst>
          <p14:tracePt t="536" x="50800" y="1870075"/>
          <p14:tracePt t="544" x="111125" y="1885950"/>
          <p14:tracePt t="551" x="144463" y="1885950"/>
          <p14:tracePt t="559" x="230188" y="1885950"/>
          <p14:tracePt t="567" x="288925" y="1885950"/>
          <p14:tracePt t="575" x="400050" y="1885950"/>
          <p14:tracePt t="583" x="544513" y="1885950"/>
          <p14:tracePt t="591" x="654050" y="1885950"/>
          <p14:tracePt t="600" x="722313" y="1885950"/>
          <p14:tracePt t="607" x="765175" y="1885950"/>
          <p14:tracePt t="616" x="806450" y="1885950"/>
          <p14:tracePt t="624" x="831850" y="1885950"/>
          <p14:tracePt t="688" x="849313" y="1885950"/>
          <p14:tracePt t="752" x="849313" y="1870075"/>
          <p14:tracePt t="920" x="849313" y="1878013"/>
          <p14:tracePt t="928" x="798513" y="1885950"/>
          <p14:tracePt t="936" x="714375" y="2014538"/>
          <p14:tracePt t="944" x="688975" y="2014538"/>
          <p14:tracePt t="1024" x="688975" y="2030413"/>
          <p14:tracePt t="2193" x="688975" y="2039938"/>
          <p14:tracePt t="2201" x="688975" y="2055813"/>
          <p14:tracePt t="2208" x="679450" y="2065338"/>
          <p14:tracePt t="2217" x="636588" y="2065338"/>
          <p14:tracePt t="2224" x="585788" y="2065338"/>
          <p14:tracePt t="2232" x="560388" y="2065338"/>
          <p14:tracePt t="2239" x="517525" y="2065338"/>
          <p14:tracePt t="2247" x="492125" y="2065338"/>
          <p14:tracePt t="2256" x="441325" y="2065338"/>
          <p14:tracePt t="2264" x="433388" y="2065338"/>
          <p14:tracePt t="2425" x="450850" y="2065338"/>
          <p14:tracePt t="2433" x="560388" y="2065338"/>
          <p14:tracePt t="2440" x="696913" y="2065338"/>
          <p14:tracePt t="2448" x="765175" y="2065338"/>
          <p14:tracePt t="2455" x="790575" y="2065338"/>
          <p14:tracePt t="2495" x="773113" y="2065338"/>
          <p14:tracePt t="2512" x="765175" y="2065338"/>
          <p14:tracePt t="3903" x="722313" y="2082800"/>
          <p14:tracePt t="3911" x="688975" y="2124075"/>
          <p14:tracePt t="3919" x="611188" y="2243138"/>
          <p14:tracePt t="3927" x="560388" y="2319338"/>
          <p14:tracePt t="3936" x="484188" y="2397125"/>
          <p14:tracePt t="3943" x="433388" y="2422525"/>
          <p14:tracePt t="3952" x="365125" y="2438400"/>
          <p14:tracePt t="3959" x="357188" y="2438400"/>
          <p14:tracePt t="3967" x="339725" y="2455863"/>
          <p14:tracePt t="3975" x="331788" y="2463800"/>
          <p14:tracePt t="4151" x="306388" y="2463800"/>
          <p14:tracePt t="4175" x="314325" y="2371725"/>
          <p14:tracePt t="4183" x="314325" y="2311400"/>
          <p14:tracePt t="4191" x="314325" y="2243138"/>
          <p14:tracePt t="4199" x="314325" y="2235200"/>
          <p14:tracePt t="4239" x="296863" y="2235200"/>
          <p14:tracePt t="4743" x="296863" y="2252663"/>
          <p14:tracePt t="4752" x="288925" y="2260600"/>
          <p14:tracePt t="8039" x="306388" y="2260600"/>
          <p14:tracePt t="8311" x="314325" y="2260600"/>
          <p14:tracePt t="8319" x="331788" y="2278063"/>
          <p14:tracePt t="8327" x="339725" y="2286000"/>
          <p14:tracePt t="8423" x="347663" y="2303463"/>
          <p14:tracePt t="14527" x="365125" y="2303463"/>
          <p14:tracePt t="14535" x="373063" y="2311400"/>
          <p14:tracePt t="17895" x="400050" y="2311400"/>
          <p14:tracePt t="17903" x="433388" y="2328863"/>
          <p14:tracePt t="17911" x="441325" y="2328863"/>
          <p14:tracePt t="17919" x="484188" y="2328863"/>
          <p14:tracePt t="17927" x="527050" y="2328863"/>
          <p14:tracePt t="17935" x="595313" y="2328863"/>
          <p14:tracePt t="17943" x="654050" y="2328863"/>
          <p14:tracePt t="17951" x="722313" y="2328863"/>
          <p14:tracePt t="17959" x="806450" y="2362200"/>
          <p14:tracePt t="17967" x="925513" y="2362200"/>
          <p14:tracePt t="17975" x="1120775" y="2362200"/>
          <p14:tracePt t="17984" x="1290638" y="2362200"/>
          <p14:tracePt t="17991" x="1487488" y="2362200"/>
          <p14:tracePt t="17999" x="1716088" y="2387600"/>
          <p14:tracePt t="18007" x="1946275" y="2387600"/>
          <p14:tracePt t="18015" x="2141538" y="2387600"/>
          <p14:tracePt t="18023" x="2370138" y="2405063"/>
          <p14:tracePt t="18031" x="2625725" y="2405063"/>
          <p14:tracePt t="18039" x="2854325" y="2430463"/>
          <p14:tracePt t="18048" x="3168650" y="2481263"/>
          <p14:tracePt t="18055" x="3424238" y="2498725"/>
          <p14:tracePt t="18065" x="3652838" y="2524125"/>
          <p14:tracePt t="18071" x="3883025" y="2549525"/>
          <p14:tracePt t="18079" x="4111625" y="2549525"/>
          <p14:tracePt t="18087" x="4306888" y="2549525"/>
          <p14:tracePt t="18095" x="4451350" y="2549525"/>
          <p14:tracePt t="18103" x="4621213" y="2549525"/>
          <p14:tracePt t="18111" x="4732338" y="2549525"/>
          <p14:tracePt t="18119" x="4826000" y="2549525"/>
          <p14:tracePt t="18127" x="4884738" y="2549525"/>
          <p14:tracePt t="18135" x="4910138" y="2549525"/>
          <p14:tracePt t="18143" x="4962525" y="2549525"/>
          <p14:tracePt t="18151" x="4987925" y="2549525"/>
          <p14:tracePt t="18159" x="5046663" y="2549525"/>
          <p14:tracePt t="18167" x="5097463" y="2549525"/>
          <p14:tracePt t="18175" x="5140325" y="2549525"/>
          <p14:tracePt t="18184" x="5224463" y="2549525"/>
          <p14:tracePt t="18191" x="5368925" y="2549525"/>
          <p14:tracePt t="18200" x="5480050" y="2549525"/>
          <p14:tracePt t="18207" x="5624513" y="2549525"/>
          <p14:tracePt t="18215" x="5743575" y="2549525"/>
          <p14:tracePt t="18224" x="5913438" y="2549525"/>
          <p14:tracePt t="18231" x="6024563" y="2549525"/>
          <p14:tracePt t="18239" x="6116638" y="2549525"/>
          <p14:tracePt t="18248" x="6202363" y="2549525"/>
          <p14:tracePt t="18255" x="6286500" y="2549525"/>
          <p14:tracePt t="18263" x="6405563" y="2532063"/>
          <p14:tracePt t="18271" x="6610350" y="2532063"/>
          <p14:tracePt t="18279" x="6838950" y="2463800"/>
          <p14:tracePt t="18287" x="7043738" y="2447925"/>
          <p14:tracePt t="18295" x="7239000" y="2422525"/>
          <p14:tracePt t="18303" x="7408863" y="2422525"/>
          <p14:tracePt t="18311" x="7561263" y="2379663"/>
          <p14:tracePt t="18319" x="7680325" y="2362200"/>
          <p14:tracePt t="18327" x="7773988" y="2336800"/>
          <p14:tracePt t="18335" x="7799388" y="2328863"/>
          <p14:tracePt t="18343" x="7832725" y="2293938"/>
          <p14:tracePt t="18359" x="7842250" y="2286000"/>
          <p14:tracePt t="18368" x="7850188" y="2268538"/>
          <p14:tracePt t="18384" x="7850188" y="2235200"/>
          <p14:tracePt t="18391" x="7850188" y="2200275"/>
          <p14:tracePt t="18399" x="7850188" y="2174875"/>
          <p14:tracePt t="18407" x="7850188" y="2149475"/>
          <p14:tracePt t="18415" x="7850188" y="2141538"/>
          <p14:tracePt t="18423" x="7850188" y="2098675"/>
          <p14:tracePt t="18431" x="7850188" y="2073275"/>
          <p14:tracePt t="18439" x="7850188" y="2022475"/>
          <p14:tracePt t="18448" x="7850188" y="1997075"/>
          <p14:tracePt t="18455" x="7850188" y="1971675"/>
          <p14:tracePt t="18464" x="7832725" y="1920875"/>
          <p14:tracePt t="18471" x="7781925" y="1870075"/>
          <p14:tracePt t="18479" x="7715250" y="1835150"/>
          <p14:tracePt t="18487" x="7646988" y="1819275"/>
          <p14:tracePt t="18495" x="7578725" y="1784350"/>
          <p14:tracePt t="18503" x="7510463" y="1784350"/>
          <p14:tracePt t="18511" x="7485063" y="1776413"/>
          <p14:tracePt t="18519" x="7416800" y="1776413"/>
          <p14:tracePt t="18527" x="7373938" y="1776413"/>
          <p14:tracePt t="18535" x="7348538" y="1776413"/>
          <p14:tracePt t="18543" x="7297738" y="1776413"/>
          <p14:tracePt t="18551" x="7221538" y="1776413"/>
          <p14:tracePt t="18559" x="7170738" y="1776413"/>
          <p14:tracePt t="18568" x="7059613" y="1784350"/>
          <p14:tracePt t="18575" x="7000875" y="1784350"/>
          <p14:tracePt t="18585" x="6864350" y="1784350"/>
          <p14:tracePt t="18591" x="6780213" y="1784350"/>
          <p14:tracePt t="18600" x="6694488" y="1784350"/>
          <p14:tracePt t="18607" x="6600825" y="1784350"/>
          <p14:tracePt t="18615" x="6575425" y="1784350"/>
          <p14:tracePt t="18623" x="6550025" y="1776413"/>
          <p14:tracePt t="18631" x="6499225" y="1758950"/>
          <p14:tracePt t="18648" x="6456363" y="1758950"/>
          <p14:tracePt t="18655" x="6448425" y="1758950"/>
          <p14:tracePt t="18663" x="6415088" y="1751013"/>
          <p14:tracePt t="18671" x="6372225" y="1751013"/>
          <p14:tracePt t="18679" x="6364288" y="1751013"/>
          <p14:tracePt t="18687" x="6346825" y="1751013"/>
          <p14:tracePt t="18695" x="6321425" y="1751013"/>
          <p14:tracePt t="18703" x="6311900" y="1751013"/>
          <p14:tracePt t="18711" x="6296025" y="1751013"/>
          <p14:tracePt t="18744" x="6286500" y="1751013"/>
          <p14:tracePt t="18759" x="6261100" y="1751013"/>
          <p14:tracePt t="18775" x="6210300" y="1801813"/>
          <p14:tracePt t="18791" x="6184900" y="1827213"/>
          <p14:tracePt t="18800" x="6151563" y="1878013"/>
          <p14:tracePt t="18807" x="6134100" y="1895475"/>
          <p14:tracePt t="18815" x="6091238" y="1954213"/>
          <p14:tracePt t="18823" x="6083300" y="1963738"/>
          <p14:tracePt t="18831" x="6032500" y="2022475"/>
          <p14:tracePt t="18839" x="6007100" y="2055813"/>
          <p14:tracePt t="18848" x="5989638" y="2082800"/>
          <p14:tracePt t="18855" x="5981700" y="2098675"/>
          <p14:tracePt t="18959" x="5981700" y="2108200"/>
          <p14:tracePt t="18983" x="5981700" y="2133600"/>
          <p14:tracePt t="18991" x="5981700" y="2166938"/>
          <p14:tracePt t="19000" x="6007100" y="2166938"/>
          <p14:tracePt t="19007" x="6040438" y="2174875"/>
          <p14:tracePt t="19015" x="6126163" y="2192338"/>
          <p14:tracePt t="19023" x="6194425" y="2192338"/>
          <p14:tracePt t="19031" x="6253163" y="2192338"/>
          <p14:tracePt t="19039" x="6321425" y="2192338"/>
          <p14:tracePt t="19048" x="6405563" y="2235200"/>
          <p14:tracePt t="19055" x="6456363" y="2243138"/>
          <p14:tracePt t="19063" x="6516688" y="2243138"/>
          <p14:tracePt t="19071" x="6600825" y="2243138"/>
          <p14:tracePt t="19079" x="6686550" y="2243138"/>
          <p14:tracePt t="19087" x="6754813" y="2243138"/>
          <p14:tracePt t="19095" x="6864350" y="2243138"/>
          <p14:tracePt t="19103" x="6975475" y="2243138"/>
          <p14:tracePt t="19111" x="7119938" y="2243138"/>
          <p14:tracePt t="19119" x="7204075" y="2243138"/>
          <p14:tracePt t="19127" x="7348538" y="2235200"/>
          <p14:tracePt t="19135" x="7416800" y="2235200"/>
          <p14:tracePt t="19143" x="7485063" y="2217738"/>
          <p14:tracePt t="19151" x="7527925" y="2217738"/>
          <p14:tracePt t="19159" x="7612063" y="2184400"/>
          <p14:tracePt t="19168" x="7662863" y="2184400"/>
          <p14:tracePt t="19175" x="7723188" y="2184400"/>
          <p14:tracePt t="19184" x="7748588" y="2184400"/>
          <p14:tracePt t="19191" x="7781925" y="2184400"/>
          <p14:tracePt t="19200" x="7807325" y="2184400"/>
          <p14:tracePt t="19207" x="7832725" y="2184400"/>
          <p14:tracePt t="19215" x="7859713" y="2184400"/>
          <p14:tracePt t="19255" x="7875588" y="2184400"/>
          <p14:tracePt t="19264" x="7885113" y="2166938"/>
          <p14:tracePt t="19271" x="7900988" y="2159000"/>
          <p14:tracePt t="19281" x="7910513" y="2149475"/>
          <p14:tracePt t="19290" x="7918450" y="2149475"/>
          <p14:tracePt t="19295" x="7935913" y="2133600"/>
          <p14:tracePt t="19303" x="7961313" y="2124075"/>
          <p14:tracePt t="19327" x="8004175" y="2108200"/>
          <p14:tracePt t="19343" x="8020050" y="2090738"/>
          <p14:tracePt t="19359" x="8029575" y="2082800"/>
          <p14:tracePt t="19391" x="8029575" y="2065338"/>
          <p14:tracePt t="19400" x="8029575" y="2039938"/>
          <p14:tracePt t="19407" x="8029575" y="2014538"/>
          <p14:tracePt t="19415" x="8029575" y="2005013"/>
          <p14:tracePt t="19432" x="8012113" y="1946275"/>
          <p14:tracePt t="19448" x="7994650" y="1928813"/>
          <p14:tracePt t="19455" x="7994650" y="1903413"/>
          <p14:tracePt t="19463" x="7986713" y="1878013"/>
          <p14:tracePt t="19543" x="7969250" y="1870075"/>
          <p14:tracePt t="19559" x="7969250" y="1844675"/>
          <p14:tracePt t="19568" x="7961313" y="1827213"/>
          <p14:tracePt t="19575" x="7943850" y="1819275"/>
          <p14:tracePt t="19584" x="7935913" y="1801813"/>
          <p14:tracePt t="19591" x="7926388" y="1801813"/>
          <p14:tracePt t="19600" x="7893050" y="1793875"/>
          <p14:tracePt t="19607" x="7867650" y="1793875"/>
          <p14:tracePt t="19615" x="7824788" y="1758950"/>
          <p14:tracePt t="19623" x="7791450" y="1758950"/>
          <p14:tracePt t="19631" x="7748588" y="1741488"/>
          <p14:tracePt t="19639" x="7680325" y="1725613"/>
          <p14:tracePt t="19648" x="7621588" y="1725613"/>
          <p14:tracePt t="19655" x="7553325" y="1708150"/>
          <p14:tracePt t="19663" x="7493000" y="1708150"/>
          <p14:tracePt t="19671" x="7426325" y="1708150"/>
          <p14:tracePt t="19679" x="7383463" y="1708150"/>
          <p14:tracePt t="19687" x="7315200" y="1708150"/>
          <p14:tracePt t="19695" x="7272338" y="1708150"/>
          <p14:tracePt t="19703" x="7229475" y="1708150"/>
          <p14:tracePt t="19711" x="7145338" y="1708150"/>
          <p14:tracePt t="19719" x="7051675" y="1708150"/>
          <p14:tracePt t="19727" x="6967538" y="1708150"/>
          <p14:tracePt t="19735" x="6881813" y="1708150"/>
          <p14:tracePt t="19743" x="6788150" y="1708150"/>
          <p14:tracePt t="19751" x="6704013" y="1708150"/>
          <p14:tracePt t="19759" x="6618288" y="1708150"/>
          <p14:tracePt t="19768" x="6499225" y="1708150"/>
          <p14:tracePt t="19776" x="6354763" y="1708150"/>
          <p14:tracePt t="19784" x="6270625" y="1708150"/>
          <p14:tracePt t="19791" x="6184900" y="1708150"/>
          <p14:tracePt t="19800" x="6116638" y="1708150"/>
          <p14:tracePt t="19807" x="6091238" y="1708150"/>
          <p14:tracePt t="19871" x="6083300" y="1708150"/>
          <p14:tracePt t="19887" x="6057900" y="1708150"/>
          <p14:tracePt t="19903" x="6040438" y="1708150"/>
          <p14:tracePt t="19911" x="6032500" y="1708150"/>
          <p14:tracePt t="19967" x="6015038" y="1708150"/>
          <p14:tracePt t="19975" x="5989638" y="1708150"/>
          <p14:tracePt t="19984" x="5981700" y="1716088"/>
          <p14:tracePt t="19991" x="5972175" y="1716088"/>
          <p14:tracePt t="19999" x="5956300" y="1725613"/>
          <p14:tracePt t="20007" x="5956300" y="1741488"/>
          <p14:tracePt t="20016" x="5956300" y="1751013"/>
          <p14:tracePt t="20087" x="5956300" y="1758950"/>
          <p14:tracePt t="20095" x="5946775" y="1776413"/>
          <p14:tracePt t="20103" x="5905500" y="1819275"/>
          <p14:tracePt t="20111" x="5845175" y="1920875"/>
          <p14:tracePt t="20119" x="5607050" y="2030413"/>
          <p14:tracePt t="20127" x="5224463" y="2166938"/>
          <p14:tracePt t="20135" x="4859338" y="2311400"/>
          <p14:tracePt t="20143" x="4494213" y="2336800"/>
          <p14:tracePt t="20151" x="4265613" y="2362200"/>
          <p14:tracePt t="20159" x="4240213" y="2362200"/>
          <p14:tracePt t="20399" x="4240213" y="2354263"/>
          <p14:tracePt t="20415" x="4265613" y="2354263"/>
          <p14:tracePt t="20423" x="4281488" y="2344738"/>
          <p14:tracePt t="20431" x="4248150" y="2319338"/>
          <p14:tracePt t="20439" x="4162425" y="2319338"/>
          <p14:tracePt t="20448" x="3984625" y="2371725"/>
          <p14:tracePt t="20455" x="3806825" y="2438400"/>
          <p14:tracePt t="20463" x="3602038" y="2463800"/>
          <p14:tracePt t="20471" x="3406775" y="2489200"/>
          <p14:tracePt t="20479" x="3203575" y="2506663"/>
          <p14:tracePt t="20487" x="3033713" y="2506663"/>
          <p14:tracePt t="20495" x="2889250" y="2506663"/>
          <p14:tracePt t="20503" x="2778125" y="2506663"/>
          <p14:tracePt t="20511" x="2684463" y="2506663"/>
          <p14:tracePt t="20519" x="2600325" y="2506663"/>
          <p14:tracePt t="20527" x="2557463" y="2506663"/>
          <p14:tracePt t="20535" x="2506663" y="2506663"/>
          <p14:tracePt t="20543" x="2446338" y="2498725"/>
          <p14:tracePt t="20551" x="2395538" y="2481263"/>
          <p14:tracePt t="20559" x="2370138" y="2473325"/>
          <p14:tracePt t="20568" x="2319338" y="2455863"/>
          <p14:tracePt t="20575" x="2293938" y="2455863"/>
          <p14:tracePt t="20584" x="2268538" y="2438400"/>
          <p14:tracePt t="20591" x="2235200" y="2430463"/>
          <p14:tracePt t="20600" x="2208213" y="2430463"/>
          <p14:tracePt t="20607" x="2141538" y="2397125"/>
          <p14:tracePt t="20615" x="2132013" y="2397125"/>
          <p14:tracePt t="20623" x="2047875" y="2362200"/>
          <p14:tracePt t="20631" x="2005013" y="2344738"/>
          <p14:tracePt t="20639" x="1954213" y="2311400"/>
          <p14:tracePt t="20648" x="1946275" y="2303463"/>
          <p14:tracePt t="20655" x="1920875" y="2303463"/>
          <p14:tracePt t="20663" x="1868488" y="2268538"/>
          <p14:tracePt t="20671" x="1860550" y="2268538"/>
          <p14:tracePt t="20679" x="1835150" y="2268538"/>
          <p14:tracePt t="20687" x="1817688" y="2260600"/>
          <p14:tracePt t="20695" x="1792288" y="2243138"/>
          <p14:tracePt t="20703" x="1784350" y="2235200"/>
          <p14:tracePt t="20719" x="1766888" y="2235200"/>
          <p14:tracePt t="20735" x="1758950" y="2235200"/>
          <p14:tracePt t="20919" x="1733550" y="2235200"/>
          <p14:tracePt t="20952" x="1716088" y="2235200"/>
          <p14:tracePt t="21039" x="1716088" y="2252663"/>
          <p14:tracePt t="21055" x="1716088" y="2260600"/>
          <p14:tracePt t="21063" x="1724025" y="2303463"/>
          <p14:tracePt t="21071" x="1724025" y="2311400"/>
          <p14:tracePt t="21079" x="1724025" y="2328863"/>
          <p14:tracePt t="21087" x="1741488" y="2371725"/>
          <p14:tracePt t="21095" x="1749425" y="2397125"/>
          <p14:tracePt t="21215" x="1749425" y="2422525"/>
          <p14:tracePt t="21223" x="1749425" y="2438400"/>
          <p14:tracePt t="21231" x="1749425" y="2447925"/>
          <p14:tracePt t="21239" x="1766888" y="2473325"/>
          <p14:tracePt t="21263" x="1776413" y="2489200"/>
          <p14:tracePt t="21319" x="1776413" y="2498725"/>
          <p14:tracePt t="21327" x="1776413" y="2506663"/>
          <p14:tracePt t="21335" x="1792288" y="2541588"/>
          <p14:tracePt t="21751" x="1766888" y="2541588"/>
          <p14:tracePt t="21759" x="1733550" y="2541588"/>
          <p14:tracePt t="21775" x="1724025" y="2541588"/>
          <p14:tracePt t="21784" x="1708150" y="2541588"/>
          <p14:tracePt t="21799" x="1698625" y="2541588"/>
          <p14:tracePt t="21815" x="1673225" y="2541588"/>
          <p14:tracePt t="21831" x="1665288" y="2541588"/>
          <p14:tracePt t="22519" x="1647825" y="2541588"/>
          <p14:tracePt t="22527" x="1639888" y="2541588"/>
          <p14:tracePt t="22535" x="1614488" y="2541588"/>
          <p14:tracePt t="22551" x="1597025" y="2541588"/>
          <p14:tracePt t="48087" x="1606550" y="2541588"/>
          <p14:tracePt t="48095" x="1614488" y="2541588"/>
          <p14:tracePt t="48103" x="1657350" y="2541588"/>
          <p14:tracePt t="48111" x="1665288" y="2541588"/>
          <p14:tracePt t="48119" x="1724025" y="2566988"/>
          <p14:tracePt t="48127" x="1758950" y="2566988"/>
          <p14:tracePt t="48135" x="1784350" y="2566988"/>
          <p14:tracePt t="48143" x="1809750" y="2582863"/>
          <p14:tracePt t="48151" x="1827213" y="2582863"/>
          <p14:tracePt t="48159" x="1860550" y="2582863"/>
          <p14:tracePt t="48175" x="1878013" y="2582863"/>
          <p14:tracePt t="48207" x="1885950" y="2592388"/>
          <p14:tracePt t="48351" x="1903413" y="2617788"/>
          <p14:tracePt t="48359" x="1911350" y="2633663"/>
          <p14:tracePt t="48367" x="1928813" y="2643188"/>
          <p14:tracePt t="48383" x="1936750" y="2668588"/>
          <p14:tracePt t="48391" x="1936750" y="2701925"/>
          <p14:tracePt t="48399" x="1954213" y="2727325"/>
          <p14:tracePt t="48407" x="1971675" y="2770188"/>
          <p14:tracePt t="48423" x="1979613" y="2805113"/>
          <p14:tracePt t="48431" x="1997075" y="2813050"/>
          <p14:tracePt t="48439" x="1997075" y="2830513"/>
          <p14:tracePt t="48448" x="2005013" y="2855913"/>
          <p14:tracePt t="48455" x="2022475" y="2863850"/>
          <p14:tracePt t="48471" x="2030413" y="2881313"/>
          <p14:tracePt t="58368" x="2030413" y="2889250"/>
          <p14:tracePt t="58376" x="2030413" y="2897188"/>
          <p14:tracePt t="58384" x="2030413" y="2914650"/>
          <p14:tracePt t="58392" x="2030413" y="2922588"/>
          <p14:tracePt t="58399" x="2030413" y="2965450"/>
          <p14:tracePt t="58408" x="2030413" y="2982913"/>
          <p14:tracePt t="58415" x="2030413" y="3008313"/>
          <p14:tracePt t="58423" x="2030413" y="3033713"/>
          <p14:tracePt t="58431" x="2030413" y="3059113"/>
          <p14:tracePt t="58439" x="2030413" y="3119438"/>
          <p14:tracePt t="58447" x="2030413" y="3135313"/>
          <p14:tracePt t="58455" x="2030413" y="3178175"/>
          <p14:tracePt t="58464" x="2030413" y="3186113"/>
          <p14:tracePt t="58471" x="2030413" y="3203575"/>
          <p14:tracePt t="58480" x="2030413" y="3228975"/>
          <p14:tracePt t="58487" x="2030413" y="3238500"/>
          <p14:tracePt t="58495" x="2030413" y="3246438"/>
          <p14:tracePt t="58511" x="2012950" y="3279775"/>
          <p14:tracePt t="58527" x="2005013" y="3289300"/>
          <p14:tracePt t="58544" x="2005013" y="3297238"/>
          <p14:tracePt t="58551" x="1987550" y="3314700"/>
          <p14:tracePt t="58583" x="1987550" y="3322638"/>
          <p14:tracePt t="58591" x="1987550" y="3348038"/>
          <p14:tracePt t="58599" x="1987550" y="3365500"/>
          <p14:tracePt t="58607" x="1979613" y="3373438"/>
          <p14:tracePt t="58623" x="1971675" y="3390900"/>
          <p14:tracePt t="58639" x="1971675" y="3416300"/>
          <p14:tracePt t="58647" x="1954213" y="3424238"/>
          <p14:tracePt t="58664" x="1946275" y="3424238"/>
          <p14:tracePt t="58671" x="1928813" y="3433763"/>
          <p14:tracePt t="58864" x="1920875" y="3449638"/>
          <p14:tracePt t="59392" x="1893888" y="3449638"/>
          <p14:tracePt t="59400" x="1878013" y="3449638"/>
          <p14:tracePt t="59408" x="1852613" y="3449638"/>
          <p14:tracePt t="59424" x="1827213" y="3449638"/>
          <p14:tracePt t="60384" x="1835150" y="3449638"/>
          <p14:tracePt t="60391" x="1860550" y="3449638"/>
          <p14:tracePt t="60399" x="1868488" y="3449638"/>
          <p14:tracePt t="60407" x="1885950" y="3449638"/>
          <p14:tracePt t="60423" x="1893888" y="3449638"/>
          <p14:tracePt t="60447" x="1920875" y="3449638"/>
          <p14:tracePt t="60512" x="1928813" y="3441700"/>
          <p14:tracePt t="61272" x="1971675" y="3441700"/>
          <p14:tracePt t="61280" x="2106613" y="3459163"/>
          <p14:tracePt t="61288" x="2276475" y="3459163"/>
          <p14:tracePt t="61295" x="2557463" y="3475038"/>
          <p14:tracePt t="61304" x="2846388" y="3527425"/>
          <p14:tracePt t="61311" x="3330575" y="3586163"/>
          <p14:tracePt t="61319" x="3789363" y="3586163"/>
          <p14:tracePt t="61327" x="4443413" y="3619500"/>
          <p14:tracePt t="61335" x="5249863" y="3619500"/>
          <p14:tracePt t="61344" x="6057900" y="3619500"/>
          <p14:tracePt t="61351" x="6975475" y="3619500"/>
          <p14:tracePt t="61360" x="7723188" y="3619500"/>
          <p14:tracePt t="61367" x="8699500" y="3619500"/>
          <p14:tracePt t="61375" x="9626600" y="3619500"/>
          <p14:tracePt t="61383" x="10493375" y="3619500"/>
          <p14:tracePt t="61391" x="11180763" y="3619500"/>
          <p14:tracePt t="61399" x="11699875" y="3619500"/>
        </p14:tracePtLst>
      </p14:laserTraceLst>
    </p:ext>
  </p:extLs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2000"/>
              <a:t>Příklad - Efekt pH a OM na toxicitu Zn pro </a:t>
            </a:r>
            <a:r>
              <a:rPr lang="cs-CZ" sz="2000" i="1"/>
              <a:t>Eisenia fetida</a:t>
            </a:r>
          </a:p>
        </p:txBody>
      </p:sp>
      <p:pic>
        <p:nvPicPr>
          <p:cNvPr id="7066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801466"/>
            <a:ext cx="8534400" cy="3294534"/>
          </a:xfrm>
          <a:solidFill>
            <a:schemeClr val="bg2">
              <a:lumMod val="10000"/>
              <a:lumOff val="90000"/>
            </a:schemeClr>
          </a:solidFill>
        </p:spPr>
      </p:pic>
      <p:sp>
        <p:nvSpPr>
          <p:cNvPr id="100249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057400" y="990601"/>
            <a:ext cx="8077200" cy="1451967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/>
              <a:t>pH 4, 5 a 6 a OM 5, 10 a 15 %</a:t>
            </a:r>
          </a:p>
          <a:p>
            <a:pPr eaLnBrk="1" hangingPunct="1">
              <a:defRPr/>
            </a:pPr>
            <a:r>
              <a:rPr lang="cs-CZ" dirty="0"/>
              <a:t>Toxicita vyšší při nižším pH a nižším % OM</a:t>
            </a:r>
          </a:p>
          <a:p>
            <a:pPr eaLnBrk="1" hangingPunct="1">
              <a:defRPr/>
            </a:pPr>
            <a:endParaRPr lang="cs-CZ" dirty="0"/>
          </a:p>
        </p:txBody>
      </p:sp>
      <p:sp>
        <p:nvSpPr>
          <p:cNvPr id="1002502" name="Text Box 6"/>
          <p:cNvSpPr txBox="1">
            <a:spLocks noChangeArrowheads="1"/>
          </p:cNvSpPr>
          <p:nvPr/>
        </p:nvSpPr>
        <p:spPr bwMode="auto">
          <a:xfrm>
            <a:off x="3276600" y="6400800"/>
            <a:ext cx="670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cs-CZ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Převzato z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Spurgeon and </a:t>
            </a:r>
            <a:r>
              <a:rPr lang="en-GB" sz="1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Hopkin</a:t>
            </a: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1996</a:t>
            </a:r>
            <a:r>
              <a:rPr lang="cs-CZ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), </a:t>
            </a:r>
            <a:r>
              <a:rPr lang="en-GB" sz="1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Pedobiologia</a:t>
            </a: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40: 80-96.</a:t>
            </a:r>
          </a:p>
        </p:txBody>
      </p:sp>
    </p:spTree>
    <p:extLst>
      <p:ext uri="{BB962C8B-B14F-4D97-AF65-F5344CB8AC3E}">
        <p14:creationId xmlns:p14="http://schemas.microsoft.com/office/powerpoint/2010/main" val="9904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225"/>
    </mc:Choice>
    <mc:Fallback xmlns="">
      <p:transition spd="slow" advTm="116225"/>
    </mc:Fallback>
  </mc:AlternateContent>
  <p:extLst>
    <p:ext uri="{3A86A75C-4F4B-4683-9AE1-C65F6400EC91}">
      <p14:laserTraceLst xmlns:p14="http://schemas.microsoft.com/office/powerpoint/2010/main">
        <p14:tracePtLst>
          <p14:tracePt t="1266" x="12022138" y="2990850"/>
          <p14:tracePt t="1274" x="11920538" y="2889250"/>
          <p14:tracePt t="1282" x="11844338" y="2813050"/>
          <p14:tracePt t="1290" x="11791950" y="2762250"/>
          <p14:tracePt t="1298" x="11750675" y="2727325"/>
          <p14:tracePt t="1306" x="11715750" y="2686050"/>
          <p14:tracePt t="1314" x="11682413" y="2633663"/>
          <p14:tracePt t="1322" x="11682413" y="2625725"/>
          <p14:tracePt t="1330" x="11674475" y="2608263"/>
          <p14:tracePt t="1338" x="11657013" y="2582863"/>
          <p14:tracePt t="1346" x="11657013" y="2557463"/>
          <p14:tracePt t="1354" x="11657013" y="2549525"/>
          <p14:tracePt t="1362" x="11647488" y="2516188"/>
          <p14:tracePt t="1371" x="11647488" y="2473325"/>
          <p14:tracePt t="1378" x="11631613" y="2447925"/>
          <p14:tracePt t="1387" x="11596688" y="2397125"/>
          <p14:tracePt t="1404" x="11588750" y="2387600"/>
          <p14:tracePt t="1739" x="11571288" y="2371725"/>
          <p14:tracePt t="1755" x="11563350" y="2371725"/>
          <p14:tracePt t="1763" x="11555413" y="2371725"/>
          <p14:tracePt t="1802" x="11537950" y="2371725"/>
          <p14:tracePt t="2323" x="11545888" y="2362200"/>
          <p14:tracePt t="2330" x="11580813" y="2328863"/>
          <p14:tracePt t="2339" x="11631613" y="2319338"/>
          <p14:tracePt t="2346" x="11674475" y="2303463"/>
          <p14:tracePt t="2355" x="11725275" y="2303463"/>
          <p14:tracePt t="2362" x="11784013" y="2286000"/>
          <p14:tracePt t="2371" x="11834813" y="2286000"/>
          <p14:tracePt t="2379" x="11844338" y="2286000"/>
          <p14:tracePt t="2387" x="11920538" y="2268538"/>
          <p14:tracePt t="2394" x="11936413" y="2260600"/>
          <p14:tracePt t="2403" x="11945938" y="2260600"/>
          <p14:tracePt t="2571" x="11945938" y="2243138"/>
          <p14:tracePt t="2603" x="11945938" y="2235200"/>
          <p14:tracePt t="2610" x="11945938" y="2217738"/>
          <p14:tracePt t="2618" x="11936413" y="2184400"/>
          <p14:tracePt t="2626" x="11911013" y="2184400"/>
          <p14:tracePt t="2634" x="11826875" y="2209800"/>
          <p14:tracePt t="2642" x="11776075" y="2235200"/>
          <p14:tracePt t="2651" x="11725275" y="2286000"/>
          <p14:tracePt t="2674" x="11715750" y="2303463"/>
          <p14:tracePt t="3059" x="11715750" y="2311400"/>
          <p14:tracePt t="3067" x="11715750" y="2319338"/>
          <p14:tracePt t="3091" x="11715750" y="2336800"/>
          <p14:tracePt t="3099" x="11715750" y="2344738"/>
          <p14:tracePt t="3114" x="11715750" y="2362200"/>
          <p14:tracePt t="3130" x="11733213" y="2405063"/>
          <p14:tracePt t="3146" x="11741150" y="2413000"/>
          <p14:tracePt t="3186" x="11741150" y="2422525"/>
          <p14:tracePt t="3539" x="11741150" y="2463800"/>
          <p14:tracePt t="3546" x="11741150" y="2481263"/>
          <p14:tracePt t="3554" x="11741150" y="2489200"/>
          <p14:tracePt t="3571" x="11741150" y="2516188"/>
          <p14:tracePt t="3578" x="11741150" y="2532063"/>
          <p14:tracePt t="3595" x="11741150" y="2541588"/>
          <p14:tracePt t="3605" x="11741150" y="2549525"/>
          <p14:tracePt t="3610" x="11741150" y="2574925"/>
          <p14:tracePt t="3626" x="11741150" y="2592388"/>
          <p14:tracePt t="3787" x="11733213" y="2600325"/>
          <p14:tracePt t="3795" x="11715750" y="2617788"/>
          <p14:tracePt t="3803" x="11707813" y="2617788"/>
          <p14:tracePt t="3810" x="11690350" y="2617788"/>
          <p14:tracePt t="3818" x="11682413" y="2617788"/>
          <p14:tracePt t="3834" x="11664950" y="2617788"/>
          <p14:tracePt t="3842" x="11631613" y="2617788"/>
          <p14:tracePt t="3851" x="11614150" y="2617788"/>
          <p14:tracePt t="3858" x="11571288" y="2617788"/>
          <p14:tracePt t="3866" x="11530013" y="2617788"/>
          <p14:tracePt t="3874" x="11469688" y="2617788"/>
          <p14:tracePt t="3882" x="11436350" y="2608263"/>
          <p14:tracePt t="3890" x="11393488" y="2574925"/>
          <p14:tracePt t="3899" x="11376025" y="2574925"/>
          <p14:tracePt t="3906" x="11333163" y="2566988"/>
          <p14:tracePt t="3914" x="11325225" y="2549525"/>
          <p14:tracePt t="3946" x="11299825" y="2524125"/>
          <p14:tracePt t="4331" x="11282363" y="2516188"/>
          <p14:tracePt t="11771" x="11274425" y="2516188"/>
          <p14:tracePt t="19258" x="11256963" y="2516188"/>
          <p14:tracePt t="19266" x="11249025" y="2516188"/>
          <p14:tracePt t="19291" x="11241088" y="2516188"/>
          <p14:tracePt t="19300" x="11223625" y="2498725"/>
          <p14:tracePt t="19307" x="11180763" y="2498725"/>
          <p14:tracePt t="19314" x="11096625" y="2447925"/>
          <p14:tracePt t="19323" x="11028363" y="2447925"/>
          <p14:tracePt t="19338" x="10960100" y="2397125"/>
          <p14:tracePt t="19346" x="10926763" y="2344738"/>
          <p14:tracePt t="19532" x="10926763" y="2328863"/>
          <p14:tracePt t="19547" x="10942638" y="2328863"/>
          <p14:tracePt t="19578" x="10977563" y="2319338"/>
          <p14:tracePt t="19634" x="10968038" y="2319338"/>
          <p14:tracePt t="19667" x="10960100" y="2319338"/>
          <p14:tracePt t="19691" x="10942638" y="2303463"/>
          <p14:tracePt t="19714" x="10942638" y="2293938"/>
          <p14:tracePt t="19722" x="10934700" y="2286000"/>
          <p14:tracePt t="19771" x="10917238" y="2268538"/>
          <p14:tracePt t="19786" x="10891838" y="2260600"/>
          <p14:tracePt t="19803" x="10866438" y="2243138"/>
          <p14:tracePt t="19810" x="10815638" y="2209800"/>
          <p14:tracePt t="19819" x="10807700" y="2200275"/>
          <p14:tracePt t="19826" x="10790238" y="2184400"/>
          <p14:tracePt t="19835" x="10747375" y="2141538"/>
          <p14:tracePt t="19842" x="10721975" y="2133600"/>
          <p14:tracePt t="19851" x="10671175" y="2116138"/>
          <p14:tracePt t="19858" x="10645775" y="2082800"/>
          <p14:tracePt t="19866" x="10612438" y="2055813"/>
          <p14:tracePt t="19875" x="10585450" y="2039938"/>
          <p14:tracePt t="19882" x="10552113" y="2005013"/>
          <p14:tracePt t="19890" x="10526713" y="1997075"/>
          <p14:tracePt t="19900" x="10475913" y="1963738"/>
          <p14:tracePt t="19906" x="10467975" y="1963738"/>
          <p14:tracePt t="19914" x="10407650" y="1911350"/>
          <p14:tracePt t="19922" x="10382250" y="1911350"/>
          <p14:tracePt t="19930" x="10313988" y="1878013"/>
          <p14:tracePt t="19938" x="10237788" y="1844675"/>
          <p14:tracePt t="19946" x="10194925" y="1819275"/>
          <p14:tracePt t="19954" x="10126663" y="1801813"/>
          <p14:tracePt t="19962" x="10059988" y="1766888"/>
          <p14:tracePt t="19970" x="10009188" y="1751013"/>
          <p14:tracePt t="19978" x="9966325" y="1733550"/>
          <p14:tracePt t="19986" x="9898063" y="1716088"/>
          <p14:tracePt t="19994" x="9872663" y="1716088"/>
          <p14:tracePt t="20002" x="9804400" y="1682750"/>
          <p14:tracePt t="20010" x="9736138" y="1649413"/>
          <p14:tracePt t="20019" x="9710738" y="1649413"/>
          <p14:tracePt t="20026" x="9642475" y="1649413"/>
          <p14:tracePt t="20035" x="9575800" y="1631950"/>
          <p14:tracePt t="20042" x="9490075" y="1631950"/>
          <p14:tracePt t="20050" x="9396413" y="1589088"/>
          <p14:tracePt t="20058" x="9277350" y="1589088"/>
          <p14:tracePt t="20066" x="9158288" y="1571625"/>
          <p14:tracePt t="20074" x="9039225" y="1555750"/>
          <p14:tracePt t="20082" x="8955088" y="1555750"/>
          <p14:tracePt t="20090" x="8836025" y="1555750"/>
          <p14:tracePt t="20099" x="8716963" y="1530350"/>
          <p14:tracePt t="20106" x="8632825" y="1530350"/>
          <p14:tracePt t="20114" x="8564563" y="1495425"/>
          <p14:tracePt t="20122" x="8496300" y="1495425"/>
          <p14:tracePt t="20130" x="8435975" y="1495425"/>
          <p14:tracePt t="20138" x="8369300" y="1477963"/>
          <p14:tracePt t="20146" x="8308975" y="1477963"/>
          <p14:tracePt t="20154" x="8275638" y="1477963"/>
          <p14:tracePt t="20162" x="8215313" y="1477963"/>
          <p14:tracePt t="20170" x="8131175" y="1462088"/>
          <p14:tracePt t="20178" x="8062913" y="1462088"/>
          <p14:tracePt t="20186" x="8004175" y="1444625"/>
          <p14:tracePt t="20194" x="7935913" y="1444625"/>
          <p14:tracePt t="20202" x="7875588" y="1444625"/>
          <p14:tracePt t="20210" x="7781925" y="1411288"/>
          <p14:tracePt t="20219" x="7715250" y="1393825"/>
          <p14:tracePt t="20226" x="7629525" y="1393825"/>
          <p14:tracePt t="20235" x="7535863" y="1376363"/>
          <p14:tracePt t="20242" x="7451725" y="1376363"/>
          <p14:tracePt t="20250" x="7358063" y="1360488"/>
          <p14:tracePt t="20258" x="7239000" y="1360488"/>
          <p14:tracePt t="20266" x="7153275" y="1360488"/>
          <p14:tracePt t="20275" x="7059613" y="1317625"/>
          <p14:tracePt t="20282" x="6942138" y="1300163"/>
          <p14:tracePt t="20290" x="6797675" y="1300163"/>
          <p14:tracePt t="20299" x="6678613" y="1282700"/>
          <p14:tracePt t="20306" x="6534150" y="1257300"/>
          <p14:tracePt t="20314" x="6364288" y="1257300"/>
          <p14:tracePt t="20322" x="6235700" y="1216025"/>
          <p14:tracePt t="20330" x="6091238" y="1198563"/>
          <p14:tracePt t="20338" x="5946775" y="1181100"/>
          <p14:tracePt t="20346" x="5827713" y="1155700"/>
          <p14:tracePt t="20354" x="5735638" y="1155700"/>
          <p14:tracePt t="20362" x="5641975" y="1122363"/>
          <p14:tracePt t="20370" x="5548313" y="1104900"/>
          <p14:tracePt t="20378" x="5454650" y="1079500"/>
          <p14:tracePt t="20386" x="5368925" y="1062038"/>
          <p14:tracePt t="20394" x="5276850" y="1062038"/>
          <p14:tracePt t="20402" x="5233988" y="1062038"/>
          <p14:tracePt t="20410" x="5097463" y="1003300"/>
          <p14:tracePt t="20419" x="5038725" y="1003300"/>
          <p14:tracePt t="20426" x="4945063" y="985838"/>
          <p14:tracePt t="20436" x="4884738" y="985838"/>
          <p14:tracePt t="20442" x="4818063" y="985838"/>
          <p14:tracePt t="20452" x="4775200" y="985838"/>
          <p14:tracePt t="20458" x="4732338" y="985838"/>
          <p14:tracePt t="20466" x="4681538" y="985838"/>
          <p14:tracePt t="20474" x="4638675" y="985838"/>
          <p14:tracePt t="20482" x="4570413" y="968375"/>
          <p14:tracePt t="20490" x="4545013" y="968375"/>
          <p14:tracePt t="20499" x="4486275" y="968375"/>
          <p14:tracePt t="20506" x="4418013" y="935038"/>
          <p14:tracePt t="20514" x="4384675" y="935038"/>
          <p14:tracePt t="20522" x="4341813" y="935038"/>
          <p14:tracePt t="20530" x="4256088" y="917575"/>
          <p14:tracePt t="20538" x="4205288" y="917575"/>
          <p14:tracePt t="20546" x="4146550" y="917575"/>
          <p14:tracePt t="20554" x="4078288" y="917575"/>
          <p14:tracePt t="20562" x="4002088" y="917575"/>
          <p14:tracePt t="20570" x="3908425" y="917575"/>
          <p14:tracePt t="20579" x="3797300" y="917575"/>
          <p14:tracePt t="20587" x="3652838" y="917575"/>
          <p14:tracePt t="20594" x="3508375" y="917575"/>
          <p14:tracePt t="20603" x="3363913" y="917575"/>
          <p14:tracePt t="20610" x="3194050" y="917575"/>
          <p14:tracePt t="20619" x="3049588" y="917575"/>
          <p14:tracePt t="20626" x="2965450" y="917575"/>
          <p14:tracePt t="20635" x="2846388" y="917575"/>
          <p14:tracePt t="20642" x="2786063" y="917575"/>
          <p14:tracePt t="20651" x="2744788" y="917575"/>
          <p14:tracePt t="20658" x="2676525" y="917575"/>
          <p14:tracePt t="20666" x="2651125" y="917575"/>
          <p14:tracePt t="20675" x="2600325" y="925513"/>
          <p14:tracePt t="20682" x="2574925" y="925513"/>
          <p14:tracePt t="20690" x="2514600" y="925513"/>
          <p14:tracePt t="20699" x="2446338" y="942975"/>
          <p14:tracePt t="20706" x="2379663" y="960438"/>
          <p14:tracePt t="20714" x="2352675" y="960438"/>
          <p14:tracePt t="20722" x="2311400" y="977900"/>
          <p14:tracePt t="20730" x="2260600" y="1011238"/>
          <p14:tracePt t="20738" x="2217738" y="1019175"/>
          <p14:tracePt t="20747" x="2182813" y="1036638"/>
          <p14:tracePt t="20754" x="2157413" y="1036638"/>
          <p14:tracePt t="20762" x="2132013" y="1054100"/>
          <p14:tracePt t="20770" x="2098675" y="1079500"/>
          <p14:tracePt t="20786" x="2081213" y="1112838"/>
          <p14:tracePt t="20794" x="2081213" y="1155700"/>
          <p14:tracePt t="20802" x="2065338" y="1206500"/>
          <p14:tracePt t="20811" x="2055813" y="1231900"/>
          <p14:tracePt t="20819" x="2038350" y="1257300"/>
          <p14:tracePt t="20826" x="2022475" y="1308100"/>
          <p14:tracePt t="20835" x="2012950" y="1317625"/>
          <p14:tracePt t="20842" x="1987550" y="1360488"/>
          <p14:tracePt t="20851" x="1971675" y="1393825"/>
          <p14:tracePt t="20866" x="1971675" y="1436688"/>
          <p14:tracePt t="20883" x="1954213" y="1462088"/>
          <p14:tracePt t="20890" x="1954213" y="1477963"/>
          <p14:tracePt t="20900" x="1954213" y="1504950"/>
          <p14:tracePt t="20914" x="1954213" y="1512888"/>
          <p14:tracePt t="20922" x="1954213" y="1530350"/>
          <p14:tracePt t="20930" x="1954213" y="1538288"/>
          <p14:tracePt t="21035" x="1954213" y="1563688"/>
          <p14:tracePt t="21043" x="1954213" y="1589088"/>
          <p14:tracePt t="21051" x="1954213" y="1639888"/>
          <p14:tracePt t="21059" x="1954213" y="1665288"/>
          <p14:tracePt t="21067" x="1979613" y="1716088"/>
          <p14:tracePt t="21074" x="1979613" y="1758950"/>
          <p14:tracePt t="21083" x="1979613" y="1819275"/>
          <p14:tracePt t="21090" x="1979613" y="1885950"/>
          <p14:tracePt t="21099" x="1979613" y="1895475"/>
          <p14:tracePt t="21106" x="1920875" y="1979613"/>
          <p14:tracePt t="21115" x="1809750" y="1979613"/>
          <p14:tracePt t="21122" x="1716088" y="1997075"/>
          <p14:tracePt t="21131" x="1690688" y="1997075"/>
          <p14:tracePt t="21138" x="1657350" y="1997075"/>
          <p14:tracePt t="21146" x="1647825" y="1997075"/>
          <p14:tracePt t="21324" x="1647825" y="2039938"/>
          <p14:tracePt t="21339" x="1665288" y="2039938"/>
          <p14:tracePt t="21346" x="1690688" y="2039938"/>
          <p14:tracePt t="21354" x="1708150" y="2039938"/>
          <p14:tracePt t="21370" x="1698625" y="2022475"/>
          <p14:tracePt t="21378" x="1690688" y="2022475"/>
          <p14:tracePt t="21386" x="1665288" y="2022475"/>
          <p14:tracePt t="21394" x="1614488" y="2022475"/>
          <p14:tracePt t="21402" x="1571625" y="2039938"/>
          <p14:tracePt t="21410" x="1538288" y="2073275"/>
          <p14:tracePt t="22371" x="1546225" y="2073275"/>
          <p14:tracePt t="22379" x="1589088" y="2073275"/>
          <p14:tracePt t="22386" x="1665288" y="2073275"/>
          <p14:tracePt t="22394" x="1809750" y="2073275"/>
          <p14:tracePt t="22402" x="1911350" y="2039938"/>
          <p14:tracePt t="22410" x="2022475" y="2039938"/>
          <p14:tracePt t="22418" x="2141538" y="2022475"/>
          <p14:tracePt t="22426" x="2319338" y="2005013"/>
          <p14:tracePt t="22435" x="2455863" y="2005013"/>
          <p14:tracePt t="22442" x="2684463" y="1979613"/>
          <p14:tracePt t="22451" x="2914650" y="1928813"/>
          <p14:tracePt t="22458" x="3143250" y="1911350"/>
          <p14:tracePt t="22466" x="3373438" y="1860550"/>
          <p14:tracePt t="22474" x="3636963" y="1819275"/>
          <p14:tracePt t="22482" x="3865563" y="1766888"/>
          <p14:tracePt t="22490" x="4121150" y="1751013"/>
          <p14:tracePt t="22503" x="4324350" y="1682750"/>
          <p14:tracePt t="22508" x="4503738" y="1631950"/>
          <p14:tracePt t="22515" x="4621213" y="1597025"/>
          <p14:tracePt t="22522" x="4800600" y="1546225"/>
          <p14:tracePt t="22530" x="4910138" y="1546225"/>
          <p14:tracePt t="22538" x="5003800" y="1530350"/>
          <p14:tracePt t="22546" x="5089525" y="1530350"/>
          <p14:tracePt t="22554" x="5191125" y="1495425"/>
          <p14:tracePt t="22563" x="5276850" y="1495425"/>
          <p14:tracePt t="22570" x="5360988" y="1495425"/>
          <p14:tracePt t="22578" x="5394325" y="1495425"/>
          <p14:tracePt t="22586" x="5437188" y="1495425"/>
          <p14:tracePt t="22594" x="5462588" y="1495425"/>
          <p14:tracePt t="22723" x="5487988" y="1495425"/>
          <p14:tracePt t="22747" x="5505450" y="1477963"/>
          <p14:tracePt t="22754" x="5513388" y="1470025"/>
          <p14:tracePt t="22762" x="5530850" y="1444625"/>
          <p14:tracePt t="22770" x="5581650" y="1376363"/>
          <p14:tracePt t="22778" x="5616575" y="1325563"/>
          <p14:tracePt t="22786" x="5632450" y="1257300"/>
          <p14:tracePt t="22794" x="5667375" y="1163638"/>
          <p14:tracePt t="22803" x="5700713" y="1112838"/>
          <p14:tracePt t="22810" x="5718175" y="1087438"/>
          <p14:tracePt t="22819" x="5761038" y="1036638"/>
          <p14:tracePt t="22826" x="5761038" y="993775"/>
          <p14:tracePt t="22835" x="5794375" y="925513"/>
          <p14:tracePt t="22842" x="5827713" y="858838"/>
          <p14:tracePt t="22850" x="5845175" y="808038"/>
          <p14:tracePt t="22858" x="5862638" y="781050"/>
          <p14:tracePt t="22866" x="5862638" y="755650"/>
          <p14:tracePt t="22875" x="5862638" y="739775"/>
          <p14:tracePt t="22890" x="5862638" y="714375"/>
          <p14:tracePt t="22962" x="5837238" y="688975"/>
          <p14:tracePt t="22978" x="5827713" y="671513"/>
          <p14:tracePt t="23179" x="5819775" y="663575"/>
          <p14:tracePt t="23242" x="5827713" y="663575"/>
          <p14:tracePt t="23251" x="5845175" y="646113"/>
          <p14:tracePt t="23259" x="5853113" y="636588"/>
          <p14:tracePt t="23266" x="5913438" y="636588"/>
          <p14:tracePt t="23275" x="5997575" y="620713"/>
          <p14:tracePt t="23282" x="6065838" y="620713"/>
          <p14:tracePt t="23290" x="6126163" y="603250"/>
          <p14:tracePt t="23299" x="6176963" y="585788"/>
          <p14:tracePt t="23306" x="6245225" y="552450"/>
          <p14:tracePt t="23314" x="6286500" y="534988"/>
          <p14:tracePt t="23322" x="6311900" y="534988"/>
          <p14:tracePt t="23330" x="6364288" y="519113"/>
          <p14:tracePt t="23338" x="6372225" y="509588"/>
          <p14:tracePt t="23346" x="6389688" y="509588"/>
          <p14:tracePt t="23354" x="6415088" y="492125"/>
          <p14:tracePt t="23370" x="6423025" y="484188"/>
          <p14:tracePt t="23394" x="6440488" y="484188"/>
          <p14:tracePt t="23402" x="6448425" y="484188"/>
          <p14:tracePt t="23410" x="6465888" y="484188"/>
          <p14:tracePt t="23419" x="6499225" y="484188"/>
          <p14:tracePt t="23426" x="6534150" y="484188"/>
          <p14:tracePt t="23436" x="6575425" y="484188"/>
          <p14:tracePt t="23442" x="6584950" y="484188"/>
          <p14:tracePt t="23451" x="6600825" y="484188"/>
          <p14:tracePt t="23459" x="6626225" y="484188"/>
          <p14:tracePt t="23538" x="6653213" y="484188"/>
          <p14:tracePt t="23546" x="6661150" y="484188"/>
          <p14:tracePt t="23554" x="6704013" y="484188"/>
          <p14:tracePt t="23563" x="6729413" y="484188"/>
          <p14:tracePt t="23570" x="6762750" y="484188"/>
          <p14:tracePt t="23578" x="6788150" y="484188"/>
          <p14:tracePt t="23587" x="6797675" y="484188"/>
          <p14:tracePt t="23595" x="6823075" y="484188"/>
          <p14:tracePt t="23610" x="6838950" y="484188"/>
          <p14:tracePt t="23619" x="6848475" y="484188"/>
          <p14:tracePt t="23626" x="6864350" y="484188"/>
          <p14:tracePt t="23636" x="6889750" y="484188"/>
          <p14:tracePt t="23643" x="6915150" y="484188"/>
          <p14:tracePt t="23651" x="6975475" y="492125"/>
          <p14:tracePt t="23658" x="7008813" y="492125"/>
          <p14:tracePt t="23668" x="7034213" y="492125"/>
          <p14:tracePt t="23675" x="7043738" y="492125"/>
          <p14:tracePt t="23915" x="7059613" y="501650"/>
          <p14:tracePt t="23923" x="7059613" y="527050"/>
          <p14:tracePt t="23931" x="7069138" y="544513"/>
          <p14:tracePt t="23939" x="7094538" y="552450"/>
          <p14:tracePt t="23946" x="7112000" y="569913"/>
          <p14:tracePt t="23954" x="7137400" y="577850"/>
          <p14:tracePt t="23963" x="7221538" y="620713"/>
          <p14:tracePt t="23970" x="7246938" y="620713"/>
          <p14:tracePt t="23978" x="7264400" y="620713"/>
          <p14:tracePt t="23986" x="7272338" y="628650"/>
          <p14:tracePt t="23994" x="7289800" y="628650"/>
          <p14:tracePt t="24187" x="7315200" y="646113"/>
          <p14:tracePt t="24194" x="7323138" y="654050"/>
          <p14:tracePt t="24203" x="7358063" y="679450"/>
          <p14:tracePt t="24211" x="7383463" y="696913"/>
          <p14:tracePt t="24219" x="7408863" y="714375"/>
          <p14:tracePt t="24226" x="7459663" y="722313"/>
          <p14:tracePt t="24235" x="7502525" y="739775"/>
          <p14:tracePt t="24242" x="7535863" y="755650"/>
          <p14:tracePt t="24251" x="7578725" y="755650"/>
          <p14:tracePt t="24258" x="7629525" y="773113"/>
          <p14:tracePt t="24267" x="7654925" y="773113"/>
          <p14:tracePt t="24274" x="7715250" y="773113"/>
          <p14:tracePt t="24282" x="7781925" y="773113"/>
          <p14:tracePt t="24290" x="7807325" y="773113"/>
          <p14:tracePt t="24299" x="7850188" y="773113"/>
          <p14:tracePt t="24306" x="7867650" y="773113"/>
          <p14:tracePt t="24491" x="7875588" y="765175"/>
          <p14:tracePt t="24499" x="7875588" y="755650"/>
          <p14:tracePt t="24506" x="7893050" y="696913"/>
          <p14:tracePt t="24515" x="7893050" y="671513"/>
          <p14:tracePt t="24522" x="7893050" y="646113"/>
          <p14:tracePt t="24531" x="7926388" y="595313"/>
          <p14:tracePt t="24538" x="7926388" y="569913"/>
          <p14:tracePt t="24546" x="7926388" y="560388"/>
          <p14:tracePt t="24554" x="7926388" y="544513"/>
          <p14:tracePt t="24562" x="7935913" y="534988"/>
          <p14:tracePt t="24570" x="7951788" y="492125"/>
          <p14:tracePt t="24586" x="7961313" y="458788"/>
          <p14:tracePt t="24602" x="7977188" y="450850"/>
          <p14:tracePt t="24739" x="7986713" y="450850"/>
          <p14:tracePt t="24747" x="8004175" y="450850"/>
          <p14:tracePt t="24755" x="8054975" y="450850"/>
          <p14:tracePt t="24763" x="8080375" y="450850"/>
          <p14:tracePt t="24770" x="8164513" y="450850"/>
          <p14:tracePt t="24778" x="8232775" y="450850"/>
          <p14:tracePt t="24786" x="8318500" y="450850"/>
          <p14:tracePt t="24795" x="8428038" y="450850"/>
          <p14:tracePt t="24802" x="8521700" y="450850"/>
          <p14:tracePt t="24810" x="8658225" y="450850"/>
          <p14:tracePt t="24819" x="8777288" y="450850"/>
          <p14:tracePt t="24826" x="8861425" y="450850"/>
          <p14:tracePt t="24835" x="8929688" y="450850"/>
          <p14:tracePt t="24842" x="8972550" y="450850"/>
          <p14:tracePt t="24851" x="9039225" y="450850"/>
          <p14:tracePt t="24858" x="9048750" y="450850"/>
          <p14:tracePt t="24866" x="9074150" y="450850"/>
          <p14:tracePt t="25012" x="9082088" y="450850"/>
          <p14:tracePt t="25043" x="9082088" y="484188"/>
          <p14:tracePt t="25051" x="9013825" y="501650"/>
          <p14:tracePt t="25058" x="8921750" y="519113"/>
          <p14:tracePt t="25067" x="8802688" y="577850"/>
          <p14:tracePt t="25074" x="8597900" y="620713"/>
          <p14:tracePt t="25082" x="8359775" y="696913"/>
          <p14:tracePt t="25090" x="8139113" y="714375"/>
          <p14:tracePt t="25098" x="7900988" y="765175"/>
          <p14:tracePt t="25106" x="7705725" y="765175"/>
          <p14:tracePt t="25114" x="7527925" y="849313"/>
          <p14:tracePt t="25122" x="7442200" y="849313"/>
          <p14:tracePt t="25130" x="7373938" y="866775"/>
          <p14:tracePt t="25138" x="7307263" y="866775"/>
          <p14:tracePt t="25146" x="7246938" y="866775"/>
          <p14:tracePt t="25154" x="7178675" y="900113"/>
          <p14:tracePt t="25162" x="7112000" y="900113"/>
          <p14:tracePt t="25170" x="7026275" y="917575"/>
          <p14:tracePt t="25178" x="6907213" y="942975"/>
          <p14:tracePt t="25186" x="6797675" y="942975"/>
          <p14:tracePt t="25195" x="6704013" y="960438"/>
          <p14:tracePt t="25202" x="6600825" y="1019175"/>
          <p14:tracePt t="25211" x="6559550" y="1036638"/>
          <p14:tracePt t="25218" x="6397625" y="1069975"/>
          <p14:tracePt t="25226" x="6270625" y="1138238"/>
          <p14:tracePt t="25235" x="6065838" y="1223963"/>
          <p14:tracePt t="25242" x="5862638" y="1274763"/>
          <p14:tracePt t="25251" x="5599113" y="1393825"/>
          <p14:tracePt t="25258" x="5335588" y="1487488"/>
          <p14:tracePt t="25268" x="5106988" y="1606550"/>
          <p14:tracePt t="25274" x="4978400" y="1665288"/>
          <p14:tracePt t="25282" x="4826000" y="1708150"/>
          <p14:tracePt t="25290" x="4783138" y="1725613"/>
          <p14:tracePt t="25302" x="4740275" y="1725613"/>
          <p14:tracePt t="25306" x="4689475" y="1758950"/>
          <p14:tracePt t="25314" x="4664075" y="1758950"/>
          <p14:tracePt t="25322" x="4579938" y="1758950"/>
          <p14:tracePt t="25330" x="4486275" y="1776413"/>
          <p14:tracePt t="25338" x="4392613" y="1793875"/>
          <p14:tracePt t="25346" x="4306888" y="1793875"/>
          <p14:tracePt t="25354" x="4214813" y="1793875"/>
          <p14:tracePt t="25362" x="4129088" y="1809750"/>
          <p14:tracePt t="25370" x="4052888" y="1844675"/>
          <p14:tracePt t="25378" x="3941763" y="1844675"/>
          <p14:tracePt t="25386" x="3873500" y="1860550"/>
          <p14:tracePt t="25394" x="3814763" y="1860550"/>
          <p14:tracePt t="25402" x="3781425" y="1860550"/>
          <p14:tracePt t="25410" x="3756025" y="1860550"/>
          <p14:tracePt t="25419" x="3695700" y="1860550"/>
          <p14:tracePt t="25426" x="3644900" y="1878013"/>
          <p14:tracePt t="25435" x="3636963" y="1878013"/>
          <p14:tracePt t="25442" x="3576638" y="1878013"/>
          <p14:tracePt t="25451" x="3533775" y="1895475"/>
          <p14:tracePt t="25458" x="3467100" y="1895475"/>
          <p14:tracePt t="25469" x="3355975" y="1928813"/>
          <p14:tracePt t="25475" x="3287713" y="1946275"/>
          <p14:tracePt t="25484" x="3168650" y="1989138"/>
          <p14:tracePt t="25490" x="3049588" y="2014538"/>
          <p14:tracePt t="25500" x="2905125" y="2030413"/>
          <p14:tracePt t="25506" x="2778125" y="2073275"/>
          <p14:tracePt t="25515" x="2684463" y="2090738"/>
          <p14:tracePt t="25522" x="2590800" y="2149475"/>
          <p14:tracePt t="25534" x="2497138" y="2166938"/>
          <p14:tracePt t="25545" x="2446338" y="2184400"/>
          <p14:tracePt t="25549" x="2420938" y="2217738"/>
          <p14:tracePt t="25556" x="2387600" y="2243138"/>
          <p14:tracePt t="25563" x="2362200" y="2260600"/>
          <p14:tracePt t="25570" x="2311400" y="2311400"/>
          <p14:tracePt t="25578" x="2268538" y="2336800"/>
          <p14:tracePt t="25589" x="2235200" y="2371725"/>
          <p14:tracePt t="25597" x="2182813" y="2405063"/>
          <p14:tracePt t="25604" x="2132013" y="2473325"/>
          <p14:tracePt t="25610" x="2005013" y="2532063"/>
          <p14:tracePt t="25619" x="1911350" y="2592388"/>
          <p14:tracePt t="25628" x="1817688" y="2608263"/>
          <p14:tracePt t="25638" x="1690688" y="2676525"/>
          <p14:tracePt t="25642" x="1512888" y="2719388"/>
          <p14:tracePt t="25652" x="1368425" y="2762250"/>
          <p14:tracePt t="25658" x="1249363" y="2762250"/>
          <p14:tracePt t="25670" x="1189038" y="2762250"/>
          <p14:tracePt t="25682" x="1120775" y="2736850"/>
          <p14:tracePt t="25685" x="1087438" y="2686050"/>
          <p14:tracePt t="25691" x="1044575" y="2668588"/>
          <p14:tracePt t="25876" x="1011238" y="2660650"/>
          <p14:tracePt t="25885" x="976313" y="2693988"/>
          <p14:tracePt t="25892" x="968375" y="2711450"/>
          <p14:tracePt t="25903" x="968375" y="2736850"/>
          <p14:tracePt t="25916" x="968375" y="2744788"/>
          <p14:tracePt t="25939" x="968375" y="2770188"/>
          <p14:tracePt t="25947" x="968375" y="2820988"/>
          <p14:tracePt t="25955" x="968375" y="2881313"/>
          <p14:tracePt t="25963" x="993775" y="2990850"/>
          <p14:tracePt t="25971" x="1062038" y="3144838"/>
          <p14:tracePt t="25979" x="1104900" y="3238500"/>
          <p14:tracePt t="25987" x="1181100" y="3340100"/>
          <p14:tracePt t="25995" x="1239838" y="3441700"/>
          <p14:tracePt t="26004" x="1274763" y="3509963"/>
          <p14:tracePt t="26011" x="1333500" y="3586163"/>
          <p14:tracePt t="26020" x="1358900" y="3619500"/>
          <p14:tracePt t="26027" x="1376363" y="3662363"/>
          <p14:tracePt t="26037" x="1393825" y="3679825"/>
          <p14:tracePt t="26043" x="1419225" y="3713163"/>
          <p14:tracePt t="26051" x="1435100" y="3748088"/>
          <p14:tracePt t="26059" x="1444625" y="3773488"/>
          <p14:tracePt t="26066" x="1444625" y="3790950"/>
          <p14:tracePt t="26075" x="1462088" y="3816350"/>
          <p14:tracePt t="26083" x="1495425" y="3841750"/>
          <p14:tracePt t="26091" x="1495425" y="3857625"/>
          <p14:tracePt t="26100" x="1503363" y="3867150"/>
          <p14:tracePt t="26107" x="1512888" y="3883025"/>
          <p14:tracePt t="26116" x="1512888" y="3892550"/>
          <p14:tracePt t="26122" x="1512888" y="3917950"/>
          <p14:tracePt t="26131" x="1528763" y="3935413"/>
          <p14:tracePt t="26138" x="1528763" y="3943350"/>
          <p14:tracePt t="26147" x="1554163" y="3968750"/>
          <p14:tracePt t="26155" x="1554163" y="3994150"/>
          <p14:tracePt t="26163" x="1571625" y="4027488"/>
          <p14:tracePt t="26171" x="1571625" y="4052888"/>
          <p14:tracePt t="26179" x="1571625" y="4095750"/>
          <p14:tracePt t="26187" x="1589088" y="4164013"/>
          <p14:tracePt t="26195" x="1589088" y="4171950"/>
          <p14:tracePt t="26204" x="1589088" y="4232275"/>
          <p14:tracePt t="26211" x="1589088" y="4291013"/>
          <p14:tracePt t="26220" x="1606550" y="4359275"/>
          <p14:tracePt t="26226" x="1606550" y="4402138"/>
          <p14:tracePt t="26237" x="1639888" y="4470400"/>
          <p14:tracePt t="26243" x="1647825" y="4521200"/>
          <p14:tracePt t="26253" x="1665288" y="4564063"/>
          <p14:tracePt t="26261" x="1682750" y="4614863"/>
          <p14:tracePt t="26269" x="1716088" y="4665663"/>
          <p14:tracePt t="26275" x="1724025" y="4673600"/>
          <p14:tracePt t="26282" x="1724025" y="4683125"/>
          <p14:tracePt t="26333" x="1724025" y="4699000"/>
          <p14:tracePt t="26341" x="1741488" y="4708525"/>
          <p14:tracePt t="26350" x="1749425" y="4749800"/>
          <p14:tracePt t="26358" x="1784350" y="4784725"/>
          <p14:tracePt t="26363" x="1792288" y="4810125"/>
          <p14:tracePt t="26371" x="1809750" y="4835525"/>
          <p14:tracePt t="26378" x="1843088" y="4903788"/>
          <p14:tracePt t="26386" x="1878013" y="4937125"/>
          <p14:tracePt t="26398" x="1903413" y="4972050"/>
          <p14:tracePt t="26405" x="1954213" y="5013325"/>
          <p14:tracePt t="26420" x="2022475" y="5030788"/>
          <p14:tracePt t="26492" x="2030413" y="5030788"/>
          <p14:tracePt t="26504" x="2055813" y="5048250"/>
          <p14:tracePt t="26508" x="2106613" y="5081588"/>
          <p14:tracePt t="26519" x="2149475" y="5091113"/>
          <p14:tracePt t="26524" x="2200275" y="5106988"/>
          <p14:tracePt t="26531" x="2311400" y="5149850"/>
          <p14:tracePt t="26539" x="2362200" y="5157788"/>
          <p14:tracePt t="26546" x="2420938" y="5157788"/>
          <p14:tracePt t="26554" x="2446338" y="5157788"/>
          <p14:tracePt t="26564" x="2471738" y="5157788"/>
          <p14:tracePt t="26604" x="2489200" y="5157788"/>
          <p14:tracePt t="26619" x="2497138" y="5157788"/>
          <p14:tracePt t="26627" x="2540000" y="5157788"/>
          <p14:tracePt t="26635" x="2557463" y="5157788"/>
          <p14:tracePt t="26642" x="2565400" y="5157788"/>
          <p14:tracePt t="26651" x="2574925" y="5157788"/>
          <p14:tracePt t="26658" x="2600325" y="5157788"/>
          <p14:tracePt t="26669" x="2616200" y="5157788"/>
          <p14:tracePt t="26680" x="2641600" y="5157788"/>
          <p14:tracePt t="26683" x="2668588" y="5157788"/>
          <p14:tracePt t="26694" x="2676525" y="5157788"/>
          <p14:tracePt t="26706" x="2693988" y="5157788"/>
          <p14:tracePt t="27019" x="2701925" y="5175250"/>
          <p14:tracePt t="27180" x="2684463" y="5200650"/>
          <p14:tracePt t="27187" x="2684463" y="5208588"/>
          <p14:tracePt t="27195" x="2676525" y="5226050"/>
          <p14:tracePt t="27210" x="2659063" y="5235575"/>
          <p14:tracePt t="27219" x="2651125" y="5251450"/>
          <p14:tracePt t="27226" x="2651125" y="5276850"/>
          <p14:tracePt t="27236" x="2633663" y="5302250"/>
          <p14:tracePt t="27259" x="2625725" y="5319713"/>
          <p14:tracePt t="27274" x="2625725" y="5327650"/>
          <p14:tracePt t="27282" x="2625725" y="5337175"/>
          <p14:tracePt t="27291" x="2625725" y="5353050"/>
          <p14:tracePt t="27299" x="2625725" y="5362575"/>
          <p14:tracePt t="27331" x="2625725" y="5380038"/>
          <p14:tracePt t="27371" x="2641600" y="5380038"/>
          <p14:tracePt t="27475" x="2651125" y="5370513"/>
          <p14:tracePt t="27482" x="2651125" y="5362575"/>
          <p14:tracePt t="27499" x="2651125" y="5345113"/>
          <p14:tracePt t="27506" x="2651125" y="5337175"/>
          <p14:tracePt t="27516" x="2651125" y="5327650"/>
          <p14:tracePt t="27522" x="2651125" y="5302250"/>
          <p14:tracePt t="27531" x="2651125" y="5286375"/>
          <p14:tracePt t="27538" x="2651125" y="5276850"/>
          <p14:tracePt t="27547" x="2651125" y="5260975"/>
          <p14:tracePt t="27554" x="2651125" y="5235575"/>
          <p14:tracePt t="27563" x="2651125" y="5226050"/>
          <p14:tracePt t="27571" x="2651125" y="5208588"/>
          <p14:tracePt t="27578" x="2651125" y="5200650"/>
          <p14:tracePt t="27587" x="2651125" y="5175250"/>
          <p14:tracePt t="27594" x="2651125" y="5167313"/>
          <p14:tracePt t="27771" x="2651125" y="5149850"/>
          <p14:tracePt t="27779" x="2651125" y="5106988"/>
          <p14:tracePt t="27788" x="2651125" y="5099050"/>
          <p14:tracePt t="27795" x="2659063" y="5099050"/>
          <p14:tracePt t="27803" x="2676525" y="5099050"/>
          <p14:tracePt t="27811" x="2684463" y="5099050"/>
          <p14:tracePt t="27819" x="2701925" y="5099050"/>
          <p14:tracePt t="27827" x="2735263" y="5099050"/>
          <p14:tracePt t="27842" x="2752725" y="5099050"/>
          <p14:tracePt t="27858" x="2760663" y="5099050"/>
          <p14:tracePt t="27884" x="2778125" y="5091113"/>
          <p14:tracePt t="27890" x="2786063" y="5091113"/>
          <p14:tracePt t="27906" x="2803525" y="5073650"/>
          <p14:tracePt t="28044" x="2811463" y="5073650"/>
          <p14:tracePt t="28051" x="2820988" y="5073650"/>
          <p14:tracePt t="28060" x="2846388" y="5073650"/>
          <p14:tracePt t="28067" x="2863850" y="5073650"/>
          <p14:tracePt t="28082" x="2871788" y="5073650"/>
          <p14:tracePt t="28098" x="2889250" y="5073650"/>
          <p14:tracePt t="28131" x="2914650" y="5073650"/>
          <p14:tracePt t="28340" x="2922588" y="5073650"/>
          <p14:tracePt t="28348" x="2940050" y="5073650"/>
          <p14:tracePt t="28357" x="2947988" y="5073650"/>
          <p14:tracePt t="28363" x="2973388" y="5073650"/>
          <p14:tracePt t="28370" x="2982913" y="5073650"/>
          <p14:tracePt t="28426" x="2998788" y="5073650"/>
          <p14:tracePt t="28443" x="3008313" y="5073650"/>
          <p14:tracePt t="28547" x="3033713" y="5073650"/>
          <p14:tracePt t="28555" x="3067050" y="5073650"/>
          <p14:tracePt t="28699" x="3092450" y="5056188"/>
          <p14:tracePt t="28754" x="3084513" y="5030788"/>
          <p14:tracePt t="28763" x="3059113" y="5013325"/>
          <p14:tracePt t="28770" x="3024188" y="5005388"/>
          <p14:tracePt t="28778" x="2982913" y="5005388"/>
          <p14:tracePt t="28786" x="2973388" y="5005388"/>
          <p14:tracePt t="28794" x="2940050" y="4987925"/>
          <p14:tracePt t="28810" x="2930525" y="4987925"/>
          <p14:tracePt t="28818" x="2889250" y="4987925"/>
          <p14:tracePt t="28826" x="2846388" y="4987925"/>
          <p14:tracePt t="28835" x="2778125" y="4987925"/>
          <p14:tracePt t="28842" x="2735263" y="4987925"/>
          <p14:tracePt t="28851" x="2676525" y="4987925"/>
          <p14:tracePt t="28858" x="2625725" y="4987925"/>
          <p14:tracePt t="28867" x="2600325" y="4987925"/>
          <p14:tracePt t="28875" x="2540000" y="4987925"/>
          <p14:tracePt t="28882" x="2506663" y="4987925"/>
          <p14:tracePt t="28890" x="2463800" y="4987925"/>
          <p14:tracePt t="28898" x="2413000" y="4954588"/>
          <p14:tracePt t="28906" x="2405063" y="4954588"/>
          <p14:tracePt t="29436" x="2395538" y="4946650"/>
          <p14:tracePt t="29523" x="2405063" y="4946650"/>
          <p14:tracePt t="29530" x="2430463" y="4946650"/>
          <p14:tracePt t="29546" x="2446338" y="4946650"/>
          <p14:tracePt t="29586" x="2455863" y="4946650"/>
          <p14:tracePt t="29602" x="2471738" y="4946650"/>
          <p14:tracePt t="29690" x="2497138" y="4946650"/>
          <p14:tracePt t="30027" x="2506663" y="4946650"/>
          <p14:tracePt t="30059" x="2532063" y="4946650"/>
          <p14:tracePt t="30107" x="2549525" y="4962525"/>
          <p14:tracePt t="30123" x="2574925" y="4987925"/>
          <p14:tracePt t="30138" x="2590800" y="5013325"/>
          <p14:tracePt t="30165" x="2600325" y="5030788"/>
          <p14:tracePt t="31275" x="2582863" y="5030788"/>
          <p14:tracePt t="31531" x="2574925" y="5038725"/>
          <p14:tracePt t="31579" x="2574925" y="5081588"/>
          <p14:tracePt t="31651" x="2590800" y="5081588"/>
          <p14:tracePt t="31915" x="2616200" y="5099050"/>
          <p14:tracePt t="32419" x="2616200" y="5091113"/>
          <p14:tracePt t="32427" x="2616200" y="5064125"/>
          <p14:tracePt t="32435" x="2608263" y="5022850"/>
          <p14:tracePt t="32443" x="2582863" y="4987925"/>
          <p14:tracePt t="32452" x="2565400" y="4962525"/>
          <p14:tracePt t="32458" x="2549525" y="4929188"/>
          <p14:tracePt t="32467" x="2540000" y="4919663"/>
          <p14:tracePt t="32474" x="2524125" y="4878388"/>
          <p14:tracePt t="32484" x="2514600" y="4868863"/>
          <p14:tracePt t="32490" x="2497138" y="4852988"/>
          <p14:tracePt t="32498" x="2489200" y="4810125"/>
          <p14:tracePt t="32506" x="2489200" y="4802188"/>
          <p14:tracePt t="32514" x="2471738" y="4792663"/>
          <p14:tracePt t="32522" x="2446338" y="4759325"/>
          <p14:tracePt t="32531" x="2430463" y="4733925"/>
          <p14:tracePt t="32538" x="2420938" y="4699000"/>
          <p14:tracePt t="32546" x="2405063" y="4673600"/>
          <p14:tracePt t="32562" x="2387600" y="4648200"/>
          <p14:tracePt t="32570" x="2336800" y="4597400"/>
          <p14:tracePt t="32586" x="2327275" y="4572000"/>
          <p14:tracePt t="32602" x="2293938" y="4538663"/>
          <p14:tracePt t="32626" x="2293938" y="4529138"/>
          <p14:tracePt t="32642" x="2293938" y="4513263"/>
          <p14:tracePt t="32651" x="2286000" y="4503738"/>
          <p14:tracePt t="32690" x="2286000" y="4478338"/>
          <p14:tracePt t="32698" x="2268538" y="4460875"/>
          <p14:tracePt t="32722" x="2268538" y="4452938"/>
          <p14:tracePt t="32746" x="2268538" y="4435475"/>
          <p14:tracePt t="32754" x="2268538" y="4410075"/>
          <p14:tracePt t="32762" x="2268538" y="4384675"/>
          <p14:tracePt t="32770" x="2268538" y="4341813"/>
          <p14:tracePt t="32778" x="2293938" y="4308475"/>
          <p14:tracePt t="32786" x="2311400" y="4265613"/>
          <p14:tracePt t="32794" x="2319338" y="4232275"/>
          <p14:tracePt t="32802" x="2336800" y="4189413"/>
          <p14:tracePt t="32810" x="2336800" y="4146550"/>
          <p14:tracePt t="32818" x="2370138" y="4079875"/>
          <p14:tracePt t="32826" x="2387600" y="4062413"/>
          <p14:tracePt t="32834" x="2387600" y="4019550"/>
          <p14:tracePt t="32842" x="2395538" y="4011613"/>
          <p14:tracePt t="32851" x="2413000" y="3968750"/>
          <p14:tracePt t="32858" x="2413000" y="3943350"/>
          <p14:tracePt t="32868" x="2413000" y="3892550"/>
          <p14:tracePt t="32874" x="2413000" y="3883025"/>
          <p14:tracePt t="32884" x="2438400" y="3841750"/>
          <p14:tracePt t="32890" x="2438400" y="3832225"/>
          <p14:tracePt t="32906" x="2438400" y="3816350"/>
          <p14:tracePt t="32914" x="2438400" y="3806825"/>
          <p14:tracePt t="32931" x="2438400" y="3790950"/>
          <p14:tracePt t="32954" x="2438400" y="3756025"/>
          <p14:tracePt t="32962" x="2438400" y="3738563"/>
          <p14:tracePt t="32970" x="2438400" y="3730625"/>
          <p14:tracePt t="32986" x="2420938" y="3705225"/>
          <p14:tracePt t="32994" x="2420938" y="3687763"/>
          <p14:tracePt t="33002" x="2413000" y="3679825"/>
          <p14:tracePt t="33018" x="2395538" y="3654425"/>
          <p14:tracePt t="33042" x="2387600" y="3654425"/>
          <p14:tracePt t="33058" x="2370138" y="3654425"/>
          <p14:tracePt t="33067" x="2344738" y="3619500"/>
          <p14:tracePt t="33074" x="2336800" y="3619500"/>
          <p14:tracePt t="33084" x="2319338" y="3619500"/>
          <p14:tracePt t="33090" x="2293938" y="3619500"/>
          <p14:tracePt t="33098" x="2251075" y="3611563"/>
          <p14:tracePt t="33106" x="2217738" y="3611563"/>
          <p14:tracePt t="33115" x="2132013" y="3611563"/>
          <p14:tracePt t="33122" x="2073275" y="3594100"/>
          <p14:tracePt t="33131" x="2022475" y="3594100"/>
          <p14:tracePt t="33139" x="1997075" y="3594100"/>
          <p14:tracePt t="33146" x="1987550" y="3594100"/>
          <p14:tracePt t="33154" x="1962150" y="3578225"/>
          <p14:tracePt t="33251" x="1946275" y="3578225"/>
          <p14:tracePt t="33259" x="1936750" y="3586163"/>
          <p14:tracePt t="33290" x="1911350" y="3611563"/>
          <p14:tracePt t="33299" x="1911350" y="3619500"/>
          <p14:tracePt t="33307" x="1878013" y="3646488"/>
          <p14:tracePt t="33315" x="1878013" y="3679825"/>
          <p14:tracePt t="33322" x="1868488" y="3705225"/>
          <p14:tracePt t="33332" x="1868488" y="3748088"/>
          <p14:tracePt t="33338" x="1852613" y="3798888"/>
          <p14:tracePt t="33347" x="1835150" y="3867150"/>
          <p14:tracePt t="33354" x="1835150" y="3908425"/>
          <p14:tracePt t="33362" x="1835150" y="3968750"/>
          <p14:tracePt t="33371" x="1801813" y="4019550"/>
          <p14:tracePt t="33378" x="1801813" y="4044950"/>
          <p14:tracePt t="33386" x="1801813" y="4070350"/>
          <p14:tracePt t="33394" x="1784350" y="4121150"/>
          <p14:tracePt t="33402" x="1784350" y="4130675"/>
          <p14:tracePt t="33410" x="1784350" y="4156075"/>
          <p14:tracePt t="33419" x="1784350" y="4206875"/>
          <p14:tracePt t="33426" x="1784350" y="4232275"/>
          <p14:tracePt t="33443" x="1784350" y="4275138"/>
          <p14:tracePt t="33459" x="1784350" y="4291013"/>
          <p14:tracePt t="33467" x="1784350" y="4300538"/>
          <p14:tracePt t="33484" x="1784350" y="4325938"/>
          <p14:tracePt t="33531" x="1792288" y="4351338"/>
          <p14:tracePt t="33547" x="1809750" y="4368800"/>
          <p14:tracePt t="33570" x="1817688" y="4368800"/>
          <p14:tracePt t="33579" x="1843088" y="4376738"/>
          <p14:tracePt t="33594" x="1860550" y="4376738"/>
          <p14:tracePt t="33602" x="1868488" y="4376738"/>
          <p14:tracePt t="33610" x="1893888" y="4394200"/>
          <p14:tracePt t="33627" x="1903413" y="4402138"/>
          <p14:tracePt t="33635" x="1920875" y="4402138"/>
          <p14:tracePt t="33642" x="1928813" y="4419600"/>
          <p14:tracePt t="33658" x="1946275" y="4419600"/>
          <p14:tracePt t="33674" x="1987550" y="4419600"/>
          <p14:tracePt t="33690" x="1997075" y="4419600"/>
          <p14:tracePt t="33698" x="2005013" y="4419600"/>
          <p14:tracePt t="33714" x="2030413" y="4419600"/>
          <p14:tracePt t="33731" x="2047875" y="4419600"/>
          <p14:tracePt t="33746" x="2055813" y="4419600"/>
          <p14:tracePt t="33754" x="2073275" y="4419600"/>
          <p14:tracePt t="33770" x="2132013" y="4394200"/>
          <p14:tracePt t="33778" x="2141538" y="4384675"/>
          <p14:tracePt t="33786" x="2157413" y="4359275"/>
          <p14:tracePt t="33795" x="2157413" y="4341813"/>
          <p14:tracePt t="33802" x="2157413" y="4316413"/>
          <p14:tracePt t="33810" x="2157413" y="4275138"/>
          <p14:tracePt t="33818" x="2166938" y="4232275"/>
          <p14:tracePt t="33826" x="2182813" y="4197350"/>
          <p14:tracePt t="33835" x="2182813" y="4171950"/>
          <p14:tracePt t="33843" x="2200275" y="4121150"/>
          <p14:tracePt t="33852" x="2200275" y="4062413"/>
          <p14:tracePt t="33858" x="2217738" y="4037013"/>
          <p14:tracePt t="33868" x="2217738" y="3968750"/>
          <p14:tracePt t="33875" x="2217738" y="3943350"/>
          <p14:tracePt t="33883" x="2235200" y="3892550"/>
          <p14:tracePt t="33890" x="2235200" y="3867150"/>
          <p14:tracePt t="33898" x="2235200" y="3824288"/>
          <p14:tracePt t="33906" x="2235200" y="3798888"/>
          <p14:tracePt t="33914" x="2235200" y="3763963"/>
          <p14:tracePt t="33922" x="2235200" y="3738563"/>
          <p14:tracePt t="33931" x="2235200" y="3730625"/>
          <p14:tracePt t="33938" x="2235200" y="3687763"/>
          <p14:tracePt t="33946" x="2235200" y="3679825"/>
          <p14:tracePt t="33955" x="2235200" y="3662363"/>
          <p14:tracePt t="33962" x="2225675" y="3619500"/>
          <p14:tracePt t="33979" x="2225675" y="3594100"/>
          <p14:tracePt t="34018" x="2225675" y="3568700"/>
          <p14:tracePt t="34132" x="2208213" y="3552825"/>
          <p14:tracePt t="34140" x="2182813" y="3560763"/>
          <p14:tracePt t="34157" x="2157413" y="3578225"/>
          <p14:tracePt t="34163" x="2132013" y="3578225"/>
          <p14:tracePt t="34172" x="2106613" y="3578225"/>
          <p14:tracePt t="34179" x="2073275" y="3586163"/>
          <p14:tracePt t="34186" x="2065338" y="3586163"/>
          <p14:tracePt t="34259" x="2038350" y="3619500"/>
          <p14:tracePt t="34275" x="1971675" y="3654425"/>
          <p14:tracePt t="34291" x="1954213" y="3654425"/>
          <p14:tracePt t="34298" x="1928813" y="3662363"/>
          <p14:tracePt t="34307" x="1903413" y="3679825"/>
          <p14:tracePt t="34322" x="1885950" y="3687763"/>
          <p14:tracePt t="34333" x="1878013" y="3705225"/>
          <p14:tracePt t="34347" x="1852613" y="3713163"/>
          <p14:tracePt t="34355" x="1835150" y="3748088"/>
          <p14:tracePt t="34363" x="1817688" y="3773488"/>
          <p14:tracePt t="34371" x="1817688" y="3790950"/>
          <p14:tracePt t="34379" x="1809750" y="3824288"/>
          <p14:tracePt t="34387" x="1809750" y="3857625"/>
          <p14:tracePt t="34395" x="1809750" y="3883025"/>
          <p14:tracePt t="34403" x="1792288" y="3908425"/>
          <p14:tracePt t="34420" x="1776413" y="3925888"/>
          <p14:tracePt t="34451" x="1776413" y="3951288"/>
          <p14:tracePt t="34458" x="1784350" y="3976688"/>
          <p14:tracePt t="34468" x="1784350" y="3994150"/>
          <p14:tracePt t="34475" x="1784350" y="4027488"/>
          <p14:tracePt t="34482" x="1784350" y="4044950"/>
          <p14:tracePt t="34491" x="1801813" y="4087813"/>
          <p14:tracePt t="34498" x="1801813" y="4113213"/>
          <p14:tracePt t="34506" x="1801813" y="4138613"/>
          <p14:tracePt t="34515" x="1801813" y="4164013"/>
          <p14:tracePt t="34523" x="1801813" y="4181475"/>
          <p14:tracePt t="34538" x="1809750" y="4224338"/>
          <p14:tracePt t="34555" x="1809750" y="4232275"/>
          <p14:tracePt t="34570" x="1809750" y="4240213"/>
          <p14:tracePt t="34579" x="1809750" y="4257675"/>
          <p14:tracePt t="34586" x="1809750" y="4283075"/>
          <p14:tracePt t="34595" x="1827213" y="4291013"/>
          <p14:tracePt t="34603" x="1835150" y="4308475"/>
          <p14:tracePt t="34619" x="1852613" y="4316413"/>
          <p14:tracePt t="34651" x="1852613" y="4341813"/>
          <p14:tracePt t="34658" x="1860550" y="4359275"/>
          <p14:tracePt t="34690" x="1868488" y="4368800"/>
          <p14:tracePt t="34723" x="1885950" y="4376738"/>
          <p14:tracePt t="34755" x="1893888" y="4376738"/>
          <p14:tracePt t="34770" x="1911350" y="4376738"/>
          <p14:tracePt t="34779" x="1920875" y="4376738"/>
          <p14:tracePt t="34787" x="1946275" y="4376738"/>
          <p14:tracePt t="34794" x="1962150" y="4376738"/>
          <p14:tracePt t="34811" x="1971675" y="4376738"/>
          <p14:tracePt t="34826" x="2012950" y="4376738"/>
          <p14:tracePt t="34836" x="2038350" y="4359275"/>
          <p14:tracePt t="34842" x="2073275" y="4325938"/>
          <p14:tracePt t="34851" x="2106613" y="4283075"/>
          <p14:tracePt t="34858" x="2141538" y="4214813"/>
          <p14:tracePt t="34867" x="2141538" y="4181475"/>
          <p14:tracePt t="34874" x="2157413" y="4095750"/>
          <p14:tracePt t="34885" x="2174875" y="4027488"/>
          <p14:tracePt t="34890" x="2182813" y="4019550"/>
          <p14:tracePt t="34898" x="2200275" y="3976688"/>
          <p14:tracePt t="34907" x="2200275" y="3951288"/>
          <p14:tracePt t="34914" x="2200275" y="3908425"/>
          <p14:tracePt t="34922" x="2208213" y="3875088"/>
          <p14:tracePt t="34931" x="2208213" y="3832225"/>
          <p14:tracePt t="34938" x="2225675" y="3816350"/>
          <p14:tracePt t="34946" x="2225675" y="3790950"/>
          <p14:tracePt t="34954" x="2225675" y="3763963"/>
          <p14:tracePt t="34962" x="2225675" y="3756025"/>
          <p14:tracePt t="34970" x="2217738" y="3730625"/>
          <p14:tracePt t="34978" x="2200275" y="3679825"/>
          <p14:tracePt t="34994" x="2192338" y="3671888"/>
          <p14:tracePt t="35002" x="2166938" y="3654425"/>
          <p14:tracePt t="35018" x="2149475" y="3646488"/>
          <p14:tracePt t="35026" x="2141538" y="3619500"/>
          <p14:tracePt t="35075" x="2132013" y="3619500"/>
          <p14:tracePt t="35082" x="2116138" y="3603625"/>
          <p14:tracePt t="35165" x="2106613" y="3603625"/>
          <p14:tracePt t="35181" x="2081213" y="3603625"/>
          <p14:tracePt t="35195" x="2065338" y="3603625"/>
          <p14:tracePt t="35210" x="2055813" y="3603625"/>
          <p14:tracePt t="35219" x="2038350" y="3603625"/>
          <p14:tracePt t="35243" x="2012950" y="3611563"/>
          <p14:tracePt t="35251" x="2005013" y="3619500"/>
          <p14:tracePt t="35259" x="1979613" y="3646488"/>
          <p14:tracePt t="35268" x="1962150" y="3679825"/>
          <p14:tracePt t="35274" x="1928813" y="3705225"/>
          <p14:tracePt t="35282" x="1920875" y="3756025"/>
          <p14:tracePt t="35290" x="1903413" y="3781425"/>
          <p14:tracePt t="35298" x="1885950" y="3849688"/>
          <p14:tracePt t="35306" x="1868488" y="3875088"/>
          <p14:tracePt t="35315" x="1843088" y="3908425"/>
          <p14:tracePt t="35322" x="1843088" y="3917950"/>
          <p14:tracePt t="35331" x="1827213" y="3935413"/>
          <p14:tracePt t="35338" x="1827213" y="3976688"/>
          <p14:tracePt t="35347" x="1817688" y="3986213"/>
          <p14:tracePt t="35354" x="1817688" y="3994150"/>
          <p14:tracePt t="35370" x="1792288" y="4027488"/>
          <p14:tracePt t="35386" x="1792288" y="4037013"/>
          <p14:tracePt t="35394" x="1792288" y="4044950"/>
          <p14:tracePt t="35402" x="1792288" y="4087813"/>
          <p14:tracePt t="35410" x="1792288" y="4105275"/>
          <p14:tracePt t="35419" x="1792288" y="4130675"/>
          <p14:tracePt t="35426" x="1792288" y="4156075"/>
          <p14:tracePt t="35435" x="1792288" y="4164013"/>
          <p14:tracePt t="35443" x="1792288" y="4189413"/>
          <p14:tracePt t="35451" x="1792288" y="4224338"/>
          <p14:tracePt t="35468" x="1792288" y="4232275"/>
          <p14:tracePt t="35499" x="1792288" y="4240213"/>
          <p14:tracePt t="35514" x="1792288" y="4257675"/>
          <p14:tracePt t="35531" x="1792288" y="4283075"/>
          <p14:tracePt t="35579" x="1792288" y="4291013"/>
          <p14:tracePt t="35603" x="1792288" y="4308475"/>
          <p14:tracePt t="35611" x="1792288" y="4316413"/>
          <p14:tracePt t="35651" x="1792288" y="4333875"/>
          <p14:tracePt t="35667" x="1801813" y="4341813"/>
          <p14:tracePt t="35682" x="1817688" y="4351338"/>
          <p14:tracePt t="35690" x="1827213" y="4351338"/>
          <p14:tracePt t="35698" x="1843088" y="4351338"/>
          <p14:tracePt t="35707" x="1852613" y="4351338"/>
          <p14:tracePt t="35715" x="1868488" y="4351338"/>
          <p14:tracePt t="35722" x="1893888" y="4351338"/>
          <p14:tracePt t="35731" x="1903413" y="4351338"/>
          <p14:tracePt t="35754" x="1911350" y="4351338"/>
          <p14:tracePt t="35770" x="1928813" y="4351338"/>
          <p14:tracePt t="35778" x="1936750" y="4351338"/>
          <p14:tracePt t="35786" x="1954213" y="4351338"/>
          <p14:tracePt t="35794" x="1979613" y="4333875"/>
          <p14:tracePt t="35802" x="1987550" y="4325938"/>
          <p14:tracePt t="35810" x="2005013" y="4316413"/>
          <p14:tracePt t="35818" x="2030413" y="4283075"/>
          <p14:tracePt t="35826" x="2038350" y="4275138"/>
          <p14:tracePt t="35834" x="2055813" y="4249738"/>
          <p14:tracePt t="35842" x="2090738" y="4197350"/>
          <p14:tracePt t="35851" x="2098675" y="4189413"/>
          <p14:tracePt t="35858" x="2098675" y="4146550"/>
          <p14:tracePt t="35869" x="2116138" y="4121150"/>
          <p14:tracePt t="35874" x="2116138" y="4087813"/>
          <p14:tracePt t="35883" x="2124075" y="4062413"/>
          <p14:tracePt t="35890" x="2124075" y="3994150"/>
          <p14:tracePt t="35898" x="2124075" y="3951288"/>
          <p14:tracePt t="35906" x="2124075" y="3908425"/>
          <p14:tracePt t="35914" x="2124075" y="3857625"/>
          <p14:tracePt t="35922" x="2124075" y="3832225"/>
          <p14:tracePt t="35931" x="2124075" y="3790950"/>
          <p14:tracePt t="35938" x="2124075" y="3763963"/>
          <p14:tracePt t="35946" x="2124075" y="3713163"/>
          <p14:tracePt t="35955" x="2106613" y="3687763"/>
          <p14:tracePt t="35962" x="2106613" y="3662363"/>
          <p14:tracePt t="35970" x="2106613" y="3629025"/>
          <p14:tracePt t="35979" x="2090738" y="3619500"/>
          <p14:tracePt t="35994" x="2081213" y="3578225"/>
          <p14:tracePt t="36108" x="2065338" y="3568700"/>
          <p14:tracePt t="36131" x="2055813" y="3568700"/>
          <p14:tracePt t="36194" x="2047875" y="3568700"/>
          <p14:tracePt t="36203" x="2030413" y="3568700"/>
          <p14:tracePt t="36218" x="1987550" y="3568700"/>
          <p14:tracePt t="36226" x="1962150" y="3568700"/>
          <p14:tracePt t="36235" x="1946275" y="3586163"/>
          <p14:tracePt t="36242" x="1920875" y="3594100"/>
          <p14:tracePt t="36251" x="1911350" y="3611563"/>
          <p14:tracePt t="36259" x="1885950" y="3619500"/>
          <p14:tracePt t="36268" x="1852613" y="3671888"/>
          <p14:tracePt t="36274" x="1843088" y="3679825"/>
          <p14:tracePt t="36283" x="1809750" y="3722688"/>
          <p14:tracePt t="36291" x="1809750" y="3738563"/>
          <p14:tracePt t="36298" x="1766888" y="3816350"/>
          <p14:tracePt t="36306" x="1766888" y="3857625"/>
          <p14:tracePt t="36315" x="1766888" y="3925888"/>
          <p14:tracePt t="36322" x="1766888" y="3968750"/>
          <p14:tracePt t="36331" x="1766888" y="4037013"/>
          <p14:tracePt t="36339" x="1766888" y="4079875"/>
          <p14:tracePt t="36347" x="1766888" y="4121150"/>
          <p14:tracePt t="36354" x="1766888" y="4156075"/>
          <p14:tracePt t="36362" x="1766888" y="4164013"/>
          <p14:tracePt t="36370" x="1766888" y="4189413"/>
          <p14:tracePt t="36378" x="1766888" y="4206875"/>
          <p14:tracePt t="36395" x="1766888" y="4214813"/>
          <p14:tracePt t="36402" x="1766888" y="4224338"/>
          <p14:tracePt t="36410" x="1784350" y="4249738"/>
          <p14:tracePt t="36419" x="1784350" y="4283075"/>
          <p14:tracePt t="36426" x="1792288" y="4291013"/>
          <p14:tracePt t="36435" x="1817688" y="4316413"/>
          <p14:tracePt t="36443" x="1835150" y="4368800"/>
          <p14:tracePt t="36451" x="1852613" y="4376738"/>
          <p14:tracePt t="36458" x="1860550" y="4394200"/>
          <p14:tracePt t="36468" x="1860550" y="4419600"/>
          <p14:tracePt t="36474" x="1868488" y="4427538"/>
          <p14:tracePt t="36483" x="1885950" y="4445000"/>
          <p14:tracePt t="36507" x="1911350" y="4452938"/>
          <p14:tracePt t="36531" x="1920875" y="4470400"/>
          <p14:tracePt t="36539" x="1936750" y="4470400"/>
          <p14:tracePt t="36547" x="1962150" y="4495800"/>
          <p14:tracePt t="36618" x="1971675" y="4503738"/>
          <p14:tracePt t="36635" x="1997075" y="4503738"/>
          <p14:tracePt t="36642" x="2030413" y="4521200"/>
          <p14:tracePt t="36658" x="2073275" y="4538663"/>
          <p14:tracePt t="36667" x="2141538" y="4572000"/>
          <p14:tracePt t="36675" x="2157413" y="4579938"/>
          <p14:tracePt t="36684" x="2200275" y="4605338"/>
          <p14:tracePt t="36691" x="2225675" y="4640263"/>
          <p14:tracePt t="36698" x="2243138" y="4665663"/>
          <p14:tracePt t="36707" x="2243138" y="4699000"/>
          <p14:tracePt t="36714" x="2243138" y="4708525"/>
          <p14:tracePt t="36731" x="2243138" y="4716463"/>
          <p14:tracePt t="36955" x="2268538" y="4716463"/>
          <p14:tracePt t="36971" x="2268538" y="4648200"/>
          <p14:tracePt t="36987" x="2268538" y="4640263"/>
          <p14:tracePt t="37034" x="2268538" y="4630738"/>
          <p14:tracePt t="37667" x="2286000" y="4630738"/>
          <p14:tracePt t="37699" x="2311400" y="4657725"/>
          <p14:tracePt t="37715" x="2319338" y="4673600"/>
          <p14:tracePt t="37731" x="2319338" y="4683125"/>
          <p14:tracePt t="37738" x="2336800" y="4691063"/>
          <p14:tracePt t="37762" x="2344738" y="4708525"/>
          <p14:tracePt t="37770" x="2370138" y="4733925"/>
          <p14:tracePt t="37778" x="2387600" y="4741863"/>
          <p14:tracePt t="37786" x="2395538" y="4759325"/>
          <p14:tracePt t="37795" x="2413000" y="4784725"/>
          <p14:tracePt t="37802" x="2413000" y="4810125"/>
          <p14:tracePt t="37810" x="2446338" y="4878388"/>
          <p14:tracePt t="37818" x="2446338" y="4903788"/>
          <p14:tracePt t="37826" x="2446338" y="4972050"/>
          <p14:tracePt t="37834" x="2446338" y="5013325"/>
          <p14:tracePt t="37851" x="2379663" y="5091113"/>
          <p14:tracePt t="37858" x="2352675" y="5091113"/>
          <p14:tracePt t="37867" x="2301875" y="5099050"/>
          <p14:tracePt t="37874" x="2293938" y="5099050"/>
          <p14:tracePt t="37890" x="2286000" y="5099050"/>
          <p14:tracePt t="38051" x="2286000" y="5116513"/>
          <p14:tracePt t="38059" x="2319338" y="5175250"/>
          <p14:tracePt t="38066" x="2344738" y="5175250"/>
          <p14:tracePt t="38074" x="2370138" y="5175250"/>
          <p14:tracePt t="38083" x="2455863" y="5175250"/>
          <p14:tracePt t="38090" x="2471738" y="5175250"/>
          <p14:tracePt t="38100" x="2481263" y="5175250"/>
          <p14:tracePt t="38106" x="2481263" y="5149850"/>
          <p14:tracePt t="38114" x="2463800" y="5116513"/>
          <p14:tracePt t="38131" x="2446338" y="5116513"/>
          <p14:tracePt t="38138" x="2438400" y="5116513"/>
          <p14:tracePt t="38154" x="2438400" y="5149850"/>
          <p14:tracePt t="38250" x="2438400" y="5157788"/>
          <p14:tracePt t="38651" x="2438400" y="5141913"/>
          <p14:tracePt t="38658" x="2420938" y="5116513"/>
          <p14:tracePt t="38667" x="2420938" y="5106988"/>
          <p14:tracePt t="38682" x="2413000" y="5091113"/>
          <p14:tracePt t="38771" x="2413000" y="5081588"/>
          <p14:tracePt t="38778" x="2387600" y="5038725"/>
          <p14:tracePt t="38786" x="2370138" y="5022850"/>
          <p14:tracePt t="38794" x="2370138" y="5013325"/>
          <p14:tracePt t="38802" x="2362200" y="4997450"/>
          <p14:tracePt t="38818" x="2362200" y="4972050"/>
          <p14:tracePt t="38826" x="2362200" y="4962525"/>
          <p14:tracePt t="38842" x="2362200" y="4954588"/>
          <p14:tracePt t="38874" x="2362200" y="4937125"/>
          <p14:tracePt t="38882" x="2362200" y="4911725"/>
          <p14:tracePt t="38890" x="2362200" y="4903788"/>
          <p14:tracePt t="38906" x="2362200" y="4886325"/>
          <p14:tracePt t="38914" x="2362200" y="4878388"/>
          <p14:tracePt t="38922" x="2362200" y="4852988"/>
          <p14:tracePt t="38930" x="2362200" y="4827588"/>
          <p14:tracePt t="38938" x="2362200" y="4810125"/>
          <p14:tracePt t="38954" x="2362200" y="4784725"/>
          <p14:tracePt t="38970" x="2362200" y="4775200"/>
          <p14:tracePt t="39010" x="2362200" y="4759325"/>
          <p14:tracePt t="39018" x="2362200" y="4749800"/>
          <p14:tracePt t="39026" x="2362200" y="4741863"/>
          <p14:tracePt t="39034" x="2379663" y="4724400"/>
          <p14:tracePt t="39058" x="2379663" y="4716463"/>
          <p14:tracePt t="39067" x="2387600" y="4691063"/>
          <p14:tracePt t="39083" x="2387600" y="4657725"/>
          <p14:tracePt t="39090" x="2405063" y="4630738"/>
          <p14:tracePt t="39106" x="2413000" y="4622800"/>
          <p14:tracePt t="39114" x="2430463" y="4579938"/>
          <p14:tracePt t="39122" x="2438400" y="4564063"/>
          <p14:tracePt t="39130" x="2455863" y="4554538"/>
          <p14:tracePt t="39237" x="2455863" y="4529138"/>
          <p14:tracePt t="39255" x="2455863" y="4513263"/>
          <p14:tracePt t="39267" x="2455863" y="4503738"/>
          <p14:tracePt t="39282" x="2455863" y="4495800"/>
          <p14:tracePt t="39306" x="2455863" y="4460875"/>
          <p14:tracePt t="39330" x="2446338" y="4452938"/>
          <p14:tracePt t="39354" x="2438400" y="4452938"/>
          <p14:tracePt t="39362" x="2420938" y="4452938"/>
          <p14:tracePt t="39370" x="2395538" y="4452938"/>
          <p14:tracePt t="39378" x="2387600" y="4452938"/>
          <p14:tracePt t="39386" x="2379663" y="4452938"/>
          <p14:tracePt t="39394" x="2336800" y="4460875"/>
          <p14:tracePt t="39402" x="2319338" y="4460875"/>
          <p14:tracePt t="39410" x="2311400" y="4470400"/>
          <p14:tracePt t="39418" x="2293938" y="4470400"/>
          <p14:tracePt t="39434" x="2268538" y="4486275"/>
          <p14:tracePt t="39442" x="2243138" y="4495800"/>
          <p14:tracePt t="39451" x="2225675" y="4513263"/>
          <p14:tracePt t="39474" x="2217738" y="4538663"/>
          <p14:tracePt t="39490" x="2182813" y="4554538"/>
          <p14:tracePt t="39500" x="2182813" y="4564063"/>
          <p14:tracePt t="39514" x="2174875" y="4579938"/>
          <p14:tracePt t="39531" x="2174875" y="4589463"/>
          <p14:tracePt t="39538" x="2157413" y="4614863"/>
          <p14:tracePt t="39562" x="2149475" y="4640263"/>
          <p14:tracePt t="39578" x="2149475" y="4657725"/>
          <p14:tracePt t="39610" x="2149475" y="4665663"/>
          <p14:tracePt t="39618" x="2149475" y="4691063"/>
          <p14:tracePt t="39626" x="2149475" y="4708525"/>
          <p14:tracePt t="39642" x="2149475" y="4716463"/>
          <p14:tracePt t="39650" x="2149475" y="4733925"/>
          <p14:tracePt t="39658" x="2149475" y="4759325"/>
          <p14:tracePt t="39667" x="2149475" y="4767263"/>
          <p14:tracePt t="39690" x="2174875" y="4792663"/>
          <p14:tracePt t="39708" x="2192338" y="4810125"/>
          <p14:tracePt t="39717" x="2217738" y="4852988"/>
          <p14:tracePt t="39726" x="2251075" y="4860925"/>
          <p14:tracePt t="39738" x="2260600" y="4878388"/>
          <p14:tracePt t="39754" x="2268538" y="4886325"/>
          <p14:tracePt t="39770" x="2286000" y="4911725"/>
          <p14:tracePt t="39786" x="2293938" y="4929188"/>
          <p14:tracePt t="39794" x="2311400" y="4937125"/>
          <p14:tracePt t="39810" x="2319338" y="4962525"/>
          <p14:tracePt t="39826" x="2336800" y="4979988"/>
          <p14:tracePt t="39842" x="2379663" y="4987925"/>
          <p14:tracePt t="39858" x="2387600" y="5005388"/>
          <p14:tracePt t="39867" x="2395538" y="5013325"/>
          <p14:tracePt t="39874" x="2413000" y="5030788"/>
          <p14:tracePt t="39890" x="2420938" y="5038725"/>
          <p14:tracePt t="39898" x="2438400" y="5038725"/>
          <p14:tracePt t="39914" x="2463800" y="5038725"/>
          <p14:tracePt t="39930" x="2471738" y="5048250"/>
          <p14:tracePt t="39938" x="2497138" y="5048250"/>
          <p14:tracePt t="40019" x="2514600" y="5048250"/>
          <p14:tracePt t="40027" x="2524125" y="5048250"/>
          <p14:tracePt t="40036" x="2549525" y="5048250"/>
          <p14:tracePt t="40051" x="2565400" y="5048250"/>
          <p14:tracePt t="40059" x="2574925" y="5048250"/>
          <p14:tracePt t="40067" x="2582863" y="5048250"/>
          <p14:tracePt t="40075" x="2600325" y="5038725"/>
          <p14:tracePt t="40085" x="2608263" y="5038725"/>
          <p14:tracePt t="40106" x="2633663" y="5022850"/>
          <p14:tracePt t="40130" x="2651125" y="5013325"/>
          <p14:tracePt t="40155" x="2676525" y="5013325"/>
          <p14:tracePt t="40163" x="2701925" y="4997450"/>
          <p14:tracePt t="40178" x="2719388" y="4979988"/>
          <p14:tracePt t="40186" x="2727325" y="4972050"/>
          <p14:tracePt t="40202" x="2752725" y="4954588"/>
          <p14:tracePt t="40227" x="2770188" y="4946650"/>
          <p14:tracePt t="40235" x="2795588" y="4929188"/>
          <p14:tracePt t="40243" x="2820988" y="4903788"/>
          <p14:tracePt t="40251" x="2838450" y="4894263"/>
          <p14:tracePt t="40259" x="2846388" y="4878388"/>
          <p14:tracePt t="40268" x="2863850" y="4868863"/>
          <p14:tracePt t="40275" x="2863850" y="4852988"/>
          <p14:tracePt t="40282" x="2889250" y="4827588"/>
          <p14:tracePt t="40299" x="2889250" y="4818063"/>
          <p14:tracePt t="40314" x="2889250" y="4792663"/>
          <p14:tracePt t="40322" x="2889250" y="4775200"/>
          <p14:tracePt t="40339" x="2889250" y="4767263"/>
          <p14:tracePt t="40348" x="2889250" y="4749800"/>
          <p14:tracePt t="40355" x="2889250" y="4724400"/>
          <p14:tracePt t="40363" x="2889250" y="4716463"/>
          <p14:tracePt t="40378" x="2889250" y="4699000"/>
          <p14:tracePt t="40386" x="2889250" y="4665663"/>
          <p14:tracePt t="40395" x="2889250" y="4648200"/>
          <p14:tracePt t="40402" x="2889250" y="4640263"/>
          <p14:tracePt t="40411" x="2889250" y="4622800"/>
          <p14:tracePt t="40418" x="2889250" y="4597400"/>
          <p14:tracePt t="40435" x="2889250" y="4589463"/>
          <p14:tracePt t="40660" x="2889250" y="4579938"/>
          <p14:tracePt t="40668" x="2889250" y="4564063"/>
          <p14:tracePt t="40683" x="2889250" y="4538663"/>
          <p14:tracePt t="40690" x="2897188" y="4529138"/>
          <p14:tracePt t="40722" x="2914650" y="4513263"/>
          <p14:tracePt t="40730" x="2914650" y="4503738"/>
          <p14:tracePt t="40738" x="2914650" y="4478338"/>
          <p14:tracePt t="40747" x="2922588" y="4460875"/>
          <p14:tracePt t="40755" x="2922588" y="4452938"/>
          <p14:tracePt t="40762" x="2940050" y="4427538"/>
          <p14:tracePt t="40778" x="2947988" y="4410075"/>
          <p14:tracePt t="40786" x="2947988" y="4402138"/>
          <p14:tracePt t="40802" x="2947988" y="4394200"/>
          <p14:tracePt t="41244" x="2947988" y="4376738"/>
          <p14:tracePt t="41259" x="2930525" y="4376738"/>
          <p14:tracePt t="41323" x="2905125" y="4376738"/>
          <p14:tracePt t="41331" x="2897188" y="4376738"/>
          <p14:tracePt t="41338" x="2879725" y="4376738"/>
          <p14:tracePt t="41395" x="2854325" y="4394200"/>
          <p14:tracePt t="41731" x="2854325" y="4376738"/>
          <p14:tracePt t="41740" x="2854325" y="4351338"/>
          <p14:tracePt t="41779" x="2854325" y="4341813"/>
          <p14:tracePt t="41802" x="2854325" y="4333875"/>
          <p14:tracePt t="41818" x="2854325" y="4316413"/>
          <p14:tracePt t="41835" x="2846388" y="4308475"/>
          <p14:tracePt t="41867" x="2820988" y="4291013"/>
          <p14:tracePt t="41875" x="2803525" y="4283075"/>
          <p14:tracePt t="41883" x="2760663" y="4265613"/>
          <p14:tracePt t="41890" x="2752725" y="4265613"/>
          <p14:tracePt t="41899" x="2709863" y="4265613"/>
          <p14:tracePt t="41907" x="2701925" y="4265613"/>
          <p14:tracePt t="41914" x="2668588" y="4257675"/>
          <p14:tracePt t="41922" x="2625725" y="4257675"/>
          <p14:tracePt t="41930" x="2616200" y="4257675"/>
          <p14:tracePt t="41938" x="2600325" y="4257675"/>
          <p14:tracePt t="41947" x="2574925" y="4257675"/>
          <p14:tracePt t="41962" x="2565400" y="4257675"/>
          <p14:tracePt t="41970" x="2540000" y="4257675"/>
          <p14:tracePt t="41978" x="2489200" y="4257675"/>
          <p14:tracePt t="41986" x="2463800" y="4257675"/>
          <p14:tracePt t="41994" x="2438400" y="4275138"/>
          <p14:tracePt t="42002" x="2387600" y="4291013"/>
          <p14:tracePt t="42018" x="2362200" y="4291013"/>
          <p14:tracePt t="42034" x="2352675" y="4300538"/>
          <p14:tracePt t="42058" x="2336800" y="4316413"/>
          <p14:tracePt t="42082" x="2311400" y="4341813"/>
          <p14:tracePt t="42099" x="2301875" y="4351338"/>
          <p14:tracePt t="42114" x="2286000" y="4368800"/>
          <p14:tracePt t="42130" x="2276475" y="4376738"/>
          <p14:tracePt t="42138" x="2276475" y="4394200"/>
          <p14:tracePt t="42147" x="2260600" y="4402138"/>
          <p14:tracePt t="42155" x="2251075" y="4419600"/>
          <p14:tracePt t="42178" x="2251075" y="4427538"/>
          <p14:tracePt t="42186" x="2251075" y="4452938"/>
          <p14:tracePt t="42195" x="2251075" y="4460875"/>
          <p14:tracePt t="42202" x="2251075" y="4478338"/>
          <p14:tracePt t="42210" x="2251075" y="4486275"/>
          <p14:tracePt t="42218" x="2251075" y="4513263"/>
          <p14:tracePt t="42226" x="2235200" y="4564063"/>
          <p14:tracePt t="42234" x="2217738" y="4589463"/>
          <p14:tracePt t="42242" x="2217738" y="4614863"/>
          <p14:tracePt t="42250" x="2217738" y="4665663"/>
          <p14:tracePt t="42258" x="2208213" y="4691063"/>
          <p14:tracePt t="42267" x="2208213" y="4759325"/>
          <p14:tracePt t="42275" x="2208213" y="4767263"/>
          <p14:tracePt t="42284" x="2208213" y="4810125"/>
          <p14:tracePt t="42299" x="2208213" y="4818063"/>
          <p14:tracePt t="42306" x="2208213" y="4835525"/>
          <p14:tracePt t="42322" x="2208213" y="4843463"/>
          <p14:tracePt t="42330" x="2208213" y="4860925"/>
          <p14:tracePt t="42338" x="2208213" y="4868863"/>
          <p14:tracePt t="42354" x="2208213" y="4878388"/>
          <p14:tracePt t="42362" x="2208213" y="4894263"/>
          <p14:tracePt t="42370" x="2217738" y="4903788"/>
          <p14:tracePt t="42394" x="2235200" y="4962525"/>
          <p14:tracePt t="42410" x="2251075" y="4972050"/>
          <p14:tracePt t="42427" x="2260600" y="4987925"/>
          <p14:tracePt t="42442" x="2268538" y="4987925"/>
          <p14:tracePt t="42474" x="2286000" y="4997450"/>
          <p14:tracePt t="42483" x="2293938" y="5013325"/>
          <p14:tracePt t="42498" x="2319338" y="5013325"/>
          <p14:tracePt t="42506" x="2336800" y="5013325"/>
          <p14:tracePt t="42514" x="2344738" y="5013325"/>
          <p14:tracePt t="42522" x="2387600" y="5013325"/>
          <p14:tracePt t="42530" x="2395538" y="5022850"/>
          <p14:tracePt t="42538" x="2413000" y="5022850"/>
          <p14:tracePt t="42547" x="2455863" y="5022850"/>
          <p14:tracePt t="42554" x="2463800" y="5022850"/>
          <p14:tracePt t="42586" x="2471738" y="5022850"/>
          <p14:tracePt t="42594" x="2489200" y="5022850"/>
          <p14:tracePt t="42602" x="2514600" y="5022850"/>
          <p14:tracePt t="42610" x="2540000" y="5022850"/>
          <p14:tracePt t="42618" x="2574925" y="5005388"/>
          <p14:tracePt t="42626" x="2600325" y="4987925"/>
          <p14:tracePt t="42634" x="2608263" y="4972050"/>
          <p14:tracePt t="42642" x="2625725" y="4946650"/>
          <p14:tracePt t="42650" x="2633663" y="4937125"/>
          <p14:tracePt t="42658" x="2668588" y="4894263"/>
          <p14:tracePt t="42667" x="2676525" y="4878388"/>
          <p14:tracePt t="42674" x="2676525" y="4852988"/>
          <p14:tracePt t="42683" x="2676525" y="4827588"/>
          <p14:tracePt t="42690" x="2676525" y="4784725"/>
          <p14:tracePt t="42699" x="2676525" y="4741863"/>
          <p14:tracePt t="42706" x="2693988" y="4724400"/>
          <p14:tracePt t="42714" x="2693988" y="4683125"/>
          <p14:tracePt t="42722" x="2693988" y="4640263"/>
          <p14:tracePt t="42730" x="2701925" y="4597400"/>
          <p14:tracePt t="42738" x="2735263" y="4546600"/>
          <p14:tracePt t="42747" x="2735263" y="4529138"/>
          <p14:tracePt t="42754" x="2752725" y="4503738"/>
          <p14:tracePt t="42763" x="2752725" y="4495800"/>
          <p14:tracePt t="42770" x="2752725" y="4470400"/>
          <p14:tracePt t="42786" x="2752725" y="4452938"/>
          <p14:tracePt t="42802" x="2752725" y="4445000"/>
          <p14:tracePt t="42818" x="2752725" y="4402138"/>
          <p14:tracePt t="42834" x="2752725" y="4394200"/>
          <p14:tracePt t="42850" x="2744788" y="4376738"/>
          <p14:tracePt t="42858" x="2735263" y="4351338"/>
          <p14:tracePt t="42906" x="2719388" y="4351338"/>
          <p14:tracePt t="42914" x="2693988" y="4351338"/>
          <p14:tracePt t="42922" x="2684463" y="4351338"/>
          <p14:tracePt t="42930" x="2659063" y="4351338"/>
          <p14:tracePt t="42938" x="2608263" y="4351338"/>
          <p14:tracePt t="42947" x="2600325" y="4351338"/>
          <p14:tracePt t="42954" x="2524125" y="4325938"/>
          <p14:tracePt t="42963" x="2506663" y="4325938"/>
          <p14:tracePt t="42970" x="2455863" y="4325938"/>
          <p14:tracePt t="42978" x="2438400" y="4325938"/>
          <p14:tracePt t="42986" x="2405063" y="4325938"/>
          <p14:tracePt t="43002" x="2387600" y="4325938"/>
          <p14:tracePt t="43066" x="2379663" y="4325938"/>
          <p14:tracePt t="43074" x="2352675" y="4325938"/>
          <p14:tracePt t="43083" x="2319338" y="4325938"/>
          <p14:tracePt t="43090" x="2311400" y="4341813"/>
          <p14:tracePt t="43100" x="2293938" y="4368800"/>
          <p14:tracePt t="43106" x="2268538" y="4410075"/>
          <p14:tracePt t="43114" x="2251075" y="4427538"/>
          <p14:tracePt t="43122" x="2243138" y="4452938"/>
          <p14:tracePt t="43130" x="2243138" y="4460875"/>
          <p14:tracePt t="43138" x="2225675" y="4478338"/>
          <p14:tracePt t="43147" x="2217738" y="4521200"/>
          <p14:tracePt t="43155" x="2200275" y="4529138"/>
          <p14:tracePt t="43170" x="2200275" y="4546600"/>
          <p14:tracePt t="43178" x="2200275" y="4572000"/>
          <p14:tracePt t="43186" x="2200275" y="4579938"/>
          <p14:tracePt t="43194" x="2200275" y="4605338"/>
          <p14:tracePt t="43202" x="2200275" y="4673600"/>
          <p14:tracePt t="43210" x="2200275" y="4683125"/>
          <p14:tracePt t="43218" x="2200275" y="4708525"/>
          <p14:tracePt t="43226" x="2200275" y="4716463"/>
          <p14:tracePt t="43234" x="2200275" y="4733925"/>
          <p14:tracePt t="43242" x="2200275" y="4741863"/>
          <p14:tracePt t="43250" x="2200275" y="4767263"/>
          <p14:tracePt t="43267" x="2208213" y="4802188"/>
          <p14:tracePt t="43299" x="2217738" y="4810125"/>
          <p14:tracePt t="43314" x="2235200" y="4835525"/>
          <p14:tracePt t="43330" x="2243138" y="4852988"/>
          <p14:tracePt t="43339" x="2260600" y="4860925"/>
          <p14:tracePt t="43355" x="2268538" y="4868863"/>
          <p14:tracePt t="43370" x="2286000" y="4903788"/>
          <p14:tracePt t="43378" x="2293938" y="4911725"/>
          <p14:tracePt t="43395" x="2319338" y="4937125"/>
          <p14:tracePt t="43410" x="2336800" y="4954588"/>
          <p14:tracePt t="43426" x="2344738" y="4954588"/>
          <p14:tracePt t="43434" x="2387600" y="4962525"/>
          <p14:tracePt t="43442" x="2395538" y="4979988"/>
          <p14:tracePt t="43450" x="2413000" y="4987925"/>
          <p14:tracePt t="43458" x="2420938" y="4987925"/>
          <p14:tracePt t="43467" x="2438400" y="4987925"/>
          <p14:tracePt t="43475" x="2446338" y="4987925"/>
          <p14:tracePt t="43483" x="2471738" y="4987925"/>
          <p14:tracePt t="43490" x="2497138" y="4987925"/>
          <p14:tracePt t="43499" x="2532063" y="4987925"/>
          <p14:tracePt t="43506" x="2540000" y="4987925"/>
          <p14:tracePt t="43515" x="2565400" y="4987925"/>
          <p14:tracePt t="43530" x="2574925" y="4987925"/>
          <p14:tracePt t="43538" x="2590800" y="4987925"/>
          <p14:tracePt t="43547" x="2600325" y="4972050"/>
          <p14:tracePt t="43562" x="2641600" y="4962525"/>
          <p14:tracePt t="43570" x="2659063" y="4946650"/>
          <p14:tracePt t="43578" x="2668588" y="4919663"/>
          <p14:tracePt t="43586" x="2719388" y="4886325"/>
          <p14:tracePt t="43594" x="2744788" y="4843463"/>
          <p14:tracePt t="43602" x="2760663" y="4810125"/>
          <p14:tracePt t="43610" x="2795588" y="4767263"/>
          <p14:tracePt t="43618" x="2795588" y="4741863"/>
          <p14:tracePt t="43626" x="2811463" y="4673600"/>
          <p14:tracePt t="43634" x="2811463" y="4630738"/>
          <p14:tracePt t="43642" x="2811463" y="4597400"/>
          <p14:tracePt t="43650" x="2811463" y="4554538"/>
          <p14:tracePt t="43658" x="2811463" y="4529138"/>
          <p14:tracePt t="43667" x="2811463" y="4513263"/>
          <p14:tracePt t="43674" x="2811463" y="4478338"/>
          <p14:tracePt t="43683" x="2811463" y="4460875"/>
          <p14:tracePt t="43690" x="2811463" y="4452938"/>
          <p14:tracePt t="43699" x="2811463" y="4427538"/>
          <p14:tracePt t="43714" x="2811463" y="4402138"/>
          <p14:tracePt t="43730" x="2811463" y="4384675"/>
          <p14:tracePt t="43738" x="2803525" y="4359275"/>
          <p14:tracePt t="43746" x="2803525" y="4351338"/>
          <p14:tracePt t="43754" x="2795588" y="4333875"/>
          <p14:tracePt t="43762" x="2778125" y="4325938"/>
          <p14:tracePt t="43770" x="2770188" y="4308475"/>
          <p14:tracePt t="43779" x="2752725" y="4283075"/>
          <p14:tracePt t="43786" x="2744788" y="4275138"/>
          <p14:tracePt t="43794" x="2719388" y="4275138"/>
          <p14:tracePt t="43802" x="2676525" y="4275138"/>
          <p14:tracePt t="43810" x="2659063" y="4275138"/>
          <p14:tracePt t="43818" x="2651125" y="4275138"/>
          <p14:tracePt t="43826" x="2608263" y="4275138"/>
          <p14:tracePt t="43834" x="2582863" y="4275138"/>
          <p14:tracePt t="43842" x="2532063" y="4275138"/>
          <p14:tracePt t="43850" x="2471738" y="4275138"/>
          <p14:tracePt t="43858" x="2446338" y="4275138"/>
          <p14:tracePt t="43867" x="2395538" y="4275138"/>
          <p14:tracePt t="43874" x="2370138" y="4275138"/>
          <p14:tracePt t="43883" x="2362200" y="4275138"/>
          <p14:tracePt t="43898" x="2301875" y="4291013"/>
          <p14:tracePt t="43906" x="2260600" y="4308475"/>
          <p14:tracePt t="43914" x="2251075" y="4316413"/>
          <p14:tracePt t="43922" x="2208213" y="4333875"/>
          <p14:tracePt t="43930" x="2182813" y="4359275"/>
          <p14:tracePt t="43938" x="2166938" y="4376738"/>
          <p14:tracePt t="43947" x="2157413" y="4402138"/>
          <p14:tracePt t="43954" x="2141538" y="4410075"/>
          <p14:tracePt t="43971" x="2141538" y="4435475"/>
          <p14:tracePt t="43986" x="2141538" y="4460875"/>
          <p14:tracePt t="43994" x="2141538" y="4478338"/>
          <p14:tracePt t="44002" x="2141538" y="4486275"/>
          <p14:tracePt t="44010" x="2141538" y="4503738"/>
          <p14:tracePt t="44026" x="2141538" y="4529138"/>
          <p14:tracePt t="44034" x="2141538" y="4538663"/>
          <p14:tracePt t="44042" x="2141538" y="4564063"/>
          <p14:tracePt t="44050" x="2141538" y="4589463"/>
          <p14:tracePt t="44058" x="2141538" y="4622800"/>
          <p14:tracePt t="44067" x="2141538" y="4665663"/>
          <p14:tracePt t="44074" x="2141538" y="4691063"/>
          <p14:tracePt t="44083" x="2141538" y="4741863"/>
          <p14:tracePt t="44090" x="2141538" y="4749800"/>
          <p14:tracePt t="44099" x="2141538" y="4775200"/>
          <p14:tracePt t="44106" x="2141538" y="4802188"/>
          <p14:tracePt t="44115" x="2141538" y="4818063"/>
          <p14:tracePt t="44130" x="2141538" y="4827588"/>
          <p14:tracePt t="44138" x="2141538" y="4835525"/>
          <p14:tracePt t="44147" x="2149475" y="4878388"/>
          <p14:tracePt t="44162" x="2149475" y="4894263"/>
          <p14:tracePt t="44170" x="2174875" y="4919663"/>
          <p14:tracePt t="44178" x="2174875" y="4929188"/>
          <p14:tracePt t="44186" x="2200275" y="4972050"/>
          <p14:tracePt t="44194" x="2217738" y="4987925"/>
          <p14:tracePt t="44202" x="2217738" y="4997450"/>
          <p14:tracePt t="44210" x="2225675" y="5013325"/>
          <p14:tracePt t="44218" x="2251075" y="5038725"/>
          <p14:tracePt t="44242" x="2268538" y="5048250"/>
          <p14:tracePt t="44259" x="2293938" y="5048250"/>
          <p14:tracePt t="44266" x="2301875" y="5064125"/>
          <p14:tracePt t="44306" x="2319338" y="5073650"/>
          <p14:tracePt t="44322" x="2352675" y="5073650"/>
          <p14:tracePt t="44330" x="2370138" y="5073650"/>
          <p14:tracePt t="44338" x="2379663" y="5073650"/>
          <p14:tracePt t="44347" x="2395538" y="5073650"/>
          <p14:tracePt t="44354" x="2420938" y="5073650"/>
          <p14:tracePt t="44363" x="2430463" y="5073650"/>
          <p14:tracePt t="44370" x="2455863" y="5073650"/>
          <p14:tracePt t="44378" x="2506663" y="5073650"/>
          <p14:tracePt t="44386" x="2532063" y="5073650"/>
          <p14:tracePt t="44394" x="2574925" y="5073650"/>
          <p14:tracePt t="44402" x="2608263" y="5048250"/>
          <p14:tracePt t="44410" x="2633663" y="5038725"/>
          <p14:tracePt t="44418" x="2668588" y="5005388"/>
          <p14:tracePt t="44426" x="2693988" y="4979988"/>
          <p14:tracePt t="44434" x="2727325" y="4911725"/>
          <p14:tracePt t="44442" x="2744788" y="4894263"/>
          <p14:tracePt t="44450" x="2752725" y="4868863"/>
          <p14:tracePt t="44458" x="2770188" y="4843463"/>
          <p14:tracePt t="44466" x="2795588" y="4810125"/>
          <p14:tracePt t="44474" x="2795588" y="4784725"/>
          <p14:tracePt t="44483" x="2811463" y="4775200"/>
          <p14:tracePt t="44490" x="2811463" y="4741863"/>
          <p14:tracePt t="44499" x="2811463" y="4716463"/>
          <p14:tracePt t="44506" x="2811463" y="4708525"/>
          <p14:tracePt t="44514" x="2811463" y="4665663"/>
          <p14:tracePt t="44522" x="2811463" y="4657725"/>
          <p14:tracePt t="44530" x="2811463" y="4640263"/>
          <p14:tracePt t="44538" x="2811463" y="4630738"/>
          <p14:tracePt t="44547" x="2811463" y="4589463"/>
          <p14:tracePt t="44554" x="2811463" y="4579938"/>
          <p14:tracePt t="44563" x="2811463" y="4564063"/>
          <p14:tracePt t="44570" x="2811463" y="4521200"/>
          <p14:tracePt t="44578" x="2811463" y="4513263"/>
          <p14:tracePt t="44586" x="2811463" y="4495800"/>
          <p14:tracePt t="44594" x="2803525" y="4460875"/>
          <p14:tracePt t="44602" x="2795588" y="4445000"/>
          <p14:tracePt t="44610" x="2778125" y="4419600"/>
          <p14:tracePt t="44618" x="2778125" y="4410075"/>
          <p14:tracePt t="44626" x="2770188" y="4394200"/>
          <p14:tracePt t="44634" x="2752725" y="4384675"/>
          <p14:tracePt t="44643" x="2744788" y="4368800"/>
          <p14:tracePt t="44650" x="2727325" y="4368800"/>
          <p14:tracePt t="44658" x="2719388" y="4368800"/>
          <p14:tracePt t="44667" x="2709863" y="4359275"/>
          <p14:tracePt t="44674" x="2693988" y="4359275"/>
          <p14:tracePt t="44683" x="2668588" y="4359275"/>
          <p14:tracePt t="44690" x="2659063" y="4359275"/>
          <p14:tracePt t="44699" x="2633663" y="4359275"/>
          <p14:tracePt t="44707" x="2608263" y="4359275"/>
          <p14:tracePt t="44714" x="2574925" y="4341813"/>
          <p14:tracePt t="44722" x="2532063" y="4325938"/>
          <p14:tracePt t="44730" x="2514600" y="4325938"/>
          <p14:tracePt t="44738" x="2489200" y="4325938"/>
          <p14:tracePt t="44747" x="2463800" y="4325938"/>
          <p14:tracePt t="44755" x="2405063" y="4325938"/>
          <p14:tracePt t="44763" x="2370138" y="4325938"/>
          <p14:tracePt t="44770" x="2327275" y="4333875"/>
          <p14:tracePt t="44778" x="2260600" y="4368800"/>
          <p14:tracePt t="44786" x="2225675" y="4402138"/>
          <p14:tracePt t="44794" x="2157413" y="4435475"/>
          <p14:tracePt t="44802" x="2149475" y="4445000"/>
          <p14:tracePt t="44810" x="2132013" y="4470400"/>
          <p14:tracePt t="44842" x="2124075" y="4486275"/>
          <p14:tracePt t="44866" x="2124075" y="4495800"/>
          <p14:tracePt t="44874" x="2124075" y="4521200"/>
          <p14:tracePt t="44883" x="2090738" y="4554538"/>
          <p14:tracePt t="44898" x="2090738" y="4564063"/>
          <p14:tracePt t="44906" x="2090738" y="4605338"/>
          <p14:tracePt t="44914" x="2090738" y="4648200"/>
          <p14:tracePt t="44922" x="2090738" y="4683125"/>
          <p14:tracePt t="44930" x="2090738" y="4708525"/>
          <p14:tracePt t="44938" x="2090738" y="4733925"/>
          <p14:tracePt t="44947" x="2090738" y="4741863"/>
          <p14:tracePt t="45002" x="2090738" y="4759325"/>
          <p14:tracePt t="45010" x="2090738" y="4767263"/>
          <p14:tracePt t="45018" x="2090738" y="4792663"/>
          <p14:tracePt t="45026" x="2090738" y="4810125"/>
          <p14:tracePt t="45034" x="2098675" y="4818063"/>
          <p14:tracePt t="45042" x="2106613" y="4827588"/>
          <p14:tracePt t="45050" x="2124075" y="4860925"/>
          <p14:tracePt t="45058" x="2149475" y="4868863"/>
          <p14:tracePt t="45066" x="2166938" y="4886325"/>
          <p14:tracePt t="45074" x="2174875" y="4894263"/>
          <p14:tracePt t="45083" x="2200275" y="4894263"/>
          <p14:tracePt t="45090" x="2208213" y="4911725"/>
          <p14:tracePt t="45122" x="2243138" y="4911725"/>
          <p14:tracePt t="45130" x="2268538" y="4911725"/>
          <p14:tracePt t="45138" x="2276475" y="4911725"/>
          <p14:tracePt t="45146" x="2301875" y="4911725"/>
          <p14:tracePt t="45162" x="2327275" y="4911725"/>
          <p14:tracePt t="45170" x="2344738" y="4911725"/>
          <p14:tracePt t="45178" x="2352675" y="4911725"/>
          <p14:tracePt t="45186" x="2395538" y="4911725"/>
          <p14:tracePt t="45194" x="2405063" y="4911725"/>
          <p14:tracePt t="45202" x="2430463" y="4911725"/>
          <p14:tracePt t="45210" x="2463800" y="4911725"/>
          <p14:tracePt t="45218" x="2489200" y="4911725"/>
          <p14:tracePt t="45227" x="2497138" y="4911725"/>
          <p14:tracePt t="45234" x="2540000" y="4903788"/>
          <p14:tracePt t="45242" x="2557463" y="4903788"/>
          <p14:tracePt t="45250" x="2600325" y="4878388"/>
          <p14:tracePt t="45258" x="2608263" y="4860925"/>
          <p14:tracePt t="45266" x="2616200" y="4860925"/>
          <p14:tracePt t="45274" x="2633663" y="4852988"/>
          <p14:tracePt t="45283" x="2659063" y="4835525"/>
          <p14:tracePt t="45290" x="2668588" y="4827588"/>
          <p14:tracePt t="45299" x="2684463" y="4810125"/>
          <p14:tracePt t="45314" x="2693988" y="4784725"/>
          <p14:tracePt t="45330" x="2693988" y="4759325"/>
          <p14:tracePt t="45338" x="2693988" y="4749800"/>
          <p14:tracePt t="45354" x="2693988" y="4733925"/>
          <p14:tracePt t="45363" x="2693988" y="4724400"/>
          <p14:tracePt t="45378" x="2693988" y="4699000"/>
          <p14:tracePt t="45386" x="2693988" y="4683125"/>
          <p14:tracePt t="45395" x="2693988" y="4673600"/>
          <p14:tracePt t="45402" x="2693988" y="4665663"/>
          <p14:tracePt t="45418" x="2693988" y="4630738"/>
          <p14:tracePt t="45466" x="2709863" y="4691063"/>
          <p14:tracePt t="45475" x="2760663" y="4741863"/>
          <p14:tracePt t="45483" x="2760663" y="4784725"/>
          <p14:tracePt t="45506" x="2770188" y="4802188"/>
          <p14:tracePt t="45514" x="2786063" y="4802188"/>
          <p14:tracePt t="45723" x="2811463" y="4802188"/>
          <p14:tracePt t="45731" x="2838450" y="4802188"/>
          <p14:tracePt t="45739" x="2879725" y="4802188"/>
          <p14:tracePt t="45747" x="2897188" y="4775200"/>
          <p14:tracePt t="45770" x="2897188" y="4767263"/>
          <p14:tracePt t="45850" x="2897188" y="4749800"/>
          <p14:tracePt t="45858" x="2897188" y="4724400"/>
          <p14:tracePt t="45883" x="2897188" y="4716463"/>
          <p14:tracePt t="45890" x="2897188" y="4708525"/>
          <p14:tracePt t="45898" x="2897188" y="4665663"/>
          <p14:tracePt t="45906" x="2897188" y="4640263"/>
          <p14:tracePt t="45916" x="2871788" y="4572000"/>
          <p14:tracePt t="45922" x="2854325" y="4538663"/>
          <p14:tracePt t="45930" x="2846388" y="4495800"/>
          <p14:tracePt t="45938" x="2811463" y="4460875"/>
          <p14:tracePt t="45946" x="2795588" y="4435475"/>
          <p14:tracePt t="45954" x="2795588" y="4419600"/>
          <p14:tracePt t="45963" x="2786063" y="4410075"/>
          <p14:tracePt t="46018" x="2770188" y="4394200"/>
          <p14:tracePt t="46051" x="2760663" y="4394200"/>
          <p14:tracePt t="46058" x="2752725" y="4394200"/>
          <p14:tracePt t="46074" x="2727325" y="4394200"/>
          <p14:tracePt t="46083" x="2676525" y="4394200"/>
          <p14:tracePt t="46090" x="2668588" y="4394200"/>
          <p14:tracePt t="46099" x="2651125" y="4394200"/>
          <p14:tracePt t="46154" x="2625725" y="4394200"/>
          <p14:tracePt t="46163" x="2616200" y="4394200"/>
          <p14:tracePt t="46170" x="2590800" y="4402138"/>
          <p14:tracePt t="46178" x="2557463" y="4419600"/>
          <p14:tracePt t="46186" x="2532063" y="4419600"/>
          <p14:tracePt t="46194" x="2524125" y="4427538"/>
          <p14:tracePt t="46202" x="2481263" y="4445000"/>
          <p14:tracePt t="46210" x="2455863" y="4445000"/>
          <p14:tracePt t="46218" x="2405063" y="4460875"/>
          <p14:tracePt t="46226" x="2379663" y="4486275"/>
          <p14:tracePt t="46298" x="2379663" y="4503738"/>
          <p14:tracePt t="46306" x="2362200" y="4513263"/>
          <p14:tracePt t="46322" x="2352675" y="4554538"/>
          <p14:tracePt t="46339" x="2336800" y="4564063"/>
          <p14:tracePt t="46386" x="2327275" y="4579938"/>
          <p14:tracePt t="46402" x="2327275" y="4605338"/>
          <p14:tracePt t="46418" x="2327275" y="4614863"/>
          <p14:tracePt t="46427" x="2311400" y="4630738"/>
          <p14:tracePt t="46434" x="2311400" y="4640263"/>
          <p14:tracePt t="46442" x="2311400" y="4665663"/>
          <p14:tracePt t="46451" x="2311400" y="4691063"/>
          <p14:tracePt t="46467" x="2311400" y="4708525"/>
          <p14:tracePt t="46483" x="2311400" y="4733925"/>
          <p14:tracePt t="46499" x="2311400" y="4741863"/>
          <p14:tracePt t="46516" x="2311400" y="4759325"/>
          <p14:tracePt t="46530" x="2311400" y="4767263"/>
          <p14:tracePt t="46538" x="2336800" y="4810125"/>
          <p14:tracePt t="46546" x="2344738" y="4818063"/>
          <p14:tracePt t="46563" x="2362200" y="4835525"/>
          <p14:tracePt t="46570" x="2370138" y="4843463"/>
          <p14:tracePt t="46578" x="2395538" y="4860925"/>
          <p14:tracePt t="46586" x="2405063" y="4868863"/>
          <p14:tracePt t="46594" x="2420938" y="4886325"/>
          <p14:tracePt t="46610" x="2446338" y="4886325"/>
          <p14:tracePt t="46618" x="2471738" y="4894263"/>
          <p14:tracePt t="46674" x="2489200" y="4894263"/>
          <p14:tracePt t="46690" x="2514600" y="4894263"/>
          <p14:tracePt t="46706" x="2540000" y="4894263"/>
          <p14:tracePt t="46714" x="2549525" y="4894263"/>
          <p14:tracePt t="46722" x="2590800" y="4894263"/>
          <p14:tracePt t="46730" x="2625725" y="4860925"/>
          <p14:tracePt t="46738" x="2668588" y="4843463"/>
          <p14:tracePt t="46746" x="2684463" y="4835525"/>
          <p14:tracePt t="46755" x="2709863" y="4810125"/>
          <p14:tracePt t="46763" x="2760663" y="4775200"/>
          <p14:tracePt t="46778" x="2760663" y="4749800"/>
          <p14:tracePt t="46786" x="2770188" y="4699000"/>
          <p14:tracePt t="46802" x="2786063" y="4640263"/>
          <p14:tracePt t="46818" x="2786063" y="4572000"/>
          <p14:tracePt t="46826" x="2786063" y="4529138"/>
          <p14:tracePt t="46834" x="2786063" y="4478338"/>
          <p14:tracePt t="46842" x="2786063" y="4435475"/>
          <p14:tracePt t="46850" x="2786063" y="4410075"/>
          <p14:tracePt t="46858" x="2786063" y="4394200"/>
          <p14:tracePt t="46867" x="2786063" y="4368800"/>
          <p14:tracePt t="46874" x="2786063" y="4359275"/>
          <p14:tracePt t="46930" x="2786063" y="4351338"/>
          <p14:tracePt t="46939" x="2770188" y="4333875"/>
          <p14:tracePt t="46947" x="2760663" y="4333875"/>
          <p14:tracePt t="46955" x="2735263" y="4325938"/>
          <p14:tracePt t="46963" x="2693988" y="4325938"/>
          <p14:tracePt t="46970" x="2659063" y="4291013"/>
          <p14:tracePt t="46978" x="2633663" y="4291013"/>
          <p14:tracePt t="46986" x="2616200" y="4291013"/>
          <p14:tracePt t="46995" x="2590800" y="4291013"/>
          <p14:tracePt t="47002" x="2565400" y="4291013"/>
          <p14:tracePt t="47010" x="2557463" y="4291013"/>
          <p14:tracePt t="47018" x="2532063" y="4291013"/>
          <p14:tracePt t="47034" x="2463800" y="4291013"/>
          <p14:tracePt t="47043" x="2420938" y="4291013"/>
          <p14:tracePt t="47051" x="2413000" y="4291013"/>
          <p14:tracePt t="47058" x="2379663" y="4291013"/>
          <p14:tracePt t="47067" x="2352675" y="4291013"/>
          <p14:tracePt t="47075" x="2311400" y="4300538"/>
          <p14:tracePt t="47090" x="2243138" y="4316413"/>
          <p14:tracePt t="47100" x="2235200" y="4316413"/>
          <p14:tracePt t="47106" x="2208213" y="4316413"/>
          <p14:tracePt t="47114" x="2192338" y="4325938"/>
          <p14:tracePt t="47179" x="2182813" y="4341813"/>
          <p14:tracePt t="47186" x="2182813" y="4351338"/>
          <p14:tracePt t="47194" x="2166938" y="4376738"/>
          <p14:tracePt t="47211" x="2166938" y="4402138"/>
          <p14:tracePt t="47219" x="2166938" y="4435475"/>
          <p14:tracePt t="47227" x="2166938" y="4478338"/>
          <p14:tracePt t="47236" x="2157413" y="4503738"/>
          <p14:tracePt t="47243" x="2157413" y="4538663"/>
          <p14:tracePt t="47251" x="2157413" y="4579938"/>
          <p14:tracePt t="47258" x="2157413" y="4622800"/>
          <p14:tracePt t="47267" x="2157413" y="4648200"/>
          <p14:tracePt t="47274" x="2157413" y="4699000"/>
          <p14:tracePt t="47283" x="2157413" y="4724400"/>
          <p14:tracePt t="47299" x="2157413" y="4733925"/>
          <p14:tracePt t="47315" x="2157413" y="4759325"/>
          <p14:tracePt t="47322" x="2157413" y="4775200"/>
          <p14:tracePt t="47346" x="2157413" y="4802188"/>
          <p14:tracePt t="47395" x="2174875" y="4810125"/>
          <p14:tracePt t="47411" x="2200275" y="4843463"/>
          <p14:tracePt t="47427" x="2208213" y="4852988"/>
          <p14:tracePt t="47475" x="2225675" y="4860925"/>
          <p14:tracePt t="47483" x="2235200" y="4860925"/>
          <p14:tracePt t="47499" x="2243138" y="4860925"/>
          <p14:tracePt t="47514" x="2268538" y="4860925"/>
          <p14:tracePt t="47523" x="2301875" y="4878388"/>
          <p14:tracePt t="47530" x="2311400" y="4878388"/>
          <p14:tracePt t="47539" x="2336800" y="4894263"/>
          <p14:tracePt t="47547" x="2352675" y="4903788"/>
          <p14:tracePt t="47555" x="2362200" y="4903788"/>
          <p14:tracePt t="47564" x="2387600" y="4919663"/>
          <p14:tracePt t="47570" x="2405063" y="4919663"/>
          <p14:tracePt t="47578" x="2446338" y="4919663"/>
          <p14:tracePt t="47586" x="2455863" y="4919663"/>
          <p14:tracePt t="47594" x="2497138" y="4919663"/>
          <p14:tracePt t="47602" x="2506663" y="4919663"/>
          <p14:tracePt t="47619" x="2532063" y="4919663"/>
          <p14:tracePt t="47627" x="2565400" y="4919663"/>
          <p14:tracePt t="47643" x="2574925" y="4919663"/>
          <p14:tracePt t="47651" x="2582863" y="4919663"/>
          <p14:tracePt t="47658" x="2600325" y="4919663"/>
          <p14:tracePt t="47667" x="2625725" y="4919663"/>
          <p14:tracePt t="47683" x="2633663" y="4919663"/>
          <p14:tracePt t="47699" x="2659063" y="4911725"/>
          <p14:tracePt t="47723" x="2676525" y="4903788"/>
          <p14:tracePt t="47730" x="2684463" y="4903788"/>
          <p14:tracePt t="47738" x="2701925" y="4903788"/>
          <p14:tracePt t="47746" x="2709863" y="4886325"/>
          <p14:tracePt t="47754" x="2719388" y="4878388"/>
          <p14:tracePt t="47763" x="2735263" y="4860925"/>
          <p14:tracePt t="47778" x="2760663" y="4818063"/>
          <p14:tracePt t="47786" x="2778125" y="4775200"/>
          <p14:tracePt t="47794" x="2786063" y="4767263"/>
          <p14:tracePt t="47802" x="2803525" y="4733925"/>
          <p14:tracePt t="47810" x="2838450" y="4691063"/>
          <p14:tracePt t="47818" x="2838450" y="4640263"/>
          <p14:tracePt t="47826" x="2838450" y="4614863"/>
          <p14:tracePt t="47834" x="2838450" y="4605338"/>
          <p14:tracePt t="47842" x="2838450" y="4564063"/>
          <p14:tracePt t="47850" x="2838450" y="4554538"/>
          <p14:tracePt t="47858" x="2838450" y="4538663"/>
          <p14:tracePt t="47866" x="2838450" y="4513263"/>
          <p14:tracePt t="47884" x="2838450" y="4503738"/>
          <p14:tracePt t="47890" x="2838450" y="4486275"/>
          <p14:tracePt t="47898" x="2838450" y="4478338"/>
          <p14:tracePt t="47906" x="2828925" y="4452938"/>
          <p14:tracePt t="47916" x="2820988" y="4435475"/>
          <p14:tracePt t="47922" x="2803525" y="4410075"/>
          <p14:tracePt t="47930" x="2795588" y="4402138"/>
          <p14:tracePt t="47938" x="2752725" y="4376738"/>
          <p14:tracePt t="47946" x="2719388" y="4341813"/>
          <p14:tracePt t="47954" x="2693988" y="4325938"/>
          <p14:tracePt t="47963" x="2659063" y="4316413"/>
          <p14:tracePt t="47970" x="2633663" y="4300538"/>
          <p14:tracePt t="47978" x="2625725" y="4300538"/>
          <p14:tracePt t="48026" x="2608263" y="4300538"/>
          <p14:tracePt t="48034" x="2600325" y="4300538"/>
          <p14:tracePt t="48042" x="2574925" y="4300538"/>
          <p14:tracePt t="48050" x="2549525" y="4300538"/>
          <p14:tracePt t="48058" x="2481263" y="4300538"/>
          <p14:tracePt t="48066" x="2438400" y="4300538"/>
          <p14:tracePt t="48074" x="2420938" y="4300538"/>
          <p14:tracePt t="48083" x="2413000" y="4300538"/>
          <p14:tracePt t="48091" x="2370138" y="4300538"/>
          <p14:tracePt t="48099" x="2362200" y="4300538"/>
          <p14:tracePt t="48106" x="2344738" y="4300538"/>
          <p14:tracePt t="48116" x="2336800" y="4300538"/>
          <p14:tracePt t="48122" x="2311400" y="4300538"/>
          <p14:tracePt t="48130" x="2293938" y="4300538"/>
          <p14:tracePt t="48146" x="2286000" y="4300538"/>
          <p14:tracePt t="48154" x="2276475" y="4300538"/>
          <p14:tracePt t="48163" x="2235200" y="4300538"/>
          <p14:tracePt t="48170" x="2200275" y="4316413"/>
          <p14:tracePt t="48186" x="2182813" y="4384675"/>
          <p14:tracePt t="48194" x="2157413" y="4402138"/>
          <p14:tracePt t="48210" x="2141538" y="4445000"/>
          <p14:tracePt t="48226" x="2132013" y="4452938"/>
          <p14:tracePt t="48242" x="2132013" y="4470400"/>
          <p14:tracePt t="48250" x="2132013" y="4495800"/>
          <p14:tracePt t="48266" x="2132013" y="4503738"/>
          <p14:tracePt t="48274" x="2132013" y="4521200"/>
          <p14:tracePt t="48290" x="2132013" y="4564063"/>
          <p14:tracePt t="48299" x="2132013" y="4572000"/>
          <p14:tracePt t="48306" x="2132013" y="4597400"/>
          <p14:tracePt t="48316" x="2149475" y="4614863"/>
          <p14:tracePt t="48322" x="2157413" y="4622800"/>
          <p14:tracePt t="48330" x="2166938" y="4630738"/>
          <p14:tracePt t="48346" x="2166938" y="4648200"/>
          <p14:tracePt t="48354" x="2182813" y="4657725"/>
          <p14:tracePt t="48370" x="2182813" y="4683125"/>
          <p14:tracePt t="49346" x="2225675" y="4716463"/>
          <p14:tracePt t="49363" x="2243138" y="4716463"/>
          <p14:tracePt t="49371" x="2286000" y="4733925"/>
          <p14:tracePt t="49394" x="2293938" y="4733925"/>
          <p14:tracePt t="49402" x="2311400" y="4733925"/>
          <p14:tracePt t="49419" x="2352675" y="4741863"/>
          <p14:tracePt t="49707" x="2362200" y="4741863"/>
          <p14:tracePt t="49723" x="2370138" y="4741863"/>
          <p14:tracePt t="49746" x="2387600" y="4759325"/>
          <p14:tracePt t="49755" x="2430463" y="4784725"/>
          <p14:tracePt t="49763" x="2438400" y="4784725"/>
          <p14:tracePt t="49770" x="2497138" y="4802188"/>
          <p14:tracePt t="49778" x="2540000" y="4810125"/>
          <p14:tracePt t="49786" x="2574925" y="4810125"/>
          <p14:tracePt t="49794" x="2582863" y="4810125"/>
          <p14:tracePt t="49802" x="2625725" y="4810125"/>
          <p14:tracePt t="49810" x="2651125" y="4810125"/>
          <p14:tracePt t="49818" x="2701925" y="4843463"/>
          <p14:tracePt t="49834" x="2709863" y="4843463"/>
          <p14:tracePt t="49842" x="2719388" y="4843463"/>
          <p14:tracePt t="49850" x="2744788" y="4843463"/>
          <p14:tracePt t="49858" x="2760663" y="4843463"/>
          <p14:tracePt t="49866" x="2786063" y="4860925"/>
          <p14:tracePt t="49883" x="2828925" y="4860925"/>
          <p14:tracePt t="49890" x="2846388" y="4860925"/>
          <p14:tracePt t="49898" x="2854325" y="4860925"/>
          <p14:tracePt t="49906" x="2879725" y="4860925"/>
          <p14:tracePt t="49931" x="2897188" y="4860925"/>
          <p14:tracePt t="49962" x="2947988" y="4860925"/>
          <p14:tracePt t="49971" x="2973388" y="4860925"/>
          <p14:tracePt t="49978" x="2990850" y="4860925"/>
          <p14:tracePt t="49986" x="3033713" y="4860925"/>
          <p14:tracePt t="49994" x="3059113" y="4868863"/>
          <p14:tracePt t="50018" x="3084513" y="4868863"/>
          <p14:tracePt t="50026" x="3100388" y="4868863"/>
          <p14:tracePt t="50034" x="3109913" y="4868863"/>
          <p14:tracePt t="50042" x="3127375" y="4868863"/>
          <p14:tracePt t="50050" x="3152775" y="4868863"/>
          <p14:tracePt t="50058" x="3160713" y="4868863"/>
          <p14:tracePt t="50074" x="3168650" y="4868863"/>
          <p14:tracePt t="50083" x="3186113" y="4868863"/>
          <p14:tracePt t="50090" x="3211513" y="4868863"/>
          <p14:tracePt t="50099" x="3219450" y="4886325"/>
          <p14:tracePt t="50106" x="3236913" y="4886325"/>
          <p14:tracePt t="50115" x="3270250" y="4886325"/>
          <p14:tracePt t="50122" x="3305175" y="4886325"/>
          <p14:tracePt t="50132" x="3348038" y="4886325"/>
          <p14:tracePt t="50138" x="3355975" y="4886325"/>
          <p14:tracePt t="50146" x="3389313" y="4911725"/>
          <p14:tracePt t="50163" x="3414713" y="4911725"/>
          <p14:tracePt t="50170" x="3424238" y="4911725"/>
          <p14:tracePt t="50178" x="3441700" y="4911725"/>
          <p14:tracePt t="50186" x="3449638" y="4929188"/>
          <p14:tracePt t="50194" x="3508375" y="4937125"/>
          <p14:tracePt t="50202" x="3551238" y="4937125"/>
          <p14:tracePt t="50210" x="3586163" y="4954588"/>
          <p14:tracePt t="50218" x="3670300" y="4987925"/>
          <p14:tracePt t="50226" x="3687763" y="4987925"/>
          <p14:tracePt t="50234" x="3721100" y="4987925"/>
          <p14:tracePt t="50242" x="3738563" y="5005388"/>
          <p14:tracePt t="50259" x="3746500" y="5005388"/>
          <p14:tracePt t="50330" x="3771900" y="5005388"/>
          <p14:tracePt t="50338" x="3789363" y="5005388"/>
          <p14:tracePt t="50346" x="3822700" y="5005388"/>
          <p14:tracePt t="50355" x="3873500" y="5005388"/>
          <p14:tracePt t="50363" x="3933825" y="5005388"/>
          <p14:tracePt t="50370" x="3967163" y="5013325"/>
          <p14:tracePt t="50379" x="4010025" y="5013325"/>
          <p14:tracePt t="50386" x="4035425" y="5013325"/>
          <p14:tracePt t="50395" x="4060825" y="5013325"/>
          <p14:tracePt t="50410" x="4078288" y="5013325"/>
          <p14:tracePt t="50426" x="4086225" y="5013325"/>
          <p14:tracePt t="50434" x="4103688" y="5013325"/>
          <p14:tracePt t="50442" x="4129088" y="5013325"/>
          <p14:tracePt t="50450" x="4154488" y="5013325"/>
          <p14:tracePt t="50458" x="4197350" y="5030788"/>
          <p14:tracePt t="50467" x="4248150" y="5030788"/>
          <p14:tracePt t="50474" x="4291013" y="5030788"/>
          <p14:tracePt t="50483" x="4332288" y="5030788"/>
          <p14:tracePt t="50490" x="4367213" y="5030788"/>
          <p14:tracePt t="50499" x="4392613" y="5030788"/>
          <p14:tracePt t="50506" x="4435475" y="5030788"/>
          <p14:tracePt t="50516" x="4468813" y="5064125"/>
          <p14:tracePt t="50667" x="4511675" y="5073650"/>
          <p14:tracePt t="50691" x="4529138" y="5073650"/>
          <p14:tracePt t="50699" x="4537075" y="5073650"/>
          <p14:tracePt t="50706" x="4579938" y="5091113"/>
          <p14:tracePt t="50716" x="4646613" y="5106988"/>
          <p14:tracePt t="50722" x="4706938" y="5124450"/>
          <p14:tracePt t="50730" x="4808538" y="5157788"/>
          <p14:tracePt t="50738" x="4851400" y="5157788"/>
          <p14:tracePt t="50746" x="4935538" y="5183188"/>
          <p14:tracePt t="50754" x="4953000" y="5183188"/>
          <p14:tracePt t="50763" x="4978400" y="5183188"/>
          <p14:tracePt t="50907" x="4987925" y="5183188"/>
          <p14:tracePt t="51003" x="5003800" y="5175250"/>
          <p14:tracePt t="51050" x="5013325" y="5167313"/>
          <p14:tracePt t="51099" x="5013325" y="5141913"/>
          <p14:tracePt t="51123" x="5013325" y="5106988"/>
          <p14:tracePt t="51130" x="5013325" y="5099050"/>
          <p14:tracePt t="52266" x="5013325" y="5116513"/>
          <p14:tracePt t="52274" x="5013325" y="5157788"/>
          <p14:tracePt t="52282" x="5013325" y="5167313"/>
          <p14:tracePt t="52315" x="5013325" y="5183188"/>
          <p14:tracePt t="52539" x="4995863" y="5192713"/>
          <p14:tracePt t="52571" x="4962525" y="5243513"/>
          <p14:tracePt t="52610" x="4945063" y="5218113"/>
          <p14:tracePt t="52618" x="4935538" y="5218113"/>
          <p14:tracePt t="52658" x="4927600" y="5218113"/>
          <p14:tracePt t="52675" x="4910138" y="5218113"/>
          <p14:tracePt t="52690" x="4902200" y="5218113"/>
          <p14:tracePt t="52699" x="4876800" y="5218113"/>
          <p14:tracePt t="52706" x="4859338" y="5208588"/>
          <p14:tracePt t="52716" x="4851400" y="5183188"/>
          <p14:tracePt t="52722" x="4833938" y="5167313"/>
          <p14:tracePt t="52732" x="4808538" y="5141913"/>
          <p14:tracePt t="52738" x="4800600" y="5141913"/>
          <p14:tracePt t="52746" x="4783138" y="5132388"/>
          <p14:tracePt t="52755" x="4740275" y="5099050"/>
          <p14:tracePt t="52763" x="4714875" y="5091113"/>
          <p14:tracePt t="52779" x="4646613" y="5073650"/>
          <p14:tracePt t="52786" x="4621213" y="5073650"/>
          <p14:tracePt t="52794" x="4570413" y="5056188"/>
          <p14:tracePt t="52802" x="4511675" y="5022850"/>
          <p14:tracePt t="52810" x="4418013" y="5005388"/>
          <p14:tracePt t="52818" x="4324350" y="4987925"/>
          <p14:tracePt t="52826" x="4273550" y="4972050"/>
          <p14:tracePt t="52834" x="4230688" y="4972050"/>
          <p14:tracePt t="52842" x="4205288" y="4972050"/>
          <p14:tracePt t="52858" x="4179888" y="4972050"/>
          <p14:tracePt t="52880" x="4162425" y="4972050"/>
          <p14:tracePt t="52884" x="4154488" y="4972050"/>
          <p14:tracePt t="52891" x="4137025" y="4972050"/>
          <p14:tracePt t="52900" x="4103688" y="4972050"/>
          <p14:tracePt t="52906" x="4086225" y="4972050"/>
          <p14:tracePt t="52915" x="4044950" y="4972050"/>
          <p14:tracePt t="52922" x="4002088" y="4972050"/>
          <p14:tracePt t="52932" x="3951288" y="4979988"/>
          <p14:tracePt t="52938" x="3925888" y="4979988"/>
          <p14:tracePt t="52946" x="3883025" y="4979988"/>
          <p14:tracePt t="52954" x="3865563" y="4987925"/>
          <p14:tracePt t="52962" x="3857625" y="4997450"/>
          <p14:tracePt t="53010" x="3832225" y="4997450"/>
          <p14:tracePt t="53018" x="3822700" y="4997450"/>
          <p14:tracePt t="53026" x="3806825" y="4997450"/>
          <p14:tracePt t="53042" x="3797300" y="4997450"/>
          <p14:tracePt t="53058" x="3771900" y="4997450"/>
          <p14:tracePt t="53067" x="3756025" y="4997450"/>
          <p14:tracePt t="53075" x="3721100" y="4997450"/>
          <p14:tracePt t="53083" x="3703638" y="4997450"/>
          <p14:tracePt t="53091" x="3695700" y="4997450"/>
          <p14:tracePt t="53099" x="3678238" y="4997450"/>
          <p14:tracePt t="53875" x="3687763" y="4997450"/>
          <p14:tracePt t="53882" x="3695700" y="4997450"/>
          <p14:tracePt t="53890" x="3721100" y="5005388"/>
          <p14:tracePt t="53900" x="3756025" y="5013325"/>
          <p14:tracePt t="53915" x="3781425" y="5030788"/>
          <p14:tracePt t="53922" x="3806825" y="5030788"/>
          <p14:tracePt t="53932" x="3832225" y="5030788"/>
          <p14:tracePt t="53938" x="3925888" y="5064125"/>
          <p14:tracePt t="53946" x="3959225" y="5099050"/>
          <p14:tracePt t="53954" x="3984625" y="5099050"/>
          <p14:tracePt t="53962" x="4010025" y="5106988"/>
          <p14:tracePt t="53970" x="4044950" y="5124450"/>
          <p14:tracePt t="53979" x="4052888" y="5141913"/>
          <p14:tracePt t="53986" x="4060825" y="5149850"/>
          <p14:tracePt t="54042" x="4060825" y="5157788"/>
          <p14:tracePt t="54267" x="4052888" y="5157788"/>
          <p14:tracePt t="54507" x="4017963" y="5141913"/>
          <p14:tracePt t="54515" x="4010025" y="5141913"/>
          <p14:tracePt t="54523" x="3984625" y="5141913"/>
          <p14:tracePt t="54531" x="3976688" y="5132388"/>
          <p14:tracePt t="54562" x="3951288" y="5132388"/>
          <p14:tracePt t="54570" x="3933825" y="5124450"/>
          <p14:tracePt t="54579" x="3890963" y="5091113"/>
          <p14:tracePt t="54586" x="3883025" y="5091113"/>
          <p14:tracePt t="54594" x="3857625" y="5081588"/>
          <p14:tracePt t="54602" x="3806825" y="5064125"/>
          <p14:tracePt t="54610" x="3781425" y="5048250"/>
          <p14:tracePt t="54618" x="3729038" y="5013325"/>
          <p14:tracePt t="54626" x="3703638" y="5005388"/>
          <p14:tracePt t="54634" x="3687763" y="5005388"/>
          <p14:tracePt t="54642" x="3644900" y="4987925"/>
          <p14:tracePt t="54650" x="3636963" y="4987925"/>
          <p14:tracePt t="54658" x="3627438" y="4979988"/>
          <p14:tracePt t="54730" x="3602038" y="4979988"/>
          <p14:tracePt t="54754" x="3586163" y="4979988"/>
          <p14:tracePt t="54763" x="3559175" y="4979988"/>
          <p14:tracePt t="54770" x="3533775" y="4979988"/>
          <p14:tracePt t="54779" x="3500438" y="4946650"/>
          <p14:tracePt t="54794" x="3441700" y="4929188"/>
          <p14:tracePt t="54802" x="3424238" y="4929188"/>
          <p14:tracePt t="54810" x="3414713" y="4929188"/>
          <p14:tracePt t="54818" x="3373438" y="4919663"/>
          <p14:tracePt t="54890" x="3363913" y="4919663"/>
          <p14:tracePt t="54898" x="3348038" y="4919663"/>
          <p14:tracePt t="54906" x="3322638" y="4919663"/>
          <p14:tracePt t="54915" x="3313113" y="4919663"/>
          <p14:tracePt t="54922" x="3287713" y="4903788"/>
          <p14:tracePt t="55003" x="3236913" y="4903788"/>
          <p14:tracePt t="55010" x="3228975" y="4903788"/>
          <p14:tracePt t="55018" x="3211513" y="4903788"/>
          <p14:tracePt t="55026" x="3178175" y="4903788"/>
          <p14:tracePt t="55034" x="3160713" y="4903788"/>
          <p14:tracePt t="55042" x="3117850" y="4903788"/>
          <p14:tracePt t="55050" x="3092450" y="4903788"/>
          <p14:tracePt t="55058" x="3084513" y="4903788"/>
          <p14:tracePt t="55188" x="3059113" y="4903788"/>
          <p14:tracePt t="55307" x="3041650" y="4903788"/>
          <p14:tracePt t="55907" x="3033713" y="4903788"/>
          <p14:tracePt t="56291" x="3016250" y="4903788"/>
          <p14:tracePt t="56298" x="2990850" y="4903788"/>
          <p14:tracePt t="56306" x="2982913" y="4903788"/>
          <p14:tracePt t="56563" x="2973388" y="4903788"/>
          <p14:tracePt t="56570" x="2955925" y="4903788"/>
          <p14:tracePt t="56580" x="2930525" y="4903788"/>
          <p14:tracePt t="56586" x="2922588" y="4903788"/>
          <p14:tracePt t="56602" x="2905125" y="4903788"/>
          <p14:tracePt t="56619" x="2897188" y="4903788"/>
          <p14:tracePt t="56642" x="2871788" y="4903788"/>
          <p14:tracePt t="56803" x="2838450" y="4903788"/>
          <p14:tracePt t="56811" x="2828925" y="4886325"/>
          <p14:tracePt t="56818" x="2811463" y="4860925"/>
          <p14:tracePt t="56834" x="2786063" y="4835525"/>
          <p14:tracePt t="56842" x="2770188" y="4818063"/>
          <p14:tracePt t="56850" x="2760663" y="4775200"/>
          <p14:tracePt t="56866" x="2760663" y="4749800"/>
          <p14:tracePt t="56874" x="2760663" y="4741863"/>
          <p14:tracePt t="56882" x="2760663" y="4716463"/>
          <p14:tracePt t="56896" x="2744788" y="4699000"/>
          <p14:tracePt t="57203" x="2744788" y="4691063"/>
          <p14:tracePt t="57235" x="2744788" y="4673600"/>
          <p14:tracePt t="57242" x="2744788" y="4665663"/>
          <p14:tracePt t="57250" x="2752725" y="4657725"/>
          <p14:tracePt t="57258" x="2795588" y="4622800"/>
          <p14:tracePt t="57322" x="2803525" y="4614863"/>
          <p14:tracePt t="57331" x="2820988" y="4597400"/>
          <p14:tracePt t="57338" x="2854325" y="4597400"/>
          <p14:tracePt t="57346" x="2905125" y="4589463"/>
          <p14:tracePt t="57354" x="2947988" y="4572000"/>
          <p14:tracePt t="57362" x="3016250" y="4538663"/>
          <p14:tracePt t="57370" x="3067050" y="4538663"/>
          <p14:tracePt t="57378" x="3092450" y="4521200"/>
          <p14:tracePt t="57386" x="3160713" y="4503738"/>
          <p14:tracePt t="57394" x="3168650" y="4503738"/>
          <p14:tracePt t="57402" x="3211513" y="4495800"/>
          <p14:tracePt t="57411" x="3236913" y="4495800"/>
          <p14:tracePt t="57418" x="3287713" y="4460875"/>
          <p14:tracePt t="57426" x="3313113" y="4445000"/>
          <p14:tracePt t="57435" x="3330575" y="4445000"/>
          <p14:tracePt t="57442" x="3373438" y="4445000"/>
          <p14:tracePt t="57450" x="3398838" y="4427538"/>
          <p14:tracePt t="57474" x="3424238" y="4427538"/>
          <p14:tracePt t="57490" x="3441700" y="4419600"/>
          <p14:tracePt t="57514" x="3449638" y="4410075"/>
          <p14:tracePt t="57522" x="3457575" y="4394200"/>
          <p14:tracePt t="57531" x="3482975" y="4394200"/>
          <p14:tracePt t="57538" x="3517900" y="4376738"/>
          <p14:tracePt t="57547" x="3525838" y="4376738"/>
          <p14:tracePt t="57554" x="3568700" y="4376738"/>
          <p14:tracePt t="57562" x="3594100" y="4376738"/>
          <p14:tracePt t="57570" x="3644900" y="4368800"/>
          <p14:tracePt t="57579" x="3670300" y="4351338"/>
          <p14:tracePt t="57586" x="3738563" y="4316413"/>
          <p14:tracePt t="57594" x="3756025" y="4308475"/>
          <p14:tracePt t="57610" x="3763963" y="4291013"/>
          <p14:tracePt t="57618" x="3771900" y="4291013"/>
          <p14:tracePt t="57634" x="3789363" y="4291013"/>
          <p14:tracePt t="57650" x="3797300" y="4291013"/>
          <p14:tracePt t="57666" x="3814763" y="4291013"/>
          <p14:tracePt t="57675" x="3857625" y="4291013"/>
          <p14:tracePt t="57682" x="3883025" y="4275138"/>
          <p14:tracePt t="57690" x="3933825" y="4249738"/>
          <p14:tracePt t="57698" x="3959225" y="4249738"/>
          <p14:tracePt t="57706" x="4002088" y="4232275"/>
          <p14:tracePt t="57715" x="4035425" y="4214813"/>
          <p14:tracePt t="57723" x="4060825" y="4214813"/>
          <p14:tracePt t="57731" x="4070350" y="4206875"/>
          <p14:tracePt t="57739" x="4086225" y="4206875"/>
          <p14:tracePt t="57754" x="4111625" y="4189413"/>
          <p14:tracePt t="57762" x="4121150" y="4181475"/>
          <p14:tracePt t="57778" x="4137025" y="4181475"/>
          <p14:tracePt t="57786" x="4162425" y="4181475"/>
          <p14:tracePt t="57794" x="4205288" y="4181475"/>
          <p14:tracePt t="57802" x="4265613" y="4181475"/>
          <p14:tracePt t="57810" x="4298950" y="4164013"/>
          <p14:tracePt t="57818" x="4367213" y="4146550"/>
          <p14:tracePt t="57826" x="4392613" y="4130675"/>
          <p14:tracePt t="57834" x="4425950" y="4105275"/>
          <p14:tracePt t="57842" x="4435475" y="4105275"/>
          <p14:tracePt t="57850" x="4443413" y="4087813"/>
          <p14:tracePt t="57890" x="4460875" y="4087813"/>
          <p14:tracePt t="57898" x="4503738" y="4087813"/>
          <p14:tracePt t="57906" x="4511675" y="4087813"/>
          <p14:tracePt t="57915" x="4554538" y="4087813"/>
          <p14:tracePt t="57922" x="4579938" y="4079875"/>
          <p14:tracePt t="57931" x="4595813" y="4079875"/>
          <p14:tracePt t="57938" x="4605338" y="4062413"/>
          <p14:tracePt t="57946" x="4621213" y="4062413"/>
          <p14:tracePt t="57954" x="4646613" y="4052888"/>
          <p14:tracePt t="58084" x="4656138" y="4019550"/>
          <p14:tracePt t="58092" x="4689475" y="4019550"/>
          <p14:tracePt t="58100" x="4699000" y="4011613"/>
          <p14:tracePt t="58107" x="4706938" y="3994150"/>
          <p14:tracePt t="58130" x="4724400" y="3994150"/>
          <p14:tracePt t="58138" x="4749800" y="3968750"/>
          <p14:tracePt t="58236" x="4757738" y="3976688"/>
          <p14:tracePt t="58244" x="4757738" y="3986213"/>
          <p14:tracePt t="58253" x="4757738" y="4011613"/>
          <p14:tracePt t="58259" x="4757738" y="4037013"/>
          <p14:tracePt t="58267" x="4757738" y="4052888"/>
          <p14:tracePt t="58275" x="4757738" y="4079875"/>
          <p14:tracePt t="58283" x="4757738" y="4087813"/>
          <p14:tracePt t="58299" x="4757738" y="4113213"/>
          <p14:tracePt t="58306" x="4757738" y="4130675"/>
          <p14:tracePt t="58316" x="4757738" y="4138613"/>
          <p14:tracePt t="58322" x="4732338" y="4164013"/>
          <p14:tracePt t="58331" x="4699000" y="4181475"/>
          <p14:tracePt t="58338" x="4689475" y="4181475"/>
          <p14:tracePt t="58348" x="4613275" y="4232275"/>
          <p14:tracePt t="58362" x="4595813" y="4240213"/>
          <p14:tracePt t="58379" x="4587875" y="4249738"/>
          <p14:tracePt t="58386" x="4562475" y="4265613"/>
          <p14:tracePt t="58402" x="4562475" y="4275138"/>
          <p14:tracePt t="58410" x="4562475" y="4291013"/>
          <p14:tracePt t="58418" x="4562475" y="4316413"/>
          <p14:tracePt t="58426" x="4562475" y="4359275"/>
          <p14:tracePt t="58434" x="4562475" y="4384675"/>
          <p14:tracePt t="58442" x="4562475" y="4435475"/>
          <p14:tracePt t="58450" x="4562475" y="4460875"/>
          <p14:tracePt t="58458" x="4529138" y="4513263"/>
          <p14:tracePt t="58466" x="4511675" y="4521200"/>
          <p14:tracePt t="58474" x="4503738" y="4521200"/>
          <p14:tracePt t="58483" x="4476750" y="4521200"/>
          <p14:tracePt t="58490" x="4435475" y="4538663"/>
          <p14:tracePt t="58515" x="4418013" y="4538663"/>
          <p14:tracePt t="58684" x="4375150" y="4546600"/>
          <p14:tracePt t="58692" x="4349750" y="4546600"/>
          <p14:tracePt t="58704" x="4349750" y="4529138"/>
          <p14:tracePt t="58707" x="4359275" y="4486275"/>
          <p14:tracePt t="58716" x="4375150" y="4435475"/>
          <p14:tracePt t="58723" x="4375150" y="4427538"/>
          <p14:tracePt t="58732" x="4367213" y="4410075"/>
          <p14:tracePt t="58738" x="4324350" y="4410075"/>
          <p14:tracePt t="58746" x="4240213" y="4410075"/>
          <p14:tracePt t="58755" x="4146550" y="4445000"/>
          <p14:tracePt t="58762" x="4121150" y="4460875"/>
          <p14:tracePt t="58770" x="4070350" y="4470400"/>
          <p14:tracePt t="58811" x="4044950" y="4452938"/>
          <p14:tracePt t="58843" x="4027488" y="4435475"/>
          <p14:tracePt t="58859" x="4017963" y="4427538"/>
          <p14:tracePt t="58891" x="4002088" y="4419600"/>
          <p14:tracePt t="58906" x="3976688" y="4419600"/>
          <p14:tracePt t="58915" x="3967163" y="4402138"/>
          <p14:tracePt t="58922" x="3959225" y="4394200"/>
          <p14:tracePt t="58939" x="3941763" y="4394200"/>
          <p14:tracePt t="58947" x="3900488" y="4376738"/>
          <p14:tracePt t="58954" x="3890963" y="4376738"/>
          <p14:tracePt t="58962" x="3848100" y="4376738"/>
          <p14:tracePt t="58970" x="3840163" y="4368800"/>
          <p14:tracePt t="58979" x="3822700" y="4368800"/>
          <p14:tracePt t="58986" x="3814763" y="4368800"/>
          <p14:tracePt t="59010" x="3789363" y="4368800"/>
          <p14:tracePt t="59043" x="3763963" y="4368800"/>
          <p14:tracePt t="59058" x="3746500" y="4368800"/>
          <p14:tracePt t="59066" x="3703638" y="4368800"/>
          <p14:tracePt t="59083" x="3695700" y="4368800"/>
          <p14:tracePt t="59090" x="3652838" y="4368800"/>
          <p14:tracePt t="59099" x="3644900" y="4368800"/>
          <p14:tracePt t="59106" x="3627438" y="4368800"/>
          <p14:tracePt t="59116" x="3586163" y="4368800"/>
          <p14:tracePt t="59122" x="3559175" y="4368800"/>
          <p14:tracePt t="59132" x="3551238" y="4368800"/>
          <p14:tracePt t="59138" x="3508375" y="4368800"/>
          <p14:tracePt t="59146" x="3500438" y="4368800"/>
          <p14:tracePt t="59154" x="3482975" y="4368800"/>
          <p14:tracePt t="59162" x="3424238" y="4368800"/>
          <p14:tracePt t="59170" x="3414713" y="4384675"/>
          <p14:tracePt t="59179" x="3373438" y="4384675"/>
          <p14:tracePt t="59186" x="3348038" y="4402138"/>
          <p14:tracePt t="59196" x="3297238" y="4410075"/>
          <p14:tracePt t="59202" x="3270250" y="4427538"/>
          <p14:tracePt t="59211" x="3203575" y="4445000"/>
          <p14:tracePt t="59218" x="3194050" y="4452938"/>
          <p14:tracePt t="59226" x="3152775" y="4452938"/>
          <p14:tracePt t="59234" x="3100388" y="4486275"/>
          <p14:tracePt t="59242" x="3092450" y="4486275"/>
          <p14:tracePt t="59250" x="3084513" y="4486275"/>
          <p14:tracePt t="59652" x="3100388" y="4486275"/>
          <p14:tracePt t="59660" x="3143250" y="4486275"/>
          <p14:tracePt t="59667" x="3203575" y="4486275"/>
          <p14:tracePt t="59674" x="3236913" y="4486275"/>
          <p14:tracePt t="59682" x="3244850" y="4486275"/>
          <p14:tracePt t="59690" x="3287713" y="4486275"/>
          <p14:tracePt t="59699" x="3313113" y="4486275"/>
          <p14:tracePt t="59706" x="3338513" y="4486275"/>
          <p14:tracePt t="59715" x="3363913" y="4486275"/>
          <p14:tracePt t="59722" x="3414713" y="4486275"/>
          <p14:tracePt t="59732" x="3441700" y="4486275"/>
          <p14:tracePt t="59738" x="3482975" y="4486275"/>
          <p14:tracePt t="59747" x="3551238" y="4478338"/>
          <p14:tracePt t="59754" x="3602038" y="4460875"/>
          <p14:tracePt t="59762" x="3662363" y="4445000"/>
          <p14:tracePt t="59770" x="3695700" y="4435475"/>
          <p14:tracePt t="59778" x="3738563" y="4435475"/>
          <p14:tracePt t="59786" x="3806825" y="4419600"/>
          <p14:tracePt t="59794" x="3848100" y="4402138"/>
          <p14:tracePt t="59802" x="3873500" y="4384675"/>
          <p14:tracePt t="59810" x="3908425" y="4376738"/>
          <p14:tracePt t="59818" x="3951288" y="4376738"/>
          <p14:tracePt t="59826" x="3967163" y="4376738"/>
          <p14:tracePt t="59834" x="3976688" y="4359275"/>
          <p14:tracePt t="59890" x="3992563" y="4359275"/>
          <p14:tracePt t="59898" x="4027488" y="4359275"/>
          <p14:tracePt t="59906" x="4060825" y="4359275"/>
          <p14:tracePt t="59915" x="4146550" y="4325938"/>
          <p14:tracePt t="59922" x="4171950" y="4308475"/>
          <p14:tracePt t="59931" x="4205288" y="4308475"/>
          <p14:tracePt t="59938" x="4248150" y="4291013"/>
          <p14:tracePt t="59948" x="4273550" y="4291013"/>
          <p14:tracePt t="59954" x="4324350" y="4291013"/>
          <p14:tracePt t="59962" x="4349750" y="4291013"/>
          <p14:tracePt t="59970" x="4392613" y="4283075"/>
          <p14:tracePt t="59978" x="4410075" y="4283075"/>
          <p14:tracePt t="59986" x="4435475" y="4283075"/>
          <p14:tracePt t="60082" x="4443413" y="4265613"/>
          <p14:tracePt t="60090" x="4486275" y="4240213"/>
          <p14:tracePt t="60106" x="4503738" y="4224338"/>
          <p14:tracePt t="60122" x="4545013" y="4214813"/>
          <p14:tracePt t="60147" x="4554538" y="4197350"/>
          <p14:tracePt t="60154" x="4562475" y="4189413"/>
          <p14:tracePt t="60218" x="4579938" y="4181475"/>
          <p14:tracePt t="60226" x="4587875" y="4164013"/>
          <p14:tracePt t="60235" x="4613275" y="4156075"/>
          <p14:tracePt t="60251" x="4630738" y="4138613"/>
          <p14:tracePt t="60268" x="4656138" y="4113213"/>
          <p14:tracePt t="60274" x="4681538" y="4095750"/>
          <p14:tracePt t="60290" x="4699000" y="4087813"/>
          <p14:tracePt t="60307" x="4724400" y="4070350"/>
          <p14:tracePt t="60316" x="4732338" y="4070350"/>
          <p14:tracePt t="60346" x="4749800" y="4070350"/>
          <p14:tracePt t="60429" x="4791075" y="4070350"/>
          <p14:tracePt t="60436" x="4818063" y="4044950"/>
          <p14:tracePt t="60446" x="4833938" y="4027488"/>
          <p14:tracePt t="60451" x="4868863" y="4027488"/>
          <p14:tracePt t="60458" x="4884738" y="4027488"/>
          <p14:tracePt t="60466" x="4894263" y="4019550"/>
          <p14:tracePt t="60474" x="4919663" y="4019550"/>
          <p14:tracePt t="60490" x="4935538" y="4019550"/>
          <p14:tracePt t="60564" x="4945063" y="4019550"/>
          <p14:tracePt t="60572" x="4953000" y="4019550"/>
          <p14:tracePt t="60582" x="4995863" y="4019550"/>
          <p14:tracePt t="60651" x="5013325" y="4019550"/>
          <p14:tracePt t="60667" x="5021263" y="4019550"/>
          <p14:tracePt t="60683" x="5046663" y="4019550"/>
          <p14:tracePt t="60690" x="5064125" y="4019550"/>
          <p14:tracePt t="60699" x="5072063" y="4019550"/>
          <p14:tracePt t="60812" x="5080000" y="4019550"/>
          <p14:tracePt t="60836" x="5097463" y="4044950"/>
          <p14:tracePt t="60859" x="5097463" y="4062413"/>
          <p14:tracePt t="60867" x="5097463" y="4105275"/>
          <p14:tracePt t="60874" x="5097463" y="4130675"/>
          <p14:tracePt t="60882" x="5097463" y="4171950"/>
          <p14:tracePt t="60890" x="5097463" y="4197350"/>
          <p14:tracePt t="60899" x="5097463" y="4249738"/>
          <p14:tracePt t="60906" x="5097463" y="4275138"/>
          <p14:tracePt t="60915" x="5097463" y="4316413"/>
          <p14:tracePt t="60922" x="5097463" y="4341813"/>
          <p14:tracePt t="60931" x="5132388" y="4376738"/>
          <p14:tracePt t="60938" x="5140325" y="4427538"/>
          <p14:tracePt t="60948" x="5157788" y="4452938"/>
          <p14:tracePt t="60954" x="5208588" y="4470400"/>
          <p14:tracePt t="60962" x="5267325" y="4486275"/>
          <p14:tracePt t="60970" x="5284788" y="4486275"/>
          <p14:tracePt t="60979" x="5292725" y="4486275"/>
          <p14:tracePt t="60995" x="5310188" y="4486275"/>
          <p14:tracePt t="61116" x="5310188" y="4495800"/>
          <p14:tracePt t="61124" x="5310188" y="4513263"/>
          <p14:tracePt t="61133" x="5310188" y="4538663"/>
          <p14:tracePt t="61154" x="5310188" y="4529138"/>
          <p14:tracePt t="61178" x="5284788" y="4529138"/>
          <p14:tracePt t="61186" x="5276850" y="4529138"/>
          <p14:tracePt t="61196" x="5249863" y="4529138"/>
          <p14:tracePt t="61202" x="5224463" y="4529138"/>
          <p14:tracePt t="61211" x="5199063" y="4529138"/>
          <p14:tracePt t="61218" x="5148263" y="4538663"/>
          <p14:tracePt t="61324" x="5148263" y="4546600"/>
          <p14:tracePt t="61341" x="5148263" y="4564063"/>
          <p14:tracePt t="61349" x="5148263" y="4589463"/>
          <p14:tracePt t="61363" x="5148263" y="4597400"/>
          <p14:tracePt t="61508" x="5148263" y="4614863"/>
          <p14:tracePt t="61594" x="5148263" y="4622800"/>
          <p14:tracePt t="62370" x="5140325" y="4630738"/>
          <p14:tracePt t="62402" x="5122863" y="4630738"/>
          <p14:tracePt t="62410" x="5114925" y="4630738"/>
          <p14:tracePt t="62418" x="5097463" y="4630738"/>
          <p14:tracePt t="62426" x="5089525" y="4622800"/>
          <p14:tracePt t="62434" x="5072063" y="4597400"/>
          <p14:tracePt t="62442" x="5064125" y="4579938"/>
          <p14:tracePt t="62458" x="5054600" y="4572000"/>
          <p14:tracePt t="62466" x="5054600" y="4554538"/>
          <p14:tracePt t="62514" x="5038725" y="4529138"/>
          <p14:tracePt t="62522" x="5029200" y="4529138"/>
          <p14:tracePt t="62594" x="5013325" y="4521200"/>
          <p14:tracePt t="62626" x="5013325" y="4495800"/>
          <p14:tracePt t="62634" x="5013325" y="4478338"/>
          <p14:tracePt t="62642" x="5013325" y="4470400"/>
          <p14:tracePt t="62650" x="5013325" y="4427538"/>
          <p14:tracePt t="62658" x="5013325" y="4402138"/>
          <p14:tracePt t="62666" x="5013325" y="4384675"/>
          <p14:tracePt t="62674" x="5013325" y="4351338"/>
          <p14:tracePt t="62682" x="5013325" y="4316413"/>
          <p14:tracePt t="62690" x="5013325" y="4291013"/>
          <p14:tracePt t="62714" x="5013325" y="4283075"/>
          <p14:tracePt t="62722" x="5013325" y="4265613"/>
          <p14:tracePt t="62731" x="5013325" y="4257675"/>
          <p14:tracePt t="62738" x="5013325" y="4214813"/>
          <p14:tracePt t="62747" x="5003800" y="4206875"/>
          <p14:tracePt t="62754" x="5003800" y="4181475"/>
          <p14:tracePt t="62764" x="5003800" y="4164013"/>
          <p14:tracePt t="62770" x="5003800" y="4156075"/>
          <p14:tracePt t="63026" x="5003800" y="4138613"/>
          <p14:tracePt t="63090" x="5003800" y="4130675"/>
          <p14:tracePt t="63114" x="5003800" y="4105275"/>
          <p14:tracePt t="63131" x="5003800" y="4095750"/>
          <p14:tracePt t="63162" x="5003800" y="4079875"/>
          <p14:tracePt t="63178" x="5003800" y="4070350"/>
          <p14:tracePt t="63186" x="5003800" y="4044950"/>
          <p14:tracePt t="63827" x="5003800" y="4027488"/>
          <p14:tracePt t="63834" x="5003800" y="4019550"/>
          <p14:tracePt t="63842" x="5021263" y="4002088"/>
          <p14:tracePt t="63859" x="5021263" y="3976688"/>
          <p14:tracePt t="63866" x="5021263" y="3968750"/>
          <p14:tracePt t="63880" x="5021263" y="3960813"/>
          <p14:tracePt t="63883" x="5021263" y="3917950"/>
          <p14:tracePt t="63890" x="5021263" y="3900488"/>
          <p14:tracePt t="63899" x="5021263" y="3892550"/>
          <p14:tracePt t="63906" x="5021263" y="3875088"/>
          <p14:tracePt t="63915" x="5021263" y="3849688"/>
          <p14:tracePt t="63922" x="5021263" y="3841750"/>
          <p14:tracePt t="63931" x="5021263" y="3816350"/>
          <p14:tracePt t="63938" x="5021263" y="3790950"/>
          <p14:tracePt t="63947" x="5021263" y="3773488"/>
          <p14:tracePt t="63954" x="5021263" y="3763963"/>
          <p14:tracePt t="64051" x="5021263" y="3756025"/>
          <p14:tracePt t="64067" x="5021263" y="3730625"/>
          <p14:tracePt t="64075" x="5021263" y="3697288"/>
          <p14:tracePt t="64082" x="5021263" y="3687763"/>
          <p14:tracePt t="64090" x="5021263" y="3662363"/>
          <p14:tracePt t="64098" x="5021263" y="3636963"/>
          <p14:tracePt t="64106" x="5021263" y="3586163"/>
          <p14:tracePt t="64115" x="5021263" y="3560763"/>
          <p14:tracePt t="64122" x="5021263" y="3517900"/>
          <p14:tracePt t="64131" x="5021263" y="3492500"/>
          <p14:tracePt t="64138" x="5021263" y="3441700"/>
          <p14:tracePt t="64147" x="5021263" y="3416300"/>
          <p14:tracePt t="64155" x="5021263" y="3408363"/>
          <p14:tracePt t="64162" x="5021263" y="3382963"/>
          <p14:tracePt t="64170" x="5021263" y="3365500"/>
          <p14:tracePt t="64178" x="5021263" y="3340100"/>
          <p14:tracePt t="64243" x="5021263" y="3314700"/>
          <p14:tracePt t="64258" x="5021263" y="3305175"/>
          <p14:tracePt t="64548" x="5021263" y="3322638"/>
          <p14:tracePt t="64554" x="5021263" y="3408363"/>
          <p14:tracePt t="64562" x="5038725" y="3527425"/>
          <p14:tracePt t="64570" x="5038725" y="3568700"/>
          <p14:tracePt t="64578" x="5054600" y="3611563"/>
          <p14:tracePt t="64586" x="5072063" y="3646488"/>
          <p14:tracePt t="64595" x="5097463" y="3671888"/>
          <p14:tracePt t="64602" x="5097463" y="3687763"/>
          <p14:tracePt t="64610" x="5097463" y="3697288"/>
          <p14:tracePt t="64618" x="5106988" y="3713163"/>
          <p14:tracePt t="64634" x="5106988" y="3722688"/>
          <p14:tracePt t="64650" x="5106988" y="3748088"/>
          <p14:tracePt t="64658" x="5106988" y="3763963"/>
          <p14:tracePt t="64666" x="5106988" y="3798888"/>
          <p14:tracePt t="64675" x="5106988" y="3816350"/>
          <p14:tracePt t="64682" x="5106988" y="3841750"/>
          <p14:tracePt t="64690" x="5106988" y="3883025"/>
          <p14:tracePt t="64706" x="5106988" y="3900488"/>
          <p14:tracePt t="64836" x="5106988" y="3908425"/>
          <p14:tracePt t="64843" x="5122863" y="3935413"/>
          <p14:tracePt t="64850" x="5140325" y="3968750"/>
          <p14:tracePt t="64858" x="5165725" y="3976688"/>
          <p14:tracePt t="64866" x="5183188" y="3994150"/>
          <p14:tracePt t="64882" x="5173663" y="4037013"/>
          <p14:tracePt t="64899" x="5080000" y="4087813"/>
          <p14:tracePt t="64906" x="5046663" y="4138613"/>
          <p14:tracePt t="64915" x="5013325" y="4206875"/>
          <p14:tracePt t="64923" x="5003800" y="4206875"/>
          <p14:tracePt t="65114" x="4995863" y="4206875"/>
          <p14:tracePt t="65178" x="4978400" y="4206875"/>
          <p14:tracePt t="65186" x="4935538" y="4214813"/>
          <p14:tracePt t="65194" x="4927600" y="4232275"/>
          <p14:tracePt t="65202" x="4910138" y="4240213"/>
          <p14:tracePt t="65210" x="4876800" y="4257675"/>
          <p14:tracePt t="65274" x="4876800" y="4265613"/>
          <p14:tracePt t="65282" x="4876800" y="4291013"/>
          <p14:tracePt t="65298" x="4876800" y="4325938"/>
          <p14:tracePt t="65306" x="4876800" y="4333875"/>
          <p14:tracePt t="65315" x="4876800" y="4341813"/>
          <p14:tracePt t="65322" x="4876800" y="4359275"/>
          <p14:tracePt t="65331" x="4876800" y="4384675"/>
          <p14:tracePt t="65348" x="4894263" y="4394200"/>
          <p14:tracePt t="65386" x="4894263" y="4410075"/>
          <p14:tracePt t="65402" x="4902200" y="4419600"/>
          <p14:tracePt t="65466" x="4927600" y="4445000"/>
          <p14:tracePt t="65538" x="4945063" y="4460875"/>
          <p14:tracePt t="65842" x="4953000" y="4452938"/>
          <p14:tracePt t="65858" x="4962525" y="4445000"/>
          <p14:tracePt t="65874" x="4978400" y="4445000"/>
          <p14:tracePt t="65890" x="4987925" y="4427538"/>
          <p14:tracePt t="65994" x="5003800" y="4427538"/>
          <p14:tracePt t="66186" x="5029200" y="4402138"/>
          <p14:tracePt t="66194" x="5054600" y="4402138"/>
          <p14:tracePt t="66202" x="5072063" y="4394200"/>
          <p14:tracePt t="66226" x="5064125" y="4368800"/>
          <p14:tracePt t="66234" x="5064125" y="4351338"/>
          <p14:tracePt t="66242" x="5054600" y="4341813"/>
          <p14:tracePt t="66436" x="5038725" y="4341813"/>
          <p14:tracePt t="66444" x="5038725" y="4359275"/>
          <p14:tracePt t="66482" x="5029200" y="4384675"/>
          <p14:tracePt t="66523" x="5029200" y="4394200"/>
          <p14:tracePt t="66538" x="5029200" y="4410075"/>
          <p14:tracePt t="66546" x="5029200" y="4419600"/>
          <p14:tracePt t="68060" x="5013325" y="4435475"/>
          <p14:tracePt t="68067" x="5003800" y="4435475"/>
          <p14:tracePt t="68075" x="4978400" y="4435475"/>
          <p14:tracePt t="68090" x="4953000" y="4435475"/>
          <p14:tracePt t="68436" x="4935538" y="4445000"/>
          <p14:tracePt t="68444" x="4935538" y="4452938"/>
          <p14:tracePt t="68451" x="4935538" y="4470400"/>
          <p14:tracePt t="68458" x="4935538" y="4478338"/>
          <p14:tracePt t="68466" x="4935538" y="4503738"/>
          <p14:tracePt t="68475" x="4935538" y="4529138"/>
          <p14:tracePt t="68490" x="4935538" y="4546600"/>
          <p14:tracePt t="68571" x="4935538" y="4572000"/>
          <p14:tracePt t="68578" x="4935538" y="4579938"/>
          <p14:tracePt t="68723" x="4927600" y="4597400"/>
          <p14:tracePt t="68762" x="4910138" y="4589463"/>
          <p14:tracePt t="68771" x="4902200" y="4579938"/>
          <p14:tracePt t="68787" x="4884738" y="4579938"/>
          <p14:tracePt t="68795" x="4876800" y="4564063"/>
          <p14:tracePt t="68842" x="4868863" y="4564063"/>
          <p14:tracePt t="68850" x="4851400" y="4554538"/>
          <p14:tracePt t="68882" x="4851400" y="4546600"/>
          <p14:tracePt t="68890" x="4843463" y="4529138"/>
          <p14:tracePt t="69067" x="4843463" y="4538663"/>
          <p14:tracePt t="69115" x="4843463" y="4546600"/>
          <p14:tracePt t="69644" x="4859338" y="4546600"/>
          <p14:tracePt t="69660" x="4868863" y="4546600"/>
          <p14:tracePt t="69668" x="4876800" y="4546600"/>
          <p14:tracePt t="69674" x="4894263" y="4546600"/>
          <p14:tracePt t="69706" x="4902200" y="4529138"/>
          <p14:tracePt t="69754" x="4919663" y="4521200"/>
          <p14:tracePt t="69770" x="4945063" y="4521200"/>
          <p14:tracePt t="69778" x="4953000" y="4503738"/>
          <p14:tracePt t="69972" x="4970463" y="4521200"/>
          <p14:tracePt t="70027" x="4978400" y="4521200"/>
          <p14:tracePt t="70035" x="4995863" y="4538663"/>
          <p14:tracePt t="70051" x="5003800" y="4538663"/>
          <p14:tracePt t="70059" x="5013325" y="4546600"/>
          <p14:tracePt t="70074" x="5038725" y="4546600"/>
          <p14:tracePt t="70090" x="5054600" y="4546600"/>
          <p14:tracePt t="70098" x="5064125" y="4546600"/>
          <p14:tracePt t="70106" x="5080000" y="4546600"/>
          <p14:tracePt t="70114" x="5114925" y="4546600"/>
          <p14:tracePt t="70122" x="5132388" y="4546600"/>
          <p14:tracePt t="70131" x="5140325" y="4546600"/>
          <p14:tracePt t="70138" x="5183188" y="4546600"/>
          <p14:tracePt t="70147" x="5208588" y="4546600"/>
          <p14:tracePt t="70154" x="5241925" y="4546600"/>
          <p14:tracePt t="70163" x="5267325" y="4546600"/>
          <p14:tracePt t="70170" x="5310188" y="4546600"/>
          <p14:tracePt t="70178" x="5335588" y="4546600"/>
          <p14:tracePt t="70186" x="5386388" y="4546600"/>
          <p14:tracePt t="70194" x="5411788" y="4546600"/>
          <p14:tracePt t="70202" x="5454650" y="4546600"/>
          <p14:tracePt t="70211" x="5497513" y="4546600"/>
          <p14:tracePt t="70218" x="5565775" y="4546600"/>
          <p14:tracePt t="70226" x="5649913" y="4546600"/>
          <p14:tracePt t="70234" x="5768975" y="4546600"/>
          <p14:tracePt t="70242" x="5938838" y="4546600"/>
          <p14:tracePt t="70250" x="6075363" y="4546600"/>
          <p14:tracePt t="70258" x="6253163" y="4572000"/>
          <p14:tracePt t="70266" x="6372225" y="4614863"/>
          <p14:tracePt t="70275" x="6465888" y="4614863"/>
          <p14:tracePt t="70282" x="6550025" y="4630738"/>
          <p14:tracePt t="70290" x="6567488" y="4630738"/>
          <p14:tracePt t="70298" x="6610350" y="4630738"/>
          <p14:tracePt t="70306" x="6618288" y="4630738"/>
          <p14:tracePt t="70322" x="6626225" y="4640263"/>
          <p14:tracePt t="70354" x="6643688" y="4657725"/>
          <p14:tracePt t="70362" x="6643688" y="4665663"/>
          <p14:tracePt t="70370" x="6643688" y="4683125"/>
          <p14:tracePt t="70378" x="6643688" y="4691063"/>
          <p14:tracePt t="70386" x="6643688" y="4699000"/>
          <p14:tracePt t="70394" x="6643688" y="4741863"/>
          <p14:tracePt t="70403" x="6643688" y="4767263"/>
          <p14:tracePt t="70411" x="6643688" y="4802188"/>
          <p14:tracePt t="70418" x="6643688" y="4827588"/>
          <p14:tracePt t="70426" x="6643688" y="4886325"/>
          <p14:tracePt t="70435" x="6643688" y="4911725"/>
          <p14:tracePt t="70442" x="6678613" y="5005388"/>
          <p14:tracePt t="70450" x="6694488" y="5073650"/>
          <p14:tracePt t="70458" x="6711950" y="5116513"/>
          <p14:tracePt t="70466" x="6711950" y="5141913"/>
          <p14:tracePt t="70556" x="6711950" y="5157788"/>
          <p14:tracePt t="70580" x="6711950" y="5183188"/>
          <p14:tracePt t="70596" x="6719888" y="5192713"/>
          <p14:tracePt t="70602" x="6719888" y="5208588"/>
          <p14:tracePt t="70724" x="6719888" y="5200650"/>
          <p14:tracePt t="70739" x="6719888" y="5175250"/>
          <p14:tracePt t="70746" x="6719888" y="5149850"/>
          <p14:tracePt t="70762" x="6719888" y="5141913"/>
          <p14:tracePt t="70770" x="6719888" y="5124450"/>
          <p14:tracePt t="70778" x="6719888" y="5116513"/>
          <p14:tracePt t="70786" x="6719888" y="5073650"/>
          <p14:tracePt t="70794" x="6719888" y="5064125"/>
          <p14:tracePt t="70802" x="6719888" y="5048250"/>
          <p14:tracePt t="70811" x="6719888" y="5022850"/>
          <p14:tracePt t="70818" x="6704013" y="4997450"/>
          <p14:tracePt t="70827" x="6694488" y="4979988"/>
          <p14:tracePt t="70842" x="6694488" y="4954588"/>
          <p14:tracePt t="70850" x="6694488" y="4946650"/>
          <p14:tracePt t="70866" x="6678613" y="4919663"/>
          <p14:tracePt t="70931" x="6678613" y="4886325"/>
          <p14:tracePt t="70939" x="6678613" y="4878388"/>
          <p14:tracePt t="70955" x="6678613" y="4868863"/>
          <p14:tracePt t="70963" x="6678613" y="4852988"/>
          <p14:tracePt t="71027" x="6678613" y="4802188"/>
          <p14:tracePt t="71035" x="6694488" y="4784725"/>
          <p14:tracePt t="71043" x="6704013" y="4741863"/>
          <p14:tracePt t="71059" x="6719888" y="4716463"/>
          <p14:tracePt t="71075" x="6719888" y="4673600"/>
          <p14:tracePt t="71083" x="6737350" y="4640263"/>
          <p14:tracePt t="71091" x="6745288" y="4630738"/>
          <p14:tracePt t="71099" x="6745288" y="4605338"/>
          <p14:tracePt t="71106" x="6745288" y="4589463"/>
          <p14:tracePt t="71116" x="6745288" y="4579938"/>
          <p14:tracePt t="71123" x="6762750" y="4538663"/>
          <p14:tracePt t="71132" x="6762750" y="4529138"/>
          <p14:tracePt t="71139" x="6762750" y="4486275"/>
          <p14:tracePt t="71154" x="6762750" y="4460875"/>
          <p14:tracePt t="71163" x="6762750" y="4410075"/>
          <p14:tracePt t="71171" x="6762750" y="4402138"/>
          <p14:tracePt t="71178" x="6770688" y="4376738"/>
          <p14:tracePt t="71187" x="6770688" y="4325938"/>
          <p14:tracePt t="71195" x="6770688" y="4300538"/>
          <p14:tracePt t="71202" x="6770688" y="4257675"/>
          <p14:tracePt t="71211" x="6770688" y="4189413"/>
          <p14:tracePt t="71218" x="6770688" y="4181475"/>
          <p14:tracePt t="71227" x="6770688" y="4138613"/>
          <p14:tracePt t="71235" x="6770688" y="4095750"/>
          <p14:tracePt t="71243" x="6770688" y="4044950"/>
          <p14:tracePt t="71251" x="6770688" y="4037013"/>
          <p14:tracePt t="71259" x="6770688" y="4011613"/>
          <p14:tracePt t="71267" x="6770688" y="3968750"/>
          <p14:tracePt t="71275" x="6770688" y="3951288"/>
          <p14:tracePt t="71283" x="6770688" y="3908425"/>
          <p14:tracePt t="71291" x="6770688" y="3900488"/>
          <p14:tracePt t="71300" x="6770688" y="3875088"/>
          <p14:tracePt t="71307" x="6770688" y="3849688"/>
          <p14:tracePt t="71316" x="6770688" y="3832225"/>
          <p14:tracePt t="71323" x="6754813" y="3790950"/>
          <p14:tracePt t="71332" x="6754813" y="3781425"/>
          <p14:tracePt t="71339" x="6754813" y="3756025"/>
          <p14:tracePt t="71355" x="6754813" y="3713163"/>
          <p14:tracePt t="71363" x="6745288" y="3697288"/>
          <p14:tracePt t="71370" x="6745288" y="3687763"/>
          <p14:tracePt t="71378" x="6745288" y="3671888"/>
          <p14:tracePt t="71387" x="6745288" y="3619500"/>
          <p14:tracePt t="71395" x="6745288" y="3603625"/>
          <p14:tracePt t="71403" x="6745288" y="3578225"/>
          <p14:tracePt t="71412" x="6745288" y="3552825"/>
          <p14:tracePt t="71419" x="6745288" y="3509963"/>
          <p14:tracePt t="71427" x="6745288" y="3484563"/>
          <p14:tracePt t="71435" x="6745288" y="3416300"/>
          <p14:tracePt t="71443" x="6745288" y="3390900"/>
          <p14:tracePt t="71451" x="6745288" y="3348038"/>
          <p14:tracePt t="71459" x="6745288" y="3314700"/>
          <p14:tracePt t="71467" x="6745288" y="3271838"/>
          <p14:tracePt t="71475" x="6754813" y="3221038"/>
          <p14:tracePt t="71483" x="6754813" y="3195638"/>
          <p14:tracePt t="71491" x="6754813" y="3170238"/>
          <p14:tracePt t="71499" x="6754813" y="3144838"/>
          <p14:tracePt t="71507" x="6762750" y="3094038"/>
          <p14:tracePt t="71516" x="6762750" y="3067050"/>
          <p14:tracePt t="71523" x="6762750" y="3059113"/>
          <p14:tracePt t="71532" x="6762750" y="3041650"/>
          <p14:tracePt t="71539" x="6762750" y="3016250"/>
          <p14:tracePt t="71549" x="6762750" y="3008313"/>
          <p14:tracePt t="71555" x="6762750" y="2982913"/>
          <p14:tracePt t="71563" x="6780213" y="2965450"/>
          <p14:tracePt t="71578" x="6780213" y="2932113"/>
          <p14:tracePt t="71595" x="6780213" y="2914650"/>
          <p14:tracePt t="71602" x="6780213" y="2906713"/>
          <p14:tracePt t="71619" x="6780213" y="2881313"/>
          <p14:tracePt t="71700" x="6780213" y="2863850"/>
          <p14:tracePt t="71716" x="6770688" y="2855913"/>
          <p14:tracePt t="71748" x="6762750" y="2855913"/>
          <p14:tracePt t="71756" x="6754813" y="2855913"/>
          <p14:tracePt t="71766" x="6737350" y="2871788"/>
          <p14:tracePt t="71771" x="6694488" y="2881313"/>
          <p14:tracePt t="71779" x="6686550" y="2897188"/>
          <p14:tracePt t="71787" x="6669088" y="2922588"/>
          <p14:tracePt t="71794" x="6661150" y="2949575"/>
          <p14:tracePt t="71802" x="6626225" y="2982913"/>
          <p14:tracePt t="71811" x="6610350" y="3008313"/>
          <p14:tracePt t="71818" x="6610350" y="3025775"/>
          <p14:tracePt t="71827" x="6610350" y="3051175"/>
          <p14:tracePt t="71834" x="6600825" y="3059113"/>
          <p14:tracePt t="71843" x="6600825" y="3076575"/>
          <p14:tracePt t="71858" x="6584950" y="3101975"/>
          <p14:tracePt t="71866" x="6584950" y="3109913"/>
          <p14:tracePt t="71879" x="6584950" y="3135313"/>
          <p14:tracePt t="71882" x="6584950" y="3152775"/>
          <p14:tracePt t="71890" x="6584950" y="3186113"/>
          <p14:tracePt t="71899" x="6584950" y="3203575"/>
          <p14:tracePt t="71906" x="6584950" y="3246438"/>
          <p14:tracePt t="71915" x="6584950" y="3254375"/>
          <p14:tracePt t="71922" x="6584950" y="3314700"/>
          <p14:tracePt t="71931" x="6584950" y="3322638"/>
          <p14:tracePt t="71938" x="6584950" y="3348038"/>
          <p14:tracePt t="71947" x="6584950" y="3373438"/>
          <p14:tracePt t="71954" x="6584950" y="3390900"/>
          <p14:tracePt t="71964" x="6584950" y="3398838"/>
          <p14:tracePt t="71970" x="6584950" y="3416300"/>
          <p14:tracePt t="71987" x="6592888" y="3441700"/>
          <p14:tracePt t="72044" x="6600825" y="3449638"/>
          <p14:tracePt t="72060" x="6618288" y="3449638"/>
          <p14:tracePt t="72069" x="6643688" y="3449638"/>
          <p14:tracePt t="72076" x="6704013" y="3449638"/>
          <p14:tracePt t="72084" x="6754813" y="3449638"/>
          <p14:tracePt t="72092" x="6797675" y="3449638"/>
          <p14:tracePt t="72100" x="6864350" y="3441700"/>
          <p14:tracePt t="72106" x="6932613" y="3408363"/>
          <p14:tracePt t="72115" x="7026275" y="3348038"/>
          <p14:tracePt t="72122" x="7059613" y="3322638"/>
          <p14:tracePt t="72131" x="7112000" y="3271838"/>
          <p14:tracePt t="72138" x="7162800" y="3221038"/>
          <p14:tracePt t="72147" x="7188200" y="3170238"/>
          <p14:tracePt t="72154" x="7204075" y="3127375"/>
          <p14:tracePt t="72165" x="7221538" y="3059113"/>
          <p14:tracePt t="72170" x="7221538" y="3016250"/>
          <p14:tracePt t="72178" x="7221538" y="2974975"/>
          <p14:tracePt t="72186" x="7221538" y="2940050"/>
          <p14:tracePt t="72194" x="7221538" y="2914650"/>
          <p14:tracePt t="72202" x="7221538" y="2889250"/>
          <p14:tracePt t="72211" x="7221538" y="2881313"/>
          <p14:tracePt t="72218" x="7204075" y="2838450"/>
          <p14:tracePt t="72227" x="7188200" y="2820988"/>
          <p14:tracePt t="72234" x="7178675" y="2813050"/>
          <p14:tracePt t="72250" x="7137400" y="2795588"/>
          <p14:tracePt t="72266" x="7127875" y="2795588"/>
          <p14:tracePt t="72274" x="7094538" y="2770188"/>
          <p14:tracePt t="72282" x="7069138" y="2770188"/>
          <p14:tracePt t="72290" x="7043738" y="2752725"/>
          <p14:tracePt t="72298" x="6992938" y="2752725"/>
          <p14:tracePt t="72306" x="6932613" y="2752725"/>
          <p14:tracePt t="72314" x="6907213" y="2752725"/>
          <p14:tracePt t="72323" x="6856413" y="2752725"/>
          <p14:tracePt t="72331" x="6831013" y="2752725"/>
          <p14:tracePt t="72338" x="6788150" y="2752725"/>
          <p14:tracePt t="72347" x="6770688" y="2752725"/>
          <p14:tracePt t="72354" x="6745288" y="2762250"/>
          <p14:tracePt t="72363" x="6737350" y="2770188"/>
          <p14:tracePt t="72370" x="6729413" y="2787650"/>
          <p14:tracePt t="72378" x="6711950" y="2795588"/>
          <p14:tracePt t="72386" x="6704013" y="2820988"/>
          <p14:tracePt t="72394" x="6704013" y="2846388"/>
          <p14:tracePt t="72402" x="6686550" y="2897188"/>
          <p14:tracePt t="72411" x="6669088" y="2922588"/>
          <p14:tracePt t="72418" x="6669088" y="2974975"/>
          <p14:tracePt t="72427" x="6635750" y="3041650"/>
          <p14:tracePt t="72434" x="6618288" y="3084513"/>
          <p14:tracePt t="72442" x="6584950" y="3152775"/>
          <p14:tracePt t="72450" x="6584950" y="3195638"/>
          <p14:tracePt t="72458" x="6584950" y="3228975"/>
          <p14:tracePt t="72466" x="6584950" y="3289300"/>
          <p14:tracePt t="72475" x="6584950" y="3305175"/>
          <p14:tracePt t="72482" x="6584950" y="3340100"/>
          <p14:tracePt t="72490" x="6584950" y="3355975"/>
          <p14:tracePt t="72498" x="6584950" y="3365500"/>
          <p14:tracePt t="72507" x="6584950" y="3382963"/>
          <p14:tracePt t="72515" x="6592888" y="3408363"/>
          <p14:tracePt t="72522" x="6600825" y="3433763"/>
          <p14:tracePt t="72531" x="6618288" y="3449638"/>
          <p14:tracePt t="72554" x="6626225" y="3449638"/>
          <p14:tracePt t="72564" x="6643688" y="3459163"/>
          <p14:tracePt t="72594" x="6669088" y="3484563"/>
          <p14:tracePt t="72611" x="6678613" y="3484563"/>
          <p14:tracePt t="72618" x="6694488" y="3484563"/>
          <p14:tracePt t="72627" x="6737350" y="3484563"/>
          <p14:tracePt t="72635" x="6762750" y="3484563"/>
          <p14:tracePt t="72642" x="6823075" y="3484563"/>
          <p14:tracePt t="72650" x="6889750" y="3484563"/>
          <p14:tracePt t="72659" x="6932613" y="3459163"/>
          <p14:tracePt t="72666" x="6983413" y="3433763"/>
          <p14:tracePt t="72674" x="7018338" y="3398838"/>
          <p14:tracePt t="72682" x="7026275" y="3330575"/>
          <p14:tracePt t="72690" x="7059613" y="3289300"/>
          <p14:tracePt t="72698" x="7059613" y="3263900"/>
          <p14:tracePt t="72706" x="7059613" y="3195638"/>
          <p14:tracePt t="72714" x="7077075" y="3170238"/>
          <p14:tracePt t="72722" x="7077075" y="3084513"/>
          <p14:tracePt t="72731" x="7094538" y="3016250"/>
          <p14:tracePt t="72738" x="7094538" y="3008313"/>
          <p14:tracePt t="72748" x="7094538" y="2949575"/>
          <p14:tracePt t="72754" x="7094538" y="2922588"/>
          <p14:tracePt t="72764" x="7094538" y="2897188"/>
          <p14:tracePt t="72770" x="7094538" y="2881313"/>
          <p14:tracePt t="72794" x="7094538" y="2871788"/>
          <p14:tracePt t="72811" x="7085013" y="2855913"/>
          <p14:tracePt t="72818" x="7077075" y="2855913"/>
          <p14:tracePt t="72827" x="7051675" y="2855913"/>
          <p14:tracePt t="72835" x="7008813" y="2855913"/>
          <p14:tracePt t="72842" x="6975475" y="2855913"/>
          <p14:tracePt t="72850" x="6915150" y="2855913"/>
          <p14:tracePt t="72858" x="6873875" y="2855913"/>
          <p14:tracePt t="72866" x="6856413" y="2855913"/>
          <p14:tracePt t="72874" x="6848475" y="2863850"/>
          <p14:tracePt t="72882" x="6831013" y="2871788"/>
          <p14:tracePt t="72890" x="6823075" y="2889250"/>
          <p14:tracePt t="72898" x="6805613" y="2889250"/>
          <p14:tracePt t="72906" x="6780213" y="2897188"/>
          <p14:tracePt t="72914" x="6754813" y="2932113"/>
          <p14:tracePt t="72922" x="6719888" y="2957513"/>
          <p14:tracePt t="72930" x="6719888" y="2974975"/>
          <p14:tracePt t="72944" x="6711950" y="3000375"/>
          <p14:tracePt t="72947" x="6711950" y="3025775"/>
          <p14:tracePt t="72955" x="6694488" y="3109913"/>
          <p14:tracePt t="72963" x="6694488" y="3160713"/>
          <p14:tracePt t="72970" x="6678613" y="3203575"/>
          <p14:tracePt t="72978" x="6643688" y="3271838"/>
          <p14:tracePt t="72986" x="6643688" y="3289300"/>
          <p14:tracePt t="73010" x="6643688" y="3314700"/>
          <p14:tracePt t="73027" x="6643688" y="3322638"/>
          <p14:tracePt t="73244" x="6669088" y="3348038"/>
          <p14:tracePt t="73252" x="6729413" y="3424238"/>
          <p14:tracePt t="73260" x="6737350" y="3433763"/>
          <p14:tracePt t="73267" x="6780213" y="3492500"/>
          <p14:tracePt t="73274" x="6813550" y="3527425"/>
          <p14:tracePt t="73282" x="6848475" y="3568700"/>
          <p14:tracePt t="73290" x="6873875" y="3603625"/>
          <p14:tracePt t="73298" x="6907213" y="3629025"/>
          <p14:tracePt t="73306" x="6915150" y="3646488"/>
          <p14:tracePt t="73314" x="6932613" y="3654425"/>
          <p14:tracePt t="73322" x="6942138" y="3654425"/>
          <p14:tracePt t="73532" x="6915150" y="3654425"/>
          <p14:tracePt t="73539" x="6864350" y="3636963"/>
          <p14:tracePt t="73554" x="6848475" y="3603625"/>
          <p14:tracePt t="73563" x="6805613" y="3603625"/>
          <p14:tracePt t="73570" x="6719888" y="3586163"/>
          <p14:tracePt t="73580" x="6600825" y="3586163"/>
          <p14:tracePt t="73586" x="6491288" y="3586163"/>
          <p14:tracePt t="73594" x="6303963" y="3671888"/>
          <p14:tracePt t="73602" x="6134100" y="3713163"/>
          <p14:tracePt t="73610" x="5930900" y="3756025"/>
          <p14:tracePt t="73618" x="5827713" y="3798888"/>
          <p14:tracePt t="73627" x="5657850" y="3816350"/>
          <p14:tracePt t="73634" x="5556250" y="3875088"/>
          <p14:tracePt t="73642" x="5513388" y="3875088"/>
          <p14:tracePt t="73650" x="5421313" y="3908425"/>
          <p14:tracePt t="73658" x="5327650" y="3951288"/>
          <p14:tracePt t="73666" x="5284788" y="3951288"/>
          <p14:tracePt t="73674" x="5249863" y="3968750"/>
          <p14:tracePt t="73682" x="5224463" y="3968750"/>
          <p14:tracePt t="73690" x="5199063" y="3976688"/>
          <p14:tracePt t="73722" x="5183188" y="4027488"/>
          <p14:tracePt t="73738" x="5165725" y="4052888"/>
          <p14:tracePt t="73747" x="5132388" y="4105275"/>
          <p14:tracePt t="73754" x="5122863" y="4130675"/>
          <p14:tracePt t="73763" x="5106988" y="4164013"/>
          <p14:tracePt t="73770" x="5089525" y="4249738"/>
          <p14:tracePt t="73780" x="5038725" y="4300538"/>
          <p14:tracePt t="73786" x="5003800" y="4368800"/>
          <p14:tracePt t="73794" x="4970463" y="4402138"/>
          <p14:tracePt t="73802" x="4945063" y="4445000"/>
          <p14:tracePt t="73810" x="4927600" y="4495800"/>
          <p14:tracePt t="73818" x="4894263" y="4521200"/>
          <p14:tracePt t="73827" x="4884738" y="4538663"/>
          <p14:tracePt t="73850" x="4868863" y="4564063"/>
          <p14:tracePt t="73858" x="4868863" y="4572000"/>
          <p14:tracePt t="73882" x="4868863" y="4589463"/>
          <p14:tracePt t="73890" x="4868863" y="4597400"/>
          <p14:tracePt t="74004" x="4859338" y="4614863"/>
          <p14:tracePt t="74022" x="4851400" y="4614863"/>
          <p14:tracePt t="74029" x="4833938" y="4614863"/>
          <p14:tracePt t="74035" x="4791075" y="4640263"/>
          <p14:tracePt t="74043" x="4783138" y="4640263"/>
          <p14:tracePt t="74051" x="4757738" y="4640263"/>
          <p14:tracePt t="74058" x="4689475" y="4657725"/>
          <p14:tracePt t="74066" x="4681538" y="4657725"/>
          <p14:tracePt t="74074" x="4664075" y="4657725"/>
          <p14:tracePt t="74090" x="4638675" y="4657725"/>
          <p14:tracePt t="74098" x="4630738" y="4657725"/>
          <p14:tracePt t="74106" x="4605338" y="4657725"/>
          <p14:tracePt t="74114" x="4554538" y="4657725"/>
          <p14:tracePt t="74122" x="4529138" y="4657725"/>
          <p14:tracePt t="74130" x="4486275" y="4657725"/>
          <p14:tracePt t="74138" x="4468813" y="4657725"/>
          <p14:tracePt t="74147" x="4443413" y="4648200"/>
          <p14:tracePt t="74436" x="4435475" y="4622800"/>
          <p14:tracePt t="74451" x="4418013" y="4605338"/>
          <p14:tracePt t="74498" x="4418013" y="4597400"/>
          <p14:tracePt t="74506" x="4418013" y="4579938"/>
          <p14:tracePt t="74514" x="4418013" y="4572000"/>
          <p14:tracePt t="74547" x="4410075" y="4564063"/>
          <p14:tracePt t="74554" x="4392613" y="4546600"/>
          <p14:tracePt t="74652" x="4367213" y="4546600"/>
          <p14:tracePt t="74660" x="4341813" y="4546600"/>
          <p14:tracePt t="74669" x="4298950" y="4546600"/>
          <p14:tracePt t="74675" x="4281488" y="4546600"/>
          <p14:tracePt t="74683" x="4256088" y="4546600"/>
          <p14:tracePt t="74690" x="4230688" y="4546600"/>
          <p14:tracePt t="74698" x="4187825" y="4546600"/>
          <p14:tracePt t="74706" x="4121150" y="4546600"/>
          <p14:tracePt t="74715" x="4060825" y="4546600"/>
          <p14:tracePt t="74722" x="3992563" y="4546600"/>
          <p14:tracePt t="74731" x="3908425" y="4546600"/>
          <p14:tracePt t="74738" x="3865563" y="4546600"/>
          <p14:tracePt t="74747" x="3822700" y="4546600"/>
          <p14:tracePt t="74755" x="3797300" y="4546600"/>
          <p14:tracePt t="75020" x="3746500" y="4546600"/>
          <p14:tracePt t="75068" x="3738563" y="4546600"/>
          <p14:tracePt t="75077" x="3695700" y="4546600"/>
          <p14:tracePt t="75083" x="3687763" y="4546600"/>
          <p14:tracePt t="75098" x="3670300" y="4546600"/>
          <p14:tracePt t="75106" x="3662363" y="4554538"/>
          <p14:tracePt t="75138" x="3636963" y="4554538"/>
          <p14:tracePt t="75147" x="3619500" y="4554538"/>
          <p14:tracePt t="75186" x="3611563" y="4554538"/>
          <p14:tracePt t="75194" x="3586163" y="4564063"/>
          <p14:tracePt t="75203" x="3551238" y="4579938"/>
          <p14:tracePt t="75210" x="3525838" y="4597400"/>
          <p14:tracePt t="75218" x="3475038" y="4605338"/>
          <p14:tracePt t="75227" x="3432175" y="4605338"/>
          <p14:tracePt t="75235" x="3389313" y="4622800"/>
          <p14:tracePt t="75242" x="3373438" y="4622800"/>
          <p14:tracePt t="75250" x="3330575" y="4640263"/>
          <p14:tracePt t="75258" x="3305175" y="4657725"/>
          <p14:tracePt t="75266" x="3236913" y="4673600"/>
          <p14:tracePt t="75275" x="3228975" y="4673600"/>
          <p14:tracePt t="75282" x="3203575" y="4673600"/>
          <p14:tracePt t="75291" x="3152775" y="4683125"/>
          <p14:tracePt t="75298" x="3127375" y="4683125"/>
          <p14:tracePt t="75306" x="3100388" y="4683125"/>
          <p14:tracePt t="75314" x="3084513" y="4683125"/>
          <p14:tracePt t="75322" x="3059113" y="4683125"/>
          <p14:tracePt t="75330" x="3049588" y="4683125"/>
          <p14:tracePt t="75452" x="3024188" y="4683125"/>
          <p14:tracePt t="75461" x="2982913" y="4683125"/>
          <p14:tracePt t="75475" x="2965450" y="4683125"/>
          <p14:tracePt t="75539" x="2955925" y="4699000"/>
          <p14:tracePt t="75546" x="2955925" y="4708525"/>
          <p14:tracePt t="75554" x="2940050" y="4724400"/>
          <p14:tracePt t="75571" x="2914650" y="4733925"/>
          <p14:tracePt t="75603" x="2905125" y="4749800"/>
          <p14:tracePt t="75634" x="2889250" y="4759325"/>
          <p14:tracePt t="75667" x="2863850" y="4759325"/>
          <p14:tracePt t="75674" x="2854325" y="4767263"/>
          <p14:tracePt t="75979" x="2854325" y="4784725"/>
          <p14:tracePt t="75995" x="2897188" y="4784725"/>
          <p14:tracePt t="76003" x="2930525" y="4802188"/>
          <p14:tracePt t="76011" x="2973388" y="4802188"/>
          <p14:tracePt t="76018" x="2998788" y="4802188"/>
          <p14:tracePt t="76027" x="3049588" y="4810125"/>
          <p14:tracePt t="76034" x="3059113" y="4810125"/>
          <p14:tracePt t="76050" x="3067050" y="4810125"/>
          <p14:tracePt t="76058" x="3084513" y="4810125"/>
          <p14:tracePt t="76245" x="3109913" y="4810125"/>
          <p14:tracePt t="76252" x="3135313" y="4810125"/>
          <p14:tracePt t="76260" x="3143250" y="4810125"/>
          <p14:tracePt t="76267" x="3186113" y="4810125"/>
          <p14:tracePt t="76274" x="3211513" y="4810125"/>
          <p14:tracePt t="76282" x="3244850" y="4810125"/>
          <p14:tracePt t="76290" x="3270250" y="4810125"/>
          <p14:tracePt t="76298" x="3313113" y="4810125"/>
          <p14:tracePt t="76306" x="3363913" y="4810125"/>
          <p14:tracePt t="76314" x="3424238" y="4810125"/>
          <p14:tracePt t="76322" x="3467100" y="4810125"/>
          <p14:tracePt t="76330" x="3517900" y="4810125"/>
          <p14:tracePt t="76338" x="3576638" y="4810125"/>
          <p14:tracePt t="76347" x="3670300" y="4784725"/>
          <p14:tracePt t="76354" x="3729038" y="4784725"/>
          <p14:tracePt t="76363" x="3763963" y="4767263"/>
          <p14:tracePt t="76370" x="3806825" y="4767263"/>
          <p14:tracePt t="76379" x="3814763" y="4759325"/>
          <p14:tracePt t="76386" x="3857625" y="4759325"/>
          <p14:tracePt t="76394" x="3890963" y="4741863"/>
          <p14:tracePt t="76402" x="3900488" y="4741863"/>
          <p14:tracePt t="76418" x="3925888" y="4741863"/>
          <p14:tracePt t="76482" x="3941763" y="4741863"/>
          <p14:tracePt t="76490" x="3951288" y="4741863"/>
          <p14:tracePt t="76498" x="3992563" y="4741863"/>
          <p14:tracePt t="76507" x="4017963" y="4741863"/>
          <p14:tracePt t="76515" x="4027488" y="4741863"/>
          <p14:tracePt t="76523" x="4052888" y="4741863"/>
          <p14:tracePt t="76531" x="4070350" y="4741863"/>
          <p14:tracePt t="76539" x="4095750" y="4741863"/>
          <p14:tracePt t="76547" x="4121150" y="4741863"/>
          <p14:tracePt t="76554" x="4171950" y="4733925"/>
          <p14:tracePt t="76564" x="4214813" y="4716463"/>
          <p14:tracePt t="76571" x="4222750" y="4699000"/>
          <p14:tracePt t="76581" x="4265613" y="4699000"/>
          <p14:tracePt t="76586" x="4298950" y="4691063"/>
          <p14:tracePt t="76594" x="4324350" y="4673600"/>
          <p14:tracePt t="76603" x="4349750" y="4673600"/>
          <p14:tracePt t="76611" x="4384675" y="4640263"/>
          <p14:tracePt t="76619" x="4392613" y="4630738"/>
          <p14:tracePt t="76627" x="4410075" y="4630738"/>
          <p14:tracePt t="76634" x="4418013" y="4630738"/>
          <p14:tracePt t="76643" x="4435475" y="4614863"/>
          <p14:tracePt t="76650" x="4443413" y="4614863"/>
          <p14:tracePt t="76658" x="4503738" y="4572000"/>
          <p14:tracePt t="76666" x="4519613" y="4564063"/>
          <p14:tracePt t="76682" x="4545013" y="4564063"/>
          <p14:tracePt t="76931" x="4554538" y="4546600"/>
          <p14:tracePt t="76956" x="4537075" y="4546600"/>
          <p14:tracePt t="76963" x="4486275" y="4546600"/>
          <p14:tracePt t="76970" x="4435475" y="4546600"/>
          <p14:tracePt t="76980" x="4392613" y="4546600"/>
          <p14:tracePt t="76986" x="4306888" y="4546600"/>
          <p14:tracePt t="76994" x="4222750" y="4546600"/>
          <p14:tracePt t="77002" x="4078288" y="4546600"/>
          <p14:tracePt t="77010" x="4027488" y="4546600"/>
          <p14:tracePt t="77018" x="3941763" y="4546600"/>
          <p14:tracePt t="77027" x="3900488" y="4546600"/>
          <p14:tracePt t="77034" x="3890963" y="4546600"/>
          <p14:tracePt t="77050" x="3873500" y="4546600"/>
          <p14:tracePt t="77083" x="3848100" y="4546600"/>
          <p14:tracePt t="77090" x="3840163" y="4546600"/>
          <p14:tracePt t="77098" x="3822700" y="4546600"/>
          <p14:tracePt t="77106" x="3797300" y="4546600"/>
          <p14:tracePt t="77114" x="3756025" y="4546600"/>
          <p14:tracePt t="77122" x="3695700" y="4546600"/>
          <p14:tracePt t="77130" x="3602038" y="4529138"/>
          <p14:tracePt t="77138" x="3543300" y="4529138"/>
          <p14:tracePt t="77147" x="3475038" y="4495800"/>
          <p14:tracePt t="77155" x="3432175" y="4495800"/>
          <p14:tracePt t="77163" x="3381375" y="4495800"/>
          <p14:tracePt t="77170" x="3373438" y="4495800"/>
          <p14:tracePt t="77484" x="3355975" y="4495800"/>
          <p14:tracePt t="77492" x="3322638" y="4495800"/>
          <p14:tracePt t="77499" x="3287713" y="4495800"/>
          <p14:tracePt t="77507" x="3244850" y="4495800"/>
          <p14:tracePt t="77514" x="3194050" y="4503738"/>
          <p14:tracePt t="77522" x="3186113" y="4513263"/>
          <p14:tracePt t="77530" x="3178175" y="4513263"/>
          <p14:tracePt t="77538" x="3152775" y="4529138"/>
          <p14:tracePt t="77547" x="3135313" y="4529138"/>
          <p14:tracePt t="77554" x="3109913" y="4554538"/>
          <p14:tracePt t="77594" x="3092450" y="4554538"/>
          <p14:tracePt t="77610" x="3084513" y="4554538"/>
          <p14:tracePt t="77788" x="3092450" y="4538663"/>
          <p14:tracePt t="77797" x="3100388" y="4529138"/>
          <p14:tracePt t="77803" x="3143250" y="4495800"/>
          <p14:tracePt t="77810" x="3168650" y="4486275"/>
          <p14:tracePt t="77818" x="3203575" y="4470400"/>
          <p14:tracePt t="77827" x="3244850" y="4452938"/>
          <p14:tracePt t="77834" x="3297238" y="4419600"/>
          <p14:tracePt t="77843" x="3338513" y="4410075"/>
          <p14:tracePt t="77850" x="3389313" y="4410075"/>
          <p14:tracePt t="77858" x="3432175" y="4394200"/>
          <p14:tracePt t="77866" x="3482975" y="4376738"/>
          <p14:tracePt t="77878" x="3525838" y="4341813"/>
          <p14:tracePt t="77882" x="3559175" y="4325938"/>
          <p14:tracePt t="77890" x="3619500" y="4316413"/>
          <p14:tracePt t="77898" x="3652838" y="4300538"/>
          <p14:tracePt t="77906" x="3721100" y="4265613"/>
          <p14:tracePt t="77914" x="3763963" y="4249738"/>
          <p14:tracePt t="77922" x="3797300" y="4232275"/>
          <p14:tracePt t="77931" x="3806825" y="4224338"/>
          <p14:tracePt t="77938" x="3883025" y="4189413"/>
          <p14:tracePt t="77946" x="3900488" y="4189413"/>
          <p14:tracePt t="77954" x="3941763" y="4189413"/>
          <p14:tracePt t="77963" x="3984625" y="4189413"/>
          <p14:tracePt t="77971" x="4010025" y="4171950"/>
          <p14:tracePt t="77979" x="4060825" y="4171950"/>
          <p14:tracePt t="77986" x="4086225" y="4164013"/>
          <p14:tracePt t="77994" x="4111625" y="4146550"/>
          <p14:tracePt t="78002" x="4146550" y="4146550"/>
          <p14:tracePt t="78010" x="4154488" y="4146550"/>
          <p14:tracePt t="78018" x="4179888" y="4121150"/>
          <p14:tracePt t="78027" x="4214813" y="4121150"/>
          <p14:tracePt t="78034" x="4222750" y="4121150"/>
          <p14:tracePt t="78043" x="4265613" y="4105275"/>
          <p14:tracePt t="78050" x="4273550" y="4105275"/>
          <p14:tracePt t="78061" x="4298950" y="4105275"/>
          <p14:tracePt t="78069" x="4367213" y="4105275"/>
          <p14:tracePt t="78075" x="4425950" y="4105275"/>
          <p14:tracePt t="78083" x="4494213" y="4105275"/>
          <p14:tracePt t="78090" x="4537075" y="4105275"/>
          <p14:tracePt t="78098" x="4605338" y="4105275"/>
          <p14:tracePt t="78106" x="4664075" y="4087813"/>
          <p14:tracePt t="78114" x="4689475" y="4087813"/>
          <p14:tracePt t="78130" x="4740275" y="4087813"/>
          <p14:tracePt t="78139" x="4749800" y="4087813"/>
          <p14:tracePt t="78147" x="4765675" y="4079875"/>
          <p14:tracePt t="78163" x="4791075" y="4052888"/>
          <p14:tracePt t="78170" x="4800600" y="4037013"/>
          <p14:tracePt t="78186" x="4818063" y="4027488"/>
          <p14:tracePt t="78210" x="4826000" y="4011613"/>
          <p14:tracePt t="78316" x="4833938" y="4002088"/>
          <p14:tracePt t="78332" x="4818063" y="3976688"/>
          <p14:tracePt t="78342" x="4757738" y="3960813"/>
          <p14:tracePt t="78347" x="4706938" y="3960813"/>
          <p14:tracePt t="78354" x="4646613" y="3960813"/>
          <p14:tracePt t="78363" x="4579938" y="3960813"/>
          <p14:tracePt t="78370" x="4554538" y="3960813"/>
          <p14:tracePt t="78380" x="4468813" y="3960813"/>
          <p14:tracePt t="78386" x="4410075" y="3960813"/>
          <p14:tracePt t="78394" x="4273550" y="4027488"/>
          <p14:tracePt t="78402" x="4095750" y="4095750"/>
          <p14:tracePt t="78410" x="3967163" y="4138613"/>
          <p14:tracePt t="78418" x="3873500" y="4156075"/>
          <p14:tracePt t="78427" x="3756025" y="4197350"/>
          <p14:tracePt t="78434" x="3662363" y="4232275"/>
          <p14:tracePt t="78443" x="3543300" y="4257675"/>
          <p14:tracePt t="78450" x="3475038" y="4257675"/>
          <p14:tracePt t="78459" x="3414713" y="4257675"/>
          <p14:tracePt t="78466" x="3363913" y="4283075"/>
          <p14:tracePt t="78474" x="3355975" y="4283075"/>
          <p14:tracePt t="78482" x="3338513" y="4283075"/>
          <p14:tracePt t="78573" x="3330575" y="4283075"/>
          <p14:tracePt t="78582" x="3305175" y="4300538"/>
          <p14:tracePt t="78708" x="3287713" y="4291013"/>
          <p14:tracePt t="78715" x="3297238" y="4265613"/>
          <p14:tracePt t="78722" x="3338513" y="4224338"/>
          <p14:tracePt t="78731" x="3441700" y="4181475"/>
          <p14:tracePt t="78738" x="3517900" y="4105275"/>
          <p14:tracePt t="78747" x="3559175" y="4070350"/>
          <p14:tracePt t="78754" x="3652838" y="4002088"/>
          <p14:tracePt t="78763" x="3729038" y="3943350"/>
          <p14:tracePt t="78770" x="3832225" y="3883025"/>
          <p14:tracePt t="78780" x="3883025" y="3832225"/>
          <p14:tracePt t="78786" x="3951288" y="3798888"/>
          <p14:tracePt t="78794" x="4017963" y="3763963"/>
          <p14:tracePt t="78802" x="4070350" y="3730625"/>
          <p14:tracePt t="78810" x="4111625" y="3679825"/>
          <p14:tracePt t="78818" x="4162425" y="3654425"/>
          <p14:tracePt t="78827" x="4205288" y="3636963"/>
          <p14:tracePt t="78834" x="4240213" y="3619500"/>
          <p14:tracePt t="78843" x="4248150" y="3611563"/>
          <p14:tracePt t="78858" x="4265613" y="3594100"/>
          <p14:tracePt t="78877" x="4273550" y="3586163"/>
          <p14:tracePt t="78882" x="4298950" y="3568700"/>
          <p14:tracePt t="78890" x="4349750" y="3527425"/>
          <p14:tracePt t="78898" x="4375150" y="3509963"/>
          <p14:tracePt t="78906" x="4410075" y="3475038"/>
          <p14:tracePt t="78914" x="4425950" y="3449638"/>
          <p14:tracePt t="78922" x="4435475" y="3424238"/>
          <p14:tracePt t="78930" x="4468813" y="3390900"/>
          <p14:tracePt t="78938" x="4476750" y="3382963"/>
          <p14:tracePt t="78954" x="4494213" y="3365500"/>
          <p14:tracePt t="78970" x="4503738" y="3355975"/>
          <p14:tracePt t="78979" x="4519613" y="3355975"/>
          <p14:tracePt t="78986" x="4545013" y="3340100"/>
          <p14:tracePt t="78994" x="4554538" y="3330575"/>
          <p14:tracePt t="79002" x="4570413" y="3314700"/>
          <p14:tracePt t="79010" x="4595813" y="3305175"/>
          <p14:tracePt t="79026" x="4605338" y="3289300"/>
          <p14:tracePt t="79042" x="4630738" y="3289300"/>
          <p14:tracePt t="79099" x="4646613" y="3289300"/>
          <p14:tracePt t="79324" x="4638675" y="3297238"/>
          <p14:tracePt t="79332" x="4630738" y="3322638"/>
          <p14:tracePt t="79341" x="4570413" y="3433763"/>
          <p14:tracePt t="79348" x="4537075" y="3484563"/>
          <p14:tracePt t="79354" x="4519613" y="3527425"/>
          <p14:tracePt t="79363" x="4486275" y="3594100"/>
          <p14:tracePt t="79370" x="4486275" y="3611563"/>
          <p14:tracePt t="79379" x="4460875" y="3687763"/>
          <p14:tracePt t="79386" x="4443413" y="3730625"/>
          <p14:tracePt t="79394" x="4392613" y="3781425"/>
          <p14:tracePt t="79402" x="4359275" y="3849688"/>
          <p14:tracePt t="79410" x="4306888" y="3925888"/>
          <p14:tracePt t="79418" x="4214813" y="4052888"/>
          <p14:tracePt t="79426" x="4111625" y="4181475"/>
          <p14:tracePt t="79434" x="4044950" y="4308475"/>
          <p14:tracePt t="79443" x="3933825" y="4470400"/>
          <p14:tracePt t="79450" x="3822700" y="4597400"/>
          <p14:tracePt t="79459" x="3687763" y="4784725"/>
          <p14:tracePt t="79466" x="3611563" y="4860925"/>
          <p14:tracePt t="79474" x="3533775" y="4937125"/>
          <p14:tracePt t="79482" x="3482975" y="4979988"/>
          <p14:tracePt t="79490" x="3475038" y="4979988"/>
          <p14:tracePt t="79498" x="3457575" y="4997450"/>
          <p14:tracePt t="79506" x="3449638" y="5005388"/>
          <p14:tracePt t="79546" x="3424238" y="5005388"/>
          <p14:tracePt t="79554" x="3414713" y="5005388"/>
          <p14:tracePt t="79563" x="3355975" y="5022850"/>
          <p14:tracePt t="79570" x="3348038" y="5030788"/>
          <p14:tracePt t="79579" x="3305175" y="5030788"/>
          <p14:tracePt t="79586" x="3279775" y="5030788"/>
          <p14:tracePt t="79594" x="3228975" y="5030788"/>
          <p14:tracePt t="79602" x="3203575" y="5030788"/>
          <p14:tracePt t="79610" x="3194050" y="5030788"/>
          <p14:tracePt t="79634" x="3168650" y="5030788"/>
          <p14:tracePt t="79642" x="3152775" y="5030788"/>
          <p14:tracePt t="79650" x="3127375" y="5030788"/>
          <p14:tracePt t="79658" x="3100388" y="5030788"/>
          <p14:tracePt t="79666" x="3067050" y="5030788"/>
          <p14:tracePt t="79674" x="3024188" y="5013325"/>
          <p14:tracePt t="79682" x="2973388" y="4997450"/>
          <p14:tracePt t="79690" x="2905125" y="4962525"/>
          <p14:tracePt t="79698" x="2879725" y="4929188"/>
          <p14:tracePt t="79706" x="2828925" y="4903788"/>
          <p14:tracePt t="79714" x="2803525" y="4868863"/>
          <p14:tracePt t="79722" x="2770188" y="4852988"/>
          <p14:tracePt t="79730" x="2744788" y="4843463"/>
          <p14:tracePt t="79738" x="2744788" y="4827588"/>
          <p14:tracePt t="79746" x="2735263" y="4818063"/>
          <p14:tracePt t="79948" x="2735263" y="4802188"/>
          <p14:tracePt t="79956" x="2744788" y="4802188"/>
          <p14:tracePt t="79963" x="2786063" y="4802188"/>
          <p14:tracePt t="79971" x="2838450" y="4802188"/>
          <p14:tracePt t="79980" x="2863850" y="4792663"/>
          <p14:tracePt t="79986" x="2889250" y="4792663"/>
          <p14:tracePt t="79996" x="2905125" y="4792663"/>
          <p14:tracePt t="80002" x="2914650" y="4792663"/>
          <p14:tracePt t="80010" x="2922588" y="4792663"/>
          <p14:tracePt t="80083" x="2947988" y="4792663"/>
          <p14:tracePt t="80091" x="2965450" y="4792663"/>
          <p14:tracePt t="80099" x="2990850" y="4792663"/>
          <p14:tracePt t="80107" x="3049588" y="4792663"/>
          <p14:tracePt t="80117" x="3117850" y="4792663"/>
          <p14:tracePt t="80123" x="3143250" y="4792663"/>
          <p14:tracePt t="80131" x="3186113" y="4792663"/>
          <p14:tracePt t="80138" x="3203575" y="4792663"/>
          <p14:tracePt t="80147" x="3211513" y="4792663"/>
          <p14:tracePt t="80244" x="3236913" y="4792663"/>
          <p14:tracePt t="80251" x="3254375" y="4792663"/>
          <p14:tracePt t="80259" x="3279775" y="4792663"/>
          <p14:tracePt t="80269" x="3305175" y="4792663"/>
          <p14:tracePt t="80275" x="3330575" y="4792663"/>
          <p14:tracePt t="80282" x="3338513" y="4792663"/>
          <p14:tracePt t="80290" x="3381375" y="4792663"/>
          <p14:tracePt t="80298" x="3432175" y="4775200"/>
          <p14:tracePt t="80306" x="3457575" y="4775200"/>
          <p14:tracePt t="80314" x="3525838" y="4741863"/>
          <p14:tracePt t="80322" x="3619500" y="4724400"/>
          <p14:tracePt t="80330" x="3687763" y="4708525"/>
          <p14:tracePt t="80338" x="3746500" y="4691063"/>
          <p14:tracePt t="80347" x="3814763" y="4657725"/>
          <p14:tracePt t="80354" x="3832225" y="4640263"/>
          <p14:tracePt t="80363" x="3873500" y="4630738"/>
          <p14:tracePt t="80370" x="3900488" y="4614863"/>
          <p14:tracePt t="80380" x="3967163" y="4579938"/>
          <p14:tracePt t="80386" x="3984625" y="4579938"/>
          <p14:tracePt t="80395" x="4060825" y="4546600"/>
          <p14:tracePt t="80402" x="4086225" y="4546600"/>
          <p14:tracePt t="80410" x="4197350" y="4529138"/>
          <p14:tracePt t="80418" x="4230688" y="4503738"/>
          <p14:tracePt t="80427" x="4273550" y="4503738"/>
          <p14:tracePt t="80434" x="4332288" y="4503738"/>
          <p14:tracePt t="80443" x="4367213" y="4503738"/>
          <p14:tracePt t="80450" x="4410075" y="4486275"/>
          <p14:tracePt t="80459" x="4451350" y="4486275"/>
          <p14:tracePt t="80466" x="4503738" y="4470400"/>
          <p14:tracePt t="80474" x="4511675" y="4470400"/>
          <p14:tracePt t="80482" x="4570413" y="4470400"/>
          <p14:tracePt t="80490" x="4579938" y="4470400"/>
          <p14:tracePt t="80498" x="4621213" y="4470400"/>
          <p14:tracePt t="80506" x="4673600" y="4452938"/>
          <p14:tracePt t="80514" x="4732338" y="4435475"/>
          <p14:tracePt t="80522" x="4749800" y="4427538"/>
          <p14:tracePt t="80531" x="4800600" y="4427538"/>
          <p14:tracePt t="80538" x="4868863" y="4427538"/>
          <p14:tracePt t="80547" x="4953000" y="4427538"/>
          <p14:tracePt t="80555" x="5038725" y="4427538"/>
          <p14:tracePt t="80563" x="5097463" y="4427538"/>
          <p14:tracePt t="80570" x="5183188" y="4427538"/>
          <p14:tracePt t="80579" x="5233988" y="4427538"/>
          <p14:tracePt t="80586" x="5276850" y="4427538"/>
          <p14:tracePt t="80594" x="5343525" y="4410075"/>
          <p14:tracePt t="80602" x="5353050" y="4410075"/>
          <p14:tracePt t="80610" x="5368925" y="4410075"/>
          <p14:tracePt t="80708" x="5360988" y="4402138"/>
          <p14:tracePt t="80716" x="5335588" y="4384675"/>
          <p14:tracePt t="80725" x="5267325" y="4351338"/>
          <p14:tracePt t="80733" x="5148263" y="4308475"/>
          <p14:tracePt t="80738" x="5054600" y="4291013"/>
          <p14:tracePt t="80747" x="4987925" y="4291013"/>
          <p14:tracePt t="80754" x="4884738" y="4291013"/>
          <p14:tracePt t="80763" x="4732338" y="4249738"/>
          <p14:tracePt t="80771" x="4613275" y="4232275"/>
          <p14:tracePt t="80780" x="4494213" y="4206875"/>
          <p14:tracePt t="80786" x="4384675" y="4206875"/>
          <p14:tracePt t="80794" x="4291013" y="4206875"/>
          <p14:tracePt t="80802" x="4205288" y="4206875"/>
          <p14:tracePt t="80810" x="4137025" y="4206875"/>
          <p14:tracePt t="80818" x="4078288" y="4206875"/>
          <p14:tracePt t="80827" x="4010025" y="4206875"/>
          <p14:tracePt t="80835" x="3967163" y="4206875"/>
          <p14:tracePt t="80843" x="3941763" y="4206875"/>
          <p14:tracePt t="80850" x="3900488" y="4206875"/>
          <p14:tracePt t="80859" x="3865563" y="4206875"/>
          <p14:tracePt t="80866" x="3840163" y="4206875"/>
          <p14:tracePt t="80874" x="3832225" y="4206875"/>
          <p14:tracePt t="80882" x="3789363" y="4214813"/>
          <p14:tracePt t="80890" x="3771900" y="4224338"/>
          <p14:tracePt t="80906" x="3763963" y="4240213"/>
          <p14:tracePt t="80922" x="3756025" y="4249738"/>
          <p14:tracePt t="80930" x="3729038" y="4265613"/>
          <p14:tracePt t="80947" x="3695700" y="4275138"/>
          <p14:tracePt t="80955" x="3670300" y="4308475"/>
          <p14:tracePt t="80963" x="3636963" y="4308475"/>
          <p14:tracePt t="80970" x="3594100" y="4341813"/>
          <p14:tracePt t="80980" x="3543300" y="4368800"/>
          <p14:tracePt t="80986" x="3517900" y="4384675"/>
          <p14:tracePt t="80995" x="3467100" y="4402138"/>
          <p14:tracePt t="81011" x="3389313" y="4435475"/>
          <p14:tracePt t="81018" x="3363913" y="4445000"/>
          <p14:tracePt t="81027" x="3348038" y="4445000"/>
          <p14:tracePt t="81034" x="3322638" y="4445000"/>
          <p14:tracePt t="81043" x="3279775" y="4445000"/>
          <p14:tracePt t="81050" x="3254375" y="4445000"/>
          <p14:tracePt t="81058" x="3203575" y="4460875"/>
          <p14:tracePt t="81066" x="3178175" y="4460875"/>
          <p14:tracePt t="81075" x="3152775" y="4460875"/>
          <p14:tracePt t="81293" x="3117850" y="4495800"/>
          <p14:tracePt t="81300" x="3117850" y="4521200"/>
          <p14:tracePt t="81309" x="3109913" y="4589463"/>
          <p14:tracePt t="81315" x="3092450" y="4614863"/>
          <p14:tracePt t="81323" x="3092450" y="4657725"/>
          <p14:tracePt t="81332" x="3092450" y="4683125"/>
          <p14:tracePt t="81339" x="3092450" y="4733925"/>
          <p14:tracePt t="81348" x="3092450" y="4759325"/>
          <p14:tracePt t="81355" x="3092450" y="4767263"/>
          <p14:tracePt t="81365" x="3092450" y="4810125"/>
          <p14:tracePt t="81371" x="3092450" y="4827588"/>
          <p14:tracePt t="81380" x="3092450" y="4860925"/>
          <p14:tracePt t="81387" x="3092450" y="4878388"/>
          <p14:tracePt t="81394" x="3092450" y="4886325"/>
          <p14:tracePt t="81403" x="3092450" y="4903788"/>
          <p14:tracePt t="81588" x="3074988" y="4903788"/>
          <p14:tracePt t="81597" x="3033713" y="4868863"/>
          <p14:tracePt t="81603" x="3024188" y="4852988"/>
          <p14:tracePt t="81610" x="3016250" y="4843463"/>
          <p14:tracePt t="81626" x="2982913" y="4818063"/>
          <p14:tracePt t="81643" x="2940050" y="4802188"/>
          <p14:tracePt t="81650" x="2922588" y="4802188"/>
          <p14:tracePt t="81658" x="2897188" y="4802188"/>
          <p14:tracePt t="81666" x="2871788" y="4802188"/>
          <p14:tracePt t="81674" x="2846388" y="4784725"/>
          <p14:tracePt t="81682" x="2795588" y="4784725"/>
          <p14:tracePt t="81690" x="2770188" y="4767263"/>
          <p14:tracePt t="81698" x="2760663" y="4767263"/>
          <p14:tracePt t="81706" x="2719388" y="4767263"/>
          <p14:tracePt t="81714" x="2701925" y="4767263"/>
          <p14:tracePt t="81956" x="2709863" y="4767263"/>
          <p14:tracePt t="81965" x="2719388" y="4767263"/>
          <p14:tracePt t="81972" x="2760663" y="4767263"/>
          <p14:tracePt t="81986" x="2786063" y="4767263"/>
          <p14:tracePt t="81996" x="2803525" y="4767263"/>
          <p14:tracePt t="82003" x="2838450" y="4767263"/>
          <p14:tracePt t="82010" x="2854325" y="4767263"/>
          <p14:tracePt t="82018" x="2897188" y="4767263"/>
          <p14:tracePt t="82027" x="2905125" y="4767263"/>
          <p14:tracePt t="82034" x="2922588" y="4767263"/>
          <p14:tracePt t="82043" x="2930525" y="4767263"/>
          <p14:tracePt t="82050" x="2955925" y="4767263"/>
          <p14:tracePt t="82059" x="2965450" y="4767263"/>
          <p14:tracePt t="82066" x="2982913" y="4767263"/>
          <p14:tracePt t="82074" x="3024188" y="4767263"/>
          <p14:tracePt t="82082" x="3033713" y="4767263"/>
          <p14:tracePt t="82090" x="3041650" y="4767263"/>
          <p14:tracePt t="82098" x="3084513" y="4767263"/>
          <p14:tracePt t="82106" x="3100388" y="4767263"/>
          <p14:tracePt t="82114" x="3152775" y="4767263"/>
          <p14:tracePt t="82123" x="3203575" y="4767263"/>
          <p14:tracePt t="82130" x="3244850" y="4767263"/>
          <p14:tracePt t="82138" x="3270250" y="4767263"/>
          <p14:tracePt t="82147" x="3313113" y="4767263"/>
          <p14:tracePt t="82154" x="3330575" y="4767263"/>
          <p14:tracePt t="82163" x="3373438" y="4767263"/>
          <p14:tracePt t="82171" x="3381375" y="4767263"/>
          <p14:tracePt t="82179" x="3406775" y="4767263"/>
          <p14:tracePt t="82186" x="3432175" y="4767263"/>
          <p14:tracePt t="82194" x="3449638" y="4767263"/>
          <p14:tracePt t="82202" x="3457575" y="4767263"/>
          <p14:tracePt t="82210" x="3475038" y="4767263"/>
          <p14:tracePt t="82218" x="3500438" y="4767263"/>
          <p14:tracePt t="82227" x="3525838" y="4767263"/>
          <p14:tracePt t="82235" x="3533775" y="4767263"/>
          <p14:tracePt t="82243" x="3576638" y="4767263"/>
          <p14:tracePt t="82250" x="3644900" y="4767263"/>
          <p14:tracePt t="82259" x="3729038" y="4767263"/>
          <p14:tracePt t="82266" x="3771900" y="4767263"/>
          <p14:tracePt t="82274" x="3832225" y="4767263"/>
          <p14:tracePt t="82282" x="3900488" y="4767263"/>
          <p14:tracePt t="82290" x="3925888" y="4767263"/>
          <p14:tracePt t="82298" x="3967163" y="4767263"/>
          <p14:tracePt t="82306" x="4002088" y="4767263"/>
          <p14:tracePt t="82314" x="4027488" y="4767263"/>
          <p14:tracePt t="82322" x="4035425" y="4759325"/>
          <p14:tracePt t="82331" x="4052888" y="4749800"/>
          <p14:tracePt t="82339" x="4060825" y="4749800"/>
          <p14:tracePt t="82347" x="4103688" y="4749800"/>
          <p14:tracePt t="82355" x="4146550" y="4733925"/>
          <p14:tracePt t="82364" x="4171950" y="4733925"/>
          <p14:tracePt t="82370" x="4205288" y="4733925"/>
          <p14:tracePt t="82380" x="4248150" y="4716463"/>
          <p14:tracePt t="82386" x="4265613" y="4699000"/>
          <p14:tracePt t="82394" x="4273550" y="4699000"/>
          <p14:tracePt t="82580" x="4298950" y="4673600"/>
          <p14:tracePt t="82627" x="4316413" y="4665663"/>
          <p14:tracePt t="82635" x="4316413" y="4648200"/>
          <p14:tracePt t="82650" x="4291013" y="4622800"/>
          <p14:tracePt t="82659" x="4265613" y="4597400"/>
          <p14:tracePt t="82666" x="4240213" y="4597400"/>
          <p14:tracePt t="82674" x="4187825" y="4597400"/>
          <p14:tracePt t="82682" x="4179888" y="4597400"/>
          <p14:tracePt t="82691" x="4154488" y="4597400"/>
          <p14:tracePt t="82698" x="4129088" y="4597400"/>
          <p14:tracePt t="82706" x="4103688" y="4597400"/>
          <p14:tracePt t="82714" x="4052888" y="4597400"/>
          <p14:tracePt t="82722" x="4044950" y="4597400"/>
          <p14:tracePt t="82730" x="4017963" y="4597400"/>
          <p14:tracePt t="82738" x="3992563" y="4597400"/>
          <p14:tracePt t="82747" x="3959225" y="4597400"/>
          <p14:tracePt t="82755" x="3873500" y="4614863"/>
          <p14:tracePt t="82763" x="3781425" y="4640263"/>
          <p14:tracePt t="82770" x="3738563" y="4640263"/>
          <p14:tracePt t="82779" x="3687763" y="4640263"/>
          <p14:tracePt t="82786" x="3627438" y="4657725"/>
          <p14:tracePt t="82794" x="3611563" y="4657725"/>
          <p14:tracePt t="82802" x="3586163" y="4657725"/>
          <p14:tracePt t="82900" x="3576638" y="4657725"/>
          <p14:tracePt t="82908" x="3551238" y="4657725"/>
          <p14:tracePt t="82919" x="3457575" y="4691063"/>
          <p14:tracePt t="82923" x="3389313" y="4708525"/>
          <p14:tracePt t="82931" x="3381375" y="4708525"/>
          <p14:tracePt t="82939" x="3355975" y="4708525"/>
          <p14:tracePt t="83379" x="3398838" y="4708525"/>
          <p14:tracePt t="83387" x="3414713" y="4708525"/>
          <p14:tracePt t="83395" x="3424238" y="4708525"/>
          <p14:tracePt t="83402" x="3449638" y="4708525"/>
          <p14:tracePt t="83410" x="3467100" y="4708525"/>
          <p14:tracePt t="83435" x="3492500" y="4708525"/>
          <p14:tracePt t="83443" x="3517900" y="4708525"/>
          <p14:tracePt t="83450" x="3525838" y="4708525"/>
          <p14:tracePt t="83459" x="3551238" y="4699000"/>
          <p14:tracePt t="83474" x="3586163" y="4699000"/>
          <p14:tracePt t="83482" x="3594100" y="4699000"/>
          <p14:tracePt t="83490" x="3619500" y="4691063"/>
          <p14:tracePt t="83498" x="3644900" y="4691063"/>
          <p14:tracePt t="83506" x="3662363" y="4691063"/>
          <p14:tracePt t="83514" x="3687763" y="4673600"/>
          <p14:tracePt t="83530" x="3746500" y="4673600"/>
          <p14:tracePt t="83538" x="3797300" y="4673600"/>
          <p14:tracePt t="83546" x="3822700" y="4657725"/>
          <p14:tracePt t="83555" x="3890963" y="4657725"/>
          <p14:tracePt t="83563" x="3951288" y="4657725"/>
          <p14:tracePt t="83570" x="4002088" y="4630738"/>
          <p14:tracePt t="83579" x="4027488" y="4614863"/>
          <p14:tracePt t="83586" x="4052888" y="4614863"/>
          <p14:tracePt t="83596" x="4086225" y="4597400"/>
          <p14:tracePt t="83610" x="4095750" y="4597400"/>
          <p14:tracePt t="83618" x="4111625" y="4597400"/>
          <p14:tracePt t="83626" x="4121150" y="4597400"/>
          <p14:tracePt t="83635" x="4129088" y="4597400"/>
          <p14:tracePt t="83643" x="4171950" y="4597400"/>
          <p14:tracePt t="83650" x="4205288" y="4579938"/>
          <p14:tracePt t="83659" x="4248150" y="4579938"/>
          <p14:tracePt t="83666" x="4273550" y="4579938"/>
          <p14:tracePt t="83674" x="4367213" y="4546600"/>
          <p14:tracePt t="83690" x="4410075" y="4546600"/>
          <p14:tracePt t="83698" x="4418013" y="4546600"/>
          <p14:tracePt t="83706" x="4435475" y="4546600"/>
          <p14:tracePt t="83892" x="4460875" y="4546600"/>
          <p14:tracePt t="83900" x="4468813" y="4546600"/>
          <p14:tracePt t="83914" x="4486275" y="4546600"/>
          <p14:tracePt t="84684" x="4468813" y="4546600"/>
          <p14:tracePt t="84692" x="4451350" y="4546600"/>
          <p14:tracePt t="84699" x="4400550" y="4546600"/>
          <p14:tracePt t="84707" x="4349750" y="4546600"/>
          <p14:tracePt t="84714" x="4324350" y="4546600"/>
          <p14:tracePt t="84723" x="4316413" y="4546600"/>
          <p14:tracePt t="84730" x="4256088" y="4546600"/>
          <p14:tracePt t="84738" x="4214813" y="4546600"/>
          <p14:tracePt t="84746" x="4187825" y="4546600"/>
          <p14:tracePt t="84755" x="4121150" y="4546600"/>
          <p14:tracePt t="84763" x="4095750" y="4546600"/>
          <p14:tracePt t="84770" x="4027488" y="4546600"/>
          <p14:tracePt t="84779" x="3984625" y="4546600"/>
          <p14:tracePt t="84786" x="3900488" y="4546600"/>
          <p14:tracePt t="84795" x="3814763" y="4546600"/>
          <p14:tracePt t="84802" x="3763963" y="4546600"/>
          <p14:tracePt t="84810" x="3687763" y="4546600"/>
          <p14:tracePt t="84818" x="3636963" y="4546600"/>
          <p14:tracePt t="84826" x="3576638" y="4546600"/>
          <p14:tracePt t="84835" x="3525838" y="4546600"/>
          <p14:tracePt t="84842" x="3467100" y="4546600"/>
          <p14:tracePt t="84850" x="3398838" y="4546600"/>
          <p14:tracePt t="84859" x="3338513" y="4546600"/>
          <p14:tracePt t="84866" x="3313113" y="4546600"/>
          <p14:tracePt t="84874" x="3262313" y="4546600"/>
          <p14:tracePt t="84890" x="3236913" y="4554538"/>
          <p14:tracePt t="84930" x="3228975" y="4554538"/>
          <p14:tracePt t="84938" x="3211513" y="4564063"/>
          <p14:tracePt t="84946" x="3186113" y="4564063"/>
          <p14:tracePt t="84955" x="3160713" y="4579938"/>
          <p14:tracePt t="84962" x="3127375" y="4579938"/>
          <p14:tracePt t="84971" x="3100388" y="4579938"/>
          <p14:tracePt t="84979" x="3092450" y="4579938"/>
          <p14:tracePt t="84986" x="3067050" y="4579938"/>
          <p14:tracePt t="85002" x="3049588" y="4589463"/>
          <p14:tracePt t="85012" x="3041650" y="4605338"/>
          <p14:tracePt t="85042" x="3016250" y="4614863"/>
          <p14:tracePt t="85140" x="2998788" y="4614863"/>
          <p14:tracePt t="85156" x="2990850" y="4614863"/>
          <p14:tracePt t="85219" x="2982913" y="4614863"/>
          <p14:tracePt t="85226" x="2940050" y="4614863"/>
          <p14:tracePt t="85235" x="2922588" y="4614863"/>
          <p14:tracePt t="85244" x="2914650" y="4630738"/>
          <p14:tracePt t="85250" x="2905125" y="4630738"/>
          <p14:tracePt t="85524" x="2889250" y="4622800"/>
          <p14:tracePt t="85539" x="2905125" y="4614863"/>
          <p14:tracePt t="85548" x="2922588" y="4614863"/>
          <p14:tracePt t="85554" x="2947988" y="4597400"/>
          <p14:tracePt t="85563" x="3008313" y="4597400"/>
          <p14:tracePt t="85570" x="3059113" y="4579938"/>
          <p14:tracePt t="85579" x="3084513" y="4572000"/>
          <p14:tracePt t="85586" x="3135313" y="4572000"/>
          <p14:tracePt t="85595" x="3178175" y="4538663"/>
          <p14:tracePt t="85602" x="3244850" y="4503738"/>
          <p14:tracePt t="85610" x="3313113" y="4486275"/>
          <p14:tracePt t="85618" x="3414713" y="4427538"/>
          <p14:tracePt t="85626" x="3500438" y="4410075"/>
          <p14:tracePt t="85634" x="3568700" y="4394200"/>
          <p14:tracePt t="85643" x="3662363" y="4351338"/>
          <p14:tracePt t="85650" x="3713163" y="4341813"/>
          <p14:tracePt t="85659" x="3756025" y="4325938"/>
          <p14:tracePt t="85666" x="3789363" y="4308475"/>
          <p14:tracePt t="85674" x="3848100" y="4291013"/>
          <p14:tracePt t="85682" x="3865563" y="4283075"/>
          <p14:tracePt t="85690" x="3890963" y="4265613"/>
          <p14:tracePt t="85698" x="3900488" y="4265613"/>
          <p14:tracePt t="85706" x="3916363" y="4265613"/>
          <p14:tracePt t="85714" x="3925888" y="4265613"/>
          <p14:tracePt t="85746" x="3941763" y="4257675"/>
          <p14:tracePt t="85770" x="3967163" y="4257675"/>
          <p14:tracePt t="85778" x="3992563" y="4240213"/>
          <p14:tracePt t="85786" x="4060825" y="4206875"/>
          <p14:tracePt t="85795" x="4078288" y="4206875"/>
          <p14:tracePt t="85802" x="4111625" y="4206875"/>
          <p14:tracePt t="85810" x="4162425" y="4189413"/>
          <p14:tracePt t="85818" x="4205288" y="4171950"/>
          <p14:tracePt t="85826" x="4273550" y="4171950"/>
          <p14:tracePt t="85834" x="4332288" y="4164013"/>
          <p14:tracePt t="85843" x="4367213" y="4164013"/>
          <p14:tracePt t="85850" x="4410075" y="4130675"/>
          <p14:tracePt t="85858" x="4435475" y="4130675"/>
          <p14:tracePt t="85866" x="4451350" y="4130675"/>
          <p14:tracePt t="85877" x="4494213" y="4113213"/>
          <p14:tracePt t="85882" x="4503738" y="4113213"/>
          <p14:tracePt t="85890" x="4519613" y="4105275"/>
          <p14:tracePt t="85898" x="4545013" y="4105275"/>
          <p14:tracePt t="85906" x="4554538" y="4087813"/>
          <p14:tracePt t="85914" x="4562475" y="4087813"/>
          <p14:tracePt t="85922" x="4595813" y="4062413"/>
          <p14:tracePt t="85946" x="4605338" y="4062413"/>
          <p14:tracePt t="85970" x="4621213" y="4052888"/>
          <p14:tracePt t="85979" x="4630738" y="4037013"/>
          <p14:tracePt t="86010" x="4638675" y="4027488"/>
          <p14:tracePt t="86026" x="4664075" y="4027488"/>
          <p14:tracePt t="86035" x="4699000" y="3994150"/>
          <p14:tracePt t="86042" x="4706938" y="3986213"/>
          <p14:tracePt t="86059" x="4724400" y="3968750"/>
          <p14:tracePt t="86066" x="4732338" y="3968750"/>
          <p14:tracePt t="86074" x="4749800" y="3968750"/>
          <p14:tracePt t="86098" x="4757738" y="3960813"/>
          <p14:tracePt t="88108" x="4757738" y="3994150"/>
          <p14:tracePt t="88115" x="4757738" y="4002088"/>
          <p14:tracePt t="88124" x="4757738" y="4044950"/>
          <p14:tracePt t="88132" x="4757738" y="4070350"/>
          <p14:tracePt t="88138" x="4757738" y="4121150"/>
          <p14:tracePt t="88146" x="4749800" y="4146550"/>
          <p14:tracePt t="88155" x="4740275" y="4171950"/>
          <p14:tracePt t="88162" x="4724400" y="4171950"/>
          <p14:tracePt t="88170" x="4699000" y="4171950"/>
          <p14:tracePt t="88195" x="4689475" y="4171950"/>
          <p14:tracePt t="88364" x="4689475" y="4197350"/>
          <p14:tracePt t="88387" x="4689475" y="4214813"/>
          <p14:tracePt t="88402" x="4732338" y="4214813"/>
          <p14:tracePt t="88410" x="4740275" y="4214813"/>
          <p14:tracePt t="88476" x="4714875" y="4224338"/>
          <p14:tracePt t="88484" x="4699000" y="4224338"/>
          <p14:tracePt t="88491" x="4689475" y="4224338"/>
          <p14:tracePt t="88530" x="4681538" y="4224338"/>
          <p14:tracePt t="88546" x="4664075" y="4224338"/>
          <p14:tracePt t="88554" x="4638675" y="4240213"/>
          <p14:tracePt t="88562" x="4630738" y="4240213"/>
          <p14:tracePt t="88570" x="4613275" y="4240213"/>
          <p14:tracePt t="88579" x="4570413" y="4265613"/>
          <p14:tracePt t="88586" x="4562475" y="4265613"/>
          <p14:tracePt t="88594" x="4545013" y="4265613"/>
          <p14:tracePt t="88602" x="4511675" y="4265613"/>
          <p14:tracePt t="88612" x="4476750" y="4265613"/>
          <p14:tracePt t="88618" x="4468813" y="4283075"/>
          <p14:tracePt t="88626" x="4443413" y="4283075"/>
          <p14:tracePt t="88634" x="4400550" y="4283075"/>
          <p14:tracePt t="88642" x="4349750" y="4283075"/>
          <p14:tracePt t="88650" x="4324350" y="4283075"/>
          <p14:tracePt t="88659" x="4298950" y="4283075"/>
          <p14:tracePt t="88666" x="4273550" y="4283075"/>
          <p14:tracePt t="88674" x="4222750" y="4283075"/>
          <p14:tracePt t="88682" x="4214813" y="4291013"/>
          <p14:tracePt t="88690" x="4205288" y="4291013"/>
          <p14:tracePt t="88698" x="4171950" y="4308475"/>
          <p14:tracePt t="88706" x="4162425" y="4308475"/>
          <p14:tracePt t="88722" x="4137025" y="4316413"/>
          <p14:tracePt t="88730" x="4121150" y="4333875"/>
          <p14:tracePt t="88738" x="4111625" y="4341813"/>
          <p14:tracePt t="88746" x="4086225" y="4359275"/>
          <p14:tracePt t="88754" x="4070350" y="4368800"/>
          <p14:tracePt t="88762" x="4017963" y="4384675"/>
          <p14:tracePt t="88770" x="3984625" y="4410075"/>
          <p14:tracePt t="88778" x="3959225" y="4427538"/>
          <p14:tracePt t="88786" x="3925888" y="4445000"/>
          <p14:tracePt t="88795" x="3857625" y="4495800"/>
          <p14:tracePt t="88812" x="3832225" y="4513263"/>
          <p14:tracePt t="88818" x="3797300" y="4513263"/>
          <p14:tracePt t="88826" x="3789363" y="4521200"/>
          <p14:tracePt t="88842" x="3781425" y="4521200"/>
          <p14:tracePt t="88850" x="3746500" y="4546600"/>
          <p14:tracePt t="88859" x="3738563" y="4546600"/>
          <p14:tracePt t="88866" x="3729038" y="4546600"/>
          <p14:tracePt t="88939" x="3713163" y="4546600"/>
          <p14:tracePt t="88946" x="3703638" y="4546600"/>
          <p14:tracePt t="88955" x="3678238" y="4546600"/>
          <p14:tracePt t="88979" x="3662363" y="4546600"/>
          <p14:tracePt t="88986" x="3652838" y="4546600"/>
          <p14:tracePt t="88997" x="3636963" y="4546600"/>
          <p14:tracePt t="89003" x="3611563" y="4546600"/>
          <p14:tracePt t="89011" x="3602038" y="4529138"/>
          <p14:tracePt t="89019" x="3594100" y="4529138"/>
          <p14:tracePt t="89026" x="3576638" y="4521200"/>
          <p14:tracePt t="89035" x="3551238" y="4521200"/>
          <p14:tracePt t="89051" x="3508375" y="4486275"/>
          <p14:tracePt t="89060" x="3475038" y="4478338"/>
          <p14:tracePt t="89066" x="3449638" y="4460875"/>
          <p14:tracePt t="89075" x="3432175" y="4460875"/>
          <p14:tracePt t="89082" x="3389313" y="4445000"/>
          <p14:tracePt t="89091" x="3322638" y="4410075"/>
          <p14:tracePt t="89099" x="3262313" y="4394200"/>
          <p14:tracePt t="89106" x="3211513" y="4394200"/>
          <p14:tracePt t="89114" x="3203575" y="4394200"/>
          <p14:tracePt t="89123" x="3194050" y="4384675"/>
          <p14:tracePt t="89130" x="3178175" y="4384675"/>
          <p14:tracePt t="89219" x="3168650" y="4384675"/>
          <p14:tracePt t="89228" x="3152775" y="4384675"/>
          <p14:tracePt t="89276" x="3143250" y="4384675"/>
          <p14:tracePt t="89283" x="3127375" y="4402138"/>
          <p14:tracePt t="89299" x="3100388" y="4410075"/>
          <p14:tracePt t="89314" x="3092450" y="4427538"/>
          <p14:tracePt t="89322" x="3049588" y="4427538"/>
          <p14:tracePt t="89330" x="3041650" y="4435475"/>
          <p14:tracePt t="89338" x="3024188" y="4435475"/>
          <p14:tracePt t="89346" x="3016250" y="4435475"/>
          <p14:tracePt t="89354" x="2990850" y="4435475"/>
          <p14:tracePt t="89411" x="2973388" y="4435475"/>
          <p14:tracePt t="89428" x="2965450" y="4452938"/>
          <p14:tracePt t="89451" x="2947988" y="4478338"/>
          <p14:tracePt t="89462" x="2922588" y="4486275"/>
          <p14:tracePt t="89470" x="2914650" y="4503738"/>
          <p14:tracePt t="89475" x="2879725" y="4529138"/>
          <p14:tracePt t="89482" x="2838450" y="4546600"/>
          <p14:tracePt t="89490" x="2820988" y="4554538"/>
          <p14:tracePt t="89498" x="2795588" y="4579938"/>
          <p14:tracePt t="89506" x="2770188" y="4614863"/>
          <p14:tracePt t="89514" x="2752725" y="4614863"/>
          <p14:tracePt t="89524" x="2709863" y="4614863"/>
          <p14:tracePt t="89533" x="2701925" y="4622800"/>
          <p14:tracePt t="89540" x="2693988" y="4622800"/>
          <p14:tracePt t="89548" x="2659063" y="4640263"/>
          <p14:tracePt t="89556" x="2633663" y="4657725"/>
          <p14:tracePt t="89692" x="2633663" y="4648200"/>
          <p14:tracePt t="89700" x="2651125" y="4640263"/>
          <p14:tracePt t="89709" x="2676525" y="4614863"/>
          <p14:tracePt t="89716" x="2709863" y="4597400"/>
          <p14:tracePt t="89732" x="2719388" y="4589463"/>
          <p14:tracePt t="89742" x="2744788" y="4589463"/>
          <p14:tracePt t="89747" x="2752725" y="4572000"/>
          <p14:tracePt t="89754" x="2770188" y="4572000"/>
          <p14:tracePt t="89764" x="2795588" y="4529138"/>
          <p14:tracePt t="89770" x="2820988" y="4529138"/>
          <p14:tracePt t="89780" x="2846388" y="4529138"/>
          <p14:tracePt t="89787" x="2914650" y="4495800"/>
          <p14:tracePt t="89796" x="2930525" y="4470400"/>
          <p14:tracePt t="89803" x="3024188" y="4435475"/>
          <p14:tracePt t="89811" x="3067050" y="4419600"/>
          <p14:tracePt t="89818" x="3117850" y="4368800"/>
          <p14:tracePt t="89826" x="3194050" y="4291013"/>
          <p14:tracePt t="89843" x="3219450" y="4275138"/>
          <p14:tracePt t="89850" x="3236913" y="4265613"/>
          <p14:tracePt t="89860" x="3244850" y="4249738"/>
          <p14:tracePt t="89878" x="3305175" y="4206875"/>
          <p14:tracePt t="89891" x="3322638" y="4197350"/>
          <p14:tracePt t="89914" x="3330575" y="4181475"/>
          <p14:tracePt t="89930" x="3373438" y="4171950"/>
          <p14:tracePt t="89939" x="3389313" y="4156075"/>
          <p14:tracePt t="89947" x="3414713" y="4130675"/>
          <p14:tracePt t="89955" x="3441700" y="4113213"/>
          <p14:tracePt t="89963" x="3457575" y="4105275"/>
          <p14:tracePt t="89970" x="3467100" y="4087813"/>
          <p14:tracePt t="89980" x="3492500" y="4062413"/>
          <p14:tracePt t="89986" x="3543300" y="4027488"/>
          <p14:tracePt t="89996" x="3568700" y="4002088"/>
          <p14:tracePt t="90003" x="3619500" y="3968750"/>
          <p14:tracePt t="90011" x="3687763" y="3935413"/>
          <p14:tracePt t="90019" x="3695700" y="3925888"/>
          <p14:tracePt t="90026" x="3738563" y="3908425"/>
          <p14:tracePt t="90043" x="3756025" y="3900488"/>
          <p14:tracePt t="90050" x="3763963" y="3900488"/>
          <p14:tracePt t="90059" x="3789363" y="3900488"/>
          <p14:tracePt t="90066" x="3806825" y="3883025"/>
          <p14:tracePt t="90075" x="3814763" y="3875088"/>
          <p14:tracePt t="90091" x="3822700" y="3857625"/>
          <p14:tracePt t="90098" x="3857625" y="3849688"/>
          <p14:tracePt t="90107" x="3883025" y="3849688"/>
          <p14:tracePt t="90115" x="3925888" y="3849688"/>
          <p14:tracePt t="90123" x="3941763" y="3832225"/>
          <p14:tracePt t="90131" x="3967163" y="3806825"/>
          <p14:tracePt t="90139" x="3992563" y="3790950"/>
          <p14:tracePt t="90147" x="4017963" y="3790950"/>
          <p14:tracePt t="90155" x="4035425" y="3781425"/>
          <p14:tracePt t="90163" x="4078288" y="3763963"/>
          <p14:tracePt t="90171" x="4103688" y="3738563"/>
          <p14:tracePt t="90195" x="4137025" y="3722688"/>
          <p14:tracePt t="90211" x="4146550" y="3713163"/>
          <p14:tracePt t="90219" x="4154488" y="3713163"/>
          <p14:tracePt t="90226" x="4171950" y="3697288"/>
          <p14:tracePt t="90275" x="4214813" y="3697288"/>
          <p14:tracePt t="90283" x="4240213" y="3697288"/>
          <p14:tracePt t="90291" x="4306888" y="3662363"/>
          <p14:tracePt t="90299" x="4316413" y="3654425"/>
          <p14:tracePt t="90307" x="4375150" y="3636963"/>
          <p14:tracePt t="90315" x="4384675" y="3629025"/>
          <p14:tracePt t="90323" x="4410075" y="3629025"/>
          <p14:tracePt t="90332" x="4443413" y="3594100"/>
          <p14:tracePt t="90339" x="4451350" y="3586163"/>
          <p14:tracePt t="90363" x="4468813" y="3568700"/>
          <p14:tracePt t="90371" x="4494213" y="3560763"/>
          <p14:tracePt t="90387" x="4503738" y="3560763"/>
          <p14:tracePt t="90395" x="4537075" y="3535363"/>
          <p14:tracePt t="90403" x="4562475" y="3502025"/>
          <p14:tracePt t="90428" x="4579938" y="3492500"/>
          <p14:tracePt t="90435" x="4605338" y="3459163"/>
          <p14:tracePt t="90444" x="4613275" y="3449638"/>
          <p14:tracePt t="90451" x="4630738" y="3441700"/>
          <p14:tracePt t="90460" x="4638675" y="3441700"/>
          <p14:tracePt t="90467" x="4646613" y="3424238"/>
          <p14:tracePt t="90483" x="4681538" y="3382963"/>
          <p14:tracePt t="90491" x="4689475" y="3373438"/>
          <p14:tracePt t="90499" x="4706938" y="3373438"/>
          <p14:tracePt t="90507" x="4740275" y="3355975"/>
          <p14:tracePt t="90515" x="4757738" y="3330575"/>
          <p14:tracePt t="90523" x="4775200" y="3314700"/>
          <p14:tracePt t="90532" x="4783138" y="3305175"/>
          <p14:tracePt t="90539" x="4808538" y="3289300"/>
          <p14:tracePt t="90555" x="4843463" y="3279775"/>
          <p14:tracePt t="90565" x="4851400" y="3246438"/>
          <p14:tracePt t="90571" x="4868863" y="3238500"/>
          <p14:tracePt t="90581" x="4894263" y="3211513"/>
          <p14:tracePt t="90587" x="4902200" y="3195638"/>
          <p14:tracePt t="90595" x="4935538" y="3152775"/>
          <p14:tracePt t="90603" x="4962525" y="3127375"/>
          <p14:tracePt t="90611" x="4995863" y="3094038"/>
          <p14:tracePt t="90619" x="5021263" y="3094038"/>
          <p14:tracePt t="90627" x="5054600" y="3067050"/>
          <p14:tracePt t="90635" x="5064125" y="3051175"/>
          <p14:tracePt t="90643" x="5072063" y="3041650"/>
          <p14:tracePt t="90660" x="5072063" y="3025775"/>
          <p14:tracePt t="90667" x="5089525" y="3016250"/>
          <p14:tracePt t="90677" x="5114925" y="2990850"/>
          <p14:tracePt t="90691" x="5132388" y="2957513"/>
          <p14:tracePt t="90957" x="5132388" y="2965450"/>
          <p14:tracePt t="90964" x="5132388" y="2974975"/>
          <p14:tracePt t="90981" x="5132388" y="2990850"/>
          <p14:tracePt t="90988" x="5132388" y="3000375"/>
          <p14:tracePt t="90998" x="5132388" y="3025775"/>
          <p14:tracePt t="91004" x="5122863" y="3051175"/>
          <p14:tracePt t="91011" x="5106988" y="3084513"/>
          <p14:tracePt t="91018" x="5089525" y="3127375"/>
          <p14:tracePt t="91026" x="5080000" y="3178175"/>
          <p14:tracePt t="91035" x="5021263" y="3271838"/>
          <p14:tracePt t="91043" x="5003800" y="3314700"/>
          <p14:tracePt t="91050" x="5003800" y="3382963"/>
          <p14:tracePt t="91059" x="4987925" y="3424238"/>
          <p14:tracePt t="91066" x="4987925" y="3449638"/>
          <p14:tracePt t="91075" x="4978400" y="3467100"/>
          <p14:tracePt t="91083" x="4978400" y="3492500"/>
          <p14:tracePt t="91091" x="4978400" y="3502025"/>
          <p14:tracePt t="91107" x="4978400" y="3517900"/>
          <p14:tracePt t="91123" x="4953000" y="3543300"/>
          <p14:tracePt t="91139" x="4953000" y="3552825"/>
          <p14:tracePt t="91147" x="4953000" y="3578225"/>
          <p14:tracePt t="91155" x="4953000" y="3629025"/>
          <p14:tracePt t="91164" x="4953000" y="3654425"/>
          <p14:tracePt t="91179" x="4953000" y="3662363"/>
          <p14:tracePt t="91187" x="4953000" y="3687763"/>
          <p14:tracePt t="91397" x="4935538" y="3705225"/>
          <p14:tracePt t="91404" x="4927600" y="3713163"/>
          <p14:tracePt t="91636" x="4927600" y="3697288"/>
          <p14:tracePt t="91646" x="4945063" y="3697288"/>
          <p14:tracePt t="91652" x="4953000" y="3687763"/>
          <p14:tracePt t="91675" x="4978400" y="3671888"/>
          <p14:tracePt t="91691" x="4995863" y="3671888"/>
          <p14:tracePt t="91699" x="5021263" y="3646488"/>
          <p14:tracePt t="91707" x="5029200" y="3636963"/>
          <p14:tracePt t="91715" x="5046663" y="3636963"/>
          <p14:tracePt t="91723" x="5072063" y="3619500"/>
          <p14:tracePt t="91731" x="5097463" y="3603625"/>
          <p14:tracePt t="91739" x="5191125" y="3568700"/>
          <p14:tracePt t="91747" x="5216525" y="3568700"/>
          <p14:tracePt t="91755" x="5249863" y="3552825"/>
          <p14:tracePt t="91763" x="5292725" y="3543300"/>
          <p14:tracePt t="91771" x="5318125" y="3543300"/>
          <p14:tracePt t="91779" x="5386388" y="3543300"/>
          <p14:tracePt t="91786" x="5446713" y="3543300"/>
          <p14:tracePt t="91796" x="5497513" y="3527425"/>
          <p14:tracePt t="91802" x="5556250" y="3527425"/>
          <p14:tracePt t="91812" x="5607050" y="3527425"/>
          <p14:tracePt t="91818" x="5632450" y="3509963"/>
          <p14:tracePt t="91826" x="5641975" y="3502025"/>
          <p14:tracePt t="94683" x="5641975" y="3484563"/>
          <p14:tracePt t="94699" x="5632450" y="3492500"/>
          <p14:tracePt t="94851" x="5599113" y="3502025"/>
          <p14:tracePt t="94882" x="5591175" y="3517900"/>
          <p14:tracePt t="94891" x="5581650" y="3517900"/>
          <p14:tracePt t="94898" x="5565775" y="3527425"/>
          <p14:tracePt t="94906" x="5556250" y="3527425"/>
          <p14:tracePt t="94915" x="5530850" y="3552825"/>
          <p14:tracePt t="94922" x="5513388" y="3568700"/>
          <p14:tracePt t="94930" x="5472113" y="3594100"/>
          <p14:tracePt t="94938" x="5454650" y="3619500"/>
          <p14:tracePt t="94946" x="5429250" y="3654425"/>
          <p14:tracePt t="94954" x="5411788" y="3662363"/>
          <p14:tracePt t="94962" x="5411788" y="3687763"/>
          <p14:tracePt t="94970" x="5403850" y="3722688"/>
          <p14:tracePt t="94986" x="5403850" y="3748088"/>
          <p14:tracePt t="94995" x="5386388" y="3756025"/>
          <p14:tracePt t="95002" x="5360988" y="3798888"/>
          <p14:tracePt t="95011" x="5343525" y="3832225"/>
          <p14:tracePt t="95018" x="5335588" y="3857625"/>
          <p14:tracePt t="95027" x="5318125" y="3908425"/>
          <p14:tracePt t="95034" x="5318125" y="3968750"/>
          <p14:tracePt t="95042" x="5267325" y="4019550"/>
          <p14:tracePt t="95050" x="5267325" y="4105275"/>
          <p14:tracePt t="95058" x="5249863" y="4156075"/>
          <p14:tracePt t="95066" x="5249863" y="4181475"/>
          <p14:tracePt t="95075" x="5249863" y="4224338"/>
          <p14:tracePt t="95082" x="5249863" y="4240213"/>
          <p14:tracePt t="95090" x="5249863" y="4249738"/>
          <p14:tracePt t="95098" x="5249863" y="4275138"/>
          <p14:tracePt t="95106" x="5241925" y="4300538"/>
          <p14:tracePt t="95138" x="5241925" y="4351338"/>
          <p14:tracePt t="95146" x="5224463" y="4359275"/>
          <p14:tracePt t="95154" x="5216525" y="4376738"/>
          <p14:tracePt t="95162" x="5199063" y="4384675"/>
          <p14:tracePt t="95170" x="5191125" y="4410075"/>
          <p14:tracePt t="95178" x="5114925" y="4486275"/>
          <p14:tracePt t="95186" x="5080000" y="4554538"/>
          <p14:tracePt t="95195" x="5003800" y="4630738"/>
          <p14:tracePt t="95202" x="4945063" y="4733925"/>
          <p14:tracePt t="95211" x="4894263" y="4759325"/>
          <p14:tracePt t="95218" x="4868863" y="4810125"/>
          <p14:tracePt t="95227" x="4851400" y="4818063"/>
          <p14:tracePt t="95234" x="4843463" y="4835525"/>
          <p14:tracePt t="95242" x="4843463" y="4843463"/>
          <p14:tracePt t="95250" x="4818063" y="4860925"/>
          <p14:tracePt t="95258" x="4800600" y="4868863"/>
          <p14:tracePt t="95323" x="4791075" y="4886325"/>
          <p14:tracePt t="95338" x="4775200" y="4886325"/>
          <p14:tracePt t="95346" x="4749800" y="4886325"/>
          <p14:tracePt t="95362" x="4740275" y="4894263"/>
          <p14:tracePt t="95370" x="4732338" y="4894263"/>
          <p14:tracePt t="95379" x="4714875" y="4894263"/>
          <p14:tracePt t="95386" x="4689475" y="4894263"/>
          <p14:tracePt t="95435" x="4681538" y="4894263"/>
          <p14:tracePt t="95579" x="4656138" y="4919663"/>
          <p14:tracePt t="95602" x="4638675" y="4937125"/>
          <p14:tracePt t="95618" x="4613275" y="4962525"/>
          <p14:tracePt t="95626" x="4595813" y="4972050"/>
          <p14:tracePt t="95635" x="4570413" y="5005388"/>
          <p14:tracePt t="95650" x="4545013" y="5048250"/>
          <p14:tracePt t="95658" x="4529138" y="5081588"/>
          <p14:tracePt t="95666" x="4511675" y="5124450"/>
          <p14:tracePt t="95675" x="4494213" y="5149850"/>
          <p14:tracePt t="95682" x="4468813" y="5200650"/>
          <p14:tracePt t="95690" x="4451350" y="5226050"/>
          <p14:tracePt t="95698" x="4435475" y="5294313"/>
          <p14:tracePt t="95706" x="4400550" y="5327650"/>
          <p14:tracePt t="95714" x="4375150" y="5370513"/>
          <p14:tracePt t="95730" x="4306888" y="5387975"/>
          <p14:tracePt t="95738" x="4298950" y="5405438"/>
          <p14:tracePt t="95754" x="4281488" y="5405438"/>
          <p14:tracePt t="95762" x="4256088" y="5405438"/>
          <p14:tracePt t="95770" x="4248150" y="5405438"/>
          <p14:tracePt t="95818" x="4230688" y="5405438"/>
          <p14:tracePt t="95826" x="4222750" y="5405438"/>
          <p14:tracePt t="95835" x="4162425" y="5405438"/>
          <p14:tracePt t="95842" x="4121150" y="5405438"/>
          <p14:tracePt t="95850" x="4078288" y="5405438"/>
          <p14:tracePt t="95858" x="4010025" y="5405438"/>
          <p14:tracePt t="95866" x="3925888" y="5405438"/>
          <p14:tracePt t="95875" x="3806825" y="5421313"/>
          <p14:tracePt t="95882" x="3713163" y="5456238"/>
          <p14:tracePt t="95890" x="3662363" y="5456238"/>
          <p14:tracePt t="95898" x="3652838" y="5472113"/>
          <p14:tracePt t="95922" x="3644900" y="5472113"/>
          <p14:tracePt t="95938" x="3602038" y="5472113"/>
          <p14:tracePt t="95978" x="3586163" y="5472113"/>
          <p14:tracePt t="95986" x="3559175" y="5456238"/>
          <p14:tracePt t="95995" x="3517900" y="5438775"/>
          <p14:tracePt t="96002" x="3500438" y="5421313"/>
          <p14:tracePt t="96011" x="3492500" y="5413375"/>
          <p14:tracePt t="96018" x="3467100" y="5387975"/>
          <p14:tracePt t="96027" x="3432175" y="5353050"/>
          <p14:tracePt t="96034" x="3432175" y="5345113"/>
          <p14:tracePt t="96042" x="3414713" y="5302250"/>
          <p14:tracePt t="96050" x="3389313" y="5235575"/>
          <p14:tracePt t="96066" x="3389313" y="5226050"/>
          <p14:tracePt t="96075" x="3373438" y="5167313"/>
          <p14:tracePt t="96138" x="3373438" y="5149850"/>
          <p14:tracePt t="96146" x="3373438" y="5124450"/>
          <p14:tracePt t="96155" x="3373438" y="5099050"/>
          <p14:tracePt t="96163" x="3398838" y="5056188"/>
          <p14:tracePt t="96171" x="3398838" y="5038725"/>
          <p14:tracePt t="96187" x="3424238" y="5013325"/>
          <p14:tracePt t="96196" x="3432175" y="5013325"/>
          <p14:tracePt t="96203" x="3449638" y="5005388"/>
          <p14:tracePt t="96219" x="3457575" y="4987925"/>
          <p14:tracePt t="96226" x="3467100" y="4979988"/>
          <p14:tracePt t="96627" x="3457575" y="4979988"/>
          <p14:tracePt t="96635" x="3457575" y="5022850"/>
          <p14:tracePt t="96643" x="3457575" y="5030788"/>
          <p14:tracePt t="96650" x="3475038" y="5064125"/>
          <p14:tracePt t="96658" x="3492500" y="5124450"/>
          <p14:tracePt t="96666" x="3517900" y="5175250"/>
          <p14:tracePt t="96675" x="3533775" y="5218113"/>
          <p14:tracePt t="96682" x="3533775" y="5286375"/>
          <p14:tracePt t="96690" x="3533775" y="5345113"/>
          <p14:tracePt t="96698" x="3533775" y="5370513"/>
          <p14:tracePt t="96706" x="3533775" y="5421313"/>
          <p14:tracePt t="96714" x="3533775" y="5446713"/>
          <p14:tracePt t="96722" x="3533775" y="5472113"/>
          <p14:tracePt t="96730" x="3551238" y="5489575"/>
          <p14:tracePt t="96746" x="3559175" y="5497513"/>
          <p14:tracePt t="96754" x="3568700" y="5497513"/>
          <p14:tracePt t="96762" x="3586163" y="5497513"/>
          <p14:tracePt t="96778" x="3594100" y="5507038"/>
          <p14:tracePt t="96794" x="3636963" y="5507038"/>
          <p14:tracePt t="96802" x="3644900" y="5507038"/>
          <p14:tracePt t="96811" x="3670300" y="5507038"/>
          <p14:tracePt t="96818" x="3721100" y="5507038"/>
          <p14:tracePt t="96827" x="3763963" y="5507038"/>
          <p14:tracePt t="96834" x="3789363" y="5507038"/>
          <p14:tracePt t="96842" x="3822700" y="5489575"/>
          <p14:tracePt t="96850" x="3840163" y="5456238"/>
          <p14:tracePt t="96858" x="3890963" y="5387975"/>
          <p14:tracePt t="96866" x="3916363" y="5362575"/>
          <p14:tracePt t="96876" x="3933825" y="5327650"/>
          <p14:tracePt t="96882" x="3967163" y="5302250"/>
          <p14:tracePt t="96890" x="3976688" y="5302250"/>
          <p14:tracePt t="96898" x="3984625" y="5286375"/>
          <p14:tracePt t="96906" x="4002088" y="5286375"/>
          <p14:tracePt t="96979" x="4027488" y="5260975"/>
          <p14:tracePt t="96987" x="4035425" y="5251450"/>
          <p14:tracePt t="96995" x="4035425" y="5208588"/>
          <p14:tracePt t="97003" x="4052888" y="5157788"/>
          <p14:tracePt t="97013" x="4086225" y="5091113"/>
          <p14:tracePt t="97019" x="4103688" y="5048250"/>
          <p14:tracePt t="97026" x="4103688" y="5005388"/>
          <p14:tracePt t="97035" x="4121150" y="4954588"/>
          <p14:tracePt t="97042" x="4121150" y="4946650"/>
          <p14:tracePt t="97075" x="4103688" y="4911725"/>
          <p14:tracePt t="97082" x="4052888" y="4886325"/>
          <p14:tracePt t="97091" x="4010025" y="4886325"/>
          <p14:tracePt t="97098" x="3925888" y="4886325"/>
          <p14:tracePt t="97107" x="3840163" y="4886325"/>
          <p14:tracePt t="97114" x="3789363" y="4886325"/>
          <p14:tracePt t="97122" x="3781425" y="4886325"/>
          <p14:tracePt t="97130" x="3763963" y="4886325"/>
          <p14:tracePt t="97146" x="3756025" y="4886325"/>
          <p14:tracePt t="97170" x="3729038" y="4886325"/>
          <p14:tracePt t="97179" x="3713163" y="4886325"/>
          <p14:tracePt t="97186" x="3703638" y="4886325"/>
          <p14:tracePt t="97195" x="3678238" y="4886325"/>
          <p14:tracePt t="97202" x="3644900" y="4979988"/>
          <p14:tracePt t="97211" x="3611563" y="5048250"/>
          <p14:tracePt t="97219" x="3611563" y="5073650"/>
          <p14:tracePt t="97227" x="3594100" y="5106988"/>
          <p14:tracePt t="97234" x="3559175" y="5149850"/>
          <p14:tracePt t="97250" x="3543300" y="5183188"/>
          <p14:tracePt t="97258" x="3543300" y="5208588"/>
          <p14:tracePt t="97266" x="3543300" y="5218113"/>
          <p14:tracePt t="97275" x="3551238" y="5260975"/>
          <p14:tracePt t="97282" x="3586163" y="5294313"/>
          <p14:tracePt t="97291" x="3627438" y="5345113"/>
          <p14:tracePt t="97298" x="3662363" y="5370513"/>
          <p14:tracePt t="97306" x="3713163" y="5421313"/>
          <p14:tracePt t="97315" x="3721100" y="5430838"/>
          <p14:tracePt t="97322" x="3763963" y="5446713"/>
          <p14:tracePt t="97330" x="3771900" y="5446713"/>
          <p14:tracePt t="97338" x="3806825" y="5456238"/>
          <p14:tracePt t="97346" x="3848100" y="5456238"/>
          <p14:tracePt t="97354" x="3873500" y="5472113"/>
          <p14:tracePt t="97362" x="3908425" y="5489575"/>
          <p14:tracePt t="97370" x="3933825" y="5489575"/>
          <p14:tracePt t="97378" x="3976688" y="5489575"/>
          <p14:tracePt t="97386" x="4002088" y="5489575"/>
          <p14:tracePt t="97394" x="4052888" y="5489575"/>
          <p14:tracePt t="97402" x="4095750" y="5489575"/>
          <p14:tracePt t="97411" x="4162425" y="5489575"/>
          <p14:tracePt t="97418" x="4222750" y="5489575"/>
          <p14:tracePt t="97427" x="4273550" y="5446713"/>
          <p14:tracePt t="97435" x="4324350" y="5395913"/>
          <p14:tracePt t="97442" x="4359275" y="5327650"/>
          <p14:tracePt t="97450" x="4392613" y="5260975"/>
          <p14:tracePt t="97458" x="4392613" y="5235575"/>
          <p14:tracePt t="97466" x="4392613" y="5167313"/>
          <p14:tracePt t="97475" x="4392613" y="5124450"/>
          <p14:tracePt t="97482" x="4392613" y="5073650"/>
          <p14:tracePt t="97491" x="4392613" y="5030788"/>
          <p14:tracePt t="97498" x="4384675" y="4987925"/>
          <p14:tracePt t="97506" x="4316413" y="4911725"/>
          <p14:tracePt t="97514" x="4214813" y="4852988"/>
          <p14:tracePt t="97522" x="4111625" y="4792663"/>
          <p14:tracePt t="97530" x="4044950" y="4775200"/>
          <p14:tracePt t="97538" x="3951288" y="4741863"/>
          <p14:tracePt t="97546" x="3908425" y="4741863"/>
          <p14:tracePt t="97556" x="3857625" y="4724400"/>
          <p14:tracePt t="97564" x="3832225" y="4724400"/>
          <p14:tracePt t="97572" x="3789363" y="4724400"/>
          <p14:tracePt t="97579" x="3756025" y="4733925"/>
          <p14:tracePt t="97586" x="3695700" y="4741863"/>
          <p14:tracePt t="97595" x="3594100" y="4784725"/>
          <p14:tracePt t="97602" x="3517900" y="4860925"/>
          <p14:tracePt t="97611" x="3449638" y="4919663"/>
          <p14:tracePt t="97618" x="3363913" y="5022850"/>
          <p14:tracePt t="97628" x="3305175" y="5116513"/>
          <p14:tracePt t="97635" x="3262313" y="5243513"/>
          <p14:tracePt t="97642" x="3203575" y="5395913"/>
          <p14:tracePt t="97650" x="3186113" y="5456238"/>
          <p14:tracePt t="97658" x="3186113" y="5549900"/>
          <p14:tracePt t="97666" x="3186113" y="5591175"/>
          <p14:tracePt t="97675" x="3186113" y="5616575"/>
          <p14:tracePt t="97682" x="3194050" y="5668963"/>
          <p14:tracePt t="97690" x="3219450" y="5694363"/>
          <p14:tracePt t="97698" x="3270250" y="5745163"/>
          <p14:tracePt t="97706" x="3313113" y="5778500"/>
          <p14:tracePt t="97714" x="3363913" y="5788025"/>
          <p14:tracePt t="97723" x="3414713" y="5821363"/>
          <p14:tracePt t="97730" x="3482975" y="5854700"/>
          <p14:tracePt t="97738" x="3576638" y="5915025"/>
          <p14:tracePt t="97746" x="3670300" y="5932488"/>
          <p14:tracePt t="97755" x="3738563" y="5932488"/>
          <p14:tracePt t="97762" x="3822700" y="5932488"/>
          <p14:tracePt t="97770" x="3908425" y="5932488"/>
          <p14:tracePt t="97779" x="3992563" y="5932488"/>
          <p14:tracePt t="97786" x="4146550" y="5880100"/>
          <p14:tracePt t="97795" x="4222750" y="5821363"/>
          <p14:tracePt t="97802" x="4349750" y="5694363"/>
          <p14:tracePt t="97811" x="4435475" y="5591175"/>
          <p14:tracePt t="97818" x="4468813" y="5489575"/>
          <p14:tracePt t="97828" x="4511675" y="5395913"/>
          <p14:tracePt t="97834" x="4511675" y="5353050"/>
          <p14:tracePt t="97842" x="4511675" y="5268913"/>
          <p14:tracePt t="97850" x="4511675" y="5218113"/>
          <p14:tracePt t="97858" x="4511675" y="5157788"/>
          <p14:tracePt t="97866" x="4460875" y="5064125"/>
          <p14:tracePt t="97875" x="4418013" y="5013325"/>
          <p14:tracePt t="97882" x="4367213" y="4972050"/>
          <p14:tracePt t="97891" x="4291013" y="4894263"/>
          <p14:tracePt t="97898" x="4187825" y="4852988"/>
          <p14:tracePt t="97907" x="4146550" y="4852988"/>
          <p14:tracePt t="97914" x="4121150" y="4818063"/>
          <p14:tracePt t="97930" x="4086225" y="4818063"/>
          <p14:tracePt t="97938" x="4060825" y="4818063"/>
          <p14:tracePt t="97946" x="4017963" y="4810125"/>
          <p14:tracePt t="97955" x="4002088" y="4810125"/>
          <p14:tracePt t="97962" x="3976688" y="4810125"/>
          <p14:tracePt t="97970" x="3933825" y="4810125"/>
          <p14:tracePt t="97979" x="3900488" y="4827588"/>
          <p14:tracePt t="97986" x="3832225" y="4878388"/>
          <p14:tracePt t="97995" x="3797300" y="4979988"/>
          <p14:tracePt t="98002" x="3729038" y="5099050"/>
          <p14:tracePt t="98011" x="3687763" y="5226050"/>
          <p14:tracePt t="98018" x="3644900" y="5370513"/>
          <p14:tracePt t="98026" x="3627438" y="5438775"/>
          <p14:tracePt t="98035" x="3627438" y="5583238"/>
          <p14:tracePt t="98042" x="3627438" y="5608638"/>
          <p14:tracePt t="98050" x="3627438" y="5651500"/>
          <p14:tracePt t="98058" x="3627438" y="5668963"/>
          <p14:tracePt t="98066" x="3636963" y="5694363"/>
          <p14:tracePt t="98075" x="3644900" y="5702300"/>
          <p14:tracePt t="98082" x="3662363" y="5719763"/>
          <p14:tracePt t="98091" x="3687763" y="5727700"/>
          <p14:tracePt t="98098" x="3695700" y="5727700"/>
          <p14:tracePt t="98106" x="3756025" y="5727700"/>
          <p14:tracePt t="98115" x="3781425" y="5727700"/>
          <p14:tracePt t="98122" x="3832225" y="5727700"/>
          <p14:tracePt t="98130" x="3873500" y="5727700"/>
          <p14:tracePt t="98138" x="3941763" y="5702300"/>
          <p14:tracePt t="98146" x="4044950" y="5626100"/>
          <p14:tracePt t="98155" x="4146550" y="5540375"/>
          <p14:tracePt t="98162" x="4146550" y="5456238"/>
          <p14:tracePt t="98170" x="4162425" y="5337175"/>
          <p14:tracePt t="98178" x="4179888" y="5302250"/>
          <p14:tracePt t="98186" x="4179888" y="5243513"/>
          <p14:tracePt t="98195" x="4214813" y="5175250"/>
          <p14:tracePt t="98202" x="4214813" y="5116513"/>
          <p14:tracePt t="98211" x="4205288" y="5099050"/>
          <p14:tracePt t="98218" x="4197350" y="5056188"/>
          <p14:tracePt t="98235" x="4162425" y="5030788"/>
          <p14:tracePt t="98243" x="4137025" y="4997450"/>
          <p14:tracePt t="98258" x="4121150" y="4997450"/>
          <p14:tracePt t="98266" x="4095750" y="4997450"/>
          <p14:tracePt t="98275" x="4086225" y="4997450"/>
          <p14:tracePt t="98282" x="4070350" y="4997450"/>
          <p14:tracePt t="98291" x="4017963" y="4997450"/>
          <p14:tracePt t="98306" x="4002088" y="4997450"/>
          <p14:tracePt t="98652" x="3992563" y="5013325"/>
          <p14:tracePt t="98661" x="3992563" y="5038725"/>
          <p14:tracePt t="98667" x="3992563" y="5091113"/>
          <p14:tracePt t="98675" x="3992563" y="5132388"/>
          <p14:tracePt t="98682" x="3992563" y="5175250"/>
          <p14:tracePt t="98691" x="3992563" y="5192713"/>
          <p14:tracePt t="98900" x="3976688" y="5183188"/>
          <p14:tracePt t="98922" x="3976688" y="5175250"/>
          <p14:tracePt t="98938" x="3976688" y="5167313"/>
          <p14:tracePt t="98946" x="3967163" y="5149850"/>
          <p14:tracePt t="99236" x="3959225" y="5141913"/>
          <p14:tracePt t="99245" x="3959225" y="5124450"/>
          <p14:tracePt t="99251" x="3959225" y="5116513"/>
          <p14:tracePt t="99266" x="3959225" y="5099050"/>
          <p14:tracePt t="99275" x="3976688" y="5073650"/>
          <p14:tracePt t="99322" x="3976688" y="5064125"/>
          <p14:tracePt t="99338" x="3976688" y="5056188"/>
          <p14:tracePt t="99346" x="3976688" y="5038725"/>
          <p14:tracePt t="99354" x="3976688" y="5013325"/>
          <p14:tracePt t="99362" x="3976688" y="5005388"/>
          <p14:tracePt t="99370" x="3976688" y="4979988"/>
          <p14:tracePt t="99378" x="3976688" y="4946650"/>
          <p14:tracePt t="99386" x="3976688" y="4937125"/>
          <p14:tracePt t="99395" x="3976688" y="4929188"/>
          <p14:tracePt t="99402" x="3976688" y="4911725"/>
          <p14:tracePt t="99411" x="3984625" y="4886325"/>
          <p14:tracePt t="99418" x="3984625" y="4878388"/>
          <p14:tracePt t="99427" x="3984625" y="4860925"/>
          <p14:tracePt t="99434" x="3984625" y="4852988"/>
          <p14:tracePt t="99442" x="3984625" y="4827588"/>
          <p14:tracePt t="99450" x="3984625" y="4810125"/>
          <p14:tracePt t="99458" x="3984625" y="4802188"/>
          <p14:tracePt t="99466" x="3984625" y="4784725"/>
          <p14:tracePt t="99482" x="3984625" y="4759325"/>
          <p14:tracePt t="99491" x="3984625" y="4716463"/>
          <p14:tracePt t="99506" x="3984625" y="4691063"/>
          <p14:tracePt t="99587" x="3984625" y="4673600"/>
          <p14:tracePt t="99611" x="3984625" y="4648200"/>
          <p14:tracePt t="99619" x="3984625" y="4605338"/>
          <p14:tracePt t="99627" x="3984625" y="4597400"/>
          <p14:tracePt t="99634" x="3984625" y="4579938"/>
          <p14:tracePt t="99642" x="3984625" y="4554538"/>
          <p14:tracePt t="99650" x="3984625" y="4546600"/>
          <p14:tracePt t="99955" x="3967163" y="4564063"/>
          <p14:tracePt t="99986" x="3941763" y="4572000"/>
          <p14:tracePt t="100018" x="3933825" y="4572000"/>
          <p14:tracePt t="100083" x="3916363" y="4589463"/>
          <p14:tracePt t="100092" x="3908425" y="4597400"/>
          <p14:tracePt t="100107" x="3883025" y="4614863"/>
          <p14:tracePt t="101524" x="3883025" y="4605338"/>
          <p14:tracePt t="101531" x="3883025" y="4597400"/>
          <p14:tracePt t="101539" x="3883025" y="4572000"/>
          <p14:tracePt t="101547" x="3883025" y="4554538"/>
          <p14:tracePt t="101554" x="3900488" y="4529138"/>
          <p14:tracePt t="101562" x="3900488" y="4521200"/>
          <p14:tracePt t="101570" x="3900488" y="4495800"/>
          <p14:tracePt t="101578" x="3900488" y="4478338"/>
          <p14:tracePt t="101586" x="3908425" y="4452938"/>
          <p14:tracePt t="101595" x="3908425" y="4427538"/>
          <p14:tracePt t="101611" x="3908425" y="4419600"/>
          <p14:tracePt t="101618" x="3908425" y="4402138"/>
          <p14:tracePt t="101627" x="3908425" y="4394200"/>
          <p14:tracePt t="101650" x="3908425" y="4368800"/>
          <p14:tracePt t="101658" x="3908425" y="4351338"/>
          <p14:tracePt t="101683" x="3908425" y="4341813"/>
          <p14:tracePt t="101691" x="3908425" y="4325938"/>
          <p14:tracePt t="101706" x="3908425" y="4300538"/>
          <p14:tracePt t="101722" x="3908425" y="4291013"/>
          <p14:tracePt t="101738" x="3908425" y="4283075"/>
          <p14:tracePt t="101754" x="3908425" y="4265613"/>
          <p14:tracePt t="101762" x="3908425" y="4240213"/>
          <p14:tracePt t="101770" x="3908425" y="4214813"/>
          <p14:tracePt t="101786" x="3908425" y="4189413"/>
          <p14:tracePt t="101794" x="3908425" y="4156075"/>
          <p14:tracePt t="103275" x="3908425" y="4146550"/>
          <p14:tracePt t="103306" x="3908425" y="4138613"/>
          <p14:tracePt t="103314" x="3908425" y="4113213"/>
          <p14:tracePt t="103322" x="3908425" y="4095750"/>
          <p14:tracePt t="103346" x="3908425" y="4087813"/>
          <p14:tracePt t="103419" x="3908425" y="4044950"/>
          <p14:tracePt t="103428" x="3908425" y="4037013"/>
          <p14:tracePt t="103435" x="3908425" y="4019550"/>
          <p14:tracePt t="103444" x="3908425" y="4011613"/>
          <p14:tracePt t="103460" x="3908425" y="3986213"/>
          <p14:tracePt t="103466" x="3908425" y="3968750"/>
          <p14:tracePt t="103474" x="3925888" y="3960813"/>
          <p14:tracePt t="103498" x="3925888" y="3943350"/>
          <p14:tracePt t="103506" x="3925888" y="3917950"/>
          <p14:tracePt t="103514" x="3925888" y="3908425"/>
          <p14:tracePt t="103522" x="3933825" y="3900488"/>
          <p14:tracePt t="103538" x="3951288" y="3883025"/>
          <p14:tracePt t="103554" x="3951288" y="3857625"/>
          <p14:tracePt t="103562" x="3959225" y="3832225"/>
          <p14:tracePt t="103578" x="3959225" y="3816350"/>
          <p14:tracePt t="103586" x="3959225" y="3790950"/>
          <p14:tracePt t="103594" x="3976688" y="3781425"/>
          <p14:tracePt t="103618" x="3976688" y="3763963"/>
          <p14:tracePt t="103658" x="3984625" y="3756025"/>
          <p14:tracePt t="103674" x="4002088" y="3756025"/>
          <p14:tracePt t="103682" x="4010025" y="3748088"/>
          <p14:tracePt t="103691" x="4010025" y="3730625"/>
          <p14:tracePt t="103698" x="4027488" y="3722688"/>
          <p14:tracePt t="103714" x="4027488" y="3705225"/>
          <p14:tracePt t="103738" x="4035425" y="3697288"/>
          <p14:tracePt t="104291" x="4060825" y="3697288"/>
          <p14:tracePt t="104299" x="4111625" y="3738563"/>
          <p14:tracePt t="104307" x="4154488" y="3748088"/>
          <p14:tracePt t="104314" x="4205288" y="3763963"/>
          <p14:tracePt t="104322" x="4273550" y="3798888"/>
          <p14:tracePt t="104330" x="4298950" y="3798888"/>
          <p14:tracePt t="104338" x="4384675" y="3816350"/>
          <p14:tracePt t="104346" x="4451350" y="3816350"/>
          <p14:tracePt t="104354" x="4511675" y="3832225"/>
          <p14:tracePt t="104362" x="4605338" y="3849688"/>
          <p14:tracePt t="104370" x="4699000" y="3875088"/>
          <p14:tracePt t="104378" x="4765675" y="3908425"/>
          <p14:tracePt t="104388" x="4833938" y="3908425"/>
          <p14:tracePt t="104395" x="4902200" y="3943350"/>
          <p14:tracePt t="104403" x="4945063" y="3943350"/>
          <p14:tracePt t="104412" x="5013325" y="3943350"/>
          <p14:tracePt t="104418" x="5054600" y="3968750"/>
          <p14:tracePt t="104427" x="5072063" y="3986213"/>
          <p14:tracePt t="104434" x="5097463" y="4011613"/>
          <p14:tracePt t="104443" x="5097463" y="4019550"/>
          <p14:tracePt t="104450" x="5097463" y="4037013"/>
          <p14:tracePt t="104458" x="5080000" y="4062413"/>
          <p14:tracePt t="104466" x="5046663" y="4113213"/>
          <p14:tracePt t="104490" x="5046663" y="4121150"/>
          <p14:tracePt t="104716" x="5064125" y="4121150"/>
          <p14:tracePt t="104724" x="5089525" y="4121150"/>
          <p14:tracePt t="104732" x="5106988" y="4105275"/>
          <p14:tracePt t="104739" x="5106988" y="4052888"/>
          <p14:tracePt t="104868" x="5114925" y="4044950"/>
          <p14:tracePt t="104879" x="5140325" y="4044950"/>
          <p14:tracePt t="104883" x="5191125" y="4027488"/>
          <p14:tracePt t="104892" x="5233988" y="3994150"/>
          <p14:tracePt t="104898" x="5267325" y="3994150"/>
          <p14:tracePt t="104906" x="5310188" y="3986213"/>
          <p14:tracePt t="104914" x="5343525" y="3951288"/>
          <p14:tracePt t="104922" x="5353050" y="3951288"/>
          <p14:tracePt t="104930" x="5360988" y="3943350"/>
          <p14:tracePt t="104954" x="5378450" y="3925888"/>
          <p14:tracePt t="104986" x="5421313" y="3925888"/>
          <p14:tracePt t="104994" x="5446713" y="3925888"/>
          <p14:tracePt t="105002" x="5530850" y="3925888"/>
          <p14:tracePt t="105011" x="5616575" y="3925888"/>
          <p14:tracePt t="105018" x="5700713" y="3925888"/>
          <p14:tracePt t="105027" x="5794375" y="3925888"/>
          <p14:tracePt t="105035" x="5853113" y="3925888"/>
          <p14:tracePt t="105043" x="5921375" y="3925888"/>
          <p14:tracePt t="105050" x="5946775" y="3925888"/>
          <p14:tracePt t="105058" x="5972175" y="3925888"/>
          <p14:tracePt t="105227" x="5989638" y="3925888"/>
          <p14:tracePt t="105236" x="5997575" y="3925888"/>
          <p14:tracePt t="105243" x="6024563" y="3935413"/>
          <p14:tracePt t="105251" x="6040438" y="3935413"/>
          <p14:tracePt t="105258" x="6065838" y="3935413"/>
          <p14:tracePt t="105266" x="6091238" y="3935413"/>
          <p14:tracePt t="105274" x="6134100" y="3960813"/>
          <p14:tracePt t="105282" x="6151563" y="3976688"/>
          <p14:tracePt t="105290" x="6176963" y="3976688"/>
          <p14:tracePt t="105298" x="6184900" y="3986213"/>
          <p14:tracePt t="106379" x="6108700" y="3968750"/>
          <p14:tracePt t="106387" x="6040438" y="3951288"/>
          <p14:tracePt t="106395" x="5972175" y="3917950"/>
          <p14:tracePt t="106402" x="5921375" y="3917950"/>
          <p14:tracePt t="106411" x="5895975" y="3917950"/>
          <p14:tracePt t="106418" x="5870575" y="3900488"/>
          <p14:tracePt t="106427" x="5853113" y="3883025"/>
          <p14:tracePt t="106434" x="5811838" y="3883025"/>
          <p14:tracePt t="106443" x="5786438" y="3875088"/>
          <p14:tracePt t="106450" x="5700713" y="3857625"/>
          <p14:tracePt t="106458" x="5607050" y="3832225"/>
          <p14:tracePt t="106466" x="5538788" y="3832225"/>
          <p14:tracePt t="106474" x="5429250" y="3798888"/>
          <p14:tracePt t="106482" x="5386388" y="3798888"/>
          <p14:tracePt t="106490" x="5276850" y="3781425"/>
          <p14:tracePt t="106498" x="5183188" y="3763963"/>
          <p14:tracePt t="106507" x="5064125" y="3738563"/>
          <p14:tracePt t="106514" x="4978400" y="3738563"/>
          <p14:tracePt t="106522" x="4884738" y="3738563"/>
          <p14:tracePt t="106530" x="4740275" y="3697288"/>
          <p14:tracePt t="106538" x="4714875" y="3697288"/>
          <p14:tracePt t="106546" x="4664075" y="3697288"/>
          <p14:tracePt t="106554" x="4656138" y="3697288"/>
          <p14:tracePt t="106586" x="4630738" y="3687763"/>
          <p14:tracePt t="106602" x="4562475" y="3687763"/>
          <p14:tracePt t="106610" x="4537075" y="3671888"/>
          <p14:tracePt t="106618" x="4511675" y="3671888"/>
          <p14:tracePt t="106627" x="4494213" y="3671888"/>
          <p14:tracePt t="106635" x="4443413" y="3671888"/>
          <p14:tracePt t="106643" x="4375150" y="3671888"/>
          <p14:tracePt t="106650" x="4291013" y="3671888"/>
          <p14:tracePt t="106660" x="4248150" y="3671888"/>
          <p14:tracePt t="106666" x="4179888" y="3671888"/>
          <p14:tracePt t="106674" x="4137025" y="3671888"/>
          <p14:tracePt t="106682" x="4111625" y="3671888"/>
          <p14:tracePt t="106690" x="4103688" y="3671888"/>
          <p14:tracePt t="106698" x="4060825" y="3671888"/>
          <p14:tracePt t="106707" x="4044950" y="3671888"/>
          <p14:tracePt t="106722" x="4035425" y="3671888"/>
          <p14:tracePt t="106738" x="4010025" y="3671888"/>
          <p14:tracePt t="106746" x="3992563" y="3671888"/>
          <p14:tracePt t="106755" x="3984625" y="3671888"/>
          <p14:tracePt t="106762" x="3976688" y="3671888"/>
          <p14:tracePt t="106770" x="3933825" y="3679825"/>
          <p14:tracePt t="106778" x="3916363" y="3687763"/>
          <p14:tracePt t="107027" x="3916363" y="3748088"/>
          <p14:tracePt t="107035" x="3916363" y="3806825"/>
          <p14:tracePt t="107043" x="3916363" y="3917950"/>
          <p14:tracePt t="107051" x="3916363" y="4002088"/>
          <p14:tracePt t="107060" x="3916363" y="4121150"/>
          <p14:tracePt t="107066" x="3916363" y="4181475"/>
          <p14:tracePt t="107074" x="3916363" y="4265613"/>
          <p14:tracePt t="107082" x="3916363" y="4359275"/>
          <p14:tracePt t="107090" x="3916363" y="4402138"/>
          <p14:tracePt t="107098" x="3916363" y="4445000"/>
          <p14:tracePt t="107107" x="3925888" y="4478338"/>
          <p14:tracePt t="107114" x="3925888" y="4538663"/>
          <p14:tracePt t="107122" x="3925888" y="4579938"/>
          <p14:tracePt t="107130" x="3925888" y="4597400"/>
          <p14:tracePt t="107138" x="3925888" y="4622800"/>
          <p14:tracePt t="107146" x="3925888" y="4665663"/>
          <p14:tracePt t="107154" x="3925888" y="4691063"/>
          <p14:tracePt t="107162" x="3925888" y="4741863"/>
          <p14:tracePt t="107170" x="3925888" y="4767263"/>
          <p14:tracePt t="107178" x="3925888" y="4792663"/>
          <p14:tracePt t="107387" x="3925888" y="4810125"/>
          <p14:tracePt t="107404" x="3925888" y="4802188"/>
          <p14:tracePt t="107411" x="3925888" y="4749800"/>
          <p14:tracePt t="107418" x="3925888" y="4683125"/>
          <p14:tracePt t="107427" x="3925888" y="4572000"/>
          <p14:tracePt t="107434" x="3925888" y="4486275"/>
          <p14:tracePt t="107443" x="3925888" y="4427538"/>
          <p14:tracePt t="107451" x="3925888" y="4376738"/>
          <p14:tracePt t="107459" x="3925888" y="4316413"/>
          <p14:tracePt t="107466" x="3925888" y="4275138"/>
          <p14:tracePt t="107474" x="3925888" y="4257675"/>
          <p14:tracePt t="107482" x="3925888" y="4249738"/>
          <p14:tracePt t="107498" x="3925888" y="4232275"/>
          <p14:tracePt t="107514" x="3925888" y="4206875"/>
          <p14:tracePt t="107523" x="3925888" y="4197350"/>
          <p14:tracePt t="107546" x="3941763" y="4171950"/>
          <p14:tracePt t="107555" x="3941763" y="4138613"/>
          <p14:tracePt t="107562" x="3941763" y="4130675"/>
          <p14:tracePt t="107570" x="3951288" y="4087813"/>
          <p14:tracePt t="107578" x="3951288" y="4079875"/>
          <p14:tracePt t="107586" x="3967163" y="4052888"/>
          <p14:tracePt t="107594" x="3967163" y="4037013"/>
          <p14:tracePt t="107626" x="3967163" y="4011613"/>
          <p14:tracePt t="107675" x="3967163" y="4002088"/>
          <p14:tracePt t="107682" x="3967163" y="3986213"/>
          <p14:tracePt t="107707" x="3967163" y="3976688"/>
          <p14:tracePt t="107723" x="3967163" y="3951288"/>
          <p14:tracePt t="107738" x="3967163" y="3935413"/>
          <p14:tracePt t="107746" x="3967163" y="3925888"/>
          <p14:tracePt t="107762" x="3967163" y="3917950"/>
          <p14:tracePt t="107770" x="3967163" y="3892550"/>
          <p14:tracePt t="107786" x="3967163" y="3875088"/>
          <p14:tracePt t="107810" x="3967163" y="3867150"/>
          <p14:tracePt t="107818" x="3967163" y="3849688"/>
          <p14:tracePt t="107827" x="3967163" y="3841750"/>
          <p14:tracePt t="107835" x="3967163" y="3824288"/>
          <p14:tracePt t="107898" x="3967163" y="3798888"/>
          <p14:tracePt t="107914" x="3967163" y="3790950"/>
          <p14:tracePt t="107930" x="3967163" y="3763963"/>
          <p14:tracePt t="107938" x="3967163" y="3756025"/>
          <p14:tracePt t="107955" x="3967163" y="3738563"/>
          <p14:tracePt t="108804" x="3959225" y="3730625"/>
          <p14:tracePt t="108963" x="3967163" y="3748088"/>
          <p14:tracePt t="108971" x="3976688" y="3748088"/>
          <p14:tracePt t="108979" x="4017963" y="3748088"/>
          <p14:tracePt t="108986" x="4078288" y="3748088"/>
          <p14:tracePt t="108994" x="4187825" y="3730625"/>
          <p14:tracePt t="109002" x="4291013" y="3697288"/>
          <p14:tracePt t="109010" x="4460875" y="3654425"/>
          <p14:tracePt t="109018" x="4579938" y="3629025"/>
          <p14:tracePt t="109027" x="4630738" y="3629025"/>
          <p14:tracePt t="109034" x="4673600" y="3619500"/>
          <p14:tracePt t="109043" x="4765675" y="3603625"/>
          <p14:tracePt t="109050" x="4859338" y="3543300"/>
          <p14:tracePt t="109059" x="5013325" y="3492500"/>
          <p14:tracePt t="109066" x="5140325" y="3433763"/>
          <p14:tracePt t="109074" x="5208588" y="3398838"/>
          <p14:tracePt t="109082" x="5233988" y="3365500"/>
          <p14:tracePt t="109090" x="5302250" y="3355975"/>
          <p14:tracePt t="109107" x="5310188" y="3340100"/>
          <p14:tracePt t="109138" x="5327650" y="3340100"/>
          <p14:tracePt t="109146" x="5368925" y="3340100"/>
          <p14:tracePt t="109154" x="5429250" y="3340100"/>
          <p14:tracePt t="109162" x="5472113" y="3340100"/>
          <p14:tracePt t="109170" x="5581650" y="3348038"/>
          <p14:tracePt t="109178" x="5700713" y="3373438"/>
          <p14:tracePt t="109186" x="5819775" y="3390900"/>
          <p14:tracePt t="109194" x="5888038" y="3390900"/>
          <p14:tracePt t="109202" x="5913438" y="3390900"/>
          <p14:tracePt t="109210" x="5930900" y="3390900"/>
          <p14:tracePt t="109250" x="5964238" y="3382963"/>
          <p14:tracePt t="109290" x="5964238" y="3355975"/>
          <p14:tracePt t="109298" x="5981700" y="3314700"/>
          <p14:tracePt t="109307" x="5981700" y="3279775"/>
          <p14:tracePt t="109314" x="5981700" y="3254375"/>
          <p14:tracePt t="109322" x="5981700" y="3211513"/>
          <p14:tracePt t="109330" x="5997575" y="3160713"/>
          <p14:tracePt t="109338" x="5997575" y="3135313"/>
          <p14:tracePt t="109346" x="5997575" y="3094038"/>
          <p14:tracePt t="109354" x="5997575" y="3067050"/>
          <p14:tracePt t="109362" x="5997575" y="3016250"/>
          <p14:tracePt t="109370" x="5997575" y="2990850"/>
          <p14:tracePt t="109378" x="5997575" y="2965450"/>
          <p14:tracePt t="109386" x="5997575" y="2949575"/>
          <p14:tracePt t="109410" x="5997575" y="2940050"/>
          <p14:tracePt t="109427" x="5981700" y="2914650"/>
          <p14:tracePt t="109450" x="5964238" y="2914650"/>
          <p14:tracePt t="109458" x="5956300" y="2897188"/>
          <p14:tracePt t="109474" x="5946775" y="2889250"/>
          <p14:tracePt t="109482" x="5930900" y="2889250"/>
          <p14:tracePt t="109490" x="5905500" y="2871788"/>
          <p14:tracePt t="109498" x="5837238" y="2863850"/>
          <p14:tracePt t="109507" x="5811838" y="2846388"/>
          <p14:tracePt t="109514" x="5768975" y="2846388"/>
          <p14:tracePt t="109523" x="5735638" y="2813050"/>
          <p14:tracePt t="109530" x="5667375" y="2795588"/>
          <p14:tracePt t="109538" x="5607050" y="2778125"/>
          <p14:tracePt t="109546" x="5538788" y="2762250"/>
          <p14:tracePt t="109555" x="5472113" y="2762250"/>
          <p14:tracePt t="109562" x="5411788" y="2727325"/>
          <p14:tracePt t="109570" x="5318125" y="2727325"/>
          <p14:tracePt t="109578" x="5249863" y="2719388"/>
          <p14:tracePt t="109586" x="5191125" y="2719388"/>
          <p14:tracePt t="109594" x="5165725" y="2719388"/>
          <p14:tracePt t="109602" x="5140325" y="2719388"/>
          <p14:tracePt t="109610" x="5122863" y="2719388"/>
          <p14:tracePt t="109675" x="5114925" y="2719388"/>
          <p14:tracePt t="109682" x="5097463" y="2719388"/>
          <p14:tracePt t="109691" x="5046663" y="2719388"/>
          <p14:tracePt t="109699" x="4953000" y="2744788"/>
          <p14:tracePt t="109707" x="4927600" y="2752725"/>
          <p14:tracePt t="109714" x="4859338" y="2787650"/>
          <p14:tracePt t="109723" x="4808538" y="2820988"/>
          <p14:tracePt t="109730" x="4783138" y="2838450"/>
          <p14:tracePt t="109738" x="4732338" y="2838450"/>
          <p14:tracePt t="109746" x="4706938" y="2855913"/>
          <p14:tracePt t="109754" x="4673600" y="2881313"/>
          <p14:tracePt t="109762" x="4664075" y="2897188"/>
          <p14:tracePt t="109778" x="4656138" y="2897188"/>
          <p14:tracePt t="109786" x="4638675" y="2897188"/>
          <p14:tracePt t="109795" x="4613275" y="2897188"/>
          <p14:tracePt t="109802" x="4605338" y="2906713"/>
          <p14:tracePt t="109811" x="4579938" y="2922588"/>
          <p14:tracePt t="109818" x="4529138" y="2965450"/>
          <p14:tracePt t="109827" x="4460875" y="3000375"/>
          <p14:tracePt t="109835" x="4359275" y="3059113"/>
          <p14:tracePt t="109844" x="4306888" y="3094038"/>
          <p14:tracePt t="109850" x="4240213" y="3127375"/>
          <p14:tracePt t="109859" x="4197350" y="3160713"/>
          <p14:tracePt t="109866" x="4162425" y="3178175"/>
          <p14:tracePt t="109875" x="4137025" y="3186113"/>
          <p14:tracePt t="109882" x="4129088" y="3203575"/>
          <p14:tracePt t="109891" x="4111625" y="3211513"/>
          <p14:tracePt t="109907" x="4103688" y="3228975"/>
          <p14:tracePt t="109914" x="4086225" y="3228975"/>
          <p14:tracePt t="109923" x="4044950" y="3238500"/>
          <p14:tracePt t="109930" x="4002088" y="3289300"/>
          <p14:tracePt t="109938" x="3967163" y="3305175"/>
          <p14:tracePt t="109946" x="3916363" y="3348038"/>
          <p14:tracePt t="109955" x="3890963" y="3365500"/>
          <p14:tracePt t="109962" x="3883025" y="3382963"/>
          <p14:tracePt t="109970" x="3865563" y="3382963"/>
          <p14:tracePt t="109978" x="3822700" y="3408363"/>
          <p14:tracePt t="109986" x="3814763" y="3416300"/>
          <p14:tracePt t="109995" x="3797300" y="3433763"/>
          <p14:tracePt t="110002" x="3756025" y="3459163"/>
          <p14:tracePt t="110011" x="3687763" y="3509963"/>
          <p14:tracePt t="110018" x="3619500" y="3543300"/>
          <p14:tracePt t="110027" x="3551238" y="3578225"/>
          <p14:tracePt t="110034" x="3500438" y="3611563"/>
          <p14:tracePt t="110044" x="3432175" y="3662363"/>
          <p14:tracePt t="110050" x="3381375" y="3697288"/>
          <p14:tracePt t="110058" x="3287713" y="3773488"/>
          <p14:tracePt t="110066" x="3194050" y="3832225"/>
          <p14:tracePt t="110074" x="3143250" y="3867150"/>
          <p14:tracePt t="110082" x="3033713" y="3943350"/>
          <p14:tracePt t="110090" x="2998788" y="3951288"/>
          <p14:tracePt t="110098" x="2947988" y="3986213"/>
          <p14:tracePt t="110107" x="2889250" y="4019550"/>
          <p14:tracePt t="110114" x="2854325" y="4052888"/>
          <p14:tracePt t="110123" x="2828925" y="4062413"/>
          <p14:tracePt t="110130" x="2795588" y="4095750"/>
          <p14:tracePt t="110138" x="2760663" y="4121150"/>
          <p14:tracePt t="110147" x="2752725" y="4138613"/>
          <p14:tracePt t="110155" x="2727325" y="4164013"/>
          <p14:tracePt t="110162" x="2693988" y="4214813"/>
          <p14:tracePt t="110170" x="2659063" y="4283075"/>
          <p14:tracePt t="110178" x="2633663" y="4308475"/>
          <p14:tracePt t="110186" x="2600325" y="4359275"/>
          <p14:tracePt t="110194" x="2565400" y="4402138"/>
          <p14:tracePt t="110202" x="2557463" y="4419600"/>
          <p14:tracePt t="110210" x="2557463" y="4427538"/>
          <p14:tracePt t="110234" x="2540000" y="4445000"/>
          <p14:tracePt t="110244" x="2540000" y="4452938"/>
          <p14:tracePt t="110267" x="2540000" y="4470400"/>
          <p14:tracePt t="110274" x="2549525" y="4495800"/>
          <p14:tracePt t="110290" x="2557463" y="4503738"/>
          <p14:tracePt t="110307" x="2582863" y="4521200"/>
          <p14:tracePt t="110314" x="2600325" y="4529138"/>
          <p14:tracePt t="110323" x="2625725" y="4554538"/>
          <p14:tracePt t="110330" x="2651125" y="4572000"/>
          <p14:tracePt t="110338" x="2684463" y="4605338"/>
          <p14:tracePt t="110347" x="2735263" y="4630738"/>
          <p14:tracePt t="110354" x="2778125" y="4630738"/>
          <p14:tracePt t="110362" x="2828925" y="4683125"/>
          <p14:tracePt t="110370" x="2871788" y="4683125"/>
          <p14:tracePt t="110378" x="2955925" y="4683125"/>
          <p14:tracePt t="110386" x="3074988" y="4699000"/>
          <p14:tracePt t="110394" x="3160713" y="4699000"/>
          <p14:tracePt t="110402" x="3330575" y="4699000"/>
          <p14:tracePt t="110411" x="3449638" y="4699000"/>
          <p14:tracePt t="110418" x="3559175" y="4699000"/>
          <p14:tracePt t="110427" x="3652838" y="4699000"/>
          <p14:tracePt t="110435" x="3713163" y="4691063"/>
          <p14:tracePt t="110444" x="3746500" y="4683125"/>
          <p14:tracePt t="110450" x="3789363" y="4665663"/>
          <p14:tracePt t="110459" x="3857625" y="4648200"/>
          <p14:tracePt t="110466" x="3908425" y="4597400"/>
          <p14:tracePt t="110474" x="4002088" y="4538663"/>
          <p14:tracePt t="110482" x="4103688" y="4478338"/>
          <p14:tracePt t="110490" x="4205288" y="4419600"/>
          <p14:tracePt t="110499" x="4332288" y="4359275"/>
          <p14:tracePt t="110507" x="4435475" y="4275138"/>
          <p14:tracePt t="110514" x="4562475" y="4189413"/>
          <p14:tracePt t="110523" x="4638675" y="4113213"/>
          <p14:tracePt t="110530" x="4714875" y="4011613"/>
          <p14:tracePt t="110538" x="4783138" y="3883025"/>
          <p14:tracePt t="110546" x="4833938" y="3816350"/>
          <p14:tracePt t="110554" x="4833938" y="3722688"/>
          <p14:tracePt t="110562" x="4868863" y="3654425"/>
          <p14:tracePt t="110570" x="4868863" y="3568700"/>
          <p14:tracePt t="110578" x="4884738" y="3535363"/>
          <p14:tracePt t="110586" x="4919663" y="3467100"/>
          <p14:tracePt t="110594" x="4919663" y="3441700"/>
          <p14:tracePt t="110602" x="4970463" y="3390900"/>
          <p14:tracePt t="110610" x="4978400" y="3365500"/>
          <p14:tracePt t="110618" x="5038725" y="3297238"/>
          <p14:tracePt t="110627" x="5046663" y="3279775"/>
          <p14:tracePt t="110634" x="5064125" y="3246438"/>
          <p14:tracePt t="110643" x="5072063" y="3228975"/>
          <p14:tracePt t="110658" x="5072063" y="3221038"/>
          <p14:tracePt t="110707" x="5089525" y="3203575"/>
          <p14:tracePt t="110714" x="5114925" y="3178175"/>
          <p14:tracePt t="110723" x="5122863" y="3170238"/>
          <p14:tracePt t="110730" x="5148263" y="3135313"/>
          <p14:tracePt t="110739" x="5183188" y="3127375"/>
          <p14:tracePt t="110746" x="5191125" y="3109913"/>
          <p14:tracePt t="110755" x="5216525" y="3101975"/>
          <p14:tracePt t="110762" x="5233988" y="3084513"/>
          <p14:tracePt t="110771" x="5241925" y="3076575"/>
          <p14:tracePt t="110852" x="5259388" y="3094038"/>
          <p14:tracePt t="110860" x="5259388" y="3178175"/>
          <p14:tracePt t="110868" x="5259388" y="3221038"/>
          <p14:tracePt t="110878" x="5310188" y="3297238"/>
          <p14:tracePt t="110891" x="5335588" y="3305175"/>
          <p14:tracePt t="111141" x="5353050" y="3314700"/>
          <p14:tracePt t="111148" x="5446713" y="3365500"/>
          <p14:tracePt t="111158" x="5624513" y="3289300"/>
          <p14:tracePt t="111165" x="5837238" y="3144838"/>
          <p14:tracePt t="111171" x="5921375" y="3041650"/>
          <p14:tracePt t="111178" x="5938838" y="3000375"/>
          <p14:tracePt t="111187" x="5938838" y="2949575"/>
          <p14:tracePt t="111195" x="5938838" y="2940050"/>
          <p14:tracePt t="111243" x="5938838" y="2863850"/>
          <p14:tracePt t="111250" x="5938838" y="2805113"/>
          <p14:tracePt t="111258" x="5938838" y="2736850"/>
          <p14:tracePt t="111266" x="5938838" y="2693988"/>
          <p14:tracePt t="111274" x="5938838" y="2608263"/>
          <p14:tracePt t="111283" x="5938838" y="2557463"/>
          <p14:tracePt t="111290" x="5956300" y="2498725"/>
          <p14:tracePt t="111298" x="5964238" y="2447925"/>
          <p14:tracePt t="111307" x="5997575" y="2379663"/>
          <p14:tracePt t="111314" x="6015038" y="2336800"/>
          <p14:tracePt t="111323" x="6032500" y="2303463"/>
          <p14:tracePt t="111330" x="6065838" y="2174875"/>
          <p14:tracePt t="111338" x="6083300" y="2124075"/>
          <p14:tracePt t="111346" x="6083300" y="2065338"/>
          <p14:tracePt t="111355" x="6083300" y="1979613"/>
          <p14:tracePt t="111362" x="6083300" y="1885950"/>
          <p14:tracePt t="111370" x="6083300" y="1844675"/>
          <p14:tracePt t="111379" x="6075363" y="1801813"/>
          <p14:tracePt t="111386" x="6075363" y="1733550"/>
          <p14:tracePt t="111394" x="6075363" y="1708150"/>
          <p14:tracePt t="111403" x="6075363" y="1665288"/>
          <p14:tracePt t="111411" x="6075363" y="1649413"/>
          <p14:tracePt t="111516" x="6083300" y="1639888"/>
          <p14:tracePt t="111527" x="6108700" y="1639888"/>
          <p14:tracePt t="111532" x="6167438" y="1639888"/>
          <p14:tracePt t="111540" x="6261100" y="1682750"/>
          <p14:tracePt t="111547" x="6329363" y="1716088"/>
          <p14:tracePt t="111555" x="6465888" y="1827213"/>
          <p14:tracePt t="111562" x="6534150" y="1885950"/>
          <p14:tracePt t="111570" x="6610350" y="1963738"/>
          <p14:tracePt t="111578" x="6711950" y="2022475"/>
          <p14:tracePt t="111586" x="6838950" y="2082800"/>
          <p14:tracePt t="111594" x="6907213" y="2098675"/>
          <p14:tracePt t="111602" x="6992938" y="2098675"/>
          <p14:tracePt t="111610" x="7018338" y="2098675"/>
          <p14:tracePt t="111618" x="7059613" y="2098675"/>
          <p14:tracePt t="111627" x="7077075" y="2098675"/>
          <p14:tracePt t="111643" x="7085013" y="2098675"/>
          <p14:tracePt t="111650" x="7102475" y="2090738"/>
          <p14:tracePt t="111659" x="7102475" y="2082800"/>
          <p14:tracePt t="111666" x="7102475" y="2073275"/>
          <p14:tracePt t="111674" x="7102475" y="2055813"/>
          <p14:tracePt t="111739" x="7102475" y="2030413"/>
          <p14:tracePt t="111755" x="7102475" y="2022475"/>
          <p14:tracePt t="111771" x="7102475" y="2005013"/>
          <p14:tracePt t="111851" x="7102475" y="1997075"/>
          <p14:tracePt t="111883" x="7127875" y="1979613"/>
          <p14:tracePt t="111892" x="7170738" y="1979613"/>
          <p14:tracePt t="111899" x="7239000" y="1979613"/>
          <p14:tracePt t="111909" x="7340600" y="1979613"/>
          <p14:tracePt t="111915" x="7434263" y="1979613"/>
          <p14:tracePt t="111923" x="7518400" y="1979613"/>
          <p14:tracePt t="111930" x="7578725" y="1979613"/>
          <p14:tracePt t="111938" x="7612063" y="1989138"/>
          <p14:tracePt t="111955" x="7604125" y="2014538"/>
          <p14:tracePt t="111962" x="7561263" y="2047875"/>
          <p14:tracePt t="111971" x="7467600" y="2082800"/>
          <p14:tracePt t="111978" x="7459663" y="2098675"/>
          <p14:tracePt t="112173" x="7442200" y="2108200"/>
          <p14:tracePt t="112180" x="7366000" y="2108200"/>
          <p14:tracePt t="112189" x="7358063" y="2108200"/>
          <p14:tracePt t="112211" x="7391400" y="2108200"/>
          <p14:tracePt t="112218" x="7416800" y="2108200"/>
          <p14:tracePt t="112227" x="7426325" y="2124075"/>
          <p14:tracePt t="112234" x="7442200" y="2149475"/>
          <p14:tracePt t="112250" x="7477125" y="2174875"/>
          <p14:tracePt t="112357" x="7485063" y="2192338"/>
          <p14:tracePt t="112364" x="7493000" y="2192338"/>
          <p14:tracePt t="112373" x="7535863" y="2192338"/>
          <p14:tracePt t="112384" x="7561263" y="2192338"/>
          <p14:tracePt t="112389" x="7612063" y="2192338"/>
          <p14:tracePt t="112396" x="7654925" y="2209800"/>
          <p14:tracePt t="112404" x="7705725" y="2209800"/>
          <p14:tracePt t="112412" x="7748588" y="2209800"/>
          <p14:tracePt t="112419" x="7791450" y="2235200"/>
          <p14:tracePt t="112427" x="7859713" y="2235200"/>
          <p14:tracePt t="112434" x="7900988" y="2235200"/>
          <p14:tracePt t="112443" x="7951788" y="2235200"/>
          <p14:tracePt t="112450" x="7994650" y="2235200"/>
          <p14:tracePt t="112460" x="8054975" y="2235200"/>
          <p14:tracePt t="112466" x="8070850" y="2235200"/>
          <p14:tracePt t="112474" x="8096250" y="2235200"/>
          <p14:tracePt t="112596" x="8062913" y="2235200"/>
          <p14:tracePt t="112604" x="7951788" y="2235200"/>
          <p14:tracePt t="112613" x="7807325" y="2235200"/>
          <p14:tracePt t="112620" x="7662863" y="2235200"/>
          <p14:tracePt t="112627" x="7467600" y="2235200"/>
          <p14:tracePt t="112639" x="7272338" y="2235200"/>
          <p14:tracePt t="112642" x="7043738" y="2286000"/>
          <p14:tracePt t="112651" x="6856413" y="2371725"/>
          <p14:tracePt t="112660" x="6626225" y="2422525"/>
          <p14:tracePt t="112666" x="6483350" y="2463800"/>
          <p14:tracePt t="112674" x="6354763" y="2524125"/>
          <p14:tracePt t="112682" x="6286500" y="2557463"/>
          <p14:tracePt t="112690" x="6235700" y="2574925"/>
          <p14:tracePt t="112698" x="6210300" y="2592388"/>
          <p14:tracePt t="112707" x="6194425" y="2592388"/>
          <p14:tracePt t="112714" x="6167438" y="2592388"/>
          <p14:tracePt t="112723" x="6100763" y="2625725"/>
          <p14:tracePt t="112730" x="6091238" y="2633663"/>
          <p14:tracePt t="112739" x="6015038" y="2651125"/>
          <p14:tracePt t="112746" x="5921375" y="2668588"/>
          <p14:tracePt t="112754" x="5827713" y="2686050"/>
          <p14:tracePt t="112762" x="5624513" y="2762250"/>
          <p14:tracePt t="112770" x="5421313" y="2778125"/>
          <p14:tracePt t="112778" x="5191125" y="2871788"/>
          <p14:tracePt t="112786" x="4987925" y="2914650"/>
          <p14:tracePt t="112794" x="4783138" y="2990850"/>
          <p14:tracePt t="112802" x="4570413" y="3076575"/>
          <p14:tracePt t="112810" x="4392613" y="3144838"/>
          <p14:tracePt t="112818" x="4187825" y="3238500"/>
          <p14:tracePt t="112827" x="4035425" y="3348038"/>
          <p14:tracePt t="112834" x="3822700" y="3441700"/>
          <p14:tracePt t="112843" x="3644900" y="3535363"/>
          <p14:tracePt t="112850" x="3467100" y="3578225"/>
          <p14:tracePt t="112859" x="3297238" y="3594100"/>
          <p14:tracePt t="112866" x="3168650" y="3636963"/>
          <p14:tracePt t="112874" x="3084513" y="3636963"/>
          <p14:tracePt t="112891" x="2990850" y="3636963"/>
          <p14:tracePt t="112898" x="2982913" y="3636963"/>
          <p14:tracePt t="112930" x="2940050" y="3636963"/>
          <p14:tracePt t="112938" x="2930525" y="3619500"/>
          <p14:tracePt t="112946" x="2914650" y="3611563"/>
          <p14:tracePt t="112954" x="2905125" y="3586163"/>
          <p14:tracePt t="112962" x="2889250" y="3568700"/>
          <p14:tracePt t="112970" x="2863850" y="3560763"/>
          <p14:tracePt t="112978" x="2820988" y="3543300"/>
          <p14:tracePt t="112986" x="2727325" y="3509963"/>
          <p14:tracePt t="112994" x="2641600" y="3509963"/>
          <p14:tracePt t="113002" x="2557463" y="3509963"/>
          <p14:tracePt t="113010" x="2506663" y="3509963"/>
          <p14:tracePt t="113018" x="2463800" y="3509963"/>
          <p14:tracePt t="113027" x="2446338" y="3509963"/>
          <p14:tracePt t="113035" x="2413000" y="3527425"/>
          <p14:tracePt t="113043" x="2395538" y="3535363"/>
          <p14:tracePt t="113050" x="2352675" y="3578225"/>
          <p14:tracePt t="113059" x="2344738" y="3594100"/>
          <p14:tracePt t="113066" x="2311400" y="3636963"/>
          <p14:tracePt t="113123" x="2301875" y="3646488"/>
          <p14:tracePt t="113139" x="2293938" y="3662363"/>
          <p14:tracePt t="113147" x="2276475" y="3671888"/>
          <p14:tracePt t="113155" x="2251075" y="3697288"/>
          <p14:tracePt t="113163" x="2235200" y="3730625"/>
          <p14:tracePt t="113171" x="2225675" y="3738563"/>
          <p14:tracePt t="113180" x="2225675" y="3763963"/>
          <p14:tracePt t="113187" x="2192338" y="3798888"/>
          <p14:tracePt t="113195" x="2174875" y="3824288"/>
          <p14:tracePt t="113202" x="2166938" y="3849688"/>
          <p14:tracePt t="113235" x="2149475" y="3867150"/>
          <p14:tracePt t="113267" x="2141538" y="3867150"/>
          <p14:tracePt t="113274" x="2132013" y="3875088"/>
          <p14:tracePt t="113306" x="2098675" y="3900488"/>
          <p14:tracePt t="113314" x="2090738" y="3935413"/>
          <p14:tracePt t="113412" x="2090738" y="3943350"/>
          <p14:tracePt t="113420" x="2116138" y="3943350"/>
          <p14:tracePt t="113428" x="2200275" y="3943350"/>
          <p14:tracePt t="113436" x="2319338" y="3943350"/>
          <p14:tracePt t="113445" x="2430463" y="3943350"/>
          <p14:tracePt t="113450" x="2574925" y="3943350"/>
          <p14:tracePt t="113460" x="2719388" y="3943350"/>
          <p14:tracePt t="113466" x="2914650" y="3943350"/>
          <p14:tracePt t="113476" x="3109913" y="3943350"/>
          <p14:tracePt t="113482" x="3287713" y="3986213"/>
          <p14:tracePt t="113490" x="3467100" y="4011613"/>
          <p14:tracePt t="113498" x="3576638" y="4011613"/>
          <p14:tracePt t="113506" x="3695700" y="4027488"/>
          <p14:tracePt t="113514" x="3763963" y="4044950"/>
          <p14:tracePt t="113523" x="3822700" y="4044950"/>
          <p14:tracePt t="113530" x="3873500" y="4079875"/>
          <p14:tracePt t="113538" x="3900488" y="4079875"/>
          <p14:tracePt t="113546" x="3916363" y="4079875"/>
          <p14:tracePt t="113554" x="3951288" y="4079875"/>
          <p14:tracePt t="113562" x="3967163" y="4079875"/>
          <p14:tracePt t="113570" x="3992563" y="4079875"/>
          <p14:tracePt t="113578" x="4052888" y="4095750"/>
          <p14:tracePt t="113586" x="4103688" y="4095750"/>
          <p14:tracePt t="113594" x="4129088" y="4095750"/>
          <p14:tracePt t="113626" x="4154488" y="4113213"/>
          <p14:tracePt t="113820" x="4154488" y="4121150"/>
          <p14:tracePt t="113827" x="4222750" y="4181475"/>
          <p14:tracePt t="113843" x="4222750" y="4130675"/>
          <p14:tracePt t="113850" x="4222750" y="4002088"/>
          <p14:tracePt t="113859" x="4256088" y="3925888"/>
          <p14:tracePt t="113866" x="4298950" y="3925888"/>
          <p14:tracePt t="113876" x="4349750" y="3925888"/>
          <p14:tracePt t="113882" x="4435475" y="3925888"/>
          <p14:tracePt t="113890" x="4545013" y="3925888"/>
          <p14:tracePt t="113898" x="4740275" y="3925888"/>
          <p14:tracePt t="113907" x="4970463" y="3943350"/>
          <p14:tracePt t="113914" x="5199063" y="3943350"/>
          <p14:tracePt t="113923" x="5454650" y="3994150"/>
          <p14:tracePt t="113930" x="5624513" y="3994150"/>
          <p14:tracePt t="113938" x="5794375" y="3994150"/>
          <p14:tracePt t="113946" x="5964238" y="3994150"/>
          <p14:tracePt t="113954" x="6083300" y="3994150"/>
          <p14:tracePt t="113962" x="6227763" y="3994150"/>
          <p14:tracePt t="113970" x="6397625" y="3976688"/>
          <p14:tracePt t="113978" x="6600825" y="3951288"/>
          <p14:tracePt t="113986" x="6856413" y="3883025"/>
          <p14:tracePt t="113994" x="7059613" y="3857625"/>
          <p14:tracePt t="114002" x="7315200" y="3816350"/>
          <p14:tracePt t="114010" x="7545388" y="3748088"/>
          <p14:tracePt t="114019" x="7773988" y="3722688"/>
          <p14:tracePt t="114027" x="8012113" y="3654425"/>
          <p14:tracePt t="114034" x="8215313" y="3586163"/>
          <p14:tracePt t="114043" x="8420100" y="3517900"/>
          <p14:tracePt t="114050" x="8597900" y="3475038"/>
          <p14:tracePt t="114060" x="8777288" y="3408363"/>
          <p14:tracePt t="114066" x="8929688" y="3314700"/>
          <p14:tracePt t="114075" x="9023350" y="3279775"/>
          <p14:tracePt t="114082" x="9124950" y="3221038"/>
          <p14:tracePt t="114090" x="9167813" y="3186113"/>
          <p14:tracePt t="114098" x="9183688" y="3178175"/>
          <p14:tracePt t="114123" x="9209088" y="3144838"/>
          <p14:tracePt t="114130" x="9218613" y="3144838"/>
          <p14:tracePt t="114138" x="9261475" y="3135313"/>
          <p14:tracePt t="114146" x="9312275" y="3119438"/>
          <p14:tracePt t="114154" x="9337675" y="3119438"/>
          <p14:tracePt t="114162" x="9405938" y="3119438"/>
          <p14:tracePt t="114170" x="9464675" y="3101975"/>
          <p14:tracePt t="114178" x="9490075" y="3101975"/>
          <p14:tracePt t="114186" x="9540875" y="3101975"/>
          <p14:tracePt t="114194" x="9583738" y="3067050"/>
          <p14:tracePt t="114202" x="9634538" y="3067050"/>
          <p14:tracePt t="114210" x="9720263" y="3067050"/>
          <p14:tracePt t="114218" x="9804400" y="3067050"/>
          <p14:tracePt t="114227" x="9890125" y="3067050"/>
          <p14:tracePt t="114235" x="10009188" y="3067050"/>
          <p14:tracePt t="114243" x="10186988" y="3101975"/>
          <p14:tracePt t="114251" x="10306050" y="3127375"/>
          <p14:tracePt t="114259" x="10399713" y="3160713"/>
          <p14:tracePt t="114266" x="10518775" y="3203575"/>
          <p14:tracePt t="114274" x="10696575" y="3228975"/>
          <p14:tracePt t="114282" x="10874375" y="3297238"/>
          <p14:tracePt t="114290" x="11079163" y="3340100"/>
          <p14:tracePt t="114298" x="11282363" y="3408363"/>
          <p14:tracePt t="114306" x="11512550" y="3449638"/>
          <p14:tracePt t="114314" x="11715750" y="3517900"/>
          <p14:tracePt t="114323" x="11869738" y="3560763"/>
          <p14:tracePt t="114330" x="11953875" y="3560763"/>
          <p14:tracePt t="114339" x="12047538" y="3603625"/>
          <p14:tracePt t="114347" x="12072938" y="3603625"/>
          <p14:tracePt t="114354" x="12090400" y="3603625"/>
          <p14:tracePt t="114370" x="12098338" y="3603625"/>
          <p14:tracePt t="114378" x="12115800" y="3611563"/>
          <p14:tracePt t="114386" x="12166600" y="3629025"/>
        </p14:tracePtLst>
      </p14:laserTraceLst>
    </p:ext>
  </p:extLs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Rectangle 2"/>
          <p:cNvSpPr>
            <a:spLocks noGrp="1" noChangeArrowheads="1"/>
          </p:cNvSpPr>
          <p:nvPr>
            <p:ph type="title"/>
          </p:nvPr>
        </p:nvSpPr>
        <p:spPr>
          <a:gradFill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</a:gradFill>
        </p:spPr>
        <p:txBody>
          <a:bodyPr/>
          <a:lstStyle/>
          <a:p>
            <a:pPr eaLnBrk="1" hangingPunct="1">
              <a:defRPr/>
            </a:pPr>
            <a:r>
              <a:rPr lang="cs-CZ" b="1"/>
              <a:t>Osud POPs v půdě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828801" y="838200"/>
            <a:ext cx="8583613" cy="5336786"/>
          </a:xfrm>
        </p:spPr>
        <p:txBody>
          <a:bodyPr/>
          <a:lstStyle/>
          <a:p>
            <a:pPr marL="4763" indent="22225" algn="just">
              <a:buNone/>
              <a:defRPr/>
            </a:pPr>
            <a:r>
              <a:rPr lang="cs-CZ" sz="1800" dirty="0"/>
              <a:t>Chování </a:t>
            </a:r>
            <a:r>
              <a:rPr lang="cs-CZ" sz="1800" dirty="0" err="1"/>
              <a:t>POPs</a:t>
            </a:r>
            <a:r>
              <a:rPr lang="cs-CZ" sz="1800" dirty="0"/>
              <a:t> v prostředí tím i jejich nebezpečnost lze charakterizovat zejména pěti environmentálně-chemickými parametry:</a:t>
            </a:r>
          </a:p>
          <a:p>
            <a:pPr marL="273050" indent="-246063" algn="just">
              <a:buFont typeface="Wingdings" pitchFamily="2" charset="2"/>
              <a:buAutoNum type="arabicPeriod"/>
              <a:defRPr/>
            </a:pPr>
            <a:r>
              <a:rPr lang="cs-CZ" sz="1600" u="sng" dirty="0"/>
              <a:t>Rozpustnost ve vodě WS (mg.l</a:t>
            </a:r>
            <a:r>
              <a:rPr lang="cs-CZ" sz="1600" u="sng" baseline="30000" dirty="0"/>
              <a:t>-1</a:t>
            </a:r>
            <a:r>
              <a:rPr lang="cs-CZ" sz="1600" u="sng" dirty="0"/>
              <a:t>).</a:t>
            </a:r>
            <a:r>
              <a:rPr lang="cs-CZ" sz="1600" dirty="0"/>
              <a:t> Čím je její hodnota nižší, tím je látka </a:t>
            </a:r>
            <a:r>
              <a:rPr lang="cs-CZ" sz="1600" dirty="0" err="1"/>
              <a:t>hydrofobnější</a:t>
            </a:r>
            <a:r>
              <a:rPr lang="cs-CZ" sz="1600" dirty="0"/>
              <a:t> a </a:t>
            </a:r>
            <a:r>
              <a:rPr lang="cs-CZ" sz="1600" dirty="0" err="1"/>
              <a:t>lipofilnější</a:t>
            </a:r>
            <a:r>
              <a:rPr lang="cs-CZ" sz="1600" dirty="0"/>
              <a:t>, tím má větší tendenci kumulovat se v půdním prostředí a v živých organismech.</a:t>
            </a:r>
          </a:p>
          <a:p>
            <a:pPr marL="273050" indent="-246063" algn="just">
              <a:buFont typeface="Wingdings" pitchFamily="2" charset="2"/>
              <a:buAutoNum type="arabicPeriod"/>
              <a:defRPr/>
            </a:pPr>
            <a:r>
              <a:rPr lang="cs-CZ" sz="1600" u="sng" dirty="0"/>
              <a:t>Těkání vyjádřené hodnotou Henryho konstanty (H v Pa.m</a:t>
            </a:r>
            <a:r>
              <a:rPr lang="cs-CZ" sz="1600" u="sng" baseline="30000" dirty="0"/>
              <a:t>3</a:t>
            </a:r>
            <a:r>
              <a:rPr lang="cs-CZ" sz="1600" u="sng" dirty="0"/>
              <a:t>.mol</a:t>
            </a:r>
            <a:r>
              <a:rPr lang="cs-CZ" sz="1600" u="sng" baseline="30000" dirty="0"/>
              <a:t>-1</a:t>
            </a:r>
            <a:r>
              <a:rPr lang="cs-CZ" sz="1600" u="sng" dirty="0"/>
              <a:t>).</a:t>
            </a:r>
            <a:r>
              <a:rPr lang="cs-CZ" sz="1600" dirty="0"/>
              <a:t> Čím je hodnota H vyšší, tím je látka těkavější, má vyšší tendenci přejít z půdního prostředí do atmosféry.</a:t>
            </a:r>
          </a:p>
          <a:p>
            <a:pPr marL="273050" indent="-246063" algn="just">
              <a:buFont typeface="Wingdings" pitchFamily="2" charset="2"/>
              <a:buAutoNum type="arabicPeriod"/>
              <a:defRPr/>
            </a:pPr>
            <a:r>
              <a:rPr lang="cs-CZ" sz="1600" u="sng" dirty="0"/>
              <a:t>Rozdělovací koeficient n-</a:t>
            </a:r>
            <a:r>
              <a:rPr lang="cs-CZ" sz="1600" u="sng" dirty="0" err="1"/>
              <a:t>oktanol</a:t>
            </a:r>
            <a:r>
              <a:rPr lang="cs-CZ" sz="1600" u="sng" dirty="0"/>
              <a:t>-voda </a:t>
            </a:r>
            <a:r>
              <a:rPr lang="cs-CZ" sz="1600" u="sng" dirty="0" err="1"/>
              <a:t>K</a:t>
            </a:r>
            <a:r>
              <a:rPr lang="cs-CZ" sz="1600" u="sng" baseline="-25000" dirty="0" err="1"/>
              <a:t>ow</a:t>
            </a:r>
            <a:r>
              <a:rPr lang="cs-CZ" sz="1600" u="sng" dirty="0"/>
              <a:t>.</a:t>
            </a:r>
            <a:r>
              <a:rPr lang="cs-CZ" sz="1600" dirty="0"/>
              <a:t> představující míru tendence látky kumulovat se v živých organismech. Hodnota </a:t>
            </a:r>
            <a:r>
              <a:rPr lang="cs-CZ" sz="1600" dirty="0" err="1"/>
              <a:t>logK</a:t>
            </a:r>
            <a:r>
              <a:rPr lang="cs-CZ" sz="1600" baseline="-25000" dirty="0" err="1"/>
              <a:t>ow</a:t>
            </a:r>
            <a:r>
              <a:rPr lang="cs-CZ" sz="1600" dirty="0"/>
              <a:t> v rozmezí 3-6 představuje látky s vysokou tendencí k </a:t>
            </a:r>
            <a:r>
              <a:rPr lang="cs-CZ" sz="1600" dirty="0" err="1"/>
              <a:t>bioakumulaci</a:t>
            </a:r>
            <a:r>
              <a:rPr lang="cs-CZ" sz="1600" dirty="0"/>
              <a:t>.</a:t>
            </a:r>
          </a:p>
          <a:p>
            <a:pPr marL="273050" indent="-246063" algn="just">
              <a:buFont typeface="Wingdings" pitchFamily="2" charset="2"/>
              <a:buAutoNum type="arabicPeriod"/>
              <a:defRPr/>
            </a:pPr>
            <a:r>
              <a:rPr lang="cs-CZ" sz="1600" u="sng" dirty="0"/>
              <a:t>Sorpce na organický uhlík (půdní organickou hmotu) vyjádřená pomocí rozdělovacího koeficientu organický uhlík (v tuhé fázi) – voda </a:t>
            </a:r>
            <a:r>
              <a:rPr lang="cs-CZ" sz="1600" u="sng" dirty="0" err="1"/>
              <a:t>K</a:t>
            </a:r>
            <a:r>
              <a:rPr lang="cs-CZ" sz="1600" u="sng" baseline="-25000" dirty="0" err="1"/>
              <a:t>oc</a:t>
            </a:r>
            <a:r>
              <a:rPr lang="cs-CZ" sz="1600" u="sng" dirty="0"/>
              <a:t>. </a:t>
            </a:r>
            <a:r>
              <a:rPr lang="cs-CZ" sz="1600" dirty="0"/>
              <a:t>Hodnoty </a:t>
            </a:r>
            <a:r>
              <a:rPr lang="cs-CZ" sz="1600" dirty="0" err="1"/>
              <a:t>logK</a:t>
            </a:r>
            <a:r>
              <a:rPr lang="cs-CZ" sz="1600" baseline="-25000" dirty="0" err="1"/>
              <a:t>oc</a:t>
            </a:r>
            <a:r>
              <a:rPr lang="cs-CZ" sz="1600" dirty="0"/>
              <a:t> vyšší než 3 charakterizují látky silně se sorbující v půdním prostředí, dlouhodobě v něm přítomné, ovšem také méně biodostupné.</a:t>
            </a:r>
          </a:p>
          <a:p>
            <a:pPr marL="273050" indent="-246063" algn="just">
              <a:buFont typeface="Wingdings" pitchFamily="2" charset="2"/>
              <a:buAutoNum type="arabicPeriod"/>
              <a:defRPr/>
            </a:pPr>
            <a:r>
              <a:rPr lang="cs-CZ" sz="1600" u="sng" dirty="0"/>
              <a:t>Environmentální persistence vyjádřená pomoci poločasu života (t</a:t>
            </a:r>
            <a:r>
              <a:rPr lang="cs-CZ" sz="1600" u="sng" baseline="-25000" dirty="0"/>
              <a:t>1/2</a:t>
            </a:r>
            <a:r>
              <a:rPr lang="cs-CZ" sz="1600" u="sng" dirty="0"/>
              <a:t>).</a:t>
            </a:r>
            <a:r>
              <a:rPr lang="cs-CZ" sz="1600" dirty="0"/>
              <a:t> V případě půdního prostředí se používá například označení t</a:t>
            </a:r>
            <a:r>
              <a:rPr lang="cs-CZ" sz="1600" baseline="-25000" dirty="0"/>
              <a:t>1/2</a:t>
            </a:r>
            <a:r>
              <a:rPr lang="cs-CZ" sz="1600" dirty="0"/>
              <a:t>(S) (poločas života polutantu v půdním prostředí).</a:t>
            </a:r>
            <a:endParaRPr lang="en-US" sz="1800" dirty="0"/>
          </a:p>
        </p:txBody>
      </p:sp>
      <p:sp>
        <p:nvSpPr>
          <p:cNvPr id="1315844" name="Line 4"/>
          <p:cNvSpPr>
            <a:spLocks noChangeShapeType="1"/>
          </p:cNvSpPr>
          <p:nvPr/>
        </p:nvSpPr>
        <p:spPr bwMode="auto">
          <a:xfrm>
            <a:off x="5565775" y="163830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485550"/>
      </p:ext>
    </p:extLst>
  </p:cSld>
  <p:clrMapOvr>
    <a:masterClrMapping/>
  </p:clrMapOvr>
  <p:transition advTm="96187">
    <p:cut/>
  </p:transition>
  <p:extLst>
    <p:ext uri="{3A86A75C-4F4B-4683-9AE1-C65F6400EC91}">
      <p14:laserTraceLst xmlns:p14="http://schemas.microsoft.com/office/powerpoint/2010/main">
        <p14:tracePtLst>
          <p14:tracePt t="1957" x="10714038" y="2149475"/>
          <p14:tracePt t="1973" x="10704513" y="2149475"/>
          <p14:tracePt t="2028" x="10688638" y="2133600"/>
          <p14:tracePt t="2044" x="10679113" y="2124075"/>
          <p14:tracePt t="2052" x="10594975" y="2073275"/>
          <p14:tracePt t="2060" x="10594975" y="2065338"/>
          <p14:tracePt t="2236" x="10620375" y="2065338"/>
          <p14:tracePt t="2245" x="10645775" y="2082800"/>
          <p14:tracePt t="2253" x="10782300" y="2047875"/>
          <p14:tracePt t="2260" x="10833100" y="1979613"/>
          <p14:tracePt t="2348" x="10848975" y="1963738"/>
          <p14:tracePt t="2356" x="10891838" y="1938338"/>
          <p14:tracePt t="2364" x="10901363" y="1911350"/>
          <p14:tracePt t="2372" x="10952163" y="1860550"/>
          <p14:tracePt t="2380" x="10968038" y="1844675"/>
          <p14:tracePt t="2388" x="10993438" y="1819275"/>
          <p14:tracePt t="2396" x="11002963" y="1809750"/>
          <p14:tracePt t="2404" x="11018838" y="1793875"/>
          <p14:tracePt t="2419" x="11028363" y="1784350"/>
          <p14:tracePt t="2436" x="11028363" y="1776413"/>
          <p14:tracePt t="2443" x="11028363" y="1758950"/>
          <p14:tracePt t="2452" x="11028363" y="1716088"/>
          <p14:tracePt t="2468" x="11028363" y="1690688"/>
          <p14:tracePt t="2476" x="11028363" y="1682750"/>
          <p14:tracePt t="2483" x="11028363" y="1639888"/>
          <p14:tracePt t="2492" x="11028363" y="1631950"/>
          <p14:tracePt t="2499" x="11028363" y="1589088"/>
          <p14:tracePt t="2508" x="11028363" y="1571625"/>
          <p14:tracePt t="2516" x="11010900" y="1512888"/>
          <p14:tracePt t="2524" x="10993438" y="1487488"/>
          <p14:tracePt t="2533" x="10960100" y="1436688"/>
          <p14:tracePt t="2540" x="10926763" y="1393825"/>
          <p14:tracePt t="2548" x="10901363" y="1343025"/>
          <p14:tracePt t="2556" x="10823575" y="1292225"/>
          <p14:tracePt t="2564" x="10798175" y="1257300"/>
          <p14:tracePt t="2572" x="10747375" y="1216025"/>
          <p14:tracePt t="2580" x="10653713" y="1173163"/>
          <p14:tracePt t="2588" x="10577513" y="1122363"/>
          <p14:tracePt t="2596" x="10475913" y="1062038"/>
          <p14:tracePt t="2604" x="10407650" y="1019175"/>
          <p14:tracePt t="2612" x="10339388" y="1011238"/>
          <p14:tracePt t="2620" x="10271125" y="952500"/>
          <p14:tracePt t="2628" x="10179050" y="935038"/>
          <p14:tracePt t="2636" x="10025063" y="892175"/>
          <p14:tracePt t="2644" x="9931400" y="874713"/>
          <p14:tracePt t="2652" x="9812338" y="833438"/>
          <p14:tracePt t="2660" x="9702800" y="833438"/>
          <p14:tracePt t="2668" x="9575800" y="790575"/>
          <p14:tracePt t="2676" x="9405938" y="790575"/>
          <p14:tracePt t="2683" x="9286875" y="773113"/>
          <p14:tracePt t="2692" x="9082088" y="747713"/>
          <p14:tracePt t="2699" x="8963025" y="730250"/>
          <p14:tracePt t="2708" x="8878888" y="730250"/>
          <p14:tracePt t="2716" x="8785225" y="688975"/>
          <p14:tracePt t="2724" x="8716963" y="671513"/>
          <p14:tracePt t="2733" x="8632825" y="671513"/>
          <p14:tracePt t="2740" x="8564563" y="654050"/>
          <p14:tracePt t="2749" x="8539163" y="654050"/>
          <p14:tracePt t="2756" x="8488363" y="654050"/>
          <p14:tracePt t="2764" x="8402638" y="636588"/>
          <p14:tracePt t="2772" x="8359775" y="636588"/>
          <p14:tracePt t="2780" x="8291513" y="603250"/>
          <p14:tracePt t="2788" x="8174038" y="585788"/>
          <p14:tracePt t="2796" x="8105775" y="585788"/>
          <p14:tracePt t="2803" x="8020050" y="569913"/>
          <p14:tracePt t="2812" x="7910513" y="569913"/>
          <p14:tracePt t="2819" x="7756525" y="544513"/>
          <p14:tracePt t="2828" x="7612063" y="501650"/>
          <p14:tracePt t="2836" x="7408863" y="484188"/>
          <p14:tracePt t="2844" x="7264400" y="484188"/>
          <p14:tracePt t="2852" x="7094538" y="458788"/>
          <p14:tracePt t="2860" x="6950075" y="441325"/>
          <p14:tracePt t="2869" x="6797675" y="400050"/>
          <p14:tracePt t="2882" x="6678613" y="374650"/>
          <p14:tracePt t="2885" x="6592888" y="374650"/>
          <p14:tracePt t="2892" x="6499225" y="357188"/>
          <p14:tracePt t="2899" x="6430963" y="357188"/>
          <p14:tracePt t="2908" x="6389688" y="357188"/>
          <p14:tracePt t="2916" x="6346825" y="357188"/>
          <p14:tracePt t="2924" x="6321425" y="357188"/>
          <p14:tracePt t="2933" x="6270625" y="357188"/>
          <p14:tracePt t="2940" x="6210300" y="357188"/>
          <p14:tracePt t="2949" x="6159500" y="357188"/>
          <p14:tracePt t="2956" x="6100763" y="357188"/>
          <p14:tracePt t="2964" x="6040438" y="357188"/>
          <p14:tracePt t="2972" x="5972175" y="357188"/>
          <p14:tracePt t="2980" x="5930900" y="357188"/>
          <p14:tracePt t="2988" x="5862638" y="357188"/>
          <p14:tracePt t="2996" x="5802313" y="357188"/>
          <p14:tracePt t="3003" x="5776913" y="357188"/>
          <p14:tracePt t="3011" x="5708650" y="357188"/>
          <p14:tracePt t="3019" x="5667375" y="357188"/>
          <p14:tracePt t="3028" x="5641975" y="357188"/>
          <p14:tracePt t="3036" x="5624513" y="357188"/>
          <p14:tracePt t="3044" x="5599113" y="357188"/>
          <p14:tracePt t="3116" x="5591175" y="357188"/>
          <p14:tracePt t="3124" x="5565775" y="357188"/>
          <p14:tracePt t="3269" x="5599113" y="357188"/>
          <p14:tracePt t="3277" x="5683250" y="357188"/>
          <p14:tracePt t="3285" x="5768975" y="357188"/>
          <p14:tracePt t="3292" x="5862638" y="357188"/>
          <p14:tracePt t="3300" x="5946775" y="357188"/>
          <p14:tracePt t="3308" x="5989638" y="357188"/>
          <p14:tracePt t="3316" x="6057900" y="382588"/>
          <p14:tracePt t="3324" x="6108700" y="382588"/>
          <p14:tracePt t="3333" x="6134100" y="382588"/>
          <p14:tracePt t="3340" x="6159500" y="382588"/>
          <p14:tracePt t="3349" x="6184900" y="382588"/>
          <p14:tracePt t="3741" x="6202363" y="400050"/>
          <p14:tracePt t="3751" x="6227763" y="425450"/>
          <p14:tracePt t="3757" x="6278563" y="519113"/>
          <p14:tracePt t="3764" x="6389688" y="671513"/>
          <p14:tracePt t="3772" x="6524625" y="833438"/>
          <p14:tracePt t="3780" x="6661150" y="960438"/>
          <p14:tracePt t="3788" x="6813550" y="1069975"/>
          <p14:tracePt t="3796" x="6992938" y="1138238"/>
          <p14:tracePt t="3804" x="7145338" y="1181100"/>
          <p14:tracePt t="3812" x="7289800" y="1223963"/>
          <p14:tracePt t="3820" x="7383463" y="1223963"/>
          <p14:tracePt t="3828" x="7391400" y="1223963"/>
          <p14:tracePt t="3908" x="7416800" y="1249363"/>
          <p14:tracePt t="3916" x="7477125" y="1343025"/>
          <p14:tracePt t="3924" x="7510463" y="1444625"/>
          <p14:tracePt t="3933" x="7596188" y="1546225"/>
          <p14:tracePt t="3940" x="7672388" y="1622425"/>
          <p14:tracePt t="3950" x="7723188" y="1665288"/>
          <p14:tracePt t="3956" x="7816850" y="1725613"/>
          <p14:tracePt t="3964" x="7910513" y="1751013"/>
          <p14:tracePt t="3972" x="8037513" y="1809750"/>
          <p14:tracePt t="3980" x="8131175" y="1844675"/>
          <p14:tracePt t="3988" x="8181975" y="1878013"/>
          <p14:tracePt t="3996" x="8266113" y="1895475"/>
          <p14:tracePt t="4004" x="8334375" y="1928813"/>
          <p14:tracePt t="4012" x="8369300" y="1963738"/>
          <p14:tracePt t="4020" x="8445500" y="2055813"/>
          <p14:tracePt t="4028" x="8496300" y="2108200"/>
          <p14:tracePt t="4037" x="8504238" y="2133600"/>
          <p14:tracePt t="4044" x="8521700" y="2133600"/>
          <p14:tracePt t="4052" x="8529638" y="2141538"/>
          <p14:tracePt t="4229" x="8572500" y="2141538"/>
          <p14:tracePt t="4238" x="8615363" y="2159000"/>
          <p14:tracePt t="4245" x="8750300" y="2159000"/>
          <p14:tracePt t="4253" x="8767763" y="2108200"/>
          <p14:tracePt t="4260" x="8767763" y="1938338"/>
          <p14:tracePt t="4268" x="8767763" y="1793875"/>
          <p14:tracePt t="4276" x="8777288" y="1741488"/>
          <p14:tracePt t="4284" x="8810625" y="1741488"/>
          <p14:tracePt t="4292" x="8818563" y="1741488"/>
          <p14:tracePt t="4300" x="8894763" y="1741488"/>
          <p14:tracePt t="4308" x="9005888" y="1741488"/>
          <p14:tracePt t="4316" x="9175750" y="1741488"/>
          <p14:tracePt t="4324" x="9294813" y="1741488"/>
          <p14:tracePt t="4333" x="9380538" y="1741488"/>
          <p14:tracePt t="4340" x="9472613" y="1725613"/>
          <p14:tracePt t="4349" x="9490075" y="1716088"/>
          <p14:tracePt t="4356" x="9498013" y="1700213"/>
          <p14:tracePt t="4364" x="9523413" y="1690688"/>
          <p14:tracePt t="4372" x="9540875" y="1657350"/>
          <p14:tracePt t="4388" x="9540875" y="1614488"/>
          <p14:tracePt t="4404" x="9558338" y="1581150"/>
          <p14:tracePt t="4420" x="9566275" y="1571625"/>
          <p14:tracePt t="4444" x="9566275" y="1546225"/>
          <p14:tracePt t="4492" x="9575800" y="1538288"/>
          <p14:tracePt t="4500" x="9591675" y="1520825"/>
          <p14:tracePt t="4508" x="9617075" y="1520825"/>
          <p14:tracePt t="4516" x="9677400" y="1504950"/>
          <p14:tracePt t="4524" x="9745663" y="1487488"/>
          <p14:tracePt t="4533" x="9839325" y="1487488"/>
          <p14:tracePt t="4540" x="9948863" y="1487488"/>
          <p14:tracePt t="4550" x="10034588" y="1487488"/>
          <p14:tracePt t="4556" x="10126663" y="1487488"/>
          <p14:tracePt t="4564" x="10169525" y="1487488"/>
          <p14:tracePt t="4572" x="10194925" y="1487488"/>
          <p14:tracePt t="4580" x="10245725" y="1487488"/>
          <p14:tracePt t="4588" x="10255250" y="1487488"/>
          <p14:tracePt t="4596" x="10263188" y="1487488"/>
          <p14:tracePt t="4740" x="10280650" y="1487488"/>
          <p14:tracePt t="4750" x="10306050" y="1487488"/>
          <p14:tracePt t="4756" x="10313988" y="1487488"/>
          <p14:tracePt t="4765" x="10356850" y="1512888"/>
          <p14:tracePt t="4772" x="10433050" y="1581150"/>
          <p14:tracePt t="4780" x="10560050" y="1665288"/>
          <p14:tracePt t="4789" x="10764838" y="1784350"/>
          <p14:tracePt t="4797" x="10942638" y="1852613"/>
          <p14:tracePt t="4804" x="11147425" y="1920875"/>
          <p14:tracePt t="4812" x="11325225" y="1989138"/>
          <p14:tracePt t="4820" x="11477625" y="2005013"/>
          <p14:tracePt t="4828" x="11596688" y="2022475"/>
          <p14:tracePt t="4836" x="11622088" y="2055813"/>
          <p14:tracePt t="4998" x="11580813" y="2039938"/>
          <p14:tracePt t="5006" x="11537950" y="2039938"/>
          <p14:tracePt t="5013" x="11503025" y="2022475"/>
          <p14:tracePt t="5020" x="11461750" y="2022475"/>
          <p14:tracePt t="5036" x="11444288" y="2022475"/>
          <p14:tracePt t="5052" x="11436350" y="2022475"/>
          <p14:tracePt t="5060" x="11410950" y="2022475"/>
          <p14:tracePt t="5068" x="11401425" y="2022475"/>
          <p14:tracePt t="5076" x="11385550" y="2022475"/>
          <p14:tracePt t="5084" x="11376025" y="2014538"/>
          <p14:tracePt t="5092" x="11360150" y="1997075"/>
          <p14:tracePt t="5477" x="11360150" y="1989138"/>
          <p14:tracePt t="5492" x="11350625" y="1963738"/>
          <p14:tracePt t="5876" x="11333163" y="1963738"/>
          <p14:tracePt t="6517" x="11325225" y="1963738"/>
          <p14:tracePt t="6525" x="11307763" y="1963738"/>
          <p14:tracePt t="6533" x="11282363" y="1963738"/>
          <p14:tracePt t="6604" x="11274425" y="1946275"/>
          <p14:tracePt t="6628" x="11266488" y="1938338"/>
          <p14:tracePt t="6652" x="11249025" y="1938338"/>
          <p14:tracePt t="6901" x="11241088" y="1928813"/>
          <p14:tracePt t="6909" x="11223625" y="1928813"/>
          <p14:tracePt t="6915" x="11198225" y="1911350"/>
          <p14:tracePt t="6924" x="11188700" y="1903413"/>
          <p14:tracePt t="6980" x="11163300" y="1870075"/>
          <p14:tracePt t="7382" x="11129963" y="1860550"/>
          <p14:tracePt t="7388" x="11122025" y="1860550"/>
          <p14:tracePt t="10533" x="11096625" y="1860550"/>
          <p14:tracePt t="10636" x="11079163" y="1860550"/>
          <p14:tracePt t="10645" x="11079163" y="1870075"/>
          <p14:tracePt t="10652" x="11071225" y="1885950"/>
          <p14:tracePt t="10700" x="11071225" y="1911350"/>
          <p14:tracePt t="10805" x="11071225" y="1920875"/>
          <p14:tracePt t="10813" x="11071225" y="1946275"/>
          <p14:tracePt t="10821" x="11071225" y="1979613"/>
          <p14:tracePt t="10828" x="11071225" y="1989138"/>
          <p14:tracePt t="10837" x="11071225" y="1997075"/>
          <p14:tracePt t="10844" x="11053763" y="2014538"/>
          <p14:tracePt t="12405" x="11044238" y="2022475"/>
          <p14:tracePt t="12476" x="11036300" y="2022475"/>
          <p14:tracePt t="12493" x="11018838" y="2022475"/>
          <p14:tracePt t="12516" x="11010900" y="2022475"/>
          <p14:tracePt t="12533" x="10993438" y="2022475"/>
          <p14:tracePt t="12716" x="10968038" y="2022475"/>
          <p14:tracePt t="12725" x="10960100" y="2022475"/>
          <p14:tracePt t="13485" x="10952163" y="2039938"/>
          <p14:tracePt t="13516" x="10952163" y="2047875"/>
          <p14:tracePt t="13548" x="10934700" y="2065338"/>
          <p14:tracePt t="13661" x="10934700" y="2073275"/>
          <p14:tracePt t="13668" x="10926763" y="2082800"/>
          <p14:tracePt t="13676" x="10926763" y="2098675"/>
          <p14:tracePt t="13853" x="10926763" y="2108200"/>
          <p14:tracePt t="13860" x="10926763" y="2124075"/>
          <p14:tracePt t="13868" x="10909300" y="2149475"/>
          <p14:tracePt t="13892" x="10901363" y="2159000"/>
          <p14:tracePt t="13899" x="10883900" y="2174875"/>
          <p14:tracePt t="13924" x="10883900" y="2184400"/>
          <p14:tracePt t="13931" x="10874375" y="2192338"/>
          <p14:tracePt t="13947" x="10874375" y="2217738"/>
          <p14:tracePt t="13964" x="10874375" y="2235200"/>
          <p14:tracePt t="13972" x="10874375" y="2243138"/>
          <p14:tracePt t="13988" x="10874375" y="2260600"/>
          <p14:tracePt t="14012" x="10874375" y="2286000"/>
          <p14:tracePt t="14020" x="10858500" y="2293938"/>
          <p14:tracePt t="14036" x="10858500" y="2319338"/>
          <p14:tracePt t="14052" x="10858500" y="2344738"/>
          <p14:tracePt t="14068" x="10858500" y="2379663"/>
          <p14:tracePt t="14076" x="10858500" y="2387600"/>
          <p14:tracePt t="14092" x="10858500" y="2413000"/>
          <p14:tracePt t="14181" x="10858500" y="2438400"/>
          <p14:tracePt t="14205" x="10858500" y="2489200"/>
          <p14:tracePt t="14213" x="10858500" y="2516188"/>
          <p14:tracePt t="14221" x="10858500" y="2524125"/>
          <p14:tracePt t="14228" x="10866438" y="2566988"/>
          <p14:tracePt t="14244" x="10901363" y="2600325"/>
          <p14:tracePt t="14260" x="10901363" y="2660650"/>
          <p14:tracePt t="14268" x="10901363" y="2701925"/>
          <p14:tracePt t="14276" x="10901363" y="2736850"/>
          <p14:tracePt t="14284" x="10901363" y="2778125"/>
          <p14:tracePt t="14292" x="10891838" y="2805113"/>
          <p14:tracePt t="14300" x="10874375" y="2820988"/>
          <p14:tracePt t="14308" x="10848975" y="2830513"/>
          <p14:tracePt t="14316" x="10807700" y="2863850"/>
          <p14:tracePt t="14324" x="10756900" y="2863850"/>
          <p14:tracePt t="14331" x="10747375" y="2863850"/>
          <p14:tracePt t="14356" x="10739438" y="2863850"/>
          <p14:tracePt t="14516" x="10739438" y="2889250"/>
          <p14:tracePt t="14557" x="10704513" y="2906713"/>
          <p14:tracePt t="14566" x="10620375" y="2906713"/>
          <p14:tracePt t="14572" x="10450513" y="2906713"/>
          <p14:tracePt t="14580" x="10255250" y="2906713"/>
          <p14:tracePt t="14587" x="9915525" y="3008313"/>
          <p14:tracePt t="14596" x="9634538" y="3076575"/>
          <p14:tracePt t="14604" x="9261475" y="3160713"/>
          <p14:tracePt t="14612" x="8828088" y="3221038"/>
          <p14:tracePt t="14620" x="8334375" y="3279775"/>
          <p14:tracePt t="14628" x="7832725" y="3373438"/>
          <p14:tracePt t="14635" x="7188200" y="3408363"/>
          <p14:tracePt t="14644" x="6694488" y="3467100"/>
          <p14:tracePt t="14651" x="6176963" y="3467100"/>
          <p14:tracePt t="14659" x="5708650" y="3467100"/>
          <p14:tracePt t="14668" x="5454650" y="3517900"/>
          <p14:tracePt t="14675" x="5106988" y="3517900"/>
          <p14:tracePt t="14684" x="4910138" y="3517900"/>
          <p14:tracePt t="14692" x="4740275" y="3517900"/>
          <p14:tracePt t="14700" x="4646613" y="3535363"/>
          <p14:tracePt t="14708" x="4562475" y="3535363"/>
          <p14:tracePt t="14715" x="4511675" y="3552825"/>
          <p14:tracePt t="14869" x="4503738" y="3543300"/>
          <p14:tracePt t="14876" x="4494213" y="3535363"/>
          <p14:tracePt t="14885" x="4476750" y="3509963"/>
          <p14:tracePt t="14893" x="4418013" y="3416300"/>
          <p14:tracePt t="14900" x="4410075" y="3365500"/>
          <p14:tracePt t="14908" x="4392613" y="3355975"/>
          <p14:tracePt t="14915" x="4349750" y="3279775"/>
          <p14:tracePt t="14924" x="4332288" y="3263900"/>
          <p14:tracePt t="14931" x="4324350" y="3221038"/>
          <p14:tracePt t="14939" x="4306888" y="3195638"/>
          <p14:tracePt t="14956" x="4256088" y="3144838"/>
          <p14:tracePt t="14988" x="4230688" y="3144838"/>
          <p14:tracePt t="14996" x="4205288" y="3144838"/>
          <p14:tracePt t="15004" x="4154488" y="3144838"/>
          <p14:tracePt t="15012" x="4095750" y="3144838"/>
          <p14:tracePt t="15020" x="4027488" y="3144838"/>
          <p14:tracePt t="15028" x="3941763" y="3144838"/>
          <p14:tracePt t="15036" x="3883025" y="3144838"/>
          <p14:tracePt t="15043" x="3814763" y="3144838"/>
          <p14:tracePt t="15051" x="3789363" y="3144838"/>
          <p14:tracePt t="15060" x="3729038" y="3144838"/>
          <p14:tracePt t="15068" x="3662363" y="3144838"/>
          <p14:tracePt t="15076" x="3576638" y="3144838"/>
          <p14:tracePt t="15084" x="3492500" y="3144838"/>
          <p14:tracePt t="15092" x="3406775" y="3144838"/>
          <p14:tracePt t="15100" x="3313113" y="3127375"/>
          <p14:tracePt t="15108" x="3244850" y="3127375"/>
          <p14:tracePt t="15116" x="3203575" y="3127375"/>
          <p14:tracePt t="15124" x="3160713" y="3109913"/>
          <p14:tracePt t="15131" x="3143250" y="3109913"/>
          <p14:tracePt t="15148" x="3135313" y="3109913"/>
          <p14:tracePt t="15156" x="3109913" y="3109913"/>
          <p14:tracePt t="15165" x="3092450" y="3109913"/>
          <p14:tracePt t="15172" x="3084513" y="3109913"/>
          <p14:tracePt t="15180" x="3067050" y="3109913"/>
          <p14:tracePt t="15188" x="3033713" y="3109913"/>
          <p14:tracePt t="15196" x="2998788" y="3109913"/>
          <p14:tracePt t="15204" x="2930525" y="3152775"/>
          <p14:tracePt t="15212" x="2838450" y="3195638"/>
          <p14:tracePt t="15220" x="2770188" y="3228975"/>
          <p14:tracePt t="15228" x="2668588" y="3263900"/>
          <p14:tracePt t="15236" x="2549525" y="3305175"/>
          <p14:tracePt t="15244" x="2481263" y="3340100"/>
          <p14:tracePt t="15251" x="2352675" y="3382963"/>
          <p14:tracePt t="15260" x="2311400" y="3416300"/>
          <p14:tracePt t="15268" x="2276475" y="3433763"/>
          <p14:tracePt t="15276" x="2251075" y="3441700"/>
          <p14:tracePt t="15284" x="2235200" y="3441700"/>
          <p14:tracePt t="15293" x="2225675" y="3459163"/>
          <p14:tracePt t="15302" x="2217738" y="3467100"/>
          <p14:tracePt t="15309" x="2200275" y="3484563"/>
          <p14:tracePt t="15318" x="2200275" y="3492500"/>
          <p14:tracePt t="15325" x="2192338" y="3502025"/>
          <p14:tracePt t="15333" x="2192338" y="3543300"/>
          <p14:tracePt t="15340" x="2157413" y="3578225"/>
          <p14:tracePt t="15349" x="2157413" y="3603625"/>
          <p14:tracePt t="15356" x="2149475" y="3611563"/>
          <p14:tracePt t="15366" x="2149475" y="3629025"/>
          <p14:tracePt t="15372" x="2149475" y="3671888"/>
          <p14:tracePt t="15380" x="2132013" y="3697288"/>
          <p14:tracePt t="15388" x="2132013" y="3705225"/>
          <p14:tracePt t="15396" x="2132013" y="3748088"/>
          <p14:tracePt t="15404" x="2132013" y="3773488"/>
          <p14:tracePt t="15412" x="2132013" y="3806825"/>
          <p14:tracePt t="15420" x="2132013" y="3816350"/>
          <p14:tracePt t="15428" x="2132013" y="3824288"/>
          <p14:tracePt t="15436" x="2132013" y="3867150"/>
          <p14:tracePt t="15444" x="2132013" y="3892550"/>
          <p14:tracePt t="15452" x="2132013" y="3943350"/>
          <p14:tracePt t="15460" x="2132013" y="3951288"/>
          <p14:tracePt t="15468" x="2132013" y="3994150"/>
          <p14:tracePt t="15476" x="2141538" y="4044950"/>
          <p14:tracePt t="15484" x="2166938" y="4070350"/>
          <p14:tracePt t="15492" x="2182813" y="4105275"/>
          <p14:tracePt t="15500" x="2200275" y="4113213"/>
          <p14:tracePt t="15508" x="2208213" y="4121150"/>
          <p14:tracePt t="15515" x="2235200" y="4138613"/>
          <p14:tracePt t="15524" x="2301875" y="4156075"/>
          <p14:tracePt t="15532" x="2327275" y="4181475"/>
          <p14:tracePt t="15540" x="2379663" y="4181475"/>
          <p14:tracePt t="15549" x="2438400" y="4197350"/>
          <p14:tracePt t="15556" x="2532063" y="4197350"/>
          <p14:tracePt t="15565" x="2616200" y="4214813"/>
          <p14:tracePt t="15572" x="2668588" y="4214813"/>
          <p14:tracePt t="15580" x="2778125" y="4240213"/>
          <p14:tracePt t="15588" x="2838450" y="4257675"/>
          <p14:tracePt t="15596" x="2930525" y="4257675"/>
          <p14:tracePt t="15604" x="2990850" y="4257675"/>
          <p14:tracePt t="15612" x="3074988" y="4257675"/>
          <p14:tracePt t="15620" x="3168650" y="4257675"/>
          <p14:tracePt t="15628" x="3279775" y="4257675"/>
          <p14:tracePt t="15636" x="3424238" y="4257675"/>
          <p14:tracePt t="15644" x="3568700" y="4257675"/>
          <p14:tracePt t="15652" x="3678238" y="4257675"/>
          <p14:tracePt t="15660" x="3797300" y="4257675"/>
          <p14:tracePt t="15668" x="3908425" y="4257675"/>
          <p14:tracePt t="15676" x="4027488" y="4257675"/>
          <p14:tracePt t="15684" x="4146550" y="4257675"/>
          <p14:tracePt t="15692" x="4230688" y="4257675"/>
          <p14:tracePt t="15700" x="4341813" y="4257675"/>
          <p14:tracePt t="15708" x="4435475" y="4240213"/>
          <p14:tracePt t="15715" x="4529138" y="4240213"/>
          <p14:tracePt t="15724" x="4587875" y="4240213"/>
          <p14:tracePt t="15732" x="4656138" y="4240213"/>
          <p14:tracePt t="15740" x="4714875" y="4240213"/>
          <p14:tracePt t="15748" x="4757738" y="4240213"/>
          <p14:tracePt t="15756" x="4843463" y="4240213"/>
          <p14:tracePt t="15765" x="4910138" y="4240213"/>
          <p14:tracePt t="15772" x="4995863" y="4240213"/>
          <p14:tracePt t="15780" x="5106988" y="4240213"/>
          <p14:tracePt t="15788" x="5199063" y="4240213"/>
          <p14:tracePt t="15796" x="5335588" y="4240213"/>
          <p14:tracePt t="15804" x="5454650" y="4257675"/>
          <p14:tracePt t="15812" x="5548313" y="4257675"/>
          <p14:tracePt t="15820" x="5657850" y="4257675"/>
          <p14:tracePt t="15828" x="5726113" y="4257675"/>
          <p14:tracePt t="15836" x="5811838" y="4257675"/>
          <p14:tracePt t="15844" x="5921375" y="4257675"/>
          <p14:tracePt t="15852" x="6015038" y="4257675"/>
          <p14:tracePt t="15860" x="6108700" y="4249738"/>
          <p14:tracePt t="15868" x="6194425" y="4249738"/>
          <p14:tracePt t="15876" x="6286500" y="4224338"/>
          <p14:tracePt t="15884" x="6405563" y="4164013"/>
          <p14:tracePt t="15892" x="6456363" y="4146550"/>
          <p14:tracePt t="15900" x="6542088" y="4113213"/>
          <p14:tracePt t="15908" x="6618288" y="4052888"/>
          <p14:tracePt t="15916" x="6711950" y="4037013"/>
          <p14:tracePt t="15924" x="6813550" y="3976688"/>
          <p14:tracePt t="15932" x="6856413" y="3925888"/>
          <p14:tracePt t="15940" x="6932613" y="3875088"/>
          <p14:tracePt t="15949" x="6958013" y="3875088"/>
          <p14:tracePt t="15956" x="7008813" y="3857625"/>
          <p14:tracePt t="15965" x="7026275" y="3816350"/>
          <p14:tracePt t="15972" x="7026275" y="3781425"/>
          <p14:tracePt t="15980" x="7026275" y="3722688"/>
          <p14:tracePt t="15988" x="7043738" y="3671888"/>
          <p14:tracePt t="15996" x="7043738" y="3646488"/>
          <p14:tracePt t="16004" x="7043738" y="3586163"/>
          <p14:tracePt t="16012" x="7043738" y="3560763"/>
          <p14:tracePt t="16020" x="7043738" y="3475038"/>
          <p14:tracePt t="16028" x="7043738" y="3424238"/>
          <p14:tracePt t="16036" x="7043738" y="3398838"/>
          <p14:tracePt t="16044" x="7034213" y="3355975"/>
          <p14:tracePt t="16052" x="7018338" y="3322638"/>
          <p14:tracePt t="16060" x="6983413" y="3279775"/>
          <p14:tracePt t="16068" x="6975475" y="3263900"/>
          <p14:tracePt t="16076" x="6958013" y="3254375"/>
          <p14:tracePt t="16085" x="6915150" y="3195638"/>
          <p14:tracePt t="16092" x="6873875" y="3178175"/>
          <p14:tracePt t="16100" x="6823075" y="3160713"/>
          <p14:tracePt t="16108" x="6729413" y="3127375"/>
          <p14:tracePt t="16116" x="6584950" y="3101975"/>
          <p14:tracePt t="16124" x="6415088" y="3101975"/>
          <p14:tracePt t="16132" x="6194425" y="3101975"/>
          <p14:tracePt t="16140" x="5964238" y="3101975"/>
          <p14:tracePt t="16149" x="5743575" y="3101975"/>
          <p14:tracePt t="16156" x="5538788" y="3101975"/>
          <p14:tracePt t="16165" x="5368925" y="3101975"/>
          <p14:tracePt t="16172" x="5259388" y="3101975"/>
          <p14:tracePt t="16180" x="5140325" y="3119438"/>
          <p14:tracePt t="16188" x="5072063" y="3119438"/>
          <p14:tracePt t="16196" x="4962525" y="3119438"/>
          <p14:tracePt t="16204" x="4851400" y="3119438"/>
          <p14:tracePt t="16212" x="4706938" y="3135313"/>
          <p14:tracePt t="16220" x="4529138" y="3160713"/>
          <p14:tracePt t="16228" x="4384675" y="3160713"/>
          <p14:tracePt t="16236" x="4214813" y="3160713"/>
          <p14:tracePt t="16244" x="4044950" y="3160713"/>
          <p14:tracePt t="16252" x="3900488" y="3160713"/>
          <p14:tracePt t="16260" x="3763963" y="3160713"/>
          <p14:tracePt t="16268" x="3619500" y="3160713"/>
          <p14:tracePt t="16276" x="3533775" y="3160713"/>
          <p14:tracePt t="16285" x="3467100" y="3160713"/>
          <p14:tracePt t="16292" x="3406775" y="3160713"/>
          <p14:tracePt t="16300" x="3373438" y="3160713"/>
          <p14:tracePt t="16308" x="3363913" y="3160713"/>
          <p14:tracePt t="16356" x="3338513" y="3160713"/>
          <p14:tracePt t="16366" x="3330575" y="3160713"/>
          <p14:tracePt t="16372" x="3297238" y="3170238"/>
          <p14:tracePt t="16380" x="3228975" y="3203575"/>
          <p14:tracePt t="16388" x="3186113" y="3221038"/>
          <p14:tracePt t="16396" x="3049588" y="3297238"/>
          <p14:tracePt t="16404" x="2947988" y="3340100"/>
          <p14:tracePt t="16412" x="2770188" y="3408363"/>
          <p14:tracePt t="16420" x="2625725" y="3467100"/>
          <p14:tracePt t="16428" x="2471738" y="3535363"/>
          <p14:tracePt t="16436" x="2293938" y="3603625"/>
          <p14:tracePt t="16444" x="2192338" y="3662363"/>
          <p14:tracePt t="16452" x="2098675" y="3679825"/>
          <p14:tracePt t="16460" x="2005013" y="3738563"/>
          <p14:tracePt t="16469" x="1954213" y="3756025"/>
          <p14:tracePt t="16476" x="1946275" y="3763963"/>
          <p14:tracePt t="16484" x="1920875" y="3781425"/>
          <p14:tracePt t="16548" x="1920875" y="3790950"/>
          <p14:tracePt t="16566" x="1920875" y="3806825"/>
          <p14:tracePt t="16573" x="1920875" y="3816350"/>
          <p14:tracePt t="16582" x="1920875" y="3841750"/>
          <p14:tracePt t="16589" x="1920875" y="3867150"/>
          <p14:tracePt t="16597" x="2005013" y="3960813"/>
          <p14:tracePt t="16604" x="2073275" y="4019550"/>
          <p14:tracePt t="16613" x="2132013" y="4095750"/>
          <p14:tracePt t="16621" x="2132013" y="4138613"/>
          <p14:tracePt t="16638" x="2106613" y="4164013"/>
          <p14:tracePt t="16645" x="2047875" y="4164013"/>
          <p14:tracePt t="16653" x="1997075" y="4164013"/>
          <p14:tracePt t="16660" x="1987550" y="4164013"/>
          <p14:tracePt t="16837" x="1979613" y="4164013"/>
          <p14:tracePt t="16846" x="1979613" y="4087813"/>
          <p14:tracePt t="16854" x="1979613" y="4027488"/>
          <p14:tracePt t="16860" x="1962150" y="3943350"/>
          <p14:tracePt t="16868" x="1920875" y="3790950"/>
          <p14:tracePt t="16876" x="1868488" y="3738563"/>
          <p14:tracePt t="16885" x="1817688" y="3738563"/>
          <p14:tracePt t="16892" x="1733550" y="3738563"/>
          <p14:tracePt t="16900" x="1622425" y="3738563"/>
          <p14:tracePt t="16908" x="1538288" y="3738563"/>
          <p14:tracePt t="16916" x="1444625" y="3738563"/>
          <p14:tracePt t="16924" x="1401763" y="3738563"/>
          <p14:tracePt t="16931" x="1376363" y="3738563"/>
          <p14:tracePt t="16940" x="1358900" y="3738563"/>
          <p14:tracePt t="16956" x="1333500" y="3738563"/>
          <p14:tracePt t="16965" x="1325563" y="3730625"/>
          <p14:tracePt t="16972" x="1308100" y="3713163"/>
          <p14:tracePt t="16981" x="1300163" y="3687763"/>
          <p14:tracePt t="16988" x="1282700" y="3679825"/>
          <p14:tracePt t="16996" x="1257300" y="3654425"/>
          <p14:tracePt t="17004" x="1231900" y="3603625"/>
          <p14:tracePt t="17012" x="1214438" y="3594100"/>
          <p14:tracePt t="17020" x="1173163" y="3560763"/>
          <p14:tracePt t="17028" x="1104900" y="3509963"/>
          <p14:tracePt t="17036" x="1054100" y="3459163"/>
          <p14:tracePt t="17044" x="976313" y="3382963"/>
          <p14:tracePt t="17052" x="925513" y="3340100"/>
          <p14:tracePt t="17060" x="884238" y="3289300"/>
          <p14:tracePt t="17068" x="866775" y="3271838"/>
          <p14:tracePt t="17076" x="806450" y="3228975"/>
          <p14:tracePt t="17084" x="773113" y="3195638"/>
          <p14:tracePt t="17092" x="747713" y="3170238"/>
          <p14:tracePt t="17100" x="696913" y="3135313"/>
          <p14:tracePt t="17108" x="671513" y="3119438"/>
          <p14:tracePt t="17124" x="654050" y="3109913"/>
          <p14:tracePt t="17164" x="646113" y="3109913"/>
          <p14:tracePt t="17172" x="628650" y="3094038"/>
          <p14:tracePt t="17228" x="620713" y="3084513"/>
          <p14:tracePt t="17236" x="611188" y="3076575"/>
          <p14:tracePt t="18933" x="611188" y="3059113"/>
          <p14:tracePt t="18950" x="611188" y="3033713"/>
          <p14:tracePt t="18965" x="611188" y="3008313"/>
          <p14:tracePt t="18971" x="628650" y="2990850"/>
          <p14:tracePt t="18980" x="628650" y="2965450"/>
          <p14:tracePt t="18988" x="636588" y="2940050"/>
          <p14:tracePt t="19012" x="636588" y="2932113"/>
          <p14:tracePt t="19043" x="654050" y="2914650"/>
          <p14:tracePt t="19051" x="654050" y="2906713"/>
          <p14:tracePt t="19059" x="654050" y="2889250"/>
          <p14:tracePt t="19067" x="654050" y="2881313"/>
          <p14:tracePt t="19076" x="654050" y="2820988"/>
          <p14:tracePt t="19084" x="654050" y="2762250"/>
          <p14:tracePt t="19092" x="654050" y="2676525"/>
          <p14:tracePt t="19100" x="654050" y="2557463"/>
          <p14:tracePt t="19108" x="654050" y="2473325"/>
          <p14:tracePt t="19116" x="654050" y="2387600"/>
          <p14:tracePt t="19123" x="671513" y="2293938"/>
          <p14:tracePt t="19131" x="714375" y="2166938"/>
          <p14:tracePt t="19140" x="730250" y="2108200"/>
          <p14:tracePt t="19147" x="747713" y="2073275"/>
          <p14:tracePt t="19156" x="747713" y="2047875"/>
          <p14:tracePt t="19164" x="747713" y="2039938"/>
          <p14:tracePt t="19172" x="747713" y="2022475"/>
          <p14:tracePt t="19188" x="747713" y="2014538"/>
          <p14:tracePt t="19541" x="773113" y="2014538"/>
          <p14:tracePt t="19565" x="781050" y="2014538"/>
          <p14:tracePt t="19573" x="790575" y="2014538"/>
          <p14:tracePt t="19582" x="823913" y="2014538"/>
          <p14:tracePt t="19588" x="831850" y="2065338"/>
          <p14:tracePt t="19596" x="849313" y="2108200"/>
          <p14:tracePt t="19604" x="884238" y="2174875"/>
          <p14:tracePt t="19612" x="942975" y="2278063"/>
          <p14:tracePt t="19620" x="1011238" y="2455863"/>
          <p14:tracePt t="19628" x="1095375" y="2608263"/>
          <p14:tracePt t="19636" x="1274763" y="2889250"/>
          <p14:tracePt t="19644" x="1444625" y="3127375"/>
          <p14:tracePt t="19652" x="1579563" y="3340100"/>
          <p14:tracePt t="19660" x="1792288" y="3619500"/>
          <p14:tracePt t="19668" x="1954213" y="3857625"/>
          <p14:tracePt t="19676" x="2157413" y="4138613"/>
          <p14:tracePt t="19684" x="2276475" y="4300538"/>
          <p14:tracePt t="19692" x="2379663" y="4427538"/>
          <p14:tracePt t="19700" x="2413000" y="4495800"/>
          <p14:tracePt t="19707" x="2446338" y="4546600"/>
          <p14:tracePt t="19796" x="2413000" y="4546600"/>
          <p14:tracePt t="19804" x="2387600" y="4546600"/>
          <p14:tracePt t="19812" x="2336800" y="4546600"/>
          <p14:tracePt t="19821" x="2327275" y="4538663"/>
          <p14:tracePt t="19828" x="2268538" y="4538663"/>
          <p14:tracePt t="19836" x="2243138" y="4538663"/>
          <p14:tracePt t="19908" x="2235200" y="4529138"/>
          <p14:tracePt t="20141" x="2208213" y="4529138"/>
          <p14:tracePt t="20150" x="2174875" y="4478338"/>
          <p14:tracePt t="20157" x="2157413" y="4435475"/>
          <p14:tracePt t="20165" x="2106613" y="4368800"/>
          <p14:tracePt t="20171" x="2073275" y="4291013"/>
          <p14:tracePt t="20181" x="2012950" y="4224338"/>
          <p14:tracePt t="20188" x="1987550" y="4171950"/>
          <p14:tracePt t="20196" x="1971675" y="4130675"/>
          <p14:tracePt t="20204" x="1936750" y="4095750"/>
          <p14:tracePt t="20212" x="1920875" y="4070350"/>
          <p14:tracePt t="20220" x="1911350" y="4037013"/>
          <p14:tracePt t="20228" x="1911350" y="4027488"/>
          <p14:tracePt t="20236" x="1893888" y="3986213"/>
          <p14:tracePt t="20244" x="1893888" y="3968750"/>
          <p14:tracePt t="20252" x="1878013" y="3917950"/>
          <p14:tracePt t="20260" x="1868488" y="3900488"/>
          <p14:tracePt t="20267" x="1852613" y="3849688"/>
          <p14:tracePt t="20284" x="1843088" y="3832225"/>
          <p14:tracePt t="20292" x="1843088" y="3824288"/>
          <p14:tracePt t="20300" x="1827213" y="3781425"/>
          <p14:tracePt t="20316" x="1817688" y="3748088"/>
          <p14:tracePt t="20324" x="1801813" y="3738563"/>
          <p14:tracePt t="20339" x="1792288" y="3730625"/>
          <p14:tracePt t="21941" x="1776413" y="3713163"/>
          <p14:tracePt t="21988" x="1749425" y="3722688"/>
          <p14:tracePt t="21997" x="1741488" y="3730625"/>
          <p14:tracePt t="22060" x="1724025" y="3748088"/>
          <p14:tracePt t="22116" x="1724025" y="3756025"/>
          <p14:tracePt t="22124" x="1716088" y="3781425"/>
          <p14:tracePt t="22140" x="1698625" y="3798888"/>
          <p14:tracePt t="22172" x="1673225" y="3824288"/>
          <p14:tracePt t="22244" x="1673225" y="3832225"/>
          <p14:tracePt t="22260" x="1673225" y="3849688"/>
          <p14:tracePt t="22268" x="1665288" y="3857625"/>
          <p14:tracePt t="22292" x="1665288" y="3883025"/>
          <p14:tracePt t="22308" x="1647825" y="3892550"/>
          <p14:tracePt t="22756" x="1639888" y="3908425"/>
          <p14:tracePt t="23908" x="1622425" y="3917950"/>
          <p14:tracePt t="23916" x="1614488" y="3935413"/>
          <p14:tracePt t="23924" x="1606550" y="3943350"/>
          <p14:tracePt t="23940" x="1606550" y="3960813"/>
          <p14:tracePt t="23972" x="1606550" y="3968750"/>
          <p14:tracePt t="26557" x="1606550" y="3976688"/>
          <p14:tracePt t="26573" x="1606550" y="4002088"/>
          <p14:tracePt t="26581" x="1606550" y="4019550"/>
          <p14:tracePt t="26588" x="1606550" y="4027488"/>
          <p14:tracePt t="26604" x="1606550" y="4044950"/>
          <p14:tracePt t="26612" x="1606550" y="4070350"/>
          <p14:tracePt t="26620" x="1606550" y="4095750"/>
          <p14:tracePt t="26628" x="1606550" y="4105275"/>
          <p14:tracePt t="26636" x="1606550" y="4121150"/>
          <p14:tracePt t="26644" x="1589088" y="4146550"/>
          <p14:tracePt t="26668" x="1589088" y="4156075"/>
          <p14:tracePt t="26693" x="1589088" y="4171950"/>
          <p14:tracePt t="26717" x="1589088" y="4197350"/>
          <p14:tracePt t="26732" x="1589088" y="4206875"/>
          <p14:tracePt t="26756" x="1579563" y="4224338"/>
          <p14:tracePt t="26780" x="1579563" y="4232275"/>
          <p14:tracePt t="27365" x="1606550" y="4197350"/>
          <p14:tracePt t="27373" x="1606550" y="4189413"/>
          <p14:tracePt t="27381" x="1606550" y="4146550"/>
          <p14:tracePt t="27388" x="1622425" y="4121150"/>
          <p14:tracePt t="27420" x="1622425" y="4095750"/>
          <p14:tracePt t="27493" x="1622425" y="4079875"/>
          <p14:tracePt t="31709" x="1614488" y="4070350"/>
          <p14:tracePt t="31765" x="1606550" y="4070350"/>
          <p14:tracePt t="31772" x="1597025" y="4087813"/>
          <p14:tracePt t="32365" x="1614488" y="4095750"/>
          <p14:tracePt t="32372" x="1622425" y="4095750"/>
          <p14:tracePt t="32381" x="1665288" y="4095750"/>
          <p14:tracePt t="32388" x="1716088" y="4052888"/>
          <p14:tracePt t="32397" x="1776413" y="4037013"/>
          <p14:tracePt t="32404" x="1843088" y="4027488"/>
          <p14:tracePt t="32413" x="1946275" y="3968750"/>
          <p14:tracePt t="32420" x="2065338" y="3925888"/>
          <p14:tracePt t="32428" x="2192338" y="3841750"/>
          <p14:tracePt t="32436" x="2286000" y="3824288"/>
          <p14:tracePt t="32444" x="2438400" y="3756025"/>
          <p14:tracePt t="32452" x="2489200" y="3722688"/>
          <p14:tracePt t="32460" x="2574925" y="3687763"/>
          <p14:tracePt t="32468" x="2641600" y="3654425"/>
          <p14:tracePt t="32475" x="2744788" y="3594100"/>
          <p14:tracePt t="32484" x="2795588" y="3560763"/>
          <p14:tracePt t="32492" x="2889250" y="3509963"/>
          <p14:tracePt t="32500" x="2982913" y="3467100"/>
          <p14:tracePt t="32508" x="3100388" y="3449638"/>
          <p14:tracePt t="32517" x="3178175" y="3390900"/>
          <p14:tracePt t="32524" x="3270250" y="3355975"/>
          <p14:tracePt t="32532" x="3398838" y="3289300"/>
          <p14:tracePt t="32540" x="3482975" y="3271838"/>
          <p14:tracePt t="32548" x="3602038" y="3254375"/>
          <p14:tracePt t="32556" x="3814763" y="3186113"/>
          <p14:tracePt t="32563" x="4044950" y="3135313"/>
          <p14:tracePt t="32572" x="4187825" y="3094038"/>
          <p14:tracePt t="32580" x="4392613" y="3094038"/>
          <p14:tracePt t="32588" x="4511675" y="3076575"/>
          <p14:tracePt t="32596" x="4656138" y="3059113"/>
          <p14:tracePt t="32604" x="4699000" y="3059113"/>
          <p14:tracePt t="32613" x="4765675" y="3059113"/>
          <p14:tracePt t="32619" x="4775200" y="3059113"/>
          <p14:tracePt t="32636" x="4800600" y="3059113"/>
          <p14:tracePt t="32644" x="4808538" y="3059113"/>
          <p14:tracePt t="32652" x="4826000" y="3059113"/>
          <p14:tracePt t="32660" x="4868863" y="3059113"/>
          <p14:tracePt t="32668" x="4894263" y="3076575"/>
          <p14:tracePt t="32676" x="4910138" y="3101975"/>
          <p14:tracePt t="32683" x="4927600" y="3152775"/>
          <p14:tracePt t="32692" x="4962525" y="3203575"/>
          <p14:tracePt t="32700" x="5003800" y="3246438"/>
          <p14:tracePt t="32708" x="5080000" y="3322638"/>
          <p14:tracePt t="32716" x="5132388" y="3373438"/>
          <p14:tracePt t="32724" x="5183188" y="3424238"/>
          <p14:tracePt t="32732" x="5249863" y="3459163"/>
          <p14:tracePt t="32740" x="5318125" y="3475038"/>
          <p14:tracePt t="32748" x="5327650" y="3484563"/>
          <p14:tracePt t="32756" x="5368925" y="3484563"/>
          <p14:tracePt t="32780" x="5386388" y="3484563"/>
          <p14:tracePt t="32788" x="5394325" y="3484563"/>
          <p14:tracePt t="32796" x="5421313" y="3484563"/>
          <p14:tracePt t="32804" x="5429250" y="3484563"/>
          <p14:tracePt t="32820" x="5446713" y="3484563"/>
          <p14:tracePt t="32828" x="5454650" y="3475038"/>
          <p14:tracePt t="32844" x="5472113" y="3441700"/>
          <p14:tracePt t="32852" x="5472113" y="3433763"/>
          <p14:tracePt t="32859" x="5472113" y="3424238"/>
          <p14:tracePt t="32879" x="5472113" y="3382963"/>
          <p14:tracePt t="32892" x="5472113" y="3365500"/>
          <p14:tracePt t="32908" x="5472113" y="3355975"/>
          <p14:tracePt t="32940" x="5462588" y="3348038"/>
          <p14:tracePt t="32956" x="5437188" y="3330575"/>
          <p14:tracePt t="32964" x="5429250" y="3330575"/>
          <p14:tracePt t="32972" x="5411788" y="3330575"/>
          <p14:tracePt t="32980" x="5335588" y="3297238"/>
          <p14:tracePt t="32988" x="5310188" y="3297238"/>
          <p14:tracePt t="32996" x="5267325" y="3279775"/>
          <p14:tracePt t="33004" x="5183188" y="3279775"/>
          <p14:tracePt t="33013" x="5089525" y="3263900"/>
          <p14:tracePt t="33020" x="4995863" y="3246438"/>
          <p14:tracePt t="33028" x="4851400" y="3246438"/>
          <p14:tracePt t="33036" x="4765675" y="3246438"/>
          <p14:tracePt t="33044" x="4646613" y="3246438"/>
          <p14:tracePt t="33052" x="4562475" y="3246438"/>
          <p14:tracePt t="33060" x="4494213" y="3246438"/>
          <p14:tracePt t="33068" x="4410075" y="3246438"/>
          <p14:tracePt t="33076" x="4367213" y="3246438"/>
          <p14:tracePt t="33084" x="4306888" y="3246438"/>
          <p14:tracePt t="33092" x="4240213" y="3246438"/>
          <p14:tracePt t="33100" x="4179888" y="3246438"/>
          <p14:tracePt t="33108" x="4146550" y="3246438"/>
          <p14:tracePt t="33124" x="4137025" y="3246438"/>
          <p14:tracePt t="33132" x="4111625" y="3246438"/>
          <p14:tracePt t="33140" x="4103688" y="3246438"/>
          <p14:tracePt t="33156" x="4086225" y="3246438"/>
          <p14:tracePt t="33163" x="4078288" y="3246438"/>
          <p14:tracePt t="33172" x="4060825" y="3254375"/>
          <p14:tracePt t="33180" x="4017963" y="3279775"/>
          <p14:tracePt t="33187" x="3992563" y="3305175"/>
          <p14:tracePt t="33196" x="3959225" y="3322638"/>
          <p14:tracePt t="33204" x="3916363" y="3373438"/>
          <p14:tracePt t="33213" x="3900488" y="3373438"/>
          <p14:tracePt t="33244" x="3890963" y="3373438"/>
          <p14:tracePt t="33260" x="3873500" y="3382963"/>
          <p14:tracePt t="33276" x="3873500" y="3408363"/>
          <p14:tracePt t="33284" x="3883025" y="3424238"/>
          <p14:tracePt t="33292" x="3890963" y="3433763"/>
          <p14:tracePt t="33300" x="3908425" y="3475038"/>
          <p14:tracePt t="33308" x="3916363" y="3484563"/>
          <p14:tracePt t="33316" x="3941763" y="3517900"/>
          <p14:tracePt t="33324" x="3959225" y="3527425"/>
          <p14:tracePt t="33340" x="3967163" y="3552825"/>
          <p14:tracePt t="33356" x="3984625" y="3568700"/>
          <p14:tracePt t="33363" x="4010025" y="3578225"/>
          <p14:tracePt t="33372" x="4017963" y="3578225"/>
          <p14:tracePt t="33380" x="4060825" y="3594100"/>
          <p14:tracePt t="33388" x="4111625" y="3629025"/>
          <p14:tracePt t="33397" x="4137025" y="3629025"/>
          <p14:tracePt t="33404" x="4162425" y="3629025"/>
          <p14:tracePt t="33413" x="4214813" y="3636963"/>
          <p14:tracePt t="33420" x="4222750" y="3636963"/>
          <p14:tracePt t="33436" x="4248150" y="3654425"/>
          <p14:tracePt t="33452" x="4298950" y="3654425"/>
          <p14:tracePt t="33460" x="4306888" y="3662363"/>
          <p14:tracePt t="33468" x="4349750" y="3662363"/>
          <p14:tracePt t="33476" x="4400550" y="3697288"/>
          <p14:tracePt t="33484" x="4460875" y="3697288"/>
          <p14:tracePt t="33492" x="4529138" y="3713163"/>
          <p14:tracePt t="33500" x="4646613" y="3730625"/>
          <p14:tracePt t="33508" x="4689475" y="3730625"/>
          <p14:tracePt t="33516" x="4800600" y="3730625"/>
          <p14:tracePt t="33524" x="4884738" y="3730625"/>
          <p14:tracePt t="33532" x="4945063" y="3730625"/>
          <p14:tracePt t="33540" x="4995863" y="3730625"/>
          <p14:tracePt t="33548" x="5054600" y="3730625"/>
          <p14:tracePt t="33556" x="5106988" y="3730625"/>
          <p14:tracePt t="33564" x="5132388" y="3730625"/>
          <p14:tracePt t="33572" x="5173663" y="3730625"/>
          <p14:tracePt t="33580" x="5199063" y="3730625"/>
          <p14:tracePt t="33588" x="5249863" y="3730625"/>
          <p14:tracePt t="33597" x="5276850" y="3730625"/>
          <p14:tracePt t="33604" x="5360988" y="3730625"/>
          <p14:tracePt t="33613" x="5403850" y="3730625"/>
          <p14:tracePt t="33620" x="5437188" y="3713163"/>
          <p14:tracePt t="33628" x="5497513" y="3713163"/>
          <p14:tracePt t="33636" x="5530850" y="3697288"/>
          <p14:tracePt t="33644" x="5573713" y="3697288"/>
          <p14:tracePt t="33652" x="5641975" y="3697288"/>
          <p14:tracePt t="33660" x="5667375" y="3679825"/>
          <p14:tracePt t="33668" x="5708650" y="3679825"/>
          <p14:tracePt t="33676" x="5726113" y="3671888"/>
          <p14:tracePt t="33684" x="5751513" y="3654425"/>
          <p14:tracePt t="33692" x="5776913" y="3646488"/>
          <p14:tracePt t="33700" x="5811838" y="3629025"/>
          <p14:tracePt t="33708" x="5819775" y="3619500"/>
          <p14:tracePt t="33717" x="5880100" y="3619500"/>
          <p14:tracePt t="33724" x="5938838" y="3603625"/>
          <p14:tracePt t="33732" x="6040438" y="3560763"/>
          <p14:tracePt t="33740" x="6100763" y="3543300"/>
          <p14:tracePt t="33748" x="6194425" y="3543300"/>
          <p14:tracePt t="33756" x="6235700" y="3543300"/>
          <p14:tracePt t="33763" x="6303963" y="3527425"/>
          <p14:tracePt t="33772" x="6346825" y="3509963"/>
          <p14:tracePt t="33788" x="6364288" y="3509963"/>
          <p14:tracePt t="33844" x="6372225" y="3502025"/>
          <p14:tracePt t="33860" x="6372225" y="3492500"/>
          <p14:tracePt t="33876" x="6372225" y="3475038"/>
          <p14:tracePt t="33885" x="6372225" y="3467100"/>
          <p14:tracePt t="33892" x="6372225" y="3441700"/>
          <p14:tracePt t="33900" x="6372225" y="3424238"/>
          <p14:tracePt t="33908" x="6372225" y="3416300"/>
          <p14:tracePt t="33916" x="6372225" y="3398838"/>
          <p14:tracePt t="33924" x="6380163" y="3390900"/>
          <p14:tracePt t="33940" x="6380163" y="3365500"/>
          <p14:tracePt t="33948" x="6380163" y="3355975"/>
          <p14:tracePt t="33956" x="6380163" y="3340100"/>
          <p14:tracePt t="33964" x="6380163" y="3314700"/>
          <p14:tracePt t="33972" x="6380163" y="3289300"/>
          <p14:tracePt t="33981" x="6380163" y="3263900"/>
          <p14:tracePt t="33988" x="6346825" y="3228975"/>
          <p14:tracePt t="33997" x="6338888" y="3221038"/>
          <p14:tracePt t="34004" x="6311900" y="3203575"/>
          <p14:tracePt t="34014" x="6261100" y="3186113"/>
          <p14:tracePt t="34020" x="6235700" y="3186113"/>
          <p14:tracePt t="34028" x="6202363" y="3160713"/>
          <p14:tracePt t="34035" x="6194425" y="3160713"/>
          <p14:tracePt t="34044" x="6151563" y="3160713"/>
          <p14:tracePt t="34052" x="6108700" y="3160713"/>
          <p14:tracePt t="34060" x="6057900" y="3160713"/>
          <p14:tracePt t="34068" x="5972175" y="3144838"/>
          <p14:tracePt t="34076" x="5913438" y="3144838"/>
          <p14:tracePt t="34084" x="5880100" y="3144838"/>
          <p14:tracePt t="34092" x="5819775" y="3144838"/>
          <p14:tracePt t="34100" x="5776913" y="3144838"/>
          <p14:tracePt t="34108" x="5726113" y="3144838"/>
          <p14:tracePt t="34116" x="5683250" y="3144838"/>
          <p14:tracePt t="34124" x="5657850" y="3144838"/>
          <p14:tracePt t="34132" x="5607050" y="3144838"/>
          <p14:tracePt t="34140" x="5599113" y="3144838"/>
          <p14:tracePt t="34148" x="5573713" y="3160713"/>
          <p14:tracePt t="34156" x="5548313" y="3160713"/>
          <p14:tracePt t="34164" x="5513388" y="3160713"/>
          <p14:tracePt t="34172" x="5472113" y="3178175"/>
          <p14:tracePt t="34180" x="5454650" y="3178175"/>
          <p14:tracePt t="34188" x="5421313" y="3178175"/>
          <p14:tracePt t="34196" x="5403850" y="3178175"/>
          <p14:tracePt t="34204" x="5360988" y="3186113"/>
          <p14:tracePt t="34214" x="5335588" y="3186113"/>
          <p14:tracePt t="34220" x="5292725" y="3203575"/>
          <p14:tracePt t="34228" x="5259388" y="3221038"/>
          <p14:tracePt t="34236" x="5233988" y="3221038"/>
          <p14:tracePt t="34244" x="5208588" y="3238500"/>
          <p14:tracePt t="34252" x="5173663" y="3238500"/>
          <p14:tracePt t="34260" x="5165725" y="3238500"/>
          <p14:tracePt t="34292" x="5157788" y="3246438"/>
          <p14:tracePt t="34669" x="5157788" y="3271838"/>
          <p14:tracePt t="34677" x="5199063" y="3408363"/>
          <p14:tracePt t="34685" x="5249863" y="3611563"/>
          <p14:tracePt t="34692" x="5310188" y="3738563"/>
          <p14:tracePt t="34700" x="5327650" y="3781425"/>
          <p14:tracePt t="34708" x="5360988" y="3875088"/>
          <p14:tracePt t="34716" x="5360988" y="3883025"/>
          <p14:tracePt t="34989" x="5360988" y="3900488"/>
          <p14:tracePt t="35005" x="5360988" y="3892550"/>
          <p14:tracePt t="35014" x="5378450" y="3867150"/>
          <p14:tracePt t="35020" x="5403850" y="3849688"/>
          <p14:tracePt t="35060" x="5421313" y="3908425"/>
          <p14:tracePt t="35068" x="5421313" y="3917950"/>
          <p14:tracePt t="35076" x="5437188" y="3960813"/>
          <p14:tracePt t="35092" x="5462588" y="3976688"/>
          <p14:tracePt t="35197" x="5480050" y="3976688"/>
          <p14:tracePt t="35221" x="5505450" y="3994150"/>
          <p14:tracePt t="35228" x="5513388" y="3994150"/>
          <p14:tracePt t="35236" x="5538788" y="4002088"/>
          <p14:tracePt t="35252" x="5591175" y="4037013"/>
          <p14:tracePt t="35260" x="5616575" y="4037013"/>
          <p14:tracePt t="35268" x="5683250" y="4052888"/>
          <p14:tracePt t="35276" x="5751513" y="4070350"/>
          <p14:tracePt t="35283" x="5811838" y="4087813"/>
          <p14:tracePt t="35292" x="5938838" y="4121150"/>
          <p14:tracePt t="35300" x="6032500" y="4146550"/>
          <p14:tracePt t="35308" x="6142038" y="4146550"/>
          <p14:tracePt t="35316" x="6235700" y="4164013"/>
          <p14:tracePt t="35324" x="6321425" y="4164013"/>
          <p14:tracePt t="35332" x="6389688" y="4164013"/>
          <p14:tracePt t="35340" x="6415088" y="4164013"/>
          <p14:tracePt t="35348" x="6473825" y="4164013"/>
          <p14:tracePt t="35356" x="6491288" y="4164013"/>
          <p14:tracePt t="35509" x="6499225" y="4164013"/>
          <p14:tracePt t="35533" x="6516688" y="4156075"/>
          <p14:tracePt t="35629" x="6508750" y="4146550"/>
          <p14:tracePt t="35637" x="6499225" y="4130675"/>
          <p14:tracePt t="35645" x="6473825" y="4130675"/>
          <p14:tracePt t="35653" x="6430963" y="4130675"/>
          <p14:tracePt t="35660" x="6380163" y="4130675"/>
          <p14:tracePt t="35667" x="6338888" y="4130675"/>
          <p14:tracePt t="35676" x="6270625" y="4130675"/>
          <p14:tracePt t="35684" x="6227763" y="4130675"/>
          <p14:tracePt t="35692" x="6159500" y="4095750"/>
          <p14:tracePt t="35700" x="6065838" y="4079875"/>
          <p14:tracePt t="35708" x="5997575" y="4044950"/>
          <p14:tracePt t="35716" x="5905500" y="4027488"/>
          <p14:tracePt t="35724" x="5845175" y="4027488"/>
          <p14:tracePt t="35732" x="5751513" y="4011613"/>
          <p14:tracePt t="35740" x="5641975" y="4011613"/>
          <p14:tracePt t="35748" x="5573713" y="4011613"/>
          <p14:tracePt t="35756" x="5505450" y="3976688"/>
          <p14:tracePt t="35764" x="5446713" y="3976688"/>
          <p14:tracePt t="35772" x="5360988" y="3976688"/>
          <p14:tracePt t="35779" x="5276850" y="3976688"/>
          <p14:tracePt t="35788" x="5183188" y="3976688"/>
          <p14:tracePt t="35796" x="5097463" y="3976688"/>
          <p14:tracePt t="35804" x="5029200" y="3976688"/>
          <p14:tracePt t="35813" x="4970463" y="3976688"/>
          <p14:tracePt t="35820" x="4945063" y="3976688"/>
          <p14:tracePt t="35828" x="4910138" y="3986213"/>
          <p14:tracePt t="35925" x="4902200" y="3994150"/>
          <p14:tracePt t="35941" x="4894263" y="4011613"/>
          <p14:tracePt t="35948" x="4876800" y="4019550"/>
          <p14:tracePt t="35956" x="4851400" y="4037013"/>
          <p14:tracePt t="35965" x="4843463" y="4044950"/>
          <p14:tracePt t="35972" x="4826000" y="4052888"/>
          <p14:tracePt t="35981" x="4818063" y="4070350"/>
          <p14:tracePt t="36004" x="4800600" y="4079875"/>
          <p14:tracePt t="36101" x="4800600" y="4095750"/>
          <p14:tracePt t="36117" x="4800600" y="4105275"/>
          <p14:tracePt t="36126" x="4775200" y="4130675"/>
          <p14:tracePt t="36140" x="4740275" y="4164013"/>
          <p14:tracePt t="36156" x="4732338" y="4171950"/>
          <p14:tracePt t="36164" x="4706938" y="4189413"/>
          <p14:tracePt t="36172" x="4699000" y="4189413"/>
          <p14:tracePt t="36180" x="4656138" y="4197350"/>
          <p14:tracePt t="36188" x="4621213" y="4232275"/>
          <p14:tracePt t="36196" x="4613275" y="4240213"/>
          <p14:tracePt t="36204" x="4595813" y="4275138"/>
          <p14:tracePt t="36213" x="4570413" y="4275138"/>
          <p14:tracePt t="36220" x="4519613" y="4300538"/>
          <p14:tracePt t="36236" x="4494213" y="4333875"/>
          <p14:tracePt t="36244" x="4460875" y="4359275"/>
          <p14:tracePt t="36252" x="4451350" y="4376738"/>
          <p14:tracePt t="36268" x="4425950" y="4402138"/>
          <p14:tracePt t="36300" x="4410075" y="4410075"/>
          <p14:tracePt t="36324" x="4410075" y="4427538"/>
          <p14:tracePt t="36340" x="4410075" y="4435475"/>
          <p14:tracePt t="36348" x="4410075" y="4452938"/>
          <p14:tracePt t="36356" x="4410075" y="4460875"/>
          <p14:tracePt t="36372" x="4410075" y="4486275"/>
          <p14:tracePt t="36380" x="4410075" y="4513263"/>
          <p14:tracePt t="36462" x="4410075" y="4529138"/>
          <p14:tracePt t="36510" x="4418013" y="4554538"/>
          <p14:tracePt t="36518" x="4425950" y="4564063"/>
          <p14:tracePt t="36526" x="4425950" y="4579938"/>
          <p14:tracePt t="36533" x="4443413" y="4589463"/>
          <p14:tracePt t="36540" x="4451350" y="4605338"/>
          <p14:tracePt t="36548" x="4460875" y="4605338"/>
          <p14:tracePt t="36556" x="4476750" y="4630738"/>
          <p14:tracePt t="36564" x="4486275" y="4640263"/>
          <p14:tracePt t="36572" x="4503738" y="4640263"/>
          <p14:tracePt t="36580" x="4545013" y="4665663"/>
          <p14:tracePt t="36588" x="4554538" y="4665663"/>
          <p14:tracePt t="36597" x="4570413" y="4665663"/>
          <p14:tracePt t="36604" x="4579938" y="4683125"/>
          <p14:tracePt t="36614" x="4605338" y="4691063"/>
          <p14:tracePt t="36620" x="4638675" y="4708525"/>
          <p14:tracePt t="36630" x="4664075" y="4708525"/>
          <p14:tracePt t="36636" x="4673600" y="4708525"/>
          <p14:tracePt t="36644" x="4689475" y="4708525"/>
          <p14:tracePt t="36652" x="4699000" y="4724400"/>
          <p14:tracePt t="37077" x="4724400" y="4724400"/>
          <p14:tracePt t="37084" x="4732338" y="4724400"/>
          <p14:tracePt t="37092" x="4749800" y="4724400"/>
          <p14:tracePt t="37116" x="4791075" y="4724400"/>
          <p14:tracePt t="37123" x="4800600" y="4724400"/>
          <p14:tracePt t="37132" x="4818063" y="4724400"/>
          <p14:tracePt t="37140" x="4851400" y="4724400"/>
          <p14:tracePt t="37148" x="4868863" y="4724400"/>
          <p14:tracePt t="37156" x="4876800" y="4724400"/>
          <p14:tracePt t="37164" x="4894263" y="4724400"/>
          <p14:tracePt t="37172" x="4919663" y="4724400"/>
          <p14:tracePt t="37179" x="4927600" y="4724400"/>
          <p14:tracePt t="37188" x="4935538" y="4724400"/>
          <p14:tracePt t="37195" x="4953000" y="4724400"/>
          <p14:tracePt t="37204" x="4978400" y="4724400"/>
          <p14:tracePt t="37212" x="4987925" y="4724400"/>
          <p14:tracePt t="37220" x="5003800" y="4724400"/>
          <p14:tracePt t="37228" x="5013325" y="4724400"/>
          <p14:tracePt t="37236" x="5038725" y="4724400"/>
          <p14:tracePt t="37252" x="5054600" y="4724400"/>
          <p14:tracePt t="37300" x="5080000" y="4724400"/>
          <p14:tracePt t="37308" x="5122863" y="4724400"/>
          <p14:tracePt t="37316" x="5148263" y="4724400"/>
          <p14:tracePt t="37324" x="5199063" y="4724400"/>
          <p14:tracePt t="37332" x="5259388" y="4733925"/>
          <p14:tracePt t="37340" x="5310188" y="4733925"/>
          <p14:tracePt t="37348" x="5353050" y="4767263"/>
          <p14:tracePt t="37356" x="5421313" y="4767263"/>
          <p14:tracePt t="37364" x="5446713" y="4767263"/>
          <p14:tracePt t="37372" x="5487988" y="4767263"/>
          <p14:tracePt t="37380" x="5505450" y="4767263"/>
          <p14:tracePt t="37388" x="5530850" y="4767263"/>
          <p14:tracePt t="37396" x="5556250" y="4767263"/>
          <p14:tracePt t="37404" x="5581650" y="4767263"/>
          <p14:tracePt t="37413" x="5591175" y="4767263"/>
          <p14:tracePt t="37420" x="5624513" y="4784725"/>
          <p14:tracePt t="37430" x="5632450" y="4784725"/>
          <p14:tracePt t="37525" x="5641975" y="4784725"/>
          <p14:tracePt t="37548" x="5657850" y="4784725"/>
          <p14:tracePt t="37564" x="5683250" y="4784725"/>
          <p14:tracePt t="37572" x="5708650" y="4810125"/>
          <p14:tracePt t="37580" x="5726113" y="4860925"/>
          <p14:tracePt t="37588" x="5726113" y="4919663"/>
          <p14:tracePt t="37596" x="5743575" y="4954588"/>
          <p14:tracePt t="37604" x="5743575" y="5038725"/>
          <p14:tracePt t="37613" x="5743575" y="5099050"/>
          <p14:tracePt t="37620" x="5743575" y="5167313"/>
          <p14:tracePt t="37629" x="5743575" y="5175250"/>
          <p14:tracePt t="37636" x="5735638" y="5192713"/>
          <p14:tracePt t="37837" x="5735638" y="5200650"/>
          <p14:tracePt t="37847" x="5708650" y="5200650"/>
          <p14:tracePt t="37868" x="5675313" y="5141913"/>
          <p14:tracePt t="37876" x="5675313" y="5056188"/>
          <p14:tracePt t="37885" x="5599113" y="4979988"/>
          <p14:tracePt t="37892" x="5556250" y="4929188"/>
          <p14:tracePt t="37900" x="5505450" y="4911725"/>
          <p14:tracePt t="37908" x="5497513" y="4903788"/>
          <p14:tracePt t="37917" x="5472113" y="4886325"/>
          <p14:tracePt t="37924" x="5454650" y="4886325"/>
          <p14:tracePt t="37933" x="5429250" y="4868863"/>
          <p14:tracePt t="37940" x="5421313" y="4860925"/>
          <p14:tracePt t="37956" x="5378450" y="4835525"/>
          <p14:tracePt t="37963" x="5360988" y="4818063"/>
          <p14:tracePt t="37972" x="5318125" y="4810125"/>
          <p14:tracePt t="37980" x="5292725" y="4775200"/>
          <p14:tracePt t="37988" x="5259388" y="4749800"/>
          <p14:tracePt t="37996" x="5249863" y="4733925"/>
          <p14:tracePt t="38004" x="5233988" y="4724400"/>
          <p14:tracePt t="38013" x="5173663" y="4691063"/>
          <p14:tracePt t="38029" x="5114925" y="4673600"/>
          <p14:tracePt t="38036" x="5097463" y="4665663"/>
          <p14:tracePt t="38044" x="5064125" y="4665663"/>
          <p14:tracePt t="38052" x="5029200" y="4648200"/>
          <p14:tracePt t="38059" x="5021263" y="4648200"/>
          <p14:tracePt t="38068" x="4978400" y="4640263"/>
          <p14:tracePt t="38076" x="4962525" y="4622800"/>
          <p14:tracePt t="38430" x="4927600" y="4622800"/>
          <p14:tracePt t="38437" x="4894263" y="4622800"/>
          <p14:tracePt t="38444" x="4833938" y="4622800"/>
          <p14:tracePt t="38452" x="4808538" y="4622800"/>
          <p14:tracePt t="38460" x="4775200" y="4622800"/>
          <p14:tracePt t="38468" x="4765675" y="4622800"/>
          <p14:tracePt t="38548" x="4724400" y="4622800"/>
          <p14:tracePt t="38556" x="4681538" y="4622800"/>
          <p14:tracePt t="38564" x="4638675" y="4622800"/>
          <p14:tracePt t="38572" x="4587875" y="4622800"/>
          <p14:tracePt t="38580" x="4562475" y="4622800"/>
          <p14:tracePt t="43012" x="4554538" y="4614863"/>
          <p14:tracePt t="43020" x="4537075" y="4614863"/>
          <p14:tracePt t="43030" x="4529138" y="4597400"/>
          <p14:tracePt t="43036" x="4503738" y="4597400"/>
          <p14:tracePt t="43052" x="4476750" y="4597400"/>
          <p14:tracePt t="43060" x="4460875" y="4597400"/>
          <p14:tracePt t="43068" x="4418013" y="4589463"/>
          <p14:tracePt t="43076" x="4410075" y="4589463"/>
          <p14:tracePt t="43084" x="4367213" y="4589463"/>
          <p14:tracePt t="43092" x="4332288" y="4554538"/>
          <p14:tracePt t="43116" x="4324350" y="4554538"/>
          <p14:tracePt t="43132" x="4298950" y="4554538"/>
          <p14:tracePt t="43253" x="4291013" y="4546600"/>
          <p14:tracePt t="43388" x="4273550" y="4546600"/>
          <p14:tracePt t="43396" x="4265613" y="4546600"/>
          <p14:tracePt t="43412" x="4240213" y="4546600"/>
          <p14:tracePt t="43420" x="4222750" y="4546600"/>
          <p14:tracePt t="43429" x="4214813" y="4546600"/>
          <p14:tracePt t="43444" x="4197350" y="4546600"/>
          <p14:tracePt t="43653" x="4171950" y="4546600"/>
          <p14:tracePt t="43661" x="4162425" y="4529138"/>
          <p14:tracePt t="43821" x="4154488" y="4521200"/>
          <p14:tracePt t="43830" x="4154488" y="4503738"/>
          <p14:tracePt t="43837" x="4121150" y="4478338"/>
          <p14:tracePt t="43845" x="4095750" y="4478338"/>
          <p14:tracePt t="43851" x="4070350" y="4460875"/>
          <p14:tracePt t="43859" x="4002088" y="4427538"/>
          <p14:tracePt t="43868" x="3984625" y="4419600"/>
          <p14:tracePt t="43876" x="3951288" y="4402138"/>
          <p14:tracePt t="43884" x="3900488" y="4394200"/>
          <p14:tracePt t="43892" x="3857625" y="4376738"/>
          <p14:tracePt t="43900" x="3781425" y="4325938"/>
          <p14:tracePt t="43908" x="3713163" y="4283075"/>
          <p14:tracePt t="43915" x="3687763" y="4275138"/>
          <p14:tracePt t="43924" x="3670300" y="4257675"/>
          <p14:tracePt t="43932" x="3662363" y="4249738"/>
          <p14:tracePt t="43972" x="3644900" y="4249738"/>
          <p14:tracePt t="44228" x="3636963" y="4249738"/>
          <p14:tracePt t="44357" x="3627438" y="4249738"/>
          <p14:tracePt t="48916" x="3627438" y="4265613"/>
          <p14:tracePt t="48956" x="3627438" y="4275138"/>
          <p14:tracePt t="48965" x="3627438" y="4300538"/>
          <p14:tracePt t="48980" x="3627438" y="4316413"/>
          <p14:tracePt t="49004" x="3627438" y="4325938"/>
          <p14:tracePt t="49028" x="3636963" y="4333875"/>
          <p14:tracePt t="49045" x="3652838" y="4333875"/>
          <p14:tracePt t="49052" x="3662363" y="4351338"/>
          <p14:tracePt t="49060" x="3678238" y="4351338"/>
          <p14:tracePt t="49068" x="3687763" y="4351338"/>
          <p14:tracePt t="49076" x="3695700" y="4359275"/>
          <p14:tracePt t="49084" x="3713163" y="4376738"/>
          <p14:tracePt t="49092" x="3721100" y="4384675"/>
          <p14:tracePt t="49108" x="3738563" y="4384675"/>
          <p14:tracePt t="49116" x="3746500" y="4384675"/>
          <p14:tracePt t="49124" x="3763963" y="4402138"/>
          <p14:tracePt t="49140" x="3771900" y="4402138"/>
          <p14:tracePt t="49196" x="3797300" y="4402138"/>
          <p14:tracePt t="49204" x="3806825" y="4410075"/>
          <p14:tracePt t="49211" x="3840163" y="4427538"/>
          <p14:tracePt t="49220" x="3848100" y="4435475"/>
          <p14:tracePt t="49228" x="3857625" y="4435475"/>
          <p14:tracePt t="49245" x="3890963" y="4452938"/>
          <p14:tracePt t="49268" x="3900488" y="4452938"/>
          <p14:tracePt t="49284" x="3925888" y="4460875"/>
          <p14:tracePt t="49292" x="3941763" y="4460875"/>
          <p14:tracePt t="49308" x="3951288" y="4478338"/>
          <p14:tracePt t="63956" x="3959225" y="4470400"/>
          <p14:tracePt t="63981" x="3959225" y="4460875"/>
          <p14:tracePt t="63988" x="3959225" y="4445000"/>
          <p14:tracePt t="64485" x="3959225" y="4435475"/>
          <p14:tracePt t="64494" x="3959225" y="4419600"/>
          <p14:tracePt t="70365" x="3976688" y="4394200"/>
          <p14:tracePt t="70372" x="3984625" y="4384675"/>
          <p14:tracePt t="70395" x="4002088" y="4368800"/>
          <p14:tracePt t="70588" x="4027488" y="4368800"/>
          <p14:tracePt t="70596" x="4070350" y="4368800"/>
          <p14:tracePt t="70604" x="4086225" y="4368800"/>
          <p14:tracePt t="70612" x="4121150" y="4359275"/>
          <p14:tracePt t="70620" x="4154488" y="4359275"/>
          <p14:tracePt t="70628" x="4197350" y="4341813"/>
          <p14:tracePt t="70636" x="4248150" y="4308475"/>
          <p14:tracePt t="70643" x="4291013" y="4308475"/>
          <p14:tracePt t="70652" x="4359275" y="4308475"/>
          <p14:tracePt t="70659" x="4384675" y="4300538"/>
          <p14:tracePt t="70668" x="4451350" y="4283075"/>
          <p14:tracePt t="70676" x="4511675" y="4265613"/>
          <p14:tracePt t="70684" x="4630738" y="4265613"/>
          <p14:tracePt t="70693" x="4775200" y="4224338"/>
          <p14:tracePt t="70700" x="4953000" y="4197350"/>
          <p14:tracePt t="70709" x="5183188" y="4171950"/>
          <p14:tracePt t="70716" x="5378450" y="4156075"/>
          <p14:tracePt t="70724" x="5581650" y="4113213"/>
          <p14:tracePt t="70732" x="5751513" y="4113213"/>
          <p14:tracePt t="70740" x="5956300" y="4087813"/>
          <p14:tracePt t="70748" x="6100763" y="4087813"/>
          <p14:tracePt t="70756" x="6296025" y="4087813"/>
          <p14:tracePt t="70764" x="6499225" y="4062413"/>
          <p14:tracePt t="70772" x="6643688" y="4062413"/>
          <p14:tracePt t="70780" x="6813550" y="4062413"/>
          <p14:tracePt t="70788" x="6950075" y="4062413"/>
          <p14:tracePt t="70796" x="7119938" y="4062413"/>
          <p14:tracePt t="70804" x="7239000" y="4062413"/>
          <p14:tracePt t="70812" x="7332663" y="4095750"/>
          <p14:tracePt t="70820" x="7426325" y="4095750"/>
          <p14:tracePt t="70828" x="7510463" y="4095750"/>
          <p14:tracePt t="70836" x="7570788" y="4095750"/>
          <p14:tracePt t="70844" x="7604125" y="4095750"/>
          <p14:tracePt t="70852" x="7646988" y="4095750"/>
          <p14:tracePt t="70859" x="7654925" y="4095750"/>
          <p14:tracePt t="70868" x="7672388" y="4095750"/>
          <p14:tracePt t="70884" x="7697788" y="4095750"/>
          <p14:tracePt t="70900" x="7723188" y="4095750"/>
          <p14:tracePt t="70908" x="7766050" y="4095750"/>
          <p14:tracePt t="70916" x="7799388" y="4095750"/>
          <p14:tracePt t="70924" x="7885113" y="4095750"/>
          <p14:tracePt t="70932" x="7943850" y="4087813"/>
          <p14:tracePt t="70940" x="8037513" y="4087813"/>
          <p14:tracePt t="70948" x="8121650" y="4070350"/>
          <p14:tracePt t="70956" x="8240713" y="4070350"/>
          <p14:tracePt t="70964" x="8334375" y="4052888"/>
          <p14:tracePt t="70972" x="8453438" y="4011613"/>
          <p14:tracePt t="70980" x="8632825" y="3986213"/>
          <p14:tracePt t="70988" x="8750300" y="3968750"/>
          <p14:tracePt t="70996" x="8894763" y="3943350"/>
          <p14:tracePt t="71004" x="9005888" y="3943350"/>
          <p14:tracePt t="71012" x="9124950" y="3943350"/>
          <p14:tracePt t="71020" x="9277350" y="3883025"/>
          <p14:tracePt t="71028" x="9447213" y="3883025"/>
          <p14:tracePt t="71036" x="9626600" y="3841750"/>
          <p14:tracePt t="71043" x="9880600" y="3790950"/>
          <p14:tracePt t="71052" x="10050463" y="3763963"/>
          <p14:tracePt t="71059" x="10229850" y="3748088"/>
          <p14:tracePt t="71068" x="10348913" y="3730625"/>
          <p14:tracePt t="71076" x="10458450" y="3730625"/>
          <p14:tracePt t="71084" x="10560050" y="3687763"/>
          <p14:tracePt t="71093" x="10645775" y="3687763"/>
          <p14:tracePt t="71100" x="10714038" y="3671888"/>
          <p14:tracePt t="71109" x="10772775" y="3671888"/>
          <p14:tracePt t="71116" x="10841038" y="3654425"/>
          <p14:tracePt t="71124" x="10866438" y="3654425"/>
          <p14:tracePt t="71132" x="10909300" y="3654425"/>
          <p14:tracePt t="71139" x="10942638" y="3654425"/>
          <p14:tracePt t="71156" x="10952163" y="3646488"/>
          <p14:tracePt t="71269" x="10993438" y="3646488"/>
          <p14:tracePt t="71285" x="11018838" y="3646488"/>
          <p14:tracePt t="71357" x="11028363" y="3629025"/>
          <p14:tracePt t="71492" x="11028363" y="3619500"/>
          <p14:tracePt t="71500" x="11028363" y="3611563"/>
          <p14:tracePt t="71564" x="11044238" y="3594100"/>
          <p14:tracePt t="72693" x="11036300" y="3594100"/>
          <p14:tracePt t="72701" x="11010900" y="3594100"/>
          <p14:tracePt t="72709" x="11002963" y="3594100"/>
          <p14:tracePt t="72716" x="10993438" y="3594100"/>
          <p14:tracePt t="72724" x="10977563" y="3594100"/>
          <p14:tracePt t="72885" x="10952163" y="3594100"/>
          <p14:tracePt t="72895" x="10942638" y="3594100"/>
          <p14:tracePt t="72900" x="10926763" y="3594100"/>
          <p14:tracePt t="72909" x="10917238" y="3594100"/>
          <p14:tracePt t="73076" x="10858500" y="3594100"/>
          <p14:tracePt t="73084" x="10848975" y="3594100"/>
          <p14:tracePt t="73094" x="10823575" y="3594100"/>
          <p14:tracePt t="73100" x="10807700" y="3594100"/>
          <p14:tracePt t="73172" x="10798175" y="3594100"/>
          <p14:tracePt t="73180" x="10790238" y="3594100"/>
          <p14:tracePt t="73333" x="10764838" y="3594100"/>
          <p14:tracePt t="73341" x="10729913" y="3578225"/>
          <p14:tracePt t="73349" x="10704513" y="3552825"/>
          <p14:tracePt t="73980" x="10671175" y="3552825"/>
          <p14:tracePt t="73988" x="10663238" y="3552825"/>
          <p14:tracePt t="73996" x="10620375" y="3535363"/>
          <p14:tracePt t="74004" x="10612438" y="3535363"/>
          <p14:tracePt t="74044" x="10585450" y="3527425"/>
          <p14:tracePt t="74052" x="10518775" y="3509963"/>
          <p14:tracePt t="74068" x="10501313" y="3509963"/>
          <p14:tracePt t="74253" x="10493375" y="3509963"/>
          <p14:tracePt t="74260" x="10483850" y="3509963"/>
          <p14:tracePt t="74548" x="10467975" y="3509963"/>
          <p14:tracePt t="74556" x="10458450" y="3509963"/>
          <p14:tracePt t="74565" x="10433050" y="3492500"/>
          <p14:tracePt t="74572" x="10399713" y="3475038"/>
          <p14:tracePt t="74579" x="10374313" y="3467100"/>
          <p14:tracePt t="74596" x="10323513" y="3449638"/>
          <p14:tracePt t="74717" x="10313988" y="3449638"/>
          <p14:tracePt t="74926" x="10298113" y="3449638"/>
          <p14:tracePt t="75277" x="10237788" y="3467100"/>
          <p14:tracePt t="75294" x="10229850" y="3467100"/>
          <p14:tracePt t="75332" x="10204450" y="3467100"/>
          <p14:tracePt t="75340" x="10161588" y="3467100"/>
          <p14:tracePt t="75348" x="10110788" y="3467100"/>
          <p14:tracePt t="75356" x="10085388" y="3467100"/>
          <p14:tracePt t="75364" x="10059988" y="3467100"/>
          <p14:tracePt t="76141" x="10034588" y="3467100"/>
          <p14:tracePt t="76148" x="10017125" y="3467100"/>
          <p14:tracePt t="76156" x="9983788" y="3467100"/>
          <p14:tracePt t="76164" x="9948863" y="3467100"/>
          <p14:tracePt t="76188" x="9923463" y="3467100"/>
          <p14:tracePt t="77557" x="9898063" y="3467100"/>
          <p14:tracePt t="77565" x="9880600" y="3467100"/>
          <p14:tracePt t="78484" x="9855200" y="3467100"/>
          <p14:tracePt t="78508" x="9847263" y="3484563"/>
          <p14:tracePt t="78604" x="9847263" y="3492500"/>
          <p14:tracePt t="78981" x="9847263" y="3535363"/>
          <p14:tracePt t="78988" x="9855200" y="3560763"/>
          <p14:tracePt t="78997" x="9855200" y="3594100"/>
          <p14:tracePt t="79004" x="9864725" y="3603625"/>
          <p14:tracePt t="79012" x="9906000" y="3646488"/>
          <p14:tracePt t="79020" x="9923463" y="3662363"/>
          <p14:tracePt t="79028" x="9931400" y="3671888"/>
          <p14:tracePt t="79035" x="9991725" y="3697288"/>
          <p14:tracePt t="79044" x="10059988" y="3713163"/>
          <p14:tracePt t="79051" x="10118725" y="3713163"/>
          <p14:tracePt t="79060" x="10204450" y="3713163"/>
          <p14:tracePt t="79067" x="10255250" y="3713163"/>
          <p14:tracePt t="79075" x="10313988" y="3713163"/>
          <p14:tracePt t="79084" x="10356850" y="3713163"/>
          <p14:tracePt t="79213" x="10374313" y="3713163"/>
          <p14:tracePt t="79221" x="10382250" y="3705225"/>
          <p14:tracePt t="79229" x="10399713" y="3671888"/>
          <p14:tracePt t="79237" x="10415588" y="3629025"/>
          <p14:tracePt t="79244" x="10442575" y="3578225"/>
          <p14:tracePt t="79252" x="10458450" y="3552825"/>
          <p14:tracePt t="79260" x="10475913" y="3517900"/>
          <p14:tracePt t="79267" x="10475913" y="3509963"/>
          <p14:tracePt t="79275" x="10483850" y="3449638"/>
          <p14:tracePt t="79291" x="10483850" y="3441700"/>
          <p14:tracePt t="79299" x="10518775" y="3382963"/>
          <p14:tracePt t="79308" x="10526713" y="3373438"/>
          <p14:tracePt t="79316" x="10526713" y="3348038"/>
          <p14:tracePt t="79332" x="10526713" y="3330575"/>
          <p14:tracePt t="79340" x="10526713" y="3322638"/>
          <p14:tracePt t="79493" x="10544175" y="3305175"/>
          <p14:tracePt t="79510" x="10585450" y="3305175"/>
          <p14:tracePt t="79517" x="10594975" y="3305175"/>
          <p14:tracePt t="79527" x="10602913" y="3305175"/>
          <p14:tracePt t="79532" x="10628313" y="3305175"/>
          <p14:tracePt t="79540" x="10645775" y="3305175"/>
          <p14:tracePt t="79548" x="10688638" y="3297238"/>
          <p14:tracePt t="79556" x="10696575" y="3297238"/>
          <p14:tracePt t="79564" x="10721975" y="3297238"/>
          <p14:tracePt t="79572" x="10772775" y="3297238"/>
          <p14:tracePt t="79580" x="10798175" y="3297238"/>
          <p14:tracePt t="79588" x="10807700" y="3279775"/>
          <p14:tracePt t="79596" x="10823575" y="3271838"/>
          <p14:tracePt t="79716" x="10848975" y="3254375"/>
          <p14:tracePt t="79727" x="10858500" y="3254375"/>
          <p14:tracePt t="79734" x="10874375" y="3246438"/>
          <p14:tracePt t="79748" x="10901363" y="3246438"/>
          <p14:tracePt t="79763" x="10909300" y="3228975"/>
          <p14:tracePt t="81893" x="10891838" y="3228975"/>
          <p14:tracePt t="82405" x="10823575" y="3279775"/>
          <p14:tracePt t="82412" x="10807700" y="3289300"/>
          <p14:tracePt t="82420" x="10807700" y="3297238"/>
          <p14:tracePt t="82429" x="10782300" y="3340100"/>
          <p14:tracePt t="82436" x="10772775" y="3355975"/>
          <p14:tracePt t="82445" x="10756900" y="3365500"/>
          <p14:tracePt t="82452" x="10756900" y="3390900"/>
          <p14:tracePt t="82460" x="10739438" y="3424238"/>
          <p14:tracePt t="82468" x="10729913" y="3467100"/>
          <p14:tracePt t="82475" x="10714038" y="3502025"/>
          <p14:tracePt t="82484" x="10696575" y="3509963"/>
          <p14:tracePt t="82491" x="10688638" y="3552825"/>
          <p14:tracePt t="82500" x="10688638" y="3560763"/>
          <p14:tracePt t="82508" x="10671175" y="3578225"/>
          <p14:tracePt t="82516" x="10671175" y="3603625"/>
          <p14:tracePt t="82524" x="10663238" y="3611563"/>
          <p14:tracePt t="82532" x="10663238" y="3629025"/>
          <p14:tracePt t="82540" x="10637838" y="3662363"/>
          <p14:tracePt t="82548" x="10637838" y="3679825"/>
          <p14:tracePt t="82564" x="10620375" y="3705225"/>
          <p14:tracePt t="82588" x="10620375" y="3730625"/>
          <p14:tracePt t="82716" x="10628313" y="3748088"/>
          <p14:tracePt t="82726" x="10637838" y="3748088"/>
          <p14:tracePt t="82733" x="10679113" y="3748088"/>
          <p14:tracePt t="82740" x="10721975" y="3738563"/>
          <p14:tracePt t="82748" x="10772775" y="3722688"/>
          <p14:tracePt t="82764" x="10782300" y="3713163"/>
          <p14:tracePt t="82780" x="10798175" y="3697288"/>
          <p14:tracePt t="82788" x="10807700" y="3671888"/>
          <p14:tracePt t="82804" x="10858500" y="3654425"/>
          <p14:tracePt t="82820" x="10866438" y="3646488"/>
          <p14:tracePt t="82828" x="10866438" y="3629025"/>
          <p14:tracePt t="82836" x="10909300" y="3603625"/>
          <p14:tracePt t="82852" x="10917238" y="3594100"/>
          <p14:tracePt t="82874" x="10934700" y="3578225"/>
          <p14:tracePt t="82932" x="10977563" y="3568700"/>
          <p14:tracePt t="82941" x="10985500" y="3552825"/>
          <p14:tracePt t="82948" x="11028363" y="3543300"/>
          <p14:tracePt t="82956" x="11079163" y="3527425"/>
          <p14:tracePt t="82964" x="11122025" y="3509963"/>
          <p14:tracePt t="82972" x="11172825" y="3475038"/>
          <p14:tracePt t="82980" x="11215688" y="3459163"/>
          <p14:tracePt t="82988" x="11249025" y="3449638"/>
          <p14:tracePt t="82996" x="11291888" y="3433763"/>
          <p14:tracePt t="83004" x="11376025" y="3416300"/>
          <p14:tracePt t="83012" x="11426825" y="3398838"/>
          <p14:tracePt t="83020" x="11469688" y="3398838"/>
          <p14:tracePt t="83028" x="11555413" y="3398838"/>
          <p14:tracePt t="83036" x="11647488" y="3382963"/>
          <p14:tracePt t="83044" x="11707813" y="3382963"/>
          <p14:tracePt t="83052" x="11758613" y="3365500"/>
          <p14:tracePt t="83060" x="11801475" y="3365500"/>
          <p14:tracePt t="83068" x="11869738" y="3348038"/>
          <p14:tracePt t="83075" x="11911013" y="3348038"/>
          <p14:tracePt t="83084" x="11996738" y="3348038"/>
          <p14:tracePt t="83091" x="12090400" y="3348038"/>
          <p14:tracePt t="83100" x="12133263" y="3348038"/>
        </p14:tracePtLst>
      </p14:laserTraceLst>
    </p:ext>
  </p:extLs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Vlastnosti látky, které zejména ovlivňují osud v půdě</a:t>
            </a:r>
          </a:p>
        </p:txBody>
      </p:sp>
      <p:sp>
        <p:nvSpPr>
          <p:cNvPr id="1044483" name="Rectangle 3"/>
          <p:cNvSpPr>
            <a:spLocks noGrp="1" noChangeArrowheads="1"/>
          </p:cNvSpPr>
          <p:nvPr>
            <p:ph idx="1"/>
          </p:nvPr>
        </p:nvSpPr>
        <p:spPr>
          <a:xfrm>
            <a:off x="1828801" y="838200"/>
            <a:ext cx="8583613" cy="5194816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cs-CZ" u="sng" dirty="0">
                <a:solidFill>
                  <a:srgbClr val="FFFF00"/>
                </a:solidFill>
              </a:rPr>
              <a:t>Kontaminant bude v půdě perzistentní jestli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cs-CZ" dirty="0">
              <a:solidFill>
                <a:srgbClr val="FFFF00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cs-CZ" dirty="0">
              <a:solidFill>
                <a:srgbClr val="FFFF00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cs-CZ" dirty="0">
              <a:solidFill>
                <a:srgbClr val="FFFF00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cs-CZ" dirty="0">
              <a:solidFill>
                <a:srgbClr val="FFFF00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cs-CZ" dirty="0">
              <a:solidFill>
                <a:srgbClr val="FFFF00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cs-CZ" dirty="0">
              <a:solidFill>
                <a:srgbClr val="FFFF00"/>
              </a:solidFill>
            </a:endParaRPr>
          </a:p>
          <a:p>
            <a:pPr marL="609600" indent="-609600">
              <a:buNone/>
              <a:defRPr/>
            </a:pPr>
            <a:r>
              <a:rPr lang="cs-CZ" b="1" dirty="0">
                <a:solidFill>
                  <a:srgbClr val="FFFF00"/>
                </a:solidFill>
              </a:rPr>
              <a:t>Dá se zhruba shrnout:</a:t>
            </a:r>
          </a:p>
          <a:p>
            <a:pPr marL="98425" indent="-71438">
              <a:buNone/>
              <a:defRPr/>
            </a:pPr>
            <a:r>
              <a:rPr lang="cs-CZ" dirty="0"/>
              <a:t>pokud log </a:t>
            </a:r>
            <a:r>
              <a:rPr lang="cs-CZ" dirty="0" err="1"/>
              <a:t>Koc</a:t>
            </a:r>
            <a:r>
              <a:rPr lang="cs-CZ" dirty="0"/>
              <a:t> &gt; 3, látka bude významně sorbována na půdní organickou hmotu a pokud log </a:t>
            </a:r>
            <a:r>
              <a:rPr lang="cs-CZ" dirty="0" err="1"/>
              <a:t>Kow</a:t>
            </a:r>
            <a:r>
              <a:rPr lang="cs-CZ" dirty="0"/>
              <a:t> &gt; 5, látka bude vykazovat významnou </a:t>
            </a:r>
            <a:r>
              <a:rPr lang="cs-CZ" dirty="0" err="1"/>
              <a:t>bioakumulaci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1044484" name="Text Box 4"/>
          <p:cNvSpPr txBox="1">
            <a:spLocks noChangeArrowheads="1"/>
          </p:cNvSpPr>
          <p:nvPr/>
        </p:nvSpPr>
        <p:spPr bwMode="auto">
          <a:xfrm>
            <a:off x="2362201" y="1371601"/>
            <a:ext cx="2088713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1600" dirty="0" err="1">
                <a:solidFill>
                  <a:srgbClr val="CC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Polarit</a:t>
            </a:r>
            <a:r>
              <a:rPr lang="cs-CZ" sz="1600" dirty="0">
                <a:solidFill>
                  <a:srgbClr val="CC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</a:t>
            </a:r>
            <a:endParaRPr lang="en-GB" sz="1600" dirty="0">
              <a:solidFill>
                <a:srgbClr val="CC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0" hangingPunct="0">
              <a:defRPr/>
            </a:pPr>
            <a:endParaRPr lang="en-GB" sz="1600" dirty="0">
              <a:solidFill>
                <a:srgbClr val="CC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0" hangingPunct="0">
              <a:defRPr/>
            </a:pPr>
            <a:r>
              <a:rPr lang="cs-CZ" sz="1600" dirty="0">
                <a:solidFill>
                  <a:srgbClr val="CC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Rozpustnost ve vodě</a:t>
            </a:r>
            <a:endParaRPr lang="en-GB" sz="1600" dirty="0">
              <a:solidFill>
                <a:srgbClr val="CC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0" hangingPunct="0">
              <a:defRPr/>
            </a:pPr>
            <a:endParaRPr lang="en-GB" sz="1600" dirty="0">
              <a:solidFill>
                <a:srgbClr val="CC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0" hangingPunct="0">
              <a:defRPr/>
            </a:pPr>
            <a:r>
              <a:rPr lang="cs-CZ" sz="1600" dirty="0" err="1">
                <a:solidFill>
                  <a:srgbClr val="CC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Hydrofobicita</a:t>
            </a:r>
            <a:endParaRPr lang="en-GB" sz="1600" dirty="0">
              <a:solidFill>
                <a:srgbClr val="CC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0" hangingPunct="0">
              <a:defRPr/>
            </a:pPr>
            <a:endParaRPr lang="en-GB" sz="1600" dirty="0">
              <a:solidFill>
                <a:srgbClr val="CC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0" hangingPunct="0">
              <a:defRPr/>
            </a:pPr>
            <a:r>
              <a:rPr lang="cs-CZ" sz="1600" dirty="0" err="1">
                <a:solidFill>
                  <a:srgbClr val="CC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Lipofilicita</a:t>
            </a:r>
            <a:endParaRPr lang="en-GB" sz="1600" dirty="0">
              <a:solidFill>
                <a:srgbClr val="CC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0" hangingPunct="0">
              <a:defRPr/>
            </a:pPr>
            <a:endParaRPr lang="en-GB" sz="1600" dirty="0">
              <a:solidFill>
                <a:srgbClr val="CC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0" hangingPunct="0">
              <a:defRPr/>
            </a:pPr>
            <a:r>
              <a:rPr lang="cs-CZ" sz="1600" dirty="0">
                <a:solidFill>
                  <a:srgbClr val="CC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Tlak par</a:t>
            </a:r>
            <a:endParaRPr lang="en-GB" sz="1600" dirty="0">
              <a:solidFill>
                <a:srgbClr val="CC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0" hangingPunct="0">
              <a:defRPr/>
            </a:pPr>
            <a:endParaRPr lang="en-GB" sz="1600" dirty="0">
              <a:solidFill>
                <a:srgbClr val="CC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0" hangingPunct="0">
              <a:defRPr/>
            </a:pPr>
            <a:r>
              <a:rPr lang="cs-CZ" sz="1600" dirty="0">
                <a:solidFill>
                  <a:srgbClr val="CC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Molekulární struktura</a:t>
            </a:r>
            <a:endParaRPr lang="en-GB" sz="1600" dirty="0">
              <a:solidFill>
                <a:srgbClr val="CC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44485" name="Text Box 5"/>
          <p:cNvSpPr txBox="1">
            <a:spLocks noChangeArrowheads="1"/>
          </p:cNvSpPr>
          <p:nvPr/>
        </p:nvSpPr>
        <p:spPr bwMode="auto">
          <a:xfrm>
            <a:off x="6096000" y="1371601"/>
            <a:ext cx="28956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s-CZ" sz="1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Nízká</a:t>
            </a:r>
            <a:endParaRPr lang="en-GB" sz="1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0" hangingPunct="0">
              <a:defRPr/>
            </a:pPr>
            <a:endParaRPr lang="en-GB" sz="1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0" hangingPunct="0">
              <a:defRPr/>
            </a:pPr>
            <a:r>
              <a:rPr lang="cs-CZ" sz="1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Nízká</a:t>
            </a:r>
            <a:endParaRPr lang="en-GB" sz="1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0" hangingPunct="0">
              <a:defRPr/>
            </a:pPr>
            <a:endParaRPr lang="en-GB" sz="1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0" hangingPunct="0">
              <a:defRPr/>
            </a:pPr>
            <a:r>
              <a:rPr lang="cs-CZ" sz="1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Vysoká</a:t>
            </a:r>
            <a:endParaRPr lang="en-GB" sz="1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0" hangingPunct="0">
              <a:defRPr/>
            </a:pPr>
            <a:endParaRPr lang="en-GB" sz="1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0" hangingPunct="0">
              <a:defRPr/>
            </a:pPr>
            <a:r>
              <a:rPr lang="cs-CZ" sz="1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Vysoká</a:t>
            </a:r>
            <a:endParaRPr lang="en-GB" sz="1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0" hangingPunct="0">
              <a:defRPr/>
            </a:pPr>
            <a:endParaRPr lang="en-GB" sz="1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0" hangingPunct="0">
              <a:defRPr/>
            </a:pPr>
            <a:r>
              <a:rPr lang="cs-CZ" sz="1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Nízká</a:t>
            </a:r>
            <a:endParaRPr lang="en-GB" sz="1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0" hangingPunct="0">
              <a:defRPr/>
            </a:pPr>
            <a:endParaRPr lang="en-GB" sz="1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0" hangingPunct="0">
              <a:defRPr/>
            </a:pPr>
            <a:r>
              <a:rPr lang="cs-CZ" sz="1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Odolná degradaci</a:t>
            </a:r>
            <a:endParaRPr lang="en-GB" sz="1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9003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471"/>
    </mc:Choice>
    <mc:Fallback xmlns="">
      <p:transition spd="slow" advTm="92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044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044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484" grpId="0" autoUpdateAnimBg="0"/>
      <p:bldP spid="1044485" grpId="0" autoUpdateAnimBg="0"/>
    </p:bldLst>
  </p:timing>
  <p:extLst>
    <p:ext uri="{3A86A75C-4F4B-4683-9AE1-C65F6400EC91}">
      <p14:laserTraceLst xmlns:p14="http://schemas.microsoft.com/office/powerpoint/2010/main">
        <p14:tracePtLst>
          <p14:tracePt t="103" x="12115800" y="3305175"/>
          <p14:tracePt t="111" x="12072938" y="3305175"/>
          <p14:tracePt t="120" x="12030075" y="3305175"/>
          <p14:tracePt t="127" x="11996738" y="3305175"/>
          <p14:tracePt t="136" x="11988800" y="3305175"/>
          <p14:tracePt t="143" x="11971338" y="3305175"/>
          <p14:tracePt t="151" x="11936413" y="3305175"/>
          <p14:tracePt t="159" x="11903075" y="3305175"/>
          <p14:tracePt t="167" x="11860213" y="3330575"/>
          <p14:tracePt t="175" x="11809413" y="3348038"/>
          <p14:tracePt t="184" x="11725275" y="3348038"/>
          <p14:tracePt t="191" x="11639550" y="3348038"/>
          <p14:tracePt t="200" x="11545888" y="3390900"/>
          <p14:tracePt t="207" x="11452225" y="3424238"/>
          <p14:tracePt t="215" x="11360150" y="3441700"/>
          <p14:tracePt t="223" x="11256963" y="3484563"/>
          <p14:tracePt t="232" x="11172825" y="3502025"/>
          <p14:tracePt t="239" x="11137900" y="3527425"/>
          <p14:tracePt t="247" x="11129963" y="3527425"/>
          <p14:tracePt t="255" x="11112500" y="3527425"/>
          <p14:tracePt t="1144" x="11129963" y="3527425"/>
          <p14:tracePt t="1151" x="11198225" y="3527425"/>
          <p14:tracePt t="1159" x="11256963" y="3527425"/>
          <p14:tracePt t="1167" x="11299825" y="3527425"/>
          <p14:tracePt t="1175" x="11385550" y="3527425"/>
          <p14:tracePt t="1183" x="11477625" y="3527425"/>
          <p14:tracePt t="1191" x="11596688" y="3517900"/>
          <p14:tracePt t="1200" x="11657013" y="3502025"/>
          <p14:tracePt t="1207" x="11834813" y="3459163"/>
          <p14:tracePt t="1216" x="11961813" y="3416300"/>
          <p14:tracePt t="1223" x="12133263" y="3398838"/>
          <p14:tracePt t="10752" x="12004675" y="2736850"/>
          <p14:tracePt t="10760" x="11885613" y="2668588"/>
          <p14:tracePt t="10767" x="11682413" y="2600325"/>
          <p14:tracePt t="10776" x="11580813" y="2566988"/>
          <p14:tracePt t="10784" x="11461750" y="2498725"/>
          <p14:tracePt t="10791" x="11426825" y="2489200"/>
          <p14:tracePt t="10799" x="11401425" y="2489200"/>
          <p14:tracePt t="10808" x="11385550" y="2473325"/>
          <p14:tracePt t="10816" x="11360150" y="2463800"/>
          <p14:tracePt t="10823" x="11317288" y="2413000"/>
          <p14:tracePt t="10832" x="11249025" y="2397125"/>
          <p14:tracePt t="10839" x="11198225" y="2379663"/>
          <p14:tracePt t="10848" x="11155363" y="2344738"/>
          <p14:tracePt t="10855" x="11087100" y="2328863"/>
          <p14:tracePt t="10863" x="11079163" y="2319338"/>
          <p14:tracePt t="10882" x="11053763" y="2319338"/>
          <p14:tracePt t="10952" x="11036300" y="2311400"/>
          <p14:tracePt t="11136" x="11028363" y="2311400"/>
          <p14:tracePt t="11192" x="11010900" y="2311400"/>
          <p14:tracePt t="11200" x="10985500" y="2311400"/>
          <p14:tracePt t="11208" x="10977563" y="2311400"/>
          <p14:tracePt t="11216" x="10968038" y="2311400"/>
          <p14:tracePt t="11223" x="10952163" y="2336800"/>
          <p14:tracePt t="11233" x="10942638" y="2354263"/>
          <p14:tracePt t="11239" x="10942638" y="2387600"/>
          <p14:tracePt t="11247" x="10926763" y="2422525"/>
          <p14:tracePt t="11255" x="10909300" y="2430463"/>
          <p14:tracePt t="11263" x="10901363" y="2473325"/>
          <p14:tracePt t="11271" x="10901363" y="2498725"/>
          <p14:tracePt t="11279" x="10901363" y="2549525"/>
          <p14:tracePt t="11287" x="10883900" y="2574925"/>
          <p14:tracePt t="11295" x="10883900" y="2643188"/>
          <p14:tracePt t="11303" x="10883900" y="2686050"/>
          <p14:tracePt t="11311" x="10883900" y="2711450"/>
          <p14:tracePt t="11319" x="10883900" y="2752725"/>
          <p14:tracePt t="11327" x="10874375" y="2770188"/>
          <p14:tracePt t="12360" x="10874375" y="2778125"/>
          <p14:tracePt t="12368" x="10891838" y="2795588"/>
          <p14:tracePt t="12383" x="10901363" y="2795588"/>
          <p14:tracePt t="12392" x="10909300" y="2795588"/>
          <p14:tracePt t="12399" x="10926763" y="2805113"/>
          <p14:tracePt t="12415" x="10952163" y="2805113"/>
          <p14:tracePt t="12423" x="10977563" y="2838450"/>
          <p14:tracePt t="12432" x="10993438" y="2846388"/>
          <p14:tracePt t="12439" x="11018838" y="2863850"/>
          <p14:tracePt t="12448" x="11071225" y="2889250"/>
          <p14:tracePt t="12455" x="11096625" y="2906713"/>
          <p14:tracePt t="12463" x="11104563" y="2906713"/>
          <p14:tracePt t="12503" x="11122025" y="2922588"/>
          <p14:tracePt t="12680" x="11129963" y="2922588"/>
          <p14:tracePt t="12689" x="11249025" y="2922588"/>
          <p14:tracePt t="12696" x="11256963" y="2922588"/>
          <p14:tracePt t="12704" x="11266488" y="2922588"/>
          <p14:tracePt t="12712" x="11299825" y="2914650"/>
          <p14:tracePt t="12743" x="11274425" y="2914650"/>
          <p14:tracePt t="14272" x="11266488" y="2914650"/>
          <p14:tracePt t="14280" x="11266488" y="2932113"/>
          <p14:tracePt t="14289" x="11266488" y="2982913"/>
          <p14:tracePt t="14296" x="11266488" y="3000375"/>
          <p14:tracePt t="14303" x="11249025" y="3025775"/>
          <p14:tracePt t="14327" x="11249025" y="3033713"/>
          <p14:tracePt t="14392" x="11249025" y="3051175"/>
          <p14:tracePt t="14536" x="11249025" y="3059113"/>
          <p14:tracePt t="14560" x="11266488" y="3059113"/>
          <p14:tracePt t="14568" x="11317288" y="3059113"/>
          <p14:tracePt t="14575" x="11342688" y="3059113"/>
          <p14:tracePt t="14583" x="11368088" y="3059113"/>
          <p14:tracePt t="14591" x="11385550" y="3041650"/>
          <p14:tracePt t="14671" x="11393488" y="3033713"/>
          <p14:tracePt t="14688" x="11410950" y="3033713"/>
          <p14:tracePt t="14736" x="11418888" y="3016250"/>
          <p14:tracePt t="15096" x="11418888" y="3008313"/>
          <p14:tracePt t="15112" x="11385550" y="2982913"/>
          <p14:tracePt t="15128" x="11376025" y="2982913"/>
          <p14:tracePt t="15136" x="11350625" y="2982913"/>
          <p14:tracePt t="15143" x="11325225" y="2982913"/>
          <p14:tracePt t="15159" x="11291888" y="2965450"/>
          <p14:tracePt t="15272" x="11282363" y="2965450"/>
          <p14:tracePt t="15280" x="11274425" y="2965450"/>
          <p14:tracePt t="15400" x="11256963" y="2965450"/>
          <p14:tracePt t="15424" x="11249025" y="2965450"/>
          <p14:tracePt t="15456" x="11231563" y="2965450"/>
          <p14:tracePt t="15464" x="11206163" y="2974975"/>
          <p14:tracePt t="15824" x="11180763" y="2974975"/>
          <p14:tracePt t="15833" x="11129963" y="2932113"/>
          <p14:tracePt t="15840" x="11028363" y="2871788"/>
          <p14:tracePt t="15849" x="10901363" y="2787650"/>
          <p14:tracePt t="15855" x="10756900" y="2719388"/>
          <p14:tracePt t="15863" x="10628313" y="2676525"/>
          <p14:tracePt t="15871" x="10425113" y="2566988"/>
          <p14:tracePt t="15882" x="10245725" y="2516188"/>
          <p14:tracePt t="15887" x="10067925" y="2498725"/>
          <p14:tracePt t="15895" x="9890125" y="2430463"/>
          <p14:tracePt t="15903" x="9804400" y="2413000"/>
          <p14:tracePt t="15911" x="9652000" y="2387600"/>
          <p14:tracePt t="15919" x="9558338" y="2354263"/>
          <p14:tracePt t="15927" x="9464675" y="2336800"/>
          <p14:tracePt t="15935" x="9353550" y="2336800"/>
          <p14:tracePt t="15943" x="9261475" y="2336800"/>
          <p14:tracePt t="15951" x="9142413" y="2311400"/>
          <p14:tracePt t="15959" x="9023350" y="2293938"/>
          <p14:tracePt t="15968" x="8929688" y="2252663"/>
          <p14:tracePt t="15975" x="8785225" y="2252663"/>
          <p14:tracePt t="15984" x="8640763" y="2235200"/>
          <p14:tracePt t="15991" x="8470900" y="2209800"/>
          <p14:tracePt t="15999" x="8266113" y="2192338"/>
          <p14:tracePt t="16007" x="8062913" y="2149475"/>
          <p14:tracePt t="16015" x="7832725" y="2098675"/>
          <p14:tracePt t="16023" x="7604125" y="2098675"/>
          <p14:tracePt t="16031" x="7383463" y="2098675"/>
          <p14:tracePt t="16039" x="7153275" y="2098675"/>
          <p14:tracePt t="16048" x="6899275" y="2098675"/>
          <p14:tracePt t="16055" x="6729413" y="2098675"/>
          <p14:tracePt t="16063" x="6618288" y="2098675"/>
          <p14:tracePt t="16071" x="6473825" y="2098675"/>
          <p14:tracePt t="16079" x="6389688" y="2098675"/>
          <p14:tracePt t="16087" x="6296025" y="2098675"/>
          <p14:tracePt t="16096" x="6210300" y="2098675"/>
          <p14:tracePt t="16103" x="6126163" y="2098675"/>
          <p14:tracePt t="16111" x="6007100" y="2098675"/>
          <p14:tracePt t="16119" x="5837238" y="2082800"/>
          <p14:tracePt t="16127" x="5657850" y="2030413"/>
          <p14:tracePt t="16135" x="5429250" y="2030413"/>
          <p14:tracePt t="16143" x="5208588" y="2014538"/>
          <p14:tracePt t="16151" x="4978400" y="1963738"/>
          <p14:tracePt t="16159" x="4656138" y="1911350"/>
          <p14:tracePt t="16168" x="4400550" y="1911350"/>
          <p14:tracePt t="16175" x="4171950" y="1895475"/>
          <p14:tracePt t="16184" x="3976688" y="1895475"/>
          <p14:tracePt t="16191" x="3832225" y="1870075"/>
          <p14:tracePt t="16199" x="3738563" y="1852613"/>
          <p14:tracePt t="16207" x="3619500" y="1809750"/>
          <p14:tracePt t="16215" x="3586163" y="1809750"/>
          <p14:tracePt t="16223" x="3543300" y="1801813"/>
          <p14:tracePt t="16232" x="3475038" y="1784350"/>
          <p14:tracePt t="16239" x="3389313" y="1784350"/>
          <p14:tracePt t="16248" x="3322638" y="1766888"/>
          <p14:tracePt t="16255" x="3211513" y="1766888"/>
          <p14:tracePt t="16263" x="3109913" y="1725613"/>
          <p14:tracePt t="16271" x="2990850" y="1708150"/>
          <p14:tracePt t="16279" x="2905125" y="1708150"/>
          <p14:tracePt t="16287" x="2760663" y="1682750"/>
          <p14:tracePt t="16295" x="2641600" y="1682750"/>
          <p14:tracePt t="16303" x="2549525" y="1665288"/>
          <p14:tracePt t="16311" x="2463800" y="1649413"/>
          <p14:tracePt t="16319" x="2430463" y="1631950"/>
          <p14:tracePt t="16327" x="2387600" y="1631950"/>
          <p14:tracePt t="16713" x="2370138" y="1631950"/>
          <p14:tracePt t="16736" x="2362200" y="1622425"/>
          <p14:tracePt t="16792" x="2336800" y="1622425"/>
          <p14:tracePt t="16800" x="2319338" y="1622425"/>
          <p14:tracePt t="16808" x="2311400" y="1622425"/>
          <p14:tracePt t="16816" x="2301875" y="1622425"/>
          <p14:tracePt t="16848" x="2286000" y="1639888"/>
          <p14:tracePt t="16864" x="2260600" y="1649413"/>
          <p14:tracePt t="16904" x="2260600" y="1682750"/>
          <p14:tracePt t="16912" x="2260600" y="1690688"/>
          <p14:tracePt t="16919" x="2260600" y="1716088"/>
          <p14:tracePt t="16928" x="2260600" y="1741488"/>
          <p14:tracePt t="16943" x="2260600" y="1758950"/>
          <p14:tracePt t="16991" x="2260600" y="1766888"/>
          <p14:tracePt t="17000" x="2260600" y="1776413"/>
          <p14:tracePt t="17031" x="2260600" y="1801813"/>
          <p14:tracePt t="17039" x="2251075" y="1819275"/>
          <p14:tracePt t="17055" x="2251075" y="1827213"/>
          <p14:tracePt t="17063" x="2251075" y="1844675"/>
          <p14:tracePt t="17071" x="2235200" y="1885950"/>
          <p14:tracePt t="17079" x="2235200" y="1895475"/>
          <p14:tracePt t="17087" x="2217738" y="1920875"/>
          <p14:tracePt t="17095" x="2208213" y="1971675"/>
          <p14:tracePt t="17103" x="2192338" y="1979613"/>
          <p14:tracePt t="17111" x="2192338" y="2005013"/>
          <p14:tracePt t="17127" x="2192338" y="2022475"/>
          <p14:tracePt t="17135" x="2192338" y="2030413"/>
          <p14:tracePt t="17143" x="2192338" y="2039938"/>
          <p14:tracePt t="17151" x="2192338" y="2065338"/>
          <p14:tracePt t="17168" x="2192338" y="2082800"/>
          <p14:tracePt t="17176" x="2192338" y="2090738"/>
          <p14:tracePt t="17184" x="2182813" y="2133600"/>
          <p14:tracePt t="17191" x="2182813" y="2149475"/>
          <p14:tracePt t="17207" x="2182813" y="2159000"/>
          <p14:tracePt t="17215" x="2182813" y="2166938"/>
          <p14:tracePt t="17223" x="2182813" y="2209800"/>
          <p14:tracePt t="17232" x="2182813" y="2227263"/>
          <p14:tracePt t="17239" x="2182813" y="2235200"/>
          <p14:tracePt t="17248" x="2182813" y="2278063"/>
          <p14:tracePt t="17263" x="2182813" y="2286000"/>
          <p14:tracePt t="17271" x="2182813" y="2328863"/>
          <p14:tracePt t="17279" x="2182813" y="2336800"/>
          <p14:tracePt t="17287" x="2182813" y="2354263"/>
          <p14:tracePt t="17295" x="2182813" y="2362200"/>
          <p14:tracePt t="17303" x="2182813" y="2387600"/>
          <p14:tracePt t="17311" x="2182813" y="2422525"/>
          <p14:tracePt t="17319" x="2182813" y="2430463"/>
          <p14:tracePt t="17327" x="2182813" y="2455863"/>
          <p14:tracePt t="17335" x="2182813" y="2463800"/>
          <p14:tracePt t="17537" x="2166938" y="2481263"/>
          <p14:tracePt t="17768" x="2166938" y="2473325"/>
          <p14:tracePt t="17776" x="2166938" y="2463800"/>
          <p14:tracePt t="17784" x="2166938" y="2455863"/>
          <p14:tracePt t="17791" x="2157413" y="2413000"/>
          <p14:tracePt t="17799" x="2157413" y="2379663"/>
          <p14:tracePt t="17808" x="2157413" y="2336800"/>
          <p14:tracePt t="17815" x="2157413" y="2328863"/>
          <p14:tracePt t="17823" x="2124075" y="2286000"/>
          <p14:tracePt t="17832" x="2124075" y="2268538"/>
          <p14:tracePt t="17839" x="2124075" y="2260600"/>
          <p14:tracePt t="17848" x="2124075" y="2252663"/>
          <p14:tracePt t="17855" x="2124075" y="2217738"/>
          <p14:tracePt t="17871" x="2124075" y="2209800"/>
          <p14:tracePt t="17882" x="2124075" y="2200275"/>
          <p14:tracePt t="17887" x="2124075" y="2184400"/>
          <p14:tracePt t="17895" x="2124075" y="2159000"/>
          <p14:tracePt t="17903" x="2106613" y="2116138"/>
          <p14:tracePt t="17919" x="2106613" y="2090738"/>
          <p14:tracePt t="17927" x="2098675" y="2055813"/>
          <p14:tracePt t="17943" x="2098675" y="2047875"/>
          <p14:tracePt t="17951" x="2098675" y="2022475"/>
          <p14:tracePt t="18889" x="2081213" y="2005013"/>
          <p14:tracePt t="19024" x="2073275" y="2005013"/>
          <p14:tracePt t="19088" x="2047875" y="2022475"/>
          <p14:tracePt t="19112" x="2030413" y="2073275"/>
          <p14:tracePt t="19128" x="2030413" y="2082800"/>
          <p14:tracePt t="19136" x="2030413" y="2124075"/>
          <p14:tracePt t="19144" x="2030413" y="2141538"/>
          <p14:tracePt t="19160" x="2030413" y="2166938"/>
          <p14:tracePt t="19168" x="2012950" y="2192338"/>
          <p14:tracePt t="19176" x="2012950" y="2200275"/>
          <p14:tracePt t="19199" x="2012950" y="2217738"/>
          <p14:tracePt t="19207" x="2012950" y="2227263"/>
          <p14:tracePt t="19296" x="2012950" y="2252663"/>
          <p14:tracePt t="19727" x="2005013" y="2268538"/>
          <p14:tracePt t="19743" x="1987550" y="2268538"/>
          <p14:tracePt t="19759" x="1979613" y="2268538"/>
          <p14:tracePt t="20120" x="1962150" y="2268538"/>
          <p14:tracePt t="20128" x="1954213" y="2278063"/>
          <p14:tracePt t="20136" x="1946275" y="2293938"/>
          <p14:tracePt t="20143" x="1928813" y="2303463"/>
          <p14:tracePt t="20648" x="1936750" y="2260600"/>
          <p14:tracePt t="20667" x="1946275" y="2243138"/>
          <p14:tracePt t="20680" x="1946275" y="2217738"/>
          <p14:tracePt t="20688" x="1962150" y="2209800"/>
          <p14:tracePt t="20703" x="2005013" y="2166938"/>
          <p14:tracePt t="20711" x="2005013" y="2149475"/>
          <p14:tracePt t="20719" x="2012950" y="2141538"/>
          <p14:tracePt t="20728" x="2012950" y="2133600"/>
          <p14:tracePt t="20743" x="2012950" y="2116138"/>
          <p14:tracePt t="20824" x="2030413" y="2073275"/>
          <p14:tracePt t="20833" x="2055813" y="2047875"/>
          <p14:tracePt t="22489" x="2055813" y="2073275"/>
          <p14:tracePt t="22496" x="2055813" y="2090738"/>
          <p14:tracePt t="22505" x="2055813" y="2116138"/>
          <p14:tracePt t="22512" x="2055813" y="2124075"/>
          <p14:tracePt t="22519" x="2055813" y="2133600"/>
          <p14:tracePt t="23344" x="2055813" y="2124075"/>
          <p14:tracePt t="23352" x="2055813" y="2108200"/>
          <p14:tracePt t="23368" x="2055813" y="2082800"/>
          <p14:tracePt t="23384" x="2055813" y="2073275"/>
          <p14:tracePt t="23655" x="2055813" y="2090738"/>
          <p14:tracePt t="23696" x="2073275" y="2098675"/>
          <p14:tracePt t="23711" x="2116138" y="2133600"/>
          <p14:tracePt t="23719" x="2141538" y="2133600"/>
          <p14:tracePt t="23727" x="2182813" y="2133600"/>
          <p14:tracePt t="23735" x="2235200" y="2133600"/>
          <p14:tracePt t="23743" x="2293938" y="2133600"/>
          <p14:tracePt t="23751" x="2336800" y="2133600"/>
          <p14:tracePt t="23759" x="2387600" y="2133600"/>
          <p14:tracePt t="23767" x="2430463" y="2133600"/>
          <p14:tracePt t="23775" x="2446338" y="2133600"/>
          <p14:tracePt t="23784" x="2481263" y="2133600"/>
          <p14:tracePt t="23791" x="2514600" y="2133600"/>
          <p14:tracePt t="23799" x="2574925" y="2133600"/>
          <p14:tracePt t="23808" x="2600325" y="2133600"/>
          <p14:tracePt t="23815" x="2668588" y="2133600"/>
          <p14:tracePt t="23823" x="2709863" y="2133600"/>
          <p14:tracePt t="23831" x="2735263" y="2133600"/>
          <p14:tracePt t="23848" x="2752725" y="2133600"/>
          <p14:tracePt t="23984" x="2735263" y="2133600"/>
          <p14:tracePt t="23992" x="2668588" y="2124075"/>
          <p14:tracePt t="23999" x="2625725" y="2108200"/>
          <p14:tracePt t="24008" x="2557463" y="2090738"/>
          <p14:tracePt t="24015" x="2514600" y="2090738"/>
          <p14:tracePt t="24023" x="2446338" y="2073275"/>
          <p14:tracePt t="24031" x="2413000" y="2055813"/>
          <p14:tracePt t="24048" x="2405063" y="2055813"/>
          <p14:tracePt t="24055" x="2395538" y="2055813"/>
          <p14:tracePt t="24065" x="2352675" y="2055813"/>
          <p14:tracePt t="24079" x="2336800" y="2055813"/>
          <p14:tracePt t="24087" x="2327275" y="2055813"/>
          <p14:tracePt t="24232" x="2319338" y="2047875"/>
          <p14:tracePt t="24249" x="2301875" y="2047875"/>
          <p14:tracePt t="24424" x="2293938" y="2047875"/>
          <p14:tracePt t="24432" x="2276475" y="2047875"/>
          <p14:tracePt t="24472" x="2268538" y="2047875"/>
          <p14:tracePt t="24504" x="2251075" y="2065338"/>
          <p14:tracePt t="24857" x="2251075" y="2098675"/>
          <p14:tracePt t="24880" x="2251075" y="2116138"/>
          <p14:tracePt t="25009" x="2243138" y="2124075"/>
          <p14:tracePt t="27719" x="2235200" y="2141538"/>
          <p14:tracePt t="27735" x="2235200" y="2166938"/>
          <p14:tracePt t="27744" x="2235200" y="2174875"/>
          <p14:tracePt t="27752" x="2235200" y="2192338"/>
          <p14:tracePt t="27759" x="2235200" y="2200275"/>
          <p14:tracePt t="27775" x="2235200" y="2227263"/>
          <p14:tracePt t="27784" x="2235200" y="2252663"/>
          <p14:tracePt t="27799" x="2235200" y="2268538"/>
          <p14:tracePt t="27807" x="2235200" y="2293938"/>
          <p14:tracePt t="27815" x="2235200" y="2303463"/>
          <p14:tracePt t="27831" x="2235200" y="2319338"/>
          <p14:tracePt t="27848" x="2235200" y="2328863"/>
          <p14:tracePt t="27865" x="2235200" y="2354263"/>
          <p14:tracePt t="27882" x="2235200" y="2362200"/>
          <p14:tracePt t="27952" x="2235200" y="2379663"/>
          <p14:tracePt t="27959" x="2235200" y="2387600"/>
          <p14:tracePt t="27976" x="2235200" y="2413000"/>
          <p14:tracePt t="28032" x="2235200" y="2430463"/>
          <p14:tracePt t="28039" x="2235200" y="2455863"/>
          <p14:tracePt t="28544" x="2235200" y="2481263"/>
          <p14:tracePt t="28551" x="2235200" y="2489200"/>
          <p14:tracePt t="28559" x="2235200" y="2506663"/>
          <p14:tracePt t="28583" x="2235200" y="2516188"/>
          <p14:tracePt t="28607" x="2235200" y="2541588"/>
          <p14:tracePt t="28720" x="2235200" y="2557463"/>
          <p14:tracePt t="28728" x="2235200" y="2566988"/>
          <p14:tracePt t="28736" x="2235200" y="2582863"/>
          <p14:tracePt t="29960" x="2251075" y="2592388"/>
          <p14:tracePt t="30017" x="2276475" y="2592388"/>
          <p14:tracePt t="30785" x="2286000" y="2600325"/>
          <p14:tracePt t="30968" x="2276475" y="2633663"/>
          <p14:tracePt t="30976" x="2268538" y="2643188"/>
          <p14:tracePt t="30984" x="2251075" y="2668588"/>
          <p14:tracePt t="30992" x="2225675" y="2719388"/>
          <p14:tracePt t="31000" x="2208213" y="2727325"/>
          <p14:tracePt t="31007" x="2200275" y="2752725"/>
          <p14:tracePt t="31016" x="2182813" y="2770188"/>
          <p14:tracePt t="31023" x="2174875" y="2778125"/>
          <p14:tracePt t="31031" x="2157413" y="2795588"/>
          <p14:tracePt t="31071" x="2149475" y="2805113"/>
          <p14:tracePt t="31329" x="2149475" y="2787650"/>
          <p14:tracePt t="31344" x="2149475" y="2778125"/>
          <p14:tracePt t="31353" x="2166938" y="2762250"/>
          <p14:tracePt t="31360" x="2166938" y="2752725"/>
          <p14:tracePt t="31368" x="2174875" y="2736850"/>
          <p14:tracePt t="31375" x="2174875" y="2711450"/>
          <p14:tracePt t="31384" x="2174875" y="2701925"/>
          <p14:tracePt t="31391" x="2174875" y="2676525"/>
          <p14:tracePt t="31400" x="2174875" y="2651125"/>
          <p14:tracePt t="31408" x="2174875" y="2633663"/>
          <p14:tracePt t="31439" x="2192338" y="2625725"/>
          <p14:tracePt t="33240" x="2182813" y="2625725"/>
          <p14:tracePt t="33256" x="2182813" y="2643188"/>
          <p14:tracePt t="33265" x="2157413" y="2668588"/>
          <p14:tracePt t="33473" x="2157413" y="2676525"/>
          <p14:tracePt t="33480" x="2149475" y="2693988"/>
          <p14:tracePt t="33560" x="2149475" y="2719388"/>
          <p14:tracePt t="33568" x="2149475" y="2744788"/>
          <p14:tracePt t="33576" x="2132013" y="2752725"/>
          <p14:tracePt t="33599" x="2132013" y="2778125"/>
          <p14:tracePt t="33608" x="2132013" y="2813050"/>
          <p14:tracePt t="33615" x="2124075" y="2820988"/>
          <p14:tracePt t="33648" x="2124075" y="2838450"/>
          <p14:tracePt t="33655" x="2106613" y="2846388"/>
          <p14:tracePt t="33952" x="2098675" y="2855913"/>
          <p14:tracePt t="33960" x="2098675" y="2871788"/>
          <p14:tracePt t="33976" x="2098675" y="2881313"/>
          <p14:tracePt t="33984" x="2098675" y="2897188"/>
          <p14:tracePt t="33991" x="2098675" y="2906713"/>
          <p14:tracePt t="34016" x="2098675" y="2932113"/>
          <p14:tracePt t="34232" x="2098675" y="2940050"/>
          <p14:tracePt t="34264" x="2098675" y="2957513"/>
          <p14:tracePt t="34272" x="2116138" y="3000375"/>
          <p14:tracePt t="34280" x="2116138" y="3008313"/>
          <p14:tracePt t="34296" x="2132013" y="3033713"/>
          <p14:tracePt t="34303" x="2132013" y="3067050"/>
          <p14:tracePt t="34311" x="2157413" y="3094038"/>
          <p14:tracePt t="34327" x="2157413" y="3109913"/>
          <p14:tracePt t="34335" x="2174875" y="3144838"/>
          <p14:tracePt t="34800" x="2166938" y="3160713"/>
          <p14:tracePt t="34832" x="2157413" y="3160713"/>
          <p14:tracePt t="34848" x="2149475" y="3160713"/>
          <p14:tracePt t="34855" x="2132013" y="3152775"/>
          <p14:tracePt t="34863" x="2124075" y="3144838"/>
          <p14:tracePt t="34887" x="2098675" y="3127375"/>
          <p14:tracePt t="35040" x="2081213" y="3119438"/>
          <p14:tracePt t="35185" x="2081213" y="3135313"/>
          <p14:tracePt t="35192" x="2081213" y="3160713"/>
          <p14:tracePt t="35200" x="2081213" y="3178175"/>
          <p14:tracePt t="35208" x="2081213" y="3211513"/>
          <p14:tracePt t="35216" x="2081213" y="3246438"/>
          <p14:tracePt t="35224" x="2081213" y="3271838"/>
          <p14:tracePt t="35231" x="2081213" y="3279775"/>
          <p14:tracePt t="35312" x="2081213" y="3297238"/>
          <p14:tracePt t="35328" x="2081213" y="3305175"/>
          <p14:tracePt t="35344" x="2081213" y="3330575"/>
          <p14:tracePt t="35360" x="2081213" y="3348038"/>
          <p14:tracePt t="35368" x="2081213" y="3373438"/>
          <p14:tracePt t="35376" x="2081213" y="3416300"/>
          <p14:tracePt t="35384" x="2081213" y="3441700"/>
          <p14:tracePt t="35392" x="2081213" y="3509963"/>
          <p14:tracePt t="35400" x="2081213" y="3517900"/>
          <p14:tracePt t="35408" x="2081213" y="3560763"/>
          <p14:tracePt t="35415" x="2081213" y="3586163"/>
          <p14:tracePt t="35424" x="2081213" y="3611563"/>
          <p14:tracePt t="35800" x="2081213" y="3629025"/>
          <p14:tracePt t="35808" x="2073275" y="3636963"/>
          <p14:tracePt t="35816" x="2073275" y="3646488"/>
          <p14:tracePt t="35824" x="2047875" y="3679825"/>
          <p14:tracePt t="35840" x="2012950" y="3705225"/>
          <p14:tracePt t="35847" x="1997075" y="3738563"/>
          <p14:tracePt t="35855" x="1979613" y="3781425"/>
          <p14:tracePt t="35864" x="1971675" y="3798888"/>
          <p14:tracePt t="35871" x="1962150" y="3806825"/>
          <p14:tracePt t="35881" x="1962150" y="3816350"/>
          <p14:tracePt t="35897" x="1962150" y="3832225"/>
          <p14:tracePt t="36136" x="1962150" y="3841750"/>
          <p14:tracePt t="36144" x="1979613" y="3867150"/>
          <p14:tracePt t="36152" x="2005013" y="3900488"/>
          <p14:tracePt t="36159" x="2022475" y="3908425"/>
          <p14:tracePt t="36167" x="2047875" y="3925888"/>
          <p14:tracePt t="36175" x="2055813" y="3935413"/>
          <p14:tracePt t="36183" x="2055813" y="3951288"/>
          <p14:tracePt t="36191" x="2055813" y="3976688"/>
          <p14:tracePt t="36207" x="1971675" y="4052888"/>
          <p14:tracePt t="36215" x="1946275" y="4052888"/>
          <p14:tracePt t="36223" x="1920875" y="4052888"/>
          <p14:tracePt t="36232" x="1893888" y="4052888"/>
          <p14:tracePt t="36239" x="1868488" y="4052888"/>
          <p14:tracePt t="36432" x="1835150" y="4062413"/>
          <p14:tracePt t="36440" x="1792288" y="4062413"/>
          <p14:tracePt t="36448" x="1758950" y="4027488"/>
          <p14:tracePt t="36455" x="1766888" y="3935413"/>
          <p14:tracePt t="36463" x="1766888" y="3908425"/>
          <p14:tracePt t="36471" x="1758950" y="3798888"/>
          <p14:tracePt t="36480" x="1716088" y="3679825"/>
          <p14:tracePt t="36487" x="1698625" y="3629025"/>
          <p14:tracePt t="36496" x="1690688" y="3619500"/>
          <p14:tracePt t="36559" x="1690688" y="3611563"/>
          <p14:tracePt t="36568" x="1690688" y="3594100"/>
          <p14:tracePt t="36584" x="1690688" y="3568700"/>
          <p14:tracePt t="36655" x="1690688" y="3560763"/>
          <p14:tracePt t="36663" x="1690688" y="3535363"/>
          <p14:tracePt t="36671" x="1741488" y="3502025"/>
          <p14:tracePt t="36679" x="1792288" y="3449638"/>
          <p14:tracePt t="36687" x="1817688" y="3433763"/>
          <p14:tracePt t="36696" x="1852613" y="3408363"/>
          <p14:tracePt t="36711" x="1860550" y="3408363"/>
          <p14:tracePt t="36743" x="1885950" y="3408363"/>
          <p14:tracePt t="36751" x="1936750" y="3408363"/>
          <p14:tracePt t="36759" x="1962150" y="3408363"/>
          <p14:tracePt t="36767" x="2030413" y="3433763"/>
          <p14:tracePt t="36775" x="2081213" y="3484563"/>
          <p14:tracePt t="36783" x="2149475" y="3517900"/>
          <p14:tracePt t="36791" x="2192338" y="3535363"/>
          <p14:tracePt t="36799" x="2225675" y="3543300"/>
          <p14:tracePt t="36808" x="2268538" y="3560763"/>
          <p14:tracePt t="36815" x="2319338" y="3560763"/>
          <p14:tracePt t="36824" x="2362200" y="3560763"/>
          <p14:tracePt t="36831" x="2405063" y="3560763"/>
          <p14:tracePt t="36839" x="2420938" y="3560763"/>
          <p14:tracePt t="36847" x="2455863" y="3560763"/>
          <p14:tracePt t="36855" x="2471738" y="3560763"/>
          <p14:tracePt t="36871" x="2481263" y="3560763"/>
          <p14:tracePt t="36880" x="2497138" y="3560763"/>
          <p14:tracePt t="36911" x="2540000" y="3552825"/>
          <p14:tracePt t="36919" x="2549525" y="3543300"/>
          <p14:tracePt t="36927" x="2574925" y="3517900"/>
          <p14:tracePt t="36935" x="2590800" y="3484563"/>
          <p14:tracePt t="36943" x="2616200" y="3475038"/>
          <p14:tracePt t="36951" x="2633663" y="3459163"/>
          <p14:tracePt t="36959" x="2633663" y="3449638"/>
          <p14:tracePt t="36975" x="2641600" y="3433763"/>
          <p14:tracePt t="37008" x="2641600" y="3424238"/>
          <p14:tracePt t="37023" x="2641600" y="3416300"/>
          <p14:tracePt t="37032" x="2641600" y="3390900"/>
          <p14:tracePt t="37039" x="2641600" y="3355975"/>
          <p14:tracePt t="37047" x="2641600" y="3348038"/>
          <p14:tracePt t="37055" x="2641600" y="3305175"/>
          <p14:tracePt t="37063" x="2608263" y="3279775"/>
          <p14:tracePt t="37087" x="2600325" y="3263900"/>
          <p14:tracePt t="37119" x="2582863" y="3263900"/>
          <p14:tracePt t="37128" x="2540000" y="3263900"/>
          <p14:tracePt t="37135" x="2514600" y="3263900"/>
          <p14:tracePt t="37144" x="2489200" y="3263900"/>
          <p14:tracePt t="37151" x="2463800" y="3263900"/>
          <p14:tracePt t="37159" x="2446338" y="3271838"/>
          <p14:tracePt t="37167" x="2420938" y="3297238"/>
          <p14:tracePt t="37175" x="2413000" y="3297238"/>
          <p14:tracePt t="37183" x="2395538" y="3305175"/>
          <p14:tracePt t="37191" x="2387600" y="3322638"/>
          <p14:tracePt t="37208" x="2362200" y="3330575"/>
          <p14:tracePt t="37216" x="2344738" y="3348038"/>
          <p14:tracePt t="37223" x="2344738" y="3373438"/>
          <p14:tracePt t="37232" x="2336800" y="3382963"/>
          <p14:tracePt t="37239" x="2336800" y="3408363"/>
          <p14:tracePt t="37247" x="2319338" y="3433763"/>
          <p14:tracePt t="37255" x="2301875" y="3484563"/>
          <p14:tracePt t="37263" x="2301875" y="3492500"/>
          <p14:tracePt t="37271" x="2276475" y="3527425"/>
          <p14:tracePt t="37280" x="2268538" y="3535363"/>
          <p14:tracePt t="37287" x="2268538" y="3543300"/>
          <p14:tracePt t="37336" x="2268538" y="3560763"/>
          <p14:tracePt t="37344" x="2268538" y="3568700"/>
          <p14:tracePt t="37352" x="2268538" y="3586163"/>
          <p14:tracePt t="37360" x="2251075" y="3629025"/>
          <p14:tracePt t="37369" x="2251075" y="3636963"/>
          <p14:tracePt t="37376" x="2251075" y="3646488"/>
          <p14:tracePt t="37392" x="2251075" y="3671888"/>
          <p14:tracePt t="37424" x="2251075" y="3687763"/>
          <p14:tracePt t="37440" x="2268538" y="3713163"/>
          <p14:tracePt t="37448" x="2286000" y="3722688"/>
          <p14:tracePt t="37456" x="2293938" y="3738563"/>
          <p14:tracePt t="37472" x="2311400" y="3748088"/>
          <p14:tracePt t="37482" x="2336800" y="3763963"/>
          <p14:tracePt t="37488" x="2344738" y="3773488"/>
          <p14:tracePt t="37504" x="2362200" y="3773488"/>
          <p14:tracePt t="37512" x="2395538" y="3773488"/>
          <p14:tracePt t="37520" x="2430463" y="3773488"/>
          <p14:tracePt t="37528" x="2471738" y="3773488"/>
          <p14:tracePt t="37536" x="2497138" y="3773488"/>
          <p14:tracePt t="37544" x="2565400" y="3773488"/>
          <p14:tracePt t="37553" x="2625725" y="3773488"/>
          <p14:tracePt t="37560" x="2709863" y="3773488"/>
          <p14:tracePt t="37569" x="2795588" y="3773488"/>
          <p14:tracePt t="37576" x="2922588" y="3748088"/>
          <p14:tracePt t="37584" x="3016250" y="3722688"/>
          <p14:tracePt t="37592" x="3084513" y="3687763"/>
          <p14:tracePt t="37600" x="3152775" y="3654425"/>
          <p14:tracePt t="37608" x="3178175" y="3636963"/>
          <p14:tracePt t="37616" x="3228975" y="3629025"/>
          <p14:tracePt t="37624" x="3270250" y="3611563"/>
          <p14:tracePt t="37640" x="3322638" y="3594100"/>
          <p14:tracePt t="37648" x="3330575" y="3578225"/>
          <p14:tracePt t="37672" x="3348038" y="3568700"/>
          <p14:tracePt t="37681" x="3355975" y="3560763"/>
          <p14:tracePt t="37688" x="3381375" y="3543300"/>
          <p14:tracePt t="37704" x="3414713" y="3509963"/>
          <p14:tracePt t="37712" x="3414713" y="3502025"/>
          <p14:tracePt t="37720" x="3424238" y="3475038"/>
          <p14:tracePt t="37728" x="3424238" y="3467100"/>
          <p14:tracePt t="37736" x="3424238" y="3433763"/>
          <p14:tracePt t="37744" x="3424238" y="3424238"/>
          <p14:tracePt t="37753" x="3424238" y="3382963"/>
          <p14:tracePt t="37760" x="3424238" y="3355975"/>
          <p14:tracePt t="37769" x="3424238" y="3314700"/>
          <p14:tracePt t="37776" x="3424238" y="3289300"/>
          <p14:tracePt t="37784" x="3424238" y="3254375"/>
          <p14:tracePt t="37792" x="3424238" y="3228975"/>
          <p14:tracePt t="37800" x="3424238" y="3221038"/>
          <p14:tracePt t="37808" x="3424238" y="3203575"/>
          <p14:tracePt t="37816" x="3406775" y="3178175"/>
          <p14:tracePt t="37824" x="3398838" y="3170238"/>
          <p14:tracePt t="37832" x="3389313" y="3170238"/>
          <p14:tracePt t="37840" x="3373438" y="3170238"/>
          <p14:tracePt t="37848" x="3330575" y="3170238"/>
          <p14:tracePt t="37856" x="3305175" y="3170238"/>
          <p14:tracePt t="37865" x="3244850" y="3170238"/>
          <p14:tracePt t="37872" x="3178175" y="3170238"/>
          <p14:tracePt t="37883" x="3117850" y="3170238"/>
          <p14:tracePt t="37888" x="3033713" y="3170238"/>
          <p14:tracePt t="37899" x="2982913" y="3170238"/>
          <p14:tracePt t="37904" x="2922588" y="3170238"/>
          <p14:tracePt t="37912" x="2838450" y="3178175"/>
          <p14:tracePt t="37921" x="2786063" y="3178175"/>
          <p14:tracePt t="37928" x="2701925" y="3195638"/>
          <p14:tracePt t="37936" x="2659063" y="3211513"/>
          <p14:tracePt t="37944" x="2590800" y="3211513"/>
          <p14:tracePt t="37952" x="2582863" y="3221038"/>
          <p14:tracePt t="37960" x="2540000" y="3221038"/>
          <p14:tracePt t="37969" x="2514600" y="3221038"/>
          <p14:tracePt t="37976" x="2463800" y="3221038"/>
          <p14:tracePt t="37984" x="2455863" y="3221038"/>
          <p14:tracePt t="37992" x="2446338" y="3221038"/>
          <p14:tracePt t="38000" x="2430463" y="3238500"/>
          <p14:tracePt t="38008" x="2420938" y="3246438"/>
          <p14:tracePt t="38024" x="2395538" y="3263900"/>
          <p14:tracePt t="38031" x="2379663" y="3271838"/>
          <p14:tracePt t="38048" x="2319338" y="3297238"/>
          <p14:tracePt t="38056" x="2301875" y="3330575"/>
          <p14:tracePt t="38065" x="2276475" y="3355975"/>
          <p14:tracePt t="38072" x="2225675" y="3408363"/>
          <p14:tracePt t="38081" x="2174875" y="3484563"/>
          <p14:tracePt t="38088" x="2157413" y="3509963"/>
          <p14:tracePt t="38104" x="2157413" y="3535363"/>
          <p14:tracePt t="38120" x="2157413" y="3552825"/>
          <p14:tracePt t="38129" x="2157413" y="3560763"/>
          <p14:tracePt t="38144" x="2157413" y="3578225"/>
          <p14:tracePt t="38153" x="2157413" y="3603625"/>
          <p14:tracePt t="38160" x="2157413" y="3611563"/>
          <p14:tracePt t="38176" x="2157413" y="3629025"/>
          <p14:tracePt t="38184" x="2157413" y="3636963"/>
          <p14:tracePt t="38273" x="2157413" y="3662363"/>
          <p14:tracePt t="38283" x="2157413" y="3671888"/>
          <p14:tracePt t="38305" x="2174875" y="3687763"/>
          <p14:tracePt t="38314" x="2182813" y="3697288"/>
          <p14:tracePt t="38322" x="2235200" y="3781425"/>
          <p14:tracePt t="38329" x="2251075" y="3824288"/>
          <p14:tracePt t="38336" x="2268538" y="3908425"/>
          <p14:tracePt t="38343" x="2268538" y="3976688"/>
          <p14:tracePt t="38352" x="2268538" y="3986213"/>
          <p14:tracePt t="38360" x="2251075" y="4019550"/>
          <p14:tracePt t="38368" x="2235200" y="4019550"/>
          <p14:tracePt t="38392" x="2225675" y="4019550"/>
          <p14:tracePt t="38593" x="2208213" y="4019550"/>
          <p14:tracePt t="38609" x="2243138" y="3994150"/>
          <p14:tracePt t="38617" x="2243138" y="3968750"/>
          <p14:tracePt t="38627" x="2243138" y="3925888"/>
          <p14:tracePt t="38633" x="2235200" y="3875088"/>
          <p14:tracePt t="38640" x="2225675" y="3875088"/>
          <p14:tracePt t="38648" x="2200275" y="3875088"/>
          <p14:tracePt t="38656" x="2182813" y="3875088"/>
          <p14:tracePt t="38665" x="2157413" y="3883025"/>
          <p14:tracePt t="38793" x="2149475" y="3875088"/>
          <p14:tracePt t="38800" x="2149475" y="3849688"/>
          <p14:tracePt t="38809" x="2149475" y="3841750"/>
          <p14:tracePt t="38825" x="2149475" y="3832225"/>
          <p14:tracePt t="38841" x="2149475" y="3798888"/>
          <p14:tracePt t="41384" x="2149475" y="3806825"/>
          <p14:tracePt t="41392" x="2192338" y="3908425"/>
          <p14:tracePt t="41400" x="2225675" y="3976688"/>
          <p14:tracePt t="41408" x="2276475" y="4044950"/>
          <p14:tracePt t="41416" x="2293938" y="4079875"/>
          <p14:tracePt t="41423" x="2311400" y="4105275"/>
          <p14:tracePt t="41432" x="2319338" y="4121150"/>
          <p14:tracePt t="41576" x="2319338" y="4113213"/>
          <p14:tracePt t="41601" x="2319338" y="4105275"/>
          <p14:tracePt t="41608" x="2319338" y="4087813"/>
          <p14:tracePt t="41616" x="2319338" y="4062413"/>
          <p14:tracePt t="41623" x="2286000" y="4037013"/>
          <p14:tracePt t="41632" x="2276475" y="4019550"/>
          <p14:tracePt t="41639" x="2243138" y="3976688"/>
          <p14:tracePt t="41648" x="2235200" y="3976688"/>
          <p14:tracePt t="41655" x="2208213" y="3968750"/>
          <p14:tracePt t="41663" x="2192338" y="3951288"/>
          <p14:tracePt t="41671" x="2166938" y="3943350"/>
          <p14:tracePt t="41687" x="2157413" y="3943350"/>
          <p14:tracePt t="41696" x="2141538" y="3925888"/>
          <p14:tracePt t="41728" x="2132013" y="3917950"/>
          <p14:tracePt t="41952" x="2124075" y="3917950"/>
          <p14:tracePt t="41960" x="2124075" y="3935413"/>
          <p14:tracePt t="41968" x="2090738" y="3960813"/>
          <p14:tracePt t="41975" x="2090738" y="3986213"/>
          <p14:tracePt t="41991" x="2090738" y="4002088"/>
          <p14:tracePt t="42096" x="2090738" y="4027488"/>
          <p14:tracePt t="42105" x="2081213" y="4037013"/>
          <p14:tracePt t="42121" x="2073275" y="4052888"/>
          <p14:tracePt t="42135" x="2055813" y="4062413"/>
          <p14:tracePt t="42143" x="2047875" y="4070350"/>
          <p14:tracePt t="42151" x="2012950" y="4105275"/>
          <p14:tracePt t="42159" x="2005013" y="4130675"/>
          <p14:tracePt t="42167" x="1987550" y="4197350"/>
          <p14:tracePt t="42175" x="1987550" y="4240213"/>
          <p14:tracePt t="42183" x="1987550" y="4265613"/>
          <p14:tracePt t="42191" x="1987550" y="4316413"/>
          <p14:tracePt t="42200" x="1987550" y="4341813"/>
          <p14:tracePt t="42208" x="1987550" y="4384675"/>
          <p14:tracePt t="42216" x="2005013" y="4419600"/>
          <p14:tracePt t="42223" x="2038350" y="4427538"/>
          <p14:tracePt t="42232" x="2047875" y="4427538"/>
          <p14:tracePt t="42239" x="2090738" y="4427538"/>
          <p14:tracePt t="42247" x="2098675" y="4445000"/>
          <p14:tracePt t="42263" x="2098675" y="4452938"/>
          <p14:tracePt t="42279" x="2098675" y="4478338"/>
          <p14:tracePt t="42287" x="2090738" y="4495800"/>
          <p14:tracePt t="42296" x="2073275" y="4495800"/>
          <p14:tracePt t="42304" x="2047875" y="4495800"/>
          <p14:tracePt t="42313" x="2038350" y="4495800"/>
          <p14:tracePt t="42480" x="2038350" y="4503738"/>
          <p14:tracePt t="42487" x="2038350" y="4529138"/>
          <p14:tracePt t="42495" x="2022475" y="4529138"/>
          <p14:tracePt t="42512" x="2022475" y="4513263"/>
          <p14:tracePt t="42535" x="2012950" y="4460875"/>
          <p14:tracePt t="42543" x="1946275" y="4460875"/>
          <p14:tracePt t="42551" x="1920875" y="4460875"/>
          <p14:tracePt t="42559" x="1893888" y="4460875"/>
          <p14:tracePt t="42567" x="1878013" y="4460875"/>
          <p14:tracePt t="42704" x="1868488" y="4460875"/>
          <p14:tracePt t="42744" x="1827213" y="4460875"/>
          <p14:tracePt t="42760" x="1817688" y="4478338"/>
          <p14:tracePt t="42768" x="1801813" y="4486275"/>
          <p14:tracePt t="42776" x="1792288" y="4513263"/>
          <p14:tracePt t="42783" x="1758950" y="4546600"/>
          <p14:tracePt t="42791" x="1724025" y="4589463"/>
          <p14:tracePt t="42800" x="1708150" y="4657725"/>
          <p14:tracePt t="42808" x="1673225" y="4724400"/>
          <p14:tracePt t="42816" x="1657350" y="4759325"/>
          <p14:tracePt t="42823" x="1631950" y="4802188"/>
          <p14:tracePt t="42832" x="1631950" y="4835525"/>
          <p14:tracePt t="42839" x="1631950" y="4860925"/>
          <p14:tracePt t="42848" x="1597025" y="4886325"/>
          <p14:tracePt t="42855" x="1597025" y="4903788"/>
          <p14:tracePt t="43040" x="1589088" y="4929188"/>
          <p14:tracePt t="43161" x="1647825" y="4903788"/>
          <p14:tracePt t="43169" x="1698625" y="4878388"/>
          <p14:tracePt t="43177" x="1792288" y="4802188"/>
          <p14:tracePt t="43184" x="1835150" y="4784725"/>
          <p14:tracePt t="43192" x="1868488" y="4749800"/>
          <p14:tracePt t="43200" x="1878013" y="4741863"/>
          <p14:tracePt t="43208" x="1903413" y="4716463"/>
          <p14:tracePt t="43216" x="1920875" y="4716463"/>
          <p14:tracePt t="43224" x="1928813" y="4699000"/>
          <p14:tracePt t="43232" x="1946275" y="4691063"/>
          <p14:tracePt t="43240" x="1954213" y="4683125"/>
          <p14:tracePt t="43247" x="1962150" y="4683125"/>
          <p14:tracePt t="43256" x="1997075" y="4665663"/>
          <p14:tracePt t="43263" x="2055813" y="4665663"/>
          <p14:tracePt t="43272" x="2166938" y="4630738"/>
          <p14:tracePt t="43280" x="2260600" y="4589463"/>
          <p14:tracePt t="43288" x="2413000" y="4546600"/>
          <p14:tracePt t="43297" x="2514600" y="4486275"/>
          <p14:tracePt t="43304" x="2557463" y="4470400"/>
          <p14:tracePt t="43313" x="2608263" y="4452938"/>
          <p14:tracePt t="43319" x="2633663" y="4427538"/>
          <p14:tracePt t="43336" x="2668588" y="4410075"/>
          <p14:tracePt t="43343" x="2676525" y="4402138"/>
          <p14:tracePt t="43465" x="2676525" y="4359275"/>
          <p14:tracePt t="43472" x="2659063" y="4341813"/>
          <p14:tracePt t="43482" x="2590800" y="4325938"/>
          <p14:tracePt t="43489" x="2549525" y="4325938"/>
          <p14:tracePt t="43497" x="2532063" y="4325938"/>
          <p14:tracePt t="43504" x="2506663" y="4325938"/>
          <p14:tracePt t="43514" x="2481263" y="4316413"/>
          <p14:tracePt t="43520" x="2463800" y="4316413"/>
          <p14:tracePt t="43529" x="2438400" y="4316413"/>
          <p14:tracePt t="43536" x="2413000" y="4316413"/>
          <p14:tracePt t="43544" x="2370138" y="4283075"/>
          <p14:tracePt t="43560" x="2301875" y="4265613"/>
          <p14:tracePt t="43568" x="2208213" y="4249738"/>
          <p14:tracePt t="43576" x="2149475" y="4249738"/>
          <p14:tracePt t="43584" x="2116138" y="4249738"/>
          <p14:tracePt t="43592" x="2055813" y="4249738"/>
          <p14:tracePt t="43600" x="2012950" y="4249738"/>
          <p14:tracePt t="43608" x="1979613" y="4249738"/>
          <p14:tracePt t="43616" x="1971675" y="4249738"/>
          <p14:tracePt t="43624" x="1928813" y="4249738"/>
          <p14:tracePt t="43632" x="1903413" y="4249738"/>
          <p14:tracePt t="43640" x="1860550" y="4249738"/>
          <p14:tracePt t="43648" x="1843088" y="4249738"/>
          <p14:tracePt t="43656" x="1801813" y="4249738"/>
          <p14:tracePt t="43664" x="1792288" y="4249738"/>
          <p14:tracePt t="43672" x="1776413" y="4249738"/>
          <p14:tracePt t="43688" x="1749425" y="4283075"/>
          <p14:tracePt t="43697" x="1741488" y="4291013"/>
          <p14:tracePt t="43704" x="1724025" y="4308475"/>
          <p14:tracePt t="43720" x="1698625" y="4333875"/>
          <p14:tracePt t="43728" x="1690688" y="4341813"/>
          <p14:tracePt t="43735" x="1665288" y="4368800"/>
          <p14:tracePt t="43744" x="1614488" y="4402138"/>
          <p14:tracePt t="43752" x="1597025" y="4435475"/>
          <p14:tracePt t="43760" x="1571625" y="4460875"/>
          <p14:tracePt t="43768" x="1554163" y="4529138"/>
          <p14:tracePt t="43776" x="1554163" y="4554538"/>
          <p14:tracePt t="43784" x="1538288" y="4622800"/>
          <p14:tracePt t="43792" x="1538288" y="4665663"/>
          <p14:tracePt t="43800" x="1503363" y="4716463"/>
          <p14:tracePt t="43808" x="1503363" y="4802188"/>
          <p14:tracePt t="43816" x="1503363" y="4860925"/>
          <p14:tracePt t="43824" x="1503363" y="4903788"/>
          <p14:tracePt t="43832" x="1503363" y="4972050"/>
          <p14:tracePt t="43840" x="1487488" y="5038725"/>
          <p14:tracePt t="43848" x="1487488" y="5064125"/>
          <p14:tracePt t="43856" x="1487488" y="5091113"/>
          <p14:tracePt t="43864" x="1487488" y="5099050"/>
          <p14:tracePt t="43872" x="1487488" y="5116513"/>
          <p14:tracePt t="43881" x="1487488" y="5124450"/>
          <p14:tracePt t="43899" x="1487488" y="5167313"/>
          <p14:tracePt t="43904" x="1487488" y="5175250"/>
          <p14:tracePt t="43914" x="1487488" y="5192713"/>
          <p14:tracePt t="43921" x="1487488" y="5218113"/>
          <p14:tracePt t="43928" x="1487488" y="5243513"/>
          <p14:tracePt t="43936" x="1487488" y="5286375"/>
          <p14:tracePt t="43944" x="1495425" y="5337175"/>
          <p14:tracePt t="43952" x="1495425" y="5380038"/>
          <p14:tracePt t="43960" x="1495425" y="5464175"/>
          <p14:tracePt t="43968" x="1512888" y="5532438"/>
          <p14:tracePt t="43976" x="1512888" y="5575300"/>
          <p14:tracePt t="43984" x="1528763" y="5668963"/>
          <p14:tracePt t="43992" x="1528763" y="5753100"/>
          <p14:tracePt t="44000" x="1546225" y="5821363"/>
          <p14:tracePt t="44008" x="1546225" y="5864225"/>
          <p14:tracePt t="44016" x="1579563" y="5915025"/>
          <p14:tracePt t="44024" x="1579563" y="5940425"/>
          <p14:tracePt t="44032" x="1589088" y="5965825"/>
          <p14:tracePt t="44088" x="1606550" y="6034088"/>
          <p14:tracePt t="44098" x="1622425" y="6042025"/>
          <p14:tracePt t="44105" x="1647825" y="6067425"/>
          <p14:tracePt t="44114" x="1673225" y="6084888"/>
          <p14:tracePt t="44123" x="1708150" y="6118225"/>
          <p14:tracePt t="44129" x="1749425" y="6135688"/>
          <p14:tracePt t="44138" x="1817688" y="6161088"/>
          <p14:tracePt t="44144" x="1893888" y="6203950"/>
          <p14:tracePt t="44154" x="1936750" y="6211888"/>
          <p14:tracePt t="44162" x="2005013" y="6229350"/>
          <p14:tracePt t="44170" x="2073275" y="6262688"/>
          <p14:tracePt t="44176" x="2116138" y="6280150"/>
          <p14:tracePt t="44184" x="2166938" y="6280150"/>
          <p14:tracePt t="44191" x="2208213" y="6297613"/>
          <p14:tracePt t="44200" x="2293938" y="6297613"/>
          <p14:tracePt t="44209" x="2362200" y="6297613"/>
          <p14:tracePt t="44216" x="2463800" y="6297613"/>
          <p14:tracePt t="44225" x="2582863" y="6297613"/>
          <p14:tracePt t="44234" x="2701925" y="6297613"/>
          <p14:tracePt t="44240" x="2871788" y="6297613"/>
          <p14:tracePt t="44250" x="2982913" y="6297613"/>
          <p14:tracePt t="44258" x="3152775" y="6297613"/>
          <p14:tracePt t="44267" x="3297238" y="6297613"/>
          <p14:tracePt t="44272" x="3441700" y="6297613"/>
          <p14:tracePt t="44280" x="3611563" y="6297613"/>
          <p14:tracePt t="44289" x="3781425" y="6297613"/>
          <p14:tracePt t="44301" x="3925888" y="6297613"/>
          <p14:tracePt t="44306" x="4095750" y="6297613"/>
          <p14:tracePt t="44314" x="4240213" y="6323013"/>
          <p14:tracePt t="44319" x="4359275" y="6323013"/>
          <p14:tracePt t="44330" x="4443413" y="6323013"/>
          <p14:tracePt t="44338" x="4537075" y="6356350"/>
          <p14:tracePt t="44344" x="4630738" y="6373813"/>
          <p14:tracePt t="44352" x="4775200" y="6373813"/>
          <p14:tracePt t="44360" x="4884738" y="6373813"/>
          <p14:tracePt t="44369" x="5003800" y="6373813"/>
          <p14:tracePt t="44377" x="5199063" y="6373813"/>
          <p14:tracePt t="44385" x="5343525" y="6373813"/>
          <p14:tracePt t="44392" x="5538788" y="6373813"/>
          <p14:tracePt t="44402" x="5768975" y="6373813"/>
          <p14:tracePt t="44408" x="5997575" y="6373813"/>
          <p14:tracePt t="44416" x="6219825" y="6399213"/>
          <p14:tracePt t="44424" x="6473825" y="6399213"/>
          <p14:tracePt t="44434" x="6704013" y="6424613"/>
          <p14:tracePt t="44441" x="6958013" y="6467475"/>
          <p14:tracePt t="44450" x="7162800" y="6492875"/>
          <p14:tracePt t="44456" x="7358063" y="6492875"/>
          <p14:tracePt t="44464" x="7561263" y="6492875"/>
          <p14:tracePt t="44471" x="7697788" y="6492875"/>
          <p14:tracePt t="44479" x="7875588" y="6492875"/>
          <p14:tracePt t="44489" x="7986713" y="6492875"/>
          <p14:tracePt t="44500" x="8156575" y="6492875"/>
          <p14:tracePt t="44505" x="8308975" y="6457950"/>
          <p14:tracePt t="44516" x="8428038" y="6416675"/>
          <p14:tracePt t="44520" x="8555038" y="6373813"/>
          <p14:tracePt t="44528" x="8640763" y="6356350"/>
          <p14:tracePt t="44536" x="8709025" y="6356350"/>
          <p14:tracePt t="44545" x="8777288" y="6323013"/>
          <p14:tracePt t="44553" x="8818563" y="6323013"/>
          <p14:tracePt t="44562" x="8869363" y="6323013"/>
          <p14:tracePt t="44569" x="8929688" y="6323013"/>
          <p14:tracePt t="44576" x="8980488" y="6288088"/>
          <p14:tracePt t="44587" x="9023350" y="6288088"/>
          <p14:tracePt t="44592" x="9082088" y="6288088"/>
          <p14:tracePt t="44600" x="9150350" y="6272213"/>
          <p14:tracePt t="44607" x="9218613" y="6272213"/>
          <p14:tracePt t="44616" x="9244013" y="6262688"/>
          <p14:tracePt t="44624" x="9312275" y="6246813"/>
          <p14:tracePt t="44635" x="9353550" y="6211888"/>
          <p14:tracePt t="44641" x="9371013" y="6211888"/>
          <p14:tracePt t="44650" x="9413875" y="6186488"/>
          <p14:tracePt t="44658" x="9456738" y="6169025"/>
          <p14:tracePt t="44664" x="9523413" y="6169025"/>
          <p14:tracePt t="44671" x="9591675" y="6118225"/>
          <p14:tracePt t="44684" x="9685338" y="6076950"/>
          <p14:tracePt t="44691" x="9812338" y="6034088"/>
          <p14:tracePt t="44700" x="9898063" y="6016625"/>
          <p14:tracePt t="44705" x="9991725" y="5999163"/>
          <p14:tracePt t="44713" x="10059988" y="5983288"/>
          <p14:tracePt t="44719" x="10153650" y="5948363"/>
          <p14:tracePt t="44730" x="10186988" y="5932488"/>
          <p14:tracePt t="44769" x="10194925" y="5915025"/>
          <p14:tracePt t="44778" x="10212388" y="5905500"/>
          <p14:tracePt t="44784" x="10237788" y="5864225"/>
          <p14:tracePt t="44792" x="10263188" y="5838825"/>
          <p14:tracePt t="44801" x="10263188" y="5821363"/>
          <p14:tracePt t="44808" x="10280650" y="5795963"/>
          <p14:tracePt t="44825" x="10280650" y="5753100"/>
          <p14:tracePt t="44833" x="10280650" y="5719763"/>
          <p14:tracePt t="44841" x="10298113" y="5676900"/>
          <p14:tracePt t="44851" x="10298113" y="5668963"/>
          <p14:tracePt t="44857" x="10298113" y="5651500"/>
          <p14:tracePt t="44938" x="10298113" y="5641975"/>
          <p14:tracePt t="44953" x="10298113" y="5626100"/>
          <p14:tracePt t="44962" x="10298113" y="5583238"/>
          <p14:tracePt t="44969" x="10298113" y="5575300"/>
          <p14:tracePt t="44978" x="10298113" y="5549900"/>
          <p14:tracePt t="44984" x="10298113" y="5524500"/>
          <p14:tracePt t="44992" x="10298113" y="5507038"/>
          <p14:tracePt t="45000" x="10298113" y="5481638"/>
          <p14:tracePt t="45009" x="10323513" y="5456238"/>
          <p14:tracePt t="45025" x="10323513" y="5387975"/>
          <p14:tracePt t="45033" x="10339388" y="5362575"/>
          <p14:tracePt t="45039" x="10339388" y="5337175"/>
          <p14:tracePt t="45047" x="10339388" y="5319713"/>
          <p14:tracePt t="45055" x="10348913" y="5311775"/>
          <p14:tracePt t="45065" x="10348913" y="5268913"/>
          <p14:tracePt t="45072" x="10364788" y="5243513"/>
          <p14:tracePt t="45081" x="10364788" y="5226050"/>
          <p14:tracePt t="45088" x="10364788" y="5200650"/>
          <p14:tracePt t="45096" x="10399713" y="5157788"/>
          <p14:tracePt t="45118" x="10399713" y="5124450"/>
          <p14:tracePt t="45650" x="10390188" y="5099050"/>
          <p14:tracePt t="45657" x="10348913" y="5081588"/>
          <p14:tracePt t="45664" x="10298113" y="5064125"/>
          <p14:tracePt t="45672" x="10212388" y="5048250"/>
          <p14:tracePt t="45679" x="10118725" y="5013325"/>
          <p14:tracePt t="45687" x="10050463" y="4997450"/>
          <p14:tracePt t="45696" x="9983788" y="4997450"/>
          <p14:tracePt t="45703" x="9898063" y="4997450"/>
          <p14:tracePt t="45713" x="9812338" y="4997450"/>
          <p14:tracePt t="45720" x="9728200" y="4997450"/>
          <p14:tracePt t="45728" x="9583738" y="4997450"/>
          <p14:tracePt t="45735" x="9388475" y="4997450"/>
          <p14:tracePt t="45743" x="9183688" y="4972050"/>
          <p14:tracePt t="45751" x="8963025" y="4972050"/>
          <p14:tracePt t="45759" x="8734425" y="4972050"/>
          <p14:tracePt t="45768" x="8504238" y="4929188"/>
          <p14:tracePt t="45775" x="8250238" y="4929188"/>
          <p14:tracePt t="45783" x="7994650" y="4903788"/>
          <p14:tracePt t="45791" x="7715250" y="4878388"/>
          <p14:tracePt t="45800" x="7426325" y="4852988"/>
          <p14:tracePt t="45807" x="7059613" y="4775200"/>
          <p14:tracePt t="45816" x="6780213" y="4775200"/>
          <p14:tracePt t="45823" x="6550025" y="4775200"/>
          <p14:tracePt t="45832" x="6354763" y="4759325"/>
          <p14:tracePt t="45839" x="6270625" y="4759325"/>
          <p14:tracePt t="45848" x="6151563" y="4759325"/>
          <p14:tracePt t="45856" x="6091238" y="4759325"/>
          <p14:tracePt t="45863" x="6040438" y="4759325"/>
          <p14:tracePt t="45872" x="5997575" y="4759325"/>
          <p14:tracePt t="45879" x="5930900" y="4759325"/>
          <p14:tracePt t="45897" x="5862638" y="4741863"/>
          <p14:tracePt t="45903" x="5776913" y="4741863"/>
          <p14:tracePt t="45913" x="5649913" y="4699000"/>
          <p14:tracePt t="45919" x="5480050" y="4673600"/>
          <p14:tracePt t="45928" x="5249863" y="4657725"/>
          <p14:tracePt t="45935" x="4910138" y="4657725"/>
          <p14:tracePt t="45943" x="4511675" y="4572000"/>
          <p14:tracePt t="45951" x="3976688" y="4538663"/>
          <p14:tracePt t="45959" x="3517900" y="4538663"/>
          <p14:tracePt t="45967" x="3109913" y="4538663"/>
          <p14:tracePt t="45976" x="2854325" y="4538663"/>
          <p14:tracePt t="45983" x="2625725" y="4538663"/>
          <p14:tracePt t="45991" x="2455863" y="4538663"/>
          <p14:tracePt t="45999" x="2370138" y="4538663"/>
          <p14:tracePt t="46007" x="2251075" y="4546600"/>
          <p14:tracePt t="46016" x="2166938" y="4546600"/>
          <p14:tracePt t="46023" x="2047875" y="4572000"/>
          <p14:tracePt t="46032" x="1979613" y="4572000"/>
          <p14:tracePt t="46039" x="1893888" y="4589463"/>
          <p14:tracePt t="46047" x="1843088" y="4589463"/>
          <p14:tracePt t="46055" x="1817688" y="4589463"/>
          <p14:tracePt t="46063" x="1809750" y="4589463"/>
          <p14:tracePt t="46071" x="1766888" y="4589463"/>
          <p14:tracePt t="46079" x="1741488" y="4589463"/>
          <p14:tracePt t="46088" x="1673225" y="4589463"/>
          <p14:tracePt t="46096" x="1614488" y="4589463"/>
          <p14:tracePt t="46103" x="1597025" y="4589463"/>
          <p14:tracePt t="46136" x="1589088" y="4589463"/>
          <p14:tracePt t="46176" x="1528763" y="4605338"/>
          <p14:tracePt t="46184" x="1520825" y="4605338"/>
          <p14:tracePt t="46192" x="1495425" y="4630738"/>
          <p14:tracePt t="46201" x="1477963" y="4630738"/>
          <p14:tracePt t="46208" x="1470025" y="4640263"/>
          <p14:tracePt t="46216" x="1444625" y="4657725"/>
          <p14:tracePt t="46232" x="1427163" y="4657725"/>
          <p14:tracePt t="46264" x="1419225" y="4665663"/>
          <p14:tracePt t="46272" x="1401763" y="4683125"/>
          <p14:tracePt t="46280" x="1393825" y="4708525"/>
          <p14:tracePt t="46297" x="1393825" y="4749800"/>
          <p14:tracePt t="46304" x="1393825" y="4792663"/>
          <p14:tracePt t="46314" x="1376363" y="4886325"/>
          <p14:tracePt t="46320" x="1376363" y="4911725"/>
          <p14:tracePt t="46328" x="1376363" y="4954588"/>
          <p14:tracePt t="46336" x="1376363" y="5022850"/>
          <p14:tracePt t="46344" x="1343025" y="5106988"/>
          <p14:tracePt t="46352" x="1343025" y="5157788"/>
          <p14:tracePt t="46360" x="1343025" y="5167313"/>
          <p14:tracePt t="46368" x="1343025" y="5192713"/>
          <p14:tracePt t="46376" x="1343025" y="5218113"/>
          <p14:tracePt t="46713" x="1343025" y="5235575"/>
          <p14:tracePt t="46735" x="1343025" y="5243513"/>
          <p14:tracePt t="47177" x="1343025" y="5251450"/>
          <p14:tracePt t="47184" x="1419225" y="5251450"/>
          <p14:tracePt t="47192" x="1477963" y="5251450"/>
          <p14:tracePt t="47200" x="1589088" y="5251450"/>
          <p14:tracePt t="47207" x="1698625" y="5251450"/>
          <p14:tracePt t="47215" x="1792288" y="5251450"/>
          <p14:tracePt t="47223" x="1885950" y="5226050"/>
          <p14:tracePt t="47231" x="1936750" y="5208588"/>
          <p14:tracePt t="47239" x="1962150" y="5208588"/>
          <p14:tracePt t="47248" x="2005013" y="5208588"/>
          <p14:tracePt t="47255" x="2022475" y="5208588"/>
          <p14:tracePt t="47263" x="2055813" y="5208588"/>
          <p14:tracePt t="47271" x="2090738" y="5208588"/>
          <p14:tracePt t="47279" x="2132013" y="5208588"/>
          <p14:tracePt t="47287" x="2174875" y="5208588"/>
          <p14:tracePt t="47295" x="2225675" y="5208588"/>
          <p14:tracePt t="47303" x="2286000" y="5208588"/>
          <p14:tracePt t="47312" x="2311400" y="5208588"/>
          <p14:tracePt t="47319" x="2362200" y="5208588"/>
          <p14:tracePt t="47327" x="2405063" y="5208588"/>
          <p14:tracePt t="47335" x="2446338" y="5208588"/>
          <p14:tracePt t="47343" x="2514600" y="5208588"/>
          <p14:tracePt t="47351" x="2557463" y="5208588"/>
          <p14:tracePt t="47359" x="2625725" y="5208588"/>
          <p14:tracePt t="47367" x="2684463" y="5208588"/>
          <p14:tracePt t="47375" x="2752725" y="5208588"/>
          <p14:tracePt t="47383" x="2778125" y="5208588"/>
          <p14:tracePt t="47391" x="2786063" y="5208588"/>
          <p14:tracePt t="47399" x="2828925" y="5192713"/>
          <p14:tracePt t="47407" x="2854325" y="5192713"/>
          <p14:tracePt t="47415" x="2905125" y="5183188"/>
          <p14:tracePt t="47423" x="2914650" y="5183188"/>
          <p14:tracePt t="47432" x="2930525" y="5183188"/>
          <p14:tracePt t="47439" x="2955925" y="5183188"/>
          <p14:tracePt t="47512" x="2982913" y="5183188"/>
          <p14:tracePt t="47520" x="3008313" y="5183188"/>
          <p14:tracePt t="47528" x="3049588" y="5183188"/>
          <p14:tracePt t="47537" x="3100388" y="5183188"/>
          <p14:tracePt t="47545" x="3127375" y="5183188"/>
          <p14:tracePt t="47552" x="3135313" y="5183188"/>
          <p14:tracePt t="47559" x="3160713" y="5183188"/>
          <p14:tracePt t="47567" x="3178175" y="5183188"/>
          <p14:tracePt t="47575" x="3186113" y="5183188"/>
          <p14:tracePt t="47592" x="3203575" y="5183188"/>
          <p14:tracePt t="47607" x="3228975" y="5183188"/>
          <p14:tracePt t="47864" x="3236913" y="5167313"/>
          <p14:tracePt t="47872" x="3186113" y="5141913"/>
          <p14:tracePt t="47880" x="3092450" y="5124450"/>
          <p14:tracePt t="47888" x="2973388" y="5099050"/>
          <p14:tracePt t="47896" x="2905125" y="5064125"/>
          <p14:tracePt t="47903" x="2863850" y="5064125"/>
          <p14:tracePt t="47912" x="2795588" y="5048250"/>
          <p14:tracePt t="47919" x="2752725" y="5048250"/>
          <p14:tracePt t="47928" x="2719388" y="5048250"/>
          <p14:tracePt t="47935" x="2659063" y="5048250"/>
          <p14:tracePt t="47944" x="2633663" y="5048250"/>
          <p14:tracePt t="47951" x="2582863" y="5048250"/>
          <p14:tracePt t="47959" x="2540000" y="5048250"/>
          <p14:tracePt t="47967" x="2514600" y="5048250"/>
          <p14:tracePt t="47976" x="2489200" y="5048250"/>
          <p14:tracePt t="47983" x="2455863" y="5048250"/>
          <p14:tracePt t="47991" x="2446338" y="5048250"/>
          <p14:tracePt t="47999" x="2420938" y="5048250"/>
          <p14:tracePt t="48008" x="2395538" y="5048250"/>
          <p14:tracePt t="48016" x="2379663" y="5048250"/>
          <p14:tracePt t="48023" x="2352675" y="5038725"/>
          <p14:tracePt t="48032" x="2327275" y="5038725"/>
          <p14:tracePt t="48039" x="2301875" y="5038725"/>
          <p14:tracePt t="48048" x="2276475" y="5038725"/>
          <p14:tracePt t="48055" x="2243138" y="5022850"/>
          <p14:tracePt t="48111" x="2235200" y="5022850"/>
          <p14:tracePt t="48129" x="2192338" y="5022850"/>
          <p14:tracePt t="48136" x="2166938" y="5022850"/>
          <p14:tracePt t="48144" x="2149475" y="5022850"/>
          <p14:tracePt t="48151" x="2090738" y="4987925"/>
          <p14:tracePt t="48159" x="2081213" y="4987925"/>
          <p14:tracePt t="48168" x="2055813" y="4987925"/>
          <p14:tracePt t="48176" x="2005013" y="4979988"/>
          <p14:tracePt t="48281" x="1997075" y="4979988"/>
          <p14:tracePt t="48289" x="1987550" y="4979988"/>
          <p14:tracePt t="48298" x="1954213" y="4962525"/>
          <p14:tracePt t="48305" x="1946275" y="4962525"/>
          <p14:tracePt t="48313" x="1920875" y="4962525"/>
          <p14:tracePt t="48320" x="1893888" y="4946650"/>
          <p14:tracePt t="49065" x="1878013" y="4954588"/>
          <p14:tracePt t="49072" x="1878013" y="4962525"/>
          <p14:tracePt t="49095" x="1878013" y="4979988"/>
          <p14:tracePt t="49184" x="1878013" y="4987925"/>
          <p14:tracePt t="49192" x="1878013" y="4997450"/>
          <p14:tracePt t="49224" x="1878013" y="5022850"/>
          <p14:tracePt t="49256" x="1903413" y="5056188"/>
          <p14:tracePt t="49264" x="1928813" y="5056188"/>
          <p14:tracePt t="49272" x="1971675" y="5073650"/>
          <p14:tracePt t="49279" x="2038350" y="5091113"/>
          <p14:tracePt t="49288" x="2081213" y="5091113"/>
          <p14:tracePt t="49295" x="2174875" y="5106988"/>
          <p14:tracePt t="49303" x="2235200" y="5124450"/>
          <p14:tracePt t="49312" x="2327275" y="5124450"/>
          <p14:tracePt t="49319" x="2420938" y="5141913"/>
          <p14:tracePt t="49329" x="2481263" y="5141913"/>
          <p14:tracePt t="49335" x="2514600" y="5157788"/>
          <p14:tracePt t="49344" x="2540000" y="5157788"/>
          <p14:tracePt t="49407" x="2549525" y="5157788"/>
          <p14:tracePt t="49423" x="2574925" y="5157788"/>
          <p14:tracePt t="49432" x="2641600" y="5157788"/>
          <p14:tracePt t="49439" x="2684463" y="5157788"/>
          <p14:tracePt t="49448" x="2727325" y="5167313"/>
          <p14:tracePt t="49455" x="2778125" y="5167313"/>
          <p14:tracePt t="49463" x="2786063" y="5167313"/>
          <p14:tracePt t="49471" x="2803525" y="5167313"/>
          <p14:tracePt t="49503" x="2828925" y="5167313"/>
          <p14:tracePt t="49519" x="2838450" y="5167313"/>
          <p14:tracePt t="49528" x="2863850" y="5167313"/>
          <p14:tracePt t="49535" x="2905125" y="5167313"/>
          <p14:tracePt t="49544" x="2940050" y="5167313"/>
          <p14:tracePt t="49551" x="2998788" y="5167313"/>
          <p14:tracePt t="49559" x="3067050" y="5167313"/>
          <p14:tracePt t="49568" x="3152775" y="5167313"/>
          <p14:tracePt t="49575" x="3178175" y="5167313"/>
          <p14:tracePt t="49583" x="3219450" y="5167313"/>
          <p14:tracePt t="49591" x="3244850" y="5167313"/>
          <p14:tracePt t="49599" x="3279775" y="5167313"/>
          <p14:tracePt t="49608" x="3287713" y="5167313"/>
          <p14:tracePt t="49800" x="3297238" y="5157788"/>
          <p14:tracePt t="49816" x="3297238" y="5141913"/>
          <p14:tracePt t="49912" x="3313113" y="5132388"/>
          <p14:tracePt t="49929" x="3338513" y="5116513"/>
          <p14:tracePt t="49935" x="3348038" y="5116513"/>
          <p14:tracePt t="49951" x="3363913" y="5116513"/>
          <p14:tracePt t="49959" x="3373438" y="5116513"/>
          <p14:tracePt t="49967" x="3414713" y="5116513"/>
          <p14:tracePt t="49975" x="3424238" y="5116513"/>
          <p14:tracePt t="49983" x="3441700" y="5116513"/>
          <p14:tracePt t="49991" x="3467100" y="5116513"/>
          <p14:tracePt t="49999" x="3475038" y="5116513"/>
          <p14:tracePt t="50016" x="3500438" y="5132388"/>
          <p14:tracePt t="50032" x="3533775" y="5132388"/>
          <p14:tracePt t="50048" x="3559175" y="5132388"/>
          <p14:tracePt t="50056" x="3568700" y="5132388"/>
          <p14:tracePt t="50063" x="3594100" y="5132388"/>
          <p14:tracePt t="50071" x="3611563" y="5132388"/>
          <p14:tracePt t="50079" x="3619500" y="5149850"/>
          <p14:tracePt t="50432" x="3644900" y="5175250"/>
          <p14:tracePt t="50440" x="3644900" y="5200650"/>
          <p14:tracePt t="50447" x="3644900" y="5226050"/>
          <p14:tracePt t="50455" x="3678238" y="5260975"/>
          <p14:tracePt t="50463" x="3695700" y="5286375"/>
          <p14:tracePt t="50479" x="3703638" y="5302250"/>
          <p14:tracePt t="50664" x="3687763" y="5302250"/>
          <p14:tracePt t="50688" x="3662363" y="5302250"/>
          <p14:tracePt t="50697" x="3636963" y="5276850"/>
          <p14:tracePt t="50703" x="3602038" y="5276850"/>
          <p14:tracePt t="50711" x="3576638" y="5268913"/>
          <p14:tracePt t="50719" x="3551238" y="5268913"/>
          <p14:tracePt t="50728" x="3525838" y="5268913"/>
          <p14:tracePt t="50735" x="3475038" y="5268913"/>
          <p14:tracePt t="50743" x="3467100" y="5268913"/>
          <p14:tracePt t="50751" x="3449638" y="5268913"/>
          <p14:tracePt t="50759" x="3414713" y="5251450"/>
          <p14:tracePt t="50767" x="3398838" y="5251450"/>
          <p14:tracePt t="50775" x="3389313" y="5251450"/>
          <p14:tracePt t="50783" x="3330575" y="5235575"/>
          <p14:tracePt t="50799" x="3287713" y="5235575"/>
          <p14:tracePt t="50807" x="3254375" y="5235575"/>
          <p14:tracePt t="50815" x="3211513" y="5208588"/>
          <p14:tracePt t="50823" x="3186113" y="5208588"/>
          <p14:tracePt t="50831" x="3135313" y="5208588"/>
          <p14:tracePt t="50839" x="3109913" y="5208588"/>
          <p14:tracePt t="50848" x="3084513" y="5208588"/>
          <p14:tracePt t="50855" x="3059113" y="5208588"/>
          <p14:tracePt t="50864" x="3024188" y="5192713"/>
          <p14:tracePt t="50871" x="2998788" y="5192713"/>
          <p14:tracePt t="50895" x="2965450" y="5175250"/>
          <p14:tracePt t="50919" x="2930525" y="5175250"/>
          <p14:tracePt t="50928" x="2922588" y="5175250"/>
          <p14:tracePt t="51000" x="2897188" y="5175250"/>
          <p14:tracePt t="51008" x="2846388" y="5149850"/>
          <p14:tracePt t="51016" x="2838450" y="5132388"/>
          <p14:tracePt t="51024" x="2820988" y="5124450"/>
          <p14:tracePt t="51033" x="2811463" y="5106988"/>
          <p14:tracePt t="51048" x="2803525" y="5106988"/>
          <p14:tracePt t="51193" x="2820988" y="5106988"/>
          <p14:tracePt t="51201" x="2863850" y="5106988"/>
          <p14:tracePt t="51209" x="2905125" y="5106988"/>
          <p14:tracePt t="51216" x="2940050" y="5106988"/>
          <p14:tracePt t="51224" x="2947988" y="5106988"/>
          <p14:tracePt t="51232" x="2990850" y="5132388"/>
          <p14:tracePt t="51240" x="3016250" y="5141913"/>
          <p14:tracePt t="51248" x="3067050" y="5157788"/>
          <p14:tracePt t="51256" x="3074988" y="5157788"/>
          <p14:tracePt t="51264" x="3092450" y="5157788"/>
          <p14:tracePt t="51272" x="3117850" y="5157788"/>
          <p14:tracePt t="51352" x="3127375" y="5157788"/>
          <p14:tracePt t="51409" x="3152775" y="5175250"/>
          <p14:tracePt t="51424" x="3168650" y="5183188"/>
          <p14:tracePt t="51440" x="3168650" y="5192713"/>
          <p14:tracePt t="51448" x="3178175" y="5208588"/>
          <p14:tracePt t="51464" x="3186113" y="5218113"/>
          <p14:tracePt t="51544" x="3168650" y="5218113"/>
          <p14:tracePt t="51552" x="3084513" y="5218113"/>
          <p14:tracePt t="51561" x="2990850" y="5192713"/>
          <p14:tracePt t="51569" x="2947988" y="5175250"/>
          <p14:tracePt t="51585" x="2930525" y="5175250"/>
          <p14:tracePt t="51600" x="2922588" y="5175250"/>
          <p14:tracePt t="51785" x="2947988" y="5175250"/>
          <p14:tracePt t="51793" x="2998788" y="5175250"/>
          <p14:tracePt t="51801" x="3024188" y="5175250"/>
          <p14:tracePt t="51808" x="3033713" y="5175250"/>
          <p14:tracePt t="51888" x="3049588" y="5167313"/>
          <p14:tracePt t="51920" x="3016250" y="5124450"/>
          <p14:tracePt t="51929" x="2897188" y="5099050"/>
          <p14:tracePt t="51936" x="2770188" y="5056188"/>
          <p14:tracePt t="51944" x="2565400" y="5013325"/>
          <p14:tracePt t="51951" x="2446338" y="4997450"/>
          <p14:tracePt t="51960" x="2387600" y="4997450"/>
          <p14:tracePt t="51983" x="2370138" y="4997450"/>
          <p14:tracePt t="52071" x="2362200" y="4997450"/>
          <p14:tracePt t="52095" x="2362200" y="5013325"/>
          <p14:tracePt t="52103" x="2379663" y="5022850"/>
          <p14:tracePt t="52111" x="2387600" y="5022850"/>
          <p14:tracePt t="52119" x="2413000" y="5022850"/>
          <p14:tracePt t="52128" x="2446338" y="5038725"/>
          <p14:tracePt t="52135" x="2455863" y="5038725"/>
          <p14:tracePt t="52144" x="2471738" y="5038725"/>
          <p14:tracePt t="52151" x="2481263" y="5038725"/>
          <p14:tracePt t="52159" x="2506663" y="5064125"/>
          <p14:tracePt t="52167" x="2524125" y="5064125"/>
          <p14:tracePt t="52281" x="2532063" y="5064125"/>
          <p14:tracePt t="52289" x="2540000" y="5073650"/>
          <p14:tracePt t="52304" x="2557463" y="5091113"/>
          <p14:tracePt t="52312" x="2582863" y="5099050"/>
          <p14:tracePt t="52320" x="2600325" y="5132388"/>
          <p14:tracePt t="52329" x="2625725" y="5157788"/>
          <p14:tracePt t="52336" x="2676525" y="5208588"/>
          <p14:tracePt t="52344" x="2709863" y="5243513"/>
          <p14:tracePt t="52352" x="2752725" y="5251450"/>
          <p14:tracePt t="52360" x="2803525" y="5286375"/>
          <p14:tracePt t="52368" x="2846388" y="5319713"/>
          <p14:tracePt t="52384" x="2897188" y="5353050"/>
          <p14:tracePt t="52392" x="2897188" y="5362575"/>
          <p14:tracePt t="52416" x="2905125" y="5370513"/>
          <p14:tracePt t="52424" x="2905125" y="5387975"/>
          <p14:tracePt t="52610" x="2863850" y="5387975"/>
          <p14:tracePt t="52618" x="2786063" y="5345113"/>
          <p14:tracePt t="52633" x="2786063" y="5276850"/>
          <p14:tracePt t="52640" x="2778125" y="5218113"/>
          <p14:tracePt t="52648" x="2735263" y="5116513"/>
          <p14:tracePt t="52680" x="2735263" y="5124450"/>
          <p14:tracePt t="52688" x="2735263" y="5167313"/>
          <p14:tracePt t="52695" x="2760663" y="5208588"/>
          <p14:tracePt t="52712" x="2803525" y="5208588"/>
          <p14:tracePt t="52719" x="2820988" y="5208588"/>
          <p14:tracePt t="52825" x="2828925" y="5208588"/>
          <p14:tracePt t="52832" x="2871788" y="5208588"/>
          <p14:tracePt t="52841" x="2897188" y="5208588"/>
          <p14:tracePt t="52849" x="2940050" y="5200650"/>
          <p14:tracePt t="52856" x="2973388" y="5200650"/>
          <p14:tracePt t="52864" x="2998788" y="5175250"/>
          <p14:tracePt t="52872" x="3016250" y="5175250"/>
          <p14:tracePt t="52880" x="3024188" y="5175250"/>
          <p14:tracePt t="52898" x="3092450" y="5175250"/>
          <p14:tracePt t="52904" x="3152775" y="5175250"/>
          <p14:tracePt t="52914" x="3178175" y="5175250"/>
          <p14:tracePt t="52920" x="3203575" y="5175250"/>
          <p14:tracePt t="52930" x="3228975" y="5175250"/>
          <p14:tracePt t="52936" x="3244850" y="5175250"/>
          <p14:tracePt t="52944" x="3279775" y="5175250"/>
          <p14:tracePt t="52952" x="3313113" y="5175250"/>
          <p14:tracePt t="52960" x="3355975" y="5175250"/>
          <p14:tracePt t="52969" x="3363913" y="5175250"/>
          <p14:tracePt t="52976" x="3381375" y="5175250"/>
          <p14:tracePt t="52984" x="3406775" y="5157788"/>
          <p14:tracePt t="53024" x="3414713" y="5157788"/>
          <p14:tracePt t="53032" x="3441700" y="5157788"/>
          <p14:tracePt t="53040" x="3475038" y="5157788"/>
          <p14:tracePt t="53048" x="3500438" y="5157788"/>
          <p14:tracePt t="53056" x="3559175" y="5157788"/>
          <p14:tracePt t="53064" x="3576638" y="5157788"/>
          <p14:tracePt t="53072" x="3619500" y="5157788"/>
          <p14:tracePt t="53080" x="3662363" y="5157788"/>
          <p14:tracePt t="53089" x="3687763" y="5157788"/>
          <p14:tracePt t="53097" x="3695700" y="5157788"/>
          <p14:tracePt t="53104" x="3713163" y="5157788"/>
          <p14:tracePt t="53113" x="3721100" y="5157788"/>
          <p14:tracePt t="53120" x="3746500" y="5157788"/>
          <p14:tracePt t="53130" x="3763963" y="5157788"/>
          <p14:tracePt t="53136" x="3771900" y="5157788"/>
          <p14:tracePt t="53145" x="3789363" y="5157788"/>
          <p14:tracePt t="53176" x="3814763" y="5157788"/>
          <p14:tracePt t="53257" x="3822700" y="5149850"/>
          <p14:tracePt t="53265" x="3832225" y="5149850"/>
          <p14:tracePt t="53289" x="3848100" y="5132388"/>
          <p14:tracePt t="53337" x="3873500" y="5132388"/>
          <p14:tracePt t="53353" x="3900488" y="5132388"/>
          <p14:tracePt t="53361" x="3916363" y="5132388"/>
          <p14:tracePt t="53370" x="3951288" y="5132388"/>
          <p14:tracePt t="53377" x="3984625" y="5132388"/>
          <p14:tracePt t="53384" x="4027488" y="5132388"/>
          <p14:tracePt t="53392" x="4035425" y="5132388"/>
          <p14:tracePt t="53400" x="4078288" y="5132388"/>
          <p14:tracePt t="53599" x="4044950" y="5132388"/>
          <p14:tracePt t="53607" x="4017963" y="5132388"/>
          <p14:tracePt t="53615" x="3967163" y="5132388"/>
          <p14:tracePt t="53623" x="3959225" y="5132388"/>
          <p14:tracePt t="53639" x="3941763" y="5132388"/>
          <p14:tracePt t="53647" x="3908425" y="5132388"/>
          <p14:tracePt t="53655" x="3857625" y="5124450"/>
          <p14:tracePt t="53664" x="3814763" y="5106988"/>
          <p14:tracePt t="53671" x="3781425" y="5091113"/>
          <p14:tracePt t="53679" x="3721100" y="5073650"/>
          <p14:tracePt t="53687" x="3652838" y="5056188"/>
          <p14:tracePt t="53695" x="3586163" y="5022850"/>
          <p14:tracePt t="53703" x="3551238" y="5022850"/>
          <p14:tracePt t="53711" x="3492500" y="5022850"/>
          <p14:tracePt t="53719" x="3475038" y="5022850"/>
          <p14:tracePt t="53728" x="3467100" y="5022850"/>
          <p14:tracePt t="53743" x="3441700" y="5022850"/>
          <p14:tracePt t="54063" x="3432175" y="5022850"/>
          <p14:tracePt t="54071" x="3414713" y="5022850"/>
          <p14:tracePt t="54080" x="3406775" y="5038725"/>
          <p14:tracePt t="54087" x="3381375" y="5048250"/>
          <p14:tracePt t="54095" x="3348038" y="5099050"/>
          <p14:tracePt t="54103" x="3313113" y="5167313"/>
          <p14:tracePt t="54119" x="3262313" y="5218113"/>
          <p14:tracePt t="54135" x="3254375" y="5226050"/>
          <p14:tracePt t="54144" x="3254375" y="5243513"/>
          <p14:tracePt t="54167" x="3236913" y="5251450"/>
          <p14:tracePt t="54257" x="3236913" y="5260975"/>
          <p14:tracePt t="54289" x="3236913" y="5286375"/>
          <p14:tracePt t="54312" x="3244850" y="5302250"/>
          <p14:tracePt t="54320" x="3254375" y="5302250"/>
          <p14:tracePt t="54329" x="3270250" y="5302250"/>
          <p14:tracePt t="54335" x="3297238" y="5302250"/>
          <p14:tracePt t="54345" x="3338513" y="5302250"/>
          <p14:tracePt t="54351" x="3363913" y="5302250"/>
          <p14:tracePt t="54359" x="3389313" y="5302250"/>
          <p14:tracePt t="54367" x="3414713" y="5302250"/>
          <p14:tracePt t="54375" x="3467100" y="5302250"/>
          <p14:tracePt t="54383" x="3475038" y="5302250"/>
          <p14:tracePt t="54391" x="3500438" y="5302250"/>
          <p14:tracePt t="54399" x="3525838" y="5302250"/>
          <p14:tracePt t="54408" x="3543300" y="5302250"/>
          <p14:tracePt t="54415" x="3551238" y="5302250"/>
          <p14:tracePt t="54423" x="3568700" y="5302250"/>
          <p14:tracePt t="54432" x="3576638" y="5294313"/>
          <p14:tracePt t="54448" x="3594100" y="5294313"/>
          <p14:tracePt t="54455" x="3602038" y="5294313"/>
          <p14:tracePt t="54463" x="3611563" y="5294313"/>
          <p14:tracePt t="54471" x="3652838" y="5294313"/>
          <p14:tracePt t="54487" x="3678238" y="5294313"/>
          <p14:tracePt t="54495" x="3695700" y="5286375"/>
          <p14:tracePt t="54641" x="3721100" y="5286375"/>
          <p14:tracePt t="54657" x="3746500" y="5286375"/>
          <p14:tracePt t="54664" x="3797300" y="5311775"/>
          <p14:tracePt t="54672" x="3822700" y="5311775"/>
          <p14:tracePt t="54680" x="3832225" y="5311775"/>
          <p14:tracePt t="54688" x="3873500" y="5319713"/>
          <p14:tracePt t="54696" x="3890963" y="5319713"/>
          <p14:tracePt t="54704" x="3900488" y="5319713"/>
          <p14:tracePt t="54712" x="3941763" y="5319713"/>
          <p14:tracePt t="54729" x="3951288" y="5319713"/>
          <p14:tracePt t="54736" x="3967163" y="5319713"/>
          <p14:tracePt t="54745" x="3992563" y="5319713"/>
          <p14:tracePt t="54752" x="4002088" y="5319713"/>
          <p14:tracePt t="54760" x="4017963" y="5319713"/>
          <p14:tracePt t="54768" x="4027488" y="5319713"/>
          <p14:tracePt t="54776" x="4052888" y="5319713"/>
          <p14:tracePt t="54857" x="4060825" y="5302250"/>
          <p14:tracePt t="55018" x="4078288" y="5302250"/>
          <p14:tracePt t="55026" x="4086225" y="5302250"/>
          <p14:tracePt t="55032" x="4111625" y="5302250"/>
          <p14:tracePt t="55120" x="4129088" y="5302250"/>
          <p14:tracePt t="55129" x="4137025" y="5302250"/>
          <p14:tracePt t="55136" x="4154488" y="5302250"/>
          <p14:tracePt t="55145" x="4179888" y="5302250"/>
          <p14:tracePt t="55152" x="4187825" y="5302250"/>
          <p14:tracePt t="55160" x="4197350" y="5302250"/>
          <p14:tracePt t="55168" x="4214813" y="5302250"/>
          <p14:tracePt t="55176" x="4240213" y="5302250"/>
          <p14:tracePt t="55184" x="4248150" y="5302250"/>
          <p14:tracePt t="55200" x="4265613" y="5302250"/>
          <p14:tracePt t="55432" x="4273550" y="5294313"/>
          <p14:tracePt t="55512" x="4256088" y="5276850"/>
          <p14:tracePt t="55520" x="4248150" y="5276850"/>
          <p14:tracePt t="55531" x="4205288" y="5276850"/>
          <p14:tracePt t="55536" x="4179888" y="5276850"/>
          <p14:tracePt t="55545" x="4086225" y="5243513"/>
          <p14:tracePt t="55551" x="4044950" y="5243513"/>
          <p14:tracePt t="55559" x="3951288" y="5226050"/>
          <p14:tracePt t="55567" x="3840163" y="5226050"/>
          <p14:tracePt t="55575" x="3695700" y="5208588"/>
          <p14:tracePt t="55583" x="3551238" y="5183188"/>
          <p14:tracePt t="55591" x="3406775" y="5183188"/>
          <p14:tracePt t="55599" x="3338513" y="5183188"/>
          <p14:tracePt t="55607" x="3330575" y="5183188"/>
          <p14:tracePt t="55615" x="3313113" y="5183188"/>
          <p14:tracePt t="55647" x="3287713" y="5183188"/>
          <p14:tracePt t="55655" x="3279775" y="5183188"/>
          <p14:tracePt t="55663" x="3262313" y="5183188"/>
          <p14:tracePt t="55679" x="3254375" y="5183188"/>
          <p14:tracePt t="55688" x="3228975" y="5183188"/>
          <p14:tracePt t="55695" x="3219450" y="5183188"/>
          <p14:tracePt t="55703" x="3203575" y="5183188"/>
          <p14:tracePt t="55711" x="3194050" y="5183188"/>
          <p14:tracePt t="55817" x="3168650" y="5183188"/>
          <p14:tracePt t="55849" x="3152775" y="5208588"/>
          <p14:tracePt t="55857" x="3152775" y="5235575"/>
          <p14:tracePt t="55865" x="3152775" y="5243513"/>
          <p14:tracePt t="55872" x="3160713" y="5286375"/>
          <p14:tracePt t="55879" x="3168650" y="5302250"/>
          <p14:tracePt t="55895" x="3186113" y="5311775"/>
          <p14:tracePt t="55919" x="3186113" y="5319713"/>
          <p14:tracePt t="56153" x="3194050" y="5319713"/>
          <p14:tracePt t="56162" x="3203575" y="5319713"/>
          <p14:tracePt t="56169" x="3203575" y="5276850"/>
          <p14:tracePt t="56176" x="3186113" y="5268913"/>
          <p14:tracePt t="56183" x="3160713" y="5268913"/>
          <p14:tracePt t="56191" x="3152775" y="5268913"/>
          <p14:tracePt t="56199" x="3127375" y="5268913"/>
          <p14:tracePt t="56248" x="3100388" y="5268913"/>
          <p14:tracePt t="56441" x="3143250" y="5286375"/>
          <p14:tracePt t="56449" x="3211513" y="5302250"/>
          <p14:tracePt t="56457" x="3236913" y="5319713"/>
          <p14:tracePt t="56463" x="3262313" y="5319713"/>
          <p14:tracePt t="56471" x="3287713" y="5319713"/>
          <p14:tracePt t="56479" x="3305175" y="5319713"/>
          <p14:tracePt t="56487" x="3313113" y="5319713"/>
          <p14:tracePt t="56495" x="3338513" y="5319713"/>
          <p14:tracePt t="56511" x="3373438" y="5319713"/>
          <p14:tracePt t="56519" x="3381375" y="5319713"/>
          <p14:tracePt t="56528" x="3424238" y="5319713"/>
          <p14:tracePt t="56535" x="3432175" y="5319713"/>
          <p14:tracePt t="56544" x="3475038" y="5319713"/>
          <p14:tracePt t="56551" x="3517900" y="5319713"/>
          <p14:tracePt t="56559" x="3568700" y="5319713"/>
          <p14:tracePt t="56567" x="3611563" y="5311775"/>
          <p14:tracePt t="56575" x="3662363" y="5294313"/>
          <p14:tracePt t="56583" x="3703638" y="5294313"/>
          <p14:tracePt t="56591" x="3713163" y="5294313"/>
          <p14:tracePt t="56599" x="3746500" y="5276850"/>
          <p14:tracePt t="58120" x="3746500" y="5286375"/>
          <p14:tracePt t="58130" x="3756025" y="5294313"/>
          <p14:tracePt t="58160" x="3763963" y="5311775"/>
          <p14:tracePt t="58184" x="3781425" y="5319713"/>
          <p14:tracePt t="58232" x="3789363" y="5319713"/>
          <p14:tracePt t="58240" x="3806825" y="5319713"/>
          <p14:tracePt t="58271" x="3832225" y="5319713"/>
          <p14:tracePt t="58287" x="3840163" y="5319713"/>
          <p14:tracePt t="58295" x="3857625" y="5319713"/>
          <p14:tracePt t="58319" x="3865563" y="5319713"/>
          <p14:tracePt t="58335" x="3890963" y="5319713"/>
          <p14:tracePt t="58344" x="3908425" y="5302250"/>
          <p14:tracePt t="58351" x="3916363" y="5294313"/>
          <p14:tracePt t="58408" x="3925888" y="5276850"/>
          <p14:tracePt t="59304" x="3916363" y="5276850"/>
          <p14:tracePt t="59312" x="3883025" y="5276850"/>
          <p14:tracePt t="59328" x="3857625" y="5276850"/>
          <p14:tracePt t="59432" x="3832225" y="5276850"/>
          <p14:tracePt t="59451" x="3781425" y="5286375"/>
          <p14:tracePt t="59455" x="3713163" y="5302250"/>
          <p14:tracePt t="59463" x="3687763" y="5311775"/>
          <p14:tracePt t="59480" x="3670300" y="5311775"/>
          <p14:tracePt t="59487" x="3644900" y="5327650"/>
          <p14:tracePt t="59584" x="3636963" y="5327650"/>
          <p14:tracePt t="59592" x="3619500" y="5327650"/>
          <p14:tracePt t="59601" x="3611563" y="5327650"/>
          <p14:tracePt t="59608" x="3586163" y="5353050"/>
          <p14:tracePt t="59615" x="3568700" y="5353050"/>
          <p14:tracePt t="59623" x="3559175" y="5370513"/>
          <p14:tracePt t="59639" x="3551238" y="5370513"/>
          <p14:tracePt t="59647" x="3517900" y="5370513"/>
          <p14:tracePt t="59655" x="3492500" y="5370513"/>
          <p14:tracePt t="59664" x="3482975" y="5380038"/>
          <p14:tracePt t="60032" x="3467100" y="5380038"/>
          <p14:tracePt t="60048" x="3475038" y="5345113"/>
          <p14:tracePt t="60079" x="3500438" y="5337175"/>
          <p14:tracePt t="60095" x="3533775" y="5319713"/>
          <p14:tracePt t="60111" x="3543300" y="5311775"/>
          <p14:tracePt t="60119" x="3568700" y="5294313"/>
          <p14:tracePt t="60127" x="3586163" y="5286375"/>
          <p14:tracePt t="60135" x="3594100" y="5268913"/>
          <p14:tracePt t="60144" x="3611563" y="5260975"/>
          <p14:tracePt t="60151" x="3619500" y="5260975"/>
          <p14:tracePt t="60160" x="3644900" y="5243513"/>
          <p14:tracePt t="60167" x="3662363" y="5218113"/>
          <p14:tracePt t="60353" x="3662363" y="5235575"/>
          <p14:tracePt t="60363" x="3678238" y="5276850"/>
          <p14:tracePt t="60369" x="3678238" y="5311775"/>
          <p14:tracePt t="60376" x="3703638" y="5337175"/>
          <p14:tracePt t="60383" x="3703638" y="5353050"/>
          <p14:tracePt t="60391" x="3721100" y="5362575"/>
          <p14:tracePt t="60456" x="3729038" y="5370513"/>
          <p14:tracePt t="60584" x="3756025" y="5370513"/>
          <p14:tracePt t="60592" x="3771900" y="5370513"/>
          <p14:tracePt t="60839" x="3781425" y="5370513"/>
          <p14:tracePt t="65304" x="3781425" y="5362575"/>
          <p14:tracePt t="65320" x="3789363" y="5345113"/>
          <p14:tracePt t="65335" x="3789363" y="5319713"/>
          <p14:tracePt t="65351" x="3789363" y="5311775"/>
          <p14:tracePt t="65360" x="3806825" y="5294313"/>
          <p14:tracePt t="65399" x="3806825" y="5286375"/>
          <p14:tracePt t="65407" x="3814763" y="5268913"/>
          <p14:tracePt t="65415" x="3832225" y="5268913"/>
          <p14:tracePt t="65439" x="3840163" y="5268913"/>
          <p14:tracePt t="65448" x="3865563" y="5243513"/>
          <p14:tracePt t="65464" x="3883025" y="5243513"/>
          <p14:tracePt t="65471" x="3890963" y="5243513"/>
          <p14:tracePt t="65480" x="3916363" y="5243513"/>
          <p14:tracePt t="65487" x="3951288" y="5235575"/>
          <p14:tracePt t="65495" x="3976688" y="5235575"/>
          <p14:tracePt t="65504" x="4017963" y="5218113"/>
          <p14:tracePt t="65511" x="4111625" y="5200650"/>
          <p14:tracePt t="65519" x="4137025" y="5200650"/>
          <p14:tracePt t="65528" x="4197350" y="5200650"/>
          <p14:tracePt t="65535" x="4265613" y="5167313"/>
          <p14:tracePt t="65544" x="4291013" y="5167313"/>
          <p14:tracePt t="65551" x="4359275" y="5167313"/>
          <p14:tracePt t="65561" x="4384675" y="5149850"/>
          <p14:tracePt t="65567" x="4435475" y="5132388"/>
          <p14:tracePt t="65576" x="4494213" y="5116513"/>
          <p14:tracePt t="65583" x="4529138" y="5116513"/>
          <p14:tracePt t="65591" x="4570413" y="5081588"/>
          <p14:tracePt t="65599" x="4621213" y="5073650"/>
          <p14:tracePt t="65615" x="4664075" y="5073650"/>
          <p14:tracePt t="65623" x="4732338" y="5056188"/>
          <p14:tracePt t="65632" x="4775200" y="5038725"/>
          <p14:tracePt t="65639" x="4859338" y="5038725"/>
          <p14:tracePt t="65648" x="4962525" y="4997450"/>
          <p14:tracePt t="65655" x="5106988" y="4979988"/>
          <p14:tracePt t="65664" x="5224463" y="4962525"/>
          <p14:tracePt t="65671" x="5318125" y="4937125"/>
          <p14:tracePt t="65681" x="5403850" y="4937125"/>
          <p14:tracePt t="65687" x="5505450" y="4878388"/>
          <p14:tracePt t="65696" x="5530850" y="4878388"/>
          <p14:tracePt t="65703" x="5573713" y="4868863"/>
          <p14:tracePt t="65712" x="5591175" y="4868863"/>
          <p14:tracePt t="65832" x="5599113" y="4852988"/>
          <p14:tracePt t="65848" x="5556250" y="4827588"/>
          <p14:tracePt t="65856" x="5487988" y="4810125"/>
          <p14:tracePt t="65864" x="5421313" y="4792663"/>
          <p14:tracePt t="65872" x="5310188" y="4792663"/>
          <p14:tracePt t="65894" x="4962525" y="4724400"/>
          <p14:tracePt t="65897" x="4757738" y="4724400"/>
          <p14:tracePt t="65904" x="4646613" y="4724400"/>
          <p14:tracePt t="65911" x="4476750" y="4724400"/>
          <p14:tracePt t="65919" x="4384675" y="4724400"/>
          <p14:tracePt t="65928" x="4324350" y="4724400"/>
          <p14:tracePt t="65936" x="4256088" y="4724400"/>
          <p14:tracePt t="65944" x="4214813" y="4724400"/>
          <p14:tracePt t="65952" x="4154488" y="4724400"/>
          <p14:tracePt t="65961" x="4121150" y="4733925"/>
          <p14:tracePt t="65967" x="4078288" y="4733925"/>
          <p14:tracePt t="65976" x="4052888" y="4733925"/>
          <p14:tracePt t="65984" x="4017963" y="4749800"/>
          <p14:tracePt t="65991" x="3992563" y="4749800"/>
          <p14:tracePt t="65999" x="3984625" y="4749800"/>
          <p14:tracePt t="66008" x="3941763" y="4749800"/>
          <p14:tracePt t="66015" x="3925888" y="4749800"/>
          <p14:tracePt t="66023" x="3916363" y="4759325"/>
          <p14:tracePt t="66063" x="3908425" y="4775200"/>
          <p14:tracePt t="66072" x="3873500" y="4802188"/>
          <p14:tracePt t="66080" x="3865563" y="4810125"/>
          <p14:tracePt t="66088" x="3840163" y="4835525"/>
          <p14:tracePt t="66096" x="3806825" y="4868863"/>
          <p14:tracePt t="66104" x="3738563" y="4903788"/>
          <p14:tracePt t="66111" x="3703638" y="4954588"/>
          <p14:tracePt t="66120" x="3678238" y="5022850"/>
          <p14:tracePt t="66128" x="3644900" y="5048250"/>
          <p14:tracePt t="66136" x="3636963" y="5064125"/>
          <p14:tracePt t="66160" x="3636963" y="5073650"/>
          <p14:tracePt t="66192" x="3636963" y="5081588"/>
          <p14:tracePt t="66199" x="3636963" y="5099050"/>
          <p14:tracePt t="66207" x="3636963" y="5106988"/>
          <p14:tracePt t="66215" x="3636963" y="5132388"/>
          <p14:tracePt t="66232" x="3636963" y="5157788"/>
          <p14:tracePt t="66248" x="3636963" y="5208588"/>
          <p14:tracePt t="66256" x="3670300" y="5243513"/>
          <p14:tracePt t="66264" x="3695700" y="5251450"/>
          <p14:tracePt t="66272" x="3746500" y="5268913"/>
          <p14:tracePt t="66280" x="3789363" y="5268913"/>
          <p14:tracePt t="66288" x="3857625" y="5302250"/>
          <p14:tracePt t="66297" x="3883025" y="5302250"/>
          <p14:tracePt t="66303" x="3951288" y="5319713"/>
          <p14:tracePt t="66311" x="4010025" y="5319713"/>
          <p14:tracePt t="66319" x="4044950" y="5319713"/>
          <p14:tracePt t="66328" x="4103688" y="5319713"/>
          <p14:tracePt t="66335" x="4171950" y="5319713"/>
          <p14:tracePt t="66344" x="4197350" y="5319713"/>
          <p14:tracePt t="66352" x="4205288" y="5319713"/>
          <p14:tracePt t="66361" x="4248150" y="5311775"/>
          <p14:tracePt t="66367" x="4273550" y="5311775"/>
          <p14:tracePt t="66376" x="4341813" y="5311775"/>
          <p14:tracePt t="66383" x="4384675" y="5302250"/>
          <p14:tracePt t="66392" x="4418013" y="5302250"/>
          <p14:tracePt t="66400" x="4460875" y="5302250"/>
          <p14:tracePt t="66408" x="4486275" y="5302250"/>
          <p14:tracePt t="66415" x="4529138" y="5302250"/>
          <p14:tracePt t="66424" x="4579938" y="5302250"/>
          <p14:tracePt t="66431" x="4621213" y="5302250"/>
          <p14:tracePt t="66439" x="4646613" y="5302250"/>
          <p14:tracePt t="66448" x="4714875" y="5302250"/>
          <p14:tracePt t="66456" x="4775200" y="5302250"/>
          <p14:tracePt t="66464" x="4884738" y="5302250"/>
          <p14:tracePt t="66472" x="4945063" y="5302250"/>
          <p14:tracePt t="66480" x="5054600" y="5302250"/>
          <p14:tracePt t="66488" x="5173663" y="5302250"/>
          <p14:tracePt t="66495" x="5259388" y="5302250"/>
          <p14:tracePt t="66504" x="5429250" y="5302250"/>
          <p14:tracePt t="66511" x="5548313" y="5302250"/>
          <p14:tracePt t="66520" x="5667375" y="5276850"/>
          <p14:tracePt t="66528" x="5802313" y="5276850"/>
          <p14:tracePt t="66536" x="5921375" y="5276850"/>
          <p14:tracePt t="66544" x="6040438" y="5260975"/>
          <p14:tracePt t="66551" x="6126163" y="5260975"/>
          <p14:tracePt t="66561" x="6219825" y="5260975"/>
          <p14:tracePt t="66567" x="6286500" y="5226050"/>
          <p14:tracePt t="66576" x="6311900" y="5226050"/>
          <p14:tracePt t="66583" x="6380163" y="5208588"/>
          <p14:tracePt t="66592" x="6389688" y="5208588"/>
          <p14:tracePt t="66599" x="6415088" y="5208588"/>
          <p14:tracePt t="66608" x="6465888" y="5192713"/>
          <p14:tracePt t="66615" x="6491288" y="5192713"/>
          <p14:tracePt t="66623" x="6534150" y="5192713"/>
          <p14:tracePt t="66631" x="6600825" y="5175250"/>
          <p14:tracePt t="66640" x="6643688" y="5175250"/>
          <p14:tracePt t="66648" x="6669088" y="5175250"/>
          <p14:tracePt t="66656" x="6719888" y="5175250"/>
          <p14:tracePt t="66664" x="6762750" y="5175250"/>
          <p14:tracePt t="66672" x="6831013" y="5175250"/>
          <p14:tracePt t="66679" x="6873875" y="5175250"/>
          <p14:tracePt t="66688" x="6915150" y="5175250"/>
          <p14:tracePt t="66695" x="6967538" y="5175250"/>
          <p14:tracePt t="66704" x="6992938" y="5175250"/>
          <p14:tracePt t="66711" x="7034213" y="5175250"/>
          <p14:tracePt t="66720" x="7059613" y="5175250"/>
          <p14:tracePt t="66728" x="7085013" y="5175250"/>
          <p14:tracePt t="66736" x="7102475" y="5175250"/>
          <p14:tracePt t="66744" x="7112000" y="5175250"/>
          <p14:tracePt t="66752" x="7127875" y="5175250"/>
          <p14:tracePt t="66761" x="7153275" y="5175250"/>
          <p14:tracePt t="66768" x="7178675" y="5175250"/>
          <p14:tracePt t="66776" x="7221538" y="5175250"/>
          <p14:tracePt t="66783" x="7246938" y="5175250"/>
          <p14:tracePt t="66792" x="7332663" y="5175250"/>
          <p14:tracePt t="66800" x="7400925" y="5175250"/>
          <p14:tracePt t="66808" x="7485063" y="5175250"/>
          <p14:tracePt t="66815" x="7545388" y="5175250"/>
          <p14:tracePt t="66824" x="7596188" y="5175250"/>
          <p14:tracePt t="66832" x="7637463" y="5183188"/>
          <p14:tracePt t="66839" x="7705725" y="5183188"/>
          <p14:tracePt t="66848" x="7731125" y="5183188"/>
          <p14:tracePt t="66856" x="7791450" y="5183188"/>
          <p14:tracePt t="66864" x="7859713" y="5183188"/>
          <p14:tracePt t="66871" x="7885113" y="5183188"/>
          <p14:tracePt t="66879" x="7926388" y="5183188"/>
          <p14:tracePt t="66887" x="7977188" y="5183188"/>
          <p14:tracePt t="66896" x="8020050" y="5183188"/>
          <p14:tracePt t="66903" x="8105775" y="5183188"/>
          <p14:tracePt t="66911" x="8174038" y="5183188"/>
          <p14:tracePt t="66919" x="8275638" y="5200650"/>
          <p14:tracePt t="66927" x="8343900" y="5218113"/>
          <p14:tracePt t="66935" x="8394700" y="5218113"/>
          <p14:tracePt t="66943" x="8453438" y="5218113"/>
          <p14:tracePt t="66951" x="8462963" y="5226050"/>
          <p14:tracePt t="66984" x="8488363" y="5226050"/>
          <p14:tracePt t="66992" x="8504238" y="5226050"/>
          <p14:tracePt t="67000" x="8513763" y="5226050"/>
          <p14:tracePt t="67008" x="8529638" y="5226050"/>
          <p14:tracePt t="67016" x="8564563" y="5226050"/>
          <p14:tracePt t="67023" x="8597900" y="5226050"/>
          <p14:tracePt t="67032" x="8640763" y="5226050"/>
          <p14:tracePt t="67040" x="8666163" y="5226050"/>
          <p14:tracePt t="67048" x="8716963" y="5226050"/>
          <p14:tracePt t="67064" x="8724900" y="5226050"/>
          <p14:tracePt t="67152" x="8767763" y="5226050"/>
          <p14:tracePt t="67162" x="8793163" y="5226050"/>
          <p14:tracePt t="67168" x="8878888" y="5226050"/>
          <p14:tracePt t="67177" x="8937625" y="5226050"/>
          <p14:tracePt t="67184" x="9023350" y="5226050"/>
          <p14:tracePt t="67192" x="9150350" y="5294313"/>
          <p14:tracePt t="67200" x="9251950" y="5353050"/>
          <p14:tracePt t="67208" x="9302750" y="5405438"/>
          <p14:tracePt t="67216" x="9328150" y="5413375"/>
          <p14:tracePt t="67224" x="9337675" y="5430838"/>
          <p14:tracePt t="67256" x="9337675" y="5438775"/>
          <p14:tracePt t="67497" x="9353550" y="5464175"/>
          <p14:tracePt t="67505" x="9396413" y="5464175"/>
          <p14:tracePt t="67513" x="9532938" y="5438775"/>
          <p14:tracePt t="67521" x="9659938" y="5370513"/>
          <p14:tracePt t="67527" x="9710738" y="5327650"/>
          <p14:tracePt t="67536" x="9710738" y="5294313"/>
          <p14:tracePt t="67544" x="9710738" y="5268913"/>
          <p14:tracePt t="67921" x="9736138" y="5251450"/>
          <p14:tracePt t="70680" x="9710738" y="5251450"/>
          <p14:tracePt t="70688" x="9694863" y="5251450"/>
          <p14:tracePt t="70696" x="9667875" y="5251450"/>
          <p14:tracePt t="70703" x="9626600" y="5260975"/>
          <p14:tracePt t="70711" x="9601200" y="5260975"/>
          <p14:tracePt t="70719" x="9550400" y="5276850"/>
          <p14:tracePt t="70727" x="9523413" y="5294313"/>
          <p14:tracePt t="70735" x="9472613" y="5294313"/>
          <p14:tracePt t="70743" x="9447213" y="5311775"/>
          <p14:tracePt t="70751" x="9405938" y="5311775"/>
          <p14:tracePt t="70760" x="9371013" y="5319713"/>
          <p14:tracePt t="70767" x="9345613" y="5319713"/>
          <p14:tracePt t="70777" x="9337675" y="5319713"/>
          <p14:tracePt t="70783" x="9320213" y="5319713"/>
          <p14:tracePt t="70791" x="9277350" y="5319713"/>
          <p14:tracePt t="70799" x="9269413" y="5319713"/>
          <p14:tracePt t="70807" x="9251950" y="5319713"/>
          <p14:tracePt t="70815" x="9218613" y="5319713"/>
          <p14:tracePt t="70823" x="9201150" y="5319713"/>
          <p14:tracePt t="70831" x="9142413" y="5337175"/>
          <p14:tracePt t="70839" x="9117013" y="5337175"/>
          <p14:tracePt t="70847" x="9048750" y="5370513"/>
          <p14:tracePt t="70855" x="8929688" y="5387975"/>
          <p14:tracePt t="70863" x="8810625" y="5413375"/>
          <p14:tracePt t="70871" x="8632825" y="5497513"/>
          <p14:tracePt t="70880" x="8488363" y="5497513"/>
          <p14:tracePt t="70893" x="8343900" y="5540375"/>
          <p14:tracePt t="70896" x="8266113" y="5575300"/>
          <p14:tracePt t="70903" x="8224838" y="5591175"/>
          <p14:tracePt t="70911" x="8215313" y="5608638"/>
          <p14:tracePt t="70919" x="8181975" y="5608638"/>
          <p14:tracePt t="70927" x="8156575" y="5616575"/>
          <p14:tracePt t="70935" x="8131175" y="5634038"/>
          <p14:tracePt t="70943" x="8096250" y="5651500"/>
          <p14:tracePt t="70951" x="8070850" y="5651500"/>
          <p14:tracePt t="70960" x="8029575" y="5651500"/>
          <p14:tracePt t="70967" x="7994650" y="5659438"/>
          <p14:tracePt t="70977" x="7935913" y="5659438"/>
          <p14:tracePt t="70983" x="7850188" y="5684838"/>
          <p14:tracePt t="70992" x="7756525" y="5684838"/>
          <p14:tracePt t="70999" x="7637463" y="5702300"/>
          <p14:tracePt t="71007" x="7442200" y="5702300"/>
          <p14:tracePt t="71015" x="7213600" y="5745163"/>
          <p14:tracePt t="71023" x="7008813" y="5745163"/>
          <p14:tracePt t="71031" x="6889750" y="5770563"/>
          <p14:tracePt t="71039" x="6805613" y="5788025"/>
          <p14:tracePt t="71047" x="6737350" y="5788025"/>
          <p14:tracePt t="71056" x="6729413" y="5788025"/>
          <p14:tracePt t="71063" x="6711950" y="5795963"/>
          <p14:tracePt t="71071" x="6686550" y="5795963"/>
          <p14:tracePt t="71079" x="6678613" y="5795963"/>
          <p14:tracePt t="71088" x="6661150" y="5795963"/>
          <p14:tracePt t="71096" x="6653213" y="5795963"/>
          <p14:tracePt t="71111" x="6626225" y="5795963"/>
          <p14:tracePt t="71127" x="6618288" y="5795963"/>
          <p14:tracePt t="71135" x="6600825" y="5795963"/>
          <p14:tracePt t="71159" x="6592888" y="5795963"/>
          <p14:tracePt t="71177" x="6567488" y="5795963"/>
          <p14:tracePt t="71272" x="6534150" y="5761038"/>
          <p14:tracePt t="71288" x="6524625" y="5761038"/>
          <p14:tracePt t="71360" x="6499225" y="5761038"/>
          <p14:tracePt t="71368" x="6483350" y="5761038"/>
          <p14:tracePt t="71378" x="6456363" y="5761038"/>
          <p14:tracePt t="71385" x="6415088" y="5761038"/>
          <p14:tracePt t="71393" x="6397625" y="5761038"/>
          <p14:tracePt t="71399" x="6389688" y="5761038"/>
          <p14:tracePt t="71424" x="6364288" y="5761038"/>
          <p14:tracePt t="71432" x="6346825" y="5761038"/>
          <p14:tracePt t="71512" x="6338888" y="5753100"/>
          <p14:tracePt t="71560" x="6338888" y="5735638"/>
          <p14:tracePt t="71592" x="6338888" y="5727700"/>
          <p14:tracePt t="71640" x="6354763" y="5727700"/>
          <p14:tracePt t="71656" x="6364288" y="5727700"/>
          <p14:tracePt t="71680" x="6389688" y="5727700"/>
          <p14:tracePt t="71696" x="6405563" y="5727700"/>
          <p14:tracePt t="71727" x="6415088" y="5727700"/>
          <p14:tracePt t="71743" x="6430963" y="5727700"/>
          <p14:tracePt t="71751" x="6456363" y="5727700"/>
          <p14:tracePt t="71767" x="6465888" y="5727700"/>
          <p14:tracePt t="71776" x="6473825" y="5727700"/>
          <p14:tracePt t="71783" x="6491288" y="5727700"/>
          <p14:tracePt t="71791" x="6534150" y="5727700"/>
          <p14:tracePt t="71799" x="6542088" y="5727700"/>
          <p14:tracePt t="71807" x="6559550" y="5727700"/>
          <p14:tracePt t="71823" x="6584950" y="5727700"/>
          <p14:tracePt t="71896" x="6592888" y="5710238"/>
          <p14:tracePt t="71911" x="6592888" y="5702300"/>
          <p14:tracePt t="71928" x="6592888" y="5694363"/>
          <p14:tracePt t="71943" x="6592888" y="5676900"/>
          <p14:tracePt t="71960" x="6592888" y="5651500"/>
          <p14:tracePt t="71977" x="6592888" y="5641975"/>
          <p14:tracePt t="71992" x="6592888" y="5626100"/>
          <p14:tracePt t="71999" x="6592888" y="5616575"/>
          <p14:tracePt t="72031" x="6592888" y="5591175"/>
          <p14:tracePt t="72047" x="6592888" y="5575300"/>
          <p14:tracePt t="72055" x="6592888" y="5565775"/>
          <p14:tracePt t="72063" x="6592888" y="5557838"/>
          <p14:tracePt t="72079" x="6592888" y="5532438"/>
          <p14:tracePt t="72088" x="6584950" y="5497513"/>
          <p14:tracePt t="72103" x="6584950" y="5489575"/>
          <p14:tracePt t="72111" x="6584950" y="5464175"/>
          <p14:tracePt t="72119" x="6584950" y="5446713"/>
          <p14:tracePt t="72135" x="6584950" y="5438775"/>
          <p14:tracePt t="72144" x="6584950" y="5421313"/>
          <p14:tracePt t="72160" x="6584950" y="5395913"/>
          <p14:tracePt t="72224" x="6584950" y="5387975"/>
          <p14:tracePt t="72232" x="6584950" y="5380038"/>
          <p14:tracePt t="72240" x="6584950" y="5362575"/>
          <p14:tracePt t="72248" x="6575425" y="5353050"/>
          <p14:tracePt t="72256" x="6575425" y="5337175"/>
          <p14:tracePt t="72265" x="6575425" y="5327650"/>
          <p14:tracePt t="72271" x="6559550" y="5311775"/>
          <p14:tracePt t="72295" x="6559550" y="5302250"/>
          <p14:tracePt t="72303" x="6550025" y="5294313"/>
          <p14:tracePt t="72311" x="6542088" y="5276850"/>
          <p14:tracePt t="72327" x="6542088" y="5268913"/>
          <p14:tracePt t="72335" x="6524625" y="5251450"/>
          <p14:tracePt t="72351" x="6516688" y="5243513"/>
          <p14:tracePt t="72376" x="6473825" y="5226050"/>
          <p14:tracePt t="72383" x="6448425" y="5226050"/>
          <p14:tracePt t="72392" x="6380163" y="5226050"/>
          <p14:tracePt t="72400" x="6311900" y="5192713"/>
          <p14:tracePt t="72408" x="6253163" y="5192713"/>
          <p14:tracePt t="72415" x="6184900" y="5175250"/>
          <p14:tracePt t="72424" x="6126163" y="5175250"/>
          <p14:tracePt t="72431" x="6075363" y="5167313"/>
          <p14:tracePt t="72439" x="5989638" y="5141913"/>
          <p14:tracePt t="72447" x="5938838" y="5141913"/>
          <p14:tracePt t="72455" x="5895975" y="5141913"/>
          <p14:tracePt t="72463" x="5853113" y="5116513"/>
          <p14:tracePt t="72471" x="5802313" y="5116513"/>
          <p14:tracePt t="72479" x="5776913" y="5116513"/>
          <p14:tracePt t="72488" x="5768975" y="5116513"/>
          <p14:tracePt t="72528" x="5735638" y="5099050"/>
          <p14:tracePt t="72552" x="5708650" y="5099050"/>
          <p14:tracePt t="72561" x="5700713" y="5099050"/>
          <p14:tracePt t="72568" x="5683250" y="5099050"/>
          <p14:tracePt t="72577" x="5675313" y="5099050"/>
          <p14:tracePt t="72584" x="5649913" y="5099050"/>
          <p14:tracePt t="72592" x="5624513" y="5099050"/>
          <p14:tracePt t="72600" x="5556250" y="5099050"/>
          <p14:tracePt t="72608" x="5530850" y="5099050"/>
          <p14:tracePt t="72616" x="5472113" y="5099050"/>
          <p14:tracePt t="72624" x="5403850" y="5099050"/>
          <p14:tracePt t="72632" x="5378450" y="5099050"/>
          <p14:tracePt t="72640" x="5327650" y="5106988"/>
          <p14:tracePt t="72649" x="5302250" y="5106988"/>
          <p14:tracePt t="72656" x="5292725" y="5116513"/>
          <p14:tracePt t="72664" x="5267325" y="5116513"/>
          <p14:tracePt t="72672" x="5233988" y="5132388"/>
          <p14:tracePt t="72688" x="5191125" y="5167313"/>
          <p14:tracePt t="72696" x="5173663" y="5175250"/>
          <p14:tracePt t="72704" x="5148263" y="5200650"/>
          <p14:tracePt t="72712" x="5122863" y="5218113"/>
          <p14:tracePt t="72720" x="5089525" y="5251450"/>
          <p14:tracePt t="72728" x="5072063" y="5294313"/>
          <p14:tracePt t="72736" x="5072063" y="5345113"/>
          <p14:tracePt t="72744" x="5038725" y="5430838"/>
          <p14:tracePt t="72752" x="5038725" y="5446713"/>
          <p14:tracePt t="72761" x="5038725" y="5497513"/>
          <p14:tracePt t="72768" x="5038725" y="5540375"/>
          <p14:tracePt t="72778" x="5038725" y="5575300"/>
          <p14:tracePt t="72784" x="5038725" y="5634038"/>
          <p14:tracePt t="72792" x="5046663" y="5684838"/>
          <p14:tracePt t="72800" x="5046663" y="5694363"/>
          <p14:tracePt t="72808" x="5054600" y="5702300"/>
          <p14:tracePt t="72816" x="5072063" y="5719763"/>
          <p14:tracePt t="72824" x="5114925" y="5761038"/>
          <p14:tracePt t="72832" x="5140325" y="5788025"/>
          <p14:tracePt t="72840" x="5191125" y="5821363"/>
          <p14:tracePt t="72856" x="5241925" y="5854700"/>
          <p14:tracePt t="72864" x="5267325" y="5854700"/>
          <p14:tracePt t="72872" x="5327650" y="5854700"/>
          <p14:tracePt t="72880" x="5394325" y="5854700"/>
          <p14:tracePt t="72896" x="5522913" y="5872163"/>
          <p14:tracePt t="72904" x="5641975" y="5872163"/>
          <p14:tracePt t="72912" x="5700713" y="5872163"/>
          <p14:tracePt t="72920" x="5786438" y="5872163"/>
          <p14:tracePt t="72928" x="5853113" y="5872163"/>
          <p14:tracePt t="72936" x="5895975" y="5872163"/>
          <p14:tracePt t="72944" x="5981700" y="5864225"/>
          <p14:tracePt t="72952" x="6032500" y="5846763"/>
          <p14:tracePt t="72961" x="6116638" y="5846763"/>
          <p14:tracePt t="72968" x="6159500" y="5829300"/>
          <p14:tracePt t="72978" x="6245225" y="5829300"/>
          <p14:tracePt t="72984" x="6311900" y="5813425"/>
          <p14:tracePt t="72992" x="6405563" y="5778500"/>
          <p14:tracePt t="73000" x="6430963" y="5778500"/>
          <p14:tracePt t="73009" x="6483350" y="5778500"/>
          <p14:tracePt t="73016" x="6508750" y="5778500"/>
          <p14:tracePt t="73024" x="6516688" y="5761038"/>
          <p14:tracePt t="73032" x="6542088" y="5761038"/>
          <p14:tracePt t="73048" x="6559550" y="5761038"/>
          <p14:tracePt t="73064" x="6567488" y="5761038"/>
          <p14:tracePt t="73072" x="6584950" y="5761038"/>
          <p14:tracePt t="73080" x="6610350" y="5761038"/>
          <p14:tracePt t="73088" x="6618288" y="5761038"/>
          <p14:tracePt t="73096" x="6635750" y="5761038"/>
          <p14:tracePt t="73104" x="6669088" y="5761038"/>
          <p14:tracePt t="73112" x="6704013" y="5761038"/>
          <p14:tracePt t="73120" x="6745288" y="5761038"/>
          <p14:tracePt t="73128" x="6754813" y="5761038"/>
          <p14:tracePt t="73136" x="6770688" y="5761038"/>
          <p14:tracePt t="73144" x="6780213" y="5761038"/>
          <p14:tracePt t="73152" x="6823075" y="5761038"/>
          <p14:tracePt t="73161" x="6831013" y="5761038"/>
          <p14:tracePt t="73168" x="6848475" y="5761038"/>
          <p14:tracePt t="73178" x="6907213" y="5753100"/>
          <p14:tracePt t="73192" x="6950075" y="5753100"/>
          <p14:tracePt t="73208" x="6975475" y="5735638"/>
          <p14:tracePt t="73224" x="7026275" y="5735638"/>
          <p14:tracePt t="73232" x="7069138" y="5735638"/>
          <p14:tracePt t="73240" x="7127875" y="5735638"/>
          <p14:tracePt t="73249" x="7213600" y="5735638"/>
          <p14:tracePt t="73256" x="7332663" y="5745163"/>
          <p14:tracePt t="73265" x="7485063" y="5813425"/>
          <p14:tracePt t="73272" x="7612063" y="5854700"/>
          <p14:tracePt t="73281" x="7662863" y="5922963"/>
          <p14:tracePt t="73288" x="7680325" y="5973763"/>
          <p14:tracePt t="73297" x="7688263" y="5983288"/>
          <p14:tracePt t="73505" x="7688263" y="5999163"/>
          <p14:tracePt t="73529" x="7748588" y="5999163"/>
          <p14:tracePt t="73537" x="7781925" y="5973763"/>
          <p14:tracePt t="73546" x="7781925" y="5915025"/>
          <p14:tracePt t="73553" x="7773988" y="5864225"/>
          <p14:tracePt t="73656" x="7773988" y="5854700"/>
          <p14:tracePt t="73664" x="7773988" y="5838825"/>
          <p14:tracePt t="73680" x="7773988" y="5813425"/>
          <p14:tracePt t="73704" x="7791450" y="5803900"/>
          <p14:tracePt t="73825" x="7799388" y="5788025"/>
          <p14:tracePt t="73834" x="7816850" y="5788025"/>
          <p14:tracePt t="73840" x="7824788" y="5788025"/>
          <p14:tracePt t="73848" x="7850188" y="5761038"/>
          <p14:tracePt t="73856" x="7875588" y="5761038"/>
          <p14:tracePt t="73863" x="7893050" y="5761038"/>
          <p14:tracePt t="73872" x="7918450" y="5753100"/>
          <p14:tracePt t="73880" x="7961313" y="5753100"/>
          <p14:tracePt t="73894" x="8045450" y="5753100"/>
          <p14:tracePt t="73897" x="8139113" y="5727700"/>
          <p14:tracePt t="73904" x="8232775" y="5710238"/>
          <p14:tracePt t="73912" x="8377238" y="5694363"/>
          <p14:tracePt t="73919" x="8521700" y="5668963"/>
          <p14:tracePt t="73927" x="8640763" y="5651500"/>
          <p14:tracePt t="73936" x="8793163" y="5626100"/>
          <p14:tracePt t="73943" x="8937625" y="5608638"/>
          <p14:tracePt t="73952" x="9048750" y="5608638"/>
          <p14:tracePt t="73960" x="9150350" y="5549900"/>
          <p14:tracePt t="73968" x="9269413" y="5532438"/>
          <p14:tracePt t="73977" x="9371013" y="5472113"/>
          <p14:tracePt t="73984" x="9380538" y="5456238"/>
          <p14:tracePt t="73992" x="9405938" y="5446713"/>
          <p14:tracePt t="74056" x="9421813" y="5446713"/>
          <p14:tracePt t="74063" x="9431338" y="5430838"/>
          <p14:tracePt t="74080" x="9431338" y="5421313"/>
          <p14:tracePt t="74087" x="9431338" y="5405438"/>
          <p14:tracePt t="74096" x="9447213" y="5395913"/>
          <p14:tracePt t="74111" x="9472613" y="5380038"/>
          <p14:tracePt t="74119" x="9482138" y="5370513"/>
          <p14:tracePt t="74127" x="9498013" y="5362575"/>
          <p14:tracePt t="74136" x="9507538" y="5345113"/>
          <p14:tracePt t="74159" x="9515475" y="5337175"/>
          <p14:tracePt t="75152" x="9490075" y="5319713"/>
          <p14:tracePt t="75160" x="9353550" y="5319713"/>
          <p14:tracePt t="75168" x="9158288" y="5319713"/>
          <p14:tracePt t="75177" x="8904288" y="5319713"/>
          <p14:tracePt t="75183" x="8564563" y="5319713"/>
          <p14:tracePt t="75193" x="8207375" y="5319713"/>
          <p14:tracePt t="75199" x="7799388" y="5319713"/>
          <p14:tracePt t="75208" x="7553325" y="5319713"/>
          <p14:tracePt t="75215" x="7204075" y="5319713"/>
          <p14:tracePt t="75224" x="6983413" y="5319713"/>
          <p14:tracePt t="75231" x="6780213" y="5319713"/>
          <p14:tracePt t="75240" x="6694488" y="5319713"/>
          <p14:tracePt t="75247" x="6610350" y="5319713"/>
          <p14:tracePt t="75255" x="6516688" y="5319713"/>
          <p14:tracePt t="75263" x="6473825" y="5345113"/>
          <p14:tracePt t="75272" x="6405563" y="5380038"/>
          <p14:tracePt t="75280" x="6338888" y="5395913"/>
          <p14:tracePt t="75288" x="6278563" y="5395913"/>
          <p14:tracePt t="75296" x="6261100" y="5395913"/>
          <p14:tracePt t="75304" x="6219825" y="5405438"/>
          <p14:tracePt t="75312" x="6194425" y="5438775"/>
          <p14:tracePt t="75383" x="6176963" y="5446713"/>
          <p14:tracePt t="75408" x="6176963" y="5472113"/>
          <p14:tracePt t="75415" x="6176963" y="5489575"/>
          <p14:tracePt t="75424" x="6151563" y="5514975"/>
          <p14:tracePt t="75431" x="6142038" y="5524500"/>
          <p14:tracePt t="75439" x="6116638" y="5540375"/>
          <p14:tracePt t="75447" x="6100763" y="5549900"/>
          <p14:tracePt t="75616" x="6100763" y="5565775"/>
          <p14:tracePt t="75625" x="6100763" y="5575300"/>
          <p14:tracePt t="75632" x="6134100" y="5608638"/>
          <p14:tracePt t="75639" x="6151563" y="5616575"/>
          <p14:tracePt t="75647" x="6184900" y="5634038"/>
          <p14:tracePt t="75655" x="6219825" y="5641975"/>
          <p14:tracePt t="75663" x="6245225" y="5641975"/>
          <p14:tracePt t="75671" x="6253163" y="5641975"/>
          <p14:tracePt t="75679" x="6270625" y="5659438"/>
          <p14:tracePt t="75687" x="6311900" y="5659438"/>
          <p14:tracePt t="75695" x="6338888" y="5684838"/>
          <p14:tracePt t="75703" x="6354763" y="5684838"/>
          <p14:tracePt t="75712" x="6389688" y="5684838"/>
          <p14:tracePt t="75719" x="6423025" y="5684838"/>
          <p14:tracePt t="75727" x="6465888" y="5684838"/>
          <p14:tracePt t="75735" x="6473825" y="5684838"/>
          <p14:tracePt t="75743" x="6491288" y="5684838"/>
          <p14:tracePt t="75751" x="6499225" y="5684838"/>
          <p14:tracePt t="75759" x="6516688" y="5684838"/>
          <p14:tracePt t="75912" x="6508750" y="5684838"/>
          <p14:tracePt t="75928" x="6483350" y="5684838"/>
          <p14:tracePt t="75936" x="6473825" y="5684838"/>
          <p14:tracePt t="75943" x="6448425" y="5684838"/>
          <p14:tracePt t="75951" x="6415088" y="5651500"/>
          <p14:tracePt t="75960" x="6389688" y="5651500"/>
          <p14:tracePt t="75968" x="6354763" y="5626100"/>
          <p14:tracePt t="75976" x="6329363" y="5608638"/>
          <p14:tracePt t="75983" x="6321425" y="5591175"/>
          <p14:tracePt t="75993" x="6303963" y="5583238"/>
          <p14:tracePt t="76055" x="6303963" y="5575300"/>
          <p14:tracePt t="76063" x="6296025" y="5557838"/>
          <p14:tracePt t="76095" x="6278563" y="5532438"/>
          <p14:tracePt t="76103" x="6270625" y="5532438"/>
          <p14:tracePt t="76249" x="6286500" y="5532438"/>
          <p14:tracePt t="76256" x="6329363" y="5532438"/>
          <p14:tracePt t="76264" x="6354763" y="5532438"/>
          <p14:tracePt t="76272" x="6405563" y="5532438"/>
          <p14:tracePt t="76280" x="6415088" y="5532438"/>
          <p14:tracePt t="76287" x="6423025" y="5532438"/>
          <p14:tracePt t="76304" x="6448425" y="5532438"/>
          <p14:tracePt t="76311" x="6465888" y="5532438"/>
          <p14:tracePt t="76327" x="6473825" y="5532438"/>
          <p14:tracePt t="76489" x="6508750" y="5549900"/>
          <p14:tracePt t="76537" x="6516688" y="5565775"/>
          <p14:tracePt t="76577" x="6524625" y="5565775"/>
          <p14:tracePt t="76585" x="6542088" y="5565775"/>
          <p14:tracePt t="76594" x="6550025" y="5565775"/>
          <p14:tracePt t="76832" x="6567488" y="5557838"/>
          <p14:tracePt t="76849" x="6575425" y="5549900"/>
          <p14:tracePt t="76856" x="6584950" y="5532438"/>
          <p14:tracePt t="76872" x="6600825" y="5524500"/>
          <p14:tracePt t="76896" x="6610350" y="5514975"/>
          <p14:tracePt t="76919" x="6626225" y="5497513"/>
          <p14:tracePt t="76959" x="6635750" y="5497513"/>
          <p14:tracePt t="76967" x="6653213" y="5497513"/>
          <p14:tracePt t="76975" x="6678613" y="5497513"/>
          <p14:tracePt t="76983" x="6719888" y="5497513"/>
          <p14:tracePt t="76992" x="6745288" y="5497513"/>
          <p14:tracePt t="76999" x="6788150" y="5497513"/>
          <p14:tracePt t="77007" x="6823075" y="5497513"/>
          <p14:tracePt t="77015" x="6848475" y="5497513"/>
          <p14:tracePt t="77025" x="6873875" y="5524500"/>
          <p14:tracePt t="77032" x="6889750" y="5532438"/>
          <p14:tracePt t="77049" x="6889750" y="5549900"/>
          <p14:tracePt t="77089" x="6889750" y="5557838"/>
          <p14:tracePt t="77105" x="6881813" y="5565775"/>
          <p14:tracePt t="77112" x="6848475" y="5565775"/>
          <p14:tracePt t="77120" x="6780213" y="5565775"/>
          <p14:tracePt t="77127" x="6694488" y="5565775"/>
          <p14:tracePt t="77135" x="6610350" y="5565775"/>
          <p14:tracePt t="77143" x="6542088" y="5565775"/>
          <p14:tracePt t="77151" x="6483350" y="5565775"/>
          <p14:tracePt t="77159" x="6456363" y="5565775"/>
          <p14:tracePt t="77167" x="6440488" y="5565775"/>
          <p14:tracePt t="77176" x="6415088" y="5565775"/>
          <p14:tracePt t="77192" x="6389688" y="5565775"/>
          <p14:tracePt t="77208" x="6372225" y="5549900"/>
          <p14:tracePt t="77281" x="6372225" y="5540375"/>
          <p14:tracePt t="77297" x="6372225" y="5514975"/>
          <p14:tracePt t="77304" x="6372225" y="5497513"/>
          <p14:tracePt t="77311" x="6397625" y="5472113"/>
          <p14:tracePt t="77319" x="6405563" y="5472113"/>
          <p14:tracePt t="77327" x="6430963" y="5464175"/>
          <p14:tracePt t="77335" x="6448425" y="5464175"/>
          <p14:tracePt t="77343" x="6473825" y="5464175"/>
          <p14:tracePt t="77352" x="6499225" y="5446713"/>
          <p14:tracePt t="77375" x="6508750" y="5438775"/>
          <p14:tracePt t="77399" x="6524625" y="5438775"/>
          <p14:tracePt t="77407" x="6534150" y="5438775"/>
          <p14:tracePt t="77423" x="6550025" y="5438775"/>
          <p14:tracePt t="77439" x="6610350" y="5456238"/>
          <p14:tracePt t="77456" x="6635750" y="5489575"/>
          <p14:tracePt t="77463" x="6653213" y="5514975"/>
          <p14:tracePt t="77471" x="6686550" y="5549900"/>
          <p14:tracePt t="77480" x="6694488" y="5575300"/>
          <p14:tracePt t="77689" x="6711950" y="5583238"/>
          <p14:tracePt t="77698" x="6719888" y="5583238"/>
          <p14:tracePt t="77704" x="6737350" y="5583238"/>
          <p14:tracePt t="77713" x="6788150" y="5583238"/>
          <p14:tracePt t="77720" x="6813550" y="5583238"/>
          <p14:tracePt t="77727" x="6881813" y="5583238"/>
          <p14:tracePt t="77736" x="6950075" y="5616575"/>
          <p14:tracePt t="77743" x="6992938" y="5616575"/>
          <p14:tracePt t="77752" x="7102475" y="5641975"/>
          <p14:tracePt t="77760" x="7196138" y="5659438"/>
          <p14:tracePt t="77767" x="7307263" y="5659438"/>
          <p14:tracePt t="77776" x="7400925" y="5659438"/>
          <p14:tracePt t="77783" x="7510463" y="5659438"/>
          <p14:tracePt t="77793" x="7578725" y="5659438"/>
          <p14:tracePt t="77799" x="7586663" y="5659438"/>
          <p14:tracePt t="77808" x="7646988" y="5659438"/>
          <p14:tracePt t="77816" x="7672388" y="5651500"/>
          <p14:tracePt t="77823" x="7740650" y="5634038"/>
          <p14:tracePt t="77831" x="7781925" y="5616575"/>
          <p14:tracePt t="77840" x="7832725" y="5616575"/>
          <p14:tracePt t="77848" x="7918450" y="5565775"/>
          <p14:tracePt t="77856" x="7994650" y="5532438"/>
          <p14:tracePt t="77864" x="8088313" y="5489575"/>
          <p14:tracePt t="77872" x="8156575" y="5472113"/>
          <p14:tracePt t="77880" x="8199438" y="5456238"/>
          <p14:tracePt t="77894" x="8266113" y="5438775"/>
          <p14:tracePt t="77895" x="8291513" y="5430838"/>
          <p14:tracePt t="77904" x="8326438" y="5395913"/>
          <p14:tracePt t="77920" x="8369300" y="5380038"/>
          <p14:tracePt t="77927" x="8385175" y="5380038"/>
          <p14:tracePt t="77936" x="8394700" y="5380038"/>
          <p14:tracePt t="77943" x="8420100" y="5370513"/>
          <p14:tracePt t="77952" x="8504238" y="5370513"/>
          <p14:tracePt t="77959" x="8580438" y="5337175"/>
          <p14:tracePt t="77968" x="8666163" y="5337175"/>
          <p14:tracePt t="77976" x="8750300" y="5337175"/>
          <p14:tracePt t="77984" x="8836025" y="5337175"/>
          <p14:tracePt t="77993" x="8988425" y="5311775"/>
          <p14:tracePt t="78000" x="9048750" y="5294313"/>
          <p14:tracePt t="78008" x="9201150" y="5276850"/>
          <p14:tracePt t="78016" x="9244013" y="5276850"/>
          <p14:tracePt t="78023" x="9353550" y="5260975"/>
          <p14:tracePt t="78031" x="9380538" y="5243513"/>
          <p14:tracePt t="78040" x="9413875" y="5226050"/>
          <p14:tracePt t="78048" x="9439275" y="5226050"/>
          <p14:tracePt t="78056" x="9447213" y="5226050"/>
          <p14:tracePt t="78063" x="9464675" y="5218113"/>
          <p14:tracePt t="78095" x="9472613" y="5218113"/>
          <p14:tracePt t="78104" x="9498013" y="5218113"/>
          <p14:tracePt t="78111" x="9523413" y="5218113"/>
          <p14:tracePt t="78120" x="9575800" y="5218113"/>
          <p14:tracePt t="78128" x="9617075" y="5218113"/>
          <p14:tracePt t="78135" x="9659938" y="5218113"/>
          <p14:tracePt t="78143" x="9694863" y="5218113"/>
          <p14:tracePt t="78152" x="9736138" y="5218113"/>
          <p14:tracePt t="78160" x="9804400" y="5200650"/>
          <p14:tracePt t="78168" x="9829800" y="5149850"/>
          <p14:tracePt t="78353" x="9804400" y="5149850"/>
          <p14:tracePt t="78377" x="9804400" y="5064125"/>
          <p14:tracePt t="78384" x="9804400" y="4954588"/>
          <p14:tracePt t="78392" x="9804400" y="4929188"/>
          <p14:tracePt t="82040" x="9804400" y="4911725"/>
          <p14:tracePt t="82048" x="9804400" y="4903788"/>
          <p14:tracePt t="82056" x="9821863" y="4886325"/>
          <p14:tracePt t="82159" x="9829800" y="4878388"/>
          <p14:tracePt t="82183" x="9847263" y="4860925"/>
          <p14:tracePt t="82672" x="9847263" y="4852988"/>
          <p14:tracePt t="82695" x="9847263" y="4843463"/>
          <p14:tracePt t="82711" x="9847263" y="4827588"/>
          <p14:tracePt t="82767" x="9847263" y="4784725"/>
          <p14:tracePt t="82775" x="9847263" y="4775200"/>
          <p14:tracePt t="82888" x="9847263" y="4767263"/>
          <p14:tracePt t="82904" x="9847263" y="4741863"/>
          <p14:tracePt t="83720" x="9839325" y="4724400"/>
          <p14:tracePt t="84048" x="9829800" y="4724400"/>
          <p14:tracePt t="84056" x="9812338" y="4716463"/>
          <p14:tracePt t="84832" x="9804400" y="4716463"/>
          <p14:tracePt t="85584" x="9779000" y="4716463"/>
          <p14:tracePt t="85784" x="9761538" y="4716463"/>
          <p14:tracePt t="87240" x="9736138" y="4716463"/>
          <p14:tracePt t="90520" x="9694863" y="4716463"/>
          <p14:tracePt t="90528" x="9667875" y="4733925"/>
          <p14:tracePt t="90535" x="9617075" y="4733925"/>
          <p14:tracePt t="90544" x="9609138" y="4733925"/>
          <p14:tracePt t="90551" x="9591675" y="4733925"/>
          <p14:tracePt t="90567" x="9558338" y="4749800"/>
          <p14:tracePt t="90591" x="9540875" y="4749800"/>
          <p14:tracePt t="90599" x="9515475" y="4759325"/>
          <p14:tracePt t="90608" x="9507538" y="4759325"/>
          <p14:tracePt t="90615" x="9464675" y="4802188"/>
          <p14:tracePt t="90624" x="9431338" y="4818063"/>
          <p14:tracePt t="90631" x="9405938" y="4843463"/>
          <p14:tracePt t="90639" x="9371013" y="4894263"/>
          <p14:tracePt t="90647" x="9320213" y="4962525"/>
          <p14:tracePt t="90655" x="9302750" y="5013325"/>
          <p14:tracePt t="90663" x="9269413" y="5081588"/>
          <p14:tracePt t="90671" x="9236075" y="5106988"/>
          <p14:tracePt t="90679" x="9226550" y="5141913"/>
          <p14:tracePt t="90687" x="9209088" y="5183188"/>
          <p14:tracePt t="90695" x="9193213" y="5218113"/>
          <p14:tracePt t="90703" x="9183688" y="5226050"/>
          <p14:tracePt t="90711" x="9183688" y="5251450"/>
          <p14:tracePt t="90719" x="9167813" y="5268913"/>
          <p14:tracePt t="90727" x="9167813" y="5276850"/>
          <p14:tracePt t="90735" x="9167813" y="5302250"/>
          <p14:tracePt t="90743" x="9167813" y="5311775"/>
          <p14:tracePt t="90875" x="9167813" y="5327650"/>
          <p14:tracePt t="90888" x="9167813" y="5337175"/>
          <p14:tracePt t="90896" x="9175750" y="5380038"/>
          <p14:tracePt t="90911" x="9201150" y="5395913"/>
          <p14:tracePt t="91000" x="9218613" y="5405438"/>
          <p14:tracePt t="91009" x="9218613" y="5430838"/>
          <p14:tracePt t="91016" x="9218613" y="5456238"/>
          <p14:tracePt t="91025" x="9218613" y="5524500"/>
          <p14:tracePt t="91032" x="9218613" y="5565775"/>
          <p14:tracePt t="91040" x="9218613" y="5616575"/>
          <p14:tracePt t="91048" x="9218613" y="5626100"/>
          <p14:tracePt t="91056" x="9218613" y="5651500"/>
          <p14:tracePt t="91079" x="9209088" y="5659438"/>
          <p14:tracePt t="91103" x="9201150" y="5694363"/>
          <p14:tracePt t="91135" x="9183688" y="5694363"/>
          <p14:tracePt t="91224" x="9175750" y="5684838"/>
          <p14:tracePt t="91232" x="9175750" y="5676900"/>
          <p14:tracePt t="91241" x="9201150" y="5651500"/>
          <p14:tracePt t="91248" x="9294813" y="5591175"/>
          <p14:tracePt t="91256" x="9396413" y="5532438"/>
          <p14:tracePt t="91263" x="9498013" y="5472113"/>
          <p14:tracePt t="91272" x="9652000" y="5387975"/>
          <p14:tracePt t="91280" x="9771063" y="5319713"/>
          <p14:tracePt t="91288" x="9906000" y="5218113"/>
          <p14:tracePt t="91295" x="10034588" y="5106988"/>
          <p14:tracePt t="91304" x="10194925" y="4946650"/>
          <p14:tracePt t="91311" x="10298113" y="4886325"/>
          <p14:tracePt t="91320" x="10407650" y="4733925"/>
          <p14:tracePt t="91328" x="10534650" y="4597400"/>
          <p14:tracePt t="91335" x="10663238" y="4513263"/>
          <p14:tracePt t="91344" x="10798175" y="4384675"/>
          <p14:tracePt t="91351" x="10926763" y="4249738"/>
          <p14:tracePt t="91360" x="11010900" y="4146550"/>
          <p14:tracePt t="91367" x="11163300" y="4062413"/>
          <p14:tracePt t="91375" x="11282363" y="4019550"/>
          <p14:tracePt t="91383" x="11410950" y="3951288"/>
          <p14:tracePt t="91391" x="11512550" y="3917950"/>
          <p14:tracePt t="91399" x="11631613" y="3857625"/>
          <p14:tracePt t="91408" x="11682413" y="3841750"/>
          <p14:tracePt t="91415" x="11707813" y="3841750"/>
          <p14:tracePt t="91425" x="11750675" y="3824288"/>
          <p14:tracePt t="91431" x="11818938" y="3790950"/>
          <p14:tracePt t="91440" x="11852275" y="3790950"/>
          <p14:tracePt t="91448" x="11911013" y="3790950"/>
          <p14:tracePt t="91455" x="11928475" y="3790950"/>
          <p14:tracePt t="91463" x="11936413" y="3790950"/>
          <p14:tracePt t="91495" x="11961813" y="3790950"/>
          <p14:tracePt t="91503" x="11971338" y="3790950"/>
          <p14:tracePt t="91512" x="11988800" y="3790950"/>
          <p14:tracePt t="91519" x="12030075" y="3790950"/>
          <p14:tracePt t="91528" x="12072938" y="3798888"/>
        </p14:tracePtLst>
      </p14:laserTraceLst>
    </p:ext>
  </p:extLs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Různé formy výskytu organického polutantu v půdě</a:t>
            </a:r>
          </a:p>
        </p:txBody>
      </p:sp>
      <p:grpSp>
        <p:nvGrpSpPr>
          <p:cNvPr id="60419" name="Group 114"/>
          <p:cNvGrpSpPr>
            <a:grpSpLocks/>
          </p:cNvGrpSpPr>
          <p:nvPr/>
        </p:nvGrpSpPr>
        <p:grpSpPr bwMode="auto">
          <a:xfrm>
            <a:off x="1524000" y="838200"/>
            <a:ext cx="9144000" cy="6019800"/>
            <a:chOff x="192" y="345"/>
            <a:chExt cx="5232" cy="3975"/>
          </a:xfrm>
        </p:grpSpPr>
        <p:pic>
          <p:nvPicPr>
            <p:cNvPr id="60420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585"/>
              <a:ext cx="5232" cy="3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421" name="Text Box 4"/>
            <p:cNvSpPr txBox="1">
              <a:spLocks noChangeArrowheads="1"/>
            </p:cNvSpPr>
            <p:nvPr/>
          </p:nvSpPr>
          <p:spPr bwMode="auto">
            <a:xfrm>
              <a:off x="384" y="1497"/>
              <a:ext cx="1584" cy="224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cs-CZ" sz="1600">
                  <a:solidFill>
                    <a:srgbClr val="000000"/>
                  </a:solidFill>
                </a:rPr>
                <a:t>Pevná částice polutantu</a:t>
              </a:r>
            </a:p>
          </p:txBody>
        </p:sp>
        <p:sp>
          <p:nvSpPr>
            <p:cNvPr id="60422" name="Text Box 5"/>
            <p:cNvSpPr txBox="1">
              <a:spLocks noChangeArrowheads="1"/>
            </p:cNvSpPr>
            <p:nvPr/>
          </p:nvSpPr>
          <p:spPr bwMode="auto">
            <a:xfrm>
              <a:off x="336" y="2601"/>
              <a:ext cx="1680" cy="549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cs-CZ" sz="1600">
                  <a:solidFill>
                    <a:srgbClr val="000000"/>
                  </a:solidFill>
                </a:rPr>
                <a:t>Kapalný film</a:t>
              </a:r>
            </a:p>
            <a:p>
              <a:r>
                <a:rPr lang="cs-CZ" sz="1600">
                  <a:solidFill>
                    <a:srgbClr val="000000"/>
                  </a:solidFill>
                </a:rPr>
                <a:t>NAPL – Non-aqueous phase liquid</a:t>
              </a:r>
            </a:p>
          </p:txBody>
        </p:sp>
        <p:sp>
          <p:nvSpPr>
            <p:cNvPr id="60423" name="Text Box 6"/>
            <p:cNvSpPr txBox="1">
              <a:spLocks noChangeArrowheads="1"/>
            </p:cNvSpPr>
            <p:nvPr/>
          </p:nvSpPr>
          <p:spPr bwMode="auto">
            <a:xfrm>
              <a:off x="336" y="3801"/>
              <a:ext cx="1680" cy="224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cs-CZ" sz="1600">
                  <a:solidFill>
                    <a:srgbClr val="000000"/>
                  </a:solidFill>
                </a:rPr>
                <a:t>Povrchová </a:t>
              </a:r>
              <a:r>
                <a:rPr lang="cs-CZ" sz="1600" b="1" u="sng">
                  <a:solidFill>
                    <a:srgbClr val="000000"/>
                  </a:solidFill>
                </a:rPr>
                <a:t>ad</a:t>
              </a:r>
              <a:r>
                <a:rPr lang="cs-CZ" sz="1600">
                  <a:solidFill>
                    <a:srgbClr val="000000"/>
                  </a:solidFill>
                </a:rPr>
                <a:t>sorpce na půdu</a:t>
              </a:r>
            </a:p>
          </p:txBody>
        </p:sp>
        <p:sp>
          <p:nvSpPr>
            <p:cNvPr id="60424" name="Text Box 7"/>
            <p:cNvSpPr txBox="1">
              <a:spLocks noChangeArrowheads="1"/>
            </p:cNvSpPr>
            <p:nvPr/>
          </p:nvSpPr>
          <p:spPr bwMode="auto">
            <a:xfrm>
              <a:off x="2112" y="1449"/>
              <a:ext cx="1680" cy="224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cs-CZ" sz="1600" b="1" u="sng">
                  <a:solidFill>
                    <a:srgbClr val="000000"/>
                  </a:solidFill>
                </a:rPr>
                <a:t>Ab</a:t>
              </a:r>
              <a:r>
                <a:rPr lang="cs-CZ" sz="1600">
                  <a:solidFill>
                    <a:srgbClr val="000000"/>
                  </a:solidFill>
                </a:rPr>
                <a:t>sorpce do půdy</a:t>
              </a:r>
            </a:p>
          </p:txBody>
        </p:sp>
        <p:sp>
          <p:nvSpPr>
            <p:cNvPr id="60425" name="Text Box 8"/>
            <p:cNvSpPr txBox="1">
              <a:spLocks noChangeArrowheads="1"/>
            </p:cNvSpPr>
            <p:nvPr/>
          </p:nvSpPr>
          <p:spPr bwMode="auto">
            <a:xfrm>
              <a:off x="2112" y="2649"/>
              <a:ext cx="1680" cy="386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cs-CZ" sz="1600">
                  <a:solidFill>
                    <a:srgbClr val="000000"/>
                  </a:solidFill>
                </a:rPr>
                <a:t>Difúze do vodní fáze v půdních pórech</a:t>
              </a:r>
            </a:p>
          </p:txBody>
        </p:sp>
        <p:sp>
          <p:nvSpPr>
            <p:cNvPr id="60426" name="Text Box 9"/>
            <p:cNvSpPr txBox="1">
              <a:spLocks noChangeArrowheads="1"/>
            </p:cNvSpPr>
            <p:nvPr/>
          </p:nvSpPr>
          <p:spPr bwMode="auto">
            <a:xfrm>
              <a:off x="2112" y="3705"/>
              <a:ext cx="1680" cy="549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cs-CZ" sz="1600">
                  <a:solidFill>
                    <a:srgbClr val="000000"/>
                  </a:solidFill>
                </a:rPr>
                <a:t>Zaplnění mikro- či nano-pórů pevným či kapalným polutantem</a:t>
              </a:r>
            </a:p>
          </p:txBody>
        </p:sp>
        <p:sp>
          <p:nvSpPr>
            <p:cNvPr id="60427" name="Text Box 10"/>
            <p:cNvSpPr txBox="1">
              <a:spLocks noChangeArrowheads="1"/>
            </p:cNvSpPr>
            <p:nvPr/>
          </p:nvSpPr>
          <p:spPr bwMode="auto">
            <a:xfrm>
              <a:off x="3936" y="1344"/>
              <a:ext cx="1248" cy="386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cs-CZ" sz="1600">
                  <a:solidFill>
                    <a:srgbClr val="000000"/>
                  </a:solidFill>
                </a:rPr>
                <a:t>Chemická vazba na půdu</a:t>
              </a:r>
            </a:p>
          </p:txBody>
        </p:sp>
        <p:sp>
          <p:nvSpPr>
            <p:cNvPr id="1045516" name="Text Box 12"/>
            <p:cNvSpPr txBox="1">
              <a:spLocks noChangeArrowheads="1"/>
            </p:cNvSpPr>
            <p:nvPr/>
          </p:nvSpPr>
          <p:spPr bwMode="auto">
            <a:xfrm>
              <a:off x="192" y="345"/>
              <a:ext cx="3648" cy="33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r>
                <a:rPr lang="cs-CZ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Fyzikální formy</a:t>
              </a:r>
            </a:p>
          </p:txBody>
        </p:sp>
        <p:sp>
          <p:nvSpPr>
            <p:cNvPr id="1045517" name="Text Box 13"/>
            <p:cNvSpPr txBox="1">
              <a:spLocks noChangeArrowheads="1"/>
            </p:cNvSpPr>
            <p:nvPr/>
          </p:nvSpPr>
          <p:spPr bwMode="auto">
            <a:xfrm>
              <a:off x="3840" y="345"/>
              <a:ext cx="1582" cy="33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r>
                <a:rPr lang="cs-CZ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Chemická forma</a:t>
              </a:r>
            </a:p>
          </p:txBody>
        </p:sp>
        <p:grpSp>
          <p:nvGrpSpPr>
            <p:cNvPr id="60430" name="Group 59"/>
            <p:cNvGrpSpPr>
              <a:grpSpLocks/>
            </p:cNvGrpSpPr>
            <p:nvPr/>
          </p:nvGrpSpPr>
          <p:grpSpPr bwMode="auto">
            <a:xfrm>
              <a:off x="3888" y="1872"/>
              <a:ext cx="1295" cy="767"/>
              <a:chOff x="3984" y="2064"/>
              <a:chExt cx="1295" cy="767"/>
            </a:xfrm>
          </p:grpSpPr>
          <p:pic>
            <p:nvPicPr>
              <p:cNvPr id="60483" name="Picture 15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2208"/>
                <a:ext cx="768" cy="554"/>
              </a:xfrm>
              <a:prstGeom prst="rect">
                <a:avLst/>
              </a:prstGeom>
              <a:solidFill>
                <a:srgbClr val="4D4D4D">
                  <a:alpha val="70195"/>
                </a:srgbClr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1045527" name="Oval 23"/>
              <p:cNvSpPr>
                <a:spLocks noChangeArrowheads="1"/>
              </p:cNvSpPr>
              <p:nvPr/>
            </p:nvSpPr>
            <p:spPr bwMode="auto">
              <a:xfrm>
                <a:off x="4272" y="2688"/>
                <a:ext cx="47" cy="47"/>
              </a:xfrm>
              <a:prstGeom prst="ellipse">
                <a:avLst/>
              </a:prstGeom>
              <a:solidFill>
                <a:srgbClr val="4D4D4D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cs-CZ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045528" name="Oval 24"/>
              <p:cNvSpPr>
                <a:spLocks noChangeArrowheads="1"/>
              </p:cNvSpPr>
              <p:nvPr/>
            </p:nvSpPr>
            <p:spPr bwMode="auto">
              <a:xfrm>
                <a:off x="4320" y="2784"/>
                <a:ext cx="47" cy="47"/>
              </a:xfrm>
              <a:prstGeom prst="ellipse">
                <a:avLst/>
              </a:prstGeom>
              <a:solidFill>
                <a:srgbClr val="4D4D4D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cs-CZ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045529" name="Oval 25"/>
              <p:cNvSpPr>
                <a:spLocks noChangeArrowheads="1"/>
              </p:cNvSpPr>
              <p:nvPr/>
            </p:nvSpPr>
            <p:spPr bwMode="auto">
              <a:xfrm>
                <a:off x="4368" y="2640"/>
                <a:ext cx="47" cy="47"/>
              </a:xfrm>
              <a:prstGeom prst="ellipse">
                <a:avLst/>
              </a:prstGeom>
              <a:solidFill>
                <a:srgbClr val="4D4D4D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cs-CZ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045530" name="Oval 26"/>
              <p:cNvSpPr>
                <a:spLocks noChangeArrowheads="1"/>
              </p:cNvSpPr>
              <p:nvPr/>
            </p:nvSpPr>
            <p:spPr bwMode="auto">
              <a:xfrm>
                <a:off x="4464" y="2736"/>
                <a:ext cx="47" cy="47"/>
              </a:xfrm>
              <a:prstGeom prst="ellipse">
                <a:avLst/>
              </a:prstGeom>
              <a:solidFill>
                <a:srgbClr val="4D4D4D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cs-CZ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045531" name="Oval 27"/>
              <p:cNvSpPr>
                <a:spLocks noChangeArrowheads="1"/>
              </p:cNvSpPr>
              <p:nvPr/>
            </p:nvSpPr>
            <p:spPr bwMode="auto">
              <a:xfrm>
                <a:off x="4608" y="2736"/>
                <a:ext cx="47" cy="47"/>
              </a:xfrm>
              <a:prstGeom prst="ellipse">
                <a:avLst/>
              </a:prstGeom>
              <a:solidFill>
                <a:srgbClr val="4D4D4D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cs-CZ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045532" name="Oval 28"/>
              <p:cNvSpPr>
                <a:spLocks noChangeArrowheads="1"/>
              </p:cNvSpPr>
              <p:nvPr/>
            </p:nvSpPr>
            <p:spPr bwMode="auto">
              <a:xfrm>
                <a:off x="4464" y="2688"/>
                <a:ext cx="47" cy="47"/>
              </a:xfrm>
              <a:prstGeom prst="ellipse">
                <a:avLst/>
              </a:prstGeom>
              <a:solidFill>
                <a:srgbClr val="4D4D4D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cs-CZ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045533" name="Oval 29"/>
              <p:cNvSpPr>
                <a:spLocks noChangeArrowheads="1"/>
              </p:cNvSpPr>
              <p:nvPr/>
            </p:nvSpPr>
            <p:spPr bwMode="auto">
              <a:xfrm>
                <a:off x="4512" y="2784"/>
                <a:ext cx="47" cy="47"/>
              </a:xfrm>
              <a:prstGeom prst="ellipse">
                <a:avLst/>
              </a:prstGeom>
              <a:solidFill>
                <a:srgbClr val="4D4D4D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cs-CZ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045534" name="Oval 30"/>
              <p:cNvSpPr>
                <a:spLocks noChangeArrowheads="1"/>
              </p:cNvSpPr>
              <p:nvPr/>
            </p:nvSpPr>
            <p:spPr bwMode="auto">
              <a:xfrm>
                <a:off x="4560" y="2640"/>
                <a:ext cx="47" cy="47"/>
              </a:xfrm>
              <a:prstGeom prst="ellipse">
                <a:avLst/>
              </a:prstGeom>
              <a:solidFill>
                <a:srgbClr val="4D4D4D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cs-CZ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045535" name="Oval 31"/>
              <p:cNvSpPr>
                <a:spLocks noChangeArrowheads="1"/>
              </p:cNvSpPr>
              <p:nvPr/>
            </p:nvSpPr>
            <p:spPr bwMode="auto">
              <a:xfrm>
                <a:off x="4656" y="2736"/>
                <a:ext cx="47" cy="47"/>
              </a:xfrm>
              <a:prstGeom prst="ellipse">
                <a:avLst/>
              </a:prstGeom>
              <a:solidFill>
                <a:srgbClr val="4D4D4D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cs-CZ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045536" name="Oval 32"/>
              <p:cNvSpPr>
                <a:spLocks noChangeArrowheads="1"/>
              </p:cNvSpPr>
              <p:nvPr/>
            </p:nvSpPr>
            <p:spPr bwMode="auto">
              <a:xfrm>
                <a:off x="4800" y="2736"/>
                <a:ext cx="47" cy="47"/>
              </a:xfrm>
              <a:prstGeom prst="ellipse">
                <a:avLst/>
              </a:prstGeom>
              <a:solidFill>
                <a:srgbClr val="4D4D4D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cs-CZ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045537" name="Oval 33"/>
              <p:cNvSpPr>
                <a:spLocks noChangeArrowheads="1"/>
              </p:cNvSpPr>
              <p:nvPr/>
            </p:nvSpPr>
            <p:spPr bwMode="auto">
              <a:xfrm>
                <a:off x="3984" y="2496"/>
                <a:ext cx="47" cy="47"/>
              </a:xfrm>
              <a:prstGeom prst="ellipse">
                <a:avLst/>
              </a:prstGeom>
              <a:solidFill>
                <a:srgbClr val="4D4D4D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cs-CZ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045538" name="Oval 34"/>
              <p:cNvSpPr>
                <a:spLocks noChangeArrowheads="1"/>
              </p:cNvSpPr>
              <p:nvPr/>
            </p:nvSpPr>
            <p:spPr bwMode="auto">
              <a:xfrm>
                <a:off x="4032" y="2592"/>
                <a:ext cx="47" cy="47"/>
              </a:xfrm>
              <a:prstGeom prst="ellipse">
                <a:avLst/>
              </a:prstGeom>
              <a:solidFill>
                <a:srgbClr val="4D4D4D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cs-CZ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045539" name="Oval 35"/>
              <p:cNvSpPr>
                <a:spLocks noChangeArrowheads="1"/>
              </p:cNvSpPr>
              <p:nvPr/>
            </p:nvSpPr>
            <p:spPr bwMode="auto">
              <a:xfrm>
                <a:off x="4080" y="2448"/>
                <a:ext cx="47" cy="47"/>
              </a:xfrm>
              <a:prstGeom prst="ellipse">
                <a:avLst/>
              </a:prstGeom>
              <a:solidFill>
                <a:srgbClr val="4D4D4D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cs-CZ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045540" name="Oval 36"/>
              <p:cNvSpPr>
                <a:spLocks noChangeArrowheads="1"/>
              </p:cNvSpPr>
              <p:nvPr/>
            </p:nvSpPr>
            <p:spPr bwMode="auto">
              <a:xfrm>
                <a:off x="4176" y="2544"/>
                <a:ext cx="47" cy="47"/>
              </a:xfrm>
              <a:prstGeom prst="ellipse">
                <a:avLst/>
              </a:prstGeom>
              <a:solidFill>
                <a:srgbClr val="4D4D4D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cs-CZ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045541" name="Oval 37"/>
              <p:cNvSpPr>
                <a:spLocks noChangeArrowheads="1"/>
              </p:cNvSpPr>
              <p:nvPr/>
            </p:nvSpPr>
            <p:spPr bwMode="auto">
              <a:xfrm>
                <a:off x="4320" y="2544"/>
                <a:ext cx="47" cy="47"/>
              </a:xfrm>
              <a:prstGeom prst="ellipse">
                <a:avLst/>
              </a:prstGeom>
              <a:solidFill>
                <a:srgbClr val="4D4D4D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cs-CZ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045542" name="Oval 38"/>
              <p:cNvSpPr>
                <a:spLocks noChangeArrowheads="1"/>
              </p:cNvSpPr>
              <p:nvPr/>
            </p:nvSpPr>
            <p:spPr bwMode="auto">
              <a:xfrm>
                <a:off x="4128" y="2160"/>
                <a:ext cx="47" cy="47"/>
              </a:xfrm>
              <a:prstGeom prst="ellipse">
                <a:avLst/>
              </a:prstGeom>
              <a:solidFill>
                <a:srgbClr val="4D4D4D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cs-CZ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045543" name="Oval 39"/>
              <p:cNvSpPr>
                <a:spLocks noChangeArrowheads="1"/>
              </p:cNvSpPr>
              <p:nvPr/>
            </p:nvSpPr>
            <p:spPr bwMode="auto">
              <a:xfrm>
                <a:off x="4176" y="2256"/>
                <a:ext cx="47" cy="47"/>
              </a:xfrm>
              <a:prstGeom prst="ellipse">
                <a:avLst/>
              </a:prstGeom>
              <a:solidFill>
                <a:srgbClr val="4D4D4D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cs-CZ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045544" name="Oval 40"/>
              <p:cNvSpPr>
                <a:spLocks noChangeArrowheads="1"/>
              </p:cNvSpPr>
              <p:nvPr/>
            </p:nvSpPr>
            <p:spPr bwMode="auto">
              <a:xfrm>
                <a:off x="4224" y="2112"/>
                <a:ext cx="47" cy="47"/>
              </a:xfrm>
              <a:prstGeom prst="ellipse">
                <a:avLst/>
              </a:prstGeom>
              <a:solidFill>
                <a:srgbClr val="4D4D4D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cs-CZ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045545" name="Oval 41"/>
              <p:cNvSpPr>
                <a:spLocks noChangeArrowheads="1"/>
              </p:cNvSpPr>
              <p:nvPr/>
            </p:nvSpPr>
            <p:spPr bwMode="auto">
              <a:xfrm>
                <a:off x="4320" y="2208"/>
                <a:ext cx="47" cy="47"/>
              </a:xfrm>
              <a:prstGeom prst="ellipse">
                <a:avLst/>
              </a:prstGeom>
              <a:solidFill>
                <a:srgbClr val="4D4D4D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cs-CZ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045546" name="Oval 42"/>
              <p:cNvSpPr>
                <a:spLocks noChangeArrowheads="1"/>
              </p:cNvSpPr>
              <p:nvPr/>
            </p:nvSpPr>
            <p:spPr bwMode="auto">
              <a:xfrm>
                <a:off x="4464" y="2208"/>
                <a:ext cx="47" cy="47"/>
              </a:xfrm>
              <a:prstGeom prst="ellipse">
                <a:avLst/>
              </a:prstGeom>
              <a:solidFill>
                <a:srgbClr val="4D4D4D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cs-CZ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045547" name="Oval 43"/>
              <p:cNvSpPr>
                <a:spLocks noChangeArrowheads="1"/>
              </p:cNvSpPr>
              <p:nvPr/>
            </p:nvSpPr>
            <p:spPr bwMode="auto">
              <a:xfrm>
                <a:off x="4512" y="2112"/>
                <a:ext cx="47" cy="47"/>
              </a:xfrm>
              <a:prstGeom prst="ellipse">
                <a:avLst/>
              </a:prstGeom>
              <a:solidFill>
                <a:srgbClr val="4D4D4D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cs-CZ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045548" name="Oval 44"/>
              <p:cNvSpPr>
                <a:spLocks noChangeArrowheads="1"/>
              </p:cNvSpPr>
              <p:nvPr/>
            </p:nvSpPr>
            <p:spPr bwMode="auto">
              <a:xfrm>
                <a:off x="4560" y="2208"/>
                <a:ext cx="47" cy="47"/>
              </a:xfrm>
              <a:prstGeom prst="ellipse">
                <a:avLst/>
              </a:prstGeom>
              <a:solidFill>
                <a:srgbClr val="4D4D4D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cs-CZ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045549" name="Oval 45"/>
              <p:cNvSpPr>
                <a:spLocks noChangeArrowheads="1"/>
              </p:cNvSpPr>
              <p:nvPr/>
            </p:nvSpPr>
            <p:spPr bwMode="auto">
              <a:xfrm>
                <a:off x="4608" y="2064"/>
                <a:ext cx="47" cy="47"/>
              </a:xfrm>
              <a:prstGeom prst="ellipse">
                <a:avLst/>
              </a:prstGeom>
              <a:solidFill>
                <a:srgbClr val="4D4D4D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cs-CZ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045550" name="Oval 46"/>
              <p:cNvSpPr>
                <a:spLocks noChangeArrowheads="1"/>
              </p:cNvSpPr>
              <p:nvPr/>
            </p:nvSpPr>
            <p:spPr bwMode="auto">
              <a:xfrm>
                <a:off x="4704" y="2160"/>
                <a:ext cx="47" cy="47"/>
              </a:xfrm>
              <a:prstGeom prst="ellipse">
                <a:avLst/>
              </a:prstGeom>
              <a:solidFill>
                <a:srgbClr val="4D4D4D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cs-CZ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045551" name="Oval 47"/>
              <p:cNvSpPr>
                <a:spLocks noChangeArrowheads="1"/>
              </p:cNvSpPr>
              <p:nvPr/>
            </p:nvSpPr>
            <p:spPr bwMode="auto">
              <a:xfrm>
                <a:off x="4848" y="2160"/>
                <a:ext cx="47" cy="47"/>
              </a:xfrm>
              <a:prstGeom prst="ellipse">
                <a:avLst/>
              </a:prstGeom>
              <a:solidFill>
                <a:srgbClr val="4D4D4D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cs-CZ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045552" name="Oval 48"/>
              <p:cNvSpPr>
                <a:spLocks noChangeArrowheads="1"/>
              </p:cNvSpPr>
              <p:nvPr/>
            </p:nvSpPr>
            <p:spPr bwMode="auto">
              <a:xfrm>
                <a:off x="4896" y="2208"/>
                <a:ext cx="47" cy="47"/>
              </a:xfrm>
              <a:prstGeom prst="ellipse">
                <a:avLst/>
              </a:prstGeom>
              <a:solidFill>
                <a:srgbClr val="4D4D4D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cs-CZ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045553" name="Oval 49"/>
              <p:cNvSpPr>
                <a:spLocks noChangeArrowheads="1"/>
              </p:cNvSpPr>
              <p:nvPr/>
            </p:nvSpPr>
            <p:spPr bwMode="auto">
              <a:xfrm>
                <a:off x="4944" y="2304"/>
                <a:ext cx="47" cy="47"/>
              </a:xfrm>
              <a:prstGeom prst="ellipse">
                <a:avLst/>
              </a:prstGeom>
              <a:solidFill>
                <a:srgbClr val="4D4D4D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cs-CZ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045554" name="Oval 50"/>
              <p:cNvSpPr>
                <a:spLocks noChangeArrowheads="1"/>
              </p:cNvSpPr>
              <p:nvPr/>
            </p:nvSpPr>
            <p:spPr bwMode="auto">
              <a:xfrm>
                <a:off x="4992" y="2160"/>
                <a:ext cx="47" cy="47"/>
              </a:xfrm>
              <a:prstGeom prst="ellipse">
                <a:avLst/>
              </a:prstGeom>
              <a:solidFill>
                <a:srgbClr val="4D4D4D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cs-CZ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045555" name="Oval 51"/>
              <p:cNvSpPr>
                <a:spLocks noChangeArrowheads="1"/>
              </p:cNvSpPr>
              <p:nvPr/>
            </p:nvSpPr>
            <p:spPr bwMode="auto">
              <a:xfrm>
                <a:off x="5088" y="2256"/>
                <a:ext cx="47" cy="47"/>
              </a:xfrm>
              <a:prstGeom prst="ellipse">
                <a:avLst/>
              </a:prstGeom>
              <a:solidFill>
                <a:srgbClr val="4D4D4D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cs-CZ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045556" name="Oval 52"/>
              <p:cNvSpPr>
                <a:spLocks noChangeArrowheads="1"/>
              </p:cNvSpPr>
              <p:nvPr/>
            </p:nvSpPr>
            <p:spPr bwMode="auto">
              <a:xfrm>
                <a:off x="5232" y="2256"/>
                <a:ext cx="47" cy="47"/>
              </a:xfrm>
              <a:prstGeom prst="ellipse">
                <a:avLst/>
              </a:prstGeom>
              <a:solidFill>
                <a:srgbClr val="4D4D4D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cs-CZ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045557" name="Oval 53"/>
              <p:cNvSpPr>
                <a:spLocks noChangeArrowheads="1"/>
              </p:cNvSpPr>
              <p:nvPr/>
            </p:nvSpPr>
            <p:spPr bwMode="auto">
              <a:xfrm>
                <a:off x="4848" y="2544"/>
                <a:ext cx="47" cy="47"/>
              </a:xfrm>
              <a:prstGeom prst="ellipse">
                <a:avLst/>
              </a:prstGeom>
              <a:solidFill>
                <a:srgbClr val="4D4D4D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cs-CZ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045558" name="Oval 54"/>
              <p:cNvSpPr>
                <a:spLocks noChangeArrowheads="1"/>
              </p:cNvSpPr>
              <p:nvPr/>
            </p:nvSpPr>
            <p:spPr bwMode="auto">
              <a:xfrm>
                <a:off x="4896" y="2640"/>
                <a:ext cx="47" cy="47"/>
              </a:xfrm>
              <a:prstGeom prst="ellipse">
                <a:avLst/>
              </a:prstGeom>
              <a:solidFill>
                <a:srgbClr val="4D4D4D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cs-CZ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045559" name="Oval 55"/>
              <p:cNvSpPr>
                <a:spLocks noChangeArrowheads="1"/>
              </p:cNvSpPr>
              <p:nvPr/>
            </p:nvSpPr>
            <p:spPr bwMode="auto">
              <a:xfrm>
                <a:off x="4944" y="2496"/>
                <a:ext cx="47" cy="47"/>
              </a:xfrm>
              <a:prstGeom prst="ellipse">
                <a:avLst/>
              </a:prstGeom>
              <a:solidFill>
                <a:srgbClr val="4D4D4D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cs-CZ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045560" name="Oval 56"/>
              <p:cNvSpPr>
                <a:spLocks noChangeArrowheads="1"/>
              </p:cNvSpPr>
              <p:nvPr/>
            </p:nvSpPr>
            <p:spPr bwMode="auto">
              <a:xfrm>
                <a:off x="5040" y="2592"/>
                <a:ext cx="47" cy="47"/>
              </a:xfrm>
              <a:prstGeom prst="ellipse">
                <a:avLst/>
              </a:prstGeom>
              <a:solidFill>
                <a:srgbClr val="4D4D4D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cs-CZ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045561" name="Oval 57"/>
              <p:cNvSpPr>
                <a:spLocks noChangeArrowheads="1"/>
              </p:cNvSpPr>
              <p:nvPr/>
            </p:nvSpPr>
            <p:spPr bwMode="auto">
              <a:xfrm>
                <a:off x="5184" y="2592"/>
                <a:ext cx="47" cy="47"/>
              </a:xfrm>
              <a:prstGeom prst="ellipse">
                <a:avLst/>
              </a:prstGeom>
              <a:solidFill>
                <a:srgbClr val="4D4D4D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cs-CZ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</p:grpSp>
        <p:sp>
          <p:nvSpPr>
            <p:cNvPr id="60431" name="Text Box 58"/>
            <p:cNvSpPr txBox="1">
              <a:spLocks noChangeArrowheads="1"/>
            </p:cNvSpPr>
            <p:nvPr/>
          </p:nvSpPr>
          <p:spPr bwMode="auto">
            <a:xfrm>
              <a:off x="3888" y="3840"/>
              <a:ext cx="1392" cy="224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cs-CZ" sz="1600">
                  <a:solidFill>
                    <a:srgbClr val="000000"/>
                  </a:solidFill>
                </a:rPr>
                <a:t>Komplexy v půdní vodě</a:t>
              </a:r>
            </a:p>
          </p:txBody>
        </p:sp>
        <p:pic>
          <p:nvPicPr>
            <p:cNvPr id="60432" name="Picture 6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3168"/>
              <a:ext cx="768" cy="554"/>
            </a:xfrm>
            <a:prstGeom prst="rect">
              <a:avLst/>
            </a:prstGeom>
            <a:solidFill>
              <a:srgbClr val="333333">
                <a:alpha val="70195"/>
              </a:srgbClr>
            </a:solidFill>
            <a:ln w="38100">
              <a:noFill/>
              <a:miter lim="800000"/>
              <a:headEnd/>
              <a:tailEnd/>
            </a:ln>
          </p:spPr>
        </p:pic>
        <p:sp>
          <p:nvSpPr>
            <p:cNvPr id="1045566" name="Oval 62"/>
            <p:cNvSpPr>
              <a:spLocks noChangeArrowheads="1"/>
            </p:cNvSpPr>
            <p:nvPr/>
          </p:nvSpPr>
          <p:spPr bwMode="auto">
            <a:xfrm>
              <a:off x="4176" y="3648"/>
              <a:ext cx="47" cy="47"/>
            </a:xfrm>
            <a:prstGeom prst="ellipse">
              <a:avLst/>
            </a:prstGeom>
            <a:solidFill>
              <a:srgbClr val="333333"/>
            </a:solidFill>
            <a:ln w="3810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cs-CZ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45567" name="Oval 63"/>
            <p:cNvSpPr>
              <a:spLocks noChangeArrowheads="1"/>
            </p:cNvSpPr>
            <p:nvPr/>
          </p:nvSpPr>
          <p:spPr bwMode="auto">
            <a:xfrm>
              <a:off x="4224" y="3744"/>
              <a:ext cx="47" cy="47"/>
            </a:xfrm>
            <a:prstGeom prst="ellipse">
              <a:avLst/>
            </a:prstGeom>
            <a:solidFill>
              <a:srgbClr val="333333"/>
            </a:solidFill>
            <a:ln w="3810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cs-CZ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45568" name="Oval 64"/>
            <p:cNvSpPr>
              <a:spLocks noChangeArrowheads="1"/>
            </p:cNvSpPr>
            <p:nvPr/>
          </p:nvSpPr>
          <p:spPr bwMode="auto">
            <a:xfrm>
              <a:off x="4224" y="3648"/>
              <a:ext cx="47" cy="47"/>
            </a:xfrm>
            <a:prstGeom prst="ellipse">
              <a:avLst/>
            </a:prstGeom>
            <a:solidFill>
              <a:srgbClr val="333333"/>
            </a:solidFill>
            <a:ln w="3810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cs-CZ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45569" name="Oval 65"/>
            <p:cNvSpPr>
              <a:spLocks noChangeArrowheads="1"/>
            </p:cNvSpPr>
            <p:nvPr/>
          </p:nvSpPr>
          <p:spPr bwMode="auto">
            <a:xfrm>
              <a:off x="4272" y="3744"/>
              <a:ext cx="47" cy="47"/>
            </a:xfrm>
            <a:prstGeom prst="ellipse">
              <a:avLst/>
            </a:prstGeom>
            <a:solidFill>
              <a:srgbClr val="333333"/>
            </a:solidFill>
            <a:ln w="3810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cs-CZ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45570" name="Oval 66"/>
            <p:cNvSpPr>
              <a:spLocks noChangeArrowheads="1"/>
            </p:cNvSpPr>
            <p:nvPr/>
          </p:nvSpPr>
          <p:spPr bwMode="auto">
            <a:xfrm>
              <a:off x="4512" y="3696"/>
              <a:ext cx="47" cy="47"/>
            </a:xfrm>
            <a:prstGeom prst="ellipse">
              <a:avLst/>
            </a:prstGeom>
            <a:solidFill>
              <a:srgbClr val="333333"/>
            </a:solidFill>
            <a:ln w="3810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cs-CZ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45571" name="Oval 67"/>
            <p:cNvSpPr>
              <a:spLocks noChangeArrowheads="1"/>
            </p:cNvSpPr>
            <p:nvPr/>
          </p:nvSpPr>
          <p:spPr bwMode="auto">
            <a:xfrm>
              <a:off x="4272" y="3696"/>
              <a:ext cx="47" cy="47"/>
            </a:xfrm>
            <a:prstGeom prst="ellipse">
              <a:avLst/>
            </a:prstGeom>
            <a:solidFill>
              <a:srgbClr val="333333"/>
            </a:solidFill>
            <a:ln w="3810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cs-CZ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45572" name="Oval 68"/>
            <p:cNvSpPr>
              <a:spLocks noChangeArrowheads="1"/>
            </p:cNvSpPr>
            <p:nvPr/>
          </p:nvSpPr>
          <p:spPr bwMode="auto">
            <a:xfrm>
              <a:off x="4464" y="3696"/>
              <a:ext cx="47" cy="47"/>
            </a:xfrm>
            <a:prstGeom prst="ellipse">
              <a:avLst/>
            </a:prstGeom>
            <a:solidFill>
              <a:srgbClr val="333333"/>
            </a:solidFill>
            <a:ln w="3810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cs-CZ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45573" name="Oval 69"/>
            <p:cNvSpPr>
              <a:spLocks noChangeArrowheads="1"/>
            </p:cNvSpPr>
            <p:nvPr/>
          </p:nvSpPr>
          <p:spPr bwMode="auto">
            <a:xfrm>
              <a:off x="4656" y="3600"/>
              <a:ext cx="47" cy="47"/>
            </a:xfrm>
            <a:prstGeom prst="ellipse">
              <a:avLst/>
            </a:prstGeom>
            <a:solidFill>
              <a:srgbClr val="333333"/>
            </a:solidFill>
            <a:ln w="3810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cs-CZ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45574" name="Oval 70"/>
            <p:cNvSpPr>
              <a:spLocks noChangeArrowheads="1"/>
            </p:cNvSpPr>
            <p:nvPr/>
          </p:nvSpPr>
          <p:spPr bwMode="auto">
            <a:xfrm>
              <a:off x="4560" y="3696"/>
              <a:ext cx="47" cy="47"/>
            </a:xfrm>
            <a:prstGeom prst="ellipse">
              <a:avLst/>
            </a:prstGeom>
            <a:solidFill>
              <a:srgbClr val="333333"/>
            </a:solidFill>
            <a:ln w="3810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cs-CZ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45575" name="Oval 71"/>
            <p:cNvSpPr>
              <a:spLocks noChangeArrowheads="1"/>
            </p:cNvSpPr>
            <p:nvPr/>
          </p:nvSpPr>
          <p:spPr bwMode="auto">
            <a:xfrm>
              <a:off x="4704" y="3648"/>
              <a:ext cx="47" cy="47"/>
            </a:xfrm>
            <a:prstGeom prst="ellipse">
              <a:avLst/>
            </a:prstGeom>
            <a:solidFill>
              <a:srgbClr val="333333"/>
            </a:solidFill>
            <a:ln w="3810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cs-CZ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45577" name="Oval 73"/>
            <p:cNvSpPr>
              <a:spLocks noChangeArrowheads="1"/>
            </p:cNvSpPr>
            <p:nvPr/>
          </p:nvSpPr>
          <p:spPr bwMode="auto">
            <a:xfrm>
              <a:off x="4032" y="3504"/>
              <a:ext cx="47" cy="47"/>
            </a:xfrm>
            <a:prstGeom prst="ellipse">
              <a:avLst/>
            </a:prstGeom>
            <a:solidFill>
              <a:srgbClr val="333333"/>
            </a:solidFill>
            <a:ln w="3810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cs-CZ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45578" name="Oval 74"/>
            <p:cNvSpPr>
              <a:spLocks noChangeArrowheads="1"/>
            </p:cNvSpPr>
            <p:nvPr/>
          </p:nvSpPr>
          <p:spPr bwMode="auto">
            <a:xfrm>
              <a:off x="4032" y="3456"/>
              <a:ext cx="47" cy="47"/>
            </a:xfrm>
            <a:prstGeom prst="ellipse">
              <a:avLst/>
            </a:prstGeom>
            <a:solidFill>
              <a:srgbClr val="333333"/>
            </a:solidFill>
            <a:ln w="3810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cs-CZ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45579" name="Oval 75"/>
            <p:cNvSpPr>
              <a:spLocks noChangeArrowheads="1"/>
            </p:cNvSpPr>
            <p:nvPr/>
          </p:nvSpPr>
          <p:spPr bwMode="auto">
            <a:xfrm>
              <a:off x="4080" y="3504"/>
              <a:ext cx="47" cy="47"/>
            </a:xfrm>
            <a:prstGeom prst="ellipse">
              <a:avLst/>
            </a:prstGeom>
            <a:solidFill>
              <a:srgbClr val="333333"/>
            </a:solidFill>
            <a:ln w="3810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cs-CZ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45580" name="Oval 76"/>
            <p:cNvSpPr>
              <a:spLocks noChangeArrowheads="1"/>
            </p:cNvSpPr>
            <p:nvPr/>
          </p:nvSpPr>
          <p:spPr bwMode="auto">
            <a:xfrm>
              <a:off x="4176" y="3696"/>
              <a:ext cx="47" cy="47"/>
            </a:xfrm>
            <a:prstGeom prst="ellipse">
              <a:avLst/>
            </a:prstGeom>
            <a:solidFill>
              <a:srgbClr val="333333"/>
            </a:solidFill>
            <a:ln w="3810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cs-CZ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45581" name="Oval 77"/>
            <p:cNvSpPr>
              <a:spLocks noChangeArrowheads="1"/>
            </p:cNvSpPr>
            <p:nvPr/>
          </p:nvSpPr>
          <p:spPr bwMode="auto">
            <a:xfrm>
              <a:off x="4032" y="3120"/>
              <a:ext cx="47" cy="47"/>
            </a:xfrm>
            <a:prstGeom prst="ellipse">
              <a:avLst/>
            </a:prstGeom>
            <a:solidFill>
              <a:srgbClr val="333333"/>
            </a:solidFill>
            <a:ln w="3810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cs-CZ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45582" name="Oval 78"/>
            <p:cNvSpPr>
              <a:spLocks noChangeArrowheads="1"/>
            </p:cNvSpPr>
            <p:nvPr/>
          </p:nvSpPr>
          <p:spPr bwMode="auto">
            <a:xfrm>
              <a:off x="4080" y="3120"/>
              <a:ext cx="47" cy="47"/>
            </a:xfrm>
            <a:prstGeom prst="ellipse">
              <a:avLst/>
            </a:prstGeom>
            <a:solidFill>
              <a:srgbClr val="333333"/>
            </a:solidFill>
            <a:ln w="3810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cs-CZ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45583" name="Oval 79"/>
            <p:cNvSpPr>
              <a:spLocks noChangeArrowheads="1"/>
            </p:cNvSpPr>
            <p:nvPr/>
          </p:nvSpPr>
          <p:spPr bwMode="auto">
            <a:xfrm>
              <a:off x="4080" y="3072"/>
              <a:ext cx="47" cy="47"/>
            </a:xfrm>
            <a:prstGeom prst="ellipse">
              <a:avLst/>
            </a:prstGeom>
            <a:solidFill>
              <a:srgbClr val="333333"/>
            </a:solidFill>
            <a:ln w="3810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cs-CZ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45584" name="Oval 80"/>
            <p:cNvSpPr>
              <a:spLocks noChangeArrowheads="1"/>
            </p:cNvSpPr>
            <p:nvPr/>
          </p:nvSpPr>
          <p:spPr bwMode="auto">
            <a:xfrm>
              <a:off x="4320" y="3120"/>
              <a:ext cx="47" cy="47"/>
            </a:xfrm>
            <a:prstGeom prst="ellipse">
              <a:avLst/>
            </a:prstGeom>
            <a:solidFill>
              <a:srgbClr val="333333"/>
            </a:solidFill>
            <a:ln w="3810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cs-CZ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45585" name="Oval 81"/>
            <p:cNvSpPr>
              <a:spLocks noChangeArrowheads="1"/>
            </p:cNvSpPr>
            <p:nvPr/>
          </p:nvSpPr>
          <p:spPr bwMode="auto">
            <a:xfrm>
              <a:off x="4368" y="3120"/>
              <a:ext cx="47" cy="47"/>
            </a:xfrm>
            <a:prstGeom prst="ellipse">
              <a:avLst/>
            </a:prstGeom>
            <a:solidFill>
              <a:srgbClr val="333333"/>
            </a:solidFill>
            <a:ln w="3810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cs-CZ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45586" name="Oval 82"/>
            <p:cNvSpPr>
              <a:spLocks noChangeArrowheads="1"/>
            </p:cNvSpPr>
            <p:nvPr/>
          </p:nvSpPr>
          <p:spPr bwMode="auto">
            <a:xfrm>
              <a:off x="4416" y="3072"/>
              <a:ext cx="47" cy="47"/>
            </a:xfrm>
            <a:prstGeom prst="ellipse">
              <a:avLst/>
            </a:prstGeom>
            <a:solidFill>
              <a:srgbClr val="333333"/>
            </a:solidFill>
            <a:ln w="3810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cs-CZ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45587" name="Oval 83"/>
            <p:cNvSpPr>
              <a:spLocks noChangeArrowheads="1"/>
            </p:cNvSpPr>
            <p:nvPr/>
          </p:nvSpPr>
          <p:spPr bwMode="auto">
            <a:xfrm>
              <a:off x="4464" y="3072"/>
              <a:ext cx="47" cy="47"/>
            </a:xfrm>
            <a:prstGeom prst="ellipse">
              <a:avLst/>
            </a:prstGeom>
            <a:solidFill>
              <a:srgbClr val="333333"/>
            </a:solidFill>
            <a:ln w="3810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cs-CZ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45588" name="Oval 84"/>
            <p:cNvSpPr>
              <a:spLocks noChangeArrowheads="1"/>
            </p:cNvSpPr>
            <p:nvPr/>
          </p:nvSpPr>
          <p:spPr bwMode="auto">
            <a:xfrm>
              <a:off x="4800" y="3120"/>
              <a:ext cx="47" cy="47"/>
            </a:xfrm>
            <a:prstGeom prst="ellipse">
              <a:avLst/>
            </a:prstGeom>
            <a:solidFill>
              <a:srgbClr val="333333"/>
            </a:solidFill>
            <a:ln w="3810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cs-CZ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45589" name="Oval 85"/>
            <p:cNvSpPr>
              <a:spLocks noChangeArrowheads="1"/>
            </p:cNvSpPr>
            <p:nvPr/>
          </p:nvSpPr>
          <p:spPr bwMode="auto">
            <a:xfrm>
              <a:off x="4752" y="3168"/>
              <a:ext cx="47" cy="47"/>
            </a:xfrm>
            <a:prstGeom prst="ellipse">
              <a:avLst/>
            </a:prstGeom>
            <a:solidFill>
              <a:srgbClr val="333333"/>
            </a:solidFill>
            <a:ln w="3810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cs-CZ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45590" name="Oval 86"/>
            <p:cNvSpPr>
              <a:spLocks noChangeArrowheads="1"/>
            </p:cNvSpPr>
            <p:nvPr/>
          </p:nvSpPr>
          <p:spPr bwMode="auto">
            <a:xfrm>
              <a:off x="4752" y="3120"/>
              <a:ext cx="47" cy="47"/>
            </a:xfrm>
            <a:prstGeom prst="ellipse">
              <a:avLst/>
            </a:prstGeom>
            <a:solidFill>
              <a:srgbClr val="333333"/>
            </a:solidFill>
            <a:ln w="3810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cs-CZ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45591" name="Oval 87"/>
            <p:cNvSpPr>
              <a:spLocks noChangeArrowheads="1"/>
            </p:cNvSpPr>
            <p:nvPr/>
          </p:nvSpPr>
          <p:spPr bwMode="auto">
            <a:xfrm>
              <a:off x="4800" y="3168"/>
              <a:ext cx="47" cy="47"/>
            </a:xfrm>
            <a:prstGeom prst="ellipse">
              <a:avLst/>
            </a:prstGeom>
            <a:solidFill>
              <a:srgbClr val="333333"/>
            </a:solidFill>
            <a:ln w="3810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cs-CZ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45592" name="Oval 88"/>
            <p:cNvSpPr>
              <a:spLocks noChangeArrowheads="1"/>
            </p:cNvSpPr>
            <p:nvPr/>
          </p:nvSpPr>
          <p:spPr bwMode="auto">
            <a:xfrm>
              <a:off x="4944" y="3264"/>
              <a:ext cx="47" cy="47"/>
            </a:xfrm>
            <a:prstGeom prst="ellipse">
              <a:avLst/>
            </a:prstGeom>
            <a:solidFill>
              <a:srgbClr val="333333"/>
            </a:solidFill>
            <a:ln w="3810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cs-CZ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45593" name="Oval 89"/>
            <p:cNvSpPr>
              <a:spLocks noChangeArrowheads="1"/>
            </p:cNvSpPr>
            <p:nvPr/>
          </p:nvSpPr>
          <p:spPr bwMode="auto">
            <a:xfrm>
              <a:off x="5040" y="3264"/>
              <a:ext cx="47" cy="47"/>
            </a:xfrm>
            <a:prstGeom prst="ellipse">
              <a:avLst/>
            </a:prstGeom>
            <a:solidFill>
              <a:srgbClr val="333333"/>
            </a:solidFill>
            <a:ln w="3810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cs-CZ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45594" name="Oval 90"/>
            <p:cNvSpPr>
              <a:spLocks noChangeArrowheads="1"/>
            </p:cNvSpPr>
            <p:nvPr/>
          </p:nvSpPr>
          <p:spPr bwMode="auto">
            <a:xfrm>
              <a:off x="4992" y="3216"/>
              <a:ext cx="47" cy="47"/>
            </a:xfrm>
            <a:prstGeom prst="ellipse">
              <a:avLst/>
            </a:prstGeom>
            <a:solidFill>
              <a:srgbClr val="333333"/>
            </a:solidFill>
            <a:ln w="3810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cs-CZ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45595" name="Oval 91"/>
            <p:cNvSpPr>
              <a:spLocks noChangeArrowheads="1"/>
            </p:cNvSpPr>
            <p:nvPr/>
          </p:nvSpPr>
          <p:spPr bwMode="auto">
            <a:xfrm>
              <a:off x="4992" y="3312"/>
              <a:ext cx="47" cy="47"/>
            </a:xfrm>
            <a:prstGeom prst="ellipse">
              <a:avLst/>
            </a:prstGeom>
            <a:solidFill>
              <a:srgbClr val="333333"/>
            </a:solidFill>
            <a:ln w="3810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cs-CZ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45596" name="Oval 92"/>
            <p:cNvSpPr>
              <a:spLocks noChangeArrowheads="1"/>
            </p:cNvSpPr>
            <p:nvPr/>
          </p:nvSpPr>
          <p:spPr bwMode="auto">
            <a:xfrm>
              <a:off x="4944" y="3504"/>
              <a:ext cx="47" cy="47"/>
            </a:xfrm>
            <a:prstGeom prst="ellipse">
              <a:avLst/>
            </a:prstGeom>
            <a:solidFill>
              <a:srgbClr val="333333"/>
            </a:solidFill>
            <a:ln w="3810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cs-CZ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45597" name="Oval 93"/>
            <p:cNvSpPr>
              <a:spLocks noChangeArrowheads="1"/>
            </p:cNvSpPr>
            <p:nvPr/>
          </p:nvSpPr>
          <p:spPr bwMode="auto">
            <a:xfrm>
              <a:off x="4896" y="3600"/>
              <a:ext cx="47" cy="47"/>
            </a:xfrm>
            <a:prstGeom prst="ellipse">
              <a:avLst/>
            </a:prstGeom>
            <a:solidFill>
              <a:srgbClr val="333333"/>
            </a:solidFill>
            <a:ln w="3810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cs-CZ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45598" name="Oval 94"/>
            <p:cNvSpPr>
              <a:spLocks noChangeArrowheads="1"/>
            </p:cNvSpPr>
            <p:nvPr/>
          </p:nvSpPr>
          <p:spPr bwMode="auto">
            <a:xfrm>
              <a:off x="4896" y="3504"/>
              <a:ext cx="47" cy="47"/>
            </a:xfrm>
            <a:prstGeom prst="ellipse">
              <a:avLst/>
            </a:prstGeom>
            <a:solidFill>
              <a:srgbClr val="333333"/>
            </a:solidFill>
            <a:ln w="3810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cs-CZ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45599" name="Oval 95"/>
            <p:cNvSpPr>
              <a:spLocks noChangeArrowheads="1"/>
            </p:cNvSpPr>
            <p:nvPr/>
          </p:nvSpPr>
          <p:spPr bwMode="auto">
            <a:xfrm>
              <a:off x="4944" y="3552"/>
              <a:ext cx="47" cy="47"/>
            </a:xfrm>
            <a:prstGeom prst="ellipse">
              <a:avLst/>
            </a:prstGeom>
            <a:solidFill>
              <a:srgbClr val="333333"/>
            </a:solidFill>
            <a:ln w="3810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cs-CZ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45600" name="Oval 96"/>
            <p:cNvSpPr>
              <a:spLocks noChangeArrowheads="1"/>
            </p:cNvSpPr>
            <p:nvPr/>
          </p:nvSpPr>
          <p:spPr bwMode="auto">
            <a:xfrm>
              <a:off x="4944" y="3600"/>
              <a:ext cx="47" cy="47"/>
            </a:xfrm>
            <a:prstGeom prst="ellipse">
              <a:avLst/>
            </a:prstGeom>
            <a:solidFill>
              <a:srgbClr val="333333"/>
            </a:solidFill>
            <a:ln w="3810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cs-CZ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45601" name="Rectangle 97"/>
            <p:cNvSpPr>
              <a:spLocks noChangeArrowheads="1"/>
            </p:cNvSpPr>
            <p:nvPr/>
          </p:nvSpPr>
          <p:spPr bwMode="auto">
            <a:xfrm>
              <a:off x="336" y="3024"/>
              <a:ext cx="240" cy="19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45602" name="Rectangle 98"/>
            <p:cNvSpPr>
              <a:spLocks noChangeArrowheads="1"/>
            </p:cNvSpPr>
            <p:nvPr/>
          </p:nvSpPr>
          <p:spPr bwMode="auto">
            <a:xfrm>
              <a:off x="336" y="1872"/>
              <a:ext cx="240" cy="19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45603" name="Rectangle 99"/>
            <p:cNvSpPr>
              <a:spLocks noChangeArrowheads="1"/>
            </p:cNvSpPr>
            <p:nvPr/>
          </p:nvSpPr>
          <p:spPr bwMode="auto">
            <a:xfrm>
              <a:off x="336" y="720"/>
              <a:ext cx="240" cy="19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45604" name="Rectangle 100"/>
            <p:cNvSpPr>
              <a:spLocks noChangeArrowheads="1"/>
            </p:cNvSpPr>
            <p:nvPr/>
          </p:nvSpPr>
          <p:spPr bwMode="auto">
            <a:xfrm>
              <a:off x="2112" y="720"/>
              <a:ext cx="240" cy="19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45605" name="Rectangle 101"/>
            <p:cNvSpPr>
              <a:spLocks noChangeArrowheads="1"/>
            </p:cNvSpPr>
            <p:nvPr/>
          </p:nvSpPr>
          <p:spPr bwMode="auto">
            <a:xfrm>
              <a:off x="2112" y="1824"/>
              <a:ext cx="240" cy="19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45606" name="Rectangle 102"/>
            <p:cNvSpPr>
              <a:spLocks noChangeArrowheads="1"/>
            </p:cNvSpPr>
            <p:nvPr/>
          </p:nvSpPr>
          <p:spPr bwMode="auto">
            <a:xfrm>
              <a:off x="2112" y="3024"/>
              <a:ext cx="240" cy="19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45607" name="Rectangle 103"/>
            <p:cNvSpPr>
              <a:spLocks noChangeArrowheads="1"/>
            </p:cNvSpPr>
            <p:nvPr/>
          </p:nvSpPr>
          <p:spPr bwMode="auto">
            <a:xfrm>
              <a:off x="3888" y="688"/>
              <a:ext cx="240" cy="224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45608" name="Line 104"/>
            <p:cNvSpPr>
              <a:spLocks noChangeShapeType="1"/>
            </p:cNvSpPr>
            <p:nvPr/>
          </p:nvSpPr>
          <p:spPr bwMode="auto">
            <a:xfrm>
              <a:off x="247" y="672"/>
              <a:ext cx="0" cy="3648"/>
            </a:xfrm>
            <a:prstGeom prst="line">
              <a:avLst/>
            </a:prstGeom>
            <a:noFill/>
            <a:ln w="1905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45609" name="Line 105"/>
            <p:cNvSpPr>
              <a:spLocks noChangeShapeType="1"/>
            </p:cNvSpPr>
            <p:nvPr/>
          </p:nvSpPr>
          <p:spPr bwMode="auto">
            <a:xfrm flipV="1">
              <a:off x="225" y="4269"/>
              <a:ext cx="5178" cy="2"/>
            </a:xfrm>
            <a:prstGeom prst="line">
              <a:avLst/>
            </a:prstGeom>
            <a:noFill/>
            <a:ln w="1905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45610" name="Line 106"/>
            <p:cNvSpPr>
              <a:spLocks noChangeShapeType="1"/>
            </p:cNvSpPr>
            <p:nvPr/>
          </p:nvSpPr>
          <p:spPr bwMode="auto">
            <a:xfrm flipV="1">
              <a:off x="3744" y="1920"/>
              <a:ext cx="1680" cy="0"/>
            </a:xfrm>
            <a:prstGeom prst="line">
              <a:avLst/>
            </a:prstGeom>
            <a:noFill/>
            <a:ln w="1905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45611" name="Line 107"/>
            <p:cNvSpPr>
              <a:spLocks noChangeShapeType="1"/>
            </p:cNvSpPr>
            <p:nvPr/>
          </p:nvSpPr>
          <p:spPr bwMode="auto">
            <a:xfrm>
              <a:off x="3776" y="672"/>
              <a:ext cx="1" cy="1296"/>
            </a:xfrm>
            <a:prstGeom prst="line">
              <a:avLst/>
            </a:prstGeom>
            <a:noFill/>
            <a:ln w="1905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45612" name="Line 108"/>
            <p:cNvSpPr>
              <a:spLocks noChangeShapeType="1"/>
            </p:cNvSpPr>
            <p:nvPr/>
          </p:nvSpPr>
          <p:spPr bwMode="auto">
            <a:xfrm flipH="1">
              <a:off x="5376" y="1872"/>
              <a:ext cx="3" cy="2448"/>
            </a:xfrm>
            <a:prstGeom prst="line">
              <a:avLst/>
            </a:prstGeom>
            <a:noFill/>
            <a:ln w="1905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45613" name="Line 109"/>
            <p:cNvSpPr>
              <a:spLocks noChangeShapeType="1"/>
            </p:cNvSpPr>
            <p:nvPr/>
          </p:nvSpPr>
          <p:spPr bwMode="auto">
            <a:xfrm flipH="1">
              <a:off x="3888" y="624"/>
              <a:ext cx="9" cy="1200"/>
            </a:xfrm>
            <a:prstGeom prst="line">
              <a:avLst/>
            </a:prstGeom>
            <a:noFill/>
            <a:ln w="190500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45614" name="Line 110"/>
            <p:cNvSpPr>
              <a:spLocks noChangeShapeType="1"/>
            </p:cNvSpPr>
            <p:nvPr/>
          </p:nvSpPr>
          <p:spPr bwMode="auto">
            <a:xfrm>
              <a:off x="5376" y="624"/>
              <a:ext cx="0" cy="1200"/>
            </a:xfrm>
            <a:prstGeom prst="line">
              <a:avLst/>
            </a:prstGeom>
            <a:noFill/>
            <a:ln w="190500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45615" name="Line 111"/>
            <p:cNvSpPr>
              <a:spLocks noChangeShapeType="1"/>
            </p:cNvSpPr>
            <p:nvPr/>
          </p:nvSpPr>
          <p:spPr bwMode="auto">
            <a:xfrm flipH="1">
              <a:off x="3840" y="1824"/>
              <a:ext cx="1584" cy="0"/>
            </a:xfrm>
            <a:prstGeom prst="line">
              <a:avLst/>
            </a:prstGeom>
            <a:noFill/>
            <a:ln w="190500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0482" name="Text Box 113"/>
            <p:cNvSpPr txBox="1">
              <a:spLocks noChangeArrowheads="1"/>
            </p:cNvSpPr>
            <p:nvPr/>
          </p:nvSpPr>
          <p:spPr bwMode="auto">
            <a:xfrm>
              <a:off x="3888" y="2640"/>
              <a:ext cx="1392" cy="224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cs-CZ" sz="1600">
                  <a:solidFill>
                    <a:srgbClr val="000000"/>
                  </a:solidFill>
                </a:rPr>
                <a:t>Rozpuštění v půdní vodě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519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843"/>
    </mc:Choice>
    <mc:Fallback xmlns="">
      <p:transition spd="slow" advTm="122843"/>
    </mc:Fallback>
  </mc:AlternateContent>
  <p:extLst>
    <p:ext uri="{3A86A75C-4F4B-4683-9AE1-C65F6400EC91}">
      <p14:laserTraceLst xmlns:p14="http://schemas.microsoft.com/office/powerpoint/2010/main">
        <p14:tracePtLst>
          <p14:tracePt t="119" x="12115800" y="3773488"/>
          <p14:tracePt t="126" x="12047538" y="3773488"/>
          <p14:tracePt t="135" x="11988800" y="3773488"/>
          <p14:tracePt t="145" x="11936413" y="3798888"/>
          <p14:tracePt t="151" x="11877675" y="3798888"/>
          <p14:tracePt t="161" x="11826875" y="3816350"/>
          <p14:tracePt t="167" x="11784013" y="3816350"/>
          <p14:tracePt t="175" x="11715750" y="3832225"/>
          <p14:tracePt t="183" x="11657013" y="3832225"/>
          <p14:tracePt t="191" x="11571288" y="3849688"/>
          <p14:tracePt t="199" x="11477625" y="3849688"/>
          <p14:tracePt t="207" x="11436350" y="3883025"/>
          <p14:tracePt t="215" x="11385550" y="3883025"/>
          <p14:tracePt t="223" x="11376025" y="3883025"/>
          <p14:tracePt t="231" x="11350625" y="3883025"/>
          <p14:tracePt t="271" x="11333163" y="3883025"/>
          <p14:tracePt t="279" x="11307763" y="3892550"/>
          <p14:tracePt t="287" x="11282363" y="3892550"/>
          <p14:tracePt t="295" x="11241088" y="3892550"/>
          <p14:tracePt t="303" x="11172825" y="3892550"/>
          <p14:tracePt t="311" x="11112500" y="3908425"/>
          <p14:tracePt t="319" x="11044238" y="3908425"/>
          <p14:tracePt t="328" x="10960100" y="3908425"/>
          <p14:tracePt t="335" x="10917238" y="3908425"/>
          <p14:tracePt t="345" x="10874375" y="3908425"/>
          <p14:tracePt t="728" x="10858500" y="3925888"/>
          <p14:tracePt t="768" x="10866438" y="3935413"/>
          <p14:tracePt t="778" x="10874375" y="3951288"/>
          <p14:tracePt t="791" x="10883900" y="3960813"/>
          <p14:tracePt t="823" x="10909300" y="3960813"/>
          <p14:tracePt t="855" x="10926763" y="3968750"/>
          <p14:tracePt t="976" x="10934700" y="3968750"/>
          <p14:tracePt t="1225" x="10960100" y="3986213"/>
          <p14:tracePt t="1272" x="10977563" y="3986213"/>
          <p14:tracePt t="1856" x="11002963" y="4011613"/>
          <p14:tracePt t="5447" x="11002963" y="4027488"/>
          <p14:tracePt t="5487" x="11002963" y="4037013"/>
          <p14:tracePt t="5503" x="11002963" y="4062413"/>
          <p14:tracePt t="5511" x="11002963" y="4070350"/>
          <p14:tracePt t="5527" x="11002963" y="4087813"/>
          <p14:tracePt t="5535" x="11028363" y="4130675"/>
          <p14:tracePt t="5542" x="11061700" y="4156075"/>
          <p14:tracePt t="5551" x="11071225" y="4171950"/>
          <p14:tracePt t="5560" x="11087100" y="4181475"/>
          <p14:tracePt t="5672" x="11087100" y="4197350"/>
          <p14:tracePt t="5704" x="11079163" y="4206875"/>
          <p14:tracePt t="5711" x="11053763" y="4206875"/>
          <p14:tracePt t="5719" x="11010900" y="4206875"/>
          <p14:tracePt t="5728" x="10993438" y="4214813"/>
          <p14:tracePt t="5735" x="10985500" y="4232275"/>
          <p14:tracePt t="5840" x="10942638" y="4232275"/>
          <p14:tracePt t="6064" x="10934700" y="4232275"/>
          <p14:tracePt t="6072" x="10909300" y="4232275"/>
          <p14:tracePt t="6080" x="10874375" y="4189413"/>
          <p14:tracePt t="6088" x="10807700" y="4121150"/>
          <p14:tracePt t="6095" x="10729913" y="4044950"/>
          <p14:tracePt t="6103" x="10671175" y="3968750"/>
          <p14:tracePt t="6111" x="10544175" y="3857625"/>
          <p14:tracePt t="6119" x="10356850" y="3748088"/>
          <p14:tracePt t="6126" x="10144125" y="3586163"/>
          <p14:tracePt t="6135" x="9940925" y="3467100"/>
          <p14:tracePt t="6144" x="9728200" y="3373438"/>
          <p14:tracePt t="6151" x="9498013" y="3279775"/>
          <p14:tracePt t="6160" x="9261475" y="3160713"/>
          <p14:tracePt t="6167" x="8997950" y="3094038"/>
          <p14:tracePt t="6177" x="8793163" y="3000375"/>
          <p14:tracePt t="6183" x="8589963" y="2957513"/>
          <p14:tracePt t="6191" x="8385175" y="2889250"/>
          <p14:tracePt t="6199" x="8207375" y="2838450"/>
          <p14:tracePt t="6207" x="8004175" y="2770188"/>
          <p14:tracePt t="6215" x="7773988" y="2727325"/>
          <p14:tracePt t="6223" x="7596188" y="2660650"/>
          <p14:tracePt t="6231" x="7426325" y="2643188"/>
          <p14:tracePt t="6239" x="7221538" y="2617788"/>
          <p14:tracePt t="6247" x="7102475" y="2600325"/>
          <p14:tracePt t="6255" x="6950075" y="2557463"/>
          <p14:tracePt t="6263" x="6838950" y="2557463"/>
          <p14:tracePt t="6271" x="6694488" y="2532063"/>
          <p14:tracePt t="6279" x="6542088" y="2516188"/>
          <p14:tracePt t="6287" x="6405563" y="2516188"/>
          <p14:tracePt t="6296" x="6176963" y="2516188"/>
          <p14:tracePt t="6303" x="5921375" y="2516188"/>
          <p14:tracePt t="6312" x="5616575" y="2516188"/>
          <p14:tracePt t="6319" x="5276850" y="2516188"/>
          <p14:tracePt t="6327" x="4987925" y="2516188"/>
          <p14:tracePt t="6335" x="4765675" y="2516188"/>
          <p14:tracePt t="6345" x="4537075" y="2516188"/>
          <p14:tracePt t="6351" x="4425950" y="2516188"/>
          <p14:tracePt t="6361" x="4410075" y="2516188"/>
          <p14:tracePt t="6568" x="4418013" y="2516188"/>
          <p14:tracePt t="6577" x="4476750" y="2498725"/>
          <p14:tracePt t="6584" x="4503738" y="2498725"/>
          <p14:tracePt t="6591" x="4511675" y="2498725"/>
          <p14:tracePt t="6599" x="4529138" y="2473325"/>
          <p14:tracePt t="6607" x="4519613" y="2422525"/>
          <p14:tracePt t="6615" x="4425950" y="2387600"/>
          <p14:tracePt t="6623" x="4316413" y="2387600"/>
          <p14:tracePt t="6631" x="4197350" y="2387600"/>
          <p14:tracePt t="6639" x="4027488" y="2387600"/>
          <p14:tracePt t="6647" x="3883025" y="2387600"/>
          <p14:tracePt t="6655" x="3713163" y="2387600"/>
          <p14:tracePt t="6663" x="3517900" y="2387600"/>
          <p14:tracePt t="6671" x="3398838" y="2387600"/>
          <p14:tracePt t="6679" x="3313113" y="2387600"/>
          <p14:tracePt t="6687" x="3228975" y="2387600"/>
          <p14:tracePt t="6696" x="3160713" y="2371725"/>
          <p14:tracePt t="6703" x="3135313" y="2354263"/>
          <p14:tracePt t="6712" x="3100388" y="2344738"/>
          <p14:tracePt t="6719" x="3074988" y="2344738"/>
          <p14:tracePt t="6728" x="3024188" y="2311400"/>
          <p14:tracePt t="6735" x="2998788" y="2293938"/>
          <p14:tracePt t="6745" x="2973388" y="2293938"/>
          <p14:tracePt t="6751" x="2905125" y="2293938"/>
          <p14:tracePt t="6761" x="2846388" y="2278063"/>
          <p14:tracePt t="6767" x="2744788" y="2217738"/>
          <p14:tracePt t="6778" x="2625725" y="2217738"/>
          <p14:tracePt t="6783" x="2506663" y="2200275"/>
          <p14:tracePt t="6791" x="2362200" y="2159000"/>
          <p14:tracePt t="6799" x="2217738" y="2159000"/>
          <p14:tracePt t="6808" x="2065338" y="2116138"/>
          <p14:tracePt t="6815" x="1920875" y="2098675"/>
          <p14:tracePt t="6823" x="1835150" y="2098675"/>
          <p14:tracePt t="6831" x="1766888" y="2098675"/>
          <p14:tracePt t="6839" x="1741488" y="2098675"/>
          <p14:tracePt t="6847" x="1733550" y="2098675"/>
          <p14:tracePt t="6879" x="1708150" y="2098675"/>
          <p14:tracePt t="6893" x="1690688" y="2098675"/>
          <p14:tracePt t="6903" x="1682750" y="2098675"/>
          <p14:tracePt t="6911" x="1639888" y="2098675"/>
          <p14:tracePt t="6919" x="1614488" y="2098675"/>
          <p14:tracePt t="6935" x="1597025" y="2098675"/>
          <p14:tracePt t="6945" x="1571625" y="2098675"/>
          <p14:tracePt t="6951" x="1546225" y="2098675"/>
          <p14:tracePt t="6961" x="1538288" y="2098675"/>
          <p14:tracePt t="6999" x="1512888" y="2098675"/>
          <p14:tracePt t="7007" x="1495425" y="2116138"/>
          <p14:tracePt t="7039" x="1452563" y="2124075"/>
          <p14:tracePt t="7047" x="1409700" y="2124075"/>
          <p14:tracePt t="7055" x="1343025" y="2141538"/>
          <p14:tracePt t="7063" x="1317625" y="2174875"/>
          <p14:tracePt t="7072" x="1231900" y="2192338"/>
          <p14:tracePt t="7080" x="1163638" y="2209800"/>
          <p14:tracePt t="7087" x="1069975" y="2227263"/>
          <p14:tracePt t="7096" x="1028700" y="2227263"/>
          <p14:tracePt t="7103" x="993775" y="2252663"/>
          <p14:tracePt t="7111" x="968375" y="2268538"/>
          <p14:tracePt t="7119" x="935038" y="2268538"/>
          <p14:tracePt t="7127" x="874713" y="2268538"/>
          <p14:tracePt t="7135" x="823913" y="2286000"/>
          <p14:tracePt t="7145" x="765175" y="2303463"/>
          <p14:tracePt t="7151" x="636588" y="2362200"/>
          <p14:tracePt t="7161" x="544513" y="2379663"/>
          <p14:tracePt t="7167" x="476250" y="2397125"/>
          <p14:tracePt t="7183" x="450850" y="2430463"/>
          <p14:tracePt t="7279" x="433388" y="2430463"/>
          <p14:tracePt t="7327" x="425450" y="2438400"/>
          <p14:tracePt t="7936" x="415925" y="2455863"/>
          <p14:tracePt t="7943" x="415925" y="2481263"/>
          <p14:tracePt t="7951" x="415925" y="2489200"/>
          <p14:tracePt t="7960" x="415925" y="2506663"/>
          <p14:tracePt t="7967" x="415925" y="2516188"/>
          <p14:tracePt t="7977" x="433388" y="2541588"/>
          <p14:tracePt t="7983" x="441325" y="2557463"/>
          <p14:tracePt t="7991" x="450850" y="2566988"/>
          <p14:tracePt t="7999" x="450850" y="2582863"/>
          <p14:tracePt t="8007" x="450850" y="2608263"/>
          <p14:tracePt t="8015" x="466725" y="2633663"/>
          <p14:tracePt t="8023" x="484188" y="2643188"/>
          <p14:tracePt t="8488" x="509588" y="2660650"/>
          <p14:tracePt t="8494" x="534988" y="2693988"/>
          <p14:tracePt t="8503" x="552450" y="2701925"/>
          <p14:tracePt t="8511" x="560388" y="2711450"/>
          <p14:tracePt t="8519" x="577850" y="2727325"/>
          <p14:tracePt t="8527" x="585788" y="2736850"/>
          <p14:tracePt t="8551" x="595313" y="2752725"/>
          <p14:tracePt t="8591" x="611188" y="2762250"/>
          <p14:tracePt t="9864" x="611188" y="2770188"/>
          <p14:tracePt t="9871" x="611188" y="2795588"/>
          <p14:tracePt t="9880" x="611188" y="2813050"/>
          <p14:tracePt t="9895" x="620713" y="2838450"/>
          <p14:tracePt t="9903" x="636588" y="2863850"/>
          <p14:tracePt t="9912" x="654050" y="2881313"/>
          <p14:tracePt t="9919" x="679450" y="2906713"/>
          <p14:tracePt t="9927" x="688975" y="2914650"/>
          <p14:tracePt t="9935" x="714375" y="2949575"/>
          <p14:tracePt t="9943" x="765175" y="2990850"/>
          <p14:tracePt t="9951" x="798513" y="3025775"/>
          <p14:tracePt t="9960" x="849313" y="3094038"/>
          <p14:tracePt t="9967" x="874713" y="3127375"/>
          <p14:tracePt t="9977" x="892175" y="3135313"/>
          <p14:tracePt t="9983" x="935038" y="3178175"/>
          <p14:tracePt t="9993" x="976313" y="3211513"/>
          <p14:tracePt t="9999" x="993775" y="3221038"/>
          <p14:tracePt t="10007" x="1003300" y="3221038"/>
          <p14:tracePt t="10015" x="1062038" y="3254375"/>
          <p14:tracePt t="10023" x="1079500" y="3263900"/>
          <p14:tracePt t="10031" x="1104900" y="3263900"/>
          <p14:tracePt t="10039" x="1112838" y="3263900"/>
          <p14:tracePt t="10047" x="1130300" y="3263900"/>
          <p14:tracePt t="10063" x="1138238" y="3263900"/>
          <p14:tracePt t="10071" x="1147763" y="3263900"/>
          <p14:tracePt t="10079" x="1163638" y="3263900"/>
          <p14:tracePt t="10087" x="1173163" y="3263900"/>
          <p14:tracePt t="10095" x="1189038" y="3263900"/>
          <p14:tracePt t="10103" x="1198563" y="3263900"/>
          <p14:tracePt t="10111" x="1239838" y="3263900"/>
          <p14:tracePt t="10120" x="1308100" y="3246438"/>
          <p14:tracePt t="10132" x="1350963" y="3246438"/>
          <p14:tracePt t="10135" x="1435100" y="3246438"/>
          <p14:tracePt t="10145" x="1554163" y="3221038"/>
          <p14:tracePt t="10152" x="1622425" y="3203575"/>
          <p14:tracePt t="10162" x="1716088" y="3170238"/>
          <p14:tracePt t="10167" x="1784350" y="3152775"/>
          <p14:tracePt t="10178" x="1878013" y="3135313"/>
          <p14:tracePt t="10183" x="1997075" y="3094038"/>
          <p14:tracePt t="10194" x="2090738" y="3059113"/>
          <p14:tracePt t="10199" x="2208213" y="3033713"/>
          <p14:tracePt t="10208" x="2362200" y="2974975"/>
          <p14:tracePt t="10215" x="2481263" y="2974975"/>
          <p14:tracePt t="10223" x="2600325" y="2949575"/>
          <p14:tracePt t="10231" x="2744788" y="2932113"/>
          <p14:tracePt t="10239" x="2863850" y="2906713"/>
          <p14:tracePt t="10248" x="2947988" y="2906713"/>
          <p14:tracePt t="10255" x="3041650" y="2906713"/>
          <p14:tracePt t="10263" x="3067050" y="2881313"/>
          <p14:tracePt t="10271" x="3135313" y="2863850"/>
          <p14:tracePt t="10279" x="3178175" y="2846388"/>
          <p14:tracePt t="10287" x="3211513" y="2830513"/>
          <p14:tracePt t="10296" x="3254375" y="2830513"/>
          <p14:tracePt t="10303" x="3297238" y="2830513"/>
          <p14:tracePt t="10312" x="3363913" y="2795588"/>
          <p14:tracePt t="10319" x="3457575" y="2795588"/>
          <p14:tracePt t="10327" x="3568700" y="2795588"/>
          <p14:tracePt t="10335" x="3662363" y="2795588"/>
          <p14:tracePt t="10344" x="3746500" y="2795588"/>
          <p14:tracePt t="10351" x="3916363" y="2795588"/>
          <p14:tracePt t="10361" x="4027488" y="2795588"/>
          <p14:tracePt t="10367" x="4121150" y="2795588"/>
          <p14:tracePt t="10377" x="4214813" y="2778125"/>
          <p14:tracePt t="10383" x="4298950" y="2778125"/>
          <p14:tracePt t="10395" x="4341813" y="2778125"/>
          <p14:tracePt t="10399" x="4367213" y="2778125"/>
          <p14:tracePt t="10407" x="4384675" y="2770188"/>
          <p14:tracePt t="10415" x="4410075" y="2770188"/>
          <p14:tracePt t="10424" x="4435475" y="2752725"/>
          <p14:tracePt t="10487" x="4451350" y="2744788"/>
          <p14:tracePt t="10495" x="4451350" y="2727325"/>
          <p14:tracePt t="10511" x="4451350" y="2701925"/>
          <p14:tracePt t="10519" x="4451350" y="2676525"/>
          <p14:tracePt t="10527" x="4451350" y="2651125"/>
          <p14:tracePt t="10535" x="4451350" y="2608263"/>
          <p14:tracePt t="10543" x="4425950" y="2557463"/>
          <p14:tracePt t="10551" x="4392613" y="2489200"/>
          <p14:tracePt t="10559" x="4332288" y="2387600"/>
          <p14:tracePt t="10567" x="4248150" y="2286000"/>
          <p14:tracePt t="10576" x="4171950" y="2184400"/>
          <p14:tracePt t="10583" x="4070350" y="2082800"/>
          <p14:tracePt t="10593" x="3933825" y="1946275"/>
          <p14:tracePt t="10599" x="3781425" y="1835150"/>
          <p14:tracePt t="10607" x="3652838" y="1751013"/>
          <p14:tracePt t="10615" x="3551238" y="1690688"/>
          <p14:tracePt t="10623" x="3482975" y="1657350"/>
          <p14:tracePt t="10631" x="3355975" y="1571625"/>
          <p14:tracePt t="10639" x="3322638" y="1571625"/>
          <p14:tracePt t="10647" x="3297238" y="1555750"/>
          <p14:tracePt t="10655" x="3254375" y="1555750"/>
          <p14:tracePt t="10665" x="3203575" y="1546225"/>
          <p14:tracePt t="10671" x="3160713" y="1546225"/>
          <p14:tracePt t="10680" x="3092450" y="1546225"/>
          <p14:tracePt t="10687" x="3049588" y="1546225"/>
          <p14:tracePt t="10696" x="2990850" y="1546225"/>
          <p14:tracePt t="10703" x="2922588" y="1546225"/>
          <p14:tracePt t="10712" x="2838450" y="1546225"/>
          <p14:tracePt t="10719" x="2719388" y="1546225"/>
          <p14:tracePt t="10727" x="2633663" y="1546225"/>
          <p14:tracePt t="10735" x="2514600" y="1571625"/>
          <p14:tracePt t="10744" x="2336800" y="1622425"/>
          <p14:tracePt t="10751" x="2268538" y="1631950"/>
          <p14:tracePt t="10761" x="2182813" y="1631950"/>
          <p14:tracePt t="10767" x="2090738" y="1657350"/>
          <p14:tracePt t="10778" x="2065338" y="1665288"/>
          <p14:tracePt t="10783" x="1997075" y="1665288"/>
          <p14:tracePt t="10794" x="1911350" y="1682750"/>
          <p14:tracePt t="10799" x="1903413" y="1682750"/>
          <p14:tracePt t="10807" x="1860550" y="1682750"/>
          <p14:tracePt t="10815" x="1835150" y="1682750"/>
          <p14:tracePt t="10823" x="1784350" y="1682750"/>
          <p14:tracePt t="10831" x="1758950" y="1682750"/>
          <p14:tracePt t="10839" x="1716088" y="1700213"/>
          <p14:tracePt t="10847" x="1682750" y="1700213"/>
          <p14:tracePt t="10855" x="1673225" y="1716088"/>
          <p14:tracePt t="10863" x="1597025" y="1741488"/>
          <p14:tracePt t="10871" x="1579563" y="1758950"/>
          <p14:tracePt t="10880" x="1538288" y="1784350"/>
          <p14:tracePt t="10895" x="1477963" y="1878013"/>
          <p14:tracePt t="10903" x="1462088" y="1895475"/>
          <p14:tracePt t="10911" x="1452563" y="1903413"/>
          <p14:tracePt t="10919" x="1435100" y="1946275"/>
          <p14:tracePt t="10927" x="1409700" y="1997075"/>
          <p14:tracePt t="10944" x="1409700" y="2039938"/>
          <p14:tracePt t="10951" x="1409700" y="2098675"/>
          <p14:tracePt t="10961" x="1409700" y="2149475"/>
          <p14:tracePt t="10967" x="1409700" y="2209800"/>
          <p14:tracePt t="10977" x="1409700" y="2278063"/>
          <p14:tracePt t="10983" x="1409700" y="2336800"/>
          <p14:tracePt t="10994" x="1409700" y="2422525"/>
          <p14:tracePt t="10999" x="1409700" y="2489200"/>
          <p14:tracePt t="11007" x="1409700" y="2592388"/>
          <p14:tracePt t="11015" x="1409700" y="2686050"/>
          <p14:tracePt t="11023" x="1409700" y="2744788"/>
          <p14:tracePt t="11031" x="1409700" y="2855913"/>
          <p14:tracePt t="11039" x="1409700" y="2897188"/>
          <p14:tracePt t="11047" x="1409700" y="2965450"/>
          <p14:tracePt t="11055" x="1409700" y="3025775"/>
          <p14:tracePt t="11064" x="1409700" y="3051175"/>
          <p14:tracePt t="11071" x="1409700" y="3101975"/>
          <p14:tracePt t="11079" x="1409700" y="3127375"/>
          <p14:tracePt t="11095" x="1409700" y="3152775"/>
          <p14:tracePt t="11103" x="1409700" y="3160713"/>
          <p14:tracePt t="11111" x="1409700" y="3178175"/>
          <p14:tracePt t="11127" x="1409700" y="3203575"/>
          <p14:tracePt t="11135" x="1409700" y="3211513"/>
          <p14:tracePt t="11144" x="1409700" y="3228975"/>
          <p14:tracePt t="11151" x="1409700" y="3238500"/>
          <p14:tracePt t="11161" x="1393825" y="3263900"/>
          <p14:tracePt t="11167" x="1393825" y="3289300"/>
          <p14:tracePt t="11177" x="1393825" y="3322638"/>
          <p14:tracePt t="11183" x="1376363" y="3365500"/>
          <p14:tracePt t="11194" x="1376363" y="3390900"/>
          <p14:tracePt t="11199" x="1376363" y="3441700"/>
          <p14:tracePt t="11207" x="1376363" y="3467100"/>
          <p14:tracePt t="11216" x="1376363" y="3509963"/>
          <p14:tracePt t="11223" x="1376363" y="3527425"/>
          <p14:tracePt t="11473" x="1368425" y="3535363"/>
          <p14:tracePt t="11656" x="1368425" y="3517900"/>
          <p14:tracePt t="11672" x="1368425" y="3509963"/>
          <p14:tracePt t="11696" x="1368425" y="3492500"/>
          <p14:tracePt t="11704" x="1368425" y="3449638"/>
          <p14:tracePt t="11719" x="1384300" y="3441700"/>
          <p14:tracePt t="11727" x="1393825" y="3433763"/>
          <p14:tracePt t="11735" x="1409700" y="3416300"/>
          <p14:tracePt t="11743" x="1435100" y="3408363"/>
          <p14:tracePt t="11751" x="1435100" y="3373438"/>
          <p14:tracePt t="11759" x="1462088" y="3348038"/>
          <p14:tracePt t="11767" x="1495425" y="3314700"/>
          <p14:tracePt t="11776" x="1538288" y="3305175"/>
          <p14:tracePt t="11783" x="1631950" y="3279775"/>
          <p14:tracePt t="11793" x="1657350" y="3279775"/>
          <p14:tracePt t="11799" x="1724025" y="3271838"/>
          <p14:tracePt t="11807" x="1749425" y="3238500"/>
          <p14:tracePt t="11831" x="1766888" y="3228975"/>
          <p14:tracePt t="11839" x="1776413" y="3211513"/>
          <p14:tracePt t="12017" x="1741488" y="3246438"/>
          <p14:tracePt t="12025" x="1647825" y="3263900"/>
          <p14:tracePt t="12033" x="1639888" y="3263900"/>
          <p14:tracePt t="12040" x="1614488" y="3263900"/>
          <p14:tracePt t="12055" x="1614488" y="3246438"/>
          <p14:tracePt t="12063" x="1622425" y="3246438"/>
          <p14:tracePt t="12071" x="1639888" y="3238500"/>
          <p14:tracePt t="12232" x="1647825" y="3254375"/>
          <p14:tracePt t="12256" x="1647825" y="3263900"/>
          <p14:tracePt t="12264" x="1682750" y="3305175"/>
          <p14:tracePt t="12271" x="1690688" y="3322638"/>
          <p14:tracePt t="12280" x="1708150" y="3348038"/>
          <p14:tracePt t="12287" x="1716088" y="3373438"/>
          <p14:tracePt t="12295" x="1749425" y="3424238"/>
          <p14:tracePt t="12303" x="1784350" y="3449638"/>
          <p14:tracePt t="12312" x="1792288" y="3467100"/>
          <p14:tracePt t="12319" x="1809750" y="3492500"/>
          <p14:tracePt t="12327" x="1852613" y="3543300"/>
          <p14:tracePt t="12335" x="1903413" y="3552825"/>
          <p14:tracePt t="12343" x="1997075" y="3611563"/>
          <p14:tracePt t="12351" x="2055813" y="3629025"/>
          <p14:tracePt t="12360" x="2182813" y="3671888"/>
          <p14:tracePt t="12367" x="2301875" y="3705225"/>
          <p14:tracePt t="12376" x="2420938" y="3730625"/>
          <p14:tracePt t="12383" x="2574925" y="3773488"/>
          <p14:tracePt t="12393" x="2693988" y="3816350"/>
          <p14:tracePt t="12399" x="2846388" y="3857625"/>
          <p14:tracePt t="12407" x="2930525" y="3875088"/>
          <p14:tracePt t="12415" x="3059113" y="3917950"/>
          <p14:tracePt t="12423" x="3117850" y="3917950"/>
          <p14:tracePt t="12431" x="3211513" y="3935413"/>
          <p14:tracePt t="12439" x="3270250" y="3935413"/>
          <p14:tracePt t="12447" x="3355975" y="3951288"/>
          <p14:tracePt t="12455" x="3475038" y="3951288"/>
          <p14:tracePt t="12463" x="3619500" y="3968750"/>
          <p14:tracePt t="12471" x="3713163" y="3968750"/>
          <p14:tracePt t="12479" x="3857625" y="4037013"/>
          <p14:tracePt t="12487" x="3976688" y="4037013"/>
          <p14:tracePt t="12495" x="4146550" y="4037013"/>
          <p14:tracePt t="12503" x="4341813" y="4037013"/>
          <p14:tracePt t="12512" x="4545013" y="4037013"/>
          <p14:tracePt t="12519" x="4740275" y="4037013"/>
          <p14:tracePt t="12528" x="4962525" y="4037013"/>
          <p14:tracePt t="12535" x="5140325" y="4037013"/>
          <p14:tracePt t="12543" x="5199063" y="4037013"/>
          <p14:tracePt t="12551" x="5310188" y="4037013"/>
          <p14:tracePt t="12560" x="5394325" y="4037013"/>
          <p14:tracePt t="12567" x="5513388" y="4037013"/>
          <p14:tracePt t="12576" x="5624513" y="4037013"/>
          <p14:tracePt t="12583" x="5794375" y="4037013"/>
          <p14:tracePt t="12593" x="5938838" y="4037013"/>
          <p14:tracePt t="12599" x="6134100" y="4037013"/>
          <p14:tracePt t="12607" x="6338888" y="4037013"/>
          <p14:tracePt t="12615" x="6473825" y="4037013"/>
          <p14:tracePt t="12623" x="6678613" y="4037013"/>
          <p14:tracePt t="12631" x="6873875" y="4037013"/>
          <p14:tracePt t="12639" x="7043738" y="4019550"/>
          <p14:tracePt t="12647" x="7221538" y="4002088"/>
          <p14:tracePt t="12655" x="7366000" y="3976688"/>
          <p14:tracePt t="12663" x="7545388" y="3960813"/>
          <p14:tracePt t="12671" x="7688263" y="3892550"/>
          <p14:tracePt t="12679" x="7842250" y="3849688"/>
          <p14:tracePt t="12687" x="7961313" y="3806825"/>
          <p14:tracePt t="12695" x="8080375" y="3790950"/>
          <p14:tracePt t="12703" x="8147050" y="3773488"/>
          <p14:tracePt t="12712" x="8240713" y="3756025"/>
          <p14:tracePt t="12719" x="8394700" y="3687763"/>
          <p14:tracePt t="12727" x="8564563" y="3671888"/>
          <p14:tracePt t="12735" x="8742363" y="3603625"/>
          <p14:tracePt t="12743" x="8921750" y="3535363"/>
          <p14:tracePt t="12751" x="9158288" y="3467100"/>
          <p14:tracePt t="12760" x="9353550" y="3441700"/>
          <p14:tracePt t="12767" x="9482138" y="3382963"/>
          <p14:tracePt t="12776" x="9652000" y="3355975"/>
          <p14:tracePt t="12783" x="9779000" y="3314700"/>
          <p14:tracePt t="12793" x="9956800" y="3246438"/>
          <p14:tracePt t="12799" x="10075863" y="3228975"/>
          <p14:tracePt t="12807" x="10169525" y="3211513"/>
          <p14:tracePt t="12815" x="10288588" y="3144838"/>
          <p14:tracePt t="12823" x="10364788" y="3109913"/>
          <p14:tracePt t="12831" x="10433050" y="3076575"/>
          <p14:tracePt t="12839" x="10458450" y="3067050"/>
          <p14:tracePt t="12847" x="10526713" y="3067050"/>
          <p14:tracePt t="12855" x="10552113" y="3051175"/>
          <p14:tracePt t="12863" x="10602913" y="3033713"/>
          <p14:tracePt t="12871" x="10645775" y="3000375"/>
          <p14:tracePt t="12879" x="10714038" y="2965450"/>
          <p14:tracePt t="12894" x="10747375" y="2957513"/>
          <p14:tracePt t="12895" x="10772775" y="2922588"/>
          <p14:tracePt t="12903" x="10790238" y="2914650"/>
          <p14:tracePt t="12919" x="10790238" y="2897188"/>
          <p14:tracePt t="12928" x="10790238" y="2855913"/>
          <p14:tracePt t="12937" x="10798175" y="2830513"/>
          <p14:tracePt t="12951" x="10798175" y="2787650"/>
          <p14:tracePt t="12959" x="10798175" y="2770188"/>
          <p14:tracePt t="12967" x="10798175" y="2762250"/>
          <p14:tracePt t="12983" x="10798175" y="2736850"/>
          <p14:tracePt t="13015" x="10798175" y="2719388"/>
          <p14:tracePt t="13023" x="10798175" y="2693988"/>
          <p14:tracePt t="13031" x="10764838" y="2668588"/>
          <p14:tracePt t="13039" x="10756900" y="2633663"/>
          <p14:tracePt t="13047" x="10739438" y="2592388"/>
          <p14:tracePt t="13055" x="10704513" y="2541588"/>
          <p14:tracePt t="13063" x="10653713" y="2473325"/>
          <p14:tracePt t="13071" x="10577513" y="2397125"/>
          <p14:tracePt t="13079" x="10475913" y="2336800"/>
          <p14:tracePt t="13087" x="10348913" y="2227263"/>
          <p14:tracePt t="13095" x="10144125" y="2159000"/>
          <p14:tracePt t="13103" x="9906000" y="2014538"/>
          <p14:tracePt t="13111" x="9694863" y="1920875"/>
          <p14:tracePt t="13119" x="9439275" y="1827213"/>
          <p14:tracePt t="13127" x="9201150" y="1758950"/>
          <p14:tracePt t="13135" x="8972550" y="1690688"/>
          <p14:tracePt t="13142" x="8716963" y="1639888"/>
          <p14:tracePt t="13151" x="8478838" y="1571625"/>
          <p14:tracePt t="13159" x="8250238" y="1530350"/>
          <p14:tracePt t="13167" x="8080375" y="1530350"/>
          <p14:tracePt t="13175" x="7935913" y="1530350"/>
          <p14:tracePt t="13183" x="7740650" y="1530350"/>
          <p14:tracePt t="13193" x="7596188" y="1530350"/>
          <p14:tracePt t="13199" x="7400925" y="1530350"/>
          <p14:tracePt t="13207" x="7170738" y="1530350"/>
          <p14:tracePt t="13215" x="7000875" y="1530350"/>
          <p14:tracePt t="13223" x="6780213" y="1530350"/>
          <p14:tracePt t="13231" x="6550025" y="1530350"/>
          <p14:tracePt t="13239" x="6321425" y="1530350"/>
          <p14:tracePt t="13247" x="6126163" y="1530350"/>
          <p14:tracePt t="13255" x="5956300" y="1530350"/>
          <p14:tracePt t="13263" x="5761038" y="1530350"/>
          <p14:tracePt t="13271" x="5591175" y="1530350"/>
          <p14:tracePt t="13279" x="5472113" y="1530350"/>
          <p14:tracePt t="13287" x="5386388" y="1530350"/>
          <p14:tracePt t="13295" x="5302250" y="1530350"/>
          <p14:tracePt t="13303" x="5267325" y="1530350"/>
          <p14:tracePt t="13311" x="5224463" y="1530350"/>
          <p14:tracePt t="13319" x="5216525" y="1530350"/>
          <p14:tracePt t="13327" x="5173663" y="1530350"/>
          <p14:tracePt t="13335" x="5157788" y="1530350"/>
          <p14:tracePt t="13343" x="5114925" y="1495425"/>
          <p14:tracePt t="13351" x="5089525" y="1495425"/>
          <p14:tracePt t="13359" x="5029200" y="1495425"/>
          <p14:tracePt t="13367" x="4995863" y="1487488"/>
          <p14:tracePt t="13376" x="4953000" y="1487488"/>
          <p14:tracePt t="13383" x="4945063" y="1470025"/>
          <p14:tracePt t="13394" x="4910138" y="1462088"/>
          <p14:tracePt t="13399" x="4868863" y="1411288"/>
          <p14:tracePt t="13407" x="4833938" y="1393825"/>
          <p14:tracePt t="13415" x="4765675" y="1343025"/>
          <p14:tracePt t="13423" x="4699000" y="1308100"/>
          <p14:tracePt t="13431" x="4664075" y="1292225"/>
          <p14:tracePt t="13439" x="4621213" y="1266825"/>
          <p14:tracePt t="13447" x="4570413" y="1231900"/>
          <p14:tracePt t="13455" x="4529138" y="1231900"/>
          <p14:tracePt t="13463" x="4460875" y="1216025"/>
          <p14:tracePt t="13471" x="4332288" y="1147763"/>
          <p14:tracePt t="13479" x="4273550" y="1138238"/>
          <p14:tracePt t="13487" x="4179888" y="1112838"/>
          <p14:tracePt t="13495" x="4111625" y="1079500"/>
          <p14:tracePt t="13503" x="4017963" y="1079500"/>
          <p14:tracePt t="13511" x="3925888" y="1062038"/>
          <p14:tracePt t="13519" x="3840163" y="1062038"/>
          <p14:tracePt t="13527" x="3797300" y="1044575"/>
          <p14:tracePt t="13535" x="3713163" y="1044575"/>
          <p14:tracePt t="13543" x="3662363" y="1044575"/>
          <p14:tracePt t="13551" x="3636963" y="1044575"/>
          <p14:tracePt t="13559" x="3576638" y="1044575"/>
          <p14:tracePt t="13567" x="3508375" y="1044575"/>
          <p14:tracePt t="13576" x="3424238" y="1044575"/>
          <p14:tracePt t="13583" x="3338513" y="1044575"/>
          <p14:tracePt t="13593" x="3254375" y="1044575"/>
          <p14:tracePt t="13599" x="3186113" y="1044575"/>
          <p14:tracePt t="13607" x="3100388" y="1044575"/>
          <p14:tracePt t="13615" x="3059113" y="1044575"/>
          <p14:tracePt t="13623" x="2990850" y="1044575"/>
          <p14:tracePt t="13631" x="2982913" y="1044575"/>
          <p14:tracePt t="13639" x="2955925" y="1044575"/>
          <p14:tracePt t="13647" x="2940050" y="1044575"/>
          <p14:tracePt t="13679" x="2914650" y="1036638"/>
          <p14:tracePt t="13761" x="2889250" y="1036638"/>
          <p14:tracePt t="13769" x="2879725" y="1036638"/>
          <p14:tracePt t="13779" x="2863850" y="1036638"/>
          <p14:tracePt t="13787" x="2854325" y="1036638"/>
          <p14:tracePt t="13794" x="2811463" y="1036638"/>
          <p14:tracePt t="13799" x="2803525" y="1036638"/>
          <p14:tracePt t="13807" x="2760663" y="1036638"/>
          <p14:tracePt t="13815" x="2709863" y="1036638"/>
          <p14:tracePt t="13823" x="2668588" y="1036638"/>
          <p14:tracePt t="13831" x="2608263" y="1036638"/>
          <p14:tracePt t="13839" x="2557463" y="1036638"/>
          <p14:tracePt t="13847" x="2514600" y="1036638"/>
          <p14:tracePt t="13855" x="2455863" y="1036638"/>
          <p14:tracePt t="13863" x="2438400" y="1036638"/>
          <p14:tracePt t="13871" x="2413000" y="1036638"/>
          <p14:tracePt t="13879" x="2370138" y="1036638"/>
          <p14:tracePt t="13895" x="2276475" y="1036638"/>
          <p14:tracePt t="13903" x="2217738" y="1036638"/>
          <p14:tracePt t="13911" x="2132013" y="1036638"/>
          <p14:tracePt t="13919" x="2065338" y="1036638"/>
          <p14:tracePt t="13927" x="2022475" y="1036638"/>
          <p14:tracePt t="13935" x="1936750" y="1036638"/>
          <p14:tracePt t="13944" x="1868488" y="1036638"/>
          <p14:tracePt t="13951" x="1809750" y="1036638"/>
          <p14:tracePt t="13960" x="1784350" y="1036638"/>
          <p14:tracePt t="13967" x="1733550" y="1036638"/>
          <p14:tracePt t="13977" x="1724025" y="1036638"/>
          <p14:tracePt t="13983" x="1708150" y="1036638"/>
          <p14:tracePt t="13994" x="1682750" y="1036638"/>
          <p14:tracePt t="14345" x="1673225" y="1054100"/>
          <p14:tracePt t="14353" x="1673225" y="1096963"/>
          <p14:tracePt t="14360" x="1673225" y="1163638"/>
          <p14:tracePt t="14367" x="1673225" y="1223963"/>
          <p14:tracePt t="14376" x="1673225" y="1241425"/>
          <p14:tracePt t="14383" x="1673225" y="1282700"/>
          <p14:tracePt t="14392" x="1673225" y="1292225"/>
          <p14:tracePt t="14399" x="1673225" y="1300163"/>
          <p14:tracePt t="14415" x="1673225" y="1317625"/>
          <p14:tracePt t="14439" x="1673225" y="1343025"/>
          <p14:tracePt t="14463" x="1673225" y="1350963"/>
          <p14:tracePt t="14471" x="1673225" y="1368425"/>
          <p14:tracePt t="14479" x="1673225" y="1376363"/>
          <p14:tracePt t="14495" x="1673225" y="1401763"/>
          <p14:tracePt t="14535" x="1657350" y="1419225"/>
          <p14:tracePt t="14592" x="1657350" y="1444625"/>
          <p14:tracePt t="14599" x="1657350" y="1470025"/>
          <p14:tracePt t="14608" x="1657350" y="1512888"/>
          <p14:tracePt t="14615" x="1657350" y="1538288"/>
          <p14:tracePt t="14624" x="1639888" y="1589088"/>
          <p14:tracePt t="14632" x="1639888" y="1649413"/>
          <p14:tracePt t="14640" x="1631950" y="1716088"/>
          <p14:tracePt t="14648" x="1606550" y="1809750"/>
          <p14:tracePt t="14656" x="1597025" y="1835150"/>
          <p14:tracePt t="14664" x="1597025" y="1903413"/>
          <p14:tracePt t="14672" x="1597025" y="1946275"/>
          <p14:tracePt t="14681" x="1579563" y="1979613"/>
          <p14:tracePt t="14687" x="1563688" y="2022475"/>
          <p14:tracePt t="14696" x="1563688" y="2047875"/>
          <p14:tracePt t="14703" x="1563688" y="2098675"/>
          <p14:tracePt t="14712" x="1554163" y="2108200"/>
          <p14:tracePt t="14719" x="1554163" y="2133600"/>
          <p14:tracePt t="14727" x="1554163" y="2159000"/>
          <p14:tracePt t="14735" x="1554163" y="2174875"/>
          <p14:tracePt t="14743" x="1554163" y="2184400"/>
          <p14:tracePt t="14751" x="1528763" y="2209800"/>
          <p14:tracePt t="14760" x="1528763" y="2235200"/>
          <p14:tracePt t="14767" x="1528763" y="2252663"/>
          <p14:tracePt t="14777" x="1528763" y="2293938"/>
          <p14:tracePt t="14783" x="1528763" y="2303463"/>
          <p14:tracePt t="14794" x="1528763" y="2328863"/>
          <p14:tracePt t="14799" x="1528763" y="2371725"/>
          <p14:tracePt t="14808" x="1528763" y="2438400"/>
          <p14:tracePt t="14815" x="1528763" y="2463800"/>
          <p14:tracePt t="14823" x="1528763" y="2506663"/>
          <p14:tracePt t="14831" x="1528763" y="2541588"/>
          <p14:tracePt t="14840" x="1528763" y="2582863"/>
          <p14:tracePt t="14847" x="1528763" y="2608263"/>
          <p14:tracePt t="14855" x="1528763" y="2660650"/>
          <p14:tracePt t="14863" x="1528763" y="2686050"/>
          <p14:tracePt t="14871" x="1528763" y="2727325"/>
          <p14:tracePt t="14880" x="1528763" y="2752725"/>
          <p14:tracePt t="14887" x="1528763" y="2805113"/>
          <p14:tracePt t="14897" x="1528763" y="2830513"/>
          <p14:tracePt t="14903" x="1528763" y="2871788"/>
          <p14:tracePt t="14911" x="1528763" y="2889250"/>
          <p14:tracePt t="14919" x="1528763" y="2914650"/>
          <p14:tracePt t="14927" x="1528763" y="2957513"/>
          <p14:tracePt t="14935" x="1528763" y="2965450"/>
          <p14:tracePt t="14944" x="1528763" y="2982913"/>
          <p14:tracePt t="14951" x="1528763" y="3008313"/>
          <p14:tracePt t="14960" x="1528763" y="3016250"/>
          <p14:tracePt t="14967" x="1528763" y="3033713"/>
          <p14:tracePt t="14977" x="1528763" y="3041650"/>
          <p14:tracePt t="14983" x="1528763" y="3067050"/>
          <p14:tracePt t="14994" x="1528763" y="3094038"/>
          <p14:tracePt t="14999" x="1528763" y="3109913"/>
          <p14:tracePt t="15015" x="1528763" y="3152775"/>
          <p14:tracePt t="15023" x="1528763" y="3160713"/>
          <p14:tracePt t="15039" x="1528763" y="3170238"/>
          <p14:tracePt t="15047" x="1528763" y="3195638"/>
          <p14:tracePt t="15055" x="1528763" y="3211513"/>
          <p14:tracePt t="15063" x="1528763" y="3221038"/>
          <p14:tracePt t="15071" x="1528763" y="3238500"/>
          <p14:tracePt t="15079" x="1528763" y="3263900"/>
          <p14:tracePt t="15087" x="1528763" y="3271838"/>
          <p14:tracePt t="15095" x="1528763" y="3289300"/>
          <p14:tracePt t="15103" x="1512888" y="3340100"/>
          <p14:tracePt t="15119" x="1512888" y="3355975"/>
          <p14:tracePt t="15127" x="1512888" y="3365500"/>
          <p14:tracePt t="15135" x="1495425" y="3408363"/>
          <p14:tracePt t="15281" x="1495425" y="3348038"/>
          <p14:tracePt t="15289" x="1495425" y="3279775"/>
          <p14:tracePt t="15298" x="1495425" y="3254375"/>
          <p14:tracePt t="15305" x="1495425" y="3195638"/>
          <p14:tracePt t="15312" x="1495425" y="3127375"/>
          <p14:tracePt t="15320" x="1520825" y="3084513"/>
          <p14:tracePt t="15328" x="1538288" y="3033713"/>
          <p14:tracePt t="15335" x="1538288" y="2974975"/>
          <p14:tracePt t="15343" x="1571625" y="2922588"/>
          <p14:tracePt t="15351" x="1571625" y="2838450"/>
          <p14:tracePt t="15359" x="1606550" y="2770188"/>
          <p14:tracePt t="15367" x="1614488" y="2719388"/>
          <p14:tracePt t="15376" x="1614488" y="2676525"/>
          <p14:tracePt t="15383" x="1631950" y="2633663"/>
          <p14:tracePt t="15393" x="1631950" y="2566988"/>
          <p14:tracePt t="15399" x="1631950" y="2524125"/>
          <p14:tracePt t="15409" x="1631950" y="2473325"/>
          <p14:tracePt t="15415" x="1647825" y="2430463"/>
          <p14:tracePt t="15423" x="1647825" y="2387600"/>
          <p14:tracePt t="15431" x="1647825" y="2336800"/>
          <p14:tracePt t="15439" x="1647825" y="2311400"/>
          <p14:tracePt t="15447" x="1647825" y="2268538"/>
          <p14:tracePt t="15455" x="1647825" y="2243138"/>
          <p14:tracePt t="15463" x="1647825" y="2227263"/>
          <p14:tracePt t="15471" x="1647825" y="2184400"/>
          <p14:tracePt t="15479" x="1647825" y="2124075"/>
          <p14:tracePt t="15487" x="1647825" y="2108200"/>
          <p14:tracePt t="15496" x="1647825" y="2082800"/>
          <p14:tracePt t="15503" x="1647825" y="2055813"/>
          <p14:tracePt t="15511" x="1647825" y="2047875"/>
          <p14:tracePt t="15519" x="1647825" y="2022475"/>
          <p14:tracePt t="15528" x="1647825" y="2005013"/>
          <p14:tracePt t="15535" x="1647825" y="1997075"/>
          <p14:tracePt t="15543" x="1665288" y="1971675"/>
          <p14:tracePt t="15551" x="1673225" y="1954213"/>
          <p14:tracePt t="15567" x="1673225" y="1928813"/>
          <p14:tracePt t="15576" x="1690688" y="1920875"/>
          <p14:tracePt t="15583" x="1698625" y="1895475"/>
          <p14:tracePt t="15593" x="1698625" y="1870075"/>
          <p14:tracePt t="15599" x="1716088" y="1835150"/>
          <p14:tracePt t="15610" x="1716088" y="1827213"/>
          <p14:tracePt t="15615" x="1733550" y="1766888"/>
          <p14:tracePt t="15623" x="1741488" y="1758950"/>
          <p14:tracePt t="15631" x="1758950" y="1700213"/>
          <p14:tracePt t="15639" x="1758950" y="1682750"/>
          <p14:tracePt t="15647" x="1766888" y="1649413"/>
          <p14:tracePt t="15655" x="1766888" y="1631950"/>
          <p14:tracePt t="15663" x="1784350" y="1571625"/>
          <p14:tracePt t="15679" x="1784350" y="1563688"/>
          <p14:tracePt t="15687" x="1784350" y="1555750"/>
          <p14:tracePt t="15696" x="1784350" y="1530350"/>
          <p14:tracePt t="15849" x="1784350" y="1563688"/>
          <p14:tracePt t="15857" x="1776413" y="1649413"/>
          <p14:tracePt t="15864" x="1733550" y="1751013"/>
          <p14:tracePt t="15871" x="1733550" y="1793875"/>
          <p14:tracePt t="15879" x="1733550" y="1852613"/>
          <p14:tracePt t="15895" x="1733550" y="1903413"/>
          <p14:tracePt t="15896" x="1733550" y="1946275"/>
          <p14:tracePt t="15903" x="1733550" y="2005013"/>
          <p14:tracePt t="15911" x="1733550" y="2073275"/>
          <p14:tracePt t="15919" x="1733550" y="2098675"/>
          <p14:tracePt t="15927" x="1733550" y="2149475"/>
          <p14:tracePt t="15935" x="1733550" y="2174875"/>
          <p14:tracePt t="15943" x="1733550" y="2235200"/>
          <p14:tracePt t="15951" x="1733550" y="2303463"/>
          <p14:tracePt t="15959" x="1716088" y="2362200"/>
          <p14:tracePt t="15967" x="1708150" y="2397125"/>
          <p14:tracePt t="15975" x="1708150" y="2455863"/>
          <p14:tracePt t="15983" x="1708150" y="2524125"/>
          <p14:tracePt t="15992" x="1708150" y="2566988"/>
          <p14:tracePt t="15999" x="1708150" y="2608263"/>
          <p14:tracePt t="16009" x="1708150" y="2693988"/>
          <p14:tracePt t="16015" x="1708150" y="2762250"/>
          <p14:tracePt t="16023" x="1708150" y="2805113"/>
          <p14:tracePt t="16031" x="1708150" y="2871788"/>
          <p14:tracePt t="16039" x="1708150" y="2914650"/>
          <p14:tracePt t="16047" x="1708150" y="2957513"/>
          <p14:tracePt t="16055" x="1708150" y="3025775"/>
          <p14:tracePt t="16063" x="1708150" y="3067050"/>
          <p14:tracePt t="16071" x="1708150" y="3094038"/>
          <p14:tracePt t="16079" x="1708150" y="3144838"/>
          <p14:tracePt t="16087" x="1708150" y="3170238"/>
          <p14:tracePt t="16095" x="1708150" y="3228975"/>
          <p14:tracePt t="16103" x="1708150" y="3314700"/>
          <p14:tracePt t="16111" x="1690688" y="3408363"/>
          <p14:tracePt t="16119" x="1665288" y="3502025"/>
          <p14:tracePt t="16128" x="1647825" y="3568700"/>
          <p14:tracePt t="16135" x="1631950" y="3687763"/>
          <p14:tracePt t="16143" x="1631950" y="3748088"/>
          <p14:tracePt t="16151" x="1631950" y="3832225"/>
          <p14:tracePt t="16159" x="1631950" y="3925888"/>
          <p14:tracePt t="16167" x="1631950" y="4011613"/>
          <p14:tracePt t="16176" x="1639888" y="4052888"/>
          <p14:tracePt t="16183" x="1657350" y="4146550"/>
          <p14:tracePt t="16192" x="1673225" y="4206875"/>
          <p14:tracePt t="16199" x="1690688" y="4275138"/>
          <p14:tracePt t="16209" x="1724025" y="4341813"/>
          <p14:tracePt t="16215" x="1724025" y="4376738"/>
          <p14:tracePt t="16223" x="1741488" y="4435475"/>
          <p14:tracePt t="16231" x="1741488" y="4460875"/>
          <p14:tracePt t="16239" x="1758950" y="4495800"/>
          <p14:tracePt t="16247" x="1758950" y="4538663"/>
          <p14:tracePt t="16255" x="1758950" y="4579938"/>
          <p14:tracePt t="16263" x="1758950" y="4614863"/>
          <p14:tracePt t="16271" x="1776413" y="4699000"/>
          <p14:tracePt t="16279" x="1776413" y="4724400"/>
          <p14:tracePt t="16287" x="1776413" y="4749800"/>
          <p14:tracePt t="16295" x="1809750" y="4818063"/>
          <p14:tracePt t="16303" x="1809750" y="4886325"/>
          <p14:tracePt t="16311" x="1817688" y="4929188"/>
          <p14:tracePt t="16319" x="1817688" y="4997450"/>
          <p14:tracePt t="16327" x="1835150" y="5038725"/>
          <p14:tracePt t="16335" x="1835150" y="5064125"/>
          <p14:tracePt t="16343" x="1852613" y="5081588"/>
          <p14:tracePt t="16351" x="1852613" y="5124450"/>
          <p14:tracePt t="16359" x="1878013" y="5167313"/>
          <p14:tracePt t="16367" x="1893888" y="5200650"/>
          <p14:tracePt t="16376" x="1893888" y="5226050"/>
          <p14:tracePt t="16383" x="1893888" y="5286375"/>
          <p14:tracePt t="16392" x="1928813" y="5337175"/>
          <p14:tracePt t="16399" x="1928813" y="5380038"/>
          <p14:tracePt t="16409" x="1979613" y="5430838"/>
          <p14:tracePt t="16415" x="1987550" y="5456238"/>
          <p14:tracePt t="16423" x="2022475" y="5507038"/>
          <p14:tracePt t="16431" x="2055813" y="5524500"/>
          <p14:tracePt t="16439" x="2065338" y="5532438"/>
          <p14:tracePt t="16447" x="2073275" y="5549900"/>
          <p14:tracePt t="16455" x="2106613" y="5575300"/>
          <p14:tracePt t="16479" x="2116138" y="5600700"/>
          <p14:tracePt t="16487" x="2132013" y="5634038"/>
          <p14:tracePt t="16495" x="2182813" y="5702300"/>
          <p14:tracePt t="16503" x="2217738" y="5770563"/>
          <p14:tracePt t="16511" x="2235200" y="5821363"/>
          <p14:tracePt t="16519" x="2286000" y="5864225"/>
          <p14:tracePt t="16528" x="2336800" y="5915025"/>
          <p14:tracePt t="16535" x="2379663" y="5965825"/>
          <p14:tracePt t="16543" x="2430463" y="5983288"/>
          <p14:tracePt t="16551" x="2497138" y="5999163"/>
          <p14:tracePt t="16559" x="2524125" y="6008688"/>
          <p14:tracePt t="16567" x="2532063" y="6008688"/>
          <p14:tracePt t="16583" x="2565400" y="6024563"/>
          <p14:tracePt t="16593" x="2574925" y="6024563"/>
          <p14:tracePt t="16599" x="2651125" y="6042025"/>
          <p14:tracePt t="16609" x="2684463" y="6067425"/>
          <p14:tracePt t="16615" x="2786063" y="6067425"/>
          <p14:tracePt t="16623" x="2930525" y="6092825"/>
          <p14:tracePt t="16631" x="3084513" y="6110288"/>
          <p14:tracePt t="16639" x="3279775" y="6110288"/>
          <p14:tracePt t="16647" x="3475038" y="6110288"/>
          <p14:tracePt t="16655" x="3619500" y="6110288"/>
          <p14:tracePt t="16663" x="3789363" y="6110288"/>
          <p14:tracePt t="16671" x="3908425" y="6110288"/>
          <p14:tracePt t="16679" x="4017963" y="6110288"/>
          <p14:tracePt t="16687" x="4146550" y="6153150"/>
          <p14:tracePt t="16695" x="4265613" y="6169025"/>
          <p14:tracePt t="16703" x="4410075" y="6194425"/>
          <p14:tracePt t="16711" x="4562475" y="6262688"/>
          <p14:tracePt t="16719" x="4706938" y="6305550"/>
          <p14:tracePt t="16728" x="4884738" y="6348413"/>
          <p14:tracePt t="16735" x="5089525" y="6391275"/>
          <p14:tracePt t="16743" x="5267325" y="6432550"/>
          <p14:tracePt t="16751" x="5497513" y="6483350"/>
          <p14:tracePt t="16759" x="5726113" y="6500813"/>
          <p14:tracePt t="16767" x="5921375" y="6500813"/>
          <p14:tracePt t="16776" x="6176963" y="6500813"/>
          <p14:tracePt t="16783" x="6346825" y="6500813"/>
          <p14:tracePt t="16793" x="6542088" y="6526213"/>
          <p14:tracePt t="16799" x="6719888" y="6551613"/>
          <p14:tracePt t="16809" x="6924675" y="6594475"/>
          <p14:tracePt t="16815" x="7153275" y="6619875"/>
          <p14:tracePt t="16823" x="7323138" y="6637338"/>
          <p14:tracePt t="16831" x="7527925" y="6662738"/>
          <p14:tracePt t="16839" x="7723188" y="6705600"/>
          <p14:tracePt t="16847" x="7926388" y="6731000"/>
          <p14:tracePt t="16855" x="8105775" y="6746875"/>
          <p14:tracePt t="16863" x="8275638" y="6772275"/>
          <p14:tracePt t="16871" x="8420100" y="6772275"/>
          <p14:tracePt t="16879" x="8564563" y="6772275"/>
          <p14:tracePt t="16887" x="8699500" y="6772275"/>
          <p14:tracePt t="16895" x="8793163" y="6772275"/>
          <p14:tracePt t="16908" x="8853488" y="6772275"/>
          <p14:tracePt t="16912" x="8921750" y="6772275"/>
          <p14:tracePt t="16919" x="8947150" y="6764338"/>
          <p14:tracePt t="16927" x="8997950" y="6731000"/>
          <p14:tracePt t="16935" x="9023350" y="6731000"/>
          <p14:tracePt t="16943" x="9082088" y="6731000"/>
          <p14:tracePt t="16951" x="9167813" y="6731000"/>
          <p14:tracePt t="16959" x="9261475" y="6731000"/>
          <p14:tracePt t="16967" x="9371013" y="6731000"/>
          <p14:tracePt t="16976" x="9490075" y="6746875"/>
          <p14:tracePt t="16983" x="9642475" y="6789738"/>
          <p14:tracePt t="16992" x="9761538" y="6824663"/>
          <p14:tracePt t="16999" x="9855200" y="6850063"/>
          <p14:tracePt t="17009" x="9923463" y="6850063"/>
          <p14:tracePt t="17063" x="10101263" y="6807200"/>
          <p14:tracePt t="17242" x="10101263" y="6781800"/>
          <p14:tracePt t="17249" x="10136188" y="6746875"/>
          <p14:tracePt t="17258" x="10169525" y="6680200"/>
          <p14:tracePt t="17267" x="10212388" y="6627813"/>
          <p14:tracePt t="17271" x="10323513" y="6526213"/>
          <p14:tracePt t="17279" x="10475913" y="6416675"/>
          <p14:tracePt t="17287" x="10518775" y="6297613"/>
          <p14:tracePt t="17295" x="10577513" y="6169025"/>
          <p14:tracePt t="17303" x="10620375" y="6016625"/>
          <p14:tracePt t="17311" x="10714038" y="5864225"/>
          <p14:tracePt t="17319" x="10747375" y="5795963"/>
          <p14:tracePt t="17327" x="10823575" y="5694363"/>
          <p14:tracePt t="17335" x="10901363" y="5616575"/>
          <p14:tracePt t="17343" x="10934700" y="5565775"/>
          <p14:tracePt t="17351" x="10934700" y="5524500"/>
          <p14:tracePt t="17359" x="10952163" y="5489575"/>
          <p14:tracePt t="17375" x="10960100" y="5481638"/>
          <p14:tracePt t="17393" x="10960100" y="5456238"/>
          <p14:tracePt t="17399" x="10960100" y="5446713"/>
          <p14:tracePt t="17415" x="10977563" y="5413375"/>
          <p14:tracePt t="17423" x="10977563" y="5387975"/>
          <p14:tracePt t="17431" x="10993438" y="5362575"/>
          <p14:tracePt t="17439" x="11002963" y="5327650"/>
          <p14:tracePt t="17447" x="11002963" y="5302250"/>
          <p14:tracePt t="17455" x="11036300" y="5235575"/>
          <p14:tracePt t="17463" x="11053763" y="5208588"/>
          <p14:tracePt t="17471" x="11071225" y="5175250"/>
          <p14:tracePt t="17479" x="11079163" y="5149850"/>
          <p14:tracePt t="17487" x="11079163" y="5141913"/>
          <p14:tracePt t="17495" x="11079163" y="5124450"/>
          <p14:tracePt t="19648" x="11079163" y="5116513"/>
          <p14:tracePt t="19880" x="11053763" y="5116513"/>
          <p14:tracePt t="19887" x="11028363" y="5116513"/>
          <p14:tracePt t="19895" x="10977563" y="5116513"/>
          <p14:tracePt t="19903" x="10968038" y="5116513"/>
          <p14:tracePt t="19911" x="10960100" y="5116513"/>
          <p14:tracePt t="19919" x="10934700" y="5116513"/>
          <p14:tracePt t="19927" x="10917238" y="5116513"/>
          <p14:tracePt t="19935" x="10909300" y="5116513"/>
          <p14:tracePt t="20032" x="10891838" y="5116513"/>
          <p14:tracePt t="20048" x="10883900" y="5091113"/>
          <p14:tracePt t="20063" x="10883900" y="5073650"/>
          <p14:tracePt t="20071" x="10883900" y="5064125"/>
          <p14:tracePt t="20087" x="10883900" y="5022850"/>
          <p14:tracePt t="20095" x="10883900" y="4997450"/>
          <p14:tracePt t="20103" x="10883900" y="4972050"/>
          <p14:tracePt t="20111" x="10883900" y="4937125"/>
          <p14:tracePt t="20119" x="10883900" y="4894263"/>
          <p14:tracePt t="20127" x="10891838" y="4843463"/>
          <p14:tracePt t="20135" x="10891838" y="4802188"/>
          <p14:tracePt t="20144" x="10891838" y="4775200"/>
          <p14:tracePt t="20151" x="10891838" y="4708525"/>
          <p14:tracePt t="20159" x="10917238" y="4665663"/>
          <p14:tracePt t="20167" x="10934700" y="4614863"/>
          <p14:tracePt t="20175" x="10952163" y="4589463"/>
          <p14:tracePt t="20183" x="10952163" y="4564063"/>
          <p14:tracePt t="20192" x="10968038" y="4513263"/>
          <p14:tracePt t="20199" x="10977563" y="4486275"/>
          <p14:tracePt t="20209" x="10993438" y="4470400"/>
          <p14:tracePt t="20215" x="10993438" y="4445000"/>
          <p14:tracePt t="20231" x="10985500" y="4435475"/>
          <p14:tracePt t="20239" x="10977563" y="4427538"/>
          <p14:tracePt t="20247" x="10926763" y="4325938"/>
          <p14:tracePt t="20255" x="10909300" y="4291013"/>
          <p14:tracePt t="20263" x="10901363" y="4283075"/>
          <p14:tracePt t="20271" x="10901363" y="4275138"/>
          <p14:tracePt t="20279" x="10901363" y="4257675"/>
          <p14:tracePt t="20432" x="10901363" y="4275138"/>
          <p14:tracePt t="20496" x="10891838" y="4291013"/>
          <p14:tracePt t="20504" x="10858500" y="4257675"/>
          <p14:tracePt t="20512" x="10848975" y="4240213"/>
          <p14:tracePt t="20519" x="10833100" y="4240213"/>
          <p14:tracePt t="20535" x="10823575" y="4197350"/>
          <p14:tracePt t="20543" x="10790238" y="4156075"/>
          <p14:tracePt t="20551" x="10772775" y="4105275"/>
          <p14:tracePt t="20559" x="10739438" y="4037013"/>
          <p14:tracePt t="20567" x="10721975" y="3951288"/>
          <p14:tracePt t="20575" x="10688638" y="3849688"/>
          <p14:tracePt t="20583" x="10663238" y="3756025"/>
          <p14:tracePt t="20592" x="10645775" y="3697288"/>
          <p14:tracePt t="20599" x="10612438" y="3619500"/>
          <p14:tracePt t="20608" x="10585450" y="3578225"/>
          <p14:tracePt t="20615" x="10585450" y="3527425"/>
          <p14:tracePt t="20623" x="10569575" y="3502025"/>
          <p14:tracePt t="20631" x="10518775" y="3433763"/>
          <p14:tracePt t="20639" x="10501313" y="3416300"/>
          <p14:tracePt t="20647" x="10501313" y="3390900"/>
          <p14:tracePt t="20655" x="10493375" y="3365500"/>
          <p14:tracePt t="20663" x="10458450" y="3330575"/>
          <p14:tracePt t="20679" x="10433050" y="3305175"/>
          <p14:tracePt t="20687" x="10374313" y="3238500"/>
          <p14:tracePt t="20695" x="10364788" y="3186113"/>
          <p14:tracePt t="20711" x="10348913" y="3144838"/>
          <p14:tracePt t="20735" x="10331450" y="3127375"/>
          <p14:tracePt t="20767" x="10323513" y="3127375"/>
          <p14:tracePt t="20775" x="10298113" y="3119438"/>
          <p14:tracePt t="20783" x="10280650" y="3101975"/>
          <p14:tracePt t="20792" x="10255250" y="3101975"/>
          <p14:tracePt t="20855" x="10245725" y="3101975"/>
          <p14:tracePt t="20863" x="10229850" y="3101975"/>
          <p14:tracePt t="20871" x="10194925" y="3101975"/>
          <p14:tracePt t="20892" x="10118725" y="3101975"/>
          <p14:tracePt t="20896" x="10075863" y="3101975"/>
          <p14:tracePt t="20903" x="9991725" y="3101975"/>
          <p14:tracePt t="20912" x="9898063" y="3101975"/>
          <p14:tracePt t="20919" x="9761538" y="3101975"/>
          <p14:tracePt t="20928" x="9591675" y="3101975"/>
          <p14:tracePt t="20935" x="9413875" y="3059113"/>
          <p14:tracePt t="20944" x="9294813" y="3059113"/>
          <p14:tracePt t="20951" x="9209088" y="3059113"/>
          <p14:tracePt t="20960" x="9124950" y="3059113"/>
          <p14:tracePt t="20967" x="9056688" y="3059113"/>
          <p14:tracePt t="20976" x="8997950" y="3041650"/>
          <p14:tracePt t="20983" x="8963025" y="3041650"/>
          <p14:tracePt t="20994" x="8937625" y="3025775"/>
          <p14:tracePt t="20999" x="8912225" y="3025775"/>
          <p14:tracePt t="21009" x="8878888" y="3016250"/>
          <p14:tracePt t="21015" x="8853488" y="3016250"/>
          <p14:tracePt t="21024" x="8843963" y="3016250"/>
          <p14:tracePt t="21031" x="8810625" y="2982913"/>
          <p14:tracePt t="21039" x="8750300" y="2974975"/>
          <p14:tracePt t="21047" x="8699500" y="2974975"/>
          <p14:tracePt t="21055" x="8658225" y="2974975"/>
          <p14:tracePt t="21064" x="8572500" y="2949575"/>
          <p14:tracePt t="21071" x="8488363" y="2949575"/>
          <p14:tracePt t="21080" x="8420100" y="2940050"/>
          <p14:tracePt t="21087" x="8369300" y="2940050"/>
          <p14:tracePt t="21095" x="8359775" y="2940050"/>
          <p14:tracePt t="21103" x="8351838" y="2940050"/>
          <p14:tracePt t="21112" x="8334375" y="2940050"/>
          <p14:tracePt t="21119" x="8308975" y="2940050"/>
          <p14:tracePt t="21128" x="8301038" y="2940050"/>
          <p14:tracePt t="21135" x="8275638" y="2940050"/>
          <p14:tracePt t="21144" x="8250238" y="2940050"/>
          <p14:tracePt t="21151" x="8215313" y="2940050"/>
          <p14:tracePt t="21160" x="8174038" y="2940050"/>
          <p14:tracePt t="21167" x="8147050" y="2940050"/>
          <p14:tracePt t="21176" x="8131175" y="2940050"/>
          <p14:tracePt t="21183" x="8105775" y="2940050"/>
          <p14:tracePt t="21193" x="8096250" y="2940050"/>
          <p14:tracePt t="21240" x="8088313" y="2940050"/>
          <p14:tracePt t="21247" x="8070850" y="2922588"/>
          <p14:tracePt t="21255" x="8062913" y="2914650"/>
          <p14:tracePt t="21271" x="8045450" y="2897188"/>
          <p14:tracePt t="21280" x="8037513" y="2897188"/>
          <p14:tracePt t="21288" x="8020050" y="2889250"/>
          <p14:tracePt t="21296" x="8012113" y="2871788"/>
          <p14:tracePt t="21303" x="8012113" y="2846388"/>
          <p14:tracePt t="21312" x="7994650" y="2820988"/>
          <p14:tracePt t="21319" x="7994650" y="2762250"/>
          <p14:tracePt t="21328" x="7994650" y="2693988"/>
          <p14:tracePt t="21335" x="7994650" y="2608263"/>
          <p14:tracePt t="21344" x="7994650" y="2549525"/>
          <p14:tracePt t="21351" x="7994650" y="2463800"/>
          <p14:tracePt t="21360" x="7994650" y="2413000"/>
          <p14:tracePt t="21367" x="7994650" y="2354263"/>
          <p14:tracePt t="21377" x="7994650" y="2303463"/>
          <p14:tracePt t="21383" x="7994650" y="2260600"/>
          <p14:tracePt t="21395" x="7994650" y="2217738"/>
          <p14:tracePt t="21399" x="7994650" y="2192338"/>
          <p14:tracePt t="21411" x="7994650" y="2159000"/>
          <p14:tracePt t="21415" x="7994650" y="2133600"/>
          <p14:tracePt t="21424" x="7994650" y="2090738"/>
          <p14:tracePt t="21431" x="7994650" y="2073275"/>
          <p14:tracePt t="21440" x="7994650" y="2047875"/>
          <p14:tracePt t="21447" x="7994650" y="2022475"/>
          <p14:tracePt t="21455" x="7994650" y="2014538"/>
          <p14:tracePt t="21463" x="7994650" y="1989138"/>
          <p14:tracePt t="21471" x="7994650" y="1963738"/>
          <p14:tracePt t="21479" x="7994650" y="1946275"/>
          <p14:tracePt t="21487" x="7994650" y="1920875"/>
          <p14:tracePt t="21496" x="7994650" y="1878013"/>
          <p14:tracePt t="21512" x="7994650" y="1860550"/>
          <p14:tracePt t="21519" x="7994650" y="1852613"/>
          <p14:tracePt t="21535" x="7994650" y="1827213"/>
          <p14:tracePt t="21544" x="7994650" y="1801813"/>
          <p14:tracePt t="21551" x="7994650" y="1784350"/>
          <p14:tracePt t="21560" x="8004175" y="1741488"/>
          <p14:tracePt t="21567" x="8004175" y="1733550"/>
          <p14:tracePt t="21577" x="8004175" y="1690688"/>
          <p14:tracePt t="21583" x="8004175" y="1665288"/>
          <p14:tracePt t="21594" x="8004175" y="1639888"/>
          <p14:tracePt t="21600" x="8004175" y="1589088"/>
          <p14:tracePt t="21610" x="8020050" y="1563688"/>
          <p14:tracePt t="21615" x="8029575" y="1538288"/>
          <p14:tracePt t="21627" x="8029575" y="1520825"/>
          <p14:tracePt t="21631" x="8045450" y="1477963"/>
          <p14:tracePt t="21640" x="8045450" y="1470025"/>
          <p14:tracePt t="21647" x="8045450" y="1452563"/>
          <p14:tracePt t="21655" x="8045450" y="1444625"/>
          <p14:tracePt t="21663" x="8045450" y="1419225"/>
          <p14:tracePt t="21728" x="8054975" y="1411288"/>
          <p14:tracePt t="21752" x="8070850" y="1393825"/>
          <p14:tracePt t="21759" x="8070850" y="1385888"/>
          <p14:tracePt t="21768" x="8070850" y="1360488"/>
          <p14:tracePt t="21779" x="8080375" y="1343025"/>
          <p14:tracePt t="21783" x="8096250" y="1333500"/>
          <p14:tracePt t="21799" x="8096250" y="1317625"/>
          <p14:tracePt t="21808" x="8096250" y="1292225"/>
          <p14:tracePt t="21815" x="8096250" y="1282700"/>
          <p14:tracePt t="21825" x="8096250" y="1274763"/>
          <p14:tracePt t="21831" x="8105775" y="1257300"/>
          <p14:tracePt t="21839" x="8105775" y="1231900"/>
          <p14:tracePt t="21847" x="8105775" y="1223963"/>
          <p14:tracePt t="21855" x="8105775" y="1206500"/>
          <p14:tracePt t="21863" x="8105775" y="1198563"/>
          <p14:tracePt t="21871" x="8121650" y="1155700"/>
          <p14:tracePt t="21903" x="8121650" y="1147763"/>
          <p14:tracePt t="21919" x="8121650" y="1130300"/>
          <p14:tracePt t="21927" x="8131175" y="1104900"/>
          <p14:tracePt t="22001" x="8147050" y="1096963"/>
          <p14:tracePt t="22011" x="8156575" y="1096963"/>
          <p14:tracePt t="22018" x="8181975" y="1096963"/>
          <p14:tracePt t="22028" x="8207375" y="1096963"/>
          <p14:tracePt t="22034" x="8240713" y="1096963"/>
          <p14:tracePt t="22043" x="8301038" y="1079500"/>
          <p14:tracePt t="22050" x="8385175" y="1079500"/>
          <p14:tracePt t="22055" x="8478838" y="1062038"/>
          <p14:tracePt t="22063" x="8572500" y="1062038"/>
          <p14:tracePt t="22071" x="8632825" y="1062038"/>
          <p14:tracePt t="22079" x="8716963" y="1062038"/>
          <p14:tracePt t="22087" x="8802688" y="1062038"/>
          <p14:tracePt t="22095" x="8869363" y="1062038"/>
          <p14:tracePt t="22103" x="8929688" y="1062038"/>
          <p14:tracePt t="22111" x="8997950" y="1062038"/>
          <p14:tracePt t="22119" x="9056688" y="1062038"/>
          <p14:tracePt t="22128" x="9142413" y="1062038"/>
          <p14:tracePt t="22135" x="9209088" y="1062038"/>
          <p14:tracePt t="22143" x="9251950" y="1062038"/>
          <p14:tracePt t="22151" x="9294813" y="1062038"/>
          <p14:tracePt t="22159" x="9328150" y="1062038"/>
          <p14:tracePt t="22167" x="9353550" y="1062038"/>
          <p14:tracePt t="22232" x="9380538" y="1062038"/>
          <p14:tracePt t="22241" x="9447213" y="1087438"/>
          <p14:tracePt t="22248" x="9532938" y="1087438"/>
          <p14:tracePt t="22257" x="9601200" y="1087438"/>
          <p14:tracePt t="22268" x="9685338" y="1104900"/>
          <p14:tracePt t="22274" x="9736138" y="1112838"/>
          <p14:tracePt t="22282" x="9779000" y="1112838"/>
          <p14:tracePt t="22288" x="9804400" y="1112838"/>
          <p14:tracePt t="22297" x="9872663" y="1112838"/>
          <p14:tracePt t="22304" x="9880600" y="1112838"/>
          <p14:tracePt t="22320" x="9906000" y="1112838"/>
          <p14:tracePt t="22360" x="9931400" y="1112838"/>
          <p14:tracePt t="22368" x="9999663" y="1112838"/>
          <p14:tracePt t="22375" x="10025063" y="1130300"/>
          <p14:tracePt t="22384" x="10093325" y="1130300"/>
          <p14:tracePt t="22394" x="10161588" y="1163638"/>
          <p14:tracePt t="22399" x="10220325" y="1163638"/>
          <p14:tracePt t="22410" x="10271125" y="1181100"/>
          <p14:tracePt t="22415" x="10298113" y="1181100"/>
          <p14:tracePt t="22424" x="10323513" y="1181100"/>
          <p14:tracePt t="22431" x="10331450" y="1181100"/>
          <p14:tracePt t="22504" x="10374313" y="1198563"/>
          <p14:tracePt t="22528" x="10390188" y="1241425"/>
          <p14:tracePt t="22537" x="10407650" y="1249363"/>
          <p14:tracePt t="22543" x="10415588" y="1292225"/>
          <p14:tracePt t="22554" x="10415588" y="1325563"/>
          <p14:tracePt t="22563" x="10450513" y="1368425"/>
          <p14:tracePt t="22568" x="10458450" y="1385888"/>
          <p14:tracePt t="22579" x="10458450" y="1436688"/>
          <p14:tracePt t="22584" x="10475913" y="1470025"/>
          <p14:tracePt t="22597" x="10475913" y="1477963"/>
          <p14:tracePt t="22600" x="10475913" y="1504950"/>
          <p14:tracePt t="22613" x="10475913" y="1530350"/>
          <p14:tracePt t="22615" x="10475913" y="1581150"/>
          <p14:tracePt t="22624" x="10475913" y="1606550"/>
          <p14:tracePt t="22631" x="10475913" y="1649413"/>
          <p14:tracePt t="22639" x="10475913" y="1674813"/>
          <p14:tracePt t="22647" x="10475913" y="1741488"/>
          <p14:tracePt t="22657" x="10493375" y="1827213"/>
          <p14:tracePt t="22665" x="10493375" y="1895475"/>
          <p14:tracePt t="22673" x="10526713" y="1979613"/>
          <p14:tracePt t="22683" x="10526713" y="2022475"/>
          <p14:tracePt t="22689" x="10544175" y="2116138"/>
          <p14:tracePt t="22695" x="10544175" y="2174875"/>
          <p14:tracePt t="22703" x="10560050" y="2227263"/>
          <p14:tracePt t="22712" x="10560050" y="2311400"/>
          <p14:tracePt t="22720" x="10560050" y="2336800"/>
          <p14:tracePt t="22731" x="10560050" y="2397125"/>
          <p14:tracePt t="22737" x="10560050" y="2463800"/>
          <p14:tracePt t="22744" x="10560050" y="2489200"/>
          <p14:tracePt t="22751" x="10560050" y="2557463"/>
          <p14:tracePt t="22759" x="10560050" y="2582863"/>
          <p14:tracePt t="22767" x="10560050" y="2643188"/>
          <p14:tracePt t="22775" x="10560050" y="2660650"/>
          <p14:tracePt t="22785" x="10560050" y="2693988"/>
          <p14:tracePt t="22797" x="10560050" y="2711450"/>
          <p14:tracePt t="22801" x="10560050" y="2719388"/>
          <p14:tracePt t="22815" x="10560050" y="2744788"/>
          <p14:tracePt t="22848" x="10560050" y="2762250"/>
          <p14:tracePt t="22857" x="10544175" y="2787650"/>
          <p14:tracePt t="22873" x="10534650" y="2795588"/>
          <p14:tracePt t="22960" x="10534650" y="2813050"/>
          <p14:tracePt t="22969" x="10501313" y="2838450"/>
          <p14:tracePt t="22978" x="10433050" y="2871788"/>
          <p14:tracePt t="22990" x="10364788" y="2906713"/>
          <p14:tracePt t="22994" x="10271125" y="2949575"/>
          <p14:tracePt t="23005" x="10204450" y="2965450"/>
          <p14:tracePt t="23011" x="10101263" y="3025775"/>
          <p14:tracePt t="23018" x="10075863" y="3033713"/>
          <p14:tracePt t="23024" x="10017125" y="3033713"/>
          <p14:tracePt t="23031" x="9948863" y="3033713"/>
          <p14:tracePt t="23039" x="9880600" y="3051175"/>
          <p14:tracePt t="23048" x="9786938" y="3094038"/>
          <p14:tracePt t="23057" x="9745663" y="3094038"/>
          <p14:tracePt t="23064" x="9609138" y="3094038"/>
          <p14:tracePt t="23071" x="9523413" y="3109913"/>
          <p14:tracePt t="23079" x="9472613" y="3127375"/>
          <p14:tracePt t="23087" x="9405938" y="3144838"/>
          <p14:tracePt t="23099" x="9363075" y="3186113"/>
          <p14:tracePt t="23106" x="9328150" y="3203575"/>
          <p14:tracePt t="23113" x="9286875" y="3221038"/>
          <p14:tracePt t="23119" x="9251950" y="3221038"/>
          <p14:tracePt t="23128" x="9193213" y="3254375"/>
          <p14:tracePt t="23135" x="9158288" y="3254375"/>
          <p14:tracePt t="23144" x="9099550" y="3271838"/>
          <p14:tracePt t="23151" x="9031288" y="3271838"/>
          <p14:tracePt t="23159" x="8988425" y="3271838"/>
          <p14:tracePt t="23168" x="8921750" y="3271838"/>
          <p14:tracePt t="23180" x="8878888" y="3271838"/>
          <p14:tracePt t="23185" x="8793163" y="3271838"/>
          <p14:tracePt t="23198" x="8734425" y="3271838"/>
          <p14:tracePt t="23201" x="8699500" y="3271838"/>
          <p14:tracePt t="23212" x="8691563" y="3271838"/>
          <p14:tracePt t="23215" x="8648700" y="3263900"/>
          <p14:tracePt t="23242" x="8640763" y="3263900"/>
          <p14:tracePt t="23251" x="8615363" y="3254375"/>
          <p14:tracePt t="23257" x="8597900" y="3254375"/>
          <p14:tracePt t="23264" x="8589963" y="3254375"/>
          <p14:tracePt t="23273" x="8564563" y="3238500"/>
          <p14:tracePt t="23282" x="8496300" y="3221038"/>
          <p14:tracePt t="23287" x="8394700" y="3160713"/>
          <p14:tracePt t="23295" x="8326438" y="3144838"/>
          <p14:tracePt t="23303" x="8207375" y="3127375"/>
          <p14:tracePt t="23315" x="8037513" y="3084513"/>
          <p14:tracePt t="23320" x="7885113" y="3016250"/>
          <p14:tracePt t="23328" x="7799388" y="3016250"/>
          <p14:tracePt t="23335" x="7723188" y="2982913"/>
          <p14:tracePt t="23344" x="7715250" y="2965450"/>
          <p14:tracePt t="23673" x="7697788" y="2957513"/>
          <p14:tracePt t="23689" x="7697788" y="2932113"/>
          <p14:tracePt t="23698" x="7723188" y="2897188"/>
          <p14:tracePt t="23706" x="7731125" y="2889250"/>
          <p14:tracePt t="23712" x="7766050" y="2881313"/>
          <p14:tracePt t="23719" x="7791450" y="2863850"/>
          <p14:tracePt t="23728" x="7799388" y="2846388"/>
          <p14:tracePt t="23735" x="7816850" y="2838450"/>
          <p14:tracePt t="23751" x="7842250" y="2820988"/>
          <p14:tracePt t="23831" x="7850188" y="2820988"/>
          <p14:tracePt t="23839" x="7885113" y="2813050"/>
          <p14:tracePt t="23847" x="7926388" y="2813050"/>
          <p14:tracePt t="23855" x="7935913" y="2813050"/>
          <p14:tracePt t="23863" x="7977188" y="2813050"/>
          <p14:tracePt t="23872" x="8004175" y="2813050"/>
          <p14:tracePt t="23892" x="8131175" y="2813050"/>
          <p14:tracePt t="23897" x="8181975" y="2813050"/>
          <p14:tracePt t="23904" x="8266113" y="2813050"/>
          <p14:tracePt t="23911" x="8326438" y="2813050"/>
          <p14:tracePt t="23919" x="8410575" y="2813050"/>
          <p14:tracePt t="23928" x="8496300" y="2813050"/>
          <p14:tracePt t="23935" x="8564563" y="2813050"/>
          <p14:tracePt t="23944" x="8632825" y="2778125"/>
          <p14:tracePt t="23951" x="8674100" y="2762250"/>
          <p14:tracePt t="23960" x="8699500" y="2762250"/>
          <p14:tracePt t="23967" x="8716963" y="2762250"/>
          <p14:tracePt t="23977" x="8742363" y="2744788"/>
          <p14:tracePt t="23984" x="8793163" y="2736850"/>
          <p14:tracePt t="23994" x="8853488" y="2701925"/>
          <p14:tracePt t="24000" x="8886825" y="2701925"/>
          <p14:tracePt t="24011" x="8947150" y="2686050"/>
          <p14:tracePt t="24016" x="8980488" y="2686050"/>
          <p14:tracePt t="24027" x="9023350" y="2668588"/>
          <p14:tracePt t="24031" x="9048750" y="2651125"/>
          <p14:tracePt t="24040" x="9142413" y="2617788"/>
          <p14:tracePt t="24048" x="9167813" y="2600325"/>
          <p14:tracePt t="24055" x="9218613" y="2566988"/>
          <p14:tracePt t="24064" x="9244013" y="2566988"/>
          <p14:tracePt t="24072" x="9277350" y="2524125"/>
          <p14:tracePt t="24081" x="9286875" y="2506663"/>
          <p14:tracePt t="24087" x="9328150" y="2481263"/>
          <p14:tracePt t="24096" x="9363075" y="2455863"/>
          <p14:tracePt t="24103" x="9405938" y="2422525"/>
          <p14:tracePt t="24111" x="9421813" y="2422525"/>
          <p14:tracePt t="24119" x="9447213" y="2397125"/>
          <p14:tracePt t="24128" x="9482138" y="2362200"/>
          <p14:tracePt t="24135" x="9490075" y="2362200"/>
          <p14:tracePt t="24143" x="9507538" y="2354263"/>
          <p14:tracePt t="24151" x="9550400" y="2311400"/>
          <p14:tracePt t="24159" x="9575800" y="2278063"/>
          <p14:tracePt t="24167" x="9591675" y="2252663"/>
          <p14:tracePt t="24178" x="9617075" y="2217738"/>
          <p14:tracePt t="24184" x="9634538" y="2192338"/>
          <p14:tracePt t="24194" x="9634538" y="2166938"/>
          <p14:tracePt t="24200" x="9652000" y="2116138"/>
          <p14:tracePt t="24210" x="9652000" y="2090738"/>
          <p14:tracePt t="24215" x="9652000" y="2022475"/>
          <p14:tracePt t="24227" x="9659938" y="2014538"/>
          <p14:tracePt t="24232" x="9659938" y="1971675"/>
          <p14:tracePt t="24240" x="9659938" y="1946275"/>
          <p14:tracePt t="24248" x="9659938" y="1903413"/>
          <p14:tracePt t="24256" x="9659938" y="1885950"/>
          <p14:tracePt t="24264" x="9659938" y="1878013"/>
          <p14:tracePt t="24271" x="9659938" y="1835150"/>
          <p14:tracePt t="24288" x="9659938" y="1827213"/>
          <p14:tracePt t="24296" x="9659938" y="1809750"/>
          <p14:tracePt t="24312" x="9659938" y="1801813"/>
          <p14:tracePt t="24328" x="9659938" y="1758950"/>
          <p14:tracePt t="24335" x="9642475" y="1758950"/>
          <p14:tracePt t="24344" x="9601200" y="1741488"/>
          <p14:tracePt t="24351" x="9558338" y="1741488"/>
          <p14:tracePt t="24360" x="9532938" y="1725613"/>
          <p14:tracePt t="24367" x="9498013" y="1725613"/>
          <p14:tracePt t="24377" x="9490075" y="1725613"/>
          <p14:tracePt t="24383" x="9482138" y="1725613"/>
          <p14:tracePt t="24394" x="9439275" y="1725613"/>
          <p14:tracePt t="24399" x="9413875" y="1725613"/>
          <p14:tracePt t="24411" x="9363075" y="1725613"/>
          <p14:tracePt t="24415" x="9337675" y="1725613"/>
          <p14:tracePt t="24427" x="9294813" y="1725613"/>
          <p14:tracePt t="24431" x="9269413" y="1725613"/>
          <p14:tracePt t="24440" x="9183688" y="1725613"/>
          <p14:tracePt t="24447" x="9082088" y="1758950"/>
          <p14:tracePt t="24456" x="8988425" y="1776413"/>
          <p14:tracePt t="24463" x="8929688" y="1793875"/>
          <p14:tracePt t="24472" x="8836025" y="1793875"/>
          <p14:tracePt t="24480" x="8777288" y="1809750"/>
          <p14:tracePt t="24487" x="8724900" y="1860550"/>
          <p14:tracePt t="24496" x="8632825" y="1878013"/>
          <p14:tracePt t="24503" x="8589963" y="1878013"/>
          <p14:tracePt t="24512" x="8555038" y="1895475"/>
          <p14:tracePt t="24575" x="8547100" y="1903413"/>
          <p14:tracePt t="24583" x="8547100" y="1920875"/>
          <p14:tracePt t="24591" x="8521700" y="1954213"/>
          <p14:tracePt t="24599" x="8488363" y="1989138"/>
          <p14:tracePt t="24611" x="8453438" y="2039938"/>
          <p14:tracePt t="24615" x="8402638" y="2108200"/>
          <p14:tracePt t="24627" x="8385175" y="2133600"/>
          <p14:tracePt t="24631" x="8359775" y="2184400"/>
          <p14:tracePt t="24640" x="8343900" y="2192338"/>
          <p14:tracePt t="24663" x="8343900" y="2209800"/>
          <p14:tracePt t="24672" x="8343900" y="2217738"/>
          <p14:tracePt t="24679" x="8343900" y="2235200"/>
          <p14:tracePt t="24719" x="8343900" y="2243138"/>
          <p14:tracePt t="24728" x="8343900" y="2268538"/>
          <p14:tracePt t="24735" x="8343900" y="2278063"/>
          <p14:tracePt t="24751" x="8351838" y="2311400"/>
          <p14:tracePt t="24759" x="8359775" y="2319338"/>
          <p14:tracePt t="24767" x="8377238" y="2344738"/>
          <p14:tracePt t="24776" x="8402638" y="2362200"/>
          <p14:tracePt t="24784" x="8453438" y="2379663"/>
          <p14:tracePt t="24793" x="8478838" y="2379663"/>
          <p14:tracePt t="24800" x="8504238" y="2387600"/>
          <p14:tracePt t="24810" x="8572500" y="2387600"/>
          <p14:tracePt t="24815" x="8597900" y="2405063"/>
          <p14:tracePt t="24827" x="8615363" y="2413000"/>
          <p14:tracePt t="24831" x="8640763" y="2413000"/>
          <p14:tracePt t="24848" x="8666163" y="2413000"/>
          <p14:tracePt t="24855" x="8691563" y="2413000"/>
          <p14:tracePt t="24864" x="8716963" y="2413000"/>
          <p14:tracePt t="24872" x="8785225" y="2413000"/>
          <p14:tracePt t="24879" x="8810625" y="2413000"/>
          <p14:tracePt t="24888" x="8869363" y="2413000"/>
          <p14:tracePt t="24908" x="9048750" y="2413000"/>
          <p14:tracePt t="24913" x="9132888" y="2413000"/>
          <p14:tracePt t="24919" x="9218613" y="2413000"/>
          <p14:tracePt t="24928" x="9286875" y="2413000"/>
          <p14:tracePt t="24935" x="9312275" y="2413000"/>
          <p14:tracePt t="24944" x="9380538" y="2413000"/>
          <p14:tracePt t="24951" x="9421813" y="2397125"/>
          <p14:tracePt t="24960" x="9447213" y="2397125"/>
          <p14:tracePt t="24967" x="9464675" y="2397125"/>
          <p14:tracePt t="24977" x="9507538" y="2397125"/>
          <p14:tracePt t="24983" x="9515475" y="2397125"/>
          <p14:tracePt t="24994" x="9558338" y="2397125"/>
          <p14:tracePt t="24999" x="9566275" y="2397125"/>
          <p14:tracePt t="25010" x="9591675" y="2397125"/>
          <p14:tracePt t="25015" x="9617075" y="2397125"/>
          <p14:tracePt t="25027" x="9652000" y="2379663"/>
          <p14:tracePt t="25031" x="9659938" y="2379663"/>
          <p14:tracePt t="25040" x="9720263" y="2379663"/>
          <p14:tracePt t="25048" x="9761538" y="2379663"/>
          <p14:tracePt t="25056" x="9812338" y="2354263"/>
          <p14:tracePt t="25072" x="9855200" y="2354263"/>
          <p14:tracePt t="25079" x="9872663" y="2354263"/>
          <p14:tracePt t="25087" x="9880600" y="2354263"/>
          <p14:tracePt t="25096" x="9890125" y="2336800"/>
          <p14:tracePt t="25103" x="9915525" y="2336800"/>
          <p14:tracePt t="25112" x="9931400" y="2336800"/>
          <p14:tracePt t="25119" x="9991725" y="2319338"/>
          <p14:tracePt t="25128" x="10017125" y="2319338"/>
          <p14:tracePt t="25135" x="10075863" y="2303463"/>
          <p14:tracePt t="25144" x="10153650" y="2268538"/>
          <p14:tracePt t="25151" x="10245725" y="2235200"/>
          <p14:tracePt t="25159" x="10271125" y="2217738"/>
          <p14:tracePt t="25167" x="10364788" y="2184400"/>
          <p14:tracePt t="25178" x="10407650" y="2184400"/>
          <p14:tracePt t="25184" x="10425113" y="2166938"/>
          <p14:tracePt t="25194" x="10433050" y="2166938"/>
          <p14:tracePt t="25247" x="10450513" y="2192338"/>
          <p14:tracePt t="25255" x="10450513" y="2252663"/>
          <p14:tracePt t="25264" x="10442575" y="2286000"/>
          <p14:tracePt t="25271" x="10415588" y="2293938"/>
          <p14:tracePt t="25295" x="10458450" y="2293938"/>
          <p14:tracePt t="25304" x="10467975" y="2293938"/>
          <p14:tracePt t="25513" x="10493375" y="2293938"/>
          <p14:tracePt t="25521" x="10544175" y="2293938"/>
          <p14:tracePt t="25530" x="10679113" y="2235200"/>
          <p14:tracePt t="25535" x="10721975" y="2217738"/>
          <p14:tracePt t="25544" x="10756900" y="2166938"/>
          <p14:tracePt t="25551" x="10756900" y="2108200"/>
          <p14:tracePt t="25560" x="10756900" y="2090738"/>
          <p14:tracePt t="25657" x="10764838" y="2082800"/>
          <p14:tracePt t="25674" x="10782300" y="2082800"/>
          <p14:tracePt t="25688" x="10807700" y="2082800"/>
          <p14:tracePt t="25695" x="10848975" y="2082800"/>
          <p14:tracePt t="25703" x="10934700" y="2082800"/>
          <p14:tracePt t="25711" x="10977563" y="2082800"/>
          <p14:tracePt t="25719" x="11044238" y="2082800"/>
          <p14:tracePt t="25728" x="11071225" y="2082800"/>
          <p14:tracePt t="25735" x="11096625" y="2082800"/>
          <p14:tracePt t="25743" x="11163300" y="2082800"/>
          <p14:tracePt t="25751" x="11188700" y="2082800"/>
          <p14:tracePt t="25759" x="11231563" y="2082800"/>
          <p14:tracePt t="25767" x="11249025" y="2082800"/>
          <p14:tracePt t="25783" x="11256963" y="2082800"/>
          <p14:tracePt t="26088" x="11274425" y="2082800"/>
          <p14:tracePt t="33784" x="11266488" y="2082800"/>
          <p14:tracePt t="33791" x="11256963" y="2082800"/>
          <p14:tracePt t="33799" x="11198225" y="2082800"/>
          <p14:tracePt t="33810" x="11155363" y="2082800"/>
          <p14:tracePt t="33815" x="11018838" y="2082800"/>
          <p14:tracePt t="33825" x="10883900" y="2082800"/>
          <p14:tracePt t="33831" x="10714038" y="2082800"/>
          <p14:tracePt t="33841" x="10569575" y="2082800"/>
          <p14:tracePt t="33847" x="10399713" y="2082800"/>
          <p14:tracePt t="33855" x="10255250" y="2082800"/>
          <p14:tracePt t="33863" x="10110788" y="2082800"/>
          <p14:tracePt t="33871" x="9940925" y="2082800"/>
          <p14:tracePt t="33890" x="9736138" y="2082800"/>
          <p14:tracePt t="33895" x="9677400" y="2082800"/>
          <p14:tracePt t="33903" x="9626600" y="2082800"/>
          <p14:tracePt t="33919" x="9617075" y="2082800"/>
          <p14:tracePt t="33999" x="9601200" y="2082800"/>
          <p14:tracePt t="34015" x="9591675" y="2082800"/>
          <p14:tracePt t="34031" x="9566275" y="2082800"/>
          <p14:tracePt t="34040" x="9558338" y="2082800"/>
          <p14:tracePt t="34047" x="9532938" y="2082800"/>
          <p14:tracePt t="34056" x="9464675" y="2082800"/>
          <p14:tracePt t="34063" x="9396413" y="2082800"/>
          <p14:tracePt t="34071" x="9294813" y="2055813"/>
          <p14:tracePt t="34079" x="9201150" y="2055813"/>
          <p14:tracePt t="34087" x="9082088" y="2039938"/>
          <p14:tracePt t="34095" x="8937625" y="1997075"/>
          <p14:tracePt t="34103" x="8843963" y="1979613"/>
          <p14:tracePt t="34111" x="8777288" y="1963738"/>
          <p14:tracePt t="34119" x="8734425" y="1963738"/>
          <p14:tracePt t="34127" x="8683625" y="1963738"/>
          <p14:tracePt t="34143" x="8674100" y="1963738"/>
          <p14:tracePt t="34151" x="8666163" y="1954213"/>
          <p14:tracePt t="34304" x="8648700" y="1954213"/>
          <p14:tracePt t="34312" x="8605838" y="1954213"/>
          <p14:tracePt t="34320" x="8597900" y="1954213"/>
          <p14:tracePt t="34335" x="8572500" y="1954213"/>
          <p14:tracePt t="34344" x="8572500" y="1971675"/>
          <p14:tracePt t="34351" x="8555038" y="1979613"/>
          <p14:tracePt t="34367" x="8547100" y="1989138"/>
          <p14:tracePt t="34384" x="8547100" y="2005013"/>
          <p14:tracePt t="34392" x="8547100" y="2030413"/>
          <p14:tracePt t="34399" x="8547100" y="2039938"/>
          <p14:tracePt t="34409" x="8547100" y="2055813"/>
          <p14:tracePt t="34415" x="8547100" y="2090738"/>
          <p14:tracePt t="34426" x="8547100" y="2108200"/>
          <p14:tracePt t="34431" x="8547100" y="2116138"/>
          <p14:tracePt t="34442" x="8555038" y="2174875"/>
          <p14:tracePt t="34447" x="8555038" y="2200275"/>
          <p14:tracePt t="34456" x="8564563" y="2252663"/>
          <p14:tracePt t="34463" x="8564563" y="2260600"/>
          <p14:tracePt t="34472" x="8580438" y="2278063"/>
          <p14:tracePt t="34479" x="8589963" y="2311400"/>
          <p14:tracePt t="34487" x="8623300" y="2344738"/>
          <p14:tracePt t="34495" x="8632825" y="2354263"/>
          <p14:tracePt t="34504" x="8666163" y="2387600"/>
          <p14:tracePt t="34512" x="8674100" y="2397125"/>
          <p14:tracePt t="34519" x="8699500" y="2413000"/>
          <p14:tracePt t="34528" x="8750300" y="2422525"/>
          <p14:tracePt t="34543" x="8777288" y="2438400"/>
          <p14:tracePt t="34591" x="8828088" y="2455863"/>
          <p14:tracePt t="34599" x="8853488" y="2455863"/>
          <p14:tracePt t="34607" x="8912225" y="2473325"/>
          <p14:tracePt t="34615" x="8980488" y="2473325"/>
          <p14:tracePt t="34626" x="9064625" y="2489200"/>
          <p14:tracePt t="34631" x="9158288" y="2489200"/>
          <p14:tracePt t="34642" x="9244013" y="2489200"/>
          <p14:tracePt t="34647" x="9328150" y="2489200"/>
          <p14:tracePt t="34656" x="9396413" y="2489200"/>
          <p14:tracePt t="34663" x="9456738" y="2489200"/>
          <p14:tracePt t="34671" x="9498013" y="2489200"/>
          <p14:tracePt t="34679" x="9583738" y="2489200"/>
          <p14:tracePt t="34687" x="9659938" y="2463800"/>
          <p14:tracePt t="34695" x="9667875" y="2463800"/>
          <p14:tracePt t="34703" x="9710738" y="2447925"/>
          <p14:tracePt t="34712" x="9753600" y="2430463"/>
          <p14:tracePt t="34719" x="9786938" y="2430463"/>
          <p14:tracePt t="34728" x="9796463" y="2422525"/>
          <p14:tracePt t="34735" x="9839325" y="2397125"/>
          <p14:tracePt t="34744" x="9890125" y="2379663"/>
          <p14:tracePt t="34751" x="9898063" y="2362200"/>
          <p14:tracePt t="34760" x="9956800" y="2354263"/>
          <p14:tracePt t="34767" x="9983788" y="2336800"/>
          <p14:tracePt t="34776" x="10034588" y="2303463"/>
          <p14:tracePt t="34791" x="10075863" y="2303463"/>
          <p14:tracePt t="34799" x="10085388" y="2293938"/>
          <p14:tracePt t="34809" x="10101263" y="2278063"/>
          <p14:tracePt t="34815" x="10101263" y="2268538"/>
          <p14:tracePt t="34826" x="10110788" y="2260600"/>
          <p14:tracePt t="34831" x="10110788" y="2243138"/>
          <p14:tracePt t="34841" x="10110788" y="2235200"/>
          <p14:tracePt t="34847" x="10110788" y="2192338"/>
          <p14:tracePt t="34856" x="10110788" y="2174875"/>
          <p14:tracePt t="34863" x="10110788" y="2166938"/>
          <p14:tracePt t="34871" x="10110788" y="2141538"/>
          <p14:tracePt t="34880" x="10126663" y="2133600"/>
          <p14:tracePt t="34887" x="10126663" y="2116138"/>
          <p14:tracePt t="34895" x="10126663" y="2108200"/>
          <p14:tracePt t="34903" x="10126663" y="2082800"/>
          <p14:tracePt t="34911" x="10126663" y="2065338"/>
          <p14:tracePt t="34919" x="10126663" y="2055813"/>
          <p14:tracePt t="34935" x="10126663" y="2039938"/>
          <p14:tracePt t="34944" x="10126663" y="2014538"/>
          <p14:tracePt t="34951" x="10101263" y="1989138"/>
          <p14:tracePt t="34959" x="10059988" y="1971675"/>
          <p14:tracePt t="34967" x="9966325" y="1920875"/>
          <p14:tracePt t="34975" x="9898063" y="1903413"/>
          <p14:tracePt t="34983" x="9804400" y="1860550"/>
          <p14:tracePt t="34992" x="9710738" y="1827213"/>
          <p14:tracePt t="34999" x="9617075" y="1801813"/>
          <p14:tracePt t="35008" x="9523413" y="1784350"/>
          <p14:tracePt t="35015" x="9431338" y="1766888"/>
          <p14:tracePt t="35025" x="9363075" y="1733550"/>
          <p14:tracePt t="35031" x="9294813" y="1716088"/>
          <p14:tracePt t="35042" x="9209088" y="1716088"/>
          <p14:tracePt t="35048" x="9158288" y="1716088"/>
          <p14:tracePt t="35056" x="9117013" y="1716088"/>
          <p14:tracePt t="35063" x="9031288" y="1716088"/>
          <p14:tracePt t="35071" x="9005888" y="1716088"/>
          <p14:tracePt t="35079" x="8937625" y="1716088"/>
          <p14:tracePt t="35087" x="8894763" y="1716088"/>
          <p14:tracePt t="35095" x="8869363" y="1716088"/>
          <p14:tracePt t="35104" x="8853488" y="1716088"/>
          <p14:tracePt t="35111" x="8828088" y="1716088"/>
          <p14:tracePt t="35135" x="8818563" y="1716088"/>
          <p14:tracePt t="35144" x="8810625" y="1716088"/>
          <p14:tracePt t="35151" x="8793163" y="1716088"/>
          <p14:tracePt t="35160" x="8785225" y="1716088"/>
          <p14:tracePt t="35167" x="8759825" y="1725613"/>
          <p14:tracePt t="35176" x="8724900" y="1733550"/>
          <p14:tracePt t="35183" x="8658225" y="1766888"/>
          <p14:tracePt t="35192" x="8632825" y="1801813"/>
          <p14:tracePt t="35199" x="8597900" y="1819275"/>
          <p14:tracePt t="35208" x="8572500" y="1827213"/>
          <p14:tracePt t="35215" x="8555038" y="1844675"/>
          <p14:tracePt t="35226" x="8529638" y="1852613"/>
          <p14:tracePt t="35241" x="8529638" y="1870075"/>
          <p14:tracePt t="35247" x="8521700" y="1878013"/>
          <p14:tracePt t="35256" x="8504238" y="1903413"/>
          <p14:tracePt t="35263" x="8504238" y="1920875"/>
          <p14:tracePt t="35271" x="8504238" y="1946275"/>
          <p14:tracePt t="35279" x="8504238" y="1954213"/>
          <p14:tracePt t="35287" x="8504238" y="1997075"/>
          <p14:tracePt t="35295" x="8504238" y="2005013"/>
          <p14:tracePt t="35304" x="8504238" y="2047875"/>
          <p14:tracePt t="35312" x="8504238" y="2065338"/>
          <p14:tracePt t="35319" x="8496300" y="2073275"/>
          <p14:tracePt t="35328" x="8496300" y="2082800"/>
          <p14:tracePt t="35335" x="8496300" y="2108200"/>
          <p14:tracePt t="35351" x="8496300" y="2124075"/>
          <p14:tracePt t="35367" x="8496300" y="2133600"/>
          <p14:tracePt t="35383" x="8496300" y="2149475"/>
          <p14:tracePt t="35392" x="8496300" y="2192338"/>
          <p14:tracePt t="35399" x="8496300" y="2200275"/>
          <p14:tracePt t="35408" x="8496300" y="2209800"/>
          <p14:tracePt t="35415" x="8513763" y="2252663"/>
          <p14:tracePt t="35426" x="8521700" y="2268538"/>
          <p14:tracePt t="35442" x="8539163" y="2278063"/>
          <p14:tracePt t="35458" x="8564563" y="2293938"/>
          <p14:tracePt t="35463" x="8589963" y="2293938"/>
          <p14:tracePt t="35471" x="8623300" y="2319338"/>
          <p14:tracePt t="35479" x="8666163" y="2336800"/>
          <p14:tracePt t="35487" x="8699500" y="2354263"/>
          <p14:tracePt t="35495" x="8759825" y="2371725"/>
          <p14:tracePt t="35503" x="8810625" y="2371725"/>
          <p14:tracePt t="35512" x="8853488" y="2371725"/>
          <p14:tracePt t="35519" x="8894763" y="2371725"/>
          <p14:tracePt t="35528" x="8921750" y="2371725"/>
          <p14:tracePt t="35535" x="8988425" y="2371725"/>
          <p14:tracePt t="35544" x="9048750" y="2371725"/>
          <p14:tracePt t="35551" x="9117013" y="2371725"/>
          <p14:tracePt t="35559" x="9158288" y="2371725"/>
          <p14:tracePt t="35567" x="9244013" y="2371725"/>
          <p14:tracePt t="35575" x="9328150" y="2371725"/>
          <p14:tracePt t="35583" x="9396413" y="2371725"/>
          <p14:tracePt t="35592" x="9456738" y="2371725"/>
          <p14:tracePt t="35599" x="9540875" y="2371725"/>
          <p14:tracePt t="35609" x="9609138" y="2371725"/>
          <p14:tracePt t="35615" x="9652000" y="2371725"/>
          <p14:tracePt t="35626" x="9702800" y="2371725"/>
          <p14:tracePt t="35631" x="9728200" y="2371725"/>
          <p14:tracePt t="35641" x="9786938" y="2362200"/>
          <p14:tracePt t="35647" x="9839325" y="2328863"/>
          <p14:tracePt t="35656" x="9864725" y="2311400"/>
          <p14:tracePt t="35663" x="9880600" y="2311400"/>
          <p14:tracePt t="35671" x="9940925" y="2303463"/>
          <p14:tracePt t="35679" x="9983788" y="2286000"/>
          <p14:tracePt t="35687" x="10009188" y="2286000"/>
          <p14:tracePt t="35696" x="10059988" y="2252663"/>
          <p14:tracePt t="35704" x="10085388" y="2235200"/>
          <p14:tracePt t="35711" x="10118725" y="2227263"/>
          <p14:tracePt t="35719" x="10126663" y="2227263"/>
          <p14:tracePt t="35728" x="10144125" y="2209800"/>
          <p14:tracePt t="35735" x="10204450" y="2184400"/>
          <p14:tracePt t="35744" x="10212388" y="2166938"/>
          <p14:tracePt t="35751" x="10271125" y="2141538"/>
          <p14:tracePt t="35759" x="10298113" y="2141538"/>
          <p14:tracePt t="35768" x="10348913" y="2090738"/>
          <p14:tracePt t="35776" x="10374313" y="2090738"/>
          <p14:tracePt t="35784" x="10382250" y="2082800"/>
          <p14:tracePt t="35791" x="10425113" y="2082800"/>
          <p14:tracePt t="35799" x="10442575" y="2065338"/>
          <p14:tracePt t="35823" x="10450513" y="2065338"/>
          <p14:tracePt t="35953" x="10475913" y="2073275"/>
          <p14:tracePt t="35960" x="10526713" y="2124075"/>
          <p14:tracePt t="35968" x="10577513" y="2149475"/>
          <p14:tracePt t="35979" x="10602913" y="2149475"/>
          <p14:tracePt t="35983" x="10628313" y="2184400"/>
          <p14:tracePt t="35991" x="10645775" y="2192338"/>
          <p14:tracePt t="36008" x="10653713" y="2209800"/>
          <p14:tracePt t="36015" x="10671175" y="2217738"/>
          <p14:tracePt t="36025" x="10747375" y="2303463"/>
          <p14:tracePt t="36224" x="10807700" y="2379663"/>
          <p14:tracePt t="36232" x="10815638" y="2379663"/>
          <p14:tracePt t="36242" x="10909300" y="2379663"/>
          <p14:tracePt t="36249" x="11061700" y="2336800"/>
          <p14:tracePt t="36259" x="11104563" y="2311400"/>
          <p14:tracePt t="36263" x="11122025" y="2278063"/>
          <p14:tracePt t="36271" x="11122025" y="2268538"/>
          <p14:tracePt t="36376" x="11137900" y="2268538"/>
          <p14:tracePt t="36416" x="11147425" y="2268538"/>
          <p14:tracePt t="36425" x="11155363" y="2252663"/>
          <p14:tracePt t="36442" x="11172825" y="2252663"/>
          <p14:tracePt t="36456" x="11215688" y="2243138"/>
          <p14:tracePt t="36463" x="11223625" y="2227263"/>
          <p14:tracePt t="36527" x="11241088" y="2217738"/>
          <p14:tracePt t="36535" x="11282363" y="2192338"/>
          <p14:tracePt t="36551" x="11291888" y="2174875"/>
          <p14:tracePt t="42912" x="11291888" y="2166938"/>
          <p14:tracePt t="42928" x="11249025" y="2141538"/>
          <p14:tracePt t="42935" x="11215688" y="2124075"/>
          <p14:tracePt t="42944" x="11129963" y="2108200"/>
          <p14:tracePt t="42951" x="11036300" y="2065338"/>
          <p14:tracePt t="42959" x="10934700" y="2030413"/>
          <p14:tracePt t="42967" x="10790238" y="1989138"/>
          <p14:tracePt t="42975" x="10637838" y="1946275"/>
          <p14:tracePt t="42983" x="10458450" y="1878013"/>
          <p14:tracePt t="42991" x="10280650" y="1784350"/>
          <p14:tracePt t="42999" x="10075863" y="1716088"/>
          <p14:tracePt t="43008" x="9898063" y="1674813"/>
          <p14:tracePt t="43015" x="9694863" y="1606550"/>
          <p14:tracePt t="43022" x="9601200" y="1589088"/>
          <p14:tracePt t="43040" x="9447213" y="1571625"/>
          <p14:tracePt t="43047" x="9353550" y="1555750"/>
          <p14:tracePt t="43056" x="9277350" y="1495425"/>
          <p14:tracePt t="43063" x="9236075" y="1477963"/>
          <p14:tracePt t="43073" x="9183688" y="1470025"/>
          <p14:tracePt t="43079" x="9158288" y="1452563"/>
          <p14:tracePt t="43087" x="9132888" y="1436688"/>
          <p14:tracePt t="43095" x="9117013" y="1427163"/>
          <p14:tracePt t="43119" x="9107488" y="1427163"/>
          <p14:tracePt t="43127" x="9091613" y="1411288"/>
          <p14:tracePt t="43167" x="9048750" y="1401763"/>
          <p14:tracePt t="43175" x="9023350" y="1368425"/>
          <p14:tracePt t="43183" x="8997950" y="1350963"/>
          <p14:tracePt t="43191" x="8963025" y="1350963"/>
          <p14:tracePt t="43199" x="8955088" y="1343025"/>
          <p14:tracePt t="43255" x="8894763" y="1343025"/>
          <p14:tracePt t="43263" x="8836025" y="1343025"/>
          <p14:tracePt t="43272" x="8767763" y="1368425"/>
          <p14:tracePt t="43279" x="8648700" y="1385888"/>
          <p14:tracePt t="43287" x="8521700" y="1427163"/>
          <p14:tracePt t="43295" x="8402638" y="1487488"/>
          <p14:tracePt t="43303" x="8250238" y="1530350"/>
          <p14:tracePt t="43311" x="8147050" y="1589088"/>
          <p14:tracePt t="43319" x="8121650" y="1622425"/>
          <p14:tracePt t="43327" x="8088313" y="1657350"/>
          <p14:tracePt t="43351" x="8080375" y="1665288"/>
          <p14:tracePt t="43359" x="8062913" y="1674813"/>
          <p14:tracePt t="43375" x="8062913" y="1700213"/>
          <p14:tracePt t="43383" x="8062913" y="1716088"/>
          <p14:tracePt t="43391" x="8062913" y="1741488"/>
          <p14:tracePt t="43399" x="8062913" y="1766888"/>
          <p14:tracePt t="43407" x="8062913" y="1793875"/>
          <p14:tracePt t="43415" x="8062913" y="1844675"/>
          <p14:tracePt t="43423" x="8062913" y="1885950"/>
          <p14:tracePt t="43431" x="8062913" y="1928813"/>
          <p14:tracePt t="43439" x="8054975" y="1997075"/>
          <p14:tracePt t="43447" x="8054975" y="2022475"/>
          <p14:tracePt t="43456" x="8054975" y="2073275"/>
          <p14:tracePt t="43463" x="8054975" y="2082800"/>
          <p14:tracePt t="43479" x="8054975" y="2090738"/>
          <p14:tracePt t="43487" x="8054975" y="2108200"/>
          <p14:tracePt t="43503" x="8054975" y="2149475"/>
          <p14:tracePt t="43511" x="8070850" y="2159000"/>
          <p14:tracePt t="43519" x="8080375" y="2174875"/>
          <p14:tracePt t="43527" x="8088313" y="2184400"/>
          <p14:tracePt t="43535" x="8131175" y="2209800"/>
          <p14:tracePt t="43543" x="8147050" y="2227263"/>
          <p14:tracePt t="43551" x="8189913" y="2235200"/>
          <p14:tracePt t="43559" x="8215313" y="2252663"/>
          <p14:tracePt t="43567" x="8250238" y="2286000"/>
          <p14:tracePt t="43576" x="8291513" y="2293938"/>
          <p14:tracePt t="43583" x="8318500" y="2293938"/>
          <p14:tracePt t="43592" x="8369300" y="2311400"/>
          <p14:tracePt t="43599" x="8410575" y="2311400"/>
          <p14:tracePt t="43607" x="8496300" y="2328863"/>
          <p14:tracePt t="43615" x="8529638" y="2328863"/>
          <p14:tracePt t="43623" x="8572500" y="2328863"/>
          <p14:tracePt t="43631" x="8640763" y="2362200"/>
          <p14:tracePt t="43640" x="8683625" y="2362200"/>
          <p14:tracePt t="43647" x="8734425" y="2379663"/>
          <p14:tracePt t="43656" x="8777288" y="2379663"/>
          <p14:tracePt t="43663" x="8843963" y="2379663"/>
          <p14:tracePt t="43674" x="8904288" y="2397125"/>
          <p14:tracePt t="43679" x="8972550" y="2397125"/>
          <p14:tracePt t="43687" x="9056688" y="2397125"/>
          <p14:tracePt t="43695" x="9142413" y="2397125"/>
          <p14:tracePt t="43703" x="9209088" y="2397125"/>
          <p14:tracePt t="43711" x="9251950" y="2397125"/>
          <p14:tracePt t="43719" x="9294813" y="2397125"/>
          <p14:tracePt t="43727" x="9320213" y="2397125"/>
          <p14:tracePt t="43735" x="9371013" y="2397125"/>
          <p14:tracePt t="43743" x="9396413" y="2397125"/>
          <p14:tracePt t="43751" x="9456738" y="2397125"/>
          <p14:tracePt t="43759" x="9550400" y="2371725"/>
          <p14:tracePt t="43767" x="9591675" y="2371725"/>
          <p14:tracePt t="43775" x="9642475" y="2336800"/>
          <p14:tracePt t="43783" x="9685338" y="2319338"/>
          <p14:tracePt t="43792" x="9720263" y="2319338"/>
          <p14:tracePt t="43799" x="9745663" y="2293938"/>
          <p14:tracePt t="43807" x="9779000" y="2278063"/>
          <p14:tracePt t="43815" x="9786938" y="2278063"/>
          <p14:tracePt t="43823" x="9829800" y="2260600"/>
          <p14:tracePt t="43831" x="9855200" y="2260600"/>
          <p14:tracePt t="43840" x="9890125" y="2252663"/>
          <p14:tracePt t="43847" x="9931400" y="2217738"/>
          <p14:tracePt t="43856" x="9966325" y="2200275"/>
          <p14:tracePt t="43863" x="9991725" y="2184400"/>
          <p14:tracePt t="43874" x="9999663" y="2184400"/>
          <p14:tracePt t="43891" x="10042525" y="2174875"/>
          <p14:tracePt t="43895" x="10075863" y="2159000"/>
          <p14:tracePt t="43903" x="10085388" y="2149475"/>
          <p14:tracePt t="43911" x="10101263" y="2133600"/>
          <p14:tracePt t="43927" x="10126663" y="2124075"/>
          <p14:tracePt t="44056" x="10136188" y="2124075"/>
          <p14:tracePt t="44064" x="10161588" y="2124075"/>
          <p14:tracePt t="44075" x="10186988" y="2124075"/>
          <p14:tracePt t="44082" x="10255250" y="2124075"/>
          <p14:tracePt t="44088" x="10339388" y="2124075"/>
          <p14:tracePt t="44095" x="10399713" y="2124075"/>
          <p14:tracePt t="44103" x="10534650" y="2124075"/>
          <p14:tracePt t="44111" x="10628313" y="2149475"/>
          <p14:tracePt t="44119" x="10714038" y="2149475"/>
          <p14:tracePt t="44127" x="10782300" y="2184400"/>
          <p14:tracePt t="44143" x="10782300" y="2235200"/>
          <p14:tracePt t="44151" x="10782300" y="2243138"/>
          <p14:tracePt t="44159" x="10714038" y="2278063"/>
          <p14:tracePt t="44167" x="10704513" y="2278063"/>
          <p14:tracePt t="44376" x="10704513" y="2303463"/>
          <p14:tracePt t="44384" x="10721975" y="2293938"/>
          <p14:tracePt t="44391" x="10790238" y="2260600"/>
          <p14:tracePt t="44399" x="10807700" y="2192338"/>
          <p14:tracePt t="44415" x="10807700" y="2166938"/>
          <p14:tracePt t="44423" x="10807700" y="2159000"/>
          <p14:tracePt t="44440" x="10782300" y="2159000"/>
          <p14:tracePt t="44447" x="10764838" y="2174875"/>
          <p14:tracePt t="44456" x="10756900" y="2184400"/>
          <p14:tracePt t="44680" x="10790238" y="2184400"/>
          <p14:tracePt t="44689" x="10815638" y="2184400"/>
          <p14:tracePt t="44696" x="10823575" y="2184400"/>
          <p14:tracePt t="44704" x="10883900" y="2184400"/>
          <p14:tracePt t="44711" x="10926763" y="2184400"/>
          <p14:tracePt t="44719" x="10952163" y="2184400"/>
          <p14:tracePt t="44727" x="11018838" y="2184400"/>
          <p14:tracePt t="44735" x="11079163" y="2184400"/>
          <p14:tracePt t="44743" x="11104563" y="2184400"/>
          <p14:tracePt t="44751" x="11155363" y="2184400"/>
          <p14:tracePt t="44759" x="11163300" y="2184400"/>
          <p14:tracePt t="44775" x="11180763" y="2184400"/>
          <p14:tracePt t="44791" x="11188700" y="2184400"/>
          <p14:tracePt t="45898" x="11198225" y="2184400"/>
          <p14:tracePt t="45903" x="11198225" y="2159000"/>
          <p14:tracePt t="45911" x="11163300" y="2124075"/>
          <p14:tracePt t="45919" x="11129963" y="2108200"/>
          <p14:tracePt t="45927" x="11087100" y="2108200"/>
          <p14:tracePt t="45935" x="11061700" y="2082800"/>
          <p14:tracePt t="45967" x="11028363" y="2082800"/>
          <p14:tracePt t="45975" x="11018838" y="2082800"/>
          <p14:tracePt t="45983" x="11010900" y="2082800"/>
          <p14:tracePt t="45991" x="10968038" y="2082800"/>
          <p14:tracePt t="45999" x="10952163" y="2082800"/>
          <p14:tracePt t="46007" x="10926763" y="2065338"/>
          <p14:tracePt t="46023" x="10901363" y="2065338"/>
          <p14:tracePt t="46030" x="10891838" y="2065338"/>
          <p14:tracePt t="46039" x="10866438" y="2065338"/>
          <p14:tracePt t="46047" x="10833100" y="2065338"/>
          <p14:tracePt t="46056" x="10807700" y="2065338"/>
          <p14:tracePt t="46063" x="10764838" y="2065338"/>
          <p14:tracePt t="46072" x="10739438" y="2065338"/>
          <p14:tracePt t="46079" x="10721975" y="2065338"/>
          <p14:tracePt t="46087" x="10696575" y="2065338"/>
          <p14:tracePt t="46103" x="10688638" y="2065338"/>
          <p14:tracePt t="46111" x="10671175" y="2065338"/>
          <p14:tracePt t="46127" x="10628313" y="2065338"/>
          <p14:tracePt t="46135" x="10602913" y="2065338"/>
          <p14:tracePt t="46143" x="10544175" y="2065338"/>
          <p14:tracePt t="46151" x="10475913" y="2065338"/>
          <p14:tracePt t="46158" x="10433050" y="2065338"/>
          <p14:tracePt t="46167" x="10374313" y="2065338"/>
          <p14:tracePt t="46175" x="10306050" y="2065338"/>
          <p14:tracePt t="46183" x="10280650" y="2065338"/>
          <p14:tracePt t="46191" x="10229850" y="2047875"/>
          <p14:tracePt t="46199" x="10220325" y="2047875"/>
          <p14:tracePt t="46215" x="10204450" y="2047875"/>
          <p14:tracePt t="46223" x="10194925" y="2047875"/>
          <p14:tracePt t="46231" x="10186988" y="2047875"/>
          <p14:tracePt t="46239" x="10169525" y="2047875"/>
          <p14:tracePt t="46247" x="10161588" y="2047875"/>
          <p14:tracePt t="46256" x="10144125" y="2047875"/>
          <p14:tracePt t="46263" x="10110788" y="2047875"/>
          <p14:tracePt t="46272" x="10075863" y="2047875"/>
          <p14:tracePt t="46279" x="10017125" y="2047875"/>
          <p14:tracePt t="46287" x="9948863" y="2047875"/>
          <p14:tracePt t="46295" x="9923463" y="2047875"/>
          <p14:tracePt t="46303" x="9880600" y="2039938"/>
          <p14:tracePt t="46311" x="9796463" y="2039938"/>
          <p14:tracePt t="46319" x="9761538" y="2022475"/>
          <p14:tracePt t="46327" x="9736138" y="2005013"/>
          <p14:tracePt t="46335" x="9728200" y="1997075"/>
          <p14:tracePt t="46536" x="9728200" y="2014538"/>
          <p14:tracePt t="46552" x="9728200" y="2055813"/>
          <p14:tracePt t="46591" x="9694863" y="2073275"/>
          <p14:tracePt t="46600" x="9540875" y="2073275"/>
          <p14:tracePt t="46607" x="9371013" y="2073275"/>
          <p14:tracePt t="46616" x="9117013" y="2073275"/>
          <p14:tracePt t="46625" x="8861425" y="2073275"/>
          <p14:tracePt t="46631" x="8580438" y="2073275"/>
          <p14:tracePt t="46641" x="8240713" y="2073275"/>
          <p14:tracePt t="46647" x="7832725" y="2073275"/>
          <p14:tracePt t="46657" x="7485063" y="2073275"/>
          <p14:tracePt t="46663" x="7102475" y="2022475"/>
          <p14:tracePt t="46673" x="6737350" y="1997075"/>
          <p14:tracePt t="46679" x="6448425" y="1928813"/>
          <p14:tracePt t="46687" x="6167438" y="1878013"/>
          <p14:tracePt t="46695" x="5905500" y="1835150"/>
          <p14:tracePt t="46703" x="5735638" y="1809750"/>
          <p14:tracePt t="46711" x="5556250" y="1766888"/>
          <p14:tracePt t="46719" x="5437188" y="1725613"/>
          <p14:tracePt t="46727" x="5368925" y="1708150"/>
          <p14:tracePt t="46735" x="5318125" y="1682750"/>
          <p14:tracePt t="46743" x="5292725" y="1682750"/>
          <p14:tracePt t="46751" x="5284788" y="1682750"/>
          <p14:tracePt t="46759" x="5241925" y="1639888"/>
          <p14:tracePt t="46767" x="5224463" y="1639888"/>
          <p14:tracePt t="46775" x="5216525" y="1622425"/>
          <p14:tracePt t="46783" x="5199063" y="1614488"/>
          <p14:tracePt t="46791" x="5173663" y="1597025"/>
          <p14:tracePt t="46799" x="5148263" y="1571625"/>
          <p14:tracePt t="46847" x="5114925" y="1555750"/>
          <p14:tracePt t="46855" x="5072063" y="1538288"/>
          <p14:tracePt t="46863" x="5038725" y="1504950"/>
          <p14:tracePt t="46872" x="4978400" y="1495425"/>
          <p14:tracePt t="46879" x="4910138" y="1477963"/>
          <p14:tracePt t="46889" x="4757738" y="1411288"/>
          <p14:tracePt t="46895" x="4689475" y="1393825"/>
          <p14:tracePt t="46903" x="4595813" y="1376363"/>
          <p14:tracePt t="46911" x="4451350" y="1308100"/>
          <p14:tracePt t="46919" x="4384675" y="1292225"/>
          <p14:tracePt t="46927" x="4291013" y="1257300"/>
          <p14:tracePt t="46935" x="4197350" y="1257300"/>
          <p14:tracePt t="46943" x="4103688" y="1216025"/>
          <p14:tracePt t="46951" x="4010025" y="1198563"/>
          <p14:tracePt t="46959" x="3916363" y="1181100"/>
          <p14:tracePt t="46967" x="3832225" y="1181100"/>
          <p14:tracePt t="46976" x="3763963" y="1163638"/>
          <p14:tracePt t="46983" x="3652838" y="1163638"/>
          <p14:tracePt t="46991" x="3576638" y="1130300"/>
          <p14:tracePt t="46999" x="3492500" y="1130300"/>
          <p14:tracePt t="47008" x="3381375" y="1130300"/>
          <p14:tracePt t="47015" x="3287713" y="1130300"/>
          <p14:tracePt t="47023" x="3178175" y="1130300"/>
          <p14:tracePt t="47031" x="3059113" y="1130300"/>
          <p14:tracePt t="47039" x="2973388" y="1130300"/>
          <p14:tracePt t="47047" x="2922588" y="1130300"/>
          <p14:tracePt t="47056" x="2863850" y="1130300"/>
          <p14:tracePt t="47063" x="2803525" y="1130300"/>
          <p14:tracePt t="47073" x="2770188" y="1130300"/>
          <p14:tracePt t="47079" x="2727325" y="1130300"/>
          <p14:tracePt t="47087" x="2701925" y="1130300"/>
          <p14:tracePt t="47095" x="2676525" y="1130300"/>
          <p14:tracePt t="47103" x="2641600" y="1130300"/>
          <p14:tracePt t="47111" x="2600325" y="1130300"/>
          <p14:tracePt t="47119" x="2574925" y="1130300"/>
          <p14:tracePt t="47127" x="2524125" y="1130300"/>
          <p14:tracePt t="47135" x="2497138" y="1130300"/>
          <p14:tracePt t="47143" x="2471738" y="1130300"/>
          <p14:tracePt t="47151" x="2446338" y="1130300"/>
          <p14:tracePt t="47159" x="2430463" y="1130300"/>
          <p14:tracePt t="47167" x="2420938" y="1130300"/>
          <p14:tracePt t="47175" x="2395538" y="1130300"/>
          <p14:tracePt t="47183" x="2370138" y="1130300"/>
          <p14:tracePt t="47191" x="2352675" y="1130300"/>
          <p14:tracePt t="47199" x="2311400" y="1147763"/>
          <p14:tracePt t="47207" x="2286000" y="1163638"/>
          <p14:tracePt t="47215" x="2260600" y="1163638"/>
          <p14:tracePt t="47223" x="2208213" y="1189038"/>
          <p14:tracePt t="47231" x="2200275" y="1206500"/>
          <p14:tracePt t="47239" x="2174875" y="1216025"/>
          <p14:tracePt t="47247" x="2098675" y="1292225"/>
          <p14:tracePt t="47255" x="2055813" y="1325563"/>
          <p14:tracePt t="47263" x="1979613" y="1376363"/>
          <p14:tracePt t="47272" x="1878013" y="1452563"/>
          <p14:tracePt t="47279" x="1852613" y="1487488"/>
          <p14:tracePt t="47287" x="1801813" y="1538288"/>
          <p14:tracePt t="47295" x="1766888" y="1563688"/>
          <p14:tracePt t="47303" x="1741488" y="1597025"/>
          <p14:tracePt t="47311" x="1724025" y="1622425"/>
          <p14:tracePt t="47319" x="1708150" y="1674813"/>
          <p14:tracePt t="47327" x="1708150" y="1700213"/>
          <p14:tracePt t="47335" x="1708150" y="1708150"/>
          <p14:tracePt t="47343" x="1698625" y="1784350"/>
          <p14:tracePt t="47351" x="1698625" y="1852613"/>
          <p14:tracePt t="47359" x="1698625" y="1911350"/>
          <p14:tracePt t="47367" x="1698625" y="1979613"/>
          <p14:tracePt t="47375" x="1698625" y="2039938"/>
          <p14:tracePt t="47383" x="1698625" y="2108200"/>
          <p14:tracePt t="47391" x="1698625" y="2166938"/>
          <p14:tracePt t="47399" x="1698625" y="2252663"/>
          <p14:tracePt t="47407" x="1698625" y="2319338"/>
          <p14:tracePt t="47415" x="1698625" y="2379663"/>
          <p14:tracePt t="47423" x="1698625" y="2405063"/>
          <p14:tracePt t="47431" x="1698625" y="2422525"/>
          <p14:tracePt t="47439" x="1698625" y="2447925"/>
          <p14:tracePt t="47447" x="1698625" y="2473325"/>
          <p14:tracePt t="47456" x="1698625" y="2481263"/>
          <p14:tracePt t="47463" x="1698625" y="2506663"/>
          <p14:tracePt t="47473" x="1698625" y="2557463"/>
          <p14:tracePt t="47479" x="1698625" y="2600325"/>
          <p14:tracePt t="47487" x="1733550" y="2668588"/>
          <p14:tracePt t="47495" x="1766888" y="2719388"/>
          <p14:tracePt t="47503" x="1784350" y="2778125"/>
          <p14:tracePt t="47511" x="1843088" y="2881313"/>
          <p14:tracePt t="47519" x="1860550" y="2932113"/>
          <p14:tracePt t="47527" x="1860550" y="3016250"/>
          <p14:tracePt t="47535" x="1878013" y="3059113"/>
          <p14:tracePt t="47543" x="1878013" y="3101975"/>
          <p14:tracePt t="47551" x="1878013" y="3119438"/>
          <p14:tracePt t="47559" x="1878013" y="3160713"/>
          <p14:tracePt t="47567" x="1878013" y="3203575"/>
          <p14:tracePt t="47575" x="1878013" y="3228975"/>
          <p14:tracePt t="47624" x="1878013" y="3254375"/>
          <p14:tracePt t="47632" x="1878013" y="3305175"/>
          <p14:tracePt t="47640" x="1878013" y="3348038"/>
          <p14:tracePt t="47648" x="1878013" y="3433763"/>
          <p14:tracePt t="47659" x="1878013" y="3578225"/>
          <p14:tracePt t="47664" x="1843088" y="3697288"/>
          <p14:tracePt t="47675" x="1784350" y="3824288"/>
          <p14:tracePt t="47680" x="1708150" y="4087813"/>
          <p14:tracePt t="47688" x="1673225" y="4181475"/>
          <p14:tracePt t="47696" x="1606550" y="4384675"/>
          <p14:tracePt t="47704" x="1563688" y="4478338"/>
          <p14:tracePt t="47712" x="1546225" y="4572000"/>
          <p14:tracePt t="47719" x="1512888" y="4622800"/>
          <p14:tracePt t="47727" x="1512888" y="4648200"/>
          <p14:tracePt t="47735" x="1512888" y="4657725"/>
          <p14:tracePt t="47744" x="1512888" y="4683125"/>
          <p14:tracePt t="47775" x="1512888" y="4699000"/>
          <p14:tracePt t="47784" x="1512888" y="4708525"/>
          <p14:tracePt t="47792" x="1512888" y="4724400"/>
          <p14:tracePt t="47799" x="1512888" y="4775200"/>
          <p14:tracePt t="47807" x="1512888" y="4843463"/>
          <p14:tracePt t="47815" x="1512888" y="4903788"/>
          <p14:tracePt t="47824" x="1495425" y="4954588"/>
          <p14:tracePt t="47831" x="1487488" y="4997450"/>
          <p14:tracePt t="47841" x="1487488" y="5022850"/>
          <p14:tracePt t="47879" x="1487488" y="5056188"/>
          <p14:tracePt t="47903" x="1487488" y="5064125"/>
          <p14:tracePt t="48056" x="1470025" y="5064125"/>
          <p14:tracePt t="48065" x="1470025" y="5073650"/>
          <p14:tracePt t="48076" x="1470025" y="5091113"/>
          <p14:tracePt t="48083" x="1427163" y="5132388"/>
          <p14:tracePt t="48088" x="1435100" y="5175250"/>
          <p14:tracePt t="48095" x="1470025" y="5208588"/>
          <p14:tracePt t="48127" x="1470025" y="5268913"/>
          <p14:tracePt t="48135" x="1470025" y="5319713"/>
          <p14:tracePt t="48143" x="1487488" y="5430838"/>
          <p14:tracePt t="48151" x="1520825" y="5497513"/>
          <p14:tracePt t="48159" x="1554163" y="5591175"/>
          <p14:tracePt t="48167" x="1589088" y="5668963"/>
          <p14:tracePt t="48175" x="1622425" y="5694363"/>
          <p14:tracePt t="48183" x="1673225" y="5727700"/>
          <p14:tracePt t="48192" x="1698625" y="5727700"/>
          <p14:tracePt t="48199" x="1708150" y="5735638"/>
          <p14:tracePt t="48208" x="1733550" y="5735638"/>
          <p14:tracePt t="48392" x="1708150" y="5719763"/>
          <p14:tracePt t="48401" x="1690688" y="5719763"/>
          <p14:tracePt t="48415" x="1682750" y="5710238"/>
          <p14:tracePt t="48423" x="1657350" y="5694363"/>
          <p14:tracePt t="48431" x="1639888" y="5694363"/>
          <p14:tracePt t="48439" x="1614488" y="5668963"/>
          <p14:tracePt t="48447" x="1606550" y="5659438"/>
          <p14:tracePt t="48455" x="1563688" y="5641975"/>
          <p14:tracePt t="48463" x="1528763" y="5626100"/>
          <p14:tracePt t="48472" x="1503363" y="5626100"/>
          <p14:tracePt t="48479" x="1477963" y="5600700"/>
          <p14:tracePt t="48487" x="1462088" y="5583238"/>
          <p14:tracePt t="48527" x="1452563" y="5575300"/>
          <p14:tracePt t="48583" x="1452563" y="5549900"/>
          <p14:tracePt t="48599" x="1452563" y="5532438"/>
          <p14:tracePt t="48615" x="1452563" y="5524500"/>
          <p14:tracePt t="48631" x="1427163" y="5497513"/>
          <p14:tracePt t="48896" x="1393825" y="5497513"/>
          <p14:tracePt t="48905" x="1368425" y="5497513"/>
          <p14:tracePt t="48912" x="1343025" y="5497513"/>
          <p14:tracePt t="48919" x="1333500" y="5497513"/>
          <p14:tracePt t="48927" x="1308100" y="5497513"/>
          <p14:tracePt t="48935" x="1274763" y="5497513"/>
          <p14:tracePt t="48951" x="1265238" y="5497513"/>
          <p14:tracePt t="49209" x="1239838" y="5497513"/>
          <p14:tracePt t="49216" x="1223963" y="5497513"/>
          <p14:tracePt t="49263" x="1198563" y="5497513"/>
          <p14:tracePt t="49272" x="1189038" y="5481638"/>
          <p14:tracePt t="49279" x="1163638" y="5456238"/>
          <p14:tracePt t="49295" x="1147763" y="5456238"/>
          <p14:tracePt t="49303" x="1138238" y="5456238"/>
          <p14:tracePt t="49311" x="1130300" y="5446713"/>
          <p14:tracePt t="49319" x="1087438" y="5430838"/>
          <p14:tracePt t="49343" x="1069975" y="5421313"/>
          <p14:tracePt t="49407" x="1069975" y="5395913"/>
          <p14:tracePt t="49423" x="1062038" y="5380038"/>
          <p14:tracePt t="49439" x="1062038" y="5353050"/>
          <p14:tracePt t="49471" x="1062038" y="5345113"/>
          <p14:tracePt t="49728" x="1062038" y="5327650"/>
          <p14:tracePt t="50256" x="1044575" y="5319713"/>
          <p14:tracePt t="51648" x="1036638" y="5311775"/>
          <p14:tracePt t="51776" x="1028700" y="5311775"/>
          <p14:tracePt t="52104" x="1011238" y="5294313"/>
          <p14:tracePt t="52112" x="1011238" y="5268913"/>
          <p14:tracePt t="52120" x="1011238" y="5208588"/>
          <p14:tracePt t="52128" x="1011238" y="5141913"/>
          <p14:tracePt t="52135" x="1036638" y="5073650"/>
          <p14:tracePt t="52143" x="1095375" y="4979988"/>
          <p14:tracePt t="52151" x="1130300" y="4929188"/>
          <p14:tracePt t="52159" x="1147763" y="4878388"/>
          <p14:tracePt t="52167" x="1163638" y="4835525"/>
          <p14:tracePt t="52175" x="1173163" y="4767263"/>
          <p14:tracePt t="52183" x="1206500" y="4724400"/>
          <p14:tracePt t="52191" x="1223963" y="4673600"/>
          <p14:tracePt t="52199" x="1239838" y="4614863"/>
          <p14:tracePt t="52207" x="1300163" y="4513263"/>
          <p14:tracePt t="52215" x="1317625" y="4478338"/>
          <p14:tracePt t="52224" x="1343025" y="4435475"/>
          <p14:tracePt t="52231" x="1401763" y="4368800"/>
          <p14:tracePt t="52239" x="1435100" y="4291013"/>
          <p14:tracePt t="52247" x="1477963" y="4249738"/>
          <p14:tracePt t="52255" x="1520825" y="4171950"/>
          <p14:tracePt t="52263" x="1597025" y="4095750"/>
          <p14:tracePt t="52272" x="1647825" y="4027488"/>
          <p14:tracePt t="52279" x="1682750" y="3976688"/>
          <p14:tracePt t="52288" x="1716088" y="3883025"/>
          <p14:tracePt t="52295" x="1766888" y="3841750"/>
          <p14:tracePt t="52303" x="1843088" y="3763963"/>
          <p14:tracePt t="52311" x="1878013" y="3713163"/>
          <p14:tracePt t="52319" x="1928813" y="3646488"/>
          <p14:tracePt t="52327" x="1979613" y="3568700"/>
          <p14:tracePt t="52335" x="2030413" y="3517900"/>
          <p14:tracePt t="52343" x="2081213" y="3467100"/>
          <p14:tracePt t="52351" x="2106613" y="3459163"/>
          <p14:tracePt t="52359" x="2182813" y="3408363"/>
          <p14:tracePt t="52367" x="2251075" y="3365500"/>
          <p14:tracePt t="52375" x="2344738" y="3330575"/>
          <p14:tracePt t="52383" x="2413000" y="3297238"/>
          <p14:tracePt t="52391" x="2463800" y="3263900"/>
          <p14:tracePt t="52399" x="2557463" y="3228975"/>
          <p14:tracePt t="52410" x="2582863" y="3228975"/>
          <p14:tracePt t="52416" x="2608263" y="3211513"/>
          <p14:tracePt t="52427" x="2659063" y="3211513"/>
          <p14:tracePt t="52431" x="2684463" y="3195638"/>
          <p14:tracePt t="52439" x="2693988" y="3195638"/>
          <p14:tracePt t="52447" x="2735263" y="3186113"/>
          <p14:tracePt t="52456" x="2803525" y="3186113"/>
          <p14:tracePt t="52463" x="2846388" y="3152775"/>
          <p14:tracePt t="52472" x="2930525" y="3152775"/>
          <p14:tracePt t="52479" x="3024188" y="3135313"/>
          <p14:tracePt t="52489" x="3203575" y="3109913"/>
          <p14:tracePt t="52495" x="3398838" y="3094038"/>
          <p14:tracePt t="52503" x="3568700" y="3094038"/>
          <p14:tracePt t="52511" x="3771900" y="3041650"/>
          <p14:tracePt t="52519" x="4002088" y="3000375"/>
          <p14:tracePt t="52527" x="4205288" y="3000375"/>
          <p14:tracePt t="52535" x="4341813" y="3000375"/>
          <p14:tracePt t="52543" x="4435475" y="3000375"/>
          <p14:tracePt t="52551" x="4494213" y="2982913"/>
          <p14:tracePt t="52559" x="4511675" y="2982913"/>
          <p14:tracePt t="52567" x="4554538" y="2982913"/>
          <p14:tracePt t="52575" x="4562475" y="2982913"/>
          <p14:tracePt t="52583" x="4605338" y="2982913"/>
          <p14:tracePt t="52591" x="4646613" y="2982913"/>
          <p14:tracePt t="52599" x="4714875" y="2982913"/>
          <p14:tracePt t="52607" x="4775200" y="2982913"/>
          <p14:tracePt t="52615" x="4859338" y="2982913"/>
          <p14:tracePt t="52623" x="4884738" y="2982913"/>
          <p14:tracePt t="52631" x="4953000" y="2982913"/>
          <p14:tracePt t="52639" x="4995863" y="2982913"/>
          <p14:tracePt t="52647" x="5046663" y="2949575"/>
          <p14:tracePt t="52655" x="5089525" y="2949575"/>
          <p14:tracePt t="52663" x="5140325" y="2940050"/>
          <p14:tracePt t="52672" x="5148263" y="2940050"/>
          <p14:tracePt t="52679" x="5157788" y="2940050"/>
          <p14:tracePt t="52689" x="5173663" y="2940050"/>
          <p14:tracePt t="52719" x="5216525" y="2940050"/>
          <p14:tracePt t="52727" x="5241925" y="2922588"/>
          <p14:tracePt t="52735" x="5310188" y="2922588"/>
          <p14:tracePt t="52743" x="5411788" y="2922588"/>
          <p14:tracePt t="52751" x="5581650" y="2922588"/>
          <p14:tracePt t="52759" x="5726113" y="2922588"/>
          <p14:tracePt t="52767" x="5895975" y="2922588"/>
          <p14:tracePt t="52775" x="6015038" y="2922588"/>
          <p14:tracePt t="52783" x="6075363" y="2922588"/>
          <p14:tracePt t="52791" x="6100763" y="2922588"/>
          <p14:tracePt t="52799" x="6151563" y="2922588"/>
          <p14:tracePt t="52807" x="6159500" y="2922588"/>
          <p14:tracePt t="52823" x="6176963" y="2906713"/>
          <p14:tracePt t="52839" x="6184900" y="2906713"/>
          <p14:tracePt t="52952" x="6210300" y="2906713"/>
          <p14:tracePt t="52968" x="6219825" y="2906713"/>
          <p14:tracePt t="52976" x="6235700" y="2906713"/>
          <p14:tracePt t="52984" x="6245225" y="2906713"/>
          <p14:tracePt t="52992" x="6270625" y="2906713"/>
          <p14:tracePt t="52999" x="6296025" y="2906713"/>
          <p14:tracePt t="53007" x="6311900" y="2906713"/>
          <p14:tracePt t="53015" x="6354763" y="2906713"/>
          <p14:tracePt t="53023" x="6380163" y="2906713"/>
          <p14:tracePt t="53031" x="6423025" y="2906713"/>
          <p14:tracePt t="53040" x="6491288" y="2906713"/>
          <p14:tracePt t="53047" x="6516688" y="2906713"/>
          <p14:tracePt t="53056" x="6524625" y="2906713"/>
          <p14:tracePt t="53063" x="6550025" y="2906713"/>
          <p14:tracePt t="53305" x="6584950" y="2897188"/>
          <p14:tracePt t="53320" x="6592888" y="2881313"/>
          <p14:tracePt t="53505" x="6592888" y="2871788"/>
          <p14:tracePt t="53513" x="6550025" y="2871788"/>
          <p14:tracePt t="53520" x="6491288" y="2871788"/>
          <p14:tracePt t="53527" x="6440488" y="2871788"/>
          <p14:tracePt t="53535" x="6415088" y="2855913"/>
          <p14:tracePt t="53543" x="6397625" y="2855913"/>
          <p14:tracePt t="53583" x="6372225" y="2855913"/>
          <p14:tracePt t="53728" x="6397625" y="2855913"/>
          <p14:tracePt t="53736" x="6440488" y="2855913"/>
          <p14:tracePt t="53744" x="6499225" y="2855913"/>
          <p14:tracePt t="53751" x="6534150" y="2855913"/>
          <p14:tracePt t="53759" x="6575425" y="2855913"/>
          <p14:tracePt t="53767" x="6600825" y="2838450"/>
          <p14:tracePt t="53775" x="6635750" y="2813050"/>
          <p14:tracePt t="53783" x="6661150" y="2795588"/>
          <p14:tracePt t="53791" x="6711950" y="2778125"/>
          <p14:tracePt t="53799" x="6780213" y="2727325"/>
          <p14:tracePt t="53807" x="6831013" y="2693988"/>
          <p14:tracePt t="53815" x="6873875" y="2651125"/>
          <p14:tracePt t="53823" x="6907213" y="2617788"/>
          <p14:tracePt t="53831" x="6942138" y="2566988"/>
          <p14:tracePt t="53839" x="6942138" y="2557463"/>
          <p14:tracePt t="53847" x="6967538" y="2516188"/>
          <p14:tracePt t="53856" x="6967538" y="2489200"/>
          <p14:tracePt t="53863" x="6983413" y="2438400"/>
          <p14:tracePt t="53873" x="6983413" y="2413000"/>
          <p14:tracePt t="53890" x="6992938" y="2362200"/>
          <p14:tracePt t="53895" x="6992938" y="2354263"/>
          <p14:tracePt t="53903" x="6992938" y="2311400"/>
          <p14:tracePt t="53911" x="6992938" y="2286000"/>
          <p14:tracePt t="53919" x="6992938" y="2268538"/>
          <p14:tracePt t="53927" x="6992938" y="2243138"/>
          <p14:tracePt t="53935" x="6992938" y="2235200"/>
          <p14:tracePt t="53943" x="6992938" y="2209800"/>
          <p14:tracePt t="53951" x="6992938" y="2174875"/>
          <p14:tracePt t="53959" x="6992938" y="2149475"/>
          <p14:tracePt t="53967" x="6958013" y="2124075"/>
          <p14:tracePt t="53975" x="6942138" y="2073275"/>
          <p14:tracePt t="53983" x="6924675" y="2065338"/>
          <p14:tracePt t="53992" x="6899275" y="2047875"/>
          <p14:tracePt t="53999" x="6889750" y="2039938"/>
          <p14:tracePt t="54007" x="6873875" y="2022475"/>
          <p14:tracePt t="54015" x="6864350" y="1997075"/>
          <p14:tracePt t="54039" x="6848475" y="1954213"/>
          <p14:tracePt t="54055" x="6838950" y="1954213"/>
          <p14:tracePt t="54063" x="6823075" y="1938338"/>
          <p14:tracePt t="54073" x="6780213" y="1938338"/>
          <p14:tracePt t="54079" x="6754813" y="1920875"/>
          <p14:tracePt t="54089" x="6737350" y="1911350"/>
          <p14:tracePt t="54095" x="6678613" y="1885950"/>
          <p14:tracePt t="54111" x="6618288" y="1870075"/>
          <p14:tracePt t="54127" x="6592888" y="1870075"/>
          <p14:tracePt t="54135" x="6542088" y="1852613"/>
          <p14:tracePt t="54151" x="6534150" y="1852613"/>
          <p14:tracePt t="54159" x="6516688" y="1852613"/>
          <p14:tracePt t="54167" x="6473825" y="1835150"/>
          <p14:tracePt t="54175" x="6448425" y="1835150"/>
          <p14:tracePt t="54183" x="6423025" y="1835150"/>
          <p14:tracePt t="54191" x="6329363" y="1801813"/>
          <p14:tracePt t="54199" x="6286500" y="1801813"/>
          <p14:tracePt t="54207" x="6202363" y="1801813"/>
          <p14:tracePt t="54215" x="6116638" y="1801813"/>
          <p14:tracePt t="54223" x="6049963" y="1801813"/>
          <p14:tracePt t="54231" x="6007100" y="1801813"/>
          <p14:tracePt t="54239" x="5981700" y="1801813"/>
          <p14:tracePt t="54247" x="5930900" y="1801813"/>
          <p14:tracePt t="54255" x="5921375" y="1801813"/>
          <p14:tracePt t="54263" x="5895975" y="1801813"/>
          <p14:tracePt t="54273" x="5845175" y="1809750"/>
          <p14:tracePt t="54279" x="5819775" y="1819275"/>
          <p14:tracePt t="54289" x="5751513" y="1835150"/>
          <p14:tracePt t="54295" x="5708650" y="1835150"/>
          <p14:tracePt t="54303" x="5641975" y="1895475"/>
          <p14:tracePt t="54311" x="5591175" y="1903413"/>
          <p14:tracePt t="54319" x="5505450" y="1963738"/>
          <p14:tracePt t="54327" x="5472113" y="1979613"/>
          <p14:tracePt t="54335" x="5446713" y="1989138"/>
          <p14:tracePt t="54351" x="5429250" y="2005013"/>
          <p14:tracePt t="54367" x="5403850" y="2047875"/>
          <p14:tracePt t="54383" x="5368925" y="2073275"/>
          <p14:tracePt t="54392" x="5360988" y="2108200"/>
          <p14:tracePt t="54399" x="5343525" y="2116138"/>
          <p14:tracePt t="54408" x="5343525" y="2124075"/>
          <p14:tracePt t="54415" x="5335588" y="2166938"/>
          <p14:tracePt t="54423" x="5318125" y="2260600"/>
          <p14:tracePt t="54431" x="5302250" y="2268538"/>
          <p14:tracePt t="54439" x="5292725" y="2328863"/>
          <p14:tracePt t="54447" x="5292725" y="2371725"/>
          <p14:tracePt t="54456" x="5292725" y="2413000"/>
          <p14:tracePt t="54463" x="5292725" y="2481263"/>
          <p14:tracePt t="54472" x="5292725" y="2506663"/>
          <p14:tracePt t="54479" x="5292725" y="2532063"/>
          <p14:tracePt t="54489" x="5292725" y="2549525"/>
          <p14:tracePt t="54495" x="5292725" y="2574925"/>
          <p14:tracePt t="54503" x="5310188" y="2617788"/>
          <p14:tracePt t="54511" x="5318125" y="2633663"/>
          <p14:tracePt t="54519" x="5335588" y="2643188"/>
          <p14:tracePt t="54527" x="5335588" y="2668588"/>
          <p14:tracePt t="54535" x="5353050" y="2701925"/>
          <p14:tracePt t="54543" x="5360988" y="2711450"/>
          <p14:tracePt t="54551" x="5368925" y="2719388"/>
          <p14:tracePt t="54559" x="5368925" y="2736850"/>
          <p14:tracePt t="54567" x="5386388" y="2744788"/>
          <p14:tracePt t="54575" x="5411788" y="2778125"/>
          <p14:tracePt t="54583" x="5462588" y="2820988"/>
          <p14:tracePt t="54592" x="5505450" y="2855913"/>
          <p14:tracePt t="54599" x="5522913" y="2863850"/>
          <p14:tracePt t="54608" x="5581650" y="2897188"/>
          <p14:tracePt t="54615" x="5607050" y="2914650"/>
          <p14:tracePt t="54623" x="5657850" y="2922588"/>
          <p14:tracePt t="54631" x="5683250" y="2922588"/>
          <p14:tracePt t="54639" x="5726113" y="2940050"/>
          <p14:tracePt t="54647" x="5761038" y="2974975"/>
          <p14:tracePt t="54655" x="5802313" y="2974975"/>
          <p14:tracePt t="54663" x="5870575" y="2974975"/>
          <p14:tracePt t="54673" x="5956300" y="2990850"/>
          <p14:tracePt t="54679" x="6040438" y="2990850"/>
          <p14:tracePt t="54689" x="6134100" y="2990850"/>
          <p14:tracePt t="54695" x="6245225" y="2990850"/>
          <p14:tracePt t="54703" x="6329363" y="2990850"/>
          <p14:tracePt t="54712" x="6397625" y="2990850"/>
          <p14:tracePt t="54719" x="6508750" y="2990850"/>
          <p14:tracePt t="54727" x="6592888" y="2990850"/>
          <p14:tracePt t="54735" x="6686550" y="2982913"/>
          <p14:tracePt t="54743" x="6780213" y="2940050"/>
          <p14:tracePt t="54751" x="6848475" y="2922588"/>
          <p14:tracePt t="54759" x="6915150" y="2871788"/>
          <p14:tracePt t="54767" x="7018338" y="2813050"/>
          <p14:tracePt t="54776" x="7069138" y="2762250"/>
          <p14:tracePt t="54783" x="7119938" y="2711450"/>
          <p14:tracePt t="54792" x="7162800" y="2676525"/>
          <p14:tracePt t="54799" x="7178675" y="2651125"/>
          <p14:tracePt t="54807" x="7213600" y="2617788"/>
          <p14:tracePt t="54815" x="7221538" y="2608263"/>
          <p14:tracePt t="54823" x="7239000" y="2582863"/>
          <p14:tracePt t="54831" x="7239000" y="2574925"/>
          <p14:tracePt t="54838" x="7239000" y="2541588"/>
          <p14:tracePt t="54847" x="7246938" y="2516188"/>
          <p14:tracePt t="54856" x="7246938" y="2473325"/>
          <p14:tracePt t="54873" x="7246938" y="2447925"/>
          <p14:tracePt t="54879" x="7246938" y="2413000"/>
          <p14:tracePt t="54889" x="7246938" y="2371725"/>
          <p14:tracePt t="54895" x="7281863" y="2336800"/>
          <p14:tracePt t="54903" x="7281863" y="2293938"/>
          <p14:tracePt t="54911" x="7281863" y="2268538"/>
          <p14:tracePt t="54919" x="7281863" y="2252663"/>
          <p14:tracePt t="54940" x="7281863" y="2184400"/>
          <p14:tracePt t="54943" x="7272338" y="2141538"/>
          <p14:tracePt t="54951" x="7239000" y="2108200"/>
          <p14:tracePt t="54959" x="7196138" y="2065338"/>
          <p14:tracePt t="54967" x="7127875" y="2030413"/>
          <p14:tracePt t="54975" x="7043738" y="1954213"/>
          <p14:tracePt t="54983" x="7000875" y="1920875"/>
          <p14:tracePt t="54992" x="6932613" y="1885950"/>
          <p14:tracePt t="54999" x="6915150" y="1870075"/>
          <p14:tracePt t="55008" x="6889750" y="1860550"/>
          <p14:tracePt t="55023" x="6864350" y="1860550"/>
          <p14:tracePt t="55031" x="6856413" y="1844675"/>
          <p14:tracePt t="55039" x="6797675" y="1835150"/>
          <p14:tracePt t="55047" x="6762750" y="1801813"/>
          <p14:tracePt t="55055" x="6737350" y="1801813"/>
          <p14:tracePt t="55063" x="6711950" y="1784350"/>
          <p14:tracePt t="55072" x="6661150" y="1776413"/>
          <p14:tracePt t="55079" x="6635750" y="1776413"/>
          <p14:tracePt t="55089" x="6592888" y="1776413"/>
          <p14:tracePt t="55095" x="6524625" y="1741488"/>
          <p14:tracePt t="55103" x="6440488" y="1741488"/>
          <p14:tracePt t="55111" x="6389688" y="1725613"/>
          <p14:tracePt t="55119" x="6303963" y="1725613"/>
          <p14:tracePt t="55127" x="6235700" y="1708150"/>
          <p14:tracePt t="55135" x="6194425" y="1708150"/>
          <p14:tracePt t="55143" x="6167438" y="1708150"/>
          <p14:tracePt t="55159" x="6151563" y="1708150"/>
          <p14:tracePt t="55208" x="6100763" y="1708150"/>
          <p14:tracePt t="55216" x="6032500" y="1708150"/>
          <p14:tracePt t="55224" x="6007100" y="1708150"/>
          <p14:tracePt t="55232" x="5964238" y="1708150"/>
          <p14:tracePt t="55241" x="5895975" y="1708150"/>
          <p14:tracePt t="55248" x="5853113" y="1708150"/>
          <p14:tracePt t="55257" x="5768975" y="1708150"/>
          <p14:tracePt t="55263" x="5708650" y="1708150"/>
          <p14:tracePt t="55273" x="5657850" y="1708150"/>
          <p14:tracePt t="55279" x="5616575" y="1708150"/>
          <p14:tracePt t="55289" x="5548313" y="1708150"/>
          <p14:tracePt t="55295" x="5505450" y="1733550"/>
          <p14:tracePt t="55303" x="5480050" y="1733550"/>
          <p14:tracePt t="55311" x="5429250" y="1741488"/>
          <p14:tracePt t="55359" x="5421313" y="1758950"/>
          <p14:tracePt t="55375" x="5421313" y="1784350"/>
          <p14:tracePt t="55383" x="5421313" y="1793875"/>
          <p14:tracePt t="55391" x="5421313" y="1819275"/>
          <p14:tracePt t="55399" x="5421313" y="1852613"/>
          <p14:tracePt t="55407" x="5421313" y="1860550"/>
          <p14:tracePt t="55415" x="5421313" y="1870075"/>
          <p14:tracePt t="55423" x="5421313" y="1885950"/>
          <p14:tracePt t="55431" x="5421313" y="1911350"/>
          <p14:tracePt t="55440" x="5421313" y="1938338"/>
          <p14:tracePt t="55447" x="5437188" y="1989138"/>
          <p14:tracePt t="55455" x="5487988" y="2030413"/>
          <p14:tracePt t="55463" x="5591175" y="2090738"/>
          <p14:tracePt t="55473" x="5632450" y="2124075"/>
          <p14:tracePt t="55479" x="5683250" y="2141538"/>
          <p14:tracePt t="55489" x="5768975" y="2174875"/>
          <p14:tracePt t="55495" x="5786438" y="2192338"/>
          <p14:tracePt t="55503" x="5845175" y="2200275"/>
          <p14:tracePt t="55511" x="5853113" y="2217738"/>
          <p14:tracePt t="55519" x="5913438" y="2217738"/>
          <p14:tracePt t="55527" x="5956300" y="2243138"/>
          <p14:tracePt t="55535" x="6007100" y="2243138"/>
          <p14:tracePt t="55543" x="6049963" y="2243138"/>
          <p14:tracePt t="55551" x="6108700" y="2243138"/>
          <p14:tracePt t="55559" x="6142038" y="2243138"/>
          <p14:tracePt t="55567" x="6202363" y="2243138"/>
          <p14:tracePt t="55574" x="6261100" y="2243138"/>
          <p14:tracePt t="55583" x="6296025" y="2243138"/>
          <p14:tracePt t="55590" x="6338888" y="2243138"/>
          <p14:tracePt t="55599" x="6380163" y="2243138"/>
          <p14:tracePt t="55607" x="6430963" y="2243138"/>
          <p14:tracePt t="55615" x="6456363" y="2243138"/>
          <p14:tracePt t="55624" x="6524625" y="2227263"/>
          <p14:tracePt t="55631" x="6550025" y="2227263"/>
          <p14:tracePt t="55639" x="6618288" y="2209800"/>
          <p14:tracePt t="55647" x="6711950" y="2166938"/>
          <p14:tracePt t="55655" x="6805613" y="2133600"/>
          <p14:tracePt t="55663" x="6899275" y="2116138"/>
          <p14:tracePt t="55671" x="7018338" y="2073275"/>
          <p14:tracePt t="55679" x="7119938" y="2030413"/>
          <p14:tracePt t="55688" x="7162800" y="2014538"/>
          <p14:tracePt t="55695" x="7256463" y="1979613"/>
          <p14:tracePt t="55703" x="7323138" y="1963738"/>
          <p14:tracePt t="55711" x="7366000" y="1946275"/>
          <p14:tracePt t="55719" x="7434263" y="1895475"/>
          <p14:tracePt t="55727" x="7467600" y="1885950"/>
          <p14:tracePt t="55751" x="7477125" y="1870075"/>
          <p14:tracePt t="55783" x="7493000" y="1844675"/>
          <p14:tracePt t="55800" x="7493000" y="1819275"/>
          <p14:tracePt t="55808" x="7493000" y="1766888"/>
          <p14:tracePt t="55816" x="7493000" y="1758950"/>
          <p14:tracePt t="55824" x="7485063" y="1733550"/>
          <p14:tracePt t="55832" x="7459663" y="1700213"/>
          <p14:tracePt t="55841" x="7442200" y="1690688"/>
          <p14:tracePt t="55848" x="7416800" y="1665288"/>
          <p14:tracePt t="55858" x="7391400" y="1665288"/>
          <p14:tracePt t="55864" x="7297738" y="1606550"/>
          <p14:tracePt t="55876" x="7213600" y="1606550"/>
          <p14:tracePt t="55880" x="7094538" y="1589088"/>
          <p14:tracePt t="55892" x="6950075" y="1589088"/>
          <p14:tracePt t="55906" x="6610350" y="1589088"/>
          <p14:tracePt t="55912" x="6491288" y="1589088"/>
          <p14:tracePt t="55920" x="6405563" y="1589088"/>
          <p14:tracePt t="55928" x="6311900" y="1589088"/>
          <p14:tracePt t="55936" x="6253163" y="1589088"/>
          <p14:tracePt t="55944" x="6167438" y="1589088"/>
          <p14:tracePt t="55952" x="6126163" y="1589088"/>
          <p14:tracePt t="55961" x="6075363" y="1589088"/>
          <p14:tracePt t="55968" x="6032500" y="1589088"/>
          <p14:tracePt t="55975" x="6007100" y="1589088"/>
          <p14:tracePt t="55983" x="5981700" y="1589088"/>
          <p14:tracePt t="55991" x="5946775" y="1597025"/>
          <p14:tracePt t="55999" x="5938838" y="1597025"/>
          <p14:tracePt t="56008" x="5913438" y="1597025"/>
          <p14:tracePt t="56015" x="5862638" y="1606550"/>
          <p14:tracePt t="56024" x="5819775" y="1622425"/>
          <p14:tracePt t="56031" x="5786438" y="1639888"/>
          <p14:tracePt t="56039" x="5718175" y="1674813"/>
          <p14:tracePt t="56047" x="5708650" y="1682750"/>
          <p14:tracePt t="56056" x="5667375" y="1716088"/>
          <p14:tracePt t="56063" x="5657850" y="1716088"/>
          <p14:tracePt t="56072" x="5641975" y="1725613"/>
          <p14:tracePt t="56079" x="5632450" y="1741488"/>
          <p14:tracePt t="56089" x="5616575" y="1741488"/>
          <p14:tracePt t="56095" x="5607050" y="1751013"/>
          <p14:tracePt t="56111" x="5591175" y="1758950"/>
          <p14:tracePt t="56119" x="5581650" y="1776413"/>
          <p14:tracePt t="56127" x="5581650" y="1784350"/>
          <p14:tracePt t="56135" x="5581650" y="1809750"/>
          <p14:tracePt t="56143" x="5581650" y="1860550"/>
          <p14:tracePt t="56151" x="5565775" y="1885950"/>
          <p14:tracePt t="56159" x="5565775" y="1895475"/>
          <p14:tracePt t="56167" x="5565775" y="1938338"/>
          <p14:tracePt t="56175" x="5565775" y="1963738"/>
          <p14:tracePt t="56183" x="5565775" y="2014538"/>
          <p14:tracePt t="56199" x="5565775" y="2022475"/>
          <p14:tracePt t="56231" x="5565775" y="2047875"/>
          <p14:tracePt t="56239" x="5565775" y="2065338"/>
          <p14:tracePt t="56255" x="5565775" y="2090738"/>
          <p14:tracePt t="56264" x="5573713" y="2098675"/>
          <p14:tracePt t="56274" x="5616575" y="2141538"/>
          <p14:tracePt t="56279" x="5624513" y="2159000"/>
          <p14:tracePt t="56290" x="5667375" y="2166938"/>
          <p14:tracePt t="56295" x="5700713" y="2184400"/>
          <p14:tracePt t="56303" x="5743575" y="2200275"/>
          <p14:tracePt t="56311" x="5768975" y="2209800"/>
          <p14:tracePt t="56320" x="5862638" y="2227263"/>
          <p14:tracePt t="56328" x="5905500" y="2227263"/>
          <p14:tracePt t="56335" x="5989638" y="2227263"/>
          <p14:tracePt t="56343" x="6049963" y="2227263"/>
          <p14:tracePt t="56351" x="6134100" y="2227263"/>
          <p14:tracePt t="56359" x="6202363" y="2227263"/>
          <p14:tracePt t="56367" x="6261100" y="2227263"/>
          <p14:tracePt t="56375" x="6311900" y="2227263"/>
          <p14:tracePt t="56383" x="6338888" y="2227263"/>
          <p14:tracePt t="56391" x="6389688" y="2209800"/>
          <p14:tracePt t="56399" x="6397625" y="2209800"/>
          <p14:tracePt t="56408" x="6440488" y="2184400"/>
          <p14:tracePt t="56593" x="6430963" y="2217738"/>
          <p14:tracePt t="56601" x="6380163" y="2286000"/>
          <p14:tracePt t="56613" x="6346825" y="2387600"/>
          <p14:tracePt t="56616" x="6278563" y="2506663"/>
          <p14:tracePt t="56624" x="6278563" y="2574925"/>
          <p14:tracePt t="56631" x="6278563" y="2582863"/>
          <p14:tracePt t="56639" x="6278563" y="2600325"/>
          <p14:tracePt t="56679" x="6278563" y="2608263"/>
          <p14:tracePt t="56865" x="6270625" y="2625725"/>
          <p14:tracePt t="56895" x="6286500" y="2617788"/>
          <p14:tracePt t="56905" x="6329363" y="2617788"/>
          <p14:tracePt t="56911" x="6346825" y="2617788"/>
          <p14:tracePt t="56927" x="6354763" y="2633663"/>
          <p14:tracePt t="56935" x="6354763" y="2651125"/>
          <p14:tracePt t="56943" x="6354763" y="2686050"/>
          <p14:tracePt t="56951" x="6338888" y="2752725"/>
          <p14:tracePt t="56959" x="6338888" y="2838450"/>
          <p14:tracePt t="56967" x="6311900" y="2932113"/>
          <p14:tracePt t="56975" x="6296025" y="3025775"/>
          <p14:tracePt t="56983" x="6296025" y="3109913"/>
          <p14:tracePt t="56991" x="6261100" y="3186113"/>
          <p14:tracePt t="56999" x="6261100" y="3246438"/>
          <p14:tracePt t="57007" x="6245225" y="3279775"/>
          <p14:tracePt t="57024" x="6245225" y="3305175"/>
          <p14:tracePt t="57031" x="6245225" y="3314700"/>
          <p14:tracePt t="57040" x="6235700" y="3330575"/>
          <p14:tracePt t="57063" x="6227763" y="3340100"/>
          <p14:tracePt t="57079" x="6194425" y="3355975"/>
          <p14:tracePt t="57089" x="6184900" y="3365500"/>
          <p14:tracePt t="57095" x="6159500" y="3390900"/>
          <p14:tracePt t="57105" x="6142038" y="3390900"/>
          <p14:tracePt t="57111" x="6116638" y="3408363"/>
          <p14:tracePt t="57225" x="6108700" y="3408363"/>
          <p14:tracePt t="57233" x="6083300" y="3408363"/>
          <p14:tracePt t="57249" x="6049963" y="3398838"/>
          <p14:tracePt t="57255" x="6040438" y="3390900"/>
          <p14:tracePt t="57263" x="6040438" y="3373438"/>
          <p14:tracePt t="57271" x="6040438" y="3330575"/>
          <p14:tracePt t="57279" x="6040438" y="3305175"/>
          <p14:tracePt t="57289" x="6024563" y="3246438"/>
          <p14:tracePt t="57305" x="6024563" y="3228975"/>
          <p14:tracePt t="57319" x="6024563" y="3221038"/>
          <p14:tracePt t="57327" x="6024563" y="3195638"/>
          <p14:tracePt t="57335" x="6024563" y="3178175"/>
          <p14:tracePt t="57343" x="6024563" y="3170238"/>
          <p14:tracePt t="57351" x="6032500" y="3152775"/>
          <p14:tracePt t="57367" x="6032500" y="3127375"/>
          <p14:tracePt t="57375" x="6032500" y="3119438"/>
          <p14:tracePt t="57383" x="6032500" y="3109913"/>
          <p14:tracePt t="57856" x="6024563" y="3094038"/>
          <p14:tracePt t="57864" x="5997575" y="3094038"/>
          <p14:tracePt t="57871" x="5956300" y="3076575"/>
          <p14:tracePt t="57879" x="5888038" y="3041650"/>
          <p14:tracePt t="57890" x="5837238" y="3025775"/>
          <p14:tracePt t="57895" x="5751513" y="3008313"/>
          <p14:tracePt t="57905" x="5657850" y="2990850"/>
          <p14:tracePt t="57911" x="5505450" y="2932113"/>
          <p14:tracePt t="57919" x="5327650" y="2881313"/>
          <p14:tracePt t="57927" x="5191125" y="2881313"/>
          <p14:tracePt t="57935" x="5038725" y="2820988"/>
          <p14:tracePt t="57943" x="4894263" y="2795588"/>
          <p14:tracePt t="57951" x="4714875" y="2778125"/>
          <p14:tracePt t="57959" x="4605338" y="2778125"/>
          <p14:tracePt t="57967" x="4476750" y="2736850"/>
          <p14:tracePt t="57975" x="4384675" y="2719388"/>
          <p14:tracePt t="57983" x="4291013" y="2701925"/>
          <p14:tracePt t="57991" x="4230688" y="2701925"/>
          <p14:tracePt t="57999" x="4205288" y="2701925"/>
          <p14:tracePt t="58007" x="4154488" y="2686050"/>
          <p14:tracePt t="58015" x="4146550" y="2686050"/>
          <p14:tracePt t="58031" x="4129088" y="2686050"/>
          <p14:tracePt t="58040" x="4121150" y="2668588"/>
          <p14:tracePt t="58079" x="4095750" y="2643188"/>
          <p14:tracePt t="58087" x="4078288" y="2633663"/>
          <p14:tracePt t="58095" x="4070350" y="2617788"/>
          <p14:tracePt t="58105" x="4052888" y="2592388"/>
          <p14:tracePt t="58111" x="4010025" y="2541588"/>
          <p14:tracePt t="58119" x="3976688" y="2516188"/>
          <p14:tracePt t="58127" x="3925888" y="2463800"/>
          <p14:tracePt t="58135" x="3900488" y="2438400"/>
          <p14:tracePt t="58143" x="3848100" y="2405063"/>
          <p14:tracePt t="58151" x="3756025" y="2344738"/>
          <p14:tracePt t="58159" x="3746500" y="2336800"/>
          <p14:tracePt t="58167" x="3687763" y="2303463"/>
          <p14:tracePt t="58175" x="3636963" y="2278063"/>
          <p14:tracePt t="58183" x="3611563" y="2243138"/>
          <p14:tracePt t="58199" x="3594100" y="2235200"/>
          <p14:tracePt t="58207" x="3568700" y="2209800"/>
          <p14:tracePt t="58215" x="3543300" y="2192338"/>
          <p14:tracePt t="58224" x="3525838" y="2174875"/>
          <p14:tracePt t="58239" x="3517900" y="2166938"/>
          <p14:tracePt t="58247" x="3517900" y="2159000"/>
          <p14:tracePt t="58255" x="3508375" y="2141538"/>
          <p14:tracePt t="58264" x="3492500" y="2141538"/>
          <p14:tracePt t="58287" x="3482975" y="2141538"/>
          <p14:tracePt t="58440" x="3467100" y="2133600"/>
          <p14:tracePt t="58584" x="3467100" y="2116138"/>
          <p14:tracePt t="58600" x="3467100" y="2090738"/>
          <p14:tracePt t="58608" x="3467100" y="2082800"/>
          <p14:tracePt t="58615" x="3441700" y="2065338"/>
          <p14:tracePt t="58624" x="3432175" y="2055813"/>
          <p14:tracePt t="58631" x="3414713" y="2055813"/>
          <p14:tracePt t="58638" x="3406775" y="2055813"/>
          <p14:tracePt t="58647" x="3389313" y="2039938"/>
          <p14:tracePt t="58655" x="3381375" y="2039938"/>
          <p14:tracePt t="58663" x="3373438" y="2039938"/>
          <p14:tracePt t="58672" x="3355975" y="2039938"/>
          <p14:tracePt t="58688" x="3348038" y="2039938"/>
          <p14:tracePt t="58752" x="3322638" y="2039938"/>
          <p14:tracePt t="58825" x="3305175" y="2047875"/>
          <p14:tracePt t="58912" x="3305175" y="2055813"/>
          <p14:tracePt t="58928" x="3305175" y="2073275"/>
          <p14:tracePt t="58943" x="3305175" y="2082800"/>
          <p14:tracePt t="58951" x="3305175" y="2098675"/>
          <p14:tracePt t="58975" x="3313113" y="2133600"/>
          <p14:tracePt t="59007" x="3322638" y="2149475"/>
          <p14:tracePt t="59023" x="3363913" y="2159000"/>
          <p14:tracePt t="59047" x="3381375" y="2174875"/>
          <p14:tracePt t="59128" x="3389313" y="2174875"/>
          <p14:tracePt t="59136" x="3414713" y="2174875"/>
          <p14:tracePt t="59145" x="3441700" y="2174875"/>
          <p14:tracePt t="59151" x="3492500" y="2174875"/>
          <p14:tracePt t="59159" x="3517900" y="2174875"/>
          <p14:tracePt t="59167" x="3525838" y="2174875"/>
          <p14:tracePt t="59175" x="3568700" y="2174875"/>
          <p14:tracePt t="59183" x="3594100" y="2174875"/>
          <p14:tracePt t="59191" x="3619500" y="2174875"/>
          <p14:tracePt t="59199" x="3636963" y="2174875"/>
          <p14:tracePt t="59207" x="3644900" y="2174875"/>
          <p14:tracePt t="59215" x="3662363" y="2174875"/>
          <p14:tracePt t="59231" x="3703638" y="2166938"/>
          <p14:tracePt t="59271" x="3703638" y="2159000"/>
          <p14:tracePt t="59279" x="3703638" y="2141538"/>
          <p14:tracePt t="59295" x="3713163" y="2133600"/>
          <p14:tracePt t="59311" x="3713163" y="2124075"/>
          <p14:tracePt t="59319" x="3729038" y="2082800"/>
          <p14:tracePt t="59327" x="3729038" y="2065338"/>
          <p14:tracePt t="59343" x="3729038" y="2055813"/>
          <p14:tracePt t="59351" x="3729038" y="2030413"/>
          <p14:tracePt t="59367" x="3729038" y="2014538"/>
          <p14:tracePt t="59391" x="3721100" y="2005013"/>
          <p14:tracePt t="59399" x="3695700" y="1989138"/>
          <p14:tracePt t="59407" x="3687763" y="1989138"/>
          <p14:tracePt t="59415" x="3627438" y="1989138"/>
          <p14:tracePt t="59424" x="3586163" y="1989138"/>
          <p14:tracePt t="59431" x="3533775" y="1979613"/>
          <p14:tracePt t="59439" x="3492500" y="1979613"/>
          <p14:tracePt t="59447" x="3482975" y="1979613"/>
          <p14:tracePt t="59455" x="3467100" y="1979613"/>
          <p14:tracePt t="59487" x="3424238" y="1979613"/>
          <p14:tracePt t="59495" x="3398838" y="1979613"/>
          <p14:tracePt t="59506" x="3355975" y="1979613"/>
          <p14:tracePt t="59511" x="3330575" y="1979613"/>
          <p14:tracePt t="59519" x="3297238" y="1979613"/>
          <p14:tracePt t="59527" x="3270250" y="1979613"/>
          <p14:tracePt t="59534" x="3228975" y="1979613"/>
          <p14:tracePt t="59543" x="3203575" y="1979613"/>
          <p14:tracePt t="59551" x="3168650" y="1979613"/>
          <p14:tracePt t="59559" x="3160713" y="1979613"/>
          <p14:tracePt t="59567" x="3143250" y="1997075"/>
          <p14:tracePt t="59937" x="3143250" y="2005013"/>
          <p14:tracePt t="59945" x="3143250" y="2022475"/>
          <p14:tracePt t="59952" x="3152775" y="2030413"/>
          <p14:tracePt t="59967" x="3160713" y="2030413"/>
          <p14:tracePt t="59975" x="3203575" y="2047875"/>
          <p14:tracePt t="59983" x="3211513" y="2047875"/>
          <p14:tracePt t="59991" x="3228975" y="2047875"/>
          <p14:tracePt t="59999" x="3254375" y="2047875"/>
          <p14:tracePt t="60007" x="3262313" y="2047875"/>
          <p14:tracePt t="60015" x="3279775" y="2047875"/>
          <p14:tracePt t="60137" x="3287713" y="2047875"/>
          <p14:tracePt t="60145" x="3313113" y="2047875"/>
          <p14:tracePt t="60160" x="3330575" y="2047875"/>
          <p14:tracePt t="60175" x="3338513" y="2047875"/>
          <p14:tracePt t="60199" x="3348038" y="2047875"/>
          <p14:tracePt t="60207" x="3381375" y="2047875"/>
          <p14:tracePt t="60215" x="3389313" y="2047875"/>
          <p14:tracePt t="60224" x="3398838" y="2047875"/>
          <p14:tracePt t="60231" x="3414713" y="2047875"/>
          <p14:tracePt t="60239" x="3457575" y="2039938"/>
          <p14:tracePt t="60255" x="3482975" y="2022475"/>
          <p14:tracePt t="60263" x="3517900" y="1997075"/>
          <p14:tracePt t="60272" x="3525838" y="1979613"/>
          <p14:tracePt t="60279" x="3533775" y="1971675"/>
          <p14:tracePt t="60288" x="3568700" y="1946275"/>
          <p14:tracePt t="60305" x="3576638" y="1928813"/>
          <p14:tracePt t="60343" x="3594100" y="1920875"/>
          <p14:tracePt t="60391" x="3586163" y="1920875"/>
          <p14:tracePt t="60399" x="3576638" y="1920875"/>
          <p14:tracePt t="60415" x="3551238" y="1920875"/>
          <p14:tracePt t="60431" x="3533775" y="1920875"/>
          <p14:tracePt t="60439" x="3525838" y="1920875"/>
          <p14:tracePt t="60447" x="3482975" y="1920875"/>
          <p14:tracePt t="60456" x="3475038" y="1920875"/>
          <p14:tracePt t="60464" x="3449638" y="1920875"/>
          <p14:tracePt t="60473" x="3414713" y="1920875"/>
          <p14:tracePt t="60479" x="3389313" y="1920875"/>
          <p14:tracePt t="60490" x="3348038" y="1920875"/>
          <p14:tracePt t="60495" x="3297238" y="1946275"/>
          <p14:tracePt t="60511" x="3270250" y="1946275"/>
          <p14:tracePt t="60680" x="3262313" y="1946275"/>
          <p14:tracePt t="60688" x="3244850" y="1954213"/>
          <p14:tracePt t="60705" x="3236913" y="1979613"/>
          <p14:tracePt t="60712" x="3236913" y="1997075"/>
          <p14:tracePt t="60720" x="3219450" y="2005013"/>
          <p14:tracePt t="60727" x="3211513" y="2030413"/>
          <p14:tracePt t="60735" x="3194050" y="2065338"/>
          <p14:tracePt t="60743" x="3178175" y="2073275"/>
          <p14:tracePt t="60751" x="3168650" y="2082800"/>
          <p14:tracePt t="60759" x="3160713" y="2098675"/>
          <p14:tracePt t="60961" x="3160713" y="2124075"/>
          <p14:tracePt t="60976" x="3178175" y="2133600"/>
          <p14:tracePt t="61007" x="3203575" y="2149475"/>
          <p14:tracePt t="61064" x="3211513" y="2149475"/>
          <p14:tracePt t="61095" x="3236913" y="2149475"/>
          <p14:tracePt t="61119" x="3254375" y="2149475"/>
          <p14:tracePt t="61127" x="3279775" y="2149475"/>
          <p14:tracePt t="61136" x="3287713" y="2149475"/>
          <p14:tracePt t="61143" x="3297238" y="2149475"/>
          <p14:tracePt t="61232" x="3313113" y="2149475"/>
          <p14:tracePt t="61240" x="3322638" y="2149475"/>
          <p14:tracePt t="61425" x="3381375" y="2141538"/>
          <p14:tracePt t="61447" x="3389313" y="2141538"/>
          <p14:tracePt t="61471" x="3406775" y="2133600"/>
          <p14:tracePt t="61479" x="3432175" y="2133600"/>
          <p14:tracePt t="61495" x="3441700" y="2133600"/>
          <p14:tracePt t="61504" x="3457575" y="2133600"/>
          <p14:tracePt t="61535" x="3482975" y="2116138"/>
          <p14:tracePt t="61543" x="3492500" y="2116138"/>
          <p14:tracePt t="61656" x="3508375" y="2090738"/>
          <p14:tracePt t="61671" x="3508375" y="2082800"/>
          <p14:tracePt t="61680" x="3508375" y="2065338"/>
          <p14:tracePt t="61695" x="3517900" y="2039938"/>
          <p14:tracePt t="61711" x="3533775" y="2030413"/>
          <p14:tracePt t="61783" x="3533775" y="2014538"/>
          <p14:tracePt t="61831" x="3533775" y="2005013"/>
          <p14:tracePt t="61839" x="3525838" y="1989138"/>
          <p14:tracePt t="61847" x="3517900" y="1989138"/>
          <p14:tracePt t="61855" x="3508375" y="1989138"/>
          <p14:tracePt t="61871" x="3492500" y="1989138"/>
          <p14:tracePt t="61887" x="3441700" y="1989138"/>
          <p14:tracePt t="61895" x="3398838" y="1989138"/>
          <p14:tracePt t="61905" x="3389313" y="1989138"/>
          <p14:tracePt t="61911" x="3363913" y="1979613"/>
          <p14:tracePt t="61919" x="3313113" y="1979613"/>
          <p14:tracePt t="61927" x="3305175" y="1979613"/>
          <p14:tracePt t="61935" x="3262313" y="1979613"/>
          <p14:tracePt t="61943" x="3254375" y="1979613"/>
          <p14:tracePt t="61951" x="3228975" y="1979613"/>
          <p14:tracePt t="61959" x="3194050" y="1979613"/>
          <p14:tracePt t="62007" x="3186113" y="1979613"/>
          <p14:tracePt t="62015" x="3178175" y="1979613"/>
          <p14:tracePt t="62023" x="3135313" y="1979613"/>
          <p14:tracePt t="62031" x="3117850" y="1979613"/>
          <p14:tracePt t="62129" x="3109913" y="1979613"/>
          <p14:tracePt t="62151" x="3109913" y="1997075"/>
          <p14:tracePt t="62207" x="3109913" y="2005013"/>
          <p14:tracePt t="62214" x="3127375" y="2005013"/>
          <p14:tracePt t="62223" x="3135313" y="2022475"/>
          <p14:tracePt t="62231" x="3178175" y="2030413"/>
          <p14:tracePt t="62240" x="3186113" y="2047875"/>
          <p14:tracePt t="62247" x="3219450" y="2055813"/>
          <p14:tracePt t="62255" x="3244850" y="2073275"/>
          <p14:tracePt t="62262" x="3254375" y="2082800"/>
          <p14:tracePt t="62271" x="3270250" y="2082800"/>
          <p14:tracePt t="62279" x="3313113" y="2082800"/>
          <p14:tracePt t="62287" x="3322638" y="2082800"/>
          <p14:tracePt t="62295" x="3330575" y="2082800"/>
          <p14:tracePt t="62312" x="3363913" y="2098675"/>
          <p14:tracePt t="62353" x="3373438" y="2098675"/>
          <p14:tracePt t="62362" x="3381375" y="2098675"/>
          <p14:tracePt t="62369" x="3398838" y="2098675"/>
          <p14:tracePt t="62415" x="3424238" y="2098675"/>
          <p14:tracePt t="62424" x="3432175" y="2098675"/>
          <p14:tracePt t="62439" x="3475038" y="2090738"/>
          <p14:tracePt t="62455" x="3492500" y="2082800"/>
          <p14:tracePt t="62463" x="3500438" y="2065338"/>
          <p14:tracePt t="62479" x="3525838" y="2055813"/>
          <p14:tracePt t="62503" x="3525838" y="2030413"/>
          <p14:tracePt t="62520" x="3525838" y="2014538"/>
          <p14:tracePt t="62575" x="3525838" y="2005013"/>
          <p14:tracePt t="62584" x="3500438" y="2005013"/>
          <p14:tracePt t="62592" x="3449638" y="2005013"/>
          <p14:tracePt t="62599" x="3424238" y="2005013"/>
          <p14:tracePt t="62608" x="3381375" y="2005013"/>
          <p14:tracePt t="62615" x="3338513" y="2005013"/>
          <p14:tracePt t="62624" x="3305175" y="2005013"/>
          <p14:tracePt t="62631" x="3262313" y="2014538"/>
          <p14:tracePt t="62640" x="3236913" y="2014538"/>
          <p14:tracePt t="62647" x="3203575" y="2022475"/>
          <p14:tracePt t="62656" x="3178175" y="2039938"/>
          <p14:tracePt t="62664" x="3160713" y="2039938"/>
          <p14:tracePt t="62704" x="3152775" y="2047875"/>
          <p14:tracePt t="62712" x="3152775" y="2073275"/>
          <p14:tracePt t="62727" x="3152775" y="2090738"/>
          <p14:tracePt t="62736" x="3152775" y="2133600"/>
          <p14:tracePt t="62744" x="3152775" y="2159000"/>
          <p14:tracePt t="62751" x="3152775" y="2166938"/>
          <p14:tracePt t="62767" x="3160713" y="2209800"/>
          <p14:tracePt t="62776" x="3168650" y="2227263"/>
          <p14:tracePt t="62792" x="3194050" y="2235200"/>
          <p14:tracePt t="62799" x="3211513" y="2252663"/>
          <p14:tracePt t="62807" x="3236913" y="2252663"/>
          <p14:tracePt t="62815" x="3262313" y="2252663"/>
          <p14:tracePt t="62824" x="3305175" y="2278063"/>
          <p14:tracePt t="62839" x="3355975" y="2278063"/>
          <p14:tracePt t="62847" x="3381375" y="2278063"/>
          <p14:tracePt t="62856" x="3406775" y="2278063"/>
          <p14:tracePt t="62872" x="3424238" y="2278063"/>
          <p14:tracePt t="62879" x="3432175" y="2278063"/>
          <p14:tracePt t="62889" x="3457575" y="2278063"/>
          <p14:tracePt t="62895" x="3475038" y="2278063"/>
          <p14:tracePt t="62907" x="3500438" y="2260600"/>
          <p14:tracePt t="62911" x="3525838" y="2252663"/>
          <p14:tracePt t="62922" x="3551238" y="2252663"/>
          <p14:tracePt t="62928" x="3586163" y="2217738"/>
          <p14:tracePt t="62951" x="3586163" y="2209800"/>
          <p14:tracePt t="62959" x="3594100" y="2192338"/>
          <p14:tracePt t="62983" x="3594100" y="2166938"/>
          <p14:tracePt t="62999" x="3594100" y="2159000"/>
          <p14:tracePt t="63056" x="3594100" y="2141538"/>
          <p14:tracePt t="63064" x="3594100" y="2133600"/>
          <p14:tracePt t="63080" x="3594100" y="2108200"/>
          <p14:tracePt t="63090" x="3594100" y="2090738"/>
          <p14:tracePt t="63096" x="3594100" y="2082800"/>
          <p14:tracePt t="63111" x="3594100" y="2073275"/>
          <p14:tracePt t="63119" x="3594100" y="2047875"/>
          <p14:tracePt t="63135" x="3594100" y="2030413"/>
          <p14:tracePt t="63151" x="3594100" y="2022475"/>
          <p14:tracePt t="63175" x="3594100" y="2005013"/>
          <p14:tracePt t="63184" x="3576638" y="1997075"/>
          <p14:tracePt t="63191" x="3568700" y="1979613"/>
          <p14:tracePt t="63199" x="3559175" y="1971675"/>
          <p14:tracePt t="63208" x="3543300" y="1963738"/>
          <p14:tracePt t="63215" x="3500438" y="1946275"/>
          <p14:tracePt t="63224" x="3475038" y="1946275"/>
          <p14:tracePt t="63231" x="3432175" y="1946275"/>
          <p14:tracePt t="63240" x="3414713" y="1946275"/>
          <p14:tracePt t="63247" x="3406775" y="1946275"/>
          <p14:tracePt t="63313" x="3381375" y="1946275"/>
          <p14:tracePt t="63337" x="3363913" y="1946275"/>
          <p14:tracePt t="63361" x="3338513" y="1963738"/>
          <p14:tracePt t="63375" x="3338513" y="1979613"/>
          <p14:tracePt t="63391" x="3338513" y="1989138"/>
          <p14:tracePt t="63407" x="3338513" y="2014538"/>
          <p14:tracePt t="63415" x="3348038" y="2022475"/>
          <p14:tracePt t="63447" x="3355975" y="2022475"/>
          <p14:tracePt t="63487" x="3373438" y="2022475"/>
          <p14:tracePt t="63496" x="3406775" y="2022475"/>
          <p14:tracePt t="63505" x="3500438" y="2039938"/>
          <p14:tracePt t="63512" x="3559175" y="2055813"/>
          <p14:tracePt t="63524" x="3627438" y="2055813"/>
          <p14:tracePt t="63528" x="3687763" y="2055813"/>
          <p14:tracePt t="63536" x="3756025" y="2055813"/>
          <p14:tracePt t="63544" x="3814763" y="2055813"/>
          <p14:tracePt t="63552" x="3840163" y="2055813"/>
          <p14:tracePt t="63560" x="3890963" y="2055813"/>
          <p14:tracePt t="63567" x="3916363" y="2055813"/>
          <p14:tracePt t="63575" x="3967163" y="2039938"/>
          <p14:tracePt t="63583" x="4027488" y="2022475"/>
          <p14:tracePt t="63786" x="4086225" y="2055813"/>
          <p14:tracePt t="63794" x="4137025" y="2098675"/>
          <p14:tracePt t="63815" x="4121150" y="2073275"/>
          <p14:tracePt t="63824" x="4095750" y="2073275"/>
          <p14:tracePt t="63831" x="4060825" y="2073275"/>
          <p14:tracePt t="63840" x="3992563" y="2039938"/>
          <p14:tracePt t="63847" x="3967163" y="2039938"/>
          <p14:tracePt t="63855" x="3925888" y="2039938"/>
          <p14:tracePt t="63863" x="3873500" y="2022475"/>
          <p14:tracePt t="63871" x="3848100" y="2005013"/>
          <p14:tracePt t="63879" x="3840163" y="1997075"/>
          <p14:tracePt t="63889" x="3822700" y="1979613"/>
          <p14:tracePt t="63895" x="3814763" y="1971675"/>
          <p14:tracePt t="63905" x="3797300" y="1946275"/>
          <p14:tracePt t="63911" x="3763963" y="1895475"/>
          <p14:tracePt t="63921" x="3756025" y="1885950"/>
          <p14:tracePt t="63927" x="3746500" y="1870075"/>
          <p14:tracePt t="63935" x="3729038" y="1870075"/>
          <p14:tracePt t="63943" x="3721100" y="1860550"/>
          <p14:tracePt t="63951" x="3703638" y="1860550"/>
          <p14:tracePt t="63959" x="3662363" y="1860550"/>
          <p14:tracePt t="63967" x="3652838" y="1860550"/>
          <p14:tracePt t="63975" x="3611563" y="1860550"/>
          <p14:tracePt t="63983" x="3568700" y="1860550"/>
          <p14:tracePt t="63991" x="3525838" y="1860550"/>
          <p14:tracePt t="63999" x="3492500" y="1860550"/>
          <p14:tracePt t="64007" x="3449638" y="1860550"/>
          <p14:tracePt t="64015" x="3424238" y="1860550"/>
          <p14:tracePt t="64023" x="3381375" y="1860550"/>
          <p14:tracePt t="64031" x="3348038" y="1860550"/>
          <p14:tracePt t="64039" x="3305175" y="1860550"/>
          <p14:tracePt t="64047" x="3279775" y="1860550"/>
          <p14:tracePt t="64055" x="3228975" y="1860550"/>
          <p14:tracePt t="64063" x="3219450" y="1860550"/>
          <p14:tracePt t="64071" x="3194050" y="1860550"/>
          <p14:tracePt t="64079" x="3152775" y="1860550"/>
          <p14:tracePt t="64087" x="3135313" y="1860550"/>
          <p14:tracePt t="64095" x="3092450" y="1860550"/>
          <p14:tracePt t="64104" x="3084513" y="1860550"/>
          <p14:tracePt t="64111" x="3059113" y="1860550"/>
          <p14:tracePt t="64120" x="3033713" y="1860550"/>
          <p14:tracePt t="64127" x="2998788" y="1870075"/>
          <p14:tracePt t="64135" x="2973388" y="1878013"/>
          <p14:tracePt t="64201" x="2973388" y="1895475"/>
          <p14:tracePt t="64210" x="2973388" y="1903413"/>
          <p14:tracePt t="64218" x="2973388" y="1920875"/>
          <p14:tracePt t="64229" x="2973388" y="1963738"/>
          <p14:tracePt t="64231" x="2973388" y="1971675"/>
          <p14:tracePt t="64240" x="2973388" y="2014538"/>
          <p14:tracePt t="64247" x="2982913" y="2039938"/>
          <p14:tracePt t="64255" x="3008313" y="2055813"/>
          <p14:tracePt t="64271" x="3033713" y="2073275"/>
          <p14:tracePt t="64279" x="3084513" y="2116138"/>
          <p14:tracePt t="64287" x="3100388" y="2116138"/>
          <p14:tracePt t="64295" x="3109913" y="2116138"/>
          <p14:tracePt t="64304" x="3135313" y="2133600"/>
          <p14:tracePt t="64311" x="3152775" y="2133600"/>
          <p14:tracePt t="64319" x="3178175" y="2141538"/>
          <p14:tracePt t="64327" x="3219450" y="2159000"/>
          <p14:tracePt t="64335" x="3236913" y="2174875"/>
          <p14:tracePt t="64343" x="3244850" y="2184400"/>
          <p14:tracePt t="64351" x="3287713" y="2200275"/>
          <p14:tracePt t="64367" x="3313113" y="2200275"/>
          <p14:tracePt t="64375" x="3363913" y="2217738"/>
          <p14:tracePt t="64383" x="3373438" y="2217738"/>
          <p14:tracePt t="64391" x="3414713" y="2217738"/>
          <p14:tracePt t="64399" x="3441700" y="2217738"/>
          <p14:tracePt t="64407" x="3482975" y="2217738"/>
          <p14:tracePt t="64415" x="3500438" y="2217738"/>
          <p14:tracePt t="64439" x="3508375" y="2217738"/>
          <p14:tracePt t="64471" x="3525838" y="2192338"/>
          <p14:tracePt t="64487" x="3525838" y="2166938"/>
          <p14:tracePt t="64495" x="3525838" y="2159000"/>
          <p14:tracePt t="64504" x="3525838" y="2133600"/>
          <p14:tracePt t="64511" x="3500438" y="2098675"/>
          <p14:tracePt t="64544" x="3500438" y="2090738"/>
          <p14:tracePt t="64559" x="3492500" y="2065338"/>
          <p14:tracePt t="64567" x="3475038" y="2047875"/>
          <p14:tracePt t="64576" x="3449638" y="2039938"/>
          <p14:tracePt t="64584" x="3424238" y="2039938"/>
          <p14:tracePt t="64592" x="3355975" y="2039938"/>
          <p14:tracePt t="64599" x="3313113" y="2022475"/>
          <p14:tracePt t="64608" x="3270250" y="2022475"/>
          <p14:tracePt t="64615" x="3219450" y="2022475"/>
          <p14:tracePt t="64624" x="3194050" y="2022475"/>
          <p14:tracePt t="64631" x="3186113" y="2022475"/>
          <p14:tracePt t="64655" x="3160713" y="2022475"/>
          <p14:tracePt t="64679" x="3143250" y="2022475"/>
          <p14:tracePt t="64687" x="3117850" y="2022475"/>
          <p14:tracePt t="64695" x="3092450" y="2022475"/>
          <p14:tracePt t="64706" x="3084513" y="2022475"/>
          <p14:tracePt t="64711" x="3067050" y="2022475"/>
          <p14:tracePt t="64722" x="3059113" y="2022475"/>
          <p14:tracePt t="64727" x="3033713" y="2022475"/>
          <p14:tracePt t="64736" x="3016250" y="2022475"/>
          <p14:tracePt t="64744" x="3008313" y="2022475"/>
          <p14:tracePt t="64752" x="2990850" y="2022475"/>
          <p14:tracePt t="64759" x="2965450" y="2022475"/>
          <p14:tracePt t="64767" x="2940050" y="2030413"/>
          <p14:tracePt t="64776" x="2930525" y="2039938"/>
          <p14:tracePt t="64784" x="2897188" y="2055813"/>
          <p14:tracePt t="64793" x="2871788" y="2065338"/>
          <p14:tracePt t="64799" x="2863850" y="2082800"/>
          <p14:tracePt t="64808" x="2838450" y="2082800"/>
          <p14:tracePt t="64815" x="2820988" y="2108200"/>
          <p14:tracePt t="64823" x="2803525" y="2124075"/>
          <p14:tracePt t="64977" x="2795588" y="2133600"/>
          <p14:tracePt t="65089" x="2871788" y="2133600"/>
          <p14:tracePt t="65097" x="2922588" y="2133600"/>
          <p14:tracePt t="65108" x="2982913" y="2133600"/>
          <p14:tracePt t="65117" x="3067050" y="2133600"/>
          <p14:tracePt t="65122" x="3127375" y="2133600"/>
          <p14:tracePt t="65127" x="3160713" y="2133600"/>
          <p14:tracePt t="65135" x="3219450" y="2133600"/>
          <p14:tracePt t="65143" x="3262313" y="2133600"/>
          <p14:tracePt t="65151" x="3279775" y="2133600"/>
          <p14:tracePt t="65159" x="3287713" y="2133600"/>
          <p14:tracePt t="65199" x="3305175" y="2133600"/>
          <p14:tracePt t="65207" x="3313113" y="2133600"/>
          <p14:tracePt t="65215" x="3330575" y="2098675"/>
          <p14:tracePt t="65223" x="3338513" y="2090738"/>
          <p14:tracePt t="65313" x="3355975" y="2090738"/>
          <p14:tracePt t="65326" x="3363913" y="2090738"/>
          <p14:tracePt t="65329" x="3373438" y="2090738"/>
          <p14:tracePt t="65338" x="3389313" y="2124075"/>
          <p14:tracePt t="65344" x="3398838" y="2133600"/>
          <p14:tracePt t="65375" x="3414713" y="2141538"/>
          <p14:tracePt t="65383" x="3414713" y="2159000"/>
          <p14:tracePt t="65424" x="3414713" y="2166938"/>
          <p14:tracePt t="65439" x="3414713" y="2184400"/>
          <p14:tracePt t="65447" x="3398838" y="2209800"/>
          <p14:tracePt t="65455" x="3381375" y="2209800"/>
          <p14:tracePt t="65463" x="3330575" y="2209800"/>
          <p14:tracePt t="65472" x="3262313" y="2209800"/>
          <p14:tracePt t="65479" x="3194050" y="2200275"/>
          <p14:tracePt t="65489" x="3152775" y="2166938"/>
          <p14:tracePt t="65495" x="3127375" y="2166938"/>
          <p14:tracePt t="65506" x="3092450" y="2159000"/>
          <p14:tracePt t="65511" x="3084513" y="2159000"/>
          <p14:tracePt t="65523" x="3059113" y="2141538"/>
          <p14:tracePt t="65527" x="3041650" y="2141538"/>
          <p14:tracePt t="65592" x="3016250" y="2124075"/>
          <p14:tracePt t="65607" x="3016250" y="2116138"/>
          <p14:tracePt t="65615" x="3016250" y="2108200"/>
          <p14:tracePt t="65624" x="3016250" y="2090738"/>
          <p14:tracePt t="65631" x="3016250" y="2047875"/>
          <p14:tracePt t="65640" x="3016250" y="2039938"/>
          <p14:tracePt t="65647" x="3016250" y="2014538"/>
          <p14:tracePt t="65657" x="3016250" y="1946275"/>
          <p14:tracePt t="65664" x="3041650" y="1903413"/>
          <p14:tracePt t="65674" x="3067050" y="1870075"/>
          <p14:tracePt t="65679" x="3100388" y="1844675"/>
          <p14:tracePt t="65689" x="3152775" y="1809750"/>
          <p14:tracePt t="65695" x="3194050" y="1793875"/>
          <p14:tracePt t="65705" x="3228975" y="1776413"/>
          <p14:tracePt t="65711" x="3270250" y="1776413"/>
          <p14:tracePt t="65722" x="3297238" y="1766888"/>
          <p14:tracePt t="65744" x="3322638" y="1766888"/>
          <p14:tracePt t="65751" x="3373438" y="1784350"/>
          <p14:tracePt t="65760" x="3424238" y="1835150"/>
          <p14:tracePt t="65767" x="3457575" y="1885950"/>
          <p14:tracePt t="65775" x="3500438" y="1938338"/>
          <p14:tracePt t="65783" x="3517900" y="1946275"/>
          <p14:tracePt t="65792" x="3543300" y="1971675"/>
          <p14:tracePt t="65799" x="3568700" y="1989138"/>
          <p14:tracePt t="65808" x="3586163" y="1997075"/>
          <p14:tracePt t="65993" x="3594100" y="1997075"/>
          <p14:tracePt t="66002" x="3652838" y="2014538"/>
          <p14:tracePt t="66009" x="3721100" y="2030413"/>
          <p14:tracePt t="66016" x="3814763" y="2065338"/>
          <p14:tracePt t="66024" x="3908425" y="2090738"/>
          <p14:tracePt t="66031" x="3976688" y="2124075"/>
          <p14:tracePt t="66040" x="4070350" y="2141538"/>
          <p14:tracePt t="66047" x="4187825" y="2159000"/>
          <p14:tracePt t="66055" x="4256088" y="2174875"/>
          <p14:tracePt t="66063" x="4298950" y="2174875"/>
          <p14:tracePt t="66071" x="4324350" y="2174875"/>
          <p14:tracePt t="66137" x="4341813" y="2192338"/>
          <p14:tracePt t="66145" x="4341813" y="2200275"/>
          <p14:tracePt t="66155" x="4332288" y="2227263"/>
          <p14:tracePt t="66162" x="4291013" y="2243138"/>
          <p14:tracePt t="66167" x="4256088" y="2268538"/>
          <p14:tracePt t="66215" x="4248150" y="2286000"/>
          <p14:tracePt t="66223" x="4205288" y="2286000"/>
          <p14:tracePt t="66231" x="4121150" y="2286000"/>
          <p14:tracePt t="66240" x="4002088" y="2286000"/>
          <p14:tracePt t="66247" x="3857625" y="2286000"/>
          <p14:tracePt t="66255" x="3687763" y="2268538"/>
          <p14:tracePt t="66263" x="3508375" y="2227263"/>
          <p14:tracePt t="66271" x="3398838" y="2227263"/>
          <p14:tracePt t="66279" x="3254375" y="2227263"/>
          <p14:tracePt t="66288" x="3211513" y="2227263"/>
          <p14:tracePt t="66295" x="3178175" y="2227263"/>
          <p14:tracePt t="66305" x="3117850" y="2227263"/>
          <p14:tracePt t="66311" x="3100388" y="2227263"/>
          <p14:tracePt t="66321" x="3074988" y="2227263"/>
          <p14:tracePt t="66327" x="3049588" y="2252663"/>
          <p14:tracePt t="66335" x="3033713" y="2252663"/>
          <p14:tracePt t="66392" x="3008313" y="2252663"/>
          <p14:tracePt t="66456" x="2998788" y="2252663"/>
          <p14:tracePt t="66464" x="2990850" y="2252663"/>
          <p14:tracePt t="66480" x="2973388" y="2252663"/>
          <p14:tracePt t="66488" x="2947988" y="2252663"/>
          <p14:tracePt t="66495" x="2922588" y="2252663"/>
          <p14:tracePt t="66508" x="2914650" y="2252663"/>
          <p14:tracePt t="66511" x="2871788" y="2252663"/>
          <p14:tracePt t="66523" x="2838450" y="2278063"/>
          <p14:tracePt t="66528" x="2811463" y="2293938"/>
          <p14:tracePt t="66536" x="2778125" y="2328863"/>
          <p14:tracePt t="66673" x="2786063" y="2387600"/>
          <p14:tracePt t="66681" x="2803525" y="2422525"/>
          <p14:tracePt t="66690" x="2803525" y="2430463"/>
          <p14:tracePt t="66697" x="2811463" y="2473325"/>
          <p14:tracePt t="66705" x="2811463" y="2481263"/>
          <p14:tracePt t="66711" x="2854325" y="2516188"/>
          <p14:tracePt t="66721" x="2889250" y="2541588"/>
          <p14:tracePt t="66727" x="2940050" y="2633663"/>
          <p14:tracePt t="66735" x="2973388" y="2668588"/>
          <p14:tracePt t="66743" x="3008313" y="2711450"/>
          <p14:tracePt t="66751" x="3033713" y="2744788"/>
          <p14:tracePt t="66759" x="3033713" y="2787650"/>
          <p14:tracePt t="66767" x="3033713" y="2795588"/>
          <p14:tracePt t="66775" x="3033713" y="2813050"/>
          <p14:tracePt t="66783" x="3016250" y="2871788"/>
          <p14:tracePt t="66791" x="2998788" y="2881313"/>
          <p14:tracePt t="66807" x="2990850" y="2881313"/>
          <p14:tracePt t="66985" x="2947988" y="2897188"/>
          <p14:tracePt t="67001" x="2940050" y="2906713"/>
          <p14:tracePt t="67048" x="2940050" y="3000375"/>
          <p14:tracePt t="67055" x="2871788" y="3127375"/>
          <p14:tracePt t="67063" x="2838450" y="3195638"/>
          <p14:tracePt t="67071" x="2820988" y="3263900"/>
          <p14:tracePt t="67079" x="2820988" y="3289300"/>
          <p14:tracePt t="67090" x="2795588" y="3322638"/>
          <p14:tracePt t="67095" x="2795588" y="3365500"/>
          <p14:tracePt t="67106" x="2778125" y="3398838"/>
          <p14:tracePt t="67111" x="2760663" y="3424238"/>
          <p14:tracePt t="67122" x="2709863" y="3492500"/>
          <p14:tracePt t="67127" x="2633663" y="3552825"/>
          <p14:tracePt t="67136" x="2557463" y="3629025"/>
          <p14:tracePt t="67143" x="2497138" y="3646488"/>
          <p14:tracePt t="67151" x="2430463" y="3662363"/>
          <p14:tracePt t="67161" x="2362200" y="3662363"/>
          <p14:tracePt t="67167" x="2336800" y="3687763"/>
          <p14:tracePt t="67175" x="2301875" y="3705225"/>
          <p14:tracePt t="67183" x="2260600" y="3705225"/>
          <p14:tracePt t="67191" x="2217738" y="3722688"/>
          <p14:tracePt t="67199" x="2182813" y="3722688"/>
          <p14:tracePt t="67208" x="2141538" y="3738563"/>
          <p14:tracePt t="67215" x="2090738" y="3763963"/>
          <p14:tracePt t="67224" x="2065338" y="3781425"/>
          <p14:tracePt t="67231" x="2012950" y="3816350"/>
          <p14:tracePt t="67240" x="1946275" y="3849688"/>
          <p14:tracePt t="67247" x="1903413" y="3883025"/>
          <p14:tracePt t="67256" x="1868488" y="3925888"/>
          <p14:tracePt t="67353" x="1868488" y="3951288"/>
          <p14:tracePt t="67361" x="1893888" y="4044950"/>
          <p14:tracePt t="67369" x="1911350" y="4070350"/>
          <p14:tracePt t="67381" x="1928813" y="4121150"/>
          <p14:tracePt t="67383" x="1979613" y="4214813"/>
          <p14:tracePt t="67391" x="1997075" y="4257675"/>
          <p14:tracePt t="67399" x="2030413" y="4308475"/>
          <p14:tracePt t="67407" x="2047875" y="4351338"/>
          <p14:tracePt t="67415" x="2090738" y="4351338"/>
          <p14:tracePt t="67424" x="2149475" y="4351338"/>
          <p14:tracePt t="67431" x="2182813" y="4351338"/>
          <p14:tracePt t="67440" x="2208213" y="4351338"/>
          <p14:tracePt t="67447" x="2251075" y="4341813"/>
          <p14:tracePt t="67455" x="2251075" y="4333875"/>
          <p14:tracePt t="67471" x="2251075" y="4275138"/>
          <p14:tracePt t="67479" x="2251075" y="4171950"/>
          <p14:tracePt t="67488" x="2251075" y="4105275"/>
          <p14:tracePt t="67625" x="2217738" y="4070350"/>
          <p14:tracePt t="67633" x="2149475" y="4070350"/>
          <p14:tracePt t="67672" x="2141538" y="4070350"/>
          <p14:tracePt t="67680" x="2116138" y="4095750"/>
          <p14:tracePt t="67688" x="2098675" y="4156075"/>
          <p14:tracePt t="67696" x="2098675" y="4300538"/>
          <p14:tracePt t="67705" x="2098675" y="4368800"/>
          <p14:tracePt t="67711" x="2098675" y="4427538"/>
          <p14:tracePt t="67722" x="2098675" y="4452938"/>
          <p14:tracePt t="67727" x="2132013" y="4470400"/>
          <p14:tracePt t="67736" x="2200275" y="4486275"/>
          <p14:tracePt t="67743" x="2243138" y="4486275"/>
          <p14:tracePt t="67751" x="2276475" y="4521200"/>
          <p14:tracePt t="67759" x="2286000" y="4521200"/>
          <p14:tracePt t="67816" x="2301875" y="4521200"/>
          <p14:tracePt t="67824" x="2362200" y="4495800"/>
          <p14:tracePt t="67832" x="2438400" y="4419600"/>
          <p14:tracePt t="67840" x="2590800" y="4333875"/>
          <p14:tracePt t="67848" x="2684463" y="4275138"/>
          <p14:tracePt t="67858" x="2786063" y="4232275"/>
          <p14:tracePt t="67864" x="2889250" y="4156075"/>
          <p14:tracePt t="67875" x="2914650" y="4121150"/>
          <p14:tracePt t="67881" x="2965450" y="4070350"/>
          <p14:tracePt t="67893" x="2965450" y="4062413"/>
          <p14:tracePt t="67895" x="2965450" y="4044950"/>
          <p14:tracePt t="67912" x="2955925" y="4019550"/>
          <p14:tracePt t="67936" x="2930525" y="4019550"/>
          <p14:tracePt t="67943" x="2871788" y="4019550"/>
          <p14:tracePt t="67951" x="2786063" y="4019550"/>
          <p14:tracePt t="67959" x="2735263" y="4019550"/>
          <p14:tracePt t="67967" x="2693988" y="4019550"/>
          <p14:tracePt t="67975" x="2668588" y="4027488"/>
          <p14:tracePt t="67983" x="2616200" y="4062413"/>
          <p14:tracePt t="68008" x="2608263" y="4070350"/>
          <p14:tracePt t="68106" x="2590800" y="4087813"/>
          <p14:tracePt t="68115" x="2582863" y="4087813"/>
          <p14:tracePt t="68127" x="2565400" y="4087813"/>
          <p14:tracePt t="68130" x="2557463" y="4087813"/>
          <p14:tracePt t="68146" x="2514600" y="4079875"/>
          <p14:tracePt t="68153" x="2506663" y="4070350"/>
          <p14:tracePt t="68159" x="2506663" y="4052888"/>
          <p14:tracePt t="68167" x="2489200" y="4027488"/>
          <p14:tracePt t="68175" x="2489200" y="4019550"/>
          <p14:tracePt t="68183" x="2489200" y="3994150"/>
          <p14:tracePt t="68191" x="2481263" y="3976688"/>
          <p14:tracePt t="68207" x="2463800" y="3968750"/>
          <p14:tracePt t="68297" x="2455863" y="3968750"/>
          <p14:tracePt t="68307" x="2455863" y="3994150"/>
          <p14:tracePt t="68317" x="2471738" y="4011613"/>
          <p14:tracePt t="68327" x="2497138" y="4019550"/>
          <p14:tracePt t="68330" x="2506663" y="4037013"/>
          <p14:tracePt t="68337" x="2540000" y="4062413"/>
          <p14:tracePt t="68359" x="2565400" y="4062413"/>
          <p14:tracePt t="68367" x="2574925" y="4062413"/>
          <p14:tracePt t="68375" x="2590800" y="4070350"/>
          <p14:tracePt t="68383" x="2600325" y="4070350"/>
          <p14:tracePt t="68391" x="2625725" y="4087813"/>
          <p14:tracePt t="68399" x="2651125" y="4087813"/>
          <p14:tracePt t="68408" x="2701925" y="4105275"/>
          <p14:tracePt t="68415" x="2744788" y="4130675"/>
          <p14:tracePt t="68424" x="2811463" y="4130675"/>
          <p14:tracePt t="68431" x="2879725" y="4146550"/>
          <p14:tracePt t="68440" x="2940050" y="4146550"/>
          <p14:tracePt t="68447" x="2990850" y="4164013"/>
          <p14:tracePt t="68455" x="3033713" y="4164013"/>
          <p14:tracePt t="68463" x="3074988" y="4164013"/>
          <p14:tracePt t="68472" x="3100388" y="4164013"/>
          <p14:tracePt t="68479" x="3117850" y="4164013"/>
          <p14:tracePt t="68495" x="3127375" y="4164013"/>
          <p14:tracePt t="68511" x="3152775" y="4164013"/>
          <p14:tracePt t="68521" x="3186113" y="4181475"/>
          <p14:tracePt t="68536" x="3194050" y="4181475"/>
          <p14:tracePt t="68543" x="3254375" y="4181475"/>
          <p14:tracePt t="68551" x="3297238" y="4181475"/>
          <p14:tracePt t="68559" x="3322638" y="4181475"/>
          <p14:tracePt t="68567" x="3389313" y="4181475"/>
          <p14:tracePt t="68575" x="3414713" y="4181475"/>
          <p14:tracePt t="68583" x="3457575" y="4181475"/>
          <p14:tracePt t="68591" x="3475038" y="4181475"/>
          <p14:tracePt t="68599" x="3525838" y="4181475"/>
          <p14:tracePt t="68608" x="3543300" y="4181475"/>
          <p14:tracePt t="68615" x="3586163" y="4181475"/>
          <p14:tracePt t="68624" x="3627438" y="4181475"/>
          <p14:tracePt t="68631" x="3670300" y="4181475"/>
          <p14:tracePt t="68640" x="3695700" y="4181475"/>
          <p14:tracePt t="68647" x="3746500" y="4181475"/>
          <p14:tracePt t="68656" x="3789363" y="4181475"/>
          <p14:tracePt t="68664" x="3832225" y="4181475"/>
          <p14:tracePt t="68672" x="3883025" y="4181475"/>
          <p14:tracePt t="68679" x="3908425" y="4181475"/>
          <p14:tracePt t="68689" x="3967163" y="4181475"/>
          <p14:tracePt t="68695" x="4002088" y="4181475"/>
          <p14:tracePt t="68706" x="4027488" y="4171950"/>
          <p14:tracePt t="68721" x="4044950" y="4171950"/>
          <p14:tracePt t="68727" x="4052888" y="4171950"/>
          <p14:tracePt t="68736" x="4095750" y="4146550"/>
          <p14:tracePt t="68743" x="4121150" y="4146550"/>
          <p14:tracePt t="68751" x="4129088" y="4130675"/>
          <p14:tracePt t="68759" x="4162425" y="4121150"/>
          <p14:tracePt t="68767" x="4171950" y="4087813"/>
          <p14:tracePt t="68775" x="4187825" y="4079875"/>
          <p14:tracePt t="68783" x="4197350" y="4070350"/>
          <p14:tracePt t="68791" x="4222750" y="4052888"/>
          <p14:tracePt t="68799" x="4240213" y="4044950"/>
          <p14:tracePt t="68808" x="4265613" y="4027488"/>
          <p14:tracePt t="68824" x="4273550" y="4019550"/>
          <p14:tracePt t="68907" x="4298950" y="3986213"/>
          <p14:tracePt t="68915" x="4316413" y="3976688"/>
          <p14:tracePt t="68928" x="4316413" y="3951288"/>
          <p14:tracePt t="68937" x="4324350" y="3925888"/>
          <p14:tracePt t="68945" x="4341813" y="3917950"/>
          <p14:tracePt t="68953" x="4341813" y="3900488"/>
          <p14:tracePt t="68967" x="4367213" y="3875088"/>
          <p14:tracePt t="69024" x="4367213" y="3867150"/>
          <p14:tracePt t="69032" x="4367213" y="3841750"/>
          <p14:tracePt t="69040" x="4367213" y="3824288"/>
          <p14:tracePt t="69048" x="4367213" y="3816350"/>
          <p14:tracePt t="69059" x="4367213" y="3790950"/>
          <p14:tracePt t="69064" x="4367213" y="3773488"/>
          <p14:tracePt t="69075" x="4367213" y="3763963"/>
          <p14:tracePt t="69080" x="4367213" y="3748088"/>
          <p14:tracePt t="69092" x="4349750" y="3738563"/>
          <p14:tracePt t="69128" x="4341813" y="3713163"/>
          <p14:tracePt t="69137" x="4306888" y="3679825"/>
          <p14:tracePt t="69153" x="4298950" y="3671888"/>
          <p14:tracePt t="69176" x="4281488" y="3629025"/>
          <p14:tracePt t="69193" x="4273550" y="3611563"/>
          <p14:tracePt t="69208" x="4240213" y="3603625"/>
          <p14:tracePt t="69224" x="4214813" y="3603625"/>
          <p14:tracePt t="69233" x="4171950" y="3603625"/>
          <p14:tracePt t="69241" x="4154488" y="3603625"/>
          <p14:tracePt t="69248" x="4121150" y="3586163"/>
          <p14:tracePt t="69259" x="4070350" y="3586163"/>
          <p14:tracePt t="69264" x="4044950" y="3586163"/>
          <p14:tracePt t="69275" x="4017963" y="3586163"/>
          <p14:tracePt t="69280" x="3967163" y="3560763"/>
          <p14:tracePt t="69289" x="3941763" y="3560763"/>
          <p14:tracePt t="69295" x="3900488" y="3560763"/>
          <p14:tracePt t="69306" x="3848100" y="3560763"/>
          <p14:tracePt t="69311" x="3806825" y="3560763"/>
          <p14:tracePt t="69323" x="3781425" y="3560763"/>
          <p14:tracePt t="69327" x="3729038" y="3560763"/>
          <p14:tracePt t="69343" x="3703638" y="3560763"/>
          <p14:tracePt t="69347" x="3662363" y="3560763"/>
          <p14:tracePt t="69355" x="3619500" y="3560763"/>
          <p14:tracePt t="69364" x="3551238" y="3560763"/>
          <p14:tracePt t="69368" x="3508375" y="3560763"/>
          <p14:tracePt t="69375" x="3482975" y="3560763"/>
          <p14:tracePt t="69385" x="3414713" y="3560763"/>
          <p14:tracePt t="69397" x="3373438" y="3560763"/>
          <p14:tracePt t="69400" x="3348038" y="3560763"/>
          <p14:tracePt t="69408" x="3297238" y="3560763"/>
          <p14:tracePt t="69415" x="3287713" y="3560763"/>
          <p14:tracePt t="69423" x="3270250" y="3560763"/>
          <p14:tracePt t="69488" x="3262313" y="3560763"/>
          <p14:tracePt t="69497" x="3219450" y="3560763"/>
          <p14:tracePt t="69506" x="3160713" y="3560763"/>
          <p14:tracePt t="69516" x="3127375" y="3560763"/>
          <p14:tracePt t="69523" x="3117850" y="3560763"/>
          <p14:tracePt t="69528" x="3092450" y="3560763"/>
          <p14:tracePt t="69537" x="3084513" y="3560763"/>
          <p14:tracePt t="69544" x="3049588" y="3560763"/>
          <p14:tracePt t="69553" x="3041650" y="3560763"/>
          <p14:tracePt t="69559" x="3016250" y="3578225"/>
          <p14:tracePt t="69569" x="2998788" y="3578225"/>
          <p14:tracePt t="69575" x="2965450" y="3578225"/>
          <p14:tracePt t="69583" x="2930525" y="3586163"/>
          <p14:tracePt t="69591" x="2922588" y="3586163"/>
          <p14:tracePt t="69600" x="2905125" y="3603625"/>
          <p14:tracePt t="69611" x="2879725" y="3629025"/>
          <p14:tracePt t="69625" x="2871788" y="3636963"/>
          <p14:tracePt t="69721" x="2811463" y="3654425"/>
          <p14:tracePt t="69729" x="2760663" y="3705225"/>
          <p14:tracePt t="69740" x="2719388" y="3722688"/>
          <p14:tracePt t="69745" x="2684463" y="3730625"/>
          <p14:tracePt t="69754" x="2641600" y="3730625"/>
          <p14:tracePt t="69761" x="2633663" y="3748088"/>
          <p14:tracePt t="69945" x="2616200" y="3756025"/>
          <p14:tracePt t="69953" x="2616200" y="3773488"/>
          <p14:tracePt t="69969" x="2616200" y="3816350"/>
          <p14:tracePt t="69980" x="2616200" y="3824288"/>
          <p14:tracePt t="69985" x="2616200" y="3849688"/>
          <p14:tracePt t="69993" x="2616200" y="3875088"/>
          <p14:tracePt t="69999" x="2616200" y="3892550"/>
          <p14:tracePt t="70008" x="2616200" y="3900488"/>
          <p14:tracePt t="70023" x="2616200" y="3908425"/>
          <p14:tracePt t="70032" x="2616200" y="3935413"/>
          <p14:tracePt t="70096" x="2616200" y="3968750"/>
          <p14:tracePt t="70113" x="2616200" y="3976688"/>
          <p14:tracePt t="70123" x="2616200" y="4002088"/>
          <p14:tracePt t="70130" x="2616200" y="4019550"/>
          <p14:tracePt t="70141" x="2616200" y="4027488"/>
          <p14:tracePt t="70145" x="2616200" y="4037013"/>
          <p14:tracePt t="70153" x="2625725" y="4052888"/>
          <p14:tracePt t="70161" x="2625725" y="4062413"/>
          <p14:tracePt t="70191" x="2633663" y="4079875"/>
          <p14:tracePt t="70199" x="2641600" y="4079875"/>
          <p14:tracePt t="70207" x="2659063" y="4079875"/>
          <p14:tracePt t="70215" x="2668588" y="4079875"/>
          <p14:tracePt t="70224" x="2709863" y="4079875"/>
          <p14:tracePt t="70231" x="2727325" y="4087813"/>
          <p14:tracePt t="70240" x="2803525" y="4105275"/>
          <p14:tracePt t="70247" x="2811463" y="4113213"/>
          <p14:tracePt t="70255" x="2871788" y="4113213"/>
          <p14:tracePt t="70263" x="2930525" y="4113213"/>
          <p14:tracePt t="70272" x="2990850" y="4113213"/>
          <p14:tracePt t="70279" x="3041650" y="4113213"/>
          <p14:tracePt t="70288" x="3084513" y="4113213"/>
          <p14:tracePt t="70295" x="3109913" y="4113213"/>
          <p14:tracePt t="70305" x="3160713" y="4113213"/>
          <p14:tracePt t="70311" x="3168650" y="4113213"/>
          <p14:tracePt t="70322" x="3186113" y="4113213"/>
          <p14:tracePt t="70338" x="3211513" y="4113213"/>
          <p14:tracePt t="70351" x="3219450" y="4113213"/>
          <p14:tracePt t="70359" x="3228975" y="4113213"/>
          <p14:tracePt t="70367" x="3270250" y="4113213"/>
          <p14:tracePt t="70375" x="3287713" y="4113213"/>
          <p14:tracePt t="70383" x="3313113" y="4113213"/>
          <p14:tracePt t="70399" x="3338513" y="4113213"/>
          <p14:tracePt t="70407" x="3348038" y="4113213"/>
          <p14:tracePt t="70415" x="3363913" y="4113213"/>
          <p14:tracePt t="70431" x="3373438" y="4113213"/>
          <p14:tracePt t="70447" x="3389313" y="4113213"/>
          <p14:tracePt t="70463" x="3424238" y="4113213"/>
          <p14:tracePt t="70472" x="3475038" y="4113213"/>
          <p14:tracePt t="70479" x="3500438" y="4113213"/>
          <p14:tracePt t="70487" x="3543300" y="4113213"/>
          <p14:tracePt t="70495" x="3568700" y="4113213"/>
          <p14:tracePt t="70503" x="3636963" y="4113213"/>
          <p14:tracePt t="70511" x="3721100" y="4113213"/>
          <p14:tracePt t="70520" x="3781425" y="4113213"/>
          <p14:tracePt t="70527" x="3848100" y="4113213"/>
          <p14:tracePt t="70536" x="3890963" y="4113213"/>
          <p14:tracePt t="70543" x="3959225" y="4113213"/>
          <p14:tracePt t="70551" x="3984625" y="4113213"/>
          <p14:tracePt t="70559" x="4027488" y="4113213"/>
          <p14:tracePt t="70567" x="4044950" y="4113213"/>
          <p14:tracePt t="70625" x="4052888" y="4113213"/>
          <p14:tracePt t="70633" x="4078288" y="4087813"/>
          <p14:tracePt t="70643" x="4111625" y="4070350"/>
          <p14:tracePt t="70654" x="4121150" y="4052888"/>
          <p14:tracePt t="70667" x="4146550" y="4052888"/>
          <p14:tracePt t="70674" x="4154488" y="4052888"/>
          <p14:tracePt t="70688" x="4171950" y="4044950"/>
          <p14:tracePt t="70696" x="4179888" y="4037013"/>
          <p14:tracePt t="70704" x="4197350" y="4019550"/>
          <p14:tracePt t="70711" x="4205288" y="4019550"/>
          <p14:tracePt t="70721" x="4230688" y="3994150"/>
          <p14:tracePt t="70743" x="4281488" y="3976688"/>
          <p14:tracePt t="70751" x="4291013" y="3968750"/>
          <p14:tracePt t="70767" x="4306888" y="3951288"/>
          <p14:tracePt t="70791" x="4316413" y="3925888"/>
          <p14:tracePt t="70815" x="4332288" y="3917950"/>
          <p14:tracePt t="70824" x="4332288" y="3900488"/>
          <p14:tracePt t="70839" x="4332288" y="3892550"/>
          <p14:tracePt t="70847" x="4332288" y="3883025"/>
          <p14:tracePt t="70863" x="4332288" y="3867150"/>
          <p14:tracePt t="70879" x="4332288" y="3841750"/>
          <p14:tracePt t="70911" x="4332288" y="3832225"/>
          <p14:tracePt t="70921" x="4332288" y="3816350"/>
          <p14:tracePt t="70959" x="4332288" y="3773488"/>
          <p14:tracePt t="70967" x="4324350" y="3763963"/>
          <p14:tracePt t="70984" x="4298950" y="3748088"/>
          <p14:tracePt t="70991" x="4291013" y="3738563"/>
          <p14:tracePt t="70999" x="4273550" y="3730625"/>
          <p14:tracePt t="71015" x="4248150" y="3697288"/>
          <p14:tracePt t="71048" x="4205288" y="3687763"/>
          <p14:tracePt t="71063" x="4154488" y="3671888"/>
          <p14:tracePt t="71071" x="4146550" y="3671888"/>
          <p14:tracePt t="71079" x="4086225" y="3671888"/>
          <p14:tracePt t="71089" x="4060825" y="3671888"/>
          <p14:tracePt t="71095" x="4017963" y="3671888"/>
          <p14:tracePt t="71107" x="3933825" y="3671888"/>
          <p14:tracePt t="71111" x="3900488" y="3671888"/>
          <p14:tracePt t="71123" x="3814763" y="3671888"/>
          <p14:tracePt t="71127" x="3756025" y="3671888"/>
          <p14:tracePt t="71139" x="3687763" y="3671888"/>
          <p14:tracePt t="71143" x="3611563" y="3671888"/>
          <p14:tracePt t="71152" x="3517900" y="3671888"/>
          <p14:tracePt t="71160" x="3457575" y="3671888"/>
          <p14:tracePt t="71167" x="3389313" y="3671888"/>
          <p14:tracePt t="71175" x="3348038" y="3671888"/>
          <p14:tracePt t="71183" x="3279775" y="3671888"/>
          <p14:tracePt t="71191" x="3254375" y="3671888"/>
          <p14:tracePt t="71199" x="3211513" y="3671888"/>
          <p14:tracePt t="71207" x="3194050" y="3671888"/>
          <p14:tracePt t="71215" x="3160713" y="3671888"/>
          <p14:tracePt t="71223" x="3109913" y="3679825"/>
          <p14:tracePt t="71231" x="3067050" y="3687763"/>
          <p14:tracePt t="71239" x="2998788" y="3705225"/>
          <p14:tracePt t="71247" x="2955925" y="3722688"/>
          <p14:tracePt t="71255" x="2905125" y="3738563"/>
          <p14:tracePt t="71263" x="2871788" y="3773488"/>
          <p14:tracePt t="71271" x="2828925" y="3773488"/>
          <p14:tracePt t="71279" x="2820988" y="3781425"/>
          <p14:tracePt t="71287" x="2778125" y="3781425"/>
          <p14:tracePt t="71305" x="2760663" y="3781425"/>
          <p14:tracePt t="71327" x="2752725" y="3790950"/>
          <p14:tracePt t="71392" x="2709863" y="3790950"/>
          <p14:tracePt t="71400" x="2701925" y="3790950"/>
          <p14:tracePt t="71408" x="2659063" y="3806825"/>
          <p14:tracePt t="71416" x="2608263" y="3841750"/>
          <p14:tracePt t="71423" x="2600325" y="3867150"/>
          <p14:tracePt t="71432" x="2540000" y="3935413"/>
          <p14:tracePt t="71440" x="2532063" y="3951288"/>
          <p14:tracePt t="71448" x="2506663" y="4011613"/>
          <p14:tracePt t="71457" x="2446338" y="4105275"/>
          <p14:tracePt t="71474" x="2430463" y="4121150"/>
          <p14:tracePt t="71625" x="2463800" y="4164013"/>
          <p14:tracePt t="71640" x="2481263" y="4164013"/>
          <p14:tracePt t="71649" x="2514600" y="4164013"/>
          <p14:tracePt t="71659" x="2532063" y="4164013"/>
          <p14:tracePt t="71664" x="2557463" y="4171950"/>
          <p14:tracePt t="71674" x="2565400" y="4171950"/>
          <p14:tracePt t="71679" x="2582863" y="4171950"/>
          <p14:tracePt t="71688" x="2590800" y="4171950"/>
          <p14:tracePt t="71695" x="2633663" y="4171950"/>
          <p14:tracePt t="71704" x="2684463" y="4189413"/>
          <p14:tracePt t="71711" x="2709863" y="4189413"/>
          <p14:tracePt t="71721" x="2735263" y="4189413"/>
          <p14:tracePt t="71727" x="2778125" y="4189413"/>
          <p14:tracePt t="71738" x="2803525" y="4189413"/>
          <p14:tracePt t="71743" x="2854325" y="4189413"/>
          <p14:tracePt t="71751" x="2897188" y="4189413"/>
          <p14:tracePt t="71759" x="2940050" y="4189413"/>
          <p14:tracePt t="71767" x="2973388" y="4189413"/>
          <p14:tracePt t="71775" x="2998788" y="4189413"/>
          <p14:tracePt t="71783" x="3024188" y="4189413"/>
          <p14:tracePt t="71791" x="3033713" y="4189413"/>
          <p14:tracePt t="71807" x="3067050" y="4189413"/>
          <p14:tracePt t="71815" x="3074988" y="4189413"/>
          <p14:tracePt t="71823" x="3100388" y="4189413"/>
          <p14:tracePt t="71831" x="3143250" y="4189413"/>
          <p14:tracePt t="71839" x="3168650" y="4189413"/>
          <p14:tracePt t="71847" x="3236913" y="4189413"/>
          <p14:tracePt t="71856" x="3279775" y="4189413"/>
          <p14:tracePt t="71863" x="3313113" y="4189413"/>
          <p14:tracePt t="71871" x="3373438" y="4189413"/>
          <p14:tracePt t="71879" x="3398838" y="4189413"/>
          <p14:tracePt t="71889" x="3467100" y="4189413"/>
          <p14:tracePt t="71895" x="3525838" y="4189413"/>
          <p14:tracePt t="71904" x="3559175" y="4206875"/>
          <p14:tracePt t="71944" x="3602038" y="4206875"/>
          <p14:tracePt t="71952" x="3627438" y="4206875"/>
          <p14:tracePt t="71959" x="3695700" y="4206875"/>
          <p14:tracePt t="71967" x="3756025" y="4206875"/>
          <p14:tracePt t="71975" x="3822700" y="4206875"/>
          <p14:tracePt t="71983" x="3848100" y="4206875"/>
          <p14:tracePt t="71991" x="3890963" y="4206875"/>
          <p14:tracePt t="71999" x="3908425" y="4206875"/>
          <p14:tracePt t="72008" x="3933825" y="4206875"/>
          <p14:tracePt t="72015" x="3941763" y="4189413"/>
          <p14:tracePt t="72040" x="3951288" y="4181475"/>
          <p14:tracePt t="72087" x="3976688" y="4164013"/>
          <p14:tracePt t="72095" x="4027488" y="4164013"/>
          <p14:tracePt t="72103" x="4035425" y="4164013"/>
          <p14:tracePt t="72111" x="4060825" y="4164013"/>
          <p14:tracePt t="72209" x="4111625" y="4164013"/>
          <p14:tracePt t="72217" x="4179888" y="4232275"/>
          <p14:tracePt t="72226" x="4306888" y="4333875"/>
          <p14:tracePt t="72233" x="4410075" y="4394200"/>
          <p14:tracePt t="72241" x="4503738" y="4435475"/>
          <p14:tracePt t="72247" x="4554538" y="4486275"/>
          <p14:tracePt t="72256" x="4587875" y="4513263"/>
          <p14:tracePt t="72263" x="4613275" y="4564063"/>
          <p14:tracePt t="72271" x="4613275" y="4572000"/>
          <p14:tracePt t="72279" x="4613275" y="4614863"/>
          <p14:tracePt t="72287" x="4486275" y="4733925"/>
          <p14:tracePt t="72295" x="4375150" y="4860925"/>
          <p14:tracePt t="72303" x="4273550" y="4997450"/>
          <p14:tracePt t="72311" x="4214813" y="5064125"/>
          <p14:tracePt t="72529" x="4171950" y="5064125"/>
          <p14:tracePt t="72540" x="4171950" y="5048250"/>
          <p14:tracePt t="72548" x="4187825" y="5005388"/>
          <p14:tracePt t="72553" x="4205288" y="4962525"/>
          <p14:tracePt t="72568" x="4230688" y="4946650"/>
          <p14:tracePt t="72632" x="4230688" y="4954588"/>
          <p14:tracePt t="72727" x="4230688" y="4946650"/>
          <p14:tracePt t="72823" x="4230688" y="4919663"/>
          <p14:tracePt t="73064" x="4230688" y="4911725"/>
          <p14:tracePt t="73071" x="4240213" y="4911725"/>
          <p14:tracePt t="73080" x="4256088" y="4911725"/>
          <p14:tracePt t="73095" x="4281488" y="4894263"/>
          <p14:tracePt t="73104" x="4306888" y="4878388"/>
          <p14:tracePt t="73111" x="4341813" y="4868863"/>
          <p14:tracePt t="73127" x="4367213" y="4835525"/>
          <p14:tracePt t="73137" x="4418013" y="4818063"/>
          <p14:tracePt t="73159" x="4443413" y="4818063"/>
          <p14:tracePt t="73199" x="4460875" y="4818063"/>
          <p14:tracePt t="73207" x="4486275" y="4818063"/>
          <p14:tracePt t="73215" x="4529138" y="4818063"/>
          <p14:tracePt t="73223" x="4587875" y="4818063"/>
          <p14:tracePt t="73231" x="4621213" y="4818063"/>
          <p14:tracePt t="73239" x="4646613" y="4818063"/>
          <p14:tracePt t="73247" x="4673600" y="4818063"/>
          <p14:tracePt t="73577" x="4689475" y="4843463"/>
          <p14:tracePt t="73585" x="4689475" y="4886325"/>
          <p14:tracePt t="73593" x="4689475" y="4894263"/>
          <p14:tracePt t="73599" x="4689475" y="4911725"/>
          <p14:tracePt t="73615" x="4689475" y="4919663"/>
          <p14:tracePt t="73639" x="4689475" y="4946650"/>
          <p14:tracePt t="73672" x="4689475" y="4962525"/>
          <p14:tracePt t="73679" x="4689475" y="4972050"/>
          <p14:tracePt t="73687" x="4689475" y="4987925"/>
          <p14:tracePt t="73695" x="4689475" y="5013325"/>
          <p14:tracePt t="73704" x="4689475" y="5056188"/>
          <p14:tracePt t="73711" x="4724400" y="5124450"/>
          <p14:tracePt t="73720" x="4749800" y="5175250"/>
          <p14:tracePt t="73727" x="4765675" y="5218113"/>
          <p14:tracePt t="73737" x="4800600" y="5286375"/>
          <p14:tracePt t="73743" x="4876800" y="5362575"/>
          <p14:tracePt t="73751" x="4910138" y="5395913"/>
          <p14:tracePt t="73759" x="4978400" y="5446713"/>
          <p14:tracePt t="73767" x="4987925" y="5446713"/>
          <p14:tracePt t="73775" x="5021263" y="5456238"/>
          <p14:tracePt t="73783" x="5029200" y="5472113"/>
          <p14:tracePt t="73791" x="5054600" y="5481638"/>
          <p14:tracePt t="73799" x="5106988" y="5532438"/>
          <p14:tracePt t="73815" x="5148263" y="5549900"/>
          <p14:tracePt t="73823" x="5165725" y="5557838"/>
          <p14:tracePt t="73831" x="5173663" y="5575300"/>
          <p14:tracePt t="73839" x="5191125" y="5600700"/>
          <p14:tracePt t="73847" x="5216525" y="5626100"/>
          <p14:tracePt t="73856" x="5216525" y="5659438"/>
          <p14:tracePt t="73863" x="5249863" y="5702300"/>
          <p14:tracePt t="73872" x="5267325" y="5735638"/>
          <p14:tracePt t="73879" x="5318125" y="5778500"/>
          <p14:tracePt t="73887" x="5327650" y="5813425"/>
          <p14:tracePt t="73904" x="5343525" y="5821363"/>
          <p14:tracePt t="73984" x="5343525" y="5838825"/>
          <p14:tracePt t="74008" x="5343525" y="5864225"/>
          <p14:tracePt t="74088" x="5353050" y="5872163"/>
          <p14:tracePt t="74096" x="5378450" y="5872163"/>
          <p14:tracePt t="74104" x="5472113" y="5846763"/>
          <p14:tracePt t="74111" x="5565775" y="5788025"/>
          <p14:tracePt t="74122" x="5632450" y="5770563"/>
          <p14:tracePt t="74127" x="5761038" y="5684838"/>
          <p14:tracePt t="74137" x="5811838" y="5651500"/>
          <p14:tracePt t="74143" x="5870575" y="5634038"/>
          <p14:tracePt t="74152" x="5921375" y="5608638"/>
          <p14:tracePt t="74159" x="5956300" y="5557838"/>
          <p14:tracePt t="74167" x="6007100" y="5489575"/>
          <p14:tracePt t="74175" x="6040438" y="5438775"/>
          <p14:tracePt t="74183" x="6065838" y="5413375"/>
          <p14:tracePt t="74199" x="6083300" y="5395913"/>
          <p14:tracePt t="74289" x="6083300" y="5413375"/>
          <p14:tracePt t="74306" x="6091238" y="5446713"/>
          <p14:tracePt t="74319" x="6126163" y="5456238"/>
          <p14:tracePt t="74327" x="6151563" y="5472113"/>
          <p14:tracePt t="74336" x="6167438" y="5472113"/>
          <p14:tracePt t="74343" x="6194425" y="5472113"/>
          <p14:tracePt t="74351" x="6202363" y="5472113"/>
          <p14:tracePt t="74359" x="6210300" y="5472113"/>
          <p14:tracePt t="74375" x="6227763" y="5472113"/>
          <p14:tracePt t="74390" x="6270625" y="5472113"/>
          <p14:tracePt t="74398" x="6296025" y="5472113"/>
          <p14:tracePt t="74407" x="6338888" y="5472113"/>
          <p14:tracePt t="74415" x="6364288" y="5472113"/>
          <p14:tracePt t="74423" x="6397625" y="5472113"/>
          <p14:tracePt t="74462" x="6405563" y="5472113"/>
          <p14:tracePt t="74471" x="6415088" y="5481638"/>
          <p14:tracePt t="74478" x="6448425" y="5514975"/>
          <p14:tracePt t="74488" x="6473825" y="5514975"/>
          <p14:tracePt t="74494" x="6542088" y="5524500"/>
          <p14:tracePt t="74503" x="6584950" y="5524500"/>
          <p14:tracePt t="74510" x="6653213" y="5540375"/>
          <p14:tracePt t="74519" x="6694488" y="5540375"/>
          <p14:tracePt t="74526" x="6719888" y="5540375"/>
          <p14:tracePt t="74536" x="6737350" y="5540375"/>
          <p14:tracePt t="74542" x="6770688" y="5540375"/>
          <p14:tracePt t="74551" x="6788150" y="5540375"/>
          <p14:tracePt t="74558" x="6831013" y="5540375"/>
          <p14:tracePt t="74566" x="6856413" y="5540375"/>
          <p14:tracePt t="74574" x="6864350" y="5540375"/>
          <p14:tracePt t="74583" x="6889750" y="5540375"/>
          <p14:tracePt t="74599" x="6907213" y="5540375"/>
          <p14:tracePt t="74679" x="6932613" y="5575300"/>
          <p14:tracePt t="74687" x="6950075" y="5659438"/>
          <p14:tracePt t="74695" x="6983413" y="5710238"/>
          <p14:tracePt t="74703" x="7018338" y="5753100"/>
          <p14:tracePt t="74711" x="7026275" y="5770563"/>
          <p14:tracePt t="74721" x="7051675" y="5795963"/>
          <p14:tracePt t="74727" x="7069138" y="5803900"/>
          <p14:tracePt t="74800" x="7043738" y="5770563"/>
          <p14:tracePt t="74807" x="7000875" y="5745163"/>
          <p14:tracePt t="74815" x="6950075" y="5727700"/>
          <p14:tracePt t="74825" x="6924675" y="5727700"/>
          <p14:tracePt t="74840" x="6915150" y="5710238"/>
          <p14:tracePt t="74872" x="6899275" y="5710238"/>
          <p14:tracePt t="74879" x="6889750" y="5710238"/>
          <p14:tracePt t="74887" x="6848475" y="5710238"/>
          <p14:tracePt t="74906" x="6694488" y="5710238"/>
          <p14:tracePt t="74911" x="6567488" y="5727700"/>
          <p14:tracePt t="74921" x="6440488" y="5788025"/>
          <p14:tracePt t="74927" x="6321425" y="5829300"/>
          <p14:tracePt t="74937" x="6167438" y="5889625"/>
          <p14:tracePt t="74943" x="6015038" y="5957888"/>
          <p14:tracePt t="74952" x="5946775" y="5973763"/>
          <p14:tracePt t="74959" x="5888038" y="5991225"/>
          <p14:tracePt t="74968" x="5853113" y="6008688"/>
          <p14:tracePt t="74975" x="5827713" y="6008688"/>
          <p14:tracePt t="74984" x="5802313" y="6008688"/>
          <p14:tracePt t="74991" x="5768975" y="6016625"/>
          <p14:tracePt t="75007" x="5761038" y="6034088"/>
          <p14:tracePt t="75024" x="5735638" y="6034088"/>
          <p14:tracePt t="75031" x="5718175" y="6034088"/>
          <p14:tracePt t="75040" x="5683250" y="6024563"/>
          <p14:tracePt t="75047" x="5616575" y="6008688"/>
          <p14:tracePt t="75056" x="5565775" y="5957888"/>
          <p14:tracePt t="75063" x="5497513" y="5948363"/>
          <p14:tracePt t="75071" x="5454650" y="5932488"/>
          <p14:tracePt t="75079" x="5421313" y="5915025"/>
          <p14:tracePt t="75087" x="5411788" y="5905500"/>
          <p14:tracePt t="75184" x="5403850" y="5889625"/>
          <p14:tracePt t="75200" x="5378450" y="5880100"/>
          <p14:tracePt t="75232" x="5360988" y="5864225"/>
          <p14:tracePt t="75248" x="5343525" y="5821363"/>
          <p14:tracePt t="75256" x="5343525" y="5778500"/>
          <p14:tracePt t="75263" x="5343525" y="5710238"/>
          <p14:tracePt t="75271" x="5343525" y="5668963"/>
          <p14:tracePt t="75279" x="5394325" y="5575300"/>
          <p14:tracePt t="75287" x="5411788" y="5549900"/>
          <p14:tracePt t="75295" x="5446713" y="5481638"/>
          <p14:tracePt t="75303" x="5454650" y="5472113"/>
          <p14:tracePt t="75311" x="5462588" y="5456238"/>
          <p14:tracePt t="75393" x="5522913" y="5481638"/>
          <p14:tracePt t="75402" x="5556250" y="5524500"/>
          <p14:tracePt t="75410" x="5632450" y="5600700"/>
          <p14:tracePt t="75419" x="5683250" y="5668963"/>
          <p14:tracePt t="75424" x="5735638" y="5702300"/>
          <p14:tracePt t="75431" x="5819775" y="5719763"/>
          <p14:tracePt t="75440" x="5997575" y="5788025"/>
          <p14:tracePt t="75447" x="6142038" y="5803900"/>
          <p14:tracePt t="75455" x="6235700" y="5829300"/>
          <p14:tracePt t="75463" x="6380163" y="5829300"/>
          <p14:tracePt t="75471" x="6423025" y="5829300"/>
          <p14:tracePt t="75479" x="6491288" y="5829300"/>
          <p14:tracePt t="75486" x="6499225" y="5829300"/>
          <p14:tracePt t="75495" x="6524625" y="5829300"/>
          <p14:tracePt t="75511" x="6542088" y="5829300"/>
          <p14:tracePt t="75527" x="6550025" y="5829300"/>
          <p14:tracePt t="75537" x="6559550" y="5829300"/>
          <p14:tracePt t="75543" x="6600825" y="5829300"/>
          <p14:tracePt t="75551" x="6626225" y="5829300"/>
          <p14:tracePt t="75559" x="6694488" y="5829300"/>
          <p14:tracePt t="75567" x="6737350" y="5821363"/>
          <p14:tracePt t="75575" x="6805613" y="5788025"/>
          <p14:tracePt t="75583" x="6856413" y="5770563"/>
          <p14:tracePt t="75591" x="6864350" y="5770563"/>
          <p14:tracePt t="75599" x="6907213" y="5745163"/>
          <p14:tracePt t="75607" x="6924675" y="5727700"/>
          <p14:tracePt t="75615" x="6932613" y="5719763"/>
          <p14:tracePt t="75623" x="6932613" y="5702300"/>
          <p14:tracePt t="75631" x="6932613" y="5694363"/>
          <p14:tracePt t="75672" x="6932613" y="5668963"/>
          <p14:tracePt t="75687" x="6950075" y="5641975"/>
          <p14:tracePt t="75696" x="6950075" y="5626100"/>
          <p14:tracePt t="75703" x="6950075" y="5600700"/>
          <p14:tracePt t="75711" x="6975475" y="5575300"/>
          <p14:tracePt t="75727" x="6992938" y="5557838"/>
          <p14:tracePt t="75809" x="7000875" y="5549900"/>
          <p14:tracePt t="75840" x="7043738" y="5549900"/>
          <p14:tracePt t="75847" x="7069138" y="5549900"/>
          <p14:tracePt t="75856" x="7094538" y="5549900"/>
          <p14:tracePt t="75863" x="7112000" y="5549900"/>
          <p14:tracePt t="75951" x="7119938" y="5524500"/>
          <p14:tracePt t="75959" x="7102475" y="5489575"/>
          <p14:tracePt t="75967" x="6992938" y="5472113"/>
          <p14:tracePt t="75975" x="6924675" y="5472113"/>
          <p14:tracePt t="75983" x="6838950" y="5438775"/>
          <p14:tracePt t="75999" x="6813550" y="5438775"/>
          <p14:tracePt t="76007" x="6780213" y="5438775"/>
          <p14:tracePt t="76015" x="6754813" y="5438775"/>
          <p14:tracePt t="76023" x="6694488" y="5438775"/>
          <p14:tracePt t="76031" x="6626225" y="5438775"/>
          <p14:tracePt t="76039" x="6600825" y="5438775"/>
          <p14:tracePt t="76047" x="6542088" y="5438775"/>
          <p14:tracePt t="76055" x="6473825" y="5438775"/>
          <p14:tracePt t="76063" x="6465888" y="5438775"/>
          <p14:tracePt t="76071" x="6423025" y="5438775"/>
          <p14:tracePt t="76079" x="6397625" y="5438775"/>
          <p14:tracePt t="76087" x="6380163" y="5438775"/>
          <p14:tracePt t="76095" x="6338888" y="5438775"/>
          <p14:tracePt t="76104" x="6329363" y="5438775"/>
          <p14:tracePt t="76151" x="6303963" y="5438775"/>
          <p14:tracePt t="76159" x="6296025" y="5438775"/>
          <p14:tracePt t="76167" x="6261100" y="5464175"/>
          <p14:tracePt t="76175" x="6253163" y="5497513"/>
          <p14:tracePt t="76183" x="6235700" y="5524500"/>
          <p14:tracePt t="76191" x="6202363" y="5591175"/>
          <p14:tracePt t="76199" x="6184900" y="5608638"/>
          <p14:tracePt t="76296" x="6184900" y="5634038"/>
          <p14:tracePt t="76305" x="6184900" y="5641975"/>
          <p14:tracePt t="76321" x="6151563" y="5668963"/>
          <p14:tracePt t="76327" x="6100763" y="5684838"/>
          <p14:tracePt t="76336" x="6040438" y="5684838"/>
          <p14:tracePt t="76343" x="5972175" y="5702300"/>
          <p14:tracePt t="76353" x="5964238" y="5719763"/>
          <p14:tracePt t="76359" x="5921375" y="5719763"/>
          <p14:tracePt t="76407" x="5905500" y="5719763"/>
          <p14:tracePt t="76425" x="5895975" y="5719763"/>
          <p14:tracePt t="76488" x="5921375" y="5719763"/>
          <p14:tracePt t="76496" x="5956300" y="5710238"/>
          <p14:tracePt t="76503" x="5964238" y="5710238"/>
          <p14:tracePt t="76512" x="6007100" y="5684838"/>
          <p14:tracePt t="76536" x="6015038" y="5684838"/>
          <p14:tracePt t="76553" x="6032500" y="5684838"/>
          <p14:tracePt t="76720" x="6032500" y="5659438"/>
          <p14:tracePt t="76729" x="6049963" y="5626100"/>
          <p14:tracePt t="76753" x="6057900" y="5600700"/>
          <p14:tracePt t="76759" x="6057900" y="5583238"/>
          <p14:tracePt t="76767" x="6057900" y="5575300"/>
          <p14:tracePt t="76775" x="6015038" y="5575300"/>
          <p14:tracePt t="76783" x="5880100" y="5626100"/>
          <p14:tracePt t="76791" x="5700713" y="5710238"/>
          <p14:tracePt t="76799" x="5522913" y="5803900"/>
          <p14:tracePt t="76807" x="5403850" y="5821363"/>
          <p14:tracePt t="76815" x="5310188" y="5838825"/>
          <p14:tracePt t="76823" x="5241925" y="5838825"/>
          <p14:tracePt t="76855" x="5233988" y="5838825"/>
          <p14:tracePt t="76871" x="5216525" y="5838825"/>
          <p14:tracePt t="76888" x="5191125" y="5838825"/>
          <p14:tracePt t="76895" x="5165725" y="5838825"/>
          <p14:tracePt t="76903" x="5122863" y="5838825"/>
          <p14:tracePt t="76911" x="5097463" y="5838825"/>
          <p14:tracePt t="76920" x="5080000" y="5838825"/>
          <p14:tracePt t="76927" x="5038725" y="5838825"/>
          <p14:tracePt t="76936" x="5013325" y="5821363"/>
          <p14:tracePt t="76943" x="4978400" y="5803900"/>
          <p14:tracePt t="76953" x="4935538" y="5770563"/>
          <p14:tracePt t="76959" x="4884738" y="5761038"/>
          <p14:tracePt t="76967" x="4876800" y="5745163"/>
          <p14:tracePt t="76976" x="4868863" y="5735638"/>
          <p14:tracePt t="76983" x="4808538" y="5719763"/>
          <p14:tracePt t="76991" x="4791075" y="5710238"/>
          <p14:tracePt t="77007" x="4732338" y="5676900"/>
          <p14:tracePt t="77023" x="4724400" y="5651500"/>
          <p14:tracePt t="77031" x="4706938" y="5634038"/>
          <p14:tracePt t="77039" x="4681538" y="5626100"/>
          <p14:tracePt t="77047" x="4673600" y="5608638"/>
          <p14:tracePt t="77056" x="4673600" y="5583238"/>
          <p14:tracePt t="77063" x="4656138" y="5540375"/>
          <p14:tracePt t="77071" x="4656138" y="5524500"/>
          <p14:tracePt t="77079" x="4656138" y="5489575"/>
          <p14:tracePt t="77088" x="4638675" y="5438775"/>
          <p14:tracePt t="77095" x="4638675" y="5413375"/>
          <p14:tracePt t="77103" x="4638675" y="5387975"/>
          <p14:tracePt t="77111" x="4638675" y="5337175"/>
          <p14:tracePt t="77120" x="4638675" y="5327650"/>
          <p14:tracePt t="77127" x="4638675" y="5319713"/>
          <p14:tracePt t="78112" x="4630738" y="5302250"/>
          <p14:tracePt t="78192" x="4613275" y="5311775"/>
          <p14:tracePt t="78200" x="4613275" y="5337175"/>
          <p14:tracePt t="78208" x="4621213" y="5380038"/>
          <p14:tracePt t="78215" x="4638675" y="5405438"/>
          <p14:tracePt t="78223" x="4656138" y="5456238"/>
          <p14:tracePt t="78231" x="4656138" y="5481638"/>
          <p14:tracePt t="78239" x="4656138" y="5532438"/>
          <p14:tracePt t="78247" x="4656138" y="5540375"/>
          <p14:tracePt t="78255" x="4630738" y="5565775"/>
          <p14:tracePt t="78263" x="4579938" y="5634038"/>
          <p14:tracePt t="78271" x="4537075" y="5634038"/>
          <p14:tracePt t="78279" x="4511675" y="5634038"/>
          <p14:tracePt t="78488" x="4529138" y="5608638"/>
          <p14:tracePt t="78536" x="4554538" y="5626100"/>
          <p14:tracePt t="78544" x="4570413" y="5641975"/>
          <p14:tracePt t="78559" x="4579938" y="5641975"/>
          <p14:tracePt t="78575" x="4595813" y="5641975"/>
          <p14:tracePt t="78599" x="4605338" y="5641975"/>
          <p14:tracePt t="78615" x="4621213" y="5641975"/>
          <p14:tracePt t="78623" x="4630738" y="5634038"/>
          <p14:tracePt t="78631" x="4656138" y="5626100"/>
          <p14:tracePt t="78639" x="4673600" y="5608638"/>
          <p14:tracePt t="78647" x="4681538" y="5583238"/>
          <p14:tracePt t="78655" x="4699000" y="5575300"/>
          <p14:tracePt t="78663" x="4706938" y="5532438"/>
          <p14:tracePt t="78672" x="4757738" y="5481638"/>
          <p14:tracePt t="78679" x="4833938" y="5430838"/>
          <p14:tracePt t="78687" x="4962525" y="5294313"/>
          <p14:tracePt t="78695" x="5097463" y="5167313"/>
          <p14:tracePt t="78703" x="5249863" y="5030788"/>
          <p14:tracePt t="78711" x="5353050" y="4972050"/>
          <p14:tracePt t="78720" x="5505450" y="4852988"/>
          <p14:tracePt t="78727" x="5581650" y="4802188"/>
          <p14:tracePt t="78737" x="5632450" y="4749800"/>
          <p14:tracePt t="78743" x="5700713" y="4699000"/>
          <p14:tracePt t="78753" x="5718175" y="4665663"/>
          <p14:tracePt t="78759" x="5794375" y="4597400"/>
          <p14:tracePt t="78767" x="5819775" y="4579938"/>
          <p14:tracePt t="78775" x="5853113" y="4554538"/>
          <p14:tracePt t="78783" x="5862638" y="4521200"/>
          <p14:tracePt t="78791" x="5862638" y="4513263"/>
          <p14:tracePt t="78799" x="5895975" y="4478338"/>
          <p14:tracePt t="78807" x="5905500" y="4470400"/>
          <p14:tracePt t="78815" x="5913438" y="4460875"/>
          <p14:tracePt t="78823" x="5930900" y="4435475"/>
          <p14:tracePt t="78831" x="5956300" y="4435475"/>
          <p14:tracePt t="78839" x="6007100" y="4402138"/>
          <p14:tracePt t="78847" x="6032500" y="4384675"/>
          <p14:tracePt t="78855" x="6065838" y="4359275"/>
          <p14:tracePt t="78863" x="6091238" y="4359275"/>
          <p14:tracePt t="78871" x="6116638" y="4359275"/>
          <p14:tracePt t="78887" x="6194425" y="4325938"/>
          <p14:tracePt t="78895" x="6261100" y="4291013"/>
          <p14:tracePt t="78903" x="6354763" y="4275138"/>
          <p14:tracePt t="78911" x="6473825" y="4232275"/>
          <p14:tracePt t="78920" x="6575425" y="4171950"/>
          <p14:tracePt t="78927" x="6704013" y="4113213"/>
          <p14:tracePt t="78936" x="6745288" y="4079875"/>
          <p14:tracePt t="78943" x="6823075" y="4027488"/>
          <p14:tracePt t="78953" x="6864350" y="3994150"/>
          <p14:tracePt t="78959" x="6958013" y="3917950"/>
          <p14:tracePt t="78967" x="7008813" y="3883025"/>
          <p14:tracePt t="78975" x="7034213" y="3857625"/>
          <p14:tracePt t="78983" x="7102475" y="3824288"/>
          <p14:tracePt t="78991" x="7119938" y="3806825"/>
          <p14:tracePt t="78999" x="7127875" y="3781425"/>
          <p14:tracePt t="79007" x="7162800" y="3756025"/>
          <p14:tracePt t="79015" x="7188200" y="3722688"/>
          <p14:tracePt t="79023" x="7188200" y="3713163"/>
          <p14:tracePt t="79031" x="7204075" y="3687763"/>
          <p14:tracePt t="79047" x="7204075" y="3636963"/>
          <p14:tracePt t="79055" x="7229475" y="3611563"/>
          <p14:tracePt t="79063" x="7246938" y="3594100"/>
          <p14:tracePt t="79071" x="7256463" y="3568700"/>
          <p14:tracePt t="79087" x="7272338" y="3560763"/>
          <p14:tracePt t="79095" x="7272338" y="3543300"/>
          <p14:tracePt t="79111" x="7297738" y="3517900"/>
          <p14:tracePt t="79127" x="7297738" y="3492500"/>
          <p14:tracePt t="79136" x="7315200" y="3484563"/>
          <p14:tracePt t="79154" x="7323138" y="3449638"/>
          <p14:tracePt t="79167" x="7323138" y="3441700"/>
          <p14:tracePt t="79199" x="7323138" y="3433763"/>
          <p14:tracePt t="79215" x="7323138" y="3416300"/>
          <p14:tracePt t="79223" x="7307263" y="3355975"/>
          <p14:tracePt t="79231" x="7272338" y="3340100"/>
          <p14:tracePt t="79239" x="7229475" y="3330575"/>
          <p14:tracePt t="79247" x="7178675" y="3297238"/>
          <p14:tracePt t="79256" x="7153275" y="3279775"/>
          <p14:tracePt t="79263" x="7119938" y="3279775"/>
          <p14:tracePt t="79271" x="7094538" y="3279775"/>
          <p14:tracePt t="79279" x="7069138" y="3279775"/>
          <p14:tracePt t="79287" x="7026275" y="3263900"/>
          <p14:tracePt t="79295" x="6992938" y="3263900"/>
          <p14:tracePt t="79304" x="6907213" y="3263900"/>
          <p14:tracePt t="79311" x="6848475" y="3263900"/>
          <p14:tracePt t="79320" x="6762750" y="3263900"/>
          <p14:tracePt t="79327" x="6694488" y="3263900"/>
          <p14:tracePt t="79337" x="6653213" y="3263900"/>
          <p14:tracePt t="79343" x="6610350" y="3263900"/>
          <p14:tracePt t="79354" x="6584950" y="3263900"/>
          <p14:tracePt t="79359" x="6516688" y="3289300"/>
          <p14:tracePt t="79367" x="6465888" y="3289300"/>
          <p14:tracePt t="79375" x="6440488" y="3305175"/>
          <p14:tracePt t="79383" x="6423025" y="3305175"/>
          <p14:tracePt t="79391" x="6389688" y="3305175"/>
          <p14:tracePt t="79399" x="6372225" y="3305175"/>
          <p14:tracePt t="79407" x="6364288" y="3305175"/>
          <p14:tracePt t="79415" x="6338888" y="3305175"/>
          <p14:tracePt t="79423" x="6311900" y="3305175"/>
          <p14:tracePt t="79431" x="6261100" y="3322638"/>
          <p14:tracePt t="79439" x="6253163" y="3322638"/>
          <p14:tracePt t="79447" x="6210300" y="3322638"/>
          <p14:tracePt t="79456" x="6184900" y="3322638"/>
          <p14:tracePt t="79463" x="6134100" y="3322638"/>
          <p14:tracePt t="79471" x="6091238" y="3340100"/>
          <p14:tracePt t="79479" x="6040438" y="3340100"/>
          <p14:tracePt t="79487" x="6015038" y="3340100"/>
          <p14:tracePt t="79495" x="5956300" y="3355975"/>
          <p14:tracePt t="79503" x="5938838" y="3365500"/>
          <p14:tracePt t="79511" x="5895975" y="3382963"/>
          <p14:tracePt t="79520" x="5870575" y="3382963"/>
          <p14:tracePt t="79527" x="5862638" y="3390900"/>
          <p14:tracePt t="79576" x="5837238" y="3390900"/>
          <p14:tracePt t="79584" x="5819775" y="3390900"/>
          <p14:tracePt t="79592" x="5811838" y="3408363"/>
          <p14:tracePt t="79600" x="5786438" y="3433763"/>
          <p14:tracePt t="79609" x="5751513" y="3441700"/>
          <p14:tracePt t="79615" x="5708650" y="3475038"/>
          <p14:tracePt t="79623" x="5657850" y="3509963"/>
          <p14:tracePt t="79631" x="5591175" y="3543300"/>
          <p14:tracePt t="79639" x="5538788" y="3594100"/>
          <p14:tracePt t="79647" x="5513388" y="3619500"/>
          <p14:tracePt t="79655" x="5480050" y="3687763"/>
          <p14:tracePt t="79663" x="5446713" y="3722688"/>
          <p14:tracePt t="79672" x="5394325" y="3773488"/>
          <p14:tracePt t="79688" x="5386388" y="3798888"/>
          <p14:tracePt t="79735" x="5386388" y="3806825"/>
          <p14:tracePt t="79743" x="5386388" y="3824288"/>
          <p14:tracePt t="79752" x="5386388" y="3832225"/>
          <p14:tracePt t="79759" x="5386388" y="3875088"/>
          <p14:tracePt t="79767" x="5386388" y="3883025"/>
          <p14:tracePt t="79775" x="5386388" y="3943350"/>
          <p14:tracePt t="79783" x="5386388" y="3968750"/>
          <p14:tracePt t="79791" x="5386388" y="4037013"/>
          <p14:tracePt t="79799" x="5386388" y="4044950"/>
          <p14:tracePt t="79807" x="5386388" y="4062413"/>
          <p14:tracePt t="79815" x="5386388" y="4087813"/>
          <p14:tracePt t="79823" x="5403850" y="4113213"/>
          <p14:tracePt t="79855" x="5411788" y="4113213"/>
          <p14:tracePt t="79872" x="5437188" y="4130675"/>
          <p14:tracePt t="79887" x="5472113" y="4138613"/>
          <p14:tracePt t="79902" x="5513388" y="4171950"/>
          <p14:tracePt t="79911" x="5538788" y="4181475"/>
          <p14:tracePt t="79920" x="5548313" y="4197350"/>
          <p14:tracePt t="79927" x="5565775" y="4206875"/>
          <p14:tracePt t="79936" x="5573713" y="4206875"/>
          <p14:tracePt t="79943" x="5599113" y="4232275"/>
          <p14:tracePt t="79954" x="5649913" y="4249738"/>
          <p14:tracePt t="79959" x="5675313" y="4249738"/>
          <p14:tracePt t="79967" x="5683250" y="4265613"/>
          <p14:tracePt t="79975" x="5700713" y="4265613"/>
          <p14:tracePt t="79983" x="5776913" y="4308475"/>
          <p14:tracePt t="79999" x="5794375" y="4308475"/>
          <p14:tracePt t="80007" x="5819775" y="4308475"/>
          <p14:tracePt t="80015" x="5845175" y="4325938"/>
          <p14:tracePt t="80031" x="5888038" y="4325938"/>
          <p14:tracePt t="80039" x="5905500" y="4333875"/>
          <p14:tracePt t="80047" x="5913438" y="4333875"/>
          <p14:tracePt t="80056" x="5956300" y="4333875"/>
          <p14:tracePt t="80063" x="5989638" y="4351338"/>
          <p14:tracePt t="80073" x="6049963" y="4368800"/>
          <p14:tracePt t="80079" x="6065838" y="4384675"/>
          <p14:tracePt t="80087" x="6091238" y="4384675"/>
          <p14:tracePt t="80095" x="6134100" y="4384675"/>
          <p14:tracePt t="80104" x="6176963" y="4394200"/>
          <p14:tracePt t="80111" x="6210300" y="4394200"/>
          <p14:tracePt t="80120" x="6270625" y="4394200"/>
          <p14:tracePt t="80127" x="6296025" y="4394200"/>
          <p14:tracePt t="80137" x="6346825" y="4394200"/>
          <p14:tracePt t="80143" x="6372225" y="4410075"/>
          <p14:tracePt t="80154" x="6440488" y="4410075"/>
          <p14:tracePt t="80159" x="6483350" y="4410075"/>
          <p14:tracePt t="80168" x="6524625" y="4410075"/>
          <p14:tracePt t="80175" x="6592888" y="4410075"/>
          <p14:tracePt t="80183" x="6678613" y="4410075"/>
          <p14:tracePt t="80191" x="6737350" y="4410075"/>
          <p14:tracePt t="80199" x="6805613" y="4410075"/>
          <p14:tracePt t="80207" x="6848475" y="4410075"/>
          <p14:tracePt t="80215" x="6873875" y="4410075"/>
          <p14:tracePt t="80223" x="6889750" y="4410075"/>
          <p14:tracePt t="80231" x="6915150" y="4394200"/>
          <p14:tracePt t="80239" x="6924675" y="4376738"/>
          <p14:tracePt t="80247" x="6942138" y="4376738"/>
          <p14:tracePt t="80256" x="6950075" y="4368800"/>
          <p14:tracePt t="80263" x="6967538" y="4341813"/>
          <p14:tracePt t="80271" x="6975475" y="4325938"/>
          <p14:tracePt t="80279" x="7018338" y="4283075"/>
          <p14:tracePt t="80287" x="7034213" y="4257675"/>
          <p14:tracePt t="80295" x="7043738" y="4249738"/>
          <p14:tracePt t="80304" x="7059613" y="4232275"/>
          <p14:tracePt t="80311" x="7085013" y="4206875"/>
          <p14:tracePt t="80320" x="7102475" y="4181475"/>
          <p14:tracePt t="80327" x="7112000" y="4164013"/>
          <p14:tracePt t="80337" x="7127875" y="4138613"/>
          <p14:tracePt t="80343" x="7153275" y="4087813"/>
          <p14:tracePt t="80359" x="7170738" y="4079875"/>
          <p14:tracePt t="80367" x="7170738" y="4070350"/>
          <p14:tracePt t="80375" x="7170738" y="4052888"/>
          <p14:tracePt t="80384" x="7170738" y="4044950"/>
          <p14:tracePt t="80391" x="7170738" y="4027488"/>
          <p14:tracePt t="80399" x="7178675" y="4002088"/>
          <p14:tracePt t="80423" x="7178675" y="3994150"/>
          <p14:tracePt t="80447" x="7178675" y="3976688"/>
          <p14:tracePt t="80455" x="7178675" y="3935413"/>
          <p14:tracePt t="80463" x="7178675" y="3925888"/>
          <p14:tracePt t="80471" x="7178675" y="3917950"/>
          <p14:tracePt t="80479" x="7178675" y="3900488"/>
          <p14:tracePt t="80488" x="7178675" y="3875088"/>
          <p14:tracePt t="80495" x="7178675" y="3849688"/>
          <p14:tracePt t="80503" x="7178675" y="3841750"/>
          <p14:tracePt t="80511" x="7178675" y="3816350"/>
          <p14:tracePt t="80519" x="7178675" y="3798888"/>
          <p14:tracePt t="80527" x="7178675" y="3790950"/>
          <p14:tracePt t="80537" x="7178675" y="3773488"/>
          <p14:tracePt t="80543" x="7162800" y="3748088"/>
          <p14:tracePt t="80559" x="7153275" y="3738563"/>
          <p14:tracePt t="80567" x="7137400" y="3713163"/>
          <p14:tracePt t="80583" x="7119938" y="3662363"/>
          <p14:tracePt t="80591" x="7094538" y="3646488"/>
          <p14:tracePt t="80599" x="7059613" y="3619500"/>
          <p14:tracePt t="80607" x="7018338" y="3568700"/>
          <p14:tracePt t="80615" x="6983413" y="3535363"/>
          <p14:tracePt t="80623" x="6932613" y="3492500"/>
          <p14:tracePt t="80631" x="6924675" y="3475038"/>
          <p14:tracePt t="80639" x="6881813" y="3433763"/>
          <p14:tracePt t="80647" x="6848475" y="3424238"/>
          <p14:tracePt t="80695" x="6838950" y="3424238"/>
          <p14:tracePt t="80703" x="6797675" y="3424238"/>
          <p14:tracePt t="80711" x="6737350" y="3424238"/>
          <p14:tracePt t="80719" x="6704013" y="3424238"/>
          <p14:tracePt t="80727" x="6661150" y="3424238"/>
          <p14:tracePt t="80738" x="6635750" y="3424238"/>
          <p14:tracePt t="80743" x="6592888" y="3424238"/>
          <p14:tracePt t="80753" x="6575425" y="3424238"/>
          <p14:tracePt t="80815" x="6567488" y="3424238"/>
          <p14:tracePt t="80824" x="6550025" y="3424238"/>
          <p14:tracePt t="80831" x="6550025" y="3449638"/>
          <p14:tracePt t="80840" x="6550025" y="3475038"/>
          <p14:tracePt t="80847" x="6550025" y="3502025"/>
          <p14:tracePt t="80856" x="6550025" y="3552825"/>
          <p14:tracePt t="80863" x="6550025" y="3560763"/>
          <p14:tracePt t="80871" x="6550025" y="3578225"/>
          <p14:tracePt t="80888" x="6550025" y="3586163"/>
          <p14:tracePt t="80895" x="6550025" y="3611563"/>
          <p14:tracePt t="80904" x="6575425" y="3646488"/>
          <p14:tracePt t="80911" x="6584950" y="3654425"/>
          <p14:tracePt t="80921" x="6600825" y="3662363"/>
          <p14:tracePt t="80927" x="6661150" y="3697288"/>
          <p14:tracePt t="80937" x="6704013" y="3713163"/>
          <p14:tracePt t="80943" x="6729413" y="3713163"/>
          <p14:tracePt t="80954" x="6745288" y="3713163"/>
          <p14:tracePt t="80959" x="6788150" y="3722688"/>
          <p14:tracePt t="80968" x="6797675" y="3722688"/>
          <p14:tracePt t="80975" x="6813550" y="3722688"/>
          <p14:tracePt t="80984" x="6838950" y="3722688"/>
          <p14:tracePt t="81032" x="6848475" y="3738563"/>
          <p14:tracePt t="81039" x="6873875" y="3748088"/>
          <p14:tracePt t="81047" x="6907213" y="3781425"/>
          <p14:tracePt t="81056" x="6915150" y="3781425"/>
          <p14:tracePt t="81064" x="6942138" y="3798888"/>
          <p14:tracePt t="81072" x="6975475" y="3806825"/>
          <p14:tracePt t="81087" x="6983413" y="3806825"/>
          <p14:tracePt t="81095" x="7026275" y="3849688"/>
          <p14:tracePt t="81105" x="7043738" y="3849688"/>
          <p14:tracePt t="81122" x="7069138" y="3867150"/>
          <p14:tracePt t="81128" x="7077075" y="3875088"/>
          <p14:tracePt t="81151" x="7094538" y="3892550"/>
          <p14:tracePt t="81159" x="7102475" y="3900488"/>
          <p14:tracePt t="81247" x="7112000" y="3908425"/>
          <p14:tracePt t="81345" x="7094538" y="3908425"/>
          <p14:tracePt t="81355" x="7034213" y="3908425"/>
          <p14:tracePt t="81363" x="6950075" y="3908425"/>
          <p14:tracePt t="81369" x="6831013" y="3908425"/>
          <p14:tracePt t="81376" x="6737350" y="3900488"/>
          <p14:tracePt t="81384" x="6678613" y="3900488"/>
          <p14:tracePt t="81391" x="6669088" y="3900488"/>
          <p14:tracePt t="81407" x="6643688" y="3900488"/>
          <p14:tracePt t="81415" x="6610350" y="3892550"/>
          <p14:tracePt t="81423" x="6600825" y="3892550"/>
          <p14:tracePt t="81431" x="6559550" y="3892550"/>
          <p14:tracePt t="81440" x="6524625" y="3875088"/>
          <p14:tracePt t="81447" x="6483350" y="3857625"/>
          <p14:tracePt t="81456" x="6423025" y="3857625"/>
          <p14:tracePt t="81463" x="6389688" y="3832225"/>
          <p14:tracePt t="81472" x="6338888" y="3816350"/>
          <p14:tracePt t="81479" x="6311900" y="3816350"/>
          <p14:tracePt t="81560" x="6303963" y="3816350"/>
          <p14:tracePt t="81569" x="6261100" y="3816350"/>
          <p14:tracePt t="81577" x="6235700" y="3816350"/>
          <p14:tracePt t="81586" x="6184900" y="3832225"/>
          <p14:tracePt t="81594" x="6176963" y="3849688"/>
          <p14:tracePt t="81602" x="6159500" y="3849688"/>
          <p14:tracePt t="81611" x="6151563" y="3857625"/>
          <p14:tracePt t="81615" x="6142038" y="3857625"/>
          <p14:tracePt t="81624" x="6108700" y="3883025"/>
          <p14:tracePt t="81705" x="6100763" y="3900488"/>
          <p14:tracePt t="81713" x="6100763" y="3908425"/>
          <p14:tracePt t="81825" x="6083300" y="3951288"/>
          <p14:tracePt t="81841" x="6075363" y="3986213"/>
          <p14:tracePt t="81849" x="6057900" y="3994150"/>
          <p14:tracePt t="81864" x="6057900" y="4002088"/>
          <p14:tracePt t="81880" x="6049963" y="4019550"/>
          <p14:tracePt t="81904" x="6049963" y="4044950"/>
          <p14:tracePt t="81912" x="6049963" y="4070350"/>
          <p14:tracePt t="81922" x="6049963" y="4087813"/>
          <p14:tracePt t="81928" x="6049963" y="4113213"/>
          <p14:tracePt t="81939" x="6049963" y="4171950"/>
          <p14:tracePt t="81944" x="6049963" y="4181475"/>
          <p14:tracePt t="81955" x="6049963" y="4240213"/>
          <p14:tracePt t="81959" x="6049963" y="4283075"/>
          <p14:tracePt t="81968" x="6057900" y="4333875"/>
          <p14:tracePt t="81975" x="6057900" y="4376738"/>
          <p14:tracePt t="81984" x="6057900" y="4394200"/>
          <p14:tracePt t="81991" x="6057900" y="4427538"/>
          <p14:tracePt t="82008" x="6057900" y="4445000"/>
          <p14:tracePt t="82209" x="6049963" y="4452938"/>
          <p14:tracePt t="82248" x="5997575" y="4452938"/>
          <p14:tracePt t="82255" x="5880100" y="4572000"/>
          <p14:tracePt t="82264" x="5768975" y="4673600"/>
          <p14:tracePt t="82272" x="5641975" y="4759325"/>
          <p14:tracePt t="82279" x="5513388" y="4868863"/>
          <p14:tracePt t="82288" x="5437188" y="4946650"/>
          <p14:tracePt t="82295" x="5368925" y="4979988"/>
          <p14:tracePt t="82304" x="5267325" y="5064125"/>
          <p14:tracePt t="82311" x="5165725" y="5149850"/>
          <p14:tracePt t="82320" x="5064125" y="5183188"/>
          <p14:tracePt t="82327" x="4987925" y="5260975"/>
          <p14:tracePt t="82337" x="4910138" y="5337175"/>
          <p14:tracePt t="82343" x="4884738" y="5370513"/>
          <p14:tracePt t="82354" x="4791075" y="5421313"/>
          <p14:tracePt t="82359" x="4740275" y="5456238"/>
          <p14:tracePt t="82368" x="4714875" y="5472113"/>
          <p14:tracePt t="82375" x="4681538" y="5497513"/>
          <p14:tracePt t="82384" x="4656138" y="5514975"/>
          <p14:tracePt t="82391" x="4646613" y="5524500"/>
          <p14:tracePt t="82399" x="4630738" y="5540375"/>
          <p14:tracePt t="82407" x="4605338" y="5540375"/>
          <p14:tracePt t="82415" x="4595813" y="5540375"/>
          <p14:tracePt t="82423" x="4579938" y="5540375"/>
          <p14:tracePt t="82431" x="4545013" y="5540375"/>
          <p14:tracePt t="82440" x="4494213" y="5565775"/>
          <p14:tracePt t="82448" x="4443413" y="5583238"/>
          <p14:tracePt t="82456" x="4384675" y="5583238"/>
          <p14:tracePt t="82463" x="4359275" y="5600700"/>
          <p14:tracePt t="82472" x="4291013" y="5600700"/>
          <p14:tracePt t="82479" x="4222750" y="5616575"/>
          <p14:tracePt t="82488" x="4214813" y="5616575"/>
          <p14:tracePt t="82527" x="4187825" y="5634038"/>
          <p14:tracePt t="82535" x="4171950" y="5641975"/>
          <p14:tracePt t="82544" x="4162425" y="5651500"/>
          <p14:tracePt t="82554" x="4137025" y="5668963"/>
          <p14:tracePt t="82559" x="4121150" y="5676900"/>
          <p14:tracePt t="82570" x="4060825" y="5710238"/>
          <p14:tracePt t="82575" x="4035425" y="5735638"/>
          <p14:tracePt t="82584" x="3984625" y="5770563"/>
          <p14:tracePt t="82591" x="3941763" y="5803900"/>
          <p14:tracePt t="82599" x="3908425" y="5829300"/>
          <p14:tracePt t="82609" x="3883025" y="5864225"/>
          <p14:tracePt t="82615" x="3883025" y="5872163"/>
          <p14:tracePt t="82623" x="3848100" y="5915025"/>
          <p14:tracePt t="82631" x="3848100" y="5948363"/>
          <p14:tracePt t="82638" x="3848100" y="6008688"/>
          <p14:tracePt t="82647" x="3848100" y="6016625"/>
          <p14:tracePt t="82654" x="3848100" y="6059488"/>
          <p14:tracePt t="82663" x="3848100" y="6084888"/>
          <p14:tracePt t="82679" x="3848100" y="6102350"/>
          <p14:tracePt t="82687" x="3848100" y="6127750"/>
          <p14:tracePt t="82768" x="3848100" y="6135688"/>
          <p14:tracePt t="82808" x="3857625" y="6153150"/>
          <p14:tracePt t="82832" x="3865563" y="6153150"/>
          <p14:tracePt t="82840" x="3908425" y="6153150"/>
          <p14:tracePt t="82847" x="3967163" y="6153150"/>
          <p14:tracePt t="82855" x="4002088" y="6153150"/>
          <p14:tracePt t="82863" x="4086225" y="6153150"/>
          <p14:tracePt t="82871" x="4146550" y="6153150"/>
          <p14:tracePt t="82879" x="4197350" y="6143625"/>
          <p14:tracePt t="82888" x="4240213" y="6110288"/>
          <p14:tracePt t="82901" x="4256088" y="6102350"/>
          <p14:tracePt t="82905" x="4298950" y="6059488"/>
          <p14:tracePt t="82911" x="4324350" y="6008688"/>
          <p14:tracePt t="82919" x="4341813" y="5983288"/>
          <p14:tracePt t="82927" x="4341813" y="5932488"/>
          <p14:tracePt t="82935" x="4375150" y="5889625"/>
          <p14:tracePt t="82943" x="4375150" y="5864225"/>
          <p14:tracePt t="82952" x="4375150" y="5846763"/>
          <p14:tracePt t="82959" x="4375150" y="5821363"/>
          <p14:tracePt t="82968" x="4375150" y="5795963"/>
          <p14:tracePt t="82975" x="4375150" y="5778500"/>
          <p14:tracePt t="82983" x="4375150" y="5727700"/>
          <p14:tracePt t="82991" x="4349750" y="5676900"/>
          <p14:tracePt t="82999" x="4332288" y="5634038"/>
          <p14:tracePt t="83007" x="4281488" y="5583238"/>
          <p14:tracePt t="83015" x="4256088" y="5532438"/>
          <p14:tracePt t="83023" x="4205288" y="5507038"/>
          <p14:tracePt t="83031" x="4179888" y="5472113"/>
          <p14:tracePt t="83039" x="4129088" y="5456238"/>
          <p14:tracePt t="83047" x="4121150" y="5456238"/>
          <p14:tracePt t="83055" x="4103688" y="5446713"/>
          <p14:tracePt t="83063" x="4095750" y="5446713"/>
          <p14:tracePt t="83129" x="4078288" y="5446713"/>
          <p14:tracePt t="83145" x="4070350" y="5446713"/>
          <p14:tracePt t="83156" x="4060825" y="5446713"/>
          <p14:tracePt t="83164" x="4017963" y="5430838"/>
          <p14:tracePt t="83172" x="4002088" y="5421313"/>
          <p14:tracePt t="83176" x="3992563" y="5405438"/>
          <p14:tracePt t="83183" x="3967163" y="5395913"/>
          <p14:tracePt t="83191" x="3933825" y="5380038"/>
          <p14:tracePt t="83199" x="3925888" y="5380038"/>
          <p14:tracePt t="83207" x="3900488" y="5337175"/>
          <p14:tracePt t="83231" x="3883025" y="5327650"/>
          <p14:tracePt t="83263" x="3857625" y="5327650"/>
          <p14:tracePt t="83272" x="3814763" y="5311775"/>
          <p14:tracePt t="83279" x="3746500" y="5294313"/>
          <p14:tracePt t="83288" x="3721100" y="5294313"/>
          <p14:tracePt t="83295" x="3670300" y="5260975"/>
          <p14:tracePt t="83304" x="3644900" y="5260975"/>
          <p14:tracePt t="83311" x="3602038" y="5260975"/>
          <p14:tracePt t="83321" x="3551238" y="5260975"/>
          <p14:tracePt t="83327" x="3492500" y="5260975"/>
          <p14:tracePt t="83337" x="3424238" y="5260975"/>
          <p14:tracePt t="83343" x="3381375" y="5260975"/>
          <p14:tracePt t="83353" x="3355975" y="5260975"/>
          <p14:tracePt t="83359" x="3330575" y="5260975"/>
          <p14:tracePt t="83370" x="3313113" y="5260975"/>
          <p14:tracePt t="83375" x="3287713" y="5268913"/>
          <p14:tracePt t="83423" x="3279775" y="5276850"/>
          <p14:tracePt t="83431" x="3236913" y="5294313"/>
          <p14:tracePt t="83439" x="3211513" y="5294313"/>
          <p14:tracePt t="83447" x="3194050" y="5294313"/>
          <p14:tracePt t="83456" x="3168650" y="5319713"/>
          <p14:tracePt t="83463" x="3152775" y="5319713"/>
          <p14:tracePt t="83471" x="3143250" y="5319713"/>
          <p14:tracePt t="83553" x="3135313" y="5319713"/>
          <p14:tracePt t="83561" x="3092450" y="5319713"/>
          <p14:tracePt t="83572" x="3041650" y="5337175"/>
          <p14:tracePt t="83582" x="2998788" y="5337175"/>
          <p14:tracePt t="83586" x="2940050" y="5337175"/>
          <p14:tracePt t="83593" x="2871788" y="5353050"/>
          <p14:tracePt t="83599" x="2846388" y="5353050"/>
          <p14:tracePt t="83607" x="2828925" y="5353050"/>
          <p14:tracePt t="83615" x="2786063" y="5362575"/>
          <p14:tracePt t="83663" x="2778125" y="5380038"/>
          <p14:tracePt t="83671" x="2752725" y="5405438"/>
          <p14:tracePt t="83679" x="2719388" y="5421313"/>
          <p14:tracePt t="83688" x="2693988" y="5438775"/>
          <p14:tracePt t="83695" x="2641600" y="5481638"/>
          <p14:tracePt t="83703" x="2633663" y="5497513"/>
          <p14:tracePt t="83711" x="2608263" y="5524500"/>
          <p14:tracePt t="83721" x="2532063" y="5591175"/>
          <p14:tracePt t="83727" x="2481263" y="5641975"/>
          <p14:tracePt t="83737" x="2471738" y="5659438"/>
          <p14:tracePt t="83743" x="2455863" y="5668963"/>
          <p14:tracePt t="83841" x="2455863" y="5676900"/>
          <p14:tracePt t="83849" x="2455863" y="5694363"/>
          <p14:tracePt t="83859" x="2455863" y="5702300"/>
          <p14:tracePt t="83865" x="2455863" y="5745163"/>
          <p14:tracePt t="83874" x="2455863" y="5753100"/>
          <p14:tracePt t="83891" x="2455863" y="5778500"/>
          <p14:tracePt t="83895" x="2463800" y="5795963"/>
          <p14:tracePt t="83976" x="2489200" y="5821363"/>
          <p14:tracePt t="83992" x="2506663" y="5821363"/>
          <p14:tracePt t="84000" x="2532063" y="5821363"/>
          <p14:tracePt t="84009" x="2540000" y="5821363"/>
          <p14:tracePt t="84016" x="2549525" y="5821363"/>
          <p14:tracePt t="84024" x="2590800" y="5821363"/>
          <p14:tracePt t="84031" x="2625725" y="5838825"/>
          <p14:tracePt t="84039" x="2633663" y="5838825"/>
          <p14:tracePt t="84047" x="2676525" y="5838825"/>
          <p14:tracePt t="84056" x="2701925" y="5846763"/>
          <p14:tracePt t="84063" x="2727325" y="5846763"/>
          <p14:tracePt t="84233" x="2744788" y="5846763"/>
          <p14:tracePt t="84264" x="2752725" y="5864225"/>
          <p14:tracePt t="84320" x="2770188" y="5872163"/>
          <p14:tracePt t="84376" x="2778125" y="5889625"/>
          <p14:tracePt t="84384" x="2803525" y="5889625"/>
          <p14:tracePt t="84393" x="2889250" y="5889625"/>
          <p14:tracePt t="84400" x="2973388" y="5889625"/>
          <p14:tracePt t="84407" x="3067050" y="5889625"/>
          <p14:tracePt t="84415" x="3152775" y="5889625"/>
          <p14:tracePt t="84423" x="3236913" y="5889625"/>
          <p14:tracePt t="84431" x="3305175" y="5889625"/>
          <p14:tracePt t="84439" x="3348038" y="5880100"/>
          <p14:tracePt t="84447" x="3398838" y="5864225"/>
          <p14:tracePt t="84455" x="3424238" y="5829300"/>
          <p14:tracePt t="84463" x="3500438" y="5778500"/>
          <p14:tracePt t="84472" x="3525838" y="5753100"/>
          <p14:tracePt t="84479" x="3619500" y="5676900"/>
          <p14:tracePt t="84489" x="3695700" y="5616575"/>
          <p14:tracePt t="84495" x="3771900" y="5540375"/>
          <p14:tracePt t="84503" x="3797300" y="5514975"/>
          <p14:tracePt t="84511" x="3832225" y="5481638"/>
          <p14:tracePt t="84520" x="3865563" y="5413375"/>
          <p14:tracePt t="84527" x="3865563" y="5387975"/>
          <p14:tracePt t="84536" x="3873500" y="5380038"/>
          <p14:tracePt t="84543" x="3890963" y="5345113"/>
          <p14:tracePt t="84553" x="3900488" y="5337175"/>
          <p14:tracePt t="84583" x="3900488" y="5311775"/>
          <p14:tracePt t="84591" x="3933825" y="5260975"/>
          <p14:tracePt t="84599" x="4010025" y="5167313"/>
          <p14:tracePt t="84607" x="4121150" y="5013325"/>
          <p14:tracePt t="84615" x="4205288" y="4860925"/>
          <p14:tracePt t="84623" x="4349750" y="4648200"/>
          <p14:tracePt t="84631" x="4494213" y="4410075"/>
          <p14:tracePt t="84639" x="4605338" y="4232275"/>
          <p14:tracePt t="84647" x="4724400" y="4044950"/>
          <p14:tracePt t="84657" x="4808538" y="3867150"/>
          <p14:tracePt t="84663" x="4876800" y="3738563"/>
          <p14:tracePt t="84672" x="4935538" y="3646488"/>
          <p14:tracePt t="84679" x="4995863" y="3543300"/>
          <p14:tracePt t="84686" x="5029200" y="3449638"/>
          <p14:tracePt t="84695" x="5072063" y="3322638"/>
          <p14:tracePt t="84703" x="5106988" y="3254375"/>
          <p14:tracePt t="84711" x="5122863" y="3203575"/>
          <p14:tracePt t="84719" x="5122863" y="3144838"/>
          <p14:tracePt t="84727" x="5122863" y="3101975"/>
          <p14:tracePt t="84736" x="5122863" y="3033713"/>
          <p14:tracePt t="84743" x="5122863" y="2949575"/>
          <p14:tracePt t="84753" x="5122863" y="2889250"/>
          <p14:tracePt t="84759" x="5122863" y="2805113"/>
          <p14:tracePt t="84769" x="5122863" y="2778125"/>
          <p14:tracePt t="84775" x="5122863" y="2727325"/>
          <p14:tracePt t="84783" x="5122863" y="2701925"/>
          <p14:tracePt t="84791" x="5122863" y="2676525"/>
          <p14:tracePt t="84799" x="5122863" y="2625725"/>
          <p14:tracePt t="84807" x="5122863" y="2582863"/>
          <p14:tracePt t="84815" x="5122863" y="2574925"/>
          <p14:tracePt t="84823" x="5122863" y="2557463"/>
          <p14:tracePt t="84831" x="5122863" y="2516188"/>
          <p14:tracePt t="84847" x="5140325" y="2489200"/>
          <p14:tracePt t="84888" x="5148263" y="2489200"/>
          <p14:tracePt t="84895" x="5173663" y="2481263"/>
          <p14:tracePt t="84903" x="5267325" y="2438400"/>
          <p14:tracePt t="84911" x="5360988" y="2405063"/>
          <p14:tracePt t="84921" x="5480050" y="2379663"/>
          <p14:tracePt t="84927" x="5573713" y="2344738"/>
          <p14:tracePt t="84937" x="5667375" y="2328863"/>
          <p14:tracePt t="84944" x="5761038" y="2311400"/>
          <p14:tracePt t="84955" x="5827713" y="2293938"/>
          <p14:tracePt t="84959" x="5870575" y="2260600"/>
          <p14:tracePt t="84970" x="5905500" y="2243138"/>
          <p14:tracePt t="84976" x="5913438" y="2235200"/>
          <p14:tracePt t="84984" x="5938838" y="2235200"/>
          <p14:tracePt t="85032" x="5956300" y="2217738"/>
          <p14:tracePt t="85129" x="5981700" y="2217738"/>
          <p14:tracePt t="85139" x="6040438" y="2217738"/>
          <p14:tracePt t="85147" x="6108700" y="2217738"/>
          <p14:tracePt t="85154" x="6134100" y="2217738"/>
          <p14:tracePt t="85159" x="6194425" y="2200275"/>
          <p14:tracePt t="85169" x="6210300" y="2192338"/>
          <p14:tracePt t="85175" x="6235700" y="2192338"/>
          <p14:tracePt t="85183" x="6245225" y="2184400"/>
          <p14:tracePt t="85289" x="6261100" y="2166938"/>
          <p14:tracePt t="85327" x="6253163" y="2166938"/>
          <p14:tracePt t="85335" x="6245225" y="2166938"/>
          <p14:tracePt t="85343" x="6219825" y="2166938"/>
          <p14:tracePt t="85352" x="6126163" y="2235200"/>
          <p14:tracePt t="85359" x="6049963" y="2311400"/>
          <p14:tracePt t="85370" x="5938838" y="2438400"/>
          <p14:tracePt t="85375" x="5880100" y="2566988"/>
          <p14:tracePt t="85383" x="5802313" y="2643188"/>
          <p14:tracePt t="85392" x="5718175" y="2744788"/>
          <p14:tracePt t="85399" x="5632450" y="2846388"/>
          <p14:tracePt t="85407" x="5548313" y="2974975"/>
          <p14:tracePt t="85415" x="5411788" y="3135313"/>
          <p14:tracePt t="85423" x="5233988" y="3297238"/>
          <p14:tracePt t="85432" x="5072063" y="3459163"/>
          <p14:tracePt t="85440" x="4884738" y="3646488"/>
          <p14:tracePt t="85447" x="4724400" y="3832225"/>
          <p14:tracePt t="85457" x="4503738" y="4044950"/>
          <p14:tracePt t="85463" x="4332288" y="4316413"/>
          <p14:tracePt t="85472" x="4187825" y="4554538"/>
          <p14:tracePt t="85479" x="4017963" y="4792663"/>
          <p14:tracePt t="85488" x="3908425" y="5005388"/>
          <p14:tracePt t="85495" x="3797300" y="5132388"/>
          <p14:tracePt t="85504" x="3781425" y="5200650"/>
          <p14:tracePt t="85511" x="3763963" y="5218113"/>
          <p14:tracePt t="85584" x="3756025" y="5226050"/>
          <p14:tracePt t="85591" x="3746500" y="5235575"/>
          <p14:tracePt t="85599" x="3713163" y="5319713"/>
          <p14:tracePt t="85615" x="3652838" y="5387975"/>
          <p14:tracePt t="85624" x="3627438" y="5405438"/>
          <p14:tracePt t="85632" x="3559175" y="5438775"/>
          <p14:tracePt t="85641" x="3551238" y="5446713"/>
          <p14:tracePt t="85648" x="3508375" y="5464175"/>
          <p14:tracePt t="85664" x="3475038" y="5481638"/>
          <p14:tracePt t="85865" x="3467100" y="5472113"/>
          <p14:tracePt t="85880" x="3467100" y="5446713"/>
          <p14:tracePt t="85887" x="3475038" y="5421313"/>
          <p14:tracePt t="85895" x="3500438" y="5405438"/>
          <p14:tracePt t="85904" x="3517900" y="5380038"/>
          <p14:tracePt t="85911" x="3602038" y="5337175"/>
          <p14:tracePt t="85919" x="3670300" y="5302250"/>
          <p14:tracePt t="85927" x="3797300" y="5243513"/>
          <p14:tracePt t="85936" x="4002088" y="5200650"/>
          <p14:tracePt t="85943" x="4154488" y="5157788"/>
          <p14:tracePt t="85953" x="4298950" y="5132388"/>
          <p14:tracePt t="85959" x="4476750" y="5064125"/>
          <p14:tracePt t="85970" x="4681538" y="5048250"/>
          <p14:tracePt t="85975" x="4876800" y="5022850"/>
          <p14:tracePt t="85983" x="5003800" y="4979988"/>
          <p14:tracePt t="85991" x="5199063" y="4962525"/>
          <p14:tracePt t="85999" x="5378450" y="4868863"/>
          <p14:tracePt t="86007" x="5497513" y="4852988"/>
          <p14:tracePt t="86015" x="5599113" y="4810125"/>
          <p14:tracePt t="86023" x="5692775" y="4749800"/>
          <p14:tracePt t="86031" x="5743575" y="4716463"/>
          <p14:tracePt t="86039" x="5837238" y="4622800"/>
          <p14:tracePt t="86047" x="5870575" y="4579938"/>
          <p14:tracePt t="86055" x="5938838" y="4503738"/>
          <p14:tracePt t="86063" x="5997575" y="4435475"/>
          <p14:tracePt t="86071" x="6024563" y="4402138"/>
          <p14:tracePt t="86079" x="6100763" y="4308475"/>
          <p14:tracePt t="86088" x="6100763" y="4300538"/>
          <p14:tracePt t="86095" x="6116638" y="4257675"/>
          <p14:tracePt t="86104" x="6116638" y="4232275"/>
          <p14:tracePt t="86111" x="6116638" y="4197350"/>
          <p14:tracePt t="86119" x="6116638" y="4171950"/>
          <p14:tracePt t="86127" x="6116638" y="4164013"/>
          <p14:tracePt t="86136" x="6116638" y="4105275"/>
          <p14:tracePt t="86143" x="6116638" y="4062413"/>
          <p14:tracePt t="86153" x="6116638" y="4037013"/>
          <p14:tracePt t="86159" x="6116638" y="3968750"/>
          <p14:tracePt t="86169" x="6116638" y="3925888"/>
          <p14:tracePt t="86175" x="6116638" y="3875088"/>
          <p14:tracePt t="86183" x="6116638" y="3867150"/>
          <p14:tracePt t="86191" x="6116638" y="3841750"/>
          <p14:tracePt t="86199" x="6116638" y="3832225"/>
          <p14:tracePt t="86239" x="6108700" y="3816350"/>
          <p14:tracePt t="86263" x="6075363" y="3816350"/>
          <p14:tracePt t="86271" x="6024563" y="3798888"/>
          <p14:tracePt t="86279" x="5981700" y="3798888"/>
          <p14:tracePt t="86287" x="5913438" y="3798888"/>
          <p14:tracePt t="86295" x="5870575" y="3798888"/>
          <p14:tracePt t="86302" x="5845175" y="3790950"/>
          <p14:tracePt t="86311" x="5776913" y="3790950"/>
          <p14:tracePt t="86319" x="5768975" y="3790950"/>
          <p14:tracePt t="86327" x="5726113" y="3790950"/>
          <p14:tracePt t="86336" x="5692775" y="3756025"/>
          <p14:tracePt t="86352" x="5649913" y="3756025"/>
          <p14:tracePt t="86359" x="5607050" y="3756025"/>
          <p14:tracePt t="86369" x="5556250" y="3756025"/>
          <p14:tracePt t="86375" x="5497513" y="3756025"/>
          <p14:tracePt t="86383" x="5386388" y="3763963"/>
          <p14:tracePt t="86391" x="5318125" y="3781425"/>
          <p14:tracePt t="86399" x="5276850" y="3798888"/>
          <p14:tracePt t="86407" x="5208588" y="3832225"/>
          <p14:tracePt t="86415" x="5114925" y="3849688"/>
          <p14:tracePt t="86423" x="5064125" y="3867150"/>
          <p14:tracePt t="86431" x="5038725" y="3883025"/>
          <p14:tracePt t="86439" x="4970463" y="3935413"/>
          <p14:tracePt t="86447" x="4935538" y="3951288"/>
          <p14:tracePt t="86454" x="4919663" y="3994150"/>
          <p14:tracePt t="86463" x="4894263" y="4027488"/>
          <p14:tracePt t="86470" x="4876800" y="4070350"/>
          <p14:tracePt t="86479" x="4859338" y="4095750"/>
          <p14:tracePt t="86487" x="4859338" y="4164013"/>
          <p14:tracePt t="86495" x="4843463" y="4232275"/>
          <p14:tracePt t="86503" x="4843463" y="4291013"/>
          <p14:tracePt t="86511" x="4843463" y="4333875"/>
          <p14:tracePt t="86519" x="4843463" y="4402138"/>
          <p14:tracePt t="86527" x="4843463" y="4445000"/>
          <p14:tracePt t="86535" x="4843463" y="4495800"/>
          <p14:tracePt t="86543" x="4843463" y="4521200"/>
          <p14:tracePt t="86552" x="4851400" y="4546600"/>
          <p14:tracePt t="86559" x="4851400" y="4564063"/>
          <p14:tracePt t="86569" x="4876800" y="4589463"/>
          <p14:tracePt t="86575" x="4876800" y="4597400"/>
          <p14:tracePt t="86583" x="4894263" y="4614863"/>
          <p14:tracePt t="86591" x="4919663" y="4657725"/>
          <p14:tracePt t="86599" x="4970463" y="4683125"/>
          <p14:tracePt t="86607" x="5038725" y="4716463"/>
          <p14:tracePt t="86615" x="5106988" y="4749800"/>
          <p14:tracePt t="86623" x="5199063" y="4792663"/>
          <p14:tracePt t="86631" x="5249863" y="4810125"/>
          <p14:tracePt t="86639" x="5378450" y="4843463"/>
          <p14:tracePt t="86647" x="5497513" y="4868863"/>
          <p14:tracePt t="86655" x="5591175" y="4886325"/>
          <p14:tracePt t="86663" x="5708650" y="4886325"/>
          <p14:tracePt t="86671" x="5827713" y="4903788"/>
          <p14:tracePt t="86679" x="5972175" y="4903788"/>
          <p14:tracePt t="86687" x="6083300" y="4903788"/>
          <p14:tracePt t="86695" x="6202363" y="4903788"/>
          <p14:tracePt t="86704" x="6286500" y="4903788"/>
          <p14:tracePt t="86711" x="6372225" y="4903788"/>
          <p14:tracePt t="86719" x="6465888" y="4894263"/>
          <p14:tracePt t="86727" x="6592888" y="4835525"/>
          <p14:tracePt t="86735" x="6661150" y="4818063"/>
          <p14:tracePt t="86743" x="6780213" y="4775200"/>
          <p14:tracePt t="86752" x="6881813" y="4716463"/>
          <p14:tracePt t="86759" x="6975475" y="4699000"/>
          <p14:tracePt t="86769" x="7077075" y="4614863"/>
          <p14:tracePt t="86775" x="7162800" y="4614863"/>
          <p14:tracePt t="86783" x="7239000" y="4564063"/>
          <p14:tracePt t="86791" x="7281863" y="4529138"/>
          <p14:tracePt t="86799" x="7315200" y="4513263"/>
          <p14:tracePt t="86807" x="7366000" y="4460875"/>
          <p14:tracePt t="86815" x="7373938" y="4452938"/>
          <p14:tracePt t="86823" x="7391400" y="4427538"/>
          <p14:tracePt t="86831" x="7400925" y="4394200"/>
          <p14:tracePt t="86839" x="7416800" y="4308475"/>
          <p14:tracePt t="86847" x="7416800" y="4300538"/>
          <p14:tracePt t="86855" x="7416800" y="4240213"/>
          <p14:tracePt t="86863" x="7434263" y="4171950"/>
          <p14:tracePt t="86871" x="7451725" y="4164013"/>
          <p14:tracePt t="86887" x="7459663" y="4044950"/>
          <p14:tracePt t="86895" x="7459663" y="4002088"/>
          <p14:tracePt t="86903" x="7477125" y="3951288"/>
          <p14:tracePt t="86911" x="7477125" y="3925888"/>
          <p14:tracePt t="86919" x="7477125" y="3883025"/>
          <p14:tracePt t="86927" x="7477125" y="3867150"/>
          <p14:tracePt t="86935" x="7477125" y="3857625"/>
          <p14:tracePt t="86943" x="7442200" y="3790950"/>
          <p14:tracePt t="86952" x="7391400" y="3763963"/>
          <p14:tracePt t="86959" x="7297738" y="3705225"/>
          <p14:tracePt t="86969" x="7204075" y="3687763"/>
          <p14:tracePt t="86975" x="7112000" y="3629025"/>
          <p14:tracePt t="86983" x="6983413" y="3586163"/>
          <p14:tracePt t="86991" x="6899275" y="3568700"/>
          <p14:tracePt t="86999" x="6797675" y="3535363"/>
          <p14:tracePt t="87007" x="6704013" y="3509963"/>
          <p14:tracePt t="87015" x="6618288" y="3492500"/>
          <p14:tracePt t="87023" x="6550025" y="3492500"/>
          <p14:tracePt t="87031" x="6491288" y="3492500"/>
          <p14:tracePt t="87039" x="6423025" y="3492500"/>
          <p14:tracePt t="87047" x="6338888" y="3492500"/>
          <p14:tracePt t="87055" x="6253163" y="3492500"/>
          <p14:tracePt t="87063" x="6167438" y="3492500"/>
          <p14:tracePt t="87071" x="6100763" y="3492500"/>
          <p14:tracePt t="87079" x="6040438" y="3492500"/>
          <p14:tracePt t="87087" x="5956300" y="3492500"/>
          <p14:tracePt t="87095" x="5862638" y="3492500"/>
          <p14:tracePt t="87103" x="5768975" y="3527425"/>
          <p14:tracePt t="87111" x="5700713" y="3543300"/>
          <p14:tracePt t="87119" x="5657850" y="3560763"/>
          <p14:tracePt t="87127" x="5591175" y="3568700"/>
          <p14:tracePt t="87135" x="5522913" y="3586163"/>
          <p14:tracePt t="87143" x="5480050" y="3636963"/>
          <p14:tracePt t="87152" x="5403850" y="3713163"/>
          <p14:tracePt t="87159" x="5353050" y="3763963"/>
          <p14:tracePt t="87169" x="5302250" y="3816350"/>
          <p14:tracePt t="87175" x="5241925" y="3883025"/>
          <p14:tracePt t="87183" x="5233988" y="3935413"/>
          <p14:tracePt t="87191" x="5216525" y="3960813"/>
          <p14:tracePt t="87200" x="5199063" y="4052888"/>
          <p14:tracePt t="87207" x="5183188" y="4095750"/>
          <p14:tracePt t="87215" x="5165725" y="4146550"/>
          <p14:tracePt t="87223" x="5165725" y="4189413"/>
          <p14:tracePt t="87231" x="5165725" y="4214813"/>
          <p14:tracePt t="87239" x="5165725" y="4240213"/>
          <p14:tracePt t="87247" x="5165725" y="4275138"/>
          <p14:tracePt t="87255" x="5165725" y="4316413"/>
          <p14:tracePt t="87263" x="5165725" y="4341813"/>
          <p14:tracePt t="87271" x="5165725" y="4359275"/>
          <p14:tracePt t="87279" x="5173663" y="4394200"/>
          <p14:tracePt t="87287" x="5183188" y="4410075"/>
          <p14:tracePt t="87295" x="5199063" y="4452938"/>
          <p14:tracePt t="87304" x="5216525" y="4478338"/>
          <p14:tracePt t="87311" x="5241925" y="4513263"/>
          <p14:tracePt t="87318" x="5276850" y="4538663"/>
          <p14:tracePt t="87327" x="5302250" y="4572000"/>
          <p14:tracePt t="87335" x="5318125" y="4572000"/>
          <p14:tracePt t="87343" x="5378450" y="4614863"/>
          <p14:tracePt t="87352" x="5386388" y="4630738"/>
          <p14:tracePt t="87359" x="5411788" y="4630738"/>
          <p14:tracePt t="87369" x="5462588" y="4640263"/>
          <p14:tracePt t="87375" x="5487988" y="4657725"/>
          <p14:tracePt t="87383" x="5556250" y="4657725"/>
          <p14:tracePt t="87391" x="5641975" y="4657725"/>
          <p14:tracePt t="87399" x="5726113" y="4657725"/>
          <p14:tracePt t="87407" x="5845175" y="4657725"/>
          <p14:tracePt t="87415" x="6015038" y="4657725"/>
          <p14:tracePt t="87423" x="6126163" y="4657725"/>
          <p14:tracePt t="87431" x="6245225" y="4657725"/>
          <p14:tracePt t="87439" x="6389688" y="4657725"/>
          <p14:tracePt t="87447" x="6559550" y="4622800"/>
          <p14:tracePt t="87455" x="6661150" y="4579938"/>
          <p14:tracePt t="87463" x="6831013" y="4538663"/>
          <p14:tracePt t="87471" x="6983413" y="4478338"/>
          <p14:tracePt t="87479" x="7077075" y="4435475"/>
          <p14:tracePt t="87488" x="7178675" y="4376738"/>
          <p14:tracePt t="87495" x="7281863" y="4300538"/>
          <p14:tracePt t="87503" x="7332663" y="4265613"/>
          <p14:tracePt t="87511" x="7358063" y="4214813"/>
          <p14:tracePt t="87518" x="7373938" y="4206875"/>
          <p14:tracePt t="87527" x="7400925" y="4146550"/>
          <p14:tracePt t="87535" x="7400925" y="4079875"/>
          <p14:tracePt t="87543" x="7400925" y="4037013"/>
          <p14:tracePt t="87552" x="7400925" y="3951288"/>
          <p14:tracePt t="87559" x="7373938" y="3883025"/>
          <p14:tracePt t="87569" x="7289800" y="3756025"/>
          <p14:tracePt t="87575" x="7213600" y="3654425"/>
          <p14:tracePt t="87583" x="7178675" y="3619500"/>
          <p14:tracePt t="87591" x="7127875" y="3568700"/>
          <p14:tracePt t="87599" x="7102475" y="3543300"/>
          <p14:tracePt t="87607" x="7085013" y="3527425"/>
          <p14:tracePt t="87615" x="7059613" y="3502025"/>
          <p14:tracePt t="87623" x="7034213" y="3502025"/>
          <p14:tracePt t="87631" x="7008813" y="3484563"/>
          <p14:tracePt t="87639" x="6958013" y="3459163"/>
          <p14:tracePt t="87647" x="6889750" y="3441700"/>
          <p14:tracePt t="87655" x="6797675" y="3424238"/>
          <p14:tracePt t="87663" x="6686550" y="3424238"/>
          <p14:tracePt t="87671" x="6508750" y="3398838"/>
          <p14:tracePt t="87679" x="6372225" y="3398838"/>
          <p14:tracePt t="87688" x="6167438" y="3398838"/>
          <p14:tracePt t="87695" x="5997575" y="3398838"/>
          <p14:tracePt t="87703" x="5827713" y="3398838"/>
          <p14:tracePt t="87711" x="5632450" y="3398838"/>
          <p14:tracePt t="87719" x="5513388" y="3398838"/>
          <p14:tracePt t="87727" x="5421313" y="3408363"/>
          <p14:tracePt t="87735" x="5327650" y="3449638"/>
          <p14:tracePt t="87743" x="5284788" y="3467100"/>
          <p14:tracePt t="87752" x="5249863" y="3475038"/>
          <p14:tracePt t="87759" x="5224463" y="3492500"/>
          <p14:tracePt t="87769" x="5173663" y="3527425"/>
          <p14:tracePt t="87775" x="5165725" y="3535363"/>
          <p14:tracePt t="87783" x="5140325" y="3552825"/>
          <p14:tracePt t="87791" x="5089525" y="3603625"/>
          <p14:tracePt t="87799" x="5072063" y="3611563"/>
          <p14:tracePt t="87807" x="5046663" y="3654425"/>
          <p14:tracePt t="87815" x="5029200" y="3679825"/>
          <p14:tracePt t="87823" x="5021263" y="3730625"/>
          <p14:tracePt t="87831" x="4987925" y="3773488"/>
          <p14:tracePt t="87839" x="4987925" y="3841750"/>
          <p14:tracePt t="87847" x="4987925" y="3925888"/>
          <p14:tracePt t="87855" x="4987925" y="3968750"/>
          <p14:tracePt t="87863" x="4987925" y="4052888"/>
          <p14:tracePt t="87871" x="4987925" y="4079875"/>
          <p14:tracePt t="87886" x="4995863" y="4146550"/>
          <p14:tracePt t="87887" x="5013325" y="4171950"/>
          <p14:tracePt t="87895" x="5064125" y="4249738"/>
          <p14:tracePt t="87903" x="5089525" y="4291013"/>
          <p14:tracePt t="87911" x="5106988" y="4308475"/>
          <p14:tracePt t="87919" x="5148263" y="4351338"/>
          <p14:tracePt t="87927" x="5199063" y="4402138"/>
          <p14:tracePt t="87935" x="5241925" y="4410075"/>
          <p14:tracePt t="87943" x="5310188" y="4427538"/>
          <p14:tracePt t="87952" x="5429250" y="4470400"/>
          <p14:tracePt t="87959" x="5573713" y="4470400"/>
          <p14:tracePt t="87969" x="5743575" y="4470400"/>
          <p14:tracePt t="87975" x="5913438" y="4470400"/>
          <p14:tracePt t="87983" x="6083300" y="4470400"/>
          <p14:tracePt t="87991" x="6253163" y="4470400"/>
          <p14:tracePt t="87999" x="6423025" y="4470400"/>
          <p14:tracePt t="88007" x="6575425" y="4435475"/>
          <p14:tracePt t="88015" x="6694488" y="4419600"/>
          <p14:tracePt t="88023" x="6823075" y="4333875"/>
          <p14:tracePt t="88031" x="6950075" y="4265613"/>
          <p14:tracePt t="88039" x="7077075" y="4181475"/>
          <p14:tracePt t="88047" x="7153275" y="4105275"/>
          <p14:tracePt t="88055" x="7229475" y="4027488"/>
          <p14:tracePt t="88063" x="7281863" y="3960813"/>
          <p14:tracePt t="88071" x="7297738" y="3908425"/>
          <p14:tracePt t="88079" x="7315200" y="3883025"/>
          <p14:tracePt t="88087" x="7348538" y="3832225"/>
          <p14:tracePt t="88095" x="7348538" y="3790950"/>
          <p14:tracePt t="88104" x="7348538" y="3722688"/>
          <p14:tracePt t="88111" x="7348538" y="3679825"/>
          <p14:tracePt t="88119" x="7348538" y="3629025"/>
          <p14:tracePt t="88127" x="7348538" y="3586163"/>
          <p14:tracePt t="88135" x="7348538" y="3560763"/>
          <p14:tracePt t="88143" x="7348538" y="3517900"/>
          <p14:tracePt t="88152" x="7340600" y="3484563"/>
          <p14:tracePt t="88159" x="7340600" y="3459163"/>
          <p14:tracePt t="88168" x="7340600" y="3449638"/>
          <p14:tracePt t="88175" x="7340600" y="3433763"/>
          <p14:tracePt t="88191" x="7323138" y="3390900"/>
          <p14:tracePt t="88207" x="7297738" y="3382963"/>
          <p14:tracePt t="88215" x="7264400" y="3348038"/>
          <p14:tracePt t="88223" x="7204075" y="3348038"/>
          <p14:tracePt t="88231" x="7094538" y="3314700"/>
          <p14:tracePt t="88239" x="7000875" y="3289300"/>
          <p14:tracePt t="88247" x="6881813" y="3271838"/>
          <p14:tracePt t="88255" x="6788150" y="3254375"/>
          <p14:tracePt t="88263" x="6643688" y="3254375"/>
          <p14:tracePt t="88271" x="6534150" y="3254375"/>
          <p14:tracePt t="88279" x="6440488" y="3254375"/>
          <p14:tracePt t="88288" x="6329363" y="3254375"/>
          <p14:tracePt t="88295" x="6261100" y="3254375"/>
          <p14:tracePt t="88303" x="6202363" y="3254375"/>
          <p14:tracePt t="88311" x="6134100" y="3279775"/>
          <p14:tracePt t="88318" x="6100763" y="3297238"/>
          <p14:tracePt t="88327" x="6040438" y="3314700"/>
          <p14:tracePt t="88335" x="5964238" y="3365500"/>
          <p14:tracePt t="88343" x="5921375" y="3382963"/>
          <p14:tracePt t="88352" x="5870575" y="3416300"/>
          <p14:tracePt t="88359" x="5845175" y="3416300"/>
          <p14:tracePt t="88369" x="5794375" y="3459163"/>
          <p14:tracePt t="88375" x="5768975" y="3475038"/>
          <p14:tracePt t="88383" x="5718175" y="3527425"/>
          <p14:tracePt t="88391" x="5667375" y="3560763"/>
          <p14:tracePt t="88399" x="5624513" y="3586163"/>
          <p14:tracePt t="88407" x="5573713" y="3636963"/>
          <p14:tracePt t="88415" x="5538788" y="3671888"/>
          <p14:tracePt t="88423" x="5530850" y="3679825"/>
          <p14:tracePt t="88431" x="5513388" y="3687763"/>
          <p14:tracePt t="88439" x="5505450" y="3705225"/>
          <p14:tracePt t="88447" x="5505450" y="3730625"/>
          <p14:tracePt t="88455" x="5505450" y="3738563"/>
          <p14:tracePt t="88463" x="5505450" y="3756025"/>
          <p14:tracePt t="88471" x="5505450" y="3763963"/>
          <p14:tracePt t="88479" x="5505450" y="3790950"/>
          <p14:tracePt t="88488" x="5505450" y="3806825"/>
          <p14:tracePt t="88495" x="5505450" y="3816350"/>
          <p14:tracePt t="88511" x="5505450" y="3824288"/>
          <p14:tracePt t="88518" x="5505450" y="3849688"/>
          <p14:tracePt t="88527" x="5505450" y="3867150"/>
          <p14:tracePt t="88535" x="5505450" y="3875088"/>
          <p14:tracePt t="88543" x="5505450" y="3917950"/>
          <p14:tracePt t="88552" x="5505450" y="3935413"/>
          <p14:tracePt t="88569" x="5513388" y="3960813"/>
          <p14:tracePt t="88575" x="5522913" y="3968750"/>
          <p14:tracePt t="88583" x="5548313" y="3994150"/>
          <p14:tracePt t="88591" x="5565775" y="4011613"/>
          <p14:tracePt t="88599" x="5573713" y="4019550"/>
          <p14:tracePt t="88607" x="5591175" y="4037013"/>
          <p14:tracePt t="88615" x="5616575" y="4044950"/>
          <p14:tracePt t="88623" x="5641975" y="4079875"/>
          <p14:tracePt t="88631" x="5657850" y="4087813"/>
          <p14:tracePt t="88639" x="5683250" y="4105275"/>
          <p14:tracePt t="88647" x="5692775" y="4113213"/>
          <p14:tracePt t="88655" x="5708650" y="4130675"/>
          <p14:tracePt t="88663" x="5718175" y="4130675"/>
          <p14:tracePt t="88671" x="5726113" y="4138613"/>
          <p14:tracePt t="88687" x="5743575" y="4146550"/>
          <p14:tracePt t="88704" x="5751513" y="4146550"/>
          <p14:tracePt t="88711" x="5811838" y="4164013"/>
          <p14:tracePt t="88719" x="5862638" y="4197350"/>
          <p14:tracePt t="88727" x="5888038" y="4197350"/>
          <p14:tracePt t="88736" x="5972175" y="4214813"/>
          <p14:tracePt t="88743" x="6040438" y="4214813"/>
          <p14:tracePt t="88752" x="6126163" y="4232275"/>
          <p14:tracePt t="88759" x="6151563" y="4232275"/>
          <p14:tracePt t="88770" x="6219825" y="4232275"/>
          <p14:tracePt t="88775" x="6278563" y="4249738"/>
          <p14:tracePt t="88784" x="6303963" y="4249738"/>
          <p14:tracePt t="88791" x="6397625" y="4283075"/>
          <p14:tracePt t="88799" x="6440488" y="4283075"/>
          <p14:tracePt t="88807" x="6508750" y="4283075"/>
          <p14:tracePt t="88815" x="6592888" y="4283075"/>
          <p14:tracePt t="88823" x="6635750" y="4283075"/>
          <p14:tracePt t="88831" x="6719888" y="4283075"/>
          <p14:tracePt t="88839" x="6762750" y="4283075"/>
          <p14:tracePt t="88847" x="6831013" y="4283075"/>
          <p14:tracePt t="88855" x="6856413" y="4283075"/>
          <p14:tracePt t="88863" x="6864350" y="4283075"/>
          <p14:tracePt t="88872" x="6924675" y="4275138"/>
          <p14:tracePt t="88879" x="6942138" y="4275138"/>
          <p14:tracePt t="88904" x="6975475" y="4265613"/>
          <p14:tracePt t="88919" x="6992938" y="4249738"/>
          <p14:tracePt t="88927" x="7000875" y="4249738"/>
          <p14:tracePt t="88935" x="7069138" y="4206875"/>
          <p14:tracePt t="88953" x="7112000" y="4189413"/>
          <p14:tracePt t="88959" x="7119938" y="4181475"/>
          <p14:tracePt t="88969" x="7153275" y="4146550"/>
          <p14:tracePt t="88975" x="7196138" y="4138613"/>
          <p14:tracePt t="88984" x="7213600" y="4121150"/>
          <p14:tracePt t="88991" x="7221538" y="4113213"/>
          <p14:tracePt t="88999" x="7229475" y="4095750"/>
          <p14:tracePt t="89031" x="7229475" y="4087813"/>
          <p14:tracePt t="89039" x="7229475" y="4079875"/>
          <p14:tracePt t="89047" x="7229475" y="4062413"/>
          <p14:tracePt t="89055" x="7229475" y="4019550"/>
          <p14:tracePt t="89063" x="7229475" y="4011613"/>
          <p14:tracePt t="89071" x="7229475" y="3968750"/>
          <p14:tracePt t="89079" x="7229475" y="3960813"/>
          <p14:tracePt t="89087" x="7229475" y="3935413"/>
          <p14:tracePt t="89095" x="7229475" y="3867150"/>
          <p14:tracePt t="89103" x="7229475" y="3857625"/>
          <p14:tracePt t="89111" x="7188200" y="3816350"/>
          <p14:tracePt t="89119" x="7188200" y="3798888"/>
          <p14:tracePt t="89127" x="7178675" y="3790950"/>
          <p14:tracePt t="89136" x="7162800" y="3763963"/>
          <p14:tracePt t="89143" x="7127875" y="3730625"/>
          <p14:tracePt t="89153" x="7119938" y="3722688"/>
          <p14:tracePt t="89159" x="7077075" y="3679825"/>
          <p14:tracePt t="89169" x="7026275" y="3662363"/>
          <p14:tracePt t="89175" x="6967538" y="3646488"/>
          <p14:tracePt t="89183" x="6899275" y="3629025"/>
          <p14:tracePt t="89191" x="6831013" y="3594100"/>
          <p14:tracePt t="89199" x="6780213" y="3578225"/>
          <p14:tracePt t="89207" x="6719888" y="3560763"/>
          <p14:tracePt t="89215" x="6669088" y="3560763"/>
          <p14:tracePt t="89223" x="6626225" y="3543300"/>
          <p14:tracePt t="89232" x="6542088" y="3527425"/>
          <p14:tracePt t="89239" x="6508750" y="3517900"/>
          <p14:tracePt t="89247" x="6465888" y="3517900"/>
          <p14:tracePt t="89255" x="6415088" y="3517900"/>
          <p14:tracePt t="89263" x="6354763" y="3517900"/>
          <p14:tracePt t="89271" x="6329363" y="3517900"/>
          <p14:tracePt t="89279" x="6278563" y="3517900"/>
          <p14:tracePt t="89288" x="6235700" y="3517900"/>
          <p14:tracePt t="89295" x="6194425" y="3517900"/>
          <p14:tracePt t="89303" x="6126163" y="3517900"/>
          <p14:tracePt t="89311" x="6007100" y="3543300"/>
          <p14:tracePt t="89319" x="5946775" y="3543300"/>
          <p14:tracePt t="89327" x="5853113" y="3560763"/>
          <p14:tracePt t="89336" x="5827713" y="3560763"/>
          <p14:tracePt t="89343" x="5743575" y="3578225"/>
          <p14:tracePt t="89353" x="5726113" y="3586163"/>
          <p14:tracePt t="89415" x="5683250" y="3619500"/>
          <p14:tracePt t="89423" x="5641975" y="3646488"/>
          <p14:tracePt t="89431" x="5607050" y="3679825"/>
          <p14:tracePt t="89439" x="5599113" y="3687763"/>
          <p14:tracePt t="89447" x="5581650" y="3705225"/>
          <p14:tracePt t="89455" x="5538788" y="3748088"/>
          <p14:tracePt t="89471" x="5513388" y="3763963"/>
          <p14:tracePt t="89528" x="5513388" y="3806825"/>
          <p14:tracePt t="89538" x="5513388" y="3816350"/>
          <p14:tracePt t="89545" x="5513388" y="3832225"/>
          <p14:tracePt t="89558" x="5513388" y="3875088"/>
          <p14:tracePt t="89561" x="5513388" y="3883025"/>
          <p14:tracePt t="89576" x="5513388" y="3925888"/>
          <p14:tracePt t="89584" x="5513388" y="3935413"/>
          <p14:tracePt t="89607" x="5513388" y="3951288"/>
          <p14:tracePt t="89615" x="5513388" y="3960813"/>
          <p14:tracePt t="89622" x="5513388" y="3986213"/>
          <p14:tracePt t="89639" x="5522913" y="4011613"/>
          <p14:tracePt t="89662" x="5530850" y="4027488"/>
          <p14:tracePt t="89679" x="5556250" y="4037013"/>
          <p14:tracePt t="89687" x="5573713" y="4070350"/>
          <p14:tracePt t="89695" x="5581650" y="4070350"/>
          <p14:tracePt t="89703" x="5616575" y="4095750"/>
          <p14:tracePt t="89711" x="5624513" y="4095750"/>
          <p14:tracePt t="89719" x="5649913" y="4113213"/>
          <p14:tracePt t="89727" x="5700713" y="4138613"/>
          <p14:tracePt t="89735" x="5708650" y="4156075"/>
          <p14:tracePt t="89743" x="5735638" y="4156075"/>
          <p14:tracePt t="89752" x="5751513" y="4164013"/>
          <p14:tracePt t="89759" x="5794375" y="4181475"/>
          <p14:tracePt t="89768" x="5819775" y="4206875"/>
          <p14:tracePt t="89775" x="5853113" y="4240213"/>
          <p14:tracePt t="89783" x="5880100" y="4240213"/>
          <p14:tracePt t="89791" x="5905500" y="4257675"/>
          <p14:tracePt t="89799" x="5938838" y="4283075"/>
          <p14:tracePt t="89807" x="5981700" y="4283075"/>
          <p14:tracePt t="89815" x="6032500" y="4300538"/>
          <p14:tracePt t="89823" x="6040438" y="4300538"/>
          <p14:tracePt t="89831" x="6083300" y="4316413"/>
          <p14:tracePt t="89839" x="6108700" y="4316413"/>
          <p14:tracePt t="89847" x="6159500" y="4333875"/>
          <p14:tracePt t="89855" x="6184900" y="4333875"/>
          <p14:tracePt t="89863" x="6253163" y="4359275"/>
          <p14:tracePt t="89871" x="6278563" y="4376738"/>
          <p14:tracePt t="89888" x="6354763" y="4376738"/>
          <p14:tracePt t="89895" x="6397625" y="4376738"/>
          <p14:tracePt t="89903" x="6415088" y="4376738"/>
          <p14:tracePt t="89911" x="6448425" y="4376738"/>
          <p14:tracePt t="89919" x="6483350" y="4376738"/>
          <p14:tracePt t="89927" x="6542088" y="4376738"/>
          <p14:tracePt t="89935" x="6600825" y="4376738"/>
          <p14:tracePt t="89943" x="6635750" y="4376738"/>
          <p14:tracePt t="89951" x="6694488" y="4376738"/>
          <p14:tracePt t="89969" x="6719888" y="4376738"/>
          <p14:tracePt t="89975" x="6754813" y="4368800"/>
          <p14:tracePt t="89991" x="6762750" y="4359275"/>
          <p14:tracePt t="89999" x="6780213" y="4359275"/>
          <p14:tracePt t="90007" x="6805613" y="4351338"/>
          <p14:tracePt t="90015" x="6873875" y="4291013"/>
          <p14:tracePt t="90031" x="6881813" y="4283075"/>
          <p14:tracePt t="90039" x="6915150" y="4240213"/>
          <p14:tracePt t="90047" x="6924675" y="4232275"/>
          <p14:tracePt t="90055" x="6924675" y="4214813"/>
          <p14:tracePt t="90063" x="6942138" y="4206875"/>
          <p14:tracePt t="90071" x="6942138" y="4164013"/>
          <p14:tracePt t="90079" x="6950075" y="4146550"/>
          <p14:tracePt t="90088" x="6967538" y="4121150"/>
          <p14:tracePt t="90095" x="6975475" y="4113213"/>
          <p14:tracePt t="90104" x="6983413" y="4105275"/>
          <p14:tracePt t="90111" x="7000875" y="4087813"/>
          <p14:tracePt t="90135" x="7000875" y="4079875"/>
          <p14:tracePt t="90191" x="7008813" y="4062413"/>
          <p14:tracePt t="90215" x="7008813" y="4052888"/>
          <p14:tracePt t="90224" x="7034213" y="4027488"/>
          <p14:tracePt t="90608" x="7069138" y="3994150"/>
          <p14:tracePt t="90617" x="7102475" y="3960813"/>
          <p14:tracePt t="90631" x="7112000" y="3960813"/>
          <p14:tracePt t="90671" x="7137400" y="3960813"/>
          <p14:tracePt t="90679" x="7162800" y="3951288"/>
          <p14:tracePt t="90688" x="7178675" y="3951288"/>
          <p14:tracePt t="90695" x="7188200" y="3951288"/>
          <p14:tracePt t="90703" x="7213600" y="3935413"/>
          <p14:tracePt t="90983" x="7196138" y="3935413"/>
          <p14:tracePt t="90991" x="7170738" y="3935413"/>
          <p14:tracePt t="90999" x="7127875" y="3935413"/>
          <p14:tracePt t="91007" x="7077075" y="3935413"/>
          <p14:tracePt t="91015" x="7034213" y="3917950"/>
          <p14:tracePt t="91023" x="6967538" y="3917950"/>
          <p14:tracePt t="91031" x="6942138" y="3917950"/>
          <p14:tracePt t="91039" x="6899275" y="3892550"/>
          <p14:tracePt t="91047" x="6881813" y="3892550"/>
          <p14:tracePt t="91055" x="6838950" y="3875088"/>
          <p14:tracePt t="91400" x="6831013" y="3875088"/>
          <p14:tracePt t="91407" x="6805613" y="3875088"/>
          <p14:tracePt t="91416" x="6754813" y="3875088"/>
          <p14:tracePt t="91423" x="6745288" y="3875088"/>
          <p14:tracePt t="91432" x="6737350" y="3875088"/>
          <p14:tracePt t="91447" x="6719888" y="3875088"/>
          <p14:tracePt t="91455" x="6694488" y="3857625"/>
          <p14:tracePt t="91624" x="6686550" y="3857625"/>
          <p14:tracePt t="91639" x="6669088" y="3849688"/>
          <p14:tracePt t="91647" x="6669088" y="3841750"/>
          <p14:tracePt t="91679" x="6661150" y="3824288"/>
          <p14:tracePt t="91856" x="6661150" y="3816350"/>
          <p14:tracePt t="91871" x="6678613" y="3816350"/>
          <p14:tracePt t="91879" x="6704013" y="3816350"/>
          <p14:tracePt t="91895" x="6729413" y="3816350"/>
          <p14:tracePt t="91903" x="6737350" y="3832225"/>
          <p14:tracePt t="91911" x="6754813" y="3832225"/>
          <p14:tracePt t="91919" x="6762750" y="3832225"/>
          <p14:tracePt t="91927" x="6780213" y="3841750"/>
          <p14:tracePt t="91959" x="6788150" y="3841750"/>
          <p14:tracePt t="91983" x="6797675" y="3857625"/>
          <p14:tracePt t="92007" x="6831013" y="3867150"/>
          <p14:tracePt t="92031" x="6838950" y="3883025"/>
          <p14:tracePt t="92184" x="6805613" y="3883025"/>
          <p14:tracePt t="92192" x="6780213" y="3875088"/>
          <p14:tracePt t="92200" x="6711950" y="3875088"/>
          <p14:tracePt t="92207" x="6669088" y="3875088"/>
          <p14:tracePt t="92215" x="6661150" y="3875088"/>
          <p14:tracePt t="92223" x="6643688" y="3857625"/>
          <p14:tracePt t="92247" x="6635750" y="3857625"/>
          <p14:tracePt t="92271" x="6610350" y="3857625"/>
          <p14:tracePt t="92335" x="6592888" y="3849688"/>
          <p14:tracePt t="92343" x="6592888" y="3841750"/>
          <p14:tracePt t="92416" x="6584950" y="3824288"/>
          <p14:tracePt t="92527" x="6567488" y="3824288"/>
          <p14:tracePt t="92535" x="6559550" y="3824288"/>
          <p14:tracePt t="92544" x="6534150" y="3824288"/>
          <p14:tracePt t="92551" x="6483350" y="3849688"/>
          <p14:tracePt t="92559" x="6397625" y="3883025"/>
          <p14:tracePt t="92569" x="6329363" y="3917950"/>
          <p14:tracePt t="92575" x="6142038" y="4011613"/>
          <p14:tracePt t="92585" x="5964238" y="4121150"/>
          <p14:tracePt t="92591" x="5751513" y="4240213"/>
          <p14:tracePt t="92599" x="5548313" y="4359275"/>
          <p14:tracePt t="92607" x="5310188" y="4478338"/>
          <p14:tracePt t="92615" x="5072063" y="4589463"/>
          <p14:tracePt t="92623" x="4978400" y="4630738"/>
          <p14:tracePt t="92631" x="4884738" y="4665663"/>
          <p14:tracePt t="92639" x="4808538" y="4708525"/>
          <p14:tracePt t="92647" x="4765675" y="4716463"/>
          <p14:tracePt t="92655" x="4714875" y="4733925"/>
          <p14:tracePt t="92663" x="4689475" y="4749800"/>
          <p14:tracePt t="92768" x="4706938" y="4767263"/>
          <p14:tracePt t="92776" x="4757738" y="4767263"/>
          <p14:tracePt t="92786" x="4843463" y="4767263"/>
          <p14:tracePt t="92793" x="5013325" y="4724400"/>
          <p14:tracePt t="92799" x="5132388" y="4708525"/>
          <p14:tracePt t="92807" x="5343525" y="4640263"/>
          <p14:tracePt t="92815" x="5513388" y="4597400"/>
          <p14:tracePt t="92823" x="5667375" y="4554538"/>
          <p14:tracePt t="92831" x="5786438" y="4513263"/>
          <p14:tracePt t="92839" x="5913438" y="4470400"/>
          <p14:tracePt t="92847" x="5972175" y="4452938"/>
          <p14:tracePt t="92855" x="5989638" y="4445000"/>
          <p14:tracePt t="92863" x="6032500" y="4427538"/>
          <p14:tracePt t="92872" x="6040438" y="4427538"/>
          <p14:tracePt t="92879" x="6049963" y="4419600"/>
          <p14:tracePt t="93010" x="6091238" y="4402138"/>
          <p14:tracePt t="93021" x="6108700" y="4394200"/>
          <p14:tracePt t="93024" x="6151563" y="4376738"/>
          <p14:tracePt t="93031" x="6159500" y="4368800"/>
          <p14:tracePt t="93039" x="6202363" y="4351338"/>
          <p14:tracePt t="93047" x="6253163" y="4316413"/>
          <p14:tracePt t="93055" x="6296025" y="4308475"/>
          <p14:tracePt t="93063" x="6364288" y="4275138"/>
          <p14:tracePt t="93071" x="6415088" y="4240213"/>
          <p14:tracePt t="93079" x="6456363" y="4224338"/>
          <p14:tracePt t="93088" x="6508750" y="4206875"/>
          <p14:tracePt t="93095" x="6534150" y="4189413"/>
          <p14:tracePt t="93104" x="6542088" y="4189413"/>
          <p14:tracePt t="93111" x="6559550" y="4181475"/>
          <p14:tracePt t="93159" x="6567488" y="4171950"/>
          <p14:tracePt t="93168" x="6584950" y="4156075"/>
          <p14:tracePt t="93175" x="6592888" y="4156075"/>
          <p14:tracePt t="93184" x="6610350" y="4156075"/>
          <p14:tracePt t="93191" x="6618288" y="4146550"/>
          <p14:tracePt t="93216" x="6626225" y="4146550"/>
          <p14:tracePt t="93223" x="6661150" y="4130675"/>
          <p14:tracePt t="93231" x="6669088" y="4121150"/>
          <p14:tracePt t="93239" x="6678613" y="4105275"/>
          <p14:tracePt t="93255" x="6694488" y="4095750"/>
          <p14:tracePt t="93271" x="6704013" y="4087813"/>
          <p14:tracePt t="93304" x="6704013" y="4062413"/>
          <p14:tracePt t="93311" x="6737350" y="4027488"/>
          <p14:tracePt t="93319" x="6737350" y="3986213"/>
          <p14:tracePt t="93327" x="6754813" y="3951288"/>
          <p14:tracePt t="93335" x="6754813" y="3943350"/>
          <p14:tracePt t="93343" x="6762750" y="3900488"/>
          <p14:tracePt t="93351" x="6762750" y="3875088"/>
          <p14:tracePt t="93359" x="6780213" y="3824288"/>
          <p14:tracePt t="93497" x="6788150" y="3816350"/>
          <p14:tracePt t="93529" x="6823075" y="3816350"/>
          <p14:tracePt t="93536" x="6831013" y="3832225"/>
          <p14:tracePt t="93543" x="6856413" y="3832225"/>
          <p14:tracePt t="93553" x="6864350" y="3841750"/>
          <p14:tracePt t="93575" x="6881813" y="3841750"/>
          <p14:tracePt t="93761" x="6873875" y="3841750"/>
          <p14:tracePt t="93771" x="6864350" y="3841750"/>
          <p14:tracePt t="93777" x="6856413" y="3841750"/>
          <p14:tracePt t="93785" x="6838950" y="3857625"/>
          <p14:tracePt t="93791" x="6813550" y="3857625"/>
          <p14:tracePt t="93799" x="6805613" y="3857625"/>
          <p14:tracePt t="93807" x="6762750" y="3857625"/>
          <p14:tracePt t="93815" x="6745288" y="3857625"/>
          <p14:tracePt t="93823" x="6719888" y="3857625"/>
          <p14:tracePt t="93831" x="6678613" y="3857625"/>
          <p14:tracePt t="93839" x="6653213" y="3857625"/>
          <p14:tracePt t="93847" x="6584950" y="3832225"/>
          <p14:tracePt t="93855" x="6516688" y="3798888"/>
          <p14:tracePt t="93863" x="6465888" y="3781425"/>
          <p14:tracePt t="93871" x="6440488" y="3763963"/>
          <p14:tracePt t="93879" x="6415088" y="3763963"/>
          <p14:tracePt t="93888" x="6397625" y="3756025"/>
          <p14:tracePt t="93919" x="6389688" y="3738563"/>
          <p14:tracePt t="94041" x="6389688" y="3748088"/>
          <p14:tracePt t="94050" x="6415088" y="3756025"/>
          <p14:tracePt t="94059" x="6448425" y="3790950"/>
          <p14:tracePt t="94064" x="6473825" y="3816350"/>
          <p14:tracePt t="94071" x="6524625" y="3867150"/>
          <p14:tracePt t="94079" x="6559550" y="3900488"/>
          <p14:tracePt t="94087" x="6600825" y="3925888"/>
          <p14:tracePt t="94095" x="6618288" y="3925888"/>
          <p14:tracePt t="94111" x="6669088" y="3943350"/>
          <p14:tracePt t="94119" x="6686550" y="3951288"/>
          <p14:tracePt t="94184" x="6711950" y="3951288"/>
          <p14:tracePt t="94204" x="6719888" y="3951288"/>
          <p14:tracePt t="94213" x="6737350" y="3951288"/>
          <p14:tracePt t="94220" x="6762750" y="3951288"/>
          <p14:tracePt t="94225" x="6770688" y="3951288"/>
          <p14:tracePt t="94263" x="6788150" y="3951288"/>
          <p14:tracePt t="94279" x="6797675" y="3951288"/>
          <p14:tracePt t="94287" x="6813550" y="3951288"/>
          <p14:tracePt t="94295" x="6838950" y="3951288"/>
          <p14:tracePt t="94304" x="6848475" y="3951288"/>
          <p14:tracePt t="94311" x="6856413" y="3951288"/>
          <p14:tracePt t="94320" x="6873875" y="3951288"/>
          <p14:tracePt t="94473" x="6864350" y="3951288"/>
          <p14:tracePt t="94481" x="6831013" y="3935413"/>
          <p14:tracePt t="94489" x="6762750" y="3917950"/>
          <p14:tracePt t="94495" x="6729413" y="3908425"/>
          <p14:tracePt t="94504" x="6686550" y="3875088"/>
          <p14:tracePt t="94511" x="6635750" y="3857625"/>
          <p14:tracePt t="94519" x="6592888" y="3806825"/>
          <p14:tracePt t="94527" x="6559550" y="3798888"/>
          <p14:tracePt t="94535" x="6516688" y="3763963"/>
          <p14:tracePt t="94625" x="6499225" y="3748088"/>
          <p14:tracePt t="94721" x="6508750" y="3738563"/>
          <p14:tracePt t="94729" x="6516688" y="3738563"/>
          <p14:tracePt t="94739" x="6524625" y="3738563"/>
          <p14:tracePt t="94744" x="6559550" y="3748088"/>
          <p14:tracePt t="94752" x="6584950" y="3756025"/>
          <p14:tracePt t="94759" x="6626225" y="3773488"/>
          <p14:tracePt t="94769" x="6678613" y="3806825"/>
          <p14:tracePt t="94775" x="6704013" y="3824288"/>
          <p14:tracePt t="94785" x="6754813" y="3832225"/>
          <p14:tracePt t="94791" x="6780213" y="3832225"/>
          <p14:tracePt t="94799" x="6805613" y="3832225"/>
          <p14:tracePt t="94807" x="6823075" y="3849688"/>
          <p14:tracePt t="95001" x="6813550" y="3841750"/>
          <p14:tracePt t="95095" x="6805613" y="3841750"/>
          <p14:tracePt t="95176" x="6823075" y="3875088"/>
          <p14:tracePt t="95185" x="6856413" y="3968750"/>
          <p14:tracePt t="95192" x="6907213" y="4019550"/>
          <p14:tracePt t="95200" x="6924675" y="4027488"/>
          <p14:tracePt t="95207" x="6950075" y="4052888"/>
          <p14:tracePt t="95271" x="6950075" y="4027488"/>
          <p14:tracePt t="95279" x="6907213" y="3960813"/>
          <p14:tracePt t="95288" x="6873875" y="3925888"/>
          <p14:tracePt t="95295" x="6856413" y="3900488"/>
          <p14:tracePt t="95304" x="6848475" y="3867150"/>
          <p14:tracePt t="95311" x="6813550" y="3849688"/>
          <p14:tracePt t="95320" x="6805613" y="3841750"/>
          <p14:tracePt t="95327" x="6788150" y="3832225"/>
          <p14:tracePt t="95343" x="6780213" y="3816350"/>
          <p14:tracePt t="95353" x="6770688" y="3806825"/>
          <p14:tracePt t="95360" x="6737350" y="3790950"/>
          <p14:tracePt t="95369" x="6694488" y="3773488"/>
          <p14:tracePt t="95375" x="6686550" y="3763963"/>
          <p14:tracePt t="95641" x="6643688" y="3773488"/>
          <p14:tracePt t="95650" x="6626225" y="3773488"/>
          <p14:tracePt t="95660" x="6600825" y="3773488"/>
          <p14:tracePt t="95671" x="6559550" y="3773488"/>
          <p14:tracePt t="95679" x="6542088" y="3773488"/>
          <p14:tracePt t="95687" x="6508750" y="3773488"/>
          <p14:tracePt t="95695" x="6491288" y="3773488"/>
          <p14:tracePt t="95873" x="6499225" y="3773488"/>
          <p14:tracePt t="95889" x="6524625" y="3798888"/>
          <p14:tracePt t="95897" x="6534150" y="3798888"/>
          <p14:tracePt t="95903" x="6550025" y="3806825"/>
          <p14:tracePt t="95920" x="6559550" y="3824288"/>
          <p14:tracePt t="96224" x="6575425" y="3832225"/>
          <p14:tracePt t="96232" x="6584950" y="3841750"/>
          <p14:tracePt t="96240" x="6600825" y="3900488"/>
          <p14:tracePt t="96247" x="6610350" y="3917950"/>
          <p14:tracePt t="96255" x="6626225" y="3951288"/>
          <p14:tracePt t="96368" x="6618288" y="3951288"/>
          <p14:tracePt t="96377" x="6610350" y="3951288"/>
          <p14:tracePt t="96388" x="6567488" y="3951288"/>
          <p14:tracePt t="96394" x="6559550" y="3951288"/>
          <p14:tracePt t="96400" x="6542088" y="3943350"/>
          <p14:tracePt t="96407" x="6534150" y="3925888"/>
          <p14:tracePt t="96415" x="6491288" y="3917950"/>
          <p14:tracePt t="96423" x="6491288" y="3900488"/>
          <p14:tracePt t="96431" x="6483350" y="3892550"/>
          <p14:tracePt t="96512" x="6483350" y="3875088"/>
          <p14:tracePt t="96520" x="6483350" y="3849688"/>
          <p14:tracePt t="96552" x="6483350" y="3841750"/>
          <p14:tracePt t="96575" x="6491288" y="3841750"/>
          <p14:tracePt t="96585" x="6508750" y="3841750"/>
          <p14:tracePt t="96592" x="6534150" y="3841750"/>
          <p14:tracePt t="96600" x="6542088" y="3841750"/>
          <p14:tracePt t="96607" x="6567488" y="3841750"/>
          <p14:tracePt t="96623" x="6584950" y="3857625"/>
          <p14:tracePt t="96825" x="6610350" y="3857625"/>
          <p14:tracePt t="96833" x="6618288" y="3857625"/>
          <p14:tracePt t="96848" x="6635750" y="3857625"/>
          <p14:tracePt t="96871" x="6661150" y="3857625"/>
          <p14:tracePt t="96976" x="6653213" y="3867150"/>
          <p14:tracePt t="96988" x="6643688" y="3883025"/>
          <p14:tracePt t="96998" x="6626225" y="3892550"/>
          <p14:tracePt t="97005" x="6600825" y="3908425"/>
          <p14:tracePt t="97007" x="6592888" y="3917950"/>
          <p14:tracePt t="97015" x="6567488" y="3917950"/>
          <p14:tracePt t="97023" x="6534150" y="3935413"/>
          <p14:tracePt t="97031" x="6524625" y="3935413"/>
          <p14:tracePt t="97039" x="6516688" y="3943350"/>
          <p14:tracePt t="97047" x="6499225" y="3960813"/>
          <p14:tracePt t="97121" x="6508750" y="3960813"/>
          <p14:tracePt t="97129" x="6534150" y="3951288"/>
          <p14:tracePt t="97141" x="6542088" y="3943350"/>
          <p14:tracePt t="97184" x="6559550" y="3943350"/>
          <p14:tracePt t="97207" x="6567488" y="3943350"/>
          <p14:tracePt t="97216" x="6592888" y="3943350"/>
          <p14:tracePt t="97231" x="6600825" y="3943350"/>
          <p14:tracePt t="97248" x="6618288" y="3943350"/>
          <p14:tracePt t="97263" x="6626225" y="3943350"/>
          <p14:tracePt t="97345" x="6643688" y="3925888"/>
          <p14:tracePt t="97354" x="6610350" y="3883025"/>
          <p14:tracePt t="97371" x="6592888" y="3883025"/>
          <p14:tracePt t="97407" x="6567488" y="3875088"/>
          <p14:tracePt t="97729" x="6559550" y="3875088"/>
          <p14:tracePt t="97791" x="6559550" y="3849688"/>
          <p14:tracePt t="97800" x="6559550" y="3832225"/>
          <p14:tracePt t="97815" x="6575425" y="3806825"/>
          <p14:tracePt t="97823" x="6600825" y="3781425"/>
          <p14:tracePt t="97831" x="6635750" y="3730625"/>
          <p14:tracePt t="97839" x="6635750" y="3687763"/>
          <p14:tracePt t="97847" x="6653213" y="3654425"/>
          <p14:tracePt t="97855" x="6686550" y="3568700"/>
          <p14:tracePt t="97863" x="6719888" y="3467100"/>
          <p14:tracePt t="97871" x="6737350" y="3408363"/>
          <p14:tracePt t="97879" x="6805613" y="3279775"/>
          <p14:tracePt t="97890" x="6838950" y="3186113"/>
          <p14:tracePt t="97895" x="6907213" y="3033713"/>
          <p14:tracePt t="97903" x="6924675" y="2914650"/>
          <p14:tracePt t="97911" x="6992938" y="2762250"/>
          <p14:tracePt t="97919" x="7008813" y="2668588"/>
          <p14:tracePt t="97927" x="7008813" y="2524125"/>
          <p14:tracePt t="97935" x="7051675" y="2405063"/>
          <p14:tracePt t="97943" x="7094538" y="2278063"/>
          <p14:tracePt t="97951" x="7112000" y="2159000"/>
          <p14:tracePt t="97959" x="7127875" y="2065338"/>
          <p14:tracePt t="97968" x="7127875" y="1979613"/>
          <p14:tracePt t="97975" x="7145338" y="1911350"/>
          <p14:tracePt t="97985" x="7145338" y="1870075"/>
          <p14:tracePt t="97991" x="7145338" y="1844675"/>
          <p14:tracePt t="98001" x="7162800" y="1827213"/>
          <p14:tracePt t="98007" x="7170738" y="1819275"/>
          <p14:tracePt t="98039" x="7170738" y="1809750"/>
          <p14:tracePt t="98054" x="7170738" y="1793875"/>
          <p14:tracePt t="98079" x="7170738" y="1784350"/>
          <p14:tracePt t="98087" x="7153275" y="1741488"/>
          <p14:tracePt t="98103" x="7137400" y="1725613"/>
          <p14:tracePt t="98110" x="7137400" y="1716088"/>
          <p14:tracePt t="98127" x="7127875" y="1690688"/>
          <p14:tracePt t="98159" x="7077075" y="1657350"/>
          <p14:tracePt t="98166" x="7051675" y="1639888"/>
          <p14:tracePt t="98175" x="7000875" y="1631950"/>
          <p14:tracePt t="98184" x="6958013" y="1631950"/>
          <p14:tracePt t="98191" x="6899275" y="1631950"/>
          <p14:tracePt t="98201" x="6805613" y="1614488"/>
          <p14:tracePt t="98207" x="6686550" y="1589088"/>
          <p14:tracePt t="98215" x="6661150" y="1581150"/>
          <p14:tracePt t="98223" x="6592888" y="1581150"/>
          <p14:tracePt t="98230" x="6534150" y="1563688"/>
          <p14:tracePt t="98239" x="6465888" y="1563688"/>
          <p14:tracePt t="98247" x="6440488" y="1563688"/>
          <p14:tracePt t="98255" x="6397625" y="1563688"/>
          <p14:tracePt t="98263" x="6364288" y="1563688"/>
          <p14:tracePt t="98271" x="6303963" y="1563688"/>
          <p14:tracePt t="98279" x="6219825" y="1563688"/>
          <p14:tracePt t="98287" x="6134100" y="1563688"/>
          <p14:tracePt t="98295" x="6065838" y="1571625"/>
          <p14:tracePt t="98303" x="6024563" y="1571625"/>
          <p14:tracePt t="98311" x="5972175" y="1581150"/>
          <p14:tracePt t="98319" x="5964238" y="1581150"/>
          <p14:tracePt t="98327" x="5921375" y="1581150"/>
          <p14:tracePt t="98335" x="5895975" y="1581150"/>
          <p14:tracePt t="98343" x="5880100" y="1581150"/>
          <p14:tracePt t="98351" x="5853113" y="1581150"/>
          <p14:tracePt t="98359" x="5845175" y="1581150"/>
          <p14:tracePt t="98367" x="5827713" y="1581150"/>
          <p14:tracePt t="98375" x="5794375" y="1581150"/>
          <p14:tracePt t="98384" x="5743575" y="1597025"/>
          <p14:tracePt t="98391" x="5700713" y="1597025"/>
          <p14:tracePt t="98400" x="5591175" y="1614488"/>
          <p14:tracePt t="98407" x="5487988" y="1674813"/>
          <p14:tracePt t="98415" x="5394325" y="1716088"/>
          <p14:tracePt t="98423" x="5302250" y="1751013"/>
          <p14:tracePt t="98431" x="5284788" y="1766888"/>
          <p14:tracePt t="98439" x="5259388" y="1776413"/>
          <p14:tracePt t="98455" x="5224463" y="1809750"/>
          <p14:tracePt t="98463" x="5216525" y="1819275"/>
          <p14:tracePt t="98471" x="5208588" y="1852613"/>
          <p14:tracePt t="98479" x="5173663" y="1895475"/>
          <p14:tracePt t="98486" x="5173663" y="1920875"/>
          <p14:tracePt t="98495" x="5157788" y="1954213"/>
          <p14:tracePt t="98503" x="5122863" y="2039938"/>
          <p14:tracePt t="98511" x="5122863" y="2090738"/>
          <p14:tracePt t="98519" x="5122863" y="2149475"/>
          <p14:tracePt t="98527" x="5106988" y="2235200"/>
          <p14:tracePt t="98535" x="5064125" y="2362200"/>
          <p14:tracePt t="98543" x="5064125" y="2422525"/>
          <p14:tracePt t="98551" x="5064125" y="2489200"/>
          <p14:tracePt t="98559" x="5054600" y="2498725"/>
          <p14:tracePt t="98567" x="5054600" y="2541588"/>
          <p14:tracePt t="98575" x="5054600" y="2549525"/>
          <p14:tracePt t="98584" x="5054600" y="2566988"/>
          <p14:tracePt t="98591" x="5054600" y="2574925"/>
          <p14:tracePt t="98607" x="5054600" y="2600325"/>
          <p14:tracePt t="98615" x="5072063" y="2633663"/>
          <p14:tracePt t="98623" x="5089525" y="2643188"/>
          <p14:tracePt t="98631" x="5114925" y="2701925"/>
          <p14:tracePt t="98639" x="5122863" y="2719388"/>
          <p14:tracePt t="98647" x="5165725" y="2744788"/>
          <p14:tracePt t="98655" x="5183188" y="2770188"/>
          <p14:tracePt t="98663" x="5216525" y="2787650"/>
          <p14:tracePt t="98671" x="5241925" y="2805113"/>
          <p14:tracePt t="98679" x="5310188" y="2838450"/>
          <p14:tracePt t="98687" x="5353050" y="2855913"/>
          <p14:tracePt t="98695" x="5403850" y="2881313"/>
          <p14:tracePt t="98703" x="5446713" y="2881313"/>
          <p14:tracePt t="98711" x="5538788" y="2897188"/>
          <p14:tracePt t="98719" x="5548313" y="2914650"/>
          <p14:tracePt t="98727" x="5607050" y="2922588"/>
          <p14:tracePt t="98735" x="5632450" y="2940050"/>
          <p14:tracePt t="98743" x="5700713" y="2940050"/>
          <p14:tracePt t="98751" x="5743575" y="2940050"/>
          <p14:tracePt t="98759" x="5786438" y="2940050"/>
          <p14:tracePt t="98767" x="5853113" y="2957513"/>
          <p14:tracePt t="98775" x="5895975" y="2957513"/>
          <p14:tracePt t="98784" x="5964238" y="2974975"/>
          <p14:tracePt t="98791" x="6032500" y="2990850"/>
          <p14:tracePt t="98801" x="6091238" y="3008313"/>
          <p14:tracePt t="98807" x="6184900" y="3008313"/>
          <p14:tracePt t="98815" x="6245225" y="3008313"/>
          <p14:tracePt t="98823" x="6329363" y="3008313"/>
          <p14:tracePt t="98831" x="6397625" y="3008313"/>
          <p14:tracePt t="98839" x="6423025" y="3008313"/>
          <p14:tracePt t="98847" x="6465888" y="3008313"/>
          <p14:tracePt t="98855" x="6483350" y="3008313"/>
          <p14:tracePt t="98863" x="6508750" y="3008313"/>
          <p14:tracePt t="98870" x="6516688" y="3008313"/>
          <p14:tracePt t="98879" x="6542088" y="3000375"/>
          <p14:tracePt t="98887" x="6575425" y="2974975"/>
          <p14:tracePt t="98895" x="6584950" y="2957513"/>
          <p14:tracePt t="98903" x="6610350" y="2932113"/>
          <p14:tracePt t="98911" x="6643688" y="2889250"/>
          <p14:tracePt t="98919" x="6661150" y="2855913"/>
          <p14:tracePt t="98927" x="6686550" y="2830513"/>
          <p14:tracePt t="98935" x="6719888" y="2762250"/>
          <p14:tracePt t="98943" x="6762750" y="2686050"/>
          <p14:tracePt t="98951" x="6788150" y="2660650"/>
          <p14:tracePt t="98959" x="6788150" y="2608263"/>
          <p14:tracePt t="98967" x="6805613" y="2549525"/>
          <p14:tracePt t="98975" x="6823075" y="2516188"/>
          <p14:tracePt t="98984" x="6873875" y="2447925"/>
          <p14:tracePt t="98991" x="6873875" y="2422525"/>
          <p14:tracePt t="99001" x="6873875" y="2379663"/>
          <p14:tracePt t="99007" x="6873875" y="2344738"/>
          <p14:tracePt t="99015" x="6889750" y="2286000"/>
          <p14:tracePt t="99023" x="6889750" y="2268538"/>
          <p14:tracePt t="99031" x="6907213" y="2192338"/>
          <p14:tracePt t="99039" x="6907213" y="2166938"/>
          <p14:tracePt t="99052" x="6907213" y="2141538"/>
          <p14:tracePt t="99055" x="6907213" y="2133600"/>
          <p14:tracePt t="99063" x="6907213" y="2090738"/>
          <p14:tracePt t="99071" x="6907213" y="2073275"/>
          <p14:tracePt t="99079" x="6907213" y="2065338"/>
          <p14:tracePt t="99087" x="6907213" y="2039938"/>
          <p14:tracePt t="99095" x="6907213" y="2022475"/>
          <p14:tracePt t="99111" x="6907213" y="1997075"/>
          <p14:tracePt t="99119" x="6899275" y="1971675"/>
          <p14:tracePt t="99127" x="6881813" y="1946275"/>
          <p14:tracePt t="99135" x="6856413" y="1911350"/>
          <p14:tracePt t="99143" x="6823075" y="1878013"/>
          <p14:tracePt t="99150" x="6805613" y="1852613"/>
          <p14:tracePt t="99159" x="6780213" y="1835150"/>
          <p14:tracePt t="99167" x="6762750" y="1809750"/>
          <p14:tracePt t="99184" x="6754813" y="1793875"/>
          <p14:tracePt t="99215" x="6737350" y="1784350"/>
          <p14:tracePt t="99223" x="6729413" y="1784350"/>
          <p14:tracePt t="99231" x="6704013" y="1766888"/>
          <p14:tracePt t="99263" x="6678613" y="1766888"/>
          <p14:tracePt t="99272" x="6643688" y="1766888"/>
          <p14:tracePt t="99280" x="6635750" y="1758950"/>
          <p14:tracePt t="99288" x="6626225" y="1751013"/>
          <p14:tracePt t="99425" x="6610350" y="1751013"/>
          <p14:tracePt t="99481" x="6600825" y="1751013"/>
          <p14:tracePt t="99490" x="6600825" y="1793875"/>
          <p14:tracePt t="99497" x="6600825" y="1819275"/>
          <p14:tracePt t="99504" x="6600825" y="1885950"/>
          <p14:tracePt t="99511" x="6600825" y="1911350"/>
          <p14:tracePt t="99519" x="6600825" y="1954213"/>
          <p14:tracePt t="99527" x="6600825" y="1971675"/>
          <p14:tracePt t="99535" x="6600825" y="2022475"/>
          <p14:tracePt t="99551" x="6584950" y="2039938"/>
          <p14:tracePt t="99559" x="6491288" y="2065338"/>
          <p14:tracePt t="99567" x="6465888" y="2065338"/>
          <p14:tracePt t="99575" x="6448425" y="2065338"/>
          <p14:tracePt t="99745" x="6423025" y="2098675"/>
          <p14:tracePt t="99755" x="6415088" y="2098675"/>
          <p14:tracePt t="99767" x="6430963" y="2098675"/>
          <p14:tracePt t="99800" x="6430963" y="2159000"/>
          <p14:tracePt t="99807" x="6423025" y="2243138"/>
          <p14:tracePt t="99815" x="6405563" y="2293938"/>
          <p14:tracePt t="99823" x="6346825" y="2405063"/>
          <p14:tracePt t="99831" x="6329363" y="2473325"/>
          <p14:tracePt t="99839" x="6311900" y="2541588"/>
          <p14:tracePt t="99847" x="6261100" y="2608263"/>
          <p14:tracePt t="99855" x="6202363" y="2711450"/>
          <p14:tracePt t="99863" x="6142038" y="2813050"/>
          <p14:tracePt t="99871" x="6049963" y="2965450"/>
          <p14:tracePt t="99886" x="6007100" y="3084513"/>
          <p14:tracePt t="99888" x="5989638" y="3178175"/>
          <p14:tracePt t="99895" x="5972175" y="3228975"/>
          <p14:tracePt t="99903" x="5972175" y="3314700"/>
          <p14:tracePt t="99911" x="5972175" y="3355975"/>
          <p14:tracePt t="99919" x="5964238" y="3382963"/>
          <p14:tracePt t="99951" x="5946775" y="3398838"/>
          <p14:tracePt t="99959" x="5921375" y="3398838"/>
          <p14:tracePt t="99968" x="5913438" y="3398838"/>
          <p14:tracePt t="99975" x="5870575" y="3398838"/>
          <p14:tracePt t="99986" x="5845175" y="3398838"/>
          <p14:tracePt t="99991" x="5819775" y="3398838"/>
          <p14:tracePt t="100001" x="5786438" y="3398838"/>
          <p14:tracePt t="100007" x="5743575" y="3390900"/>
          <p14:tracePt t="100015" x="5700713" y="3373438"/>
          <p14:tracePt t="100023" x="5667375" y="3355975"/>
          <p14:tracePt t="100031" x="5624513" y="3340100"/>
          <p14:tracePt t="100097" x="5591175" y="3340100"/>
          <p14:tracePt t="100106" x="5530850" y="3340100"/>
          <p14:tracePt t="100117" x="5462588" y="3390900"/>
          <p14:tracePt t="100121" x="5353050" y="3492500"/>
          <p14:tracePt t="100130" x="5233988" y="3552825"/>
          <p14:tracePt t="100135" x="5148263" y="3654425"/>
          <p14:tracePt t="100143" x="5097463" y="3705225"/>
          <p14:tracePt t="100151" x="5013325" y="3832225"/>
          <p14:tracePt t="100159" x="4978400" y="3925888"/>
          <p14:tracePt t="100168" x="4927600" y="3976688"/>
          <p14:tracePt t="100175" x="4910138" y="3994150"/>
          <p14:tracePt t="100185" x="4884738" y="4052888"/>
          <p14:tracePt t="100201" x="4876800" y="4062413"/>
          <p14:tracePt t="100336" x="4894263" y="4027488"/>
          <p14:tracePt t="100345" x="4919663" y="4002088"/>
          <p14:tracePt t="100355" x="4978400" y="3908425"/>
          <p14:tracePt t="100363" x="5013325" y="3841750"/>
          <p14:tracePt t="100368" x="5122863" y="3679825"/>
          <p14:tracePt t="100375" x="5208588" y="3552825"/>
          <p14:tracePt t="100385" x="5276850" y="3408363"/>
          <p14:tracePt t="100391" x="5343525" y="3195638"/>
          <p14:tracePt t="100401" x="5437188" y="2990850"/>
          <p14:tracePt t="100407" x="5548313" y="2778125"/>
          <p14:tracePt t="100415" x="5641975" y="2574925"/>
          <p14:tracePt t="100423" x="5761038" y="2336800"/>
          <p14:tracePt t="100431" x="5880100" y="2133600"/>
          <p14:tracePt t="100439" x="5964238" y="1979613"/>
          <p14:tracePt t="100447" x="6075363" y="1819275"/>
          <p14:tracePt t="100455" x="6159500" y="1716088"/>
          <p14:tracePt t="100463" x="6261100" y="1639888"/>
          <p14:tracePt t="100471" x="6311900" y="1589088"/>
          <p14:tracePt t="100479" x="6354763" y="1571625"/>
          <p14:tracePt t="100488" x="6364288" y="1563688"/>
          <p14:tracePt t="100551" x="6364288" y="1546225"/>
          <p14:tracePt t="100575" x="6364288" y="1538288"/>
          <p14:tracePt t="100583" x="6364288" y="1520825"/>
          <p14:tracePt t="100591" x="6354763" y="1495425"/>
          <p14:tracePt t="100600" x="6338888" y="1487488"/>
          <p14:tracePt t="100607" x="6286500" y="1487488"/>
          <p14:tracePt t="100615" x="6219825" y="1470025"/>
          <p14:tracePt t="100623" x="6134100" y="1470025"/>
          <p14:tracePt t="100631" x="6015038" y="1444625"/>
          <p14:tracePt t="100639" x="5946775" y="1444625"/>
          <p14:tracePt t="100647" x="5888038" y="1444625"/>
          <p14:tracePt t="100655" x="5776913" y="1462088"/>
          <p14:tracePt t="100663" x="5675313" y="1495425"/>
          <p14:tracePt t="100671" x="5616575" y="1512888"/>
          <p14:tracePt t="100679" x="5581650" y="1512888"/>
          <p14:tracePt t="100688" x="5538788" y="1512888"/>
          <p14:tracePt t="100695" x="5530850" y="1512888"/>
          <p14:tracePt t="100703" x="5513388" y="1512888"/>
          <p14:tracePt t="100711" x="5487988" y="1530350"/>
          <p14:tracePt t="100735" x="5480050" y="1530350"/>
          <p14:tracePt t="100743" x="5462588" y="1538288"/>
          <p14:tracePt t="100751" x="5437188" y="1563688"/>
          <p14:tracePt t="100759" x="5421313" y="1597025"/>
          <p14:tracePt t="100768" x="5368925" y="1682750"/>
          <p14:tracePt t="100775" x="5353050" y="1751013"/>
          <p14:tracePt t="100785" x="5335588" y="1844675"/>
          <p14:tracePt t="100791" x="5335588" y="1903413"/>
          <p14:tracePt t="100802" x="5335588" y="1920875"/>
          <p14:tracePt t="100807" x="5335588" y="1963738"/>
          <p14:tracePt t="100831" x="5335588" y="1971675"/>
          <p14:tracePt t="100839" x="5335588" y="1989138"/>
          <p14:tracePt t="100847" x="5335588" y="2014538"/>
          <p14:tracePt t="100855" x="5335588" y="2055813"/>
          <p14:tracePt t="100863" x="5335588" y="2116138"/>
          <p14:tracePt t="100871" x="5335588" y="2184400"/>
          <p14:tracePt t="100879" x="5335588" y="2209800"/>
          <p14:tracePt t="100887" x="5335588" y="2278063"/>
          <p14:tracePt t="100895" x="5378450" y="2344738"/>
          <p14:tracePt t="100903" x="5394325" y="2387600"/>
          <p14:tracePt t="100911" x="5429250" y="2438400"/>
          <p14:tracePt t="100921" x="5437188" y="2463800"/>
          <p14:tracePt t="100927" x="5472113" y="2516188"/>
          <p14:tracePt t="100935" x="5505450" y="2541588"/>
          <p14:tracePt t="100943" x="5530850" y="2557463"/>
          <p14:tracePt t="100951" x="5538788" y="2557463"/>
          <p14:tracePt t="100959" x="5573713" y="2582863"/>
          <p14:tracePt t="100968" x="5581650" y="2582863"/>
          <p14:tracePt t="100975" x="5624513" y="2600325"/>
          <p14:tracePt t="100985" x="5649913" y="2617788"/>
          <p14:tracePt t="100991" x="5700713" y="2633663"/>
          <p14:tracePt t="101002" x="5768975" y="2668588"/>
          <p14:tracePt t="101007" x="5811838" y="2668588"/>
          <p14:tracePt t="101016" x="5895975" y="2668588"/>
          <p14:tracePt t="101023" x="5938838" y="2668588"/>
          <p14:tracePt t="101031" x="6007100" y="2676525"/>
          <p14:tracePt t="101039" x="6091238" y="2676525"/>
          <p14:tracePt t="101047" x="6159500" y="2676525"/>
          <p14:tracePt t="101055" x="6245225" y="2676525"/>
          <p14:tracePt t="101063" x="6329363" y="2676525"/>
          <p14:tracePt t="101071" x="6397625" y="2676525"/>
          <p14:tracePt t="101079" x="6483350" y="2668588"/>
          <p14:tracePt t="101087" x="6575425" y="2651125"/>
          <p14:tracePt t="101095" x="6618288" y="2633663"/>
          <p14:tracePt t="101104" x="6711950" y="2617788"/>
          <p14:tracePt t="101111" x="6780213" y="2566988"/>
          <p14:tracePt t="101120" x="6848475" y="2549525"/>
          <p14:tracePt t="101127" x="6899275" y="2516188"/>
          <p14:tracePt t="101135" x="6942138" y="2481263"/>
          <p14:tracePt t="101143" x="6992938" y="2473325"/>
          <p14:tracePt t="101151" x="7018338" y="2455863"/>
          <p14:tracePt t="101159" x="7051675" y="2422525"/>
          <p14:tracePt t="101168" x="7077075" y="2397125"/>
          <p14:tracePt t="101185" x="7094538" y="2379663"/>
          <p14:tracePt t="101202" x="7119938" y="2336800"/>
          <p14:tracePt t="101215" x="7137400" y="2311400"/>
          <p14:tracePt t="101223" x="7145338" y="2303463"/>
          <p14:tracePt t="101231" x="7145338" y="2278063"/>
          <p14:tracePt t="101239" x="7145338" y="2227263"/>
          <p14:tracePt t="101247" x="7145338" y="2200275"/>
          <p14:tracePt t="101255" x="7145338" y="2141538"/>
          <p14:tracePt t="101263" x="7119938" y="2073275"/>
          <p14:tracePt t="101271" x="7102475" y="2039938"/>
          <p14:tracePt t="101279" x="7059613" y="1989138"/>
          <p14:tracePt t="101288" x="7043738" y="1963738"/>
          <p14:tracePt t="101295" x="7026275" y="1938338"/>
          <p14:tracePt t="101304" x="7008813" y="1903413"/>
          <p14:tracePt t="101311" x="6983413" y="1878013"/>
          <p14:tracePt t="101327" x="6950075" y="1844675"/>
          <p14:tracePt t="101343" x="6907213" y="1793875"/>
          <p14:tracePt t="101359" x="6838950" y="1776413"/>
          <p14:tracePt t="101368" x="6805613" y="1733550"/>
          <p14:tracePt t="101375" x="6737350" y="1716088"/>
          <p14:tracePt t="101385" x="6678613" y="1700213"/>
          <p14:tracePt t="101391" x="6550025" y="1639888"/>
          <p14:tracePt t="101402" x="6465888" y="1639888"/>
          <p14:tracePt t="101407" x="6346825" y="1614488"/>
          <p14:tracePt t="101415" x="6194425" y="1597025"/>
          <p14:tracePt t="101423" x="6049963" y="1555750"/>
          <p14:tracePt t="101431" x="5981700" y="1555750"/>
          <p14:tracePt t="101439" x="5921375" y="1538288"/>
          <p14:tracePt t="101447" x="5895975" y="1538288"/>
          <p14:tracePt t="101455" x="5880100" y="1538288"/>
          <p14:tracePt t="101463" x="5853113" y="1538288"/>
          <p14:tracePt t="101471" x="5845175" y="1538288"/>
          <p14:tracePt t="101479" x="5827713" y="1538288"/>
          <p14:tracePt t="101487" x="5819775" y="1538288"/>
          <p14:tracePt t="101495" x="5776913" y="1538288"/>
          <p14:tracePt t="101503" x="5751513" y="1538288"/>
          <p14:tracePt t="101511" x="5700713" y="1538288"/>
          <p14:tracePt t="101520" x="5616575" y="1581150"/>
          <p14:tracePt t="101527" x="5538788" y="1639888"/>
          <p14:tracePt t="101535" x="5487988" y="1674813"/>
          <p14:tracePt t="101543" x="5446713" y="1682750"/>
          <p14:tracePt t="101552" x="5411788" y="1733550"/>
          <p14:tracePt t="101559" x="5403850" y="1741488"/>
          <p14:tracePt t="101568" x="5386388" y="1758950"/>
          <p14:tracePt t="101575" x="5378450" y="1766888"/>
          <p14:tracePt t="101585" x="5360988" y="1793875"/>
          <p14:tracePt t="101602" x="5360988" y="1809750"/>
          <p14:tracePt t="101607" x="5360988" y="1852613"/>
          <p14:tracePt t="101615" x="5360988" y="1860550"/>
          <p14:tracePt t="101623" x="5360988" y="1903413"/>
          <p14:tracePt t="101631" x="5360988" y="1911350"/>
          <p14:tracePt t="101639" x="5360988" y="1928813"/>
          <p14:tracePt t="101647" x="5360988" y="1963738"/>
          <p14:tracePt t="101655" x="5360988" y="1997075"/>
          <p14:tracePt t="101663" x="5386388" y="2022475"/>
          <p14:tracePt t="101671" x="5403850" y="2055813"/>
          <p14:tracePt t="101679" x="5411788" y="2065338"/>
          <p14:tracePt t="101688" x="5421313" y="2073275"/>
          <p14:tracePt t="101695" x="5454650" y="2108200"/>
          <p14:tracePt t="101704" x="5480050" y="2133600"/>
          <p14:tracePt t="101711" x="5505450" y="2133600"/>
          <p14:tracePt t="101721" x="5538788" y="2149475"/>
          <p14:tracePt t="101727" x="5581650" y="2149475"/>
          <p14:tracePt t="101735" x="5667375" y="2166938"/>
          <p14:tracePt t="101743" x="5761038" y="2166938"/>
          <p14:tracePt t="101752" x="5845175" y="2166938"/>
          <p14:tracePt t="101759" x="5913438" y="2166938"/>
          <p14:tracePt t="101768" x="5938838" y="2166938"/>
          <p14:tracePt t="101775" x="5946775" y="2166938"/>
          <p14:tracePt t="101799" x="5972175" y="2166938"/>
          <p14:tracePt t="101815" x="5989638" y="2166938"/>
          <p14:tracePt t="101823" x="6015038" y="2184400"/>
          <p14:tracePt t="101831" x="6024563" y="2209800"/>
          <p14:tracePt t="101855" x="6040438" y="2217738"/>
          <p14:tracePt t="101863" x="6049963" y="2235200"/>
          <p14:tracePt t="101879" x="6049963" y="2243138"/>
          <p14:tracePt t="101888" x="6049963" y="2260600"/>
          <p14:tracePt t="101895" x="6065838" y="2286000"/>
          <p14:tracePt t="101903" x="6065838" y="2311400"/>
          <p14:tracePt t="101911" x="6075363" y="2319338"/>
          <p14:tracePt t="101919" x="6075363" y="2336800"/>
          <p14:tracePt t="101927" x="6091238" y="2379663"/>
          <p14:tracePt t="101935" x="6100763" y="2387600"/>
          <p14:tracePt t="101943" x="6116638" y="2405063"/>
          <p14:tracePt t="101951" x="6126163" y="2413000"/>
          <p14:tracePt t="102000" x="6142038" y="2413000"/>
          <p14:tracePt t="102007" x="6167438" y="2413000"/>
          <p14:tracePt t="102017" x="6194425" y="2413000"/>
          <p14:tracePt t="102023" x="6202363" y="2413000"/>
          <p14:tracePt t="102031" x="6245225" y="2413000"/>
          <p14:tracePt t="102039" x="6296025" y="2387600"/>
          <p14:tracePt t="102047" x="6338888" y="2371725"/>
          <p14:tracePt t="102055" x="6364288" y="2371725"/>
          <p14:tracePt t="102064" x="6397625" y="2362200"/>
          <p14:tracePt t="102072" x="6440488" y="2362200"/>
          <p14:tracePt t="102079" x="6491288" y="2344738"/>
          <p14:tracePt t="102088" x="6516688" y="2328863"/>
          <p14:tracePt t="102095" x="6524625" y="2319338"/>
          <p14:tracePt t="102104" x="6559550" y="2303463"/>
          <p14:tracePt t="102193" x="6559550" y="2311400"/>
          <p14:tracePt t="102204" x="6559550" y="2336800"/>
          <p14:tracePt t="102212" x="6559550" y="2379663"/>
          <p14:tracePt t="102217" x="6550025" y="2405063"/>
          <p14:tracePt t="102225" x="6550025" y="2438400"/>
          <p14:tracePt t="102232" x="6550025" y="2447925"/>
          <p14:tracePt t="102368" x="6534150" y="2447925"/>
          <p14:tracePt t="102376" x="6524625" y="2430463"/>
          <p14:tracePt t="102384" x="6524625" y="2405063"/>
          <p14:tracePt t="102391" x="6473825" y="2354263"/>
          <p14:tracePt t="102401" x="6465888" y="2328863"/>
          <p14:tracePt t="102415" x="6465888" y="2319338"/>
          <p14:tracePt t="102480" x="6448425" y="2303463"/>
          <p14:tracePt t="102545" x="6440488" y="2319338"/>
          <p14:tracePt t="102552" x="6440488" y="2371725"/>
          <p14:tracePt t="102560" x="6440488" y="2379663"/>
          <p14:tracePt t="102681" x="6440488" y="2319338"/>
          <p14:tracePt t="102690" x="6440488" y="2235200"/>
          <p14:tracePt t="102699" x="6440488" y="2174875"/>
          <p14:tracePt t="102711" x="6440488" y="2090738"/>
          <p14:tracePt t="102714" x="6440488" y="2039938"/>
          <p14:tracePt t="102720" x="6397625" y="1954213"/>
          <p14:tracePt t="102727" x="6389688" y="1938338"/>
          <p14:tracePt t="102735" x="6389688" y="1928813"/>
          <p14:tracePt t="102873" x="6397625" y="1989138"/>
          <p14:tracePt t="102882" x="6397625" y="1997075"/>
          <p14:tracePt t="102887" x="6397625" y="2022475"/>
          <p14:tracePt t="102968" x="6405563" y="2039938"/>
          <p14:tracePt t="103017" x="6397625" y="2005013"/>
          <p14:tracePt t="103117" x="6397625" y="2022475"/>
          <p14:tracePt t="103120" x="6380163" y="2108200"/>
          <p14:tracePt t="103130" x="6364288" y="2200275"/>
          <p14:tracePt t="103144" x="6364288" y="2278063"/>
          <p14:tracePt t="103156" x="6364288" y="2286000"/>
          <p14:tracePt t="103241" x="6364288" y="2243138"/>
          <p14:tracePt t="103249" x="6346825" y="2200275"/>
          <p14:tracePt t="103259" x="6346825" y="2133600"/>
          <p14:tracePt t="103266" x="6346825" y="2124075"/>
          <p14:tracePt t="103276" x="6338888" y="2065338"/>
          <p14:tracePt t="103280" x="6321425" y="2055813"/>
          <p14:tracePt t="103401" x="6321425" y="2065338"/>
          <p14:tracePt t="103410" x="6321425" y="2090738"/>
          <p14:tracePt t="103420" x="6321425" y="2141538"/>
          <p14:tracePt t="103426" x="6321425" y="2166938"/>
          <p14:tracePt t="103435" x="6321425" y="2227263"/>
          <p14:tracePt t="103442" x="6321425" y="2278063"/>
          <p14:tracePt t="103447" x="6296025" y="2319338"/>
          <p14:tracePt t="103455" x="6296025" y="2354263"/>
          <p14:tracePt t="103463" x="6296025" y="2362200"/>
          <p14:tracePt t="103471" x="6296025" y="2371725"/>
          <p14:tracePt t="103479" x="6296025" y="2387600"/>
          <p14:tracePt t="103487" x="6296025" y="2413000"/>
          <p14:tracePt t="103495" x="6296025" y="2422525"/>
          <p14:tracePt t="103503" x="6296025" y="2447925"/>
          <p14:tracePt t="103511" x="6296025" y="2463800"/>
          <p14:tracePt t="103519" x="6296025" y="2473325"/>
          <p14:tracePt t="103584" x="6296025" y="2489200"/>
          <p14:tracePt t="103736" x="6278563" y="2498725"/>
          <p14:tracePt t="103745" x="6219825" y="2516188"/>
          <p14:tracePt t="103775" x="6194425" y="2489200"/>
          <p14:tracePt t="103784" x="6176963" y="2481263"/>
          <p14:tracePt t="103801" x="6151563" y="2481263"/>
          <p14:tracePt t="103808" x="6057900" y="2574925"/>
          <p14:tracePt t="103816" x="6007100" y="2651125"/>
          <p14:tracePt t="103823" x="5972175" y="2701925"/>
          <p14:tracePt t="103831" x="5956300" y="2727325"/>
          <p14:tracePt t="103839" x="5946775" y="2736850"/>
          <p14:tracePt t="103904" x="5930900" y="2752725"/>
          <p14:tracePt t="103927" x="5921375" y="2778125"/>
          <p14:tracePt t="103943" x="5905500" y="2787650"/>
          <p14:tracePt t="103960" x="5895975" y="2820988"/>
          <p14:tracePt t="103967" x="5880100" y="2830513"/>
          <p14:tracePt t="103975" x="5870575" y="2838450"/>
          <p14:tracePt t="103986" x="5845175" y="2871788"/>
          <p14:tracePt t="103991" x="5845175" y="2881313"/>
          <p14:tracePt t="104003" x="5819775" y="2906713"/>
          <p14:tracePt t="104007" x="5786438" y="2940050"/>
          <p14:tracePt t="104018" x="5751513" y="2965450"/>
          <p14:tracePt t="104023" x="5743575" y="2982913"/>
          <p14:tracePt t="104032" x="5700713" y="2990850"/>
          <p14:tracePt t="104040" x="5692775" y="3008313"/>
          <p14:tracePt t="104056" x="5675313" y="3016250"/>
          <p14:tracePt t="104063" x="5667375" y="3016250"/>
          <p14:tracePt t="104072" x="5649913" y="3033713"/>
          <p14:tracePt t="104079" x="5641975" y="3041650"/>
          <p14:tracePt t="104095" x="5599113" y="3041650"/>
          <p14:tracePt t="104104" x="5591175" y="3059113"/>
          <p14:tracePt t="104120" x="5573713" y="3067050"/>
          <p14:tracePt t="104127" x="5565775" y="3076575"/>
          <p14:tracePt t="104136" x="5556250" y="3076575"/>
          <p14:tracePt t="104159" x="5538788" y="3094038"/>
          <p14:tracePt t="104256" x="5530850" y="3101975"/>
          <p14:tracePt t="104304" x="5513388" y="3101975"/>
          <p14:tracePt t="104312" x="5487988" y="3101975"/>
          <p14:tracePt t="104320" x="5480050" y="3101975"/>
          <p14:tracePt t="104335" x="5462588" y="3101975"/>
          <p14:tracePt t="104503" x="5462588" y="3119438"/>
          <p14:tracePt t="104543" x="5437188" y="3160713"/>
          <p14:tracePt t="104551" x="5403850" y="3246438"/>
          <p14:tracePt t="104559" x="5343525" y="3348038"/>
          <p14:tracePt t="104566" x="5343525" y="3373438"/>
          <p14:tracePt t="104575" x="5343525" y="3382963"/>
          <p14:tracePt t="105320" x="5343525" y="3398838"/>
          <p14:tracePt t="105335" x="5360988" y="3398838"/>
          <p14:tracePt t="105432" x="5386388" y="3398838"/>
          <p14:tracePt t="105440" x="5394325" y="3398838"/>
          <p14:tracePt t="105448" x="5437188" y="3390900"/>
          <p14:tracePt t="105471" x="5446713" y="3382963"/>
          <p14:tracePt t="105487" x="5487988" y="3382963"/>
          <p14:tracePt t="105495" x="5513388" y="3382963"/>
          <p14:tracePt t="105503" x="5565775" y="3382963"/>
          <p14:tracePt t="105511" x="5573713" y="3382963"/>
          <p14:tracePt t="105519" x="5591175" y="3382963"/>
          <p14:tracePt t="105527" x="5616575" y="3382963"/>
          <p14:tracePt t="105543" x="5616575" y="3416300"/>
          <p14:tracePt t="105559" x="5641975" y="3416300"/>
          <p14:tracePt t="105567" x="5667375" y="3416300"/>
          <p14:tracePt t="105705" x="5641975" y="3459163"/>
          <p14:tracePt t="105712" x="5632450" y="3475038"/>
          <p14:tracePt t="105720" x="5607050" y="3467100"/>
          <p14:tracePt t="106487" x="5591175" y="3459163"/>
          <p14:tracePt t="106495" x="5565775" y="3475038"/>
          <p14:tracePt t="106503" x="5556250" y="3484563"/>
          <p14:tracePt t="106510" x="5497513" y="3535363"/>
          <p14:tracePt t="106519" x="5480050" y="3543300"/>
          <p14:tracePt t="106527" x="5454650" y="3560763"/>
          <p14:tracePt t="106615" x="5446713" y="3568700"/>
          <p14:tracePt t="106623" x="5446713" y="3578225"/>
          <p14:tracePt t="106631" x="5446713" y="3611563"/>
          <p14:tracePt t="106655" x="5429250" y="3654425"/>
          <p14:tracePt t="106663" x="5429250" y="3662363"/>
          <p14:tracePt t="106671" x="5429250" y="3679825"/>
          <p14:tracePt t="106679" x="5411788" y="3722688"/>
          <p14:tracePt t="106687" x="5411788" y="3730625"/>
          <p14:tracePt t="106703" x="5411788" y="3748088"/>
          <p14:tracePt t="106735" x="5411788" y="3756025"/>
          <p14:tracePt t="106873" x="5403850" y="3756025"/>
          <p14:tracePt t="106880" x="5386388" y="3756025"/>
          <p14:tracePt t="106895" x="5360988" y="3773488"/>
          <p14:tracePt t="106903" x="5335588" y="3773488"/>
          <p14:tracePt t="106911" x="5276850" y="3773488"/>
          <p14:tracePt t="106919" x="5140325" y="3773488"/>
          <p14:tracePt t="106927" x="4995863" y="3773488"/>
          <p14:tracePt t="106935" x="4843463" y="3925888"/>
          <p14:tracePt t="106943" x="4732338" y="4062413"/>
          <p14:tracePt t="106951" x="4613275" y="4240213"/>
          <p14:tracePt t="106959" x="4529138" y="4394200"/>
          <p14:tracePt t="106967" x="4443413" y="4521200"/>
          <p14:tracePt t="106975" x="4425950" y="4572000"/>
          <p14:tracePt t="106983" x="4425950" y="4597400"/>
          <p14:tracePt t="106991" x="4418013" y="4622800"/>
          <p14:tracePt t="107000" x="4418013" y="4640263"/>
          <p14:tracePt t="107016" x="4418013" y="4648200"/>
          <p14:tracePt t="107023" x="4384675" y="4691063"/>
          <p14:tracePt t="107031" x="4384675" y="4708525"/>
          <p14:tracePt t="107039" x="4384675" y="4759325"/>
          <p14:tracePt t="107047" x="4375150" y="4792663"/>
          <p14:tracePt t="107055" x="4359275" y="4835525"/>
          <p14:tracePt t="107063" x="4341813" y="4868863"/>
          <p14:tracePt t="107071" x="4306888" y="4911725"/>
          <p14:tracePt t="107079" x="4273550" y="4962525"/>
          <p14:tracePt t="107087" x="4265613" y="5022850"/>
          <p14:tracePt t="107095" x="4205288" y="5099050"/>
          <p14:tracePt t="107103" x="4171950" y="5167313"/>
          <p14:tracePt t="107111" x="4121150" y="5218113"/>
          <p14:tracePt t="107119" x="4044950" y="5319713"/>
          <p14:tracePt t="107127" x="4027488" y="5337175"/>
          <p14:tracePt t="107136" x="4017963" y="5345113"/>
          <p14:tracePt t="107159" x="4002088" y="5353050"/>
          <p14:tracePt t="107175" x="3992563" y="5370513"/>
          <p14:tracePt t="107191" x="3976688" y="5370513"/>
          <p14:tracePt t="107200" x="3967163" y="5370513"/>
          <p14:tracePt t="107207" x="3925888" y="5370513"/>
          <p14:tracePt t="107216" x="3900488" y="5370513"/>
          <p14:tracePt t="107223" x="3857625" y="5370513"/>
          <p14:tracePt t="107231" x="3822700" y="5387975"/>
          <p14:tracePt t="107239" x="3814763" y="5387975"/>
          <p14:tracePt t="107247" x="3789363" y="5387975"/>
          <p14:tracePt t="107287" x="3771900" y="5387975"/>
          <p14:tracePt t="107311" x="3763963" y="5387975"/>
          <p14:tracePt t="107327" x="3756025" y="5387975"/>
          <p14:tracePt t="107336" x="3729038" y="5387975"/>
          <p14:tracePt t="107343" x="3713163" y="5387975"/>
          <p14:tracePt t="107351" x="3703638" y="5387975"/>
          <p14:tracePt t="107399" x="3687763" y="5387975"/>
          <p14:tracePt t="107423" x="3662363" y="5387975"/>
          <p14:tracePt t="107439" x="3652838" y="5387975"/>
          <p14:tracePt t="107447" x="3627438" y="5387975"/>
          <p14:tracePt t="107455" x="3559175" y="5387975"/>
          <p14:tracePt t="107463" x="3500438" y="5387975"/>
          <p14:tracePt t="107471" x="3432175" y="5387975"/>
          <p14:tracePt t="107479" x="3389313" y="5387975"/>
          <p14:tracePt t="107487" x="3348038" y="5387975"/>
          <p14:tracePt t="107495" x="3313113" y="5387975"/>
          <p14:tracePt t="107503" x="3287713" y="5387975"/>
          <p14:tracePt t="107512" x="3279775" y="5387975"/>
          <p14:tracePt t="107520" x="3262313" y="5387975"/>
          <p14:tracePt t="107527" x="3228975" y="5395913"/>
          <p14:tracePt t="107535" x="3178175" y="5446713"/>
          <p14:tracePt t="107543" x="3109913" y="5464175"/>
          <p14:tracePt t="107551" x="3008313" y="5540375"/>
          <p14:tracePt t="107559" x="2940050" y="5583238"/>
          <p14:tracePt t="107567" x="2889250" y="5608638"/>
          <p14:tracePt t="107575" x="2846388" y="5641975"/>
          <p14:tracePt t="107584" x="2828925" y="5641975"/>
          <p14:tracePt t="107591" x="2803525" y="5659438"/>
          <p14:tracePt t="107672" x="2795588" y="5668963"/>
          <p14:tracePt t="107681" x="2795588" y="5676900"/>
          <p14:tracePt t="107689" x="2795588" y="5694363"/>
          <p14:tracePt t="107735" x="2778125" y="5719763"/>
          <p14:tracePt t="107759" x="2770188" y="5719763"/>
          <p14:tracePt t="107791" x="2752725" y="5727700"/>
          <p14:tracePt t="107815" x="2752725" y="5745163"/>
          <p14:tracePt t="107823" x="2727325" y="5770563"/>
          <p14:tracePt t="107831" x="2719388" y="5778500"/>
          <p14:tracePt t="107839" x="2719388" y="5795963"/>
          <p14:tracePt t="107847" x="2719388" y="5803900"/>
          <p14:tracePt t="107855" x="2719388" y="5821363"/>
          <p14:tracePt t="107871" x="2719388" y="5829300"/>
          <p14:tracePt t="107885" x="2719388" y="5854700"/>
          <p14:tracePt t="107887" x="2719388" y="5872163"/>
          <p14:tracePt t="107904" x="2719388" y="5897563"/>
          <p14:tracePt t="107919" x="2735263" y="5905500"/>
          <p14:tracePt t="107927" x="2735263" y="5922963"/>
          <p14:tracePt t="107936" x="2744788" y="5932488"/>
          <p14:tracePt t="107943" x="2752725" y="5940425"/>
          <p14:tracePt t="107951" x="2786063" y="5957888"/>
          <p14:tracePt t="107959" x="2795588" y="5965825"/>
          <p14:tracePt t="107967" x="2820988" y="5983288"/>
          <p14:tracePt t="107975" x="2854325" y="6016625"/>
          <p14:tracePt t="107983" x="2879725" y="6016625"/>
          <p14:tracePt t="107991" x="2922588" y="6024563"/>
          <p14:tracePt t="108001" x="2955925" y="6042025"/>
          <p14:tracePt t="108007" x="2998788" y="6042025"/>
          <p14:tracePt t="108017" x="3024188" y="6042025"/>
          <p14:tracePt t="108023" x="3074988" y="6042025"/>
          <p14:tracePt t="108031" x="3100388" y="6042025"/>
          <p14:tracePt t="108039" x="3143250" y="6042025"/>
          <p14:tracePt t="108047" x="3160713" y="6042025"/>
          <p14:tracePt t="108055" x="3211513" y="6042025"/>
          <p14:tracePt t="108063" x="3228975" y="6042025"/>
          <p14:tracePt t="108071" x="3262313" y="6042025"/>
          <p14:tracePt t="108079" x="3279775" y="6042025"/>
          <p14:tracePt t="108087" x="3305175" y="6042025"/>
          <p14:tracePt t="108095" x="3348038" y="6042025"/>
          <p14:tracePt t="108103" x="3381375" y="6042025"/>
          <p14:tracePt t="108111" x="3441700" y="6008688"/>
          <p14:tracePt t="108119" x="3492500" y="6008688"/>
          <p14:tracePt t="108127" x="3517900" y="6008688"/>
          <p14:tracePt t="108135" x="3586163" y="5991225"/>
          <p14:tracePt t="108143" x="3644900" y="5991225"/>
          <p14:tracePt t="108152" x="3695700" y="5973763"/>
          <p14:tracePt t="108159" x="3738563" y="5957888"/>
          <p14:tracePt t="108167" x="3832225" y="5922963"/>
          <p14:tracePt t="108175" x="3857625" y="5905500"/>
          <p14:tracePt t="108184" x="3925888" y="5872163"/>
          <p14:tracePt t="108191" x="3941763" y="5872163"/>
          <p14:tracePt t="108200" x="4002088" y="5829300"/>
          <p14:tracePt t="108207" x="4010025" y="5813425"/>
          <p14:tracePt t="108217" x="4027488" y="5788025"/>
          <p14:tracePt t="108223" x="4070350" y="5753100"/>
          <p14:tracePt t="108231" x="4103688" y="5710238"/>
          <p14:tracePt t="108239" x="4121150" y="5676900"/>
          <p14:tracePt t="108247" x="4146550" y="5668963"/>
          <p14:tracePt t="108255" x="4162425" y="5616575"/>
          <p14:tracePt t="108263" x="4179888" y="5591175"/>
          <p14:tracePt t="108271" x="4187825" y="5591175"/>
          <p14:tracePt t="108335" x="4205288" y="5565775"/>
          <p14:tracePt t="108343" x="4205288" y="5549900"/>
          <p14:tracePt t="108351" x="4205288" y="5524500"/>
          <p14:tracePt t="108359" x="4179888" y="5497513"/>
          <p14:tracePt t="108368" x="4146550" y="5446713"/>
          <p14:tracePt t="108375" x="4121150" y="5395913"/>
          <p14:tracePt t="108385" x="4086225" y="5370513"/>
          <p14:tracePt t="108391" x="4035425" y="5319713"/>
          <p14:tracePt t="108407" x="4027488" y="5311775"/>
          <p14:tracePt t="108418" x="4002088" y="5294313"/>
          <p14:tracePt t="108424" x="3984625" y="5294313"/>
          <p14:tracePt t="108432" x="3941763" y="5276850"/>
          <p14:tracePt t="108439" x="3900488" y="5276850"/>
          <p14:tracePt t="108447" x="3873500" y="5276850"/>
          <p14:tracePt t="108455" x="3832225" y="5276850"/>
          <p14:tracePt t="108463" x="3814763" y="5276850"/>
          <p14:tracePt t="108471" x="3789363" y="5276850"/>
          <p14:tracePt t="108519" x="3763963" y="5276850"/>
          <p14:tracePt t="108527" x="3721100" y="5276850"/>
          <p14:tracePt t="108536" x="3687763" y="5276850"/>
          <p14:tracePt t="108544" x="3678238" y="5276850"/>
          <p14:tracePt t="108553" x="3636963" y="5276850"/>
          <p14:tracePt t="108559" x="3611563" y="5276850"/>
          <p14:tracePt t="108568" x="3551238" y="5276850"/>
          <p14:tracePt t="108575" x="3482975" y="5276850"/>
          <p14:tracePt t="108584" x="3424238" y="5276850"/>
          <p14:tracePt t="108591" x="3389313" y="5286375"/>
          <p14:tracePt t="108601" x="3330575" y="5286375"/>
          <p14:tracePt t="108607" x="3313113" y="5286375"/>
          <p14:tracePt t="108617" x="3270250" y="5286375"/>
          <p14:tracePt t="108623" x="3244850" y="5319713"/>
          <p14:tracePt t="108632" x="3228975" y="5319713"/>
          <p14:tracePt t="108639" x="3219450" y="5327650"/>
          <p14:tracePt t="108647" x="3211513" y="5327650"/>
          <p14:tracePt t="108655" x="3194050" y="5327650"/>
          <p14:tracePt t="108663" x="3168650" y="5345113"/>
          <p14:tracePt t="108671" x="3127375" y="5362575"/>
          <p14:tracePt t="108679" x="3074988" y="5387975"/>
          <p14:tracePt t="108687" x="3024188" y="5405438"/>
          <p14:tracePt t="108695" x="2940050" y="5421313"/>
          <p14:tracePt t="108703" x="2897188" y="5438775"/>
          <p14:tracePt t="108711" x="2828925" y="5472113"/>
          <p14:tracePt t="108720" x="2778125" y="5489575"/>
          <p14:tracePt t="108727" x="2735263" y="5489575"/>
          <p14:tracePt t="108735" x="2701925" y="5507038"/>
          <p14:tracePt t="108743" x="2693988" y="5507038"/>
          <p14:tracePt t="108752" x="2668588" y="5514975"/>
          <p14:tracePt t="108759" x="2651125" y="5514975"/>
          <p14:tracePt t="108799" x="2641600" y="5532438"/>
          <p14:tracePt t="108807" x="2633663" y="5557838"/>
          <p14:tracePt t="108816" x="2616200" y="5565775"/>
          <p14:tracePt t="108823" x="2608263" y="5575300"/>
          <p14:tracePt t="108832" x="2574925" y="5608638"/>
          <p14:tracePt t="108839" x="2565400" y="5616575"/>
          <p14:tracePt t="108847" x="2557463" y="5634038"/>
          <p14:tracePt t="108855" x="2557463" y="5659438"/>
          <p14:tracePt t="108895" x="2557463" y="5668963"/>
          <p14:tracePt t="108904" x="2557463" y="5676900"/>
          <p14:tracePt t="108911" x="2557463" y="5694363"/>
          <p14:tracePt t="108919" x="2557463" y="5719763"/>
          <p14:tracePt t="108927" x="2557463" y="5727700"/>
          <p14:tracePt t="108936" x="2557463" y="5745163"/>
          <p14:tracePt t="108943" x="2557463" y="5753100"/>
          <p14:tracePt t="108951" x="2557463" y="5778500"/>
          <p14:tracePt t="108959" x="2557463" y="5795963"/>
          <p14:tracePt t="108968" x="2557463" y="5803900"/>
          <p14:tracePt t="108975" x="2557463" y="5829300"/>
          <p14:tracePt t="108985" x="2574925" y="5829300"/>
          <p14:tracePt t="109000" x="2582863" y="5829300"/>
          <p14:tracePt t="109007" x="2590800" y="5846763"/>
          <p14:tracePt t="109018" x="2608263" y="5854700"/>
          <p14:tracePt t="109039" x="2633663" y="5880100"/>
          <p14:tracePt t="109047" x="2641600" y="5880100"/>
          <p14:tracePt t="109055" x="2659063" y="5897563"/>
          <p14:tracePt t="109063" x="2701925" y="5897563"/>
          <p14:tracePt t="109071" x="2744788" y="5897563"/>
          <p14:tracePt t="109079" x="2795588" y="5922963"/>
          <p14:tracePt t="109087" x="2820988" y="5922963"/>
          <p14:tracePt t="109095" x="2879725" y="5922963"/>
          <p14:tracePt t="109103" x="2947988" y="5940425"/>
          <p14:tracePt t="109111" x="3008313" y="5940425"/>
          <p14:tracePt t="109120" x="3041650" y="5940425"/>
          <p14:tracePt t="109127" x="3100388" y="5940425"/>
          <p14:tracePt t="109136" x="3168650" y="5940425"/>
          <p14:tracePt t="109143" x="3194050" y="5940425"/>
          <p14:tracePt t="109151" x="3254375" y="5940425"/>
          <p14:tracePt t="109159" x="3287713" y="5940425"/>
          <p14:tracePt t="109168" x="3348038" y="5940425"/>
          <p14:tracePt t="109175" x="3406775" y="5940425"/>
          <p14:tracePt t="109184" x="3441700" y="5940425"/>
          <p14:tracePt t="109191" x="3500438" y="5940425"/>
          <p14:tracePt t="109201" x="3543300" y="5940425"/>
          <p14:tracePt t="109207" x="3576638" y="5940425"/>
          <p14:tracePt t="109218" x="3644900" y="5922963"/>
          <p14:tracePt t="109223" x="3687763" y="5905500"/>
          <p14:tracePt t="109232" x="3729038" y="5905500"/>
          <p14:tracePt t="109240" x="3797300" y="5889625"/>
          <p14:tracePt t="109247" x="3822700" y="5889625"/>
          <p14:tracePt t="109255" x="3890963" y="5854700"/>
          <p14:tracePt t="109263" x="3908425" y="5838825"/>
          <p14:tracePt t="109271" x="3959225" y="5838825"/>
          <p14:tracePt t="109279" x="3976688" y="5829300"/>
          <p14:tracePt t="109295" x="4017963" y="5813425"/>
          <p14:tracePt t="109303" x="4027488" y="5803900"/>
          <p14:tracePt t="109311" x="4035425" y="5795963"/>
          <p14:tracePt t="109319" x="4052888" y="5761038"/>
          <p14:tracePt t="109327" x="4052888" y="5735638"/>
          <p14:tracePt t="109335" x="4052888" y="5710238"/>
          <p14:tracePt t="109343" x="4086225" y="5641975"/>
          <p14:tracePt t="109359" x="4086225" y="5616575"/>
          <p14:tracePt t="109375" x="4086225" y="5591175"/>
          <p14:tracePt t="109391" x="4095750" y="5575300"/>
          <p14:tracePt t="109415" x="4095750" y="5549900"/>
          <p14:tracePt t="109423" x="4095750" y="5524500"/>
          <p14:tracePt t="109431" x="4111625" y="5514975"/>
          <p14:tracePt t="109439" x="4111625" y="5489575"/>
          <p14:tracePt t="109448" x="4111625" y="5456238"/>
          <p14:tracePt t="109455" x="4111625" y="5446713"/>
          <p14:tracePt t="109463" x="4111625" y="5438775"/>
          <p14:tracePt t="109471" x="4111625" y="5421313"/>
          <p14:tracePt t="109479" x="4111625" y="5370513"/>
          <p14:tracePt t="109488" x="4086225" y="5319713"/>
          <p14:tracePt t="109495" x="4052888" y="5286375"/>
          <p14:tracePt t="109503" x="4044950" y="5276850"/>
          <p14:tracePt t="109511" x="4035425" y="5276850"/>
          <p14:tracePt t="109552" x="4017963" y="5276850"/>
          <p14:tracePt t="109559" x="3992563" y="5276850"/>
          <p14:tracePt t="109567" x="3951288" y="5276850"/>
          <p14:tracePt t="109575" x="3883025" y="5260975"/>
          <p14:tracePt t="109584" x="3797300" y="5260975"/>
          <p14:tracePt t="109591" x="3678238" y="5260975"/>
          <p14:tracePt t="109600" x="3543300" y="5260975"/>
          <p14:tracePt t="109607" x="3398838" y="5260975"/>
          <p14:tracePt t="109617" x="3279775" y="5260975"/>
          <p14:tracePt t="109623" x="3194050" y="5260975"/>
          <p14:tracePt t="109633" x="3143250" y="5260975"/>
          <p14:tracePt t="109639" x="3100388" y="5260975"/>
          <p14:tracePt t="109647" x="3092450" y="5260975"/>
          <p14:tracePt t="109655" x="3067050" y="5260975"/>
          <p14:tracePt t="109663" x="3033713" y="5260975"/>
          <p14:tracePt t="109671" x="3024188" y="5260975"/>
          <p14:tracePt t="109679" x="2998788" y="5260975"/>
          <p14:tracePt t="109687" x="2990850" y="5260975"/>
          <p14:tracePt t="109695" x="2965450" y="5268913"/>
          <p14:tracePt t="109703" x="2930525" y="5294313"/>
          <p14:tracePt t="109711" x="2922588" y="5294313"/>
          <p14:tracePt t="109720" x="2879725" y="5311775"/>
          <p14:tracePt t="109727" x="2846388" y="5319713"/>
          <p14:tracePt t="109736" x="2838450" y="5319713"/>
          <p14:tracePt t="109743" x="2820988" y="5337175"/>
          <p14:tracePt t="109752" x="2760663" y="5362575"/>
          <p14:tracePt t="109759" x="2752725" y="5380038"/>
          <p14:tracePt t="109799" x="2744788" y="5387975"/>
          <p14:tracePt t="109807" x="2709863" y="5413375"/>
          <p14:tracePt t="109816" x="2709863" y="5430838"/>
          <p14:tracePt t="109823" x="2701925" y="5456238"/>
          <p14:tracePt t="109834" x="2701925" y="5514975"/>
          <p14:tracePt t="109839" x="2684463" y="5565775"/>
          <p14:tracePt t="109847" x="2684463" y="5591175"/>
          <p14:tracePt t="109855" x="2684463" y="5634038"/>
          <p14:tracePt t="109863" x="2684463" y="5668963"/>
          <p14:tracePt t="109871" x="2684463" y="5676900"/>
          <p14:tracePt t="109879" x="2684463" y="5702300"/>
          <p14:tracePt t="109899" x="2684463" y="5727700"/>
          <p14:tracePt t="109904" x="2684463" y="5735638"/>
          <p14:tracePt t="109911" x="2701925" y="5753100"/>
          <p14:tracePt t="109920" x="2709863" y="5761038"/>
          <p14:tracePt t="109935" x="2727325" y="5788025"/>
          <p14:tracePt t="109943" x="2752725" y="5821363"/>
          <p14:tracePt t="109951" x="2786063" y="5846763"/>
          <p14:tracePt t="109959" x="2795588" y="5864225"/>
          <p14:tracePt t="109967" x="2811463" y="5872163"/>
          <p14:tracePt t="109975" x="2820988" y="5872163"/>
          <p14:tracePt t="109984" x="2838450" y="5889625"/>
          <p14:tracePt t="109991" x="2914650" y="5915025"/>
          <p14:tracePt t="110007" x="2940050" y="5915025"/>
          <p14:tracePt t="110018" x="3008313" y="5932488"/>
          <p14:tracePt t="110023" x="3049588" y="5932488"/>
          <p14:tracePt t="110034" x="3074988" y="5948363"/>
          <p14:tracePt t="110039" x="3127375" y="5948363"/>
          <p14:tracePt t="110047" x="3152775" y="5965825"/>
          <p14:tracePt t="110056" x="3168650" y="5965825"/>
          <p14:tracePt t="110063" x="3203575" y="5965825"/>
          <p14:tracePt t="110071" x="3219450" y="5965825"/>
          <p14:tracePt t="110079" x="3228975" y="5965825"/>
          <p14:tracePt t="110087" x="3254375" y="5965825"/>
          <p14:tracePt t="110095" x="3279775" y="5965825"/>
          <p14:tracePt t="110103" x="3363913" y="5965825"/>
          <p14:tracePt t="110111" x="3432175" y="5965825"/>
          <p14:tracePt t="110119" x="3492500" y="5965825"/>
          <p14:tracePt t="110127" x="3543300" y="5957888"/>
          <p14:tracePt t="110136" x="3611563" y="5922963"/>
          <p14:tracePt t="110143" x="3652838" y="5905500"/>
          <p14:tracePt t="110152" x="3703638" y="5872163"/>
          <p14:tracePt t="110159" x="3746500" y="5872163"/>
          <p14:tracePt t="110167" x="3781425" y="5846763"/>
          <p14:tracePt t="110393" x="3822700" y="5854700"/>
          <p14:tracePt t="110403" x="3873500" y="5854700"/>
          <p14:tracePt t="110413" x="3916363" y="5829300"/>
          <p14:tracePt t="110417" x="3933825" y="5813425"/>
          <p14:tracePt t="110656" x="4002088" y="5813425"/>
          <p14:tracePt t="110664" x="4095750" y="5813425"/>
          <p14:tracePt t="110671" x="4121150" y="5813425"/>
          <p14:tracePt t="110761" x="4129088" y="5803900"/>
          <p14:tracePt t="110769" x="4146550" y="5778500"/>
          <p14:tracePt t="110780" x="4154488" y="5770563"/>
          <p14:tracePt t="110784" x="4171950" y="5753100"/>
          <p14:tracePt t="110855" x="4171950" y="5727700"/>
          <p14:tracePt t="111305" x="4171950" y="5719763"/>
          <p14:tracePt t="111367" x="4162425" y="5702300"/>
          <p14:tracePt t="111407" x="4154488" y="5694363"/>
          <p14:tracePt t="111439" x="4146550" y="5694363"/>
          <p14:tracePt t="111640" x="4111625" y="5676900"/>
          <p14:tracePt t="111648" x="4070350" y="5626100"/>
          <p14:tracePt t="111663" x="4052888" y="5616575"/>
          <p14:tracePt t="111671" x="4044950" y="5616575"/>
          <p14:tracePt t="111679" x="4017963" y="5616575"/>
          <p14:tracePt t="111695" x="3984625" y="5600700"/>
          <p14:tracePt t="111743" x="3992563" y="5575300"/>
          <p14:tracePt t="111767" x="4002088" y="5565775"/>
          <p14:tracePt t="111775" x="4017963" y="5549900"/>
          <p14:tracePt t="111783" x="4095750" y="5549900"/>
          <p14:tracePt t="111791" x="4137025" y="5532438"/>
          <p14:tracePt t="111799" x="4162425" y="5532438"/>
          <p14:tracePt t="111807" x="4214813" y="5507038"/>
          <p14:tracePt t="111816" x="4306888" y="5405438"/>
          <p14:tracePt t="111823" x="4306888" y="5395913"/>
          <p14:tracePt t="111833" x="4324350" y="5319713"/>
          <p14:tracePt t="111839" x="4332288" y="5311775"/>
          <p14:tracePt t="111847" x="4332288" y="5268913"/>
          <p14:tracePt t="112040" x="4332288" y="5243513"/>
          <p14:tracePt t="112049" x="4410075" y="5183188"/>
          <p14:tracePt t="112055" x="4451350" y="5183188"/>
          <p14:tracePt t="112063" x="4460875" y="5183188"/>
          <p14:tracePt t="112095" x="4443413" y="5208588"/>
          <p14:tracePt t="112103" x="4410075" y="5251450"/>
          <p14:tracePt t="112111" x="4400550" y="5268913"/>
          <p14:tracePt t="112119" x="4384675" y="5276850"/>
          <p14:tracePt t="112679" x="4410075" y="5260975"/>
          <p14:tracePt t="112687" x="4451350" y="5243513"/>
          <p14:tracePt t="112695" x="4503738" y="5243513"/>
          <p14:tracePt t="112703" x="4562475" y="5226050"/>
          <p14:tracePt t="112711" x="4656138" y="5208588"/>
          <p14:tracePt t="112719" x="4783138" y="5149850"/>
          <p14:tracePt t="112727" x="4953000" y="5124450"/>
          <p14:tracePt t="112735" x="5157788" y="5099050"/>
          <p14:tracePt t="112743" x="5335588" y="5038725"/>
          <p14:tracePt t="112751" x="5538788" y="4987925"/>
          <p14:tracePt t="112759" x="5794375" y="4946650"/>
          <p14:tracePt t="112767" x="6024563" y="4919663"/>
          <p14:tracePt t="112775" x="6253163" y="4894263"/>
          <p14:tracePt t="112783" x="6534150" y="4827588"/>
          <p14:tracePt t="112791" x="6711950" y="4827588"/>
          <p14:tracePt t="112799" x="6942138" y="4775200"/>
          <p14:tracePt t="112807" x="7137400" y="4759325"/>
          <p14:tracePt t="112816" x="7340600" y="4716463"/>
          <p14:tracePt t="112823" x="7518400" y="4691063"/>
          <p14:tracePt t="112833" x="7715250" y="4648200"/>
          <p14:tracePt t="112839" x="7893050" y="4622800"/>
          <p14:tracePt t="112847" x="8012113" y="4605338"/>
          <p14:tracePt t="112855" x="8121650" y="4605338"/>
          <p14:tracePt t="112863" x="8215313" y="4589463"/>
          <p14:tracePt t="112871" x="8240713" y="4589463"/>
          <p14:tracePt t="112879" x="8258175" y="4572000"/>
          <p14:tracePt t="112887" x="8266113" y="4564063"/>
          <p14:tracePt t="112927" x="8266113" y="4546600"/>
          <p14:tracePt t="112935" x="8266113" y="4538663"/>
          <p14:tracePt t="112943" x="8266113" y="4521200"/>
          <p14:tracePt t="113089" x="8224838" y="4529138"/>
          <p14:tracePt t="113097" x="8174038" y="4529138"/>
          <p14:tracePt t="113103" x="8147050" y="4546600"/>
          <p14:tracePt t="113111" x="8113713" y="4538663"/>
          <p14:tracePt t="113135" x="8121650" y="4538663"/>
          <p14:tracePt t="113175" x="8131175" y="4538663"/>
          <p14:tracePt t="113183" x="8156575" y="4538663"/>
          <p14:tracePt t="113191" x="8189913" y="4538663"/>
          <p14:tracePt t="113198" x="8232775" y="4546600"/>
          <p14:tracePt t="113207" x="8240713" y="4554538"/>
          <p14:tracePt t="113216" x="8283575" y="4572000"/>
          <p14:tracePt t="113223" x="8334375" y="4572000"/>
          <p14:tracePt t="113233" x="8343900" y="4572000"/>
          <p14:tracePt t="113239" x="8385175" y="4597400"/>
          <p14:tracePt t="113263" x="8394700" y="4597400"/>
          <p14:tracePt t="113287" x="8435975" y="4597400"/>
          <p14:tracePt t="113295" x="8470900" y="4614863"/>
          <p14:tracePt t="113302" x="8513763" y="4614863"/>
          <p14:tracePt t="113311" x="8539163" y="4630738"/>
          <p14:tracePt t="113319" x="8605838" y="4648200"/>
          <p14:tracePt t="113327" x="8623300" y="4648200"/>
          <p14:tracePt t="113335" x="8699500" y="4673600"/>
          <p14:tracePt t="113351" x="8742363" y="4691063"/>
          <p14:tracePt t="113359" x="8767763" y="4691063"/>
          <p14:tracePt t="113375" x="8785225" y="4691063"/>
          <p14:tracePt t="113415" x="8828088" y="4691063"/>
          <p14:tracePt t="113423" x="8836025" y="4691063"/>
          <p14:tracePt t="113432" x="8878888" y="4691063"/>
          <p14:tracePt t="113439" x="8904288" y="4691063"/>
          <p14:tracePt t="113447" x="8972550" y="4691063"/>
          <p14:tracePt t="113455" x="8997950" y="4691063"/>
          <p14:tracePt t="113463" x="9039225" y="4708525"/>
          <p14:tracePt t="113471" x="9091613" y="4708525"/>
          <p14:tracePt t="113479" x="9150350" y="4708525"/>
          <p14:tracePt t="113487" x="9193213" y="4708525"/>
          <p14:tracePt t="113495" x="9261475" y="4708525"/>
          <p14:tracePt t="113503" x="9302750" y="4708525"/>
          <p14:tracePt t="113511" x="9353550" y="4708525"/>
          <p14:tracePt t="113519" x="9380538" y="4708525"/>
          <p14:tracePt t="113527" x="9447213" y="4683125"/>
          <p14:tracePt t="113535" x="9456738" y="4673600"/>
          <p14:tracePt t="113543" x="9515475" y="4640263"/>
          <p14:tracePt t="113552" x="9591675" y="4589463"/>
          <p14:tracePt t="113559" x="9634538" y="4554538"/>
          <p14:tracePt t="113567" x="9685338" y="4503738"/>
          <p14:tracePt t="113575" x="9720263" y="4460875"/>
          <p14:tracePt t="113583" x="9761538" y="4427538"/>
          <p14:tracePt t="113591" x="9839325" y="4376738"/>
          <p14:tracePt t="113599" x="9890125" y="4325938"/>
          <p14:tracePt t="113607" x="9940925" y="4249738"/>
          <p14:tracePt t="113616" x="9948863" y="4240213"/>
          <p14:tracePt t="113623" x="9966325" y="4197350"/>
          <p14:tracePt t="113633" x="9966325" y="4171950"/>
          <p14:tracePt t="113639" x="9966325" y="4105275"/>
          <p14:tracePt t="113647" x="9966325" y="4062413"/>
          <p14:tracePt t="113655" x="9966325" y="4044950"/>
          <p14:tracePt t="113663" x="9966325" y="4037013"/>
          <p14:tracePt t="113695" x="9966325" y="4027488"/>
          <p14:tracePt t="113719" x="9966325" y="4002088"/>
          <p14:tracePt t="113727" x="9966325" y="3986213"/>
          <p14:tracePt t="113735" x="9966325" y="3976688"/>
          <p14:tracePt t="113743" x="9966325" y="3960813"/>
          <p14:tracePt t="113767" x="9966325" y="3935413"/>
          <p14:tracePt t="113815" x="9974263" y="3925888"/>
          <p14:tracePt t="113904" x="9991725" y="3925888"/>
          <p14:tracePt t="113913" x="9983788" y="3951288"/>
          <p14:tracePt t="113920" x="9956800" y="4002088"/>
          <p14:tracePt t="113927" x="9898063" y="4070350"/>
          <p14:tracePt t="113935" x="9872663" y="4105275"/>
          <p14:tracePt t="113943" x="9839325" y="4146550"/>
          <p14:tracePt t="113951" x="9812338" y="4181475"/>
          <p14:tracePt t="113959" x="9761538" y="4181475"/>
          <p14:tracePt t="113968" x="9710738" y="4232275"/>
          <p14:tracePt t="113975" x="9685338" y="4240213"/>
          <p14:tracePt t="113983" x="9601200" y="4257675"/>
          <p14:tracePt t="113991" x="9550400" y="4275138"/>
          <p14:tracePt t="113999" x="9490075" y="4275138"/>
          <p14:tracePt t="114007" x="9396413" y="4316413"/>
          <p14:tracePt t="114016" x="9312275" y="4316413"/>
          <p14:tracePt t="114023" x="9218613" y="4333875"/>
          <p14:tracePt t="114032" x="9048750" y="4333875"/>
          <p14:tracePt t="114039" x="8929688" y="4333875"/>
          <p14:tracePt t="114047" x="8818563" y="4333875"/>
          <p14:tracePt t="114055" x="8674100" y="4333875"/>
          <p14:tracePt t="114063" x="8564563" y="4333875"/>
          <p14:tracePt t="114071" x="8470900" y="4333875"/>
          <p14:tracePt t="114079" x="8410575" y="4351338"/>
          <p14:tracePt t="114087" x="8394700" y="4351338"/>
          <p14:tracePt t="114103" x="8385175" y="4351338"/>
          <p14:tracePt t="114111" x="8369300" y="4351338"/>
          <p14:tracePt t="114119" x="8343900" y="4351338"/>
          <p14:tracePt t="114127" x="8334375" y="4351338"/>
          <p14:tracePt t="114135" x="8308975" y="4325938"/>
          <p14:tracePt t="114143" x="8258175" y="4316413"/>
          <p14:tracePt t="114151" x="8232775" y="4300538"/>
          <p14:tracePt t="114160" x="8139113" y="4240213"/>
          <p14:tracePt t="114175" x="8088313" y="4232275"/>
          <p14:tracePt t="114177" x="8045450" y="4197350"/>
          <p14:tracePt t="114186" x="7977188" y="4164013"/>
          <p14:tracePt t="114191" x="7943850" y="4146550"/>
          <p14:tracePt t="114200" x="7935913" y="4138613"/>
          <p14:tracePt t="114207" x="7926388" y="4121150"/>
          <p14:tracePt t="114216" x="7893050" y="4079875"/>
          <p14:tracePt t="114223" x="7867650" y="4070350"/>
          <p14:tracePt t="114234" x="7850188" y="4052888"/>
          <p14:tracePt t="114239" x="7842250" y="4011613"/>
          <p14:tracePt t="114248" x="7824788" y="3968750"/>
          <p14:tracePt t="114255" x="7807325" y="3917950"/>
          <p14:tracePt t="114263" x="7791450" y="3892550"/>
          <p14:tracePt t="114271" x="7791450" y="3883025"/>
          <p14:tracePt t="114279" x="7791450" y="3849688"/>
          <p14:tracePt t="114287" x="7791450" y="3806825"/>
          <p14:tracePt t="114295" x="7791450" y="3798888"/>
          <p14:tracePt t="114303" x="7791450" y="3781425"/>
          <p14:tracePt t="114311" x="7799388" y="3730625"/>
          <p14:tracePt t="114319" x="7816850" y="3713163"/>
          <p14:tracePt t="114327" x="7850188" y="3687763"/>
          <p14:tracePt t="114336" x="7885113" y="3654425"/>
          <p14:tracePt t="114343" x="7951788" y="3636963"/>
          <p14:tracePt t="114352" x="8004175" y="3594100"/>
          <p14:tracePt t="114359" x="8062913" y="3578225"/>
          <p14:tracePt t="114368" x="8131175" y="3560763"/>
          <p14:tracePt t="114375" x="8250238" y="3535363"/>
          <p14:tracePt t="114384" x="8343900" y="3517900"/>
          <p14:tracePt t="114391" x="8435975" y="3484563"/>
          <p14:tracePt t="114400" x="8589963" y="3441700"/>
          <p14:tracePt t="114407" x="8709025" y="3398838"/>
          <p14:tracePt t="114417" x="8828088" y="3382963"/>
          <p14:tracePt t="114423" x="8972550" y="3382963"/>
          <p14:tracePt t="114434" x="9091613" y="3355975"/>
          <p14:tracePt t="114439" x="9183688" y="3340100"/>
          <p14:tracePt t="114447" x="9294813" y="3340100"/>
          <p14:tracePt t="114455" x="9396413" y="3305175"/>
          <p14:tracePt t="114463" x="9482138" y="3305175"/>
          <p14:tracePt t="114471" x="9566275" y="3305175"/>
          <p14:tracePt t="114479" x="9659938" y="3305175"/>
          <p14:tracePt t="114487" x="9720263" y="3289300"/>
          <p14:tracePt t="114495" x="9753600" y="3289300"/>
          <p14:tracePt t="114503" x="9796463" y="3289300"/>
          <p14:tracePt t="114511" x="9821863" y="3289300"/>
          <p14:tracePt t="114519" x="9864725" y="3289300"/>
          <p14:tracePt t="114527" x="9880600" y="3289300"/>
          <p14:tracePt t="114535" x="9931400" y="3289300"/>
          <p14:tracePt t="114543" x="9966325" y="3289300"/>
          <p14:tracePt t="114551" x="10009188" y="3289300"/>
          <p14:tracePt t="114559" x="10034588" y="3289300"/>
          <p14:tracePt t="114568" x="10067925" y="3289300"/>
          <p14:tracePt t="114575" x="10075863" y="3289300"/>
          <p14:tracePt t="114591" x="10101263" y="3305175"/>
          <p14:tracePt t="114600" x="10136188" y="3322638"/>
          <p14:tracePt t="114607" x="10179050" y="3330575"/>
          <p14:tracePt t="114617" x="10212388" y="3365500"/>
          <p14:tracePt t="114623" x="10255250" y="3382963"/>
          <p14:tracePt t="114633" x="10306050" y="3398838"/>
          <p14:tracePt t="114639" x="10331450" y="3408363"/>
          <p14:tracePt t="114647" x="10382250" y="3459163"/>
          <p14:tracePt t="114736" x="10399713" y="3509963"/>
          <p14:tracePt t="114746" x="10399713" y="3535363"/>
          <p14:tracePt t="114754" x="10399713" y="3594100"/>
          <p14:tracePt t="114763" x="10390188" y="3662363"/>
          <p14:tracePt t="114769" x="10390188" y="3705225"/>
          <p14:tracePt t="114775" x="10374313" y="3756025"/>
          <p14:tracePt t="114783" x="10374313" y="3798888"/>
          <p14:tracePt t="114791" x="10356850" y="3849688"/>
          <p14:tracePt t="114799" x="10348913" y="3857625"/>
          <p14:tracePt t="114807" x="10306050" y="3900488"/>
          <p14:tracePt t="114816" x="10255250" y="3951288"/>
          <p14:tracePt t="114823" x="10204450" y="3986213"/>
          <p14:tracePt t="114833" x="10075863" y="4002088"/>
          <p14:tracePt t="114839" x="9956800" y="4019550"/>
          <p14:tracePt t="114847" x="9839325" y="4019550"/>
          <p14:tracePt t="114855" x="9720263" y="4037013"/>
          <p14:tracePt t="114863" x="9626600" y="4062413"/>
          <p14:tracePt t="114871" x="9558338" y="4079875"/>
          <p14:tracePt t="114884" x="9550400" y="4087813"/>
          <p14:tracePt t="114887" x="9523413" y="4087813"/>
          <p14:tracePt t="114895" x="9507538" y="4087813"/>
          <p14:tracePt t="114903" x="9498013" y="4095750"/>
          <p14:tracePt t="114911" x="9490075" y="4095750"/>
          <p14:tracePt t="114919" x="9464675" y="4095750"/>
          <p14:tracePt t="114927" x="9447213" y="4113213"/>
          <p14:tracePt t="114935" x="9421813" y="4113213"/>
          <p14:tracePt t="114943" x="9396413" y="4113213"/>
          <p14:tracePt t="114951" x="9345613" y="4146550"/>
          <p14:tracePt t="114959" x="9320213" y="4146550"/>
          <p14:tracePt t="114967" x="9277350" y="4146550"/>
          <p14:tracePt t="114975" x="9193213" y="4164013"/>
          <p14:tracePt t="114983" x="9099550" y="4164013"/>
          <p14:tracePt t="114990" x="9013825" y="4164013"/>
          <p14:tracePt t="114999" x="8869363" y="4164013"/>
          <p14:tracePt t="115007" x="8828088" y="4164013"/>
          <p14:tracePt t="115015" x="8742363" y="4164013"/>
          <p14:tracePt t="115023" x="8691563" y="4164013"/>
          <p14:tracePt t="115032" x="8666163" y="4164013"/>
          <p14:tracePt t="115039" x="8640763" y="4164013"/>
          <p14:tracePt t="115047" x="8615363" y="4164013"/>
          <p14:tracePt t="115055" x="8597900" y="4164013"/>
          <p14:tracePt t="115063" x="8564563" y="4164013"/>
          <p14:tracePt t="115095" x="8547100" y="4164013"/>
          <p14:tracePt t="115111" x="8539163" y="4164013"/>
          <p14:tracePt t="115119" x="8513763" y="4164013"/>
          <p14:tracePt t="115127" x="8496300" y="4164013"/>
          <p14:tracePt t="115135" x="8470900" y="4164013"/>
          <p14:tracePt t="115159" x="8445500" y="4156075"/>
          <p14:tracePt t="115175" x="8428038" y="4156075"/>
          <p14:tracePt t="115215" x="8402638" y="4138613"/>
          <p14:tracePt t="115239" x="8394700" y="4130675"/>
          <p14:tracePt t="116120" x="8402638" y="4164013"/>
          <p14:tracePt t="116608" x="8428038" y="4138613"/>
          <p14:tracePt t="116663" x="8435975" y="4138613"/>
          <p14:tracePt t="116671" x="8453438" y="4138613"/>
          <p14:tracePt t="116679" x="8496300" y="4138613"/>
          <p14:tracePt t="116687" x="8504238" y="4138613"/>
          <p14:tracePt t="116695" x="8521700" y="4138613"/>
          <p14:tracePt t="116703" x="8547100" y="4138613"/>
          <p14:tracePt t="116711" x="8555038" y="4138613"/>
          <p14:tracePt t="116719" x="8564563" y="4138613"/>
          <p14:tracePt t="116727" x="8580438" y="4138613"/>
          <p14:tracePt t="117081" x="8589963" y="4156075"/>
          <p14:tracePt t="117096" x="8589963" y="4206875"/>
          <p14:tracePt t="117104" x="8589963" y="4224338"/>
          <p14:tracePt t="117111" x="8589963" y="4283075"/>
          <p14:tracePt t="117143" x="8572500" y="4291013"/>
          <p14:tracePt t="117151" x="8564563" y="4300538"/>
          <p14:tracePt t="117159" x="8547100" y="4316413"/>
          <p14:tracePt t="117167" x="8539163" y="4316413"/>
          <p14:tracePt t="117175" x="8462963" y="4333875"/>
          <p14:tracePt t="117183" x="8410575" y="4359275"/>
          <p14:tracePt t="117191" x="8301038" y="4402138"/>
          <p14:tracePt t="117199" x="8174038" y="4460875"/>
          <p14:tracePt t="117207" x="7969250" y="4503738"/>
          <p14:tracePt t="117215" x="7740650" y="4622800"/>
          <p14:tracePt t="117223" x="7477125" y="4741863"/>
          <p14:tracePt t="117232" x="7170738" y="4868863"/>
          <p14:tracePt t="117239" x="6626225" y="5106988"/>
          <p14:tracePt t="117249" x="6142038" y="5302250"/>
          <p14:tracePt t="117255" x="5667375" y="5497513"/>
          <p14:tracePt t="117263" x="5310188" y="5600700"/>
          <p14:tracePt t="117271" x="5072063" y="5694363"/>
          <p14:tracePt t="117279" x="4978400" y="5735638"/>
          <p14:tracePt t="117287" x="4953000" y="5735638"/>
          <p14:tracePt t="117295" x="4945063" y="5735638"/>
          <p14:tracePt t="117384" x="4927600" y="5735638"/>
          <p14:tracePt t="117392" x="4884738" y="5753100"/>
          <p14:tracePt t="117400" x="4818063" y="5803900"/>
          <p14:tracePt t="117408" x="4699000" y="5803900"/>
          <p14:tracePt t="117416" x="4545013" y="5889625"/>
          <p14:tracePt t="117423" x="4375150" y="5932488"/>
          <p14:tracePt t="117433" x="4281488" y="5948363"/>
          <p14:tracePt t="117439" x="4214813" y="5991225"/>
          <p14:tracePt t="117463" x="4197350" y="5991225"/>
          <p14:tracePt t="117471" x="4187825" y="5991225"/>
          <p14:tracePt t="117479" x="4171950" y="5991225"/>
          <p14:tracePt t="117487" x="4129088" y="5991225"/>
          <p14:tracePt t="117503" x="4103688" y="5983288"/>
          <p14:tracePt t="117511" x="4095750" y="5965825"/>
          <p14:tracePt t="117527" x="4078288" y="5932488"/>
          <p14:tracePt t="117535" x="4044950" y="5897563"/>
          <p14:tracePt t="117543" x="4035425" y="5846763"/>
          <p14:tracePt t="117552" x="4017963" y="5821363"/>
          <p14:tracePt t="117559" x="3959225" y="5727700"/>
          <p14:tracePt t="117568" x="3925888" y="5659438"/>
          <p14:tracePt t="117575" x="3916363" y="5634038"/>
          <p14:tracePt t="117583" x="3900488" y="5616575"/>
          <p14:tracePt t="117591" x="3900488" y="5608638"/>
          <p14:tracePt t="117639" x="3900488" y="5591175"/>
          <p14:tracePt t="117648" x="3890963" y="5583238"/>
          <p14:tracePt t="117679" x="3873500" y="5583238"/>
          <p14:tracePt t="117695" x="3832225" y="5591175"/>
          <p14:tracePt t="117711" x="3822700" y="5600700"/>
          <p14:tracePt t="117727" x="3814763" y="5608638"/>
          <p14:tracePt t="117735" x="3797300" y="5626100"/>
          <p14:tracePt t="117752" x="3789363" y="5668963"/>
          <p14:tracePt t="117759" x="3756025" y="5676900"/>
          <p14:tracePt t="117768" x="3746500" y="5694363"/>
          <p14:tracePt t="117775" x="3729038" y="5719763"/>
          <p14:tracePt t="117791" x="3703638" y="5753100"/>
          <p14:tracePt t="117800" x="3687763" y="5761038"/>
          <p14:tracePt t="117928" x="3695700" y="5761038"/>
          <p14:tracePt t="117936" x="3832225" y="5719763"/>
          <p14:tracePt t="117943" x="4010025" y="5626100"/>
          <p14:tracePt t="117953" x="4171950" y="5464175"/>
          <p14:tracePt t="117959" x="4359275" y="5251450"/>
          <p14:tracePt t="117968" x="4476750" y="5073650"/>
          <p14:tracePt t="117975" x="4613275" y="4860925"/>
          <p14:tracePt t="117983" x="4757738" y="4648200"/>
          <p14:tracePt t="117991" x="4868863" y="4445000"/>
          <p14:tracePt t="117999" x="4962525" y="4232275"/>
          <p14:tracePt t="118007" x="5072063" y="4079875"/>
          <p14:tracePt t="118016" x="5165725" y="3900488"/>
          <p14:tracePt t="118023" x="5208588" y="3748088"/>
          <p14:tracePt t="118032" x="5292725" y="3646488"/>
          <p14:tracePt t="118039" x="5302250" y="3578225"/>
          <p14:tracePt t="118049" x="5335588" y="3535363"/>
          <p14:tracePt t="118064" x="5335588" y="3517900"/>
          <p14:tracePt t="118192" x="5353050" y="3509963"/>
          <p14:tracePt t="118201" x="5360988" y="3509963"/>
          <p14:tracePt t="118208" x="5421313" y="3492500"/>
          <p14:tracePt t="118220" x="5497513" y="3416300"/>
          <p14:tracePt t="118223" x="5591175" y="3382963"/>
          <p14:tracePt t="118233" x="5667375" y="3305175"/>
          <p14:tracePt t="118239" x="5768975" y="3221038"/>
          <p14:tracePt t="118250" x="5895975" y="3109913"/>
          <p14:tracePt t="118255" x="5972175" y="3033713"/>
          <p14:tracePt t="118263" x="6057900" y="2957513"/>
          <p14:tracePt t="118271" x="6108700" y="2889250"/>
          <p14:tracePt t="118279" x="6142038" y="2838450"/>
          <p14:tracePt t="118287" x="6194425" y="2770188"/>
          <p14:tracePt t="118295" x="6194425" y="2752725"/>
          <p14:tracePt t="118327" x="6194425" y="2744788"/>
          <p14:tracePt t="118424" x="6194425" y="2762250"/>
          <p14:tracePt t="118434" x="6210300" y="2846388"/>
          <p14:tracePt t="118441" x="6227763" y="2965450"/>
          <p14:tracePt t="118455" x="6270625" y="3094038"/>
          <p14:tracePt t="118457" x="6311900" y="3263900"/>
          <p14:tracePt t="118464" x="6380163" y="3390900"/>
          <p14:tracePt t="118471" x="6440488" y="3492500"/>
          <p14:tracePt t="118479" x="6600825" y="3679825"/>
          <p14:tracePt t="118487" x="6686550" y="3806825"/>
          <p14:tracePt t="118495" x="6788150" y="3908425"/>
          <p14:tracePt t="118503" x="6881813" y="3943350"/>
          <p14:tracePt t="118511" x="6932613" y="3976688"/>
          <p14:tracePt t="118519" x="6967538" y="4011613"/>
          <p14:tracePt t="118543" x="6975475" y="4019550"/>
          <p14:tracePt t="118551" x="6983413" y="4037013"/>
          <p14:tracePt t="118559" x="7000875" y="4062413"/>
          <p14:tracePt t="118567" x="7000875" y="4070350"/>
          <p14:tracePt t="118575" x="7026275" y="4095750"/>
          <p14:tracePt t="118583" x="7059613" y="4130675"/>
          <p14:tracePt t="118591" x="7102475" y="4164013"/>
          <p14:tracePt t="118599" x="7119938" y="4164013"/>
          <p14:tracePt t="118639" x="7127875" y="4171950"/>
          <p14:tracePt t="118655" x="7127875" y="4197350"/>
          <p14:tracePt t="118663" x="7008813" y="4257675"/>
          <p14:tracePt t="118671" x="6932613" y="4333875"/>
          <p14:tracePt t="118679" x="6729413" y="4452938"/>
          <p14:tracePt t="118687" x="6491288" y="4589463"/>
          <p14:tracePt t="118695" x="6253163" y="4759325"/>
          <p14:tracePt t="118703" x="6040438" y="4903788"/>
          <p14:tracePt t="118711" x="5853113" y="5038725"/>
          <p14:tracePt t="118719" x="5726113" y="5149850"/>
          <p14:tracePt t="118727" x="5616575" y="5276850"/>
          <p14:tracePt t="118736" x="5480050" y="5430838"/>
          <p14:tracePt t="118743" x="5292725" y="5600700"/>
          <p14:tracePt t="118752" x="5140325" y="5753100"/>
          <p14:tracePt t="118759" x="4927600" y="5922963"/>
          <p14:tracePt t="118768" x="4765675" y="6059488"/>
          <p14:tracePt t="118775" x="4579938" y="6169025"/>
          <p14:tracePt t="118783" x="4425950" y="6262688"/>
          <p14:tracePt t="118791" x="4306888" y="6297613"/>
          <p14:tracePt t="118800" x="4214813" y="6338888"/>
          <p14:tracePt t="118807" x="4146550" y="6356350"/>
          <p14:tracePt t="118816" x="4121150" y="6356350"/>
          <p14:tracePt t="118823" x="4103688" y="6356350"/>
          <p14:tracePt t="118871" x="4078288" y="6356350"/>
          <p14:tracePt t="118881" x="4070350" y="6356350"/>
          <p14:tracePt t="118895" x="4052888" y="6356350"/>
          <p14:tracePt t="119000" x="4086225" y="6356350"/>
          <p14:tracePt t="119010" x="4154488" y="6330950"/>
          <p14:tracePt t="119018" x="4306888" y="6237288"/>
          <p14:tracePt t="119027" x="4384675" y="6203950"/>
          <p14:tracePt t="119033" x="4529138" y="6143625"/>
          <p14:tracePt t="119039" x="4706938" y="6076950"/>
          <p14:tracePt t="119048" x="4859338" y="6008688"/>
          <p14:tracePt t="119055" x="5046663" y="5897563"/>
          <p14:tracePt t="119063" x="5173663" y="5829300"/>
          <p14:tracePt t="119071" x="5327650" y="5745163"/>
          <p14:tracePt t="119079" x="5421313" y="5684838"/>
          <p14:tracePt t="119087" x="5454650" y="5668963"/>
          <p14:tracePt t="119095" x="5497513" y="5651500"/>
          <p14:tracePt t="119103" x="5522913" y="5651500"/>
          <p14:tracePt t="119111" x="5591175" y="5616575"/>
          <p14:tracePt t="119119" x="5607050" y="5616575"/>
          <p14:tracePt t="119127" x="5657850" y="5616575"/>
          <p14:tracePt t="119135" x="5708650" y="5616575"/>
          <p14:tracePt t="119143" x="5735638" y="5616575"/>
          <p14:tracePt t="119151" x="5802313" y="5626100"/>
          <p14:tracePt t="119159" x="5862638" y="5641975"/>
          <p14:tracePt t="119167" x="5895975" y="5659438"/>
          <p14:tracePt t="119175" x="5964238" y="5710238"/>
          <p14:tracePt t="119184" x="6049963" y="5710238"/>
          <p14:tracePt t="119191" x="6142038" y="5727700"/>
          <p14:tracePt t="119198" x="6210300" y="5727700"/>
          <p14:tracePt t="119207" x="6235700" y="5745163"/>
          <p14:tracePt t="119215" x="6245225" y="5745163"/>
          <p14:tracePt t="119239" x="6126163" y="5745163"/>
          <p14:tracePt t="119249" x="5895975" y="5727700"/>
          <p14:tracePt t="119255" x="5794375" y="5668963"/>
          <p14:tracePt t="119263" x="5751513" y="5641975"/>
          <p14:tracePt t="119271" x="5700713" y="5608638"/>
          <p14:tracePt t="119279" x="5683250" y="5557838"/>
          <p14:tracePt t="119424" x="5735638" y="5472113"/>
          <p14:tracePt t="119434" x="5794375" y="5472113"/>
          <p14:tracePt t="119441" x="5837238" y="5472113"/>
          <p14:tracePt t="119449" x="5913438" y="5413375"/>
          <p14:tracePt t="119455" x="5946775" y="5345113"/>
          <p14:tracePt t="119463" x="5989638" y="5327650"/>
          <p14:tracePt t="119471" x="6075363" y="5327650"/>
          <p14:tracePt t="119479" x="6194425" y="5327650"/>
          <p14:tracePt t="119487" x="6389688" y="5327650"/>
          <p14:tracePt t="119495" x="6592888" y="5345113"/>
          <p14:tracePt t="119503" x="6813550" y="5345113"/>
          <p14:tracePt t="119511" x="7069138" y="5370513"/>
          <p14:tracePt t="119519" x="7221538" y="5387975"/>
          <p14:tracePt t="119527" x="7366000" y="5413375"/>
          <p14:tracePt t="119535" x="7459663" y="5446713"/>
          <p14:tracePt t="119543" x="7527925" y="5446713"/>
          <p14:tracePt t="119551" x="7570788" y="5446713"/>
          <p14:tracePt t="119559" x="7654925" y="5446713"/>
          <p14:tracePt t="119567" x="7715250" y="5446713"/>
          <p14:tracePt t="119575" x="7766050" y="5446713"/>
          <p14:tracePt t="119584" x="7807325" y="5446713"/>
          <p14:tracePt t="119591" x="7875588" y="5446713"/>
          <p14:tracePt t="119599" x="7961313" y="5446713"/>
          <p14:tracePt t="119607" x="8020050" y="5446713"/>
          <p14:tracePt t="119616" x="8105775" y="5446713"/>
          <p14:tracePt t="119623" x="8189913" y="5446713"/>
          <p14:tracePt t="119633" x="8258175" y="5446713"/>
          <p14:tracePt t="119639" x="8266113" y="5446713"/>
          <p14:tracePt t="119649" x="8283575" y="5446713"/>
          <p14:tracePt t="119680" x="8291513" y="5446713"/>
          <p14:tracePt t="119687" x="8318500" y="5446713"/>
          <p14:tracePt t="119695" x="8343900" y="5446713"/>
          <p14:tracePt t="119703" x="8394700" y="5446713"/>
          <p14:tracePt t="119711" x="8420100" y="5446713"/>
          <p14:tracePt t="119719" x="8462963" y="5446713"/>
          <p14:tracePt t="119727" x="8488363" y="5446713"/>
          <p14:tracePt t="119735" x="8504238" y="5446713"/>
          <p14:tracePt t="119743" x="8547100" y="5430838"/>
          <p14:tracePt t="119752" x="8572500" y="5413375"/>
          <p14:tracePt t="119759" x="8623300" y="5362575"/>
          <p14:tracePt t="119767" x="8648700" y="5353050"/>
          <p14:tracePt t="119775" x="8699500" y="5337175"/>
          <p14:tracePt t="119783" x="8724900" y="5302250"/>
          <p14:tracePt t="119791" x="8759825" y="5294313"/>
          <p14:tracePt t="119799" x="8785225" y="5276850"/>
          <p14:tracePt t="119816" x="8802688" y="5260975"/>
          <p14:tracePt t="119823" x="8836025" y="5251450"/>
          <p14:tracePt t="119833" x="8853488" y="5235575"/>
          <p14:tracePt t="119839" x="8861425" y="5226050"/>
          <p14:tracePt t="119850" x="8904288" y="5200650"/>
          <p14:tracePt t="119855" x="8904288" y="5183188"/>
          <p14:tracePt t="119863" x="8921750" y="5175250"/>
          <p14:tracePt t="119871" x="8929688" y="5157788"/>
          <p14:tracePt t="119879" x="8929688" y="5149850"/>
          <p14:tracePt t="119887" x="8937625" y="5141913"/>
          <p14:tracePt t="119895" x="8937625" y="5124450"/>
          <p14:tracePt t="119943" x="8955088" y="5116513"/>
          <p14:tracePt t="119967" x="8963025" y="5132388"/>
          <p14:tracePt t="119975" x="8963025" y="5192713"/>
          <p14:tracePt t="119983" x="8963025" y="5243513"/>
          <p14:tracePt t="120080" x="8963025" y="5235575"/>
          <p14:tracePt t="120088" x="8963025" y="5208588"/>
          <p14:tracePt t="120095" x="8963025" y="5183188"/>
          <p14:tracePt t="120104" x="8963025" y="5141913"/>
          <p14:tracePt t="120112" x="8963025" y="5116513"/>
          <p14:tracePt t="120120" x="8963025" y="5064125"/>
          <p14:tracePt t="120127" x="8963025" y="5038725"/>
          <p14:tracePt t="120135" x="8963025" y="4997450"/>
          <p14:tracePt t="120143" x="8963025" y="4979988"/>
          <p14:tracePt t="120152" x="8963025" y="4954588"/>
          <p14:tracePt t="120159" x="8947150" y="4929188"/>
          <p14:tracePt t="120167" x="8937625" y="4919663"/>
          <p14:tracePt t="120175" x="8904288" y="4886325"/>
          <p14:tracePt t="120231" x="8894763" y="4878388"/>
          <p14:tracePt t="120250" x="8836025" y="4860925"/>
          <p14:tracePt t="120256" x="8810625" y="4843463"/>
          <p14:tracePt t="120264" x="8742363" y="4843463"/>
          <p14:tracePt t="120272" x="8699500" y="4835525"/>
          <p14:tracePt t="120280" x="8648700" y="4835525"/>
          <p14:tracePt t="120289" x="8589963" y="4818063"/>
          <p14:tracePt t="120296" x="8496300" y="4818063"/>
          <p14:tracePt t="120304" x="8410575" y="4818063"/>
          <p14:tracePt t="120311" x="8326438" y="4818063"/>
          <p14:tracePt t="120320" x="8258175" y="4818063"/>
          <p14:tracePt t="120327" x="8174038" y="4843463"/>
          <p14:tracePt t="120336" x="8139113" y="4860925"/>
          <p14:tracePt t="120344" x="8131175" y="4868863"/>
          <p14:tracePt t="120352" x="8121650" y="4886325"/>
          <p14:tracePt t="120359" x="8088313" y="4911725"/>
          <p14:tracePt t="120375" x="8080375" y="4919663"/>
          <p14:tracePt t="120391" x="8080375" y="4937125"/>
          <p14:tracePt t="120400" x="8062913" y="4962525"/>
          <p14:tracePt t="120407" x="8054975" y="4972050"/>
          <p14:tracePt t="120417" x="8045450" y="4987925"/>
          <p14:tracePt t="120423" x="8029575" y="4997450"/>
          <p14:tracePt t="120433" x="8012113" y="5038725"/>
          <p14:tracePt t="120439" x="8004175" y="5081588"/>
          <p14:tracePt t="120450" x="7969250" y="5149850"/>
          <p14:tracePt t="120455" x="7969250" y="5200650"/>
          <p14:tracePt t="120464" x="7969250" y="5260975"/>
          <p14:tracePt t="120471" x="7969250" y="5302250"/>
          <p14:tracePt t="120479" x="7969250" y="5353050"/>
          <p14:tracePt t="120487" x="7969250" y="5380038"/>
          <p14:tracePt t="120495" x="7969250" y="5421313"/>
          <p14:tracePt t="120503" x="7969250" y="5438775"/>
          <p14:tracePt t="120511" x="7969250" y="5481638"/>
          <p14:tracePt t="120520" x="7969250" y="5507038"/>
          <p14:tracePt t="120535" x="7986713" y="5514975"/>
          <p14:tracePt t="120543" x="7986713" y="5540375"/>
          <p14:tracePt t="120552" x="7994650" y="5557838"/>
          <p14:tracePt t="120559" x="8037513" y="5600700"/>
          <p14:tracePt t="120567" x="8054975" y="5626100"/>
          <p14:tracePt t="120575" x="8088313" y="5719763"/>
          <p14:tracePt t="120583" x="8121650" y="5745163"/>
          <p14:tracePt t="120591" x="8139113" y="5795963"/>
          <p14:tracePt t="120600" x="8189913" y="5864225"/>
          <p14:tracePt t="120607" x="8207375" y="5915025"/>
          <p14:tracePt t="120617" x="8215313" y="5957888"/>
          <p14:tracePt t="120623" x="8258175" y="6049963"/>
          <p14:tracePt t="120634" x="8283575" y="6076950"/>
          <p14:tracePt t="120639" x="8301038" y="6110288"/>
          <p14:tracePt t="120650" x="8308975" y="6118225"/>
          <p14:tracePt t="120655" x="8326438" y="6127750"/>
          <p14:tracePt t="120663" x="8334375" y="6143625"/>
          <p14:tracePt t="120711" x="8351838" y="6153150"/>
          <p14:tracePt t="120727" x="8359775" y="6153150"/>
          <p14:tracePt t="120735" x="8420100" y="6186488"/>
          <p14:tracePt t="120743" x="8445500" y="6186488"/>
          <p14:tracePt t="120752" x="8496300" y="6186488"/>
          <p14:tracePt t="120759" x="8539163" y="6203950"/>
          <p14:tracePt t="120767" x="8580438" y="6203950"/>
          <p14:tracePt t="120775" x="8632825" y="6203950"/>
          <p14:tracePt t="120783" x="8640763" y="6203950"/>
          <p14:tracePt t="120791" x="8683625" y="6211888"/>
          <p14:tracePt t="120800" x="8709025" y="6211888"/>
          <p14:tracePt t="120807" x="8724900" y="6211888"/>
          <p14:tracePt t="120817" x="8777288" y="6211888"/>
          <p14:tracePt t="120823" x="8843963" y="6211888"/>
          <p14:tracePt t="120833" x="8869363" y="6211888"/>
          <p14:tracePt t="120839" x="8929688" y="6211888"/>
          <p14:tracePt t="120849" x="9013825" y="6211888"/>
          <p14:tracePt t="120855" x="9082088" y="6211888"/>
          <p14:tracePt t="120864" x="9142413" y="6211888"/>
          <p14:tracePt t="120871" x="9209088" y="6186488"/>
          <p14:tracePt t="120880" x="9261475" y="6186488"/>
          <p14:tracePt t="120887" x="9320213" y="6169025"/>
          <p14:tracePt t="120901" x="9388475" y="6135688"/>
          <p14:tracePt t="120903" x="9490075" y="6102350"/>
          <p14:tracePt t="120911" x="9532938" y="6067425"/>
          <p14:tracePt t="120921" x="9601200" y="6049963"/>
          <p14:tracePt t="120927" x="9677400" y="5999163"/>
          <p14:tracePt t="120936" x="9702800" y="5983288"/>
          <p14:tracePt t="120943" x="9753600" y="5965825"/>
          <p14:tracePt t="120952" x="9779000" y="5932488"/>
          <p14:tracePt t="121024" x="9829800" y="5932488"/>
          <p14:tracePt t="121033" x="9855200" y="5932488"/>
          <p14:tracePt t="121049" x="9880600" y="5932488"/>
          <p14:tracePt t="121056" x="9906000" y="5922963"/>
          <p14:tracePt t="121065" x="9923463" y="5872163"/>
          <p14:tracePt t="121072" x="9940925" y="5846763"/>
          <p14:tracePt t="121079" x="9940925" y="5803900"/>
          <p14:tracePt t="121087" x="9940925" y="5753100"/>
          <p14:tracePt t="121095" x="9940925" y="5668963"/>
          <p14:tracePt t="121104" x="9940925" y="5608638"/>
          <p14:tracePt t="121111" x="9940925" y="5540375"/>
          <p14:tracePt t="121120" x="9940925" y="5514975"/>
          <p14:tracePt t="121127" x="9940925" y="5489575"/>
          <p14:tracePt t="121136" x="9940925" y="5472113"/>
          <p14:tracePt t="121249" x="9940925" y="5481638"/>
          <p14:tracePt t="121266" x="9940925" y="5489575"/>
          <p14:tracePt t="121278" x="9940925" y="5514975"/>
          <p14:tracePt t="121285" x="9940925" y="5532438"/>
          <p14:tracePt t="121290" x="9940925" y="5557838"/>
          <p14:tracePt t="121295" x="9991725" y="5600700"/>
          <p14:tracePt t="121303" x="9999663" y="5634038"/>
          <p14:tracePt t="121311" x="9999663" y="5659438"/>
          <p14:tracePt t="121343" x="9999663" y="5676900"/>
          <p14:tracePt t="121511" x="10085388" y="5719763"/>
          <p14:tracePt t="121519" x="10153650" y="5753100"/>
          <p14:tracePt t="121527" x="10161588" y="5753100"/>
          <p14:tracePt t="121535" x="10237788" y="5591175"/>
          <p14:tracePt t="121543" x="10467975" y="5302250"/>
          <p14:tracePt t="121551" x="10848975" y="5251450"/>
          <p14:tracePt t="121559" x="11163300" y="5251450"/>
          <p14:tracePt t="121568" x="11520488" y="5200650"/>
          <p14:tracePt t="121575" x="11971338" y="5106988"/>
        </p14:tracePtLst>
      </p14:laserTraceLst>
    </p:ext>
  </p:extLs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96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Hlavní procesy v půdě ovlivňující osud látky</a:t>
            </a:r>
          </a:p>
        </p:txBody>
      </p:sp>
      <p:sp>
        <p:nvSpPr>
          <p:cNvPr id="936964" name="Rectangle 4"/>
          <p:cNvSpPr>
            <a:spLocks noGrp="1" noChangeArrowheads="1"/>
          </p:cNvSpPr>
          <p:nvPr>
            <p:ph idx="1"/>
          </p:nvPr>
        </p:nvSpPr>
        <p:spPr>
          <a:xfrm>
            <a:off x="1828801" y="838200"/>
            <a:ext cx="8583613" cy="5194816"/>
          </a:xfrm>
        </p:spPr>
        <p:txBody>
          <a:bodyPr/>
          <a:lstStyle/>
          <a:p>
            <a:pPr marL="457200" indent="-457200">
              <a:defRPr/>
            </a:pPr>
            <a:r>
              <a:rPr lang="cs-CZ"/>
              <a:t>Lze rozdělit na procesy, které </a:t>
            </a:r>
          </a:p>
          <a:p>
            <a:pPr marL="457200" indent="-457200">
              <a:buFont typeface="Wingdings" pitchFamily="2" charset="2"/>
              <a:buAutoNum type="arabicPeriod"/>
              <a:defRPr/>
            </a:pPr>
            <a:r>
              <a:rPr lang="cs-CZ"/>
              <a:t>snižují celkovou koncentraci látky v půdě </a:t>
            </a:r>
          </a:p>
          <a:p>
            <a:pPr marL="457200" indent="-457200">
              <a:buFont typeface="Wingdings" pitchFamily="2" charset="2"/>
              <a:buAutoNum type="arabicPeriod"/>
              <a:defRPr/>
            </a:pPr>
            <a:r>
              <a:rPr lang="cs-CZ"/>
              <a:t>nemění celkovou koncentraci, ale mění distribuci</a:t>
            </a:r>
          </a:p>
          <a:p>
            <a:pPr marL="457200" indent="-457200">
              <a:buFont typeface="Wingdings" pitchFamily="2" charset="2"/>
              <a:buAutoNum type="arabicPeriod"/>
              <a:defRPr/>
            </a:pPr>
            <a:r>
              <a:rPr lang="cs-CZ"/>
              <a:t>mění formy látky, způsob výskytu, speciaci</a:t>
            </a:r>
          </a:p>
          <a:p>
            <a:pPr marL="457200" indent="-457200">
              <a:defRPr/>
            </a:pPr>
            <a:endParaRPr lang="cs-CZ"/>
          </a:p>
          <a:p>
            <a:pPr marL="457200" indent="-457200">
              <a:defRPr/>
            </a:pPr>
            <a:r>
              <a:rPr lang="cs-CZ"/>
              <a:t>Hlavní roli hrají </a:t>
            </a:r>
            <a:r>
              <a:rPr lang="cs-CZ">
                <a:solidFill>
                  <a:srgbClr val="FFFF00"/>
                </a:solidFill>
              </a:rPr>
              <a:t>fázové procesy, difúzní přechody</a:t>
            </a:r>
            <a:r>
              <a:rPr lang="cs-CZ"/>
              <a:t>:</a:t>
            </a:r>
          </a:p>
          <a:p>
            <a:pPr marL="457200" indent="-457200">
              <a:buFont typeface="Wingdings" pitchFamily="2" charset="2"/>
              <a:buAutoNum type="arabicPeriod"/>
              <a:defRPr/>
            </a:pPr>
            <a:r>
              <a:rPr lang="cs-CZ" b="1">
                <a:solidFill>
                  <a:schemeClr val="tx2"/>
                </a:solidFill>
              </a:rPr>
              <a:t>solubilizace</a:t>
            </a:r>
            <a:r>
              <a:rPr lang="cs-CZ"/>
              <a:t> - transport mezi čistým kontaminantem a kapalnou fází (u kapalných kontaminantů </a:t>
            </a:r>
            <a:r>
              <a:rPr lang="cs-CZ" u="sng"/>
              <a:t>mísitelnost</a:t>
            </a:r>
            <a:r>
              <a:rPr lang="cs-CZ"/>
              <a:t>)</a:t>
            </a:r>
          </a:p>
          <a:p>
            <a:pPr marL="457200" indent="-457200">
              <a:buFont typeface="Wingdings" pitchFamily="2" charset="2"/>
              <a:buAutoNum type="arabicPeriod"/>
              <a:defRPr/>
            </a:pPr>
            <a:r>
              <a:rPr lang="cs-CZ" b="1">
                <a:solidFill>
                  <a:schemeClr val="tx2"/>
                </a:solidFill>
              </a:rPr>
              <a:t>volatilizace</a:t>
            </a:r>
            <a:r>
              <a:rPr lang="cs-CZ"/>
              <a:t> - transport mezi kapalnou a plynnou fází (Henryho zákon)</a:t>
            </a:r>
          </a:p>
          <a:p>
            <a:pPr marL="457200" indent="-457200">
              <a:buFont typeface="Wingdings" pitchFamily="2" charset="2"/>
              <a:buAutoNum type="arabicPeriod"/>
              <a:defRPr/>
            </a:pPr>
            <a:r>
              <a:rPr lang="cs-CZ" b="1">
                <a:solidFill>
                  <a:schemeClr val="tx2"/>
                </a:solidFill>
              </a:rPr>
              <a:t>sorpce</a:t>
            </a:r>
            <a:r>
              <a:rPr lang="cs-CZ"/>
              <a:t> - transport mezi kapalnou a pevnou fází</a:t>
            </a:r>
            <a:endParaRPr lang="cs-CZ" b="1"/>
          </a:p>
        </p:txBody>
      </p:sp>
    </p:spTree>
    <p:extLst>
      <p:ext uri="{BB962C8B-B14F-4D97-AF65-F5344CB8AC3E}">
        <p14:creationId xmlns:p14="http://schemas.microsoft.com/office/powerpoint/2010/main" val="3118083425"/>
      </p:ext>
    </p:extLst>
  </p:cSld>
  <p:clrMapOvr>
    <a:masterClrMapping/>
  </p:clrMapOvr>
  <p:transition advTm="25853">
    <p:cut/>
  </p:transition>
  <p:extLst>
    <p:ext uri="{3A86A75C-4F4B-4683-9AE1-C65F6400EC91}">
      <p14:laserTraceLst xmlns:p14="http://schemas.microsoft.com/office/powerpoint/2010/main">
        <p14:tracePtLst>
          <p14:tracePt t="406" x="12133263" y="3416300"/>
          <p14:tracePt t="415" x="12106275" y="3416300"/>
          <p14:tracePt t="421" x="12098338" y="3424238"/>
          <p14:tracePt t="430" x="12072938" y="3424238"/>
          <p14:tracePt t="478" x="12055475" y="3424238"/>
          <p14:tracePt t="565" x="12047538" y="3424238"/>
          <p14:tracePt t="895" x="12030075" y="3424238"/>
          <p14:tracePt t="902" x="11996738" y="3424238"/>
          <p14:tracePt t="910" x="11945938" y="3398838"/>
          <p14:tracePt t="918" x="11911013" y="3365500"/>
          <p14:tracePt t="925" x="11885613" y="3340100"/>
          <p14:tracePt t="934" x="11834813" y="3289300"/>
          <p14:tracePt t="950" x="11834813" y="3263900"/>
          <p14:tracePt t="957" x="11826875" y="3246438"/>
          <p14:tracePt t="965" x="11809413" y="3195638"/>
          <p14:tracePt t="973" x="11809413" y="3178175"/>
          <p14:tracePt t="981" x="11801475" y="3170238"/>
          <p14:tracePt t="989" x="11766550" y="3144838"/>
          <p14:tracePt t="997" x="11766550" y="3127375"/>
          <p14:tracePt t="1005" x="11758613" y="3119438"/>
          <p14:tracePt t="1014" x="11750675" y="3101975"/>
          <p14:tracePt t="1021" x="11715750" y="3094038"/>
          <p14:tracePt t="1030" x="11707813" y="3094038"/>
          <p14:tracePt t="1037" x="11699875" y="3094038"/>
          <p14:tracePt t="1045" x="11682413" y="3094038"/>
          <p14:tracePt t="1061" x="11657013" y="3094038"/>
          <p14:tracePt t="1069" x="11631613" y="3094038"/>
          <p14:tracePt t="1077" x="11545888" y="3094038"/>
          <p14:tracePt t="1085" x="11487150" y="3094038"/>
          <p14:tracePt t="1093" x="11393488" y="3101975"/>
          <p14:tracePt t="1101" x="11385550" y="3127375"/>
          <p14:tracePt t="1110" x="11368088" y="3144838"/>
          <p14:tracePt t="1118" x="11360150" y="3144838"/>
          <p14:tracePt t="1263" x="11360150" y="3152775"/>
          <p14:tracePt t="1271" x="11444288" y="3203575"/>
          <p14:tracePt t="1279" x="11545888" y="3263900"/>
          <p14:tracePt t="1286" x="11571288" y="3263900"/>
          <p14:tracePt t="1294" x="11596688" y="3263900"/>
          <p14:tracePt t="1302" x="11664950" y="3263900"/>
          <p14:tracePt t="1309" x="11707813" y="3263900"/>
          <p14:tracePt t="1318" x="11725275" y="3289300"/>
          <p14:tracePt t="1326" x="11741150" y="3322638"/>
          <p14:tracePt t="1341" x="11715750" y="3365500"/>
          <p14:tracePt t="1350" x="11699875" y="3382963"/>
          <p14:tracePt t="1357" x="11674475" y="3390900"/>
          <p14:tracePt t="1366" x="11647488" y="3408363"/>
          <p14:tracePt t="1374" x="11596688" y="3441700"/>
          <p14:tracePt t="1382" x="11588750" y="3449638"/>
          <p14:tracePt t="1615" x="11530013" y="3467100"/>
          <p14:tracePt t="1622" x="11436350" y="3433763"/>
          <p14:tracePt t="1632" x="11282363" y="3373438"/>
          <p14:tracePt t="1637" x="11104563" y="3279775"/>
          <p14:tracePt t="1646" x="10952163" y="3195638"/>
          <p14:tracePt t="1653" x="10823575" y="3127375"/>
          <p14:tracePt t="1661" x="10671175" y="3041650"/>
          <p14:tracePt t="1669" x="10483850" y="2881313"/>
          <p14:tracePt t="1677" x="10382250" y="2820988"/>
          <p14:tracePt t="1685" x="10229850" y="2711450"/>
          <p14:tracePt t="1693" x="10101263" y="2625725"/>
          <p14:tracePt t="1701" x="9999663" y="2541588"/>
          <p14:tracePt t="1709" x="9898063" y="2481263"/>
          <p14:tracePt t="1717" x="9796463" y="2422525"/>
          <p14:tracePt t="1725" x="9736138" y="2405063"/>
          <p14:tracePt t="1734" x="9685338" y="2354263"/>
          <p14:tracePt t="1741" x="9634538" y="2328863"/>
          <p14:tracePt t="1750" x="9591675" y="2293938"/>
          <p14:tracePt t="1757" x="9540875" y="2278063"/>
          <p14:tracePt t="1765" x="9532938" y="2268538"/>
          <p14:tracePt t="1821" x="9515475" y="2268538"/>
          <p14:tracePt t="1830" x="9490075" y="2268538"/>
          <p14:tracePt t="1846" x="9456738" y="2328863"/>
          <p14:tracePt t="1853" x="9456738" y="2413000"/>
          <p14:tracePt t="1861" x="9456738" y="2473325"/>
          <p14:tracePt t="1870" x="9447213" y="2524125"/>
          <p14:tracePt t="1877" x="9447213" y="2532063"/>
          <p14:tracePt t="1893" x="9447213" y="2549525"/>
          <p14:tracePt t="1909" x="9431338" y="2557463"/>
          <p14:tracePt t="1917" x="9421813" y="2557463"/>
          <p14:tracePt t="2055" x="9405938" y="2600325"/>
          <p14:tracePt t="2063" x="9405938" y="2608263"/>
          <p14:tracePt t="2071" x="9447213" y="2625725"/>
          <p14:tracePt t="2078" x="9447213" y="2693988"/>
          <p14:tracePt t="2085" x="9515475" y="2701925"/>
          <p14:tracePt t="2093" x="9523413" y="2701925"/>
          <p14:tracePt t="2101" x="9550400" y="2701925"/>
          <p14:tracePt t="2776" x="9566275" y="2701925"/>
          <p14:tracePt t="2781" x="9575800" y="2701925"/>
          <p14:tracePt t="2789" x="9601200" y="2701925"/>
          <p14:tracePt t="2797" x="9617075" y="2701925"/>
          <p14:tracePt t="2805" x="9626600" y="2701925"/>
          <p14:tracePt t="2813" x="9667875" y="2701925"/>
          <p14:tracePt t="2821" x="9710738" y="2701925"/>
          <p14:tracePt t="2830" x="9804400" y="2719388"/>
          <p14:tracePt t="2837" x="9923463" y="2744788"/>
          <p14:tracePt t="2845" x="9983788" y="2762250"/>
          <p14:tracePt t="2853" x="10050463" y="2762250"/>
          <p14:tracePt t="2861" x="10075863" y="2770188"/>
          <p14:tracePt t="2869" x="10093325" y="2770188"/>
          <p14:tracePt t="2893" x="10101263" y="2770188"/>
          <p14:tracePt t="2901" x="10126663" y="2752725"/>
          <p14:tracePt t="2909" x="10144125" y="2727325"/>
          <p14:tracePt t="2917" x="10194925" y="2660650"/>
          <p14:tracePt t="2925" x="10194925" y="2643188"/>
          <p14:tracePt t="3254" x="10237788" y="2643188"/>
          <p14:tracePt t="3262" x="10280650" y="2643188"/>
          <p14:tracePt t="3270" x="10331450" y="2643188"/>
          <p14:tracePt t="3278" x="10356850" y="2617788"/>
          <p14:tracePt t="3294" x="10425113" y="2600325"/>
          <p14:tracePt t="3309" x="10467975" y="2600325"/>
          <p14:tracePt t="3318" x="10483850" y="2582863"/>
          <p14:tracePt t="3326" x="10493375" y="2574925"/>
          <p14:tracePt t="3334" x="10518775" y="2557463"/>
          <p14:tracePt t="3341" x="10552113" y="2532063"/>
          <p14:tracePt t="3358" x="10560050" y="2516188"/>
          <p14:tracePt t="4030" x="10560050" y="2506663"/>
          <p14:tracePt t="4479" x="10518775" y="2463800"/>
          <p14:tracePt t="4486" x="10467975" y="2463800"/>
          <p14:tracePt t="4494" x="10458450" y="2463800"/>
          <p14:tracePt t="4503" x="10415588" y="2447925"/>
          <p14:tracePt t="4509" x="10407650" y="2438400"/>
          <p14:tracePt t="4646" x="10407650" y="2455863"/>
          <p14:tracePt t="4663" x="10425113" y="2481263"/>
          <p14:tracePt t="4685" x="10450513" y="2506663"/>
          <p14:tracePt t="4694" x="10475913" y="2506663"/>
          <p14:tracePt t="4919" x="10467975" y="2506663"/>
          <p14:tracePt t="4934" x="10442575" y="2506663"/>
          <p14:tracePt t="4942" x="10425113" y="2506663"/>
          <p14:tracePt t="4950" x="10399713" y="2506663"/>
          <p14:tracePt t="4963" x="10313988" y="2473325"/>
          <p14:tracePt t="4965" x="10263188" y="2473325"/>
          <p14:tracePt t="4973" x="10204450" y="2473325"/>
          <p14:tracePt t="4981" x="10118725" y="2473325"/>
          <p14:tracePt t="4989" x="10067925" y="2455863"/>
          <p14:tracePt t="4997" x="10025063" y="2455863"/>
          <p14:tracePt t="5005" x="10009188" y="2455863"/>
          <p14:tracePt t="5013" x="9999663" y="2455863"/>
          <p14:tracePt t="5061" x="9956800" y="2438400"/>
          <p14:tracePt t="5069" x="9948863" y="2438400"/>
          <p14:tracePt t="5077" x="9923463" y="2438400"/>
          <p14:tracePt t="5085" x="9872663" y="2438400"/>
          <p14:tracePt t="5093" x="9829800" y="2438400"/>
          <p14:tracePt t="5101" x="9804400" y="2430463"/>
          <p14:tracePt t="5110" x="9736138" y="2430463"/>
          <p14:tracePt t="5117" x="9710738" y="2430463"/>
          <p14:tracePt t="5125" x="9667875" y="2430463"/>
          <p14:tracePt t="5133" x="9617075" y="2397125"/>
          <p14:tracePt t="5141" x="9609138" y="2397125"/>
          <p14:tracePt t="5150" x="9591675" y="2397125"/>
          <p14:tracePt t="5231" x="9583738" y="2397125"/>
          <p14:tracePt t="5249" x="9566275" y="2397125"/>
          <p14:tracePt t="5263" x="9532938" y="2397125"/>
          <p14:tracePt t="6142" x="9515475" y="2397125"/>
          <p14:tracePt t="6151" x="9490075" y="2413000"/>
          <p14:tracePt t="6173" x="9490075" y="2438400"/>
          <p14:tracePt t="6230" x="9456738" y="2473325"/>
          <p14:tracePt t="6238" x="9447213" y="2481263"/>
          <p14:tracePt t="6253" x="9431338" y="2506663"/>
          <p14:tracePt t="6262" x="9431338" y="2524125"/>
          <p14:tracePt t="6269" x="9421813" y="2532063"/>
          <p14:tracePt t="6277" x="9413875" y="2541588"/>
          <p14:tracePt t="6285" x="9396413" y="2557463"/>
          <p14:tracePt t="6293" x="9396413" y="2566988"/>
          <p14:tracePt t="6750" x="9388475" y="2566988"/>
          <p14:tracePt t="6759" x="9371013" y="2541588"/>
          <p14:tracePt t="6766" x="9371013" y="2524125"/>
          <p14:tracePt t="6773" x="9371013" y="2498725"/>
          <p14:tracePt t="6781" x="9353550" y="2455863"/>
          <p14:tracePt t="6790" x="9328150" y="2422525"/>
          <p14:tracePt t="6797" x="9312275" y="2413000"/>
          <p14:tracePt t="6805" x="9302750" y="2397125"/>
          <p14:tracePt t="6814" x="9286875" y="2371725"/>
          <p14:tracePt t="6821" x="9261475" y="2344738"/>
          <p14:tracePt t="6853" x="9244013" y="2344738"/>
          <p14:tracePt t="7246" x="9236075" y="2344738"/>
          <p14:tracePt t="7253" x="9209088" y="2344738"/>
          <p14:tracePt t="7262" x="9158288" y="2379663"/>
          <p14:tracePt t="7269" x="9082088" y="2455863"/>
          <p14:tracePt t="7277" x="9005888" y="2557463"/>
          <p14:tracePt t="7285" x="8972550" y="2608263"/>
          <p14:tracePt t="7293" x="8937625" y="2676525"/>
          <p14:tracePt t="7301" x="8921750" y="2686050"/>
          <p14:tracePt t="7309" x="8912225" y="2701925"/>
          <p14:tracePt t="7317" x="8894763" y="2727325"/>
          <p14:tracePt t="7325" x="8886825" y="2736850"/>
          <p14:tracePt t="7334" x="8861425" y="2770188"/>
          <p14:tracePt t="7341" x="8828088" y="2795588"/>
          <p14:tracePt t="7350" x="8802688" y="2813050"/>
          <p14:tracePt t="7357" x="8767763" y="2830513"/>
          <p14:tracePt t="7366" x="8724900" y="2838450"/>
          <p14:tracePt t="7373" x="8674100" y="2871788"/>
          <p14:tracePt t="7381" x="8632825" y="2922588"/>
          <p14:tracePt t="7389" x="8580438" y="2974975"/>
          <p14:tracePt t="7397" x="8529638" y="2990850"/>
          <p14:tracePt t="7405" x="8488363" y="3000375"/>
          <p14:tracePt t="7413" x="8470900" y="3000375"/>
          <p14:tracePt t="7534" x="8462963" y="3016250"/>
          <p14:tracePt t="7542" x="8462963" y="3025775"/>
          <p14:tracePt t="7558" x="8478838" y="3041650"/>
          <p14:tracePt t="7581" x="8488363" y="3067050"/>
          <p14:tracePt t="7590" x="8488363" y="3076575"/>
          <p14:tracePt t="7613" x="8488363" y="3094038"/>
          <p14:tracePt t="7621" x="8462963" y="3101975"/>
          <p14:tracePt t="7629" x="8410575" y="3119438"/>
          <p14:tracePt t="7637" x="8402638" y="3119438"/>
          <p14:tracePt t="7645" x="8377238" y="3119438"/>
          <p14:tracePt t="7942" x="8359775" y="3127375"/>
          <p14:tracePt t="7958" x="8351838" y="3127375"/>
          <p14:tracePt t="7990" x="8343900" y="3127375"/>
          <p14:tracePt t="8071" x="8326438" y="3127375"/>
          <p14:tracePt t="8079" x="8318500" y="3127375"/>
          <p14:tracePt t="8087" x="8275638" y="3127375"/>
          <p14:tracePt t="8094" x="8232775" y="3127375"/>
          <p14:tracePt t="8102" x="8164513" y="3127375"/>
          <p14:tracePt t="8110" x="8080375" y="3119438"/>
          <p14:tracePt t="8118" x="7900988" y="3076575"/>
          <p14:tracePt t="8126" x="7672388" y="3059113"/>
          <p14:tracePt t="8134" x="7451725" y="3059113"/>
          <p14:tracePt t="8141" x="7221538" y="3059113"/>
          <p14:tracePt t="8150" x="7000875" y="3059113"/>
          <p14:tracePt t="8158" x="6797675" y="3059113"/>
          <p14:tracePt t="8165" x="6653213" y="3059113"/>
          <p14:tracePt t="8173" x="6567488" y="3059113"/>
          <p14:tracePt t="8181" x="6456363" y="3059113"/>
          <p14:tracePt t="8190" x="6389688" y="3059113"/>
          <p14:tracePt t="8197" x="6303963" y="3059113"/>
          <p14:tracePt t="8206" x="6194425" y="3059113"/>
          <p14:tracePt t="8213" x="6024563" y="3059113"/>
          <p14:tracePt t="8221" x="5819775" y="3059113"/>
          <p14:tracePt t="8230" x="5624513" y="3059113"/>
          <p14:tracePt t="8237" x="5429250" y="3059113"/>
          <p14:tracePt t="8247" x="5224463" y="3067050"/>
          <p14:tracePt t="8253" x="5054600" y="3094038"/>
          <p14:tracePt t="8262" x="4902200" y="3135313"/>
          <p14:tracePt t="8270" x="4673600" y="3178175"/>
          <p14:tracePt t="8277" x="4587875" y="3178175"/>
          <p14:tracePt t="8285" x="4460875" y="3221038"/>
          <p14:tracePt t="8293" x="4418013" y="3221038"/>
          <p14:tracePt t="8301" x="4384675" y="3238500"/>
          <p14:tracePt t="8310" x="4359275" y="3238500"/>
          <p14:tracePt t="8317" x="4349750" y="3238500"/>
          <p14:tracePt t="8326" x="4332288" y="3246438"/>
          <p14:tracePt t="8358" x="4324350" y="3254375"/>
          <p14:tracePt t="8373" x="4298950" y="3254375"/>
          <p14:tracePt t="8381" x="4256088" y="3254375"/>
          <p14:tracePt t="8390" x="4187825" y="3289300"/>
          <p14:tracePt t="8397" x="4121150" y="3305175"/>
          <p14:tracePt t="8406" x="4027488" y="3348038"/>
          <p14:tracePt t="8414" x="3900488" y="3390900"/>
          <p14:tracePt t="8421" x="3806825" y="3408363"/>
          <p14:tracePt t="8430" x="3687763" y="3449638"/>
          <p14:tracePt t="8437" x="3594100" y="3467100"/>
          <p14:tracePt t="8447" x="3500438" y="3484563"/>
          <p14:tracePt t="8453" x="3414713" y="3484563"/>
          <p14:tracePt t="8462" x="3348038" y="3502025"/>
          <p14:tracePt t="8469" x="3287713" y="3502025"/>
          <p14:tracePt t="8477" x="3254375" y="3535363"/>
          <p14:tracePt t="8485" x="3194050" y="3535363"/>
          <p14:tracePt t="8493" x="3127375" y="3535363"/>
          <p14:tracePt t="8502" x="3084513" y="3535363"/>
          <p14:tracePt t="8510" x="3033713" y="3543300"/>
          <p14:tracePt t="8517" x="2990850" y="3543300"/>
          <p14:tracePt t="8526" x="2947988" y="3560763"/>
          <p14:tracePt t="8534" x="2897188" y="3560763"/>
          <p14:tracePt t="8542" x="2838450" y="3578225"/>
          <p14:tracePt t="8550" x="2786063" y="3611563"/>
          <p14:tracePt t="8557" x="2735263" y="3629025"/>
          <p14:tracePt t="8566" x="2709863" y="3629025"/>
          <p14:tracePt t="8671" x="2684463" y="3629025"/>
          <p14:tracePt t="8687" x="2676525" y="3636963"/>
          <p14:tracePt t="8759" x="2659063" y="3636963"/>
          <p14:tracePt t="8766" x="2651125" y="3636963"/>
          <p14:tracePt t="8774" x="2590800" y="3636963"/>
          <p14:tracePt t="8783" x="2524125" y="3654425"/>
          <p14:tracePt t="8791" x="2481263" y="3687763"/>
          <p14:tracePt t="8798" x="2413000" y="3705225"/>
          <p14:tracePt t="8806" x="2344738" y="3722688"/>
          <p14:tracePt t="8815" x="2336800" y="3722688"/>
          <p14:tracePt t="8822" x="2311400" y="3722688"/>
          <p14:tracePt t="8831" x="2301875" y="3730625"/>
          <p14:tracePt t="8837" x="2286000" y="3730625"/>
          <p14:tracePt t="9029" x="2276475" y="3738563"/>
          <p14:tracePt t="9037" x="2276475" y="3756025"/>
          <p14:tracePt t="9053" x="2276475" y="3763963"/>
          <p14:tracePt t="9061" x="2301875" y="3763963"/>
          <p14:tracePt t="9069" x="2352675" y="3781425"/>
          <p14:tracePt t="9077" x="2379663" y="3781425"/>
          <p14:tracePt t="9085" x="2420938" y="3798888"/>
          <p14:tracePt t="9093" x="2471738" y="3798888"/>
          <p14:tracePt t="9101" x="2557463" y="3832225"/>
          <p14:tracePt t="9109" x="2701925" y="3832225"/>
          <p14:tracePt t="9117" x="2795588" y="3849688"/>
          <p14:tracePt t="9125" x="2940050" y="3875088"/>
          <p14:tracePt t="9133" x="3008313" y="3892550"/>
          <p14:tracePt t="9141" x="3127375" y="3935413"/>
          <p14:tracePt t="9149" x="3244850" y="3951288"/>
          <p14:tracePt t="9157" x="3389313" y="3951288"/>
          <p14:tracePt t="9166" x="3508375" y="3968750"/>
          <p14:tracePt t="9173" x="3652838" y="3968750"/>
          <p14:tracePt t="9181" x="3822700" y="3968750"/>
          <p14:tracePt t="9189" x="3967163" y="3968750"/>
          <p14:tracePt t="9197" x="4162425" y="3968750"/>
          <p14:tracePt t="9205" x="4332288" y="3968750"/>
          <p14:tracePt t="9213" x="4476750" y="3968750"/>
          <p14:tracePt t="9221" x="4595813" y="3968750"/>
          <p14:tracePt t="9229" x="4732338" y="3968750"/>
          <p14:tracePt t="9237" x="4826000" y="3968750"/>
          <p14:tracePt t="9247" x="4868863" y="3968750"/>
          <p14:tracePt t="9253" x="4953000" y="3968750"/>
          <p14:tracePt t="9261" x="5038725" y="3968750"/>
          <p14:tracePt t="9270" x="5106988" y="3968750"/>
          <p14:tracePt t="9277" x="5132388" y="3968750"/>
          <p14:tracePt t="9285" x="5157788" y="3968750"/>
          <p14:tracePt t="9293" x="5173663" y="3968750"/>
          <p14:tracePt t="9317" x="5183188" y="3968750"/>
          <p14:tracePt t="9350" x="5224463" y="3968750"/>
          <p14:tracePt t="9357" x="5310188" y="3968750"/>
          <p14:tracePt t="9366" x="5394325" y="3968750"/>
          <p14:tracePt t="9373" x="5538788" y="3968750"/>
          <p14:tracePt t="9381" x="5708650" y="3968750"/>
          <p14:tracePt t="9390" x="5827713" y="3968750"/>
          <p14:tracePt t="9397" x="5938838" y="3968750"/>
          <p14:tracePt t="9405" x="6108700" y="3968750"/>
          <p14:tracePt t="9413" x="6227763" y="3968750"/>
          <p14:tracePt t="9421" x="6338888" y="3968750"/>
          <p14:tracePt t="9430" x="6491288" y="3935413"/>
          <p14:tracePt t="9437" x="6575425" y="3935413"/>
          <p14:tracePt t="9447" x="6626225" y="3917950"/>
          <p14:tracePt t="9453" x="6694488" y="3883025"/>
          <p14:tracePt t="9462" x="6754813" y="3867150"/>
          <p14:tracePt t="9469" x="6788150" y="3841750"/>
          <p14:tracePt t="9477" x="6813550" y="3824288"/>
          <p14:tracePt t="9486" x="6831013" y="3824288"/>
          <p14:tracePt t="9493" x="6838950" y="3816350"/>
          <p14:tracePt t="9501" x="6856413" y="3816350"/>
          <p14:tracePt t="9509" x="6881813" y="3816350"/>
          <p14:tracePt t="9518" x="6907213" y="3781425"/>
          <p14:tracePt t="9525" x="6924675" y="3781425"/>
          <p14:tracePt t="9534" x="6967538" y="3773488"/>
          <p14:tracePt t="9541" x="6992938" y="3756025"/>
          <p14:tracePt t="9550" x="7034213" y="3756025"/>
          <p14:tracePt t="9557" x="7069138" y="3738563"/>
          <p14:tracePt t="9566" x="7112000" y="3738563"/>
          <p14:tracePt t="9573" x="7119938" y="3738563"/>
          <p14:tracePt t="9581" x="7153275" y="3730625"/>
          <p14:tracePt t="9589" x="7162800" y="3713163"/>
          <p14:tracePt t="9597" x="7170738" y="3713163"/>
          <p14:tracePt t="9606" x="7188200" y="3713163"/>
          <p14:tracePt t="9614" x="7239000" y="3713163"/>
          <p14:tracePt t="9621" x="7272338" y="3713163"/>
          <p14:tracePt t="9630" x="7358063" y="3697288"/>
          <p14:tracePt t="9637" x="7416800" y="3697288"/>
          <p14:tracePt t="9647" x="7527925" y="3679825"/>
          <p14:tracePt t="9653" x="7596188" y="3679825"/>
          <p14:tracePt t="9662" x="7680325" y="3679825"/>
          <p14:tracePt t="9670" x="7740650" y="3679825"/>
          <p14:tracePt t="9677" x="7791450" y="3662363"/>
          <p14:tracePt t="9686" x="7859713" y="3629025"/>
          <p14:tracePt t="9694" x="7885113" y="3629025"/>
          <p14:tracePt t="9701" x="7926388" y="3629025"/>
          <p14:tracePt t="9710" x="7994650" y="3629025"/>
          <p14:tracePt t="9717" x="8054975" y="3629025"/>
          <p14:tracePt t="9726" x="8121650" y="3629025"/>
          <p14:tracePt t="9734" x="8181975" y="3611563"/>
          <p14:tracePt t="9741" x="8232775" y="3611563"/>
          <p14:tracePt t="9750" x="8291513" y="3594100"/>
          <p14:tracePt t="9758" x="8308975" y="3594100"/>
          <p14:tracePt t="9765" x="8318500" y="3594100"/>
          <p14:tracePt t="9773" x="8343900" y="3586163"/>
          <p14:tracePt t="9782" x="8359775" y="3586163"/>
          <p14:tracePt t="9790" x="8385175" y="3560763"/>
          <p14:tracePt t="9805" x="8428038" y="3543300"/>
          <p14:tracePt t="9871" x="8445500" y="3543300"/>
          <p14:tracePt t="9951" x="8453438" y="3527425"/>
          <p14:tracePt t="9959" x="8453438" y="3502025"/>
          <p14:tracePt t="9967" x="8453438" y="3492500"/>
          <p14:tracePt t="9974" x="8435975" y="3475038"/>
          <p14:tracePt t="9981" x="8428038" y="3467100"/>
          <p14:tracePt t="9990" x="8410575" y="3467100"/>
          <p14:tracePt t="9997" x="8385175" y="3467100"/>
          <p14:tracePt t="10006" x="8359775" y="3467100"/>
          <p14:tracePt t="10013" x="8318500" y="3467100"/>
          <p14:tracePt t="10022" x="8266113" y="3467100"/>
          <p14:tracePt t="10030" x="8207375" y="3467100"/>
          <p14:tracePt t="10038" x="8121650" y="3467100"/>
          <p14:tracePt t="10047" x="7951788" y="3467100"/>
          <p14:tracePt t="10054" x="7867650" y="3467100"/>
          <p14:tracePt t="10062" x="7688263" y="3475038"/>
          <p14:tracePt t="10070" x="7596188" y="3502025"/>
          <p14:tracePt t="10078" x="7426325" y="3502025"/>
          <p14:tracePt t="10085" x="7229475" y="3502025"/>
          <p14:tracePt t="10094" x="7059613" y="3502025"/>
          <p14:tracePt t="10101" x="6864350" y="3502025"/>
          <p14:tracePt t="10109" x="6694488" y="3502025"/>
          <p14:tracePt t="10117" x="6575425" y="3502025"/>
          <p14:tracePt t="10126" x="6508750" y="3502025"/>
          <p14:tracePt t="10134" x="6465888" y="3502025"/>
          <p14:tracePt t="10142" x="6440488" y="3502025"/>
          <p14:tracePt t="10150" x="6430963" y="3502025"/>
          <p14:tracePt t="10157" x="6415088" y="3502025"/>
          <p14:tracePt t="10166" x="6389688" y="3502025"/>
          <p14:tracePt t="10174" x="6364288" y="3509963"/>
          <p14:tracePt t="10181" x="6346825" y="3509963"/>
          <p14:tracePt t="10190" x="6338888" y="3509963"/>
          <p14:tracePt t="10197" x="6296025" y="3509963"/>
          <p14:tracePt t="10206" x="6270625" y="3509963"/>
          <p14:tracePt t="10214" x="6202363" y="3509963"/>
          <p14:tracePt t="10222" x="6116638" y="3509963"/>
          <p14:tracePt t="10230" x="5981700" y="3509963"/>
          <p14:tracePt t="10238" x="5802313" y="3509963"/>
          <p14:tracePt t="10247" x="5607050" y="3502025"/>
          <p14:tracePt t="10254" x="5403850" y="3449638"/>
          <p14:tracePt t="10262" x="5233988" y="3433763"/>
          <p14:tracePt t="10269" x="4995863" y="3382963"/>
          <p14:tracePt t="10277" x="4800600" y="3365500"/>
          <p14:tracePt t="10286" x="4605338" y="3365500"/>
          <p14:tracePt t="10294" x="4400550" y="3365500"/>
          <p14:tracePt t="10301" x="4230688" y="3365500"/>
          <p14:tracePt t="10310" x="4035425" y="3365500"/>
          <p14:tracePt t="10318" x="3865563" y="3365500"/>
          <p14:tracePt t="10326" x="3746500" y="3365500"/>
          <p14:tracePt t="10334" x="3636963" y="3365500"/>
          <p14:tracePt t="10341" x="3586163" y="3365500"/>
          <p14:tracePt t="10350" x="3559175" y="3365500"/>
          <p14:tracePt t="10431" x="3543300" y="3382963"/>
          <p14:tracePt t="10440" x="3543300" y="3449638"/>
          <p14:tracePt t="10450" x="3543300" y="3535363"/>
          <p14:tracePt t="10458" x="3543300" y="3578225"/>
          <p14:tracePt t="10464" x="3517900" y="3603625"/>
          <p14:tracePt t="10471" x="3467100" y="3636963"/>
          <p14:tracePt t="10478" x="3406775" y="3636963"/>
          <p14:tracePt t="10486" x="3355975" y="3654425"/>
          <p14:tracePt t="10493" x="3330575" y="3654425"/>
          <p14:tracePt t="10672" x="3338513" y="3679825"/>
          <p14:tracePt t="10680" x="3492500" y="3705225"/>
          <p14:tracePt t="10687" x="3586163" y="3722688"/>
          <p14:tracePt t="10695" x="3594100" y="3722688"/>
          <p14:tracePt t="10710" x="3611563" y="3671888"/>
          <p14:tracePt t="10718" x="3586163" y="3603625"/>
          <p14:tracePt t="10734" x="3492500" y="3629025"/>
          <p14:tracePt t="10742" x="3389313" y="3697288"/>
          <p14:tracePt t="10750" x="3211513" y="3756025"/>
          <p14:tracePt t="10758" x="3059113" y="3849688"/>
          <p14:tracePt t="10766" x="2879725" y="3867150"/>
          <p14:tracePt t="10773" x="2854325" y="3867150"/>
          <p14:tracePt t="10782" x="2811463" y="3867150"/>
          <p14:tracePt t="10813" x="2795588" y="3867150"/>
          <p14:tracePt t="10830" x="2786063" y="3867150"/>
          <p14:tracePt t="10837" x="2760663" y="3867150"/>
          <p14:tracePt t="10847" x="2735263" y="3867150"/>
          <p14:tracePt t="10854" x="2668588" y="3867150"/>
          <p14:tracePt t="10862" x="2608263" y="3867150"/>
          <p14:tracePt t="10870" x="2524125" y="3867150"/>
          <p14:tracePt t="10878" x="2430463" y="3867150"/>
          <p14:tracePt t="10886" x="2344738" y="3867150"/>
          <p14:tracePt t="10894" x="2286000" y="3867150"/>
          <p14:tracePt t="10901" x="2217738" y="3867150"/>
          <p14:tracePt t="10910" x="2157413" y="3867150"/>
          <p14:tracePt t="10918" x="2073275" y="3867150"/>
          <p14:tracePt t="10926" x="2022475" y="3867150"/>
          <p14:tracePt t="10934" x="2012950" y="3867150"/>
          <p14:tracePt t="10942" x="2005013" y="3867150"/>
          <p14:tracePt t="11031" x="1971675" y="3883025"/>
          <p14:tracePt t="11063" x="1971675" y="3892550"/>
          <p14:tracePt t="11081" x="1971675" y="3908425"/>
          <p14:tracePt t="11095" x="1971675" y="3917950"/>
          <p14:tracePt t="11125" x="1971675" y="3935413"/>
          <p14:tracePt t="11141" x="1971675" y="3960813"/>
          <p14:tracePt t="11150" x="1971675" y="3968750"/>
          <p14:tracePt t="11157" x="1979613" y="3976688"/>
          <p14:tracePt t="11166" x="1979613" y="3994150"/>
          <p14:tracePt t="11173" x="1979613" y="4037013"/>
          <p14:tracePt t="11181" x="1997075" y="4062413"/>
          <p14:tracePt t="11189" x="2005013" y="4087813"/>
          <p14:tracePt t="11197" x="2022475" y="4121150"/>
          <p14:tracePt t="11205" x="2022475" y="4164013"/>
          <p14:tracePt t="11213" x="2022475" y="4189413"/>
          <p14:tracePt t="11221" x="2038350" y="4257675"/>
          <p14:tracePt t="11230" x="2038350" y="4325938"/>
          <p14:tracePt t="11237" x="2055813" y="4368800"/>
          <p14:tracePt t="11246" x="2055813" y="4394200"/>
          <p14:tracePt t="11253" x="2055813" y="4419600"/>
          <p14:tracePt t="11262" x="2081213" y="4452938"/>
          <p14:tracePt t="11351" x="2106613" y="4452938"/>
          <p14:tracePt t="11359" x="2174875" y="4452938"/>
          <p14:tracePt t="11366" x="2243138" y="4445000"/>
          <p14:tracePt t="11376" x="2286000" y="4394200"/>
          <p14:tracePt t="11381" x="2362200" y="4316413"/>
          <p14:tracePt t="11390" x="2379663" y="4308475"/>
          <p14:tracePt t="11397" x="2387600" y="4283075"/>
          <p14:tracePt t="11421" x="2420938" y="4265613"/>
          <p14:tracePt t="11711" x="2430463" y="4257675"/>
          <p14:tracePt t="11719" x="2471738" y="4257675"/>
          <p14:tracePt t="11727" x="2540000" y="4265613"/>
          <p14:tracePt t="11733" x="2565400" y="4265613"/>
          <p14:tracePt t="11742" x="2625725" y="4265613"/>
          <p14:tracePt t="11750" x="2659063" y="4265613"/>
          <p14:tracePt t="11757" x="2684463" y="4275138"/>
          <p14:tracePt t="11766" x="2709863" y="4275138"/>
          <p14:tracePt t="11773" x="2727325" y="4291013"/>
          <p14:tracePt t="11789" x="2752725" y="4291013"/>
          <p14:tracePt t="11797" x="2778125" y="4291013"/>
          <p14:tracePt t="11805" x="2820988" y="4316413"/>
          <p14:tracePt t="11813" x="2854325" y="4333875"/>
          <p14:tracePt t="11821" x="2897188" y="4351338"/>
          <p14:tracePt t="11830" x="2947988" y="4368800"/>
          <p14:tracePt t="11837" x="3016250" y="4402138"/>
          <p14:tracePt t="11846" x="3100388" y="4402138"/>
          <p14:tracePt t="11853" x="3168650" y="4402138"/>
          <p14:tracePt t="11862" x="3228975" y="4402138"/>
          <p14:tracePt t="11869" x="3270250" y="4402138"/>
          <p14:tracePt t="11878" x="3322638" y="4402138"/>
          <p14:tracePt t="11885" x="3348038" y="4402138"/>
          <p14:tracePt t="11893" x="3398838" y="4419600"/>
          <p14:tracePt t="11901" x="3424238" y="4419600"/>
          <p14:tracePt t="11909" x="3482975" y="4419600"/>
          <p14:tracePt t="11917" x="3568700" y="4435475"/>
          <p14:tracePt t="11925" x="3662363" y="4435475"/>
          <p14:tracePt t="11933" x="3729038" y="4452938"/>
          <p14:tracePt t="11941" x="3840163" y="4452938"/>
          <p14:tracePt t="11949" x="3908425" y="4452938"/>
          <p14:tracePt t="11963" x="3933825" y="4452938"/>
          <p14:tracePt t="11966" x="3959225" y="4452938"/>
          <p14:tracePt t="12192" x="3967163" y="4460875"/>
          <p14:tracePt t="12199" x="3933825" y="4521200"/>
          <p14:tracePt t="12208" x="3857625" y="4597400"/>
          <p14:tracePt t="12214" x="3771900" y="4699000"/>
          <p14:tracePt t="12221" x="3695700" y="4802188"/>
          <p14:tracePt t="12229" x="3611563" y="4903788"/>
          <p14:tracePt t="12237" x="3551238" y="5005388"/>
          <p14:tracePt t="12246" x="3475038" y="5106988"/>
          <p14:tracePt t="12253" x="3381375" y="5260975"/>
          <p14:tracePt t="12262" x="3348038" y="5311775"/>
          <p14:tracePt t="12269" x="3297238" y="5395913"/>
          <p14:tracePt t="12277" x="3287713" y="5413375"/>
          <p14:tracePt t="12285" x="3287713" y="5421313"/>
          <p14:tracePt t="12358" x="3270250" y="5438775"/>
          <p14:tracePt t="12430" x="3228975" y="5438775"/>
          <p14:tracePt t="12438" x="3219450" y="5438775"/>
          <p14:tracePt t="12448" x="3203575" y="5438775"/>
          <p14:tracePt t="12454" x="3143250" y="5413375"/>
          <p14:tracePt t="12462" x="3117850" y="5405438"/>
          <p14:tracePt t="12471" x="3067050" y="5353050"/>
          <p14:tracePt t="12478" x="3041650" y="5337175"/>
          <p14:tracePt t="12487" x="3008313" y="5319713"/>
          <p14:tracePt t="12493" x="2940050" y="5268913"/>
          <p14:tracePt t="12501" x="2863850" y="5192713"/>
          <p14:tracePt t="12509" x="2838450" y="5175250"/>
          <p14:tracePt t="12517" x="2803525" y="5167313"/>
          <p14:tracePt t="12565" x="2778125" y="5167313"/>
          <p14:tracePt t="12582" x="2770188" y="5167313"/>
          <p14:tracePt t="12589" x="2752725" y="5167313"/>
          <p14:tracePt t="12597" x="2719388" y="5167313"/>
          <p14:tracePt t="12605" x="2684463" y="5167313"/>
          <p14:tracePt t="12613" x="2625725" y="5167313"/>
          <p14:tracePt t="12621" x="2557463" y="5192713"/>
          <p14:tracePt t="12630" x="2540000" y="5200650"/>
          <p14:tracePt t="12646" x="2532063" y="5218113"/>
          <p14:tracePt t="12759" x="2549525" y="5218113"/>
          <p14:tracePt t="12766" x="2590800" y="5218113"/>
          <p14:tracePt t="12775" x="2625725" y="5218113"/>
          <p14:tracePt t="12784" x="2709863" y="5218113"/>
          <p14:tracePt t="12790" x="2795588" y="5218113"/>
          <p14:tracePt t="12797" x="2905125" y="5218113"/>
          <p14:tracePt t="12806" x="2998788" y="5218113"/>
          <p14:tracePt t="12813" x="3092450" y="5183188"/>
          <p14:tracePt t="12821" x="3160713" y="5183188"/>
          <p14:tracePt t="12830" x="3203575" y="5183188"/>
          <p14:tracePt t="12837" x="3228975" y="5183188"/>
          <p14:tracePt t="12846" x="3270250" y="5183188"/>
          <p14:tracePt t="12853" x="3287713" y="5183188"/>
          <p14:tracePt t="12870" x="3297238" y="5183188"/>
          <p14:tracePt t="13031" x="3313113" y="5183188"/>
          <p14:tracePt t="13049" x="3305175" y="5218113"/>
          <p14:tracePt t="13057" x="3279775" y="5243513"/>
          <p14:tracePt t="13062" x="3228975" y="5276850"/>
          <p14:tracePt t="13069" x="3203575" y="5294313"/>
          <p14:tracePt t="13077" x="3127375" y="5345113"/>
          <p14:tracePt t="13085" x="3100388" y="5353050"/>
          <p14:tracePt t="13093" x="3033713" y="5413375"/>
          <p14:tracePt t="13101" x="2982913" y="5456238"/>
          <p14:tracePt t="13109" x="2947988" y="5532438"/>
          <p14:tracePt t="13117" x="2914650" y="5600700"/>
          <p14:tracePt t="13125" x="2879725" y="5626100"/>
          <p14:tracePt t="13133" x="2863850" y="5659438"/>
          <p14:tracePt t="13141" x="2863850" y="5668963"/>
          <p14:tracePt t="13149" x="2863850" y="5684838"/>
          <p14:tracePt t="13262" x="2854325" y="5694363"/>
          <p14:tracePt t="13270" x="2838450" y="5719763"/>
          <p14:tracePt t="13285" x="2828925" y="5735638"/>
          <p14:tracePt t="13301" x="2820988" y="5745163"/>
          <p14:tracePt t="13317" x="2786063" y="5788025"/>
          <p14:tracePt t="13326" x="2778125" y="5803900"/>
          <p14:tracePt t="13334" x="2752725" y="5829300"/>
          <p14:tracePt t="13350" x="2701925" y="5872163"/>
          <p14:tracePt t="13358" x="2668588" y="5889625"/>
          <p14:tracePt t="13366" x="2659063" y="5889625"/>
          <p14:tracePt t="13671" x="2676525" y="5889625"/>
          <p14:tracePt t="13679" x="2684463" y="5889625"/>
          <p14:tracePt t="13687" x="2709863" y="5889625"/>
          <p14:tracePt t="13702" x="2744788" y="5889625"/>
          <p14:tracePt t="13710" x="2752725" y="5889625"/>
          <p14:tracePt t="13717" x="2795588" y="5905500"/>
          <p14:tracePt t="13734" x="2820988" y="5905500"/>
          <p14:tracePt t="13742" x="2863850" y="5905500"/>
          <p14:tracePt t="13750" x="2930525" y="5940425"/>
          <p14:tracePt t="13758" x="2965450" y="5948363"/>
          <p14:tracePt t="13766" x="3049588" y="5973763"/>
          <p14:tracePt t="13774" x="3059113" y="5973763"/>
          <p14:tracePt t="13782" x="3100388" y="5973763"/>
          <p14:tracePt t="13790" x="3117850" y="5973763"/>
          <p14:tracePt t="13797" x="3127375" y="5973763"/>
          <p14:tracePt t="13813" x="3152775" y="5973763"/>
          <p14:tracePt t="13822" x="3168650" y="5983288"/>
          <p14:tracePt t="14286" x="3178175" y="5983288"/>
          <p14:tracePt t="14293" x="3186113" y="5983288"/>
          <p14:tracePt t="14301" x="3203575" y="5983288"/>
          <p14:tracePt t="14310" x="3228975" y="5965825"/>
          <p14:tracePt t="14317" x="3236913" y="5957888"/>
          <p14:tracePt t="14646" x="3219450" y="5940425"/>
          <p14:tracePt t="14654" x="3160713" y="5940425"/>
          <p14:tracePt t="14664" x="3074988" y="5940425"/>
          <p14:tracePt t="14669" x="3049588" y="5940425"/>
          <p14:tracePt t="14685" x="3016250" y="5940425"/>
          <p14:tracePt t="14733" x="2990850" y="5940425"/>
          <p14:tracePt t="14741" x="2982913" y="5940425"/>
          <p14:tracePt t="14750" x="2955925" y="5940425"/>
          <p14:tracePt t="14757" x="2930525" y="5940425"/>
          <p14:tracePt t="14766" x="2863850" y="5922963"/>
          <p14:tracePt t="14773" x="2846388" y="5922963"/>
          <p14:tracePt t="14781" x="2811463" y="5922963"/>
          <p14:tracePt t="14813" x="2795588" y="5922963"/>
          <p14:tracePt t="14870" x="2786063" y="5922963"/>
          <p14:tracePt t="14910" x="2770188" y="5922963"/>
          <p14:tracePt t="14933" x="2744788" y="5922963"/>
          <p14:tracePt t="14958" x="2735263" y="5915025"/>
          <p14:tracePt t="14973" x="2735263" y="5897563"/>
          <p14:tracePt t="14981" x="2727325" y="5889625"/>
          <p14:tracePt t="15045" x="2693988" y="5872163"/>
          <p14:tracePt t="15054" x="2684463" y="5872163"/>
          <p14:tracePt t="15286" x="2727325" y="5872163"/>
          <p14:tracePt t="15294" x="2752725" y="5872163"/>
          <p14:tracePt t="15302" x="2820988" y="5872163"/>
          <p14:tracePt t="15310" x="2863850" y="5872163"/>
          <p14:tracePt t="15317" x="2914650" y="5872163"/>
          <p14:tracePt t="15325" x="2998788" y="5872163"/>
          <p14:tracePt t="15333" x="3084513" y="5872163"/>
          <p14:tracePt t="15341" x="3143250" y="5872163"/>
          <p14:tracePt t="15350" x="3228975" y="5872163"/>
          <p14:tracePt t="15357" x="3297238" y="5872163"/>
          <p14:tracePt t="15366" x="3355975" y="5872163"/>
          <p14:tracePt t="15373" x="3381375" y="5872163"/>
          <p14:tracePt t="15381" x="3432175" y="5872163"/>
          <p14:tracePt t="15390" x="3441700" y="5864225"/>
          <p14:tracePt t="15397" x="3457575" y="5864225"/>
          <p14:tracePt t="15405" x="3467100" y="5864225"/>
          <p14:tracePt t="15413" x="3492500" y="5864225"/>
          <p14:tracePt t="15421" x="3500438" y="5864225"/>
          <p14:tracePt t="15429" x="3533775" y="5864225"/>
          <p14:tracePt t="15437" x="3576638" y="5864225"/>
          <p14:tracePt t="15446" x="3586163" y="5864225"/>
          <p14:tracePt t="15453" x="3627438" y="5864225"/>
          <p14:tracePt t="15463" x="3636963" y="5864225"/>
          <p14:tracePt t="15469" x="3652838" y="5864225"/>
          <p14:tracePt t="15957" x="3619500" y="5864225"/>
          <p14:tracePt t="15966" x="3467100" y="5864225"/>
          <p14:tracePt t="15973" x="3322638" y="5864225"/>
          <p14:tracePt t="15981" x="3228975" y="5846763"/>
          <p14:tracePt t="15989" x="3168650" y="5846763"/>
          <p14:tracePt t="15997" x="3127375" y="5846763"/>
          <p14:tracePt t="16021" x="3109913" y="5846763"/>
          <p14:tracePt t="16045" x="3100388" y="5846763"/>
          <p14:tracePt t="16085" x="3084513" y="5846763"/>
          <p14:tracePt t="16093" x="3059113" y="5846763"/>
          <p14:tracePt t="16101" x="3033713" y="5846763"/>
          <p14:tracePt t="16110" x="3024188" y="5846763"/>
          <p14:tracePt t="16117" x="2982913" y="5846763"/>
          <p14:tracePt t="16125" x="2965450" y="5846763"/>
          <p14:tracePt t="16133" x="2955925" y="5846763"/>
          <p14:tracePt t="16141" x="2930525" y="5846763"/>
          <p14:tracePt t="16407" x="2973388" y="5846763"/>
          <p14:tracePt t="16415" x="3041650" y="5846763"/>
          <p14:tracePt t="16422" x="3127375" y="5846763"/>
          <p14:tracePt t="16429" x="3211513" y="5846763"/>
          <p14:tracePt t="16437" x="3297238" y="5846763"/>
          <p14:tracePt t="16446" x="3348038" y="5846763"/>
          <p14:tracePt t="16453" x="3432175" y="5846763"/>
          <p14:tracePt t="16462" x="3475038" y="5846763"/>
          <p14:tracePt t="16469" x="3500438" y="5846763"/>
          <p14:tracePt t="16477" x="3543300" y="5846763"/>
          <p14:tracePt t="16485" x="3559175" y="5846763"/>
          <p14:tracePt t="16493" x="3568700" y="5846763"/>
          <p14:tracePt t="16525" x="3594100" y="5846763"/>
          <p14:tracePt t="16533" x="3611563" y="5846763"/>
          <p14:tracePt t="16541" x="3636963" y="5846763"/>
          <p14:tracePt t="16549" x="3662363" y="5846763"/>
          <p14:tracePt t="16565" x="3670300" y="5846763"/>
          <p14:tracePt t="16719" x="3636963" y="5897563"/>
          <p14:tracePt t="16727" x="3602038" y="5965825"/>
          <p14:tracePt t="16734" x="3568700" y="5999163"/>
          <p14:tracePt t="16741" x="3559175" y="6024563"/>
          <p14:tracePt t="16749" x="3508375" y="6059488"/>
          <p14:tracePt t="16757" x="3500438" y="6049963"/>
          <p14:tracePt t="16765" x="3482975" y="6024563"/>
          <p14:tracePt t="16773" x="3482975" y="6016625"/>
          <p14:tracePt t="16974" x="3482975" y="5999163"/>
          <p14:tracePt t="16983" x="3500438" y="5957888"/>
          <p14:tracePt t="16990" x="3551238" y="5889625"/>
          <p14:tracePt t="16997" x="3568700" y="5864225"/>
          <p14:tracePt t="17005" x="3568700" y="5813425"/>
          <p14:tracePt t="17013" x="3559175" y="5753100"/>
          <p14:tracePt t="17021" x="3551238" y="5735638"/>
          <p14:tracePt t="17029" x="3533775" y="5735638"/>
          <p14:tracePt t="17053" x="3525838" y="5727700"/>
          <p14:tracePt t="17070" x="3525838" y="5684838"/>
          <p14:tracePt t="17085" x="3525838" y="5659438"/>
          <p14:tracePt t="17093" x="3525838" y="5634038"/>
          <p14:tracePt t="17101" x="3525838" y="5583238"/>
          <p14:tracePt t="17109" x="3525838" y="5540375"/>
          <p14:tracePt t="17117" x="3525838" y="5481638"/>
          <p14:tracePt t="17125" x="3525838" y="5446713"/>
          <p14:tracePt t="17133" x="3525838" y="5387975"/>
          <p14:tracePt t="17141" x="3525838" y="5319713"/>
          <p14:tracePt t="17149" x="3525838" y="5276850"/>
          <p14:tracePt t="17157" x="3508375" y="5192713"/>
          <p14:tracePt t="17165" x="3492500" y="5099050"/>
          <p14:tracePt t="17173" x="3467100" y="4929188"/>
          <p14:tracePt t="17182" x="3432175" y="4852988"/>
          <p14:tracePt t="17190" x="3389313" y="4708525"/>
          <p14:tracePt t="17198" x="3330575" y="4579938"/>
          <p14:tracePt t="17205" x="3287713" y="4486275"/>
          <p14:tracePt t="17213" x="3270250" y="4435475"/>
          <p14:tracePt t="17221" x="3262313" y="4427538"/>
          <p14:tracePt t="17229" x="3244850" y="4384675"/>
          <p14:tracePt t="17237" x="3244850" y="4368800"/>
          <p14:tracePt t="17246" x="3244850" y="4341813"/>
          <p14:tracePt t="17253" x="3219450" y="4300538"/>
          <p14:tracePt t="17262" x="3186113" y="4249738"/>
          <p14:tracePt t="17269" x="3168650" y="4224338"/>
          <p14:tracePt t="17278" x="3143250" y="4189413"/>
          <p14:tracePt t="17285" x="3127375" y="4181475"/>
          <p14:tracePt t="17293" x="3084513" y="4156075"/>
          <p14:tracePt t="17301" x="3059113" y="4121150"/>
          <p14:tracePt t="17310" x="3041650" y="4113213"/>
          <p14:tracePt t="17317" x="3016250" y="4095750"/>
          <p14:tracePt t="17325" x="3008313" y="4087813"/>
          <p14:tracePt t="17333" x="2990850" y="4070350"/>
          <p14:tracePt t="17341" x="2965450" y="4062413"/>
          <p14:tracePt t="17349" x="2905125" y="4062413"/>
          <p14:tracePt t="17357" x="2871788" y="4044950"/>
          <p14:tracePt t="17365" x="2846388" y="4044950"/>
          <p14:tracePt t="17390" x="2838450" y="4044950"/>
          <p14:tracePt t="17421" x="2820988" y="4044950"/>
          <p14:tracePt t="17429" x="2778125" y="4044950"/>
          <p14:tracePt t="17437" x="2770188" y="4044950"/>
          <p14:tracePt t="17446" x="2760663" y="4044950"/>
          <p14:tracePt t="17453" x="2719388" y="4044950"/>
          <p14:tracePt t="17462" x="2668588" y="4044950"/>
          <p14:tracePt t="17469" x="2641600" y="4044950"/>
          <p14:tracePt t="17477" x="2616200" y="4044950"/>
          <p14:tracePt t="17549" x="2590800" y="4044950"/>
          <p14:tracePt t="17557" x="2497138" y="4087813"/>
          <p14:tracePt t="17565" x="2379663" y="4113213"/>
          <p14:tracePt t="17573" x="2260600" y="4156075"/>
          <p14:tracePt t="17581" x="2182813" y="4206875"/>
          <p14:tracePt t="17589" x="2149475" y="4224338"/>
          <p14:tracePt t="17790" x="2192338" y="4265613"/>
          <p14:tracePt t="17798" x="2243138" y="4265613"/>
          <p14:tracePt t="17806" x="2327275" y="4265613"/>
          <p14:tracePt t="17813" x="2413000" y="4265613"/>
          <p14:tracePt t="17822" x="2471738" y="4265613"/>
          <p14:tracePt t="17830" x="2524125" y="4265613"/>
          <p14:tracePt t="17837" x="2565400" y="4265613"/>
          <p14:tracePt t="17846" x="2590800" y="4265613"/>
          <p14:tracePt t="17853" x="2616200" y="4265613"/>
          <p14:tracePt t="17869" x="2633663" y="4265613"/>
          <p14:tracePt t="17878" x="2641600" y="4283075"/>
          <p14:tracePt t="17885" x="2659063" y="4283075"/>
          <p14:tracePt t="17893" x="2701925" y="4300538"/>
          <p14:tracePt t="17901" x="2744788" y="4308475"/>
          <p14:tracePt t="17910" x="2786063" y="4308475"/>
          <p14:tracePt t="17917" x="2879725" y="4325938"/>
          <p14:tracePt t="17925" x="2940050" y="4341813"/>
          <p14:tracePt t="17933" x="3008313" y="4359275"/>
          <p14:tracePt t="17941" x="3092450" y="4359275"/>
          <p14:tracePt t="17949" x="3143250" y="4359275"/>
          <p14:tracePt t="17963" x="3203575" y="4376738"/>
          <p14:tracePt t="17966" x="3254375" y="4376738"/>
          <p14:tracePt t="17973" x="3279775" y="4376738"/>
          <p14:tracePt t="17981" x="3322638" y="4376738"/>
          <p14:tracePt t="17989" x="3338513" y="4376738"/>
          <p14:tracePt t="17998" x="3363913" y="4376738"/>
          <p14:tracePt t="18005" x="3406775" y="4376738"/>
          <p14:tracePt t="18013" x="3424238" y="4376738"/>
          <p14:tracePt t="18021" x="3492500" y="4376738"/>
          <p14:tracePt t="18029" x="3543300" y="4376738"/>
          <p14:tracePt t="18037" x="3602038" y="4376738"/>
          <p14:tracePt t="18046" x="3670300" y="4376738"/>
          <p14:tracePt t="18053" x="3713163" y="4376738"/>
          <p14:tracePt t="18062" x="3771900" y="4376738"/>
          <p14:tracePt t="18069" x="3822700" y="4376738"/>
          <p14:tracePt t="18078" x="3865563" y="4376738"/>
          <p14:tracePt t="18085" x="3873500" y="4376738"/>
          <p14:tracePt t="18093" x="3916363" y="4376738"/>
          <p14:tracePt t="18101" x="3941763" y="4376738"/>
          <p14:tracePt t="18109" x="3992563" y="4376738"/>
          <p14:tracePt t="18117" x="4017963" y="4376738"/>
          <p14:tracePt t="18125" x="4060825" y="4376738"/>
          <p14:tracePt t="18133" x="4095750" y="4376738"/>
          <p14:tracePt t="18141" x="4154488" y="4376738"/>
          <p14:tracePt t="18150" x="4179888" y="4376738"/>
          <p14:tracePt t="18157" x="4230688" y="4376738"/>
          <p14:tracePt t="18166" x="4291013" y="4376738"/>
          <p14:tracePt t="18173" x="4316413" y="4376738"/>
          <p14:tracePt t="18182" x="4332288" y="4376738"/>
          <p14:tracePt t="18328" x="4359275" y="4376738"/>
          <p14:tracePt t="18335" x="4367213" y="4376738"/>
          <p14:tracePt t="18343" x="4392613" y="4376738"/>
          <p14:tracePt t="18390" x="4443413" y="4376738"/>
          <p14:tracePt t="18397" x="4476750" y="4435475"/>
          <p14:tracePt t="18406" x="4545013" y="4486275"/>
          <p14:tracePt t="18413" x="4656138" y="4589463"/>
          <p14:tracePt t="18422" x="4664075" y="4589463"/>
          <p14:tracePt t="18430" x="4783138" y="4640263"/>
          <p14:tracePt t="18438" x="4868863" y="4640263"/>
          <p14:tracePt t="18446" x="4919663" y="4640263"/>
          <p14:tracePt t="18454" x="4927600" y="4640263"/>
          <p14:tracePt t="18655" x="5003800" y="4589463"/>
          <p14:tracePt t="18664" x="5054600" y="4538663"/>
          <p14:tracePt t="18671" x="5097463" y="4419600"/>
          <p14:tracePt t="18678" x="5132388" y="4341813"/>
          <p14:tracePt t="18685" x="5199063" y="4308475"/>
          <p14:tracePt t="18693" x="5216525" y="4308475"/>
          <p14:tracePt t="18701" x="5224463" y="4308475"/>
          <p14:tracePt t="18709" x="5241925" y="4308475"/>
          <p14:tracePt t="18717" x="5267325" y="4308475"/>
          <p14:tracePt t="18725" x="5276850" y="4308475"/>
          <p14:tracePt t="18733" x="5302250" y="4308475"/>
          <p14:tracePt t="18741" x="5327650" y="4308475"/>
          <p14:tracePt t="18749" x="5360988" y="4308475"/>
          <p14:tracePt t="18757" x="5446713" y="4308475"/>
          <p14:tracePt t="18765" x="5581650" y="4308475"/>
          <p14:tracePt t="18773" x="5726113" y="4308475"/>
          <p14:tracePt t="18782" x="5870575" y="4308475"/>
          <p14:tracePt t="18789" x="6040438" y="4308475"/>
          <p14:tracePt t="18798" x="6235700" y="4308475"/>
          <p14:tracePt t="18805" x="6389688" y="4240213"/>
          <p14:tracePt t="18813" x="6559550" y="4240213"/>
          <p14:tracePt t="18821" x="6704013" y="4224338"/>
          <p14:tracePt t="18829" x="6856413" y="4181475"/>
          <p14:tracePt t="18837" x="7008813" y="4138613"/>
          <p14:tracePt t="18845" x="7127875" y="4095750"/>
          <p14:tracePt t="18853" x="7358063" y="4027488"/>
          <p14:tracePt t="18862" x="7510463" y="3986213"/>
          <p14:tracePt t="18869" x="7688263" y="3943350"/>
          <p14:tracePt t="18877" x="7867650" y="3875088"/>
          <p14:tracePt t="18885" x="8037513" y="3832225"/>
          <p14:tracePt t="18893" x="8215313" y="3806825"/>
          <p14:tracePt t="18901" x="8410575" y="3790950"/>
          <p14:tracePt t="18909" x="8589963" y="3763963"/>
          <p14:tracePt t="18917" x="8767763" y="3722688"/>
          <p14:tracePt t="18925" x="8912225" y="3697288"/>
          <p14:tracePt t="18933" x="9031288" y="3662363"/>
          <p14:tracePt t="18941" x="9158288" y="3619500"/>
          <p14:tracePt t="18949" x="9201150" y="3603625"/>
          <p14:tracePt t="18962" x="9251950" y="3586163"/>
          <p14:tracePt t="18965" x="9277350" y="3568700"/>
          <p14:tracePt t="18998" x="9286875" y="3560763"/>
          <p14:tracePt t="19005" x="9286875" y="3552825"/>
          <p14:tracePt t="19013" x="9286875" y="3535363"/>
          <p14:tracePt t="19021" x="9286875" y="3509963"/>
          <p14:tracePt t="19029" x="9286875" y="3502025"/>
          <p14:tracePt t="19037" x="9286875" y="3484563"/>
          <p14:tracePt t="19045" x="9286875" y="3475038"/>
          <p14:tracePt t="19134" x="9286875" y="3459163"/>
          <p14:tracePt t="19199" x="9286875" y="3433763"/>
          <p14:tracePt t="19246" x="9286875" y="3424238"/>
          <p14:tracePt t="19254" x="9302750" y="3416300"/>
          <p14:tracePt t="19264" x="9312275" y="3398838"/>
          <p14:tracePt t="19271" x="9328150" y="3390900"/>
          <p14:tracePt t="19279" x="9337675" y="3390900"/>
          <p14:tracePt t="19286" x="9396413" y="3355975"/>
          <p14:tracePt t="19294" x="9405938" y="3348038"/>
          <p14:tracePt t="19301" x="9439275" y="3330575"/>
          <p14:tracePt t="19309" x="9464675" y="3322638"/>
          <p14:tracePt t="19325" x="9472613" y="3305175"/>
          <p14:tracePt t="19654" x="9490075" y="3297238"/>
          <p14:tracePt t="20695" x="9472613" y="3279775"/>
          <p14:tracePt t="20702" x="9363075" y="3279775"/>
          <p14:tracePt t="20711" x="9294813" y="3289300"/>
          <p14:tracePt t="20717" x="9201150" y="3305175"/>
          <p14:tracePt t="20725" x="9082088" y="3330575"/>
          <p14:tracePt t="20733" x="8997950" y="3348038"/>
          <p14:tracePt t="20741" x="8869363" y="3390900"/>
          <p14:tracePt t="20750" x="8750300" y="3408363"/>
          <p14:tracePt t="20758" x="8605838" y="3449638"/>
          <p14:tracePt t="20765" x="8453438" y="3517900"/>
          <p14:tracePt t="20773" x="8215313" y="3611563"/>
          <p14:tracePt t="20782" x="8037513" y="3722688"/>
          <p14:tracePt t="20789" x="7731125" y="3849688"/>
          <p14:tracePt t="20798" x="7502525" y="3917950"/>
          <p14:tracePt t="20806" x="7239000" y="4037013"/>
          <p14:tracePt t="20813" x="6899275" y="4164013"/>
          <p14:tracePt t="20821" x="6584950" y="4300538"/>
          <p14:tracePt t="20829" x="6142038" y="4521200"/>
          <p14:tracePt t="20837" x="5718175" y="4699000"/>
          <p14:tracePt t="20846" x="5454650" y="4802188"/>
          <p14:tracePt t="20853" x="5216525" y="4911725"/>
          <p14:tracePt t="20862" x="5038725" y="4979988"/>
          <p14:tracePt t="20869" x="4859338" y="5073650"/>
          <p14:tracePt t="20879" x="4706938" y="5141913"/>
          <p14:tracePt t="20885" x="4587875" y="5175250"/>
          <p14:tracePt t="20893" x="4519613" y="5192713"/>
          <p14:tracePt t="20901" x="4443413" y="5251450"/>
          <p14:tracePt t="20910" x="4435475" y="5251450"/>
          <p14:tracePt t="20917" x="4418013" y="5251450"/>
          <p14:tracePt t="21006" x="4392613" y="5260975"/>
          <p14:tracePt t="21014" x="4306888" y="5276850"/>
          <p14:tracePt t="21022" x="4265613" y="5276850"/>
          <p14:tracePt t="21031" x="4230688" y="5311775"/>
          <p14:tracePt t="21038" x="4162425" y="5327650"/>
          <p14:tracePt t="21048" x="4121150" y="5345113"/>
          <p14:tracePt t="21054" x="4070350" y="5345113"/>
          <p14:tracePt t="21063" x="4027488" y="5345113"/>
          <p14:tracePt t="21069" x="3941763" y="5345113"/>
          <p14:tracePt t="21079" x="3900488" y="5345113"/>
          <p14:tracePt t="21085" x="3848100" y="5345113"/>
          <p14:tracePt t="21094" x="3840163" y="5345113"/>
          <p14:tracePt t="21101" x="3814763" y="5345113"/>
          <p14:tracePt t="21110" x="3806825" y="5345113"/>
          <p14:tracePt t="21118" x="3789363" y="5345113"/>
          <p14:tracePt t="21125" x="3746500" y="5327650"/>
          <p14:tracePt t="21133" x="3738563" y="5327650"/>
          <p14:tracePt t="21142" x="3695700" y="5294313"/>
          <p14:tracePt t="21150" x="3662363" y="5286375"/>
          <p14:tracePt t="21158" x="3636963" y="5251450"/>
          <p14:tracePt t="21173" x="3619500" y="5243513"/>
          <p14:tracePt t="21182" x="3594100" y="5208588"/>
          <p14:tracePt t="21190" x="3586163" y="5183188"/>
          <p14:tracePt t="21197" x="3568700" y="5167313"/>
          <p14:tracePt t="21206" x="3559175" y="5157788"/>
          <p14:tracePt t="21213" x="3525838" y="5116513"/>
          <p14:tracePt t="21221" x="3517900" y="5091113"/>
          <p14:tracePt t="21229" x="3500438" y="5038725"/>
          <p14:tracePt t="21238" x="3467100" y="5013325"/>
          <p14:tracePt t="21246" x="3457575" y="4997450"/>
          <p14:tracePt t="21253" x="3441700" y="4972050"/>
          <p14:tracePt t="21414" x="3449638" y="4962525"/>
          <p14:tracePt t="21422" x="3475038" y="4962525"/>
          <p14:tracePt t="21430" x="3559175" y="4962525"/>
          <p14:tracePt t="21437" x="3619500" y="4962525"/>
          <p14:tracePt t="21446" x="3703638" y="4962525"/>
          <p14:tracePt t="21453" x="3822700" y="4962525"/>
          <p14:tracePt t="21462" x="3908425" y="4962525"/>
          <p14:tracePt t="21469" x="3992563" y="4962525"/>
          <p14:tracePt t="21479" x="4086225" y="4962525"/>
          <p14:tracePt t="21485" x="4129088" y="4946650"/>
          <p14:tracePt t="21494" x="4197350" y="4946650"/>
          <p14:tracePt t="21501" x="4222750" y="4946650"/>
          <p14:tracePt t="21509" x="4265613" y="4946650"/>
          <p14:tracePt t="21517" x="4291013" y="4946650"/>
          <p14:tracePt t="21525" x="4306888" y="4946650"/>
          <p14:tracePt t="21533" x="4349750" y="4946650"/>
          <p14:tracePt t="21541" x="4359275" y="4946650"/>
          <p14:tracePt t="21549" x="4367213" y="4946650"/>
          <p14:tracePt t="21557" x="4410075" y="4946650"/>
          <p14:tracePt t="21581" x="4425950" y="4946650"/>
          <p14:tracePt t="21646" x="4435475" y="4946650"/>
          <p14:tracePt t="21654" x="4537075" y="4987925"/>
          <p14:tracePt t="21663" x="4595813" y="4987925"/>
          <p14:tracePt t="21670" x="4681538" y="4987925"/>
          <p14:tracePt t="21680" x="4775200" y="5005388"/>
          <p14:tracePt t="21686" x="4919663" y="5005388"/>
          <p14:tracePt t="21694" x="4962525" y="5005388"/>
          <p14:tracePt t="21701" x="5029200" y="5022850"/>
          <p14:tracePt t="21709" x="5038725" y="5022850"/>
          <p14:tracePt t="21718" x="5064125" y="5022850"/>
          <p14:tracePt t="21726" x="5080000" y="5022850"/>
          <p14:tracePt t="21974" x="5089525" y="5022850"/>
          <p14:tracePt t="22062" x="5106988" y="5022850"/>
          <p14:tracePt t="22070" x="5114925" y="5022850"/>
          <p14:tracePt t="22079" x="5122863" y="5022850"/>
          <p14:tracePt t="22086" x="5157788" y="5030788"/>
          <p14:tracePt t="22102" x="5165725" y="5048250"/>
          <p14:tracePt t="22206" x="5191125" y="5048250"/>
          <p14:tracePt t="22214" x="5216525" y="5048250"/>
          <p14:tracePt t="22222" x="5267325" y="5048250"/>
          <p14:tracePt t="22229" x="5292725" y="5048250"/>
          <p14:tracePt t="22238" x="5335588" y="5064125"/>
          <p14:tracePt t="22246" x="5403850" y="5073650"/>
          <p14:tracePt t="22254" x="5462588" y="5073650"/>
          <p14:tracePt t="22262" x="5548313" y="5073650"/>
          <p14:tracePt t="22270" x="5641975" y="5099050"/>
          <p14:tracePt t="22279" x="5768975" y="5132388"/>
          <p14:tracePt t="22286" x="5888038" y="5157788"/>
          <p14:tracePt t="22294" x="5997575" y="5157788"/>
          <p14:tracePt t="22301" x="6065838" y="5175250"/>
          <p14:tracePt t="22310" x="6151563" y="5175250"/>
          <p14:tracePt t="22318" x="6202363" y="5192713"/>
          <p14:tracePt t="22326" x="6245225" y="5192713"/>
          <p14:tracePt t="22333" x="6311900" y="5226050"/>
          <p14:tracePt t="22341" x="6338888" y="5226050"/>
          <p14:tracePt t="22350" x="6354763" y="5226050"/>
          <p14:tracePt t="22366" x="6380163" y="5235575"/>
          <p14:tracePt t="22471" x="6389688" y="5235575"/>
          <p14:tracePt t="22481" x="6405563" y="5235575"/>
          <p14:tracePt t="22489" x="6415088" y="5235575"/>
          <p14:tracePt t="22496" x="6423025" y="5251450"/>
          <p14:tracePt t="22526" x="6440488" y="5260975"/>
          <p14:tracePt t="22534" x="6448425" y="5260975"/>
          <p14:tracePt t="22863" x="6491288" y="5251450"/>
          <p14:tracePt t="22871" x="6516688" y="5251450"/>
          <p14:tracePt t="22879" x="6550025" y="5226050"/>
          <p14:tracePt t="22885" x="6686550" y="5183188"/>
          <p14:tracePt t="22894" x="6770688" y="5183188"/>
          <p14:tracePt t="22901" x="6856413" y="5183188"/>
          <p14:tracePt t="22909" x="6950075" y="5183188"/>
          <p14:tracePt t="22917" x="6992938" y="5167313"/>
          <p14:tracePt t="22925" x="7059613" y="5167313"/>
          <p14:tracePt t="22933" x="7127875" y="5132388"/>
          <p14:tracePt t="22941" x="7153275" y="5132388"/>
          <p14:tracePt t="22949" x="7221538" y="5124450"/>
          <p14:tracePt t="22962" x="7229475" y="5124450"/>
          <p14:tracePt t="22965" x="7256463" y="5106988"/>
          <p14:tracePt t="22973" x="7264400" y="5099050"/>
          <p14:tracePt t="22981" x="7297738" y="5099050"/>
          <p14:tracePt t="22989" x="7358063" y="5064125"/>
          <p14:tracePt t="22998" x="7373938" y="5048250"/>
          <p14:tracePt t="23005" x="7416800" y="5038725"/>
          <p14:tracePt t="23013" x="7502525" y="5038725"/>
          <p14:tracePt t="23021" x="7561263" y="5022850"/>
          <p14:tracePt t="23030" x="7612063" y="5022850"/>
          <p14:tracePt t="23037" x="7697788" y="5022850"/>
          <p14:tracePt t="23045" x="7756525" y="5022850"/>
          <p14:tracePt t="23053" x="7824788" y="5022850"/>
          <p14:tracePt t="23061" x="7885113" y="5022850"/>
          <p14:tracePt t="23069" x="7900988" y="5022850"/>
          <p14:tracePt t="23078" x="7926388" y="5022850"/>
          <p14:tracePt t="23295" x="7969250" y="5013325"/>
          <p14:tracePt t="23302" x="7994650" y="5013325"/>
          <p14:tracePt t="23311" x="8088313" y="4979988"/>
          <p14:tracePt t="23318" x="8096250" y="4972050"/>
          <p14:tracePt t="23326" x="8131175" y="4937125"/>
          <p14:tracePt t="23334" x="8131175" y="4929188"/>
          <p14:tracePt t="23342" x="8121650" y="4903788"/>
          <p14:tracePt t="23414" x="8121650" y="4886325"/>
          <p14:tracePt t="23422" x="8147050" y="4835525"/>
          <p14:tracePt t="23429" x="8156575" y="4818063"/>
          <p14:tracePt t="23438" x="8174038" y="4759325"/>
          <p14:tracePt t="23446" x="8199438" y="4716463"/>
          <p14:tracePt t="23454" x="8215313" y="4683125"/>
          <p14:tracePt t="23463" x="8250238" y="4614863"/>
          <p14:tracePt t="23470" x="8283575" y="4589463"/>
          <p14:tracePt t="23480" x="8308975" y="4538663"/>
          <p14:tracePt t="23486" x="8326438" y="4529138"/>
          <p14:tracePt t="23494" x="8369300" y="4486275"/>
          <p14:tracePt t="23502" x="8385175" y="4452938"/>
          <p14:tracePt t="23510" x="8435975" y="4384675"/>
          <p14:tracePt t="23517" x="8462963" y="4359275"/>
          <p14:tracePt t="23525" x="8513763" y="4308475"/>
          <p14:tracePt t="23533" x="8547100" y="4275138"/>
          <p14:tracePt t="23541" x="8632825" y="4224338"/>
          <p14:tracePt t="23549" x="8666163" y="4206875"/>
          <p14:tracePt t="23557" x="8709025" y="4171950"/>
          <p14:tracePt t="23566" x="8724900" y="4146550"/>
          <p14:tracePt t="23574" x="8750300" y="4130675"/>
          <p14:tracePt t="23671" x="8767763" y="4121150"/>
          <p14:tracePt t="23682" x="8777288" y="4105275"/>
          <p14:tracePt t="23687" x="8793163" y="4105275"/>
          <p14:tracePt t="23695" x="8818563" y="4095750"/>
          <p14:tracePt t="23702" x="8828088" y="4079875"/>
          <p14:tracePt t="23741" x="8828088" y="4070350"/>
          <p14:tracePt t="23765" x="8828088" y="4062413"/>
          <p14:tracePt t="23773" x="8828088" y="4037013"/>
          <p14:tracePt t="23782" x="8843963" y="4019550"/>
          <p14:tracePt t="23798" x="8853488" y="4011613"/>
          <p14:tracePt t="23813" x="8878888" y="3976688"/>
          <p14:tracePt t="23829" x="8912225" y="3951288"/>
          <p14:tracePt t="23845" x="8921750" y="3943350"/>
          <p14:tracePt t="23853" x="8955088" y="3908425"/>
          <p14:tracePt t="23869" x="8980488" y="3883025"/>
          <p14:tracePt t="23879" x="9013825" y="3867150"/>
          <p14:tracePt t="23885" x="9023350" y="3857625"/>
          <p14:tracePt t="23894" x="9064625" y="3857625"/>
          <p14:tracePt t="23901" x="9132888" y="3798888"/>
          <p14:tracePt t="23910" x="9158288" y="3790950"/>
          <p14:tracePt t="23917" x="9251950" y="3773488"/>
          <p14:tracePt t="23926" x="9396413" y="3748088"/>
          <p14:tracePt t="23933" x="9575800" y="3705225"/>
          <p14:tracePt t="23941" x="9745663" y="3662363"/>
          <p14:tracePt t="23950" x="9872663" y="3594100"/>
          <p14:tracePt t="23957" x="9940925" y="3560763"/>
          <p14:tracePt t="23965" x="9991725" y="3535363"/>
          <p14:tracePt t="23973" x="9991725" y="3517900"/>
          <p14:tracePt t="23981" x="9999663" y="3509963"/>
          <p14:tracePt t="23989" x="9999663" y="3492500"/>
          <p14:tracePt t="23998" x="9983788" y="3484563"/>
          <p14:tracePt t="24005" x="9923463" y="3484563"/>
          <p14:tracePt t="24013" x="9906000" y="3484563"/>
          <p14:tracePt t="24199" x="9915525" y="3484563"/>
          <p14:tracePt t="24206" x="9923463" y="3467100"/>
          <p14:tracePt t="24214" x="9940925" y="3355975"/>
          <p14:tracePt t="24221" x="9974263" y="3330575"/>
          <p14:tracePt t="24229" x="9999663" y="3314700"/>
          <p14:tracePt t="24237" x="10017125" y="3314700"/>
          <p14:tracePt t="24245" x="10059988" y="3314700"/>
          <p14:tracePt t="24253" x="10085388" y="3314700"/>
          <p14:tracePt t="24261" x="10153650" y="3322638"/>
          <p14:tracePt t="24269" x="10194925" y="3355975"/>
          <p14:tracePt t="24278" x="10212388" y="3355975"/>
          <p14:tracePt t="24310" x="10237788" y="3365500"/>
          <p14:tracePt t="24326" x="10298113" y="3382963"/>
          <p14:tracePt t="24333" x="10399713" y="3441700"/>
          <p14:tracePt t="24341" x="10467975" y="3475038"/>
          <p14:tracePt t="24349" x="10594975" y="3543300"/>
          <p14:tracePt t="24357" x="10688638" y="3578225"/>
          <p14:tracePt t="24365" x="10841038" y="3603625"/>
          <p14:tracePt t="24373" x="10960100" y="3636963"/>
          <p14:tracePt t="24382" x="11079163" y="3662363"/>
          <p14:tracePt t="24390" x="11231563" y="3705225"/>
          <p14:tracePt t="24398" x="11291888" y="3705225"/>
          <p14:tracePt t="24405" x="11350625" y="3705225"/>
          <p14:tracePt t="24413" x="11385550" y="3705225"/>
          <p14:tracePt t="24421" x="11410950" y="3705225"/>
          <p14:tracePt t="24429" x="11418888" y="3705225"/>
          <p14:tracePt t="24469" x="11436350" y="3705225"/>
          <p14:tracePt t="24478" x="11477625" y="3730625"/>
          <p14:tracePt t="24485" x="11503025" y="3730625"/>
          <p14:tracePt t="24494" x="11588750" y="3730625"/>
          <p14:tracePt t="24501" x="11657013" y="3748088"/>
          <p14:tracePt t="24510" x="11715750" y="3748088"/>
          <p14:tracePt t="24517" x="11758613" y="3748088"/>
          <p14:tracePt t="24525" x="11844338" y="3748088"/>
          <p14:tracePt t="24533" x="11911013" y="3748088"/>
          <p14:tracePt t="24542" x="11971338" y="3748088"/>
          <p14:tracePt t="24549" x="12022138" y="3748088"/>
          <p14:tracePt t="24558" x="12065000" y="3748088"/>
          <p14:tracePt t="24565" x="12123738" y="3748088"/>
          <p14:tracePt t="24573" x="12174538" y="3748088"/>
        </p14:tracePtLst>
      </p14:laserTraceLst>
    </p:ext>
  </p:extLs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Různé mechanismy retence v půdě</a:t>
            </a:r>
          </a:p>
        </p:txBody>
      </p:sp>
      <p:sp>
        <p:nvSpPr>
          <p:cNvPr id="1094659" name="Rectangle 3"/>
          <p:cNvSpPr>
            <a:spLocks noGrp="1" noChangeArrowheads="1"/>
          </p:cNvSpPr>
          <p:nvPr>
            <p:ph idx="1"/>
          </p:nvPr>
        </p:nvSpPr>
        <p:spPr>
          <a:xfrm>
            <a:off x="1828801" y="838201"/>
            <a:ext cx="8583613" cy="4872157"/>
          </a:xfrm>
        </p:spPr>
        <p:txBody>
          <a:bodyPr/>
          <a:lstStyle/>
          <a:p>
            <a:pPr algn="just" eaLnBrk="1" hangingPunct="1">
              <a:buFont typeface="Wingdings" pitchFamily="2" charset="2"/>
              <a:buNone/>
              <a:defRPr/>
            </a:pPr>
            <a:r>
              <a:rPr lang="cs-CZ" sz="2400" b="1">
                <a:solidFill>
                  <a:srgbClr val="FFFF00"/>
                </a:solidFill>
              </a:rPr>
              <a:t>kationtová výměna</a:t>
            </a:r>
            <a:r>
              <a:rPr lang="cs-CZ" sz="2400"/>
              <a:t> </a:t>
            </a:r>
          </a:p>
          <a:p>
            <a:pPr lvl="1" algn="just" eaLnBrk="1" hangingPunct="1">
              <a:defRPr/>
            </a:pPr>
            <a:r>
              <a:rPr lang="cs-CZ" sz="2000"/>
              <a:t>parametr CEC (kationtová výměnná kapacita)</a:t>
            </a:r>
          </a:p>
          <a:p>
            <a:pPr lvl="1" algn="just" eaLnBrk="1" hangingPunct="1">
              <a:defRPr/>
            </a:pPr>
            <a:r>
              <a:rPr lang="cs-CZ" sz="2000"/>
              <a:t>negativně nabité povrchy jsou schopny vázat kationty</a:t>
            </a:r>
          </a:p>
          <a:p>
            <a:pPr lvl="1" algn="just" eaLnBrk="1" hangingPunct="1">
              <a:defRPr/>
            </a:pPr>
            <a:r>
              <a:rPr lang="cs-CZ" sz="2000"/>
              <a:t>významný mechanismus </a:t>
            </a:r>
            <a:r>
              <a:rPr lang="cs-CZ" sz="2000" u="sng">
                <a:solidFill>
                  <a:srgbClr val="FFFF00"/>
                </a:solidFill>
              </a:rPr>
              <a:t>zejména u těžkých kovů</a:t>
            </a:r>
          </a:p>
          <a:p>
            <a:pPr lvl="1" algn="just" eaLnBrk="1" hangingPunct="1">
              <a:defRPr/>
            </a:pPr>
            <a:r>
              <a:rPr lang="cs-CZ" sz="2000"/>
              <a:t>ionizovatelné organické látky často spíše negativní náboje - např. fenoly, chlorfenoly</a:t>
            </a:r>
          </a:p>
          <a:p>
            <a:pPr algn="just" eaLnBrk="1" hangingPunct="1">
              <a:buFont typeface="Wingdings" pitchFamily="2" charset="2"/>
              <a:buNone/>
              <a:defRPr/>
            </a:pPr>
            <a:r>
              <a:rPr lang="cs-CZ" sz="2400" b="1">
                <a:solidFill>
                  <a:srgbClr val="FFFF00"/>
                </a:solidFill>
              </a:rPr>
              <a:t>sorpce na půdní organický materiál</a:t>
            </a:r>
          </a:p>
          <a:p>
            <a:pPr lvl="1" algn="just" eaLnBrk="1" hangingPunct="1">
              <a:defRPr/>
            </a:pPr>
            <a:r>
              <a:rPr lang="cs-CZ" sz="2000"/>
              <a:t>zejména pro nepolární, </a:t>
            </a:r>
            <a:r>
              <a:rPr lang="cs-CZ" sz="2000" u="sng">
                <a:solidFill>
                  <a:srgbClr val="FFFF00"/>
                </a:solidFill>
              </a:rPr>
              <a:t>hydrofóbní organické kontaminanty</a:t>
            </a:r>
          </a:p>
          <a:p>
            <a:pPr lvl="1" algn="just" eaLnBrk="1" hangingPunct="1">
              <a:defRPr/>
            </a:pPr>
            <a:r>
              <a:rPr lang="cs-CZ" sz="2000"/>
              <a:t>částečně může být nahrazena sorpcí na minerální složku půdy, zejména u půd s nízkým obsahem C</a:t>
            </a:r>
            <a:r>
              <a:rPr lang="cs-CZ" sz="2000" baseline="-25000"/>
              <a:t>org</a:t>
            </a:r>
            <a:endParaRPr lang="cs-CZ" sz="2000"/>
          </a:p>
        </p:txBody>
      </p:sp>
    </p:spTree>
    <p:extLst>
      <p:ext uri="{BB962C8B-B14F-4D97-AF65-F5344CB8AC3E}">
        <p14:creationId xmlns:p14="http://schemas.microsoft.com/office/powerpoint/2010/main" val="2343878604"/>
      </p:ext>
    </p:extLst>
  </p:cSld>
  <p:clrMapOvr>
    <a:masterClrMapping/>
  </p:clrMapOvr>
  <p:transition advTm="63562">
    <p:cut/>
  </p:transition>
  <p:extLst>
    <p:ext uri="{3A86A75C-4F4B-4683-9AE1-C65F6400EC91}">
      <p14:laserTraceLst xmlns:p14="http://schemas.microsoft.com/office/powerpoint/2010/main">
        <p14:tracePtLst>
          <p14:tracePt t="19" x="11903075" y="3467100"/>
          <p14:tracePt t="36" x="11860213" y="3467100"/>
          <p14:tracePt t="41" x="11818938" y="3467100"/>
          <p14:tracePt t="50" x="11750675" y="3475038"/>
          <p14:tracePt t="57" x="11725275" y="3475038"/>
          <p14:tracePt t="65" x="11682413" y="3484563"/>
          <p14:tracePt t="73" x="11647488" y="3484563"/>
          <p14:tracePt t="82" x="11622088" y="3502025"/>
          <p14:tracePt t="89" x="11614150" y="3502025"/>
          <p14:tracePt t="121" x="11596688" y="3502025"/>
          <p14:tracePt t="129" x="11588750" y="3509963"/>
          <p14:tracePt t="137" x="11571288" y="3509963"/>
          <p14:tracePt t="146" x="11545888" y="3509963"/>
          <p14:tracePt t="436" x="11537950" y="3509963"/>
          <p14:tracePt t="443" x="11530013" y="3527425"/>
          <p14:tracePt t="482" x="11512550" y="3535363"/>
          <p14:tracePt t="778" x="11512550" y="3492500"/>
          <p14:tracePt t="786" x="11512550" y="3484563"/>
          <p14:tracePt t="794" x="11512550" y="3467100"/>
          <p14:tracePt t="802" x="11512550" y="3424238"/>
          <p14:tracePt t="810" x="11537950" y="3398838"/>
          <p14:tracePt t="817" x="11545888" y="3382963"/>
          <p14:tracePt t="825" x="11563350" y="3348038"/>
          <p14:tracePt t="834" x="11563350" y="3330575"/>
          <p14:tracePt t="841" x="11571288" y="3322638"/>
          <p14:tracePt t="857" x="11571288" y="3297238"/>
          <p14:tracePt t="881" x="11571288" y="3279775"/>
          <p14:tracePt t="889" x="11571288" y="3271838"/>
          <p14:tracePt t="897" x="11571288" y="3254375"/>
          <p14:tracePt t="913" x="11563350" y="3221038"/>
          <p14:tracePt t="921" x="11537950" y="3221038"/>
          <p14:tracePt t="929" x="11495088" y="3170238"/>
          <p14:tracePt t="937" x="11495088" y="3144838"/>
          <p14:tracePt t="945" x="11495088" y="3109913"/>
          <p14:tracePt t="954" x="11495088" y="3101975"/>
          <p14:tracePt t="1131" x="11495088" y="3135313"/>
          <p14:tracePt t="1138" x="11495088" y="3160713"/>
          <p14:tracePt t="1315" x="11487150" y="3127375"/>
          <p14:tracePt t="1329" x="11461750" y="3101975"/>
          <p14:tracePt t="1337" x="11426825" y="3067050"/>
          <p14:tracePt t="1345" x="11418888" y="3059113"/>
          <p14:tracePt t="1353" x="11368088" y="3000375"/>
          <p14:tracePt t="1361" x="11342688" y="2965450"/>
          <p14:tracePt t="1370" x="11291888" y="2914650"/>
          <p14:tracePt t="1377" x="11266488" y="2889250"/>
          <p14:tracePt t="1386" x="11215688" y="2838450"/>
          <p14:tracePt t="1393" x="11163300" y="2805113"/>
          <p14:tracePt t="1401" x="11122025" y="2762250"/>
          <p14:tracePt t="1409" x="11071225" y="2727325"/>
          <p14:tracePt t="1417" x="11053763" y="2711450"/>
          <p14:tracePt t="1426" x="11028363" y="2701925"/>
          <p14:tracePt t="1434" x="11002963" y="2651125"/>
          <p14:tracePt t="1441" x="10968038" y="2643188"/>
          <p14:tracePt t="1450" x="10942638" y="2608263"/>
          <p14:tracePt t="1457" x="10891838" y="2592388"/>
          <p14:tracePt t="1466" x="10866438" y="2582863"/>
          <p14:tracePt t="1473" x="10848975" y="2566988"/>
          <p14:tracePt t="1481" x="10841038" y="2566988"/>
          <p14:tracePt t="1489" x="10798175" y="2524125"/>
          <p14:tracePt t="1497" x="10782300" y="2516188"/>
          <p14:tracePt t="1505" x="10772775" y="2498725"/>
          <p14:tracePt t="1537" x="10747375" y="2473325"/>
          <p14:tracePt t="1545" x="10729913" y="2473325"/>
          <p14:tracePt t="1553" x="10721975" y="2463800"/>
          <p14:tracePt t="1561" x="10663238" y="2447925"/>
          <p14:tracePt t="1570" x="10637838" y="2430463"/>
          <p14:tracePt t="1577" x="10569575" y="2397125"/>
          <p14:tracePt t="1586" x="10475913" y="2362200"/>
          <p14:tracePt t="1593" x="10382250" y="2362200"/>
          <p14:tracePt t="1601" x="10323513" y="2344738"/>
          <p14:tracePt t="1609" x="10271125" y="2344738"/>
          <p14:tracePt t="1617" x="10212388" y="2328863"/>
          <p14:tracePt t="1625" x="10179050" y="2311400"/>
          <p14:tracePt t="1634" x="10136188" y="2311400"/>
          <p14:tracePt t="1642" x="10101263" y="2293938"/>
          <p14:tracePt t="1650" x="10075863" y="2286000"/>
          <p14:tracePt t="1657" x="10067925" y="2268538"/>
          <p14:tracePt t="1681" x="10050463" y="2268538"/>
          <p14:tracePt t="1858" x="10050463" y="2286000"/>
          <p14:tracePt t="1890" x="10042525" y="2303463"/>
          <p14:tracePt t="1898" x="10025063" y="2303463"/>
          <p14:tracePt t="1907" x="9999663" y="2303463"/>
          <p14:tracePt t="1914" x="9974263" y="2278063"/>
          <p14:tracePt t="1922" x="9940925" y="2260600"/>
          <p14:tracePt t="1929" x="9898063" y="2252663"/>
          <p14:tracePt t="1938" x="9829800" y="2217738"/>
          <p14:tracePt t="1946" x="9779000" y="2200275"/>
          <p14:tracePt t="1954" x="9753600" y="2200275"/>
          <p14:tracePt t="1962" x="9667875" y="2200275"/>
          <p14:tracePt t="1970" x="9601200" y="2184400"/>
          <p14:tracePt t="1978" x="9532938" y="2149475"/>
          <p14:tracePt t="1985" x="9388475" y="2124075"/>
          <p14:tracePt t="1994" x="9269413" y="2090738"/>
          <p14:tracePt t="2001" x="9117013" y="2022475"/>
          <p14:tracePt t="2010" x="8988425" y="1979613"/>
          <p14:tracePt t="2017" x="8836025" y="1895475"/>
          <p14:tracePt t="2025" x="8658225" y="1827213"/>
          <p14:tracePt t="2034" x="8564563" y="1784350"/>
          <p14:tracePt t="2042" x="8385175" y="1766888"/>
          <p14:tracePt t="2051" x="8258175" y="1682750"/>
          <p14:tracePt t="2057" x="8113713" y="1657350"/>
          <p14:tracePt t="2066" x="7961313" y="1597025"/>
          <p14:tracePt t="2073" x="7867650" y="1571625"/>
          <p14:tracePt t="2081" x="7748588" y="1555750"/>
          <p14:tracePt t="2089" x="7629525" y="1495425"/>
          <p14:tracePt t="2097" x="7535863" y="1477963"/>
          <p14:tracePt t="2105" x="7442200" y="1452563"/>
          <p14:tracePt t="2118" x="7358063" y="1452563"/>
          <p14:tracePt t="2122" x="7256463" y="1419225"/>
          <p14:tracePt t="2129" x="7170738" y="1401763"/>
          <p14:tracePt t="2138" x="7102475" y="1385888"/>
          <p14:tracePt t="2145" x="6983413" y="1360488"/>
          <p14:tracePt t="2154" x="6915150" y="1360488"/>
          <p14:tracePt t="2161" x="6856413" y="1360488"/>
          <p14:tracePt t="2170" x="6788150" y="1325563"/>
          <p14:tracePt t="2177" x="6719888" y="1325563"/>
          <p14:tracePt t="2185" x="6661150" y="1325563"/>
          <p14:tracePt t="2194" x="6592888" y="1317625"/>
          <p14:tracePt t="2201" x="6567488" y="1317625"/>
          <p14:tracePt t="2209" x="6499225" y="1300163"/>
          <p14:tracePt t="2217" x="6440488" y="1300163"/>
          <p14:tracePt t="2226" x="6389688" y="1282700"/>
          <p14:tracePt t="2234" x="6321425" y="1249363"/>
          <p14:tracePt t="2241" x="6261100" y="1231900"/>
          <p14:tracePt t="2251" x="6194425" y="1231900"/>
          <p14:tracePt t="2257" x="6134100" y="1216025"/>
          <p14:tracePt t="2265" x="6100763" y="1216025"/>
          <p14:tracePt t="2274" x="6040438" y="1216025"/>
          <p14:tracePt t="2281" x="5972175" y="1216025"/>
          <p14:tracePt t="2289" x="5930900" y="1216025"/>
          <p14:tracePt t="2297" x="5845175" y="1216025"/>
          <p14:tracePt t="2305" x="5761038" y="1216025"/>
          <p14:tracePt t="2314" x="5667375" y="1216025"/>
          <p14:tracePt t="2321" x="5581650" y="1216025"/>
          <p14:tracePt t="2329" x="5497513" y="1216025"/>
          <p14:tracePt t="2337" x="5429250" y="1216025"/>
          <p14:tracePt t="2346" x="5368925" y="1216025"/>
          <p14:tracePt t="2354" x="5302250" y="1216025"/>
          <p14:tracePt t="2361" x="5216525" y="1216025"/>
          <p14:tracePt t="2370" x="5191125" y="1198563"/>
          <p14:tracePt t="2377" x="5106988" y="1198563"/>
          <p14:tracePt t="2386" x="5021263" y="1198563"/>
          <p14:tracePt t="2393" x="4902200" y="1181100"/>
          <p14:tracePt t="2401" x="4833938" y="1163638"/>
          <p14:tracePt t="2409" x="4749800" y="1163638"/>
          <p14:tracePt t="2417" x="4656138" y="1163638"/>
          <p14:tracePt t="2425" x="4570413" y="1163638"/>
          <p14:tracePt t="2434" x="4511675" y="1163638"/>
          <p14:tracePt t="2441" x="4443413" y="1163638"/>
          <p14:tracePt t="2451" x="4400550" y="1163638"/>
          <p14:tracePt t="2457" x="4332288" y="1163638"/>
          <p14:tracePt t="2466" x="4291013" y="1147763"/>
          <p14:tracePt t="2474" x="4273550" y="1147763"/>
          <p14:tracePt t="2481" x="4265613" y="1147763"/>
          <p14:tracePt t="2490" x="4256088" y="1138238"/>
          <p14:tracePt t="2498" x="4230688" y="1138238"/>
          <p14:tracePt t="2505" x="4214813" y="1138238"/>
          <p14:tracePt t="2514" x="4187825" y="1138238"/>
          <p14:tracePt t="2521" x="4146550" y="1138238"/>
          <p14:tracePt t="2530" x="4121150" y="1138238"/>
          <p14:tracePt t="2538" x="4070350" y="1138238"/>
          <p14:tracePt t="2546" x="4010025" y="1138238"/>
          <p14:tracePt t="2554" x="3959225" y="1138238"/>
          <p14:tracePt t="2562" x="3900488" y="1138238"/>
          <p14:tracePt t="2570" x="3832225" y="1138238"/>
          <p14:tracePt t="2578" x="3806825" y="1138238"/>
          <p14:tracePt t="2585" x="3746500" y="1138238"/>
          <p14:tracePt t="2594" x="3695700" y="1138238"/>
          <p14:tracePt t="2601" x="3670300" y="1138238"/>
          <p14:tracePt t="2610" x="3611563" y="1138238"/>
          <p14:tracePt t="2617" x="3586163" y="1138238"/>
          <p14:tracePt t="2626" x="3500438" y="1138238"/>
          <p14:tracePt t="2634" x="3432175" y="1138238"/>
          <p14:tracePt t="2642" x="3348038" y="1138238"/>
          <p14:tracePt t="2651" x="3287713" y="1138238"/>
          <p14:tracePt t="2658" x="3203575" y="1138238"/>
          <p14:tracePt t="2666" x="3168650" y="1138238"/>
          <p14:tracePt t="2674" x="3109913" y="1138238"/>
          <p14:tracePt t="2681" x="3049588" y="1138238"/>
          <p14:tracePt t="2690" x="3016250" y="1138238"/>
          <p14:tracePt t="2698" x="2955925" y="1138238"/>
          <p14:tracePt t="2705" x="2905125" y="1138238"/>
          <p14:tracePt t="2714" x="2879725" y="1138238"/>
          <p14:tracePt t="2721" x="2795588" y="1163638"/>
          <p14:tracePt t="2730" x="2744788" y="1181100"/>
          <p14:tracePt t="2738" x="2701925" y="1181100"/>
          <p14:tracePt t="2745" x="2633663" y="1198563"/>
          <p14:tracePt t="2754" x="2590800" y="1198563"/>
          <p14:tracePt t="2762" x="2497138" y="1249363"/>
          <p14:tracePt t="2770" x="2471738" y="1249363"/>
          <p14:tracePt t="2778" x="2387600" y="1266825"/>
          <p14:tracePt t="2786" x="2319338" y="1282700"/>
          <p14:tracePt t="2794" x="2293938" y="1282700"/>
          <p14:tracePt t="2801" x="2225675" y="1300163"/>
          <p14:tracePt t="2810" x="2166938" y="1300163"/>
          <p14:tracePt t="2818" x="2116138" y="1350963"/>
          <p14:tracePt t="2826" x="2065338" y="1368425"/>
          <p14:tracePt t="2834" x="2022475" y="1376363"/>
          <p14:tracePt t="2842" x="1971675" y="1411288"/>
          <p14:tracePt t="2851" x="1946275" y="1427163"/>
          <p14:tracePt t="2858" x="1911350" y="1444625"/>
          <p14:tracePt t="2874" x="1903413" y="1444625"/>
          <p14:tracePt t="2882" x="1860550" y="1452563"/>
          <p14:tracePt t="2889" x="1852613" y="1470025"/>
          <p14:tracePt t="2905" x="1835150" y="1477963"/>
          <p14:tracePt t="2914" x="1827213" y="1495425"/>
          <p14:tracePt t="2929" x="1809750" y="1520825"/>
          <p14:tracePt t="2938" x="1801813" y="1546225"/>
          <p14:tracePt t="2945" x="1801813" y="1571625"/>
          <p14:tracePt t="2954" x="1801813" y="1622425"/>
          <p14:tracePt t="2961" x="1784350" y="1682750"/>
          <p14:tracePt t="2970" x="1784350" y="1700213"/>
          <p14:tracePt t="2977" x="1784350" y="1725613"/>
          <p14:tracePt t="2986" x="1766888" y="1766888"/>
          <p14:tracePt t="2994" x="1766888" y="1784350"/>
          <p14:tracePt t="3002" x="1749425" y="1819275"/>
          <p14:tracePt t="3018" x="1749425" y="1835150"/>
          <p14:tracePt t="3034" x="1741488" y="1844675"/>
          <p14:tracePt t="3051" x="1724025" y="1860550"/>
          <p14:tracePt t="3074" x="1733550" y="1903413"/>
          <p14:tracePt t="3195" x="1733550" y="1911350"/>
          <p14:tracePt t="3203" x="1716088" y="1920875"/>
          <p14:tracePt t="3210" x="1708150" y="1920875"/>
          <p14:tracePt t="3220" x="1631950" y="1920875"/>
          <p14:tracePt t="3226" x="1503363" y="1989138"/>
          <p14:tracePt t="3235" x="1444625" y="2005013"/>
          <p14:tracePt t="3242" x="1376363" y="2005013"/>
          <p14:tracePt t="3252" x="1308100" y="2039938"/>
          <p14:tracePt t="3258" x="1282700" y="2065338"/>
          <p14:tracePt t="3266" x="1265238" y="2082800"/>
          <p14:tracePt t="3523" x="1265238" y="2124075"/>
          <p14:tracePt t="3531" x="1265238" y="2166938"/>
          <p14:tracePt t="3539" x="1231900" y="2252663"/>
          <p14:tracePt t="3546" x="1189038" y="2354263"/>
          <p14:tracePt t="3554" x="1189038" y="2397125"/>
          <p14:tracePt t="3562" x="1189038" y="2463800"/>
          <p14:tracePt t="3570" x="1189038" y="2489200"/>
          <p14:tracePt t="3578" x="1189038" y="2498725"/>
          <p14:tracePt t="3586" x="1189038" y="2524125"/>
          <p14:tracePt t="3594" x="1189038" y="2541588"/>
          <p14:tracePt t="3602" x="1189038" y="2549525"/>
          <p14:tracePt t="3610" x="1214438" y="2592388"/>
          <p14:tracePt t="3617" x="1214438" y="2600325"/>
          <p14:tracePt t="3626" x="1214438" y="2643188"/>
          <p14:tracePt t="3634" x="1214438" y="2711450"/>
          <p14:tracePt t="3641" x="1214438" y="2770188"/>
          <p14:tracePt t="3651" x="1214438" y="2855913"/>
          <p14:tracePt t="3658" x="1214438" y="2940050"/>
          <p14:tracePt t="3666" x="1214438" y="3033713"/>
          <p14:tracePt t="3674" x="1214438" y="3076575"/>
          <p14:tracePt t="3681" x="1214438" y="3101975"/>
          <p14:tracePt t="3690" x="1223963" y="3152775"/>
          <p14:tracePt t="3698" x="1223963" y="3160713"/>
          <p14:tracePt t="3706" x="1223963" y="3178175"/>
          <p14:tracePt t="3714" x="1223963" y="3186113"/>
          <p14:tracePt t="3730" x="1223963" y="3211513"/>
          <p14:tracePt t="3738" x="1223963" y="3228975"/>
          <p14:tracePt t="3746" x="1223963" y="3238500"/>
          <p14:tracePt t="3828" x="1223963" y="3246438"/>
          <p14:tracePt t="3852" x="1223963" y="3271838"/>
          <p14:tracePt t="3867" x="1223963" y="3305175"/>
          <p14:tracePt t="3882" x="1223963" y="3314700"/>
          <p14:tracePt t="3890" x="1223963" y="3340100"/>
          <p14:tracePt t="3898" x="1206500" y="3355975"/>
          <p14:tracePt t="3906" x="1206500" y="3365500"/>
          <p14:tracePt t="3914" x="1206500" y="3382963"/>
          <p14:tracePt t="3922" x="1206500" y="3408363"/>
          <p14:tracePt t="3930" x="1206500" y="3416300"/>
          <p14:tracePt t="3938" x="1206500" y="3424238"/>
          <p14:tracePt t="3946" x="1206500" y="3441700"/>
          <p14:tracePt t="3954" x="1206500" y="3484563"/>
          <p14:tracePt t="3962" x="1206500" y="3492500"/>
          <p14:tracePt t="3970" x="1206500" y="3502025"/>
          <p14:tracePt t="3978" x="1206500" y="3527425"/>
          <p14:tracePt t="3986" x="1198563" y="3560763"/>
          <p14:tracePt t="3994" x="1198563" y="3568700"/>
          <p14:tracePt t="4001" x="1198563" y="3629025"/>
          <p14:tracePt t="4010" x="1198563" y="3671888"/>
          <p14:tracePt t="4018" x="1198563" y="3697288"/>
          <p14:tracePt t="4026" x="1198563" y="3763963"/>
          <p14:tracePt t="4035" x="1198563" y="3790950"/>
          <p14:tracePt t="4042" x="1198563" y="3832225"/>
          <p14:tracePt t="4051" x="1198563" y="3849688"/>
          <p14:tracePt t="4058" x="1198563" y="3900488"/>
          <p14:tracePt t="4066" x="1198563" y="3935413"/>
          <p14:tracePt t="4074" x="1214438" y="3960813"/>
          <p14:tracePt t="4082" x="1214438" y="3976688"/>
          <p14:tracePt t="4090" x="1214438" y="4002088"/>
          <p14:tracePt t="4098" x="1214438" y="4062413"/>
          <p14:tracePt t="4106" x="1189038" y="4130675"/>
          <p14:tracePt t="4114" x="1138238" y="4181475"/>
          <p14:tracePt t="4122" x="1044575" y="4240213"/>
          <p14:tracePt t="4130" x="1011238" y="4257675"/>
          <p14:tracePt t="4138" x="950913" y="4275138"/>
          <p14:tracePt t="4146" x="917575" y="4300538"/>
          <p14:tracePt t="4154" x="892175" y="4316413"/>
          <p14:tracePt t="4162" x="874713" y="4316413"/>
          <p14:tracePt t="4331" x="874713" y="4325938"/>
          <p14:tracePt t="4340" x="866775" y="4341813"/>
          <p14:tracePt t="4348" x="866775" y="4384675"/>
          <p14:tracePt t="4354" x="866775" y="4394200"/>
          <p14:tracePt t="4370" x="884238" y="4394200"/>
          <p14:tracePt t="4394" x="892175" y="4394200"/>
          <p14:tracePt t="4401" x="884238" y="4351338"/>
          <p14:tracePt t="4410" x="874713" y="4333875"/>
          <p14:tracePt t="4418" x="831850" y="4308475"/>
          <p14:tracePt t="4434" x="781050" y="4333875"/>
          <p14:tracePt t="4442" x="773113" y="4341813"/>
          <p14:tracePt t="4451" x="747713" y="4384675"/>
          <p14:tracePt t="4458" x="730250" y="4452938"/>
          <p14:tracePt t="4466" x="730250" y="4460875"/>
          <p14:tracePt t="4474" x="714375" y="4503738"/>
          <p14:tracePt t="4482" x="714375" y="4513263"/>
          <p14:tracePt t="4498" x="714375" y="4529138"/>
          <p14:tracePt t="4522" x="714375" y="4538663"/>
          <p14:tracePt t="4530" x="714375" y="4564063"/>
          <p14:tracePt t="4546" x="714375" y="4579938"/>
          <p14:tracePt t="4554" x="714375" y="4589463"/>
          <p14:tracePt t="4570" x="714375" y="4605338"/>
          <p14:tracePt t="5153" x="714375" y="4630738"/>
          <p14:tracePt t="5267" x="714375" y="4640263"/>
          <p14:tracePt t="5274" x="722313" y="4648200"/>
          <p14:tracePt t="5283" x="747713" y="4648200"/>
          <p14:tracePt t="5292" x="790575" y="4648200"/>
          <p14:tracePt t="5298" x="831850" y="4648200"/>
          <p14:tracePt t="5305" x="917575" y="4648200"/>
          <p14:tracePt t="5313" x="1011238" y="4640263"/>
          <p14:tracePt t="5321" x="1095375" y="4640263"/>
          <p14:tracePt t="5329" x="1189038" y="4622800"/>
          <p14:tracePt t="5337" x="1333500" y="4605338"/>
          <p14:tracePt t="5346" x="1384300" y="4589463"/>
          <p14:tracePt t="5354" x="1470025" y="4589463"/>
          <p14:tracePt t="5361" x="1563688" y="4546600"/>
          <p14:tracePt t="5369" x="1657350" y="4546600"/>
          <p14:tracePt t="5377" x="1792288" y="4546600"/>
          <p14:tracePt t="5386" x="1911350" y="4546600"/>
          <p14:tracePt t="5393" x="2022475" y="4546600"/>
          <p14:tracePt t="5402" x="2225675" y="4546600"/>
          <p14:tracePt t="5410" x="2420938" y="4546600"/>
          <p14:tracePt t="5417" x="2590800" y="4564063"/>
          <p14:tracePt t="5426" x="2820988" y="4579938"/>
          <p14:tracePt t="5434" x="3049588" y="4605338"/>
          <p14:tracePt t="5441" x="3244850" y="4605338"/>
          <p14:tracePt t="5450" x="3475038" y="4605338"/>
          <p14:tracePt t="5457" x="3670300" y="4605338"/>
          <p14:tracePt t="5466" x="3814763" y="4605338"/>
          <p14:tracePt t="5473" x="3959225" y="4605338"/>
          <p14:tracePt t="5481" x="4044950" y="4605338"/>
          <p14:tracePt t="5489" x="4137025" y="4605338"/>
          <p14:tracePt t="5498" x="4256088" y="4597400"/>
          <p14:tracePt t="5506" x="4341813" y="4597400"/>
          <p14:tracePt t="5514" x="4451350" y="4597400"/>
          <p14:tracePt t="5521" x="4570413" y="4597400"/>
          <p14:tracePt t="5530" x="4740275" y="4597400"/>
          <p14:tracePt t="5537" x="4859338" y="4597400"/>
          <p14:tracePt t="5546" x="4970463" y="4597400"/>
          <p14:tracePt t="5553" x="5072063" y="4554538"/>
          <p14:tracePt t="5561" x="5132388" y="4554538"/>
          <p14:tracePt t="5569" x="5140325" y="4546600"/>
          <p14:tracePt t="5577" x="5165725" y="4546600"/>
          <p14:tracePt t="5642" x="5199063" y="4529138"/>
          <p14:tracePt t="5658" x="5208588" y="4529138"/>
          <p14:tracePt t="5667" x="5249863" y="4529138"/>
          <p14:tracePt t="5674" x="5276850" y="4529138"/>
          <p14:tracePt t="5690" x="5310188" y="4529138"/>
          <p14:tracePt t="5698" x="5318125" y="4521200"/>
          <p14:tracePt t="5730" x="5318125" y="4503738"/>
          <p14:tracePt t="5738" x="5318125" y="4495800"/>
          <p14:tracePt t="5746" x="5310188" y="4470400"/>
          <p14:tracePt t="5755" x="5241925" y="4394200"/>
          <p14:tracePt t="5762" x="5148263" y="4359275"/>
          <p14:tracePt t="5771" x="5021263" y="4291013"/>
          <p14:tracePt t="5778" x="4927600" y="4275138"/>
          <p14:tracePt t="5786" x="4808538" y="4257675"/>
          <p14:tracePt t="5794" x="4706938" y="4197350"/>
          <p14:tracePt t="5801" x="4646613" y="4181475"/>
          <p14:tracePt t="5810" x="4595813" y="4181475"/>
          <p14:tracePt t="5818" x="4554538" y="4164013"/>
          <p14:tracePt t="5834" x="4486275" y="4130675"/>
          <p14:tracePt t="5851" x="4468813" y="4130675"/>
          <p14:tracePt t="5858" x="4425950" y="4121150"/>
          <p14:tracePt t="5866" x="4384675" y="4105275"/>
          <p14:tracePt t="5874" x="4359275" y="4105275"/>
          <p14:tracePt t="5882" x="4324350" y="4087813"/>
          <p14:tracePt t="5890" x="4281488" y="4087813"/>
          <p14:tracePt t="5897" x="4230688" y="4052888"/>
          <p14:tracePt t="5906" x="4187825" y="4037013"/>
          <p14:tracePt t="5914" x="4121150" y="4037013"/>
          <p14:tracePt t="5922" x="4060825" y="4027488"/>
          <p14:tracePt t="5930" x="4010025" y="4011613"/>
          <p14:tracePt t="5938" x="3941763" y="3976688"/>
          <p14:tracePt t="5954" x="3900488" y="3976688"/>
          <p14:tracePt t="5962" x="3890963" y="3960813"/>
          <p14:tracePt t="5970" x="3865563" y="3960813"/>
          <p14:tracePt t="5978" x="3814763" y="3960813"/>
          <p14:tracePt t="5986" x="3789363" y="3960813"/>
          <p14:tracePt t="5994" x="3721100" y="3943350"/>
          <p14:tracePt t="6002" x="3662363" y="3943350"/>
          <p14:tracePt t="6010" x="3576638" y="3943350"/>
          <p14:tracePt t="6018" x="3508375" y="3943350"/>
          <p14:tracePt t="6026" x="3482975" y="3943350"/>
          <p14:tracePt t="6035" x="3398838" y="3943350"/>
          <p14:tracePt t="6042" x="3338513" y="3943350"/>
          <p14:tracePt t="6051" x="3270250" y="3943350"/>
          <p14:tracePt t="6058" x="3186113" y="3943350"/>
          <p14:tracePt t="6066" x="3143250" y="3943350"/>
          <p14:tracePt t="6074" x="3100388" y="3943350"/>
          <p14:tracePt t="6082" x="3067050" y="3943350"/>
          <p14:tracePt t="6090" x="3024188" y="3943350"/>
          <p14:tracePt t="6098" x="2965450" y="3943350"/>
          <p14:tracePt t="6106" x="2930525" y="3943350"/>
          <p14:tracePt t="6119" x="2846388" y="3943350"/>
          <p14:tracePt t="6122" x="2786063" y="3943350"/>
          <p14:tracePt t="6130" x="2701925" y="3943350"/>
          <p14:tracePt t="6140" x="2641600" y="3943350"/>
          <p14:tracePt t="6146" x="2557463" y="3943350"/>
          <p14:tracePt t="6154" x="2506663" y="3943350"/>
          <p14:tracePt t="6162" x="2379663" y="3943350"/>
          <p14:tracePt t="6170" x="2293938" y="3943350"/>
          <p14:tracePt t="6178" x="2200275" y="3943350"/>
          <p14:tracePt t="6186" x="2116138" y="3943350"/>
          <p14:tracePt t="6194" x="2073275" y="3943350"/>
          <p14:tracePt t="6201" x="2022475" y="3943350"/>
          <p14:tracePt t="6210" x="2012950" y="3943350"/>
          <p14:tracePt t="6218" x="1997075" y="3943350"/>
          <p14:tracePt t="6258" x="1971675" y="3943350"/>
          <p14:tracePt t="6348" x="1962150" y="3943350"/>
          <p14:tracePt t="6356" x="1954213" y="3943350"/>
          <p14:tracePt t="6363" x="1920875" y="3968750"/>
          <p14:tracePt t="6379" x="1911350" y="3976688"/>
          <p14:tracePt t="6386" x="1903413" y="3986213"/>
          <p14:tracePt t="6394" x="1885950" y="4019550"/>
          <p14:tracePt t="6401" x="1868488" y="4044950"/>
          <p14:tracePt t="6458" x="1868488" y="4052888"/>
          <p14:tracePt t="6490" x="1868488" y="4079875"/>
          <p14:tracePt t="6507" x="1868488" y="4095750"/>
          <p14:tracePt t="6530" x="1868488" y="4105275"/>
          <p14:tracePt t="6538" x="1868488" y="4121150"/>
          <p14:tracePt t="6578" x="1868488" y="4146550"/>
          <p14:tracePt t="6634" x="1878013" y="4156075"/>
          <p14:tracePt t="6652" x="1885950" y="4156075"/>
          <p14:tracePt t="6658" x="1903413" y="4156075"/>
          <p14:tracePt t="6668" x="1911350" y="4156075"/>
          <p14:tracePt t="6675" x="1920875" y="4171950"/>
          <p14:tracePt t="6682" x="1936750" y="4171950"/>
          <p14:tracePt t="6691" x="1962150" y="4181475"/>
          <p14:tracePt t="6698" x="1971675" y="4181475"/>
          <p14:tracePt t="6706" x="2012950" y="4181475"/>
          <p14:tracePt t="6713" x="2030413" y="4197350"/>
          <p14:tracePt t="6721" x="2065338" y="4197350"/>
          <p14:tracePt t="6730" x="2116138" y="4224338"/>
          <p14:tracePt t="6737" x="2124075" y="4224338"/>
          <p14:tracePt t="6745" x="2149475" y="4224338"/>
          <p14:tracePt t="6754" x="2166938" y="4224338"/>
          <p14:tracePt t="6761" x="2208213" y="4224338"/>
          <p14:tracePt t="6770" x="2235200" y="4240213"/>
          <p14:tracePt t="6777" x="2243138" y="4240213"/>
          <p14:tracePt t="6786" x="2286000" y="4240213"/>
          <p14:tracePt t="6794" x="2319338" y="4257675"/>
          <p14:tracePt t="6801" x="2344738" y="4257675"/>
          <p14:tracePt t="6810" x="2370138" y="4257675"/>
          <p14:tracePt t="6858" x="2387600" y="4257675"/>
          <p14:tracePt t="6867" x="2438400" y="4257675"/>
          <p14:tracePt t="6874" x="2506663" y="4275138"/>
          <p14:tracePt t="6882" x="2565400" y="4275138"/>
          <p14:tracePt t="6891" x="2616200" y="4275138"/>
          <p14:tracePt t="6898" x="2676525" y="4275138"/>
          <p14:tracePt t="6907" x="2719388" y="4275138"/>
          <p14:tracePt t="6915" x="2770188" y="4275138"/>
          <p14:tracePt t="6923" x="2838450" y="4308475"/>
          <p14:tracePt t="6930" x="2846388" y="4308475"/>
          <p14:tracePt t="6947" x="2889250" y="4316413"/>
          <p14:tracePt t="6962" x="2897188" y="4316413"/>
          <p14:tracePt t="6971" x="2940050" y="4316413"/>
          <p14:tracePt t="6978" x="2965450" y="4316413"/>
          <p14:tracePt t="6986" x="3033713" y="4316413"/>
          <p14:tracePt t="6994" x="3059113" y="4316413"/>
          <p14:tracePt t="7003" x="3127375" y="4316413"/>
          <p14:tracePt t="7010" x="3186113" y="4316413"/>
          <p14:tracePt t="7019" x="3254375" y="4316413"/>
          <p14:tracePt t="7026" x="3338513" y="4316413"/>
          <p14:tracePt t="7036" x="3381375" y="4316413"/>
          <p14:tracePt t="7042" x="3441700" y="4316413"/>
          <p14:tracePt t="7059" x="3492500" y="4316413"/>
          <p14:tracePt t="7067" x="3500438" y="4316413"/>
          <p14:tracePt t="7075" x="3517900" y="4316413"/>
          <p14:tracePt t="7083" x="3551238" y="4316413"/>
          <p14:tracePt t="7091" x="3586163" y="4316413"/>
          <p14:tracePt t="7098" x="3644900" y="4316413"/>
          <p14:tracePt t="7108" x="3729038" y="4316413"/>
          <p14:tracePt t="7120" x="3814763" y="4316413"/>
          <p14:tracePt t="7123" x="3908425" y="4316413"/>
          <p14:tracePt t="7130" x="3992563" y="4316413"/>
          <p14:tracePt t="7138" x="4078288" y="4316413"/>
          <p14:tracePt t="7145" x="4146550" y="4316413"/>
          <p14:tracePt t="7154" x="4230688" y="4316413"/>
          <p14:tracePt t="7162" x="4273550" y="4316413"/>
          <p14:tracePt t="7170" x="4332288" y="4316413"/>
          <p14:tracePt t="7178" x="4400550" y="4316413"/>
          <p14:tracePt t="7186" x="4425950" y="4316413"/>
          <p14:tracePt t="7194" x="4476750" y="4316413"/>
          <p14:tracePt t="7201" x="4537075" y="4316413"/>
          <p14:tracePt t="7210" x="4579938" y="4316413"/>
          <p14:tracePt t="7217" x="4664075" y="4316413"/>
          <p14:tracePt t="7226" x="4783138" y="4316413"/>
          <p14:tracePt t="7234" x="4894263" y="4316413"/>
          <p14:tracePt t="7242" x="5064125" y="4316413"/>
          <p14:tracePt t="7251" x="5208588" y="4316413"/>
          <p14:tracePt t="7258" x="5353050" y="4316413"/>
          <p14:tracePt t="7266" x="5548313" y="4316413"/>
          <p14:tracePt t="7274" x="5667375" y="4316413"/>
          <p14:tracePt t="7282" x="5786438" y="4316413"/>
          <p14:tracePt t="7290" x="5870575" y="4308475"/>
          <p14:tracePt t="7298" x="5938838" y="4308475"/>
          <p14:tracePt t="7306" x="6007100" y="4291013"/>
          <p14:tracePt t="7314" x="6015038" y="4291013"/>
          <p14:tracePt t="7322" x="6057900" y="4291013"/>
          <p14:tracePt t="7330" x="6083300" y="4291013"/>
          <p14:tracePt t="7338" x="6142038" y="4291013"/>
          <p14:tracePt t="7346" x="6227763" y="4291013"/>
          <p14:tracePt t="7354" x="6321425" y="4291013"/>
          <p14:tracePt t="7362" x="6405563" y="4291013"/>
          <p14:tracePt t="7370" x="6524625" y="4291013"/>
          <p14:tracePt t="7378" x="6610350" y="4291013"/>
          <p14:tracePt t="7386" x="6669088" y="4291013"/>
          <p14:tracePt t="7394" x="6737350" y="4291013"/>
          <p14:tracePt t="7402" x="6762750" y="4291013"/>
          <p14:tracePt t="7410" x="6805613" y="4291013"/>
          <p14:tracePt t="7418" x="6823075" y="4291013"/>
          <p14:tracePt t="7435" x="6831013" y="4291013"/>
          <p14:tracePt t="7458" x="6848475" y="4291013"/>
          <p14:tracePt t="7467" x="6899275" y="4291013"/>
          <p14:tracePt t="7474" x="6983413" y="4291013"/>
          <p14:tracePt t="7482" x="7077075" y="4291013"/>
          <p14:tracePt t="7490" x="7137400" y="4291013"/>
          <p14:tracePt t="7498" x="7196138" y="4291013"/>
          <p14:tracePt t="7506" x="7246938" y="4291013"/>
          <p14:tracePt t="7514" x="7289800" y="4291013"/>
          <p14:tracePt t="7522" x="7307263" y="4291013"/>
          <p14:tracePt t="7530" x="7315200" y="4291013"/>
          <p14:tracePt t="7539" x="7340600" y="4291013"/>
          <p14:tracePt t="7651" x="7366000" y="4291013"/>
          <p14:tracePt t="7659" x="7383463" y="4283075"/>
          <p14:tracePt t="7691" x="7408863" y="4283075"/>
          <p14:tracePt t="7699" x="7434263" y="4283075"/>
          <p14:tracePt t="7707" x="7518400" y="4283075"/>
          <p14:tracePt t="7714" x="7604125" y="4283075"/>
          <p14:tracePt t="7721" x="7672388" y="4265613"/>
          <p14:tracePt t="7730" x="7731125" y="4265613"/>
          <p14:tracePt t="7739" x="7799388" y="4232275"/>
          <p14:tracePt t="7746" x="7832725" y="4232275"/>
          <p14:tracePt t="7754" x="7893050" y="4232275"/>
          <p14:tracePt t="7762" x="7900988" y="4232275"/>
          <p14:tracePt t="8139" x="7918450" y="4214813"/>
          <p14:tracePt t="8554" x="7943850" y="4240213"/>
          <p14:tracePt t="8561" x="7977188" y="4265613"/>
          <p14:tracePt t="8569" x="8004175" y="4316413"/>
          <p14:tracePt t="8577" x="8020050" y="4376738"/>
          <p14:tracePt t="8586" x="8020050" y="4394200"/>
          <p14:tracePt t="8593" x="8054975" y="4470400"/>
          <p14:tracePt t="8601" x="8062913" y="4478338"/>
          <p14:tracePt t="8609" x="8080375" y="4478338"/>
          <p14:tracePt t="8617" x="8131175" y="4478338"/>
          <p14:tracePt t="8625" x="8147050" y="4478338"/>
          <p14:tracePt t="8803" x="8156575" y="4495800"/>
          <p14:tracePt t="8834" x="8156575" y="4478338"/>
          <p14:tracePt t="8842" x="8156575" y="4452938"/>
          <p14:tracePt t="8852" x="8174038" y="4435475"/>
          <p14:tracePt t="8866" x="8181975" y="4427538"/>
          <p14:tracePt t="8874" x="8181975" y="4410075"/>
          <p14:tracePt t="8938" x="8181975" y="4402138"/>
          <p14:tracePt t="8946" x="8181975" y="4394200"/>
          <p14:tracePt t="8954" x="8181975" y="4376738"/>
          <p14:tracePt t="8962" x="8174038" y="4316413"/>
          <p14:tracePt t="8970" x="8131175" y="4308475"/>
          <p14:tracePt t="8978" x="8045450" y="4291013"/>
          <p14:tracePt t="8986" x="7943850" y="4232275"/>
          <p14:tracePt t="8994" x="7859713" y="4232275"/>
          <p14:tracePt t="9002" x="7766050" y="4206875"/>
          <p14:tracePt t="9010" x="7672388" y="4206875"/>
          <p14:tracePt t="9017" x="7629525" y="4206875"/>
          <p14:tracePt t="9026" x="7545388" y="4206875"/>
          <p14:tracePt t="9034" x="7485063" y="4206875"/>
          <p14:tracePt t="9042" x="7400925" y="4206875"/>
          <p14:tracePt t="9051" x="7307263" y="4206875"/>
          <p14:tracePt t="9058" x="7213600" y="4146550"/>
          <p14:tracePt t="9067" x="7145338" y="4146550"/>
          <p14:tracePt t="9074" x="7085013" y="4146550"/>
          <p14:tracePt t="9082" x="7034213" y="4156075"/>
          <p14:tracePt t="9090" x="6924675" y="4171950"/>
          <p14:tracePt t="9098" x="6813550" y="4171950"/>
          <p14:tracePt t="9105" x="6762750" y="4171950"/>
          <p14:tracePt t="9114" x="6661150" y="4171950"/>
          <p14:tracePt t="9121" x="6567488" y="4171950"/>
          <p14:tracePt t="9130" x="6524625" y="4171950"/>
          <p14:tracePt t="9137" x="6456363" y="4189413"/>
          <p14:tracePt t="9146" x="6448425" y="4189413"/>
          <p14:tracePt t="9154" x="6423025" y="4214813"/>
          <p14:tracePt t="9162" x="6405563" y="4214813"/>
          <p14:tracePt t="9170" x="6397625" y="4214813"/>
          <p14:tracePt t="9178" x="6372225" y="4214813"/>
          <p14:tracePt t="9186" x="6346825" y="4214813"/>
          <p14:tracePt t="9194" x="6296025" y="4214813"/>
          <p14:tracePt t="9201" x="6235700" y="4214813"/>
          <p14:tracePt t="9210" x="6151563" y="4214813"/>
          <p14:tracePt t="9217" x="6032500" y="4214813"/>
          <p14:tracePt t="9226" x="5946775" y="4214813"/>
          <p14:tracePt t="9234" x="5862638" y="4214813"/>
          <p14:tracePt t="9242" x="5794375" y="4214813"/>
          <p14:tracePt t="9250" x="5735638" y="4214813"/>
          <p14:tracePt t="9258" x="5708650" y="4214813"/>
          <p14:tracePt t="9267" x="5657850" y="4214813"/>
          <p14:tracePt t="9290" x="5649913" y="4214813"/>
          <p14:tracePt t="9306" x="5632450" y="4214813"/>
          <p14:tracePt t="9314" x="5599113" y="4214813"/>
          <p14:tracePt t="9321" x="5565775" y="4232275"/>
          <p14:tracePt t="9330" x="5556250" y="4249738"/>
          <p14:tracePt t="9338" x="5513388" y="4257675"/>
          <p14:tracePt t="9346" x="5472113" y="4257675"/>
          <p14:tracePt t="9354" x="5421313" y="4308475"/>
          <p14:tracePt t="9362" x="5368925" y="4325938"/>
          <p14:tracePt t="9370" x="5360988" y="4333875"/>
          <p14:tracePt t="9378" x="5335588" y="4351338"/>
          <p14:tracePt t="9386" x="5318125" y="4376738"/>
          <p14:tracePt t="9393" x="5310188" y="4394200"/>
          <p14:tracePt t="9402" x="5292725" y="4402138"/>
          <p14:tracePt t="9410" x="5284788" y="4410075"/>
          <p14:tracePt t="9417" x="5284788" y="4427538"/>
          <p14:tracePt t="9458" x="5284788" y="4435475"/>
          <p14:tracePt t="9467" x="5284788" y="4452938"/>
          <p14:tracePt t="9474" x="5284788" y="4478338"/>
          <p14:tracePt t="9482" x="5284788" y="4486275"/>
          <p14:tracePt t="9490" x="5284788" y="4513263"/>
          <p14:tracePt t="9498" x="5284788" y="4538663"/>
          <p14:tracePt t="9506" x="5292725" y="4572000"/>
          <p14:tracePt t="9514" x="5318125" y="4589463"/>
          <p14:tracePt t="9522" x="5327650" y="4597400"/>
          <p14:tracePt t="9530" x="5343525" y="4622800"/>
          <p14:tracePt t="9538" x="5368925" y="4640263"/>
          <p14:tracePt t="9546" x="5403850" y="4648200"/>
          <p14:tracePt t="9554" x="5446713" y="4683125"/>
          <p14:tracePt t="9562" x="5462588" y="4699000"/>
          <p14:tracePt t="9570" x="5472113" y="4708525"/>
          <p14:tracePt t="9578" x="5513388" y="4724400"/>
          <p14:tracePt t="9586" x="5565775" y="4767263"/>
          <p14:tracePt t="9594" x="5573713" y="4767263"/>
          <p14:tracePt t="9602" x="5616575" y="4784725"/>
          <p14:tracePt t="9610" x="5649913" y="4818063"/>
          <p14:tracePt t="9618" x="5675313" y="4818063"/>
          <p14:tracePt t="9626" x="5683250" y="4818063"/>
          <p14:tracePt t="9634" x="5708650" y="4818063"/>
          <p14:tracePt t="9642" x="5726113" y="4818063"/>
          <p14:tracePt t="9651" x="5768975" y="4843463"/>
          <p14:tracePt t="9658" x="5794375" y="4843463"/>
          <p14:tracePt t="9668" x="5853113" y="4843463"/>
          <p14:tracePt t="9674" x="5905500" y="4843463"/>
          <p14:tracePt t="9682" x="5946775" y="4843463"/>
          <p14:tracePt t="9690" x="6015038" y="4843463"/>
          <p14:tracePt t="9698" x="6057900" y="4843463"/>
          <p14:tracePt t="9706" x="6116638" y="4843463"/>
          <p14:tracePt t="9714" x="6202363" y="4843463"/>
          <p14:tracePt t="9722" x="6296025" y="4843463"/>
          <p14:tracePt t="9730" x="6380163" y="4843463"/>
          <p14:tracePt t="9738" x="6499225" y="4843463"/>
          <p14:tracePt t="9746" x="6559550" y="4843463"/>
          <p14:tracePt t="9755" x="6643688" y="4843463"/>
          <p14:tracePt t="9762" x="6704013" y="4843463"/>
          <p14:tracePt t="9770" x="6797675" y="4835525"/>
          <p14:tracePt t="9778" x="6823075" y="4818063"/>
          <p14:tracePt t="9786" x="6889750" y="4818063"/>
          <p14:tracePt t="9794" x="6950075" y="4818063"/>
          <p14:tracePt t="9802" x="7018338" y="4818063"/>
          <p14:tracePt t="9810" x="7059613" y="4818063"/>
          <p14:tracePt t="9817" x="7145338" y="4818063"/>
          <p14:tracePt t="9826" x="7239000" y="4802188"/>
          <p14:tracePt t="9834" x="7383463" y="4759325"/>
          <p14:tracePt t="9842" x="7477125" y="4759325"/>
          <p14:tracePt t="9851" x="7518400" y="4759325"/>
          <p14:tracePt t="9858" x="7586663" y="4741863"/>
          <p14:tracePt t="9868" x="7646988" y="4741863"/>
          <p14:tracePt t="9874" x="7697788" y="4724400"/>
          <p14:tracePt t="9882" x="7740650" y="4724400"/>
          <p14:tracePt t="9890" x="7824788" y="4708525"/>
          <p14:tracePt t="9898" x="7893050" y="4708525"/>
          <p14:tracePt t="9906" x="7935913" y="4673600"/>
          <p14:tracePt t="9914" x="8004175" y="4673600"/>
          <p14:tracePt t="9922" x="8088313" y="4673600"/>
          <p14:tracePt t="9930" x="8207375" y="4657725"/>
          <p14:tracePt t="9938" x="8318500" y="4657725"/>
          <p14:tracePt t="9946" x="8410575" y="4640263"/>
          <p14:tracePt t="9954" x="8504238" y="4622800"/>
          <p14:tracePt t="9962" x="8623300" y="4622800"/>
          <p14:tracePt t="9970" x="8716963" y="4579938"/>
          <p14:tracePt t="9978" x="8810625" y="4564063"/>
          <p14:tracePt t="9986" x="8894763" y="4564063"/>
          <p14:tracePt t="9994" x="8963025" y="4546600"/>
          <p14:tracePt t="10002" x="9056688" y="4529138"/>
          <p14:tracePt t="10010" x="9142413" y="4529138"/>
          <p14:tracePt t="10018" x="9201150" y="4529138"/>
          <p14:tracePt t="10026" x="9269413" y="4529138"/>
          <p14:tracePt t="10034" x="9328150" y="4529138"/>
          <p14:tracePt t="10042" x="9380538" y="4529138"/>
          <p14:tracePt t="10051" x="9405938" y="4529138"/>
          <p14:tracePt t="10058" x="9413875" y="4521200"/>
          <p14:tracePt t="10068" x="9431338" y="4503738"/>
          <p14:tracePt t="10114" x="9439275" y="4503738"/>
          <p14:tracePt t="10122" x="9456738" y="4503738"/>
          <p14:tracePt t="10130" x="9464675" y="4495800"/>
          <p14:tracePt t="10138" x="9507538" y="4478338"/>
          <p14:tracePt t="10146" x="9532938" y="4478338"/>
          <p14:tracePt t="10154" x="9575800" y="4478338"/>
          <p14:tracePt t="10162" x="9626600" y="4445000"/>
          <p14:tracePt t="10178" x="9634538" y="4435475"/>
          <p14:tracePt t="10210" x="9634538" y="4419600"/>
          <p14:tracePt t="10218" x="9634538" y="4384675"/>
          <p14:tracePt t="10242" x="9634538" y="4368800"/>
          <p14:tracePt t="10266" x="9634538" y="4359275"/>
          <p14:tracePt t="10274" x="9609138" y="4359275"/>
          <p14:tracePt t="10282" x="9566275" y="4359275"/>
          <p14:tracePt t="10290" x="9498013" y="4359275"/>
          <p14:tracePt t="10298" x="9439275" y="4359275"/>
          <p14:tracePt t="10306" x="9328150" y="4359275"/>
          <p14:tracePt t="10314" x="9244013" y="4359275"/>
          <p14:tracePt t="10322" x="9099550" y="4368800"/>
          <p14:tracePt t="10330" x="8955088" y="4368800"/>
          <p14:tracePt t="10338" x="8777288" y="4394200"/>
          <p14:tracePt t="10346" x="8605838" y="4410075"/>
          <p14:tracePt t="10355" x="8402638" y="4435475"/>
          <p14:tracePt t="10362" x="8232775" y="4478338"/>
          <p14:tracePt t="10370" x="8004175" y="4478338"/>
          <p14:tracePt t="10378" x="7859713" y="4478338"/>
          <p14:tracePt t="10386" x="7715250" y="4478338"/>
          <p14:tracePt t="10394" x="7654925" y="4478338"/>
          <p14:tracePt t="10402" x="7586663" y="4478338"/>
          <p14:tracePt t="10410" x="7527925" y="4478338"/>
          <p14:tracePt t="10418" x="7459663" y="4478338"/>
          <p14:tracePt t="10426" x="7416800" y="4478338"/>
          <p14:tracePt t="10434" x="7358063" y="4478338"/>
          <p14:tracePt t="10442" x="7289800" y="4478338"/>
          <p14:tracePt t="10451" x="7264400" y="4478338"/>
          <p14:tracePt t="10458" x="7196138" y="4478338"/>
          <p14:tracePt t="10468" x="7119938" y="4478338"/>
          <p14:tracePt t="10474" x="7000875" y="4478338"/>
          <p14:tracePt t="10482" x="6881813" y="4478338"/>
          <p14:tracePt t="10490" x="6745288" y="4478338"/>
          <p14:tracePt t="10498" x="6600825" y="4478338"/>
          <p14:tracePt t="10506" x="6456363" y="4478338"/>
          <p14:tracePt t="10514" x="6372225" y="4478338"/>
          <p14:tracePt t="10522" x="6338888" y="4478338"/>
          <p14:tracePt t="10530" x="6296025" y="4478338"/>
          <p14:tracePt t="10538" x="6286500" y="4478338"/>
          <p14:tracePt t="10546" x="6270625" y="4478338"/>
          <p14:tracePt t="10554" x="6227763" y="4478338"/>
          <p14:tracePt t="10562" x="6219825" y="4478338"/>
          <p14:tracePt t="10570" x="6194425" y="4478338"/>
          <p14:tracePt t="10578" x="6151563" y="4478338"/>
          <p14:tracePt t="10586" x="6116638" y="4478338"/>
          <p14:tracePt t="10594" x="6075363" y="4478338"/>
          <p14:tracePt t="10602" x="6015038" y="4478338"/>
          <p14:tracePt t="10610" x="5981700" y="4478338"/>
          <p14:tracePt t="10618" x="5921375" y="4495800"/>
          <p14:tracePt t="10626" x="5827713" y="4495800"/>
          <p14:tracePt t="10634" x="5802313" y="4513263"/>
          <p14:tracePt t="10641" x="5743575" y="4513263"/>
          <p14:tracePt t="10651" x="5726113" y="4513263"/>
          <p14:tracePt t="10682" x="5700713" y="4521200"/>
          <p14:tracePt t="10690" x="5692775" y="4521200"/>
          <p14:tracePt t="10698" x="5667375" y="4521200"/>
          <p14:tracePt t="10706" x="5616575" y="4521200"/>
          <p14:tracePt t="10714" x="5591175" y="4554538"/>
          <p14:tracePt t="10722" x="5556250" y="4554538"/>
          <p14:tracePt t="10730" x="5530850" y="4572000"/>
          <p14:tracePt t="10738" x="5487988" y="4579938"/>
          <p14:tracePt t="10746" x="5437188" y="4597400"/>
          <p14:tracePt t="10754" x="5411788" y="4630738"/>
          <p14:tracePt t="10762" x="5378450" y="4648200"/>
          <p14:tracePt t="10770" x="5368925" y="4657725"/>
          <p14:tracePt t="10900" x="5353050" y="4665663"/>
          <p14:tracePt t="10939" x="5360988" y="4699000"/>
          <p14:tracePt t="10962" x="5386388" y="4708525"/>
          <p14:tracePt t="10970" x="5403850" y="4708525"/>
          <p14:tracePt t="10978" x="5411788" y="4708525"/>
          <p14:tracePt t="10986" x="5454650" y="4724400"/>
          <p14:tracePt t="10994" x="5462588" y="4733925"/>
          <p14:tracePt t="11002" x="5487988" y="4733925"/>
          <p14:tracePt t="11010" x="5538788" y="4767263"/>
          <p14:tracePt t="11017" x="5607050" y="4802188"/>
          <p14:tracePt t="11026" x="5616575" y="4810125"/>
          <p14:tracePt t="11034" x="5616575" y="4852988"/>
          <p14:tracePt t="11042" x="5616575" y="4919663"/>
          <p14:tracePt t="11051" x="5616575" y="4946650"/>
          <p14:tracePt t="11074" x="5616575" y="4954588"/>
          <p14:tracePt t="11291" x="5632450" y="4954588"/>
          <p14:tracePt t="11322" x="5641975" y="4954588"/>
          <p14:tracePt t="11338" x="5641975" y="4979988"/>
          <p14:tracePt t="11346" x="5624513" y="5030788"/>
          <p14:tracePt t="11354" x="5591175" y="5081588"/>
          <p14:tracePt t="11362" x="5573713" y="5124450"/>
          <p14:tracePt t="11370" x="5556250" y="5157788"/>
          <p14:tracePt t="11426" x="5548313" y="5157788"/>
          <p14:tracePt t="11442" x="5522913" y="5167313"/>
          <p14:tracePt t="11450" x="5472113" y="5167313"/>
          <p14:tracePt t="11458" x="5429250" y="5183188"/>
          <p14:tracePt t="11467" x="5360988" y="5183188"/>
          <p14:tracePt t="11474" x="5276850" y="5183188"/>
          <p14:tracePt t="11482" x="5233988" y="5183188"/>
          <p14:tracePt t="11490" x="5191125" y="5183188"/>
          <p14:tracePt t="11498" x="5165725" y="5183188"/>
          <p14:tracePt t="11546" x="5148263" y="5183188"/>
          <p14:tracePt t="11554" x="5140325" y="5183188"/>
          <p14:tracePt t="11562" x="5097463" y="5183188"/>
          <p14:tracePt t="11571" x="5054600" y="5183188"/>
          <p14:tracePt t="11578" x="4987925" y="5183188"/>
          <p14:tracePt t="11586" x="4927600" y="5183188"/>
          <p14:tracePt t="11594" x="4894263" y="5183188"/>
          <p14:tracePt t="11602" x="4851400" y="5183188"/>
          <p14:tracePt t="11610" x="4826000" y="5183188"/>
          <p14:tracePt t="11617" x="4783138" y="5183188"/>
          <p14:tracePt t="11626" x="4749800" y="5183188"/>
          <p14:tracePt t="11634" x="4706938" y="5183188"/>
          <p14:tracePt t="11650" x="4699000" y="5183188"/>
          <p14:tracePt t="11668" x="4656138" y="5183188"/>
          <p14:tracePt t="11674" x="4638675" y="5183188"/>
          <p14:tracePt t="11682" x="4630738" y="5183188"/>
          <p14:tracePt t="11690" x="4587875" y="5183188"/>
          <p14:tracePt t="11698" x="4579938" y="5183188"/>
          <p14:tracePt t="11706" x="4537075" y="5175250"/>
          <p14:tracePt t="11714" x="4486275" y="5175250"/>
          <p14:tracePt t="11722" x="4425950" y="5175250"/>
          <p14:tracePt t="11730" x="4341813" y="5175250"/>
          <p14:tracePt t="11738" x="4273550" y="5141913"/>
          <p14:tracePt t="11746" x="4248150" y="5141913"/>
          <p14:tracePt t="11754" x="4179888" y="5141913"/>
          <p14:tracePt t="11762" x="4121150" y="5141913"/>
          <p14:tracePt t="11770" x="4086225" y="5141913"/>
          <p14:tracePt t="11778" x="4044950" y="5141913"/>
          <p14:tracePt t="11786" x="4035425" y="5141913"/>
          <p14:tracePt t="11859" x="4017963" y="5141913"/>
          <p14:tracePt t="11874" x="4010025" y="5141913"/>
          <p14:tracePt t="11883" x="3984625" y="5141913"/>
          <p14:tracePt t="11891" x="3933825" y="5124450"/>
          <p14:tracePt t="11906" x="3908425" y="5124450"/>
          <p14:tracePt t="11914" x="3883025" y="5124450"/>
          <p14:tracePt t="11921" x="3814763" y="5132388"/>
          <p14:tracePt t="11929" x="3789363" y="5132388"/>
          <p14:tracePt t="11937" x="3703638" y="5132388"/>
          <p14:tracePt t="11946" x="3636963" y="5149850"/>
          <p14:tracePt t="11953" x="3551238" y="5149850"/>
          <p14:tracePt t="11961" x="3492500" y="5149850"/>
          <p14:tracePt t="11970" x="3424238" y="5149850"/>
          <p14:tracePt t="11977" x="3338513" y="5149850"/>
          <p14:tracePt t="11986" x="3297238" y="5167313"/>
          <p14:tracePt t="11993" x="3244850" y="5167313"/>
          <p14:tracePt t="12002" x="3186113" y="5167313"/>
          <p14:tracePt t="12010" x="3135313" y="5167313"/>
          <p14:tracePt t="12017" x="3092450" y="5167313"/>
          <p14:tracePt t="12025" x="3084513" y="5167313"/>
          <p14:tracePt t="12042" x="3059113" y="5183188"/>
          <p14:tracePt t="12482" x="3024188" y="5183188"/>
          <p14:tracePt t="12490" x="2940050" y="5183188"/>
          <p14:tracePt t="12498" x="2930525" y="5183188"/>
          <p14:tracePt t="12553" x="2922588" y="5192713"/>
          <p14:tracePt t="12561" x="2905125" y="5218113"/>
          <p14:tracePt t="12577" x="2889250" y="5251450"/>
          <p14:tracePt t="12586" x="2863850" y="5276850"/>
          <p14:tracePt t="12707" x="2863850" y="5294313"/>
          <p14:tracePt t="12987" x="2846388" y="5319713"/>
          <p14:tracePt t="13010" x="2838450" y="5327650"/>
          <p14:tracePt t="13018" x="2811463" y="5353050"/>
          <p14:tracePt t="13041" x="2795588" y="5370513"/>
          <p14:tracePt t="13057" x="2795588" y="5395913"/>
          <p14:tracePt t="13164" x="2803525" y="5405438"/>
          <p14:tracePt t="13179" x="2811463" y="5405438"/>
          <p14:tracePt t="13186" x="2820988" y="5405438"/>
          <p14:tracePt t="13194" x="2838450" y="5405438"/>
          <p14:tracePt t="13202" x="2846388" y="5405438"/>
          <p14:tracePt t="13217" x="2863850" y="5405438"/>
          <p14:tracePt t="13233" x="2889250" y="5405438"/>
          <p14:tracePt t="13241" x="2914650" y="5405438"/>
          <p14:tracePt t="13249" x="2940050" y="5405438"/>
          <p14:tracePt t="13257" x="2973388" y="5387975"/>
          <p14:tracePt t="13266" x="2998788" y="5387975"/>
          <p14:tracePt t="13273" x="3008313" y="5370513"/>
          <p14:tracePt t="13281" x="3049588" y="5345113"/>
          <p14:tracePt t="13289" x="3067050" y="5327650"/>
          <p14:tracePt t="13297" x="3100388" y="5319713"/>
          <p14:tracePt t="13305" x="3135313" y="5302250"/>
          <p14:tracePt t="13314" x="3186113" y="5268913"/>
          <p14:tracePt t="13321" x="3211513" y="5260975"/>
          <p14:tracePt t="13329" x="3236913" y="5260975"/>
          <p14:tracePt t="13337" x="3270250" y="5243513"/>
          <p14:tracePt t="13346" x="3297238" y="5226050"/>
          <p14:tracePt t="13353" x="3305175" y="5226050"/>
          <p14:tracePt t="13369" x="3322638" y="5218113"/>
          <p14:tracePt t="13377" x="3330575" y="5200650"/>
          <p14:tracePt t="13386" x="3348038" y="5192713"/>
          <p14:tracePt t="13691" x="3355975" y="5183188"/>
          <p14:tracePt t="13699" x="3363913" y="5167313"/>
          <p14:tracePt t="13706" x="3406775" y="5149850"/>
          <p14:tracePt t="13714" x="3424238" y="5124450"/>
          <p14:tracePt t="13722" x="3475038" y="5091113"/>
          <p14:tracePt t="13730" x="3517900" y="5064125"/>
          <p14:tracePt t="13737" x="3586163" y="5030788"/>
          <p14:tracePt t="13746" x="3713163" y="4962525"/>
          <p14:tracePt t="13753" x="3781425" y="4946650"/>
          <p14:tracePt t="13762" x="3848100" y="4911725"/>
          <p14:tracePt t="13770" x="3951288" y="4852988"/>
          <p14:tracePt t="13778" x="4044950" y="4835525"/>
          <p14:tracePt t="13786" x="4103688" y="4818063"/>
          <p14:tracePt t="13794" x="4154488" y="4784725"/>
          <p14:tracePt t="13802" x="4197350" y="4775200"/>
          <p14:tracePt t="13810" x="4214813" y="4759325"/>
          <p14:tracePt t="13817" x="4240213" y="4759325"/>
          <p14:tracePt t="13826" x="4265613" y="4759325"/>
          <p14:tracePt t="13833" x="4291013" y="4759325"/>
          <p14:tracePt t="13842" x="4375150" y="4759325"/>
          <p14:tracePt t="13850" x="4460875" y="4759325"/>
          <p14:tracePt t="13858" x="4638675" y="4759325"/>
          <p14:tracePt t="13867" x="4808538" y="4759325"/>
          <p14:tracePt t="13874" x="5003800" y="4759325"/>
          <p14:tracePt t="13882" x="5199063" y="4759325"/>
          <p14:tracePt t="13890" x="5368925" y="4759325"/>
          <p14:tracePt t="13898" x="5513388" y="4759325"/>
          <p14:tracePt t="13906" x="5718175" y="4716463"/>
          <p14:tracePt t="13914" x="5811838" y="4699000"/>
          <p14:tracePt t="13922" x="5905500" y="4657725"/>
          <p14:tracePt t="13930" x="5972175" y="4640263"/>
          <p14:tracePt t="13938" x="6015038" y="4605338"/>
          <p14:tracePt t="13953" x="6032500" y="4597400"/>
          <p14:tracePt t="14075" x="6015038" y="4579938"/>
          <p14:tracePt t="14086" x="5997575" y="4579938"/>
          <p14:tracePt t="14098" x="5989638" y="4579938"/>
          <p14:tracePt t="14106" x="5981700" y="4579938"/>
          <p14:tracePt t="14122" x="5946775" y="4579938"/>
          <p14:tracePt t="14138" x="5921375" y="4572000"/>
          <p14:tracePt t="14146" x="5837238" y="4529138"/>
          <p14:tracePt t="14154" x="5786438" y="4529138"/>
          <p14:tracePt t="14162" x="5675313" y="4513263"/>
          <p14:tracePt t="14170" x="5556250" y="4495800"/>
          <p14:tracePt t="14178" x="5446713" y="4495800"/>
          <p14:tracePt t="14186" x="5292725" y="4478338"/>
          <p14:tracePt t="14194" x="5157788" y="4478338"/>
          <p14:tracePt t="14202" x="5038725" y="4478338"/>
          <p14:tracePt t="14210" x="4894263" y="4478338"/>
          <p14:tracePt t="14218" x="4749800" y="4478338"/>
          <p14:tracePt t="14226" x="4664075" y="4478338"/>
          <p14:tracePt t="14233" x="4605338" y="4478338"/>
          <p14:tracePt t="14242" x="4537075" y="4478338"/>
          <p14:tracePt t="14250" x="4476750" y="4478338"/>
          <p14:tracePt t="14258" x="4400550" y="4521200"/>
          <p14:tracePt t="14267" x="4359275" y="4521200"/>
          <p14:tracePt t="14274" x="4291013" y="4529138"/>
          <p14:tracePt t="14282" x="4248150" y="4546600"/>
          <p14:tracePt t="14290" x="4222750" y="4546600"/>
          <p14:tracePt t="14298" x="4187825" y="4564063"/>
          <p14:tracePt t="14362" x="4187825" y="4572000"/>
          <p14:tracePt t="14369" x="4187825" y="4589463"/>
          <p14:tracePt t="14386" x="4187825" y="4614863"/>
          <p14:tracePt t="14394" x="4187825" y="4640263"/>
          <p14:tracePt t="14402" x="4187825" y="4657725"/>
          <p14:tracePt t="14410" x="4187825" y="4665663"/>
          <p14:tracePt t="14417" x="4187825" y="4673600"/>
          <p14:tracePt t="14538" x="4187825" y="4699000"/>
          <p14:tracePt t="14554" x="4187825" y="4716463"/>
          <p14:tracePt t="14562" x="4162425" y="4741863"/>
          <p14:tracePt t="14570" x="4111625" y="4759325"/>
          <p14:tracePt t="14578" x="4070350" y="4792663"/>
          <p14:tracePt t="14586" x="4017963" y="4802188"/>
          <p14:tracePt t="14594" x="3933825" y="4818063"/>
          <p14:tracePt t="14602" x="3865563" y="4835525"/>
          <p14:tracePt t="14610" x="3822700" y="4868863"/>
          <p14:tracePt t="14617" x="3771900" y="4868863"/>
          <p14:tracePt t="14626" x="3713163" y="4886325"/>
          <p14:tracePt t="14633" x="3644900" y="4903788"/>
          <p14:tracePt t="14642" x="3517900" y="4962525"/>
          <p14:tracePt t="14650" x="3457575" y="4979988"/>
          <p14:tracePt t="14658" x="3297238" y="5073650"/>
          <p14:tracePt t="14667" x="3270250" y="5073650"/>
          <p14:tracePt t="14674" x="3262313" y="5073650"/>
          <p14:tracePt t="14851" x="3279775" y="5099050"/>
          <p14:tracePt t="14859" x="3373438" y="5149850"/>
          <p14:tracePt t="14870" x="3432175" y="5149850"/>
          <p14:tracePt t="14875" x="3482975" y="5167313"/>
          <p14:tracePt t="14882" x="3508375" y="5167313"/>
          <p14:tracePt t="14890" x="3517900" y="5167313"/>
          <p14:tracePt t="14898" x="3517900" y="5149850"/>
          <p14:tracePt t="14906" x="3500438" y="5124450"/>
          <p14:tracePt t="14913" x="3414713" y="5091113"/>
          <p14:tracePt t="14922" x="3297238" y="5091113"/>
          <p14:tracePt t="14929" x="3100388" y="5091113"/>
          <p14:tracePt t="14938" x="2897188" y="5091113"/>
          <p14:tracePt t="14946" x="2676525" y="5091113"/>
          <p14:tracePt t="14953" x="2481263" y="5091113"/>
          <p14:tracePt t="14962" x="2311400" y="5091113"/>
          <p14:tracePt t="14970" x="2106613" y="5064125"/>
          <p14:tracePt t="14978" x="2012950" y="5048250"/>
          <p14:tracePt t="14986" x="2005013" y="5048250"/>
          <p14:tracePt t="14994" x="1962150" y="5030788"/>
          <p14:tracePt t="15018" x="1946275" y="5022850"/>
          <p14:tracePt t="15026" x="1936750" y="5013325"/>
          <p14:tracePt t="15033" x="1920875" y="4997450"/>
          <p14:tracePt t="15042" x="1911350" y="4987925"/>
          <p14:tracePt t="15050" x="1868488" y="4946650"/>
          <p14:tracePt t="15058" x="1860550" y="4929188"/>
          <p14:tracePt t="15067" x="1776413" y="4903788"/>
          <p14:tracePt t="15074" x="1708150" y="4868863"/>
          <p14:tracePt t="15083" x="1682750" y="4835525"/>
          <p14:tracePt t="15090" x="1631950" y="4818063"/>
          <p14:tracePt t="15098" x="1579563" y="4784725"/>
          <p14:tracePt t="15106" x="1520825" y="4767263"/>
          <p14:tracePt t="15114" x="1470025" y="4759325"/>
          <p14:tracePt t="15121" x="1427163" y="4741863"/>
          <p14:tracePt t="15130" x="1393825" y="4708525"/>
          <p14:tracePt t="15138" x="1384300" y="4708525"/>
          <p14:tracePt t="15146" x="1343025" y="4699000"/>
          <p14:tracePt t="15153" x="1333500" y="4683125"/>
          <p14:tracePt t="15162" x="1290638" y="4683125"/>
          <p14:tracePt t="15170" x="1274763" y="4673600"/>
          <p14:tracePt t="15178" x="1265238" y="4673600"/>
          <p14:tracePt t="15356" x="1282700" y="4673600"/>
          <p14:tracePt t="15371" x="1290638" y="4673600"/>
          <p14:tracePt t="15467" x="1308100" y="4657725"/>
          <p14:tracePt t="15475" x="1333500" y="4630738"/>
          <p14:tracePt t="15486" x="1343025" y="4622800"/>
          <p14:tracePt t="15499" x="1368425" y="4597400"/>
          <p14:tracePt t="15505" x="1384300" y="4579938"/>
          <p14:tracePt t="15514" x="1393825" y="4572000"/>
          <p14:tracePt t="15529" x="1409700" y="4554538"/>
          <p14:tracePt t="15537" x="1419225" y="4529138"/>
          <p14:tracePt t="15546" x="1435100" y="4521200"/>
          <p14:tracePt t="15553" x="1477963" y="4486275"/>
          <p14:tracePt t="15562" x="1520825" y="4478338"/>
          <p14:tracePt t="15570" x="1563688" y="4478338"/>
          <p14:tracePt t="15577" x="1614488" y="4445000"/>
          <p14:tracePt t="15586" x="1682750" y="4410075"/>
          <p14:tracePt t="15594" x="1690688" y="4410075"/>
          <p14:tracePt t="15602" x="1724025" y="4394200"/>
          <p14:tracePt t="16035" x="1733550" y="4402138"/>
          <p14:tracePt t="16083" x="1733550" y="4410075"/>
          <p14:tracePt t="16099" x="1733550" y="4427538"/>
          <p14:tracePt t="16146" x="1716088" y="4427538"/>
          <p14:tracePt t="16154" x="1708150" y="4435475"/>
          <p14:tracePt t="16275" x="1690688" y="4435475"/>
          <p14:tracePt t="16292" x="1682750" y="4445000"/>
          <p14:tracePt t="16435" x="1665288" y="4445000"/>
          <p14:tracePt t="16443" x="1665288" y="4435475"/>
          <p14:tracePt t="16452" x="1665288" y="4419600"/>
          <p14:tracePt t="16458" x="1665288" y="4410075"/>
          <p14:tracePt t="16467" x="1665288" y="4384675"/>
          <p14:tracePt t="16473" x="1665288" y="4368800"/>
          <p14:tracePt t="16483" x="1665288" y="4359275"/>
          <p14:tracePt t="16490" x="1665288" y="4341813"/>
          <p14:tracePt t="16498" x="1665288" y="4316413"/>
          <p14:tracePt t="16506" x="1665288" y="4308475"/>
          <p14:tracePt t="16514" x="1665288" y="4283075"/>
          <p14:tracePt t="16521" x="1665288" y="4240213"/>
          <p14:tracePt t="16530" x="1665288" y="4224338"/>
          <p14:tracePt t="16546" x="1665288" y="4214813"/>
          <p14:tracePt t="16553" x="1673225" y="4171950"/>
          <p14:tracePt t="16562" x="1673225" y="4156075"/>
          <p14:tracePt t="16570" x="1673225" y="4146550"/>
          <p14:tracePt t="16578" x="1673225" y="4105275"/>
          <p14:tracePt t="16586" x="1673225" y="4095750"/>
          <p14:tracePt t="16594" x="1673225" y="4052888"/>
          <p14:tracePt t="16602" x="1690688" y="4044950"/>
          <p14:tracePt t="16610" x="1698625" y="4027488"/>
          <p14:tracePt t="16625" x="1708150" y="4019550"/>
          <p14:tracePt t="16642" x="1724025" y="4002088"/>
          <p14:tracePt t="16649" x="1724025" y="3994150"/>
          <p14:tracePt t="16690" x="1733550" y="3976688"/>
          <p14:tracePt t="16698" x="1749425" y="3976688"/>
          <p14:tracePt t="16706" x="1776413" y="3976688"/>
          <p14:tracePt t="16714" x="1835150" y="3968750"/>
          <p14:tracePt t="16722" x="1868488" y="3968750"/>
          <p14:tracePt t="16730" x="1928813" y="3968750"/>
          <p14:tracePt t="16738" x="1987550" y="3968750"/>
          <p14:tracePt t="16745" x="2038350" y="3968750"/>
          <p14:tracePt t="16753" x="2081213" y="3968750"/>
          <p14:tracePt t="16761" x="2124075" y="3968750"/>
          <p14:tracePt t="16770" x="2157413" y="3968750"/>
          <p14:tracePt t="16778" x="2217738" y="3968750"/>
          <p14:tracePt t="16786" x="2243138" y="3968750"/>
          <p14:tracePt t="16793" x="2293938" y="3968750"/>
          <p14:tracePt t="16802" x="2319338" y="3968750"/>
          <p14:tracePt t="16809" x="2344738" y="3951288"/>
          <p14:tracePt t="17041" x="2319338" y="3951288"/>
          <p14:tracePt t="17049" x="2286000" y="3935413"/>
          <p14:tracePt t="17057" x="2225675" y="3935413"/>
          <p14:tracePt t="17065" x="2192338" y="3908425"/>
          <p14:tracePt t="17073" x="2149475" y="3908425"/>
          <p14:tracePt t="17082" x="2106613" y="3892550"/>
          <p14:tracePt t="17089" x="2073275" y="3892550"/>
          <p14:tracePt t="17099" x="2047875" y="3892550"/>
          <p14:tracePt t="17106" x="2022475" y="3892550"/>
          <p14:tracePt t="17113" x="2012950" y="3892550"/>
          <p14:tracePt t="17121" x="1997075" y="3892550"/>
          <p14:tracePt t="17137" x="1987550" y="3892550"/>
          <p14:tracePt t="17274" x="1971675" y="3892550"/>
          <p14:tracePt t="17282" x="1962150" y="3892550"/>
          <p14:tracePt t="17298" x="1946275" y="3908425"/>
          <p14:tracePt t="17305" x="1936750" y="3917950"/>
          <p14:tracePt t="17321" x="1911350" y="3935413"/>
          <p14:tracePt t="17337" x="1893888" y="3935413"/>
          <p14:tracePt t="17346" x="1885950" y="3943350"/>
          <p14:tracePt t="17378" x="1878013" y="3951288"/>
          <p14:tracePt t="17402" x="1878013" y="3968750"/>
          <p14:tracePt t="17409" x="1878013" y="3976688"/>
          <p14:tracePt t="17418" x="1878013" y="4002088"/>
          <p14:tracePt t="17425" x="1860550" y="4019550"/>
          <p14:tracePt t="17434" x="1860550" y="4027488"/>
          <p14:tracePt t="17442" x="1860550" y="4044950"/>
          <p14:tracePt t="17449" x="1852613" y="4070350"/>
          <p14:tracePt t="17466" x="1852613" y="4079875"/>
          <p14:tracePt t="17514" x="1852613" y="4095750"/>
          <p14:tracePt t="17522" x="1852613" y="4105275"/>
          <p14:tracePt t="17546" x="1852613" y="4113213"/>
          <p14:tracePt t="17553" x="1852613" y="4130675"/>
          <p14:tracePt t="17562" x="1852613" y="4138613"/>
          <p14:tracePt t="17570" x="1852613" y="4156075"/>
          <p14:tracePt t="17586" x="1878013" y="4164013"/>
          <p14:tracePt t="17594" x="1893888" y="4181475"/>
          <p14:tracePt t="17602" x="1936750" y="4206875"/>
          <p14:tracePt t="17610" x="1979613" y="4224338"/>
          <p14:tracePt t="17618" x="2030413" y="4240213"/>
          <p14:tracePt t="17626" x="2090738" y="4257675"/>
          <p14:tracePt t="17633" x="2141538" y="4283075"/>
          <p14:tracePt t="17642" x="2200275" y="4300538"/>
          <p14:tracePt t="17650" x="2217738" y="4300538"/>
          <p14:tracePt t="17658" x="2268538" y="4300538"/>
          <p14:tracePt t="17666" x="2362200" y="4316413"/>
          <p14:tracePt t="17674" x="2420938" y="4316413"/>
          <p14:tracePt t="17683" x="2532063" y="4316413"/>
          <p14:tracePt t="17690" x="2616200" y="4316413"/>
          <p14:tracePt t="17698" x="2709863" y="4316413"/>
          <p14:tracePt t="17706" x="2770188" y="4316413"/>
          <p14:tracePt t="17714" x="2854325" y="4316413"/>
          <p14:tracePt t="17722" x="2940050" y="4316413"/>
          <p14:tracePt t="17730" x="3008313" y="4316413"/>
          <p14:tracePt t="17738" x="3067050" y="4333875"/>
          <p14:tracePt t="17746" x="3160713" y="4333875"/>
          <p14:tracePt t="17754" x="3305175" y="4376738"/>
          <p14:tracePt t="17762" x="3398838" y="4376738"/>
          <p14:tracePt t="17770" x="3482975" y="4376738"/>
          <p14:tracePt t="17778" x="3594100" y="4376738"/>
          <p14:tracePt t="17786" x="3713163" y="4376738"/>
          <p14:tracePt t="17794" x="3797300" y="4376738"/>
          <p14:tracePt t="17803" x="3941763" y="4376738"/>
          <p14:tracePt t="17810" x="3992563" y="4376738"/>
          <p14:tracePt t="17818" x="4070350" y="4376738"/>
          <p14:tracePt t="17826" x="4121150" y="4376738"/>
          <p14:tracePt t="17834" x="4146550" y="4376738"/>
          <p14:tracePt t="17842" x="4205288" y="4376738"/>
          <p14:tracePt t="17858" x="4222750" y="4376738"/>
          <p14:tracePt t="17866" x="4265613" y="4376738"/>
          <p14:tracePt t="17874" x="4273550" y="4376738"/>
          <p14:tracePt t="17883" x="4291013" y="4376738"/>
          <p14:tracePt t="17890" x="4324350" y="4376738"/>
          <p14:tracePt t="17897" x="4392613" y="4376738"/>
          <p14:tracePt t="17906" x="4435475" y="4376738"/>
          <p14:tracePt t="17914" x="4503738" y="4376738"/>
          <p14:tracePt t="17922" x="4562475" y="4376738"/>
          <p14:tracePt t="17930" x="4630738" y="4376738"/>
          <p14:tracePt t="17938" x="4673600" y="4376738"/>
          <p14:tracePt t="17945" x="4714875" y="4376738"/>
          <p14:tracePt t="17953" x="4783138" y="4376738"/>
          <p14:tracePt t="17962" x="4808538" y="4376738"/>
          <p14:tracePt t="17970" x="4894263" y="4376738"/>
          <p14:tracePt t="17978" x="4953000" y="4376738"/>
          <p14:tracePt t="17986" x="5038725" y="4376738"/>
          <p14:tracePt t="17994" x="5106988" y="4359275"/>
          <p14:tracePt t="18002" x="5191125" y="4359275"/>
          <p14:tracePt t="18010" x="5284788" y="4359275"/>
          <p14:tracePt t="18018" x="5368925" y="4359275"/>
          <p14:tracePt t="18026" x="5454650" y="4359275"/>
          <p14:tracePt t="18034" x="5548313" y="4359275"/>
          <p14:tracePt t="18042" x="5607050" y="4359275"/>
          <p14:tracePt t="18050" x="5675313" y="4359275"/>
          <p14:tracePt t="18058" x="5683250" y="4359275"/>
          <p14:tracePt t="18066" x="5726113" y="4359275"/>
          <p14:tracePt t="18074" x="5768975" y="4359275"/>
          <p14:tracePt t="18083" x="5794375" y="4359275"/>
          <p14:tracePt t="18090" x="5845175" y="4359275"/>
          <p14:tracePt t="18098" x="5870575" y="4359275"/>
          <p14:tracePt t="18118" x="5964238" y="4359275"/>
          <p14:tracePt t="18122" x="6024563" y="4359275"/>
          <p14:tracePt t="18129" x="6108700" y="4359275"/>
          <p14:tracePt t="18139" x="6151563" y="4359275"/>
          <p14:tracePt t="18146" x="6235700" y="4359275"/>
          <p14:tracePt t="18153" x="6286500" y="4359275"/>
          <p14:tracePt t="18162" x="6346825" y="4359275"/>
          <p14:tracePt t="18170" x="6415088" y="4359275"/>
          <p14:tracePt t="18178" x="6473825" y="4359275"/>
          <p14:tracePt t="18186" x="6516688" y="4359275"/>
          <p14:tracePt t="18194" x="6584950" y="4359275"/>
          <p14:tracePt t="18202" x="6669088" y="4359275"/>
          <p14:tracePt t="18210" x="6729413" y="4359275"/>
          <p14:tracePt t="18217" x="6797675" y="4359275"/>
          <p14:tracePt t="18226" x="6881813" y="4359275"/>
          <p14:tracePt t="18234" x="6975475" y="4341813"/>
          <p14:tracePt t="18242" x="7018338" y="4341813"/>
          <p14:tracePt t="18250" x="7102475" y="4341813"/>
          <p14:tracePt t="18258" x="7188200" y="4341813"/>
          <p14:tracePt t="18266" x="7256463" y="4341813"/>
          <p14:tracePt t="18273" x="7323138" y="4308475"/>
          <p14:tracePt t="18283" x="7383463" y="4308475"/>
          <p14:tracePt t="18290" x="7408863" y="4308475"/>
          <p14:tracePt t="18298" x="7477125" y="4308475"/>
          <p14:tracePt t="18306" x="7535863" y="4308475"/>
          <p14:tracePt t="18313" x="7570788" y="4308475"/>
          <p14:tracePt t="18322" x="7629525" y="4308475"/>
          <p14:tracePt t="18330" x="7654925" y="4308475"/>
          <p14:tracePt t="18337" x="7705725" y="4308475"/>
          <p14:tracePt t="18346" x="7731125" y="4308475"/>
          <p14:tracePt t="18353" x="7773988" y="4308475"/>
          <p14:tracePt t="18362" x="7799388" y="4308475"/>
          <p14:tracePt t="18370" x="7832725" y="4308475"/>
          <p14:tracePt t="18378" x="7859713" y="4291013"/>
          <p14:tracePt t="18394" x="7867650" y="4291013"/>
          <p14:tracePt t="18508" x="7910513" y="4275138"/>
          <p14:tracePt t="18516" x="7943850" y="4265613"/>
          <p14:tracePt t="18524" x="8029575" y="4224338"/>
          <p14:tracePt t="18531" x="8096250" y="4206875"/>
          <p14:tracePt t="18538" x="8139113" y="4206875"/>
          <p14:tracePt t="18546" x="8189913" y="4197350"/>
          <p14:tracePt t="18554" x="8250238" y="4181475"/>
          <p14:tracePt t="18562" x="8301038" y="4146550"/>
          <p14:tracePt t="18570" x="8351838" y="4130675"/>
          <p14:tracePt t="18578" x="8410575" y="4130675"/>
          <p14:tracePt t="18586" x="8462963" y="4113213"/>
          <p14:tracePt t="18594" x="8488363" y="4105275"/>
          <p14:tracePt t="18796" x="8496300" y="4087813"/>
          <p14:tracePt t="18835" x="8496300" y="4079875"/>
          <p14:tracePt t="18850" x="8496300" y="4062413"/>
          <p14:tracePt t="18858" x="8478838" y="4037013"/>
          <p14:tracePt t="18866" x="8410575" y="4002088"/>
          <p14:tracePt t="18874" x="8369300" y="4002088"/>
          <p14:tracePt t="18883" x="8283575" y="3986213"/>
          <p14:tracePt t="18890" x="8105775" y="3968750"/>
          <p14:tracePt t="18898" x="7910513" y="3943350"/>
          <p14:tracePt t="18906" x="7672388" y="3900488"/>
          <p14:tracePt t="18914" x="7416800" y="3875088"/>
          <p14:tracePt t="18922" x="7162800" y="3849688"/>
          <p14:tracePt t="18930" x="6838950" y="3773488"/>
          <p14:tracePt t="18938" x="6584950" y="3748088"/>
          <p14:tracePt t="18946" x="6329363" y="3730625"/>
          <p14:tracePt t="18954" x="6126163" y="3705225"/>
          <p14:tracePt t="18962" x="5981700" y="3705225"/>
          <p14:tracePt t="18970" x="5895975" y="3705225"/>
          <p14:tracePt t="18978" x="5811838" y="3705225"/>
          <p14:tracePt t="18986" x="5743575" y="3705225"/>
          <p14:tracePt t="18994" x="5683250" y="3705225"/>
          <p14:tracePt t="19002" x="5616575" y="3705225"/>
          <p14:tracePt t="19010" x="5573713" y="3705225"/>
          <p14:tracePt t="19017" x="5530850" y="3705225"/>
          <p14:tracePt t="19025" x="5497513" y="3705225"/>
          <p14:tracePt t="19033" x="5454650" y="3705225"/>
          <p14:tracePt t="19042" x="5386388" y="3705225"/>
          <p14:tracePt t="19049" x="5360988" y="3705225"/>
          <p14:tracePt t="19058" x="5302250" y="3705225"/>
          <p14:tracePt t="19066" x="5233988" y="3705225"/>
          <p14:tracePt t="19074" x="5148263" y="3705225"/>
          <p14:tracePt t="19083" x="5106988" y="3705225"/>
          <p14:tracePt t="19090" x="5021263" y="3713163"/>
          <p14:tracePt t="19098" x="4953000" y="3713163"/>
          <p14:tracePt t="19105" x="4910138" y="3748088"/>
          <p14:tracePt t="19117" x="4843463" y="3763963"/>
          <p14:tracePt t="19122" x="4818063" y="3763963"/>
          <p14:tracePt t="19130" x="4749800" y="3763963"/>
          <p14:tracePt t="19138" x="4724400" y="3773488"/>
          <p14:tracePt t="19146" x="4656138" y="3790950"/>
          <p14:tracePt t="19153" x="4595813" y="3790950"/>
          <p14:tracePt t="19162" x="4545013" y="3824288"/>
          <p14:tracePt t="19170" x="4460875" y="3841750"/>
          <p14:tracePt t="19178" x="4392613" y="3841750"/>
          <p14:tracePt t="19186" x="4306888" y="3857625"/>
          <p14:tracePt t="19194" x="4222750" y="3857625"/>
          <p14:tracePt t="19202" x="4154488" y="3857625"/>
          <p14:tracePt t="19210" x="4095750" y="3857625"/>
          <p14:tracePt t="19217" x="4044950" y="3857625"/>
          <p14:tracePt t="19225" x="3984625" y="3857625"/>
          <p14:tracePt t="19233" x="3941763" y="3857625"/>
          <p14:tracePt t="19242" x="3890963" y="3857625"/>
          <p14:tracePt t="19249" x="3848100" y="3857625"/>
          <p14:tracePt t="19258" x="3840163" y="3857625"/>
          <p14:tracePt t="19266" x="3797300" y="3857625"/>
          <p14:tracePt t="19274" x="3771900" y="3857625"/>
          <p14:tracePt t="19283" x="3703638" y="3875088"/>
          <p14:tracePt t="19290" x="3636963" y="3875088"/>
          <p14:tracePt t="19298" x="3551238" y="3875088"/>
          <p14:tracePt t="19306" x="3508375" y="3908425"/>
          <p14:tracePt t="19314" x="3424238" y="3908425"/>
          <p14:tracePt t="19322" x="3338513" y="3908425"/>
          <p14:tracePt t="19330" x="3244850" y="3925888"/>
          <p14:tracePt t="19337" x="3152775" y="3925888"/>
          <p14:tracePt t="19346" x="3092450" y="3943350"/>
          <p14:tracePt t="19353" x="3024188" y="3943350"/>
          <p14:tracePt t="19362" x="2965450" y="3943350"/>
          <p14:tracePt t="19370" x="2914650" y="3943350"/>
          <p14:tracePt t="19378" x="2871788" y="3943350"/>
          <p14:tracePt t="19386" x="2846388" y="3943350"/>
          <p14:tracePt t="19394" x="2778125" y="3943350"/>
          <p14:tracePt t="19402" x="2719388" y="3943350"/>
          <p14:tracePt t="19410" x="2693988" y="3943350"/>
          <p14:tracePt t="19417" x="2641600" y="3943350"/>
          <p14:tracePt t="19426" x="2582863" y="3943350"/>
          <p14:tracePt t="19433" x="2557463" y="3943350"/>
          <p14:tracePt t="19442" x="2471738" y="3943350"/>
          <p14:tracePt t="19449" x="2405063" y="3943350"/>
          <p14:tracePt t="19458" x="2344738" y="3943350"/>
          <p14:tracePt t="19466" x="2293938" y="3943350"/>
          <p14:tracePt t="19474" x="2251075" y="3943350"/>
          <p14:tracePt t="19483" x="2225675" y="3943350"/>
          <p14:tracePt t="19490" x="2200275" y="3943350"/>
          <p14:tracePt t="19498" x="2166938" y="3960813"/>
          <p14:tracePt t="19562" x="2157413" y="3968750"/>
          <p14:tracePt t="19570" x="2141538" y="3986213"/>
          <p14:tracePt t="19578" x="2132013" y="4011613"/>
          <p14:tracePt t="19586" x="2116138" y="4019550"/>
          <p14:tracePt t="19594" x="2090738" y="4044950"/>
          <p14:tracePt t="19610" x="2081213" y="4062413"/>
          <p14:tracePt t="19730" x="2081213" y="4070350"/>
          <p14:tracePt t="19818" x="2081213" y="4095750"/>
          <p14:tracePt t="19842" x="2081213" y="4113213"/>
          <p14:tracePt t="19849" x="2081213" y="4121150"/>
          <p14:tracePt t="19858" x="2081213" y="4130675"/>
          <p14:tracePt t="19874" x="2081213" y="4171950"/>
          <p14:tracePt t="19882" x="2132013" y="4189413"/>
          <p14:tracePt t="19889" x="2200275" y="4224338"/>
          <p14:tracePt t="19898" x="2293938" y="4265613"/>
          <p14:tracePt t="19906" x="2420938" y="4300538"/>
          <p14:tracePt t="19913" x="2481263" y="4316413"/>
          <p14:tracePt t="19921" x="2582863" y="4376738"/>
          <p14:tracePt t="19930" x="2651125" y="4394200"/>
          <p14:tracePt t="19938" x="2693988" y="4410075"/>
          <p14:tracePt t="19946" x="2760663" y="4445000"/>
          <p14:tracePt t="19954" x="2811463" y="4445000"/>
          <p14:tracePt t="19962" x="2838450" y="4460875"/>
          <p14:tracePt t="19978" x="2846388" y="4460875"/>
          <p14:tracePt t="20243" x="2828925" y="4470400"/>
          <p14:tracePt t="20251" x="2770188" y="4470400"/>
          <p14:tracePt t="20258" x="2719388" y="4470400"/>
          <p14:tracePt t="20266" x="2676525" y="4486275"/>
          <p14:tracePt t="20274" x="2651125" y="4503738"/>
          <p14:tracePt t="20282" x="2633663" y="4513263"/>
          <p14:tracePt t="20370" x="2625725" y="4513263"/>
          <p14:tracePt t="20378" x="2608263" y="4529138"/>
          <p14:tracePt t="20386" x="2582863" y="4538663"/>
          <p14:tracePt t="20402" x="2557463" y="4538663"/>
          <p14:tracePt t="20418" x="2549525" y="4554538"/>
          <p14:tracePt t="20466" x="2532063" y="4554538"/>
          <p14:tracePt t="20474" x="2506663" y="4579938"/>
          <p14:tracePt t="20490" x="2471738" y="4614863"/>
          <p14:tracePt t="20498" x="2463800" y="4622800"/>
          <p14:tracePt t="20506" x="2438400" y="4648200"/>
          <p14:tracePt t="20514" x="2405063" y="4665663"/>
          <p14:tracePt t="20522" x="2379663" y="4683125"/>
          <p14:tracePt t="20530" x="2311400" y="4733925"/>
          <p14:tracePt t="20746" x="2293938" y="4741863"/>
          <p14:tracePt t="20754" x="2243138" y="4759325"/>
          <p14:tracePt t="20762" x="2116138" y="4818063"/>
          <p14:tracePt t="20772" x="2047875" y="4835525"/>
          <p14:tracePt t="20778" x="1979613" y="4868863"/>
          <p14:tracePt t="20988" x="1979613" y="4903788"/>
          <p14:tracePt t="21066" x="1979613" y="4911725"/>
          <p14:tracePt t="21178" x="1979613" y="4929188"/>
          <p14:tracePt t="21291" x="1997075" y="4954588"/>
          <p14:tracePt t="21301" x="1997075" y="4962525"/>
          <p14:tracePt t="21307" x="2005013" y="4979988"/>
          <p14:tracePt t="21329" x="2038350" y="5005388"/>
          <p14:tracePt t="21385" x="2047875" y="5013325"/>
          <p14:tracePt t="21394" x="2065338" y="5030788"/>
          <p14:tracePt t="21483" x="2073275" y="5038725"/>
          <p14:tracePt t="23699" x="2098675" y="5030788"/>
          <p14:tracePt t="23786" x="2116138" y="5022850"/>
          <p14:tracePt t="27706" x="2124075" y="5013325"/>
          <p14:tracePt t="28706" x="2124075" y="4987925"/>
          <p14:tracePt t="28730" x="2124075" y="4972050"/>
          <p14:tracePt t="28747" x="2124075" y="4962525"/>
          <p14:tracePt t="28755" x="2124075" y="4946650"/>
          <p14:tracePt t="28769" x="2141538" y="4903788"/>
          <p14:tracePt t="28786" x="2166938" y="4878388"/>
          <p14:tracePt t="28793" x="2182813" y="4843463"/>
          <p14:tracePt t="28801" x="2182813" y="4818063"/>
          <p14:tracePt t="28809" x="2200275" y="4759325"/>
          <p14:tracePt t="28818" x="2200275" y="4741863"/>
          <p14:tracePt t="28826" x="2225675" y="4683125"/>
          <p14:tracePt t="28833" x="2260600" y="4657725"/>
          <p14:tracePt t="28842" x="2293938" y="4564063"/>
          <p14:tracePt t="28849" x="2311400" y="4495800"/>
          <p14:tracePt t="28857" x="2344738" y="4427538"/>
          <p14:tracePt t="28865" x="2362200" y="4308475"/>
          <p14:tracePt t="28873" x="2379663" y="4240213"/>
          <p14:tracePt t="28881" x="2395538" y="4156075"/>
          <p14:tracePt t="28889" x="2413000" y="4087813"/>
          <p14:tracePt t="28898" x="2455863" y="3994150"/>
          <p14:tracePt t="28905" x="2455863" y="3900488"/>
          <p14:tracePt t="28915" x="2471738" y="3781425"/>
          <p14:tracePt t="28921" x="2489200" y="3687763"/>
          <p14:tracePt t="28929" x="2514600" y="3594100"/>
          <p14:tracePt t="28937" x="2532063" y="3475038"/>
          <p14:tracePt t="28945" x="2532063" y="3390900"/>
          <p14:tracePt t="28953" x="2574925" y="3271838"/>
          <p14:tracePt t="28962" x="2608263" y="3170238"/>
          <p14:tracePt t="28969" x="2633663" y="3025775"/>
          <p14:tracePt t="28978" x="2651125" y="2982913"/>
          <p14:tracePt t="28985" x="2668588" y="2889250"/>
          <p14:tracePt t="28994" x="2701925" y="2795588"/>
          <p14:tracePt t="29001" x="2719388" y="2752725"/>
          <p14:tracePt t="29010" x="2735263" y="2686050"/>
          <p14:tracePt t="29018" x="2735263" y="2676525"/>
          <p14:tracePt t="29025" x="2735263" y="2660650"/>
          <p14:tracePt t="29034" x="2735263" y="2651125"/>
          <p14:tracePt t="29041" x="2735263" y="2633663"/>
          <p14:tracePt t="29049" x="2735263" y="2625725"/>
          <p14:tracePt t="29065" x="2735263" y="2608263"/>
          <p14:tracePt t="29082" x="2735263" y="2600325"/>
          <p14:tracePt t="29115" x="2608263" y="2582863"/>
          <p14:tracePt t="29121" x="2524125" y="2582863"/>
          <p14:tracePt t="29130" x="2455863" y="2582863"/>
          <p14:tracePt t="29137" x="2370138" y="2532063"/>
          <p14:tracePt t="29145" x="2301875" y="2532063"/>
          <p14:tracePt t="29153" x="2293938" y="2532063"/>
          <p14:tracePt t="29379" x="2293938" y="2524125"/>
          <p14:tracePt t="29411" x="2293938" y="2506663"/>
          <p14:tracePt t="29418" x="2293938" y="2463800"/>
          <p14:tracePt t="29426" x="2311400" y="2422525"/>
          <p14:tracePt t="29434" x="2311400" y="2405063"/>
          <p14:tracePt t="29442" x="2311400" y="2397125"/>
          <p14:tracePt t="29449" x="2311400" y="2387600"/>
          <p14:tracePt t="29458" x="2311400" y="2371725"/>
          <p14:tracePt t="29465" x="2311400" y="2344738"/>
          <p14:tracePt t="29474" x="2327275" y="2319338"/>
          <p14:tracePt t="29482" x="2327275" y="2268538"/>
          <p14:tracePt t="29490" x="2352675" y="2243138"/>
          <p14:tracePt t="29498" x="2352675" y="2217738"/>
          <p14:tracePt t="29505" x="2370138" y="2149475"/>
          <p14:tracePt t="29522" x="2370138" y="2108200"/>
          <p14:tracePt t="29529" x="2370138" y="2073275"/>
          <p14:tracePt t="29537" x="2370138" y="2030413"/>
          <p14:tracePt t="29546" x="2370138" y="2005013"/>
          <p14:tracePt t="29554" x="2370138" y="1920875"/>
          <p14:tracePt t="29562" x="2370138" y="1852613"/>
          <p14:tracePt t="29569" x="2387600" y="1793875"/>
          <p14:tracePt t="29578" x="2405063" y="1725613"/>
          <p14:tracePt t="29585" x="2405063" y="1700213"/>
          <p14:tracePt t="29594" x="2405063" y="1614488"/>
          <p14:tracePt t="29602" x="2405063" y="1571625"/>
          <p14:tracePt t="29610" x="2405063" y="1520825"/>
          <p14:tracePt t="29618" x="2405063" y="1462088"/>
          <p14:tracePt t="29626" x="2405063" y="1411288"/>
          <p14:tracePt t="29634" x="2405063" y="1368425"/>
          <p14:tracePt t="29642" x="2405063" y="1325563"/>
          <p14:tracePt t="29650" x="2395538" y="1257300"/>
          <p14:tracePt t="29657" x="2362200" y="1231900"/>
          <p14:tracePt t="29665" x="2327275" y="1163638"/>
          <p14:tracePt t="29674" x="2319338" y="1130300"/>
          <p14:tracePt t="29682" x="2260600" y="1036638"/>
          <p14:tracePt t="29690" x="2243138" y="993775"/>
          <p14:tracePt t="29698" x="2217738" y="942975"/>
          <p14:tracePt t="29705" x="2182813" y="900113"/>
          <p14:tracePt t="29715" x="2174875" y="884238"/>
          <p14:tracePt t="29722" x="2174875" y="858838"/>
          <p14:tracePt t="29730" x="2157413" y="849313"/>
          <p14:tracePt t="29738" x="2149475" y="823913"/>
          <p14:tracePt t="29745" x="2132013" y="808038"/>
          <p14:tracePt t="29753" x="2106613" y="781050"/>
          <p14:tracePt t="29907" x="2081213" y="781050"/>
          <p14:tracePt t="29917" x="2065338" y="781050"/>
          <p14:tracePt t="29938" x="2055813" y="781050"/>
          <p14:tracePt t="29955" x="1997075" y="781050"/>
          <p14:tracePt t="29961" x="1971675" y="781050"/>
          <p14:tracePt t="29969" x="1911350" y="781050"/>
          <p14:tracePt t="29977" x="1860550" y="790575"/>
          <p14:tracePt t="29986" x="1835150" y="808038"/>
          <p14:tracePt t="29993" x="1809750" y="808038"/>
          <p14:tracePt t="30001" x="1776413" y="815975"/>
          <p14:tracePt t="30009" x="1776413" y="833438"/>
          <p14:tracePt t="30025" x="1766888" y="841375"/>
          <p14:tracePt t="30034" x="1749425" y="858838"/>
          <p14:tracePt t="30041" x="1741488" y="866775"/>
          <p14:tracePt t="30049" x="1716088" y="909638"/>
          <p14:tracePt t="30065" x="1698625" y="917575"/>
          <p14:tracePt t="30081" x="1698625" y="960438"/>
          <p14:tracePt t="30089" x="1698625" y="977900"/>
          <p14:tracePt t="30098" x="1698625" y="985838"/>
          <p14:tracePt t="30115" x="1690688" y="993775"/>
          <p14:tracePt t="30130" x="1690688" y="1019175"/>
          <p14:tracePt t="30146" x="1690688" y="1036638"/>
          <p14:tracePt t="30162" x="1690688" y="1044575"/>
          <p14:tracePt t="30186" x="1690688" y="1062038"/>
          <p14:tracePt t="30226" x="1708150" y="1069975"/>
          <p14:tracePt t="30234" x="1733550" y="1096963"/>
          <p14:tracePt t="30241" x="1776413" y="1130300"/>
          <p14:tracePt t="30250" x="1792288" y="1138238"/>
          <p14:tracePt t="30258" x="1817688" y="1173163"/>
          <p14:tracePt t="30265" x="1868488" y="1198563"/>
          <p14:tracePt t="30274" x="1878013" y="1216025"/>
          <p14:tracePt t="30282" x="1936750" y="1257300"/>
          <p14:tracePt t="30290" x="2005013" y="1292225"/>
          <p14:tracePt t="30298" x="2141538" y="1376363"/>
          <p14:tracePt t="30306" x="2260600" y="1444625"/>
          <p14:tracePt t="30315" x="2311400" y="1462088"/>
          <p14:tracePt t="30322" x="2395538" y="1462088"/>
          <p14:tracePt t="30330" x="2420938" y="1470025"/>
          <p14:tracePt t="30338" x="2471738" y="1487488"/>
          <p14:tracePt t="30346" x="2532063" y="1487488"/>
          <p14:tracePt t="30354" x="2582863" y="1520825"/>
          <p14:tracePt t="30362" x="2608263" y="1520825"/>
          <p14:tracePt t="30370" x="2633663" y="1520825"/>
          <p14:tracePt t="30378" x="2676525" y="1520825"/>
          <p14:tracePt t="30386" x="2693988" y="1530350"/>
          <p14:tracePt t="30394" x="2701925" y="1530350"/>
          <p14:tracePt t="30402" x="2719388" y="1530350"/>
          <p14:tracePt t="30410" x="2770188" y="1530350"/>
          <p14:tracePt t="30418" x="2820988" y="1546225"/>
          <p14:tracePt t="30426" x="2863850" y="1546225"/>
          <p14:tracePt t="30434" x="2930525" y="1546225"/>
          <p14:tracePt t="30442" x="2973388" y="1563688"/>
          <p14:tracePt t="30450" x="3059113" y="1563688"/>
          <p14:tracePt t="30458" x="3084513" y="1563688"/>
          <p14:tracePt t="30465" x="3135313" y="1563688"/>
          <p14:tracePt t="30474" x="3178175" y="1563688"/>
          <p14:tracePt t="30482" x="3219450" y="1563688"/>
          <p14:tracePt t="30490" x="3244850" y="1563688"/>
          <p14:tracePt t="30499" x="3279775" y="1563688"/>
          <p14:tracePt t="30506" x="3305175" y="1563688"/>
          <p14:tracePt t="30515" x="3313113" y="1563688"/>
          <p14:tracePt t="30522" x="3355975" y="1563688"/>
          <p14:tracePt t="30530" x="3424238" y="1563688"/>
          <p14:tracePt t="30537" x="3508375" y="1563688"/>
          <p14:tracePt t="30546" x="3551238" y="1563688"/>
          <p14:tracePt t="30554" x="3636963" y="1563688"/>
          <p14:tracePt t="30562" x="3721100" y="1563688"/>
          <p14:tracePt t="30569" x="3806825" y="1563688"/>
          <p14:tracePt t="30578" x="3873500" y="1563688"/>
          <p14:tracePt t="30586" x="3933825" y="1563688"/>
          <p14:tracePt t="30594" x="4002088" y="1563688"/>
          <p14:tracePt t="30602" x="4070350" y="1555750"/>
          <p14:tracePt t="30610" x="4095750" y="1555750"/>
          <p14:tracePt t="30618" x="4121150" y="1555750"/>
          <p14:tracePt t="30626" x="4187825" y="1538288"/>
          <p14:tracePt t="30634" x="4197350" y="1530350"/>
          <p14:tracePt t="30642" x="4240213" y="1530350"/>
          <p14:tracePt t="30650" x="4298950" y="1530350"/>
          <p14:tracePt t="30658" x="4349750" y="1530350"/>
          <p14:tracePt t="30665" x="4410075" y="1530350"/>
          <p14:tracePt t="30674" x="4460875" y="1530350"/>
          <p14:tracePt t="30682" x="4519613" y="1530350"/>
          <p14:tracePt t="30690" x="4579938" y="1530350"/>
          <p14:tracePt t="30698" x="4630738" y="1530350"/>
          <p14:tracePt t="30706" x="4656138" y="1530350"/>
          <p14:tracePt t="30715" x="4699000" y="1530350"/>
          <p14:tracePt t="30722" x="4732338" y="1512888"/>
          <p14:tracePt t="30730" x="4757738" y="1512888"/>
          <p14:tracePt t="30738" x="4765675" y="1504950"/>
          <p14:tracePt t="30746" x="4783138" y="1504950"/>
          <p14:tracePt t="30754" x="4826000" y="1504950"/>
          <p14:tracePt t="30762" x="4851400" y="1487488"/>
          <p14:tracePt t="30770" x="4859338" y="1487488"/>
          <p14:tracePt t="30778" x="4894263" y="1462088"/>
          <p14:tracePt t="30786" x="4919663" y="1462088"/>
          <p14:tracePt t="30794" x="4945063" y="1444625"/>
          <p14:tracePt t="30802" x="4962525" y="1444625"/>
          <p14:tracePt t="30810" x="4970463" y="1444625"/>
          <p14:tracePt t="30818" x="4995863" y="1427163"/>
          <p14:tracePt t="30834" x="5029200" y="1419225"/>
          <p14:tracePt t="30850" x="5072063" y="1368425"/>
          <p14:tracePt t="30874" x="5089525" y="1350963"/>
          <p14:tracePt t="30906" x="5097463" y="1350963"/>
          <p14:tracePt t="30915" x="5114925" y="1343025"/>
          <p14:tracePt t="30922" x="5122863" y="1317625"/>
          <p14:tracePt t="30930" x="5140325" y="1308100"/>
          <p14:tracePt t="30946" x="5140325" y="1292225"/>
          <p14:tracePt t="30954" x="5140325" y="1266825"/>
          <p14:tracePt t="30962" x="5148263" y="1257300"/>
          <p14:tracePt t="31001" x="5148263" y="1241425"/>
          <p14:tracePt t="31010" x="5148263" y="1231900"/>
          <p14:tracePt t="31018" x="5148263" y="1206500"/>
          <p14:tracePt t="31026" x="5148263" y="1189038"/>
          <p14:tracePt t="31042" x="5148263" y="1163638"/>
          <p14:tracePt t="31058" x="5106988" y="1096963"/>
          <p14:tracePt t="31074" x="5072063" y="1069975"/>
          <p14:tracePt t="31082" x="5072063" y="1054100"/>
          <p14:tracePt t="31090" x="5046663" y="1028700"/>
          <p14:tracePt t="31098" x="5021263" y="1011238"/>
          <p14:tracePt t="31106" x="4970463" y="993775"/>
          <p14:tracePt t="31116" x="4927600" y="985838"/>
          <p14:tracePt t="31122" x="4876800" y="968375"/>
          <p14:tracePt t="31130" x="4818063" y="968375"/>
          <p14:tracePt t="31138" x="4732338" y="968375"/>
          <p14:tracePt t="31146" x="4638675" y="968375"/>
          <p14:tracePt t="31154" x="4554538" y="968375"/>
          <p14:tracePt t="31162" x="4443413" y="968375"/>
          <p14:tracePt t="31169" x="4324350" y="968375"/>
          <p14:tracePt t="31178" x="4240213" y="968375"/>
          <p14:tracePt t="31186" x="4121150" y="968375"/>
          <p14:tracePt t="31194" x="3976688" y="968375"/>
          <p14:tracePt t="31202" x="3890963" y="968375"/>
          <p14:tracePt t="31210" x="3806825" y="968375"/>
          <p14:tracePt t="31218" x="3687763" y="968375"/>
          <p14:tracePt t="31226" x="3594100" y="977900"/>
          <p14:tracePt t="31234" x="3475038" y="993775"/>
          <p14:tracePt t="31242" x="3414713" y="993775"/>
          <p14:tracePt t="31250" x="3330575" y="1011238"/>
          <p14:tracePt t="31257" x="3262313" y="1011238"/>
          <p14:tracePt t="31265" x="3178175" y="1011238"/>
          <p14:tracePt t="31274" x="3135313" y="1011238"/>
          <p14:tracePt t="31282" x="3041650" y="1054100"/>
          <p14:tracePt t="31290" x="2955925" y="1054100"/>
          <p14:tracePt t="31298" x="2889250" y="1062038"/>
          <p14:tracePt t="31306" x="2828925" y="1062038"/>
          <p14:tracePt t="31315" x="2735263" y="1079500"/>
          <p14:tracePt t="31322" x="2709863" y="1079500"/>
          <p14:tracePt t="31330" x="2668588" y="1079500"/>
          <p14:tracePt t="31338" x="2582863" y="1079500"/>
          <p14:tracePt t="31345" x="2514600" y="1079500"/>
          <p14:tracePt t="31354" x="2471738" y="1079500"/>
          <p14:tracePt t="31362" x="2413000" y="1079500"/>
          <p14:tracePt t="31370" x="2344738" y="1096963"/>
          <p14:tracePt t="31378" x="2301875" y="1096963"/>
          <p14:tracePt t="31386" x="2235200" y="1130300"/>
          <p14:tracePt t="31394" x="2200275" y="1130300"/>
          <p14:tracePt t="31402" x="2174875" y="1130300"/>
          <p14:tracePt t="31410" x="2166938" y="1130300"/>
          <p14:tracePt t="31418" x="2141538" y="1130300"/>
          <p14:tracePt t="31426" x="2124075" y="1130300"/>
          <p14:tracePt t="31434" x="2098675" y="1130300"/>
          <p14:tracePt t="31441" x="2073275" y="1130300"/>
          <p14:tracePt t="31450" x="2047875" y="1130300"/>
          <p14:tracePt t="31457" x="1997075" y="1147763"/>
          <p14:tracePt t="31465" x="1971675" y="1163638"/>
          <p14:tracePt t="31473" x="1903413" y="1181100"/>
          <p14:tracePt t="31481" x="1878013" y="1198563"/>
          <p14:tracePt t="31489" x="1852613" y="1206500"/>
          <p14:tracePt t="31497" x="1835150" y="1223963"/>
          <p14:tracePt t="31579" x="1827213" y="1231900"/>
          <p14:tracePt t="31595" x="1827213" y="1257300"/>
          <p14:tracePt t="31604" x="1827213" y="1282700"/>
          <p14:tracePt t="31610" x="1827213" y="1300163"/>
          <p14:tracePt t="31618" x="1827213" y="1343025"/>
          <p14:tracePt t="31627" x="1827213" y="1368425"/>
          <p14:tracePt t="31634" x="1827213" y="1393825"/>
          <p14:tracePt t="31642" x="1827213" y="1401763"/>
          <p14:tracePt t="31650" x="1827213" y="1427163"/>
          <p14:tracePt t="31658" x="1835150" y="1477963"/>
          <p14:tracePt t="31666" x="1843088" y="1487488"/>
          <p14:tracePt t="31682" x="1868488" y="1520825"/>
          <p14:tracePt t="31690" x="1903413" y="1530350"/>
          <p14:tracePt t="31699" x="1911350" y="1546225"/>
          <p14:tracePt t="31730" x="1920875" y="1546225"/>
          <p14:tracePt t="31738" x="1946275" y="1546225"/>
          <p14:tracePt t="31746" x="1979613" y="1555750"/>
          <p14:tracePt t="31762" x="2022475" y="1555750"/>
          <p14:tracePt t="31770" x="2038350" y="1555750"/>
          <p14:tracePt t="31778" x="2065338" y="1555750"/>
          <p14:tracePt t="31787" x="2106613" y="1555750"/>
          <p14:tracePt t="31794" x="2132013" y="1555750"/>
          <p14:tracePt t="31803" x="2182813" y="1555750"/>
          <p14:tracePt t="31810" x="2192338" y="1555750"/>
          <p14:tracePt t="31818" x="2251075" y="1555750"/>
          <p14:tracePt t="31826" x="2260600" y="1555750"/>
          <p14:tracePt t="31834" x="2336800" y="1555750"/>
          <p14:tracePt t="31842" x="2379663" y="1555750"/>
          <p14:tracePt t="31850" x="2420938" y="1555750"/>
          <p14:tracePt t="31858" x="2489200" y="1555750"/>
          <p14:tracePt t="31866" x="2532063" y="1555750"/>
          <p14:tracePt t="31874" x="2557463" y="1555750"/>
          <p14:tracePt t="31883" x="2574925" y="1555750"/>
          <p14:tracePt t="31890" x="2600325" y="1555750"/>
          <p14:tracePt t="31899" x="2608263" y="1555750"/>
          <p14:tracePt t="31906" x="2625725" y="1555750"/>
          <p14:tracePt t="32027" x="2633663" y="1555750"/>
          <p14:tracePt t="32067" x="2641600" y="1555750"/>
          <p14:tracePt t="32074" x="2659063" y="1555750"/>
          <p14:tracePt t="32081" x="2668588" y="1555750"/>
          <p14:tracePt t="32090" x="2693988" y="1538288"/>
          <p14:tracePt t="32098" x="2760663" y="1538288"/>
          <p14:tracePt t="32106" x="2770188" y="1530350"/>
          <p14:tracePt t="32115" x="2828925" y="1530350"/>
          <p14:tracePt t="32146" x="2838450" y="1530350"/>
          <p14:tracePt t="32347" x="2897188" y="1546225"/>
          <p14:tracePt t="32364" x="2965450" y="1546225"/>
          <p14:tracePt t="32372" x="2973388" y="1546225"/>
          <p14:tracePt t="32379" x="2973388" y="1520825"/>
          <p14:tracePt t="32387" x="2973388" y="1495425"/>
          <p14:tracePt t="32402" x="2973388" y="1477963"/>
          <p14:tracePt t="32410" x="2947988" y="1504950"/>
          <p14:tracePt t="32418" x="2897188" y="1546225"/>
          <p14:tracePt t="32426" x="2846388" y="1597025"/>
          <p14:tracePt t="32434" x="2795588" y="1649413"/>
          <p14:tracePt t="32442" x="2786063" y="1657350"/>
          <p14:tracePt t="32450" x="2760663" y="1657350"/>
          <p14:tracePt t="32458" x="2727325" y="1674813"/>
          <p14:tracePt t="32474" x="2719388" y="1682750"/>
          <p14:tracePt t="32498" x="2693988" y="1682750"/>
          <p14:tracePt t="32506" x="2684463" y="1682750"/>
          <p14:tracePt t="32515" x="2668588" y="1682750"/>
          <p14:tracePt t="32522" x="2625725" y="1682750"/>
          <p14:tracePt t="32530" x="2616200" y="1682750"/>
          <p14:tracePt t="32538" x="2590800" y="1682750"/>
          <p14:tracePt t="32546" x="2565400" y="1682750"/>
          <p14:tracePt t="32554" x="2532063" y="1682750"/>
          <p14:tracePt t="32562" x="2489200" y="1682750"/>
          <p14:tracePt t="32569" x="2463800" y="1682750"/>
          <p14:tracePt t="32578" x="2420938" y="1682750"/>
          <p14:tracePt t="32586" x="2370138" y="1682750"/>
          <p14:tracePt t="32594" x="2327275" y="1682750"/>
          <p14:tracePt t="32602" x="2301875" y="1682750"/>
          <p14:tracePt t="32610" x="2251075" y="1682750"/>
          <p14:tracePt t="32618" x="2225675" y="1682750"/>
          <p14:tracePt t="32803" x="2217738" y="1700213"/>
          <p14:tracePt t="32811" x="2217738" y="1708150"/>
          <p14:tracePt t="32819" x="2217738" y="1751013"/>
          <p14:tracePt t="32827" x="2217738" y="1776413"/>
          <p14:tracePt t="32834" x="2217738" y="1793875"/>
          <p14:tracePt t="32842" x="2217738" y="1835150"/>
          <p14:tracePt t="32955" x="2217738" y="1844675"/>
          <p14:tracePt t="34898" x="2217738" y="1852613"/>
          <p14:tracePt t="35474" x="2235200" y="1852613"/>
          <p14:tracePt t="35714" x="2260600" y="1870075"/>
          <p14:tracePt t="35732" x="2268538" y="1878013"/>
          <p14:tracePt t="35753" x="2293938" y="1878013"/>
          <p14:tracePt t="35769" x="2311400" y="1878013"/>
          <p14:tracePt t="35809" x="2319338" y="1895475"/>
          <p14:tracePt t="35817" x="2336800" y="1920875"/>
          <p14:tracePt t="35841" x="2344738" y="1928813"/>
          <p14:tracePt t="35866" x="2352675" y="1946275"/>
          <p14:tracePt t="36658" x="2370138" y="1946275"/>
          <p14:tracePt t="36665" x="2379663" y="1954213"/>
          <p14:tracePt t="36673" x="2395538" y="1971675"/>
          <p14:tracePt t="36689" x="2405063" y="1979613"/>
          <p14:tracePt t="36697" x="2430463" y="1997075"/>
          <p14:tracePt t="36714" x="2455863" y="1997075"/>
          <p14:tracePt t="36721" x="2506663" y="1997075"/>
          <p14:tracePt t="36730" x="2532063" y="1997075"/>
          <p14:tracePt t="36737" x="2557463" y="2005013"/>
          <p14:tracePt t="36745" x="2590800" y="2005013"/>
          <p14:tracePt t="36753" x="2600325" y="2005013"/>
          <p14:tracePt t="36761" x="2659063" y="2039938"/>
          <p14:tracePt t="36778" x="2668588" y="2047875"/>
          <p14:tracePt t="36793" x="2693988" y="2047875"/>
          <p14:tracePt t="36801" x="2709863" y="2047875"/>
          <p14:tracePt t="36809" x="2735263" y="2047875"/>
          <p14:tracePt t="36818" x="2778125" y="2047875"/>
          <p14:tracePt t="36826" x="2846388" y="2065338"/>
          <p14:tracePt t="36833" x="2922588" y="2124075"/>
          <p14:tracePt t="36841" x="2947988" y="2124075"/>
          <p14:tracePt t="36850" x="2955925" y="2133600"/>
          <p14:tracePt t="36905" x="2955925" y="2141538"/>
          <p14:tracePt t="37067" x="2955925" y="2159000"/>
          <p14:tracePt t="37074" x="2955925" y="2166938"/>
          <p14:tracePt t="37083" x="2973388" y="2184400"/>
          <p14:tracePt t="37090" x="2998788" y="2192338"/>
          <p14:tracePt t="37097" x="3008313" y="2192338"/>
          <p14:tracePt t="37106" x="3024188" y="2174875"/>
          <p14:tracePt t="37115" x="3049588" y="2149475"/>
          <p14:tracePt t="37131" x="3049588" y="2141538"/>
          <p14:tracePt t="37137" x="3049588" y="2124075"/>
          <p14:tracePt t="37154" x="3041650" y="2116138"/>
          <p14:tracePt t="37170" x="3033713" y="2116138"/>
          <p14:tracePt t="37290" x="3008313" y="2098675"/>
          <p14:tracePt t="37314" x="2990850" y="2098675"/>
          <p14:tracePt t="37331" x="2955925" y="2090738"/>
          <p14:tracePt t="37346" x="2940050" y="2073275"/>
          <p14:tracePt t="37362" x="2930525" y="2065338"/>
          <p14:tracePt t="37378" x="2889250" y="2047875"/>
          <p14:tracePt t="37394" x="2854325" y="2039938"/>
          <p14:tracePt t="37401" x="2828925" y="2039938"/>
          <p14:tracePt t="37410" x="2820988" y="2022475"/>
          <p14:tracePt t="37418" x="2795588" y="2022475"/>
          <p14:tracePt t="37426" x="2760663" y="1997075"/>
          <p14:tracePt t="37434" x="2752725" y="1997075"/>
          <p14:tracePt t="38130" x="2770188" y="1997075"/>
          <p14:tracePt t="38147" x="2803525" y="1997075"/>
          <p14:tracePt t="38154" x="2820988" y="1997075"/>
          <p14:tracePt t="38162" x="2863850" y="1997075"/>
          <p14:tracePt t="38170" x="2889250" y="1997075"/>
          <p14:tracePt t="38178" x="2897188" y="1997075"/>
          <p14:tracePt t="38186" x="2922588" y="1997075"/>
          <p14:tracePt t="38194" x="2955925" y="1979613"/>
          <p14:tracePt t="38250" x="2965450" y="1979613"/>
          <p14:tracePt t="38274" x="2990850" y="1979613"/>
          <p14:tracePt t="38281" x="3016250" y="1979613"/>
          <p14:tracePt t="38290" x="3084513" y="1979613"/>
          <p14:tracePt t="38297" x="3109913" y="1963738"/>
          <p14:tracePt t="38306" x="3135313" y="1963738"/>
          <p14:tracePt t="38314" x="3186113" y="1963738"/>
          <p14:tracePt t="38322" x="3228975" y="1963738"/>
          <p14:tracePt t="38331" x="3254375" y="1963738"/>
          <p14:tracePt t="38337" x="3322638" y="1963738"/>
          <p14:tracePt t="38346" x="3363913" y="1946275"/>
          <p14:tracePt t="38353" x="3389313" y="1946275"/>
          <p14:tracePt t="38362" x="3441700" y="1946275"/>
          <p14:tracePt t="38370" x="3482975" y="1946275"/>
          <p14:tracePt t="38377" x="3551238" y="1946275"/>
          <p14:tracePt t="38385" x="3611563" y="1946275"/>
          <p14:tracePt t="38394" x="3721100" y="1946275"/>
          <p14:tracePt t="38401" x="3806825" y="1946275"/>
          <p14:tracePt t="38410" x="3890963" y="1946275"/>
          <p14:tracePt t="38418" x="3959225" y="1946275"/>
          <p14:tracePt t="38426" x="4044950" y="1946275"/>
          <p14:tracePt t="38434" x="4103688" y="1946275"/>
          <p14:tracePt t="38442" x="4137025" y="1920875"/>
          <p14:tracePt t="38449" x="4146550" y="1920875"/>
          <p14:tracePt t="38506" x="4171950" y="1920875"/>
          <p14:tracePt t="38514" x="4187825" y="1920875"/>
          <p14:tracePt t="38522" x="4197350" y="1920875"/>
          <p14:tracePt t="38530" x="4256088" y="1920875"/>
          <p14:tracePt t="38538" x="4281488" y="1920875"/>
          <p14:tracePt t="38546" x="4306888" y="1920875"/>
          <p14:tracePt t="38553" x="4324350" y="1920875"/>
          <p14:tracePt t="38562" x="4332288" y="1920875"/>
          <p14:tracePt t="38570" x="4375150" y="1920875"/>
          <p14:tracePt t="38578" x="4400550" y="1920875"/>
          <p14:tracePt t="38585" x="4425950" y="1920875"/>
          <p14:tracePt t="38594" x="4451350" y="1920875"/>
          <p14:tracePt t="38601" x="4486275" y="1920875"/>
          <p14:tracePt t="38610" x="4529138" y="1920875"/>
          <p14:tracePt t="38618" x="4554538" y="1920875"/>
          <p14:tracePt t="38626" x="4579938" y="1920875"/>
          <p14:tracePt t="38634" x="4613275" y="1920875"/>
          <p14:tracePt t="38642" x="4656138" y="1920875"/>
          <p14:tracePt t="38650" x="4699000" y="1920875"/>
          <p14:tracePt t="38658" x="4765675" y="1920875"/>
          <p14:tracePt t="38666" x="4826000" y="1920875"/>
          <p14:tracePt t="38674" x="4894263" y="1920875"/>
          <p14:tracePt t="38681" x="4935538" y="1920875"/>
          <p14:tracePt t="38690" x="4978400" y="1920875"/>
          <p14:tracePt t="38697" x="5013325" y="1920875"/>
          <p14:tracePt t="38705" x="5038725" y="1920875"/>
          <p14:tracePt t="38714" x="5064125" y="1920875"/>
          <p14:tracePt t="38722" x="5089525" y="1903413"/>
          <p14:tracePt t="38730" x="5122863" y="1903413"/>
          <p14:tracePt t="38738" x="5148263" y="1903413"/>
          <p14:tracePt t="38746" x="5173663" y="1903413"/>
          <p14:tracePt t="38753" x="5183188" y="1903413"/>
          <p14:tracePt t="38761" x="5199063" y="1903413"/>
          <p14:tracePt t="38770" x="5241925" y="1903413"/>
          <p14:tracePt t="38778" x="5267325" y="1903413"/>
          <p14:tracePt t="38785" x="5327650" y="1903413"/>
          <p14:tracePt t="38794" x="5353050" y="1903413"/>
          <p14:tracePt t="38801" x="5403850" y="1903413"/>
          <p14:tracePt t="38810" x="5462588" y="1903413"/>
          <p14:tracePt t="38817" x="5487988" y="1903413"/>
          <p14:tracePt t="38825" x="5538788" y="1903413"/>
          <p14:tracePt t="38834" x="5565775" y="1903413"/>
          <p14:tracePt t="38842" x="5607050" y="1903413"/>
          <p14:tracePt t="38850" x="5657850" y="1903413"/>
          <p14:tracePt t="38858" x="5718175" y="1903413"/>
          <p14:tracePt t="38866" x="5786438" y="1903413"/>
          <p14:tracePt t="38874" x="5845175" y="1903413"/>
          <p14:tracePt t="38881" x="5956300" y="1903413"/>
          <p14:tracePt t="38890" x="6040438" y="1903413"/>
          <p14:tracePt t="38897" x="6184900" y="1903413"/>
          <p14:tracePt t="38906" x="6354763" y="1903413"/>
          <p14:tracePt t="38914" x="6584950" y="1903413"/>
          <p14:tracePt t="38922" x="6694488" y="1903413"/>
          <p14:tracePt t="38931" x="6864350" y="1903413"/>
          <p14:tracePt t="38937" x="6958013" y="1911350"/>
          <p14:tracePt t="38946" x="7026275" y="1911350"/>
          <p14:tracePt t="38953" x="7085013" y="1911350"/>
          <p14:tracePt t="38961" x="7127875" y="1911350"/>
          <p14:tracePt t="38970" x="7162800" y="1911350"/>
          <p14:tracePt t="38978" x="7204075" y="1911350"/>
          <p14:tracePt t="38986" x="7229475" y="1911350"/>
          <p14:tracePt t="38994" x="7281863" y="1928813"/>
          <p14:tracePt t="39001" x="7307263" y="1928813"/>
          <p14:tracePt t="39009" x="7366000" y="1928813"/>
          <p14:tracePt t="39017" x="7434263" y="1928813"/>
          <p14:tracePt t="39026" x="7518400" y="1928813"/>
          <p14:tracePt t="39034" x="7612063" y="1946275"/>
          <p14:tracePt t="39042" x="7637463" y="1946275"/>
          <p14:tracePt t="39050" x="7680325" y="1946275"/>
          <p14:tracePt t="39057" x="7688263" y="1946275"/>
          <p14:tracePt t="39066" x="7705725" y="1946275"/>
          <p14:tracePt t="39073" x="7731125" y="1946275"/>
          <p14:tracePt t="39195" x="7756525" y="1946275"/>
          <p14:tracePt t="39203" x="7799388" y="1946275"/>
          <p14:tracePt t="39211" x="7850188" y="1928813"/>
          <p14:tracePt t="39219" x="7875588" y="1928813"/>
          <p14:tracePt t="39226" x="7910513" y="1911350"/>
          <p14:tracePt t="39234" x="7951788" y="1911350"/>
          <p14:tracePt t="39242" x="7994650" y="1911350"/>
          <p14:tracePt t="39250" x="8045450" y="1911350"/>
          <p14:tracePt t="39258" x="8070850" y="1895475"/>
          <p14:tracePt t="39266" x="8139113" y="1895475"/>
          <p14:tracePt t="39274" x="8181975" y="1895475"/>
          <p14:tracePt t="39282" x="8207375" y="1895475"/>
          <p14:tracePt t="39290" x="8224838" y="1895475"/>
          <p14:tracePt t="39370" x="8232775" y="1885950"/>
          <p14:tracePt t="39482" x="8232775" y="1870075"/>
          <p14:tracePt t="39498" x="8232775" y="1860550"/>
          <p14:tracePt t="39506" x="8232775" y="1835150"/>
          <p14:tracePt t="39515" x="8232775" y="1809750"/>
          <p14:tracePt t="39522" x="8224838" y="1776413"/>
          <p14:tracePt t="39532" x="8199438" y="1751013"/>
          <p14:tracePt t="39538" x="8164513" y="1716088"/>
          <p14:tracePt t="39546" x="8156575" y="1708150"/>
          <p14:tracePt t="39554" x="8139113" y="1690688"/>
          <p14:tracePt t="39562" x="8131175" y="1682750"/>
          <p14:tracePt t="39570" x="8105775" y="1665288"/>
          <p14:tracePt t="39578" x="8088313" y="1657350"/>
          <p14:tracePt t="39586" x="8080375" y="1639888"/>
          <p14:tracePt t="39594" x="8054975" y="1631950"/>
          <p14:tracePt t="39602" x="8037513" y="1614488"/>
          <p14:tracePt t="39610" x="7994650" y="1606550"/>
          <p14:tracePt t="39618" x="7969250" y="1571625"/>
          <p14:tracePt t="39626" x="7918450" y="1555750"/>
          <p14:tracePt t="39634" x="7893050" y="1555750"/>
          <p14:tracePt t="39642" x="7850188" y="1546225"/>
          <p14:tracePt t="39650" x="7816850" y="1530350"/>
          <p14:tracePt t="39658" x="7791450" y="1512888"/>
          <p14:tracePt t="39666" x="7740650" y="1477963"/>
          <p14:tracePt t="39674" x="7715250" y="1477963"/>
          <p14:tracePt t="39681" x="7705725" y="1477963"/>
          <p14:tracePt t="39690" x="7688263" y="1477963"/>
          <p14:tracePt t="39698" x="7680325" y="1477963"/>
          <p14:tracePt t="39706" x="7654925" y="1477963"/>
          <p14:tracePt t="39715" x="7637463" y="1470025"/>
          <p14:tracePt t="39722" x="7629525" y="1470025"/>
          <p14:tracePt t="39731" x="7621588" y="1470025"/>
          <p14:tracePt t="39738" x="7578725" y="1470025"/>
          <p14:tracePt t="39746" x="7553325" y="1470025"/>
          <p14:tracePt t="39754" x="7485063" y="1470025"/>
          <p14:tracePt t="39762" x="7400925" y="1436688"/>
          <p14:tracePt t="39770" x="7307263" y="1419225"/>
          <p14:tracePt t="39778" x="7188200" y="1419225"/>
          <p14:tracePt t="39786" x="7043738" y="1419225"/>
          <p14:tracePt t="39794" x="6958013" y="1419225"/>
          <p14:tracePt t="39802" x="6838950" y="1419225"/>
          <p14:tracePt t="39810" x="6754813" y="1419225"/>
          <p14:tracePt t="39818" x="6669088" y="1419225"/>
          <p14:tracePt t="39826" x="6575425" y="1419225"/>
          <p14:tracePt t="39834" x="6491288" y="1419225"/>
          <p14:tracePt t="39842" x="6380163" y="1419225"/>
          <p14:tracePt t="39850" x="6286500" y="1419225"/>
          <p14:tracePt t="39858" x="6176963" y="1419225"/>
          <p14:tracePt t="39866" x="6083300" y="1419225"/>
          <p14:tracePt t="39874" x="5913438" y="1419225"/>
          <p14:tracePt t="39881" x="5827713" y="1419225"/>
          <p14:tracePt t="39890" x="5683250" y="1419225"/>
          <p14:tracePt t="39898" x="5538788" y="1419225"/>
          <p14:tracePt t="39906" x="5429250" y="1419225"/>
          <p14:tracePt t="39915" x="5310188" y="1419225"/>
          <p14:tracePt t="39922" x="5224463" y="1419225"/>
          <p14:tracePt t="39931" x="5106988" y="1419225"/>
          <p14:tracePt t="39938" x="5046663" y="1419225"/>
          <p14:tracePt t="39946" x="4962525" y="1419225"/>
          <p14:tracePt t="39954" x="4894263" y="1419225"/>
          <p14:tracePt t="39962" x="4833938" y="1419225"/>
          <p14:tracePt t="39970" x="4791075" y="1419225"/>
          <p14:tracePt t="39978" x="4740275" y="1419225"/>
          <p14:tracePt t="39986" x="4732338" y="1419225"/>
          <p14:tracePt t="39994" x="4689475" y="1419225"/>
          <p14:tracePt t="40002" x="4646613" y="1419225"/>
          <p14:tracePt t="40010" x="4621213" y="1419225"/>
          <p14:tracePt t="40018" x="4587875" y="1419225"/>
          <p14:tracePt t="40026" x="4545013" y="1419225"/>
          <p14:tracePt t="40034" x="4537075" y="1419225"/>
          <p14:tracePt t="40042" x="4519613" y="1419225"/>
          <p14:tracePt t="40050" x="4476750" y="1419225"/>
          <p14:tracePt t="40058" x="4468813" y="1419225"/>
          <p14:tracePt t="40066" x="4443413" y="1419225"/>
          <p14:tracePt t="40074" x="4400550" y="1419225"/>
          <p14:tracePt t="40082" x="4367213" y="1419225"/>
          <p14:tracePt t="40090" x="4324350" y="1419225"/>
          <p14:tracePt t="40098" x="4298950" y="1419225"/>
          <p14:tracePt t="40106" x="4230688" y="1419225"/>
          <p14:tracePt t="40115" x="4171950" y="1419225"/>
          <p14:tracePt t="40132" x="4060825" y="1419225"/>
          <p14:tracePt t="40137" x="3933825" y="1419225"/>
          <p14:tracePt t="40146" x="3883025" y="1419225"/>
          <p14:tracePt t="40154" x="3797300" y="1419225"/>
          <p14:tracePt t="40162" x="3713163" y="1419225"/>
          <p14:tracePt t="40170" x="3627438" y="1419225"/>
          <p14:tracePt t="40178" x="3533775" y="1419225"/>
          <p14:tracePt t="40186" x="3449638" y="1419225"/>
          <p14:tracePt t="40194" x="3389313" y="1419225"/>
          <p14:tracePt t="40202" x="3338513" y="1419225"/>
          <p14:tracePt t="40210" x="3297238" y="1419225"/>
          <p14:tracePt t="40218" x="3254375" y="1419225"/>
          <p14:tracePt t="40226" x="3219450" y="1419225"/>
          <p14:tracePt t="40234" x="3178175" y="1419225"/>
          <p14:tracePt t="40242" x="3168650" y="1419225"/>
          <p14:tracePt t="40250" x="3152775" y="1419225"/>
          <p14:tracePt t="40258" x="3127375" y="1419225"/>
          <p14:tracePt t="40266" x="3117850" y="1419225"/>
          <p14:tracePt t="40274" x="3100388" y="1419225"/>
          <p14:tracePt t="40281" x="3067050" y="1419225"/>
          <p14:tracePt t="40290" x="3049588" y="1419225"/>
          <p14:tracePt t="40297" x="3024188" y="1419225"/>
          <p14:tracePt t="40306" x="2982913" y="1419225"/>
          <p14:tracePt t="40315" x="2955925" y="1419225"/>
          <p14:tracePt t="40322" x="2905125" y="1419225"/>
          <p14:tracePt t="40331" x="2879725" y="1419225"/>
          <p14:tracePt t="40338" x="2811463" y="1427163"/>
          <p14:tracePt t="40346" x="2803525" y="1427163"/>
          <p14:tracePt t="40354" x="2744788" y="1427163"/>
          <p14:tracePt t="40362" x="2735263" y="1427163"/>
          <p14:tracePt t="40386" x="2727325" y="1436688"/>
          <p14:tracePt t="40410" x="2709863" y="1436688"/>
          <p14:tracePt t="40418" x="2701925" y="1436688"/>
          <p14:tracePt t="40426" x="2676525" y="1452563"/>
          <p14:tracePt t="40434" x="2600325" y="1504950"/>
          <p14:tracePt t="40442" x="2590800" y="1512888"/>
          <p14:tracePt t="40451" x="2565400" y="1538288"/>
          <p14:tracePt t="40458" x="2532063" y="1555750"/>
          <p14:tracePt t="40466" x="2524125" y="1563688"/>
          <p14:tracePt t="40474" x="2514600" y="1581150"/>
          <p14:tracePt t="40481" x="2497138" y="1581150"/>
          <p14:tracePt t="40588" x="2489200" y="1589088"/>
          <p14:tracePt t="40596" x="2471738" y="1606550"/>
          <p14:tracePt t="40610" x="2446338" y="1631950"/>
          <p14:tracePt t="40867" x="2438400" y="1631950"/>
          <p14:tracePt t="40883" x="2420938" y="1639888"/>
          <p14:tracePt t="40892" x="2420938" y="1657350"/>
          <p14:tracePt t="40898" x="2413000" y="1700213"/>
          <p14:tracePt t="40906" x="2413000" y="1725613"/>
          <p14:tracePt t="40913" x="2413000" y="1766888"/>
          <p14:tracePt t="40921" x="2413000" y="1793875"/>
          <p14:tracePt t="40930" x="2413000" y="1844675"/>
          <p14:tracePt t="40937" x="2413000" y="1870075"/>
          <p14:tracePt t="40946" x="2413000" y="1895475"/>
          <p14:tracePt t="40962" x="2413000" y="1911350"/>
          <p14:tracePt t="40969" x="2413000" y="1920875"/>
          <p14:tracePt t="41050" x="2446338" y="1979613"/>
          <p14:tracePt t="41058" x="2455863" y="1997075"/>
          <p14:tracePt t="41066" x="2471738" y="1997075"/>
          <p14:tracePt t="41074" x="2497138" y="1997075"/>
          <p14:tracePt t="41081" x="2506663" y="1997075"/>
          <p14:tracePt t="41090" x="2565400" y="2005013"/>
          <p14:tracePt t="41098" x="2574925" y="2005013"/>
          <p14:tracePt t="41116" x="2633663" y="2030413"/>
          <p14:tracePt t="41122" x="2641600" y="2047875"/>
          <p14:tracePt t="41194" x="2659063" y="2055813"/>
          <p14:tracePt t="41202" x="2668588" y="2055813"/>
          <p14:tracePt t="41210" x="2676525" y="2055813"/>
          <p14:tracePt t="41226" x="2693988" y="2055813"/>
          <p14:tracePt t="41355" x="2701925" y="2055813"/>
          <p14:tracePt t="41363" x="2744788" y="2055813"/>
          <p14:tracePt t="41371" x="2803525" y="2055813"/>
          <p14:tracePt t="41378" x="2838450" y="2055813"/>
          <p14:tracePt t="41385" x="2879725" y="2055813"/>
          <p14:tracePt t="41393" x="2889250" y="2055813"/>
          <p14:tracePt t="41401" x="2905125" y="2055813"/>
          <p14:tracePt t="41410" x="2914650" y="2055813"/>
          <p14:tracePt t="42683" x="2930525" y="2073275"/>
          <p14:tracePt t="42689" x="2930525" y="2108200"/>
          <p14:tracePt t="42697" x="2930525" y="2141538"/>
          <p14:tracePt t="42705" x="2930525" y="2200275"/>
          <p14:tracePt t="42713" x="2930525" y="2243138"/>
          <p14:tracePt t="42721" x="2930525" y="2260600"/>
          <p14:tracePt t="42730" x="2930525" y="2286000"/>
          <p14:tracePt t="42737" x="2930525" y="2311400"/>
          <p14:tracePt t="42746" x="2940050" y="2336800"/>
          <p14:tracePt t="42753" x="2955925" y="2354263"/>
          <p14:tracePt t="42769" x="2955925" y="2379663"/>
          <p14:tracePt t="42777" x="2955925" y="2387600"/>
          <p14:tracePt t="44387" x="2965450" y="2405063"/>
          <p14:tracePt t="44514" x="2982913" y="2397125"/>
          <p14:tracePt t="44537" x="3024188" y="2397125"/>
          <p14:tracePt t="44546" x="3049588" y="2397125"/>
          <p14:tracePt t="44553" x="3092450" y="2397125"/>
          <p14:tracePt t="44562" x="3117850" y="2387600"/>
          <p14:tracePt t="44569" x="3168650" y="2387600"/>
          <p14:tracePt t="44577" x="3228975" y="2387600"/>
          <p14:tracePt t="44585" x="3338513" y="2387600"/>
          <p14:tracePt t="44593" x="3398838" y="2387600"/>
          <p14:tracePt t="44601" x="3482975" y="2387600"/>
          <p14:tracePt t="44609" x="3576638" y="2387600"/>
          <p14:tracePt t="44617" x="3586163" y="2387600"/>
          <p14:tracePt t="44625" x="3611563" y="2387600"/>
          <p14:tracePt t="44633" x="3662363" y="2371725"/>
          <p14:tracePt t="44818" x="3670300" y="2354263"/>
          <p14:tracePt t="44826" x="3652838" y="2328863"/>
          <p14:tracePt t="44842" x="3652838" y="2319338"/>
          <p14:tracePt t="44850" x="3652838" y="2303463"/>
          <p14:tracePt t="44858" x="3652838" y="2278063"/>
          <p14:tracePt t="45010" x="3636963" y="2268538"/>
          <p14:tracePt t="45090" x="3627438" y="2268538"/>
          <p14:tracePt t="45115" x="3602038" y="2293938"/>
          <p14:tracePt t="45130" x="3586163" y="2311400"/>
          <p14:tracePt t="45138" x="3576638" y="2336800"/>
          <p14:tracePt t="45154" x="3576638" y="2344738"/>
          <p14:tracePt t="45162" x="3576638" y="2371725"/>
          <p14:tracePt t="45169" x="3559175" y="2387600"/>
          <p14:tracePt t="45490" x="3559175" y="2397125"/>
          <p14:tracePt t="45506" x="3559175" y="2413000"/>
          <p14:tracePt t="45514" x="3568700" y="2438400"/>
          <p14:tracePt t="45530" x="3568700" y="2447925"/>
          <p14:tracePt t="45546" x="3568700" y="2463800"/>
          <p14:tracePt t="45562" x="3568700" y="2473325"/>
          <p14:tracePt t="45570" x="3576638" y="2489200"/>
          <p14:tracePt t="45577" x="3594100" y="2498725"/>
          <p14:tracePt t="45586" x="3602038" y="2506663"/>
          <p14:tracePt t="45658" x="3602038" y="2532063"/>
          <p14:tracePt t="45666" x="3602038" y="2582863"/>
          <p14:tracePt t="45674" x="3602038" y="2643188"/>
          <p14:tracePt t="45682" x="3602038" y="2693988"/>
          <p14:tracePt t="45690" x="3602038" y="2719388"/>
          <p14:tracePt t="45697" x="3602038" y="2727325"/>
          <p14:tracePt t="45713" x="3619500" y="2744788"/>
          <p14:tracePt t="45722" x="3644900" y="2744788"/>
          <p14:tracePt t="45730" x="3652838" y="2744788"/>
          <p14:tracePt t="45907" x="3652838" y="2752725"/>
          <p14:tracePt t="45947" x="3652838" y="2736850"/>
          <p14:tracePt t="45955" x="3644900" y="2693988"/>
          <p14:tracePt t="45963" x="3636963" y="2686050"/>
          <p14:tracePt t="45972" x="3627438" y="2668588"/>
          <p14:tracePt t="46002" x="3611563" y="2660650"/>
          <p14:tracePt t="46010" x="3602038" y="2651125"/>
          <p14:tracePt t="46033" x="3602038" y="2625725"/>
          <p14:tracePt t="46050" x="3586163" y="2608263"/>
          <p14:tracePt t="46082" x="3576638" y="2600325"/>
          <p14:tracePt t="46090" x="3568700" y="2582863"/>
          <p14:tracePt t="46114" x="3551238" y="2541588"/>
          <p14:tracePt t="46122" x="3533775" y="2532063"/>
          <p14:tracePt t="46138" x="3525838" y="2506663"/>
          <p14:tracePt t="46362" x="3508375" y="2506663"/>
          <p14:tracePt t="46370" x="3482975" y="2506663"/>
          <p14:tracePt t="46386" x="3457575" y="2506663"/>
          <p14:tracePt t="46402" x="3449638" y="2506663"/>
          <p14:tracePt t="46458" x="3424238" y="2506663"/>
          <p14:tracePt t="46490" x="3389313" y="2489200"/>
          <p14:tracePt t="46498" x="3381375" y="2481263"/>
          <p14:tracePt t="46506" x="3373438" y="2463800"/>
          <p14:tracePt t="46522" x="3355975" y="2455863"/>
          <p14:tracePt t="46529" x="3348038" y="2447925"/>
          <p14:tracePt t="46546" x="3348038" y="2430463"/>
          <p14:tracePt t="46569" x="3348038" y="2422525"/>
          <p14:tracePt t="46707" x="3363913" y="2438400"/>
          <p14:tracePt t="46716" x="3373438" y="2473325"/>
          <p14:tracePt t="46722" x="3424238" y="2524125"/>
          <p14:tracePt t="46730" x="3424238" y="2541588"/>
          <p14:tracePt t="46737" x="3432175" y="2549525"/>
          <p14:tracePt t="46747" x="3449638" y="2557463"/>
          <p14:tracePt t="46754" x="3475038" y="2592388"/>
          <p14:tracePt t="46963" x="3482975" y="2592388"/>
          <p14:tracePt t="46970" x="3525838" y="2592388"/>
          <p14:tracePt t="46978" x="3576638" y="2592388"/>
          <p14:tracePt t="46987" x="3652838" y="2592388"/>
          <p14:tracePt t="46994" x="3746500" y="2574925"/>
          <p14:tracePt t="47002" x="3840163" y="2574925"/>
          <p14:tracePt t="47010" x="3883025" y="2574925"/>
          <p14:tracePt t="47017" x="3908425" y="2574925"/>
          <p14:tracePt t="47058" x="3925888" y="2566988"/>
          <p14:tracePt t="47066" x="3925888" y="2557463"/>
          <p14:tracePt t="47196" x="3890963" y="2557463"/>
          <p14:tracePt t="47203" x="3857625" y="2541588"/>
          <p14:tracePt t="47210" x="3814763" y="2541588"/>
          <p14:tracePt t="47218" x="3789363" y="2541588"/>
          <p14:tracePt t="47233" x="3746500" y="2541588"/>
          <p14:tracePt t="47241" x="3695700" y="2524125"/>
          <p14:tracePt t="47249" x="3644900" y="2473325"/>
          <p14:tracePt t="47257" x="3636963" y="2473325"/>
          <p14:tracePt t="47266" x="3576638" y="2473325"/>
          <p14:tracePt t="47274" x="3517900" y="2473325"/>
          <p14:tracePt t="47282" x="3449638" y="2473325"/>
          <p14:tracePt t="47289" x="3406775" y="2481263"/>
          <p14:tracePt t="47297" x="3381375" y="2481263"/>
          <p14:tracePt t="47329" x="3363913" y="2481263"/>
          <p14:tracePt t="47337" x="3355975" y="2481263"/>
          <p14:tracePt t="47362" x="3338513" y="2481263"/>
          <p14:tracePt t="47369" x="3313113" y="2481263"/>
          <p14:tracePt t="47377" x="3305175" y="2481263"/>
          <p14:tracePt t="47386" x="3287713" y="2481263"/>
          <p14:tracePt t="47409" x="3279775" y="2481263"/>
          <p14:tracePt t="47417" x="3254375" y="2481263"/>
          <p14:tracePt t="47426" x="3244850" y="2481263"/>
          <p14:tracePt t="47433" x="3219450" y="2481263"/>
          <p14:tracePt t="47442" x="3168650" y="2481263"/>
          <p14:tracePt t="47449" x="3109913" y="2481263"/>
          <p14:tracePt t="47457" x="3059113" y="2481263"/>
          <p14:tracePt t="47466" x="2973388" y="2481263"/>
          <p14:tracePt t="47473" x="2930525" y="2481263"/>
          <p14:tracePt t="47482" x="2871788" y="2481263"/>
          <p14:tracePt t="47489" x="2838450" y="2481263"/>
          <p14:tracePt t="47497" x="2795588" y="2481263"/>
          <p14:tracePt t="47505" x="2786063" y="2481263"/>
          <p14:tracePt t="47513" x="2760663" y="2481263"/>
          <p14:tracePt t="47521" x="2727325" y="2498725"/>
          <p14:tracePt t="47529" x="2719388" y="2498725"/>
          <p14:tracePt t="47537" x="2701925" y="2498725"/>
          <p14:tracePt t="47546" x="2676525" y="2506663"/>
          <p14:tracePt t="47553" x="2633663" y="2524125"/>
          <p14:tracePt t="47562" x="2616200" y="2541588"/>
          <p14:tracePt t="47578" x="2582863" y="2541588"/>
          <p14:tracePt t="47594" x="2565400" y="2541588"/>
          <p14:tracePt t="47891" x="2557463" y="2532063"/>
          <p14:tracePt t="48122" x="2574925" y="2566988"/>
          <p14:tracePt t="48138" x="2582863" y="2582863"/>
          <p14:tracePt t="48147" x="2600325" y="2592388"/>
          <p14:tracePt t="48162" x="2608263" y="2617788"/>
          <p14:tracePt t="48259" x="2608263" y="2633663"/>
          <p14:tracePt t="49131" x="2641600" y="2643188"/>
          <p14:tracePt t="49138" x="2668588" y="2660650"/>
          <p14:tracePt t="49147" x="2735263" y="2711450"/>
          <p14:tracePt t="49153" x="2803525" y="2727325"/>
          <p14:tracePt t="49162" x="2914650" y="2727325"/>
          <p14:tracePt t="49169" x="2930525" y="2727325"/>
          <p14:tracePt t="49177" x="2973388" y="2727325"/>
          <p14:tracePt t="49242" x="2998788" y="2727325"/>
          <p14:tracePt t="49370" x="3024188" y="2727325"/>
          <p14:tracePt t="49434" x="3041650" y="2727325"/>
          <p14:tracePt t="49442" x="3016250" y="2693988"/>
          <p14:tracePt t="49457" x="2990850" y="2693988"/>
          <p14:tracePt t="49466" x="2965450" y="2693988"/>
          <p14:tracePt t="49473" x="2955925" y="2693988"/>
          <p14:tracePt t="49482" x="2922588" y="2686050"/>
          <p14:tracePt t="49570" x="2914650" y="2686050"/>
          <p14:tracePt t="49618" x="2889250" y="2668588"/>
          <p14:tracePt t="49642" x="2854325" y="2660650"/>
          <p14:tracePt t="49658" x="2846388" y="2660650"/>
          <p14:tracePt t="49674" x="2838450" y="2660650"/>
          <p14:tracePt t="49682" x="2803525" y="2625725"/>
          <p14:tracePt t="49690" x="2778125" y="2625725"/>
          <p14:tracePt t="49697" x="2770188" y="2617788"/>
          <p14:tracePt t="49706" x="2727325" y="2600325"/>
          <p14:tracePt t="49713" x="2693988" y="2592388"/>
          <p14:tracePt t="49722" x="2684463" y="2592388"/>
          <p14:tracePt t="49730" x="2641600" y="2574925"/>
          <p14:tracePt t="49738" x="2633663" y="2566988"/>
          <p14:tracePt t="49754" x="2616200" y="2549525"/>
          <p14:tracePt t="50098" x="2633663" y="2549525"/>
          <p14:tracePt t="50107" x="2651125" y="2557463"/>
          <p14:tracePt t="50122" x="2659063" y="2557463"/>
          <p14:tracePt t="50129" x="2684463" y="2557463"/>
          <p14:tracePt t="50137" x="2701925" y="2557463"/>
          <p14:tracePt t="50146" x="2735263" y="2557463"/>
          <p14:tracePt t="50153" x="2770188" y="2557463"/>
          <p14:tracePt t="50163" x="2795588" y="2557463"/>
          <p14:tracePt t="50169" x="2854325" y="2557463"/>
          <p14:tracePt t="50177" x="2905125" y="2557463"/>
          <p14:tracePt t="50186" x="2930525" y="2557463"/>
          <p14:tracePt t="50193" x="2973388" y="2557463"/>
          <p14:tracePt t="50201" x="2998788" y="2557463"/>
          <p14:tracePt t="50209" x="3049588" y="2557463"/>
          <p14:tracePt t="50217" x="3074988" y="2557463"/>
          <p14:tracePt t="50226" x="3117850" y="2549525"/>
          <p14:tracePt t="50233" x="3135313" y="2549525"/>
          <p14:tracePt t="50241" x="3160713" y="2532063"/>
          <p14:tracePt t="50249" x="3203575" y="2516188"/>
          <p14:tracePt t="50257" x="3236913" y="2516188"/>
          <p14:tracePt t="50273" x="3279775" y="2516188"/>
          <p14:tracePt t="50282" x="3287713" y="2516188"/>
          <p14:tracePt t="50290" x="3305175" y="2516188"/>
          <p14:tracePt t="50298" x="3330575" y="2516188"/>
          <p14:tracePt t="50305" x="3355975" y="2516188"/>
          <p14:tracePt t="50313" x="3363913" y="2516188"/>
          <p14:tracePt t="50321" x="3424238" y="2489200"/>
          <p14:tracePt t="50329" x="3441700" y="2489200"/>
          <p14:tracePt t="50337" x="3482975" y="2489200"/>
          <p14:tracePt t="50346" x="3508375" y="2489200"/>
          <p14:tracePt t="50353" x="3568700" y="2489200"/>
          <p14:tracePt t="50362" x="3602038" y="2489200"/>
          <p14:tracePt t="50369" x="3627438" y="2489200"/>
          <p14:tracePt t="50377" x="3636963" y="2489200"/>
          <p14:tracePt t="50394" x="3652838" y="2489200"/>
          <p14:tracePt t="50401" x="3662363" y="2473325"/>
          <p14:tracePt t="50409" x="3670300" y="2473325"/>
          <p14:tracePt t="50417" x="3687763" y="2473325"/>
          <p14:tracePt t="50433" x="3713163" y="2463800"/>
          <p14:tracePt t="50449" x="3738563" y="2463800"/>
          <p14:tracePt t="50465" x="3756025" y="2463800"/>
          <p14:tracePt t="50473" x="3763963" y="2463800"/>
          <p14:tracePt t="50482" x="3789363" y="2463800"/>
          <p14:tracePt t="50489" x="3832225" y="2463800"/>
          <p14:tracePt t="50498" x="3883025" y="2463800"/>
          <p14:tracePt t="50505" x="3908425" y="2463800"/>
          <p14:tracePt t="50513" x="3951288" y="2463800"/>
          <p14:tracePt t="50521" x="3967163" y="2463800"/>
          <p14:tracePt t="50529" x="3976688" y="2463800"/>
          <p14:tracePt t="50537" x="3992563" y="2463800"/>
          <p14:tracePt t="50546" x="4027488" y="2463800"/>
          <p14:tracePt t="50553" x="4060825" y="2463800"/>
          <p14:tracePt t="50562" x="4121150" y="2463800"/>
          <p14:tracePt t="50569" x="4187825" y="2463800"/>
          <p14:tracePt t="50577" x="4291013" y="2463800"/>
          <p14:tracePt t="50585" x="4375150" y="2463800"/>
          <p14:tracePt t="50593" x="4468813" y="2463800"/>
          <p14:tracePt t="50601" x="4554538" y="2463800"/>
          <p14:tracePt t="50609" x="4638675" y="2463800"/>
          <p14:tracePt t="50617" x="4656138" y="2463800"/>
          <p14:tracePt t="50625" x="4706938" y="2463800"/>
          <p14:tracePt t="50633" x="4757738" y="2463800"/>
          <p14:tracePt t="50641" x="4783138" y="2463800"/>
          <p14:tracePt t="50649" x="4826000" y="2463800"/>
          <p14:tracePt t="50657" x="4843463" y="2463800"/>
          <p14:tracePt t="50666" x="4851400" y="2463800"/>
          <p14:tracePt t="50674" x="4876800" y="2463800"/>
          <p14:tracePt t="50682" x="4927600" y="2489200"/>
          <p14:tracePt t="50689" x="5013325" y="2506663"/>
          <p14:tracePt t="50698" x="5132388" y="2524125"/>
          <p14:tracePt t="50705" x="5302250" y="2524125"/>
          <p14:tracePt t="50714" x="5446713" y="2524125"/>
          <p14:tracePt t="50721" x="5591175" y="2541588"/>
          <p14:tracePt t="50729" x="5735638" y="2541588"/>
          <p14:tracePt t="50737" x="5853113" y="2541588"/>
          <p14:tracePt t="50746" x="5989638" y="2541588"/>
          <p14:tracePt t="50753" x="6040438" y="2541588"/>
          <p14:tracePt t="50762" x="6083300" y="2541588"/>
          <p14:tracePt t="50769" x="6091238" y="2541588"/>
          <p14:tracePt t="50906" x="6091238" y="2516188"/>
          <p14:tracePt t="50913" x="5981700" y="2473325"/>
          <p14:tracePt t="50921" x="5776913" y="2447925"/>
          <p14:tracePt t="50929" x="5657850" y="2413000"/>
          <p14:tracePt t="50937" x="5565775" y="2397125"/>
          <p14:tracePt t="50946" x="5497513" y="2397125"/>
          <p14:tracePt t="50953" x="5472113" y="2379663"/>
          <p14:tracePt t="50986" x="5446713" y="2379663"/>
          <p14:tracePt t="50993" x="5411788" y="2397125"/>
          <p14:tracePt t="51001" x="5386388" y="2413000"/>
          <p14:tracePt t="51009" x="5353050" y="2430463"/>
          <p14:tracePt t="51017" x="5310188" y="2481263"/>
          <p14:tracePt t="51025" x="5276850" y="2489200"/>
          <p14:tracePt t="51033" x="5249863" y="2524125"/>
          <p14:tracePt t="51042" x="5216525" y="2566988"/>
          <p14:tracePt t="51049" x="5199063" y="2582863"/>
          <p14:tracePt t="51057" x="5191125" y="2592388"/>
          <p14:tracePt t="51089" x="5191125" y="2608263"/>
          <p14:tracePt t="51098" x="5191125" y="2617788"/>
          <p14:tracePt t="51112" x="5191125" y="2633663"/>
          <p14:tracePt t="51113" x="5191125" y="2643188"/>
          <p14:tracePt t="51121" x="5191125" y="2668588"/>
          <p14:tracePt t="51130" x="5191125" y="2676525"/>
          <p14:tracePt t="51137" x="5191125" y="2693988"/>
          <p14:tracePt t="51146" x="5191125" y="2701925"/>
          <p14:tracePt t="51153" x="5191125" y="2727325"/>
          <p14:tracePt t="51163" x="5191125" y="2744788"/>
          <p14:tracePt t="51169" x="5191125" y="2752725"/>
          <p14:tracePt t="51178" x="5208588" y="2778125"/>
          <p14:tracePt t="51185" x="5224463" y="2813050"/>
          <p14:tracePt t="51194" x="5233988" y="2820988"/>
          <p14:tracePt t="51201" x="5276850" y="2846388"/>
          <p14:tracePt t="51209" x="5343525" y="2881313"/>
          <p14:tracePt t="51217" x="5472113" y="2949575"/>
          <p14:tracePt t="51226" x="5591175" y="2990850"/>
          <p14:tracePt t="51233" x="5768975" y="3008313"/>
          <p14:tracePt t="51242" x="5913438" y="3008313"/>
          <p14:tracePt t="51249" x="6057900" y="3033713"/>
          <p14:tracePt t="51257" x="6202363" y="3033713"/>
          <p14:tracePt t="51266" x="6372225" y="3033713"/>
          <p14:tracePt t="51273" x="6516688" y="3033713"/>
          <p14:tracePt t="51282" x="6653213" y="3033713"/>
          <p14:tracePt t="51289" x="6823075" y="3033713"/>
          <p14:tracePt t="51297" x="7026275" y="3033713"/>
          <p14:tracePt t="51306" x="7221538" y="3033713"/>
          <p14:tracePt t="51313" x="7366000" y="3033713"/>
          <p14:tracePt t="51321" x="7561263" y="3033713"/>
          <p14:tracePt t="51329" x="7705725" y="3033713"/>
          <p14:tracePt t="51337" x="7900988" y="3033713"/>
          <p14:tracePt t="51346" x="8070850" y="3033713"/>
          <p14:tracePt t="51353" x="8215313" y="3033713"/>
          <p14:tracePt t="51363" x="8301038" y="3033713"/>
          <p14:tracePt t="51369" x="8420100" y="3033713"/>
          <p14:tracePt t="51378" x="8478838" y="3033713"/>
          <p14:tracePt t="51385" x="8529638" y="3033713"/>
          <p14:tracePt t="51539" x="8539163" y="3033713"/>
          <p14:tracePt t="51635" x="8564563" y="3025775"/>
          <p14:tracePt t="51643" x="8597900" y="3008313"/>
          <p14:tracePt t="51651" x="8623300" y="3000375"/>
          <p14:tracePt t="51658" x="8658225" y="2982913"/>
          <p14:tracePt t="51666" x="8683625" y="2982913"/>
          <p14:tracePt t="51673" x="8691563" y="2965450"/>
          <p14:tracePt t="51698" x="8709025" y="2957513"/>
          <p14:tracePt t="51713" x="8750300" y="2940050"/>
          <p14:tracePt t="51721" x="8777288" y="2940050"/>
          <p14:tracePt t="51729" x="8861425" y="2940050"/>
          <p14:tracePt t="51737" x="8955088" y="2974975"/>
          <p14:tracePt t="51746" x="9074150" y="3016250"/>
          <p14:tracePt t="51753" x="9150350" y="3067050"/>
          <p14:tracePt t="51979" x="9132888" y="3067050"/>
          <p14:tracePt t="51996" x="9142413" y="3051175"/>
          <p14:tracePt t="52002" x="9142413" y="2982913"/>
          <p14:tracePt t="52010" x="9175750" y="2855913"/>
          <p14:tracePt t="52017" x="9175750" y="2711450"/>
          <p14:tracePt t="52026" x="9209088" y="2660650"/>
          <p14:tracePt t="52057" x="9218613" y="2651125"/>
          <p14:tracePt t="52066" x="9236075" y="2625725"/>
          <p14:tracePt t="52074" x="9251950" y="2592388"/>
          <p14:tracePt t="52082" x="9251950" y="2549525"/>
          <p14:tracePt t="52090" x="9261475" y="2516188"/>
          <p14:tracePt t="52097" x="9277350" y="2506663"/>
          <p14:tracePt t="52106" x="9277350" y="2463800"/>
          <p14:tracePt t="52113" x="9294813" y="2405063"/>
          <p14:tracePt t="52121" x="9294813" y="2371725"/>
          <p14:tracePt t="52129" x="9294813" y="2328863"/>
          <p14:tracePt t="52137" x="9294813" y="2319338"/>
          <p14:tracePt t="52146" x="9302750" y="2286000"/>
          <p14:tracePt t="52153" x="9302750" y="2260600"/>
          <p14:tracePt t="52163" x="9302750" y="2252663"/>
          <p14:tracePt t="52169" x="9302750" y="2235200"/>
          <p14:tracePt t="52177" x="9320213" y="2227263"/>
          <p14:tracePt t="52193" x="9320213" y="2200275"/>
          <p14:tracePt t="52634" x="9328150" y="2192338"/>
          <p14:tracePt t="52642" x="9371013" y="2159000"/>
          <p14:tracePt t="52658" x="9439275" y="2141538"/>
          <p14:tracePt t="52666" x="9447213" y="2141538"/>
          <p14:tracePt t="52674" x="9490075" y="2116138"/>
          <p14:tracePt t="52682" x="9515475" y="2098675"/>
          <p14:tracePt t="52689" x="9566275" y="2090738"/>
          <p14:tracePt t="52697" x="9609138" y="2073275"/>
          <p14:tracePt t="52706" x="9642475" y="2073275"/>
          <p14:tracePt t="52713" x="9667875" y="2039938"/>
          <p14:tracePt t="55090" x="9685338" y="2065338"/>
          <p14:tracePt t="55105" x="9720263" y="2133600"/>
          <p14:tracePt t="55121" x="9728200" y="2141538"/>
          <p14:tracePt t="55129" x="9745663" y="2184400"/>
          <p14:tracePt t="55154" x="9753600" y="2192338"/>
          <p14:tracePt t="55387" x="9753600" y="2209800"/>
          <p14:tracePt t="55395" x="9753600" y="2235200"/>
          <p14:tracePt t="55410" x="9753600" y="2260600"/>
          <p14:tracePt t="55418" x="9720263" y="2278063"/>
          <p14:tracePt t="55425" x="9694863" y="2293938"/>
          <p14:tracePt t="55433" x="9659938" y="2336800"/>
          <p14:tracePt t="55441" x="9634538" y="2354263"/>
          <p14:tracePt t="55449" x="9601200" y="2371725"/>
          <p14:tracePt t="55457" x="9575800" y="2371725"/>
          <p14:tracePt t="55466" x="9540875" y="2397125"/>
          <p14:tracePt t="55482" x="9498013" y="2430463"/>
          <p14:tracePt t="55489" x="9464675" y="2447925"/>
          <p14:tracePt t="55497" x="9439275" y="2447925"/>
          <p14:tracePt t="55506" x="9371013" y="2516188"/>
          <p14:tracePt t="55513" x="9337675" y="2532063"/>
          <p14:tracePt t="55521" x="9251950" y="2582863"/>
          <p14:tracePt t="55529" x="9201150" y="2617788"/>
          <p14:tracePt t="55537" x="9158288" y="2617788"/>
          <p14:tracePt t="55545" x="9064625" y="2668588"/>
          <p14:tracePt t="55554" x="8972550" y="2711450"/>
          <p14:tracePt t="55562" x="8869363" y="2744788"/>
          <p14:tracePt t="55569" x="8810625" y="2762250"/>
          <p14:tracePt t="55579" x="8709025" y="2805113"/>
          <p14:tracePt t="55585" x="8529638" y="2871788"/>
          <p14:tracePt t="55594" x="8351838" y="2914650"/>
          <p14:tracePt t="55601" x="8207375" y="2957513"/>
          <p14:tracePt t="55610" x="8088313" y="2974975"/>
          <p14:tracePt t="55617" x="7969250" y="3000375"/>
          <p14:tracePt t="55626" x="7875588" y="3016250"/>
          <p14:tracePt t="55633" x="7781925" y="3051175"/>
          <p14:tracePt t="55641" x="7688263" y="3051175"/>
          <p14:tracePt t="55649" x="7604125" y="3067050"/>
          <p14:tracePt t="55657" x="7451725" y="3109913"/>
          <p14:tracePt t="55666" x="7366000" y="3109913"/>
          <p14:tracePt t="55673" x="7213600" y="3160713"/>
          <p14:tracePt t="55682" x="7102475" y="3160713"/>
          <p14:tracePt t="55689" x="7008813" y="3178175"/>
          <p14:tracePt t="55698" x="6889750" y="3178175"/>
          <p14:tracePt t="55705" x="6719888" y="3178175"/>
          <p14:tracePt t="55713" x="6575425" y="3178175"/>
          <p14:tracePt t="55721" x="6405563" y="3195638"/>
          <p14:tracePt t="55729" x="6286500" y="3195638"/>
          <p14:tracePt t="55737" x="6151563" y="3195638"/>
          <p14:tracePt t="55746" x="6057900" y="3195638"/>
          <p14:tracePt t="55753" x="5913438" y="3221038"/>
          <p14:tracePt t="55762" x="5819775" y="3254375"/>
          <p14:tracePt t="55769" x="5726113" y="3271838"/>
          <p14:tracePt t="55779" x="5683250" y="3271838"/>
          <p14:tracePt t="55785" x="5591175" y="3289300"/>
          <p14:tracePt t="55794" x="5530850" y="3289300"/>
          <p14:tracePt t="55801" x="5437188" y="3348038"/>
          <p14:tracePt t="55809" x="5368925" y="3365500"/>
          <p14:tracePt t="55817" x="5276850" y="3398838"/>
          <p14:tracePt t="55825" x="5183188" y="3441700"/>
          <p14:tracePt t="55833" x="5089525" y="3441700"/>
          <p14:tracePt t="55842" x="4970463" y="3459163"/>
          <p14:tracePt t="55849" x="4884738" y="3459163"/>
          <p14:tracePt t="55857" x="4765675" y="3459163"/>
          <p14:tracePt t="55866" x="4630738" y="3459163"/>
          <p14:tracePt t="55874" x="4486275" y="3459163"/>
          <p14:tracePt t="55882" x="4316413" y="3459163"/>
          <p14:tracePt t="55890" x="4171950" y="3459163"/>
          <p14:tracePt t="55898" x="4002088" y="3459163"/>
          <p14:tracePt t="55905" x="3857625" y="3459163"/>
          <p14:tracePt t="55913" x="3746500" y="3459163"/>
          <p14:tracePt t="55922" x="3568700" y="3459163"/>
          <p14:tracePt t="55929" x="3457575" y="3459163"/>
          <p14:tracePt t="55937" x="3313113" y="3459163"/>
          <p14:tracePt t="55946" x="3168650" y="3459163"/>
          <p14:tracePt t="55953" x="3059113" y="3459163"/>
          <p14:tracePt t="55962" x="2965450" y="3475038"/>
          <p14:tracePt t="55969" x="2879725" y="3475038"/>
          <p14:tracePt t="55979" x="2786063" y="3475038"/>
          <p14:tracePt t="55985" x="2744788" y="3475038"/>
          <p14:tracePt t="55994" x="2727325" y="3475038"/>
          <p14:tracePt t="56067" x="2719388" y="3475038"/>
          <p14:tracePt t="56074" x="2709863" y="3475038"/>
          <p14:tracePt t="56082" x="2668588" y="3475038"/>
          <p14:tracePt t="56090" x="2600325" y="3475038"/>
          <p14:tracePt t="56098" x="2540000" y="3492500"/>
          <p14:tracePt t="56107" x="2524125" y="3492500"/>
          <p14:tracePt t="56155" x="2514600" y="3509963"/>
          <p14:tracePt t="56187" x="2497138" y="3517900"/>
          <p14:tracePt t="56195" x="2497138" y="3535363"/>
          <p14:tracePt t="56218" x="2497138" y="3543300"/>
          <p14:tracePt t="56234" x="2497138" y="3568700"/>
          <p14:tracePt t="56242" x="2524125" y="3603625"/>
          <p14:tracePt t="56258" x="2565400" y="3603625"/>
          <p14:tracePt t="56266" x="2616200" y="3603625"/>
          <p14:tracePt t="56274" x="2659063" y="3603625"/>
          <p14:tracePt t="56282" x="2684463" y="3603625"/>
          <p14:tracePt t="56290" x="2752725" y="3603625"/>
          <p14:tracePt t="56298" x="2811463" y="3603625"/>
          <p14:tracePt t="56306" x="2838450" y="3603625"/>
          <p14:tracePt t="56313" x="2905125" y="3603625"/>
          <p14:tracePt t="56322" x="2914650" y="3603625"/>
          <p14:tracePt t="56531" x="2940050" y="3603625"/>
          <p14:tracePt t="56548" x="2955925" y="3603625"/>
          <p14:tracePt t="56556" x="2965450" y="3603625"/>
          <p14:tracePt t="56563" x="3024188" y="3603625"/>
          <p14:tracePt t="56570" x="3084513" y="3603625"/>
          <p14:tracePt t="56579" x="3109913" y="3603625"/>
          <p14:tracePt t="56586" x="3178175" y="3603625"/>
          <p14:tracePt t="56594" x="3203575" y="3603625"/>
          <p14:tracePt t="56602" x="3244850" y="3603625"/>
          <p14:tracePt t="56610" x="3279775" y="3603625"/>
          <p14:tracePt t="56618" x="3322638" y="3603625"/>
          <p14:tracePt t="56626" x="3348038" y="3603625"/>
          <p14:tracePt t="56634" x="3389313" y="3603625"/>
          <p14:tracePt t="56641" x="3424238" y="3603625"/>
          <p14:tracePt t="56650" x="3449638" y="3603625"/>
          <p14:tracePt t="56658" x="3457575" y="3603625"/>
          <p14:tracePt t="56666" x="3475038" y="3603625"/>
          <p14:tracePt t="56843" x="3482975" y="3603625"/>
          <p14:tracePt t="56851" x="3508375" y="3603625"/>
          <p14:tracePt t="56858" x="3551238" y="3603625"/>
          <p14:tracePt t="56866" x="3636963" y="3603625"/>
          <p14:tracePt t="56874" x="3703638" y="3594100"/>
          <p14:tracePt t="56882" x="3771900" y="3594100"/>
          <p14:tracePt t="56889" x="3797300" y="3594100"/>
          <p14:tracePt t="56898" x="3840163" y="3578225"/>
          <p14:tracePt t="56905" x="3873500" y="3560763"/>
          <p14:tracePt t="56913" x="3916363" y="3560763"/>
          <p14:tracePt t="56922" x="3933825" y="3552825"/>
          <p14:tracePt t="56929" x="3941763" y="3552825"/>
          <p14:tracePt t="56938" x="3967163" y="3552825"/>
          <p14:tracePt t="56946" x="3992563" y="3535363"/>
          <p14:tracePt t="56962" x="4010025" y="3527425"/>
          <p14:tracePt t="56994" x="4035425" y="3527425"/>
          <p14:tracePt t="57074" x="4060825" y="3527425"/>
          <p14:tracePt t="57082" x="4086225" y="3527425"/>
          <p14:tracePt t="57090" x="4111625" y="3527425"/>
          <p14:tracePt t="57098" x="4146550" y="3527425"/>
          <p14:tracePt t="57106" x="4187825" y="3527425"/>
          <p14:tracePt t="57114" x="4214813" y="3527425"/>
          <p14:tracePt t="57132" x="4291013" y="3527425"/>
          <p14:tracePt t="57138" x="4349750" y="3527425"/>
          <p14:tracePt t="57148" x="4384675" y="3527425"/>
          <p14:tracePt t="57154" x="4410075" y="3527425"/>
          <p14:tracePt t="57164" x="4418013" y="3527425"/>
          <p14:tracePt t="57283" x="4435475" y="3543300"/>
          <p14:tracePt t="57299" x="4443413" y="3543300"/>
          <p14:tracePt t="57307" x="4468813" y="3543300"/>
          <p14:tracePt t="57315" x="4486275" y="3543300"/>
          <p14:tracePt t="57322" x="4494213" y="3543300"/>
          <p14:tracePt t="57330" x="4537075" y="3543300"/>
          <p14:tracePt t="57338" x="4621213" y="3543300"/>
          <p14:tracePt t="57347" x="4732338" y="3543300"/>
          <p14:tracePt t="57354" x="4826000" y="3543300"/>
          <p14:tracePt t="57363" x="4910138" y="3543300"/>
          <p14:tracePt t="57370" x="4970463" y="3543300"/>
          <p14:tracePt t="57380" x="5003800" y="3543300"/>
          <p14:tracePt t="57386" x="5029200" y="3543300"/>
          <p14:tracePt t="57698" x="5054600" y="3543300"/>
          <p14:tracePt t="57707" x="5064125" y="3543300"/>
          <p14:tracePt t="57731" x="5089525" y="3543300"/>
          <p14:tracePt t="57795" x="5106988" y="3543300"/>
          <p14:tracePt t="57802" x="5132388" y="3568700"/>
          <p14:tracePt t="57810" x="5132388" y="3578225"/>
          <p14:tracePt t="57818" x="5097463" y="3611563"/>
          <p14:tracePt t="57826" x="5038725" y="3611563"/>
          <p14:tracePt t="57835" x="4953000" y="3611563"/>
          <p14:tracePt t="57842" x="4902200" y="3586163"/>
          <p14:tracePt t="58075" x="4902200" y="3568700"/>
          <p14:tracePt t="58082" x="4935538" y="3509963"/>
          <p14:tracePt t="58091" x="5054600" y="3492500"/>
          <p14:tracePt t="58099" x="5157788" y="3433763"/>
          <p14:tracePt t="58106" x="5208588" y="3382963"/>
          <p14:tracePt t="58114" x="5233988" y="3382963"/>
          <p14:tracePt t="58122" x="5249863" y="3373438"/>
          <p14:tracePt t="58130" x="5259388" y="3348038"/>
          <p14:tracePt t="58138" x="5276850" y="3330575"/>
          <p14:tracePt t="58145" x="5302250" y="3322638"/>
          <p14:tracePt t="58154" x="5310188" y="3322638"/>
          <p14:tracePt t="58162" x="5386388" y="3322638"/>
          <p14:tracePt t="58170" x="5446713" y="3322638"/>
          <p14:tracePt t="58179" x="5530850" y="3322638"/>
          <p14:tracePt t="58186" x="5624513" y="3322638"/>
          <p14:tracePt t="58194" x="5735638" y="3322638"/>
          <p14:tracePt t="58201" x="5880100" y="3297238"/>
          <p14:tracePt t="58209" x="5997575" y="3297238"/>
          <p14:tracePt t="58218" x="6091238" y="3263900"/>
          <p14:tracePt t="58225" x="6219825" y="3221038"/>
          <p14:tracePt t="58234" x="6329363" y="3221038"/>
          <p14:tracePt t="58242" x="6448425" y="3195638"/>
          <p14:tracePt t="58249" x="6626225" y="3152775"/>
          <p14:tracePt t="58258" x="6831013" y="3135313"/>
          <p14:tracePt t="58266" x="6967538" y="3135313"/>
          <p14:tracePt t="58274" x="7196138" y="3109913"/>
          <p14:tracePt t="58282" x="7451725" y="3059113"/>
          <p14:tracePt t="58290" x="7715250" y="3016250"/>
          <p14:tracePt t="58298" x="7969250" y="2990850"/>
          <p14:tracePt t="58306" x="8250238" y="2965450"/>
          <p14:tracePt t="58315" x="8488363" y="2897188"/>
          <p14:tracePt t="58322" x="8793163" y="2871788"/>
          <p14:tracePt t="58329" x="9056688" y="2805113"/>
          <p14:tracePt t="58338" x="9193213" y="2805113"/>
          <p14:tracePt t="58345" x="9345613" y="2762250"/>
          <p14:tracePt t="58354" x="9431338" y="2762250"/>
          <p14:tracePt t="58362" x="9498013" y="2762250"/>
          <p14:tracePt t="58370" x="9523413" y="2744788"/>
          <p14:tracePt t="58418" x="9540875" y="2744788"/>
          <p14:tracePt t="58426" x="9575800" y="2736850"/>
          <p14:tracePt t="58435" x="9591675" y="2719388"/>
          <p14:tracePt t="58442" x="9601200" y="2719388"/>
          <p14:tracePt t="58450" x="9642475" y="2719388"/>
          <p14:tracePt t="58458" x="9659938" y="2719388"/>
          <p14:tracePt t="58467" x="9694863" y="2711450"/>
          <p14:tracePt t="58474" x="9745663" y="2711450"/>
          <p14:tracePt t="58482" x="9829800" y="2668588"/>
          <p14:tracePt t="58490" x="9880600" y="2668588"/>
          <p14:tracePt t="58497" x="9991725" y="2633663"/>
          <p14:tracePt t="58506" x="10034588" y="2633663"/>
          <p14:tracePt t="58513" x="10085388" y="2617788"/>
          <p14:tracePt t="58522" x="10126663" y="2617788"/>
          <p14:tracePt t="58529" x="10169525" y="2617788"/>
          <p14:tracePt t="58538" x="10204450" y="2608263"/>
          <p14:tracePt t="58554" x="10212388" y="2608263"/>
          <p14:tracePt t="59361" x="10194925" y="2592388"/>
          <p14:tracePt t="59450" x="10186988" y="2592388"/>
          <p14:tracePt t="59458" x="10161588" y="2592388"/>
          <p14:tracePt t="59467" x="10126663" y="2566988"/>
          <p14:tracePt t="59474" x="10118725" y="2532063"/>
          <p14:tracePt t="59482" x="10118725" y="2447925"/>
          <p14:tracePt t="59489" x="10101263" y="2405063"/>
          <p14:tracePt t="59497" x="10067925" y="2371725"/>
          <p14:tracePt t="59506" x="10050463" y="2344738"/>
          <p14:tracePt t="59514" x="10042525" y="2293938"/>
          <p14:tracePt t="59529" x="10042525" y="2268538"/>
          <p14:tracePt t="59537" x="10025063" y="2260600"/>
          <p14:tracePt t="59553" x="10025063" y="2243138"/>
          <p14:tracePt t="59570" x="10025063" y="2235200"/>
          <p14:tracePt t="59593" x="10025063" y="2209800"/>
          <p14:tracePt t="59715" x="10034588" y="2192338"/>
          <p14:tracePt t="59722" x="10059988" y="2200275"/>
          <p14:tracePt t="59730" x="10067925" y="2209800"/>
          <p14:tracePt t="59738" x="10126663" y="2243138"/>
          <p14:tracePt t="59746" x="10161588" y="2268538"/>
          <p14:tracePt t="59754" x="10169525" y="2286000"/>
          <p14:tracePt t="59778" x="10136188" y="2293938"/>
          <p14:tracePt t="59785" x="10110788" y="2293938"/>
          <p14:tracePt t="59794" x="10067925" y="2293938"/>
          <p14:tracePt t="59802" x="9931400" y="2336800"/>
          <p14:tracePt t="59810" x="9880600" y="2354263"/>
          <p14:tracePt t="59995" x="9890125" y="2344738"/>
          <p14:tracePt t="60001" x="9898063" y="2319338"/>
          <p14:tracePt t="60009" x="9898063" y="2293938"/>
          <p14:tracePt t="60017" x="9898063" y="2286000"/>
          <p14:tracePt t="60041" x="9898063" y="2268538"/>
          <p14:tracePt t="60947" x="9915525" y="2278063"/>
          <p14:tracePt t="60955" x="9948863" y="2286000"/>
          <p14:tracePt t="60964" x="9974263" y="2303463"/>
          <p14:tracePt t="60970" x="10017125" y="2319338"/>
          <p14:tracePt t="60979" x="10067925" y="2354263"/>
          <p14:tracePt t="60986" x="10093325" y="2362200"/>
          <p14:tracePt t="60994" x="10126663" y="2379663"/>
          <p14:tracePt t="61001" x="10179050" y="2413000"/>
          <p14:tracePt t="61009" x="10204450" y="2438400"/>
          <p14:tracePt t="61017" x="10255250" y="2489200"/>
          <p14:tracePt t="61026" x="10288588" y="2557463"/>
          <p14:tracePt t="61033" x="10390188" y="2617788"/>
          <p14:tracePt t="61042" x="10483850" y="2660650"/>
          <p14:tracePt t="61049" x="10637838" y="2727325"/>
          <p14:tracePt t="61057" x="10756900" y="2762250"/>
          <p14:tracePt t="61065" x="10807700" y="2795588"/>
          <p14:tracePt t="61074" x="10848975" y="2813050"/>
          <p14:tracePt t="61081" x="10866438" y="2813050"/>
          <p14:tracePt t="61090" x="10891838" y="2813050"/>
          <p14:tracePt t="61178" x="10901363" y="2820988"/>
          <p14:tracePt t="61186" x="10917238" y="2838450"/>
          <p14:tracePt t="61202" x="10926763" y="2846388"/>
          <p14:tracePt t="61386" x="10926763" y="2863850"/>
          <p14:tracePt t="61394" x="10926763" y="2871788"/>
          <p14:tracePt t="61402" x="10917238" y="2897188"/>
          <p14:tracePt t="61410" x="10909300" y="2914650"/>
          <p14:tracePt t="61610" x="10909300" y="2922588"/>
          <p14:tracePt t="61722" x="10909300" y="2932113"/>
          <p14:tracePt t="61730" x="10909300" y="2949575"/>
          <p14:tracePt t="61738" x="10909300" y="2974975"/>
          <p14:tracePt t="61746" x="10909300" y="3000375"/>
          <p14:tracePt t="61754" x="10909300" y="3016250"/>
          <p14:tracePt t="61762" x="10909300" y="3067050"/>
          <p14:tracePt t="61770" x="10926763" y="3119438"/>
          <p14:tracePt t="61778" x="10942638" y="3144838"/>
          <p14:tracePt t="61795" x="10942638" y="3152775"/>
          <p14:tracePt t="61801" x="10960100" y="3195638"/>
          <p14:tracePt t="61810" x="10968038" y="3211513"/>
          <p14:tracePt t="61874" x="10977563" y="3211513"/>
          <p14:tracePt t="61882" x="10993438" y="3211513"/>
          <p14:tracePt t="61890" x="11036300" y="3211513"/>
          <p14:tracePt t="61898" x="11061700" y="3211513"/>
          <p14:tracePt t="61906" x="11122025" y="3211513"/>
          <p14:tracePt t="61913" x="11172825" y="3211513"/>
          <p14:tracePt t="61922" x="11215688" y="3211513"/>
          <p14:tracePt t="61929" x="11256963" y="3211513"/>
          <p14:tracePt t="61938" x="11325225" y="3211513"/>
          <p14:tracePt t="61945" x="11368088" y="3211513"/>
          <p14:tracePt t="61954" x="11436350" y="3211513"/>
          <p14:tracePt t="61962" x="11477625" y="3203575"/>
          <p14:tracePt t="61970" x="11563350" y="3203575"/>
          <p14:tracePt t="61978" x="11614150" y="3186113"/>
          <p14:tracePt t="61985" x="11715750" y="3186113"/>
          <p14:tracePt t="61995" x="11784013" y="3170238"/>
          <p14:tracePt t="62002" x="11869738" y="3170238"/>
          <p14:tracePt t="62010" x="11961813" y="3170238"/>
          <p14:tracePt t="62018" x="12022138" y="3170238"/>
          <p14:tracePt t="62026" x="12047538" y="3170238"/>
          <p14:tracePt t="62034" x="12080875" y="3170238"/>
          <p14:tracePt t="62049" x="12090400" y="3170238"/>
          <p14:tracePt t="62114" x="12098338" y="3170238"/>
          <p14:tracePt t="62122" x="12123738" y="3170238"/>
          <p14:tracePt t="62129" x="12158663" y="3195638"/>
          <p14:tracePt t="62138" x="12166600" y="3203575"/>
          <p14:tracePt t="62146" x="12184063" y="3221038"/>
        </p14:tracePtLst>
      </p14:laserTraceLst>
    </p:ext>
  </p:extLs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Sorpce</a:t>
            </a:r>
            <a:endParaRPr lang="cs-CZ" baseline="-25000"/>
          </a:p>
        </p:txBody>
      </p:sp>
      <p:sp>
        <p:nvSpPr>
          <p:cNvPr id="1054723" name="Rectangle 3"/>
          <p:cNvSpPr>
            <a:spLocks noGrp="1" noChangeArrowheads="1"/>
          </p:cNvSpPr>
          <p:nvPr>
            <p:ph idx="1"/>
          </p:nvPr>
        </p:nvSpPr>
        <p:spPr>
          <a:xfrm>
            <a:off x="1828801" y="838201"/>
            <a:ext cx="8583613" cy="3220141"/>
          </a:xfrm>
        </p:spPr>
        <p:txBody>
          <a:bodyPr/>
          <a:lstStyle/>
          <a:p>
            <a:pPr eaLnBrk="1" hangingPunct="1">
              <a:defRPr/>
            </a:pPr>
            <a:r>
              <a:rPr lang="cs-CZ" sz="1800" dirty="0"/>
              <a:t>Sorpce chemických látek z kapalné fáze (vody, půdní pórové vody, půdního roztoku) na půdní částice</a:t>
            </a:r>
          </a:p>
          <a:p>
            <a:pPr eaLnBrk="1" hangingPunct="1">
              <a:defRPr/>
            </a:pPr>
            <a:r>
              <a:rPr lang="cs-CZ" sz="1800" b="1" dirty="0"/>
              <a:t>sorpce = adsorpce + absorpce</a:t>
            </a:r>
          </a:p>
          <a:p>
            <a:pPr eaLnBrk="1" hangingPunct="1">
              <a:defRPr/>
            </a:pPr>
            <a:r>
              <a:rPr lang="cs-CZ" sz="1800" dirty="0">
                <a:solidFill>
                  <a:srgbClr val="FFFF00"/>
                </a:solidFill>
              </a:rPr>
              <a:t>nejdůležitější proces ovlivňující transport, degradaci a </a:t>
            </a:r>
            <a:r>
              <a:rPr lang="cs-CZ" sz="1800" dirty="0" err="1">
                <a:solidFill>
                  <a:srgbClr val="FFFF00"/>
                </a:solidFill>
              </a:rPr>
              <a:t>biodostupnost</a:t>
            </a:r>
            <a:endParaRPr lang="cs-CZ" sz="1800" dirty="0">
              <a:solidFill>
                <a:srgbClr val="FFFF00"/>
              </a:solidFill>
            </a:endParaRPr>
          </a:p>
          <a:p>
            <a:pPr eaLnBrk="1" hangingPunct="1">
              <a:defRPr/>
            </a:pPr>
            <a:r>
              <a:rPr lang="cs-CZ" sz="1800" dirty="0"/>
              <a:t>několik mechanismů – závisí na podstatě látky (</a:t>
            </a:r>
            <a:r>
              <a:rPr lang="cs-CZ" sz="1800" dirty="0" err="1"/>
              <a:t>sorbátu</a:t>
            </a:r>
            <a:r>
              <a:rPr lang="cs-CZ" sz="1800" dirty="0"/>
              <a:t>) a sorbentu:</a:t>
            </a:r>
          </a:p>
          <a:p>
            <a:pPr lvl="2" eaLnBrk="1" hangingPunct="1">
              <a:defRPr/>
            </a:pPr>
            <a:r>
              <a:rPr lang="cs-CZ" sz="1400" dirty="0"/>
              <a:t>ionty – iontová výměna</a:t>
            </a:r>
          </a:p>
          <a:p>
            <a:pPr lvl="2" eaLnBrk="1" hangingPunct="1">
              <a:defRPr/>
            </a:pPr>
            <a:r>
              <a:rPr lang="cs-CZ" sz="1400" dirty="0"/>
              <a:t>organické látky – </a:t>
            </a:r>
            <a:r>
              <a:rPr lang="cs-CZ" sz="1400" dirty="0" err="1"/>
              <a:t>hydrofóbní</a:t>
            </a:r>
            <a:r>
              <a:rPr lang="cs-CZ" sz="1400" dirty="0"/>
              <a:t> vazba</a:t>
            </a:r>
          </a:p>
          <a:p>
            <a:pPr lvl="2" eaLnBrk="1" hangingPunct="1">
              <a:defRPr/>
            </a:pPr>
            <a:r>
              <a:rPr lang="cs-CZ" sz="1400" dirty="0"/>
              <a:t>fyzikální či chemické vazby</a:t>
            </a:r>
          </a:p>
        </p:txBody>
      </p:sp>
      <p:grpSp>
        <p:nvGrpSpPr>
          <p:cNvPr id="61444" name="Group 23"/>
          <p:cNvGrpSpPr>
            <a:grpSpLocks/>
          </p:cNvGrpSpPr>
          <p:nvPr/>
        </p:nvGrpSpPr>
        <p:grpSpPr bwMode="auto">
          <a:xfrm>
            <a:off x="4463507" y="4408489"/>
            <a:ext cx="1763391" cy="2444749"/>
            <a:chOff x="1728" y="1296"/>
            <a:chExt cx="1250" cy="1540"/>
          </a:xfrm>
        </p:grpSpPr>
        <p:pic>
          <p:nvPicPr>
            <p:cNvPr id="61460" name="Picture 24" descr="silt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1296"/>
              <a:ext cx="1152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54745" name="Rectangle 25"/>
            <p:cNvSpPr>
              <a:spLocks noChangeArrowheads="1"/>
            </p:cNvSpPr>
            <p:nvPr/>
          </p:nvSpPr>
          <p:spPr bwMode="auto">
            <a:xfrm>
              <a:off x="1824" y="2016"/>
              <a:ext cx="574" cy="2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54746" name="Text Box 26"/>
            <p:cNvSpPr txBox="1">
              <a:spLocks noChangeArrowheads="1"/>
            </p:cNvSpPr>
            <p:nvPr/>
          </p:nvSpPr>
          <p:spPr bwMode="auto">
            <a:xfrm>
              <a:off x="1768" y="1997"/>
              <a:ext cx="58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GB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10 µm</a:t>
              </a:r>
            </a:p>
          </p:txBody>
        </p:sp>
        <p:sp>
          <p:nvSpPr>
            <p:cNvPr id="1054747" name="Rectangle 27"/>
            <p:cNvSpPr>
              <a:spLocks noChangeArrowheads="1"/>
            </p:cNvSpPr>
            <p:nvPr/>
          </p:nvSpPr>
          <p:spPr bwMode="auto">
            <a:xfrm>
              <a:off x="1728" y="2429"/>
              <a:ext cx="1250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cs-CZ" sz="1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Prach</a:t>
              </a:r>
              <a:endParaRPr lang="en-GB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algn="ctr" eaLnBrk="0" hangingPunct="0">
                <a:defRPr/>
              </a:pPr>
              <a:r>
                <a:rPr lang="en-GB" sz="1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(50 µm - 2 µm)</a:t>
              </a:r>
            </a:p>
          </p:txBody>
        </p:sp>
      </p:grpSp>
      <p:grpSp>
        <p:nvGrpSpPr>
          <p:cNvPr id="61445" name="Group 28"/>
          <p:cNvGrpSpPr>
            <a:grpSpLocks/>
          </p:cNvGrpSpPr>
          <p:nvPr/>
        </p:nvGrpSpPr>
        <p:grpSpPr bwMode="auto">
          <a:xfrm>
            <a:off x="2192339" y="4408489"/>
            <a:ext cx="2124075" cy="2439987"/>
            <a:chOff x="271" y="1296"/>
            <a:chExt cx="1507" cy="1537"/>
          </a:xfrm>
        </p:grpSpPr>
        <p:pic>
          <p:nvPicPr>
            <p:cNvPr id="61456" name="Picture 29" descr="sand1clos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" y="1296"/>
              <a:ext cx="1152" cy="1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54750" name="Rectangle 30"/>
            <p:cNvSpPr>
              <a:spLocks noChangeArrowheads="1"/>
            </p:cNvSpPr>
            <p:nvPr/>
          </p:nvSpPr>
          <p:spPr bwMode="auto">
            <a:xfrm>
              <a:off x="482" y="2016"/>
              <a:ext cx="574" cy="2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54751" name="Text Box 31"/>
            <p:cNvSpPr txBox="1">
              <a:spLocks noChangeArrowheads="1"/>
            </p:cNvSpPr>
            <p:nvPr/>
          </p:nvSpPr>
          <p:spPr bwMode="auto">
            <a:xfrm>
              <a:off x="433" y="1997"/>
              <a:ext cx="5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GB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10 µm</a:t>
              </a:r>
            </a:p>
          </p:txBody>
        </p:sp>
        <p:sp>
          <p:nvSpPr>
            <p:cNvPr id="1054752" name="Rectangle 32"/>
            <p:cNvSpPr>
              <a:spLocks noChangeArrowheads="1"/>
            </p:cNvSpPr>
            <p:nvPr/>
          </p:nvSpPr>
          <p:spPr bwMode="auto">
            <a:xfrm>
              <a:off x="271" y="2429"/>
              <a:ext cx="1507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cs-CZ" sz="1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Písek</a:t>
              </a:r>
              <a:endParaRPr lang="en-GB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algn="ctr" eaLnBrk="0" hangingPunct="0">
                <a:defRPr/>
              </a:pPr>
              <a:r>
                <a:rPr lang="en-GB" sz="1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(2000 µm - 50 µm)</a:t>
              </a:r>
            </a:p>
          </p:txBody>
        </p:sp>
      </p:grpSp>
      <p:pic>
        <p:nvPicPr>
          <p:cNvPr id="61446" name="Picture 3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2" t="24626" r="68692" b="48286"/>
          <a:stretch>
            <a:fillRect/>
          </a:stretch>
        </p:blipFill>
        <p:spPr bwMode="auto">
          <a:xfrm>
            <a:off x="6618289" y="4408488"/>
            <a:ext cx="1627187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54" name="Rectangle 34"/>
          <p:cNvSpPr>
            <a:spLocks noChangeArrowheads="1"/>
          </p:cNvSpPr>
          <p:nvPr/>
        </p:nvSpPr>
        <p:spPr bwMode="auto">
          <a:xfrm>
            <a:off x="6756401" y="5551489"/>
            <a:ext cx="811213" cy="34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54755" name="Text Box 35"/>
          <p:cNvSpPr txBox="1">
            <a:spLocks noChangeArrowheads="1"/>
          </p:cNvSpPr>
          <p:nvPr/>
        </p:nvSpPr>
        <p:spPr bwMode="auto">
          <a:xfrm>
            <a:off x="6684964" y="5521326"/>
            <a:ext cx="828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 µm</a:t>
            </a:r>
          </a:p>
        </p:txBody>
      </p:sp>
      <p:sp>
        <p:nvSpPr>
          <p:cNvPr id="1054756" name="Rectangle 36"/>
          <p:cNvSpPr>
            <a:spLocks noChangeArrowheads="1"/>
          </p:cNvSpPr>
          <p:nvPr/>
        </p:nvSpPr>
        <p:spPr bwMode="auto">
          <a:xfrm>
            <a:off x="6503988" y="6207125"/>
            <a:ext cx="1860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cs-CZ" sz="1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Jíl</a:t>
            </a:r>
            <a:r>
              <a:rPr lang="en-GB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algn="ctr" eaLnBrk="0" hangingPunct="0">
              <a:defRPr/>
            </a:pPr>
            <a:r>
              <a:rPr lang="en-GB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(2 µm – 0</a:t>
            </a:r>
            <a:r>
              <a:rPr lang="cs-CZ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  <a:r>
              <a:rPr lang="en-GB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 µm)</a:t>
            </a:r>
          </a:p>
        </p:txBody>
      </p:sp>
      <p:pic>
        <p:nvPicPr>
          <p:cNvPr id="61450" name="Picture 37" descr="humic2singl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613" y="4408488"/>
            <a:ext cx="1625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58" name="Rectangle 38"/>
          <p:cNvSpPr>
            <a:spLocks noChangeArrowheads="1"/>
          </p:cNvSpPr>
          <p:nvPr/>
        </p:nvSpPr>
        <p:spPr bwMode="auto">
          <a:xfrm>
            <a:off x="8324850" y="6207125"/>
            <a:ext cx="2152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cs-CZ" sz="1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Organická hmota</a:t>
            </a:r>
            <a:endParaRPr lang="en-GB" sz="1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0" hangingPunct="0">
              <a:defRPr/>
            </a:pPr>
            <a:r>
              <a:rPr lang="en-GB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(N/A)</a:t>
            </a:r>
          </a:p>
        </p:txBody>
      </p:sp>
      <p:sp>
        <p:nvSpPr>
          <p:cNvPr id="1054759" name="Rectangle 39"/>
          <p:cNvSpPr>
            <a:spLocks noChangeArrowheads="1"/>
          </p:cNvSpPr>
          <p:nvPr/>
        </p:nvSpPr>
        <p:spPr bwMode="auto">
          <a:xfrm>
            <a:off x="8718551" y="5551489"/>
            <a:ext cx="811213" cy="34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54760" name="Text Box 40"/>
          <p:cNvSpPr txBox="1">
            <a:spLocks noChangeArrowheads="1"/>
          </p:cNvSpPr>
          <p:nvPr/>
        </p:nvSpPr>
        <p:spPr bwMode="auto">
          <a:xfrm>
            <a:off x="8707439" y="5521326"/>
            <a:ext cx="828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 µm</a:t>
            </a:r>
          </a:p>
        </p:txBody>
      </p:sp>
      <p:sp>
        <p:nvSpPr>
          <p:cNvPr id="1054761" name="Line 41"/>
          <p:cNvSpPr>
            <a:spLocks noChangeShapeType="1"/>
          </p:cNvSpPr>
          <p:nvPr/>
        </p:nvSpPr>
        <p:spPr bwMode="auto">
          <a:xfrm>
            <a:off x="8110538" y="640238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54762" name="Text Box 42"/>
          <p:cNvSpPr txBox="1">
            <a:spLocks noChangeArrowheads="1"/>
          </p:cNvSpPr>
          <p:nvPr/>
        </p:nvSpPr>
        <p:spPr bwMode="auto">
          <a:xfrm>
            <a:off x="2438400" y="4224339"/>
            <a:ext cx="7772400" cy="3968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b="1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Kontinuum vazebných míst v půdě</a:t>
            </a:r>
          </a:p>
        </p:txBody>
      </p:sp>
    </p:spTree>
    <p:extLst>
      <p:ext uri="{BB962C8B-B14F-4D97-AF65-F5344CB8AC3E}">
        <p14:creationId xmlns:p14="http://schemas.microsoft.com/office/powerpoint/2010/main" val="36025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37"/>
    </mc:Choice>
    <mc:Fallback xmlns="">
      <p:transition spd="slow" advTm="69437"/>
    </mc:Fallback>
  </mc:AlternateContent>
  <p:extLst>
    <p:ext uri="{3A86A75C-4F4B-4683-9AE1-C65F6400EC91}">
      <p14:laserTraceLst xmlns:p14="http://schemas.microsoft.com/office/powerpoint/2010/main">
        <p14:tracePtLst>
          <p14:tracePt t="372" x="12055475" y="3408363"/>
          <p14:tracePt t="380" x="12004675" y="3382963"/>
          <p14:tracePt t="387" x="11961813" y="3382963"/>
          <p14:tracePt t="403" x="11945938" y="3382963"/>
          <p14:tracePt t="427" x="11936413" y="3365500"/>
          <p14:tracePt t="452" x="11928475" y="3340100"/>
          <p14:tracePt t="459" x="11895138" y="3322638"/>
          <p14:tracePt t="475" x="11877675" y="3297238"/>
          <p14:tracePt t="483" x="11869738" y="3279775"/>
          <p14:tracePt t="491" x="11860213" y="3271838"/>
          <p14:tracePt t="499" x="11860213" y="3263900"/>
          <p14:tracePt t="507" x="11860213" y="3246438"/>
          <p14:tracePt t="516" x="11860213" y="3238500"/>
          <p14:tracePt t="523" x="11844338" y="3211513"/>
          <p14:tracePt t="531" x="11834813" y="3195638"/>
          <p14:tracePt t="539" x="11818938" y="3170238"/>
          <p14:tracePt t="556" x="11818938" y="3160713"/>
          <p14:tracePt t="564" x="11818938" y="3135313"/>
          <p14:tracePt t="571" x="11801475" y="3101975"/>
          <p14:tracePt t="587" x="11801475" y="3094038"/>
          <p14:tracePt t="595" x="11791950" y="3067050"/>
          <p14:tracePt t="603" x="11791950" y="3051175"/>
          <p14:tracePt t="611" x="11776075" y="3025775"/>
          <p14:tracePt t="620" x="11758613" y="3000375"/>
          <p14:tracePt t="627" x="11750675" y="2965450"/>
          <p14:tracePt t="636" x="11750675" y="2957513"/>
          <p14:tracePt t="643" x="11733213" y="2940050"/>
          <p14:tracePt t="651" x="11733213" y="2932113"/>
          <p14:tracePt t="781" x="11725275" y="2922588"/>
          <p14:tracePt t="797" x="11707813" y="2922588"/>
          <p14:tracePt t="812" x="11699875" y="2922588"/>
          <p14:tracePt t="836" x="11690350" y="2922588"/>
          <p14:tracePt t="852" x="11674475" y="2922588"/>
          <p14:tracePt t="860" x="11647488" y="2922588"/>
          <p14:tracePt t="868" x="11639550" y="2922588"/>
          <p14:tracePt t="876" x="11622088" y="2932113"/>
          <p14:tracePt t="1220" x="11580813" y="2974975"/>
          <p14:tracePt t="1227" x="11571288" y="2974975"/>
          <p14:tracePt t="1236" x="11545888" y="2974975"/>
          <p14:tracePt t="1413" x="11545888" y="2990850"/>
          <p14:tracePt t="1428" x="11596688" y="2965450"/>
          <p14:tracePt t="1438" x="11690350" y="2949575"/>
          <p14:tracePt t="1444" x="11750675" y="2932113"/>
          <p14:tracePt t="1452" x="11766550" y="2932113"/>
          <p14:tracePt t="1459" x="11809413" y="2889250"/>
          <p14:tracePt t="1467" x="11809413" y="2881313"/>
          <p14:tracePt t="1475" x="11801475" y="2863850"/>
          <p14:tracePt t="1484" x="11791950" y="2863850"/>
          <p14:tracePt t="1491" x="11766550" y="2863850"/>
          <p14:tracePt t="1499" x="11758613" y="2863850"/>
          <p14:tracePt t="1636" x="11741150" y="2863850"/>
          <p14:tracePt t="1644" x="11733213" y="2863850"/>
          <p14:tracePt t="1660" x="11707813" y="2838450"/>
          <p14:tracePt t="1676" x="11674475" y="2830513"/>
          <p14:tracePt t="1941" x="11664950" y="2813050"/>
          <p14:tracePt t="2501" x="11639550" y="2813050"/>
          <p14:tracePt t="2508" x="11622088" y="2813050"/>
          <p14:tracePt t="2524" x="11614150" y="2813050"/>
          <p14:tracePt t="2532" x="11596688" y="2813050"/>
          <p14:tracePt t="2540" x="11571288" y="2813050"/>
          <p14:tracePt t="2547" x="11545888" y="2813050"/>
          <p14:tracePt t="2556" x="11537950" y="2813050"/>
          <p14:tracePt t="2564" x="11512550" y="2813050"/>
          <p14:tracePt t="2571" x="11487150" y="2813050"/>
          <p14:tracePt t="2579" x="11452225" y="2838450"/>
          <p14:tracePt t="2587" x="11426825" y="2838450"/>
          <p14:tracePt t="2660" x="11410950" y="2838450"/>
          <p14:tracePt t="2667" x="11401425" y="2838450"/>
          <p14:tracePt t="2684" x="11376025" y="2838450"/>
          <p14:tracePt t="2692" x="11360150" y="2838450"/>
          <p14:tracePt t="2748" x="11350625" y="2838450"/>
          <p14:tracePt t="2771" x="11325225" y="2830513"/>
          <p14:tracePt t="2779" x="11317288" y="2830513"/>
          <p14:tracePt t="2787" x="11299825" y="2830513"/>
          <p14:tracePt t="2803" x="11274425" y="2820988"/>
          <p14:tracePt t="2819" x="11266488" y="2805113"/>
          <p14:tracePt t="2827" x="11249025" y="2805113"/>
          <p14:tracePt t="2837" x="11241088" y="2805113"/>
          <p14:tracePt t="2843" x="11206163" y="2778125"/>
          <p14:tracePt t="2859" x="11180763" y="2778125"/>
          <p14:tracePt t="2867" x="11172825" y="2762250"/>
          <p14:tracePt t="2876" x="11155363" y="2762250"/>
          <p14:tracePt t="2888" x="11147425" y="2762250"/>
          <p14:tracePt t="2891" x="11122025" y="2762250"/>
          <p14:tracePt t="2900" x="11112500" y="2762250"/>
          <p14:tracePt t="2908" x="11096625" y="2762250"/>
          <p14:tracePt t="2915" x="11087100" y="2762250"/>
          <p14:tracePt t="2923" x="11028363" y="2762250"/>
          <p14:tracePt t="2932" x="10960100" y="2770188"/>
          <p14:tracePt t="2940" x="10848975" y="2770188"/>
          <p14:tracePt t="2947" x="10756900" y="2795588"/>
          <p14:tracePt t="2956" x="10688638" y="2830513"/>
          <p14:tracePt t="2964" x="10637838" y="2846388"/>
          <p14:tracePt t="2979" x="10637838" y="2855913"/>
          <p14:tracePt t="3109" x="10671175" y="2881313"/>
          <p14:tracePt t="3117" x="10704513" y="2949575"/>
          <p14:tracePt t="3124" x="10772775" y="2965450"/>
          <p14:tracePt t="3132" x="10841038" y="2982913"/>
          <p14:tracePt t="3140" x="10883900" y="3033713"/>
          <p14:tracePt t="3147" x="10952163" y="3051175"/>
          <p14:tracePt t="3156" x="11018838" y="3025775"/>
          <p14:tracePt t="3171" x="11018838" y="3008313"/>
          <p14:tracePt t="3187" x="11018838" y="3000375"/>
          <p14:tracePt t="3203" x="11010900" y="3000375"/>
          <p14:tracePt t="3212" x="10968038" y="3000375"/>
          <p14:tracePt t="3235" x="10934700" y="2965450"/>
          <p14:tracePt t="3243" x="10909300" y="2940050"/>
          <p14:tracePt t="3252" x="10909300" y="2922588"/>
          <p14:tracePt t="3259" x="10858500" y="2863850"/>
          <p14:tracePt t="3267" x="10858500" y="2820988"/>
          <p14:tracePt t="3276" x="10833100" y="2787650"/>
          <p14:tracePt t="3284" x="10782300" y="2719388"/>
          <p14:tracePt t="3291" x="10729913" y="2668588"/>
          <p14:tracePt t="3300" x="10671175" y="2566988"/>
          <p14:tracePt t="3307" x="10637838" y="2498725"/>
          <p14:tracePt t="3316" x="10560050" y="2447925"/>
          <p14:tracePt t="3323" x="10483850" y="2371725"/>
          <p14:tracePt t="3331" x="10407650" y="2293938"/>
          <p14:tracePt t="3340" x="10331450" y="2217738"/>
          <p14:tracePt t="3347" x="10298113" y="2166938"/>
          <p14:tracePt t="3356" x="10245725" y="2116138"/>
          <p14:tracePt t="3363" x="10237788" y="2073275"/>
          <p14:tracePt t="3372" x="10220325" y="2055813"/>
          <p14:tracePt t="3379" x="10179050" y="2014538"/>
          <p14:tracePt t="3387" x="10153650" y="1989138"/>
          <p14:tracePt t="3396" x="10118725" y="1971675"/>
          <p14:tracePt t="3403" x="10067925" y="1938338"/>
          <p14:tracePt t="3411" x="10059988" y="1928813"/>
          <p14:tracePt t="3420" x="10050463" y="1911350"/>
          <p14:tracePt t="3427" x="10025063" y="1903413"/>
          <p14:tracePt t="3437" x="9991725" y="1885950"/>
          <p14:tracePt t="3443" x="9966325" y="1860550"/>
          <p14:tracePt t="3452" x="9931400" y="1844675"/>
          <p14:tracePt t="3459" x="9890125" y="1827213"/>
          <p14:tracePt t="3467" x="9855200" y="1776413"/>
          <p14:tracePt t="3475" x="9796463" y="1690688"/>
          <p14:tracePt t="3483" x="9771063" y="1657350"/>
          <p14:tracePt t="3491" x="9720263" y="1606550"/>
          <p14:tracePt t="3499" x="9694863" y="1581150"/>
          <p14:tracePt t="3507" x="9601200" y="1520825"/>
          <p14:tracePt t="3515" x="9566275" y="1495425"/>
          <p14:tracePt t="3523" x="9523413" y="1462088"/>
          <p14:tracePt t="3531" x="9490075" y="1444625"/>
          <p14:tracePt t="3539" x="9447213" y="1436688"/>
          <p14:tracePt t="3547" x="9380538" y="1436688"/>
          <p14:tracePt t="3556" x="9269413" y="1376363"/>
          <p14:tracePt t="3564" x="9201150" y="1360488"/>
          <p14:tracePt t="3571" x="9107488" y="1343025"/>
          <p14:tracePt t="3579" x="9013825" y="1325563"/>
          <p14:tracePt t="3587" x="8921750" y="1266825"/>
          <p14:tracePt t="3595" x="8793163" y="1223963"/>
          <p14:tracePt t="3603" x="8699500" y="1163638"/>
          <p14:tracePt t="3611" x="8632825" y="1147763"/>
          <p14:tracePt t="3620" x="8529638" y="1087438"/>
          <p14:tracePt t="3627" x="8435975" y="1044575"/>
          <p14:tracePt t="3636" x="8351838" y="1044575"/>
          <p14:tracePt t="3643" x="8224838" y="985838"/>
          <p14:tracePt t="3652" x="8156575" y="952500"/>
          <p14:tracePt t="3659" x="8004175" y="884238"/>
          <p14:tracePt t="3667" x="7935913" y="866775"/>
          <p14:tracePt t="3676" x="7842250" y="849313"/>
          <p14:tracePt t="3683" x="7688263" y="781050"/>
          <p14:tracePt t="3691" x="7596188" y="765175"/>
          <p14:tracePt t="3699" x="7477125" y="747713"/>
          <p14:tracePt t="3707" x="7391400" y="730250"/>
          <p14:tracePt t="3716" x="7289800" y="688975"/>
          <p14:tracePt t="3723" x="7196138" y="654050"/>
          <p14:tracePt t="3731" x="7102475" y="628650"/>
          <p14:tracePt t="3740" x="7008813" y="595313"/>
          <p14:tracePt t="3747" x="6942138" y="577850"/>
          <p14:tracePt t="3756" x="6899275" y="560388"/>
          <p14:tracePt t="3763" x="6848475" y="544513"/>
          <p14:tracePt t="3773" x="6823075" y="534988"/>
          <p14:tracePt t="3779" x="6770688" y="501650"/>
          <p14:tracePt t="3787" x="6762750" y="492125"/>
          <p14:tracePt t="3795" x="6719888" y="492125"/>
          <p14:tracePt t="3803" x="6686550" y="476250"/>
          <p14:tracePt t="3811" x="6643688" y="441325"/>
          <p14:tracePt t="3820" x="6575425" y="425450"/>
          <p14:tracePt t="3827" x="6534150" y="425450"/>
          <p14:tracePt t="3837" x="6516688" y="425450"/>
          <p14:tracePt t="3843" x="6483350" y="415925"/>
          <p14:tracePt t="3852" x="6465888" y="415925"/>
          <p14:tracePt t="3868" x="6456363" y="415925"/>
          <p14:tracePt t="3876" x="6430963" y="415925"/>
          <p14:tracePt t="3884" x="6405563" y="415925"/>
          <p14:tracePt t="3891" x="6389688" y="415925"/>
          <p14:tracePt t="3900" x="6346825" y="415925"/>
          <p14:tracePt t="3907" x="6338888" y="415925"/>
          <p14:tracePt t="3915" x="6296025" y="415925"/>
          <p14:tracePt t="3923" x="6286500" y="415925"/>
          <p14:tracePt t="3931" x="6270625" y="415925"/>
          <p14:tracePt t="3947" x="6261100" y="415925"/>
          <p14:tracePt t="4020" x="6235700" y="433388"/>
          <p14:tracePt t="4028" x="6219825" y="441325"/>
          <p14:tracePt t="4040" x="6210300" y="458788"/>
          <p14:tracePt t="4052" x="6194425" y="484188"/>
          <p14:tracePt t="4059" x="6184900" y="492125"/>
          <p14:tracePt t="4068" x="6167438" y="519113"/>
          <p14:tracePt t="4076" x="6142038" y="534988"/>
          <p14:tracePt t="4084" x="6126163" y="560388"/>
          <p14:tracePt t="4091" x="6116638" y="577850"/>
          <p14:tracePt t="4100" x="6100763" y="603250"/>
          <p14:tracePt t="4116" x="6083300" y="628650"/>
          <p14:tracePt t="4124" x="6075363" y="646113"/>
          <p14:tracePt t="4156" x="6065838" y="654050"/>
          <p14:tracePt t="4180" x="6049963" y="671513"/>
          <p14:tracePt t="4187" x="6040438" y="671513"/>
          <p14:tracePt t="4196" x="6015038" y="671513"/>
          <p14:tracePt t="4204" x="5964238" y="696913"/>
          <p14:tracePt t="4212" x="5956300" y="714375"/>
          <p14:tracePt t="4221" x="5930900" y="714375"/>
          <p14:tracePt t="4228" x="5880100" y="714375"/>
          <p14:tracePt t="4238" x="5870575" y="714375"/>
          <p14:tracePt t="4244" x="5853113" y="714375"/>
          <p14:tracePt t="4252" x="5819775" y="722313"/>
          <p14:tracePt t="4268" x="5802313" y="722313"/>
          <p14:tracePt t="4276" x="5761038" y="739775"/>
          <p14:tracePt t="4284" x="5718175" y="739775"/>
          <p14:tracePt t="4292" x="5667375" y="773113"/>
          <p14:tracePt t="4300" x="5641975" y="781050"/>
          <p14:tracePt t="4308" x="5548313" y="823913"/>
          <p14:tracePt t="4316" x="5368925" y="935038"/>
          <p14:tracePt t="4325" x="5191125" y="1028700"/>
          <p14:tracePt t="4332" x="4978400" y="1122363"/>
          <p14:tracePt t="4341" x="4783138" y="1138238"/>
          <p14:tracePt t="4348" x="4519613" y="1216025"/>
          <p14:tracePt t="4356" x="4324350" y="1216025"/>
          <p14:tracePt t="4364" x="4121150" y="1216025"/>
          <p14:tracePt t="4372" x="3984625" y="1216025"/>
          <p14:tracePt t="4380" x="3890963" y="1231900"/>
          <p14:tracePt t="4387" x="3840163" y="1231900"/>
          <p14:tracePt t="4396" x="3814763" y="1241425"/>
          <p14:tracePt t="4428" x="3806825" y="1241425"/>
          <p14:tracePt t="4614" x="3806825" y="1257300"/>
          <p14:tracePt t="4623" x="3806825" y="1266825"/>
          <p14:tracePt t="4628" x="3771900" y="1292225"/>
          <p14:tracePt t="4637" x="3763963" y="1308100"/>
          <p14:tracePt t="4643" x="3746500" y="1333500"/>
          <p14:tracePt t="4652" x="3738563" y="1360488"/>
          <p14:tracePt t="4659" x="3721100" y="1376363"/>
          <p14:tracePt t="4667" x="3678238" y="1376363"/>
          <p14:tracePt t="4675" x="3568700" y="1436688"/>
          <p14:tracePt t="4683" x="3500438" y="1470025"/>
          <p14:tracePt t="4691" x="3322638" y="1538288"/>
          <p14:tracePt t="4699" x="3168650" y="1597025"/>
          <p14:tracePt t="4707" x="2990850" y="1639888"/>
          <p14:tracePt t="4716" x="2846388" y="1682750"/>
          <p14:tracePt t="4723" x="2668588" y="1708150"/>
          <p14:tracePt t="4731" x="2524125" y="1751013"/>
          <p14:tracePt t="4740" x="2379663" y="1751013"/>
          <p14:tracePt t="4747" x="2260600" y="1793875"/>
          <p14:tracePt t="4756" x="2166938" y="1809750"/>
          <p14:tracePt t="4763" x="2065338" y="1844675"/>
          <p14:tracePt t="4771" x="1979613" y="1870075"/>
          <p14:tracePt t="4779" x="1885950" y="1870075"/>
          <p14:tracePt t="4787" x="1860550" y="1870075"/>
          <p14:tracePt t="4796" x="1835150" y="1878013"/>
          <p14:tracePt t="4803" x="1801813" y="1878013"/>
          <p14:tracePt t="4811" x="1792288" y="1878013"/>
          <p14:tracePt t="4820" x="1766888" y="1878013"/>
          <p14:tracePt t="4827" x="1758950" y="1895475"/>
          <p14:tracePt t="4837" x="1741488" y="1895475"/>
          <p14:tracePt t="4844" x="1733550" y="1895475"/>
          <p14:tracePt t="4852" x="1708150" y="1895475"/>
          <p14:tracePt t="4859" x="1673225" y="1895475"/>
          <p14:tracePt t="4867" x="1614488" y="1928813"/>
          <p14:tracePt t="4875" x="1579563" y="1928813"/>
          <p14:tracePt t="4887" x="1520825" y="1946275"/>
          <p14:tracePt t="4891" x="1427163" y="1963738"/>
          <p14:tracePt t="4899" x="1333500" y="1979613"/>
          <p14:tracePt t="4908" x="1265238" y="1979613"/>
          <p14:tracePt t="4916" x="1181100" y="1997075"/>
          <p14:tracePt t="4923" x="1112838" y="2014538"/>
          <p14:tracePt t="4931" x="1087438" y="2014538"/>
          <p14:tracePt t="4940" x="1028700" y="2030413"/>
          <p14:tracePt t="4947" x="993775" y="2030413"/>
          <p14:tracePt t="4964" x="968375" y="2030413"/>
          <p14:tracePt t="5436" x="960438" y="2022475"/>
          <p14:tracePt t="5444" x="960438" y="2014538"/>
          <p14:tracePt t="5454" x="976313" y="2014538"/>
          <p14:tracePt t="5461" x="1019175" y="1989138"/>
          <p14:tracePt t="5469" x="1044575" y="1954213"/>
          <p14:tracePt t="5476" x="1079500" y="1938338"/>
          <p14:tracePt t="5483" x="1138238" y="1928813"/>
          <p14:tracePt t="5491" x="1206500" y="1911350"/>
          <p14:tracePt t="5499" x="1308100" y="1852613"/>
          <p14:tracePt t="5507" x="1401763" y="1809750"/>
          <p14:tracePt t="5515" x="1495425" y="1776413"/>
          <p14:tracePt t="5524" x="1647825" y="1733550"/>
          <p14:tracePt t="5532" x="1741488" y="1674813"/>
          <p14:tracePt t="5540" x="1843088" y="1631950"/>
          <p14:tracePt t="5547" x="1885950" y="1614488"/>
          <p14:tracePt t="5556" x="1954213" y="1563688"/>
          <p14:tracePt t="5564" x="2005013" y="1546225"/>
          <p14:tracePt t="5573" x="2030413" y="1530350"/>
          <p14:tracePt t="5580" x="2081213" y="1504950"/>
          <p14:tracePt t="5587" x="2106613" y="1487488"/>
          <p14:tracePt t="5595" x="2124075" y="1477963"/>
          <p14:tracePt t="5603" x="2149475" y="1477963"/>
          <p14:tracePt t="5612" x="2174875" y="1462088"/>
          <p14:tracePt t="5628" x="2192338" y="1462088"/>
          <p14:tracePt t="5644" x="2200275" y="1444625"/>
          <p14:tracePt t="5900" x="2200275" y="1452563"/>
          <p14:tracePt t="5916" x="2200275" y="1477963"/>
          <p14:tracePt t="5932" x="2200275" y="1487488"/>
          <p14:tracePt t="5948" x="2200275" y="1504950"/>
          <p14:tracePt t="5964" x="2217738" y="1530350"/>
          <p14:tracePt t="5971" x="2225675" y="1538288"/>
          <p14:tracePt t="5980" x="2243138" y="1563688"/>
          <p14:tracePt t="5996" x="2243138" y="1614488"/>
          <p14:tracePt t="6003" x="2251075" y="1622425"/>
          <p14:tracePt t="6012" x="2260600" y="1639888"/>
          <p14:tracePt t="6028" x="2260600" y="1649413"/>
          <p14:tracePt t="6052" x="2260600" y="1674813"/>
          <p14:tracePt t="6060" x="2260600" y="1690688"/>
          <p14:tracePt t="6068" x="2260600" y="1700213"/>
          <p14:tracePt t="6076" x="2260600" y="1708150"/>
          <p14:tracePt t="6084" x="2260600" y="1733550"/>
          <p14:tracePt t="6159" x="2260600" y="1751013"/>
          <p14:tracePt t="6167" x="2260600" y="1758950"/>
          <p14:tracePt t="6175" x="2260600" y="1776413"/>
          <p14:tracePt t="6181" x="2260600" y="1819275"/>
          <p14:tracePt t="6187" x="2192338" y="1870075"/>
          <p14:tracePt t="6195" x="2116138" y="1920875"/>
          <p14:tracePt t="6203" x="2012950" y="1979613"/>
          <p14:tracePt t="6211" x="2005013" y="1997075"/>
          <p14:tracePt t="6235" x="2047875" y="1997075"/>
          <p14:tracePt t="6243" x="2132013" y="1997075"/>
          <p14:tracePt t="6252" x="2225675" y="1979613"/>
          <p14:tracePt t="6259" x="2319338" y="1963738"/>
          <p14:tracePt t="6454" x="2327275" y="1938338"/>
          <p14:tracePt t="6463" x="2362200" y="1920875"/>
          <p14:tracePt t="6469" x="2387600" y="1920875"/>
          <p14:tracePt t="6475" x="2395538" y="1911350"/>
          <p14:tracePt t="6531" x="2413000" y="1928813"/>
          <p14:tracePt t="6539" x="2420938" y="1938338"/>
          <p14:tracePt t="6900" x="2438400" y="1946275"/>
          <p14:tracePt t="6916" x="2497138" y="1997075"/>
          <p14:tracePt t="6924" x="2524125" y="2014538"/>
          <p14:tracePt t="6932" x="2616200" y="2030413"/>
          <p14:tracePt t="6941" x="2735263" y="2065338"/>
          <p14:tracePt t="6948" x="2803525" y="2065338"/>
          <p14:tracePt t="6956" x="2889250" y="2065338"/>
          <p14:tracePt t="6963" x="2947988" y="2065338"/>
          <p14:tracePt t="6972" x="3008313" y="2065338"/>
          <p14:tracePt t="6979" x="3041650" y="2065338"/>
          <p14:tracePt t="6987" x="3084513" y="2065338"/>
          <p14:tracePt t="6996" x="3092450" y="2065338"/>
          <p14:tracePt t="7003" x="3135313" y="2065338"/>
          <p14:tracePt t="7011" x="3152775" y="2065338"/>
          <p14:tracePt t="7020" x="3160713" y="2065338"/>
          <p14:tracePt t="7028" x="3203575" y="2082800"/>
          <p14:tracePt t="7036" x="3244850" y="2098675"/>
          <p14:tracePt t="7043" x="3355975" y="2098675"/>
          <p14:tracePt t="7053" x="3475038" y="2098675"/>
          <p14:tracePt t="7059" x="3644900" y="2098675"/>
          <p14:tracePt t="7068" x="3789363" y="2098675"/>
          <p14:tracePt t="7075" x="3925888" y="2098675"/>
          <p14:tracePt t="7083" x="4044950" y="2098675"/>
          <p14:tracePt t="7091" x="4103688" y="2098675"/>
          <p14:tracePt t="7099" x="4171950" y="2098675"/>
          <p14:tracePt t="7107" x="4197350" y="2098675"/>
          <p14:tracePt t="7115" x="4222750" y="2098675"/>
          <p14:tracePt t="7123" x="4240213" y="2098675"/>
          <p14:tracePt t="7131" x="4265613" y="2098675"/>
          <p14:tracePt t="7139" x="4324350" y="2098675"/>
          <p14:tracePt t="7147" x="4375150" y="2098675"/>
          <p14:tracePt t="7156" x="4476750" y="2098675"/>
          <p14:tracePt t="7163" x="4529138" y="2098675"/>
          <p14:tracePt t="7172" x="4656138" y="2098675"/>
          <p14:tracePt t="7179" x="4740275" y="2098675"/>
          <p14:tracePt t="7187" x="4833938" y="2098675"/>
          <p14:tracePt t="7195" x="4919663" y="2098675"/>
          <p14:tracePt t="7203" x="5003800" y="2098675"/>
          <p14:tracePt t="7211" x="5072063" y="2098675"/>
          <p14:tracePt t="7219" x="5097463" y="2098675"/>
          <p14:tracePt t="7227" x="5140325" y="2098675"/>
          <p14:tracePt t="7236" x="5165725" y="2098675"/>
          <p14:tracePt t="7243" x="5183188" y="2098675"/>
          <p14:tracePt t="7252" x="5208588" y="2098675"/>
          <p14:tracePt t="7259" x="5233988" y="2073275"/>
          <p14:tracePt t="7276" x="5302250" y="2073275"/>
          <p14:tracePt t="7284" x="5368925" y="2055813"/>
          <p14:tracePt t="7291" x="5454650" y="2055813"/>
          <p14:tracePt t="7299" x="5497513" y="2047875"/>
          <p14:tracePt t="7307" x="5581650" y="2047875"/>
          <p14:tracePt t="7315" x="5632450" y="2030413"/>
          <p14:tracePt t="7323" x="5657850" y="2030413"/>
          <p14:tracePt t="7331" x="5726113" y="1997075"/>
          <p14:tracePt t="7347" x="5735638" y="1979613"/>
          <p14:tracePt t="7372" x="5761038" y="1979613"/>
          <p14:tracePt t="7387" x="5794375" y="1971675"/>
          <p14:tracePt t="7396" x="5802313" y="1954213"/>
          <p14:tracePt t="7412" x="5819775" y="1946275"/>
          <p14:tracePt t="7420" x="5827713" y="1928813"/>
          <p14:tracePt t="7444" x="5837238" y="1920875"/>
          <p14:tracePt t="7453" x="5853113" y="1903413"/>
          <p14:tracePt t="7459" x="5862638" y="1895475"/>
          <p14:tracePt t="7468" x="5905500" y="1870075"/>
          <p14:tracePt t="7475" x="5921375" y="1852613"/>
          <p14:tracePt t="7483" x="5964238" y="1844675"/>
          <p14:tracePt t="7491" x="5989638" y="1827213"/>
          <p14:tracePt t="7499" x="6040438" y="1793875"/>
          <p14:tracePt t="7507" x="6049963" y="1784350"/>
          <p14:tracePt t="7516" x="6075363" y="1766888"/>
          <p14:tracePt t="7523" x="6108700" y="1758950"/>
          <p14:tracePt t="7532" x="6134100" y="1741488"/>
          <p14:tracePt t="7540" x="6167438" y="1708150"/>
          <p14:tracePt t="7629" x="6167438" y="1700213"/>
          <p14:tracePt t="7661" x="6167438" y="1674813"/>
          <p14:tracePt t="7669" x="6167438" y="1649413"/>
          <p14:tracePt t="7676" x="6167438" y="1597025"/>
          <p14:tracePt t="7683" x="6159500" y="1571625"/>
          <p14:tracePt t="7691" x="6091238" y="1538288"/>
          <p14:tracePt t="7699" x="5964238" y="1495425"/>
          <p14:tracePt t="7707" x="5845175" y="1477963"/>
          <p14:tracePt t="7716" x="5726113" y="1452563"/>
          <p14:tracePt t="7723" x="5641975" y="1452563"/>
          <p14:tracePt t="7731" x="5556250" y="1452563"/>
          <p14:tracePt t="7739" x="5462588" y="1452563"/>
          <p14:tracePt t="7747" x="5437188" y="1452563"/>
          <p14:tracePt t="7756" x="5394325" y="1452563"/>
          <p14:tracePt t="7763" x="5386388" y="1452563"/>
          <p14:tracePt t="7772" x="5353050" y="1452563"/>
          <p14:tracePt t="7779" x="5310188" y="1452563"/>
          <p14:tracePt t="7787" x="5267325" y="1477963"/>
          <p14:tracePt t="7796" x="5216525" y="1477963"/>
          <p14:tracePt t="7803" x="5157788" y="1495425"/>
          <p14:tracePt t="7811" x="5064125" y="1495425"/>
          <p14:tracePt t="7819" x="5003800" y="1512888"/>
          <p14:tracePt t="7827" x="4910138" y="1512888"/>
          <p14:tracePt t="7836" x="4818063" y="1530350"/>
          <p14:tracePt t="7843" x="4673600" y="1555750"/>
          <p14:tracePt t="7853" x="4529138" y="1571625"/>
          <p14:tracePt t="7859" x="4384675" y="1597025"/>
          <p14:tracePt t="7868" x="4265613" y="1614488"/>
          <p14:tracePt t="7887" x="4002088" y="1614488"/>
          <p14:tracePt t="7891" x="3959225" y="1631950"/>
          <p14:tracePt t="7899" x="3933825" y="1631950"/>
          <p14:tracePt t="7907" x="3865563" y="1631950"/>
          <p14:tracePt t="7916" x="3857625" y="1631950"/>
          <p14:tracePt t="7923" x="3814763" y="1631950"/>
          <p14:tracePt t="7931" x="3771900" y="1631950"/>
          <p14:tracePt t="7940" x="3738563" y="1631950"/>
          <p14:tracePt t="7947" x="3695700" y="1631950"/>
          <p14:tracePt t="7956" x="3687763" y="1631950"/>
          <p14:tracePt t="7963" x="3627438" y="1631950"/>
          <p14:tracePt t="7972" x="3602038" y="1631950"/>
          <p14:tracePt t="7979" x="3533775" y="1631950"/>
          <p14:tracePt t="7987" x="3475038" y="1631950"/>
          <p14:tracePt t="7995" x="3389313" y="1631950"/>
          <p14:tracePt t="8003" x="3322638" y="1631950"/>
          <p14:tracePt t="8011" x="3297238" y="1631950"/>
          <p14:tracePt t="8019" x="3254375" y="1631950"/>
          <p14:tracePt t="8027" x="3228975" y="1631950"/>
          <p14:tracePt t="8036" x="3203575" y="1631950"/>
          <p14:tracePt t="8043" x="3186113" y="1631950"/>
          <p14:tracePt t="8053" x="3178175" y="1631950"/>
          <p14:tracePt t="8060" x="3160713" y="1631950"/>
          <p14:tracePt t="8067" x="3117850" y="1631950"/>
          <p14:tracePt t="8075" x="3092450" y="1631950"/>
          <p14:tracePt t="8083" x="3067050" y="1631950"/>
          <p14:tracePt t="8091" x="3024188" y="1631950"/>
          <p14:tracePt t="8099" x="2973388" y="1631950"/>
          <p14:tracePt t="8107" x="2947988" y="1631950"/>
          <p14:tracePt t="8116" x="2905125" y="1631950"/>
          <p14:tracePt t="8123" x="2879725" y="1631950"/>
          <p14:tracePt t="8131" x="2828925" y="1631950"/>
          <p14:tracePt t="8139" x="2803525" y="1631950"/>
          <p14:tracePt t="8147" x="2735263" y="1665288"/>
          <p14:tracePt t="8156" x="2727325" y="1665288"/>
          <p14:tracePt t="8163" x="2684463" y="1665288"/>
          <p14:tracePt t="8172" x="2668588" y="1665288"/>
          <p14:tracePt t="8237" x="2659063" y="1665288"/>
          <p14:tracePt t="8245" x="2616200" y="1674813"/>
          <p14:tracePt t="8254" x="2574925" y="1690688"/>
          <p14:tracePt t="8261" x="2540000" y="1690688"/>
          <p14:tracePt t="8269" x="2532063" y="1708150"/>
          <p14:tracePt t="8276" x="2489200" y="1708150"/>
          <p14:tracePt t="8380" x="2463800" y="1716088"/>
          <p14:tracePt t="8388" x="2446338" y="1733550"/>
          <p14:tracePt t="8404" x="2438400" y="1741488"/>
          <p14:tracePt t="8598" x="2438400" y="1758950"/>
          <p14:tracePt t="8613" x="2438400" y="1784350"/>
          <p14:tracePt t="8624" x="2438400" y="1793875"/>
          <p14:tracePt t="8632" x="2438400" y="1801813"/>
          <p14:tracePt t="8641" x="2438400" y="1819275"/>
          <p14:tracePt t="8645" x="2413000" y="1844675"/>
          <p14:tracePt t="8654" x="2413000" y="1860550"/>
          <p14:tracePt t="8660" x="2413000" y="1870075"/>
          <p14:tracePt t="8668" x="2413000" y="1878013"/>
          <p14:tracePt t="8676" x="2395538" y="1903413"/>
          <p14:tracePt t="8692" x="2395538" y="1920875"/>
          <p14:tracePt t="8708" x="2395538" y="1928813"/>
          <p14:tracePt t="8979" x="2405063" y="1946275"/>
          <p14:tracePt t="8995" x="2413000" y="1954213"/>
          <p14:tracePt t="9011" x="2438400" y="1971675"/>
          <p14:tracePt t="9019" x="2455863" y="1979613"/>
          <p14:tracePt t="9035" x="2481263" y="1979613"/>
          <p14:tracePt t="9043" x="2524125" y="1997075"/>
          <p14:tracePt t="9052" x="2549525" y="1997075"/>
          <p14:tracePt t="9059" x="2565400" y="2005013"/>
          <p14:tracePt t="9067" x="2616200" y="2022475"/>
          <p14:tracePt t="9076" x="2668588" y="2055813"/>
          <p14:tracePt t="9083" x="2693988" y="2055813"/>
          <p14:tracePt t="9092" x="2760663" y="2055813"/>
          <p14:tracePt t="9099" x="2770188" y="2065338"/>
          <p14:tracePt t="9107" x="2811463" y="2065338"/>
          <p14:tracePt t="9116" x="2838450" y="2065338"/>
          <p14:tracePt t="9123" x="2905125" y="2065338"/>
          <p14:tracePt t="9131" x="2930525" y="2065338"/>
          <p14:tracePt t="9139" x="2973388" y="2082800"/>
          <p14:tracePt t="9147" x="3008313" y="2082800"/>
          <p14:tracePt t="9155" x="3049588" y="2082800"/>
          <p14:tracePt t="9163" x="3117850" y="2098675"/>
          <p14:tracePt t="9171" x="3160713" y="2098675"/>
          <p14:tracePt t="9179" x="3244850" y="2133600"/>
          <p14:tracePt t="9188" x="3338513" y="2133600"/>
          <p14:tracePt t="9196" x="3398838" y="2149475"/>
          <p14:tracePt t="9203" x="3492500" y="2149475"/>
          <p14:tracePt t="9211" x="3576638" y="2149475"/>
          <p14:tracePt t="9219" x="3644900" y="2149475"/>
          <p14:tracePt t="9227" x="3703638" y="2149475"/>
          <p14:tracePt t="9236" x="3729038" y="2149475"/>
          <p14:tracePt t="9243" x="3781425" y="2149475"/>
          <p14:tracePt t="9252" x="3789363" y="2149475"/>
          <p14:tracePt t="9260" x="3814763" y="2149475"/>
          <p14:tracePt t="9267" x="3857625" y="2149475"/>
          <p14:tracePt t="9276" x="3890963" y="2149475"/>
          <p14:tracePt t="9283" x="3933825" y="2149475"/>
          <p14:tracePt t="9291" x="3992563" y="2149475"/>
          <p14:tracePt t="9299" x="4027488" y="2149475"/>
          <p14:tracePt t="9307" x="4111625" y="2166938"/>
          <p14:tracePt t="9315" x="4171950" y="2166938"/>
          <p14:tracePt t="9323" x="4240213" y="2184400"/>
          <p14:tracePt t="9331" x="4281488" y="2184400"/>
          <p14:tracePt t="9339" x="4375150" y="2217738"/>
          <p14:tracePt t="9347" x="4435475" y="2217738"/>
          <p14:tracePt t="9356" x="4486275" y="2217738"/>
          <p14:tracePt t="9364" x="4511675" y="2217738"/>
          <p14:tracePt t="9372" x="4554538" y="2217738"/>
          <p14:tracePt t="9379" x="4579938" y="2217738"/>
          <p14:tracePt t="9387" x="4613275" y="2217738"/>
          <p14:tracePt t="9395" x="4638675" y="2217738"/>
          <p14:tracePt t="9403" x="4664075" y="2217738"/>
          <p14:tracePt t="9411" x="4689475" y="2217738"/>
          <p14:tracePt t="9419" x="4714875" y="2217738"/>
          <p14:tracePt t="9427" x="4783138" y="2217738"/>
          <p14:tracePt t="9436" x="4843463" y="2217738"/>
          <p14:tracePt t="9443" x="4876800" y="2217738"/>
          <p14:tracePt t="9453" x="4935538" y="2217738"/>
          <p14:tracePt t="9459" x="4962525" y="2217738"/>
          <p14:tracePt t="9468" x="5013325" y="2217738"/>
          <p14:tracePt t="9476" x="5038725" y="2217738"/>
          <p14:tracePt t="9804" x="5064125" y="2217738"/>
          <p14:tracePt t="9820" x="5072063" y="2217738"/>
          <p14:tracePt t="9837" x="5097463" y="2217738"/>
          <p14:tracePt t="9844" x="5132388" y="2200275"/>
          <p14:tracePt t="9854" x="5157788" y="2192338"/>
          <p14:tracePt t="9861" x="5224463" y="2192338"/>
          <p14:tracePt t="9868" x="5267325" y="2159000"/>
          <p14:tracePt t="9876" x="5318125" y="2141538"/>
          <p14:tracePt t="9884" x="5360988" y="2141538"/>
          <p14:tracePt t="9903" x="5454650" y="2124075"/>
          <p14:tracePt t="9908" x="5480050" y="2108200"/>
          <p14:tracePt t="9916" x="5548313" y="2073275"/>
          <p14:tracePt t="9932" x="5599113" y="2065338"/>
          <p14:tracePt t="9948" x="5607050" y="2065338"/>
          <p14:tracePt t="9956" x="5624513" y="2065338"/>
          <p14:tracePt t="9972" x="5632450" y="2065338"/>
          <p14:tracePt t="9980" x="5657850" y="2047875"/>
          <p14:tracePt t="9988" x="5675313" y="2047875"/>
          <p14:tracePt t="9996" x="5683250" y="2047875"/>
          <p14:tracePt t="10003" x="5700713" y="2047875"/>
          <p14:tracePt t="10012" x="5726113" y="2047875"/>
          <p14:tracePt t="10020" x="5751513" y="2030413"/>
          <p14:tracePt t="10028" x="5761038" y="2030413"/>
          <p14:tracePt t="10037" x="5802313" y="2030413"/>
          <p14:tracePt t="10044" x="5827713" y="2030413"/>
          <p14:tracePt t="10054" x="5862638" y="2030413"/>
          <p14:tracePt t="10060" x="5870575" y="2022475"/>
          <p14:tracePt t="10076" x="5888038" y="2005013"/>
          <p14:tracePt t="10116" x="5921375" y="2005013"/>
          <p14:tracePt t="10123" x="5938838" y="2005013"/>
          <p14:tracePt t="10140" x="5946775" y="2005013"/>
          <p14:tracePt t="10156" x="5964238" y="1997075"/>
          <p14:tracePt t="11077" x="5989638" y="1997075"/>
          <p14:tracePt t="11957" x="5997575" y="1997075"/>
          <p14:tracePt t="11988" x="5997575" y="2014538"/>
          <p14:tracePt t="11996" x="5981700" y="2022475"/>
          <p14:tracePt t="12003" x="5938838" y="2022475"/>
          <p14:tracePt t="12011" x="5880100" y="2039938"/>
          <p14:tracePt t="12019" x="5827713" y="2073275"/>
          <p14:tracePt t="12036" x="5786438" y="2090738"/>
          <p14:tracePt t="12043" x="5768975" y="2090738"/>
          <p14:tracePt t="12052" x="5761038" y="2090738"/>
          <p14:tracePt t="12060" x="5718175" y="2098675"/>
          <p14:tracePt t="12076" x="5692775" y="2098675"/>
          <p14:tracePt t="12083" x="5641975" y="2098675"/>
          <p14:tracePt t="12091" x="5616575" y="2098675"/>
          <p14:tracePt t="12099" x="5573713" y="2098675"/>
          <p14:tracePt t="12107" x="5548313" y="2098675"/>
          <p14:tracePt t="12115" x="5497513" y="2098675"/>
          <p14:tracePt t="12131" x="5487988" y="2098675"/>
          <p14:tracePt t="12139" x="5472113" y="2098675"/>
          <p14:tracePt t="12147" x="5446713" y="2098675"/>
          <p14:tracePt t="12155" x="5437188" y="2098675"/>
          <p14:tracePt t="12163" x="5429250" y="2098675"/>
          <p14:tracePt t="12172" x="5403850" y="2098675"/>
          <p14:tracePt t="12179" x="5353050" y="2082800"/>
          <p14:tracePt t="12195" x="5327650" y="2082800"/>
          <p14:tracePt t="12203" x="5276850" y="2082800"/>
          <p14:tracePt t="12211" x="5233988" y="2065338"/>
          <p14:tracePt t="12219" x="5216525" y="2065338"/>
          <p14:tracePt t="12227" x="5208588" y="2065338"/>
          <p14:tracePt t="12236" x="5199063" y="2065338"/>
          <p14:tracePt t="12243" x="5173663" y="2065338"/>
          <p14:tracePt t="12259" x="5157788" y="2065338"/>
          <p14:tracePt t="12268" x="5132388" y="2065338"/>
          <p14:tracePt t="12275" x="5089525" y="2065338"/>
          <p14:tracePt t="12283" x="5021263" y="2065338"/>
          <p14:tracePt t="12291" x="4995863" y="2065338"/>
          <p14:tracePt t="12299" x="4927600" y="2047875"/>
          <p14:tracePt t="12307" x="4902200" y="2047875"/>
          <p14:tracePt t="12315" x="4859338" y="2030413"/>
          <p14:tracePt t="12397" x="4859338" y="2022475"/>
          <p14:tracePt t="12404" x="4859338" y="2005013"/>
          <p14:tracePt t="12412" x="4859338" y="1997075"/>
          <p14:tracePt t="12422" x="4859338" y="1971675"/>
          <p14:tracePt t="12428" x="4859338" y="1920875"/>
          <p14:tracePt t="12437" x="4859338" y="1878013"/>
          <p14:tracePt t="12444" x="4859338" y="1870075"/>
          <p14:tracePt t="12454" x="4859338" y="1844675"/>
          <p14:tracePt t="12460" x="4859338" y="1809750"/>
          <p14:tracePt t="12468" x="4859338" y="1801813"/>
          <p14:tracePt t="12637" x="4859338" y="1793875"/>
          <p14:tracePt t="12644" x="4902200" y="1793875"/>
          <p14:tracePt t="12654" x="4935538" y="1809750"/>
          <p14:tracePt t="12661" x="5013325" y="1809750"/>
          <p14:tracePt t="12669" x="5080000" y="1827213"/>
          <p14:tracePt t="12677" x="5173663" y="1844675"/>
          <p14:tracePt t="12684" x="5259388" y="1844675"/>
          <p14:tracePt t="12692" x="5327650" y="1844675"/>
          <p14:tracePt t="12700" x="5368925" y="1844675"/>
          <p14:tracePt t="12708" x="5437188" y="1844675"/>
          <p14:tracePt t="12716" x="5497513" y="1844675"/>
          <p14:tracePt t="12723" x="5565775" y="1844675"/>
          <p14:tracePt t="12731" x="5607050" y="1844675"/>
          <p14:tracePt t="12740" x="5649913" y="1844675"/>
          <p14:tracePt t="12748" x="5675313" y="1844675"/>
          <p14:tracePt t="12756" x="5743575" y="1844675"/>
          <p14:tracePt t="12772" x="5751513" y="1844675"/>
          <p14:tracePt t="12812" x="5776913" y="1844675"/>
          <p14:tracePt t="12853" x="5794375" y="1844675"/>
          <p14:tracePt t="12860" x="5802313" y="1844675"/>
          <p14:tracePt t="12870" x="5819775" y="1844675"/>
          <p14:tracePt t="12876" x="5845175" y="1844675"/>
          <p14:tracePt t="12884" x="5853113" y="1844675"/>
          <p14:tracePt t="12892" x="5880100" y="1844675"/>
          <p14:tracePt t="12900" x="5930900" y="1860550"/>
          <p14:tracePt t="12908" x="5938838" y="1870075"/>
          <p14:tracePt t="12924" x="5946775" y="1870075"/>
          <p14:tracePt t="12932" x="5989638" y="1885950"/>
          <p14:tracePt t="12956" x="6007100" y="1885950"/>
          <p14:tracePt t="13045" x="6015038" y="1895475"/>
          <p14:tracePt t="13133" x="6040438" y="1911350"/>
          <p14:tracePt t="13148" x="6075363" y="1946275"/>
          <p14:tracePt t="13277" x="6065838" y="1971675"/>
          <p14:tracePt t="13293" x="6057900" y="1979613"/>
          <p14:tracePt t="13309" x="6040438" y="1979613"/>
          <p14:tracePt t="13316" x="5997575" y="1997075"/>
          <p14:tracePt t="13323" x="5989638" y="2005013"/>
          <p14:tracePt t="13364" x="5981700" y="2005013"/>
          <p14:tracePt t="13404" x="5946775" y="2022475"/>
          <p14:tracePt t="13435" x="5938838" y="2022475"/>
          <p14:tracePt t="13444" x="5930900" y="2022475"/>
          <p14:tracePt t="13452" x="5913438" y="2022475"/>
          <p14:tracePt t="13597" x="5905500" y="2030413"/>
          <p14:tracePt t="13613" x="5921375" y="2047875"/>
          <p14:tracePt t="13693" x="5946775" y="2082800"/>
          <p14:tracePt t="13717" x="5997575" y="2082800"/>
          <p14:tracePt t="13725" x="6024563" y="2073275"/>
          <p14:tracePt t="13733" x="6091238" y="2055813"/>
          <p14:tracePt t="13741" x="6184900" y="2039938"/>
          <p14:tracePt t="13747" x="6278563" y="1979613"/>
          <p14:tracePt t="13756" x="6346825" y="1963738"/>
          <p14:tracePt t="13763" x="6397625" y="1911350"/>
          <p14:tracePt t="13772" x="6440488" y="1895475"/>
          <p14:tracePt t="13780" x="6473825" y="1878013"/>
          <p14:tracePt t="13788" x="6542088" y="1870075"/>
          <p14:tracePt t="13796" x="6584950" y="1835150"/>
          <p14:tracePt t="13803" x="6618288" y="1819275"/>
          <p14:tracePt t="13811" x="6704013" y="1784350"/>
          <p14:tracePt t="13819" x="6754813" y="1751013"/>
          <p14:tracePt t="13827" x="6797675" y="1733550"/>
          <p14:tracePt t="13836" x="6848475" y="1716088"/>
          <p14:tracePt t="13844" x="6907213" y="1708150"/>
          <p14:tracePt t="13853" x="6983413" y="1665288"/>
          <p14:tracePt t="13860" x="7026275" y="1657350"/>
          <p14:tracePt t="13869" x="7094538" y="1639888"/>
          <p14:tracePt t="13875" x="7153275" y="1622425"/>
          <p14:tracePt t="13883" x="7188200" y="1589088"/>
          <p14:tracePt t="13957" x="7170738" y="1589088"/>
          <p14:tracePt t="13965" x="7127875" y="1589088"/>
          <p14:tracePt t="13973" x="7094538" y="1589088"/>
          <p14:tracePt t="13980" x="7051675" y="1589088"/>
          <p14:tracePt t="13989" x="7043738" y="1589088"/>
          <p14:tracePt t="13997" x="7008813" y="1606550"/>
          <p14:tracePt t="14006" x="6983413" y="1622425"/>
          <p14:tracePt t="14012" x="6915150" y="1674813"/>
          <p14:tracePt t="14020" x="6864350" y="1708150"/>
          <p14:tracePt t="14028" x="6797675" y="1776413"/>
          <p14:tracePt t="14037" x="6762750" y="1827213"/>
          <p14:tracePt t="14044" x="6711950" y="1878013"/>
          <p14:tracePt t="14053" x="6704013" y="1885950"/>
          <p14:tracePt t="14060" x="6686550" y="1903413"/>
          <p14:tracePt t="14124" x="6686550" y="1911350"/>
          <p14:tracePt t="14132" x="6686550" y="1920875"/>
          <p14:tracePt t="14141" x="6686550" y="1954213"/>
          <p14:tracePt t="14148" x="6686550" y="1963738"/>
          <p14:tracePt t="14157" x="6686550" y="1971675"/>
          <p14:tracePt t="14164" x="6686550" y="1989138"/>
          <p14:tracePt t="14172" x="6694488" y="1997075"/>
          <p14:tracePt t="14180" x="6719888" y="2022475"/>
          <p14:tracePt t="14204" x="6762750" y="2039938"/>
          <p14:tracePt t="14212" x="6797675" y="2039938"/>
          <p14:tracePt t="14220" x="6805613" y="2055813"/>
          <p14:tracePt t="14228" x="6848475" y="2055813"/>
          <p14:tracePt t="14237" x="6932613" y="2055813"/>
          <p14:tracePt t="14244" x="7018338" y="2055813"/>
          <p14:tracePt t="14254" x="7102475" y="2055813"/>
          <p14:tracePt t="14260" x="7170738" y="2055813"/>
          <p14:tracePt t="14271" x="7281863" y="2055813"/>
          <p14:tracePt t="14276" x="7391400" y="2055813"/>
          <p14:tracePt t="14284" x="7477125" y="2055813"/>
          <p14:tracePt t="14292" x="7570788" y="2055813"/>
          <p14:tracePt t="14300" x="7680325" y="2055813"/>
          <p14:tracePt t="14308" x="7773988" y="2055813"/>
          <p14:tracePt t="14316" x="7859713" y="2055813"/>
          <p14:tracePt t="14324" x="7918450" y="2055813"/>
          <p14:tracePt t="14332" x="7986713" y="2055813"/>
          <p14:tracePt t="14340" x="8012113" y="2055813"/>
          <p14:tracePt t="14573" x="8029575" y="2065338"/>
          <p14:tracePt t="14581" x="8029575" y="2090738"/>
          <p14:tracePt t="14590" x="8020050" y="2124075"/>
          <p14:tracePt t="14596" x="7994650" y="2124075"/>
          <p14:tracePt t="14603" x="7961313" y="2133600"/>
          <p14:tracePt t="14612" x="7900988" y="2133600"/>
          <p14:tracePt t="14619" x="7885113" y="2166938"/>
          <p14:tracePt t="14644" x="7885113" y="2174875"/>
          <p14:tracePt t="14812" x="7807325" y="2174875"/>
          <p14:tracePt t="14820" x="7697788" y="2174875"/>
          <p14:tracePt t="14828" x="7527925" y="2174875"/>
          <p14:tracePt t="14837" x="7408863" y="2174875"/>
          <p14:tracePt t="14844" x="7229475" y="2116138"/>
          <p14:tracePt t="14854" x="7000875" y="2090738"/>
          <p14:tracePt t="14860" x="6745288" y="2047875"/>
          <p14:tracePt t="14870" x="6491288" y="2047875"/>
          <p14:tracePt t="14876" x="6184900" y="2047875"/>
          <p14:tracePt t="14889" x="5930900" y="2065338"/>
          <p14:tracePt t="14892" x="5675313" y="2082800"/>
          <p14:tracePt t="14899" x="5472113" y="2108200"/>
          <p14:tracePt t="14907" x="5360988" y="2108200"/>
          <p14:tracePt t="14916" x="5259388" y="2149475"/>
          <p14:tracePt t="14923" x="5199063" y="2149475"/>
          <p14:tracePt t="14931" x="5132388" y="2149475"/>
          <p14:tracePt t="14939" x="5072063" y="2149475"/>
          <p14:tracePt t="14947" x="5046663" y="2149475"/>
          <p14:tracePt t="14955" x="5029200" y="2149475"/>
          <p14:tracePt t="14963" x="5003800" y="2149475"/>
          <p14:tracePt t="14972" x="4978400" y="2141538"/>
          <p14:tracePt t="14979" x="4962525" y="2124075"/>
          <p14:tracePt t="14988" x="4919663" y="2116138"/>
          <p14:tracePt t="14995" x="4876800" y="2065338"/>
          <p14:tracePt t="15005" x="4843463" y="2065338"/>
          <p14:tracePt t="15011" x="4783138" y="2047875"/>
          <p14:tracePt t="15019" x="4732338" y="2030413"/>
          <p14:tracePt t="15027" x="4706938" y="2030413"/>
          <p14:tracePt t="15036" x="4681538" y="2030413"/>
          <p14:tracePt t="15043" x="4613275" y="2030413"/>
          <p14:tracePt t="15052" x="4545013" y="1997075"/>
          <p14:tracePt t="15059" x="4486275" y="1997075"/>
          <p14:tracePt t="15069" x="4418013" y="1979613"/>
          <p14:tracePt t="15076" x="4332288" y="1979613"/>
          <p14:tracePt t="15084" x="4291013" y="1971675"/>
          <p14:tracePt t="15091" x="4273550" y="1971675"/>
          <p14:tracePt t="15099" x="4265613" y="1954213"/>
          <p14:tracePt t="15132" x="4222750" y="1946275"/>
          <p14:tracePt t="15147" x="4205288" y="1911350"/>
          <p14:tracePt t="15156" x="4197350" y="1903413"/>
          <p14:tracePt t="15163" x="4179888" y="1885950"/>
          <p14:tracePt t="15172" x="4154488" y="1885950"/>
          <p14:tracePt t="15180" x="4129088" y="1860550"/>
          <p14:tracePt t="15189" x="4111625" y="1844675"/>
          <p14:tracePt t="15196" x="4086225" y="1835150"/>
          <p14:tracePt t="15204" x="4078288" y="1835150"/>
          <p14:tracePt t="15212" x="4017963" y="1819275"/>
          <p14:tracePt t="15219" x="3984625" y="1793875"/>
          <p14:tracePt t="15228" x="3941763" y="1793875"/>
          <p14:tracePt t="15236" x="3883025" y="1793875"/>
          <p14:tracePt t="15243" x="3848100" y="1793875"/>
          <p14:tracePt t="15252" x="3806825" y="1793875"/>
          <p14:tracePt t="15259" x="3781425" y="1793875"/>
          <p14:tracePt t="15269" x="3729038" y="1793875"/>
          <p14:tracePt t="15276" x="3687763" y="1809750"/>
          <p14:tracePt t="15284" x="3619500" y="1827213"/>
          <p14:tracePt t="15291" x="3576638" y="1827213"/>
          <p14:tracePt t="15300" x="3533775" y="1827213"/>
          <p14:tracePt t="15307" x="3482975" y="1827213"/>
          <p14:tracePt t="15316" x="3457575" y="1860550"/>
          <p14:tracePt t="15421" x="3424238" y="1860550"/>
          <p14:tracePt t="15429" x="3398838" y="1870075"/>
          <p14:tracePt t="15439" x="3389313" y="1885950"/>
          <p14:tracePt t="15462" x="3389313" y="1911350"/>
          <p14:tracePt t="15476" x="3389313" y="1920875"/>
          <p14:tracePt t="15492" x="3389313" y="1938338"/>
          <p14:tracePt t="15500" x="3389313" y="1946275"/>
          <p14:tracePt t="15508" x="3432175" y="1963738"/>
          <p14:tracePt t="15517" x="3492500" y="1963738"/>
          <p14:tracePt t="15524" x="3586163" y="1997075"/>
          <p14:tracePt t="15532" x="3594100" y="1997075"/>
          <p14:tracePt t="15541" x="3652838" y="1997075"/>
          <p14:tracePt t="15548" x="3695700" y="2014538"/>
          <p14:tracePt t="15556" x="3763963" y="2014538"/>
          <p14:tracePt t="15564" x="3822700" y="2014538"/>
          <p14:tracePt t="15572" x="3959225" y="2014538"/>
          <p14:tracePt t="15580" x="4044950" y="2014538"/>
          <p14:tracePt t="15588" x="4187825" y="2014538"/>
          <p14:tracePt t="15596" x="4306888" y="1997075"/>
          <p14:tracePt t="15604" x="4400550" y="1979613"/>
          <p14:tracePt t="15612" x="4494213" y="1963738"/>
          <p14:tracePt t="15621" x="4613275" y="1903413"/>
          <p14:tracePt t="15628" x="4630738" y="1903413"/>
          <p14:tracePt t="15637" x="4656138" y="1885950"/>
          <p14:tracePt t="15853" x="4656138" y="1844675"/>
          <p14:tracePt t="15862" x="4656138" y="1827213"/>
          <p14:tracePt t="15872" x="4646613" y="1801813"/>
          <p14:tracePt t="15879" x="4605338" y="1776413"/>
          <p14:tracePt t="15886" x="4554538" y="1741488"/>
          <p14:tracePt t="15892" x="4486275" y="1708150"/>
          <p14:tracePt t="15899" x="4384675" y="1649413"/>
          <p14:tracePt t="15907" x="4324350" y="1631950"/>
          <p14:tracePt t="15915" x="4291013" y="1614488"/>
          <p14:tracePt t="15923" x="4281488" y="1614488"/>
          <p14:tracePt t="15931" x="4256088" y="1614488"/>
          <p14:tracePt t="15939" x="4240213" y="1614488"/>
          <p14:tracePt t="15947" x="4230688" y="1614488"/>
          <p14:tracePt t="15955" x="4222750" y="1614488"/>
          <p14:tracePt t="15963" x="4162425" y="1614488"/>
          <p14:tracePt t="15971" x="4121150" y="1614488"/>
          <p14:tracePt t="15979" x="4070350" y="1614488"/>
          <p14:tracePt t="15988" x="4010025" y="1614488"/>
          <p14:tracePt t="15996" x="3967163" y="1614488"/>
          <p14:tracePt t="16004" x="3916363" y="1597025"/>
          <p14:tracePt t="16012" x="3908425" y="1589088"/>
          <p14:tracePt t="16019" x="3890963" y="1589088"/>
          <p14:tracePt t="16068" x="3883025" y="1589088"/>
          <p14:tracePt t="16076" x="3865563" y="1589088"/>
          <p14:tracePt t="16084" x="3814763" y="1589088"/>
          <p14:tracePt t="16092" x="3763963" y="1597025"/>
          <p14:tracePt t="16100" x="3721100" y="1622425"/>
          <p14:tracePt t="16108" x="3670300" y="1674813"/>
          <p14:tracePt t="16116" x="3619500" y="1690688"/>
          <p14:tracePt t="16124" x="3611563" y="1700213"/>
          <p14:tracePt t="16132" x="3602038" y="1700213"/>
          <p14:tracePt t="16148" x="3586163" y="1700213"/>
          <p14:tracePt t="16156" x="3576638" y="1716088"/>
          <p14:tracePt t="16212" x="3559175" y="1725613"/>
          <p14:tracePt t="16220" x="3551238" y="1741488"/>
          <p14:tracePt t="16236" x="3551238" y="1751013"/>
          <p14:tracePt t="16244" x="3551238" y="1776413"/>
          <p14:tracePt t="16349" x="3551238" y="1793875"/>
          <p14:tracePt t="16356" x="3551238" y="1801813"/>
          <p14:tracePt t="16373" x="3551238" y="1809750"/>
          <p14:tracePt t="16380" x="3551238" y="1835150"/>
          <p14:tracePt t="16420" x="3551238" y="1852613"/>
          <p14:tracePt t="16435" x="3551238" y="1878013"/>
          <p14:tracePt t="16541" x="3568700" y="1878013"/>
          <p14:tracePt t="16548" x="3576638" y="1885950"/>
          <p14:tracePt t="16572" x="3594100" y="1885950"/>
          <p14:tracePt t="16580" x="3602038" y="1885950"/>
          <p14:tracePt t="16588" x="3662363" y="1903413"/>
          <p14:tracePt t="16596" x="3687763" y="1938338"/>
          <p14:tracePt t="16604" x="3738563" y="1963738"/>
          <p14:tracePt t="16612" x="3806825" y="1997075"/>
          <p14:tracePt t="16619" x="3840163" y="2030413"/>
          <p14:tracePt t="16636" x="3840163" y="2055813"/>
          <p14:tracePt t="16644" x="3840163" y="2073275"/>
          <p14:tracePt t="16653" x="3840163" y="2082800"/>
          <p14:tracePt t="16845" x="3806825" y="2098675"/>
          <p14:tracePt t="16854" x="3771900" y="2141538"/>
          <p14:tracePt t="16861" x="3703638" y="2141538"/>
          <p14:tracePt t="16870" x="3644900" y="2174875"/>
          <p14:tracePt t="16875" x="3551238" y="2192338"/>
          <p14:tracePt t="16887" x="3500438" y="2227263"/>
          <p14:tracePt t="16891" x="3432175" y="2243138"/>
          <p14:tracePt t="16899" x="3406775" y="2243138"/>
          <p14:tracePt t="16907" x="3348038" y="2243138"/>
          <p14:tracePt t="16916" x="3297238" y="2243138"/>
          <p14:tracePt t="16923" x="3211513" y="2243138"/>
          <p14:tracePt t="16931" x="3092450" y="2260600"/>
          <p14:tracePt t="16939" x="2982913" y="2260600"/>
          <p14:tracePt t="16947" x="2889250" y="2286000"/>
          <p14:tracePt t="16955" x="2803525" y="2286000"/>
          <p14:tracePt t="16963" x="2770188" y="2286000"/>
          <p14:tracePt t="16972" x="2709863" y="2286000"/>
          <p14:tracePt t="16979" x="2701925" y="2286000"/>
          <p14:tracePt t="16988" x="2659063" y="2286000"/>
          <p14:tracePt t="16995" x="2641600" y="2286000"/>
          <p14:tracePt t="17061" x="2633663" y="2286000"/>
          <p14:tracePt t="17072" x="2608263" y="2286000"/>
          <p14:tracePt t="17078" x="2582863" y="2286000"/>
          <p14:tracePt t="17086" x="2549525" y="2286000"/>
          <p14:tracePt t="17093" x="2506663" y="2286000"/>
          <p14:tracePt t="17100" x="2463800" y="2293938"/>
          <p14:tracePt t="17107" x="2413000" y="2311400"/>
          <p14:tracePt t="17116" x="2344738" y="2328863"/>
          <p14:tracePt t="17123" x="2336800" y="2328863"/>
          <p14:tracePt t="17132" x="2293938" y="2328863"/>
          <p14:tracePt t="17139" x="2251075" y="2344738"/>
          <p14:tracePt t="17147" x="2200275" y="2344738"/>
          <p14:tracePt t="17156" x="2141538" y="2344738"/>
          <p14:tracePt t="17164" x="2090738" y="2362200"/>
          <p14:tracePt t="17172" x="2047875" y="2362200"/>
          <p14:tracePt t="17180" x="1979613" y="2397125"/>
          <p14:tracePt t="17188" x="1936750" y="2413000"/>
          <p14:tracePt t="17196" x="1868488" y="2413000"/>
          <p14:tracePt t="17204" x="1827213" y="2422525"/>
          <p14:tracePt t="17212" x="1776413" y="2438400"/>
          <p14:tracePt t="17219" x="1733550" y="2438400"/>
          <p14:tracePt t="17228" x="1647825" y="2455863"/>
          <p14:tracePt t="17236" x="1631950" y="2473325"/>
          <p14:tracePt t="17244" x="1554163" y="2473325"/>
          <p14:tracePt t="17252" x="1512888" y="2473325"/>
          <p14:tracePt t="17260" x="1503363" y="2473325"/>
          <p14:tracePt t="17397" x="1487488" y="2473325"/>
          <p14:tracePt t="17420" x="1477963" y="2473325"/>
          <p14:tracePt t="17451" x="1452563" y="2473325"/>
          <p14:tracePt t="17476" x="1419225" y="2447925"/>
          <p14:tracePt t="17507" x="1409700" y="2438400"/>
          <p14:tracePt t="17515" x="1409700" y="2422525"/>
          <p14:tracePt t="18349" x="1435100" y="2430463"/>
          <p14:tracePt t="18356" x="1487488" y="2481263"/>
          <p14:tracePt t="18364" x="1554163" y="2498725"/>
          <p14:tracePt t="18372" x="1597025" y="2506663"/>
          <p14:tracePt t="18379" x="1665288" y="2506663"/>
          <p14:tracePt t="18388" x="1716088" y="2557463"/>
          <p14:tracePt t="18395" x="1758950" y="2608263"/>
          <p14:tracePt t="18403" x="1758950" y="2617788"/>
          <p14:tracePt t="18427" x="1758950" y="2633663"/>
          <p14:tracePt t="18700" x="1758950" y="2625725"/>
          <p14:tracePt t="18708" x="1749425" y="2633663"/>
          <p14:tracePt t="18716" x="1698625" y="2676525"/>
          <p14:tracePt t="18723" x="1673225" y="2701925"/>
          <p14:tracePt t="18732" x="1657350" y="2719388"/>
          <p14:tracePt t="19140" x="1647825" y="2727325"/>
          <p14:tracePt t="19300" x="1665288" y="2727325"/>
          <p14:tracePt t="19524" x="1682750" y="2727325"/>
          <p14:tracePt t="19532" x="1708150" y="2727325"/>
          <p14:tracePt t="19540" x="1749425" y="2727325"/>
          <p14:tracePt t="19548" x="1809750" y="2727325"/>
          <p14:tracePt t="19556" x="1860550" y="2727325"/>
          <p14:tracePt t="19563" x="1903413" y="2727325"/>
          <p14:tracePt t="19572" x="1911350" y="2727325"/>
          <p14:tracePt t="19579" x="1971675" y="2727325"/>
          <p14:tracePt t="19588" x="2038350" y="2727325"/>
          <p14:tracePt t="19596" x="2065338" y="2727325"/>
          <p14:tracePt t="19604" x="2106613" y="2727325"/>
          <p14:tracePt t="19611" x="2132013" y="2727325"/>
          <p14:tracePt t="19619" x="2149475" y="2727325"/>
          <p14:tracePt t="19627" x="2174875" y="2727325"/>
          <p14:tracePt t="19643" x="2182813" y="2727325"/>
          <p14:tracePt t="19900" x="2200275" y="2727325"/>
          <p14:tracePt t="19988" x="2200275" y="2711450"/>
          <p14:tracePt t="19996" x="2200275" y="2686050"/>
          <p14:tracePt t="20004" x="2200275" y="2660650"/>
          <p14:tracePt t="20012" x="2192338" y="2633663"/>
          <p14:tracePt t="20028" x="2192338" y="2617788"/>
          <p14:tracePt t="20037" x="2192338" y="2592388"/>
          <p14:tracePt t="20060" x="2192338" y="2582863"/>
          <p14:tracePt t="20140" x="2192338" y="2566988"/>
          <p14:tracePt t="20148" x="2192338" y="2541588"/>
          <p14:tracePt t="20164" x="2192338" y="2532063"/>
          <p14:tracePt t="20341" x="2208213" y="2516188"/>
          <p14:tracePt t="20573" x="2208213" y="2524125"/>
          <p14:tracePt t="20588" x="2208213" y="2532063"/>
          <p14:tracePt t="20604" x="2208213" y="2557463"/>
          <p14:tracePt t="20611" x="2208213" y="2574925"/>
          <p14:tracePt t="20733" x="2208213" y="2582863"/>
          <p14:tracePt t="20740" x="2208213" y="2600325"/>
          <p14:tracePt t="20941" x="2208213" y="2625725"/>
          <p14:tracePt t="20948" x="2208213" y="2633663"/>
          <p14:tracePt t="20957" x="2208213" y="2643188"/>
          <p14:tracePt t="20964" x="2208213" y="2676525"/>
          <p14:tracePt t="20972" x="2208213" y="2701925"/>
          <p14:tracePt t="20979" x="2208213" y="2711450"/>
          <p14:tracePt t="20988" x="2208213" y="2727325"/>
          <p14:tracePt t="21004" x="2208213" y="2752725"/>
          <p14:tracePt t="21125" x="2208213" y="2762250"/>
          <p14:tracePt t="23188" x="2208213" y="2770188"/>
          <p14:tracePt t="23204" x="2208213" y="2787650"/>
          <p14:tracePt t="23228" x="2208213" y="2813050"/>
          <p14:tracePt t="23316" x="2208213" y="2838450"/>
          <p14:tracePt t="23332" x="2200275" y="2863850"/>
          <p14:tracePt t="23340" x="2192338" y="2881313"/>
          <p14:tracePt t="23348" x="2192338" y="2889250"/>
          <p14:tracePt t="23356" x="2174875" y="2906713"/>
          <p14:tracePt t="23363" x="2174875" y="2914650"/>
          <p14:tracePt t="23371" x="2174875" y="2940050"/>
          <p14:tracePt t="23379" x="2174875" y="2957513"/>
          <p14:tracePt t="23395" x="2174875" y="2965450"/>
          <p14:tracePt t="23411" x="2174875" y="2974975"/>
          <p14:tracePt t="23420" x="2174875" y="3000375"/>
          <p14:tracePt t="23652" x="2174875" y="3033713"/>
          <p14:tracePt t="23660" x="2174875" y="3041650"/>
          <p14:tracePt t="23669" x="2174875" y="3084513"/>
          <p14:tracePt t="23676" x="2174875" y="3094038"/>
          <p14:tracePt t="23686" x="2174875" y="3109913"/>
          <p14:tracePt t="23692" x="2182813" y="3152775"/>
          <p14:tracePt t="23707" x="2182813" y="3160713"/>
          <p14:tracePt t="23715" x="2192338" y="3186113"/>
          <p14:tracePt t="23723" x="2192338" y="3211513"/>
          <p14:tracePt t="23731" x="2208213" y="3246438"/>
          <p14:tracePt t="23820" x="2208213" y="3271838"/>
          <p14:tracePt t="23828" x="2208213" y="3279775"/>
          <p14:tracePt t="23836" x="2208213" y="3297238"/>
          <p14:tracePt t="23844" x="2208213" y="3340100"/>
          <p14:tracePt t="23853" x="2225675" y="3382963"/>
          <p14:tracePt t="23860" x="2225675" y="3408363"/>
          <p14:tracePt t="23869" x="2260600" y="3459163"/>
          <p14:tracePt t="23887" x="2268538" y="3484563"/>
          <p14:tracePt t="24301" x="2286000" y="3492500"/>
          <p14:tracePt t="24333" x="2293938" y="3509963"/>
          <p14:tracePt t="24340" x="2293938" y="3517900"/>
          <p14:tracePt t="24348" x="2293938" y="3543300"/>
          <p14:tracePt t="24371" x="2293938" y="3552825"/>
          <p14:tracePt t="24588" x="2293938" y="3568700"/>
          <p14:tracePt t="24597" x="2301875" y="3578225"/>
          <p14:tracePt t="24605" x="2319338" y="3594100"/>
          <p14:tracePt t="24636" x="2319338" y="3603625"/>
          <p14:tracePt t="24644" x="2327275" y="3619500"/>
          <p14:tracePt t="24660" x="2327275" y="3629025"/>
          <p14:tracePt t="24675" x="2327275" y="3636963"/>
          <p14:tracePt t="24821" x="2344738" y="3654425"/>
          <p14:tracePt t="24845" x="2370138" y="3654425"/>
          <p14:tracePt t="24851" x="2413000" y="3687763"/>
          <p14:tracePt t="24860" x="2463800" y="3713163"/>
          <p14:tracePt t="24867" x="2489200" y="3730625"/>
          <p14:tracePt t="24875" x="2582863" y="3790950"/>
          <p14:tracePt t="24885" x="2651125" y="3798888"/>
          <p14:tracePt t="24891" x="2719388" y="3816350"/>
          <p14:tracePt t="24900" x="2786063" y="3857625"/>
          <p14:tracePt t="24907" x="2828925" y="3883025"/>
          <p14:tracePt t="24915" x="2879725" y="3900488"/>
          <p14:tracePt t="24923" x="2889250" y="3900488"/>
          <p14:tracePt t="24931" x="2905125" y="3900488"/>
          <p14:tracePt t="25013" x="2930525" y="3900488"/>
          <p14:tracePt t="25508" x="2940050" y="3900488"/>
          <p14:tracePt t="25524" x="2955925" y="3900488"/>
          <p14:tracePt t="25531" x="2965450" y="3900488"/>
          <p14:tracePt t="25539" x="3008313" y="3900488"/>
          <p14:tracePt t="25547" x="3016250" y="3900488"/>
          <p14:tracePt t="25556" x="3033713" y="3900488"/>
          <p14:tracePt t="25563" x="3074988" y="3900488"/>
          <p14:tracePt t="25571" x="3084513" y="3900488"/>
          <p14:tracePt t="25587" x="3092450" y="3900488"/>
          <p14:tracePt t="25596" x="3117850" y="3900488"/>
          <p14:tracePt t="25619" x="3135313" y="3900488"/>
          <p14:tracePt t="25636" x="3160713" y="3900488"/>
          <p14:tracePt t="25643" x="3186113" y="3900488"/>
          <p14:tracePt t="25651" x="3194050" y="3900488"/>
          <p14:tracePt t="25659" x="3211513" y="3900488"/>
          <p14:tracePt t="25667" x="3219450" y="3900488"/>
          <p14:tracePt t="25684" x="3244850" y="3900488"/>
          <p14:tracePt t="25691" x="3262313" y="3900488"/>
          <p14:tracePt t="25699" x="3270250" y="3875088"/>
          <p14:tracePt t="25779" x="3305175" y="3857625"/>
          <p14:tracePt t="25787" x="3330575" y="3841750"/>
          <p14:tracePt t="25795" x="3398838" y="3824288"/>
          <p14:tracePt t="25803" x="3441700" y="3790950"/>
          <p14:tracePt t="25811" x="3457575" y="3781425"/>
          <p14:tracePt t="25820" x="3482975" y="3781425"/>
          <p14:tracePt t="25827" x="3492500" y="3773488"/>
          <p14:tracePt t="25923" x="3492500" y="3748088"/>
          <p14:tracePt t="25939" x="3492500" y="3730625"/>
          <p14:tracePt t="25947" x="3492500" y="3705225"/>
          <p14:tracePt t="25955" x="3492500" y="3679825"/>
          <p14:tracePt t="25963" x="3492500" y="3671888"/>
          <p14:tracePt t="25971" x="3475038" y="3636963"/>
          <p14:tracePt t="25979" x="3467100" y="3629025"/>
          <p14:tracePt t="26027" x="3441700" y="3629025"/>
          <p14:tracePt t="26035" x="3424238" y="3629025"/>
          <p14:tracePt t="26043" x="3398838" y="3629025"/>
          <p14:tracePt t="26051" x="3355975" y="3629025"/>
          <p14:tracePt t="26059" x="3338513" y="3629025"/>
          <p14:tracePt t="26067" x="3305175" y="3629025"/>
          <p14:tracePt t="26075" x="3270250" y="3629025"/>
          <p14:tracePt t="26084" x="3244850" y="3636963"/>
          <p14:tracePt t="26091" x="3236913" y="3636963"/>
          <p14:tracePt t="26108" x="3203575" y="3646488"/>
          <p14:tracePt t="26285" x="3203575" y="3671888"/>
          <p14:tracePt t="26293" x="3203575" y="3722688"/>
          <p14:tracePt t="26302" x="3203575" y="3763963"/>
          <p14:tracePt t="26308" x="3203575" y="3790950"/>
          <p14:tracePt t="26316" x="3203575" y="3816350"/>
          <p14:tracePt t="26323" x="3203575" y="3849688"/>
          <p14:tracePt t="26331" x="3194050" y="3875088"/>
          <p14:tracePt t="26339" x="3160713" y="3908425"/>
          <p14:tracePt t="26347" x="3152775" y="3917950"/>
          <p14:tracePt t="26580" x="3127375" y="3917950"/>
          <p14:tracePt t="26588" x="3059113" y="3917950"/>
          <p14:tracePt t="26596" x="2889250" y="3917950"/>
          <p14:tracePt t="26605" x="2854325" y="3892550"/>
          <p14:tracePt t="26620" x="2838450" y="3867150"/>
          <p14:tracePt t="26628" x="2838450" y="3857625"/>
          <p14:tracePt t="26635" x="2828925" y="3816350"/>
          <p14:tracePt t="26643" x="2811463" y="3798888"/>
          <p14:tracePt t="26691" x="2811463" y="3790950"/>
          <p14:tracePt t="26700" x="2811463" y="3763963"/>
          <p14:tracePt t="26707" x="2811463" y="3748088"/>
          <p14:tracePt t="26715" x="2811463" y="3738563"/>
          <p14:tracePt t="26723" x="2811463" y="3730625"/>
          <p14:tracePt t="26731" x="2811463" y="3705225"/>
          <p14:tracePt t="26739" x="2811463" y="3671888"/>
          <p14:tracePt t="26747" x="2803525" y="3662363"/>
          <p14:tracePt t="26763" x="2803525" y="3636963"/>
          <p14:tracePt t="27165" x="2786063" y="3629025"/>
          <p14:tracePt t="27253" x="2760663" y="3629025"/>
          <p14:tracePt t="27261" x="2752725" y="3629025"/>
          <p14:tracePt t="27270" x="2735263" y="3629025"/>
          <p14:tracePt t="27284" x="2727325" y="3611563"/>
          <p14:tracePt t="27404" x="2701925" y="3611563"/>
          <p14:tracePt t="28108" x="2701925" y="3603625"/>
          <p14:tracePt t="28124" x="2719388" y="3586163"/>
          <p14:tracePt t="28133" x="2760663" y="3560763"/>
          <p14:tracePt t="28140" x="2770188" y="3552825"/>
          <p14:tracePt t="28147" x="2786063" y="3535363"/>
          <p14:tracePt t="28155" x="2828925" y="3527425"/>
          <p14:tracePt t="28163" x="2854325" y="3509963"/>
          <p14:tracePt t="28171" x="2863850" y="3492500"/>
          <p14:tracePt t="28179" x="2905125" y="3467100"/>
          <p14:tracePt t="28187" x="2940050" y="3467100"/>
          <p14:tracePt t="28196" x="2947988" y="3459163"/>
          <p14:tracePt t="28211" x="2955925" y="3459163"/>
          <p14:tracePt t="28301" x="2973388" y="3459163"/>
          <p14:tracePt t="28524" x="2982913" y="3459163"/>
          <p14:tracePt t="28532" x="2982913" y="3484563"/>
          <p14:tracePt t="28548" x="2998788" y="3517900"/>
          <p14:tracePt t="28555" x="3008313" y="3527425"/>
          <p14:tracePt t="28563" x="3024188" y="3535363"/>
          <p14:tracePt t="28571" x="3033713" y="3552825"/>
          <p14:tracePt t="28579" x="3049588" y="3560763"/>
          <p14:tracePt t="28596" x="3074988" y="3578225"/>
          <p14:tracePt t="28604" x="3084513" y="3578225"/>
          <p14:tracePt t="28611" x="3127375" y="3586163"/>
          <p14:tracePt t="28620" x="3135313" y="3586163"/>
          <p14:tracePt t="28627" x="3194050" y="3619500"/>
          <p14:tracePt t="28635" x="3228975" y="3619500"/>
          <p14:tracePt t="28644" x="3287713" y="3636963"/>
          <p14:tracePt t="28654" x="3355975" y="3636963"/>
          <p14:tracePt t="28661" x="3398838" y="3636963"/>
          <p14:tracePt t="28668" x="3525838" y="3636963"/>
          <p14:tracePt t="28676" x="3594100" y="3654425"/>
          <p14:tracePt t="28685" x="3644900" y="3654425"/>
          <p14:tracePt t="28692" x="3687763" y="3654425"/>
          <p14:tracePt t="28702" x="3771900" y="3654425"/>
          <p14:tracePt t="28708" x="3814763" y="3654425"/>
          <p14:tracePt t="28716" x="3865563" y="3654425"/>
          <p14:tracePt t="28724" x="3941763" y="3654425"/>
          <p14:tracePt t="28732" x="4010025" y="3654425"/>
          <p14:tracePt t="28740" x="4095750" y="3654425"/>
          <p14:tracePt t="28748" x="4179888" y="3654425"/>
          <p14:tracePt t="28755" x="4306888" y="3619500"/>
          <p14:tracePt t="28764" x="4392613" y="3619500"/>
          <p14:tracePt t="28771" x="4476750" y="3619500"/>
          <p14:tracePt t="28780" x="4570413" y="3619500"/>
          <p14:tracePt t="28788" x="4630738" y="3619500"/>
          <p14:tracePt t="28796" x="4673600" y="3619500"/>
          <p14:tracePt t="28804" x="4724400" y="3603625"/>
          <p14:tracePt t="28812" x="4749800" y="3603625"/>
          <p14:tracePt t="28820" x="4775200" y="3603625"/>
          <p14:tracePt t="28827" x="4826000" y="3586163"/>
          <p14:tracePt t="28844" x="4884738" y="3586163"/>
          <p14:tracePt t="28851" x="4935538" y="3586163"/>
          <p14:tracePt t="28860" x="4962525" y="3586163"/>
          <p14:tracePt t="28868" x="5021263" y="3586163"/>
          <p14:tracePt t="28886" x="5114925" y="3586163"/>
          <p14:tracePt t="28892" x="5199063" y="3586163"/>
          <p14:tracePt t="28901" x="5241925" y="3586163"/>
          <p14:tracePt t="28908" x="5267325" y="3586163"/>
          <p14:tracePt t="28916" x="5318125" y="3586163"/>
          <p14:tracePt t="28924" x="5327650" y="3586163"/>
          <p14:tracePt t="28932" x="5353050" y="3586163"/>
          <p14:tracePt t="28939" x="5368925" y="3578225"/>
          <p14:tracePt t="28955" x="5378450" y="3578225"/>
          <p14:tracePt t="28987" x="5421313" y="3578225"/>
          <p14:tracePt t="28996" x="5480050" y="3578225"/>
          <p14:tracePt t="29004" x="5565775" y="3578225"/>
          <p14:tracePt t="29012" x="5657850" y="3578225"/>
          <p14:tracePt t="29020" x="5743575" y="3578225"/>
          <p14:tracePt t="29028" x="5802313" y="3578225"/>
          <p14:tracePt t="29036" x="5921375" y="3535363"/>
          <p14:tracePt t="29044" x="5946775" y="3535363"/>
          <p14:tracePt t="29051" x="5972175" y="3535363"/>
          <p14:tracePt t="29060" x="5981700" y="3535363"/>
          <p14:tracePt t="29068" x="5997575" y="3527425"/>
          <p14:tracePt t="29165" x="6024563" y="3527425"/>
          <p14:tracePt t="29173" x="6049963" y="3527425"/>
          <p14:tracePt t="29181" x="6116638" y="3509963"/>
          <p14:tracePt t="29189" x="6126163" y="3502025"/>
          <p14:tracePt t="29197" x="6142038" y="3475038"/>
          <p14:tracePt t="29212" x="6151563" y="3459163"/>
          <p14:tracePt t="29221" x="6167438" y="3449638"/>
          <p14:tracePt t="29236" x="6176963" y="3449638"/>
          <p14:tracePt t="29243" x="6184900" y="3433763"/>
          <p14:tracePt t="29283" x="6184900" y="3424238"/>
          <p14:tracePt t="29316" x="6184900" y="3408363"/>
          <p14:tracePt t="29333" x="6184900" y="3398838"/>
          <p14:tracePt t="29348" x="6184900" y="3390900"/>
          <p14:tracePt t="29357" x="6184900" y="3348038"/>
          <p14:tracePt t="29364" x="6167438" y="3348038"/>
          <p14:tracePt t="29372" x="6126163" y="3330575"/>
          <p14:tracePt t="29380" x="6100763" y="3314700"/>
          <p14:tracePt t="29389" x="6057900" y="3314700"/>
          <p14:tracePt t="29396" x="6032500" y="3314700"/>
          <p14:tracePt t="29404" x="5981700" y="3314700"/>
          <p14:tracePt t="29412" x="5938838" y="3314700"/>
          <p14:tracePt t="29420" x="5895975" y="3314700"/>
          <p14:tracePt t="29428" x="5811838" y="3314700"/>
          <p14:tracePt t="29435" x="5776913" y="3314700"/>
          <p14:tracePt t="29444" x="5718175" y="3314700"/>
          <p14:tracePt t="29452" x="5649913" y="3314700"/>
          <p14:tracePt t="29460" x="5565775" y="3314700"/>
          <p14:tracePt t="29468" x="5480050" y="3314700"/>
          <p14:tracePt t="29476" x="5394325" y="3314700"/>
          <p14:tracePt t="29485" x="5276850" y="3314700"/>
          <p14:tracePt t="29492" x="5165725" y="3314700"/>
          <p14:tracePt t="29502" x="4987925" y="3297238"/>
          <p14:tracePt t="29508" x="4876800" y="3297238"/>
          <p14:tracePt t="29516" x="4783138" y="3297238"/>
          <p14:tracePt t="29523" x="4714875" y="3263900"/>
          <p14:tracePt t="29532" x="4689475" y="3263900"/>
          <p14:tracePt t="29540" x="4664075" y="3263900"/>
          <p14:tracePt t="29548" x="4638675" y="3263900"/>
          <p14:tracePt t="29564" x="4621213" y="3263900"/>
          <p14:tracePt t="29572" x="4579938" y="3263900"/>
          <p14:tracePt t="29580" x="4570413" y="3263900"/>
          <p14:tracePt t="29588" x="4554538" y="3263900"/>
          <p14:tracePt t="29596" x="4519613" y="3263900"/>
          <p14:tracePt t="29605" x="4451350" y="3263900"/>
          <p14:tracePt t="29612" x="4425950" y="3263900"/>
          <p14:tracePt t="29620" x="4367213" y="3263900"/>
          <p14:tracePt t="29629" x="4298950" y="3263900"/>
          <p14:tracePt t="29638" x="4256088" y="3263900"/>
          <p14:tracePt t="29645" x="4171950" y="3263900"/>
          <p14:tracePt t="29655" x="4078288" y="3246438"/>
          <p14:tracePt t="29661" x="4035425" y="3246438"/>
          <p14:tracePt t="29669" x="4017963" y="3246438"/>
          <p14:tracePt t="29676" x="4010025" y="3246438"/>
          <p14:tracePt t="29686" x="3984625" y="3246438"/>
          <p14:tracePt t="29692" x="3967163" y="3246438"/>
          <p14:tracePt t="29702" x="3941763" y="3228975"/>
          <p14:tracePt t="29716" x="3916363" y="3228975"/>
          <p14:tracePt t="29724" x="3900488" y="3228975"/>
          <p14:tracePt t="29732" x="3873500" y="3228975"/>
          <p14:tracePt t="29740" x="3848100" y="3228975"/>
          <p14:tracePt t="29748" x="3822700" y="3228975"/>
          <p14:tracePt t="29756" x="3781425" y="3228975"/>
          <p14:tracePt t="29764" x="3763963" y="3228975"/>
          <p14:tracePt t="29772" x="3756025" y="3228975"/>
          <p14:tracePt t="29780" x="3713163" y="3228975"/>
          <p14:tracePt t="29788" x="3687763" y="3228975"/>
          <p14:tracePt t="29796" x="3644900" y="3228975"/>
          <p14:tracePt t="29804" x="3611563" y="3228975"/>
          <p14:tracePt t="29812" x="3551238" y="3228975"/>
          <p14:tracePt t="29820" x="3533775" y="3228975"/>
          <p14:tracePt t="29828" x="3525838" y="3228975"/>
          <p14:tracePt t="29836" x="3500438" y="3228975"/>
          <p14:tracePt t="29844" x="3475038" y="3228975"/>
          <p14:tracePt t="29852" x="3457575" y="3228975"/>
          <p14:tracePt t="29860" x="3432175" y="3228975"/>
          <p14:tracePt t="29869" x="3406775" y="3228975"/>
          <p14:tracePt t="29876" x="3338513" y="3238500"/>
          <p14:tracePt t="29886" x="3330575" y="3246438"/>
          <p14:tracePt t="29907" x="3279775" y="3263900"/>
          <p14:tracePt t="29988" x="3262313" y="3263900"/>
          <p14:tracePt t="29997" x="3254375" y="3271838"/>
          <p14:tracePt t="30557" x="3254375" y="3314700"/>
          <p14:tracePt t="30565" x="3254375" y="3398838"/>
          <p14:tracePt t="30573" x="3254375" y="3459163"/>
          <p14:tracePt t="30580" x="3297238" y="3509963"/>
          <p14:tracePt t="30588" x="3363913" y="3543300"/>
          <p14:tracePt t="30596" x="3398838" y="3578225"/>
          <p14:tracePt t="30604" x="3441700" y="3594100"/>
          <p14:tracePt t="30660" x="3441700" y="3603625"/>
          <p14:tracePt t="30891" x="3432175" y="3552825"/>
          <p14:tracePt t="30900" x="3389313" y="3543300"/>
          <p14:tracePt t="30907" x="3338513" y="3527425"/>
          <p14:tracePt t="30915" x="3279775" y="3527425"/>
          <p14:tracePt t="30923" x="3211513" y="3492500"/>
          <p14:tracePt t="30931" x="3143250" y="3492500"/>
          <p14:tracePt t="30939" x="3135313" y="3475038"/>
          <p14:tracePt t="30947" x="3127375" y="3475038"/>
          <p14:tracePt t="30971" x="3092450" y="3467100"/>
          <p14:tracePt t="30987" x="3084513" y="3449638"/>
          <p14:tracePt t="30995" x="3074988" y="3441700"/>
          <p14:tracePt t="31003" x="3059113" y="3433763"/>
          <p14:tracePt t="31059" x="3049588" y="3416300"/>
          <p14:tracePt t="31100" x="3049588" y="3408363"/>
          <p14:tracePt t="31116" x="3049588" y="3382963"/>
          <p14:tracePt t="31124" x="3049588" y="3365500"/>
          <p14:tracePt t="31132" x="3049588" y="3355975"/>
          <p14:tracePt t="31148" x="3049588" y="3340100"/>
          <p14:tracePt t="31180" x="3049588" y="3305175"/>
          <p14:tracePt t="31196" x="3049588" y="3289300"/>
          <p14:tracePt t="31204" x="3049588" y="3279775"/>
          <p14:tracePt t="31212" x="3049588" y="3254375"/>
          <p14:tracePt t="31220" x="3049588" y="3238500"/>
          <p14:tracePt t="31228" x="3049588" y="3228975"/>
          <p14:tracePt t="31236" x="3049588" y="3186113"/>
          <p14:tracePt t="31244" x="3049588" y="3178175"/>
          <p14:tracePt t="31260" x="3049588" y="3160713"/>
          <p14:tracePt t="31292" x="3033713" y="3152775"/>
          <p14:tracePt t="31540" x="3041650" y="3135313"/>
          <p14:tracePt t="31548" x="3092450" y="3135313"/>
          <p14:tracePt t="31556" x="3178175" y="3135313"/>
          <p14:tracePt t="31564" x="3270250" y="3135313"/>
          <p14:tracePt t="31572" x="3330575" y="3144838"/>
          <p14:tracePt t="31579" x="3424238" y="3144838"/>
          <p14:tracePt t="31587" x="3517900" y="3160713"/>
          <p14:tracePt t="31595" x="3559175" y="3178175"/>
          <p14:tracePt t="31603" x="3627438" y="3178175"/>
          <p14:tracePt t="31612" x="3687763" y="3195638"/>
          <p14:tracePt t="31619" x="3756025" y="3211513"/>
          <p14:tracePt t="31628" x="3814763" y="3211513"/>
          <p14:tracePt t="31636" x="3883025" y="3228975"/>
          <p14:tracePt t="31643" x="3925888" y="3228975"/>
          <p14:tracePt t="31651" x="3992563" y="3228975"/>
          <p14:tracePt t="31659" x="4052888" y="3228975"/>
          <p14:tracePt t="31667" x="4121150" y="3228975"/>
          <p14:tracePt t="31676" x="4146550" y="3228975"/>
          <p14:tracePt t="31683" x="4205288" y="3228975"/>
          <p14:tracePt t="31691" x="4240213" y="3228975"/>
          <p14:tracePt t="31700" x="4298950" y="3228975"/>
          <p14:tracePt t="31707" x="4316413" y="3228975"/>
          <p14:tracePt t="31716" x="4349750" y="3228975"/>
          <p14:tracePt t="31723" x="4367213" y="3228975"/>
          <p14:tracePt t="31731" x="4410075" y="3228975"/>
          <p14:tracePt t="31739" x="4435475" y="3228975"/>
          <p14:tracePt t="31747" x="4476750" y="3228975"/>
          <p14:tracePt t="31755" x="4529138" y="3263900"/>
          <p14:tracePt t="31763" x="4554538" y="3263900"/>
          <p14:tracePt t="31771" x="4579938" y="3263900"/>
          <p14:tracePt t="31779" x="4630738" y="3263900"/>
          <p14:tracePt t="31787" x="4656138" y="3263900"/>
          <p14:tracePt t="31795" x="4699000" y="3263900"/>
          <p14:tracePt t="31803" x="4740275" y="3263900"/>
          <p14:tracePt t="31811" x="4791075" y="3263900"/>
          <p14:tracePt t="31819" x="4818063" y="3263900"/>
          <p14:tracePt t="31827" x="4876800" y="3263900"/>
          <p14:tracePt t="31836" x="4894263" y="3263900"/>
          <p14:tracePt t="31851" x="4935538" y="3263900"/>
          <p14:tracePt t="31907" x="4962525" y="3254375"/>
          <p14:tracePt t="31923" x="4987925" y="3238500"/>
          <p14:tracePt t="31931" x="5003800" y="3228975"/>
          <p14:tracePt t="31939" x="5013325" y="3228975"/>
          <p14:tracePt t="31964" x="5038725" y="3211513"/>
          <p14:tracePt t="32028" x="5072063" y="3186113"/>
          <p14:tracePt t="32036" x="5080000" y="3170238"/>
          <p14:tracePt t="32052" x="5097463" y="3170238"/>
          <p14:tracePt t="32069" x="5122863" y="3160713"/>
          <p14:tracePt t="32077" x="5132388" y="3144838"/>
          <p14:tracePt t="32092" x="5148263" y="3135313"/>
          <p14:tracePt t="32132" x="5148263" y="3127375"/>
          <p14:tracePt t="32140" x="5148263" y="3084513"/>
          <p14:tracePt t="32148" x="5148263" y="3067050"/>
          <p14:tracePt t="32155" x="5132388" y="3025775"/>
          <p14:tracePt t="32164" x="5097463" y="2982913"/>
          <p14:tracePt t="32171" x="4953000" y="2881313"/>
          <p14:tracePt t="32180" x="4910138" y="2881313"/>
          <p14:tracePt t="32188" x="4800600" y="2863850"/>
          <p14:tracePt t="32196" x="4681538" y="2846388"/>
          <p14:tracePt t="32204" x="4587875" y="2805113"/>
          <p14:tracePt t="32212" x="4494213" y="2787650"/>
          <p14:tracePt t="32221" x="4468813" y="2770188"/>
          <p14:tracePt t="32228" x="4400550" y="2770188"/>
          <p14:tracePt t="32236" x="4359275" y="2770188"/>
          <p14:tracePt t="32244" x="4306888" y="2770188"/>
          <p14:tracePt t="32252" x="4248150" y="2770188"/>
          <p14:tracePt t="32260" x="4162425" y="2770188"/>
          <p14:tracePt t="32268" x="4044950" y="2770188"/>
          <p14:tracePt t="32276" x="3959225" y="2770188"/>
          <p14:tracePt t="32284" x="3848100" y="2770188"/>
          <p14:tracePt t="32292" x="3781425" y="2770188"/>
          <p14:tracePt t="32301" x="3652838" y="2770188"/>
          <p14:tracePt t="32308" x="3500438" y="2805113"/>
          <p14:tracePt t="32318" x="3330575" y="2830513"/>
          <p14:tracePt t="32324" x="3160713" y="2830513"/>
          <p14:tracePt t="32332" x="3016250" y="2830513"/>
          <p14:tracePt t="32340" x="2871788" y="2846388"/>
          <p14:tracePt t="32348" x="2778125" y="2846388"/>
          <p14:tracePt t="32356" x="2719388" y="2846388"/>
          <p14:tracePt t="32364" x="2693988" y="2846388"/>
          <p14:tracePt t="32380" x="2668588" y="2846388"/>
          <p14:tracePt t="32518" x="2668588" y="2881313"/>
          <p14:tracePt t="32525" x="2693988" y="2990850"/>
          <p14:tracePt t="32534" x="2727325" y="3084513"/>
          <p14:tracePt t="32541" x="2727325" y="3228975"/>
          <p14:tracePt t="32548" x="2727325" y="3289300"/>
          <p14:tracePt t="32556" x="2727325" y="3340100"/>
          <p14:tracePt t="32564" x="2727325" y="3382963"/>
          <p14:tracePt t="32571" x="2659063" y="3382963"/>
          <p14:tracePt t="32580" x="2616200" y="3382963"/>
          <p14:tracePt t="32780" x="2616200" y="3398838"/>
          <p14:tracePt t="32804" x="2760663" y="3390900"/>
          <p14:tracePt t="32811" x="2965450" y="3314700"/>
          <p14:tracePt t="32820" x="3117850" y="3228975"/>
          <p14:tracePt t="32827" x="3244850" y="3186113"/>
          <p14:tracePt t="32836" x="3424238" y="3119438"/>
          <p14:tracePt t="32844" x="3619500" y="3119438"/>
          <p14:tracePt t="32851" x="3873500" y="3119438"/>
          <p14:tracePt t="32859" x="4070350" y="3119438"/>
          <p14:tracePt t="32867" x="4418013" y="3119438"/>
          <p14:tracePt t="32886" x="5132388" y="3094038"/>
          <p14:tracePt t="32892" x="5538788" y="3094038"/>
          <p14:tracePt t="32901" x="5946775" y="3094038"/>
          <p14:tracePt t="32907" x="6354763" y="3094038"/>
          <p14:tracePt t="32916" x="6661150" y="3094038"/>
          <p14:tracePt t="32924" x="6942138" y="3094038"/>
          <p14:tracePt t="32932" x="7256463" y="3076575"/>
          <p14:tracePt t="32939" x="7510463" y="3051175"/>
          <p14:tracePt t="32948" x="7850188" y="3051175"/>
          <p14:tracePt t="32956" x="8139113" y="2974975"/>
          <p14:tracePt t="32964" x="8445500" y="2974975"/>
          <p14:tracePt t="32971" x="8674100" y="2957513"/>
          <p14:tracePt t="32980" x="8878888" y="2889250"/>
          <p14:tracePt t="32987" x="9056688" y="2863850"/>
          <p14:tracePt t="32995" x="9117013" y="2846388"/>
          <p14:tracePt t="33004" x="9209088" y="2830513"/>
          <p14:tracePt t="33012" x="9312275" y="2787650"/>
          <p14:tracePt t="33020" x="9371013" y="2778125"/>
          <p14:tracePt t="33028" x="9439275" y="2778125"/>
          <p14:tracePt t="33036" x="9540875" y="2778125"/>
          <p14:tracePt t="33043" x="9659938" y="2778125"/>
          <p14:tracePt t="33052" x="9745663" y="2778125"/>
          <p14:tracePt t="33060" x="9839325" y="2778125"/>
          <p14:tracePt t="33067" x="9880600" y="2778125"/>
          <p14:tracePt t="33076" x="9890125" y="2778125"/>
          <p14:tracePt t="33084" x="9906000" y="2778125"/>
          <p14:tracePt t="33091" x="9915525" y="2778125"/>
          <p14:tracePt t="33101" x="9940925" y="2778125"/>
          <p14:tracePt t="33107" x="9966325" y="2778125"/>
          <p14:tracePt t="33116" x="10017125" y="2778125"/>
          <p14:tracePt t="33123" x="10059988" y="2778125"/>
          <p14:tracePt t="33132" x="10126663" y="2778125"/>
          <p14:tracePt t="33140" x="10136188" y="2778125"/>
          <p14:tracePt t="33155" x="10144125" y="2762250"/>
          <p14:tracePt t="33164" x="10144125" y="2736850"/>
          <p14:tracePt t="33171" x="10144125" y="2711450"/>
          <p14:tracePt t="33358" x="10179050" y="2711450"/>
          <p14:tracePt t="33366" x="10186988" y="2693988"/>
          <p14:tracePt t="33373" x="10280650" y="2686050"/>
          <p14:tracePt t="33380" x="10382250" y="2643188"/>
          <p14:tracePt t="33387" x="10552113" y="2625725"/>
          <p14:tracePt t="33395" x="10637838" y="2625725"/>
          <p14:tracePt t="33403" x="10729913" y="2625725"/>
          <p14:tracePt t="33412" x="10815638" y="2625725"/>
          <p14:tracePt t="33420" x="10841038" y="2625725"/>
          <p14:tracePt t="33501" x="10858500" y="2608263"/>
          <p14:tracePt t="33519" x="10866438" y="2600325"/>
          <p14:tracePt t="33533" x="10874375" y="2582863"/>
          <p14:tracePt t="33549" x="10874375" y="2574925"/>
          <p14:tracePt t="33564" x="10891838" y="2557463"/>
          <p14:tracePt t="33934" x="10883900" y="2549525"/>
          <p14:tracePt t="33949" x="10874375" y="2549525"/>
          <p14:tracePt t="33957" x="10866438" y="2549525"/>
          <p14:tracePt t="34260" x="10841038" y="2549525"/>
          <p14:tracePt t="34267" x="10823575" y="2549525"/>
          <p14:tracePt t="34276" x="10764838" y="2566988"/>
          <p14:tracePt t="34284" x="10688638" y="2625725"/>
          <p14:tracePt t="34292" x="10534650" y="2711450"/>
          <p14:tracePt t="34302" x="10356850" y="2855913"/>
          <p14:tracePt t="34307" x="10153650" y="2922588"/>
          <p14:tracePt t="34318" x="9940925" y="3059113"/>
          <p14:tracePt t="34324" x="9736138" y="3127375"/>
          <p14:tracePt t="34331" x="9558338" y="3195638"/>
          <p14:tracePt t="34339" x="9345613" y="3289300"/>
          <p14:tracePt t="34347" x="9117013" y="3382963"/>
          <p14:tracePt t="34355" x="8904288" y="3502025"/>
          <p14:tracePt t="34363" x="8640763" y="3594100"/>
          <p14:tracePt t="34371" x="8410575" y="3662363"/>
          <p14:tracePt t="34379" x="8181975" y="3730625"/>
          <p14:tracePt t="34387" x="7951788" y="3781425"/>
          <p14:tracePt t="34395" x="7748588" y="3824288"/>
          <p14:tracePt t="34403" x="7518400" y="3849688"/>
          <p14:tracePt t="34411" x="7289800" y="3867150"/>
          <p14:tracePt t="34419" x="7059613" y="3892550"/>
          <p14:tracePt t="34427" x="6805613" y="3960813"/>
          <p14:tracePt t="34436" x="6567488" y="4011613"/>
          <p14:tracePt t="34443" x="6338888" y="4105275"/>
          <p14:tracePt t="34452" x="6134100" y="4171950"/>
          <p14:tracePt t="34459" x="5956300" y="4189413"/>
          <p14:tracePt t="34467" x="5837238" y="4214813"/>
          <p14:tracePt t="34475" x="5718175" y="4232275"/>
          <p14:tracePt t="34483" x="5599113" y="4291013"/>
          <p14:tracePt t="34491" x="5530850" y="4308475"/>
          <p14:tracePt t="34500" x="5462588" y="4325938"/>
          <p14:tracePt t="34507" x="5343525" y="4368800"/>
          <p14:tracePt t="34516" x="5327650" y="4376738"/>
          <p14:tracePt t="34524" x="5276850" y="4394200"/>
          <p14:tracePt t="34534" x="5199063" y="4427538"/>
          <p14:tracePt t="34540" x="5173663" y="4460875"/>
          <p14:tracePt t="34549" x="5054600" y="4521200"/>
          <p14:tracePt t="34556" x="4987925" y="4572000"/>
          <p14:tracePt t="34564" x="4859338" y="4630738"/>
          <p14:tracePt t="34571" x="4783138" y="4691063"/>
          <p14:tracePt t="34579" x="4656138" y="4775200"/>
          <p14:tracePt t="34588" x="4587875" y="4827588"/>
          <p14:tracePt t="34595" x="4511675" y="4886325"/>
          <p14:tracePt t="34604" x="4476750" y="4919663"/>
          <p14:tracePt t="34611" x="4435475" y="4962525"/>
          <p14:tracePt t="34620" x="4384675" y="4997450"/>
          <p14:tracePt t="34627" x="4332288" y="5048250"/>
          <p14:tracePt t="34636" x="4240213" y="5081588"/>
          <p14:tracePt t="34644" x="4162425" y="5141913"/>
          <p14:tracePt t="34653" x="4095750" y="5192713"/>
          <p14:tracePt t="34659" x="3959225" y="5276850"/>
          <p14:tracePt t="34667" x="3865563" y="5319713"/>
          <p14:tracePt t="34675" x="3763963" y="5395913"/>
          <p14:tracePt t="34683" x="3662363" y="5481638"/>
          <p14:tracePt t="34691" x="3586163" y="5540375"/>
          <p14:tracePt t="34700" x="3517900" y="5591175"/>
          <p14:tracePt t="34707" x="3467100" y="5626100"/>
          <p14:tracePt t="34717" x="3424238" y="5641975"/>
          <p14:tracePt t="34723" x="3406775" y="5651500"/>
          <p14:tracePt t="34732" x="3398838" y="5668963"/>
          <p14:tracePt t="34739" x="3355975" y="5668963"/>
          <p14:tracePt t="34747" x="3348038" y="5676900"/>
          <p14:tracePt t="34755" x="3305175" y="5676900"/>
          <p14:tracePt t="34764" x="3287713" y="5684838"/>
          <p14:tracePt t="34771" x="3262313" y="5684838"/>
          <p14:tracePt t="34780" x="3219450" y="5684838"/>
          <p14:tracePt t="34787" x="3178175" y="5684838"/>
          <p14:tracePt t="34796" x="3127375" y="5684838"/>
          <p14:tracePt t="34804" x="3100388" y="5702300"/>
          <p14:tracePt t="34812" x="3074988" y="5719763"/>
          <p14:tracePt t="34820" x="3041650" y="5719763"/>
          <p14:tracePt t="34828" x="2998788" y="5735638"/>
          <p14:tracePt t="34836" x="2973388" y="5735638"/>
          <p14:tracePt t="34844" x="2940050" y="5735638"/>
          <p14:tracePt t="34852" x="2914650" y="5727700"/>
          <p14:tracePt t="34859" x="2905125" y="5710238"/>
          <p14:tracePt t="34868" x="2889250" y="5702300"/>
          <p14:tracePt t="34885" x="2838450" y="5651500"/>
          <p14:tracePt t="34892" x="2795588" y="5608638"/>
          <p14:tracePt t="34901" x="2760663" y="5575300"/>
          <p14:tracePt t="34907" x="2735263" y="5557838"/>
          <p14:tracePt t="34917" x="2659063" y="5507038"/>
          <p14:tracePt t="34924" x="2616200" y="5489575"/>
          <p14:tracePt t="34932" x="2574925" y="5489575"/>
          <p14:tracePt t="34939" x="2540000" y="5481638"/>
          <p14:tracePt t="34956" x="2532063" y="5481638"/>
          <p14:tracePt t="34964" x="2506663" y="5464175"/>
          <p14:tracePt t="34980" x="2489200" y="5464175"/>
          <p14:tracePt t="34987" x="2446338" y="5438775"/>
          <p14:tracePt t="34996" x="2405063" y="5421313"/>
          <p14:tracePt t="35004" x="2387600" y="5421313"/>
          <p14:tracePt t="35012" x="2362200" y="5421313"/>
          <p14:tracePt t="35020" x="2352675" y="5421313"/>
          <p14:tracePt t="35028" x="2327275" y="5421313"/>
          <p14:tracePt t="35036" x="2301875" y="5421313"/>
          <p14:tracePt t="35044" x="2286000" y="5421313"/>
          <p14:tracePt t="35051" x="2260600" y="5421313"/>
          <p14:tracePt t="35060" x="2235200" y="5421313"/>
          <p14:tracePt t="35067" x="2208213" y="5430838"/>
          <p14:tracePt t="35076" x="2192338" y="5438775"/>
          <p14:tracePt t="35084" x="2166938" y="5456238"/>
          <p14:tracePt t="35092" x="2157413" y="5456238"/>
          <p14:tracePt t="35100" x="2141538" y="5464175"/>
          <p14:tracePt t="35118" x="2132013" y="5464175"/>
          <p14:tracePt t="35500" x="2149475" y="5464175"/>
          <p14:tracePt t="35508" x="2192338" y="5481638"/>
          <p14:tracePt t="35518" x="2225675" y="5497513"/>
          <p14:tracePt t="35525" x="2235200" y="5497513"/>
          <p14:tracePt t="35532" x="2251075" y="5497513"/>
          <p14:tracePt t="35540" x="2276475" y="5497513"/>
          <p14:tracePt t="35556" x="2286000" y="5497513"/>
          <p14:tracePt t="35572" x="2301875" y="5497513"/>
          <p14:tracePt t="35829" x="2293938" y="5497513"/>
          <p14:tracePt t="35837" x="2286000" y="5497513"/>
          <p14:tracePt t="35852" x="2268538" y="5497513"/>
          <p14:tracePt t="35860" x="2225675" y="5497513"/>
          <p14:tracePt t="35868" x="2200275" y="5497513"/>
          <p14:tracePt t="35886" x="2166938" y="5497513"/>
          <p14:tracePt t="35892" x="2149475" y="5497513"/>
          <p14:tracePt t="35901" x="2141538" y="5497513"/>
          <p14:tracePt t="35908" x="2098675" y="5489575"/>
          <p14:tracePt t="35924" x="2073275" y="5489575"/>
          <p14:tracePt t="35932" x="2022475" y="5489575"/>
          <p14:tracePt t="35940" x="1997075" y="5489575"/>
          <p14:tracePt t="35948" x="1954213" y="5472113"/>
          <p14:tracePt t="35956" x="1936750" y="5472113"/>
          <p14:tracePt t="35964" x="1893888" y="5456238"/>
          <p14:tracePt t="35972" x="1827213" y="5430838"/>
          <p14:tracePt t="35980" x="1784350" y="5430838"/>
          <p14:tracePt t="35988" x="1716088" y="5395913"/>
          <p14:tracePt t="35996" x="1647825" y="5380038"/>
          <p14:tracePt t="36004" x="1579563" y="5337175"/>
          <p14:tracePt t="36012" x="1571625" y="5337175"/>
          <p14:tracePt t="36021" x="1528763" y="5327650"/>
          <p14:tracePt t="36044" x="1477963" y="5311775"/>
          <p14:tracePt t="36452" x="1487488" y="5302250"/>
          <p14:tracePt t="36483" x="1495425" y="5302250"/>
          <p14:tracePt t="36491" x="1520825" y="5302250"/>
          <p14:tracePt t="36556" x="1546225" y="5302250"/>
          <p14:tracePt t="36564" x="1563688" y="5302250"/>
          <p14:tracePt t="36572" x="1606550" y="5302250"/>
          <p14:tracePt t="36580" x="1647825" y="5302250"/>
          <p14:tracePt t="36588" x="1690688" y="5302250"/>
          <p14:tracePt t="36596" x="1741488" y="5302250"/>
          <p14:tracePt t="36604" x="1749425" y="5302250"/>
          <p14:tracePt t="36612" x="1809750" y="5302250"/>
          <p14:tracePt t="36620" x="1835150" y="5302250"/>
          <p14:tracePt t="36628" x="1893888" y="5302250"/>
          <p14:tracePt t="36636" x="1962150" y="5302250"/>
          <p14:tracePt t="36644" x="2005013" y="5302250"/>
          <p14:tracePt t="36651" x="2090738" y="5302250"/>
          <p14:tracePt t="36660" x="2157413" y="5302250"/>
          <p14:tracePt t="36667" x="2243138" y="5302250"/>
          <p14:tracePt t="36676" x="2301875" y="5302250"/>
          <p14:tracePt t="36684" x="2387600" y="5302250"/>
          <p14:tracePt t="36692" x="2481263" y="5311775"/>
          <p14:tracePt t="36701" x="2590800" y="5311775"/>
          <p14:tracePt t="36708" x="2709863" y="5311775"/>
          <p14:tracePt t="36717" x="2795588" y="5311775"/>
          <p14:tracePt t="36724" x="2947988" y="5353050"/>
          <p14:tracePt t="36732" x="3008313" y="5353050"/>
          <p14:tracePt t="36740" x="3074988" y="5353050"/>
          <p14:tracePt t="36748" x="3135313" y="5353050"/>
          <p14:tracePt t="36756" x="3186113" y="5345113"/>
          <p14:tracePt t="36764" x="3211513" y="5345113"/>
          <p14:tracePt t="36771" x="3270250" y="5345113"/>
          <p14:tracePt t="36780" x="3305175" y="5345113"/>
          <p14:tracePt t="36787" x="3348038" y="5327650"/>
          <p14:tracePt t="36796" x="3414713" y="5327650"/>
          <p14:tracePt t="36804" x="3457575" y="5327650"/>
          <p14:tracePt t="36812" x="3517900" y="5327650"/>
          <p14:tracePt t="36820" x="3568700" y="5327650"/>
          <p14:tracePt t="36828" x="3611563" y="5327650"/>
          <p14:tracePt t="36836" x="3695700" y="5327650"/>
          <p14:tracePt t="36844" x="3763963" y="5327650"/>
          <p14:tracePt t="36851" x="3848100" y="5327650"/>
          <p14:tracePt t="36860" x="3959225" y="5327650"/>
          <p14:tracePt t="36868" x="4044950" y="5327650"/>
          <p14:tracePt t="36883" x="4197350" y="5327650"/>
          <p14:tracePt t="36892" x="4281488" y="5327650"/>
          <p14:tracePt t="36901" x="4367213" y="5327650"/>
          <p14:tracePt t="36908" x="4486275" y="5327650"/>
          <p14:tracePt t="36917" x="4630738" y="5327650"/>
          <p14:tracePt t="36924" x="4740275" y="5327650"/>
          <p14:tracePt t="36932" x="4884738" y="5327650"/>
          <p14:tracePt t="36940" x="5054600" y="5327650"/>
          <p14:tracePt t="36948" x="5199063" y="5327650"/>
          <p14:tracePt t="36956" x="5343525" y="5327650"/>
          <p14:tracePt t="36964" x="5487988" y="5327650"/>
          <p14:tracePt t="36972" x="5599113" y="5327650"/>
          <p14:tracePt t="36980" x="5743575" y="5327650"/>
          <p14:tracePt t="36988" x="5862638" y="5327650"/>
          <p14:tracePt t="36996" x="5946775" y="5327650"/>
          <p14:tracePt t="37004" x="6065838" y="5327650"/>
          <p14:tracePt t="37012" x="6176963" y="5327650"/>
          <p14:tracePt t="37021" x="6346825" y="5327650"/>
          <p14:tracePt t="37028" x="6465888" y="5327650"/>
          <p14:tracePt t="37036" x="6635750" y="5327650"/>
          <p14:tracePt t="37044" x="6780213" y="5327650"/>
          <p14:tracePt t="37052" x="6975475" y="5327650"/>
          <p14:tracePt t="37060" x="7085013" y="5327650"/>
          <p14:tracePt t="37067" x="7264400" y="5327650"/>
          <p14:tracePt t="37076" x="7434263" y="5327650"/>
          <p14:tracePt t="37084" x="7545388" y="5327650"/>
          <p14:tracePt t="37092" x="7662863" y="5327650"/>
          <p14:tracePt t="37101" x="7723188" y="5327650"/>
          <p14:tracePt t="37107" x="7773988" y="5327650"/>
          <p14:tracePt t="37118" x="7832725" y="5311775"/>
          <p14:tracePt t="37124" x="7900988" y="5311775"/>
          <p14:tracePt t="37132" x="7926388" y="5311775"/>
          <p14:tracePt t="37140" x="8012113" y="5311775"/>
          <p14:tracePt t="37148" x="8096250" y="5311775"/>
          <p14:tracePt t="37156" x="8215313" y="5311775"/>
          <p14:tracePt t="37164" x="8385175" y="5311775"/>
          <p14:tracePt t="37171" x="8496300" y="5311775"/>
          <p14:tracePt t="37180" x="8699500" y="5311775"/>
          <p14:tracePt t="37187" x="8836025" y="5311775"/>
          <p14:tracePt t="37196" x="9013825" y="5311775"/>
          <p14:tracePt t="37204" x="9150350" y="5311775"/>
          <p14:tracePt t="37212" x="9294813" y="5311775"/>
          <p14:tracePt t="37220" x="9413875" y="5294313"/>
          <p14:tracePt t="37228" x="9507538" y="5251450"/>
          <p14:tracePt t="37236" x="9575800" y="5251450"/>
          <p14:tracePt t="37243" x="9617075" y="5235575"/>
          <p14:tracePt t="37252" x="9685338" y="5235575"/>
          <p14:tracePt t="37260" x="9745663" y="5235575"/>
          <p14:tracePt t="37267" x="9812338" y="5235575"/>
          <p14:tracePt t="37276" x="9839325" y="5226050"/>
          <p14:tracePt t="37284" x="9890125" y="5226050"/>
          <p14:tracePt t="37292" x="9948863" y="5208588"/>
          <p14:tracePt t="37301" x="9983788" y="5192713"/>
          <p14:tracePt t="37308" x="10042525" y="5192713"/>
          <p14:tracePt t="37317" x="10093325" y="5192713"/>
          <p14:tracePt t="37324" x="10169525" y="5192713"/>
          <p14:tracePt t="37332" x="10263188" y="5192713"/>
          <p14:tracePt t="37340" x="10374313" y="5192713"/>
          <p14:tracePt t="37348" x="10518775" y="5192713"/>
          <p14:tracePt t="37356" x="10637838" y="5192713"/>
          <p14:tracePt t="37364" x="10721975" y="5192713"/>
          <p14:tracePt t="37372" x="10790238" y="5192713"/>
          <p14:tracePt t="37380" x="10815638" y="5192713"/>
          <p14:tracePt t="37387" x="10841038" y="5192713"/>
          <p14:tracePt t="37396" x="10848975" y="5183188"/>
          <p14:tracePt t="37404" x="10874375" y="5183188"/>
          <p14:tracePt t="37411" x="10926763" y="5183188"/>
          <p14:tracePt t="37420" x="10952163" y="5183188"/>
          <p14:tracePt t="37428" x="10993438" y="5167313"/>
          <p14:tracePt t="37436" x="11079163" y="5167313"/>
          <p14:tracePt t="37444" x="11112500" y="5167313"/>
          <p14:tracePt t="37452" x="11137900" y="5167313"/>
          <p14:tracePt t="37467" x="11147425" y="5149850"/>
          <p14:tracePt t="37726" x="11172825" y="5149850"/>
          <p14:tracePt t="37733" x="11241088" y="5149850"/>
          <p14:tracePt t="37740" x="11282363" y="5149850"/>
          <p14:tracePt t="37748" x="11307763" y="5149850"/>
          <p14:tracePt t="37756" x="11376025" y="5149850"/>
          <p14:tracePt t="37763" x="11436350" y="5157788"/>
          <p14:tracePt t="37772" x="11469688" y="5157788"/>
          <p14:tracePt t="37780" x="11555413" y="5200650"/>
          <p14:tracePt t="37788" x="11622088" y="5200650"/>
          <p14:tracePt t="37796" x="11647488" y="5200650"/>
          <p14:tracePt t="37804" x="11690350" y="5200650"/>
          <p14:tracePt t="37811" x="11707813" y="5208588"/>
          <p14:tracePt t="38725" x="11715750" y="5208588"/>
          <p14:tracePt t="39147" x="11699875" y="5208588"/>
          <p14:tracePt t="39155" x="11674475" y="5192713"/>
          <p14:tracePt t="39163" x="11647488" y="5192713"/>
          <p14:tracePt t="39171" x="11631613" y="5192713"/>
          <p14:tracePt t="39179" x="11622088" y="5192713"/>
          <p14:tracePt t="39187" x="11596688" y="5192713"/>
          <p14:tracePt t="39195" x="11571288" y="5175250"/>
          <p14:tracePt t="39203" x="11555413" y="5175250"/>
          <p14:tracePt t="39211" x="11545888" y="5175250"/>
          <p14:tracePt t="39219" x="11520488" y="5175250"/>
          <p14:tracePt t="39227" x="11503025" y="5167313"/>
          <p14:tracePt t="39235" x="11495088" y="5167313"/>
          <p14:tracePt t="41124" x="11477625" y="5167313"/>
          <p14:tracePt t="41134" x="11469688" y="5157788"/>
          <p14:tracePt t="41141" x="11461750" y="5141913"/>
          <p14:tracePt t="41156" x="11444288" y="5141913"/>
          <p14:tracePt t="41163" x="11436350" y="5141913"/>
          <p14:tracePt t="41195" x="11393488" y="5141913"/>
          <p14:tracePt t="41203" x="11376025" y="5141913"/>
          <p14:tracePt t="41211" x="11350625" y="5141913"/>
          <p14:tracePt t="41219" x="11291888" y="5149850"/>
          <p14:tracePt t="41243" x="11274425" y="5149850"/>
          <p14:tracePt t="41508" x="11266488" y="5157788"/>
          <p14:tracePt t="41596" x="11266488" y="5200650"/>
          <p14:tracePt t="41604" x="11249025" y="5235575"/>
          <p14:tracePt t="41612" x="11241088" y="5243513"/>
          <p14:tracePt t="41620" x="11223625" y="5251450"/>
          <p14:tracePt t="41628" x="11215688" y="5286375"/>
          <p14:tracePt t="41636" x="11198225" y="5311775"/>
          <p14:tracePt t="41644" x="11180763" y="5337175"/>
          <p14:tracePt t="41652" x="11172825" y="5353050"/>
          <p14:tracePt t="41660" x="11147425" y="5380038"/>
          <p14:tracePt t="41667" x="11129963" y="5405438"/>
          <p14:tracePt t="41675" x="11112500" y="5438775"/>
          <p14:tracePt t="41683" x="11087100" y="5464175"/>
          <p14:tracePt t="41691" x="11071225" y="5481638"/>
          <p14:tracePt t="41699" x="11044238" y="5507038"/>
          <p14:tracePt t="41707" x="11036300" y="5524500"/>
          <p14:tracePt t="41716" x="11002963" y="5557838"/>
          <p14:tracePt t="41733" x="10960100" y="5591175"/>
          <p14:tracePt t="41739" x="10942638" y="5608638"/>
          <p14:tracePt t="41748" x="10934700" y="5616575"/>
          <p14:tracePt t="41755" x="10891838" y="5634038"/>
          <p14:tracePt t="41763" x="10866438" y="5659438"/>
          <p14:tracePt t="41771" x="10815638" y="5694363"/>
          <p14:tracePt t="41779" x="10782300" y="5727700"/>
          <p14:tracePt t="41787" x="10739438" y="5735638"/>
          <p14:tracePt t="41795" x="10688638" y="5788025"/>
          <p14:tracePt t="41803" x="10645775" y="5803900"/>
          <p14:tracePt t="41811" x="10594975" y="5821363"/>
          <p14:tracePt t="41819" x="10552113" y="5846763"/>
          <p14:tracePt t="41827" x="10518775" y="5864225"/>
          <p14:tracePt t="41836" x="10475913" y="5864225"/>
          <p14:tracePt t="41843" x="10442575" y="5880100"/>
          <p14:tracePt t="41852" x="10415588" y="5880100"/>
          <p14:tracePt t="41860" x="10356850" y="5880100"/>
          <p14:tracePt t="41870" x="10331450" y="5880100"/>
          <p14:tracePt t="41885" x="10220325" y="5880100"/>
          <p14:tracePt t="41891" x="10169525" y="5880100"/>
          <p14:tracePt t="41900" x="10110788" y="5880100"/>
          <p14:tracePt t="41908" x="10025063" y="5880100"/>
          <p14:tracePt t="41916" x="9940925" y="5880100"/>
          <p14:tracePt t="41923" x="9821863" y="5880100"/>
          <p14:tracePt t="41933" x="9677400" y="5880100"/>
          <p14:tracePt t="41939" x="9558338" y="5846763"/>
          <p14:tracePt t="41948" x="9464675" y="5829300"/>
          <p14:tracePt t="41956" x="9439275" y="5829300"/>
          <p14:tracePt t="41963" x="9413875" y="5829300"/>
          <p14:tracePt t="41979" x="9396413" y="5829300"/>
          <p14:tracePt t="41987" x="9388475" y="5829300"/>
          <p14:tracePt t="41995" x="9345613" y="5829300"/>
          <p14:tracePt t="42003" x="9320213" y="5829300"/>
          <p14:tracePt t="42011" x="9269413" y="5829300"/>
          <p14:tracePt t="42020" x="9261475" y="5821363"/>
          <p14:tracePt t="42027" x="9236075" y="5803900"/>
          <p14:tracePt t="42036" x="9201150" y="5770563"/>
          <p14:tracePt t="42043" x="9193213" y="5761038"/>
          <p14:tracePt t="42052" x="9175750" y="5753100"/>
          <p14:tracePt t="42059" x="9132888" y="5710238"/>
          <p14:tracePt t="42067" x="9124950" y="5694363"/>
          <p14:tracePt t="42076" x="9099550" y="5668963"/>
          <p14:tracePt t="42083" x="9082088" y="5634038"/>
          <p14:tracePt t="42092" x="9031288" y="5565775"/>
          <p14:tracePt t="42099" x="9013825" y="5540375"/>
          <p14:tracePt t="42107" x="8997950" y="5489575"/>
          <p14:tracePt t="42117" x="8955088" y="5446713"/>
          <p14:tracePt t="42123" x="8937625" y="5395913"/>
          <p14:tracePt t="42133" x="8921750" y="5370513"/>
          <p14:tracePt t="42139" x="8904288" y="5302250"/>
          <p14:tracePt t="42148" x="8894763" y="5294313"/>
          <p14:tracePt t="42156" x="8894763" y="5251450"/>
          <p14:tracePt t="42163" x="8894763" y="5183188"/>
          <p14:tracePt t="42171" x="8894763" y="5157788"/>
          <p14:tracePt t="42179" x="8894763" y="5099050"/>
          <p14:tracePt t="42187" x="8894763" y="5064125"/>
          <p14:tracePt t="42196" x="8894763" y="5005388"/>
          <p14:tracePt t="42203" x="8894763" y="4962525"/>
          <p14:tracePt t="42212" x="8912225" y="4911725"/>
          <p14:tracePt t="42219" x="8929688" y="4886325"/>
          <p14:tracePt t="42227" x="8947150" y="4852988"/>
          <p14:tracePt t="42236" x="8972550" y="4827588"/>
          <p14:tracePt t="42243" x="8988425" y="4827588"/>
          <p14:tracePt t="42252" x="9013825" y="4792663"/>
          <p14:tracePt t="42268" x="9039225" y="4784725"/>
          <p14:tracePt t="42275" x="9056688" y="4784725"/>
          <p14:tracePt t="42283" x="9099550" y="4784725"/>
          <p14:tracePt t="42291" x="9107488" y="4784725"/>
          <p14:tracePt t="42299" x="9150350" y="4784725"/>
          <p14:tracePt t="42307" x="9158288" y="4784725"/>
          <p14:tracePt t="42316" x="9218613" y="4784725"/>
          <p14:tracePt t="42323" x="9302750" y="4784725"/>
          <p14:tracePt t="42333" x="9388475" y="4784725"/>
          <p14:tracePt t="42340" x="9490075" y="4810125"/>
          <p14:tracePt t="42348" x="9617075" y="4919663"/>
          <p14:tracePt t="42356" x="9642475" y="4954588"/>
          <p14:tracePt t="42364" x="9720263" y="5005388"/>
          <p14:tracePt t="42372" x="9786938" y="5038725"/>
          <p14:tracePt t="42380" x="9812338" y="5056188"/>
          <p14:tracePt t="42388" x="9847263" y="5081588"/>
          <p14:tracePt t="42396" x="9855200" y="5099050"/>
          <p14:tracePt t="42428" x="9872663" y="5124450"/>
          <p14:tracePt t="42436" x="9872663" y="5132388"/>
          <p14:tracePt t="42452" x="9872663" y="5157788"/>
          <p14:tracePt t="42460" x="9872663" y="5183188"/>
          <p14:tracePt t="42476" x="9872663" y="5200650"/>
          <p14:tracePt t="42582" x="9864725" y="5208588"/>
          <p14:tracePt t="42621" x="9864725" y="5226050"/>
          <p14:tracePt t="42628" x="9864725" y="5251450"/>
          <p14:tracePt t="42635" x="9864725" y="5276850"/>
          <p14:tracePt t="42644" x="9864725" y="5319713"/>
          <p14:tracePt t="42652" x="9864725" y="5362575"/>
          <p14:tracePt t="42660" x="9872663" y="5395913"/>
          <p14:tracePt t="42668" x="9872663" y="5438775"/>
          <p14:tracePt t="42675" x="9872663" y="5464175"/>
          <p14:tracePt t="42683" x="9855200" y="5497513"/>
          <p14:tracePt t="42692" x="9839325" y="5507038"/>
          <p14:tracePt t="42700" x="9829800" y="5507038"/>
          <p14:tracePt t="42908" x="9974263" y="5507038"/>
          <p14:tracePt t="42918" x="10059988" y="5507038"/>
          <p14:tracePt t="42925" x="10153650" y="5481638"/>
          <p14:tracePt t="42933" x="10153650" y="5456238"/>
          <p14:tracePt t="42939" x="10153650" y="5387975"/>
          <p14:tracePt t="42947" x="10153650" y="5380038"/>
          <p14:tracePt t="42971" x="10153650" y="5395913"/>
          <p14:tracePt t="42979" x="10101263" y="5464175"/>
          <p14:tracePt t="42987" x="10042525" y="5540375"/>
          <p14:tracePt t="42995" x="9991725" y="5616575"/>
          <p14:tracePt t="43003" x="9940925" y="5659438"/>
          <p14:tracePt t="43011" x="9923463" y="5694363"/>
          <p14:tracePt t="43019" x="9872663" y="5735638"/>
          <p14:tracePt t="43027" x="9829800" y="5753100"/>
          <p14:tracePt t="43035" x="9779000" y="5788025"/>
          <p14:tracePt t="43043" x="9710738" y="5838825"/>
          <p14:tracePt t="43052" x="9591675" y="5864225"/>
          <p14:tracePt t="43059" x="9413875" y="5922963"/>
          <p14:tracePt t="43067" x="9236075" y="6016625"/>
          <p14:tracePt t="43075" x="8972550" y="6084888"/>
          <p14:tracePt t="43083" x="8648700" y="6161088"/>
          <p14:tracePt t="43092" x="8318500" y="6211888"/>
          <p14:tracePt t="43099" x="7900988" y="6237288"/>
          <p14:tracePt t="43107" x="7612063" y="6313488"/>
          <p14:tracePt t="43117" x="7307263" y="6338888"/>
          <p14:tracePt t="43123" x="7043738" y="6356350"/>
          <p14:tracePt t="43133" x="6788150" y="6407150"/>
          <p14:tracePt t="43139" x="6592888" y="6432550"/>
          <p14:tracePt t="43147" x="6389688" y="6432550"/>
          <p14:tracePt t="43156" x="6194425" y="6450013"/>
          <p14:tracePt t="43163" x="6049963" y="6450013"/>
          <p14:tracePt t="43171" x="5956300" y="6450013"/>
          <p14:tracePt t="43179" x="5895975" y="6450013"/>
          <p14:tracePt t="43195" x="5888038" y="6450013"/>
          <p14:tracePt t="43203" x="5870575" y="6450013"/>
          <p14:tracePt t="43211" x="5862638" y="6450013"/>
          <p14:tracePt t="43219" x="5837238" y="6424613"/>
          <p14:tracePt t="43227" x="5819775" y="6373813"/>
          <p14:tracePt t="43236" x="5819775" y="6330950"/>
          <p14:tracePt t="43244" x="5819775" y="6280150"/>
          <p14:tracePt t="43252" x="5819775" y="6194425"/>
          <p14:tracePt t="43259" x="5819775" y="6135688"/>
          <p14:tracePt t="43267" x="5819775" y="6110288"/>
          <p14:tracePt t="43276" x="5845175" y="6016625"/>
          <p14:tracePt t="43283" x="5880100" y="5948363"/>
          <p14:tracePt t="43291" x="5938838" y="5872163"/>
          <p14:tracePt t="43300" x="5964238" y="5846763"/>
          <p14:tracePt t="43307" x="6040438" y="5770563"/>
          <p14:tracePt t="43316" x="6083300" y="5719763"/>
          <p14:tracePt t="43324" x="6116638" y="5694363"/>
          <p14:tracePt t="43333" x="6184900" y="5659438"/>
          <p14:tracePt t="43339" x="6253163" y="5641975"/>
          <p14:tracePt t="43348" x="6372225" y="5626100"/>
          <p14:tracePt t="43355" x="6430963" y="5608638"/>
          <p14:tracePt t="43364" x="6524625" y="5608638"/>
          <p14:tracePt t="43371" x="6584950" y="5608638"/>
          <p14:tracePt t="43379" x="6669088" y="5608638"/>
          <p14:tracePt t="43387" x="6686550" y="5608638"/>
          <p14:tracePt t="43396" x="6711950" y="5608638"/>
          <p14:tracePt t="43403" x="6754813" y="5626100"/>
          <p14:tracePt t="43411" x="6788150" y="5641975"/>
          <p14:tracePt t="43420" x="6856413" y="5719763"/>
          <p14:tracePt t="43427" x="6889750" y="5745163"/>
          <p14:tracePt t="43436" x="6932613" y="5795963"/>
          <p14:tracePt t="43443" x="6983413" y="5846763"/>
          <p14:tracePt t="43452" x="7034213" y="5872163"/>
          <p14:tracePt t="43459" x="7102475" y="5932488"/>
          <p14:tracePt t="43468" x="7112000" y="5940425"/>
          <p14:tracePt t="43475" x="7153275" y="5957888"/>
          <p14:tracePt t="43483" x="7188200" y="5965825"/>
          <p14:tracePt t="43523" x="7213600" y="5965825"/>
          <p14:tracePt t="43588" x="7178675" y="5965825"/>
          <p14:tracePt t="43597" x="7127875" y="5999163"/>
          <p14:tracePt t="43605" x="7102475" y="5999163"/>
          <p14:tracePt t="43612" x="7077075" y="5999163"/>
          <p14:tracePt t="43620" x="7059613" y="5999163"/>
          <p14:tracePt t="43628" x="7018338" y="5999163"/>
          <p14:tracePt t="43636" x="6992938" y="5991225"/>
          <p14:tracePt t="43644" x="6958013" y="5983288"/>
          <p14:tracePt t="43652" x="6932613" y="5983288"/>
          <p14:tracePt t="43659" x="6864350" y="5905500"/>
          <p14:tracePt t="43669" x="6848475" y="5897563"/>
          <p14:tracePt t="43675" x="6813550" y="5880100"/>
          <p14:tracePt t="43683" x="6797675" y="5854700"/>
          <p14:tracePt t="43691" x="6780213" y="5821363"/>
          <p14:tracePt t="43700" x="6762750" y="5778500"/>
          <p14:tracePt t="43708" x="6745288" y="5727700"/>
          <p14:tracePt t="43716" x="6719888" y="5684838"/>
          <p14:tracePt t="43724" x="6704013" y="5634038"/>
          <p14:tracePt t="43733" x="6686550" y="5608638"/>
          <p14:tracePt t="43740" x="6686550" y="5540375"/>
          <p14:tracePt t="43748" x="6669088" y="5481638"/>
          <p14:tracePt t="43756" x="6669088" y="5456238"/>
          <p14:tracePt t="43763" x="6669088" y="5405438"/>
          <p14:tracePt t="43772" x="6669088" y="5362575"/>
          <p14:tracePt t="43780" x="6669088" y="5319713"/>
          <p14:tracePt t="43787" x="6669088" y="5286375"/>
          <p14:tracePt t="43796" x="6669088" y="5243513"/>
          <p14:tracePt t="43803" x="6678613" y="5192713"/>
          <p14:tracePt t="43811" x="6711950" y="5149850"/>
          <p14:tracePt t="43827" x="6719888" y="5132388"/>
          <p14:tracePt t="43836" x="6737350" y="5099050"/>
          <p14:tracePt t="43844" x="6754813" y="5064125"/>
          <p14:tracePt t="43852" x="6780213" y="5038725"/>
          <p14:tracePt t="43859" x="6797675" y="5005388"/>
          <p14:tracePt t="43867" x="6813550" y="4979988"/>
          <p14:tracePt t="43876" x="6823075" y="4946650"/>
          <p14:tracePt t="43883" x="6838950" y="4919663"/>
          <p14:tracePt t="43891" x="6889750" y="4886325"/>
          <p14:tracePt t="43899" x="6932613" y="4852988"/>
          <p14:tracePt t="43908" x="6967538" y="4827588"/>
          <p14:tracePt t="43916" x="7034213" y="4792663"/>
          <p14:tracePt t="43924" x="7043738" y="4775200"/>
          <p14:tracePt t="43933" x="7069138" y="4775200"/>
          <p14:tracePt t="43972" x="7085013" y="4767263"/>
          <p14:tracePt t="43988" x="7094538" y="4767263"/>
          <p14:tracePt t="43996" x="7119938" y="4767263"/>
          <p14:tracePt t="44005" x="7145338" y="4767263"/>
          <p14:tracePt t="44012" x="7170738" y="4767263"/>
          <p14:tracePt t="44020" x="7204075" y="4767263"/>
          <p14:tracePt t="44028" x="7213600" y="4767263"/>
          <p14:tracePt t="44036" x="7221538" y="4767263"/>
          <p14:tracePt t="44044" x="7264400" y="4767263"/>
          <p14:tracePt t="44052" x="7348538" y="4767263"/>
          <p14:tracePt t="44060" x="7400925" y="4767263"/>
          <p14:tracePt t="44068" x="7459663" y="4767263"/>
          <p14:tracePt t="44076" x="7527925" y="4792663"/>
          <p14:tracePt t="44085" x="7612063" y="4792663"/>
          <p14:tracePt t="44092" x="7680325" y="4810125"/>
          <p14:tracePt t="44101" x="7705725" y="4810125"/>
          <p14:tracePt t="44108" x="7756525" y="4810125"/>
          <p14:tracePt t="44119" x="7766050" y="4810125"/>
          <p14:tracePt t="44149" x="7773988" y="4810125"/>
          <p14:tracePt t="44156" x="7791450" y="4818063"/>
          <p14:tracePt t="44172" x="7816850" y="4860925"/>
          <p14:tracePt t="44181" x="7832725" y="4878388"/>
          <p14:tracePt t="44188" x="7842250" y="4919663"/>
          <p14:tracePt t="44196" x="7859713" y="4979988"/>
          <p14:tracePt t="44205" x="7875588" y="5030788"/>
          <p14:tracePt t="44212" x="7893050" y="5056188"/>
          <p14:tracePt t="44222" x="7918450" y="5106988"/>
          <p14:tracePt t="44244" x="7918450" y="5116513"/>
          <p14:tracePt t="44260" x="7918450" y="5157788"/>
          <p14:tracePt t="44269" x="7918450" y="5183188"/>
          <p14:tracePt t="44276" x="7918450" y="5251450"/>
          <p14:tracePt t="44285" x="7918450" y="5311775"/>
          <p14:tracePt t="44292" x="7910513" y="5395913"/>
          <p14:tracePt t="44301" x="7875588" y="5524500"/>
          <p14:tracePt t="44308" x="7816850" y="5626100"/>
          <p14:tracePt t="44319" x="7748588" y="5770563"/>
          <p14:tracePt t="44324" x="7715250" y="5846763"/>
          <p14:tracePt t="44335" x="7680325" y="5915025"/>
          <p14:tracePt t="44340" x="7662863" y="5957888"/>
          <p14:tracePt t="44349" x="7662863" y="5973763"/>
          <p14:tracePt t="44356" x="7646988" y="5983288"/>
          <p14:tracePt t="44364" x="7621588" y="6008688"/>
          <p14:tracePt t="44381" x="7612063" y="6024563"/>
          <p14:tracePt t="44389" x="7596188" y="6034088"/>
          <p14:tracePt t="44396" x="7586663" y="6034088"/>
          <p14:tracePt t="44405" x="7570788" y="6049963"/>
          <p14:tracePt t="44420" x="7545388" y="6049963"/>
          <p14:tracePt t="44428" x="7502525" y="6067425"/>
          <p14:tracePt t="44437" x="7493000" y="6067425"/>
          <p14:tracePt t="44445" x="7451725" y="6067425"/>
          <p14:tracePt t="44452" x="7400925" y="6067425"/>
          <p14:tracePt t="44460" x="7358063" y="6067425"/>
          <p14:tracePt t="44468" x="7297738" y="6067425"/>
          <p14:tracePt t="44476" x="7246938" y="6067425"/>
          <p14:tracePt t="44485" x="7204075" y="6067425"/>
          <p14:tracePt t="44492" x="7178675" y="6067425"/>
          <p14:tracePt t="44501" x="7153275" y="6067425"/>
          <p14:tracePt t="44519" x="7137400" y="6067425"/>
          <p14:tracePt t="44524" x="7127875" y="6067425"/>
          <p14:tracePt t="44535" x="7085013" y="6067425"/>
          <p14:tracePt t="44540" x="7069138" y="6067425"/>
          <p14:tracePt t="44549" x="7043738" y="6042025"/>
          <p14:tracePt t="44556" x="7018338" y="6034088"/>
          <p14:tracePt t="44564" x="6983413" y="5999163"/>
          <p14:tracePt t="44580" x="6958013" y="5973763"/>
          <p14:tracePt t="44589" x="6924675" y="5957888"/>
          <p14:tracePt t="44596" x="6899275" y="5922963"/>
          <p14:tracePt t="44604" x="6881813" y="5915025"/>
          <p14:tracePt t="44612" x="6856413" y="5872163"/>
          <p14:tracePt t="44620" x="6838950" y="5821363"/>
          <p14:tracePt t="44628" x="6823075" y="5778500"/>
          <p14:tracePt t="44637" x="6823075" y="5753100"/>
          <p14:tracePt t="44644" x="6805613" y="5684838"/>
          <p14:tracePt t="44652" x="6797675" y="5641975"/>
          <p14:tracePt t="44660" x="6780213" y="5591175"/>
          <p14:tracePt t="44668" x="6762750" y="5524500"/>
          <p14:tracePt t="44676" x="6729413" y="5481638"/>
          <p14:tracePt t="44693" x="6694488" y="5387975"/>
          <p14:tracePt t="44708" x="6694488" y="5362575"/>
          <p14:tracePt t="44716" x="6678613" y="5337175"/>
          <p14:tracePt t="44724" x="6669088" y="5319713"/>
          <p14:tracePt t="44732" x="6669088" y="5268913"/>
          <p14:tracePt t="44739" x="6669088" y="5218113"/>
          <p14:tracePt t="44748" x="6669088" y="5192713"/>
          <p14:tracePt t="44756" x="6669088" y="5149850"/>
          <p14:tracePt t="44763" x="6669088" y="5099050"/>
          <p14:tracePt t="44771" x="6669088" y="5073650"/>
          <p14:tracePt t="44779" x="6678613" y="5030788"/>
          <p14:tracePt t="44788" x="6704013" y="4979988"/>
          <p14:tracePt t="44795" x="6719888" y="4954588"/>
          <p14:tracePt t="44803" x="6737350" y="4903788"/>
          <p14:tracePt t="44811" x="6762750" y="4878388"/>
          <p14:tracePt t="44819" x="6780213" y="4843463"/>
          <p14:tracePt t="44827" x="6797675" y="4818063"/>
          <p14:tracePt t="44836" x="6805613" y="4802188"/>
          <p14:tracePt t="44844" x="6831013" y="4775200"/>
          <p14:tracePt t="44853" x="6848475" y="4749800"/>
          <p14:tracePt t="44867" x="6864350" y="4733925"/>
          <p14:tracePt t="44933" x="6889750" y="4724400"/>
          <p14:tracePt t="44941" x="6899275" y="4724400"/>
          <p14:tracePt t="44953" x="6958013" y="4724400"/>
          <p14:tracePt t="44961" x="7000875" y="4724400"/>
          <p14:tracePt t="44966" x="7069138" y="4724400"/>
          <p14:tracePt t="44972" x="7153275" y="4724400"/>
          <p14:tracePt t="44982" x="7213600" y="4724400"/>
          <p14:tracePt t="44988" x="7272338" y="4724400"/>
          <p14:tracePt t="44996" x="7323138" y="4724400"/>
          <p14:tracePt t="45004" x="7383463" y="4724400"/>
          <p14:tracePt t="45012" x="7416800" y="4724400"/>
          <p14:tracePt t="45020" x="7442200" y="4724400"/>
          <p14:tracePt t="45028" x="7467600" y="4724400"/>
          <p14:tracePt t="45037" x="7493000" y="4724400"/>
          <p14:tracePt t="45043" x="7518400" y="4724400"/>
          <p14:tracePt t="45052" x="7535863" y="4724400"/>
          <p14:tracePt t="45059" x="7578725" y="4724400"/>
          <p14:tracePt t="45068" x="7604125" y="4724400"/>
          <p14:tracePt t="45075" x="7646988" y="4733925"/>
          <p14:tracePt t="45084" x="7697788" y="4775200"/>
          <p14:tracePt t="45091" x="7740650" y="4792663"/>
          <p14:tracePt t="45099" x="7791450" y="4843463"/>
          <p14:tracePt t="45107" x="7824788" y="4860925"/>
          <p14:tracePt t="45116" x="7867650" y="4860925"/>
          <p14:tracePt t="45123" x="7893050" y="4868863"/>
          <p14:tracePt t="45133" x="7910513" y="4868863"/>
          <p14:tracePt t="45140" x="7951788" y="4886325"/>
          <p14:tracePt t="45164" x="7961313" y="4886325"/>
          <p14:tracePt t="45206" x="8004175" y="4886325"/>
          <p14:tracePt t="45213" x="8012113" y="4894263"/>
          <p14:tracePt t="45220" x="8029575" y="4929188"/>
          <p14:tracePt t="45231" x="8037513" y="4937125"/>
          <p14:tracePt t="45236" x="8054975" y="4946650"/>
          <p14:tracePt t="45247" x="8062913" y="4979988"/>
          <p14:tracePt t="45254" x="8080375" y="4987925"/>
          <p14:tracePt t="45260" x="8088313" y="4997450"/>
          <p14:tracePt t="45267" x="8105775" y="5013325"/>
          <p14:tracePt t="45283" x="8105775" y="5022850"/>
          <p14:tracePt t="45299" x="8105775" y="5048250"/>
          <p14:tracePt t="45317" x="8105775" y="5099050"/>
          <p14:tracePt t="45323" x="8105775" y="5141913"/>
          <p14:tracePt t="45333" x="8105775" y="5183188"/>
          <p14:tracePt t="45339" x="8105775" y="5208588"/>
          <p14:tracePt t="45348" x="8105775" y="5260975"/>
          <p14:tracePt t="45356" x="8105775" y="5268913"/>
          <p14:tracePt t="45363" x="8105775" y="5286375"/>
          <p14:tracePt t="45372" x="8080375" y="5311775"/>
          <p14:tracePt t="45379" x="8070850" y="5337175"/>
          <p14:tracePt t="45388" x="8054975" y="5353050"/>
          <p14:tracePt t="45395" x="8045450" y="5395913"/>
          <p14:tracePt t="45403" x="8029575" y="5405438"/>
          <p14:tracePt t="45412" x="8004175" y="5430838"/>
          <p14:tracePt t="45420" x="7969250" y="5481638"/>
          <p14:tracePt t="45428" x="7943850" y="5507038"/>
          <p14:tracePt t="45436" x="7926388" y="5524500"/>
          <p14:tracePt t="45444" x="7918450" y="5549900"/>
          <p14:tracePt t="45453" x="7885113" y="5575300"/>
          <p14:tracePt t="45460" x="7850188" y="5626100"/>
          <p14:tracePt t="45468" x="7824788" y="5659438"/>
          <p14:tracePt t="45476" x="7807325" y="5659438"/>
          <p14:tracePt t="45483" x="7781925" y="5684838"/>
          <p14:tracePt t="45492" x="7773988" y="5694363"/>
          <p14:tracePt t="45500" x="7756525" y="5710238"/>
          <p14:tracePt t="45508" x="7731125" y="5710238"/>
          <p14:tracePt t="45517" x="7723188" y="5719763"/>
          <p14:tracePt t="45524" x="7680325" y="5745163"/>
          <p14:tracePt t="45533" x="7654925" y="5761038"/>
          <p14:tracePt t="45540" x="7637463" y="5761038"/>
          <p14:tracePt t="45548" x="7596188" y="5778500"/>
          <p14:tracePt t="45556" x="7570788" y="5788025"/>
          <p14:tracePt t="45564" x="7502525" y="5821363"/>
          <p14:tracePt t="45572" x="7451725" y="5838825"/>
          <p14:tracePt t="45580" x="7426325" y="5838825"/>
          <p14:tracePt t="45588" x="7358063" y="5872163"/>
          <p14:tracePt t="45596" x="7348538" y="5872163"/>
          <p14:tracePt t="45603" x="7307263" y="5905500"/>
          <p14:tracePt t="45612" x="7289800" y="5905500"/>
          <p14:tracePt t="45620" x="7281863" y="5905500"/>
          <p14:tracePt t="45627" x="7272338" y="5915025"/>
          <p14:tracePt t="45636" x="7229475" y="5915025"/>
          <p14:tracePt t="45644" x="7213600" y="5915025"/>
          <p14:tracePt t="45652" x="7178675" y="5915025"/>
          <p14:tracePt t="45660" x="7145338" y="5915025"/>
          <p14:tracePt t="45668" x="7102475" y="5915025"/>
          <p14:tracePt t="45676" x="7094538" y="5915025"/>
          <p14:tracePt t="45683" x="7077075" y="5915025"/>
          <p14:tracePt t="45692" x="7069138" y="5915025"/>
          <p14:tracePt t="45798" x="7026275" y="5905500"/>
          <p14:tracePt t="45813" x="7008813" y="5897563"/>
          <p14:tracePt t="45893" x="6975475" y="5897563"/>
          <p14:tracePt t="45909" x="6958013" y="5897563"/>
          <p14:tracePt t="45925" x="6932613" y="5915025"/>
          <p14:tracePt t="45933" x="6932613" y="5999163"/>
          <p14:tracePt t="45940" x="6932613" y="6067425"/>
          <p14:tracePt t="45948" x="6932613" y="6076950"/>
          <p14:tracePt t="45956" x="6932613" y="6084888"/>
          <p14:tracePt t="45988" x="6932613" y="6102350"/>
          <p14:tracePt t="46173" x="6950075" y="6110288"/>
          <p14:tracePt t="46182" x="6967538" y="6127750"/>
          <p14:tracePt t="46214" x="6975475" y="6118225"/>
          <p14:tracePt t="46221" x="6967538" y="6092825"/>
          <p14:tracePt t="46229" x="6942138" y="6067425"/>
          <p14:tracePt t="46236" x="6924675" y="6067425"/>
          <p14:tracePt t="46244" x="6899275" y="6067425"/>
          <p14:tracePt t="46259" x="6889750" y="6067425"/>
          <p14:tracePt t="46316" x="6864350" y="6049963"/>
          <p14:tracePt t="46333" x="6831013" y="6034088"/>
          <p14:tracePt t="46340" x="6823075" y="6034088"/>
          <p14:tracePt t="46350" x="6797675" y="6024563"/>
          <p14:tracePt t="46356" x="6770688" y="6024563"/>
          <p14:tracePt t="46364" x="6754813" y="6024563"/>
          <p14:tracePt t="46372" x="6745288" y="6024563"/>
          <p14:tracePt t="46741" x="6729413" y="6024563"/>
          <p14:tracePt t="46751" x="6704013" y="6024563"/>
          <p14:tracePt t="46764" x="6694488" y="6024563"/>
          <p14:tracePt t="47268" x="6686550" y="6024563"/>
          <p14:tracePt t="47571" x="6669088" y="6024563"/>
          <p14:tracePt t="47603" x="6643688" y="6024563"/>
          <p14:tracePt t="47611" x="6635750" y="6024563"/>
          <p14:tracePt t="47619" x="6618288" y="6024563"/>
          <p14:tracePt t="47627" x="6610350" y="6024563"/>
          <p14:tracePt t="47635" x="6550025" y="5991225"/>
          <p14:tracePt t="47651" x="6499225" y="5983288"/>
          <p14:tracePt t="47667" x="6491288" y="5983288"/>
          <p14:tracePt t="47691" x="6483350" y="5983288"/>
          <p14:tracePt t="47715" x="6465888" y="5983288"/>
          <p14:tracePt t="47723" x="6440488" y="5983288"/>
          <p14:tracePt t="47732" x="6430963" y="5983288"/>
          <p14:tracePt t="47739" x="6415088" y="5983288"/>
          <p14:tracePt t="47748" x="6372225" y="5983288"/>
          <p14:tracePt t="47755" x="6346825" y="5983288"/>
          <p14:tracePt t="47763" x="6303963" y="5983288"/>
          <p14:tracePt t="47771" x="6278563" y="5983288"/>
          <p14:tracePt t="47779" x="6227763" y="5983288"/>
          <p14:tracePt t="47787" x="6219825" y="5999163"/>
          <p14:tracePt t="47859" x="6194425" y="5999163"/>
          <p14:tracePt t="47868" x="6142038" y="5999163"/>
          <p14:tracePt t="47875" x="6116638" y="6016625"/>
          <p14:tracePt t="47883" x="6075363" y="6016625"/>
          <p14:tracePt t="47891" x="6057900" y="6016625"/>
          <p14:tracePt t="47899" x="6015038" y="6024563"/>
          <p14:tracePt t="47907" x="6007100" y="6024563"/>
          <p14:tracePt t="47916" x="5997575" y="6024563"/>
          <p14:tracePt t="47923" x="5981700" y="6024563"/>
          <p14:tracePt t="47932" x="5938838" y="6024563"/>
          <p14:tracePt t="47939" x="5913438" y="6024563"/>
          <p14:tracePt t="47949" x="5870575" y="6024563"/>
          <p14:tracePt t="47956" x="5853113" y="6024563"/>
          <p14:tracePt t="47964" x="5811838" y="5991225"/>
          <p14:tracePt t="47972" x="5768975" y="5983288"/>
          <p14:tracePt t="47979" x="5700713" y="5965825"/>
          <p14:tracePt t="47987" x="5607050" y="5948363"/>
          <p14:tracePt t="47995" x="5522913" y="5948363"/>
          <p14:tracePt t="48003" x="5437188" y="5948363"/>
          <p14:tracePt t="48012" x="5343525" y="5905500"/>
          <p14:tracePt t="48020" x="5249863" y="5905500"/>
          <p14:tracePt t="48027" x="5165725" y="5905500"/>
          <p14:tracePt t="48035" x="5097463" y="5905500"/>
          <p14:tracePt t="48044" x="5072063" y="5905500"/>
          <p14:tracePt t="48052" x="5046663" y="5905500"/>
          <p14:tracePt t="48092" x="5038725" y="5905500"/>
          <p14:tracePt t="48099" x="5021263" y="5897563"/>
          <p14:tracePt t="48107" x="5013325" y="5880100"/>
          <p14:tracePt t="48124" x="4995863" y="5854700"/>
          <p14:tracePt t="48133" x="4995863" y="5829300"/>
          <p14:tracePt t="48139" x="4995863" y="5778500"/>
          <p14:tracePt t="48149" x="4962525" y="5735638"/>
          <p14:tracePt t="48156" x="4962525" y="5719763"/>
          <p14:tracePt t="48164" x="4962525" y="5694363"/>
          <p14:tracePt t="48171" x="4962525" y="5608638"/>
          <p14:tracePt t="48179" x="4962525" y="5583238"/>
          <p14:tracePt t="48187" x="4962525" y="5524500"/>
          <p14:tracePt t="48195" x="4962525" y="5456238"/>
          <p14:tracePt t="48203" x="4962525" y="5395913"/>
          <p14:tracePt t="48212" x="4987925" y="5345113"/>
          <p14:tracePt t="48219" x="5003800" y="5302250"/>
          <p14:tracePt t="48227" x="5054600" y="5226050"/>
          <p14:tracePt t="48235" x="5089525" y="5183188"/>
          <p14:tracePt t="48244" x="5122863" y="5132388"/>
          <p14:tracePt t="48252" x="5132388" y="5106988"/>
          <p14:tracePt t="48259" x="5148263" y="5056188"/>
          <p14:tracePt t="48268" x="5165725" y="5048250"/>
          <p14:tracePt t="48340" x="5173663" y="5038725"/>
          <p14:tracePt t="48349" x="5183188" y="5038725"/>
          <p14:tracePt t="48356" x="5208588" y="5038725"/>
          <p14:tracePt t="48364" x="5276850" y="5056188"/>
          <p14:tracePt t="48372" x="5327650" y="5106988"/>
          <p14:tracePt t="48381" x="5429250" y="5192713"/>
          <p14:tracePt t="48388" x="5505450" y="5243513"/>
          <p14:tracePt t="48396" x="5548313" y="5260975"/>
          <p14:tracePt t="48404" x="5616575" y="5276850"/>
          <p14:tracePt t="48412" x="5641975" y="5294313"/>
          <p14:tracePt t="48420" x="5708650" y="5311775"/>
          <p14:tracePt t="48428" x="5726113" y="5319713"/>
          <p14:tracePt t="48557" x="5718175" y="5319713"/>
          <p14:tracePt t="48566" x="5675313" y="5302250"/>
          <p14:tracePt t="48574" x="5616575" y="5302250"/>
          <p14:tracePt t="48581" x="5530850" y="5302250"/>
          <p14:tracePt t="48588" x="5446713" y="5302250"/>
          <p14:tracePt t="48596" x="5353050" y="5302250"/>
          <p14:tracePt t="48603" x="5267325" y="5302250"/>
          <p14:tracePt t="48611" x="5199063" y="5302250"/>
          <p14:tracePt t="48619" x="5140325" y="5302250"/>
          <p14:tracePt t="48627" x="5114925" y="5302250"/>
          <p14:tracePt t="48636" x="5097463" y="5302250"/>
          <p14:tracePt t="48643" x="5064125" y="5302250"/>
          <p14:tracePt t="48652" x="5029200" y="5286375"/>
          <p14:tracePt t="48659" x="5003800" y="5286375"/>
          <p14:tracePt t="48667" x="4970463" y="5276850"/>
          <p14:tracePt t="48675" x="4962525" y="5260975"/>
          <p14:tracePt t="48685" x="4962525" y="5251450"/>
          <p14:tracePt t="48692" x="4919663" y="5226050"/>
          <p14:tracePt t="48699" x="4894263" y="5192713"/>
          <p14:tracePt t="48707" x="4843463" y="5157788"/>
          <p14:tracePt t="48716" x="4749800" y="5064125"/>
          <p14:tracePt t="48723" x="4714875" y="5038725"/>
          <p14:tracePt t="48733" x="4646613" y="4962525"/>
          <p14:tracePt t="48740" x="4570413" y="4911725"/>
          <p14:tracePt t="48749" x="4503738" y="4878388"/>
          <p14:tracePt t="48755" x="4451350" y="4827588"/>
          <p14:tracePt t="48764" x="4384675" y="4792663"/>
          <p14:tracePt t="48771" x="4341813" y="4792663"/>
          <p14:tracePt t="48779" x="4324350" y="4792663"/>
          <p14:tracePt t="48787" x="4316413" y="4792663"/>
          <p14:tracePt t="48796" x="4298950" y="4792663"/>
          <p14:tracePt t="48803" x="4273550" y="4792663"/>
          <p14:tracePt t="48812" x="4248150" y="4792663"/>
          <p14:tracePt t="48819" x="4187825" y="4792663"/>
          <p14:tracePt t="48827" x="4121150" y="4792663"/>
          <p14:tracePt t="48836" x="4035425" y="4802188"/>
          <p14:tracePt t="48843" x="3984625" y="4802188"/>
          <p14:tracePt t="48852" x="3900488" y="4835525"/>
          <p14:tracePt t="48859" x="3806825" y="4852988"/>
          <p14:tracePt t="48868" x="3763963" y="4868863"/>
          <p14:tracePt t="48884" x="3670300" y="4886325"/>
          <p14:tracePt t="48892" x="3602038" y="4919663"/>
          <p14:tracePt t="48899" x="3568700" y="4929188"/>
          <p14:tracePt t="48907" x="3525838" y="4929188"/>
          <p14:tracePt t="48915" x="3517900" y="4946650"/>
          <p14:tracePt t="48923" x="3457575" y="4972050"/>
          <p14:tracePt t="48933" x="3424238" y="5005388"/>
          <p14:tracePt t="48939" x="3355975" y="5056188"/>
          <p14:tracePt t="48949" x="3305175" y="5106988"/>
          <p14:tracePt t="48956" x="3203575" y="5183188"/>
          <p14:tracePt t="48964" x="3074988" y="5294313"/>
          <p14:tracePt t="48972" x="2998788" y="5327650"/>
          <p14:tracePt t="48979" x="2973388" y="5362575"/>
          <p14:tracePt t="48987" x="2955925" y="5370513"/>
          <p14:tracePt t="49245" x="2947988" y="5370513"/>
          <p14:tracePt t="49285" x="2965450" y="5370513"/>
          <p14:tracePt t="49292" x="2973388" y="5370513"/>
          <p14:tracePt t="49300" x="3008313" y="5370513"/>
          <p14:tracePt t="49308" x="3033713" y="5370513"/>
          <p14:tracePt t="49316" x="3059113" y="5380038"/>
          <p14:tracePt t="49324" x="3074988" y="5380038"/>
          <p14:tracePt t="49333" x="3100388" y="5387975"/>
          <p14:tracePt t="49340" x="3127375" y="5387975"/>
          <p14:tracePt t="49349" x="3135313" y="5387975"/>
          <p14:tracePt t="49356" x="3160713" y="5387975"/>
          <p14:tracePt t="49372" x="3178175" y="5387975"/>
          <p14:tracePt t="49388" x="3186113" y="5387975"/>
          <p14:tracePt t="49396" x="3203575" y="5387975"/>
          <p14:tracePt t="49412" x="3228975" y="5387975"/>
          <p14:tracePt t="49420" x="3254375" y="5387975"/>
          <p14:tracePt t="49428" x="3279775" y="5370513"/>
          <p14:tracePt t="49436" x="3279775" y="5337175"/>
          <p14:tracePt t="49444" x="3279775" y="5311775"/>
          <p14:tracePt t="49452" x="3279775" y="5268913"/>
          <p14:tracePt t="49460" x="3279775" y="5226050"/>
          <p14:tracePt t="49468" x="3279775" y="5192713"/>
          <p14:tracePt t="49475" x="3279775" y="5149850"/>
          <p14:tracePt t="49484" x="3279775" y="5141913"/>
          <p14:tracePt t="49492" x="3279775" y="5124450"/>
          <p14:tracePt t="49508" x="3279775" y="5081588"/>
          <p14:tracePt t="49524" x="3279775" y="5073650"/>
          <p14:tracePt t="49556" x="3270250" y="5073650"/>
          <p14:tracePt t="49572" x="3254375" y="5073650"/>
          <p14:tracePt t="49596" x="3244850" y="5073650"/>
          <p14:tracePt t="49628" x="3244850" y="5091113"/>
          <p14:tracePt t="49636" x="3262313" y="5116513"/>
          <p14:tracePt t="49644" x="3287713" y="5149850"/>
          <p14:tracePt t="49652" x="3322638" y="5157788"/>
          <p14:tracePt t="49660" x="3348038" y="5157788"/>
          <p14:tracePt t="49668" x="3414713" y="5175250"/>
          <p14:tracePt t="49676" x="3457575" y="5192713"/>
          <p14:tracePt t="49684" x="3508375" y="5192713"/>
          <p14:tracePt t="49692" x="3594100" y="5226050"/>
          <p14:tracePt t="49700" x="3662363" y="5226050"/>
          <p14:tracePt t="49708" x="3746500" y="5226050"/>
          <p14:tracePt t="49717" x="3832225" y="5226050"/>
          <p14:tracePt t="49724" x="3941763" y="5226050"/>
          <p14:tracePt t="49733" x="4035425" y="5226050"/>
          <p14:tracePt t="49740" x="4179888" y="5226050"/>
          <p14:tracePt t="49750" x="4265613" y="5243513"/>
          <p14:tracePt t="49756" x="4316413" y="5243513"/>
          <p14:tracePt t="49764" x="4400550" y="5243513"/>
          <p14:tracePt t="49771" x="4494213" y="5268913"/>
          <p14:tracePt t="49780" x="4579938" y="5268913"/>
          <p14:tracePt t="49788" x="4673600" y="5286375"/>
          <p14:tracePt t="49796" x="4826000" y="5345113"/>
          <p14:tracePt t="49804" x="4910138" y="5370513"/>
          <p14:tracePt t="49812" x="4978400" y="5370513"/>
          <p14:tracePt t="49820" x="5021263" y="5380038"/>
          <p14:tracePt t="49828" x="5072063" y="5380038"/>
          <p14:tracePt t="49837" x="5080000" y="5380038"/>
          <p14:tracePt t="49916" x="5097463" y="5380038"/>
          <p14:tracePt t="49924" x="5106988" y="5380038"/>
          <p14:tracePt t="49933" x="5165725" y="5380038"/>
          <p14:tracePt t="49940" x="5208588" y="5380038"/>
          <p14:tracePt t="49951" x="5233988" y="5380038"/>
          <p14:tracePt t="49957" x="5249863" y="5380038"/>
          <p14:tracePt t="49966" x="5284788" y="5380038"/>
          <p14:tracePt t="49973" x="5302250" y="5380038"/>
          <p14:tracePt t="49981" x="5353050" y="5395913"/>
          <p14:tracePt t="49988" x="5386388" y="5413375"/>
          <p14:tracePt t="49996" x="5429250" y="5413375"/>
          <p14:tracePt t="50005" x="5454650" y="5413375"/>
          <p14:tracePt t="50012" x="5505450" y="5430838"/>
          <p14:tracePt t="50022" x="5513388" y="5430838"/>
          <p14:tracePt t="50028" x="5556250" y="5430838"/>
          <p14:tracePt t="50037" x="5573713" y="5430838"/>
          <p14:tracePt t="50133" x="5565775" y="5430838"/>
          <p14:tracePt t="50141" x="5472113" y="5421313"/>
          <p14:tracePt t="50152" x="5353050" y="5395913"/>
          <p14:tracePt t="50160" x="5208588" y="5380038"/>
          <p14:tracePt t="50167" x="5114925" y="5380038"/>
          <p14:tracePt t="50176" x="4995863" y="5362575"/>
          <p14:tracePt t="50182" x="4902200" y="5319713"/>
          <p14:tracePt t="50189" x="4808538" y="5302250"/>
          <p14:tracePt t="50196" x="4724400" y="5302250"/>
          <p14:tracePt t="50204" x="4630738" y="5286375"/>
          <p14:tracePt t="50212" x="4570413" y="5286375"/>
          <p14:tracePt t="50220" x="4460875" y="5268913"/>
          <p14:tracePt t="50228" x="4332288" y="5226050"/>
          <p14:tracePt t="50236" x="4187825" y="5200650"/>
          <p14:tracePt t="50244" x="4070350" y="5200650"/>
          <p14:tracePt t="50252" x="3925888" y="5183188"/>
          <p14:tracePt t="50260" x="3781425" y="5183188"/>
          <p14:tracePt t="50268" x="3662363" y="5157788"/>
          <p14:tracePt t="50276" x="3543300" y="5141913"/>
          <p14:tracePt t="50284" x="3449638" y="5106988"/>
          <p14:tracePt t="50292" x="3363913" y="5106988"/>
          <p14:tracePt t="50299" x="3297238" y="5106988"/>
          <p14:tracePt t="50308" x="3270250" y="5091113"/>
          <p14:tracePt t="50324" x="3236913" y="5073650"/>
          <p14:tracePt t="50557" x="3244850" y="5073650"/>
          <p14:tracePt t="50567" x="3297238" y="5073650"/>
          <p14:tracePt t="50573" x="3381375" y="5073650"/>
          <p14:tracePt t="50580" x="3500438" y="5091113"/>
          <p14:tracePt t="50587" x="3594100" y="5091113"/>
          <p14:tracePt t="50596" x="3738563" y="5132388"/>
          <p14:tracePt t="50603" x="3857625" y="5132388"/>
          <p14:tracePt t="50611" x="3967163" y="5132388"/>
          <p14:tracePt t="50619" x="4086225" y="5132388"/>
          <p14:tracePt t="50627" x="4256088" y="5132388"/>
          <p14:tracePt t="50635" x="4375150" y="5132388"/>
          <p14:tracePt t="50643" x="4570413" y="5132388"/>
          <p14:tracePt t="50652" x="4714875" y="5132388"/>
          <p14:tracePt t="50659" x="4884738" y="5132388"/>
          <p14:tracePt t="50668" x="4970463" y="5132388"/>
          <p14:tracePt t="50675" x="5089525" y="5132388"/>
          <p14:tracePt t="50683" x="5148263" y="5132388"/>
          <p14:tracePt t="50691" x="5173663" y="5132388"/>
          <p14:tracePt t="50837" x="5208588" y="5132388"/>
          <p14:tracePt t="50853" x="5216525" y="5132388"/>
          <p14:tracePt t="50860" x="5224463" y="5132388"/>
          <p14:tracePt t="50868" x="5267325" y="5132388"/>
          <p14:tracePt t="50875" x="5284788" y="5132388"/>
          <p14:tracePt t="50883" x="5310188" y="5132388"/>
          <p14:tracePt t="50900" x="5368925" y="5124450"/>
          <p14:tracePt t="50907" x="5394325" y="5106988"/>
          <p14:tracePt t="50916" x="5403850" y="5106988"/>
          <p14:tracePt t="50988" x="5421313" y="5099050"/>
          <p14:tracePt t="51012" x="5386388" y="5064125"/>
          <p14:tracePt t="51020" x="5335588" y="5056188"/>
          <p14:tracePt t="51028" x="5276850" y="5056188"/>
          <p14:tracePt t="51037" x="5157788" y="5013325"/>
          <p14:tracePt t="51045" x="5064125" y="4979988"/>
          <p14:tracePt t="51052" x="5003800" y="4979988"/>
          <p14:tracePt t="51061" x="4919663" y="4979988"/>
          <p14:tracePt t="51068" x="4851400" y="4962525"/>
          <p14:tracePt t="51075" x="4800600" y="4946650"/>
          <p14:tracePt t="51083" x="4724400" y="4946650"/>
          <p14:tracePt t="51091" x="4656138" y="4946650"/>
          <p14:tracePt t="51099" x="4570413" y="4946650"/>
          <p14:tracePt t="51107" x="4486275" y="4946650"/>
          <p14:tracePt t="51116" x="4367213" y="4946650"/>
          <p14:tracePt t="51124" x="4306888" y="4946650"/>
          <p14:tracePt t="51132" x="4197350" y="4946650"/>
          <p14:tracePt t="51140" x="4111625" y="4946650"/>
          <p14:tracePt t="51149" x="3908425" y="4946650"/>
          <p14:tracePt t="51156" x="3797300" y="4946650"/>
          <p14:tracePt t="51164" x="3652838" y="4946650"/>
          <p14:tracePt t="51171" x="3568700" y="4946650"/>
          <p14:tracePt t="51179" x="3517900" y="4946650"/>
          <p14:tracePt t="51188" x="3475038" y="4946650"/>
          <p14:tracePt t="51195" x="3449638" y="4946650"/>
          <p14:tracePt t="51203" x="3424238" y="4946650"/>
          <p14:tracePt t="51244" x="3406775" y="4946650"/>
          <p14:tracePt t="51277" x="3381375" y="4946650"/>
          <p14:tracePt t="51285" x="3355975" y="4946650"/>
          <p14:tracePt t="51292" x="3330575" y="4946650"/>
          <p14:tracePt t="51302" x="3313113" y="4946650"/>
          <p14:tracePt t="51308" x="3287713" y="4946650"/>
          <p14:tracePt t="51317" x="3279775" y="4946650"/>
          <p14:tracePt t="51501" x="3363913" y="4946650"/>
          <p14:tracePt t="51509" x="3482975" y="4946650"/>
          <p14:tracePt t="51518" x="3568700" y="4946650"/>
          <p14:tracePt t="51525" x="3713163" y="4946650"/>
          <p14:tracePt t="51532" x="3822700" y="4946650"/>
          <p14:tracePt t="51540" x="3916363" y="4946650"/>
          <p14:tracePt t="51548" x="4035425" y="4929188"/>
          <p14:tracePt t="51555" x="4146550" y="4929188"/>
          <p14:tracePt t="51564" x="4265613" y="4929188"/>
          <p14:tracePt t="51571" x="4359275" y="4903788"/>
          <p14:tracePt t="51579" x="4425950" y="4868863"/>
          <p14:tracePt t="51587" x="4451350" y="4868863"/>
          <p14:tracePt t="51596" x="4460875" y="4868863"/>
          <p14:tracePt t="51603" x="4476750" y="4868863"/>
          <p14:tracePt t="51611" x="4486275" y="4860925"/>
          <p14:tracePt t="51619" x="4511675" y="4860925"/>
          <p14:tracePt t="51627" x="4529138" y="4860925"/>
          <p14:tracePt t="51635" x="4554538" y="4843463"/>
          <p14:tracePt t="51643" x="4579938" y="4843463"/>
          <p14:tracePt t="51652" x="4587875" y="4843463"/>
          <p14:tracePt t="51659" x="4621213" y="4843463"/>
          <p14:tracePt t="51668" x="4646613" y="4843463"/>
          <p14:tracePt t="51676" x="4673600" y="4843463"/>
          <p14:tracePt t="51683" x="4714875" y="4843463"/>
          <p14:tracePt t="51691" x="4765675" y="4835525"/>
          <p14:tracePt t="51699" x="4775200" y="4818063"/>
          <p14:tracePt t="51707" x="4791075" y="4818063"/>
          <p14:tracePt t="51750" x="4800600" y="4818063"/>
          <p14:tracePt t="51932" x="4724400" y="4818063"/>
          <p14:tracePt t="51940" x="4638675" y="4818063"/>
          <p14:tracePt t="51949" x="4486275" y="4802188"/>
          <p14:tracePt t="51956" x="4349750" y="4802188"/>
          <p14:tracePt t="51964" x="4205288" y="4802188"/>
          <p14:tracePt t="51972" x="4002088" y="4802188"/>
          <p14:tracePt t="51980" x="3890963" y="4802188"/>
          <p14:tracePt t="51988" x="3695700" y="4802188"/>
          <p14:tracePt t="51996" x="3602038" y="4802188"/>
          <p14:tracePt t="52004" x="3492500" y="4802188"/>
          <p14:tracePt t="52012" x="3398838" y="4802188"/>
          <p14:tracePt t="52020" x="3287713" y="4802188"/>
          <p14:tracePt t="52028" x="3219450" y="4802188"/>
          <p14:tracePt t="52036" x="3160713" y="4802188"/>
          <p14:tracePt t="52044" x="3109913" y="4802188"/>
          <p14:tracePt t="52052" x="3100388" y="4802188"/>
          <p14:tracePt t="52060" x="3092450" y="4802188"/>
          <p14:tracePt t="52116" x="3067050" y="4802188"/>
          <p14:tracePt t="52124" x="3016250" y="4802188"/>
          <p14:tracePt t="52132" x="2930525" y="4802188"/>
          <p14:tracePt t="52140" x="2871788" y="4810125"/>
          <p14:tracePt t="52149" x="2838450" y="4818063"/>
          <p14:tracePt t="52156" x="2778125" y="4835525"/>
          <p14:tracePt t="52300" x="2838450" y="4852988"/>
          <p14:tracePt t="52308" x="2947988" y="4852988"/>
          <p14:tracePt t="52317" x="3049588" y="4886325"/>
          <p14:tracePt t="52324" x="3194050" y="4911725"/>
          <p14:tracePt t="52332" x="3338513" y="4929188"/>
          <p14:tracePt t="52339" x="3482975" y="4929188"/>
          <p14:tracePt t="52348" x="3636963" y="4997450"/>
          <p14:tracePt t="52355" x="3746500" y="4997450"/>
          <p14:tracePt t="52363" x="3840163" y="5013325"/>
          <p14:tracePt t="52371" x="3865563" y="5013325"/>
          <p14:tracePt t="52379" x="3933825" y="5030788"/>
          <p14:tracePt t="52387" x="3959225" y="5030788"/>
          <p14:tracePt t="52395" x="4002088" y="5030788"/>
          <p14:tracePt t="52403" x="4035425" y="5030788"/>
          <p14:tracePt t="52411" x="4078288" y="5030788"/>
          <p14:tracePt t="52419" x="4121150" y="5030788"/>
          <p14:tracePt t="52427" x="4187825" y="5048250"/>
          <p14:tracePt t="52435" x="4230688" y="5048250"/>
          <p14:tracePt t="52443" x="4298950" y="5081588"/>
          <p14:tracePt t="52451" x="4349750" y="5081588"/>
          <p14:tracePt t="52459" x="4375150" y="5081588"/>
          <p14:tracePt t="52468" x="4400550" y="5081588"/>
          <p14:tracePt t="52475" x="4443413" y="5081588"/>
          <p14:tracePt t="52483" x="4460875" y="5081588"/>
          <p14:tracePt t="52492" x="4468813" y="5081588"/>
          <p14:tracePt t="52499" x="4511675" y="5081588"/>
          <p14:tracePt t="52508" x="4519613" y="5081588"/>
          <p14:tracePt t="52516" x="4545013" y="5081588"/>
          <p14:tracePt t="52524" x="4579938" y="5081588"/>
          <p14:tracePt t="52532" x="4587875" y="5081588"/>
          <p14:tracePt t="52549" x="4595813" y="5081588"/>
          <p14:tracePt t="52556" x="4630738" y="5073650"/>
          <p14:tracePt t="52564" x="4638675" y="5073650"/>
          <p14:tracePt t="52572" x="4646613" y="5073650"/>
          <p14:tracePt t="52580" x="4664075" y="5073650"/>
          <p14:tracePt t="52588" x="4673600" y="5073650"/>
          <p14:tracePt t="52604" x="4699000" y="5073650"/>
          <p14:tracePt t="52612" x="4714875" y="5073650"/>
          <p14:tracePt t="52619" x="4740275" y="5073650"/>
          <p14:tracePt t="52628" x="4765675" y="5073650"/>
          <p14:tracePt t="52636" x="4791075" y="5064125"/>
          <p14:tracePt t="52644" x="4843463" y="5064125"/>
          <p14:tracePt t="52652" x="4851400" y="5048250"/>
          <p14:tracePt t="52668" x="4876800" y="5022850"/>
          <p14:tracePt t="52684" x="4927600" y="5022850"/>
          <p14:tracePt t="52692" x="4987925" y="5022850"/>
          <p14:tracePt t="52699" x="5013325" y="5022850"/>
          <p14:tracePt t="52708" x="5064125" y="5022850"/>
          <p14:tracePt t="52716" x="5106988" y="5022850"/>
          <p14:tracePt t="52724" x="5132388" y="5022850"/>
          <p14:tracePt t="52732" x="5157788" y="5022850"/>
          <p14:tracePt t="52740" x="5208588" y="5005388"/>
          <p14:tracePt t="52749" x="5216525" y="5005388"/>
          <p14:tracePt t="52756" x="5241925" y="4997450"/>
          <p14:tracePt t="52772" x="5276850" y="4997450"/>
          <p14:tracePt t="52804" x="5284788" y="4979988"/>
          <p14:tracePt t="52933" x="5267325" y="4979988"/>
          <p14:tracePt t="52941" x="5208588" y="4979988"/>
          <p14:tracePt t="52952" x="5140325" y="4979988"/>
          <p14:tracePt t="52960" x="5054600" y="4979988"/>
          <p14:tracePt t="52964" x="4995863" y="4979988"/>
          <p14:tracePt t="52971" x="4927600" y="4979988"/>
          <p14:tracePt t="52980" x="4826000" y="4979988"/>
          <p14:tracePt t="52987" x="4775200" y="4979988"/>
          <p14:tracePt t="52995" x="4646613" y="4979988"/>
          <p14:tracePt t="53003" x="4529138" y="4979988"/>
          <p14:tracePt t="53011" x="4443413" y="4979988"/>
          <p14:tracePt t="53019" x="4324350" y="4979988"/>
          <p14:tracePt t="53027" x="4214813" y="4979988"/>
          <p14:tracePt t="53035" x="4070350" y="4979988"/>
          <p14:tracePt t="53043" x="3984625" y="4979988"/>
          <p14:tracePt t="53052" x="3865563" y="4979988"/>
          <p14:tracePt t="53060" x="3756025" y="4979988"/>
          <p14:tracePt t="53068" x="3662363" y="4987925"/>
          <p14:tracePt t="53075" x="3568700" y="4987925"/>
          <p14:tracePt t="53084" x="3508375" y="4987925"/>
          <p14:tracePt t="53092" x="3441700" y="5022850"/>
          <p14:tracePt t="53100" x="3432175" y="5022850"/>
          <p14:tracePt t="53107" x="3414713" y="5022850"/>
          <p14:tracePt t="53116" x="3373438" y="5022850"/>
          <p14:tracePt t="53132" x="3363913" y="5038725"/>
          <p14:tracePt t="53341" x="3363913" y="5048250"/>
          <p14:tracePt t="53352" x="3424238" y="5048250"/>
          <p14:tracePt t="53358" x="3533775" y="5064125"/>
          <p14:tracePt t="53366" x="3644900" y="5064125"/>
          <p14:tracePt t="53371" x="3822700" y="5116513"/>
          <p14:tracePt t="53380" x="3941763" y="5132388"/>
          <p14:tracePt t="53387" x="4111625" y="5132388"/>
          <p14:tracePt t="53395" x="4205288" y="5149850"/>
          <p14:tracePt t="53403" x="4291013" y="5149850"/>
          <p14:tracePt t="53412" x="4384675" y="5149850"/>
          <p14:tracePt t="53419" x="4425950" y="5149850"/>
          <p14:tracePt t="53427" x="4468813" y="5149850"/>
          <p14:tracePt t="53436" x="4486275" y="5149850"/>
          <p14:tracePt t="53443" x="4494213" y="5149850"/>
          <p14:tracePt t="53460" x="4519613" y="5149850"/>
          <p14:tracePt t="53468" x="4537075" y="5149850"/>
          <p14:tracePt t="53475" x="4545013" y="5149850"/>
          <p14:tracePt t="53549" x="4562475" y="5149850"/>
          <p14:tracePt t="53568" x="4587875" y="5149850"/>
          <p14:tracePt t="53582" x="4595813" y="5149850"/>
          <p14:tracePt t="53782" x="4511675" y="5149850"/>
          <p14:tracePt t="53789" x="4332288" y="5116513"/>
          <p14:tracePt t="53798" x="4162425" y="5091113"/>
          <p14:tracePt t="53805" x="3984625" y="5073650"/>
          <p14:tracePt t="53812" x="3848100" y="5073650"/>
          <p14:tracePt t="53819" x="3695700" y="5048250"/>
          <p14:tracePt t="53827" x="3586163" y="5048250"/>
          <p14:tracePt t="53835" x="3559175" y="5048250"/>
          <p14:tracePt t="53843" x="3508375" y="5048250"/>
          <p14:tracePt t="53852" x="3482975" y="5048250"/>
          <p14:tracePt t="53859" x="3457575" y="5048250"/>
          <p14:tracePt t="53868" x="3441700" y="5048250"/>
          <p14:tracePt t="53876" x="3432175" y="5048250"/>
          <p14:tracePt t="53884" x="3424238" y="5048250"/>
          <p14:tracePt t="53899" x="3398838" y="5048250"/>
          <p14:tracePt t="53948" x="3363913" y="5048250"/>
          <p14:tracePt t="53956" x="3322638" y="5048250"/>
          <p14:tracePt t="53965" x="3313113" y="5048250"/>
          <p14:tracePt t="54109" x="3313113" y="5056188"/>
          <p14:tracePt t="54118" x="3355975" y="5056188"/>
          <p14:tracePt t="54126" x="3457575" y="5056188"/>
          <p14:tracePt t="54136" x="3492500" y="5081588"/>
          <p14:tracePt t="54141" x="3627438" y="5106988"/>
          <p14:tracePt t="54148" x="3670300" y="5116513"/>
          <p14:tracePt t="54156" x="3756025" y="5116513"/>
          <p14:tracePt t="54165" x="3873500" y="5116513"/>
          <p14:tracePt t="54171" x="3933825" y="5116513"/>
          <p14:tracePt t="54179" x="4017963" y="5116513"/>
          <p14:tracePt t="54187" x="4103688" y="5116513"/>
          <p14:tracePt t="54195" x="4222750" y="5116513"/>
          <p14:tracePt t="54203" x="4281488" y="5116513"/>
          <p14:tracePt t="54211" x="4349750" y="5116513"/>
          <p14:tracePt t="54219" x="4435475" y="5116513"/>
          <p14:tracePt t="54227" x="4476750" y="5116513"/>
          <p14:tracePt t="54235" x="4503738" y="5116513"/>
          <p14:tracePt t="54243" x="4554538" y="5116513"/>
          <p14:tracePt t="54251" x="4579938" y="5099050"/>
          <p14:tracePt t="54259" x="4595813" y="5099050"/>
          <p14:tracePt t="54268" x="4621213" y="5081588"/>
          <p14:tracePt t="54276" x="4630738" y="5081588"/>
          <p14:tracePt t="54284" x="4656138" y="5081588"/>
          <p14:tracePt t="54291" x="4689475" y="5073650"/>
          <p14:tracePt t="54299" x="4699000" y="5073650"/>
          <p14:tracePt t="54307" x="4724400" y="5056188"/>
          <p14:tracePt t="54315" x="4749800" y="5056188"/>
          <p14:tracePt t="54323" x="4783138" y="5056188"/>
          <p14:tracePt t="54331" x="4791075" y="5056188"/>
          <p14:tracePt t="54339" x="4833938" y="5056188"/>
          <p14:tracePt t="54348" x="4859338" y="5038725"/>
          <p14:tracePt t="54355" x="4876800" y="5030788"/>
          <p14:tracePt t="54365" x="4902200" y="5030788"/>
          <p14:tracePt t="54371" x="4910138" y="5030788"/>
          <p14:tracePt t="54380" x="4953000" y="5030788"/>
          <p14:tracePt t="54387" x="4962525" y="5030788"/>
          <p14:tracePt t="54396" x="4978400" y="5030788"/>
          <p14:tracePt t="54403" x="4987925" y="5030788"/>
          <p14:tracePt t="54412" x="5013325" y="5030788"/>
          <p14:tracePt t="54419" x="5029200" y="5030788"/>
          <p14:tracePt t="54428" x="5038725" y="5030788"/>
          <p14:tracePt t="54781" x="5054600" y="5013325"/>
          <p14:tracePt t="54835" x="5046663" y="5013325"/>
          <p14:tracePt t="54844" x="5038725" y="5013325"/>
          <p14:tracePt t="54851" x="5021263" y="5013325"/>
          <p14:tracePt t="54860" x="5013325" y="5038725"/>
          <p14:tracePt t="54881" x="5013325" y="5124450"/>
          <p14:tracePt t="54884" x="5013325" y="5192713"/>
          <p14:tracePt t="54892" x="5013325" y="5200650"/>
          <p14:tracePt t="54908" x="4995863" y="5218113"/>
          <p14:tracePt t="55140" x="5021263" y="5183188"/>
          <p14:tracePt t="55149" x="5029200" y="5167313"/>
          <p14:tracePt t="55156" x="5046663" y="5141913"/>
          <p14:tracePt t="55165" x="5046663" y="5132388"/>
          <p14:tracePt t="55172" x="5054600" y="5106988"/>
          <p14:tracePt t="55187" x="5080000" y="5106988"/>
          <p14:tracePt t="55195" x="5132388" y="5106988"/>
          <p14:tracePt t="55204" x="5259388" y="5106988"/>
          <p14:tracePt t="55211" x="5378450" y="5106988"/>
          <p14:tracePt t="55219" x="5497513" y="5081588"/>
          <p14:tracePt t="55227" x="5667375" y="5064125"/>
          <p14:tracePt t="55235" x="5845175" y="5013325"/>
          <p14:tracePt t="55244" x="5989638" y="4997450"/>
          <p14:tracePt t="55251" x="6167438" y="4954588"/>
          <p14:tracePt t="55259" x="6372225" y="4903788"/>
          <p14:tracePt t="55268" x="6600825" y="4835525"/>
          <p14:tracePt t="55276" x="6864350" y="4741863"/>
          <p14:tracePt t="55284" x="7145338" y="4673600"/>
          <p14:tracePt t="55291" x="7348538" y="4622800"/>
          <p14:tracePt t="55299" x="7553325" y="4605338"/>
          <p14:tracePt t="55308" x="7816850" y="4513263"/>
          <p14:tracePt t="55315" x="8070850" y="4435475"/>
          <p14:tracePt t="55324" x="8359775" y="4394200"/>
          <p14:tracePt t="55332" x="8615363" y="4291013"/>
          <p14:tracePt t="55340" x="8904288" y="4249738"/>
          <p14:tracePt t="55349" x="9132888" y="4156075"/>
          <p14:tracePt t="55355" x="9312275" y="4113213"/>
          <p14:tracePt t="55365" x="9490075" y="4044950"/>
          <p14:tracePt t="55372" x="9609138" y="4019550"/>
          <p14:tracePt t="55380" x="9786938" y="3960813"/>
          <p14:tracePt t="55387" x="9931400" y="3935413"/>
          <p14:tracePt t="55396" x="10025063" y="3917950"/>
          <p14:tracePt t="55403" x="10153650" y="3857625"/>
          <p14:tracePt t="55412" x="10298113" y="3857625"/>
          <p14:tracePt t="55419" x="10390188" y="3832225"/>
          <p14:tracePt t="55427" x="10501313" y="3832225"/>
          <p14:tracePt t="55435" x="10594975" y="3832225"/>
          <p14:tracePt t="55444" x="10704513" y="3832225"/>
          <p14:tracePt t="55452" x="10874375" y="3832225"/>
          <p14:tracePt t="55459" x="11071225" y="3832225"/>
          <p14:tracePt t="55468" x="11249025" y="3832225"/>
          <p14:tracePt t="55475" x="11368088" y="3816350"/>
          <p14:tracePt t="55484" x="11461750" y="3781425"/>
          <p14:tracePt t="55491" x="11487150" y="3781425"/>
          <p14:tracePt t="55516" x="11385550" y="3781425"/>
          <p14:tracePt t="55524" x="11163300" y="3790950"/>
          <p14:tracePt t="55532" x="10985500" y="3781425"/>
          <p14:tracePt t="55725" x="10993438" y="3748088"/>
          <p14:tracePt t="55735" x="11079163" y="3730625"/>
          <p14:tracePt t="55741" x="11147425" y="3730625"/>
          <p14:tracePt t="55749" x="11172825" y="3687763"/>
          <p14:tracePt t="55756" x="11231563" y="3552825"/>
          <p14:tracePt t="55765" x="11249025" y="3517900"/>
          <p14:tracePt t="55772" x="11291888" y="3517900"/>
          <p14:tracePt t="55779" x="11307763" y="3517900"/>
          <p14:tracePt t="55788" x="11333163" y="3517900"/>
          <p14:tracePt t="55795" x="11342688" y="3527425"/>
          <p14:tracePt t="55804" x="11385550" y="3535363"/>
          <p14:tracePt t="55819" x="11393488" y="3535363"/>
          <p14:tracePt t="55827" x="11418888" y="3535363"/>
          <p14:tracePt t="55835" x="11452225" y="3535363"/>
          <p14:tracePt t="55844" x="11512550" y="3535363"/>
          <p14:tracePt t="55851" x="11596688" y="3535363"/>
          <p14:tracePt t="55860" x="11682413" y="3535363"/>
          <p14:tracePt t="55868" x="11801475" y="3535363"/>
          <p14:tracePt t="55884" x="11945938" y="3535363"/>
          <p14:tracePt t="55892" x="12039600" y="3535363"/>
          <p14:tracePt t="55899" x="12098338" y="3535363"/>
          <p14:tracePt t="55908" x="12149138" y="3535363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Stresory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3200" b="1" dirty="0" err="1">
                <a:solidFill>
                  <a:srgbClr val="FF0000"/>
                </a:solidFill>
              </a:rPr>
              <a:t>jakákoliv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endParaRPr lang="cs-CZ" sz="32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GB" sz="3200" b="1" dirty="0" err="1">
                <a:solidFill>
                  <a:srgbClr val="FF0000"/>
                </a:solidFill>
              </a:rPr>
              <a:t>látka</a:t>
            </a:r>
            <a:r>
              <a:rPr lang="en-GB" sz="3200" b="1" dirty="0">
                <a:solidFill>
                  <a:srgbClr val="FF0000"/>
                </a:solidFill>
              </a:rPr>
              <a:t>, </a:t>
            </a:r>
            <a:r>
              <a:rPr lang="en-GB" sz="3200" b="1" dirty="0" err="1">
                <a:solidFill>
                  <a:srgbClr val="FF0000"/>
                </a:solidFill>
              </a:rPr>
              <a:t>energie</a:t>
            </a:r>
            <a:r>
              <a:rPr lang="en-GB" sz="3200" b="1" dirty="0">
                <a:solidFill>
                  <a:srgbClr val="FF0000"/>
                </a:solidFill>
              </a:rPr>
              <a:t>, </a:t>
            </a:r>
            <a:r>
              <a:rPr lang="en-GB" sz="3200" b="1" dirty="0" err="1">
                <a:solidFill>
                  <a:srgbClr val="FF0000"/>
                </a:solidFill>
              </a:rPr>
              <a:t>informace</a:t>
            </a:r>
            <a:r>
              <a:rPr lang="en-GB" sz="3200" b="1" dirty="0">
                <a:solidFill>
                  <a:srgbClr val="FF0000"/>
                </a:solidFill>
              </a:rPr>
              <a:t>, </a:t>
            </a:r>
            <a:r>
              <a:rPr lang="en-GB" sz="3200" b="1" dirty="0" err="1">
                <a:solidFill>
                  <a:srgbClr val="FF0000"/>
                </a:solidFill>
              </a:rPr>
              <a:t>organismus</a:t>
            </a:r>
            <a:r>
              <a:rPr lang="en-GB" sz="3200" b="1" dirty="0">
                <a:solidFill>
                  <a:srgbClr val="FF0000"/>
                </a:solidFill>
              </a:rPr>
              <a:t>, </a:t>
            </a:r>
            <a:r>
              <a:rPr lang="en-GB" sz="3200" b="1" dirty="0" err="1">
                <a:solidFill>
                  <a:srgbClr val="FF0000"/>
                </a:solidFill>
              </a:rPr>
              <a:t>lidská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činnost</a:t>
            </a:r>
            <a:r>
              <a:rPr lang="en-GB" sz="3200" b="1" dirty="0">
                <a:solidFill>
                  <a:srgbClr val="FF0000"/>
                </a:solidFill>
              </a:rPr>
              <a:t>,</a:t>
            </a:r>
            <a:r>
              <a:rPr lang="cs-CZ" sz="3200" b="1" dirty="0">
                <a:solidFill>
                  <a:srgbClr val="FF0000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cs-CZ" sz="3200" b="1" dirty="0">
                <a:solidFill>
                  <a:srgbClr val="FF0000"/>
                </a:solidFill>
              </a:rPr>
              <a:t>které </a:t>
            </a:r>
            <a:r>
              <a:rPr lang="en-GB" sz="3200" b="1" dirty="0" err="1">
                <a:solidFill>
                  <a:srgbClr val="FF0000"/>
                </a:solidFill>
              </a:rPr>
              <a:t>svou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velikostí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nebo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trváním</a:t>
            </a:r>
            <a:endParaRPr lang="cs-CZ" sz="32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GB" sz="3200" b="1" dirty="0" err="1">
                <a:solidFill>
                  <a:srgbClr val="FF0000"/>
                </a:solidFill>
              </a:rPr>
              <a:t>překročí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endParaRPr lang="cs-CZ" sz="32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GB" sz="3200" b="1" dirty="0" err="1">
                <a:solidFill>
                  <a:srgbClr val="FF0000"/>
                </a:solidFill>
              </a:rPr>
              <a:t>kapacitu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homeostatických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mechanismů</a:t>
            </a:r>
            <a:r>
              <a:rPr lang="cs-CZ" sz="3200" b="1" dirty="0">
                <a:solidFill>
                  <a:srgbClr val="FF0000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cs-CZ" sz="3200" b="1" dirty="0">
                <a:solidFill>
                  <a:srgbClr val="FF0000"/>
                </a:solidFill>
              </a:rPr>
              <a:t>daného biosystému</a:t>
            </a:r>
          </a:p>
          <a:p>
            <a:pPr marL="0" indent="0" algn="ctr">
              <a:buNone/>
            </a:pPr>
            <a:r>
              <a:rPr lang="cs-CZ" sz="3200" b="1" dirty="0">
                <a:solidFill>
                  <a:srgbClr val="FF0000"/>
                </a:solidFill>
              </a:rPr>
              <a:t>a vedou k mobilizaci vnitřních rezerv a využívání </a:t>
            </a:r>
            <a:r>
              <a:rPr lang="cs-CZ" sz="3200" b="1" u="sng" dirty="0">
                <a:solidFill>
                  <a:srgbClr val="FF0000"/>
                </a:solidFill>
              </a:rPr>
              <a:t>abnormální</a:t>
            </a:r>
            <a:r>
              <a:rPr lang="cs-CZ" sz="3200" b="1" dirty="0">
                <a:solidFill>
                  <a:srgbClr val="FF0000"/>
                </a:solidFill>
              </a:rPr>
              <a:t> energie pro udržení systému</a:t>
            </a:r>
            <a:endParaRPr lang="en-GB" sz="32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6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4280146960"/>
      </p:ext>
    </p:extLst>
  </p:cSld>
  <p:clrMapOvr>
    <a:masterClrMapping/>
  </p:clrMapOvr>
  <p:transition advTm="42247"/>
  <p:extLst>
    <p:ext uri="{3A86A75C-4F4B-4683-9AE1-C65F6400EC91}">
      <p14:laserTraceLst xmlns:p14="http://schemas.microsoft.com/office/powerpoint/2010/main">
        <p14:tracePtLst>
          <p14:tracePt t="202" x="12014200" y="3254375"/>
          <p14:tracePt t="210" x="11895138" y="3238500"/>
          <p14:tracePt t="218" x="11801475" y="3238500"/>
          <p14:tracePt t="225" x="11682413" y="3195638"/>
          <p14:tracePt t="234" x="11588750" y="3178175"/>
          <p14:tracePt t="242" x="11444288" y="3160713"/>
          <p14:tracePt t="250" x="11350625" y="3135313"/>
          <p14:tracePt t="258" x="11231563" y="3119438"/>
          <p14:tracePt t="266" x="11112500" y="3076575"/>
          <p14:tracePt t="274" x="11018838" y="3059113"/>
          <p14:tracePt t="282" x="10891838" y="3016250"/>
          <p14:tracePt t="290" x="10798175" y="2982913"/>
          <p14:tracePt t="298" x="10653713" y="2957513"/>
          <p14:tracePt t="306" x="10552113" y="2897188"/>
          <p14:tracePt t="314" x="10467975" y="2897188"/>
          <p14:tracePt t="322" x="10442575" y="2889250"/>
          <p14:tracePt t="329" x="10374313" y="2871788"/>
          <p14:tracePt t="338" x="10348913" y="2871788"/>
          <p14:tracePt t="345" x="10298113" y="2855913"/>
          <p14:tracePt t="361" x="10288588" y="2838450"/>
          <p14:tracePt t="378" x="10271125" y="2830513"/>
          <p14:tracePt t="785" x="10280650" y="2830513"/>
          <p14:tracePt t="794" x="10288588" y="2846388"/>
          <p14:tracePt t="810" x="10306050" y="2855913"/>
          <p14:tracePt t="818" x="10356850" y="2855913"/>
          <p14:tracePt t="825" x="10467975" y="2855913"/>
          <p14:tracePt t="833" x="10585450" y="2897188"/>
          <p14:tracePt t="842" x="10637838" y="2897188"/>
          <p14:tracePt t="849" x="10739438" y="2897188"/>
          <p14:tracePt t="857" x="10756900" y="2897188"/>
          <p14:tracePt t="1066" x="10756900" y="2922588"/>
          <p14:tracePt t="1098" x="10782300" y="2906713"/>
          <p14:tracePt t="1203" x="10798175" y="2889250"/>
          <p14:tracePt t="1210" x="10798175" y="2881313"/>
          <p14:tracePt t="1217" x="10798175" y="2838450"/>
          <p14:tracePt t="1225" x="10798175" y="2752725"/>
          <p14:tracePt t="1234" x="10782300" y="2660650"/>
          <p14:tracePt t="1242" x="10764838" y="2566988"/>
          <p14:tracePt t="1249" x="10704513" y="2473325"/>
          <p14:tracePt t="1258" x="10645775" y="2319338"/>
          <p14:tracePt t="1265" x="10526713" y="2133600"/>
          <p14:tracePt t="1274" x="10390188" y="1979613"/>
          <p14:tracePt t="1281" x="10237788" y="1844675"/>
          <p14:tracePt t="1290" x="10050463" y="1682750"/>
          <p14:tracePt t="1298" x="9864725" y="1563688"/>
          <p14:tracePt t="1305" x="9601200" y="1419225"/>
          <p14:tracePt t="1314" x="9363075" y="1350963"/>
          <p14:tracePt t="1323" x="9158288" y="1257300"/>
          <p14:tracePt t="1331" x="8947150" y="1163638"/>
          <p14:tracePt t="1338" x="8828088" y="1104900"/>
          <p14:tracePt t="1345" x="8734425" y="1079500"/>
          <p14:tracePt t="1354" x="8640763" y="1062038"/>
          <p14:tracePt t="1362" x="8572500" y="1044575"/>
          <p14:tracePt t="1370" x="8504238" y="1011238"/>
          <p14:tracePt t="1378" x="8478838" y="993775"/>
          <p14:tracePt t="1385" x="8428038" y="985838"/>
          <p14:tracePt t="1394" x="8385175" y="968375"/>
          <p14:tracePt t="1402" x="8369300" y="968375"/>
          <p14:tracePt t="1442" x="8359775" y="952500"/>
          <p14:tracePt t="1450" x="8343900" y="942975"/>
          <p14:tracePt t="1466" x="8334375" y="942975"/>
          <p14:tracePt t="1474" x="8275638" y="942975"/>
          <p14:tracePt t="1482" x="8215313" y="925513"/>
          <p14:tracePt t="1490" x="8096250" y="925513"/>
          <p14:tracePt t="1498" x="8012113" y="925513"/>
          <p14:tracePt t="1505" x="7893050" y="925513"/>
          <p14:tracePt t="1514" x="7807325" y="925513"/>
          <p14:tracePt t="1522" x="7723188" y="925513"/>
          <p14:tracePt t="1530" x="7604125" y="925513"/>
          <p14:tracePt t="1538" x="7493000" y="925513"/>
          <p14:tracePt t="1545" x="7442200" y="925513"/>
          <p14:tracePt t="1554" x="7383463" y="925513"/>
          <p14:tracePt t="1561" x="7315200" y="925513"/>
          <p14:tracePt t="1570" x="7289800" y="925513"/>
          <p14:tracePt t="1578" x="7246938" y="925513"/>
          <p14:tracePt t="1585" x="7229475" y="925513"/>
          <p14:tracePt t="1634" x="7221538" y="925513"/>
          <p14:tracePt t="1642" x="7204075" y="925513"/>
          <p14:tracePt t="1650" x="7153275" y="909638"/>
          <p14:tracePt t="1658" x="6975475" y="892175"/>
          <p14:tracePt t="1665" x="6745288" y="841375"/>
          <p14:tracePt t="1674" x="6430963" y="798513"/>
          <p14:tracePt t="1682" x="6116638" y="773113"/>
          <p14:tracePt t="1690" x="5761038" y="722313"/>
          <p14:tracePt t="1698" x="5472113" y="671513"/>
          <p14:tracePt t="1705" x="5165725" y="646113"/>
          <p14:tracePt t="1715" x="4868863" y="552450"/>
          <p14:tracePt t="1722" x="4587875" y="527050"/>
          <p14:tracePt t="1731" x="4359275" y="484188"/>
          <p14:tracePt t="1737" x="4103688" y="484188"/>
          <p14:tracePt t="1745" x="3873500" y="458788"/>
          <p14:tracePt t="1754" x="3678238" y="458788"/>
          <p14:tracePt t="1761" x="3533775" y="458788"/>
          <p14:tracePt t="1770" x="3389313" y="458788"/>
          <p14:tracePt t="1778" x="3270250" y="441325"/>
          <p14:tracePt t="1786" x="3160713" y="441325"/>
          <p14:tracePt t="1795" x="3041650" y="415925"/>
          <p14:tracePt t="1802" x="2922588" y="415925"/>
          <p14:tracePt t="1810" x="2778125" y="415925"/>
          <p14:tracePt t="1818" x="2668588" y="415925"/>
          <p14:tracePt t="1825" x="2574925" y="415925"/>
          <p14:tracePt t="1834" x="2489200" y="415925"/>
          <p14:tracePt t="1842" x="2405063" y="415925"/>
          <p14:tracePt t="1849" x="2370138" y="415925"/>
          <p14:tracePt t="1858" x="2311400" y="415925"/>
          <p14:tracePt t="1865" x="2301875" y="415925"/>
          <p14:tracePt t="1874" x="2276475" y="415925"/>
          <p14:tracePt t="1890" x="2260600" y="415925"/>
          <p14:tracePt t="1898" x="2251075" y="415925"/>
          <p14:tracePt t="1906" x="2225675" y="425450"/>
          <p14:tracePt t="1914" x="2174875" y="425450"/>
          <p14:tracePt t="1922" x="2106613" y="458788"/>
          <p14:tracePt t="1930" x="2022475" y="458788"/>
          <p14:tracePt t="1938" x="1936750" y="458788"/>
          <p14:tracePt t="1945" x="1843088" y="458788"/>
          <p14:tracePt t="1954" x="1749425" y="476250"/>
          <p14:tracePt t="1965" x="1665288" y="476250"/>
          <p14:tracePt t="1972" x="1639888" y="492125"/>
          <p14:tracePt t="1981" x="1554163" y="492125"/>
          <p14:tracePt t="1988" x="1462088" y="492125"/>
          <p14:tracePt t="1997" x="1376363" y="492125"/>
          <p14:tracePt t="2002" x="1290638" y="492125"/>
          <p14:tracePt t="2010" x="1198563" y="492125"/>
          <p14:tracePt t="2018" x="1112838" y="492125"/>
          <p14:tracePt t="2025" x="1028700" y="492125"/>
          <p14:tracePt t="2034" x="985838" y="492125"/>
          <p14:tracePt t="2042" x="917575" y="492125"/>
          <p14:tracePt t="2050" x="892175" y="501650"/>
          <p14:tracePt t="2147" x="874713" y="501650"/>
          <p14:tracePt t="2164" x="815975" y="534988"/>
          <p14:tracePt t="2179" x="806450" y="544513"/>
          <p14:tracePt t="2195" x="790575" y="560388"/>
          <p14:tracePt t="2218" x="781050" y="560388"/>
          <p14:tracePt t="2226" x="773113" y="569913"/>
          <p14:tracePt t="2234" x="755650" y="585788"/>
          <p14:tracePt t="2250" x="747713" y="595313"/>
          <p14:tracePt t="2258" x="730250" y="603250"/>
          <p14:tracePt t="2266" x="704850" y="636588"/>
          <p14:tracePt t="2274" x="696913" y="646113"/>
          <p14:tracePt t="2283" x="679450" y="654050"/>
          <p14:tracePt t="2290" x="679450" y="714375"/>
          <p14:tracePt t="2298" x="671513" y="722313"/>
          <p14:tracePt t="2306" x="646113" y="765175"/>
          <p14:tracePt t="2314" x="646113" y="798513"/>
          <p14:tracePt t="2322" x="628650" y="823913"/>
          <p14:tracePt t="2330" x="611188" y="892175"/>
          <p14:tracePt t="2338" x="595313" y="952500"/>
          <p14:tracePt t="2346" x="560388" y="1028700"/>
          <p14:tracePt t="2354" x="544513" y="1112838"/>
          <p14:tracePt t="2361" x="527050" y="1206500"/>
          <p14:tracePt t="2370" x="501650" y="1300163"/>
          <p14:tracePt t="2378" x="450850" y="1376363"/>
          <p14:tracePt t="2386" x="450850" y="1401763"/>
          <p14:tracePt t="2395" x="433388" y="1470025"/>
          <p14:tracePt t="2402" x="415925" y="1512888"/>
          <p14:tracePt t="2410" x="415925" y="1563688"/>
          <p14:tracePt t="2418" x="382588" y="1606550"/>
          <p14:tracePt t="2426" x="382588" y="1631950"/>
          <p14:tracePt t="2434" x="373063" y="1649413"/>
          <p14:tracePt t="2442" x="373063" y="1657350"/>
          <p14:tracePt t="2450" x="373063" y="1682750"/>
          <p14:tracePt t="2458" x="357188" y="1716088"/>
          <p14:tracePt t="2474" x="357188" y="1758950"/>
          <p14:tracePt t="2482" x="357188" y="1766888"/>
          <p14:tracePt t="2490" x="357188" y="1793875"/>
          <p14:tracePt t="2498" x="357188" y="1827213"/>
          <p14:tracePt t="2506" x="347663" y="1852613"/>
          <p14:tracePt t="2515" x="347663" y="1895475"/>
          <p14:tracePt t="2522" x="347663" y="1911350"/>
          <p14:tracePt t="2530" x="347663" y="1938338"/>
          <p14:tracePt t="2538" x="347663" y="1979613"/>
          <p14:tracePt t="2546" x="347663" y="1997075"/>
          <p14:tracePt t="2554" x="314325" y="2022475"/>
          <p14:tracePt t="2561" x="314325" y="2047875"/>
          <p14:tracePt t="2570" x="314325" y="2073275"/>
          <p14:tracePt t="2579" x="314325" y="2098675"/>
          <p14:tracePt t="2586" x="314325" y="2133600"/>
          <p14:tracePt t="2595" x="314325" y="2141538"/>
          <p14:tracePt t="2602" x="314325" y="2200275"/>
          <p14:tracePt t="2611" x="314325" y="2243138"/>
          <p14:tracePt t="2618" x="314325" y="2268538"/>
          <p14:tracePt t="2626" x="314325" y="2311400"/>
          <p14:tracePt t="2634" x="314325" y="2344738"/>
          <p14:tracePt t="2642" x="314325" y="2430463"/>
          <p14:tracePt t="2650" x="314325" y="2489200"/>
          <p14:tracePt t="2658" x="314325" y="2574925"/>
          <p14:tracePt t="2666" x="314325" y="2660650"/>
          <p14:tracePt t="2674" x="314325" y="2693988"/>
          <p14:tracePt t="2682" x="314325" y="2778125"/>
          <p14:tracePt t="2690" x="314325" y="2838450"/>
          <p14:tracePt t="2698" x="314325" y="2922588"/>
          <p14:tracePt t="2706" x="314325" y="2982913"/>
          <p14:tracePt t="2715" x="314325" y="3051175"/>
          <p14:tracePt t="2722" x="314325" y="3076575"/>
          <p14:tracePt t="2730" x="314325" y="3119438"/>
          <p14:tracePt t="2738" x="314325" y="3170238"/>
          <p14:tracePt t="2745" x="296863" y="3211513"/>
          <p14:tracePt t="2754" x="296863" y="3279775"/>
          <p14:tracePt t="2762" x="288925" y="3322638"/>
          <p14:tracePt t="2770" x="288925" y="3373438"/>
          <p14:tracePt t="2779" x="288925" y="3398838"/>
          <p14:tracePt t="2786" x="288925" y="3441700"/>
          <p14:tracePt t="2796" x="288925" y="3459163"/>
          <p14:tracePt t="2802" x="288925" y="3467100"/>
          <p14:tracePt t="2810" x="288925" y="3492500"/>
          <p14:tracePt t="2890" x="288925" y="3502025"/>
          <p14:tracePt t="2898" x="288925" y="3517900"/>
          <p14:tracePt t="2906" x="288925" y="3560763"/>
          <p14:tracePt t="2914" x="288925" y="3568700"/>
          <p14:tracePt t="2922" x="288925" y="3594100"/>
          <p14:tracePt t="2929" x="288925" y="3611563"/>
          <p14:tracePt t="2938" x="288925" y="3636963"/>
          <p14:tracePt t="2946" x="288925" y="3662363"/>
          <p14:tracePt t="2954" x="306388" y="3705225"/>
          <p14:tracePt t="2962" x="306388" y="3738563"/>
          <p14:tracePt t="2970" x="322263" y="3798888"/>
          <p14:tracePt t="2980" x="339725" y="3892550"/>
          <p14:tracePt t="2986" x="407988" y="4019550"/>
          <p14:tracePt t="2996" x="425450" y="4113213"/>
          <p14:tracePt t="3002" x="466725" y="4283075"/>
          <p14:tracePt t="3012" x="466725" y="4402138"/>
          <p14:tracePt t="3019" x="534988" y="4605338"/>
          <p14:tracePt t="3026" x="560388" y="4810125"/>
          <p14:tracePt t="3034" x="646113" y="4987925"/>
          <p14:tracePt t="3042" x="696913" y="5167313"/>
          <p14:tracePt t="3051" x="755650" y="5319713"/>
          <p14:tracePt t="3058" x="806450" y="5489575"/>
          <p14:tracePt t="3067" x="892175" y="5641975"/>
          <p14:tracePt t="3074" x="985838" y="5854700"/>
          <p14:tracePt t="3083" x="1003300" y="5948363"/>
          <p14:tracePt t="3090" x="1062038" y="6042025"/>
          <p14:tracePt t="3098" x="1087438" y="6076950"/>
          <p14:tracePt t="3106" x="1104900" y="6102350"/>
          <p14:tracePt t="3115" x="1138238" y="6135688"/>
          <p14:tracePt t="3122" x="1147763" y="6143625"/>
          <p14:tracePt t="3130" x="1163638" y="6161088"/>
          <p14:tracePt t="3138" x="1189038" y="6203950"/>
          <p14:tracePt t="3145" x="1214438" y="6211888"/>
          <p14:tracePt t="3154" x="1282700" y="6272213"/>
          <p14:tracePt t="3162" x="1350963" y="6280150"/>
          <p14:tracePt t="3170" x="1401763" y="6297613"/>
          <p14:tracePt t="3178" x="1487488" y="6338888"/>
          <p14:tracePt t="3186" x="1554163" y="6348413"/>
          <p14:tracePt t="3195" x="1673225" y="6391275"/>
          <p14:tracePt t="3202" x="1776413" y="6432550"/>
          <p14:tracePt t="3210" x="1868488" y="6450013"/>
          <p14:tracePt t="3217" x="1954213" y="6467475"/>
          <p14:tracePt t="3226" x="2106613" y="6535738"/>
          <p14:tracePt t="3234" x="2251075" y="6551613"/>
          <p14:tracePt t="3242" x="2489200" y="6645275"/>
          <p14:tracePt t="3250" x="2693988" y="6670675"/>
          <p14:tracePt t="3258" x="2914650" y="6696075"/>
          <p14:tracePt t="3266" x="3178175" y="6738938"/>
          <p14:tracePt t="3274" x="3373438" y="6764338"/>
          <p14:tracePt t="3282" x="3636963" y="6807200"/>
          <p14:tracePt t="3290" x="3865563" y="6832600"/>
          <p14:tracePt t="3458" x="9023350" y="6850063"/>
          <p14:tracePt t="3465" x="9167813" y="6824663"/>
          <p14:tracePt t="3474" x="9269413" y="6764338"/>
          <p14:tracePt t="3481" x="9388475" y="6746875"/>
          <p14:tracePt t="3490" x="9507538" y="6731000"/>
          <p14:tracePt t="3498" x="9634538" y="6662738"/>
          <p14:tracePt t="3505" x="9728200" y="6645275"/>
          <p14:tracePt t="3514" x="9821863" y="6627813"/>
          <p14:tracePt t="3522" x="9940925" y="6586538"/>
          <p14:tracePt t="3530" x="10009188" y="6569075"/>
          <p14:tracePt t="3538" x="10034588" y="6551613"/>
          <p14:tracePt t="3545" x="10085388" y="6543675"/>
          <p14:tracePt t="3577" x="10093325" y="6526213"/>
          <p14:tracePt t="3585" x="10136188" y="6483350"/>
          <p14:tracePt t="3595" x="10212388" y="6432550"/>
          <p14:tracePt t="3602" x="10280650" y="6399213"/>
          <p14:tracePt t="3611" x="10433050" y="6305550"/>
          <p14:tracePt t="3618" x="10585450" y="6262688"/>
          <p14:tracePt t="3625" x="10704513" y="6221413"/>
          <p14:tracePt t="3634" x="10858500" y="6178550"/>
          <p14:tracePt t="3642" x="10952163" y="6118225"/>
          <p14:tracePt t="3649" x="11028363" y="6084888"/>
          <p14:tracePt t="3660" x="11087100" y="6067425"/>
          <p14:tracePt t="3667" x="11188700" y="6008688"/>
          <p14:tracePt t="3678" x="11282363" y="5991225"/>
          <p14:tracePt t="3682" x="11376025" y="5973763"/>
          <p14:tracePt t="3690" x="11469688" y="5915025"/>
          <p14:tracePt t="3698" x="11571288" y="5872163"/>
          <p14:tracePt t="3706" x="11614150" y="5846763"/>
          <p14:tracePt t="3714" x="11664950" y="5813425"/>
          <p14:tracePt t="3722" x="11690350" y="5795963"/>
          <p14:tracePt t="3730" x="11741150" y="5745163"/>
          <p14:tracePt t="3738" x="11776075" y="5719763"/>
          <p14:tracePt t="3745" x="11818938" y="5668963"/>
          <p14:tracePt t="3754" x="11852275" y="5641975"/>
          <p14:tracePt t="3761" x="11885613" y="5608638"/>
          <p14:tracePt t="3770" x="11895138" y="5600700"/>
          <p14:tracePt t="3786" x="11920538" y="5565775"/>
          <p14:tracePt t="3795" x="11920538" y="5557838"/>
          <p14:tracePt t="4283" x="11920538" y="5549900"/>
          <p14:tracePt t="4291" x="11903075" y="5549900"/>
          <p14:tracePt t="4298" x="11877675" y="5549900"/>
          <p14:tracePt t="4307" x="11852275" y="5549900"/>
          <p14:tracePt t="4314" x="11844338" y="5549900"/>
          <p14:tracePt t="4418" x="11818938" y="5549900"/>
          <p14:tracePt t="4738" x="11818938" y="5532438"/>
          <p14:tracePt t="4785" x="11818938" y="5507038"/>
          <p14:tracePt t="4794" x="11818938" y="5481638"/>
          <p14:tracePt t="4801" x="11818938" y="5395913"/>
          <p14:tracePt t="4811" x="11818938" y="5311775"/>
          <p14:tracePt t="4818" x="11758613" y="5157788"/>
          <p14:tracePt t="4826" x="11715750" y="4979988"/>
          <p14:tracePt t="4834" x="11596688" y="4741863"/>
          <p14:tracePt t="4842" x="11512550" y="4538663"/>
          <p14:tracePt t="4850" x="11418888" y="4410075"/>
          <p14:tracePt t="4858" x="11333163" y="4257675"/>
          <p14:tracePt t="4865" x="11266488" y="4105275"/>
          <p14:tracePt t="4874" x="11155363" y="3951288"/>
          <p14:tracePt t="4882" x="11079163" y="3849688"/>
          <p14:tracePt t="4890" x="10968038" y="3687763"/>
          <p14:tracePt t="4898" x="10858500" y="3560763"/>
          <p14:tracePt t="4905" x="10721975" y="3398838"/>
          <p14:tracePt t="4915" x="10509250" y="3186113"/>
          <p14:tracePt t="4922" x="10348913" y="3051175"/>
          <p14:tracePt t="4930" x="10194925" y="2940050"/>
          <p14:tracePt t="4938" x="9983788" y="2820988"/>
          <p14:tracePt t="4946" x="9796463" y="2686050"/>
          <p14:tracePt t="4954" x="9667875" y="2600325"/>
          <p14:tracePt t="4961" x="9575800" y="2557463"/>
          <p14:tracePt t="4970" x="9447213" y="2473325"/>
          <p14:tracePt t="4977" x="9371013" y="2397125"/>
          <p14:tracePt t="4985" x="9337675" y="2371725"/>
          <p14:tracePt t="4994" x="9251950" y="2336800"/>
          <p14:tracePt t="5002" x="9201150" y="2286000"/>
          <p14:tracePt t="5011" x="9124950" y="2227263"/>
          <p14:tracePt t="5018" x="9082088" y="2192338"/>
          <p14:tracePt t="5025" x="8963025" y="2116138"/>
          <p14:tracePt t="5034" x="8894763" y="2082800"/>
          <p14:tracePt t="5042" x="8793163" y="2022475"/>
          <p14:tracePt t="5049" x="8724900" y="1989138"/>
          <p14:tracePt t="5058" x="8691563" y="1963738"/>
          <p14:tracePt t="5065" x="8605838" y="1920875"/>
          <p14:tracePt t="5074" x="8555038" y="1895475"/>
          <p14:tracePt t="5081" x="8496300" y="1878013"/>
          <p14:tracePt t="5090" x="8445500" y="1860550"/>
          <p14:tracePt t="5098" x="8402638" y="1844675"/>
          <p14:tracePt t="5228" x="8369300" y="1819275"/>
          <p14:tracePt t="5236" x="8351838" y="1784350"/>
          <p14:tracePt t="5243" x="8351838" y="1741488"/>
          <p14:tracePt t="5250" x="8351838" y="1716088"/>
          <p14:tracePt t="5258" x="8351838" y="1649413"/>
          <p14:tracePt t="5266" x="8351838" y="1606550"/>
          <p14:tracePt t="5274" x="8351838" y="1555750"/>
          <p14:tracePt t="5282" x="8351838" y="1512888"/>
          <p14:tracePt t="5290" x="8351838" y="1504950"/>
          <p14:tracePt t="5298" x="8351838" y="1444625"/>
          <p14:tracePt t="5306" x="8351838" y="1419225"/>
          <p14:tracePt t="5314" x="8351838" y="1350963"/>
          <p14:tracePt t="5322" x="8326438" y="1308100"/>
          <p14:tracePt t="5330" x="8308975" y="1274763"/>
          <p14:tracePt t="5338" x="8308975" y="1266825"/>
          <p14:tracePt t="5346" x="8308975" y="1223963"/>
          <p14:tracePt t="5361" x="8308975" y="1216025"/>
          <p14:tracePt t="5651" x="8308975" y="1198563"/>
          <p14:tracePt t="5659" x="8369300" y="1198563"/>
          <p14:tracePt t="5666" x="8478838" y="1198563"/>
          <p14:tracePt t="5674" x="8564563" y="1198563"/>
          <p14:tracePt t="5682" x="8683625" y="1231900"/>
          <p14:tracePt t="5690" x="8861425" y="1257300"/>
          <p14:tracePt t="5698" x="9005888" y="1274763"/>
          <p14:tracePt t="5706" x="9124950" y="1292225"/>
          <p14:tracePt t="5714" x="9320213" y="1292225"/>
          <p14:tracePt t="5722" x="9472613" y="1333500"/>
          <p14:tracePt t="5730" x="9667875" y="1360488"/>
          <p14:tracePt t="5738" x="9872663" y="1401763"/>
          <p14:tracePt t="5745" x="10075863" y="1401763"/>
          <p14:tracePt t="5754" x="10280650" y="1470025"/>
          <p14:tracePt t="5761" x="10544175" y="1571625"/>
          <p14:tracePt t="5770" x="10739438" y="1614488"/>
          <p14:tracePt t="5778" x="10942638" y="1657350"/>
          <p14:tracePt t="5785" x="11096625" y="1725613"/>
          <p14:tracePt t="5794" x="11241088" y="1741488"/>
          <p14:tracePt t="5802" x="11418888" y="1809750"/>
          <p14:tracePt t="5811" x="11545888" y="1852613"/>
          <p14:tracePt t="5818" x="11606213" y="1852613"/>
          <p14:tracePt t="5825" x="11674475" y="1885950"/>
          <p14:tracePt t="5834" x="11707813" y="1903413"/>
          <p14:tracePt t="5842" x="11766550" y="1920875"/>
          <p14:tracePt t="5850" x="11801475" y="1920875"/>
          <p14:tracePt t="5861" x="11860213" y="1938338"/>
          <p14:tracePt t="5866" x="11928475" y="1971675"/>
          <p14:tracePt t="5874" x="12022138" y="1971675"/>
          <p14:tracePt t="5882" x="12090400" y="1989138"/>
          <p14:tracePt t="5890" x="12174538" y="1989138"/>
        </p14:tracePtLst>
      </p14:laserTraceLst>
    </p:ext>
  </p:extLs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Rozdělování půda – voda: K</a:t>
            </a:r>
            <a:r>
              <a:rPr lang="cs-CZ" baseline="-25000"/>
              <a:t>d</a:t>
            </a:r>
            <a:r>
              <a:rPr lang="cs-CZ"/>
              <a:t> a K</a:t>
            </a:r>
            <a:r>
              <a:rPr lang="cs-CZ" baseline="-25000"/>
              <a:t>OC</a:t>
            </a:r>
          </a:p>
        </p:txBody>
      </p:sp>
      <p:sp>
        <p:nvSpPr>
          <p:cNvPr id="951299" name="Rectangle 3"/>
          <p:cNvSpPr>
            <a:spLocks noGrp="1" noChangeArrowheads="1"/>
          </p:cNvSpPr>
          <p:nvPr>
            <p:ph idx="1"/>
          </p:nvPr>
        </p:nvSpPr>
        <p:spPr>
          <a:xfrm>
            <a:off x="406401" y="838200"/>
            <a:ext cx="11444817" cy="2097286"/>
          </a:xfrm>
        </p:spPr>
        <p:txBody>
          <a:bodyPr/>
          <a:lstStyle/>
          <a:p>
            <a:pPr eaLnBrk="1" hangingPunct="1">
              <a:defRPr/>
            </a:pPr>
            <a:r>
              <a:rPr lang="cs-CZ"/>
              <a:t>Kd hodnoty pro látky mají poměrně výrazný rozptyl, protože různé půdy mají různý obsah </a:t>
            </a:r>
            <a:r>
              <a:rPr lang="cs-CZ">
                <a:solidFill>
                  <a:srgbClr val="FFFF00"/>
                </a:solidFill>
              </a:rPr>
              <a:t>OM, který je zejména zodpovědný za sorpci</a:t>
            </a:r>
            <a:r>
              <a:rPr lang="cs-CZ"/>
              <a:t> </a:t>
            </a:r>
            <a:r>
              <a:rPr lang="en-US">
                <a:sym typeface="Wingdings" pitchFamily="2" charset="2"/>
              </a:rPr>
              <a:t></a:t>
            </a:r>
            <a:r>
              <a:rPr lang="cs-CZ">
                <a:sym typeface="Wingdings" pitchFamily="2" charset="2"/>
              </a:rPr>
              <a:t> </a:t>
            </a:r>
            <a:r>
              <a:rPr lang="cs-CZ"/>
              <a:t>rozdělovací koeficient se normalizuje na OC: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/>
              <a:t>				</a:t>
            </a:r>
            <a:r>
              <a:rPr lang="cs-CZ" b="1">
                <a:solidFill>
                  <a:srgbClr val="FFFF00"/>
                </a:solidFill>
              </a:rPr>
              <a:t>K</a:t>
            </a:r>
            <a:r>
              <a:rPr lang="cs-CZ" b="1" baseline="-25000">
                <a:solidFill>
                  <a:srgbClr val="FFFF00"/>
                </a:solidFill>
              </a:rPr>
              <a:t>OC</a:t>
            </a:r>
            <a:r>
              <a:rPr lang="cs-CZ" b="1">
                <a:solidFill>
                  <a:srgbClr val="FFFF00"/>
                </a:solidFill>
              </a:rPr>
              <a:t> = K</a:t>
            </a:r>
            <a:r>
              <a:rPr lang="cs-CZ" b="1" baseline="-25000">
                <a:solidFill>
                  <a:srgbClr val="FFFF00"/>
                </a:solidFill>
              </a:rPr>
              <a:t>d</a:t>
            </a:r>
            <a:r>
              <a:rPr lang="cs-CZ" b="1">
                <a:solidFill>
                  <a:srgbClr val="FFFF00"/>
                </a:solidFill>
              </a:rPr>
              <a:t> x f</a:t>
            </a:r>
            <a:r>
              <a:rPr lang="cs-CZ" b="1" baseline="-25000">
                <a:solidFill>
                  <a:srgbClr val="FFFF00"/>
                </a:solidFill>
              </a:rPr>
              <a:t>OC</a:t>
            </a:r>
          </a:p>
          <a:p>
            <a:pPr eaLnBrk="1" hangingPunct="1">
              <a:defRPr/>
            </a:pPr>
            <a:r>
              <a:rPr lang="cs-CZ"/>
              <a:t>opět ale poměrně velká variabilita v dostupných hodnotách, protože </a:t>
            </a:r>
            <a:r>
              <a:rPr lang="cs-CZ">
                <a:solidFill>
                  <a:srgbClr val="FFFF00"/>
                </a:solidFill>
              </a:rPr>
              <a:t>závisí na povaze organické hmoty</a:t>
            </a:r>
            <a:r>
              <a:rPr lang="cs-CZ"/>
              <a:t> a dalších faktorech</a:t>
            </a:r>
            <a:endParaRPr lang="cs-CZ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25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691"/>
    </mc:Choice>
    <mc:Fallback xmlns="">
      <p:transition spd="slow" advTm="145691"/>
    </mc:Fallback>
  </mc:AlternateContent>
  <p:extLst>
    <p:ext uri="{3A86A75C-4F4B-4683-9AE1-C65F6400EC91}">
      <p14:laserTraceLst xmlns:p14="http://schemas.microsoft.com/office/powerpoint/2010/main">
        <p14:tracePtLst>
          <p14:tracePt t="664" x="10050463" y="2778125"/>
          <p14:tracePt t="672" x="9786938" y="2701925"/>
          <p14:tracePt t="680" x="9558338" y="2608263"/>
          <p14:tracePt t="688" x="9328150" y="2566988"/>
          <p14:tracePt t="696" x="9091613" y="2498725"/>
          <p14:tracePt t="704" x="8912225" y="2430463"/>
          <p14:tracePt t="712" x="8716963" y="2430463"/>
          <p14:tracePt t="720" x="8564563" y="2362200"/>
          <p14:tracePt t="728" x="8385175" y="2319338"/>
          <p14:tracePt t="736" x="8181975" y="2252663"/>
          <p14:tracePt t="744" x="8062913" y="2235200"/>
          <p14:tracePt t="752" x="7910513" y="2166938"/>
          <p14:tracePt t="760" x="7799388" y="2166938"/>
          <p14:tracePt t="768" x="7680325" y="2149475"/>
          <p14:tracePt t="776" x="7586663" y="2133600"/>
          <p14:tracePt t="784" x="7493000" y="2108200"/>
          <p14:tracePt t="793" x="7383463" y="2108200"/>
          <p14:tracePt t="800" x="7256463" y="2073275"/>
          <p14:tracePt t="808" x="7170738" y="2073275"/>
          <p14:tracePt t="816" x="7026275" y="2073275"/>
          <p14:tracePt t="824" x="6942138" y="2073275"/>
          <p14:tracePt t="832" x="6823075" y="2073275"/>
          <p14:tracePt t="840" x="6678613" y="2108200"/>
          <p14:tracePt t="848" x="6448425" y="2124075"/>
          <p14:tracePt t="856" x="6159500" y="2174875"/>
          <p14:tracePt t="864" x="5853113" y="2174875"/>
          <p14:tracePt t="872" x="5513388" y="2174875"/>
          <p14:tracePt t="880" x="5249863" y="2200275"/>
          <p14:tracePt t="888" x="5080000" y="2200275"/>
          <p14:tracePt t="896" x="4970463" y="2200275"/>
          <p14:tracePt t="904" x="4884738" y="2200275"/>
          <p14:tracePt t="912" x="4818063" y="2200275"/>
          <p14:tracePt t="920" x="4765675" y="2174875"/>
          <p14:tracePt t="1162" x="4775200" y="2174875"/>
          <p14:tracePt t="1169" x="4833938" y="2192338"/>
          <p14:tracePt t="1216" x="4843463" y="2192338"/>
          <p14:tracePt t="1224" x="4826000" y="2192338"/>
          <p14:tracePt t="1232" x="4783138" y="2174875"/>
          <p14:tracePt t="1240" x="4732338" y="2174875"/>
          <p14:tracePt t="1248" x="4689475" y="2159000"/>
          <p14:tracePt t="1257" x="4621213" y="2141538"/>
          <p14:tracePt t="1264" x="4529138" y="2124075"/>
          <p14:tracePt t="1272" x="4486275" y="2108200"/>
          <p14:tracePt t="1280" x="4435475" y="2090738"/>
          <p14:tracePt t="1288" x="4410075" y="2090738"/>
          <p14:tracePt t="1296" x="4400550" y="2082800"/>
          <p14:tracePt t="1312" x="4384675" y="2055813"/>
          <p14:tracePt t="1320" x="4375150" y="2047875"/>
          <p14:tracePt t="1336" x="4349750" y="2014538"/>
          <p14:tracePt t="1344" x="4332288" y="1971675"/>
          <p14:tracePt t="1352" x="4316413" y="1954213"/>
          <p14:tracePt t="1360" x="4273550" y="1946275"/>
          <p14:tracePt t="1368" x="4205288" y="1870075"/>
          <p14:tracePt t="1377" x="4137025" y="1835150"/>
          <p14:tracePt t="1384" x="4060825" y="1784350"/>
          <p14:tracePt t="1393" x="3967163" y="1741488"/>
          <p14:tracePt t="1400" x="3865563" y="1682750"/>
          <p14:tracePt t="1408" x="3771900" y="1649413"/>
          <p14:tracePt t="1416" x="3695700" y="1589088"/>
          <p14:tracePt t="1424" x="3627438" y="1571625"/>
          <p14:tracePt t="1432" x="3568700" y="1555750"/>
          <p14:tracePt t="1440" x="3533775" y="1530350"/>
          <p14:tracePt t="1448" x="3467100" y="1512888"/>
          <p14:tracePt t="1457" x="3406775" y="1512888"/>
          <p14:tracePt t="1464" x="3381375" y="1495425"/>
          <p14:tracePt t="1473" x="3297238" y="1495425"/>
          <p14:tracePt t="1480" x="3228975" y="1495425"/>
          <p14:tracePt t="1488" x="3143250" y="1495425"/>
          <p14:tracePt t="1496" x="3059113" y="1495425"/>
          <p14:tracePt t="1504" x="2914650" y="1495425"/>
          <p14:tracePt t="1512" x="2828925" y="1495425"/>
          <p14:tracePt t="1520" x="2684463" y="1495425"/>
          <p14:tracePt t="1528" x="2641600" y="1495425"/>
          <p14:tracePt t="1536" x="2506663" y="1495425"/>
          <p14:tracePt t="1544" x="2463800" y="1495425"/>
          <p14:tracePt t="1552" x="2395538" y="1495425"/>
          <p14:tracePt t="1560" x="2387600" y="1495425"/>
          <p14:tracePt t="1568" x="2362200" y="1495425"/>
          <p14:tracePt t="1626" x="2336800" y="1495425"/>
          <p14:tracePt t="1633" x="2319338" y="1495425"/>
          <p14:tracePt t="1642" x="2286000" y="1495425"/>
          <p14:tracePt t="1713" x="2268538" y="1504950"/>
          <p14:tracePt t="1722" x="2260600" y="1512888"/>
          <p14:tracePt t="1737" x="2243138" y="1538288"/>
          <p14:tracePt t="1745" x="2243138" y="1581150"/>
          <p14:tracePt t="1752" x="2208213" y="1631950"/>
          <p14:tracePt t="1761" x="2208213" y="1674813"/>
          <p14:tracePt t="1768" x="2200275" y="1725613"/>
          <p14:tracePt t="1776" x="2182813" y="1766888"/>
          <p14:tracePt t="1784" x="2182813" y="1819275"/>
          <p14:tracePt t="1793" x="2182813" y="1827213"/>
          <p14:tracePt t="1800" x="2182813" y="1870075"/>
          <p14:tracePt t="1808" x="2182813" y="1895475"/>
          <p14:tracePt t="1816" x="2182813" y="1938338"/>
          <p14:tracePt t="1824" x="2182813" y="1971675"/>
          <p14:tracePt t="1832" x="2182813" y="2014538"/>
          <p14:tracePt t="1840" x="2182813" y="2039938"/>
          <p14:tracePt t="1848" x="2182813" y="2055813"/>
          <p14:tracePt t="1857" x="2200275" y="2098675"/>
          <p14:tracePt t="1864" x="2235200" y="2124075"/>
          <p14:tracePt t="1873" x="2286000" y="2192338"/>
          <p14:tracePt t="1880" x="2293938" y="2209800"/>
          <p14:tracePt t="1888" x="2311400" y="2217738"/>
          <p14:tracePt t="1994" x="2311400" y="2200275"/>
          <p14:tracePt t="2010" x="2311400" y="2192338"/>
          <p14:tracePt t="2024" x="2311400" y="2166938"/>
          <p14:tracePt t="2040" x="2268538" y="2116138"/>
          <p14:tracePt t="2048" x="2251075" y="2090738"/>
          <p14:tracePt t="2057" x="2200275" y="2014538"/>
          <p14:tracePt t="2064" x="2192338" y="2005013"/>
          <p14:tracePt t="2073" x="2157413" y="1963738"/>
          <p14:tracePt t="2080" x="2132013" y="1938338"/>
          <p14:tracePt t="2088" x="2116138" y="1920875"/>
          <p14:tracePt t="2096" x="2090738" y="1895475"/>
          <p14:tracePt t="2105" x="2073275" y="1870075"/>
          <p14:tracePt t="2120" x="2065338" y="1852613"/>
          <p14:tracePt t="2128" x="2038350" y="1844675"/>
          <p14:tracePt t="2136" x="2022475" y="1827213"/>
          <p14:tracePt t="44506" x="2012950" y="1819275"/>
          <p14:tracePt t="44633" x="1987550" y="1819275"/>
          <p14:tracePt t="45297" x="1971675" y="1819275"/>
          <p14:tracePt t="48601" x="1962150" y="1801813"/>
          <p14:tracePt t="48632" x="1954213" y="1801813"/>
          <p14:tracePt t="48640" x="1868488" y="1741488"/>
          <p14:tracePt t="48648" x="1682750" y="1581150"/>
          <p14:tracePt t="48656" x="1409700" y="1401763"/>
          <p14:tracePt t="48664" x="935038" y="1069975"/>
          <p14:tracePt t="48672" x="322263" y="739775"/>
          <p14:tracePt t="49088" x="2073275" y="773113"/>
          <p14:tracePt t="49096" x="2633663" y="1530350"/>
          <p14:tracePt t="49105" x="3067050" y="2319338"/>
          <p14:tracePt t="49112" x="3652838" y="3238500"/>
          <p14:tracePt t="49120" x="4281488" y="4214813"/>
          <p14:tracePt t="49128" x="4800600" y="5337175"/>
          <p14:tracePt t="49136" x="5276850" y="6127750"/>
          <p14:tracePt t="49888" x="6278563" y="6492875"/>
          <p14:tracePt t="49896" x="6415088" y="6254750"/>
          <p14:tracePt t="49904" x="6508750" y="6102350"/>
          <p14:tracePt t="49912" x="6592888" y="5922963"/>
          <p14:tracePt t="49920" x="6661150" y="5795963"/>
          <p14:tracePt t="49928" x="6678613" y="5676900"/>
          <p14:tracePt t="49936" x="6678613" y="5591175"/>
          <p14:tracePt t="49944" x="6678613" y="5507038"/>
          <p14:tracePt t="49952" x="6678613" y="5413375"/>
          <p14:tracePt t="49960" x="6669088" y="5353050"/>
          <p14:tracePt t="49968" x="6635750" y="5251450"/>
          <p14:tracePt t="49976" x="6618288" y="5183188"/>
          <p14:tracePt t="49985" x="6559550" y="5091113"/>
          <p14:tracePt t="49992" x="6516688" y="4997450"/>
          <p14:tracePt t="50000" x="6430963" y="4894263"/>
          <p14:tracePt t="50008" x="6380163" y="4818063"/>
          <p14:tracePt t="50016" x="6346825" y="4784725"/>
          <p14:tracePt t="50024" x="6338888" y="4741863"/>
          <p14:tracePt t="50032" x="6286500" y="4708525"/>
          <p14:tracePt t="50040" x="6219825" y="4657725"/>
          <p14:tracePt t="50052" x="6142038" y="4597400"/>
          <p14:tracePt t="50056" x="6065838" y="4546600"/>
          <p14:tracePt t="50064" x="5997575" y="4486275"/>
          <p14:tracePt t="50072" x="5862638" y="4384675"/>
          <p14:tracePt t="50080" x="5786438" y="4308475"/>
          <p14:tracePt t="50088" x="5718175" y="4249738"/>
          <p14:tracePt t="50096" x="5649913" y="4121150"/>
          <p14:tracePt t="50104" x="5599113" y="4052888"/>
          <p14:tracePt t="50112" x="5513388" y="3951288"/>
          <p14:tracePt t="50121" x="5480050" y="3875088"/>
          <p14:tracePt t="50128" x="5429250" y="3806825"/>
          <p14:tracePt t="50136" x="5343525" y="3730625"/>
          <p14:tracePt t="50144" x="5241925" y="3594100"/>
          <p14:tracePt t="50152" x="5132388" y="3492500"/>
          <p14:tracePt t="50160" x="5029200" y="3390900"/>
          <p14:tracePt t="50168" x="4927600" y="3279775"/>
          <p14:tracePt t="50176" x="4826000" y="3178175"/>
          <p14:tracePt t="50185" x="4724400" y="3101975"/>
          <p14:tracePt t="50192" x="4638675" y="3016250"/>
          <p14:tracePt t="50200" x="4613275" y="2990850"/>
          <p14:tracePt t="50208" x="4562475" y="2940050"/>
          <p14:tracePt t="50216" x="4468813" y="2906713"/>
          <p14:tracePt t="50224" x="4435475" y="2871788"/>
          <p14:tracePt t="50232" x="4410075" y="2846388"/>
          <p14:tracePt t="50240" x="4359275" y="2813050"/>
          <p14:tracePt t="50248" x="4291013" y="2762250"/>
          <p14:tracePt t="50256" x="4240213" y="2711450"/>
          <p14:tracePt t="50264" x="4162425" y="2651125"/>
          <p14:tracePt t="50272" x="4121150" y="2608263"/>
          <p14:tracePt t="50280" x="4086225" y="2574925"/>
          <p14:tracePt t="50288" x="4070350" y="2549525"/>
          <p14:tracePt t="50296" x="4044950" y="2498725"/>
          <p14:tracePt t="50304" x="4010025" y="2447925"/>
          <p14:tracePt t="50312" x="3992563" y="2422525"/>
          <p14:tracePt t="50320" x="3959225" y="2354263"/>
          <p14:tracePt t="50328" x="3951288" y="2328863"/>
          <p14:tracePt t="50336" x="3933825" y="2293938"/>
          <p14:tracePt t="50344" x="3916363" y="2227263"/>
          <p14:tracePt t="50351" x="3883025" y="2159000"/>
          <p14:tracePt t="50360" x="3865563" y="2133600"/>
          <p14:tracePt t="50368" x="3848100" y="2065338"/>
          <p14:tracePt t="50376" x="3848100" y="2005013"/>
          <p14:tracePt t="50384" x="3832225" y="1971675"/>
          <p14:tracePt t="50392" x="3832225" y="1963738"/>
          <p14:tracePt t="50400" x="3806825" y="1903413"/>
          <p14:tracePt t="50408" x="3806825" y="1885950"/>
          <p14:tracePt t="50416" x="3806825" y="1860550"/>
          <p14:tracePt t="50424" x="3806825" y="1852613"/>
          <p14:tracePt t="50432" x="3806825" y="1844675"/>
          <p14:tracePt t="50440" x="3806825" y="1801813"/>
          <p14:tracePt t="50448" x="3806825" y="1784350"/>
          <p14:tracePt t="50456" x="3806825" y="1776413"/>
          <p14:tracePt t="50464" x="3822700" y="1758950"/>
          <p14:tracePt t="50472" x="3822700" y="1733550"/>
          <p14:tracePt t="50480" x="3832225" y="1708150"/>
          <p14:tracePt t="50496" x="3865563" y="1674813"/>
          <p14:tracePt t="50505" x="3865563" y="1665288"/>
          <p14:tracePt t="50512" x="3873500" y="1657350"/>
          <p14:tracePt t="50520" x="3890963" y="1631950"/>
          <p14:tracePt t="50544" x="3900488" y="1614488"/>
          <p14:tracePt t="50560" x="3933825" y="1589088"/>
          <p14:tracePt t="50568" x="3941763" y="1589088"/>
          <p14:tracePt t="50576" x="3959225" y="1589088"/>
          <p14:tracePt t="50585" x="3984625" y="1589088"/>
          <p14:tracePt t="50592" x="4010025" y="1589088"/>
          <p14:tracePt t="50600" x="4070350" y="1589088"/>
          <p14:tracePt t="50608" x="4095750" y="1589088"/>
          <p14:tracePt t="50616" x="4162425" y="1589088"/>
          <p14:tracePt t="50624" x="4205288" y="1589088"/>
          <p14:tracePt t="50632" x="4222750" y="1589088"/>
          <p14:tracePt t="50664" x="4230688" y="1589088"/>
          <p14:tracePt t="50672" x="4291013" y="1589088"/>
          <p14:tracePt t="50680" x="4316413" y="1606550"/>
          <p14:tracePt t="50688" x="4332288" y="1639888"/>
          <p14:tracePt t="50696" x="4341813" y="1649413"/>
          <p14:tracePt t="50802" x="4359275" y="1665288"/>
          <p14:tracePt t="51090" x="4349750" y="1665288"/>
          <p14:tracePt t="51097" x="4341813" y="1657350"/>
          <p14:tracePt t="51112" x="4316413" y="1649413"/>
          <p14:tracePt t="51128" x="4298950" y="1649413"/>
          <p14:tracePt t="51144" x="4291013" y="1649413"/>
          <p14:tracePt t="51160" x="4265613" y="1649413"/>
          <p14:tracePt t="51168" x="4248150" y="1649413"/>
          <p14:tracePt t="51176" x="4214813" y="1665288"/>
          <p14:tracePt t="51185" x="4197350" y="1674813"/>
          <p14:tracePt t="51192" x="4171950" y="1690688"/>
          <p14:tracePt t="51200" x="4137025" y="1716088"/>
          <p14:tracePt t="51216" x="4129088" y="1733550"/>
          <p14:tracePt t="51224" x="4129088" y="1741488"/>
          <p14:tracePt t="51232" x="4111625" y="1784350"/>
          <p14:tracePt t="51240" x="4103688" y="1801813"/>
          <p14:tracePt t="51248" x="4086225" y="1835150"/>
          <p14:tracePt t="51256" x="4060825" y="1870075"/>
          <p14:tracePt t="51264" x="4044950" y="1878013"/>
          <p14:tracePt t="51272" x="4035425" y="1895475"/>
          <p14:tracePt t="51281" x="4010025" y="1938338"/>
          <p14:tracePt t="51328" x="3992563" y="1946275"/>
          <p14:tracePt t="51344" x="3951288" y="2030413"/>
          <p14:tracePt t="51360" x="3933825" y="2073275"/>
          <p14:tracePt t="51376" x="3933825" y="2090738"/>
          <p14:tracePt t="51385" x="3933825" y="2098675"/>
          <p14:tracePt t="51392" x="3933825" y="2141538"/>
          <p14:tracePt t="51401" x="3933825" y="2149475"/>
          <p14:tracePt t="51416" x="3933825" y="2166938"/>
          <p14:tracePt t="51424" x="3933825" y="2192338"/>
          <p14:tracePt t="51432" x="3933825" y="2200275"/>
          <p14:tracePt t="51440" x="3933825" y="2217738"/>
          <p14:tracePt t="51448" x="3933825" y="2252663"/>
          <p14:tracePt t="51464" x="3933825" y="2268538"/>
          <p14:tracePt t="51472" x="3967163" y="2311400"/>
          <p14:tracePt t="51480" x="3976688" y="2319338"/>
          <p14:tracePt t="51489" x="3992563" y="2336800"/>
          <p14:tracePt t="51496" x="4017963" y="2362200"/>
          <p14:tracePt t="51505" x="4044950" y="2379663"/>
          <p14:tracePt t="51512" x="4095750" y="2379663"/>
          <p14:tracePt t="51520" x="4121150" y="2405063"/>
          <p14:tracePt t="51528" x="4162425" y="2405063"/>
          <p14:tracePt t="51536" x="4197350" y="2405063"/>
          <p14:tracePt t="51544" x="4240213" y="2405063"/>
          <p14:tracePt t="51552" x="4324350" y="2405063"/>
          <p14:tracePt t="51560" x="4410075" y="2405063"/>
          <p14:tracePt t="51569" x="4503738" y="2405063"/>
          <p14:tracePt t="51576" x="4562475" y="2397125"/>
          <p14:tracePt t="51585" x="4638675" y="2362200"/>
          <p14:tracePt t="51592" x="4706938" y="2311400"/>
          <p14:tracePt t="51600" x="4775200" y="2268538"/>
          <p14:tracePt t="51608" x="4826000" y="2243138"/>
          <p14:tracePt t="51616" x="4859338" y="2227263"/>
          <p14:tracePt t="51624" x="4868863" y="2217738"/>
          <p14:tracePt t="51640" x="4876800" y="2184400"/>
          <p14:tracePt t="51649" x="4910138" y="2159000"/>
          <p14:tracePt t="51656" x="4910138" y="2141538"/>
          <p14:tracePt t="51664" x="4927600" y="2090738"/>
          <p14:tracePt t="51672" x="4927600" y="2073275"/>
          <p14:tracePt t="51680" x="4927600" y="2022475"/>
          <p14:tracePt t="51689" x="4927600" y="1971675"/>
          <p14:tracePt t="51696" x="4927600" y="1946275"/>
          <p14:tracePt t="51705" x="4927600" y="1903413"/>
          <p14:tracePt t="51712" x="4919663" y="1870075"/>
          <p14:tracePt t="51720" x="4902200" y="1827213"/>
          <p14:tracePt t="51728" x="4902200" y="1809750"/>
          <p14:tracePt t="51736" x="4902200" y="1784350"/>
          <p14:tracePt t="51744" x="4902200" y="1758950"/>
          <p14:tracePt t="51752" x="4884738" y="1733550"/>
          <p14:tracePt t="51768" x="4876800" y="1700213"/>
          <p14:tracePt t="51776" x="4876800" y="1690688"/>
          <p14:tracePt t="51784" x="4859338" y="1682750"/>
          <p14:tracePt t="51792" x="4851400" y="1665288"/>
          <p14:tracePt t="51800" x="4826000" y="1657350"/>
          <p14:tracePt t="51808" x="4775200" y="1639888"/>
          <p14:tracePt t="51816" x="4706938" y="1606550"/>
          <p14:tracePt t="51824" x="4613275" y="1589088"/>
          <p14:tracePt t="51832" x="4570413" y="1589088"/>
          <p14:tracePt t="51840" x="4503738" y="1571625"/>
          <p14:tracePt t="51848" x="4460875" y="1571625"/>
          <p14:tracePt t="51856" x="4435475" y="1571625"/>
          <p14:tracePt t="51864" x="4392613" y="1571625"/>
          <p14:tracePt t="51945" x="4375150" y="1571625"/>
          <p14:tracePt t="51954" x="4349750" y="1571625"/>
          <p14:tracePt t="51962" x="4291013" y="1571625"/>
          <p14:tracePt t="51971" x="4222750" y="1571625"/>
          <p14:tracePt t="51978" x="4214813" y="1571625"/>
          <p14:tracePt t="51986" x="4171950" y="1571625"/>
          <p14:tracePt t="52032" x="4162425" y="1571625"/>
          <p14:tracePt t="52041" x="4146550" y="1571625"/>
          <p14:tracePt t="52057" x="4137025" y="1571625"/>
          <p14:tracePt t="52064" x="4095750" y="1589088"/>
          <p14:tracePt t="52073" x="4078288" y="1614488"/>
          <p14:tracePt t="52080" x="4078288" y="1649413"/>
          <p14:tracePt t="52088" x="4060825" y="1674813"/>
          <p14:tracePt t="52096" x="4052888" y="1682750"/>
          <p14:tracePt t="52104" x="4035425" y="1725613"/>
          <p14:tracePt t="52112" x="4027488" y="1741488"/>
          <p14:tracePt t="52121" x="4010025" y="1751013"/>
          <p14:tracePt t="52177" x="4010025" y="1776413"/>
          <p14:tracePt t="52186" x="4010025" y="1793875"/>
          <p14:tracePt t="52193" x="4010025" y="1819275"/>
          <p14:tracePt t="52202" x="4010025" y="1844675"/>
          <p14:tracePt t="52209" x="4010025" y="1870075"/>
          <p14:tracePt t="52218" x="4010025" y="1895475"/>
          <p14:tracePt t="52226" x="4010025" y="1946275"/>
          <p14:tracePt t="52233" x="4010025" y="1989138"/>
          <p14:tracePt t="52242" x="4017963" y="1997075"/>
          <p14:tracePt t="52249" x="4027488" y="2022475"/>
          <p14:tracePt t="52257" x="4044950" y="2073275"/>
          <p14:tracePt t="52265" x="4060825" y="2082800"/>
          <p14:tracePt t="52273" x="4060825" y="2098675"/>
          <p14:tracePt t="52281" x="4086225" y="2124075"/>
          <p14:tracePt t="52289" x="4086225" y="2133600"/>
          <p14:tracePt t="52297" x="4095750" y="2166938"/>
          <p14:tracePt t="52313" x="4111625" y="2192338"/>
          <p14:tracePt t="52320" x="4129088" y="2200275"/>
          <p14:tracePt t="52329" x="4137025" y="2235200"/>
          <p14:tracePt t="52337" x="4154488" y="2243138"/>
          <p14:tracePt t="52354" x="4162425" y="2252663"/>
          <p14:tracePt t="52417" x="4171950" y="2268538"/>
          <p14:tracePt t="52465" x="4197350" y="2268538"/>
          <p14:tracePt t="52473" x="4214813" y="2268538"/>
          <p14:tracePt t="52481" x="4222750" y="2268538"/>
          <p14:tracePt t="52497" x="4248150" y="2268538"/>
          <p14:tracePt t="52505" x="4281488" y="2260600"/>
          <p14:tracePt t="52513" x="4291013" y="2252663"/>
          <p14:tracePt t="52520" x="4332288" y="2235200"/>
          <p14:tracePt t="52529" x="4367213" y="2200275"/>
          <p14:tracePt t="52537" x="4375150" y="2192338"/>
          <p14:tracePt t="52545" x="4384675" y="2184400"/>
          <p14:tracePt t="52554" x="4400550" y="2166938"/>
          <p14:tracePt t="52561" x="4425950" y="2141538"/>
          <p14:tracePt t="52572" x="4435475" y="2133600"/>
          <p14:tracePt t="52579" x="4451350" y="2116138"/>
          <p14:tracePt t="52589" x="4476750" y="2055813"/>
          <p14:tracePt t="52601" x="4494213" y="2047875"/>
          <p14:tracePt t="52609" x="4494213" y="2022475"/>
          <p14:tracePt t="52618" x="4503738" y="2005013"/>
          <p14:tracePt t="52626" x="4503738" y="1997075"/>
          <p14:tracePt t="52634" x="4503738" y="1979613"/>
          <p14:tracePt t="52642" x="4503738" y="1954213"/>
          <p14:tracePt t="52648" x="4503738" y="1946275"/>
          <p14:tracePt t="52657" x="4503738" y="1938338"/>
          <p14:tracePt t="52665" x="4503738" y="1920875"/>
          <p14:tracePt t="52674" x="4503738" y="1895475"/>
          <p14:tracePt t="52682" x="4503738" y="1885950"/>
          <p14:tracePt t="52689" x="4503738" y="1870075"/>
          <p14:tracePt t="52696" x="4503738" y="1860550"/>
          <p14:tracePt t="52714" x="4503738" y="1835150"/>
          <p14:tracePt t="52729" x="4503738" y="1819275"/>
          <p14:tracePt t="52736" x="4486275" y="1793875"/>
          <p14:tracePt t="52755" x="4468813" y="1751013"/>
          <p14:tracePt t="52772" x="4460875" y="1733550"/>
          <p14:tracePt t="52788" x="4443413" y="1725613"/>
          <p14:tracePt t="52793" x="4435475" y="1725613"/>
          <p14:tracePt t="52803" x="4425950" y="1708150"/>
          <p14:tracePt t="52811" x="4410075" y="1708150"/>
          <p14:tracePt t="52819" x="4400550" y="1708150"/>
          <p14:tracePt t="52825" x="4375150" y="1708150"/>
          <p14:tracePt t="52832" x="4341813" y="1708150"/>
          <p14:tracePt t="52842" x="4298950" y="1708150"/>
          <p14:tracePt t="52922" x="4291013" y="1708150"/>
          <p14:tracePt t="52929" x="4265613" y="1708150"/>
          <p14:tracePt t="52937" x="4197350" y="1708150"/>
          <p14:tracePt t="52945" x="4154488" y="1708150"/>
          <p14:tracePt t="52955" x="4137025" y="1708150"/>
          <p14:tracePt t="52961" x="4129088" y="1708150"/>
          <p14:tracePt t="53362" x="4121150" y="1708150"/>
          <p14:tracePt t="53371" x="4060825" y="1682750"/>
          <p14:tracePt t="53379" x="4010025" y="1682750"/>
          <p14:tracePt t="53387" x="3984625" y="1682750"/>
          <p14:tracePt t="53392" x="3941763" y="1682750"/>
          <p14:tracePt t="53401" x="3908425" y="1665288"/>
          <p14:tracePt t="53408" x="3900488" y="1665288"/>
          <p14:tracePt t="53416" x="3840163" y="1665288"/>
          <p14:tracePt t="53424" x="3814763" y="1665288"/>
          <p14:tracePt t="53432" x="3771900" y="1665288"/>
          <p14:tracePt t="53440" x="3703638" y="1665288"/>
          <p14:tracePt t="53449" x="3678238" y="1674813"/>
          <p14:tracePt t="53457" x="3594100" y="1674813"/>
          <p14:tracePt t="53465" x="3551238" y="1674813"/>
          <p14:tracePt t="53473" x="3517900" y="1690688"/>
          <p14:tracePt t="53480" x="3492500" y="1690688"/>
          <p14:tracePt t="53489" x="3482975" y="1690688"/>
          <p14:tracePt t="53496" x="3467100" y="1690688"/>
          <p14:tracePt t="53512" x="3457575" y="1700213"/>
          <p14:tracePt t="53528" x="3432175" y="1700213"/>
          <p14:tracePt t="53536" x="3414713" y="1700213"/>
          <p14:tracePt t="53714" x="3406775" y="1700213"/>
          <p14:tracePt t="53723" x="3348038" y="1716088"/>
          <p14:tracePt t="53730" x="3322638" y="1716088"/>
          <p14:tracePt t="53737" x="3270250" y="1751013"/>
          <p14:tracePt t="53744" x="3262313" y="1758950"/>
          <p14:tracePt t="53752" x="3219450" y="1758950"/>
          <p14:tracePt t="53760" x="3211513" y="1766888"/>
          <p14:tracePt t="53776" x="3194050" y="1766888"/>
          <p14:tracePt t="53808" x="3186113" y="1766888"/>
          <p14:tracePt t="53816" x="3160713" y="1766888"/>
          <p14:tracePt t="53832" x="3143250" y="1766888"/>
          <p14:tracePt t="53840" x="3117850" y="1784350"/>
          <p14:tracePt t="53848" x="3092450" y="1784350"/>
          <p14:tracePt t="53856" x="3059113" y="1819275"/>
          <p14:tracePt t="53864" x="3049588" y="1819275"/>
          <p14:tracePt t="53938" x="3041650" y="1827213"/>
          <p14:tracePt t="53945" x="3016250" y="1844675"/>
          <p14:tracePt t="53970" x="3016250" y="1870075"/>
          <p14:tracePt t="53978" x="3016250" y="1878013"/>
          <p14:tracePt t="53985" x="3016250" y="1895475"/>
          <p14:tracePt t="53992" x="3016250" y="1903413"/>
          <p14:tracePt t="54000" x="3016250" y="1946275"/>
          <p14:tracePt t="54008" x="3016250" y="1954213"/>
          <p14:tracePt t="54016" x="3016250" y="1997075"/>
          <p14:tracePt t="54024" x="3016250" y="2005013"/>
          <p14:tracePt t="54032" x="3016250" y="2065338"/>
          <p14:tracePt t="54040" x="3016250" y="2090738"/>
          <p14:tracePt t="54052" x="3016250" y="2141538"/>
          <p14:tracePt t="54056" x="3016250" y="2166938"/>
          <p14:tracePt t="54064" x="3016250" y="2174875"/>
          <p14:tracePt t="54073" x="3033713" y="2192338"/>
          <p14:tracePt t="54096" x="3033713" y="2200275"/>
          <p14:tracePt t="54105" x="3041650" y="2217738"/>
          <p14:tracePt t="54112" x="3049588" y="2227263"/>
          <p14:tracePt t="54121" x="3067050" y="2235200"/>
          <p14:tracePt t="54136" x="3074988" y="2252663"/>
          <p14:tracePt t="54160" x="3092450" y="2252663"/>
          <p14:tracePt t="54168" x="3117850" y="2278063"/>
          <p14:tracePt t="54176" x="3127375" y="2278063"/>
          <p14:tracePt t="54185" x="3152775" y="2278063"/>
          <p14:tracePt t="54192" x="3219450" y="2293938"/>
          <p14:tracePt t="54201" x="3228975" y="2293938"/>
          <p14:tracePt t="54208" x="3262313" y="2311400"/>
          <p14:tracePt t="54217" x="3287713" y="2319338"/>
          <p14:tracePt t="54224" x="3338513" y="2354263"/>
          <p14:tracePt t="54232" x="3348038" y="2354263"/>
          <p14:tracePt t="54240" x="3355975" y="2354263"/>
          <p14:tracePt t="54249" x="3389313" y="2371725"/>
          <p14:tracePt t="54256" x="3398838" y="2371725"/>
          <p14:tracePt t="54264" x="3424238" y="2371725"/>
          <p14:tracePt t="54272" x="3432175" y="2379663"/>
          <p14:tracePt t="54280" x="3467100" y="2379663"/>
          <p14:tracePt t="54288" x="3492500" y="2379663"/>
          <p14:tracePt t="54296" x="3500438" y="2379663"/>
          <p14:tracePt t="54305" x="3543300" y="2379663"/>
          <p14:tracePt t="54312" x="3568700" y="2379663"/>
          <p14:tracePt t="54320" x="3611563" y="2379663"/>
          <p14:tracePt t="54328" x="3644900" y="2354263"/>
          <p14:tracePt t="54336" x="3670300" y="2354263"/>
          <p14:tracePt t="54344" x="3695700" y="2354263"/>
          <p14:tracePt t="54352" x="3729038" y="2344738"/>
          <p14:tracePt t="54361" x="3756025" y="2344738"/>
          <p14:tracePt t="54369" x="3781425" y="2328863"/>
          <p14:tracePt t="54376" x="3814763" y="2311400"/>
          <p14:tracePt t="54385" x="3857625" y="2286000"/>
          <p14:tracePt t="54392" x="3873500" y="2268538"/>
          <p14:tracePt t="54402" x="3900488" y="2260600"/>
          <p14:tracePt t="54417" x="3925888" y="2243138"/>
          <p14:tracePt t="54432" x="3941763" y="2227263"/>
          <p14:tracePt t="54440" x="3951288" y="2200275"/>
          <p14:tracePt t="54448" x="4002088" y="2174875"/>
          <p14:tracePt t="54456" x="4010025" y="2159000"/>
          <p14:tracePt t="54464" x="4044950" y="2116138"/>
          <p14:tracePt t="54473" x="4052888" y="2108200"/>
          <p14:tracePt t="54480" x="4052888" y="2082800"/>
          <p14:tracePt t="54488" x="4086225" y="2030413"/>
          <p14:tracePt t="54496" x="4086225" y="1989138"/>
          <p14:tracePt t="54505" x="4121150" y="1938338"/>
          <p14:tracePt t="54512" x="4121150" y="1895475"/>
          <p14:tracePt t="54521" x="4121150" y="1852613"/>
          <p14:tracePt t="54528" x="4121150" y="1835150"/>
          <p14:tracePt t="54536" x="4121150" y="1793875"/>
          <p14:tracePt t="54544" x="4121150" y="1766888"/>
          <p14:tracePt t="54552" x="4121150" y="1725613"/>
          <p14:tracePt t="54561" x="4111625" y="1690688"/>
          <p14:tracePt t="54569" x="4103688" y="1682750"/>
          <p14:tracePt t="54576" x="4060825" y="1657350"/>
          <p14:tracePt t="54585" x="4027488" y="1622425"/>
          <p14:tracePt t="54592" x="3992563" y="1597025"/>
          <p14:tracePt t="54602" x="3951288" y="1563688"/>
          <p14:tracePt t="54616" x="3916363" y="1546225"/>
          <p14:tracePt t="54624" x="3908425" y="1546225"/>
          <p14:tracePt t="54632" x="3883025" y="1546225"/>
          <p14:tracePt t="54640" x="3822700" y="1546225"/>
          <p14:tracePt t="54648" x="3756025" y="1530350"/>
          <p14:tracePt t="54656" x="3670300" y="1530350"/>
          <p14:tracePt t="54664" x="3576638" y="1530350"/>
          <p14:tracePt t="54672" x="3492500" y="1530350"/>
          <p14:tracePt t="54680" x="3449638" y="1530350"/>
          <p14:tracePt t="54689" x="3414713" y="1530350"/>
          <p14:tracePt t="54696" x="3406775" y="1530350"/>
          <p14:tracePt t="54721" x="3398838" y="1530350"/>
          <p14:tracePt t="54728" x="3373438" y="1530350"/>
          <p14:tracePt t="54760" x="3355975" y="1530350"/>
          <p14:tracePt t="54768" x="3330575" y="1530350"/>
          <p14:tracePt t="54776" x="3305175" y="1530350"/>
          <p14:tracePt t="54785" x="3287713" y="1530350"/>
          <p14:tracePt t="54824" x="3279775" y="1530350"/>
          <p14:tracePt t="54832" x="3270250" y="1530350"/>
          <p14:tracePt t="54840" x="3244850" y="1530350"/>
          <p14:tracePt t="54856" x="3211513" y="1555750"/>
          <p14:tracePt t="54864" x="3203575" y="1563688"/>
          <p14:tracePt t="54872" x="3203575" y="1606550"/>
          <p14:tracePt t="54880" x="3186113" y="1614488"/>
          <p14:tracePt t="54889" x="3160713" y="1657350"/>
          <p14:tracePt t="54912" x="3160713" y="1674813"/>
          <p14:tracePt t="54920" x="3160713" y="1682750"/>
          <p14:tracePt t="54928" x="3160713" y="1700213"/>
          <p14:tracePt t="54936" x="3160713" y="1708150"/>
          <p14:tracePt t="54944" x="3160713" y="1733550"/>
          <p14:tracePt t="54952" x="3160713" y="1741488"/>
          <p14:tracePt t="54961" x="3160713" y="1776413"/>
          <p14:tracePt t="54969" x="3160713" y="1819275"/>
          <p14:tracePt t="54976" x="3160713" y="1827213"/>
          <p14:tracePt t="54985" x="3160713" y="1870075"/>
          <p14:tracePt t="54992" x="3160713" y="1878013"/>
          <p14:tracePt t="55002" x="3178175" y="1911350"/>
          <p14:tracePt t="55008" x="3194050" y="1954213"/>
          <p14:tracePt t="55024" x="3203575" y="1971675"/>
          <p14:tracePt t="55032" x="3219450" y="1979613"/>
          <p14:tracePt t="55052" x="3228975" y="1989138"/>
          <p14:tracePt t="55064" x="3236913" y="2005013"/>
          <p14:tracePt t="55073" x="3254375" y="2014538"/>
          <p14:tracePt t="55080" x="3279775" y="2039938"/>
          <p14:tracePt t="55096" x="3287713" y="2055813"/>
          <p14:tracePt t="55105" x="3305175" y="2065338"/>
          <p14:tracePt t="55120" x="3305175" y="2090738"/>
          <p14:tracePt t="55144" x="3313113" y="2108200"/>
          <p14:tracePt t="55160" x="3330575" y="2116138"/>
          <p14:tracePt t="55176" x="3338513" y="2116138"/>
          <p14:tracePt t="55217" x="3355975" y="2116138"/>
          <p14:tracePt t="55225" x="3363913" y="2116138"/>
          <p14:tracePt t="55233" x="3406775" y="2116138"/>
          <p14:tracePt t="55241" x="3414713" y="2116138"/>
          <p14:tracePt t="55257" x="3441700" y="2141538"/>
          <p14:tracePt t="55265" x="3457575" y="2141538"/>
          <p14:tracePt t="55281" x="3467100" y="2141538"/>
          <p14:tracePt t="55289" x="3482975" y="2141538"/>
          <p14:tracePt t="55297" x="3492500" y="2141538"/>
          <p14:tracePt t="55305" x="3517900" y="2141538"/>
          <p14:tracePt t="55313" x="3533775" y="2141538"/>
          <p14:tracePt t="55321" x="3543300" y="2141538"/>
          <p14:tracePt t="55329" x="3551238" y="2141538"/>
          <p14:tracePt t="55337" x="3576638" y="2141538"/>
          <p14:tracePt t="55345" x="3594100" y="2141538"/>
          <p14:tracePt t="55353" x="3602038" y="2141538"/>
          <p14:tracePt t="55361" x="3619500" y="2141538"/>
          <p14:tracePt t="55370" x="3644900" y="2141538"/>
          <p14:tracePt t="55386" x="3652838" y="2141538"/>
          <p14:tracePt t="55403" x="3678238" y="2141538"/>
          <p14:tracePt t="55409" x="3703638" y="2141538"/>
          <p14:tracePt t="55417" x="3721100" y="2141538"/>
          <p14:tracePt t="55433" x="3729038" y="2141538"/>
          <p14:tracePt t="57569" x="3746500" y="2141538"/>
          <p14:tracePt t="57657" x="3756025" y="2141538"/>
          <p14:tracePt t="57665" x="3781425" y="2159000"/>
          <p14:tracePt t="57769" x="3797300" y="2159000"/>
          <p14:tracePt t="57793" x="3806825" y="2159000"/>
          <p14:tracePt t="57833" x="3848100" y="2174875"/>
          <p14:tracePt t="57841" x="3857625" y="2174875"/>
          <p14:tracePt t="57849" x="3883025" y="2184400"/>
          <p14:tracePt t="57864" x="3900488" y="2184400"/>
          <p14:tracePt t="57873" x="3908425" y="2184400"/>
          <p14:tracePt t="57880" x="3925888" y="2200275"/>
          <p14:tracePt t="57888" x="3933825" y="2209800"/>
          <p14:tracePt t="57912" x="3959225" y="2227263"/>
          <p14:tracePt t="58050" x="3976688" y="2227263"/>
          <p14:tracePt t="58057" x="3984625" y="2227263"/>
          <p14:tracePt t="58065" x="4027488" y="2227263"/>
          <p14:tracePt t="58073" x="4052888" y="2227263"/>
          <p14:tracePt t="58080" x="4095750" y="2227263"/>
          <p14:tracePt t="58088" x="4129088" y="2200275"/>
          <p14:tracePt t="58096" x="4154488" y="2184400"/>
          <p14:tracePt t="58104" x="4187825" y="2174875"/>
          <p14:tracePt t="58112" x="4197350" y="2159000"/>
          <p14:tracePt t="58121" x="4214813" y="2149475"/>
          <p14:tracePt t="58128" x="4222750" y="2133600"/>
          <p14:tracePt t="58136" x="4240213" y="2124075"/>
          <p14:tracePt t="58144" x="4248150" y="2108200"/>
          <p14:tracePt t="58217" x="4256088" y="2108200"/>
          <p14:tracePt t="58225" x="4273550" y="2108200"/>
          <p14:tracePt t="58256" x="4298950" y="2108200"/>
          <p14:tracePt t="58593" x="4291013" y="2108200"/>
          <p14:tracePt t="58602" x="4240213" y="2108200"/>
          <p14:tracePt t="58609" x="4171950" y="2098675"/>
          <p14:tracePt t="58617" x="4162425" y="2082800"/>
          <p14:tracePt t="58624" x="4146550" y="2082800"/>
          <p14:tracePt t="58632" x="4121150" y="2082800"/>
          <p14:tracePt t="58656" x="4111625" y="2082800"/>
          <p14:tracePt t="58664" x="4086225" y="2082800"/>
          <p14:tracePt t="58672" x="4060825" y="2082800"/>
          <p14:tracePt t="58680" x="4027488" y="2082800"/>
          <p14:tracePt t="58688" x="3984625" y="2082800"/>
          <p14:tracePt t="58696" x="3959225" y="2082800"/>
          <p14:tracePt t="58704" x="3890963" y="2082800"/>
          <p14:tracePt t="58712" x="3865563" y="2082800"/>
          <p14:tracePt t="58721" x="3822700" y="2082800"/>
          <p14:tracePt t="58728" x="3806825" y="2082800"/>
          <p14:tracePt t="58776" x="3771900" y="2082800"/>
          <p14:tracePt t="58784" x="3738563" y="2082800"/>
          <p14:tracePt t="58792" x="3695700" y="2082800"/>
          <p14:tracePt t="58801" x="3652838" y="2082800"/>
          <p14:tracePt t="58808" x="3602038" y="2082800"/>
          <p14:tracePt t="58817" x="3576638" y="2082800"/>
          <p14:tracePt t="58824" x="3533775" y="2082800"/>
          <p14:tracePt t="58832" x="3517900" y="2082800"/>
          <p14:tracePt t="58840" x="3508375" y="2082800"/>
          <p14:tracePt t="58848" x="3482975" y="2082800"/>
          <p14:tracePt t="58856" x="3475038" y="2082800"/>
          <p14:tracePt t="59057" x="3457575" y="2073275"/>
          <p14:tracePt t="59137" x="3467100" y="2055813"/>
          <p14:tracePt t="59473" x="3475038" y="2055813"/>
          <p14:tracePt t="59482" x="3517900" y="2055813"/>
          <p14:tracePt t="59496" x="3525838" y="2055813"/>
          <p14:tracePt t="59504" x="3543300" y="2055813"/>
          <p14:tracePt t="59512" x="3551238" y="2055813"/>
          <p14:tracePt t="59521" x="3576638" y="2055813"/>
          <p14:tracePt t="59528" x="3594100" y="2055813"/>
          <p14:tracePt t="59537" x="3602038" y="2055813"/>
          <p14:tracePt t="59544" x="3611563" y="2055813"/>
          <p14:tracePt t="59552" x="3636963" y="2055813"/>
          <p14:tracePt t="59568" x="3652838" y="2055813"/>
          <p14:tracePt t="59576" x="3662363" y="2055813"/>
          <p14:tracePt t="59600" x="3678238" y="2055813"/>
          <p14:tracePt t="59608" x="3703638" y="2055813"/>
          <p14:tracePt t="60050" x="3729038" y="2082800"/>
          <p14:tracePt t="60057" x="3781425" y="2098675"/>
          <p14:tracePt t="60065" x="3822700" y="2108200"/>
          <p14:tracePt t="60072" x="3873500" y="2108200"/>
          <p14:tracePt t="60081" x="3916363" y="2141538"/>
          <p14:tracePt t="60088" x="3951288" y="2174875"/>
          <p14:tracePt t="60105" x="3959225" y="2184400"/>
          <p14:tracePt t="60112" x="3959225" y="2200275"/>
          <p14:tracePt t="60313" x="3959225" y="2235200"/>
          <p14:tracePt t="60329" x="4010025" y="2217738"/>
          <p14:tracePt t="60336" x="4052888" y="2184400"/>
          <p14:tracePt t="60345" x="4121150" y="2184400"/>
          <p14:tracePt t="60352" x="4179888" y="2184400"/>
          <p14:tracePt t="60376" x="4214813" y="2184400"/>
          <p14:tracePt t="60384" x="4256088" y="2184400"/>
          <p14:tracePt t="60392" x="4306888" y="2227263"/>
          <p14:tracePt t="60401" x="4367213" y="2319338"/>
          <p14:tracePt t="60408" x="4392613" y="2354263"/>
          <p14:tracePt t="60417" x="4425950" y="2379663"/>
          <p14:tracePt t="60424" x="4435475" y="2397125"/>
          <p14:tracePt t="60433" x="4451350" y="2422525"/>
          <p14:tracePt t="60480" x="4460875" y="2430463"/>
          <p14:tracePt t="60488" x="4476750" y="2430463"/>
          <p14:tracePt t="60496" x="4486275" y="2430463"/>
          <p14:tracePt t="60512" x="4494213" y="2430463"/>
          <p14:tracePt t="60521" x="4511675" y="2430463"/>
          <p14:tracePt t="60528" x="4537075" y="2430463"/>
          <p14:tracePt t="60568" x="4545013" y="2430463"/>
          <p14:tracePt t="60633" x="4562475" y="2430463"/>
          <p14:tracePt t="60649" x="4570413" y="2430463"/>
          <p14:tracePt t="60657" x="4595813" y="2430463"/>
          <p14:tracePt t="60665" x="4646613" y="2413000"/>
          <p14:tracePt t="60673" x="4656138" y="2405063"/>
          <p14:tracePt t="60681" x="4681538" y="2387600"/>
          <p14:tracePt t="60688" x="4699000" y="2379663"/>
          <p14:tracePt t="60696" x="4740275" y="2362200"/>
          <p14:tracePt t="60704" x="4765675" y="2328863"/>
          <p14:tracePt t="60712" x="4818063" y="2319338"/>
          <p14:tracePt t="60721" x="4843463" y="2303463"/>
          <p14:tracePt t="60728" x="4859338" y="2286000"/>
          <p14:tracePt t="60737" x="4910138" y="2260600"/>
          <p14:tracePt t="60744" x="4927600" y="2252663"/>
          <p14:tracePt t="60752" x="4953000" y="2235200"/>
          <p14:tracePt t="60760" x="4978400" y="2217738"/>
          <p14:tracePt t="60768" x="4995863" y="2209800"/>
          <p14:tracePt t="60776" x="5003800" y="2184400"/>
          <p14:tracePt t="60840" x="5021263" y="2184400"/>
          <p14:tracePt t="60848" x="5046663" y="2166938"/>
          <p14:tracePt t="60864" x="5054600" y="2159000"/>
          <p14:tracePt t="60969" x="5114925" y="2124075"/>
          <p14:tracePt t="60977" x="5132388" y="2116138"/>
          <p14:tracePt t="60986" x="5173663" y="2098675"/>
          <p14:tracePt t="61001" x="5183188" y="2090738"/>
          <p14:tracePt t="61017" x="5199063" y="2073275"/>
          <p14:tracePt t="61024" x="5208588" y="2065338"/>
          <p14:tracePt t="61051" x="5208588" y="2039938"/>
          <p14:tracePt t="61056" x="5208588" y="2014538"/>
          <p14:tracePt t="61064" x="5208588" y="2005013"/>
          <p14:tracePt t="61072" x="5208588" y="1989138"/>
          <p14:tracePt t="61080" x="5208588" y="1946275"/>
          <p14:tracePt t="61088" x="5199063" y="1920875"/>
          <p14:tracePt t="61096" x="5173663" y="1870075"/>
          <p14:tracePt t="61104" x="5157788" y="1860550"/>
          <p14:tracePt t="61112" x="5148263" y="1835150"/>
          <p14:tracePt t="61120" x="5132388" y="1819275"/>
          <p14:tracePt t="61136" x="5122863" y="1793875"/>
          <p14:tracePt t="61144" x="5106988" y="1784350"/>
          <p14:tracePt t="61201" x="5097463" y="1766888"/>
          <p14:tracePt t="61209" x="5080000" y="1741488"/>
          <p14:tracePt t="61220" x="5080000" y="1733550"/>
          <p14:tracePt t="61226" x="5072063" y="1725613"/>
          <p14:tracePt t="61233" x="5072063" y="1708150"/>
          <p14:tracePt t="61241" x="5046663" y="1682750"/>
          <p14:tracePt t="61249" x="5029200" y="1665288"/>
          <p14:tracePt t="61256" x="5021263" y="1657350"/>
          <p14:tracePt t="61273" x="5003800" y="1649413"/>
          <p14:tracePt t="61281" x="4995863" y="1649413"/>
          <p14:tracePt t="61289" x="4978400" y="1631950"/>
          <p14:tracePt t="61305" x="4953000" y="1631950"/>
          <p14:tracePt t="61312" x="4910138" y="1631950"/>
          <p14:tracePt t="61321" x="4884738" y="1631950"/>
          <p14:tracePt t="61329" x="4818063" y="1631950"/>
          <p14:tracePt t="61336" x="4757738" y="1631950"/>
          <p14:tracePt t="61345" x="4689475" y="1631950"/>
          <p14:tracePt t="61352" x="4646613" y="1631950"/>
          <p14:tracePt t="61361" x="4562475" y="1631950"/>
          <p14:tracePt t="61369" x="4503738" y="1631950"/>
          <p14:tracePt t="61377" x="4418013" y="1631950"/>
          <p14:tracePt t="61385" x="4298950" y="1631950"/>
          <p14:tracePt t="61393" x="4205288" y="1597025"/>
          <p14:tracePt t="61402" x="4137025" y="1581150"/>
          <p14:tracePt t="61409" x="4052888" y="1581150"/>
          <p14:tracePt t="61417" x="4002088" y="1563688"/>
          <p14:tracePt t="61425" x="3959225" y="1563688"/>
          <p14:tracePt t="61433" x="3916363" y="1563688"/>
          <p14:tracePt t="61441" x="3865563" y="1546225"/>
          <p14:tracePt t="61448" x="3822700" y="1546225"/>
          <p14:tracePt t="61457" x="3756025" y="1546225"/>
          <p14:tracePt t="61465" x="3729038" y="1520825"/>
          <p14:tracePt t="61473" x="3662363" y="1520825"/>
          <p14:tracePt t="61480" x="3652838" y="1520825"/>
          <p14:tracePt t="61488" x="3611563" y="1520825"/>
          <p14:tracePt t="61496" x="3586163" y="1520825"/>
          <p14:tracePt t="61504" x="3533775" y="1520825"/>
          <p14:tracePt t="61512" x="3508375" y="1520825"/>
          <p14:tracePt t="61520" x="3482975" y="1520825"/>
          <p14:tracePt t="61528" x="3457575" y="1520825"/>
          <p14:tracePt t="61537" x="3414713" y="1520825"/>
          <p14:tracePt t="61544" x="3398838" y="1520825"/>
          <p14:tracePt t="61552" x="3389313" y="1520825"/>
          <p14:tracePt t="61568" x="3373438" y="1520825"/>
          <p14:tracePt t="61584" x="3348038" y="1520825"/>
          <p14:tracePt t="61592" x="3305175" y="1520825"/>
          <p14:tracePt t="61600" x="3262313" y="1520825"/>
          <p14:tracePt t="61608" x="3194050" y="1520825"/>
          <p14:tracePt t="61617" x="3168650" y="1520825"/>
          <p14:tracePt t="61624" x="3127375" y="1520825"/>
          <p14:tracePt t="61632" x="3092450" y="1520825"/>
          <p14:tracePt t="61640" x="3049588" y="1520825"/>
          <p14:tracePt t="61648" x="3024188" y="1520825"/>
          <p14:tracePt t="61656" x="2998788" y="1520825"/>
          <p14:tracePt t="61664" x="2965450" y="1520825"/>
          <p14:tracePt t="61672" x="2955925" y="1520825"/>
          <p14:tracePt t="61680" x="2930525" y="1520825"/>
          <p14:tracePt t="61688" x="2914650" y="1520825"/>
          <p14:tracePt t="61842" x="2905125" y="1538288"/>
          <p14:tracePt t="61866" x="2889250" y="1563688"/>
          <p14:tracePt t="61873" x="2889250" y="1589088"/>
          <p14:tracePt t="61889" x="2889250" y="1631950"/>
          <p14:tracePt t="61896" x="2889250" y="1649413"/>
          <p14:tracePt t="61905" x="2889250" y="1657350"/>
          <p14:tracePt t="61912" x="2889250" y="1665288"/>
          <p14:tracePt t="61921" x="2889250" y="1690688"/>
          <p14:tracePt t="61936" x="2889250" y="1708150"/>
          <p14:tracePt t="61961" x="2889250" y="1716088"/>
          <p14:tracePt t="61968" x="2897188" y="1733550"/>
          <p14:tracePt t="61976" x="2897188" y="1758950"/>
          <p14:tracePt t="61985" x="2905125" y="1766888"/>
          <p14:tracePt t="61992" x="2905125" y="1784350"/>
          <p14:tracePt t="62002" x="2922588" y="1793875"/>
          <p14:tracePt t="62008" x="2930525" y="1819275"/>
          <p14:tracePt t="62018" x="2947988" y="1852613"/>
          <p14:tracePt t="62025" x="2955925" y="1860550"/>
          <p14:tracePt t="62040" x="2973388" y="1870075"/>
          <p14:tracePt t="62048" x="2982913" y="1885950"/>
          <p14:tracePt t="62068" x="3008313" y="1911350"/>
          <p14:tracePt t="62073" x="3033713" y="1938338"/>
          <p14:tracePt t="62080" x="3109913" y="1989138"/>
          <p14:tracePt t="62088" x="3117850" y="1997075"/>
          <p14:tracePt t="62096" x="3143250" y="2030413"/>
          <p14:tracePt t="62105" x="3178175" y="2055813"/>
          <p14:tracePt t="62120" x="3203575" y="2073275"/>
          <p14:tracePt t="62128" x="3219450" y="2082800"/>
          <p14:tracePt t="62136" x="3228975" y="2082800"/>
          <p14:tracePt t="62144" x="3254375" y="2098675"/>
          <p14:tracePt t="62152" x="3270250" y="2108200"/>
          <p14:tracePt t="62160" x="3279775" y="2124075"/>
          <p14:tracePt t="62168" x="3287713" y="2124075"/>
          <p14:tracePt t="62192" x="3305175" y="2124075"/>
          <p14:tracePt t="62208" x="3330575" y="2133600"/>
          <p14:tracePt t="62232" x="3424238" y="2192338"/>
          <p14:tracePt t="62240" x="3432175" y="2192338"/>
          <p14:tracePt t="62249" x="3475038" y="2200275"/>
          <p14:tracePt t="62256" x="3517900" y="2217738"/>
          <p14:tracePt t="62265" x="3551238" y="2235200"/>
          <p14:tracePt t="62272" x="3602038" y="2268538"/>
          <p14:tracePt t="62281" x="3627438" y="2268538"/>
          <p14:tracePt t="62289" x="3670300" y="2268538"/>
          <p14:tracePt t="62297" x="3695700" y="2278063"/>
          <p14:tracePt t="62305" x="3729038" y="2293938"/>
          <p14:tracePt t="62312" x="3771900" y="2293938"/>
          <p14:tracePt t="62321" x="3865563" y="2311400"/>
          <p14:tracePt t="62329" x="3890963" y="2311400"/>
          <p14:tracePt t="62337" x="3976688" y="2371725"/>
          <p14:tracePt t="62345" x="4027488" y="2371725"/>
          <p14:tracePt t="62352" x="4070350" y="2379663"/>
          <p14:tracePt t="62361" x="4121150" y="2397125"/>
          <p14:tracePt t="62368" x="4179888" y="2397125"/>
          <p14:tracePt t="62377" x="4273550" y="2438400"/>
          <p14:tracePt t="62385" x="4392613" y="2455863"/>
          <p14:tracePt t="62393" x="4476750" y="2455863"/>
          <p14:tracePt t="62402" x="4621213" y="2455863"/>
          <p14:tracePt t="62409" x="4740275" y="2455863"/>
          <p14:tracePt t="62418" x="4800600" y="2455863"/>
          <p14:tracePt t="62425" x="4884738" y="2455863"/>
          <p14:tracePt t="62433" x="4910138" y="2455863"/>
          <p14:tracePt t="62441" x="4978400" y="2455863"/>
          <p14:tracePt t="62448" x="5003800" y="2455863"/>
          <p14:tracePt t="62456" x="5046663" y="2455863"/>
          <p14:tracePt t="62465" x="5097463" y="2455863"/>
          <p14:tracePt t="62472" x="5140325" y="2455863"/>
          <p14:tracePt t="62481" x="5183188" y="2455863"/>
          <p14:tracePt t="62489" x="5199063" y="2455863"/>
          <p14:tracePt t="62497" x="5208588" y="2455863"/>
          <p14:tracePt t="62521" x="5216525" y="2455863"/>
          <p14:tracePt t="62529" x="5249863" y="2455863"/>
          <p14:tracePt t="62537" x="5276850" y="2455863"/>
          <p14:tracePt t="62545" x="5284788" y="2447925"/>
          <p14:tracePt t="62552" x="5343525" y="2438400"/>
          <p14:tracePt t="62568" x="5411788" y="2422525"/>
          <p14:tracePt t="62577" x="5437188" y="2422525"/>
          <p14:tracePt t="62585" x="5462588" y="2405063"/>
          <p14:tracePt t="62593" x="5497513" y="2387600"/>
          <p14:tracePt t="62602" x="5505450" y="2379663"/>
          <p14:tracePt t="62618" x="5530850" y="2362200"/>
          <p14:tracePt t="62625" x="5548313" y="2362200"/>
          <p14:tracePt t="62633" x="5573713" y="2336800"/>
          <p14:tracePt t="62640" x="5573713" y="2328863"/>
          <p14:tracePt t="62649" x="5573713" y="2311400"/>
          <p14:tracePt t="62657" x="5599113" y="2286000"/>
          <p14:tracePt t="62665" x="5632450" y="2260600"/>
          <p14:tracePt t="62672" x="5641975" y="2243138"/>
          <p14:tracePt t="62681" x="5657850" y="2200275"/>
          <p14:tracePt t="62689" x="5667375" y="2174875"/>
          <p14:tracePt t="62697" x="5683250" y="2159000"/>
          <p14:tracePt t="62705" x="5692775" y="2149475"/>
          <p14:tracePt t="62712" x="5692775" y="2108200"/>
          <p14:tracePt t="62721" x="5692775" y="2098675"/>
          <p14:tracePt t="62729" x="5692775" y="2082800"/>
          <p14:tracePt t="62737" x="5692775" y="2055813"/>
          <p14:tracePt t="62745" x="5692775" y="2030413"/>
          <p14:tracePt t="62753" x="5692775" y="2022475"/>
          <p14:tracePt t="62761" x="5692775" y="1979613"/>
          <p14:tracePt t="62777" x="5683250" y="1954213"/>
          <p14:tracePt t="62785" x="5675313" y="1938338"/>
          <p14:tracePt t="62867" x="5657850" y="1911350"/>
          <p14:tracePt t="62875" x="5616575" y="1895475"/>
          <p14:tracePt t="62891" x="5548313" y="1895475"/>
          <p14:tracePt t="62897" x="5538788" y="1885950"/>
          <p14:tracePt t="62905" x="5513388" y="1870075"/>
          <p14:tracePt t="62915" x="5446713" y="1870075"/>
          <p14:tracePt t="62921" x="5403850" y="1835150"/>
          <p14:tracePt t="62928" x="5378450" y="1835150"/>
          <p14:tracePt t="62936" x="5360988" y="1835150"/>
          <p14:tracePt t="62953" x="5353050" y="1827213"/>
          <p14:tracePt t="62976" x="5327650" y="1827213"/>
          <p14:tracePt t="62985" x="5310188" y="1827213"/>
          <p14:tracePt t="62992" x="5233988" y="1809750"/>
          <p14:tracePt t="63002" x="5191125" y="1809750"/>
          <p14:tracePt t="63008" x="5106988" y="1809750"/>
          <p14:tracePt t="63018" x="5021263" y="1809750"/>
          <p14:tracePt t="63024" x="4970463" y="1793875"/>
          <p14:tracePt t="63032" x="4818063" y="1793875"/>
          <p14:tracePt t="63051" x="4605338" y="1758950"/>
          <p14:tracePt t="63056" x="4545013" y="1758950"/>
          <p14:tracePt t="63064" x="4476750" y="1758950"/>
          <p14:tracePt t="63073" x="4435475" y="1741488"/>
          <p14:tracePt t="63081" x="4392613" y="1741488"/>
          <p14:tracePt t="63089" x="4359275" y="1741488"/>
          <p14:tracePt t="63096" x="4316413" y="1741488"/>
          <p14:tracePt t="63105" x="4291013" y="1741488"/>
          <p14:tracePt t="63112" x="4222750" y="1741488"/>
          <p14:tracePt t="63121" x="4179888" y="1741488"/>
          <p14:tracePt t="63128" x="4137025" y="1741488"/>
          <p14:tracePt t="63136" x="4070350" y="1741488"/>
          <p14:tracePt t="63145" x="4027488" y="1741488"/>
          <p14:tracePt t="63152" x="4002088" y="1741488"/>
          <p14:tracePt t="63161" x="3933825" y="1741488"/>
          <p14:tracePt t="63168" x="3908425" y="1741488"/>
          <p14:tracePt t="63176" x="3865563" y="1741488"/>
          <p14:tracePt t="63192" x="3848100" y="1741488"/>
          <p14:tracePt t="63201" x="3840163" y="1741488"/>
          <p14:tracePt t="63218" x="3814763" y="1741488"/>
          <p14:tracePt t="63233" x="3763963" y="1751013"/>
          <p14:tracePt t="63241" x="3738563" y="1751013"/>
          <p14:tracePt t="63249" x="3713163" y="1766888"/>
          <p14:tracePt t="63257" x="3695700" y="1766888"/>
          <p14:tracePt t="63265" x="3644900" y="1766888"/>
          <p14:tracePt t="63273" x="3594100" y="1776413"/>
          <p14:tracePt t="63281" x="3551238" y="1793875"/>
          <p14:tracePt t="63289" x="3482975" y="1809750"/>
          <p14:tracePt t="63297" x="3475038" y="1827213"/>
          <p14:tracePt t="63378" x="3449638" y="1827213"/>
          <p14:tracePt t="63387" x="3432175" y="1835150"/>
          <p14:tracePt t="63483" x="3424238" y="1844675"/>
          <p14:tracePt t="63491" x="3398838" y="1860550"/>
          <p14:tracePt t="63500" x="3381375" y="1860550"/>
          <p14:tracePt t="63506" x="3355975" y="1885950"/>
          <p14:tracePt t="63514" x="3348038" y="1903413"/>
          <p14:tracePt t="63521" x="3330575" y="1911350"/>
          <p14:tracePt t="63529" x="3322638" y="1920875"/>
          <p14:tracePt t="63585" x="3305175" y="1938338"/>
          <p14:tracePt t="63602" x="3305175" y="1946275"/>
          <p14:tracePt t="63625" x="3305175" y="1963738"/>
          <p14:tracePt t="63633" x="3305175" y="1971675"/>
          <p14:tracePt t="63641" x="3305175" y="1997075"/>
          <p14:tracePt t="63657" x="3305175" y="2014538"/>
          <p14:tracePt t="63665" x="3313113" y="2022475"/>
          <p14:tracePt t="63697" x="3322638" y="2030413"/>
          <p14:tracePt t="63713" x="3338513" y="2065338"/>
          <p14:tracePt t="63722" x="3348038" y="2073275"/>
          <p14:tracePt t="63737" x="3355975" y="2073275"/>
          <p14:tracePt t="63745" x="3373438" y="2082800"/>
          <p14:tracePt t="63769" x="3414713" y="2082800"/>
          <p14:tracePt t="63777" x="3424238" y="2098675"/>
          <p14:tracePt t="63793" x="3441700" y="2098675"/>
          <p14:tracePt t="63803" x="3475038" y="2098675"/>
          <p14:tracePt t="63809" x="3508375" y="2098675"/>
          <p14:tracePt t="63818" x="3517900" y="2098675"/>
          <p14:tracePt t="63825" x="3576638" y="2116138"/>
          <p14:tracePt t="63833" x="3586163" y="2116138"/>
          <p14:tracePt t="63841" x="3644900" y="2116138"/>
          <p14:tracePt t="63850" x="3687763" y="2116138"/>
          <p14:tracePt t="63857" x="3713163" y="2116138"/>
          <p14:tracePt t="63865" x="3781425" y="2116138"/>
          <p14:tracePt t="63873" x="3840163" y="2116138"/>
          <p14:tracePt t="63881" x="3890963" y="2116138"/>
          <p14:tracePt t="63889" x="3951288" y="2116138"/>
          <p14:tracePt t="63897" x="4044950" y="2149475"/>
          <p14:tracePt t="63905" x="4103688" y="2149475"/>
          <p14:tracePt t="63913" x="4129088" y="2149475"/>
          <p14:tracePt t="63921" x="4197350" y="2149475"/>
          <p14:tracePt t="63929" x="4205288" y="2149475"/>
          <p14:tracePt t="63937" x="4248150" y="2149475"/>
          <p14:tracePt t="63945" x="4273550" y="2149475"/>
          <p14:tracePt t="63952" x="4316413" y="2149475"/>
          <p14:tracePt t="63961" x="4349750" y="2149475"/>
          <p14:tracePt t="63969" x="4392613" y="2149475"/>
          <p14:tracePt t="63977" x="4418013" y="2149475"/>
          <p14:tracePt t="63986" x="4468813" y="2149475"/>
          <p14:tracePt t="63993" x="4494213" y="2149475"/>
          <p14:tracePt t="64002" x="4537075" y="2149475"/>
          <p14:tracePt t="64009" x="4562475" y="2149475"/>
          <p14:tracePt t="64019" x="4613275" y="2149475"/>
          <p14:tracePt t="64025" x="4638675" y="2149475"/>
          <p14:tracePt t="64033" x="4681538" y="2149475"/>
          <p14:tracePt t="64041" x="4706938" y="2149475"/>
          <p14:tracePt t="64050" x="4757738" y="2149475"/>
          <p14:tracePt t="64058" x="4783138" y="2149475"/>
          <p14:tracePt t="64065" x="4808538" y="2149475"/>
          <p14:tracePt t="64129" x="4833938" y="2149475"/>
          <p14:tracePt t="64137" x="4884738" y="2149475"/>
          <p14:tracePt t="64145" x="4910138" y="2149475"/>
          <p14:tracePt t="64152" x="4919663" y="2149475"/>
          <p14:tracePt t="64161" x="4945063" y="2149475"/>
          <p14:tracePt t="64169" x="4962525" y="2149475"/>
          <p14:tracePt t="64234" x="4987925" y="2141538"/>
          <p14:tracePt t="64258" x="5013325" y="2124075"/>
          <p14:tracePt t="64266" x="5029200" y="2124075"/>
          <p14:tracePt t="64282" x="5038725" y="2124075"/>
          <p14:tracePt t="64305" x="5054600" y="2124075"/>
          <p14:tracePt t="64312" x="5080000" y="2124075"/>
          <p14:tracePt t="64328" x="5089525" y="2116138"/>
          <p14:tracePt t="64344" x="5097463" y="2116138"/>
          <p14:tracePt t="64352" x="5157788" y="2098675"/>
          <p14:tracePt t="64360" x="5191125" y="2073275"/>
          <p14:tracePt t="64368" x="5216525" y="2055813"/>
          <p14:tracePt t="64376" x="5267325" y="2039938"/>
          <p14:tracePt t="64392" x="5310188" y="2039938"/>
          <p14:tracePt t="64401" x="5335588" y="2030413"/>
          <p14:tracePt t="64408" x="5353050" y="2014538"/>
          <p14:tracePt t="64417" x="5378450" y="2005013"/>
          <p14:tracePt t="64489" x="5378450" y="1989138"/>
          <p14:tracePt t="64505" x="5378450" y="1963738"/>
          <p14:tracePt t="64521" x="5378450" y="1954213"/>
          <p14:tracePt t="64537" x="5368925" y="1928813"/>
          <p14:tracePt t="64553" x="5360988" y="1911350"/>
          <p14:tracePt t="64569" x="5335588" y="1911350"/>
          <p14:tracePt t="64577" x="5318125" y="1911350"/>
          <p14:tracePt t="64585" x="5292725" y="1903413"/>
          <p14:tracePt t="64593" x="5267325" y="1885950"/>
          <p14:tracePt t="64603" x="5233988" y="1870075"/>
          <p14:tracePt t="64609" x="5191125" y="1870075"/>
          <p14:tracePt t="64619" x="5148263" y="1852613"/>
          <p14:tracePt t="64625" x="5097463" y="1844675"/>
          <p14:tracePt t="64634" x="5072063" y="1844675"/>
          <p14:tracePt t="64642" x="5021263" y="1827213"/>
          <p14:tracePt t="64649" x="4995863" y="1793875"/>
          <p14:tracePt t="64664" x="4945063" y="1776413"/>
          <p14:tracePt t="64745" x="4884738" y="1776413"/>
          <p14:tracePt t="64752" x="4876800" y="1766888"/>
          <p14:tracePt t="64768" x="4859338" y="1766888"/>
          <p14:tracePt t="64785" x="4833938" y="1751013"/>
          <p14:tracePt t="64793" x="4808538" y="1741488"/>
          <p14:tracePt t="64802" x="4791075" y="1741488"/>
          <p14:tracePt t="64809" x="4783138" y="1741488"/>
          <p14:tracePt t="64819" x="4757738" y="1741488"/>
          <p14:tracePt t="64825" x="4740275" y="1741488"/>
          <p14:tracePt t="64833" x="4714875" y="1725613"/>
          <p14:tracePt t="64841" x="4689475" y="1725613"/>
          <p14:tracePt t="64849" x="4664075" y="1725613"/>
          <p14:tracePt t="64857" x="4613275" y="1725613"/>
          <p14:tracePt t="64865" x="4570413" y="1708150"/>
          <p14:tracePt t="64873" x="4503738" y="1708150"/>
          <p14:tracePt t="64881" x="4418013" y="1708150"/>
          <p14:tracePt t="64889" x="4359275" y="1708150"/>
          <p14:tracePt t="64897" x="4332288" y="1708150"/>
          <p14:tracePt t="64905" x="4248150" y="1708150"/>
          <p14:tracePt t="64913" x="4197350" y="1708150"/>
          <p14:tracePt t="64921" x="4171950" y="1708150"/>
          <p14:tracePt t="64929" x="4129088" y="1708150"/>
          <p14:tracePt t="64937" x="4103688" y="1708150"/>
          <p14:tracePt t="64945" x="4052888" y="1708150"/>
          <p14:tracePt t="64952" x="4027488" y="1708150"/>
          <p14:tracePt t="64961" x="3967163" y="1708150"/>
          <p14:tracePt t="64969" x="3900488" y="1708150"/>
          <p14:tracePt t="64977" x="3814763" y="1708150"/>
          <p14:tracePt t="64986" x="3789363" y="1708150"/>
          <p14:tracePt t="64993" x="3703638" y="1708150"/>
          <p14:tracePt t="65002" x="3644900" y="1708150"/>
          <p14:tracePt t="65009" x="3594100" y="1708150"/>
          <p14:tracePt t="65019" x="3551238" y="1708150"/>
          <p14:tracePt t="65025" x="3508375" y="1708150"/>
          <p14:tracePt t="65033" x="3475038" y="1708150"/>
          <p14:tracePt t="65041" x="3414713" y="1708150"/>
          <p14:tracePt t="65049" x="3363913" y="1733550"/>
          <p14:tracePt t="65057" x="3322638" y="1733550"/>
          <p14:tracePt t="65065" x="3236913" y="1733550"/>
          <p14:tracePt t="65074" x="3194050" y="1733550"/>
          <p14:tracePt t="65081" x="3127375" y="1751013"/>
          <p14:tracePt t="65089" x="3117850" y="1751013"/>
          <p14:tracePt t="65097" x="3092450" y="1751013"/>
          <p14:tracePt t="65105" x="3041650" y="1751013"/>
          <p14:tracePt t="65113" x="3016250" y="1751013"/>
          <p14:tracePt t="65121" x="2973388" y="1766888"/>
          <p14:tracePt t="65137" x="2940050" y="1776413"/>
          <p14:tracePt t="65152" x="2914650" y="1776413"/>
          <p14:tracePt t="65226" x="2879725" y="1809750"/>
          <p14:tracePt t="65234" x="2871788" y="1819275"/>
          <p14:tracePt t="65243" x="2846388" y="1835150"/>
          <p14:tracePt t="65250" x="2828925" y="1844675"/>
          <p14:tracePt t="65258" x="2803525" y="1878013"/>
          <p14:tracePt t="65297" x="2803525" y="1885950"/>
          <p14:tracePt t="65313" x="2803525" y="1895475"/>
          <p14:tracePt t="65320" x="2803525" y="1920875"/>
          <p14:tracePt t="65346" x="2803525" y="1938338"/>
          <p14:tracePt t="65362" x="2803525" y="1946275"/>
          <p14:tracePt t="65370" x="2803525" y="1963738"/>
          <p14:tracePt t="65378" x="2803525" y="1989138"/>
          <p14:tracePt t="65393" x="2803525" y="1997075"/>
          <p14:tracePt t="65402" x="2811463" y="2014538"/>
          <p14:tracePt t="65409" x="2820988" y="2014538"/>
          <p14:tracePt t="65418" x="2828925" y="2022475"/>
          <p14:tracePt t="65424" x="2846388" y="2022475"/>
          <p14:tracePt t="65433" x="2854325" y="2030413"/>
          <p14:tracePt t="65440" x="2871788" y="2030413"/>
          <p14:tracePt t="65457" x="2879725" y="2030413"/>
          <p14:tracePt t="65473" x="2897188" y="2030413"/>
          <p14:tracePt t="65481" x="2905125" y="2030413"/>
          <p14:tracePt t="65489" x="2914650" y="2047875"/>
          <p14:tracePt t="65497" x="2930525" y="2055813"/>
          <p14:tracePt t="65505" x="2940050" y="2055813"/>
          <p14:tracePt t="65513" x="2955925" y="2055813"/>
          <p14:tracePt t="65521" x="2965450" y="2055813"/>
          <p14:tracePt t="65529" x="3008313" y="2055813"/>
          <p14:tracePt t="65537" x="3016250" y="2055813"/>
          <p14:tracePt t="65545" x="3033713" y="2055813"/>
          <p14:tracePt t="65553" x="3059113" y="2055813"/>
          <p14:tracePt t="65561" x="3084513" y="2073275"/>
          <p14:tracePt t="66153" x="3100388" y="2082800"/>
          <p14:tracePt t="66162" x="3100388" y="2124075"/>
          <p14:tracePt t="66169" x="3074988" y="2192338"/>
          <p14:tracePt t="66177" x="3049588" y="2286000"/>
          <p14:tracePt t="66184" x="3024188" y="2336800"/>
          <p14:tracePt t="66192" x="3024188" y="2362200"/>
          <p14:tracePt t="66200" x="3024188" y="2371725"/>
          <p14:tracePt t="66208" x="3024188" y="2387600"/>
          <p14:tracePt t="66410" x="2998788" y="2397125"/>
          <p14:tracePt t="66419" x="2998788" y="2447925"/>
          <p14:tracePt t="66426" x="2947988" y="2455863"/>
          <p14:tracePt t="66440" x="2982913" y="2455863"/>
          <p14:tracePt t="66448" x="2998788" y="2455863"/>
          <p14:tracePt t="66496" x="3008313" y="2455863"/>
          <p14:tracePt t="66504" x="3033713" y="2455863"/>
          <p14:tracePt t="66512" x="3049588" y="2455863"/>
          <p14:tracePt t="66561" x="3059113" y="2455863"/>
          <p14:tracePt t="66576" x="3074988" y="2473325"/>
          <p14:tracePt t="66584" x="3084513" y="2481263"/>
          <p14:tracePt t="66592" x="3084513" y="2498725"/>
          <p14:tracePt t="66601" x="3109913" y="2524125"/>
          <p14:tracePt t="66608" x="3127375" y="2532063"/>
          <p14:tracePt t="66713" x="3160713" y="2549525"/>
          <p14:tracePt t="66729" x="3194050" y="2549525"/>
          <p14:tracePt t="66737" x="3203575" y="2549525"/>
          <p14:tracePt t="66744" x="3244850" y="2549525"/>
          <p14:tracePt t="66752" x="3270250" y="2549525"/>
          <p14:tracePt t="66760" x="3313113" y="2549525"/>
          <p14:tracePt t="66768" x="3348038" y="2549525"/>
          <p14:tracePt t="66776" x="3432175" y="2541588"/>
          <p14:tracePt t="66784" x="3482975" y="2506663"/>
          <p14:tracePt t="66792" x="3508375" y="2489200"/>
          <p14:tracePt t="66801" x="3533775" y="2489200"/>
          <p14:tracePt t="66808" x="3568700" y="2481263"/>
          <p14:tracePt t="66817" x="3576638" y="2463800"/>
          <p14:tracePt t="66824" x="3602038" y="2463800"/>
          <p14:tracePt t="66833" x="3611563" y="2463800"/>
          <p14:tracePt t="66840" x="3627438" y="2463800"/>
          <p14:tracePt t="66904" x="3636963" y="2463800"/>
          <p14:tracePt t="66921" x="3662363" y="2463800"/>
          <p14:tracePt t="66928" x="3678238" y="2463800"/>
          <p14:tracePt t="66944" x="3687763" y="2463800"/>
          <p14:tracePt t="66952" x="3713163" y="2473325"/>
          <p14:tracePt t="66976" x="3729038" y="2473325"/>
          <p14:tracePt t="67017" x="3738563" y="2473325"/>
          <p14:tracePt t="67033" x="3756025" y="2473325"/>
          <p14:tracePt t="67048" x="3763963" y="2473325"/>
          <p14:tracePt t="67056" x="3771900" y="2463800"/>
          <p14:tracePt t="67064" x="3771900" y="2455863"/>
          <p14:tracePt t="67072" x="3806825" y="2430463"/>
          <p14:tracePt t="67080" x="3814763" y="2379663"/>
          <p14:tracePt t="67088" x="3832225" y="2336800"/>
          <p14:tracePt t="67096" x="3865563" y="2286000"/>
          <p14:tracePt t="67104" x="3883025" y="2260600"/>
          <p14:tracePt t="67112" x="3900488" y="2192338"/>
          <p14:tracePt t="67121" x="3908425" y="2149475"/>
          <p14:tracePt t="67128" x="3925888" y="2098675"/>
          <p14:tracePt t="67137" x="3925888" y="2055813"/>
          <p14:tracePt t="67144" x="3925888" y="1989138"/>
          <p14:tracePt t="67152" x="3925888" y="1963738"/>
          <p14:tracePt t="67161" x="3925888" y="1920875"/>
          <p14:tracePt t="67168" x="3925888" y="1903413"/>
          <p14:tracePt t="67176" x="3925888" y="1895475"/>
          <p14:tracePt t="67184" x="3925888" y="1885950"/>
          <p14:tracePt t="67200" x="3925888" y="1870075"/>
          <p14:tracePt t="67208" x="3925888" y="1860550"/>
          <p14:tracePt t="67224" x="3908425" y="1835150"/>
          <p14:tracePt t="67233" x="3900488" y="1819275"/>
          <p14:tracePt t="67256" x="3883025" y="1809750"/>
          <p14:tracePt t="67280" x="3873500" y="1784350"/>
          <p14:tracePt t="67288" x="3873500" y="1766888"/>
          <p14:tracePt t="67296" x="3857625" y="1758950"/>
          <p14:tracePt t="67304" x="3832225" y="1733550"/>
          <p14:tracePt t="67312" x="3832225" y="1716088"/>
          <p14:tracePt t="67321" x="3822700" y="1708150"/>
          <p14:tracePt t="67328" x="3806825" y="1690688"/>
          <p14:tracePt t="67344" x="3797300" y="1665288"/>
          <p14:tracePt t="67352" x="3763963" y="1639888"/>
          <p14:tracePt t="67369" x="3756025" y="1622425"/>
          <p14:tracePt t="67384" x="3738563" y="1614488"/>
          <p14:tracePt t="67401" x="3713163" y="1589088"/>
          <p14:tracePt t="67408" x="3687763" y="1589088"/>
          <p14:tracePt t="67417" x="3644900" y="1571625"/>
          <p14:tracePt t="67424" x="3611563" y="1571625"/>
          <p14:tracePt t="67434" x="3602038" y="1571625"/>
          <p14:tracePt t="67440" x="3559175" y="1571625"/>
          <p14:tracePt t="67456" x="3551238" y="1571625"/>
          <p14:tracePt t="67464" x="3533775" y="1571625"/>
          <p14:tracePt t="67472" x="3508375" y="1571625"/>
          <p14:tracePt t="67480" x="3500438" y="1571625"/>
          <p14:tracePt t="67488" x="3482975" y="1555750"/>
          <p14:tracePt t="67496" x="3449638" y="1555750"/>
          <p14:tracePt t="67504" x="3414713" y="1555750"/>
          <p14:tracePt t="67512" x="3373438" y="1555750"/>
          <p14:tracePt t="67521" x="3330575" y="1555750"/>
          <p14:tracePt t="67528" x="3279775" y="1555750"/>
          <p14:tracePt t="67537" x="3254375" y="1555750"/>
          <p14:tracePt t="67544" x="3228975" y="1555750"/>
          <p14:tracePt t="67561" x="3219450" y="1555750"/>
          <p14:tracePt t="67642" x="3186113" y="1571625"/>
          <p14:tracePt t="67666" x="3143250" y="1589088"/>
          <p14:tracePt t="67672" x="3127375" y="1606550"/>
          <p14:tracePt t="67680" x="3117850" y="1614488"/>
          <p14:tracePt t="67688" x="3109913" y="1631950"/>
          <p14:tracePt t="67696" x="3092450" y="1639888"/>
          <p14:tracePt t="67752" x="3084513" y="1649413"/>
          <p14:tracePt t="67777" x="3084513" y="1665288"/>
          <p14:tracePt t="67792" x="3084513" y="1690688"/>
          <p14:tracePt t="67801" x="3084513" y="1700213"/>
          <p14:tracePt t="67808" x="3084513" y="1716088"/>
          <p14:tracePt t="67817" x="3084513" y="1725613"/>
          <p14:tracePt t="67824" x="3084513" y="1751013"/>
          <p14:tracePt t="67834" x="3084513" y="1766888"/>
          <p14:tracePt t="67849" x="3084513" y="1776413"/>
          <p14:tracePt t="67864" x="3084513" y="1784350"/>
          <p14:tracePt t="67872" x="3084513" y="1809750"/>
          <p14:tracePt t="67880" x="3084513" y="1827213"/>
          <p14:tracePt t="67888" x="3084513" y="1835150"/>
          <p14:tracePt t="67897" x="3084513" y="1852613"/>
          <p14:tracePt t="67905" x="3084513" y="1878013"/>
          <p14:tracePt t="67912" x="3100388" y="1903413"/>
          <p14:tracePt t="67928" x="3100388" y="1920875"/>
          <p14:tracePt t="67937" x="3117850" y="1963738"/>
          <p14:tracePt t="67952" x="3117850" y="1971675"/>
          <p14:tracePt t="67960" x="3143250" y="1997075"/>
          <p14:tracePt t="67976" x="3143250" y="2014538"/>
          <p14:tracePt t="67984" x="3152775" y="2039938"/>
          <p14:tracePt t="68008" x="3168650" y="2047875"/>
          <p14:tracePt t="68018" x="3178175" y="2073275"/>
          <p14:tracePt t="68024" x="3211513" y="2108200"/>
          <p14:tracePt t="68040" x="3219450" y="2116138"/>
          <p14:tracePt t="68097" x="3236913" y="2141538"/>
          <p14:tracePt t="68105" x="3244850" y="2159000"/>
          <p14:tracePt t="68113" x="3244850" y="2166938"/>
          <p14:tracePt t="68121" x="3262313" y="2184400"/>
          <p14:tracePt t="68129" x="3270250" y="2192338"/>
          <p14:tracePt t="68137" x="3287713" y="2200275"/>
          <p14:tracePt t="68145" x="3297238" y="2217738"/>
          <p14:tracePt t="68153" x="3313113" y="2227263"/>
          <p14:tracePt t="68169" x="3322638" y="2243138"/>
          <p14:tracePt t="68177" x="3330575" y="2252663"/>
          <p14:tracePt t="68257" x="3348038" y="2252663"/>
          <p14:tracePt t="68265" x="3389313" y="2252663"/>
          <p14:tracePt t="68273" x="3414713" y="2268538"/>
          <p14:tracePt t="68297" x="3424238" y="2278063"/>
          <p14:tracePt t="68337" x="3449638" y="2278063"/>
          <p14:tracePt t="68353" x="3500438" y="2278063"/>
          <p14:tracePt t="68361" x="3543300" y="2278063"/>
          <p14:tracePt t="68377" x="3559175" y="2278063"/>
          <p14:tracePt t="68417" x="3568700" y="2278063"/>
          <p14:tracePt t="68425" x="3611563" y="2260600"/>
          <p14:tracePt t="68434" x="3619500" y="2260600"/>
          <p14:tracePt t="68441" x="3636963" y="2252663"/>
          <p14:tracePt t="68457" x="3662363" y="2227263"/>
          <p14:tracePt t="68472" x="3670300" y="2209800"/>
          <p14:tracePt t="68497" x="3695700" y="2200275"/>
          <p14:tracePt t="68505" x="3713163" y="2184400"/>
          <p14:tracePt t="68513" x="3713163" y="2174875"/>
          <p14:tracePt t="68522" x="3738563" y="2149475"/>
          <p14:tracePt t="68544" x="3746500" y="2133600"/>
          <p14:tracePt t="68553" x="3763963" y="2108200"/>
          <p14:tracePt t="68624" x="3771900" y="2098675"/>
          <p14:tracePt t="68633" x="3806825" y="2065338"/>
          <p14:tracePt t="68648" x="3806825" y="2022475"/>
          <p14:tracePt t="68656" x="3806825" y="2014538"/>
          <p14:tracePt t="68664" x="3806825" y="1971675"/>
          <p14:tracePt t="68672" x="3806825" y="1946275"/>
          <p14:tracePt t="68680" x="3806825" y="1928813"/>
          <p14:tracePt t="68688" x="3806825" y="1885950"/>
          <p14:tracePt t="68696" x="3806825" y="1878013"/>
          <p14:tracePt t="68704" x="3806825" y="1870075"/>
          <p14:tracePt t="68721" x="3806825" y="1844675"/>
          <p14:tracePt t="68753" x="3806825" y="1827213"/>
          <p14:tracePt t="68768" x="3806825" y="1819275"/>
          <p14:tracePt t="68776" x="3797300" y="1801813"/>
          <p14:tracePt t="68793" x="3789363" y="1793875"/>
          <p14:tracePt t="68801" x="3746500" y="1776413"/>
          <p14:tracePt t="68808" x="3738563" y="1766888"/>
          <p14:tracePt t="68817" x="3721100" y="1766888"/>
          <p14:tracePt t="68834" x="3695700" y="1751013"/>
          <p14:tracePt t="68872" x="3687763" y="1751013"/>
          <p14:tracePt t="68881" x="3652838" y="1741488"/>
          <p14:tracePt t="68888" x="3627438" y="1725613"/>
          <p14:tracePt t="68896" x="3619500" y="1725613"/>
          <p14:tracePt t="68904" x="3602038" y="1725613"/>
          <p14:tracePt t="68912" x="3576638" y="1700213"/>
          <p14:tracePt t="68921" x="3568700" y="1700213"/>
          <p14:tracePt t="68928" x="3533775" y="1682750"/>
          <p14:tracePt t="68936" x="3525838" y="1682750"/>
          <p14:tracePt t="68944" x="3500438" y="1682750"/>
          <p14:tracePt t="68952" x="3492500" y="1682750"/>
          <p14:tracePt t="68961" x="3475038" y="1674813"/>
          <p14:tracePt t="69018" x="3467100" y="1674813"/>
          <p14:tracePt t="69025" x="3424238" y="1674813"/>
          <p14:tracePt t="69037" x="3398838" y="1674813"/>
          <p14:tracePt t="69042" x="3348038" y="1674813"/>
          <p14:tracePt t="69050" x="3322638" y="1674813"/>
          <p14:tracePt t="69068" x="3254375" y="1674813"/>
          <p14:tracePt t="69072" x="3203575" y="1674813"/>
          <p14:tracePt t="69080" x="3194050" y="1674813"/>
          <p14:tracePt t="69089" x="3152775" y="1674813"/>
          <p14:tracePt t="69096" x="3143250" y="1674813"/>
          <p14:tracePt t="69104" x="3127375" y="1674813"/>
          <p14:tracePt t="69161" x="3117850" y="1674813"/>
          <p14:tracePt t="69168" x="3092450" y="1674813"/>
          <p14:tracePt t="69184" x="3074988" y="1674813"/>
          <p14:tracePt t="69193" x="3049588" y="1674813"/>
          <p14:tracePt t="69202" x="3041650" y="1708150"/>
          <p14:tracePt t="69218" x="3024188" y="1716088"/>
          <p14:tracePt t="69257" x="3016250" y="1733550"/>
          <p14:tracePt t="69265" x="2998788" y="1758950"/>
          <p14:tracePt t="69297" x="2998788" y="1766888"/>
          <p14:tracePt t="69305" x="2998788" y="1784350"/>
          <p14:tracePt t="69313" x="2998788" y="1809750"/>
          <p14:tracePt t="69321" x="2998788" y="1819275"/>
          <p14:tracePt t="69329" x="2998788" y="1827213"/>
          <p14:tracePt t="69345" x="2998788" y="1844675"/>
          <p14:tracePt t="69353" x="2998788" y="1870075"/>
          <p14:tracePt t="69361" x="3008313" y="1878013"/>
          <p14:tracePt t="69385" x="3008313" y="1895475"/>
          <p14:tracePt t="69393" x="3008313" y="1903413"/>
          <p14:tracePt t="69402" x="3016250" y="1920875"/>
          <p14:tracePt t="69409" x="3016250" y="1928813"/>
          <p14:tracePt t="69434" x="3033713" y="1954213"/>
          <p14:tracePt t="69457" x="3033713" y="1971675"/>
          <p14:tracePt t="69465" x="3033713" y="1997075"/>
          <p14:tracePt t="69473" x="3041650" y="2022475"/>
          <p14:tracePt t="69529" x="3059113" y="2022475"/>
          <p14:tracePt t="69537" x="3084513" y="2047875"/>
          <p14:tracePt t="69561" x="3109913" y="2082800"/>
          <p14:tracePt t="69577" x="3127375" y="2108200"/>
          <p14:tracePt t="69585" x="3143250" y="2108200"/>
          <p14:tracePt t="69593" x="3152775" y="2124075"/>
          <p14:tracePt t="69681" x="3160713" y="2124075"/>
          <p14:tracePt t="69689" x="3203575" y="2133600"/>
          <p14:tracePt t="69697" x="3219450" y="2149475"/>
          <p14:tracePt t="69705" x="3228975" y="2149475"/>
          <p14:tracePt t="69713" x="3254375" y="2159000"/>
          <p14:tracePt t="69722" x="3270250" y="2159000"/>
          <p14:tracePt t="69729" x="3297238" y="2174875"/>
          <p14:tracePt t="69738" x="3322638" y="2174875"/>
          <p14:tracePt t="69753" x="3330575" y="2174875"/>
          <p14:tracePt t="69809" x="3348038" y="2174875"/>
          <p14:tracePt t="69825" x="3355975" y="2174875"/>
          <p14:tracePt t="69835" x="3381375" y="2174875"/>
          <p14:tracePt t="69841" x="3398838" y="2174875"/>
          <p14:tracePt t="69850" x="3424238" y="2184400"/>
          <p14:tracePt t="69866" x="3467100" y="2184400"/>
          <p14:tracePt t="69881" x="3482975" y="2184400"/>
          <p14:tracePt t="69889" x="3492500" y="2184400"/>
          <p14:tracePt t="69905" x="3517900" y="2184400"/>
          <p14:tracePt t="70016" x="3525838" y="2184400"/>
          <p14:tracePt t="70025" x="3543300" y="2174875"/>
          <p14:tracePt t="70035" x="3551238" y="2159000"/>
          <p14:tracePt t="70226" x="3576638" y="2149475"/>
          <p14:tracePt t="70237" x="3611563" y="2149475"/>
          <p14:tracePt t="70243" x="3652838" y="2149475"/>
          <p14:tracePt t="70250" x="3678238" y="2133600"/>
          <p14:tracePt t="70281" x="3729038" y="2116138"/>
          <p14:tracePt t="70288" x="3756025" y="2082800"/>
          <p14:tracePt t="70297" x="3771900" y="2073275"/>
          <p14:tracePt t="70320" x="3797300" y="2073275"/>
          <p14:tracePt t="70858" x="3822700" y="2098675"/>
          <p14:tracePt t="70865" x="3822700" y="2108200"/>
          <p14:tracePt t="70872" x="3840163" y="2116138"/>
          <p14:tracePt t="70881" x="3840163" y="2133600"/>
          <p14:tracePt t="70888" x="3848100" y="2141538"/>
          <p14:tracePt t="71258" x="3848100" y="2159000"/>
          <p14:tracePt t="76905" x="3848100" y="2149475"/>
          <p14:tracePt t="76913" x="3848100" y="2141538"/>
          <p14:tracePt t="76928" x="3848100" y="2124075"/>
          <p14:tracePt t="76936" x="3848100" y="2098675"/>
          <p14:tracePt t="76944" x="3848100" y="2090738"/>
          <p14:tracePt t="76960" x="3848100" y="2082800"/>
          <p14:tracePt t="76968" x="3848100" y="2065338"/>
          <p14:tracePt t="76976" x="3848100" y="2039938"/>
          <p14:tracePt t="76992" x="3848100" y="2030413"/>
          <p14:tracePt t="77000" x="3848100" y="2014538"/>
          <p14:tracePt t="77008" x="3848100" y="2005013"/>
          <p14:tracePt t="77015" x="3848100" y="1979613"/>
          <p14:tracePt t="77024" x="3848100" y="1963738"/>
          <p14:tracePt t="77040" x="3848100" y="1954213"/>
          <p14:tracePt t="77050" x="3848100" y="1946275"/>
          <p14:tracePt t="77064" x="3848100" y="1920875"/>
          <p14:tracePt t="77080" x="3848100" y="1903413"/>
          <p14:tracePt t="77088" x="3848100" y="1895475"/>
          <p14:tracePt t="77096" x="3848100" y="1878013"/>
          <p14:tracePt t="77104" x="3848100" y="1852613"/>
          <p14:tracePt t="77112" x="3848100" y="1844675"/>
          <p14:tracePt t="77201" x="3848100" y="1819275"/>
          <p14:tracePt t="77209" x="3848100" y="1766888"/>
          <p14:tracePt t="77217" x="3848100" y="1758950"/>
          <p14:tracePt t="77224" x="3848100" y="1751013"/>
          <p14:tracePt t="77232" x="3848100" y="1725613"/>
          <p14:tracePt t="77249" x="3848100" y="1708150"/>
          <p14:tracePt t="77256" x="3848100" y="1700213"/>
          <p14:tracePt t="77296" x="3848100" y="1682750"/>
          <p14:tracePt t="77304" x="3848100" y="1657350"/>
          <p14:tracePt t="77352" x="3848100" y="1649413"/>
          <p14:tracePt t="77360" x="3822700" y="1631950"/>
          <p14:tracePt t="77369" x="3797300" y="1631950"/>
          <p14:tracePt t="77376" x="3746500" y="1631950"/>
          <p14:tracePt t="77384" x="3721100" y="1622425"/>
          <p14:tracePt t="77392" x="3695700" y="1622425"/>
          <p14:tracePt t="77400" x="3662363" y="1622425"/>
          <p14:tracePt t="77408" x="3602038" y="1606550"/>
          <p14:tracePt t="77416" x="3586163" y="1606550"/>
          <p14:tracePt t="77424" x="3543300" y="1606550"/>
          <p14:tracePt t="77433" x="3500438" y="1571625"/>
          <p14:tracePt t="77440" x="3475038" y="1571625"/>
          <p14:tracePt t="77450" x="3441700" y="1555750"/>
          <p14:tracePt t="77456" x="3432175" y="1555750"/>
          <p14:tracePt t="77465" x="3406775" y="1555750"/>
          <p14:tracePt t="77472" x="3381375" y="1555750"/>
          <p14:tracePt t="77480" x="3363913" y="1555750"/>
          <p14:tracePt t="77488" x="3338513" y="1555750"/>
          <p14:tracePt t="77497" x="3330575" y="1555750"/>
          <p14:tracePt t="77512" x="3305175" y="1546225"/>
          <p14:tracePt t="77609" x="3270250" y="1546225"/>
          <p14:tracePt t="77617" x="3244850" y="1546225"/>
          <p14:tracePt t="77625" x="3203575" y="1546225"/>
          <p14:tracePt t="77634" x="3186113" y="1546225"/>
          <p14:tracePt t="77641" x="3160713" y="1546225"/>
          <p14:tracePt t="77651" x="3135313" y="1546225"/>
          <p14:tracePt t="77657" x="3109913" y="1563688"/>
          <p14:tracePt t="77761" x="3074988" y="1581150"/>
          <p14:tracePt t="77777" x="3067050" y="1589088"/>
          <p14:tracePt t="77817" x="3049588" y="1606550"/>
          <p14:tracePt t="77833" x="3049588" y="1631950"/>
          <p14:tracePt t="77841" x="3041650" y="1639888"/>
          <p14:tracePt t="77850" x="3041650" y="1682750"/>
          <p14:tracePt t="77857" x="3041650" y="1690688"/>
          <p14:tracePt t="77865" x="3033713" y="1708150"/>
          <p14:tracePt t="77872" x="3033713" y="1716088"/>
          <p14:tracePt t="77888" x="3033713" y="1741488"/>
          <p14:tracePt t="77920" x="3033713" y="1758950"/>
          <p14:tracePt t="77960" x="3033713" y="1766888"/>
          <p14:tracePt t="77968" x="3033713" y="1809750"/>
          <p14:tracePt t="77984" x="3033713" y="1819275"/>
          <p14:tracePt t="77992" x="3033713" y="1844675"/>
          <p14:tracePt t="78000" x="3033713" y="1878013"/>
          <p14:tracePt t="78008" x="3033713" y="1885950"/>
          <p14:tracePt t="78016" x="3033713" y="1895475"/>
          <p14:tracePt t="78024" x="3033713" y="1911350"/>
          <p14:tracePt t="78049" x="3033713" y="1938338"/>
          <p14:tracePt t="78072" x="3033713" y="1946275"/>
          <p14:tracePt t="78088" x="3033713" y="1963738"/>
          <p14:tracePt t="78096" x="3033713" y="1971675"/>
          <p14:tracePt t="78120" x="3059113" y="1989138"/>
          <p14:tracePt t="78161" x="3074988" y="1997075"/>
          <p14:tracePt t="78169" x="3084513" y="2014538"/>
          <p14:tracePt t="78216" x="3092450" y="2014538"/>
          <p14:tracePt t="78224" x="3109913" y="2022475"/>
          <p14:tracePt t="78265" x="3135313" y="2039938"/>
          <p14:tracePt t="78281" x="3160713" y="2047875"/>
          <p14:tracePt t="78296" x="3178175" y="2047875"/>
          <p14:tracePt t="78304" x="3186113" y="2047875"/>
          <p14:tracePt t="78312" x="3203575" y="2065338"/>
          <p14:tracePt t="78361" x="3211513" y="2073275"/>
          <p14:tracePt t="78369" x="3219450" y="2073275"/>
          <p14:tracePt t="78376" x="3236913" y="2073275"/>
          <p14:tracePt t="78392" x="3262313" y="2090738"/>
          <p14:tracePt t="78416" x="3287713" y="2098675"/>
          <p14:tracePt t="78536" x="3305175" y="2098675"/>
          <p14:tracePt t="78544" x="3348038" y="2116138"/>
          <p14:tracePt t="78552" x="3389313" y="2133600"/>
          <p14:tracePt t="78560" x="3406775" y="2141538"/>
          <p14:tracePt t="78569" x="3432175" y="2141538"/>
          <p14:tracePt t="78576" x="3441700" y="2159000"/>
          <p14:tracePt t="78584" x="3457575" y="2159000"/>
          <p14:tracePt t="78592" x="3467100" y="2159000"/>
          <p14:tracePt t="78600" x="3508375" y="2166938"/>
          <p14:tracePt t="78608" x="3533775" y="2166938"/>
          <p14:tracePt t="78616" x="3586163" y="2184400"/>
          <p14:tracePt t="78624" x="3594100" y="2184400"/>
          <p14:tracePt t="78632" x="3602038" y="2184400"/>
          <p14:tracePt t="78640" x="3619500" y="2200275"/>
          <p14:tracePt t="78649" x="3627438" y="2209800"/>
          <p14:tracePt t="78656" x="3644900" y="2209800"/>
          <p14:tracePt t="78664" x="3652838" y="2209800"/>
          <p14:tracePt t="78672" x="3662363" y="2217738"/>
          <p14:tracePt t="78696" x="3687763" y="2217738"/>
          <p14:tracePt t="78704" x="3703638" y="2217738"/>
          <p14:tracePt t="78712" x="3729038" y="2217738"/>
          <p14:tracePt t="78720" x="3756025" y="2217738"/>
          <p14:tracePt t="78728" x="3797300" y="2217738"/>
          <p14:tracePt t="78736" x="3848100" y="2217738"/>
          <p14:tracePt t="78744" x="3857625" y="2217738"/>
          <p14:tracePt t="78776" x="3873500" y="2217738"/>
          <p14:tracePt t="78816" x="3883025" y="2209800"/>
          <p14:tracePt t="78832" x="3908425" y="2174875"/>
          <p14:tracePt t="78840" x="3908425" y="2166938"/>
          <p14:tracePt t="78848" x="3908425" y="2159000"/>
          <p14:tracePt t="78856" x="3908425" y="2133600"/>
          <p14:tracePt t="78864" x="3908425" y="2082800"/>
          <p14:tracePt t="78872" x="3925888" y="2055813"/>
          <p14:tracePt t="78888" x="3925888" y="2005013"/>
          <p14:tracePt t="78896" x="3925888" y="1979613"/>
          <p14:tracePt t="78904" x="3925888" y="1954213"/>
          <p14:tracePt t="78912" x="3925888" y="1946275"/>
          <p14:tracePt t="78920" x="3925888" y="1928813"/>
          <p14:tracePt t="78928" x="3925888" y="1920875"/>
          <p14:tracePt t="78936" x="3925888" y="1895475"/>
          <p14:tracePt t="78944" x="3925888" y="1878013"/>
          <p14:tracePt t="78952" x="3925888" y="1870075"/>
          <p14:tracePt t="78960" x="3908425" y="1809750"/>
          <p14:tracePt t="78976" x="3908425" y="1784350"/>
          <p14:tracePt t="78985" x="3908425" y="1758950"/>
          <p14:tracePt t="78992" x="3908425" y="1733550"/>
          <p14:tracePt t="79000" x="3890963" y="1716088"/>
          <p14:tracePt t="79008" x="3890963" y="1690688"/>
          <p14:tracePt t="79016" x="3890963" y="1682750"/>
          <p14:tracePt t="79024" x="3890963" y="1665288"/>
          <p14:tracePt t="79032" x="3883025" y="1657350"/>
          <p14:tracePt t="79049" x="3873500" y="1639888"/>
          <p14:tracePt t="79056" x="3857625" y="1631950"/>
          <p14:tracePt t="79072" x="3848100" y="1622425"/>
          <p14:tracePt t="79145" x="3832225" y="1606550"/>
          <p14:tracePt t="79153" x="3806825" y="1606550"/>
          <p14:tracePt t="79161" x="3781425" y="1606550"/>
          <p14:tracePt t="79177" x="3713163" y="1589088"/>
          <p14:tracePt t="79185" x="3687763" y="1581150"/>
          <p14:tracePt t="79193" x="3644900" y="1581150"/>
          <p14:tracePt t="79200" x="3619500" y="1581150"/>
          <p14:tracePt t="79208" x="3551238" y="1546225"/>
          <p14:tracePt t="79216" x="3533775" y="1546225"/>
          <p14:tracePt t="79224" x="3492500" y="1546225"/>
          <p14:tracePt t="79233" x="3482975" y="1546225"/>
          <p14:tracePt t="79250" x="3467100" y="1546225"/>
          <p14:tracePt t="79256" x="3441700" y="1546225"/>
          <p14:tracePt t="79265" x="3414713" y="1546225"/>
          <p14:tracePt t="79272" x="3373438" y="1546225"/>
          <p14:tracePt t="79280" x="3348038" y="1546225"/>
          <p14:tracePt t="79288" x="3297238" y="1546225"/>
          <p14:tracePt t="79296" x="3270250" y="1546225"/>
          <p14:tracePt t="79304" x="3228975" y="1546225"/>
          <p14:tracePt t="79312" x="3194050" y="1563688"/>
          <p14:tracePt t="79321" x="3186113" y="1563688"/>
          <p14:tracePt t="79329" x="3127375" y="1606550"/>
          <p14:tracePt t="79344" x="3109913" y="1606550"/>
          <p14:tracePt t="79353" x="3084513" y="1606550"/>
          <p14:tracePt t="79425" x="3074988" y="1622425"/>
          <p14:tracePt t="79433" x="3059113" y="1622425"/>
          <p14:tracePt t="79441" x="3049588" y="1631950"/>
          <p14:tracePt t="79450" x="3024188" y="1674813"/>
          <p14:tracePt t="79497" x="3008313" y="1690688"/>
          <p14:tracePt t="79529" x="3008313" y="1733550"/>
          <p14:tracePt t="79537" x="3008313" y="1741488"/>
          <p14:tracePt t="79545" x="3008313" y="1751013"/>
          <p14:tracePt t="79553" x="3008313" y="1793875"/>
          <p14:tracePt t="79561" x="3008313" y="1835150"/>
          <p14:tracePt t="79569" x="3008313" y="1903413"/>
          <p14:tracePt t="79577" x="3008313" y="1963738"/>
          <p14:tracePt t="79585" x="3008313" y="2047875"/>
          <p14:tracePt t="79592" x="3008313" y="2082800"/>
          <p14:tracePt t="79600" x="3008313" y="2124075"/>
          <p14:tracePt t="79608" x="3008313" y="2133600"/>
          <p14:tracePt t="79616" x="3016250" y="2166938"/>
          <p14:tracePt t="79624" x="3016250" y="2174875"/>
          <p14:tracePt t="79633" x="3024188" y="2184400"/>
          <p14:tracePt t="79656" x="3041650" y="2200275"/>
          <p14:tracePt t="79688" x="3067050" y="2227263"/>
          <p14:tracePt t="80465" x="3092450" y="2260600"/>
          <p14:tracePt t="80472" x="3109913" y="2268538"/>
          <p14:tracePt t="80481" x="3168650" y="2293938"/>
          <p14:tracePt t="80488" x="3194050" y="2328863"/>
          <p14:tracePt t="80496" x="3244850" y="2362200"/>
          <p14:tracePt t="80504" x="3287713" y="2379663"/>
          <p14:tracePt t="80513" x="3338513" y="2405063"/>
          <p14:tracePt t="80520" x="3363913" y="2422525"/>
          <p14:tracePt t="80529" x="3414713" y="2438400"/>
          <p14:tracePt t="80537" x="3424238" y="2438400"/>
          <p14:tracePt t="80544" x="3441700" y="2438400"/>
          <p14:tracePt t="80552" x="3449638" y="2438400"/>
          <p14:tracePt t="80560" x="3467100" y="2438400"/>
          <p14:tracePt t="80569" x="3492500" y="2438400"/>
          <p14:tracePt t="80608" x="3500438" y="2438400"/>
          <p14:tracePt t="80624" x="3525838" y="2447925"/>
          <p14:tracePt t="80648" x="3559175" y="2481263"/>
          <p14:tracePt t="80704" x="3568700" y="2481263"/>
          <p14:tracePt t="80712" x="3594100" y="2498725"/>
          <p14:tracePt t="80720" x="3627438" y="2498725"/>
          <p14:tracePt t="80728" x="3670300" y="2506663"/>
          <p14:tracePt t="80744" x="3713163" y="2506663"/>
          <p14:tracePt t="80753" x="3729038" y="2506663"/>
          <p14:tracePt t="80769" x="3771900" y="2506663"/>
          <p14:tracePt t="80784" x="3781425" y="2506663"/>
          <p14:tracePt t="80792" x="3789363" y="2506663"/>
          <p14:tracePt t="82481" x="3832225" y="2506663"/>
          <p14:tracePt t="82488" x="3848100" y="2506663"/>
          <p14:tracePt t="82496" x="3857625" y="2506663"/>
          <p14:tracePt t="82504" x="3883025" y="2489200"/>
          <p14:tracePt t="82512" x="3900488" y="2481263"/>
          <p14:tracePt t="82520" x="3908425" y="2463800"/>
          <p14:tracePt t="82528" x="3925888" y="2438400"/>
          <p14:tracePt t="82536" x="3925888" y="2413000"/>
          <p14:tracePt t="82544" x="3941763" y="2371725"/>
          <p14:tracePt t="82552" x="3941763" y="2354263"/>
          <p14:tracePt t="82560" x="3941763" y="2344738"/>
          <p14:tracePt t="82568" x="3951288" y="2319338"/>
          <p14:tracePt t="82576" x="3951288" y="2303463"/>
          <p14:tracePt t="82584" x="3967163" y="2278063"/>
          <p14:tracePt t="82593" x="3976688" y="2268538"/>
          <p14:tracePt t="82600" x="3976688" y="2243138"/>
          <p14:tracePt t="82608" x="3992563" y="2227263"/>
          <p14:tracePt t="82616" x="3992563" y="2217738"/>
          <p14:tracePt t="82624" x="3992563" y="2174875"/>
          <p14:tracePt t="82632" x="4002088" y="2141538"/>
          <p14:tracePt t="82640" x="4002088" y="2133600"/>
          <p14:tracePt t="82648" x="4017963" y="2108200"/>
          <p14:tracePt t="82656" x="4017963" y="2090738"/>
          <p14:tracePt t="82665" x="4027488" y="2082800"/>
          <p14:tracePt t="82672" x="4044950" y="2073275"/>
          <p14:tracePt t="82745" x="4070350" y="2039938"/>
          <p14:tracePt t="82752" x="4078288" y="2030413"/>
          <p14:tracePt t="82769" x="4103688" y="2005013"/>
          <p14:tracePt t="82776" x="4121150" y="1989138"/>
          <p14:tracePt t="82784" x="4129088" y="1979613"/>
          <p14:tracePt t="82792" x="4146550" y="1971675"/>
          <p14:tracePt t="82800" x="4171950" y="1938338"/>
          <p14:tracePt t="82808" x="4179888" y="1928813"/>
          <p14:tracePt t="82816" x="4197350" y="1920875"/>
          <p14:tracePt t="82824" x="4205288" y="1885950"/>
          <p14:tracePt t="82856" x="4205288" y="1878013"/>
          <p14:tracePt t="82865" x="4205288" y="1852613"/>
          <p14:tracePt t="82872" x="4205288" y="1844675"/>
          <p14:tracePt t="82881" x="4205288" y="1827213"/>
          <p14:tracePt t="82888" x="4205288" y="1819275"/>
          <p14:tracePt t="82896" x="4205288" y="1793875"/>
          <p14:tracePt t="82904" x="4205288" y="1776413"/>
          <p14:tracePt t="82912" x="4205288" y="1766888"/>
          <p14:tracePt t="82921" x="4205288" y="1751013"/>
          <p14:tracePt t="82928" x="4205288" y="1725613"/>
          <p14:tracePt t="82944" x="4205288" y="1716088"/>
          <p14:tracePt t="83137" x="4205288" y="1690688"/>
          <p14:tracePt t="83145" x="4187825" y="1690688"/>
          <p14:tracePt t="83153" x="4179888" y="1674813"/>
          <p14:tracePt t="83161" x="4171950" y="1674813"/>
          <p14:tracePt t="83232" x="4154488" y="1674813"/>
          <p14:tracePt t="83241" x="4129088" y="1674813"/>
          <p14:tracePt t="83249" x="4121150" y="1674813"/>
          <p14:tracePt t="83256" x="4095750" y="1674813"/>
          <p14:tracePt t="83266" x="4060825" y="1674813"/>
          <p14:tracePt t="83272" x="4052888" y="1674813"/>
          <p14:tracePt t="83352" x="4027488" y="1682750"/>
          <p14:tracePt t="83361" x="4010025" y="1708150"/>
          <p14:tracePt t="83377" x="3992563" y="1741488"/>
          <p14:tracePt t="83385" x="3984625" y="1751013"/>
          <p14:tracePt t="83392" x="3976688" y="1766888"/>
          <p14:tracePt t="83400" x="3959225" y="1776413"/>
          <p14:tracePt t="83457" x="3959225" y="1784350"/>
          <p14:tracePt t="83466" x="3959225" y="1801813"/>
          <p14:tracePt t="83472" x="3959225" y="1827213"/>
          <p14:tracePt t="83481" x="3941763" y="1852613"/>
          <p14:tracePt t="83488" x="3941763" y="1870075"/>
          <p14:tracePt t="83497" x="3916363" y="1928813"/>
          <p14:tracePt t="83504" x="3908425" y="1938338"/>
          <p14:tracePt t="83521" x="3908425" y="1979613"/>
          <p14:tracePt t="83528" x="3890963" y="1989138"/>
          <p14:tracePt t="83576" x="3890963" y="2005013"/>
          <p14:tracePt t="83585" x="3890963" y="2030413"/>
          <p14:tracePt t="83592" x="3890963" y="2039938"/>
          <p14:tracePt t="83600" x="3890963" y="2055813"/>
          <p14:tracePt t="83608" x="3890963" y="2065338"/>
          <p14:tracePt t="83616" x="3890963" y="2090738"/>
          <p14:tracePt t="83624" x="3890963" y="2108200"/>
          <p14:tracePt t="83632" x="3908425" y="2133600"/>
          <p14:tracePt t="83641" x="3925888" y="2159000"/>
          <p14:tracePt t="83649" x="3925888" y="2174875"/>
          <p14:tracePt t="83656" x="3933825" y="2184400"/>
          <p14:tracePt t="83665" x="3951288" y="2192338"/>
          <p14:tracePt t="83680" x="3976688" y="2227263"/>
          <p14:tracePt t="83697" x="3992563" y="2235200"/>
          <p14:tracePt t="83704" x="4002088" y="2243138"/>
          <p14:tracePt t="83720" x="4027488" y="2243138"/>
          <p14:tracePt t="83728" x="4035425" y="2243138"/>
          <p14:tracePt t="83736" x="4052888" y="2260600"/>
          <p14:tracePt t="83744" x="4095750" y="2278063"/>
          <p14:tracePt t="83753" x="4121150" y="2303463"/>
          <p14:tracePt t="83824" x="4171950" y="2303463"/>
          <p14:tracePt t="83832" x="4179888" y="2303463"/>
          <p14:tracePt t="83840" x="4187825" y="2303463"/>
          <p14:tracePt t="83848" x="4205288" y="2303463"/>
          <p14:tracePt t="83856" x="4230688" y="2303463"/>
          <p14:tracePt t="83866" x="4240213" y="2303463"/>
          <p14:tracePt t="83872" x="4265613" y="2303463"/>
          <p14:tracePt t="83881" x="4298950" y="2303463"/>
          <p14:tracePt t="83888" x="4306888" y="2303463"/>
          <p14:tracePt t="83904" x="4316413" y="2303463"/>
          <p14:tracePt t="83920" x="4332288" y="2303463"/>
          <p14:tracePt t="83944" x="4359275" y="2303463"/>
          <p14:tracePt t="83952" x="4367213" y="2303463"/>
          <p14:tracePt t="83969" x="4384675" y="2303463"/>
          <p14:tracePt t="83992" x="4392613" y="2303463"/>
          <p14:tracePt t="84024" x="4410075" y="2286000"/>
          <p14:tracePt t="84048" x="4418013" y="2278063"/>
          <p14:tracePt t="84056" x="4425950" y="2260600"/>
          <p14:tracePt t="84066" x="4425950" y="2252663"/>
          <p14:tracePt t="84072" x="4443413" y="2227263"/>
          <p14:tracePt t="84080" x="4460875" y="2174875"/>
          <p14:tracePt t="84088" x="4460875" y="2166938"/>
          <p14:tracePt t="84096" x="4468813" y="2108200"/>
          <p14:tracePt t="84112" x="4468813" y="2082800"/>
          <p14:tracePt t="84120" x="4486275" y="2039938"/>
          <p14:tracePt t="84128" x="4503738" y="2022475"/>
          <p14:tracePt t="84136" x="4503738" y="2014538"/>
          <p14:tracePt t="84144" x="4503738" y="1989138"/>
          <p14:tracePt t="84153" x="4503738" y="1971675"/>
          <p14:tracePt t="84160" x="4503738" y="1963738"/>
          <p14:tracePt t="84169" x="4503738" y="1946275"/>
          <p14:tracePt t="84185" x="4503738" y="1920875"/>
          <p14:tracePt t="84192" x="4503738" y="1911350"/>
          <p14:tracePt t="84200" x="4503738" y="1885950"/>
          <p14:tracePt t="84208" x="4503738" y="1844675"/>
          <p14:tracePt t="84216" x="4503738" y="1827213"/>
          <p14:tracePt t="84224" x="4494213" y="1801813"/>
          <p14:tracePt t="84232" x="4476750" y="1776413"/>
          <p14:tracePt t="84240" x="4476750" y="1741488"/>
          <p14:tracePt t="84249" x="4468813" y="1716088"/>
          <p14:tracePt t="84256" x="4468813" y="1708150"/>
          <p14:tracePt t="84265" x="4443413" y="1674813"/>
          <p14:tracePt t="84321" x="4425950" y="1665288"/>
          <p14:tracePt t="84329" x="4425950" y="1657350"/>
          <p14:tracePt t="84352" x="4418013" y="1639888"/>
          <p14:tracePt t="84369" x="4392613" y="1631950"/>
          <p14:tracePt t="84416" x="4375150" y="1631950"/>
          <p14:tracePt t="84424" x="4367213" y="1614488"/>
          <p14:tracePt t="84432" x="4324350" y="1614488"/>
          <p14:tracePt t="84440" x="4306888" y="1606550"/>
          <p14:tracePt t="84449" x="4298950" y="1606550"/>
          <p14:tracePt t="84456" x="4291013" y="1606550"/>
          <p14:tracePt t="84546" x="4265613" y="1606550"/>
          <p14:tracePt t="84553" x="4230688" y="1606550"/>
          <p14:tracePt t="84562" x="4222750" y="1606550"/>
          <p14:tracePt t="84568" x="4197350" y="1606550"/>
          <p14:tracePt t="84577" x="4171950" y="1606550"/>
          <p14:tracePt t="84585" x="4137025" y="1606550"/>
          <p14:tracePt t="84666" x="4111625" y="1622425"/>
          <p14:tracePt t="84673" x="4095750" y="1639888"/>
          <p14:tracePt t="84683" x="4086225" y="1649413"/>
          <p14:tracePt t="84713" x="4086225" y="1657350"/>
          <p14:tracePt t="84785" x="4078288" y="1682750"/>
          <p14:tracePt t="84793" x="4060825" y="1716088"/>
          <p14:tracePt t="84801" x="4044950" y="1725613"/>
          <p14:tracePt t="84808" x="4035425" y="1751013"/>
          <p14:tracePt t="84816" x="4017963" y="1766888"/>
          <p14:tracePt t="84832" x="4010025" y="1793875"/>
          <p14:tracePt t="84856" x="4010025" y="1819275"/>
          <p14:tracePt t="84872" x="4010025" y="1844675"/>
          <p14:tracePt t="84888" x="4010025" y="1895475"/>
          <p14:tracePt t="84896" x="4010025" y="1903413"/>
          <p14:tracePt t="84904" x="4010025" y="1920875"/>
          <p14:tracePt t="84912" x="4010025" y="1928813"/>
          <p14:tracePt t="84920" x="4010025" y="1954213"/>
          <p14:tracePt t="84928" x="4010025" y="1963738"/>
          <p14:tracePt t="84936" x="4010025" y="1979613"/>
          <p14:tracePt t="84944" x="4010025" y="1989138"/>
          <p14:tracePt t="84960" x="4010025" y="2014538"/>
          <p14:tracePt t="85009" x="4010025" y="2047875"/>
          <p14:tracePt t="85025" x="4010025" y="2055813"/>
          <p14:tracePt t="85032" x="4010025" y="2082800"/>
          <p14:tracePt t="85041" x="4010025" y="2090738"/>
          <p14:tracePt t="85049" x="4010025" y="2108200"/>
          <p14:tracePt t="85056" x="4010025" y="2116138"/>
          <p14:tracePt t="85066" x="4010025" y="2141538"/>
          <p14:tracePt t="85072" x="4010025" y="2159000"/>
          <p14:tracePt t="85080" x="4010025" y="2184400"/>
          <p14:tracePt t="85096" x="4044950" y="2209800"/>
          <p14:tracePt t="85112" x="4060825" y="2243138"/>
          <p14:tracePt t="85136" x="4070350" y="2252663"/>
          <p14:tracePt t="85152" x="4086225" y="2268538"/>
          <p14:tracePt t="85169" x="4095750" y="2268538"/>
          <p14:tracePt t="85176" x="4121150" y="2293938"/>
          <p14:tracePt t="85192" x="4137025" y="2303463"/>
          <p14:tracePt t="85208" x="4162425" y="2303463"/>
          <p14:tracePt t="85216" x="4171950" y="2319338"/>
          <p14:tracePt t="85224" x="4179888" y="2319338"/>
          <p14:tracePt t="85248" x="4197350" y="2328863"/>
          <p14:tracePt t="85265" x="4222750" y="2328863"/>
          <p14:tracePt t="85281" x="4248150" y="2328863"/>
          <p14:tracePt t="85288" x="4256088" y="2328863"/>
          <p14:tracePt t="85296" x="4291013" y="2328863"/>
          <p14:tracePt t="85337" x="4298950" y="2328863"/>
          <p14:tracePt t="85352" x="4306888" y="2328863"/>
          <p14:tracePt t="85384" x="4324350" y="2328863"/>
          <p14:tracePt t="86874" x="4349750" y="2354263"/>
          <p14:tracePt t="86883" x="4359275" y="2371725"/>
          <p14:tracePt t="86928" x="4375150" y="2371725"/>
          <p14:tracePt t="86936" x="4384675" y="2379663"/>
          <p14:tracePt t="86952" x="4400550" y="2397125"/>
          <p14:tracePt t="86960" x="4400550" y="2405063"/>
          <p14:tracePt t="86968" x="4400550" y="2413000"/>
          <p14:tracePt t="86976" x="4425950" y="2447925"/>
          <p14:tracePt t="86984" x="4443413" y="2506663"/>
          <p14:tracePt t="86992" x="4451350" y="2524125"/>
          <p14:tracePt t="87001" x="4486275" y="2582863"/>
          <p14:tracePt t="87008" x="4511675" y="2608263"/>
          <p14:tracePt t="87016" x="4562475" y="2660650"/>
          <p14:tracePt t="87024" x="4587875" y="2676525"/>
          <p14:tracePt t="87032" x="4605338" y="2701925"/>
          <p14:tracePt t="87040" x="4621213" y="2719388"/>
          <p14:tracePt t="87064" x="4595813" y="2752725"/>
          <p14:tracePt t="87072" x="4554538" y="2805113"/>
          <p14:tracePt t="87080" x="4486275" y="2820988"/>
          <p14:tracePt t="87088" x="4418013" y="2838450"/>
          <p14:tracePt t="87096" x="4367213" y="2871788"/>
          <p14:tracePt t="87282" x="4367213" y="2881313"/>
          <p14:tracePt t="87298" x="4400550" y="2881313"/>
          <p14:tracePt t="87305" x="4435475" y="2881313"/>
          <p14:tracePt t="87328" x="4425950" y="2863850"/>
          <p14:tracePt t="87352" x="4418013" y="2871788"/>
          <p14:tracePt t="87530" x="4400550" y="2863850"/>
          <p14:tracePt t="88777" x="4410075" y="2855913"/>
          <p14:tracePt t="88970" x="4410075" y="2830513"/>
          <p14:tracePt t="88993" x="4410075" y="2813050"/>
          <p14:tracePt t="89008" x="4410075" y="2787650"/>
          <p14:tracePt t="89024" x="4410075" y="2762250"/>
          <p14:tracePt t="89032" x="4410075" y="2752725"/>
          <p14:tracePt t="89047" x="4410075" y="2736850"/>
          <p14:tracePt t="89064" x="4410075" y="2701925"/>
          <p14:tracePt t="89072" x="4410075" y="2686050"/>
          <p14:tracePt t="89088" x="4410075" y="2676525"/>
          <p14:tracePt t="89096" x="4410075" y="2660650"/>
          <p14:tracePt t="89104" x="4410075" y="2633663"/>
          <p14:tracePt t="89112" x="4410075" y="2625725"/>
          <p14:tracePt t="89120" x="4400550" y="2600325"/>
          <p14:tracePt t="89152" x="4400550" y="2574925"/>
          <p14:tracePt t="89168" x="4400550" y="2557463"/>
          <p14:tracePt t="89369" x="4400550" y="2532063"/>
          <p14:tracePt t="89425" x="4400550" y="2506663"/>
          <p14:tracePt t="89433" x="4400550" y="2498725"/>
          <p14:tracePt t="89449" x="4400550" y="2481263"/>
          <p14:tracePt t="89457" x="4400550" y="2473325"/>
          <p14:tracePt t="89465" x="4400550" y="2447925"/>
          <p14:tracePt t="89472" x="4400550" y="2430463"/>
          <p14:tracePt t="89481" x="4400550" y="2422525"/>
          <p14:tracePt t="89497" x="4400550" y="2405063"/>
          <p14:tracePt t="89512" x="4400550" y="2379663"/>
          <p14:tracePt t="92025" x="4410075" y="2371725"/>
          <p14:tracePt t="92033" x="4418013" y="2371725"/>
          <p14:tracePt t="92041" x="4435475" y="2387600"/>
          <p14:tracePt t="92048" x="4460875" y="2397125"/>
          <p14:tracePt t="92064" x="4503738" y="2447925"/>
          <p14:tracePt t="92072" x="4511675" y="2455863"/>
          <p14:tracePt t="92081" x="4537075" y="2455863"/>
          <p14:tracePt t="92088" x="4554538" y="2463800"/>
          <p14:tracePt t="92096" x="4562475" y="2463800"/>
          <p14:tracePt t="92104" x="4570413" y="2481263"/>
          <p14:tracePt t="92305" x="4587875" y="2489200"/>
          <p14:tracePt t="92313" x="4595813" y="2489200"/>
          <p14:tracePt t="92329" x="4613275" y="2489200"/>
          <p14:tracePt t="92336" x="4673600" y="2524125"/>
          <p14:tracePt t="92344" x="4699000" y="2532063"/>
          <p14:tracePt t="92352" x="4765675" y="2532063"/>
          <p14:tracePt t="92360" x="4808538" y="2566988"/>
          <p14:tracePt t="92368" x="4833938" y="2566988"/>
          <p14:tracePt t="92376" x="4851400" y="2566988"/>
          <p14:tracePt t="92385" x="4876800" y="2566988"/>
          <p14:tracePt t="92424" x="4868863" y="2582863"/>
          <p14:tracePt t="92432" x="4808538" y="2643188"/>
          <p14:tracePt t="92441" x="4783138" y="2676525"/>
          <p14:tracePt t="92448" x="4765675" y="2736850"/>
          <p14:tracePt t="92456" x="4732338" y="2752725"/>
          <p14:tracePt t="92665" x="4775200" y="2711450"/>
          <p14:tracePt t="92673" x="4843463" y="2676525"/>
          <p14:tracePt t="94409" x="4843463" y="2693988"/>
          <p14:tracePt t="94417" x="4826000" y="2701925"/>
          <p14:tracePt t="94425" x="4818063" y="2727325"/>
          <p14:tracePt t="94432" x="4800600" y="2744788"/>
          <p14:tracePt t="94440" x="4740275" y="2787650"/>
          <p14:tracePt t="94448" x="4714875" y="2787650"/>
          <p14:tracePt t="94456" x="4664075" y="2805113"/>
          <p14:tracePt t="94464" x="4605338" y="2820988"/>
          <p14:tracePt t="94472" x="4511675" y="2863850"/>
          <p14:tracePt t="94481" x="4443413" y="2863850"/>
          <p14:tracePt t="94488" x="4435475" y="2863850"/>
          <p14:tracePt t="94497" x="4392613" y="2871788"/>
          <p14:tracePt t="94504" x="4367213" y="2871788"/>
          <p14:tracePt t="94705" x="4384675" y="2871788"/>
          <p14:tracePt t="94713" x="4425950" y="2871788"/>
          <p14:tracePt t="95066" x="4435475" y="2871788"/>
          <p14:tracePt t="95161" x="4451350" y="2871788"/>
          <p14:tracePt t="95169" x="4460875" y="2855913"/>
          <p14:tracePt t="95257" x="4476750" y="2846388"/>
          <p14:tracePt t="95265" x="4486275" y="2846388"/>
          <p14:tracePt t="95273" x="4503738" y="2846388"/>
          <p14:tracePt t="95288" x="4511675" y="2846388"/>
          <p14:tracePt t="95352" x="4519613" y="2846388"/>
          <p14:tracePt t="95521" x="4545013" y="2846388"/>
          <p14:tracePt t="95529" x="4595813" y="2830513"/>
          <p14:tracePt t="95537" x="4613275" y="2805113"/>
          <p14:tracePt t="95545" x="4638675" y="2805113"/>
          <p14:tracePt t="95553" x="4646613" y="2805113"/>
          <p14:tracePt t="95560" x="4664075" y="2805113"/>
          <p14:tracePt t="95729" x="4673600" y="2787650"/>
          <p14:tracePt t="95753" x="4673600" y="2778125"/>
          <p14:tracePt t="95809" x="4656138" y="2778125"/>
          <p14:tracePt t="95817" x="4646613" y="2778125"/>
          <p14:tracePt t="95832" x="4630738" y="2778125"/>
          <p14:tracePt t="95841" x="4605338" y="2762250"/>
          <p14:tracePt t="95848" x="4579938" y="2736850"/>
          <p14:tracePt t="95856" x="4562475" y="2719388"/>
          <p14:tracePt t="95864" x="4554538" y="2711450"/>
          <p14:tracePt t="95881" x="4529138" y="2693988"/>
          <p14:tracePt t="95897" x="4511675" y="2693988"/>
          <p14:tracePt t="95904" x="4486275" y="2686050"/>
          <p14:tracePt t="95928" x="4476750" y="2668588"/>
          <p14:tracePt t="95936" x="4451350" y="2643188"/>
          <p14:tracePt t="95944" x="4435475" y="2633663"/>
          <p14:tracePt t="95952" x="4410075" y="2600325"/>
          <p14:tracePt t="95960" x="4400550" y="2592388"/>
          <p14:tracePt t="95968" x="4367213" y="2574925"/>
          <p14:tracePt t="95976" x="4359275" y="2566988"/>
          <p14:tracePt t="95984" x="4316413" y="2549525"/>
          <p14:tracePt t="95992" x="4306888" y="2541588"/>
          <p14:tracePt t="96000" x="4291013" y="2532063"/>
          <p14:tracePt t="96024" x="4281488" y="2516188"/>
          <p14:tracePt t="96097" x="4265613" y="2516188"/>
          <p14:tracePt t="96104" x="4240213" y="2506663"/>
          <p14:tracePt t="96120" x="4230688" y="2506663"/>
          <p14:tracePt t="96128" x="4205288" y="2506663"/>
          <p14:tracePt t="96136" x="4187825" y="2506663"/>
          <p14:tracePt t="96209" x="4179888" y="2506663"/>
          <p14:tracePt t="96225" x="4171950" y="2506663"/>
          <p14:tracePt t="96232" x="4146550" y="2506663"/>
          <p14:tracePt t="96240" x="4111625" y="2506663"/>
          <p14:tracePt t="96248" x="4103688" y="2506663"/>
          <p14:tracePt t="96256" x="4086225" y="2524125"/>
          <p14:tracePt t="96521" x="4078288" y="2532063"/>
          <p14:tracePt t="96537" x="4070350" y="2532063"/>
          <p14:tracePt t="96641" x="4035425" y="2532063"/>
          <p14:tracePt t="96648" x="4010025" y="2516188"/>
          <p14:tracePt t="96657" x="4002088" y="2516188"/>
          <p14:tracePt t="96665" x="3984625" y="2498725"/>
          <p14:tracePt t="96672" x="3976688" y="2498725"/>
          <p14:tracePt t="96681" x="3959225" y="2489200"/>
          <p14:tracePt t="96785" x="3951288" y="2463800"/>
          <p14:tracePt t="96793" x="3916363" y="2447925"/>
          <p14:tracePt t="97449" x="3916363" y="2405063"/>
          <p14:tracePt t="97465" x="3916363" y="2387600"/>
          <p14:tracePt t="97480" x="3916363" y="2379663"/>
          <p14:tracePt t="97618" x="3916363" y="2354263"/>
          <p14:tracePt t="97633" x="3916363" y="2344738"/>
          <p14:tracePt t="97657" x="3916363" y="2319338"/>
          <p14:tracePt t="97665" x="3916363" y="2286000"/>
          <p14:tracePt t="97672" x="3916363" y="2278063"/>
          <p14:tracePt t="97680" x="3925888" y="2252663"/>
          <p14:tracePt t="97688" x="3925888" y="2227263"/>
          <p14:tracePt t="97697" x="3925888" y="2209800"/>
          <p14:tracePt t="97712" x="3925888" y="2184400"/>
          <p14:tracePt t="97728" x="3925888" y="2159000"/>
          <p14:tracePt t="97736" x="3925888" y="2141538"/>
          <p14:tracePt t="97760" x="3925888" y="2133600"/>
          <p14:tracePt t="97768" x="3916363" y="2124075"/>
          <p14:tracePt t="97792" x="3916363" y="2098675"/>
          <p14:tracePt t="97808" x="3916363" y="2082800"/>
          <p14:tracePt t="97824" x="3916363" y="2073275"/>
          <p14:tracePt t="97840" x="3908425" y="2055813"/>
          <p14:tracePt t="97857" x="3908425" y="2030413"/>
          <p14:tracePt t="97872" x="3908425" y="2022475"/>
          <p14:tracePt t="97904" x="3908425" y="2005013"/>
          <p14:tracePt t="97912" x="3900488" y="1997075"/>
          <p14:tracePt t="97920" x="3900488" y="1971675"/>
          <p14:tracePt t="97928" x="3883025" y="1946275"/>
          <p14:tracePt t="97936" x="3848100" y="1911350"/>
          <p14:tracePt t="97944" x="3848100" y="1903413"/>
          <p14:tracePt t="97952" x="3848100" y="1885950"/>
          <p14:tracePt t="97960" x="3840163" y="1878013"/>
          <p14:tracePt t="97968" x="3822700" y="1852613"/>
          <p14:tracePt t="97976" x="3814763" y="1819275"/>
          <p14:tracePt t="97984" x="3797300" y="1809750"/>
          <p14:tracePt t="97992" x="3789363" y="1793875"/>
          <p14:tracePt t="98008" x="3771900" y="1784350"/>
          <p14:tracePt t="98033" x="3763963" y="1776413"/>
          <p14:tracePt t="98048" x="3756025" y="1758950"/>
          <p14:tracePt t="98056" x="3738563" y="1751013"/>
          <p14:tracePt t="98064" x="3729038" y="1751013"/>
          <p14:tracePt t="98072" x="3713163" y="1733550"/>
          <p14:tracePt t="98080" x="3670300" y="1733550"/>
          <p14:tracePt t="98088" x="3644900" y="1725613"/>
          <p14:tracePt t="98097" x="3636963" y="1725613"/>
          <p14:tracePt t="98104" x="3594100" y="1708150"/>
          <p14:tracePt t="98112" x="3576638" y="1700213"/>
          <p14:tracePt t="98161" x="3568700" y="1682750"/>
          <p14:tracePt t="98168" x="3543300" y="1682750"/>
          <p14:tracePt t="98176" x="3508375" y="1665288"/>
          <p14:tracePt t="98185" x="3482975" y="1657350"/>
          <p14:tracePt t="98192" x="3475038" y="1657350"/>
          <p14:tracePt t="98201" x="3449638" y="1657350"/>
          <p14:tracePt t="98208" x="3398838" y="1657350"/>
          <p14:tracePt t="98217" x="3373438" y="1622425"/>
          <p14:tracePt t="98322" x="3348038" y="1622425"/>
          <p14:tracePt t="98330" x="3313113" y="1622425"/>
          <p14:tracePt t="98353" x="3270250" y="1622425"/>
          <p14:tracePt t="98377" x="3262313" y="1622425"/>
          <p14:tracePt t="98385" x="3244850" y="1631950"/>
          <p14:tracePt t="98393" x="3236913" y="1639888"/>
          <p14:tracePt t="98417" x="3219450" y="1665288"/>
          <p14:tracePt t="98424" x="3219450" y="1690688"/>
          <p14:tracePt t="98432" x="3168650" y="1766888"/>
          <p14:tracePt t="98441" x="3168650" y="1776413"/>
          <p14:tracePt t="98448" x="3152775" y="1819275"/>
          <p14:tracePt t="98457" x="3143250" y="1827213"/>
          <p14:tracePt t="98464" x="3127375" y="1870075"/>
          <p14:tracePt t="98481" x="3117850" y="1885950"/>
          <p14:tracePt t="98513" x="3117850" y="1895475"/>
          <p14:tracePt t="98521" x="3117850" y="1903413"/>
          <p14:tracePt t="98528" x="3117850" y="1920875"/>
          <p14:tracePt t="98536" x="3117850" y="1946275"/>
          <p14:tracePt t="98544" x="3117850" y="1971675"/>
          <p14:tracePt t="98552" x="3117850" y="1979613"/>
          <p14:tracePt t="98561" x="3117850" y="2022475"/>
          <p14:tracePt t="98568" x="3100388" y="2055813"/>
          <p14:tracePt t="98576" x="3100388" y="2098675"/>
          <p14:tracePt t="98585" x="3100388" y="2124075"/>
          <p14:tracePt t="98600" x="3100388" y="2149475"/>
          <p14:tracePt t="98608" x="3100388" y="2166938"/>
          <p14:tracePt t="98624" x="3100388" y="2174875"/>
          <p14:tracePt t="98641" x="3100388" y="2192338"/>
          <p14:tracePt t="98648" x="3100388" y="2217738"/>
          <p14:tracePt t="98656" x="3100388" y="2227263"/>
          <p14:tracePt t="98664" x="3100388" y="2243138"/>
          <p14:tracePt t="98672" x="3100388" y="2252663"/>
          <p14:tracePt t="98681" x="3100388" y="2278063"/>
          <p14:tracePt t="98688" x="3109913" y="2303463"/>
          <p14:tracePt t="98697" x="3117850" y="2319338"/>
          <p14:tracePt t="98704" x="3135313" y="2328863"/>
          <p14:tracePt t="98713" x="3135313" y="2344738"/>
          <p14:tracePt t="98721" x="3135313" y="2354263"/>
          <p14:tracePt t="98728" x="3143250" y="2371725"/>
          <p14:tracePt t="98744" x="3160713" y="2379663"/>
          <p14:tracePt t="98752" x="3168650" y="2379663"/>
          <p14:tracePt t="98769" x="3178175" y="2379663"/>
          <p14:tracePt t="98776" x="3194050" y="2379663"/>
          <p14:tracePt t="98785" x="3219450" y="2397125"/>
          <p14:tracePt t="98792" x="3228975" y="2397125"/>
          <p14:tracePt t="98801" x="3254375" y="2397125"/>
          <p14:tracePt t="98808" x="3287713" y="2422525"/>
          <p14:tracePt t="98816" x="3297238" y="2422525"/>
          <p14:tracePt t="98824" x="3313113" y="2422525"/>
          <p14:tracePt t="98832" x="3338513" y="2438400"/>
          <p14:tracePt t="98841" x="3348038" y="2438400"/>
          <p14:tracePt t="98848" x="3363913" y="2438400"/>
          <p14:tracePt t="98856" x="3373438" y="2438400"/>
          <p14:tracePt t="98864" x="3389313" y="2438400"/>
          <p14:tracePt t="98872" x="3414713" y="2438400"/>
          <p14:tracePt t="98881" x="3424238" y="2438400"/>
          <p14:tracePt t="98888" x="3449638" y="2438400"/>
          <p14:tracePt t="98898" x="3475038" y="2438400"/>
          <p14:tracePt t="98904" x="3508375" y="2438400"/>
          <p14:tracePt t="98913" x="3568700" y="2438400"/>
          <p14:tracePt t="98920" x="3594100" y="2438400"/>
          <p14:tracePt t="98928" x="3619500" y="2438400"/>
          <p14:tracePt t="98936" x="3652838" y="2438400"/>
          <p14:tracePt t="98944" x="3662363" y="2438400"/>
          <p14:tracePt t="98952" x="3687763" y="2438400"/>
          <p14:tracePt t="98961" x="3695700" y="2430463"/>
          <p14:tracePt t="98968" x="3713163" y="2422525"/>
          <p14:tracePt t="98976" x="3721100" y="2405063"/>
          <p14:tracePt t="98985" x="3738563" y="2397125"/>
          <p14:tracePt t="98992" x="3746500" y="2371725"/>
          <p14:tracePt t="99001" x="3763963" y="2354263"/>
          <p14:tracePt t="99008" x="3771900" y="2344738"/>
          <p14:tracePt t="99018" x="3789363" y="2336800"/>
          <p14:tracePt t="99024" x="3797300" y="2319338"/>
          <p14:tracePt t="99041" x="3797300" y="2311400"/>
          <p14:tracePt t="99064" x="3822700" y="2286000"/>
          <p14:tracePt t="99072" x="3822700" y="2252663"/>
          <p14:tracePt t="99080" x="3822700" y="2243138"/>
          <p14:tracePt t="99088" x="3822700" y="2217738"/>
          <p14:tracePt t="99096" x="3840163" y="2166938"/>
          <p14:tracePt t="99104" x="3840163" y="2159000"/>
          <p14:tracePt t="99112" x="3840163" y="2149475"/>
          <p14:tracePt t="99120" x="3840163" y="2108200"/>
          <p14:tracePt t="99128" x="3840163" y="2082800"/>
          <p14:tracePt t="99136" x="3840163" y="2030413"/>
          <p14:tracePt t="99144" x="3840163" y="2005013"/>
          <p14:tracePt t="99152" x="3840163" y="1979613"/>
          <p14:tracePt t="99160" x="3840163" y="1954213"/>
          <p14:tracePt t="99168" x="3840163" y="1903413"/>
          <p14:tracePt t="99176" x="3840163" y="1895475"/>
          <p14:tracePt t="99184" x="3840163" y="1878013"/>
          <p14:tracePt t="99192" x="3822700" y="1852613"/>
          <p14:tracePt t="99201" x="3822700" y="1844675"/>
          <p14:tracePt t="99208" x="3822700" y="1827213"/>
          <p14:tracePt t="99216" x="3814763" y="1819275"/>
          <p14:tracePt t="99224" x="3797300" y="1809750"/>
          <p14:tracePt t="99241" x="3797300" y="1766888"/>
          <p14:tracePt t="99250" x="3771900" y="1751013"/>
          <p14:tracePt t="99257" x="3756025" y="1741488"/>
          <p14:tracePt t="99264" x="3746500" y="1725613"/>
          <p14:tracePt t="99272" x="3729038" y="1725613"/>
          <p14:tracePt t="99281" x="3703638" y="1716088"/>
          <p14:tracePt t="99337" x="3695700" y="1700213"/>
          <p14:tracePt t="99352" x="3687763" y="1700213"/>
          <p14:tracePt t="99360" x="3652838" y="1690688"/>
          <p14:tracePt t="99368" x="3627438" y="1690688"/>
          <p14:tracePt t="99376" x="3619500" y="1690688"/>
          <p14:tracePt t="99384" x="3594100" y="1690688"/>
          <p14:tracePt t="99392" x="3576638" y="1690688"/>
          <p14:tracePt t="99401" x="3568700" y="1690688"/>
          <p14:tracePt t="99408" x="3551238" y="1690688"/>
          <p14:tracePt t="99433" x="3543300" y="1674813"/>
          <p14:tracePt t="99441" x="3533775" y="1674813"/>
          <p14:tracePt t="99448" x="3517900" y="1674813"/>
          <p14:tracePt t="99456" x="3492500" y="1674813"/>
          <p14:tracePt t="99464" x="3467100" y="1674813"/>
          <p14:tracePt t="99472" x="3441700" y="1674813"/>
          <p14:tracePt t="99481" x="3424238" y="1674813"/>
          <p14:tracePt t="99488" x="3373438" y="1674813"/>
          <p14:tracePt t="99497" x="3355975" y="1674813"/>
          <p14:tracePt t="99504" x="3305175" y="1674813"/>
          <p14:tracePt t="99513" x="3287713" y="1674813"/>
          <p14:tracePt t="99520" x="3254375" y="1674813"/>
          <p14:tracePt t="99528" x="3236913" y="1674813"/>
          <p14:tracePt t="99634" x="3228975" y="1674813"/>
          <p14:tracePt t="99658" x="3203575" y="1674813"/>
          <p14:tracePt t="99681" x="3186113" y="1682750"/>
          <p14:tracePt t="99697" x="3178175" y="1708150"/>
          <p14:tracePt t="99737" x="3160713" y="1716088"/>
          <p14:tracePt t="99785" x="3160713" y="1758950"/>
          <p14:tracePt t="99801" x="3160713" y="1766888"/>
          <p14:tracePt t="99809" x="3160713" y="1784350"/>
          <p14:tracePt t="99817" x="3160713" y="1827213"/>
          <p14:tracePt t="99825" x="3160713" y="1835150"/>
          <p14:tracePt t="99849" x="3160713" y="1852613"/>
          <p14:tracePt t="99857" x="3160713" y="1878013"/>
          <p14:tracePt t="99865" x="3160713" y="1885950"/>
          <p14:tracePt t="99882" x="3160713" y="1895475"/>
          <p14:tracePt t="99898" x="3160713" y="1911350"/>
          <p14:tracePt t="99904" x="3160713" y="1954213"/>
          <p14:tracePt t="99913" x="3168650" y="1979613"/>
          <p14:tracePt t="99921" x="3203575" y="2030413"/>
          <p14:tracePt t="99929" x="3203575" y="2039938"/>
          <p14:tracePt t="99936" x="3211513" y="2055813"/>
          <p14:tracePt t="99945" x="3228975" y="2090738"/>
          <p14:tracePt t="99954" x="3254375" y="2124075"/>
          <p14:tracePt t="99969" x="3270250" y="2133600"/>
          <p14:tracePt t="99977" x="3270250" y="2149475"/>
          <p14:tracePt t="99985" x="3279775" y="2159000"/>
          <p14:tracePt t="100017" x="3279775" y="2174875"/>
          <p14:tracePt t="100041" x="3305175" y="2184400"/>
          <p14:tracePt t="100057" x="3322638" y="2200275"/>
          <p14:tracePt t="100065" x="3330575" y="2209800"/>
          <p14:tracePt t="100073" x="3348038" y="2217738"/>
          <p14:tracePt t="100185" x="3348038" y="2235200"/>
          <p14:tracePt t="100193" x="3355975" y="2243138"/>
          <p14:tracePt t="100225" x="3363913" y="2243138"/>
          <p14:tracePt t="100233" x="3381375" y="2260600"/>
          <p14:tracePt t="100241" x="3389313" y="2286000"/>
          <p14:tracePt t="100265" x="3406775" y="2286000"/>
          <p14:tracePt t="100272" x="3432175" y="2286000"/>
          <p14:tracePt t="100281" x="3441700" y="2286000"/>
          <p14:tracePt t="100288" x="3457575" y="2293938"/>
          <p14:tracePt t="100297" x="3467100" y="2293938"/>
          <p14:tracePt t="100304" x="3508375" y="2293938"/>
          <p14:tracePt t="100313" x="3533775" y="2293938"/>
          <p14:tracePt t="100320" x="3568700" y="2311400"/>
          <p14:tracePt t="100329" x="3594100" y="2311400"/>
          <p14:tracePt t="100336" x="3636963" y="2311400"/>
          <p14:tracePt t="100344" x="3662363" y="2311400"/>
          <p14:tracePt t="100352" x="3678238" y="2319338"/>
          <p14:tracePt t="100360" x="3703638" y="2319338"/>
          <p14:tracePt t="100368" x="3713163" y="2319338"/>
          <p14:tracePt t="100393" x="3729038" y="2319338"/>
          <p14:tracePt t="100585" x="3763963" y="2319338"/>
          <p14:tracePt t="100609" x="3781425" y="2319338"/>
          <p14:tracePt t="100617" x="3789363" y="2319338"/>
          <p14:tracePt t="100657" x="3806825" y="2319338"/>
          <p14:tracePt t="100665" x="3832225" y="2319338"/>
          <p14:tracePt t="100688" x="3840163" y="2319338"/>
          <p14:tracePt t="100697" x="3848100" y="2319338"/>
          <p14:tracePt t="100817" x="3865563" y="2319338"/>
          <p14:tracePt t="108064" x="3873500" y="2319338"/>
          <p14:tracePt t="108072" x="3873500" y="2293938"/>
          <p14:tracePt t="108096" x="3873500" y="2286000"/>
          <p14:tracePt t="108105" x="3873500" y="2268538"/>
          <p14:tracePt t="108114" x="3873500" y="2243138"/>
          <p14:tracePt t="108121" x="3873500" y="2217738"/>
          <p14:tracePt t="108130" x="3873500" y="2200275"/>
          <p14:tracePt t="108136" x="3873500" y="2174875"/>
          <p14:tracePt t="108145" x="3890963" y="2133600"/>
          <p14:tracePt t="108152" x="3908425" y="2124075"/>
          <p14:tracePt t="108160" x="3908425" y="2108200"/>
          <p14:tracePt t="108168" x="3908425" y="2098675"/>
          <p14:tracePt t="108176" x="3908425" y="2082800"/>
          <p14:tracePt t="108184" x="3908425" y="2073275"/>
          <p14:tracePt t="108192" x="3908425" y="2047875"/>
          <p14:tracePt t="108200" x="3908425" y="2030413"/>
          <p14:tracePt t="108217" x="3908425" y="2022475"/>
          <p14:tracePt t="108224" x="3900488" y="1997075"/>
          <p14:tracePt t="108232" x="3900488" y="1971675"/>
          <p14:tracePt t="108240" x="3900488" y="1954213"/>
          <p14:tracePt t="108248" x="3900488" y="1946275"/>
          <p14:tracePt t="108257" x="3890963" y="1928813"/>
          <p14:tracePt t="108264" x="3890963" y="1920875"/>
          <p14:tracePt t="108280" x="3890963" y="1911350"/>
          <p14:tracePt t="108288" x="3873500" y="1878013"/>
          <p14:tracePt t="108296" x="3865563" y="1870075"/>
          <p14:tracePt t="108304" x="3832225" y="1844675"/>
          <p14:tracePt t="108320" x="3822700" y="1827213"/>
          <p14:tracePt t="108344" x="3814763" y="1819275"/>
          <p14:tracePt t="108352" x="3797300" y="1819275"/>
          <p14:tracePt t="108360" x="3789363" y="1809750"/>
          <p14:tracePt t="108376" x="3771900" y="1793875"/>
          <p14:tracePt t="108384" x="3763963" y="1784350"/>
          <p14:tracePt t="108392" x="3721100" y="1751013"/>
          <p14:tracePt t="108400" x="3713163" y="1741488"/>
          <p14:tracePt t="108408" x="3670300" y="1716088"/>
          <p14:tracePt t="108416" x="3636963" y="1700213"/>
          <p14:tracePt t="108433" x="3627438" y="1690688"/>
          <p14:tracePt t="108497" x="3602038" y="1690688"/>
          <p14:tracePt t="108505" x="3576638" y="1690688"/>
          <p14:tracePt t="108513" x="3525838" y="1674813"/>
          <p14:tracePt t="108521" x="3475038" y="1639888"/>
          <p14:tracePt t="108530" x="3449638" y="1639888"/>
          <p14:tracePt t="108537" x="3406775" y="1622425"/>
          <p14:tracePt t="108545" x="3381375" y="1622425"/>
          <p14:tracePt t="108552" x="3363913" y="1622425"/>
          <p14:tracePt t="108568" x="3355975" y="1622425"/>
          <p14:tracePt t="108624" x="3338513" y="1622425"/>
          <p14:tracePt t="108633" x="3297238" y="1622425"/>
          <p14:tracePt t="108641" x="3270250" y="1622425"/>
          <p14:tracePt t="108648" x="3228975" y="1622425"/>
          <p14:tracePt t="108656" x="3160713" y="1622425"/>
          <p14:tracePt t="108664" x="3135313" y="1631950"/>
          <p14:tracePt t="108680" x="3127375" y="1631950"/>
          <p14:tracePt t="108688" x="3100388" y="1631950"/>
          <p14:tracePt t="108760" x="3084513" y="1639888"/>
          <p14:tracePt t="108768" x="3074988" y="1657350"/>
          <p14:tracePt t="108776" x="3059113" y="1665288"/>
          <p14:tracePt t="108801" x="3049588" y="1682750"/>
          <p14:tracePt t="108841" x="3049588" y="1690688"/>
          <p14:tracePt t="108856" x="3024188" y="1716088"/>
          <p14:tracePt t="108872" x="3024188" y="1741488"/>
          <p14:tracePt t="108880" x="3024188" y="1776413"/>
          <p14:tracePt t="108889" x="3024188" y="1784350"/>
          <p14:tracePt t="108896" x="3024188" y="1809750"/>
          <p14:tracePt t="108904" x="3024188" y="1819275"/>
          <p14:tracePt t="108914" x="3024188" y="1835150"/>
          <p14:tracePt t="108930" x="3024188" y="1844675"/>
          <p14:tracePt t="108952" x="3024188" y="1870075"/>
          <p14:tracePt t="108961" x="3041650" y="1885950"/>
          <p14:tracePt t="108977" x="3041650" y="1895475"/>
          <p14:tracePt t="108985" x="3049588" y="1911350"/>
          <p14:tracePt t="109001" x="3059113" y="1920875"/>
          <p14:tracePt t="109009" x="3074988" y="1928813"/>
          <p14:tracePt t="109017" x="3084513" y="1963738"/>
          <p14:tracePt t="109033" x="3117850" y="1989138"/>
          <p14:tracePt t="109049" x="3127375" y="1989138"/>
          <p14:tracePt t="109057" x="3143250" y="2005013"/>
          <p14:tracePt t="109065" x="3152775" y="2014538"/>
          <p14:tracePt t="109080" x="3168650" y="2022475"/>
          <p14:tracePt t="109097" x="3168650" y="2039938"/>
          <p14:tracePt t="109105" x="3178175" y="2047875"/>
          <p14:tracePt t="109113" x="3178175" y="2065338"/>
          <p14:tracePt t="109121" x="3203575" y="2090738"/>
          <p14:tracePt t="109136" x="3219450" y="2098675"/>
          <p14:tracePt t="109152" x="3228975" y="2116138"/>
          <p14:tracePt t="109225" x="3270250" y="2124075"/>
          <p14:tracePt t="109233" x="3279775" y="2141538"/>
          <p14:tracePt t="109241" x="3297238" y="2149475"/>
          <p14:tracePt t="109265" x="3305175" y="2166938"/>
          <p14:tracePt t="109272" x="3322638" y="2166938"/>
          <p14:tracePt t="109296" x="3330575" y="2166938"/>
          <p14:tracePt t="109321" x="3348038" y="2174875"/>
          <p14:tracePt t="109336" x="3355975" y="2174875"/>
          <p14:tracePt t="109377" x="3381375" y="2200275"/>
          <p14:tracePt t="109385" x="3398838" y="2200275"/>
          <p14:tracePt t="109409" x="3424238" y="2217738"/>
          <p14:tracePt t="109433" x="3467100" y="2217738"/>
          <p14:tracePt t="109449" x="3475038" y="2217738"/>
          <p14:tracePt t="109457" x="3508375" y="2227263"/>
          <p14:tracePt t="109473" x="3517900" y="2227263"/>
          <p14:tracePt t="109489" x="3525838" y="2227263"/>
          <p14:tracePt t="109497" x="3543300" y="2227263"/>
          <p14:tracePt t="109505" x="3551238" y="2227263"/>
          <p14:tracePt t="109521" x="3576638" y="2227263"/>
          <p14:tracePt t="109530" x="3594100" y="2227263"/>
          <p14:tracePt t="109536" x="3602038" y="2227263"/>
          <p14:tracePt t="109993" x="3619500" y="2227263"/>
          <p14:tracePt t="110242" x="3644900" y="2227263"/>
          <p14:tracePt t="110249" x="3652838" y="2227263"/>
          <p14:tracePt t="110257" x="3662363" y="2227263"/>
          <p14:tracePt t="110265" x="3678238" y="2227263"/>
          <p14:tracePt t="110272" x="3703638" y="2227263"/>
          <p14:tracePt t="110409" x="3713163" y="2227263"/>
          <p14:tracePt t="111041" x="3729038" y="2227263"/>
          <p14:tracePt t="111048" x="3738563" y="2227263"/>
          <p14:tracePt t="111056" x="3756025" y="2227263"/>
          <p14:tracePt t="111064" x="3763963" y="2227263"/>
          <p14:tracePt t="117017" x="3789363" y="2243138"/>
          <p14:tracePt t="121337" x="3806825" y="2252663"/>
          <p14:tracePt t="121346" x="3814763" y="2268538"/>
          <p14:tracePt t="121353" x="3832225" y="2293938"/>
          <p14:tracePt t="121362" x="3840163" y="2303463"/>
          <p14:tracePt t="121376" x="3865563" y="2328863"/>
          <p14:tracePt t="121384" x="3865563" y="2344738"/>
          <p14:tracePt t="121392" x="3883025" y="2354263"/>
          <p14:tracePt t="121400" x="3908425" y="2387600"/>
          <p14:tracePt t="121408" x="3916363" y="2397125"/>
          <p14:tracePt t="121416" x="3941763" y="2422525"/>
          <p14:tracePt t="121432" x="3959225" y="2438400"/>
          <p14:tracePt t="121440" x="3984625" y="2447925"/>
          <p14:tracePt t="121456" x="3992563" y="2463800"/>
          <p14:tracePt t="121472" x="4010025" y="2473325"/>
          <p14:tracePt t="121488" x="4017963" y="2481263"/>
          <p14:tracePt t="121496" x="4035425" y="2498725"/>
          <p14:tracePt t="121504" x="4044950" y="2524125"/>
          <p14:tracePt t="121512" x="4060825" y="2532063"/>
          <p14:tracePt t="121520" x="4070350" y="2549525"/>
          <p14:tracePt t="121536" x="4078288" y="2557463"/>
          <p14:tracePt t="121665" x="4111625" y="2582863"/>
          <p14:tracePt t="121705" x="4121150" y="2600325"/>
          <p14:tracePt t="121721" x="4179888" y="2617788"/>
          <p14:tracePt t="121728" x="4187825" y="2625725"/>
          <p14:tracePt t="121736" x="4265613" y="2660650"/>
          <p14:tracePt t="121744" x="4341813" y="2711450"/>
          <p14:tracePt t="121752" x="4443413" y="2795588"/>
          <p14:tracePt t="121761" x="4570413" y="2855913"/>
          <p14:tracePt t="121768" x="4638675" y="2889250"/>
          <p14:tracePt t="121776" x="4740275" y="3000375"/>
          <p14:tracePt t="121808" x="4757738" y="3008313"/>
          <p14:tracePt t="121816" x="4765675" y="3033713"/>
          <p14:tracePt t="122025" x="4765675" y="2982913"/>
          <p14:tracePt t="122033" x="4783138" y="2949575"/>
          <p14:tracePt t="122041" x="4818063" y="2922588"/>
          <p14:tracePt t="122049" x="4818063" y="2889250"/>
          <p14:tracePt t="122062" x="4818063" y="2863850"/>
          <p14:tracePt t="122065" x="4808538" y="2820988"/>
          <p14:tracePt t="122088" x="4791075" y="2820988"/>
          <p14:tracePt t="122160" x="4783138" y="2820988"/>
          <p14:tracePt t="122184" x="4775200" y="2805113"/>
          <p14:tracePt t="122193" x="4757738" y="2778125"/>
          <p14:tracePt t="122201" x="4706938" y="2744788"/>
          <p14:tracePt t="122209" x="4699000" y="2736850"/>
          <p14:tracePt t="122216" x="4656138" y="2711450"/>
          <p14:tracePt t="122224" x="4605338" y="2676525"/>
          <p14:tracePt t="122233" x="4562475" y="2643188"/>
          <p14:tracePt t="122241" x="4511675" y="2625725"/>
          <p14:tracePt t="122249" x="4443413" y="2574925"/>
          <p14:tracePt t="122256" x="4400550" y="2557463"/>
          <p14:tracePt t="122264" x="4332288" y="2524125"/>
          <p14:tracePt t="122272" x="4256088" y="2489200"/>
          <p14:tracePt t="122281" x="4197350" y="2473325"/>
          <p14:tracePt t="122288" x="4121150" y="2438400"/>
          <p14:tracePt t="122297" x="4052888" y="2405063"/>
          <p14:tracePt t="122304" x="3959225" y="2371725"/>
          <p14:tracePt t="122312" x="3857625" y="2311400"/>
          <p14:tracePt t="122320" x="3789363" y="2293938"/>
          <p14:tracePt t="122328" x="3746500" y="2243138"/>
          <p14:tracePt t="122336" x="3695700" y="2209800"/>
          <p14:tracePt t="122345" x="3652838" y="2192338"/>
          <p14:tracePt t="122352" x="3602038" y="2166938"/>
          <p14:tracePt t="122361" x="3568700" y="2133600"/>
          <p14:tracePt t="122368" x="3559175" y="2124075"/>
          <p14:tracePt t="122376" x="3533775" y="2108200"/>
          <p14:tracePt t="122384" x="3500438" y="2073275"/>
          <p14:tracePt t="122416" x="3492500" y="2065338"/>
          <p14:tracePt t="122440" x="3492500" y="2039938"/>
          <p14:tracePt t="122456" x="3492500" y="2030413"/>
          <p14:tracePt t="122464" x="3492500" y="2014538"/>
          <p14:tracePt t="122472" x="3508375" y="2005013"/>
          <p14:tracePt t="122488" x="3517900" y="1989138"/>
          <p14:tracePt t="122496" x="3517900" y="1979613"/>
          <p14:tracePt t="122504" x="3533775" y="1971675"/>
          <p14:tracePt t="122520" x="3559175" y="1938338"/>
          <p14:tracePt t="122537" x="3586163" y="1911350"/>
          <p14:tracePt t="122552" x="3602038" y="1895475"/>
          <p14:tracePt t="122569" x="3627438" y="1870075"/>
          <p14:tracePt t="122592" x="3636963" y="1860550"/>
          <p14:tracePt t="122608" x="3652838" y="1860550"/>
          <p14:tracePt t="122673" x="3662363" y="1844675"/>
          <p14:tracePt t="122681" x="3662363" y="1835150"/>
          <p14:tracePt t="122705" x="3662363" y="1819275"/>
          <p14:tracePt t="122720" x="3662363" y="1809750"/>
          <p14:tracePt t="122744" x="3662363" y="1784350"/>
          <p14:tracePt t="122752" x="3662363" y="1776413"/>
          <p14:tracePt t="122761" x="3662363" y="1758950"/>
          <p14:tracePt t="122768" x="3644900" y="1751013"/>
          <p14:tracePt t="122776" x="3636963" y="1751013"/>
          <p14:tracePt t="122784" x="3611563" y="1733550"/>
          <p14:tracePt t="122792" x="3586163" y="1733550"/>
          <p14:tracePt t="122800" x="3533775" y="1733550"/>
          <p14:tracePt t="122808" x="3492500" y="1733550"/>
          <p14:tracePt t="122816" x="3406775" y="1733550"/>
          <p14:tracePt t="122824" x="3322638" y="1733550"/>
          <p14:tracePt t="122832" x="3228975" y="1733550"/>
          <p14:tracePt t="122840" x="3143250" y="1733550"/>
          <p14:tracePt t="122848" x="3084513" y="1733550"/>
          <p14:tracePt t="122856" x="3033713" y="1733550"/>
          <p14:tracePt t="122864" x="2990850" y="1733550"/>
          <p14:tracePt t="122872" x="2973388" y="1733550"/>
          <p14:tracePt t="122888" x="2965450" y="1733550"/>
          <p14:tracePt t="122936" x="2922588" y="1741488"/>
          <p14:tracePt t="122952" x="2914650" y="1751013"/>
          <p14:tracePt t="122963" x="2897188" y="1766888"/>
          <p14:tracePt t="123017" x="2897188" y="1776413"/>
          <p14:tracePt t="123033" x="2897188" y="1819275"/>
          <p14:tracePt t="123041" x="2897188" y="1827213"/>
          <p14:tracePt t="123049" x="2897188" y="1852613"/>
          <p14:tracePt t="123057" x="2905125" y="1920875"/>
          <p14:tracePt t="123064" x="2922588" y="1946275"/>
          <p14:tracePt t="123072" x="2940050" y="1997075"/>
          <p14:tracePt t="123081" x="2955925" y="2039938"/>
          <p14:tracePt t="123089" x="2965450" y="2073275"/>
          <p14:tracePt t="123097" x="2965450" y="2082800"/>
          <p14:tracePt t="123104" x="2990850" y="2108200"/>
          <p14:tracePt t="123112" x="3024188" y="2141538"/>
          <p14:tracePt t="123120" x="3033713" y="2149475"/>
          <p14:tracePt t="123129" x="3049588" y="2166938"/>
          <p14:tracePt t="123136" x="3074988" y="2192338"/>
          <p14:tracePt t="123145" x="3084513" y="2200275"/>
          <p14:tracePt t="123152" x="3117850" y="2217738"/>
          <p14:tracePt t="123162" x="3127375" y="2227263"/>
          <p14:tracePt t="123168" x="3135313" y="2227263"/>
          <p14:tracePt t="123177" x="3168650" y="2260600"/>
          <p14:tracePt t="123184" x="3194050" y="2268538"/>
          <p14:tracePt t="123192" x="3211513" y="2268538"/>
          <p14:tracePt t="123201" x="3219450" y="2286000"/>
          <p14:tracePt t="123208" x="3262313" y="2286000"/>
          <p14:tracePt t="123216" x="3287713" y="2293938"/>
          <p14:tracePt t="123225" x="3330575" y="2293938"/>
          <p14:tracePt t="123233" x="3398838" y="2328863"/>
          <p14:tracePt t="123240" x="3432175" y="2328863"/>
          <p14:tracePt t="123249" x="3517900" y="2344738"/>
          <p14:tracePt t="123256" x="3602038" y="2344738"/>
          <p14:tracePt t="123264" x="3695700" y="2344738"/>
          <p14:tracePt t="123272" x="3781425" y="2344738"/>
          <p14:tracePt t="123280" x="3865563" y="2344738"/>
          <p14:tracePt t="123288" x="3933825" y="2344738"/>
          <p14:tracePt t="123296" x="3992563" y="2344738"/>
          <p14:tracePt t="123304" x="4044950" y="2344738"/>
          <p14:tracePt t="123312" x="4070350" y="2328863"/>
          <p14:tracePt t="123321" x="4095750" y="2311400"/>
          <p14:tracePt t="123329" x="4146550" y="2293938"/>
          <p14:tracePt t="123336" x="4179888" y="2268538"/>
          <p14:tracePt t="123345" x="4187825" y="2252663"/>
          <p14:tracePt t="123352" x="4187825" y="2243138"/>
          <p14:tracePt t="123362" x="4205288" y="2217738"/>
          <p14:tracePt t="123368" x="4205288" y="2192338"/>
          <p14:tracePt t="123377" x="4205288" y="2174875"/>
          <p14:tracePt t="123384" x="4205288" y="2124075"/>
          <p14:tracePt t="123393" x="4205288" y="2108200"/>
          <p14:tracePt t="123400" x="4205288" y="2065338"/>
          <p14:tracePt t="123408" x="4205288" y="2005013"/>
          <p14:tracePt t="123416" x="4205288" y="1997075"/>
          <p14:tracePt t="123425" x="4197350" y="1938338"/>
          <p14:tracePt t="123432" x="4162425" y="1903413"/>
          <p14:tracePt t="123441" x="4146550" y="1860550"/>
          <p14:tracePt t="123448" x="4137025" y="1844675"/>
          <p14:tracePt t="123456" x="4121150" y="1819275"/>
          <p14:tracePt t="123465" x="4078288" y="1766888"/>
          <p14:tracePt t="123472" x="4060825" y="1741488"/>
          <p14:tracePt t="123488" x="4027488" y="1690688"/>
          <p14:tracePt t="123497" x="4017963" y="1682750"/>
          <p14:tracePt t="123504" x="4002088" y="1674813"/>
          <p14:tracePt t="123512" x="3941763" y="1622425"/>
          <p14:tracePt t="123520" x="3933825" y="1614488"/>
          <p14:tracePt t="123529" x="3890963" y="1589088"/>
          <p14:tracePt t="123536" x="3840163" y="1555750"/>
          <p14:tracePt t="123545" x="3814763" y="1555750"/>
          <p14:tracePt t="123552" x="3789363" y="1538288"/>
          <p14:tracePt t="123561" x="3721100" y="1520825"/>
          <p14:tracePt t="123568" x="3695700" y="1520825"/>
          <p14:tracePt t="123577" x="3644900" y="1504950"/>
          <p14:tracePt t="123584" x="3636963" y="1504950"/>
          <p14:tracePt t="123592" x="3619500" y="1504950"/>
          <p14:tracePt t="123600" x="3594100" y="1504950"/>
          <p14:tracePt t="123608" x="3568700" y="1504950"/>
          <p14:tracePt t="123616" x="3559175" y="1504950"/>
          <p14:tracePt t="123625" x="3533775" y="1504950"/>
          <p14:tracePt t="123640" x="3517900" y="1504950"/>
          <p14:tracePt t="123656" x="3492500" y="1504950"/>
          <p14:tracePt t="123665" x="3449638" y="1504950"/>
          <p14:tracePt t="123672" x="3441700" y="1504950"/>
          <p14:tracePt t="123681" x="3381375" y="1504950"/>
          <p14:tracePt t="123688" x="3355975" y="1512888"/>
          <p14:tracePt t="123696" x="3279775" y="1563688"/>
          <p14:tracePt t="123704" x="3211513" y="1597025"/>
          <p14:tracePt t="123712" x="3186113" y="1631950"/>
          <p14:tracePt t="123720" x="3168650" y="1639888"/>
          <p14:tracePt t="123777" x="3168650" y="1657350"/>
          <p14:tracePt t="123785" x="3143250" y="1700213"/>
          <p14:tracePt t="123794" x="3143250" y="1725613"/>
          <p14:tracePt t="123802" x="3143250" y="1766888"/>
          <p14:tracePt t="123809" x="3143250" y="1793875"/>
          <p14:tracePt t="123817" x="3143250" y="1860550"/>
          <p14:tracePt t="123825" x="3143250" y="1903413"/>
          <p14:tracePt t="123833" x="3143250" y="1928813"/>
          <p14:tracePt t="123841" x="3143250" y="1979613"/>
          <p14:tracePt t="123849" x="3143250" y="2005013"/>
          <p14:tracePt t="123857" x="3143250" y="2014538"/>
          <p14:tracePt t="123865" x="3143250" y="2055813"/>
          <p14:tracePt t="123873" x="3143250" y="2073275"/>
          <p14:tracePt t="123881" x="3143250" y="2082800"/>
          <p14:tracePt t="123889" x="3143250" y="2124075"/>
          <p14:tracePt t="123896" x="3143250" y="2133600"/>
          <p14:tracePt t="123905" x="3160713" y="2149475"/>
          <p14:tracePt t="123921" x="3168650" y="2192338"/>
          <p14:tracePt t="123930" x="3203575" y="2200275"/>
          <p14:tracePt t="123937" x="3211513" y="2217738"/>
          <p14:tracePt t="123953" x="3236913" y="2243138"/>
          <p14:tracePt t="123963" x="3270250" y="2268538"/>
          <p14:tracePt t="123969" x="3279775" y="2268538"/>
          <p14:tracePt t="123977" x="3297238" y="2286000"/>
          <p14:tracePt t="123985" x="3338513" y="2303463"/>
          <p14:tracePt t="123993" x="3381375" y="2328863"/>
          <p14:tracePt t="124001" x="3406775" y="2328863"/>
          <p14:tracePt t="124009" x="3424238" y="2344738"/>
          <p14:tracePt t="124019" x="3475038" y="2344738"/>
          <p14:tracePt t="124025" x="3508375" y="2344738"/>
          <p14:tracePt t="124033" x="3551238" y="2344738"/>
          <p14:tracePt t="124041" x="3576638" y="2344738"/>
          <p14:tracePt t="124062" x="3636963" y="2344738"/>
          <p14:tracePt t="124068" x="3644900" y="2344738"/>
          <p14:tracePt t="124073" x="3687763" y="2344738"/>
          <p14:tracePt t="124080" x="3721100" y="2336800"/>
          <p14:tracePt t="124089" x="3746500" y="2319338"/>
          <p14:tracePt t="124096" x="3771900" y="2311400"/>
          <p14:tracePt t="124105" x="3789363" y="2293938"/>
          <p14:tracePt t="124114" x="3832225" y="2268538"/>
          <p14:tracePt t="124121" x="3857625" y="2235200"/>
          <p14:tracePt t="124130" x="3873500" y="2209800"/>
          <p14:tracePt t="124137" x="3873500" y="2192338"/>
          <p14:tracePt t="124146" x="3900488" y="2166938"/>
          <p14:tracePt t="124153" x="3916363" y="2124075"/>
          <p14:tracePt t="124164" x="3916363" y="2108200"/>
          <p14:tracePt t="124170" x="3916363" y="2073275"/>
          <p14:tracePt t="124177" x="3916363" y="2039938"/>
          <p14:tracePt t="124185" x="3916363" y="1979613"/>
          <p14:tracePt t="124192" x="3890963" y="1928813"/>
          <p14:tracePt t="124201" x="3883025" y="1903413"/>
          <p14:tracePt t="124208" x="3865563" y="1885950"/>
          <p14:tracePt t="124216" x="3857625" y="1835150"/>
          <p14:tracePt t="124226" x="3840163" y="1819275"/>
          <p14:tracePt t="124233" x="3832225" y="1809750"/>
          <p14:tracePt t="124250" x="3814763" y="1793875"/>
          <p14:tracePt t="124266" x="3806825" y="1766888"/>
          <p14:tracePt t="124273" x="3789363" y="1766888"/>
          <p14:tracePt t="124281" x="3781425" y="1758950"/>
          <p14:tracePt t="124289" x="3756025" y="1758950"/>
          <p14:tracePt t="124297" x="3721100" y="1741488"/>
          <p14:tracePt t="124304" x="3695700" y="1725613"/>
          <p14:tracePt t="124312" x="3670300" y="1725613"/>
          <p14:tracePt t="124320" x="3602038" y="1674813"/>
          <p14:tracePt t="124331" x="3568700" y="1674813"/>
          <p14:tracePt t="124337" x="3543300" y="1665288"/>
          <p14:tracePt t="124347" x="3500438" y="1665288"/>
          <p14:tracePt t="124353" x="3482975" y="1665288"/>
          <p14:tracePt t="124364" x="3475038" y="1665288"/>
          <p14:tracePt t="124370" x="3432175" y="1649413"/>
          <p14:tracePt t="124377" x="3414713" y="1649413"/>
          <p14:tracePt t="124385" x="3406775" y="1649413"/>
          <p14:tracePt t="124392" x="3398838" y="1649413"/>
          <p14:tracePt t="124401" x="3373438" y="1649413"/>
          <p14:tracePt t="124417" x="3355975" y="1649413"/>
          <p14:tracePt t="124425" x="3348038" y="1649413"/>
          <p14:tracePt t="124434" x="3305175" y="1649413"/>
          <p14:tracePt t="124441" x="3297238" y="1649413"/>
          <p14:tracePt t="124450" x="3279775" y="1649413"/>
          <p14:tracePt t="124457" x="3236913" y="1649413"/>
          <p14:tracePt t="124466" x="3228975" y="1649413"/>
          <p14:tracePt t="124472" x="3211513" y="1649413"/>
          <p14:tracePt t="124481" x="3203575" y="1649413"/>
          <p14:tracePt t="124497" x="3178175" y="1649413"/>
          <p14:tracePt t="124505" x="3168650" y="1665288"/>
          <p14:tracePt t="124521" x="3168650" y="1674813"/>
          <p14:tracePt t="124537" x="3152775" y="1690688"/>
          <p14:tracePt t="124548" x="3152775" y="1700213"/>
          <p14:tracePt t="124554" x="3152775" y="1725613"/>
          <p14:tracePt t="124564" x="3152775" y="1733550"/>
          <p14:tracePt t="124571" x="3152775" y="1766888"/>
          <p14:tracePt t="124578" x="3152775" y="1793875"/>
          <p14:tracePt t="124586" x="3152775" y="1801813"/>
          <p14:tracePt t="124593" x="3152775" y="1827213"/>
          <p14:tracePt t="124602" x="3152775" y="1852613"/>
          <p14:tracePt t="124608" x="3152775" y="1870075"/>
          <p14:tracePt t="124617" x="3152775" y="1895475"/>
          <p14:tracePt t="124624" x="3152775" y="1938338"/>
          <p14:tracePt t="124633" x="3152775" y="1954213"/>
          <p14:tracePt t="124641" x="3152775" y="1989138"/>
          <p14:tracePt t="124650" x="3152775" y="2005013"/>
          <p14:tracePt t="124657" x="3152775" y="2014538"/>
          <p14:tracePt t="124666" x="3152775" y="2055813"/>
          <p14:tracePt t="124673" x="3160713" y="2065338"/>
          <p14:tracePt t="124681" x="3168650" y="2082800"/>
          <p14:tracePt t="124690" x="3178175" y="2090738"/>
          <p14:tracePt t="124704" x="3194050" y="2133600"/>
          <p14:tracePt t="124721" x="3203575" y="2149475"/>
          <p14:tracePt t="124730" x="3219450" y="2149475"/>
          <p14:tracePt t="124738" x="3228975" y="2159000"/>
          <p14:tracePt t="124748" x="3244850" y="2184400"/>
          <p14:tracePt t="124753" x="3254375" y="2200275"/>
          <p14:tracePt t="124765" x="3279775" y="2209800"/>
          <p14:tracePt t="124771" x="3313113" y="2227263"/>
          <p14:tracePt t="124778" x="3338513" y="2243138"/>
          <p14:tracePt t="124785" x="3355975" y="2243138"/>
          <p14:tracePt t="124792" x="3398838" y="2268538"/>
          <p14:tracePt t="124800" x="3406775" y="2268538"/>
          <p14:tracePt t="124818" x="3414713" y="2268538"/>
          <p14:tracePt t="124841" x="3432175" y="2268538"/>
          <p14:tracePt t="124850" x="3441700" y="2268538"/>
          <p14:tracePt t="124857" x="3482975" y="2268538"/>
          <p14:tracePt t="124865" x="3500438" y="2268538"/>
          <p14:tracePt t="124874" x="3533775" y="2268538"/>
          <p14:tracePt t="124882" x="3568700" y="2268538"/>
          <p14:tracePt t="124890" x="3627438" y="2268538"/>
          <p14:tracePt t="124896" x="3713163" y="2268538"/>
          <p14:tracePt t="124905" x="3797300" y="2268538"/>
          <p14:tracePt t="124915" x="3900488" y="2303463"/>
          <p14:tracePt t="124921" x="3984625" y="2328863"/>
          <p14:tracePt t="124931" x="4035425" y="2354263"/>
          <p14:tracePt t="124938" x="4070350" y="2387600"/>
          <p14:tracePt t="124952" x="4070350" y="2430463"/>
          <p14:tracePt t="124962" x="4070350" y="2447925"/>
          <p14:tracePt t="124969" x="4078288" y="2498725"/>
          <p14:tracePt t="125186" x="4095750" y="2498725"/>
          <p14:tracePt t="125194" x="4146550" y="2481263"/>
          <p14:tracePt t="125203" x="4162425" y="2473325"/>
          <p14:tracePt t="125211" x="4205288" y="2438400"/>
          <p14:tracePt t="125218" x="4248150" y="2438400"/>
          <p14:tracePt t="125225" x="4316413" y="2438400"/>
          <p14:tracePt t="125233" x="4375150" y="2438400"/>
          <p14:tracePt t="125240" x="4418013" y="2438400"/>
          <p14:tracePt t="125249" x="4451350" y="2438400"/>
          <p14:tracePt t="125265" x="4460875" y="2438400"/>
          <p14:tracePt t="125272" x="4503738" y="2438400"/>
          <p14:tracePt t="125281" x="4529138" y="2438400"/>
          <p14:tracePt t="125288" x="4570413" y="2438400"/>
          <p14:tracePt t="125296" x="4605338" y="2438400"/>
          <p14:tracePt t="125304" x="4630738" y="2438400"/>
          <p14:tracePt t="125312" x="4656138" y="2447925"/>
          <p14:tracePt t="125320" x="4706938" y="2463800"/>
          <p14:tracePt t="125328" x="4732338" y="2481263"/>
          <p14:tracePt t="125336" x="4765675" y="2506663"/>
          <p14:tracePt t="125352" x="4791075" y="2524125"/>
          <p14:tracePt t="125377" x="4826000" y="2541588"/>
          <p14:tracePt t="125384" x="4851400" y="2549525"/>
          <p14:tracePt t="125392" x="4919663" y="2582863"/>
          <p14:tracePt t="125400" x="4962525" y="2600325"/>
          <p14:tracePt t="125408" x="4978400" y="2600325"/>
          <p14:tracePt t="125416" x="5054600" y="2617788"/>
          <p14:tracePt t="125424" x="5097463" y="2633663"/>
          <p14:tracePt t="125432" x="5208588" y="2668588"/>
          <p14:tracePt t="125441" x="5310188" y="2711450"/>
          <p14:tracePt t="125449" x="5462588" y="2770188"/>
          <p14:tracePt t="125456" x="5581650" y="2795588"/>
          <p14:tracePt t="125465" x="5726113" y="2838450"/>
          <p14:tracePt t="125472" x="5880100" y="2881313"/>
          <p14:tracePt t="125481" x="5938838" y="2897188"/>
          <p14:tracePt t="125488" x="5989638" y="2897188"/>
          <p14:tracePt t="125496" x="6015038" y="2897188"/>
          <p14:tracePt t="125504" x="6040438" y="2897188"/>
          <p14:tracePt t="125512" x="6057900" y="2906713"/>
          <p14:tracePt t="125562" x="6065838" y="2906713"/>
          <p14:tracePt t="125569" x="6075363" y="2906713"/>
          <p14:tracePt t="125578" x="6108700" y="2906713"/>
          <p14:tracePt t="125586" x="6134100" y="2906713"/>
          <p14:tracePt t="125594" x="6194425" y="2906713"/>
          <p14:tracePt t="125602" x="6245225" y="2863850"/>
          <p14:tracePt t="125610" x="6286500" y="2863850"/>
          <p14:tracePt t="125617" x="6338888" y="2863850"/>
          <p14:tracePt t="125625" x="6364288" y="2863850"/>
          <p14:tracePt t="125633" x="6448425" y="2830513"/>
          <p14:tracePt t="125641" x="6483350" y="2805113"/>
          <p14:tracePt t="125650" x="6483350" y="2787650"/>
          <p14:tracePt t="125666" x="6483350" y="2778125"/>
          <p14:tracePt t="125826" x="6415088" y="2762250"/>
          <p14:tracePt t="125835" x="6380163" y="2727325"/>
          <p14:tracePt t="125858" x="6423025" y="2719388"/>
          <p14:tracePt t="125867" x="6448425" y="2701925"/>
          <p14:tracePt t="125875" x="6448425" y="2676525"/>
          <p14:tracePt t="125882" x="6448425" y="2660650"/>
          <p14:tracePt t="125970" x="6465888" y="2651125"/>
          <p14:tracePt t="126930" x="6491288" y="2651125"/>
          <p14:tracePt t="126937" x="6516688" y="2651125"/>
          <p14:tracePt t="126946" x="6559550" y="2651125"/>
          <p14:tracePt t="126952" x="6584950" y="2651125"/>
          <p14:tracePt t="126961" x="6653213" y="2651125"/>
          <p14:tracePt t="126968" x="6711950" y="2651125"/>
          <p14:tracePt t="126976" x="6797675" y="2651125"/>
          <p14:tracePt t="126984" x="6915150" y="2651125"/>
          <p14:tracePt t="126992" x="7059613" y="2625725"/>
          <p14:tracePt t="127000" x="7229475" y="2625725"/>
          <p14:tracePt t="127008" x="7400925" y="2625725"/>
          <p14:tracePt t="127016" x="7518400" y="2625725"/>
          <p14:tracePt t="127024" x="7688263" y="2625725"/>
          <p14:tracePt t="127032" x="7859713" y="2625725"/>
          <p14:tracePt t="127040" x="8054975" y="2625725"/>
          <p14:tracePt t="127061" x="8369300" y="2625725"/>
          <p14:tracePt t="127065" x="8513763" y="2625725"/>
          <p14:tracePt t="127072" x="8632825" y="2625725"/>
          <p14:tracePt t="127080" x="8716963" y="2625725"/>
          <p14:tracePt t="127088" x="8785225" y="2608263"/>
          <p14:tracePt t="127096" x="8828088" y="2608263"/>
          <p14:tracePt t="127104" x="8853488" y="2608263"/>
          <p14:tracePt t="127112" x="8894763" y="2608263"/>
          <p14:tracePt t="127120" x="8929688" y="2608263"/>
          <p14:tracePt t="127128" x="8988425" y="2608263"/>
          <p14:tracePt t="127136" x="9074150" y="2608263"/>
          <p14:tracePt t="127144" x="9193213" y="2608263"/>
          <p14:tracePt t="127152" x="9277350" y="2608263"/>
          <p14:tracePt t="127161" x="9396413" y="2608263"/>
          <p14:tracePt t="127168" x="9482138" y="2608263"/>
          <p14:tracePt t="127176" x="9540875" y="2608263"/>
          <p14:tracePt t="127184" x="9626600" y="2608263"/>
          <p14:tracePt t="127192" x="9720263" y="2608263"/>
          <p14:tracePt t="127200" x="9779000" y="2608263"/>
          <p14:tracePt t="127208" x="9804400" y="2608263"/>
          <p14:tracePt t="127216" x="9855200" y="2608263"/>
          <p14:tracePt t="127232" x="9864725" y="2608263"/>
          <p14:tracePt t="127248" x="9906000" y="2608263"/>
          <p14:tracePt t="127256" x="9931400" y="2608263"/>
          <p14:tracePt t="127264" x="9940925" y="2608263"/>
          <p14:tracePt t="127272" x="9999663" y="2608263"/>
          <p14:tracePt t="127281" x="10050463" y="2617788"/>
          <p14:tracePt t="127288" x="10093325" y="2651125"/>
          <p14:tracePt t="127297" x="10161588" y="2686050"/>
          <p14:tracePt t="127304" x="10237788" y="2744788"/>
          <p14:tracePt t="127312" x="10390188" y="2855913"/>
          <p14:tracePt t="127320" x="10467975" y="2906713"/>
          <p14:tracePt t="127328" x="10569575" y="2965450"/>
          <p14:tracePt t="127336" x="10696575" y="3051175"/>
          <p14:tracePt t="127344" x="10790238" y="3109913"/>
          <p14:tracePt t="127352" x="10866438" y="3170238"/>
          <p14:tracePt t="127361" x="10934700" y="3203575"/>
          <p14:tracePt t="127368" x="11036300" y="3263900"/>
          <p14:tracePt t="127377" x="11061700" y="3279775"/>
          <p14:tracePt t="127384" x="11112500" y="3289300"/>
          <p14:tracePt t="127392" x="11172825" y="3305175"/>
          <p14:tracePt t="127400" x="11206163" y="3340100"/>
          <p14:tracePt t="127408" x="11215688" y="3340100"/>
          <p14:tracePt t="127416" x="11274425" y="3340100"/>
          <p14:tracePt t="127424" x="11342688" y="3355975"/>
          <p14:tracePt t="127432" x="11401425" y="3355975"/>
          <p14:tracePt t="127440" x="11444288" y="3355975"/>
          <p14:tracePt t="127448" x="11512550" y="3373438"/>
          <p14:tracePt t="127456" x="11555413" y="3373438"/>
          <p14:tracePt t="127521" x="11571288" y="3373438"/>
          <p14:tracePt t="127528" x="11596688" y="3373438"/>
          <p14:tracePt t="127536" x="11682413" y="3373438"/>
          <p14:tracePt t="127545" x="11826875" y="3373438"/>
          <p14:tracePt t="127552" x="11996738" y="3416300"/>
          <p14:tracePt t="127562" x="12174538" y="3433763"/>
          <p14:tracePt t="128521" x="11215688" y="2516188"/>
          <p14:tracePt t="128529" x="10407650" y="2243138"/>
          <p14:tracePt t="128536" x="9439275" y="2047875"/>
          <p14:tracePt t="128544" x="8623300" y="1776413"/>
          <p14:tracePt t="128553" x="7850188" y="1657350"/>
          <p14:tracePt t="128561" x="7340600" y="1563688"/>
          <p14:tracePt t="128568" x="7059613" y="1563688"/>
          <p14:tracePt t="128578" x="6864350" y="1563688"/>
          <p14:tracePt t="128584" x="6745288" y="1546225"/>
          <p14:tracePt t="128592" x="6704013" y="1546225"/>
          <p14:tracePt t="128600" x="6669088" y="1546225"/>
          <p14:tracePt t="128608" x="6626225" y="1546225"/>
          <p14:tracePt t="128688" x="6729413" y="1546225"/>
          <p14:tracePt t="128697" x="6907213" y="1606550"/>
          <p14:tracePt t="128704" x="7137400" y="1649413"/>
          <p14:tracePt t="128712" x="7400925" y="1751013"/>
          <p14:tracePt t="128721" x="7688263" y="1844675"/>
          <p14:tracePt t="128728" x="7994650" y="1946275"/>
          <p14:tracePt t="128736" x="8275638" y="1989138"/>
          <p14:tracePt t="128745" x="8539163" y="2065338"/>
          <p14:tracePt t="128752" x="8818563" y="2090738"/>
          <p14:tracePt t="128761" x="9099550" y="2108200"/>
          <p14:tracePt t="128768" x="9353550" y="2133600"/>
          <p14:tracePt t="128778" x="9609138" y="2133600"/>
          <p14:tracePt t="128784" x="9839325" y="2133600"/>
          <p14:tracePt t="128793" x="10034588" y="2133600"/>
          <p14:tracePt t="128800" x="10263188" y="2174875"/>
          <p14:tracePt t="128808" x="10433050" y="2174875"/>
          <p14:tracePt t="128816" x="10552113" y="2174875"/>
          <p14:tracePt t="128824" x="10637838" y="2174875"/>
          <p14:tracePt t="128832" x="10721975" y="2174875"/>
          <p14:tracePt t="128841" x="10739438" y="2174875"/>
          <p14:tracePt t="129010" x="10653713" y="2174875"/>
          <p14:tracePt t="129017" x="10390188" y="2124075"/>
          <p14:tracePt t="129025" x="10110788" y="2073275"/>
          <p14:tracePt t="129033" x="9745663" y="2022475"/>
          <p14:tracePt t="129042" x="9328150" y="1997075"/>
          <p14:tracePt t="129049" x="8988425" y="1920875"/>
          <p14:tracePt t="129056" x="8674100" y="1920875"/>
          <p14:tracePt t="129064" x="8369300" y="1895475"/>
          <p14:tracePt t="129072" x="8139113" y="1895475"/>
          <p14:tracePt t="129081" x="7943850" y="1895475"/>
          <p14:tracePt t="129088" x="7799388" y="1895475"/>
          <p14:tracePt t="129097" x="7688263" y="1895475"/>
          <p14:tracePt t="129104" x="7535863" y="1928813"/>
          <p14:tracePt t="129112" x="7451725" y="1928813"/>
          <p14:tracePt t="129120" x="7400925" y="1946275"/>
          <p14:tracePt t="129176" x="7391400" y="1954213"/>
          <p14:tracePt t="129192" x="7391400" y="1997075"/>
          <p14:tracePt t="129200" x="7391400" y="2030413"/>
          <p14:tracePt t="129208" x="7451725" y="2098675"/>
          <p14:tracePt t="129216" x="7485063" y="2166938"/>
          <p14:tracePt t="129224" x="7510463" y="2200275"/>
          <p14:tracePt t="129232" x="7561263" y="2268538"/>
          <p14:tracePt t="129240" x="7612063" y="2303463"/>
          <p14:tracePt t="129248" x="7688263" y="2371725"/>
          <p14:tracePt t="129256" x="7781925" y="2413000"/>
          <p14:tracePt t="129264" x="7885113" y="2473325"/>
          <p14:tracePt t="129272" x="7926388" y="2481263"/>
          <p14:tracePt t="129280" x="8020050" y="2524125"/>
          <p14:tracePt t="129288" x="8139113" y="2557463"/>
          <p14:tracePt t="129296" x="8258175" y="2582863"/>
          <p14:tracePt t="129304" x="8410575" y="2668588"/>
          <p14:tracePt t="129312" x="8615363" y="2736850"/>
          <p14:tracePt t="129320" x="8793163" y="2778125"/>
          <p14:tracePt t="129328" x="8963025" y="2805113"/>
          <p14:tracePt t="129336" x="9201150" y="2897188"/>
          <p14:tracePt t="129344" x="9431338" y="2922588"/>
          <p14:tracePt t="129352" x="9634538" y="2965450"/>
          <p14:tracePt t="129360" x="9804400" y="2965450"/>
          <p14:tracePt t="129368" x="9974263" y="2965450"/>
          <p14:tracePt t="129377" x="10169525" y="2965450"/>
          <p14:tracePt t="129384" x="10313988" y="2965450"/>
          <p14:tracePt t="129392" x="10433050" y="2965450"/>
          <p14:tracePt t="129400" x="10552113" y="2932113"/>
          <p14:tracePt t="129408" x="10704513" y="2863850"/>
          <p14:tracePt t="129416" x="10798175" y="2830513"/>
          <p14:tracePt t="129424" x="10952163" y="2744788"/>
          <p14:tracePt t="129432" x="11104563" y="2651125"/>
          <p14:tracePt t="129440" x="11231563" y="2592388"/>
          <p14:tracePt t="129448" x="11333163" y="2506663"/>
          <p14:tracePt t="129456" x="11461750" y="2447925"/>
          <p14:tracePt t="129464" x="11530013" y="2430463"/>
          <p14:tracePt t="129472" x="11622088" y="2387600"/>
          <p14:tracePt t="129481" x="11715750" y="2354263"/>
          <p14:tracePt t="129488" x="11784013" y="2336800"/>
          <p14:tracePt t="129497" x="11826875" y="2336800"/>
          <p14:tracePt t="129504" x="11860213" y="2319338"/>
          <p14:tracePt t="129512" x="11869738" y="2319338"/>
          <p14:tracePt t="129520" x="11895138" y="2319338"/>
          <p14:tracePt t="129594" x="11911013" y="2311400"/>
          <p14:tracePt t="129626" x="11903075" y="2286000"/>
          <p14:tracePt t="129633" x="11895138" y="2268538"/>
          <p14:tracePt t="129641" x="11877675" y="2260600"/>
          <p14:tracePt t="129649" x="11834813" y="2217738"/>
          <p14:tracePt t="129656" x="11791950" y="2184400"/>
          <p14:tracePt t="129665" x="11741150" y="2166938"/>
          <p14:tracePt t="129672" x="11606213" y="2108200"/>
          <p14:tracePt t="129681" x="11461750" y="2090738"/>
          <p14:tracePt t="129688" x="11256963" y="2065338"/>
          <p14:tracePt t="129698" x="11053763" y="2022475"/>
          <p14:tracePt t="129704" x="10798175" y="1997075"/>
          <p14:tracePt t="129712" x="10577513" y="1997075"/>
          <p14:tracePt t="129721" x="10374313" y="1997075"/>
          <p14:tracePt t="129728" x="10204450" y="1997075"/>
          <p14:tracePt t="129736" x="10034588" y="1997075"/>
          <p14:tracePt t="129745" x="9948863" y="1997075"/>
          <p14:tracePt t="129752" x="9880600" y="2005013"/>
          <p14:tracePt t="129761" x="9796463" y="2005013"/>
          <p14:tracePt t="129768" x="9745663" y="2022475"/>
          <p14:tracePt t="129778" x="9685338" y="2022475"/>
          <p14:tracePt t="129784" x="9642475" y="2022475"/>
          <p14:tracePt t="129792" x="9609138" y="2039938"/>
          <p14:tracePt t="129801" x="9540875" y="2055813"/>
          <p14:tracePt t="129808" x="9515475" y="2055813"/>
          <p14:tracePt t="129816" x="9447213" y="2090738"/>
          <p14:tracePt t="129824" x="9405938" y="2090738"/>
          <p14:tracePt t="129832" x="9353550" y="2098675"/>
          <p14:tracePt t="129841" x="9294813" y="2098675"/>
          <p14:tracePt t="129849" x="9226550" y="2116138"/>
          <p14:tracePt t="129856" x="9201150" y="2116138"/>
          <p14:tracePt t="129865" x="9158288" y="2116138"/>
          <p14:tracePt t="129872" x="9124950" y="2133600"/>
          <p14:tracePt t="129881" x="9099550" y="2133600"/>
          <p14:tracePt t="129888" x="9074150" y="2133600"/>
          <p14:tracePt t="129897" x="9005888" y="2166938"/>
          <p14:tracePt t="129904" x="8937625" y="2184400"/>
          <p14:tracePt t="129912" x="8912225" y="2184400"/>
          <p14:tracePt t="129921" x="8853488" y="2184400"/>
          <p14:tracePt t="129928" x="8818563" y="2200275"/>
          <p14:tracePt t="129936" x="8777288" y="2200275"/>
          <p14:tracePt t="129944" x="8750300" y="2200275"/>
          <p14:tracePt t="129952" x="8716963" y="2209800"/>
          <p14:tracePt t="129961" x="8691563" y="2209800"/>
          <p14:tracePt t="129968" x="8632825" y="2209800"/>
          <p14:tracePt t="129978" x="8564563" y="2209800"/>
          <p14:tracePt t="129984" x="8529638" y="2260600"/>
          <p14:tracePt t="129992" x="8445500" y="2260600"/>
          <p14:tracePt t="130001" x="8385175" y="2278063"/>
          <p14:tracePt t="130008" x="8318500" y="2293938"/>
          <p14:tracePt t="130016" x="8291513" y="2311400"/>
          <p14:tracePt t="130025" x="8275638" y="2319338"/>
          <p14:tracePt t="130097" x="8266113" y="2328863"/>
          <p14:tracePt t="130129" x="8266113" y="2344738"/>
          <p14:tracePt t="130137" x="8266113" y="2371725"/>
          <p14:tracePt t="130145" x="8266113" y="2379663"/>
          <p14:tracePt t="130153" x="8266113" y="2397125"/>
          <p14:tracePt t="130163" x="8266113" y="2438400"/>
          <p14:tracePt t="130169" x="8301038" y="2481263"/>
          <p14:tracePt t="130179" x="8326438" y="2498725"/>
          <p14:tracePt t="130185" x="8343900" y="2541588"/>
          <p14:tracePt t="130193" x="8394700" y="2574925"/>
          <p14:tracePt t="130201" x="8445500" y="2608263"/>
          <p14:tracePt t="130208" x="8488363" y="2643188"/>
          <p14:tracePt t="130216" x="8555038" y="2643188"/>
          <p14:tracePt t="130225" x="8615363" y="2660650"/>
          <p14:tracePt t="130232" x="8742363" y="2693988"/>
          <p14:tracePt t="130241" x="8828088" y="2693988"/>
          <p14:tracePt t="130249" x="8912225" y="2693988"/>
          <p14:tracePt t="130256" x="9056688" y="2693988"/>
          <p14:tracePt t="130265" x="9201150" y="2693988"/>
          <p14:tracePt t="130272" x="9421813" y="2693988"/>
          <p14:tracePt t="130281" x="9652000" y="2693988"/>
          <p14:tracePt t="130289" x="9880600" y="2693988"/>
          <p14:tracePt t="130296" x="10101263" y="2693988"/>
          <p14:tracePt t="130304" x="10356850" y="2693988"/>
          <p14:tracePt t="130312" x="10637838" y="2693988"/>
          <p14:tracePt t="130321" x="10807700" y="2693988"/>
          <p14:tracePt t="130328" x="11036300" y="2693988"/>
          <p14:tracePt t="130337" x="11241088" y="2660650"/>
          <p14:tracePt t="130345" x="11325225" y="2660650"/>
          <p14:tracePt t="130352" x="11418888" y="2643188"/>
          <p14:tracePt t="130362" x="11503025" y="2643188"/>
          <p14:tracePt t="130368" x="11571288" y="2643188"/>
          <p14:tracePt t="130378" x="11614150" y="2643188"/>
          <p14:tracePt t="130384" x="11639550" y="2643188"/>
          <p14:tracePt t="130393" x="11664950" y="2643188"/>
          <p14:tracePt t="130416" x="11733213" y="2643188"/>
          <p14:tracePt t="130425" x="11741150" y="2643188"/>
          <p14:tracePt t="130432" x="11784013" y="2643188"/>
          <p14:tracePt t="130441" x="11809413" y="2643188"/>
          <p14:tracePt t="130449" x="11860213" y="2643188"/>
          <p14:tracePt t="130456" x="11869738" y="2643188"/>
          <p14:tracePt t="130666" x="11885613" y="2660650"/>
          <p14:tracePt t="130674" x="11885613" y="2744788"/>
          <p14:tracePt t="130681" x="11920538" y="2863850"/>
          <p14:tracePt t="130688" x="11936413" y="2957513"/>
          <p14:tracePt t="130697" x="11988800" y="3008313"/>
          <p14:tracePt t="130704" x="11988800" y="3051175"/>
          <p14:tracePt t="130712" x="11988800" y="3119438"/>
          <p14:tracePt t="130720" x="11988800" y="3127375"/>
          <p14:tracePt t="130728" x="12004675" y="3144838"/>
          <p14:tracePt t="130946" x="12004675" y="3135313"/>
          <p14:tracePt t="130954" x="12123738" y="3084513"/>
          <p14:tracePt t="130964" x="12184063" y="3067050"/>
        </p14:tracePtLst>
      </p14:laserTraceLst>
    </p:ext>
  </p:extLs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Sorpce disociovatelných látek</a:t>
            </a:r>
            <a:endParaRPr lang="cs-CZ" baseline="-25000"/>
          </a:p>
        </p:txBody>
      </p:sp>
      <p:pic>
        <p:nvPicPr>
          <p:cNvPr id="67588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61"/>
          <a:stretch>
            <a:fillRect/>
          </a:stretch>
        </p:blipFill>
        <p:spPr>
          <a:xfrm>
            <a:off x="4631868" y="838200"/>
            <a:ext cx="6036133" cy="601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46884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1828800" y="1066800"/>
            <a:ext cx="3200400" cy="3612416"/>
          </a:xfrm>
        </p:spPr>
        <p:txBody>
          <a:bodyPr/>
          <a:lstStyle/>
          <a:p>
            <a:pPr eaLnBrk="1" hangingPunct="1">
              <a:defRPr/>
            </a:pPr>
            <a:r>
              <a:rPr lang="en-US" b="1">
                <a:solidFill>
                  <a:srgbClr val="FFFF00"/>
                </a:solidFill>
              </a:rPr>
              <a:t>NAV</a:t>
            </a:r>
            <a:r>
              <a:rPr lang="cs-CZ" b="1">
                <a:solidFill>
                  <a:srgbClr val="FFFF00"/>
                </a:solidFill>
              </a:rPr>
              <a:t>ÍC</a:t>
            </a:r>
            <a:r>
              <a:rPr lang="cs-CZ"/>
              <a:t> pro ionizovatelné látky (např. fenoly) je nejprve nutné stanovit distribuci mezi neutrální a ionizovanou frakci, až poté stanovení K</a:t>
            </a:r>
            <a:r>
              <a:rPr lang="cs-CZ" baseline="-25000"/>
              <a:t>oc</a:t>
            </a:r>
            <a:r>
              <a:rPr lang="cs-CZ"/>
              <a:t> pro obě tyto frakce </a:t>
            </a:r>
            <a:r>
              <a:rPr lang="cs-CZ">
                <a:sym typeface="Wingdings" pitchFamily="2" charset="2"/>
              </a:rPr>
              <a:t></a:t>
            </a:r>
            <a:r>
              <a:rPr lang="en-US">
                <a:sym typeface="Wingdings" pitchFamily="2" charset="2"/>
              </a:rPr>
              <a:t> </a:t>
            </a:r>
            <a:r>
              <a:rPr lang="cs-CZ"/>
              <a:t>slábne úloha OC a narůstá role CEC a jílů</a:t>
            </a:r>
          </a:p>
        </p:txBody>
      </p:sp>
    </p:spTree>
    <p:extLst>
      <p:ext uri="{BB962C8B-B14F-4D97-AF65-F5344CB8AC3E}">
        <p14:creationId xmlns:p14="http://schemas.microsoft.com/office/powerpoint/2010/main" val="183654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399"/>
    </mc:Choice>
    <mc:Fallback xmlns="">
      <p:transition spd="slow" advTm="94399"/>
    </mc:Fallback>
  </mc:AlternateContent>
  <p:extLst>
    <p:ext uri="{3A86A75C-4F4B-4683-9AE1-C65F6400EC91}">
      <p14:laserTraceLst xmlns:p14="http://schemas.microsoft.com/office/powerpoint/2010/main">
        <p14:tracePtLst>
          <p14:tracePt t="1572" x="11928475" y="3186113"/>
          <p14:tracePt t="1580" x="11776075" y="3160713"/>
          <p14:tracePt t="1588" x="11657013" y="3144838"/>
          <p14:tracePt t="1596" x="11571288" y="3144838"/>
          <p14:tracePt t="1604" x="11512550" y="3144838"/>
          <p14:tracePt t="1612" x="11418888" y="3109913"/>
          <p14:tracePt t="1621" x="11350625" y="3094038"/>
          <p14:tracePt t="1628" x="11266488" y="3094038"/>
          <p14:tracePt t="1637" x="11147425" y="3067050"/>
          <p14:tracePt t="1644" x="11028363" y="3051175"/>
          <p14:tracePt t="1652" x="10848975" y="2982913"/>
          <p14:tracePt t="1660" x="10671175" y="2940050"/>
          <p14:tracePt t="1668" x="10493375" y="2871788"/>
          <p14:tracePt t="1676" x="10298113" y="2846388"/>
          <p14:tracePt t="1684" x="10085388" y="2778125"/>
          <p14:tracePt t="1692" x="9864725" y="2762250"/>
          <p14:tracePt t="1700" x="9720263" y="2762250"/>
          <p14:tracePt t="1708" x="9540875" y="2736850"/>
          <p14:tracePt t="1716" x="9421813" y="2719388"/>
          <p14:tracePt t="1724" x="9328150" y="2701925"/>
          <p14:tracePt t="1732" x="9302750" y="2686050"/>
          <p14:tracePt t="1740" x="9244013" y="2686050"/>
          <p14:tracePt t="1748" x="9193213" y="2686050"/>
          <p14:tracePt t="1756" x="9167813" y="2668588"/>
          <p14:tracePt t="1764" x="9056688" y="2668588"/>
          <p14:tracePt t="1772" x="8963025" y="2651125"/>
          <p14:tracePt t="1780" x="8818563" y="2651125"/>
          <p14:tracePt t="1788" x="8640763" y="2582863"/>
          <p14:tracePt t="1796" x="8504238" y="2582863"/>
          <p14:tracePt t="1804" x="8359775" y="2582863"/>
          <p14:tracePt t="1812" x="8156575" y="2566988"/>
          <p14:tracePt t="1821" x="8012113" y="2541588"/>
          <p14:tracePt t="1828" x="7781925" y="2541588"/>
          <p14:tracePt t="1837" x="7697788" y="2541588"/>
          <p14:tracePt t="1844" x="7654925" y="2541588"/>
          <p14:tracePt t="1852" x="7621588" y="2524125"/>
          <p14:tracePt t="2029" x="7731125" y="2633663"/>
          <p14:tracePt t="2039" x="7859713" y="2719388"/>
          <p14:tracePt t="2045" x="8037513" y="2787650"/>
          <p14:tracePt t="2053" x="8240713" y="2813050"/>
          <p14:tracePt t="2060" x="8308975" y="2830513"/>
          <p14:tracePt t="2068" x="8318500" y="2820988"/>
          <p14:tracePt t="2076" x="8266113" y="2778125"/>
          <p14:tracePt t="2084" x="8088313" y="2686050"/>
          <p14:tracePt t="2092" x="7935913" y="2668588"/>
          <p14:tracePt t="2100" x="7799388" y="2668588"/>
          <p14:tracePt t="2108" x="7654925" y="2668588"/>
          <p14:tracePt t="2116" x="7451725" y="2668588"/>
          <p14:tracePt t="2124" x="7256463" y="2668588"/>
          <p14:tracePt t="2132" x="7059613" y="2643188"/>
          <p14:tracePt t="2140" x="6907213" y="2600325"/>
          <p14:tracePt t="2148" x="6813550" y="2566988"/>
          <p14:tracePt t="2156" x="6762750" y="2516188"/>
          <p14:tracePt t="2164" x="6711950" y="2498725"/>
          <p14:tracePt t="2172" x="6686550" y="2447925"/>
          <p14:tracePt t="2180" x="6635750" y="2405063"/>
          <p14:tracePt t="2188" x="6534150" y="2293938"/>
          <p14:tracePt t="2196" x="6473825" y="2227263"/>
          <p14:tracePt t="2203" x="6423025" y="2149475"/>
          <p14:tracePt t="2212" x="6311900" y="2047875"/>
          <p14:tracePt t="2220" x="6270625" y="2014538"/>
          <p14:tracePt t="2228" x="6194425" y="1938338"/>
          <p14:tracePt t="2237" x="6151563" y="1911350"/>
          <p14:tracePt t="2244" x="6049963" y="1819275"/>
          <p14:tracePt t="2251" x="5972175" y="1741488"/>
          <p14:tracePt t="2260" x="5946775" y="1708150"/>
          <p14:tracePt t="2268" x="5913438" y="1657350"/>
          <p14:tracePt t="2276" x="5895975" y="1614488"/>
          <p14:tracePt t="2284" x="5880100" y="1546225"/>
          <p14:tracePt t="2292" x="5870575" y="1504950"/>
          <p14:tracePt t="2300" x="5870575" y="1452563"/>
          <p14:tracePt t="2308" x="5837238" y="1411288"/>
          <p14:tracePt t="2317" x="5837238" y="1385888"/>
          <p14:tracePt t="2325" x="5819775" y="1350963"/>
          <p14:tracePt t="2333" x="5802313" y="1292225"/>
          <p14:tracePt t="2340" x="5802313" y="1274763"/>
          <p14:tracePt t="2349" x="5794375" y="1216025"/>
          <p14:tracePt t="2356" x="5751513" y="1147763"/>
          <p14:tracePt t="2364" x="5743575" y="1122363"/>
          <p14:tracePt t="2373" x="5726113" y="1054100"/>
          <p14:tracePt t="2380" x="5649913" y="977900"/>
          <p14:tracePt t="2388" x="5591175" y="874713"/>
          <p14:tracePt t="2396" x="5505450" y="773113"/>
          <p14:tracePt t="2404" x="5429250" y="722313"/>
          <p14:tracePt t="2412" x="5327650" y="636588"/>
          <p14:tracePt t="2421" x="5233988" y="577850"/>
          <p14:tracePt t="2428" x="5183188" y="544513"/>
          <p14:tracePt t="2438" x="5140325" y="519113"/>
          <p14:tracePt t="2444" x="5089525" y="466725"/>
          <p14:tracePt t="2452" x="5072063" y="458788"/>
          <p14:tracePt t="2460" x="5046663" y="425450"/>
          <p14:tracePt t="2468" x="5038725" y="415925"/>
          <p14:tracePt t="2492" x="5013325" y="415925"/>
          <p14:tracePt t="2500" x="4987925" y="415925"/>
          <p14:tracePt t="2508" x="4953000" y="415925"/>
          <p14:tracePt t="2516" x="4910138" y="415925"/>
          <p14:tracePt t="2525" x="4826000" y="415925"/>
          <p14:tracePt t="2532" x="4765675" y="415925"/>
          <p14:tracePt t="2540" x="4699000" y="415925"/>
          <p14:tracePt t="2548" x="4656138" y="415925"/>
          <p14:tracePt t="2556" x="4630738" y="415925"/>
          <p14:tracePt t="2564" x="4595813" y="415925"/>
          <p14:tracePt t="2572" x="4587875" y="415925"/>
          <p14:tracePt t="2580" x="4570413" y="415925"/>
          <p14:tracePt t="2588" x="4537075" y="415925"/>
          <p14:tracePt t="2596" x="4519613" y="415925"/>
          <p14:tracePt t="2604" x="4494213" y="415925"/>
          <p14:tracePt t="2612" x="4435475" y="415925"/>
          <p14:tracePt t="2621" x="4418013" y="415925"/>
          <p14:tracePt t="2628" x="4367213" y="415925"/>
          <p14:tracePt t="2636" x="4349750" y="415925"/>
          <p14:tracePt t="2644" x="4298950" y="415925"/>
          <p14:tracePt t="2652" x="4214813" y="415925"/>
          <p14:tracePt t="2660" x="4121150" y="415925"/>
          <p14:tracePt t="2668" x="4060825" y="415925"/>
          <p14:tracePt t="2676" x="3976688" y="425450"/>
          <p14:tracePt t="2684" x="3883025" y="441325"/>
          <p14:tracePt t="2692" x="3857625" y="441325"/>
          <p14:tracePt t="2700" x="3789363" y="441325"/>
          <p14:tracePt t="2708" x="3746500" y="458788"/>
          <p14:tracePt t="2716" x="3713163" y="458788"/>
          <p14:tracePt t="2725" x="3670300" y="476250"/>
          <p14:tracePt t="2732" x="3602038" y="509588"/>
          <p14:tracePt t="2740" x="3559175" y="509588"/>
          <p14:tracePt t="2748" x="3492500" y="527050"/>
          <p14:tracePt t="2757" x="3432175" y="527050"/>
          <p14:tracePt t="2764" x="3313113" y="560388"/>
          <p14:tracePt t="2772" x="3244850" y="595313"/>
          <p14:tracePt t="2780" x="3152775" y="636588"/>
          <p14:tracePt t="2788" x="3059113" y="654050"/>
          <p14:tracePt t="2796" x="2955925" y="739775"/>
          <p14:tracePt t="2804" x="2854325" y="798513"/>
          <p14:tracePt t="2812" x="2778125" y="874713"/>
          <p14:tracePt t="2821" x="2676525" y="952500"/>
          <p14:tracePt t="2828" x="2600325" y="1028700"/>
          <p14:tracePt t="2837" x="2471738" y="1112838"/>
          <p14:tracePt t="2844" x="2370138" y="1198563"/>
          <p14:tracePt t="2852" x="2327275" y="1231900"/>
          <p14:tracePt t="2860" x="2235200" y="1282700"/>
          <p14:tracePt t="2868" x="2182813" y="1300163"/>
          <p14:tracePt t="2876" x="2141538" y="1333500"/>
          <p14:tracePt t="2888" x="2073275" y="1368425"/>
          <p14:tracePt t="2892" x="2022475" y="1393825"/>
          <p14:tracePt t="2900" x="1971675" y="1444625"/>
          <p14:tracePt t="2908" x="1903413" y="1477963"/>
          <p14:tracePt t="2916" x="1868488" y="1530350"/>
          <p14:tracePt t="2925" x="1843088" y="1571625"/>
          <p14:tracePt t="2932" x="1827213" y="1622425"/>
          <p14:tracePt t="2941" x="1827213" y="1708150"/>
          <p14:tracePt t="2948" x="1801813" y="1852613"/>
          <p14:tracePt t="2956" x="1801813" y="1997075"/>
          <p14:tracePt t="2965" x="1733550" y="2174875"/>
          <p14:tracePt t="2974" x="1716088" y="2268538"/>
          <p14:tracePt t="2981" x="1698625" y="2336800"/>
          <p14:tracePt t="2991" x="1665288" y="2430463"/>
          <p14:tracePt t="2997" x="1614488" y="2481263"/>
          <p14:tracePt t="3007" x="1597025" y="2506663"/>
          <p14:tracePt t="3014" x="1571625" y="2541588"/>
          <p14:tracePt t="3030" x="1571625" y="2549525"/>
          <p14:tracePt t="3038" x="1571625" y="2557463"/>
          <p14:tracePt t="3197" x="1554163" y="2557463"/>
          <p14:tracePt t="3261" x="1563688" y="2600325"/>
          <p14:tracePt t="3270" x="1563688" y="2651125"/>
          <p14:tracePt t="3277" x="1563688" y="2736850"/>
          <p14:tracePt t="3286" x="1606550" y="2881313"/>
          <p14:tracePt t="3294" x="1690688" y="3008313"/>
          <p14:tracePt t="3301" x="1801813" y="3170238"/>
          <p14:tracePt t="3309" x="1885950" y="3271838"/>
          <p14:tracePt t="3316" x="1928813" y="3314700"/>
          <p14:tracePt t="3325" x="1979613" y="3365500"/>
          <p14:tracePt t="3332" x="2055813" y="3424238"/>
          <p14:tracePt t="3341" x="2090738" y="3449638"/>
          <p14:tracePt t="3348" x="2098675" y="3484563"/>
          <p14:tracePt t="3356" x="2098675" y="3492500"/>
          <p14:tracePt t="3364" x="2124075" y="3517900"/>
          <p14:tracePt t="3373" x="2124075" y="3535363"/>
          <p14:tracePt t="3380" x="2124075" y="3543300"/>
          <p14:tracePt t="3388" x="2141538" y="3560763"/>
          <p14:tracePt t="3396" x="2141538" y="3594100"/>
          <p14:tracePt t="3404" x="2157413" y="3629025"/>
          <p14:tracePt t="3412" x="2157413" y="3636963"/>
          <p14:tracePt t="3421" x="2166938" y="3679825"/>
          <p14:tracePt t="3428" x="2166938" y="3687763"/>
          <p14:tracePt t="3437" x="2200275" y="3748088"/>
          <p14:tracePt t="3483" x="2200275" y="3763963"/>
          <p14:tracePt t="3499" x="2208213" y="3790950"/>
          <p14:tracePt t="3507" x="2208213" y="3798888"/>
          <p14:tracePt t="3515" x="2208213" y="3816350"/>
          <p14:tracePt t="3523" x="2225675" y="3857625"/>
          <p14:tracePt t="3531" x="2243138" y="3883025"/>
          <p14:tracePt t="3540" x="2243138" y="3900488"/>
          <p14:tracePt t="3547" x="2251075" y="3925888"/>
          <p14:tracePt t="3556" x="2286000" y="3951288"/>
          <p14:tracePt t="3563" x="2293938" y="3968750"/>
          <p14:tracePt t="3573" x="2293938" y="3976688"/>
          <p14:tracePt t="3579" x="2311400" y="3994150"/>
          <p14:tracePt t="3588" x="2311400" y="4002088"/>
          <p14:tracePt t="4197" x="2311400" y="4044950"/>
          <p14:tracePt t="4205" x="2311400" y="4070350"/>
          <p14:tracePt t="4213" x="2311400" y="4095750"/>
          <p14:tracePt t="4222" x="2352675" y="4146550"/>
          <p14:tracePt t="4228" x="2370138" y="4171950"/>
          <p14:tracePt t="4237" x="2420938" y="4224338"/>
          <p14:tracePt t="4244" x="2430463" y="4249738"/>
          <p14:tracePt t="4260" x="2446338" y="4265613"/>
          <p14:tracePt t="4268" x="2446338" y="4291013"/>
          <p14:tracePt t="4276" x="2455863" y="4300538"/>
          <p14:tracePt t="4300" x="2489200" y="4333875"/>
          <p14:tracePt t="4324" x="2497138" y="4341813"/>
          <p14:tracePt t="4332" x="2506663" y="4351338"/>
          <p14:tracePt t="4340" x="2506663" y="4368800"/>
          <p14:tracePt t="4348" x="2524125" y="4376738"/>
          <p14:tracePt t="4356" x="2549525" y="4402138"/>
          <p14:tracePt t="4364" x="2557463" y="4419600"/>
          <p14:tracePt t="4372" x="2590800" y="4445000"/>
          <p14:tracePt t="4380" x="2616200" y="4445000"/>
          <p14:tracePt t="4388" x="2701925" y="4445000"/>
          <p14:tracePt t="4396" x="2786063" y="4445000"/>
          <p14:tracePt t="4404" x="2930525" y="4445000"/>
          <p14:tracePt t="4412" x="3074988" y="4445000"/>
          <p14:tracePt t="4420" x="3194050" y="4410075"/>
          <p14:tracePt t="4428" x="3322638" y="4368800"/>
          <p14:tracePt t="4437" x="3467100" y="4325938"/>
          <p14:tracePt t="4444" x="3533775" y="4316413"/>
          <p14:tracePt t="4452" x="3652838" y="4291013"/>
          <p14:tracePt t="4460" x="3797300" y="4291013"/>
          <p14:tracePt t="4468" x="3916363" y="4275138"/>
          <p14:tracePt t="4476" x="4121150" y="4232275"/>
          <p14:tracePt t="4484" x="4256088" y="4232275"/>
          <p14:tracePt t="4492" x="4425950" y="4232275"/>
          <p14:tracePt t="4500" x="4630738" y="4181475"/>
          <p14:tracePt t="4508" x="4783138" y="4121150"/>
          <p14:tracePt t="4516" x="4910138" y="4052888"/>
          <p14:tracePt t="4524" x="5038725" y="3968750"/>
          <p14:tracePt t="4532" x="5140325" y="3892550"/>
          <p14:tracePt t="4540" x="5216525" y="3816350"/>
          <p14:tracePt t="4548" x="5249863" y="3763963"/>
          <p14:tracePt t="4556" x="5318125" y="3687763"/>
          <p14:tracePt t="4564" x="5368925" y="3646488"/>
          <p14:tracePt t="4572" x="5378450" y="3629025"/>
          <p14:tracePt t="4580" x="5421313" y="3619500"/>
          <p14:tracePt t="4588" x="5487988" y="3603625"/>
          <p14:tracePt t="4596" x="5513388" y="3586163"/>
          <p14:tracePt t="4604" x="5581650" y="3568700"/>
          <p14:tracePt t="4612" x="5726113" y="3568700"/>
          <p14:tracePt t="4620" x="5895975" y="3568700"/>
          <p14:tracePt t="4628" x="6040438" y="3568700"/>
          <p14:tracePt t="4637" x="6184900" y="3568700"/>
          <p14:tracePt t="4644" x="6296025" y="3568700"/>
          <p14:tracePt t="4652" x="6415088" y="3568700"/>
          <p14:tracePt t="4660" x="6499225" y="3568700"/>
          <p14:tracePt t="4668" x="6592888" y="3578225"/>
          <p14:tracePt t="4676" x="6711950" y="3603625"/>
          <p14:tracePt t="4684" x="6889750" y="3687763"/>
          <p14:tracePt t="4692" x="7069138" y="3756025"/>
          <p14:tracePt t="4700" x="7272338" y="3849688"/>
          <p14:tracePt t="4708" x="7510463" y="3943350"/>
          <p14:tracePt t="4716" x="7816850" y="4070350"/>
          <p14:tracePt t="4724" x="7994650" y="4156075"/>
          <p14:tracePt t="4732" x="8224838" y="4206875"/>
          <p14:tracePt t="4740" x="8504238" y="4249738"/>
          <p14:tracePt t="4748" x="8709025" y="4249738"/>
          <p14:tracePt t="4756" x="8929688" y="4249738"/>
          <p14:tracePt t="4764" x="9132888" y="4249738"/>
          <p14:tracePt t="4772" x="9328150" y="4249738"/>
          <p14:tracePt t="4780" x="9447213" y="4224338"/>
          <p14:tracePt t="4788" x="9515475" y="4206875"/>
          <p14:tracePt t="4796" x="9591675" y="4146550"/>
          <p14:tracePt t="4803" x="9617075" y="4121150"/>
          <p14:tracePt t="4812" x="9667875" y="4070350"/>
          <p14:tracePt t="4820" x="9677400" y="4052888"/>
          <p14:tracePt t="4828" x="9677400" y="4019550"/>
          <p14:tracePt t="4837" x="9677400" y="3951288"/>
          <p14:tracePt t="4844" x="9677400" y="3908425"/>
          <p14:tracePt t="4852" x="9677400" y="3773488"/>
          <p14:tracePt t="4860" x="9677400" y="3662363"/>
          <p14:tracePt t="4868" x="9677400" y="3543300"/>
          <p14:tracePt t="4876" x="9677400" y="3373438"/>
          <p14:tracePt t="4884" x="9677400" y="3228975"/>
          <p14:tracePt t="4903" x="9677400" y="2974975"/>
          <p14:tracePt t="4908" x="9677400" y="2855913"/>
          <p14:tracePt t="4916" x="9677400" y="2770188"/>
          <p14:tracePt t="4925" x="9677400" y="2686050"/>
          <p14:tracePt t="4932" x="9677400" y="2617788"/>
          <p14:tracePt t="4940" x="9677400" y="2532063"/>
          <p14:tracePt t="4948" x="9677400" y="2506663"/>
          <p14:tracePt t="4956" x="9677400" y="2422525"/>
          <p14:tracePt t="4964" x="9677400" y="2379663"/>
          <p14:tracePt t="4972" x="9659938" y="2328863"/>
          <p14:tracePt t="4980" x="9601200" y="2243138"/>
          <p14:tracePt t="4988" x="9523413" y="2159000"/>
          <p14:tracePt t="4996" x="9482138" y="2133600"/>
          <p14:tracePt t="5003" x="9447213" y="2098675"/>
          <p14:tracePt t="5012" x="9413875" y="2073275"/>
          <p14:tracePt t="5020" x="9388475" y="2055813"/>
          <p14:tracePt t="5028" x="9337675" y="2005013"/>
          <p14:tracePt t="5037" x="9328150" y="1997075"/>
          <p14:tracePt t="5044" x="9244013" y="1928813"/>
          <p14:tracePt t="5052" x="9201150" y="1895475"/>
          <p14:tracePt t="5060" x="9082088" y="1819275"/>
          <p14:tracePt t="5068" x="9013825" y="1766888"/>
          <p14:tracePt t="5076" x="8912225" y="1708150"/>
          <p14:tracePt t="5084" x="8810625" y="1622425"/>
          <p14:tracePt t="5092" x="8709025" y="1563688"/>
          <p14:tracePt t="5100" x="8605838" y="1504950"/>
          <p14:tracePt t="5108" x="8513763" y="1444625"/>
          <p14:tracePt t="5116" x="8488363" y="1444625"/>
          <p14:tracePt t="5124" x="8394700" y="1411288"/>
          <p14:tracePt t="5132" x="8343900" y="1376363"/>
          <p14:tracePt t="5140" x="8301038" y="1343025"/>
          <p14:tracePt t="5148" x="8250238" y="1333500"/>
          <p14:tracePt t="5156" x="8240713" y="1333500"/>
          <p14:tracePt t="5164" x="8224838" y="1333500"/>
          <p14:tracePt t="5172" x="8215313" y="1317625"/>
          <p14:tracePt t="5180" x="8189913" y="1308100"/>
          <p14:tracePt t="5188" x="8174038" y="1308100"/>
          <p14:tracePt t="5196" x="8139113" y="1308100"/>
          <p14:tracePt t="5203" x="8105775" y="1308100"/>
          <p14:tracePt t="5212" x="8045450" y="1308100"/>
          <p14:tracePt t="5220" x="7986713" y="1308100"/>
          <p14:tracePt t="5228" x="7935913" y="1308100"/>
          <p14:tracePt t="5237" x="7893050" y="1308100"/>
          <p14:tracePt t="5244" x="7824788" y="1308100"/>
          <p14:tracePt t="5252" x="7799388" y="1308100"/>
          <p14:tracePt t="5260" x="7740650" y="1308100"/>
          <p14:tracePt t="5268" x="7715250" y="1308100"/>
          <p14:tracePt t="5276" x="7680325" y="1308100"/>
          <p14:tracePt t="5284" x="7672388" y="1308100"/>
          <p14:tracePt t="5292" x="7646988" y="1308100"/>
          <p14:tracePt t="5300" x="7604125" y="1308100"/>
          <p14:tracePt t="5308" x="7553325" y="1308100"/>
          <p14:tracePt t="5316" x="7510463" y="1325563"/>
          <p14:tracePt t="5324" x="7442200" y="1343025"/>
          <p14:tracePt t="5332" x="7315200" y="1411288"/>
          <p14:tracePt t="5340" x="7196138" y="1444625"/>
          <p14:tracePt t="5348" x="7043738" y="1512888"/>
          <p14:tracePt t="5357" x="6864350" y="1581150"/>
          <p14:tracePt t="5364" x="6686550" y="1649413"/>
          <p14:tracePt t="5372" x="6508750" y="1690688"/>
          <p14:tracePt t="5380" x="6364288" y="1733550"/>
          <p14:tracePt t="5388" x="6245225" y="1751013"/>
          <p14:tracePt t="5396" x="6091238" y="1819275"/>
          <p14:tracePt t="5404" x="6040438" y="1819275"/>
          <p14:tracePt t="5412" x="5981700" y="1835150"/>
          <p14:tracePt t="5420" x="5946775" y="1852613"/>
          <p14:tracePt t="5428" x="5905500" y="1860550"/>
          <p14:tracePt t="5437" x="5888038" y="1860550"/>
          <p14:tracePt t="5444" x="5862638" y="1878013"/>
          <p14:tracePt t="5452" x="5837238" y="1911350"/>
          <p14:tracePt t="5460" x="5819775" y="1920875"/>
          <p14:tracePt t="5468" x="5776913" y="1963738"/>
          <p14:tracePt t="5476" x="5751513" y="1997075"/>
          <p14:tracePt t="5484" x="5692775" y="2082800"/>
          <p14:tracePt t="5492" x="5616575" y="2159000"/>
          <p14:tracePt t="5500" x="5538788" y="2260600"/>
          <p14:tracePt t="5508" x="5480050" y="2362200"/>
          <p14:tracePt t="5516" x="5421313" y="2463800"/>
          <p14:tracePt t="5524" x="5360988" y="2532063"/>
          <p14:tracePt t="5532" x="5360988" y="2566988"/>
          <p14:tracePt t="5540" x="5343525" y="2608263"/>
          <p14:tracePt t="5548" x="5343525" y="2676525"/>
          <p14:tracePt t="5556" x="5343525" y="2719388"/>
          <p14:tracePt t="5564" x="5343525" y="2762250"/>
          <p14:tracePt t="5572" x="5343525" y="2871788"/>
          <p14:tracePt t="5580" x="5343525" y="2957513"/>
          <p14:tracePt t="5588" x="5403850" y="3135313"/>
          <p14:tracePt t="5596" x="5421313" y="3254375"/>
          <p14:tracePt t="5604" x="5487988" y="3408363"/>
          <p14:tracePt t="5612" x="5505450" y="3527425"/>
          <p14:tracePt t="5620" x="5530850" y="3646488"/>
          <p14:tracePt t="5628" x="5548313" y="3763963"/>
          <p14:tracePt t="5637" x="5548313" y="3832225"/>
          <p14:tracePt t="5644" x="5548313" y="3935413"/>
          <p14:tracePt t="5652" x="5591175" y="4113213"/>
          <p14:tracePt t="5660" x="5616575" y="4257675"/>
          <p14:tracePt t="5668" x="5632450" y="4376738"/>
          <p14:tracePt t="5676" x="5649913" y="4470400"/>
          <p14:tracePt t="5684" x="5718175" y="4597400"/>
          <p14:tracePt t="5692" x="5794375" y="4699000"/>
          <p14:tracePt t="5700" x="5853113" y="4802188"/>
          <p14:tracePt t="5708" x="5921375" y="4919663"/>
          <p14:tracePt t="5716" x="5956300" y="4997450"/>
          <p14:tracePt t="5724" x="6015038" y="5091113"/>
          <p14:tracePt t="5732" x="6032500" y="5157788"/>
          <p14:tracePt t="5740" x="6049963" y="5251450"/>
          <p14:tracePt t="5748" x="6083300" y="5294313"/>
          <p14:tracePt t="5756" x="6091238" y="5345113"/>
          <p14:tracePt t="5764" x="6091238" y="5370513"/>
          <p14:tracePt t="5772" x="6091238" y="5395913"/>
          <p14:tracePt t="5780" x="6091238" y="5413375"/>
          <p14:tracePt t="5788" x="6091238" y="5456238"/>
          <p14:tracePt t="5796" x="6091238" y="5464175"/>
          <p14:tracePt t="5804" x="6108700" y="5507038"/>
          <p14:tracePt t="5812" x="6126163" y="5532438"/>
          <p14:tracePt t="5820" x="6159500" y="5626100"/>
          <p14:tracePt t="5828" x="6194425" y="5694363"/>
          <p14:tracePt t="5837" x="6210300" y="5761038"/>
          <p14:tracePt t="5844" x="6270625" y="5838825"/>
          <p14:tracePt t="5852" x="6278563" y="5897563"/>
          <p14:tracePt t="5860" x="6346825" y="6024563"/>
          <p14:tracePt t="5867" x="6380163" y="6092825"/>
          <p14:tracePt t="5886" x="6499225" y="6297613"/>
          <p14:tracePt t="5892" x="6575425" y="6373813"/>
          <p14:tracePt t="5900" x="6678613" y="6475413"/>
          <p14:tracePt t="5908" x="6754813" y="6551613"/>
          <p14:tracePt t="5916" x="6831013" y="6611938"/>
          <p14:tracePt t="5924" x="6907213" y="6688138"/>
          <p14:tracePt t="5932" x="6983413" y="6738938"/>
          <p14:tracePt t="5940" x="7026275" y="6738938"/>
          <p14:tracePt t="5948" x="7085013" y="6738938"/>
          <p14:tracePt t="5956" x="7153275" y="6738938"/>
          <p14:tracePt t="5964" x="7196138" y="6738938"/>
          <p14:tracePt t="5972" x="7281863" y="6738938"/>
          <p14:tracePt t="5980" x="7408863" y="6688138"/>
          <p14:tracePt t="5987" x="7561263" y="6577013"/>
          <p14:tracePt t="5996" x="7773988" y="6457950"/>
          <p14:tracePt t="6004" x="7926388" y="6348413"/>
          <p14:tracePt t="6011" x="8139113" y="6229350"/>
          <p14:tracePt t="6020" x="8377238" y="6110288"/>
          <p14:tracePt t="6028" x="8529638" y="6024563"/>
          <p14:tracePt t="6037" x="8767763" y="5905500"/>
          <p14:tracePt t="6044" x="8912225" y="5838825"/>
          <p14:tracePt t="6052" x="9124950" y="5727700"/>
          <p14:tracePt t="6060" x="9302750" y="5659438"/>
          <p14:tracePt t="6068" x="9482138" y="5565775"/>
          <p14:tracePt t="6076" x="9634538" y="5507038"/>
          <p14:tracePt t="6084" x="9728200" y="5464175"/>
          <p14:tracePt t="6092" x="9821863" y="5446713"/>
          <p14:tracePt t="6100" x="9872663" y="5395913"/>
          <p14:tracePt t="6108" x="9906000" y="5370513"/>
          <p14:tracePt t="6116" x="9931400" y="5337175"/>
          <p14:tracePt t="6124" x="9948863" y="5286375"/>
          <p14:tracePt t="6132" x="9966325" y="5260975"/>
          <p14:tracePt t="6140" x="9966325" y="5218113"/>
          <p14:tracePt t="6148" x="9983788" y="5167313"/>
          <p14:tracePt t="6156" x="9991725" y="5141913"/>
          <p14:tracePt t="6164" x="10009188" y="5106988"/>
          <p14:tracePt t="6172" x="10025063" y="5081588"/>
          <p14:tracePt t="6180" x="10050463" y="5048250"/>
          <p14:tracePt t="6188" x="10067925" y="5022850"/>
          <p14:tracePt t="6196" x="10075863" y="5013325"/>
          <p14:tracePt t="6204" x="10101263" y="4997450"/>
          <p14:tracePt t="6220" x="10118725" y="4997450"/>
          <p14:tracePt t="6228" x="10126663" y="4997450"/>
          <p14:tracePt t="6237" x="10153650" y="4997450"/>
          <p14:tracePt t="6268" x="10118725" y="4962525"/>
          <p14:tracePt t="6276" x="10009188" y="4946650"/>
          <p14:tracePt t="6284" x="9991725" y="4937125"/>
          <p14:tracePt t="6470" x="9999663" y="4919663"/>
          <p14:tracePt t="6495" x="9999663" y="4911725"/>
          <p14:tracePt t="6500" x="9999663" y="4868863"/>
          <p14:tracePt t="6508" x="9999663" y="4827588"/>
          <p14:tracePt t="6516" x="9991725" y="4792663"/>
          <p14:tracePt t="6540" x="9974263" y="4749800"/>
          <p14:tracePt t="6548" x="9948863" y="4699000"/>
          <p14:tracePt t="6556" x="9931400" y="4673600"/>
          <p14:tracePt t="6564" x="9915525" y="4657725"/>
          <p14:tracePt t="6572" x="9906000" y="4614863"/>
          <p14:tracePt t="6580" x="9906000" y="4572000"/>
          <p14:tracePt t="6588" x="9890125" y="4529138"/>
          <p14:tracePt t="6596" x="9855200" y="4435475"/>
          <p14:tracePt t="6604" x="9839325" y="4368800"/>
          <p14:tracePt t="6612" x="9839325" y="4308475"/>
          <p14:tracePt t="6620" x="9821863" y="4240213"/>
          <p14:tracePt t="6628" x="9804400" y="4146550"/>
          <p14:tracePt t="6637" x="9771063" y="4105275"/>
          <p14:tracePt t="6644" x="9761538" y="4087813"/>
          <p14:tracePt t="6653" x="9761538" y="4052888"/>
          <p14:tracePt t="6660" x="9745663" y="4037013"/>
          <p14:tracePt t="6668" x="9736138" y="4011613"/>
          <p14:tracePt t="6878" x="9720263" y="4002088"/>
          <p14:tracePt t="6886" x="9710738" y="4002088"/>
          <p14:tracePt t="6900" x="9694863" y="4002088"/>
          <p14:tracePt t="6916" x="9685338" y="4002088"/>
          <p14:tracePt t="6924" x="9659938" y="4002088"/>
          <p14:tracePt t="6932" x="9642475" y="4002088"/>
          <p14:tracePt t="6940" x="9634538" y="4002088"/>
          <p14:tracePt t="6948" x="9609138" y="3968750"/>
          <p14:tracePt t="6957" x="9591675" y="3968750"/>
          <p14:tracePt t="6964" x="9583738" y="3968750"/>
          <p14:tracePt t="6972" x="9575800" y="3968750"/>
          <p14:tracePt t="6980" x="9540875" y="3960813"/>
          <p14:tracePt t="6988" x="9515475" y="3943350"/>
          <p14:tracePt t="7286" x="9507538" y="3935413"/>
          <p14:tracePt t="7293" x="9472613" y="3892550"/>
          <p14:tracePt t="7301" x="9380538" y="3773488"/>
          <p14:tracePt t="7308" x="9294813" y="3671888"/>
          <p14:tracePt t="7316" x="9193213" y="3543300"/>
          <p14:tracePt t="7324" x="9107488" y="3467100"/>
          <p14:tracePt t="7332" x="8980488" y="3382963"/>
          <p14:tracePt t="7340" x="8937625" y="3330575"/>
          <p14:tracePt t="7348" x="8886825" y="3279775"/>
          <p14:tracePt t="7357" x="8869363" y="3271838"/>
          <p14:tracePt t="7364" x="8843963" y="3228975"/>
          <p14:tracePt t="7380" x="8843963" y="3160713"/>
          <p14:tracePt t="7388" x="8828088" y="3135313"/>
          <p14:tracePt t="7404" x="8828088" y="3084513"/>
          <p14:tracePt t="7420" x="8828088" y="3059113"/>
          <p14:tracePt t="7437" x="8828088" y="3033713"/>
          <p14:tracePt t="7444" x="8818563" y="3025775"/>
          <p14:tracePt t="7460" x="8818563" y="3008313"/>
          <p14:tracePt t="7468" x="8818563" y="3000375"/>
          <p14:tracePt t="7476" x="8818563" y="2957513"/>
          <p14:tracePt t="7484" x="8818563" y="2932113"/>
          <p14:tracePt t="7492" x="8818563" y="2881313"/>
          <p14:tracePt t="7500" x="8818563" y="2855913"/>
          <p14:tracePt t="7508" x="8785225" y="2787650"/>
          <p14:tracePt t="7524" x="8785225" y="2778125"/>
          <p14:tracePt t="7532" x="8785225" y="2752725"/>
          <p14:tracePt t="7540" x="8785225" y="2727325"/>
          <p14:tracePt t="7548" x="8767763" y="2676525"/>
          <p14:tracePt t="7556" x="8734425" y="2633663"/>
          <p14:tracePt t="7564" x="8666163" y="2557463"/>
          <p14:tracePt t="7572" x="8605838" y="2481263"/>
          <p14:tracePt t="7580" x="8580438" y="2455863"/>
          <p14:tracePt t="7596" x="8555038" y="2438400"/>
          <p14:tracePt t="7612" x="8521700" y="2413000"/>
          <p14:tracePt t="7628" x="8513763" y="2397125"/>
          <p14:tracePt t="7644" x="8496300" y="2387600"/>
          <p14:tracePt t="7653" x="8488363" y="2387600"/>
          <p14:tracePt t="7660" x="8470900" y="2387600"/>
          <p14:tracePt t="7684" x="8462963" y="2387600"/>
          <p14:tracePt t="7700" x="8445500" y="2387600"/>
          <p14:tracePt t="7708" x="8410575" y="2371725"/>
          <p14:tracePt t="7757" x="8377238" y="2344738"/>
          <p14:tracePt t="7772" x="8351838" y="2328863"/>
          <p14:tracePt t="7780" x="8334375" y="2328863"/>
          <p14:tracePt t="7796" x="8326438" y="2311400"/>
          <p14:tracePt t="7804" x="8283575" y="2303463"/>
          <p14:tracePt t="7812" x="8232775" y="2286000"/>
          <p14:tracePt t="7821" x="8189913" y="2252663"/>
          <p14:tracePt t="7828" x="8174038" y="2252663"/>
          <p14:tracePt t="7837" x="8164513" y="2252663"/>
          <p14:tracePt t="7844" x="8139113" y="2243138"/>
          <p14:tracePt t="7933" x="8113713" y="2243138"/>
          <p14:tracePt t="7940" x="8096250" y="2243138"/>
          <p14:tracePt t="7949" x="8070850" y="2243138"/>
          <p14:tracePt t="8029" x="8062913" y="2243138"/>
          <p14:tracePt t="8053" x="8045450" y="2243138"/>
          <p14:tracePt t="8061" x="8037513" y="2243138"/>
          <p14:tracePt t="8141" x="7994650" y="2243138"/>
          <p14:tracePt t="8149" x="7986713" y="2260600"/>
          <p14:tracePt t="8157" x="7969250" y="2268538"/>
          <p14:tracePt t="8165" x="7943850" y="2293938"/>
          <p14:tracePt t="8173" x="7918450" y="2311400"/>
          <p14:tracePt t="8181" x="7885113" y="2344738"/>
          <p14:tracePt t="8188" x="7875588" y="2354263"/>
          <p14:tracePt t="8260" x="7859713" y="2362200"/>
          <p14:tracePt t="8268" x="7850188" y="2379663"/>
          <p14:tracePt t="8276" x="7850188" y="2387600"/>
          <p14:tracePt t="8284" x="7832725" y="2413000"/>
          <p14:tracePt t="8292" x="7824788" y="2430463"/>
          <p14:tracePt t="8300" x="7824788" y="2438400"/>
          <p14:tracePt t="8308" x="7807325" y="2463800"/>
          <p14:tracePt t="8324" x="7799388" y="2481263"/>
          <p14:tracePt t="8356" x="7799388" y="2506663"/>
          <p14:tracePt t="8365" x="7799388" y="2516188"/>
          <p14:tracePt t="8372" x="7799388" y="2532063"/>
          <p14:tracePt t="8380" x="7799388" y="2566988"/>
          <p14:tracePt t="8388" x="7799388" y="2582863"/>
          <p14:tracePt t="8396" x="7799388" y="2592388"/>
          <p14:tracePt t="8404" x="7799388" y="2608263"/>
          <p14:tracePt t="8412" x="7799388" y="2651125"/>
          <p14:tracePt t="8436" x="7799388" y="2676525"/>
          <p14:tracePt t="8444" x="7799388" y="2701925"/>
          <p14:tracePt t="8460" x="7799388" y="2711450"/>
          <p14:tracePt t="8468" x="7799388" y="2727325"/>
          <p14:tracePt t="8476" x="7799388" y="2736850"/>
          <p14:tracePt t="8492" x="7799388" y="2778125"/>
          <p14:tracePt t="8500" x="7799388" y="2787650"/>
          <p14:tracePt t="8516" x="7816850" y="2830513"/>
          <p14:tracePt t="8532" x="7816850" y="2846388"/>
          <p14:tracePt t="8541" x="7816850" y="2871788"/>
          <p14:tracePt t="8556" x="7816850" y="2897188"/>
          <p14:tracePt t="8564" x="7824788" y="2906713"/>
          <p14:tracePt t="8580" x="7824788" y="2932113"/>
          <p14:tracePt t="8588" x="7824788" y="2965450"/>
          <p14:tracePt t="8596" x="7859713" y="2990850"/>
          <p14:tracePt t="8604" x="7867650" y="3008313"/>
          <p14:tracePt t="8612" x="7867650" y="3033713"/>
          <p14:tracePt t="8621" x="7885113" y="3041650"/>
          <p14:tracePt t="8629" x="7885113" y="3051175"/>
          <p14:tracePt t="8733" x="7893050" y="3067050"/>
          <p14:tracePt t="8765" x="7900988" y="3076575"/>
          <p14:tracePt t="8772" x="7918450" y="3101975"/>
          <p14:tracePt t="8780" x="7926388" y="3119438"/>
          <p14:tracePt t="8869" x="7943850" y="3127375"/>
          <p14:tracePt t="8885" x="7969250" y="3127375"/>
          <p14:tracePt t="8894" x="7977188" y="3144838"/>
          <p14:tracePt t="8909" x="7994650" y="3144838"/>
          <p14:tracePt t="8925" x="8004175" y="3144838"/>
          <p14:tracePt t="8948" x="8029575" y="3144838"/>
          <p14:tracePt t="8957" x="8045450" y="3144838"/>
          <p14:tracePt t="8965" x="8070850" y="3144838"/>
          <p14:tracePt t="8972" x="8080375" y="3144838"/>
          <p14:tracePt t="8980" x="8088313" y="3144838"/>
          <p14:tracePt t="9044" x="8105775" y="3144838"/>
          <p14:tracePt t="9086" x="8113713" y="3144838"/>
          <p14:tracePt t="9093" x="8131175" y="3144838"/>
          <p14:tracePt t="9101" x="8156575" y="3144838"/>
          <p14:tracePt t="9117" x="8181975" y="3135313"/>
          <p14:tracePt t="9133" x="8199438" y="3109913"/>
          <p14:tracePt t="9142" x="8199438" y="3094038"/>
          <p14:tracePt t="9149" x="8207375" y="3051175"/>
          <p14:tracePt t="9157" x="8224838" y="3008313"/>
          <p14:tracePt t="9165" x="8240713" y="2990850"/>
          <p14:tracePt t="9172" x="8250238" y="2982913"/>
          <p14:tracePt t="9180" x="8266113" y="2957513"/>
          <p14:tracePt t="9188" x="8266113" y="2940050"/>
          <p14:tracePt t="9196" x="8266113" y="2906713"/>
          <p14:tracePt t="9204" x="8275638" y="2889250"/>
          <p14:tracePt t="9212" x="8275638" y="2881313"/>
          <p14:tracePt t="9220" x="8275638" y="2838450"/>
          <p14:tracePt t="9228" x="8275638" y="2830513"/>
          <p14:tracePt t="9237" x="8275638" y="2787650"/>
          <p14:tracePt t="9244" x="8275638" y="2762250"/>
          <p14:tracePt t="9253" x="8275638" y="2744788"/>
          <p14:tracePt t="9260" x="8275638" y="2693988"/>
          <p14:tracePt t="9268" x="8275638" y="2660650"/>
          <p14:tracePt t="9276" x="8275638" y="2633663"/>
          <p14:tracePt t="9284" x="8275638" y="2608263"/>
          <p14:tracePt t="9292" x="8275638" y="2582863"/>
          <p14:tracePt t="9300" x="8275638" y="2566988"/>
          <p14:tracePt t="9308" x="8275638" y="2557463"/>
          <p14:tracePt t="9316" x="8275638" y="2541588"/>
          <p14:tracePt t="9324" x="8275638" y="2516188"/>
          <p14:tracePt t="9340" x="8275638" y="2506663"/>
          <p14:tracePt t="9348" x="8275638" y="2463800"/>
          <p14:tracePt t="9364" x="8275638" y="2438400"/>
          <p14:tracePt t="9372" x="8240713" y="2405063"/>
          <p14:tracePt t="9380" x="8232775" y="2397125"/>
          <p14:tracePt t="9388" x="8215313" y="2387600"/>
          <p14:tracePt t="9396" x="8215313" y="2362200"/>
          <p14:tracePt t="9403" x="8207375" y="2344738"/>
          <p14:tracePt t="9412" x="8189913" y="2336800"/>
          <p14:tracePt t="9420" x="8181975" y="2319338"/>
          <p14:tracePt t="9428" x="8164513" y="2311400"/>
          <p14:tracePt t="9486" x="8156575" y="2293938"/>
          <p14:tracePt t="9558" x="8131175" y="2286000"/>
          <p14:tracePt t="9566" x="8113713" y="2286000"/>
          <p14:tracePt t="9581" x="8088313" y="2268538"/>
          <p14:tracePt t="9628" x="8062913" y="2268538"/>
          <p14:tracePt t="9644" x="8037513" y="2268538"/>
          <p14:tracePt t="9653" x="8020050" y="2268538"/>
          <p14:tracePt t="9660" x="7986713" y="2268538"/>
          <p14:tracePt t="9669" x="7951788" y="2268538"/>
          <p14:tracePt t="9676" x="7926388" y="2268538"/>
          <p14:tracePt t="9684" x="7918450" y="2268538"/>
          <p14:tracePt t="9692" x="7893050" y="2278063"/>
          <p14:tracePt t="9797" x="7842250" y="2311400"/>
          <p14:tracePt t="9807" x="7832725" y="2319338"/>
          <p14:tracePt t="9820" x="7816850" y="2328863"/>
          <p14:tracePt t="9828" x="7807325" y="2362200"/>
          <p14:tracePt t="9844" x="7807325" y="2371725"/>
          <p14:tracePt t="9853" x="7807325" y="2379663"/>
          <p14:tracePt t="9860" x="7781925" y="2413000"/>
          <p14:tracePt t="9886" x="7781925" y="2422525"/>
          <p14:tracePt t="9892" x="7781925" y="2430463"/>
          <p14:tracePt t="9900" x="7781925" y="2455863"/>
          <p14:tracePt t="9908" x="7781925" y="2506663"/>
          <p14:tracePt t="9916" x="7781925" y="2516188"/>
          <p14:tracePt t="9924" x="7781925" y="2574925"/>
          <p14:tracePt t="9932" x="7781925" y="2633663"/>
          <p14:tracePt t="9940" x="7781925" y="2686050"/>
          <p14:tracePt t="9948" x="7781925" y="2727325"/>
          <p14:tracePt t="9956" x="7781925" y="2752725"/>
          <p14:tracePt t="9964" x="7781925" y="2778125"/>
          <p14:tracePt t="9980" x="7766050" y="2795588"/>
          <p14:tracePt t="9988" x="7766050" y="2805113"/>
          <p14:tracePt t="10020" x="7773988" y="2820988"/>
          <p14:tracePt t="10087" x="7781925" y="2863850"/>
          <p14:tracePt t="10102" x="7799388" y="2871788"/>
          <p14:tracePt t="10110" x="7807325" y="2881313"/>
          <p14:tracePt t="10117" x="7816850" y="2897188"/>
          <p14:tracePt t="10124" x="7832725" y="2897188"/>
          <p14:tracePt t="10132" x="7859713" y="2922588"/>
          <p14:tracePt t="10140" x="7867650" y="2932113"/>
          <p14:tracePt t="10148" x="7900988" y="2949575"/>
          <p14:tracePt t="10156" x="7926388" y="3000375"/>
          <p14:tracePt t="10164" x="7961313" y="3025775"/>
          <p14:tracePt t="10173" x="8012113" y="3094038"/>
          <p14:tracePt t="10180" x="8037513" y="3109913"/>
          <p14:tracePt t="10188" x="8054975" y="3119438"/>
          <p14:tracePt t="10196" x="8062913" y="3119438"/>
          <p14:tracePt t="10204" x="8096250" y="3152775"/>
          <p14:tracePt t="10212" x="8121650" y="3160713"/>
          <p14:tracePt t="10220" x="8147050" y="3178175"/>
          <p14:tracePt t="10516" x="8181975" y="3178175"/>
          <p14:tracePt t="10524" x="8207375" y="3178175"/>
          <p14:tracePt t="10533" x="8215313" y="3178175"/>
          <p14:tracePt t="10573" x="8232775" y="3195638"/>
          <p14:tracePt t="10588" x="8258175" y="3228975"/>
          <p14:tracePt t="10620" x="8266113" y="3228975"/>
          <p14:tracePt t="10917" x="8283575" y="3228975"/>
          <p14:tracePt t="11245" x="8283575" y="3221038"/>
          <p14:tracePt t="11261" x="8291513" y="3203575"/>
          <p14:tracePt t="11269" x="8318500" y="3195638"/>
          <p14:tracePt t="11276" x="8402638" y="3195638"/>
          <p14:tracePt t="11284" x="8470900" y="3195638"/>
          <p14:tracePt t="11292" x="8513763" y="3195638"/>
          <p14:tracePt t="11300" x="8580438" y="3178175"/>
          <p14:tracePt t="11308" x="8589963" y="3160713"/>
          <p14:tracePt t="11316" x="8589963" y="3152775"/>
          <p14:tracePt t="11324" x="8589963" y="3127375"/>
          <p14:tracePt t="11332" x="8589963" y="3084513"/>
          <p14:tracePt t="11340" x="8589963" y="3067050"/>
          <p14:tracePt t="11485" x="8589963" y="3059113"/>
          <p14:tracePt t="11501" x="8615363" y="3059113"/>
          <p14:tracePt t="11509" x="8666163" y="3025775"/>
          <p14:tracePt t="11516" x="8691563" y="3008313"/>
          <p14:tracePt t="11524" x="8709025" y="3000375"/>
          <p14:tracePt t="11532" x="8709025" y="2974975"/>
          <p14:tracePt t="11540" x="8709025" y="2957513"/>
          <p14:tracePt t="11572" x="8699500" y="2949575"/>
          <p14:tracePt t="11588" x="8691563" y="2940050"/>
          <p14:tracePt t="11604" x="8666163" y="2922588"/>
          <p14:tracePt t="11619" x="8648700" y="2914650"/>
          <p14:tracePt t="11628" x="8648700" y="2897188"/>
          <p14:tracePt t="11636" x="8640763" y="2871788"/>
          <p14:tracePt t="11653" x="8623300" y="2805113"/>
          <p14:tracePt t="11668" x="8605838" y="2762250"/>
          <p14:tracePt t="11676" x="8555038" y="2693988"/>
          <p14:tracePt t="11684" x="8521700" y="2643188"/>
          <p14:tracePt t="11692" x="8504238" y="2617788"/>
          <p14:tracePt t="11700" x="8478838" y="2582863"/>
          <p14:tracePt t="11708" x="8462963" y="2516188"/>
          <p14:tracePt t="11716" x="8445500" y="2506663"/>
          <p14:tracePt t="11724" x="8420100" y="2481263"/>
          <p14:tracePt t="11732" x="8402638" y="2447925"/>
          <p14:tracePt t="11748" x="8394700" y="2438400"/>
          <p14:tracePt t="11764" x="8385175" y="2422525"/>
          <p14:tracePt t="11788" x="8351838" y="2397125"/>
          <p14:tracePt t="11812" x="8343900" y="2387600"/>
          <p14:tracePt t="11844" x="8343900" y="2371725"/>
          <p14:tracePt t="11853" x="8343900" y="2362200"/>
          <p14:tracePt t="11860" x="8343900" y="2354263"/>
          <p14:tracePt t="11868" x="8326438" y="2319338"/>
          <p14:tracePt t="11876" x="8318500" y="2311400"/>
          <p14:tracePt t="11888" x="8291513" y="2286000"/>
          <p14:tracePt t="11900" x="8275638" y="2268538"/>
          <p14:tracePt t="11909" x="8250238" y="2227263"/>
          <p14:tracePt t="11916" x="8199438" y="2200275"/>
          <p14:tracePt t="11924" x="8174038" y="2166938"/>
          <p14:tracePt t="11932" x="8139113" y="2141538"/>
          <p14:tracePt t="11940" x="8096250" y="2090738"/>
          <p14:tracePt t="11948" x="8062913" y="2073275"/>
          <p14:tracePt t="11957" x="8037513" y="2055813"/>
          <p14:tracePt t="11964" x="7986713" y="2047875"/>
          <p14:tracePt t="11972" x="7977188" y="2047875"/>
          <p14:tracePt t="11980" x="7961313" y="2047875"/>
          <p14:tracePt t="11988" x="7951788" y="2047875"/>
          <p14:tracePt t="11996" x="7943850" y="2047875"/>
          <p14:tracePt t="12003" x="7926388" y="2047875"/>
          <p14:tracePt t="12012" x="7918450" y="2047875"/>
          <p14:tracePt t="12020" x="7875588" y="2047875"/>
          <p14:tracePt t="12028" x="7867650" y="2047875"/>
          <p14:tracePt t="12037" x="7850188" y="2047875"/>
          <p14:tracePt t="12044" x="7824788" y="2073275"/>
          <p14:tracePt t="12053" x="7791450" y="2124075"/>
          <p14:tracePt t="12060" x="7756525" y="2166938"/>
          <p14:tracePt t="12068" x="7723188" y="2235200"/>
          <p14:tracePt t="12076" x="7680325" y="2286000"/>
          <p14:tracePt t="12084" x="7662863" y="2336800"/>
          <p14:tracePt t="12092" x="7612063" y="2379663"/>
          <p14:tracePt t="12100" x="7604125" y="2397125"/>
          <p14:tracePt t="12108" x="7604125" y="2422525"/>
          <p14:tracePt t="12116" x="7586663" y="2430463"/>
          <p14:tracePt t="12132" x="7586663" y="2447925"/>
          <p14:tracePt t="12148" x="7586663" y="2455863"/>
          <p14:tracePt t="12156" x="7561263" y="2481263"/>
          <p14:tracePt t="12172" x="7561263" y="2532063"/>
          <p14:tracePt t="12180" x="7561263" y="2557463"/>
          <p14:tracePt t="12188" x="7561263" y="2600325"/>
          <p14:tracePt t="12196" x="7561263" y="2668588"/>
          <p14:tracePt t="12204" x="7561263" y="2711450"/>
          <p14:tracePt t="12212" x="7561263" y="2778125"/>
          <p14:tracePt t="12219" x="7561263" y="2863850"/>
          <p14:tracePt t="12228" x="7561263" y="2922588"/>
          <p14:tracePt t="12236" x="7561263" y="2932113"/>
          <p14:tracePt t="12244" x="7561263" y="2974975"/>
          <p14:tracePt t="12253" x="7561263" y="3000375"/>
          <p14:tracePt t="12260" x="7570788" y="3033713"/>
          <p14:tracePt t="12268" x="7570788" y="3041650"/>
          <p14:tracePt t="12276" x="7570788" y="3059113"/>
          <p14:tracePt t="12292" x="7570788" y="3067050"/>
          <p14:tracePt t="12308" x="7578725" y="3084513"/>
          <p14:tracePt t="12316" x="7578725" y="3119438"/>
          <p14:tracePt t="12324" x="7596188" y="3135313"/>
          <p14:tracePt t="12340" x="7621588" y="3160713"/>
          <p14:tracePt t="12356" x="7629525" y="3170238"/>
          <p14:tracePt t="12372" x="7646988" y="3186113"/>
          <p14:tracePt t="12380" x="7672388" y="3186113"/>
          <p14:tracePt t="12388" x="7680325" y="3195638"/>
          <p14:tracePt t="12396" x="7697788" y="3195638"/>
          <p14:tracePt t="12404" x="7723188" y="3211513"/>
          <p14:tracePt t="12412" x="7731125" y="3211513"/>
          <p14:tracePt t="12420" x="7756525" y="3211513"/>
          <p14:tracePt t="12428" x="7781925" y="3211513"/>
          <p14:tracePt t="12436" x="7807325" y="3211513"/>
          <p14:tracePt t="12444" x="7824788" y="3211513"/>
          <p14:tracePt t="12453" x="7867650" y="3221038"/>
          <p14:tracePt t="12460" x="7875588" y="3221038"/>
          <p14:tracePt t="12468" x="7900988" y="3221038"/>
          <p14:tracePt t="12476" x="7951788" y="3221038"/>
          <p14:tracePt t="12484" x="7961313" y="3221038"/>
          <p14:tracePt t="12492" x="7969250" y="3221038"/>
          <p14:tracePt t="12500" x="8012113" y="3238500"/>
          <p14:tracePt t="12508" x="8029575" y="3246438"/>
          <p14:tracePt t="12516" x="8070850" y="3246438"/>
          <p14:tracePt t="12524" x="8096250" y="3246438"/>
          <p14:tracePt t="12532" x="8139113" y="3246438"/>
          <p14:tracePt t="12540" x="8164513" y="3246438"/>
          <p14:tracePt t="12548" x="8215313" y="3246438"/>
          <p14:tracePt t="12557" x="8240713" y="3246438"/>
          <p14:tracePt t="12564" x="8283575" y="3246438"/>
          <p14:tracePt t="12572" x="8318500" y="3246438"/>
          <p14:tracePt t="12580" x="8326438" y="3228975"/>
          <p14:tracePt t="12588" x="8351838" y="3221038"/>
          <p14:tracePt t="12596" x="8385175" y="3203575"/>
          <p14:tracePt t="12604" x="8385175" y="3195638"/>
          <p14:tracePt t="12805" x="8420100" y="3178175"/>
          <p14:tracePt t="12813" x="8453438" y="3178175"/>
          <p14:tracePt t="12822" x="8496300" y="3186113"/>
          <p14:tracePt t="12828" x="8547100" y="3221038"/>
          <p14:tracePt t="12860" x="8547100" y="3228975"/>
          <p14:tracePt t="13030" x="8547100" y="3238500"/>
          <p14:tracePt t="13069" x="8555038" y="3238500"/>
          <p14:tracePt t="13085" x="8580438" y="3221038"/>
          <p14:tracePt t="13109" x="8580438" y="3211513"/>
          <p14:tracePt t="13125" x="8564563" y="3203575"/>
          <p14:tracePt t="13157" x="8539163" y="3203575"/>
          <p14:tracePt t="13165" x="8529638" y="3186113"/>
          <p14:tracePt t="13172" x="8529638" y="3178175"/>
          <p14:tracePt t="13181" x="8513763" y="3135313"/>
          <p14:tracePt t="13189" x="8513763" y="3119438"/>
          <p14:tracePt t="13196" x="8513763" y="3067050"/>
          <p14:tracePt t="13204" x="8504238" y="3051175"/>
          <p14:tracePt t="13212" x="8488363" y="3016250"/>
          <p14:tracePt t="13220" x="8478838" y="2982913"/>
          <p14:tracePt t="13228" x="8445500" y="2957513"/>
          <p14:tracePt t="13237" x="8428038" y="2922588"/>
          <p14:tracePt t="13244" x="8420100" y="2897188"/>
          <p14:tracePt t="13254" x="8402638" y="2846388"/>
          <p14:tracePt t="13260" x="8369300" y="2820988"/>
          <p14:tracePt t="13269" x="8351838" y="2770188"/>
          <p14:tracePt t="13276" x="8343900" y="2744788"/>
          <p14:tracePt t="13285" x="8343900" y="2719388"/>
          <p14:tracePt t="13292" x="8326438" y="2686050"/>
          <p14:tracePt t="13300" x="8291513" y="2660650"/>
          <p14:tracePt t="13308" x="8283575" y="2625725"/>
          <p14:tracePt t="13316" x="8266113" y="2617788"/>
          <p14:tracePt t="13422" x="8258175" y="2600325"/>
          <p14:tracePt t="13446" x="8240713" y="2600325"/>
          <p14:tracePt t="13525" x="8232775" y="2600325"/>
          <p14:tracePt t="13548" x="8224838" y="2600325"/>
          <p14:tracePt t="13573" x="8199438" y="2600325"/>
          <p14:tracePt t="13645" x="8181975" y="2608263"/>
          <p14:tracePt t="13654" x="8174038" y="2633663"/>
          <p14:tracePt t="13669" x="8156575" y="2643188"/>
          <p14:tracePt t="13676" x="8147050" y="2686050"/>
          <p14:tracePt t="13693" x="8131175" y="2719388"/>
          <p14:tracePt t="13701" x="8113713" y="2744788"/>
          <p14:tracePt t="13708" x="8105775" y="2752725"/>
          <p14:tracePt t="13725" x="8105775" y="2770188"/>
          <p14:tracePt t="14028" x="8088313" y="2778125"/>
          <p14:tracePt t="14548" x="8062913" y="2778125"/>
          <p14:tracePt t="14588" x="8054975" y="2778125"/>
          <p14:tracePt t="14893" x="8037513" y="2778125"/>
          <p14:tracePt t="14909" x="8012113" y="2762250"/>
          <p14:tracePt t="14916" x="8012113" y="2752725"/>
          <p14:tracePt t="14924" x="8012113" y="2736850"/>
          <p14:tracePt t="14932" x="8012113" y="2711450"/>
          <p14:tracePt t="14939" x="8012113" y="2701925"/>
          <p14:tracePt t="14947" x="8012113" y="2686050"/>
          <p14:tracePt t="14956" x="8012113" y="2676525"/>
          <p14:tracePt t="14972" x="8012113" y="2651125"/>
          <p14:tracePt t="14980" x="8012113" y="2643188"/>
          <p14:tracePt t="14996" x="8012113" y="2625725"/>
          <p14:tracePt t="15189" x="8012113" y="2617788"/>
          <p14:tracePt t="15197" x="8020050" y="2574925"/>
          <p14:tracePt t="15212" x="8029575" y="2557463"/>
          <p14:tracePt t="15220" x="8045450" y="2549525"/>
          <p14:tracePt t="15325" x="8054975" y="2541588"/>
          <p14:tracePt t="15332" x="8054975" y="2506663"/>
          <p14:tracePt t="15341" x="8070850" y="2498725"/>
          <p14:tracePt t="15356" x="8080375" y="2473325"/>
          <p14:tracePt t="15396" x="8080375" y="2463800"/>
          <p14:tracePt t="15412" x="8096250" y="2430463"/>
          <p14:tracePt t="15420" x="8121650" y="2422525"/>
          <p14:tracePt t="15428" x="8131175" y="2405063"/>
          <p14:tracePt t="15435" x="8164513" y="2405063"/>
          <p14:tracePt t="15444" x="8189913" y="2362200"/>
          <p14:tracePt t="15476" x="8207375" y="2344738"/>
          <p14:tracePt t="15685" x="8215313" y="2336800"/>
          <p14:tracePt t="15708" x="8232775" y="2311400"/>
          <p14:tracePt t="15812" x="8258175" y="2311400"/>
          <p14:tracePt t="15820" x="8266113" y="2311400"/>
          <p14:tracePt t="15828" x="8291513" y="2311400"/>
          <p14:tracePt t="15916" x="8308975" y="2293938"/>
          <p14:tracePt t="15924" x="8334375" y="2286000"/>
          <p14:tracePt t="16061" x="8377238" y="2268538"/>
          <p14:tracePt t="16077" x="8377238" y="2252663"/>
          <p14:tracePt t="16092" x="8377238" y="2243138"/>
          <p14:tracePt t="16326" x="8394700" y="2235200"/>
          <p14:tracePt t="16356" x="8402638" y="2235200"/>
          <p14:tracePt t="16388" x="8428038" y="2235200"/>
          <p14:tracePt t="16452" x="8445500" y="2235200"/>
          <p14:tracePt t="16460" x="8453438" y="2243138"/>
          <p14:tracePt t="16476" x="8462963" y="2243138"/>
          <p14:tracePt t="16492" x="8478838" y="2260600"/>
          <p14:tracePt t="16540" x="8478838" y="2286000"/>
          <p14:tracePt t="16556" x="8478838" y="2311400"/>
          <p14:tracePt t="16564" x="8478838" y="2328863"/>
          <p14:tracePt t="16572" x="8478838" y="2354263"/>
          <p14:tracePt t="16580" x="8478838" y="2362200"/>
          <p14:tracePt t="16589" x="8478838" y="2371725"/>
          <p14:tracePt t="16596" x="8478838" y="2387600"/>
          <p14:tracePt t="16685" x="8478838" y="2413000"/>
          <p14:tracePt t="16773" x="8478838" y="2405063"/>
          <p14:tracePt t="16780" x="8478838" y="2379663"/>
          <p14:tracePt t="16788" x="8478838" y="2354263"/>
          <p14:tracePt t="16796" x="8478838" y="2311400"/>
          <p14:tracePt t="16804" x="8470900" y="2293938"/>
          <p14:tracePt t="16812" x="8445500" y="2252663"/>
          <p14:tracePt t="16820" x="8445500" y="2243138"/>
          <p14:tracePt t="16828" x="8435975" y="2235200"/>
          <p14:tracePt t="16916" x="8420100" y="2217738"/>
          <p14:tracePt t="16932" x="8410575" y="2227263"/>
          <p14:tracePt t="16940" x="8402638" y="2227263"/>
          <p14:tracePt t="16956" x="8385175" y="2235200"/>
          <p14:tracePt t="17004" x="8377238" y="2243138"/>
          <p14:tracePt t="17036" x="8359775" y="2243138"/>
          <p14:tracePt t="17044" x="8334375" y="2260600"/>
          <p14:tracePt t="17060" x="8326438" y="2260600"/>
          <p14:tracePt t="17149" x="8308975" y="2260600"/>
          <p14:tracePt t="17157" x="8301038" y="2260600"/>
          <p14:tracePt t="17165" x="8275638" y="2286000"/>
          <p14:tracePt t="17180" x="8258175" y="2286000"/>
          <p14:tracePt t="17196" x="8250238" y="2303463"/>
          <p14:tracePt t="17260" x="8224838" y="2311400"/>
          <p14:tracePt t="17477" x="8240713" y="2293938"/>
          <p14:tracePt t="17485" x="8250238" y="2286000"/>
          <p14:tracePt t="17572" x="8275638" y="2268538"/>
          <p14:tracePt t="17604" x="8283575" y="2260600"/>
          <p14:tracePt t="17620" x="8283575" y="2252663"/>
          <p14:tracePt t="17628" x="8301038" y="2235200"/>
          <p14:tracePt t="17636" x="8308975" y="2227263"/>
          <p14:tracePt t="17653" x="8334375" y="2209800"/>
          <p14:tracePt t="17684" x="8351838" y="2200275"/>
          <p14:tracePt t="17724" x="8359775" y="2200275"/>
          <p14:tracePt t="17732" x="8385175" y="2200275"/>
          <p14:tracePt t="17740" x="8402638" y="2200275"/>
          <p14:tracePt t="17829" x="8428038" y="2200275"/>
          <p14:tracePt t="17909" x="8435975" y="2200275"/>
          <p14:tracePt t="17917" x="8435975" y="2217738"/>
          <p14:tracePt t="17925" x="8435975" y="2227263"/>
          <p14:tracePt t="17932" x="8435975" y="2235200"/>
          <p14:tracePt t="17956" x="8453438" y="2252663"/>
          <p14:tracePt t="18166" x="8462963" y="2260600"/>
          <p14:tracePt t="18197" x="8488363" y="2260600"/>
          <p14:tracePt t="18212" x="8496300" y="2260600"/>
          <p14:tracePt t="18219" x="8513763" y="2260600"/>
          <p14:tracePt t="18228" x="8521700" y="2260600"/>
          <p14:tracePt t="18244" x="8547100" y="2260600"/>
          <p14:tracePt t="18316" x="8564563" y="2260600"/>
          <p14:tracePt t="18324" x="8572500" y="2260600"/>
          <p14:tracePt t="18332" x="8589963" y="2260600"/>
          <p14:tracePt t="18597" x="8623300" y="2278063"/>
          <p14:tracePt t="18603" x="8658225" y="2303463"/>
          <p14:tracePt t="18612" x="8709025" y="2319338"/>
          <p14:tracePt t="18619" x="8734425" y="2319338"/>
          <p14:tracePt t="18628" x="8777288" y="2371725"/>
          <p14:tracePt t="18636" x="8793163" y="2371725"/>
          <p14:tracePt t="18644" x="8802688" y="2379663"/>
          <p14:tracePt t="18652" x="8818563" y="2379663"/>
          <p14:tracePt t="18774" x="8818563" y="2397125"/>
          <p14:tracePt t="18781" x="8843963" y="2397125"/>
          <p14:tracePt t="18788" x="8853488" y="2405063"/>
          <p14:tracePt t="18812" x="8869363" y="2405063"/>
          <p14:tracePt t="18820" x="8894763" y="2405063"/>
          <p14:tracePt t="18836" x="8921750" y="2405063"/>
          <p14:tracePt t="18852" x="8912225" y="2371725"/>
          <p14:tracePt t="18860" x="8904288" y="2362200"/>
          <p14:tracePt t="18900" x="8894763" y="2344738"/>
          <p14:tracePt t="18956" x="8894763" y="2319338"/>
          <p14:tracePt t="19037" x="8894763" y="2311400"/>
          <p14:tracePt t="19061" x="8894763" y="2293938"/>
          <p14:tracePt t="19085" x="8894763" y="2286000"/>
          <p14:tracePt t="19101" x="8894763" y="2260600"/>
          <p14:tracePt t="19116" x="8894763" y="2252663"/>
          <p14:tracePt t="19140" x="8894763" y="2235200"/>
          <p14:tracePt t="19157" x="8894763" y="2227263"/>
          <p14:tracePt t="19165" x="8878888" y="2200275"/>
          <p14:tracePt t="19173" x="8878888" y="2184400"/>
          <p14:tracePt t="19189" x="8878888" y="2174875"/>
          <p14:tracePt t="19204" x="8878888" y="2159000"/>
          <p14:tracePt t="19518" x="8869363" y="2149475"/>
          <p14:tracePt t="19821" x="8853488" y="2149475"/>
          <p14:tracePt t="19828" x="8843963" y="2149475"/>
          <p14:tracePt t="19845" x="8828088" y="2149475"/>
          <p14:tracePt t="19908" x="8802688" y="2149475"/>
          <p14:tracePt t="19917" x="8793163" y="2149475"/>
          <p14:tracePt t="19925" x="8767763" y="2149475"/>
          <p14:tracePt t="19933" x="8742363" y="2149475"/>
          <p14:tracePt t="19940" x="8724900" y="2149475"/>
          <p14:tracePt t="19948" x="8716963" y="2149475"/>
          <p14:tracePt t="19956" x="8674100" y="2149475"/>
          <p14:tracePt t="19964" x="8648700" y="2166938"/>
          <p14:tracePt t="19980" x="8632825" y="2174875"/>
          <p14:tracePt t="20133" x="8640763" y="2174875"/>
          <p14:tracePt t="20140" x="8648700" y="2174875"/>
          <p14:tracePt t="20165" x="8658225" y="2174875"/>
          <p14:tracePt t="20173" x="8683625" y="2174875"/>
          <p14:tracePt t="20180" x="8699500" y="2159000"/>
          <p14:tracePt t="20188" x="8709025" y="2149475"/>
          <p14:tracePt t="20204" x="8724900" y="2141538"/>
          <p14:tracePt t="20212" x="8734425" y="2116138"/>
          <p14:tracePt t="20228" x="8750300" y="2065338"/>
          <p14:tracePt t="20235" x="8750300" y="2055813"/>
          <p14:tracePt t="20244" x="8750300" y="2030413"/>
          <p14:tracePt t="20252" x="8750300" y="1979613"/>
          <p14:tracePt t="20260" x="8750300" y="1954213"/>
          <p14:tracePt t="20269" x="8767763" y="1885950"/>
          <p14:tracePt t="20276" x="8777288" y="1878013"/>
          <p14:tracePt t="20285" x="8777288" y="1852613"/>
          <p14:tracePt t="20292" x="8777288" y="1844675"/>
          <p14:tracePt t="20300" x="8777288" y="1827213"/>
          <p14:tracePt t="20308" x="8777288" y="1784350"/>
          <p14:tracePt t="20316" x="8777288" y="1776413"/>
          <p14:tracePt t="20324" x="8777288" y="1751013"/>
          <p14:tracePt t="20332" x="8777288" y="1725613"/>
          <p14:tracePt t="20340" x="8777288" y="1708150"/>
          <p14:tracePt t="20348" x="8777288" y="1700213"/>
          <p14:tracePt t="20356" x="8777288" y="1682750"/>
          <p14:tracePt t="20364" x="8777288" y="1657350"/>
          <p14:tracePt t="20372" x="8777288" y="1649413"/>
          <p14:tracePt t="20388" x="8777288" y="1639888"/>
          <p14:tracePt t="20396" x="8777288" y="1622425"/>
          <p14:tracePt t="20412" x="8777288" y="1614488"/>
          <p14:tracePt t="20420" x="8777288" y="1597025"/>
          <p14:tracePt t="20428" x="8777288" y="1571625"/>
          <p14:tracePt t="20436" x="8777288" y="1563688"/>
          <p14:tracePt t="20444" x="8759825" y="1520825"/>
          <p14:tracePt t="20460" x="8759825" y="1504950"/>
          <p14:tracePt t="20469" x="8759825" y="1495425"/>
          <p14:tracePt t="20476" x="8759825" y="1470025"/>
          <p14:tracePt t="20492" x="8750300" y="1444625"/>
          <p14:tracePt t="20516" x="8716963" y="1393825"/>
          <p14:tracePt t="20540" x="8709025" y="1385888"/>
          <p14:tracePt t="20548" x="8709025" y="1368425"/>
          <p14:tracePt t="20588" x="8691563" y="1343025"/>
          <p14:tracePt t="20596" x="8683625" y="1333500"/>
          <p14:tracePt t="20612" x="8666163" y="1317625"/>
          <p14:tracePt t="20620" x="8658225" y="1308100"/>
          <p14:tracePt t="20636" x="8640763" y="1308100"/>
          <p14:tracePt t="20644" x="8632825" y="1292225"/>
          <p14:tracePt t="20684" x="8605838" y="1292225"/>
          <p14:tracePt t="20701" x="8572500" y="1282700"/>
          <p14:tracePt t="20789" x="8564563" y="1282700"/>
          <p14:tracePt t="20796" x="8539163" y="1282700"/>
          <p14:tracePt t="20804" x="8529638" y="1282700"/>
          <p14:tracePt t="20813" x="8513763" y="1282700"/>
          <p14:tracePt t="20820" x="8504238" y="1282700"/>
          <p14:tracePt t="20828" x="8462963" y="1282700"/>
          <p14:tracePt t="20836" x="8453438" y="1282700"/>
          <p14:tracePt t="20860" x="8435975" y="1292225"/>
          <p14:tracePt t="20876" x="8428038" y="1308100"/>
          <p14:tracePt t="20892" x="8394700" y="1333500"/>
          <p14:tracePt t="20916" x="8394700" y="1350963"/>
          <p14:tracePt t="20924" x="8394700" y="1376363"/>
          <p14:tracePt t="20932" x="8385175" y="1385888"/>
          <p14:tracePt t="20940" x="8369300" y="1411288"/>
          <p14:tracePt t="20948" x="8369300" y="1436688"/>
          <p14:tracePt t="20956" x="8359775" y="1452563"/>
          <p14:tracePt t="20964" x="8359775" y="1462088"/>
          <p14:tracePt t="21038" x="8359775" y="1504950"/>
          <p14:tracePt t="21047" x="8334375" y="1538288"/>
          <p14:tracePt t="21056" x="8334375" y="1563688"/>
          <p14:tracePt t="21062" x="8334375" y="1571625"/>
          <p14:tracePt t="21070" x="8334375" y="1614488"/>
          <p14:tracePt t="21076" x="8334375" y="1639888"/>
          <p14:tracePt t="21084" x="8334375" y="1708150"/>
          <p14:tracePt t="21092" x="8334375" y="1733550"/>
          <p14:tracePt t="21100" x="8334375" y="1741488"/>
          <p14:tracePt t="21108" x="8334375" y="1784350"/>
          <p14:tracePt t="21116" x="8334375" y="1793875"/>
          <p14:tracePt t="21124" x="8334375" y="1809750"/>
          <p14:tracePt t="21132" x="8334375" y="1835150"/>
          <p14:tracePt t="21172" x="8334375" y="1844675"/>
          <p14:tracePt t="21180" x="8334375" y="1860550"/>
          <p14:tracePt t="21188" x="8334375" y="1903413"/>
          <p14:tracePt t="21204" x="8334375" y="1911350"/>
          <p14:tracePt t="21212" x="8334375" y="1938338"/>
          <p14:tracePt t="21220" x="8334375" y="1963738"/>
          <p14:tracePt t="21228" x="8351838" y="1997075"/>
          <p14:tracePt t="21235" x="8351838" y="2005013"/>
          <p14:tracePt t="21244" x="8359775" y="2022475"/>
          <p14:tracePt t="21252" x="8394700" y="2047875"/>
          <p14:tracePt t="21260" x="8402638" y="2055813"/>
          <p14:tracePt t="21326" x="8410575" y="2073275"/>
          <p14:tracePt t="21335" x="8428038" y="2082800"/>
          <p14:tracePt t="21341" x="8435975" y="2108200"/>
          <p14:tracePt t="21350" x="8453438" y="2124075"/>
          <p14:tracePt t="21364" x="8462963" y="2133600"/>
          <p14:tracePt t="21380" x="8478838" y="2149475"/>
          <p14:tracePt t="21396" x="8521700" y="2159000"/>
          <p14:tracePt t="21502" x="8529638" y="2174875"/>
          <p14:tracePt t="21526" x="8539163" y="2174875"/>
          <p14:tracePt t="21534" x="8564563" y="2174875"/>
          <p14:tracePt t="21541" x="8580438" y="2166938"/>
          <p14:tracePt t="21548" x="8589963" y="2166938"/>
          <p14:tracePt t="21556" x="8605838" y="2166938"/>
          <p14:tracePt t="21564" x="8640763" y="2166938"/>
          <p14:tracePt t="21573" x="8658225" y="2159000"/>
          <p14:tracePt t="21580" x="8666163" y="2159000"/>
          <p14:tracePt t="21588" x="8683625" y="2141538"/>
          <p14:tracePt t="21596" x="8691563" y="2141538"/>
          <p14:tracePt t="21605" x="8709025" y="2133600"/>
          <p14:tracePt t="21612" x="8716963" y="2116138"/>
          <p14:tracePt t="21620" x="8734425" y="2090738"/>
          <p14:tracePt t="21636" x="8742363" y="2030413"/>
          <p14:tracePt t="21644" x="8777288" y="1997075"/>
          <p14:tracePt t="21652" x="8777288" y="1989138"/>
          <p14:tracePt t="21660" x="8785225" y="1971675"/>
          <p14:tracePt t="21669" x="8802688" y="1946275"/>
          <p14:tracePt t="21676" x="8818563" y="1920875"/>
          <p14:tracePt t="21686" x="8843963" y="1885950"/>
          <p14:tracePt t="21692" x="8861425" y="1878013"/>
          <p14:tracePt t="21708" x="8869363" y="1835150"/>
          <p14:tracePt t="21724" x="8869363" y="1819275"/>
          <p14:tracePt t="21732" x="8869363" y="1784350"/>
          <p14:tracePt t="21740" x="8869363" y="1766888"/>
          <p14:tracePt t="21748" x="8886825" y="1758950"/>
          <p14:tracePt t="21757" x="8886825" y="1716088"/>
          <p14:tracePt t="21764" x="8886825" y="1690688"/>
          <p14:tracePt t="21773" x="8886825" y="1639888"/>
          <p14:tracePt t="21780" x="8886825" y="1614488"/>
          <p14:tracePt t="21789" x="8886825" y="1606550"/>
          <p14:tracePt t="21796" x="8886825" y="1563688"/>
          <p14:tracePt t="21804" x="8886825" y="1555750"/>
          <p14:tracePt t="21812" x="8886825" y="1538288"/>
          <p14:tracePt t="21820" x="8886825" y="1512888"/>
          <p14:tracePt t="21828" x="8886825" y="1487488"/>
          <p14:tracePt t="21836" x="8886825" y="1477963"/>
          <p14:tracePt t="21844" x="8886825" y="1436688"/>
          <p14:tracePt t="21860" x="8886825" y="1411288"/>
          <p14:tracePt t="21869" x="8878888" y="1376363"/>
          <p14:tracePt t="21876" x="8878888" y="1368425"/>
          <p14:tracePt t="21885" x="8853488" y="1343025"/>
          <p14:tracePt t="21904" x="8836025" y="1325563"/>
          <p14:tracePt t="21908" x="8810625" y="1300163"/>
          <p14:tracePt t="21932" x="8802688" y="1266825"/>
          <p14:tracePt t="21965" x="8767763" y="1257300"/>
          <p14:tracePt t="21989" x="8742363" y="1241425"/>
          <p14:tracePt t="21997" x="8724900" y="1231900"/>
          <p14:tracePt t="22005" x="8699500" y="1231900"/>
          <p14:tracePt t="22021" x="8658225" y="1216025"/>
          <p14:tracePt t="22037" x="8640763" y="1216025"/>
          <p14:tracePt t="22109" x="8615363" y="1216025"/>
          <p14:tracePt t="22117" x="8572500" y="1216025"/>
          <p14:tracePt t="22126" x="8547100" y="1216025"/>
          <p14:tracePt t="22133" x="8521700" y="1216025"/>
          <p14:tracePt t="22141" x="8504238" y="1216025"/>
          <p14:tracePt t="22149" x="8496300" y="1216025"/>
          <p14:tracePt t="22157" x="8478838" y="1216025"/>
          <p14:tracePt t="22165" x="8435975" y="1216025"/>
          <p14:tracePt t="22173" x="8428038" y="1231900"/>
          <p14:tracePt t="22229" x="8420100" y="1241425"/>
          <p14:tracePt t="22245" x="8420100" y="1266825"/>
          <p14:tracePt t="22254" x="8420100" y="1282700"/>
          <p14:tracePt t="22261" x="8420100" y="1292225"/>
          <p14:tracePt t="22270" x="8402638" y="1317625"/>
          <p14:tracePt t="22278" x="8402638" y="1343025"/>
          <p14:tracePt t="22288" x="8402638" y="1360488"/>
          <p14:tracePt t="22293" x="8377238" y="1401763"/>
          <p14:tracePt t="22301" x="8377238" y="1411288"/>
          <p14:tracePt t="22309" x="8377238" y="1427163"/>
          <p14:tracePt t="22317" x="8359775" y="1470025"/>
          <p14:tracePt t="22333" x="8359775" y="1495425"/>
          <p14:tracePt t="22341" x="8359775" y="1504950"/>
          <p14:tracePt t="22349" x="8359775" y="1546225"/>
          <p14:tracePt t="22358" x="8359775" y="1555750"/>
          <p14:tracePt t="22365" x="8359775" y="1571625"/>
          <p14:tracePt t="22373" x="8359775" y="1614488"/>
          <p14:tracePt t="22381" x="8359775" y="1639888"/>
          <p14:tracePt t="22389" x="8359775" y="1682750"/>
          <p14:tracePt t="22397" x="8359775" y="1708150"/>
          <p14:tracePt t="22404" x="8359775" y="1776413"/>
          <p14:tracePt t="22413" x="8359775" y="1835150"/>
          <p14:tracePt t="22421" x="8359775" y="1903413"/>
          <p14:tracePt t="22429" x="8359775" y="1946275"/>
          <p14:tracePt t="22438" x="8359775" y="1989138"/>
          <p14:tracePt t="22445" x="8359775" y="2005013"/>
          <p14:tracePt t="22455" x="8359775" y="2047875"/>
          <p14:tracePt t="22461" x="8359775" y="2055813"/>
          <p14:tracePt t="22471" x="8359775" y="2082800"/>
          <p14:tracePt t="22488" x="8359775" y="2108200"/>
          <p14:tracePt t="22493" x="8369300" y="2124075"/>
          <p14:tracePt t="22510" x="8377238" y="2149475"/>
          <p14:tracePt t="22517" x="8377238" y="2174875"/>
          <p14:tracePt t="22533" x="8394700" y="2209800"/>
          <p14:tracePt t="22549" x="8410575" y="2235200"/>
          <p14:tracePt t="22557" x="8410575" y="2243138"/>
          <p14:tracePt t="22565" x="8420100" y="2260600"/>
          <p14:tracePt t="22574" x="8428038" y="2268538"/>
          <p14:tracePt t="22582" x="8445500" y="2286000"/>
          <p14:tracePt t="22589" x="8470900" y="2293938"/>
          <p14:tracePt t="22597" x="8478838" y="2293938"/>
          <p14:tracePt t="22605" x="8504238" y="2293938"/>
          <p14:tracePt t="22612" x="8539163" y="2311400"/>
          <p14:tracePt t="22621" x="8547100" y="2319338"/>
          <p14:tracePt t="22636" x="8564563" y="2319338"/>
          <p14:tracePt t="22668" x="8572500" y="2319338"/>
          <p14:tracePt t="22686" x="8580438" y="2319338"/>
          <p14:tracePt t="22701" x="8605838" y="2319338"/>
          <p14:tracePt t="22724" x="8623300" y="2319338"/>
          <p14:tracePt t="22732" x="8648700" y="2319338"/>
          <p14:tracePt t="22740" x="8674100" y="2319338"/>
          <p14:tracePt t="22748" x="8709025" y="2319338"/>
          <p14:tracePt t="22757" x="8716963" y="2303463"/>
          <p14:tracePt t="22765" x="8742363" y="2293938"/>
          <p14:tracePt t="22773" x="8777288" y="2260600"/>
          <p14:tracePt t="22780" x="8785225" y="2252663"/>
          <p14:tracePt t="22789" x="8843963" y="2217738"/>
          <p14:tracePt t="22796" x="8878888" y="2174875"/>
          <p14:tracePt t="22804" x="8886825" y="2141538"/>
          <p14:tracePt t="22812" x="8921750" y="2098675"/>
          <p14:tracePt t="22820" x="8937625" y="2047875"/>
          <p14:tracePt t="22828" x="8937625" y="2022475"/>
          <p14:tracePt t="22836" x="8937625" y="1971675"/>
          <p14:tracePt t="22844" x="8937625" y="1963738"/>
          <p14:tracePt t="22851" x="8937625" y="1938338"/>
          <p14:tracePt t="22860" x="8955088" y="1911350"/>
          <p14:tracePt t="22868" x="8955088" y="1878013"/>
          <p14:tracePt t="22876" x="8972550" y="1819275"/>
          <p14:tracePt t="22892" x="8980488" y="1801813"/>
          <p14:tracePt t="22900" x="8980488" y="1793875"/>
          <p14:tracePt t="22907" x="8980488" y="1766888"/>
          <p14:tracePt t="22916" x="8980488" y="1741488"/>
          <p14:tracePt t="22924" x="8980488" y="1725613"/>
          <p14:tracePt t="22932" x="8980488" y="1700213"/>
          <p14:tracePt t="22940" x="8980488" y="1674813"/>
          <p14:tracePt t="22956" x="8980488" y="1665288"/>
          <p14:tracePt t="22964" x="8972550" y="1622425"/>
          <p14:tracePt t="22972" x="8963025" y="1606550"/>
          <p14:tracePt t="22980" x="8947150" y="1563688"/>
          <p14:tracePt t="22988" x="8921750" y="1538288"/>
          <p14:tracePt t="22996" x="8904288" y="1504950"/>
          <p14:tracePt t="23005" x="8894763" y="1495425"/>
          <p14:tracePt t="23012" x="8878888" y="1470025"/>
          <p14:tracePt t="23028" x="8861425" y="1444625"/>
          <p14:tracePt t="23036" x="8836025" y="1427163"/>
          <p14:tracePt t="23044" x="8828088" y="1411288"/>
          <p14:tracePt t="23052" x="8810625" y="1401763"/>
          <p14:tracePt t="23060" x="8785225" y="1376363"/>
          <p14:tracePt t="23069" x="8750300" y="1343025"/>
          <p14:tracePt t="23076" x="8724900" y="1343025"/>
          <p14:tracePt t="23086" x="8699500" y="1325563"/>
          <p14:tracePt t="23198" x="8683625" y="1325563"/>
          <p14:tracePt t="23205" x="8648700" y="1317625"/>
          <p14:tracePt t="23276" x="8615363" y="1317625"/>
          <p14:tracePt t="23286" x="8572500" y="1317625"/>
          <p14:tracePt t="23292" x="8547100" y="1317625"/>
          <p14:tracePt t="23301" x="8521700" y="1317625"/>
          <p14:tracePt t="23309" x="8488363" y="1317625"/>
          <p14:tracePt t="23325" x="8478838" y="1317625"/>
          <p14:tracePt t="23381" x="8435975" y="1317625"/>
          <p14:tracePt t="23389" x="8420100" y="1350963"/>
          <p14:tracePt t="23396" x="8420100" y="1360488"/>
          <p14:tracePt t="23405" x="8410575" y="1401763"/>
          <p14:tracePt t="23412" x="8394700" y="1452563"/>
          <p14:tracePt t="23420" x="8394700" y="1477963"/>
          <p14:tracePt t="23428" x="8359775" y="1530350"/>
          <p14:tracePt t="23436" x="8343900" y="1571625"/>
          <p14:tracePt t="23444" x="8326438" y="1639888"/>
          <p14:tracePt t="23453" x="8318500" y="1665288"/>
          <p14:tracePt t="23460" x="8283575" y="1733550"/>
          <p14:tracePt t="23476" x="8283575" y="1741488"/>
          <p14:tracePt t="23492" x="8283575" y="1776413"/>
          <p14:tracePt t="23500" x="8283575" y="1784350"/>
          <p14:tracePt t="23508" x="8283575" y="1809750"/>
          <p14:tracePt t="23516" x="8283575" y="1835150"/>
          <p14:tracePt t="23524" x="8283575" y="1852613"/>
          <p14:tracePt t="23533" x="8283575" y="1860550"/>
          <p14:tracePt t="23540" x="8283575" y="1903413"/>
          <p14:tracePt t="23549" x="8283575" y="1911350"/>
          <p14:tracePt t="23556" x="8283575" y="1928813"/>
          <p14:tracePt t="23564" x="8283575" y="1963738"/>
          <p14:tracePt t="23573" x="8283575" y="1997075"/>
          <p14:tracePt t="23580" x="8283575" y="2039938"/>
          <p14:tracePt t="23588" x="8301038" y="2065338"/>
          <p14:tracePt t="23596" x="8301038" y="2082800"/>
          <p14:tracePt t="23604" x="8318500" y="2141538"/>
          <p14:tracePt t="23628" x="8326438" y="2166938"/>
          <p14:tracePt t="23668" x="8343900" y="2174875"/>
          <p14:tracePt t="23686" x="8351838" y="2192338"/>
          <p14:tracePt t="23692" x="8369300" y="2217738"/>
          <p14:tracePt t="23708" x="8377238" y="2260600"/>
          <p14:tracePt t="23716" x="8394700" y="2278063"/>
          <p14:tracePt t="23724" x="8402638" y="2286000"/>
          <p14:tracePt t="23740" x="8420100" y="2303463"/>
          <p14:tracePt t="23764" x="8445500" y="2328863"/>
          <p14:tracePt t="23831" x="8453438" y="2328863"/>
          <p14:tracePt t="23841" x="8478838" y="2328863"/>
          <p14:tracePt t="23848" x="8496300" y="2319338"/>
          <p14:tracePt t="23857" x="8547100" y="2319338"/>
          <p14:tracePt t="23863" x="8615363" y="2319338"/>
          <p14:tracePt t="23870" x="8658225" y="2293938"/>
          <p14:tracePt t="23876" x="8709025" y="2293938"/>
          <p14:tracePt t="23886" x="8777288" y="2260600"/>
          <p14:tracePt t="23903" x="8853488" y="2209800"/>
          <p14:tracePt t="23908" x="8861425" y="2209800"/>
          <p14:tracePt t="23916" x="8904288" y="2166938"/>
          <p14:tracePt t="23924" x="8921750" y="2159000"/>
          <p14:tracePt t="23932" x="8947150" y="2141538"/>
          <p14:tracePt t="23940" x="8963025" y="2116138"/>
          <p14:tracePt t="23948" x="8972550" y="2098675"/>
          <p14:tracePt t="23956" x="8980488" y="2090738"/>
          <p14:tracePt t="23964" x="8997950" y="2082800"/>
          <p14:tracePt t="23972" x="8997950" y="2065338"/>
          <p14:tracePt t="23980" x="9005888" y="2039938"/>
          <p14:tracePt t="23996" x="9005888" y="2030413"/>
          <p14:tracePt t="24005" x="9005888" y="2005013"/>
          <p14:tracePt t="24182" x="9005888" y="1989138"/>
          <p14:tracePt t="24236" x="9005888" y="1979613"/>
          <p14:tracePt t="24276" x="8997950" y="1979613"/>
          <p14:tracePt t="24286" x="8980488" y="1979613"/>
          <p14:tracePt t="24301" x="8972550" y="1979613"/>
          <p14:tracePt t="24534" x="8955088" y="1979613"/>
          <p14:tracePt t="24597" x="8947150" y="1979613"/>
          <p14:tracePt t="24613" x="8929688" y="1979613"/>
          <p14:tracePt t="24621" x="8921750" y="1979613"/>
          <p14:tracePt t="24628" x="8912225" y="1997075"/>
          <p14:tracePt t="24774" x="8894763" y="1989138"/>
          <p14:tracePt t="24845" x="8886825" y="1989138"/>
          <p14:tracePt t="24933" x="8869363" y="1997075"/>
          <p14:tracePt t="24949" x="8861425" y="2005013"/>
          <p14:tracePt t="24957" x="8843963" y="2030413"/>
          <p14:tracePt t="24965" x="8843963" y="2047875"/>
          <p14:tracePt t="24973" x="8836025" y="2055813"/>
          <p14:tracePt t="24981" x="8802688" y="2133600"/>
          <p14:tracePt t="24988" x="8793163" y="2149475"/>
          <p14:tracePt t="24996" x="8777288" y="2192338"/>
          <p14:tracePt t="25004" x="8724900" y="2260600"/>
          <p14:tracePt t="25012" x="8709025" y="2286000"/>
          <p14:tracePt t="25020" x="8699500" y="2319338"/>
          <p14:tracePt t="25028" x="8699500" y="2328863"/>
          <p14:tracePt t="25036" x="8699500" y="2336800"/>
          <p14:tracePt t="25045" x="8683625" y="2371725"/>
          <p14:tracePt t="25060" x="8674100" y="2379663"/>
          <p14:tracePt t="25069" x="8640763" y="2405063"/>
          <p14:tracePt t="25086" x="8597900" y="2438400"/>
          <p14:tracePt t="25092" x="8547100" y="2473325"/>
          <p14:tracePt t="25101" x="8496300" y="2516188"/>
          <p14:tracePt t="25108" x="8470900" y="2549525"/>
          <p14:tracePt t="25116" x="8453438" y="2592388"/>
          <p14:tracePt t="25124" x="8402638" y="2668588"/>
          <p14:tracePt t="25132" x="8385175" y="2676525"/>
          <p14:tracePt t="25222" x="8385175" y="2701925"/>
          <p14:tracePt t="25231" x="8385175" y="2719388"/>
          <p14:tracePt t="25247" x="8385175" y="2727325"/>
          <p14:tracePt t="25317" x="8385175" y="2736850"/>
          <p14:tracePt t="25325" x="8385175" y="2762250"/>
          <p14:tracePt t="25333" x="8385175" y="2778125"/>
          <p14:tracePt t="25341" x="8385175" y="2787650"/>
          <p14:tracePt t="25357" x="8385175" y="2805113"/>
          <p14:tracePt t="25365" x="8385175" y="2846388"/>
          <p14:tracePt t="25373" x="8385175" y="2855913"/>
          <p14:tracePt t="25381" x="8385175" y="2897188"/>
          <p14:tracePt t="25389" x="8385175" y="2906713"/>
          <p14:tracePt t="25397" x="8377238" y="2949575"/>
          <p14:tracePt t="25405" x="8359775" y="2974975"/>
          <p14:tracePt t="25413" x="8318500" y="3008313"/>
          <p14:tracePt t="25420" x="8301038" y="3025775"/>
          <p14:tracePt t="25429" x="8275638" y="3067050"/>
          <p14:tracePt t="25436" x="8240713" y="3094038"/>
          <p14:tracePt t="25445" x="8199438" y="3144838"/>
          <p14:tracePt t="25453" x="8181975" y="3152775"/>
          <p14:tracePt t="25460" x="8156575" y="3178175"/>
          <p14:tracePt t="25470" x="8121650" y="3211513"/>
          <p14:tracePt t="25549" x="8113713" y="3211513"/>
          <p14:tracePt t="25557" x="8096250" y="3211513"/>
          <p14:tracePt t="25565" x="8062913" y="3211513"/>
          <p14:tracePt t="25574" x="8045450" y="3211513"/>
          <p14:tracePt t="25581" x="8020050" y="3228975"/>
          <p14:tracePt t="25589" x="8012113" y="3228975"/>
          <p14:tracePt t="25605" x="7986713" y="3238500"/>
          <p14:tracePt t="25669" x="7969250" y="3238500"/>
          <p14:tracePt t="25676" x="7943850" y="3238500"/>
          <p14:tracePt t="25686" x="7935913" y="3238500"/>
          <p14:tracePt t="25725" x="7918450" y="3238500"/>
          <p14:tracePt t="25733" x="7910513" y="3238500"/>
          <p14:tracePt t="25749" x="7885113" y="3238500"/>
          <p14:tracePt t="25765" x="7867650" y="3238500"/>
          <p14:tracePt t="25773" x="7859713" y="3238500"/>
          <p14:tracePt t="25781" x="7850188" y="3238500"/>
          <p14:tracePt t="25788" x="7807325" y="3238500"/>
          <p14:tracePt t="25796" x="7791450" y="3238500"/>
          <p14:tracePt t="25805" x="7766050" y="3203575"/>
          <p14:tracePt t="25812" x="7756525" y="3203575"/>
          <p14:tracePt t="25820" x="7740650" y="3203575"/>
          <p14:tracePt t="25893" x="7731125" y="3211513"/>
          <p14:tracePt t="25901" x="7715250" y="3263900"/>
          <p14:tracePt t="25908" x="7654925" y="3365500"/>
          <p14:tracePt t="25917" x="7604125" y="3441700"/>
          <p14:tracePt t="25925" x="7442200" y="3527425"/>
          <p14:tracePt t="25932" x="7289800" y="3636963"/>
          <p14:tracePt t="25941" x="7112000" y="3756025"/>
          <p14:tracePt t="25949" x="6924675" y="3917950"/>
          <p14:tracePt t="25957" x="6856413" y="3951288"/>
          <p14:tracePt t="25965" x="6754813" y="4011613"/>
          <p14:tracePt t="25973" x="6704013" y="4027488"/>
          <p14:tracePt t="25981" x="6694488" y="4027488"/>
          <p14:tracePt t="26005" x="6711950" y="4019550"/>
          <p14:tracePt t="26013" x="6797675" y="4002088"/>
          <p14:tracePt t="26021" x="6831013" y="3994150"/>
          <p14:tracePt t="26029" x="6856413" y="3976688"/>
          <p14:tracePt t="26037" x="6907213" y="3925888"/>
          <p14:tracePt t="26045" x="6975475" y="3892550"/>
          <p14:tracePt t="26053" x="7008813" y="3857625"/>
          <p14:tracePt t="26060" x="7051675" y="3849688"/>
          <p14:tracePt t="26070" x="7085013" y="3832225"/>
          <p14:tracePt t="26077" x="7153275" y="3781425"/>
          <p14:tracePt t="26087" x="7178675" y="3781425"/>
          <p14:tracePt t="26093" x="7229475" y="3748088"/>
          <p14:tracePt t="26101" x="7256463" y="3730625"/>
          <p14:tracePt t="26108" x="7289800" y="3705225"/>
          <p14:tracePt t="26117" x="7332663" y="3705225"/>
          <p14:tracePt t="26125" x="7340600" y="3705225"/>
          <p14:tracePt t="26133" x="7383463" y="3705225"/>
          <p14:tracePt t="26141" x="7400925" y="3705225"/>
          <p14:tracePt t="26148" x="7426325" y="3705225"/>
          <p14:tracePt t="26157" x="7451725" y="3705225"/>
          <p14:tracePt t="26165" x="7459663" y="3687763"/>
          <p14:tracePt t="26189" x="7477125" y="3679825"/>
          <p14:tracePt t="26205" x="7467600" y="3636963"/>
          <p14:tracePt t="26213" x="7442200" y="3619500"/>
          <p14:tracePt t="26221" x="7426325" y="3611563"/>
          <p14:tracePt t="26245" x="7416800" y="3611563"/>
          <p14:tracePt t="26261" x="7400925" y="3611563"/>
          <p14:tracePt t="26301" x="7391400" y="3594100"/>
          <p14:tracePt t="26309" x="7373938" y="3560763"/>
          <p14:tracePt t="26317" x="7340600" y="3492500"/>
          <p14:tracePt t="26325" x="7315200" y="3441700"/>
          <p14:tracePt t="26333" x="7281863" y="3390900"/>
          <p14:tracePt t="26341" x="7229475" y="3322638"/>
          <p14:tracePt t="26349" x="7196138" y="3271838"/>
          <p14:tracePt t="26357" x="7145338" y="3228975"/>
          <p14:tracePt t="26365" x="7077075" y="3195638"/>
          <p14:tracePt t="26373" x="7043738" y="3160713"/>
          <p14:tracePt t="26380" x="7018338" y="3144838"/>
          <p14:tracePt t="26390" x="6992938" y="3135313"/>
          <p14:tracePt t="26397" x="6958013" y="3119438"/>
          <p14:tracePt t="26429" x="6932613" y="3101975"/>
          <p14:tracePt t="26445" x="6932613" y="3076575"/>
          <p14:tracePt t="26460" x="6915150" y="3033713"/>
          <p14:tracePt t="26469" x="6915150" y="3016250"/>
          <p14:tracePt t="26476" x="6899275" y="2974975"/>
          <p14:tracePt t="26492" x="6899275" y="2965450"/>
          <p14:tracePt t="26572" x="6915150" y="2965450"/>
          <p14:tracePt t="26580" x="7008813" y="2974975"/>
          <p14:tracePt t="26588" x="7094538" y="2974975"/>
          <p14:tracePt t="26595" x="7188200" y="2990850"/>
          <p14:tracePt t="26604" x="7272338" y="2990850"/>
          <p14:tracePt t="26612" x="7358063" y="2990850"/>
          <p14:tracePt t="26620" x="7426325" y="2990850"/>
          <p14:tracePt t="26628" x="7467600" y="2990850"/>
          <p14:tracePt t="26636" x="7535863" y="2965450"/>
          <p14:tracePt t="26643" x="7586663" y="2932113"/>
          <p14:tracePt t="26652" x="7612063" y="2922588"/>
          <p14:tracePt t="26659" x="7646988" y="2889250"/>
          <p14:tracePt t="26667" x="7654925" y="2881313"/>
          <p14:tracePt t="26675" x="7672388" y="2863850"/>
          <p14:tracePt t="26691" x="7680325" y="2855913"/>
          <p14:tracePt t="26700" x="7688263" y="2838450"/>
          <p14:tracePt t="26707" x="7705725" y="2813050"/>
          <p14:tracePt t="26716" x="7705725" y="2805113"/>
          <p14:tracePt t="26724" x="7705725" y="2787650"/>
          <p14:tracePt t="26732" x="7748588" y="2744788"/>
          <p14:tracePt t="26740" x="7748588" y="2736850"/>
          <p14:tracePt t="26748" x="7748588" y="2719388"/>
          <p14:tracePt t="26756" x="7766050" y="2668588"/>
          <p14:tracePt t="26764" x="7766050" y="2651125"/>
          <p14:tracePt t="26772" x="7766050" y="2617788"/>
          <p14:tracePt t="26780" x="7766050" y="2582863"/>
          <p14:tracePt t="26788" x="7766050" y="2541588"/>
          <p14:tracePt t="26795" x="7766050" y="2516188"/>
          <p14:tracePt t="26804" x="7766050" y="2463800"/>
          <p14:tracePt t="26812" x="7766050" y="2438400"/>
          <p14:tracePt t="26821" x="7781925" y="2397125"/>
          <p14:tracePt t="26828" x="7807325" y="2362200"/>
          <p14:tracePt t="26836" x="7824788" y="2336800"/>
          <p14:tracePt t="26843" x="7842250" y="2303463"/>
          <p14:tracePt t="26852" x="7850188" y="2293938"/>
          <p14:tracePt t="26915" x="7875588" y="2268538"/>
          <p14:tracePt t="26924" x="7893050" y="2252663"/>
          <p14:tracePt t="27100" x="7893050" y="2243138"/>
          <p14:tracePt t="27148" x="7885113" y="2235200"/>
          <p14:tracePt t="27164" x="7875588" y="2235200"/>
          <p14:tracePt t="27171" x="7859713" y="2235200"/>
          <p14:tracePt t="27180" x="7816850" y="2235200"/>
          <p14:tracePt t="27187" x="7791450" y="2235200"/>
          <p14:tracePt t="27196" x="7740650" y="2286000"/>
          <p14:tracePt t="27204" x="7723188" y="2328863"/>
          <p14:tracePt t="27212" x="7715250" y="2344738"/>
          <p14:tracePt t="27220" x="7688263" y="2371725"/>
          <p14:tracePt t="27228" x="7637463" y="2405063"/>
          <p14:tracePt t="27236" x="7612063" y="2430463"/>
          <p14:tracePt t="27252" x="7596188" y="2447925"/>
          <p14:tracePt t="27292" x="7586663" y="2455863"/>
          <p14:tracePt t="27300" x="7586663" y="2473325"/>
          <p14:tracePt t="27308" x="7586663" y="2498725"/>
          <p14:tracePt t="27315" x="7586663" y="2541588"/>
          <p14:tracePt t="27323" x="7586663" y="2549525"/>
          <p14:tracePt t="27331" x="7586663" y="2592388"/>
          <p14:tracePt t="27340" x="7586663" y="2617788"/>
          <p14:tracePt t="27348" x="7586663" y="2633663"/>
          <p14:tracePt t="27356" x="7586663" y="2676525"/>
          <p14:tracePt t="27364" x="7586663" y="2701925"/>
          <p14:tracePt t="27372" x="7596188" y="2744788"/>
          <p14:tracePt t="27380" x="7604125" y="2778125"/>
          <p14:tracePt t="27388" x="7604125" y="2805113"/>
          <p14:tracePt t="27404" x="7621588" y="2813050"/>
          <p14:tracePt t="27412" x="7629525" y="2830513"/>
          <p14:tracePt t="27420" x="7654925" y="2855913"/>
          <p14:tracePt t="27492" x="7688263" y="2889250"/>
          <p14:tracePt t="27500" x="7697788" y="2897188"/>
          <p14:tracePt t="27508" x="7756525" y="2914650"/>
          <p14:tracePt t="27515" x="7781925" y="2914650"/>
          <p14:tracePt t="27524" x="7799388" y="2914650"/>
          <p14:tracePt t="27532" x="7824788" y="2922588"/>
          <p14:tracePt t="27630" x="7850188" y="2922588"/>
          <p14:tracePt t="27638" x="7875588" y="2922588"/>
          <p14:tracePt t="27646" x="7893050" y="2922588"/>
          <p14:tracePt t="27653" x="7918450" y="2922588"/>
          <p14:tracePt t="27660" x="7926388" y="2922588"/>
          <p14:tracePt t="27668" x="7943850" y="2922588"/>
          <p14:tracePt t="27675" x="7951788" y="2922588"/>
          <p14:tracePt t="27684" x="7977188" y="2922588"/>
          <p14:tracePt t="27691" x="7986713" y="2922588"/>
          <p14:tracePt t="27701" x="8004175" y="2922588"/>
          <p14:tracePt t="27707" x="8012113" y="2922588"/>
          <p14:tracePt t="27716" x="8054975" y="2922588"/>
          <p14:tracePt t="27723" x="8070850" y="2922588"/>
          <p14:tracePt t="27732" x="8080375" y="2922588"/>
          <p14:tracePt t="27739" x="8105775" y="2897188"/>
          <p14:tracePt t="27748" x="8139113" y="2863850"/>
          <p14:tracePt t="27755" x="8139113" y="2838450"/>
          <p14:tracePt t="27764" x="8156575" y="2787650"/>
          <p14:tracePt t="27772" x="8156575" y="2762250"/>
          <p14:tracePt t="27779" x="8156575" y="2736850"/>
          <p14:tracePt t="27788" x="8156575" y="2693988"/>
          <p14:tracePt t="27795" x="8156575" y="2660650"/>
          <p14:tracePt t="27804" x="8156575" y="2651125"/>
          <p14:tracePt t="27812" x="8164513" y="2625725"/>
          <p14:tracePt t="27821" x="8164513" y="2608263"/>
          <p14:tracePt t="27828" x="8164513" y="2600325"/>
          <p14:tracePt t="27836" x="8164513" y="2574925"/>
          <p14:tracePt t="27844" x="8164513" y="2549525"/>
          <p14:tracePt t="27852" x="8164513" y="2532063"/>
          <p14:tracePt t="27860" x="8164513" y="2498725"/>
          <p14:tracePt t="27867" x="8164513" y="2463800"/>
          <p14:tracePt t="27875" x="8164513" y="2455863"/>
          <p14:tracePt t="27884" x="8164513" y="2413000"/>
          <p14:tracePt t="27892" x="8164513" y="2387600"/>
          <p14:tracePt t="27901" x="8199438" y="2336800"/>
          <p14:tracePt t="27908" x="8199438" y="2311400"/>
          <p14:tracePt t="27915" x="8199438" y="2286000"/>
          <p14:tracePt t="27923" x="8199438" y="2260600"/>
          <p14:tracePt t="27931" x="8199438" y="2243138"/>
          <p14:tracePt t="27939" x="8199438" y="2217738"/>
          <p14:tracePt t="27981" x="8199438" y="2209800"/>
          <p14:tracePt t="27989" x="8199438" y="2192338"/>
          <p14:tracePt t="28005" x="8189913" y="2184400"/>
          <p14:tracePt t="28012" x="8181975" y="2174875"/>
          <p14:tracePt t="28023" x="8156575" y="2174875"/>
          <p14:tracePt t="28030" x="8147050" y="2174875"/>
          <p14:tracePt t="28060" x="8131175" y="2174875"/>
          <p14:tracePt t="28068" x="8121650" y="2174875"/>
          <p14:tracePt t="28076" x="8080375" y="2174875"/>
          <p14:tracePt t="28088" x="8012113" y="2174875"/>
          <p14:tracePt t="28094" x="7986713" y="2174875"/>
          <p14:tracePt t="28102" x="7943850" y="2174875"/>
          <p14:tracePt t="28111" x="7893050" y="2192338"/>
          <p14:tracePt t="28118" x="7850188" y="2243138"/>
          <p14:tracePt t="28125" x="7799388" y="2278063"/>
          <p14:tracePt t="28132" x="7748588" y="2328863"/>
          <p14:tracePt t="28140" x="7723188" y="2354263"/>
          <p14:tracePt t="28150" x="7705725" y="2371725"/>
          <p14:tracePt t="28158" x="7697788" y="2379663"/>
          <p14:tracePt t="28166" x="7680325" y="2387600"/>
          <p14:tracePt t="28180" x="7672388" y="2405063"/>
          <p14:tracePt t="28188" x="7672388" y="2413000"/>
          <p14:tracePt t="28196" x="7672388" y="2430463"/>
          <p14:tracePt t="28205" x="7672388" y="2438400"/>
          <p14:tracePt t="28212" x="7672388" y="2481263"/>
          <p14:tracePt t="28221" x="7672388" y="2506663"/>
          <p14:tracePt t="28228" x="7672388" y="2549525"/>
          <p14:tracePt t="28236" x="7672388" y="2582863"/>
          <p14:tracePt t="28246" x="7672388" y="2625725"/>
          <p14:tracePt t="28253" x="7672388" y="2668588"/>
          <p14:tracePt t="28261" x="7672388" y="2736850"/>
          <p14:tracePt t="28271" x="7654925" y="2762250"/>
          <p14:tracePt t="28277" x="7654925" y="2778125"/>
          <p14:tracePt t="28289" x="7654925" y="2787650"/>
          <p14:tracePt t="28295" x="7654925" y="2795588"/>
          <p14:tracePt t="28302" x="7654925" y="2813050"/>
          <p14:tracePt t="28334" x="7654925" y="2838450"/>
          <p14:tracePt t="28342" x="7654925" y="2846388"/>
          <p14:tracePt t="28349" x="7654925" y="2863850"/>
          <p14:tracePt t="28357" x="7654925" y="2871788"/>
          <p14:tracePt t="28366" x="7654925" y="2897188"/>
          <p14:tracePt t="28374" x="7662863" y="2932113"/>
          <p14:tracePt t="28381" x="7662863" y="2940050"/>
          <p14:tracePt t="28388" x="7662863" y="2965450"/>
          <p14:tracePt t="28398" x="7662863" y="2974975"/>
          <p14:tracePt t="28405" x="7662863" y="2990850"/>
          <p14:tracePt t="28414" x="7688263" y="3016250"/>
          <p14:tracePt t="28429" x="7705725" y="3051175"/>
          <p14:tracePt t="28444" x="7715250" y="3059113"/>
          <p14:tracePt t="28452" x="7740650" y="3076575"/>
          <p14:tracePt t="28459" x="7773988" y="3084513"/>
          <p14:tracePt t="28478" x="7799388" y="3101975"/>
          <p14:tracePt t="28489" x="7816850" y="3109913"/>
          <p14:tracePt t="28494" x="7824788" y="3109913"/>
          <p14:tracePt t="28501" x="7832725" y="3127375"/>
          <p14:tracePt t="28526" x="7867650" y="3135313"/>
          <p14:tracePt t="28535" x="7875588" y="3135313"/>
          <p14:tracePt t="28540" x="7900988" y="3135313"/>
          <p14:tracePt t="28549" x="8020050" y="3211513"/>
          <p14:tracePt t="28557" x="8045450" y="3211513"/>
          <p14:tracePt t="28566" x="8070850" y="3228975"/>
          <p14:tracePt t="28573" x="8121650" y="3228975"/>
          <p14:tracePt t="28581" x="8131175" y="3228975"/>
          <p14:tracePt t="28588" x="8139113" y="3228975"/>
          <p14:tracePt t="28596" x="8156575" y="3228975"/>
          <p14:tracePt t="28629" x="8215313" y="3211513"/>
          <p14:tracePt t="28638" x="8224838" y="3195638"/>
          <p14:tracePt t="28647" x="8250238" y="3170238"/>
          <p14:tracePt t="28656" x="8283575" y="3152775"/>
          <p14:tracePt t="28661" x="8291513" y="3144838"/>
          <p14:tracePt t="28668" x="8318500" y="3119438"/>
          <p14:tracePt t="28676" x="8351838" y="3067050"/>
          <p14:tracePt t="28689" x="8385175" y="3033713"/>
          <p14:tracePt t="28695" x="8420100" y="2965450"/>
          <p14:tracePt t="28702" x="8420100" y="2957513"/>
          <p14:tracePt t="28710" x="8428038" y="2932113"/>
          <p14:tracePt t="28717" x="8428038" y="2906713"/>
          <p14:tracePt t="28724" x="8428038" y="2855913"/>
          <p14:tracePt t="28734" x="8428038" y="2846388"/>
          <p14:tracePt t="28742" x="8428038" y="2787650"/>
          <p14:tracePt t="28749" x="8428038" y="2778125"/>
          <p14:tracePt t="28757" x="8410575" y="2736850"/>
          <p14:tracePt t="28764" x="8410575" y="2711450"/>
          <p14:tracePt t="28772" x="8377238" y="2676525"/>
          <p14:tracePt t="28781" x="8377238" y="2633663"/>
          <p14:tracePt t="28790" x="8351838" y="2600325"/>
          <p14:tracePt t="28798" x="8334375" y="2557463"/>
          <p14:tracePt t="28804" x="8334375" y="2541588"/>
          <p14:tracePt t="28812" x="8334375" y="2506663"/>
          <p14:tracePt t="28820" x="8318500" y="2473325"/>
          <p14:tracePt t="28839" x="8318500" y="2463800"/>
          <p14:tracePt t="28847" x="8308975" y="2438400"/>
          <p14:tracePt t="28861" x="8291513" y="2405063"/>
          <p14:tracePt t="28869" x="8283575" y="2397125"/>
          <p14:tracePt t="28876" x="8258175" y="2379663"/>
          <p14:tracePt t="28892" x="8207375" y="2354263"/>
          <p14:tracePt t="28896" x="8189913" y="2336800"/>
          <p14:tracePt t="28905" x="8181975" y="2328863"/>
          <p14:tracePt t="28909" x="8156575" y="2328863"/>
          <p14:tracePt t="28916" x="8147050" y="2311400"/>
          <p14:tracePt t="28925" x="8113713" y="2303463"/>
          <p14:tracePt t="28941" x="8105775" y="2286000"/>
          <p14:tracePt t="29222" x="8080375" y="2286000"/>
          <p14:tracePt t="29230" x="8029575" y="2328863"/>
          <p14:tracePt t="29238" x="7977188" y="2405063"/>
          <p14:tracePt t="29247" x="7900988" y="2481263"/>
          <p14:tracePt t="29256" x="7773988" y="2566988"/>
          <p14:tracePt t="29262" x="7697788" y="2643188"/>
          <p14:tracePt t="29269" x="7621588" y="2676525"/>
          <p14:tracePt t="29284" x="7596188" y="2711450"/>
          <p14:tracePt t="29292" x="7596188" y="2736850"/>
          <p14:tracePt t="29478" x="7578725" y="2736850"/>
          <p14:tracePt t="29489" x="7578725" y="2727325"/>
          <p14:tracePt t="29495" x="7578725" y="2719388"/>
          <p14:tracePt t="29501" x="7578725" y="2676525"/>
          <p14:tracePt t="29508" x="7578725" y="2651125"/>
          <p14:tracePt t="29516" x="7527925" y="2582863"/>
          <p14:tracePt t="29524" x="7485063" y="2566988"/>
          <p14:tracePt t="29532" x="7434263" y="2566988"/>
          <p14:tracePt t="29540" x="7391400" y="2566988"/>
          <p14:tracePt t="29548" x="7366000" y="2582863"/>
          <p14:tracePt t="29556" x="7332663" y="2617788"/>
          <p14:tracePt t="29564" x="7323138" y="2617788"/>
          <p14:tracePt t="29572" x="7307263" y="2617788"/>
          <p14:tracePt t="29580" x="7297738" y="2617788"/>
          <p14:tracePt t="29588" x="7281863" y="2617788"/>
          <p14:tracePt t="29605" x="7256463" y="2600325"/>
          <p14:tracePt t="29612" x="7246938" y="2582863"/>
          <p14:tracePt t="29628" x="7229475" y="2574925"/>
          <p14:tracePt t="29652" x="7221538" y="2557463"/>
          <p14:tracePt t="29668" x="7196138" y="2532063"/>
          <p14:tracePt t="29676" x="7178675" y="2524125"/>
          <p14:tracePt t="29749" x="7170738" y="2524125"/>
          <p14:tracePt t="29756" x="7153275" y="2524125"/>
          <p14:tracePt t="29765" x="7119938" y="2524125"/>
          <p14:tracePt t="29773" x="7102475" y="2524125"/>
          <p14:tracePt t="29781" x="7094538" y="2524125"/>
          <p14:tracePt t="29789" x="7069138" y="2524125"/>
          <p14:tracePt t="29796" x="7051675" y="2524125"/>
          <p14:tracePt t="29942" x="7043738" y="2524125"/>
          <p14:tracePt t="29958" x="7043738" y="2506663"/>
          <p14:tracePt t="29973" x="7059613" y="2463800"/>
          <p14:tracePt t="29980" x="7094538" y="2438400"/>
          <p14:tracePt t="29988" x="7137400" y="2387600"/>
          <p14:tracePt t="29996" x="7170738" y="2362200"/>
          <p14:tracePt t="30005" x="7196138" y="2344738"/>
          <p14:tracePt t="30012" x="7213600" y="2328863"/>
          <p14:tracePt t="30020" x="7213600" y="2319338"/>
          <p14:tracePt t="30028" x="7221538" y="2311400"/>
          <p14:tracePt t="30036" x="7221538" y="2293938"/>
          <p14:tracePt t="30052" x="7221538" y="2268538"/>
          <p14:tracePt t="30060" x="7221538" y="2260600"/>
          <p14:tracePt t="30069" x="7221538" y="2243138"/>
          <p14:tracePt t="30085" x="7221538" y="2209800"/>
          <p14:tracePt t="30092" x="7221538" y="2192338"/>
          <p14:tracePt t="30102" x="7221538" y="2166938"/>
          <p14:tracePt t="30108" x="7127875" y="2149475"/>
          <p14:tracePt t="30116" x="7043738" y="2149475"/>
          <p14:tracePt t="30124" x="6932613" y="2149475"/>
          <p14:tracePt t="30132" x="6838950" y="2149475"/>
          <p14:tracePt t="30140" x="6780213" y="2149475"/>
          <p14:tracePt t="30148" x="6754813" y="2149475"/>
          <p14:tracePt t="30156" x="6686550" y="2149475"/>
          <p14:tracePt t="30164" x="6661150" y="2159000"/>
          <p14:tracePt t="30172" x="6626225" y="2159000"/>
          <p14:tracePt t="30180" x="6584950" y="2184400"/>
          <p14:tracePt t="30188" x="6567488" y="2200275"/>
          <p14:tracePt t="30196" x="6542088" y="2209800"/>
          <p14:tracePt t="30205" x="6516688" y="2209800"/>
          <p14:tracePt t="30212" x="6491288" y="2227263"/>
          <p14:tracePt t="30220" x="6440488" y="2260600"/>
          <p14:tracePt t="30228" x="6397625" y="2278063"/>
          <p14:tracePt t="30244" x="6303963" y="2311400"/>
          <p14:tracePt t="30260" x="6278563" y="2311400"/>
          <p14:tracePt t="30269" x="6245225" y="2336800"/>
          <p14:tracePt t="30276" x="6235700" y="2354263"/>
          <p14:tracePt t="30437" x="6219825" y="2362200"/>
          <p14:tracePt t="30455" x="6210300" y="2362200"/>
          <p14:tracePt t="30468" x="6202363" y="2379663"/>
          <p14:tracePt t="30477" x="6202363" y="2387600"/>
          <p14:tracePt t="30492" x="6202363" y="2405063"/>
          <p14:tracePt t="30501" x="6202363" y="2413000"/>
          <p14:tracePt t="30508" x="6202363" y="2422525"/>
          <p14:tracePt t="30516" x="6202363" y="2447925"/>
          <p14:tracePt t="30524" x="6202363" y="2463800"/>
          <p14:tracePt t="30532" x="6202363" y="2473325"/>
          <p14:tracePt t="30540" x="6202363" y="2498725"/>
          <p14:tracePt t="30548" x="6202363" y="2516188"/>
          <p14:tracePt t="30556" x="6219825" y="2541588"/>
          <p14:tracePt t="30564" x="6227763" y="2549525"/>
          <p14:tracePt t="30588" x="6245225" y="2566988"/>
          <p14:tracePt t="30605" x="6253163" y="2592388"/>
          <p14:tracePt t="30726" x="6253163" y="2582863"/>
          <p14:tracePt t="30735" x="6253163" y="2549525"/>
          <p14:tracePt t="30742" x="6270625" y="2481263"/>
          <p14:tracePt t="30750" x="6270625" y="2422525"/>
          <p14:tracePt t="30756" x="6286500" y="2311400"/>
          <p14:tracePt t="30764" x="6303963" y="2260600"/>
          <p14:tracePt t="30772" x="6303963" y="2174875"/>
          <p14:tracePt t="30780" x="6303963" y="2116138"/>
          <p14:tracePt t="30789" x="6303963" y="2030413"/>
          <p14:tracePt t="30796" x="6311900" y="2014538"/>
          <p14:tracePt t="30805" x="6311900" y="2005013"/>
          <p14:tracePt t="30812" x="6311900" y="1979613"/>
          <p14:tracePt t="30820" x="6329363" y="1963738"/>
          <p14:tracePt t="30950" x="6338888" y="1954213"/>
          <p14:tracePt t="30957" x="6354763" y="1946275"/>
          <p14:tracePt t="30964" x="6380163" y="1928813"/>
          <p14:tracePt t="30972" x="6405563" y="1895475"/>
          <p14:tracePt t="30980" x="6440488" y="1885950"/>
          <p14:tracePt t="30988" x="6499225" y="1870075"/>
          <p14:tracePt t="30996" x="6534150" y="1852613"/>
          <p14:tracePt t="31004" x="6575425" y="1819275"/>
          <p14:tracePt t="31012" x="6610350" y="1793875"/>
          <p14:tracePt t="31118" x="6618288" y="1793875"/>
          <p14:tracePt t="31173" x="6643688" y="1793875"/>
          <p14:tracePt t="31197" x="6661150" y="1809750"/>
          <p14:tracePt t="31205" x="6678613" y="1827213"/>
          <p14:tracePt t="31221" x="6686550" y="1835150"/>
          <p14:tracePt t="31229" x="6704013" y="1860550"/>
          <p14:tracePt t="31244" x="6711950" y="1878013"/>
          <p14:tracePt t="31252" x="6719888" y="1885950"/>
          <p14:tracePt t="31316" x="6737350" y="1885950"/>
          <p14:tracePt t="31324" x="6780213" y="1885950"/>
          <p14:tracePt t="31332" x="6823075" y="1885950"/>
          <p14:tracePt t="31340" x="6907213" y="1878013"/>
          <p14:tracePt t="31348" x="6975475" y="1860550"/>
          <p14:tracePt t="31356" x="7059613" y="1860550"/>
          <p14:tracePt t="31364" x="7077075" y="1852613"/>
          <p14:tracePt t="31372" x="7102475" y="1852613"/>
          <p14:tracePt t="31380" x="7112000" y="1852613"/>
          <p14:tracePt t="31444" x="7127875" y="1852613"/>
          <p14:tracePt t="31452" x="7137400" y="1870075"/>
          <p14:tracePt t="31467" x="7137400" y="1878013"/>
          <p14:tracePt t="31557" x="7137400" y="1885950"/>
          <p14:tracePt t="31567" x="7137400" y="1911350"/>
          <p14:tracePt t="31574" x="7137400" y="1928813"/>
          <p14:tracePt t="31580" x="7137400" y="1938338"/>
          <p14:tracePt t="31589" x="7137400" y="1979613"/>
          <p14:tracePt t="31596" x="7153275" y="2005013"/>
          <p14:tracePt t="31604" x="7153275" y="2022475"/>
          <p14:tracePt t="31612" x="7196138" y="2065338"/>
          <p14:tracePt t="31620" x="7204075" y="2090738"/>
          <p14:tracePt t="31628" x="7204075" y="2116138"/>
          <p14:tracePt t="31765" x="7221538" y="2133600"/>
          <p14:tracePt t="31796" x="7246938" y="2133600"/>
          <p14:tracePt t="31812" x="7246938" y="2124075"/>
          <p14:tracePt t="31820" x="7264400" y="2090738"/>
          <p14:tracePt t="31828" x="7264400" y="2073275"/>
          <p14:tracePt t="31836" x="7264400" y="2065338"/>
          <p14:tracePt t="31844" x="7264400" y="2022475"/>
          <p14:tracePt t="31860" x="7264400" y="1997075"/>
          <p14:tracePt t="31868" x="7264400" y="1979613"/>
          <p14:tracePt t="31886" x="7272338" y="1928813"/>
          <p14:tracePt t="31892" x="7289800" y="1885950"/>
          <p14:tracePt t="31908" x="7323138" y="1844675"/>
          <p14:tracePt t="32006" x="7323138" y="1809750"/>
          <p14:tracePt t="32014" x="7323138" y="1766888"/>
          <p14:tracePt t="32023" x="7323138" y="1708150"/>
          <p14:tracePt t="32031" x="7323138" y="1657350"/>
          <p14:tracePt t="32036" x="7323138" y="1631950"/>
          <p14:tracePt t="32044" x="7323138" y="1571625"/>
          <p14:tracePt t="32052" x="7332663" y="1538288"/>
          <p14:tracePt t="32060" x="7348538" y="1512888"/>
          <p14:tracePt t="32076" x="7348538" y="1495425"/>
          <p14:tracePt t="32116" x="7348538" y="1487488"/>
          <p14:tracePt t="32125" x="7348538" y="1470025"/>
          <p14:tracePt t="32141" x="7348538" y="1444625"/>
          <p14:tracePt t="32158" x="7348538" y="1436688"/>
          <p14:tracePt t="32164" x="7348538" y="1427163"/>
          <p14:tracePt t="32172" x="7348538" y="1411288"/>
          <p14:tracePt t="32180" x="7348538" y="1385888"/>
          <p14:tracePt t="32187" x="7348538" y="1376363"/>
          <p14:tracePt t="32196" x="7332663" y="1360488"/>
          <p14:tracePt t="32204" x="7323138" y="1350963"/>
          <p14:tracePt t="32220" x="7307263" y="1333500"/>
          <p14:tracePt t="32228" x="7307263" y="1308100"/>
          <p14:tracePt t="32236" x="7297738" y="1300163"/>
          <p14:tracePt t="32244" x="7281863" y="1292225"/>
          <p14:tracePt t="32252" x="7272338" y="1274763"/>
          <p14:tracePt t="32260" x="7256463" y="1249363"/>
          <p14:tracePt t="32267" x="7246938" y="1223963"/>
          <p14:tracePt t="32276" x="7229475" y="1206500"/>
          <p14:tracePt t="32284" x="7229475" y="1198563"/>
          <p14:tracePt t="32292" x="7221538" y="1173163"/>
          <p14:tracePt t="32301" x="7204075" y="1155700"/>
          <p14:tracePt t="32316" x="7204075" y="1130300"/>
          <p14:tracePt t="32333" x="7204075" y="1122363"/>
          <p14:tracePt t="32348" x="7204075" y="1104900"/>
          <p14:tracePt t="32444" x="7204075" y="1096963"/>
          <p14:tracePt t="32492" x="7213600" y="1079500"/>
          <p14:tracePt t="32508" x="7221538" y="1079500"/>
          <p14:tracePt t="32516" x="7246938" y="1079500"/>
          <p14:tracePt t="32524" x="7264400" y="1079500"/>
          <p14:tracePt t="32548" x="7272338" y="1079500"/>
          <p14:tracePt t="32556" x="7315200" y="1079500"/>
          <p14:tracePt t="32564" x="7323138" y="1087438"/>
          <p14:tracePt t="32580" x="7348538" y="1112838"/>
          <p14:tracePt t="32588" x="7366000" y="1130300"/>
          <p14:tracePt t="32612" x="7373938" y="1138238"/>
          <p14:tracePt t="32620" x="7391400" y="1147763"/>
          <p14:tracePt t="32628" x="7391400" y="1163638"/>
          <p14:tracePt t="32636" x="7391400" y="1189038"/>
          <p14:tracePt t="32644" x="7408863" y="1231900"/>
          <p14:tracePt t="32652" x="7408863" y="1266825"/>
          <p14:tracePt t="32660" x="7408863" y="1325563"/>
          <p14:tracePt t="32667" x="7408863" y="1411288"/>
          <p14:tracePt t="32676" x="7416800" y="1477963"/>
          <p14:tracePt t="32684" x="7434263" y="1520825"/>
          <p14:tracePt t="32692" x="7434263" y="1546225"/>
          <p14:tracePt t="32701" x="7434263" y="1563688"/>
          <p14:tracePt t="32708" x="7434263" y="1571625"/>
          <p14:tracePt t="32756" x="7434263" y="1589088"/>
          <p14:tracePt t="32764" x="7434263" y="1614488"/>
          <p14:tracePt t="32772" x="7434263" y="1622425"/>
          <p14:tracePt t="32780" x="7434263" y="1639888"/>
          <p14:tracePt t="32789" x="7434263" y="1674813"/>
          <p14:tracePt t="32796" x="7434263" y="1708150"/>
          <p14:tracePt t="32805" x="7434263" y="1716088"/>
          <p14:tracePt t="32812" x="7434263" y="1741488"/>
          <p14:tracePt t="32820" x="7434263" y="1751013"/>
          <p14:tracePt t="32836" x="7434263" y="1784350"/>
          <p14:tracePt t="32844" x="7434263" y="1809750"/>
          <p14:tracePt t="32852" x="7434263" y="1819275"/>
          <p14:tracePt t="32860" x="7408863" y="1844675"/>
          <p14:tracePt t="32872" x="7408863" y="1878013"/>
          <p14:tracePt t="32878" x="7391400" y="1903413"/>
          <p14:tracePt t="32885" x="7373938" y="1911350"/>
          <p14:tracePt t="32903" x="7348538" y="1971675"/>
          <p14:tracePt t="32908" x="7315200" y="2005013"/>
          <p14:tracePt t="32916" x="7307263" y="2030413"/>
          <p14:tracePt t="32924" x="7307263" y="2039938"/>
          <p14:tracePt t="32932" x="7289800" y="2055813"/>
          <p14:tracePt t="32940" x="7264400" y="2082800"/>
          <p14:tracePt t="32948" x="7246938" y="2124075"/>
          <p14:tracePt t="32964" x="7246938" y="2159000"/>
          <p14:tracePt t="32980" x="7229475" y="2184400"/>
          <p14:tracePt t="32996" x="7229475" y="2192338"/>
          <p14:tracePt t="33005" x="7221538" y="2209800"/>
          <p14:tracePt t="33012" x="7221538" y="2217738"/>
          <p14:tracePt t="33020" x="7213600" y="2235200"/>
          <p14:tracePt t="33028" x="7196138" y="2243138"/>
          <p14:tracePt t="33037" x="7188200" y="2260600"/>
          <p14:tracePt t="33068" x="7188200" y="2286000"/>
          <p14:tracePt t="33085" x="7170738" y="2293938"/>
          <p14:tracePt t="33206" x="7178675" y="2293938"/>
          <p14:tracePt t="33213" x="7204075" y="2278063"/>
          <p14:tracePt t="33221" x="7221538" y="2209800"/>
          <p14:tracePt t="33228" x="7221538" y="2149475"/>
          <p14:tracePt t="33236" x="7221538" y="2082800"/>
          <p14:tracePt t="33244" x="7221538" y="2039938"/>
          <p14:tracePt t="33252" x="7221538" y="1954213"/>
          <p14:tracePt t="33260" x="7221538" y="1870075"/>
          <p14:tracePt t="33268" x="7188200" y="1766888"/>
          <p14:tracePt t="33276" x="7188200" y="1708150"/>
          <p14:tracePt t="33285" x="7178675" y="1657350"/>
          <p14:tracePt t="33292" x="7178675" y="1614488"/>
          <p14:tracePt t="33301" x="7178675" y="1571625"/>
          <p14:tracePt t="33308" x="7178675" y="1538288"/>
          <p14:tracePt t="33316" x="7178675" y="1512888"/>
          <p14:tracePt t="33324" x="7178675" y="1487488"/>
          <p14:tracePt t="33332" x="7178675" y="1477963"/>
          <p14:tracePt t="33340" x="7178675" y="1452563"/>
          <p14:tracePt t="33348" x="7178675" y="1436688"/>
          <p14:tracePt t="33356" x="7178675" y="1427163"/>
          <p14:tracePt t="33364" x="7178675" y="1411288"/>
          <p14:tracePt t="33372" x="7178675" y="1376363"/>
          <p14:tracePt t="33380" x="7178675" y="1360488"/>
          <p14:tracePt t="33388" x="7178675" y="1350963"/>
          <p14:tracePt t="33396" x="7162800" y="1308100"/>
          <p14:tracePt t="33445" x="7162800" y="1292225"/>
          <p14:tracePt t="33452" x="7162800" y="1257300"/>
          <p14:tracePt t="33484" x="7162800" y="1241425"/>
          <p14:tracePt t="33614" x="7178675" y="1241425"/>
          <p14:tracePt t="33621" x="7204075" y="1249363"/>
          <p14:tracePt t="33630" x="7256463" y="1266825"/>
          <p14:tracePt t="33638" x="7281863" y="1274763"/>
          <p14:tracePt t="33644" x="7315200" y="1308100"/>
          <p14:tracePt t="33652" x="7358063" y="1343025"/>
          <p14:tracePt t="33660" x="7373938" y="1350963"/>
          <p14:tracePt t="33668" x="7400925" y="1376363"/>
          <p14:tracePt t="33676" x="7408863" y="1393825"/>
          <p14:tracePt t="33685" x="7426325" y="1436688"/>
          <p14:tracePt t="33692" x="7434263" y="1444625"/>
          <p14:tracePt t="33701" x="7434263" y="1452563"/>
          <p14:tracePt t="33708" x="7434263" y="1470025"/>
          <p14:tracePt t="33717" x="7434263" y="1495425"/>
          <p14:tracePt t="33732" x="7434263" y="1504950"/>
          <p14:tracePt t="33740" x="7434263" y="1520825"/>
          <p14:tracePt t="33749" x="7434263" y="1563688"/>
          <p14:tracePt t="33757" x="7467600" y="1589088"/>
          <p14:tracePt t="33764" x="7467600" y="1606550"/>
          <p14:tracePt t="33772" x="7467600" y="1639888"/>
          <p14:tracePt t="33780" x="7485063" y="1690688"/>
          <p14:tracePt t="33789" x="7485063" y="1716088"/>
          <p14:tracePt t="33796" x="7485063" y="1758950"/>
          <p14:tracePt t="33805" x="7485063" y="1809750"/>
          <p14:tracePt t="33812" x="7485063" y="1852613"/>
          <p14:tracePt t="33821" x="7485063" y="1878013"/>
          <p14:tracePt t="33828" x="7485063" y="1895475"/>
          <p14:tracePt t="33836" x="7485063" y="1920875"/>
          <p14:tracePt t="33844" x="7477125" y="1946275"/>
          <p14:tracePt t="33852" x="7467600" y="1963738"/>
          <p14:tracePt t="33884" x="7467600" y="1989138"/>
          <p14:tracePt t="33902" x="7467600" y="2005013"/>
          <p14:tracePt t="33908" x="7434263" y="2065338"/>
          <p14:tracePt t="33917" x="7434263" y="2082800"/>
          <p14:tracePt t="33925" x="7434263" y="2090738"/>
          <p14:tracePt t="33932" x="7408863" y="2149475"/>
          <p14:tracePt t="33940" x="7391400" y="2217738"/>
          <p14:tracePt t="33948" x="7358063" y="2268538"/>
          <p14:tracePt t="33956" x="7358063" y="2311400"/>
          <p14:tracePt t="33964" x="7307263" y="2362200"/>
          <p14:tracePt t="33972" x="7297738" y="2387600"/>
          <p14:tracePt t="33980" x="7281863" y="2413000"/>
          <p14:tracePt t="33989" x="7281863" y="2430463"/>
          <p14:tracePt t="33996" x="7264400" y="2455863"/>
          <p14:tracePt t="34005" x="7256463" y="2463800"/>
          <p14:tracePt t="34069" x="7246938" y="2463800"/>
          <p14:tracePt t="34077" x="7213600" y="2498725"/>
          <p14:tracePt t="34086" x="7204075" y="2541588"/>
          <p14:tracePt t="34094" x="7170738" y="2574925"/>
          <p14:tracePt t="34103" x="7170738" y="2600325"/>
          <p14:tracePt t="34125" x="7162800" y="2608263"/>
          <p14:tracePt t="34189" x="7112000" y="2668588"/>
          <p14:tracePt t="34197" x="7102475" y="2686050"/>
          <p14:tracePt t="34212" x="7085013" y="2693988"/>
          <p14:tracePt t="34221" x="7085013" y="2711450"/>
          <p14:tracePt t="34228" x="7077075" y="2736850"/>
          <p14:tracePt t="34284" x="7059613" y="2744788"/>
          <p14:tracePt t="34292" x="7034213" y="2762250"/>
          <p14:tracePt t="34302" x="7008813" y="2787650"/>
          <p14:tracePt t="34308" x="6992938" y="2805113"/>
          <p14:tracePt t="34317" x="6967538" y="2830513"/>
          <p14:tracePt t="34324" x="6958013" y="2830513"/>
          <p14:tracePt t="34332" x="6915150" y="2846388"/>
          <p14:tracePt t="34340" x="6899275" y="2855913"/>
          <p14:tracePt t="34348" x="6848475" y="2871788"/>
          <p14:tracePt t="34356" x="6813550" y="2881313"/>
          <p14:tracePt t="34364" x="6754813" y="2881313"/>
          <p14:tracePt t="34372" x="6686550" y="2881313"/>
          <p14:tracePt t="34380" x="6643688" y="2897188"/>
          <p14:tracePt t="34389" x="6610350" y="2897188"/>
          <p14:tracePt t="34396" x="6600825" y="2897188"/>
          <p14:tracePt t="34428" x="6559550" y="2932113"/>
          <p14:tracePt t="34436" x="6550025" y="2940050"/>
          <p14:tracePt t="34444" x="6534150" y="2940050"/>
          <p14:tracePt t="34452" x="6491288" y="2957513"/>
          <p14:tracePt t="34460" x="6483350" y="2965450"/>
          <p14:tracePt t="34468" x="6456363" y="2982913"/>
          <p14:tracePt t="34476" x="6440488" y="2990850"/>
          <p14:tracePt t="34485" x="6430963" y="2990850"/>
          <p14:tracePt t="34492" x="6423025" y="2990850"/>
          <p14:tracePt t="34501" x="6405563" y="3008313"/>
          <p14:tracePt t="34508" x="6354763" y="3008313"/>
          <p14:tracePt t="34517" x="6338888" y="3016250"/>
          <p14:tracePt t="34524" x="6329363" y="3025775"/>
          <p14:tracePt t="34533" x="6303963" y="3025775"/>
          <p14:tracePt t="34581" x="6270625" y="3059113"/>
          <p14:tracePt t="34589" x="6261100" y="3067050"/>
          <p14:tracePt t="34596" x="6235700" y="3084513"/>
          <p14:tracePt t="34605" x="6219825" y="3094038"/>
          <p14:tracePt t="34613" x="6194425" y="3127375"/>
          <p14:tracePt t="34621" x="6167438" y="3135313"/>
          <p14:tracePt t="34790" x="6194425" y="3135313"/>
          <p14:tracePt t="34797" x="6219825" y="3135313"/>
          <p14:tracePt t="34806" x="6270625" y="3135313"/>
          <p14:tracePt t="34812" x="6296025" y="3135313"/>
          <p14:tracePt t="34820" x="6338888" y="3127375"/>
          <p14:tracePt t="34828" x="6354763" y="3119438"/>
          <p14:tracePt t="34836" x="6380163" y="3101975"/>
          <p14:tracePt t="34844" x="6423025" y="3101975"/>
          <p14:tracePt t="34852" x="6491288" y="3051175"/>
          <p14:tracePt t="34860" x="6542088" y="3016250"/>
          <p14:tracePt t="34868" x="6610350" y="3008313"/>
          <p14:tracePt t="34876" x="6653213" y="2974975"/>
          <p14:tracePt t="34884" x="6719888" y="2922588"/>
          <p14:tracePt t="34892" x="6754813" y="2922588"/>
          <p14:tracePt t="34901" x="6780213" y="2889250"/>
          <p14:tracePt t="34908" x="6797675" y="2881313"/>
          <p14:tracePt t="34916" x="6805613" y="2881313"/>
          <p14:tracePt t="34924" x="6831013" y="2863850"/>
          <p14:tracePt t="34932" x="6848475" y="2855913"/>
          <p14:tracePt t="34940" x="6907213" y="2820988"/>
          <p14:tracePt t="34948" x="6915150" y="2813050"/>
          <p14:tracePt t="34964" x="6958013" y="2787650"/>
          <p14:tracePt t="34972" x="6992938" y="2752725"/>
          <p14:tracePt t="34980" x="7000875" y="2744788"/>
          <p14:tracePt t="34988" x="7026275" y="2701925"/>
          <p14:tracePt t="34996" x="7043738" y="2668588"/>
          <p14:tracePt t="35005" x="7059613" y="2643188"/>
          <p14:tracePt t="35012" x="7069138" y="2608263"/>
          <p14:tracePt t="35020" x="7085013" y="2582863"/>
          <p14:tracePt t="35028" x="7119938" y="2549525"/>
          <p14:tracePt t="35036" x="7127875" y="2506663"/>
          <p14:tracePt t="35052" x="7178675" y="2473325"/>
          <p14:tracePt t="35060" x="7178675" y="2463800"/>
          <p14:tracePt t="35067" x="7196138" y="2438400"/>
          <p14:tracePt t="35076" x="7204075" y="2422525"/>
          <p14:tracePt t="35084" x="7204075" y="2413000"/>
          <p14:tracePt t="35092" x="7204075" y="2397125"/>
          <p14:tracePt t="35101" x="7213600" y="2387600"/>
          <p14:tracePt t="35108" x="7213600" y="2371725"/>
          <p14:tracePt t="35117" x="7246938" y="2344738"/>
          <p14:tracePt t="35124" x="7256463" y="2319338"/>
          <p14:tracePt t="35132" x="7256463" y="2278063"/>
          <p14:tracePt t="35140" x="7256463" y="2243138"/>
          <p14:tracePt t="35148" x="7272338" y="2200275"/>
          <p14:tracePt t="35156" x="7272338" y="2149475"/>
          <p14:tracePt t="35164" x="7289800" y="2108200"/>
          <p14:tracePt t="35172" x="7289800" y="2082800"/>
          <p14:tracePt t="35180" x="7323138" y="1989138"/>
          <p14:tracePt t="35188" x="7340600" y="1979613"/>
          <p14:tracePt t="35196" x="7340600" y="1954213"/>
          <p14:tracePt t="35205" x="7373938" y="1885950"/>
          <p14:tracePt t="35212" x="7373938" y="1870075"/>
          <p14:tracePt t="35220" x="7383463" y="1835150"/>
          <p14:tracePt t="35228" x="7400925" y="1801813"/>
          <p14:tracePt t="35236" x="7400925" y="1793875"/>
          <p14:tracePt t="35244" x="7416800" y="1751013"/>
          <p14:tracePt t="35252" x="7416800" y="1725613"/>
          <p14:tracePt t="35260" x="7416800" y="1690688"/>
          <p14:tracePt t="35267" x="7416800" y="1649413"/>
          <p14:tracePt t="35276" x="7416800" y="1606550"/>
          <p14:tracePt t="35284" x="7416800" y="1555750"/>
          <p14:tracePt t="35292" x="7416800" y="1512888"/>
          <p14:tracePt t="35301" x="7416800" y="1452563"/>
          <p14:tracePt t="35308" x="7416800" y="1401763"/>
          <p14:tracePt t="35317" x="7416800" y="1360488"/>
          <p14:tracePt t="35324" x="7416800" y="1333500"/>
          <p14:tracePt t="35332" x="7416800" y="1282700"/>
          <p14:tracePt t="35340" x="7408863" y="1241425"/>
          <p14:tracePt t="35348" x="7408863" y="1223963"/>
          <p14:tracePt t="35356" x="7391400" y="1198563"/>
          <p14:tracePt t="35364" x="7373938" y="1155700"/>
          <p14:tracePt t="35372" x="7373938" y="1138238"/>
          <p14:tracePt t="35380" x="7373938" y="1130300"/>
          <p14:tracePt t="35388" x="7366000" y="1122363"/>
          <p14:tracePt t="35428" x="7340600" y="1087438"/>
          <p14:tracePt t="35436" x="7323138" y="1079500"/>
          <p14:tracePt t="35445" x="7323138" y="1062038"/>
          <p14:tracePt t="35453" x="7323138" y="1054100"/>
          <p14:tracePt t="35460" x="7315200" y="1028700"/>
          <p14:tracePt t="35468" x="7297738" y="1003300"/>
          <p14:tracePt t="35702" x="7297738" y="1019175"/>
          <p14:tracePt t="35710" x="7297738" y="1044575"/>
          <p14:tracePt t="35721" x="7307263" y="1087438"/>
          <p14:tracePt t="35728" x="7307263" y="1104900"/>
          <p14:tracePt t="35732" x="7332663" y="1163638"/>
          <p14:tracePt t="35740" x="7332663" y="1173163"/>
          <p14:tracePt t="35748" x="7348538" y="1216025"/>
          <p14:tracePt t="35756" x="7348538" y="1241425"/>
          <p14:tracePt t="35764" x="7348538" y="1308100"/>
          <p14:tracePt t="35772" x="7348538" y="1368425"/>
          <p14:tracePt t="35780" x="7348538" y="1436688"/>
          <p14:tracePt t="35789" x="7348538" y="1477963"/>
          <p14:tracePt t="35796" x="7348538" y="1520825"/>
          <p14:tracePt t="35805" x="7348538" y="1589088"/>
          <p14:tracePt t="35812" x="7340600" y="1631950"/>
          <p14:tracePt t="35821" x="7340600" y="1682750"/>
          <p14:tracePt t="35828" x="7340600" y="1708150"/>
          <p14:tracePt t="35836" x="7340600" y="1751013"/>
          <p14:tracePt t="35844" x="7340600" y="1776413"/>
          <p14:tracePt t="35852" x="7340600" y="1844675"/>
          <p14:tracePt t="35860" x="7340600" y="1903413"/>
          <p14:tracePt t="35868" x="7340600" y="1954213"/>
          <p14:tracePt t="35876" x="7340600" y="2014538"/>
          <p14:tracePt t="35885" x="7340600" y="2082800"/>
          <p14:tracePt t="35903" x="7340600" y="2227263"/>
          <p14:tracePt t="35908" x="7307263" y="2336800"/>
          <p14:tracePt t="35918" x="7289800" y="2430463"/>
          <p14:tracePt t="35924" x="7196138" y="2608263"/>
          <p14:tracePt t="35932" x="7112000" y="2770188"/>
          <p14:tracePt t="35940" x="7051675" y="2863850"/>
          <p14:tracePt t="35948" x="7018338" y="2897188"/>
          <p14:tracePt t="35965" x="7008813" y="2906713"/>
          <p14:tracePt t="35988" x="6992938" y="2932113"/>
          <p14:tracePt t="36020" x="6983413" y="2949575"/>
          <p14:tracePt t="36028" x="6958013" y="2957513"/>
          <p14:tracePt t="36036" x="6907213" y="2990850"/>
          <p14:tracePt t="36044" x="6838950" y="3025775"/>
          <p14:tracePt t="36052" x="6745288" y="3041650"/>
          <p14:tracePt t="36060" x="6592888" y="3109913"/>
          <p14:tracePt t="36068" x="6508750" y="3109913"/>
          <p14:tracePt t="36076" x="6415088" y="3127375"/>
          <p14:tracePt t="36085" x="6389688" y="3127375"/>
          <p14:tracePt t="36092" x="6346825" y="3127375"/>
          <p14:tracePt t="36124" x="6329363" y="3127375"/>
          <p14:tracePt t="36132" x="6321425" y="3135313"/>
          <p14:tracePt t="36148" x="6286500" y="3178175"/>
          <p14:tracePt t="36156" x="6261100" y="3195638"/>
          <p14:tracePt t="36164" x="6235700" y="3211513"/>
          <p14:tracePt t="36172" x="6184900" y="3211513"/>
          <p14:tracePt t="36180" x="6126163" y="3211513"/>
          <p14:tracePt t="36188" x="6057900" y="3246438"/>
          <p14:tracePt t="36196" x="6007100" y="3246438"/>
          <p14:tracePt t="36205" x="5964238" y="3246438"/>
          <p14:tracePt t="36212" x="5938838" y="3246438"/>
          <p14:tracePt t="36220" x="5913438" y="3246438"/>
          <p14:tracePt t="36430" x="5895975" y="3254375"/>
          <p14:tracePt t="36438" x="5905500" y="3254375"/>
          <p14:tracePt t="36444" x="5946775" y="3254375"/>
          <p14:tracePt t="36452" x="5972175" y="3254375"/>
          <p14:tracePt t="36460" x="6015038" y="3254375"/>
          <p14:tracePt t="36467" x="6057900" y="3254375"/>
          <p14:tracePt t="36476" x="6108700" y="3246438"/>
          <p14:tracePt t="36484" x="6194425" y="3228975"/>
          <p14:tracePt t="36492" x="6227763" y="3221038"/>
          <p14:tracePt t="36501" x="6286500" y="3203575"/>
          <p14:tracePt t="36508" x="6364288" y="3144838"/>
          <p14:tracePt t="36517" x="6372225" y="3135313"/>
          <p14:tracePt t="36524" x="6430963" y="3119438"/>
          <p14:tracePt t="36532" x="6483350" y="3067050"/>
          <p14:tracePt t="36540" x="6508750" y="3059113"/>
          <p14:tracePt t="36548" x="6575425" y="3041650"/>
          <p14:tracePt t="36556" x="6626225" y="2990850"/>
          <p14:tracePt t="36564" x="6745288" y="2949575"/>
          <p14:tracePt t="36572" x="6813550" y="2914650"/>
          <p14:tracePt t="36580" x="6915150" y="2871788"/>
          <p14:tracePt t="36588" x="7034213" y="2813050"/>
          <p14:tracePt t="36596" x="7085013" y="2778125"/>
          <p14:tracePt t="36605" x="7137400" y="2770188"/>
          <p14:tracePt t="36613" x="7178675" y="2719388"/>
          <p14:tracePt t="36621" x="7229475" y="2668588"/>
          <p14:tracePt t="36628" x="7264400" y="2633663"/>
          <p14:tracePt t="36636" x="7272338" y="2625725"/>
          <p14:tracePt t="36644" x="7281863" y="2625725"/>
          <p14:tracePt t="36652" x="7315200" y="2600325"/>
          <p14:tracePt t="36660" x="7323138" y="2566988"/>
          <p14:tracePt t="36668" x="7340600" y="2557463"/>
          <p14:tracePt t="36676" x="7348538" y="2549525"/>
          <p14:tracePt t="36684" x="7373938" y="2532063"/>
          <p14:tracePt t="36692" x="7391400" y="2524125"/>
          <p14:tracePt t="36701" x="7400925" y="2489200"/>
          <p14:tracePt t="36708" x="7434263" y="2463800"/>
          <p14:tracePt t="36717" x="7467600" y="2413000"/>
          <p14:tracePt t="36724" x="7477125" y="2387600"/>
          <p14:tracePt t="36732" x="7493000" y="2336800"/>
          <p14:tracePt t="36740" x="7527925" y="2293938"/>
          <p14:tracePt t="36748" x="7545388" y="2243138"/>
          <p14:tracePt t="36756" x="7545388" y="2217738"/>
          <p14:tracePt t="36764" x="7545388" y="2159000"/>
          <p14:tracePt t="36772" x="7545388" y="2124075"/>
          <p14:tracePt t="36780" x="7545388" y="2082800"/>
          <p14:tracePt t="36788" x="7545388" y="2039938"/>
          <p14:tracePt t="36796" x="7545388" y="1971675"/>
          <p14:tracePt t="36804" x="7545388" y="1911350"/>
          <p14:tracePt t="36812" x="7545388" y="1885950"/>
          <p14:tracePt t="36820" x="7510463" y="1766888"/>
          <p14:tracePt t="36828" x="7493000" y="1708150"/>
          <p14:tracePt t="36836" x="7493000" y="1657350"/>
          <p14:tracePt t="36844" x="7459663" y="1589088"/>
          <p14:tracePt t="36852" x="7459663" y="1546225"/>
          <p14:tracePt t="36860" x="7426325" y="1452563"/>
          <p14:tracePt t="36868" x="7416800" y="1427163"/>
          <p14:tracePt t="36876" x="7391400" y="1343025"/>
          <p14:tracePt t="36884" x="7383463" y="1308100"/>
          <p14:tracePt t="36892" x="7366000" y="1249363"/>
          <p14:tracePt t="36902" x="7332663" y="1216025"/>
          <p14:tracePt t="36908" x="7297738" y="1147763"/>
          <p14:tracePt t="36918" x="7272338" y="1122363"/>
          <p14:tracePt t="36924" x="7239000" y="1069975"/>
          <p14:tracePt t="36932" x="7204075" y="1036638"/>
          <p14:tracePt t="36940" x="7162800" y="993775"/>
          <p14:tracePt t="36948" x="7145338" y="977900"/>
          <p14:tracePt t="36956" x="7119938" y="977900"/>
          <p14:tracePt t="36964" x="7112000" y="968375"/>
          <p14:tracePt t="37037" x="7094538" y="968375"/>
          <p14:tracePt t="37054" x="7069138" y="968375"/>
          <p14:tracePt t="37063" x="7043738" y="935038"/>
          <p14:tracePt t="37076" x="7026275" y="935038"/>
          <p14:tracePt t="37084" x="7000875" y="935038"/>
          <p14:tracePt t="37092" x="6975475" y="925513"/>
          <p14:tracePt t="37182" x="6967538" y="925513"/>
          <p14:tracePt t="37190" x="6924675" y="925513"/>
          <p14:tracePt t="37197" x="6899275" y="925513"/>
          <p14:tracePt t="37206" x="6848475" y="925513"/>
          <p14:tracePt t="37212" x="6838950" y="925513"/>
          <p14:tracePt t="37220" x="6797675" y="925513"/>
          <p14:tracePt t="37236" x="6770688" y="925513"/>
          <p14:tracePt t="37244" x="6754813" y="925513"/>
          <p14:tracePt t="37252" x="6711950" y="925513"/>
          <p14:tracePt t="37268" x="6686550" y="925513"/>
          <p14:tracePt t="37276" x="6643688" y="925513"/>
          <p14:tracePt t="37284" x="6618288" y="942975"/>
          <p14:tracePt t="37292" x="6567488" y="960438"/>
          <p14:tracePt t="37301" x="6559550" y="960438"/>
          <p14:tracePt t="37308" x="6516688" y="960438"/>
          <p14:tracePt t="37317" x="6483350" y="968375"/>
          <p14:tracePt t="37324" x="6440488" y="1003300"/>
          <p14:tracePt t="37332" x="6389688" y="1019175"/>
          <p14:tracePt t="37340" x="6329363" y="1036638"/>
          <p14:tracePt t="37348" x="6261100" y="1054100"/>
          <p14:tracePt t="37356" x="6194425" y="1087438"/>
          <p14:tracePt t="37364" x="6176963" y="1096963"/>
          <p14:tracePt t="37372" x="6151563" y="1112838"/>
          <p14:tracePt t="37380" x="6108700" y="1130300"/>
          <p14:tracePt t="37388" x="6057900" y="1147763"/>
          <p14:tracePt t="37396" x="6032500" y="1155700"/>
          <p14:tracePt t="37405" x="6015038" y="1173163"/>
          <p14:tracePt t="37412" x="6007100" y="1181100"/>
          <p14:tracePt t="37428" x="5981700" y="1181100"/>
          <p14:tracePt t="37436" x="5930900" y="1216025"/>
          <p14:tracePt t="37444" x="5921375" y="1223963"/>
          <p14:tracePt t="37452" x="5880100" y="1257300"/>
          <p14:tracePt t="37460" x="5845175" y="1300163"/>
          <p14:tracePt t="37468" x="5802313" y="1333500"/>
          <p14:tracePt t="37476" x="5786438" y="1343025"/>
          <p14:tracePt t="37484" x="5776913" y="1360488"/>
          <p14:tracePt t="37567" x="5743575" y="1385888"/>
          <p14:tracePt t="37574" x="5735638" y="1393825"/>
          <p14:tracePt t="37582" x="5718175" y="1452563"/>
          <p14:tracePt t="37589" x="5718175" y="1495425"/>
          <p14:tracePt t="37596" x="5708650" y="1530350"/>
          <p14:tracePt t="37604" x="5649913" y="1597025"/>
          <p14:tracePt t="37612" x="5641975" y="1665288"/>
          <p14:tracePt t="37620" x="5599113" y="1733550"/>
          <p14:tracePt t="37628" x="5573713" y="1766888"/>
          <p14:tracePt t="37636" x="5573713" y="1776413"/>
          <p14:tracePt t="37644" x="5556250" y="1793875"/>
          <p14:tracePt t="37709" x="5556250" y="1844675"/>
          <p14:tracePt t="37718" x="5548313" y="1911350"/>
          <p14:tracePt t="37733" x="5513388" y="1954213"/>
          <p14:tracePt t="37742" x="5497513" y="2005013"/>
          <p14:tracePt t="37749" x="5497513" y="2065338"/>
          <p14:tracePt t="37757" x="5480050" y="2133600"/>
          <p14:tracePt t="37764" x="5462588" y="2159000"/>
          <p14:tracePt t="37772" x="5446713" y="2227263"/>
          <p14:tracePt t="37780" x="5437188" y="2235200"/>
          <p14:tracePt t="37789" x="5421313" y="2293938"/>
          <p14:tracePt t="37796" x="5421313" y="2319338"/>
          <p14:tracePt t="37805" x="5403850" y="2387600"/>
          <p14:tracePt t="37812" x="5403850" y="2430463"/>
          <p14:tracePt t="37821" x="5394325" y="2463800"/>
          <p14:tracePt t="37828" x="5394325" y="2524125"/>
          <p14:tracePt t="37837" x="5394325" y="2549525"/>
          <p14:tracePt t="37844" x="5394325" y="2617788"/>
          <p14:tracePt t="37852" x="5394325" y="2660650"/>
          <p14:tracePt t="37860" x="5394325" y="2693988"/>
          <p14:tracePt t="37868" x="5394325" y="2701925"/>
          <p14:tracePt t="37876" x="5394325" y="2727325"/>
          <p14:tracePt t="37885" x="5394325" y="2736850"/>
          <p14:tracePt t="37902" x="5394325" y="2762250"/>
          <p14:tracePt t="37908" x="5394325" y="2787650"/>
          <p14:tracePt t="37919" x="5394325" y="2805113"/>
          <p14:tracePt t="37925" x="5394325" y="2830513"/>
          <p14:tracePt t="37933" x="5403850" y="2871788"/>
          <p14:tracePt t="37940" x="5437188" y="2940050"/>
          <p14:tracePt t="37949" x="5446713" y="2990850"/>
          <p14:tracePt t="37956" x="5462588" y="3033713"/>
          <p14:tracePt t="37964" x="5480050" y="3067050"/>
          <p14:tracePt t="37973" x="5497513" y="3109913"/>
          <p14:tracePt t="37980" x="5505450" y="3109913"/>
          <p14:tracePt t="37989" x="5522913" y="3119438"/>
          <p14:tracePt t="38021" x="5530850" y="3119438"/>
          <p14:tracePt t="38028" x="5573713" y="3135313"/>
          <p14:tracePt t="38036" x="5616575" y="3152775"/>
          <p14:tracePt t="38045" x="5632450" y="3152775"/>
          <p14:tracePt t="38053" x="5657850" y="3178175"/>
          <p14:tracePt t="38060" x="5667375" y="3195638"/>
          <p14:tracePt t="38068" x="5726113" y="3203575"/>
          <p14:tracePt t="38076" x="5743575" y="3203575"/>
          <p14:tracePt t="38085" x="5776913" y="3203575"/>
          <p14:tracePt t="38092" x="5845175" y="3203575"/>
          <p14:tracePt t="38101" x="5888038" y="3203575"/>
          <p14:tracePt t="38108" x="5972175" y="3203575"/>
          <p14:tracePt t="38118" x="6057900" y="3203575"/>
          <p14:tracePt t="38124" x="6176963" y="3203575"/>
          <p14:tracePt t="38133" x="6270625" y="3195638"/>
          <p14:tracePt t="38140" x="6338888" y="3178175"/>
          <p14:tracePt t="38148" x="6380163" y="3144838"/>
          <p14:tracePt t="38156" x="6465888" y="3127375"/>
          <p14:tracePt t="38165" x="6499225" y="3101975"/>
          <p14:tracePt t="38172" x="6550025" y="3067050"/>
          <p14:tracePt t="38180" x="6575425" y="3051175"/>
          <p14:tracePt t="38190" x="6626225" y="3008313"/>
          <p14:tracePt t="38196" x="6635750" y="2990850"/>
          <p14:tracePt t="38205" x="6678613" y="2949575"/>
          <p14:tracePt t="38212" x="6711950" y="2922588"/>
          <p14:tracePt t="38221" x="6729413" y="2889250"/>
          <p14:tracePt t="38228" x="6754813" y="2846388"/>
          <p14:tracePt t="38237" x="6788150" y="2813050"/>
          <p14:tracePt t="38244" x="6805613" y="2762250"/>
          <p14:tracePt t="38253" x="6838950" y="2701925"/>
          <p14:tracePt t="38260" x="6864350" y="2668588"/>
          <p14:tracePt t="38268" x="6899275" y="2617788"/>
          <p14:tracePt t="38276" x="6915150" y="2592388"/>
          <p14:tracePt t="38284" x="6942138" y="2557463"/>
          <p14:tracePt t="38292" x="6958013" y="2532063"/>
          <p14:tracePt t="38301" x="6975475" y="2481263"/>
          <p14:tracePt t="38308" x="7000875" y="2455863"/>
          <p14:tracePt t="38317" x="7018338" y="2422525"/>
          <p14:tracePt t="38324" x="7018338" y="2413000"/>
          <p14:tracePt t="38332" x="7043738" y="2371725"/>
          <p14:tracePt t="38340" x="7043738" y="2362200"/>
          <p14:tracePt t="38348" x="7043738" y="2344738"/>
          <p14:tracePt t="38356" x="7077075" y="2303463"/>
          <p14:tracePt t="38364" x="7077075" y="2293938"/>
          <p14:tracePt t="38372" x="7077075" y="2268538"/>
          <p14:tracePt t="38380" x="7085013" y="2217738"/>
          <p14:tracePt t="38388" x="7102475" y="2174875"/>
          <p14:tracePt t="38396" x="7119938" y="2166938"/>
          <p14:tracePt t="38404" x="7119938" y="2149475"/>
          <p14:tracePt t="38412" x="7119938" y="2141538"/>
          <p14:tracePt t="38421" x="7145338" y="2108200"/>
          <p14:tracePt t="38478" x="7162800" y="2065338"/>
          <p14:tracePt t="38487" x="7162800" y="2039938"/>
          <p14:tracePt t="38495" x="7178675" y="1989138"/>
          <p14:tracePt t="38504" x="7178675" y="1963738"/>
          <p14:tracePt t="38510" x="7178675" y="1920875"/>
          <p14:tracePt t="38521" x="7188200" y="1885950"/>
          <p14:tracePt t="38526" x="7221538" y="1844675"/>
          <p14:tracePt t="38534" x="7221538" y="1819275"/>
          <p14:tracePt t="38542" x="7239000" y="1784350"/>
          <p14:tracePt t="38548" x="7239000" y="1758950"/>
          <p14:tracePt t="38556" x="7246938" y="1741488"/>
          <p14:tracePt t="38564" x="7246938" y="1716088"/>
          <p14:tracePt t="38572" x="7246938" y="1690688"/>
          <p14:tracePt t="38580" x="7246938" y="1682750"/>
          <p14:tracePt t="38589" x="7246938" y="1639888"/>
          <p14:tracePt t="38596" x="7246938" y="1614488"/>
          <p14:tracePt t="38604" x="7246938" y="1563688"/>
          <p14:tracePt t="38612" x="7221538" y="1520825"/>
          <p14:tracePt t="38621" x="7213600" y="1487488"/>
          <p14:tracePt t="38628" x="7178675" y="1444625"/>
          <p14:tracePt t="38636" x="7145338" y="1393825"/>
          <p14:tracePt t="38644" x="7137400" y="1385888"/>
          <p14:tracePt t="38652" x="7119938" y="1343025"/>
          <p14:tracePt t="38660" x="7112000" y="1333500"/>
          <p14:tracePt t="38668" x="7112000" y="1317625"/>
          <p14:tracePt t="38676" x="7094538" y="1308100"/>
          <p14:tracePt t="38684" x="7085013" y="1292225"/>
          <p14:tracePt t="38708" x="7059613" y="1266825"/>
          <p14:tracePt t="38718" x="7043738" y="1257300"/>
          <p14:tracePt t="38724" x="7034213" y="1257300"/>
          <p14:tracePt t="38733" x="7008813" y="1241425"/>
          <p14:tracePt t="38740" x="6975475" y="1241425"/>
          <p14:tracePt t="38748" x="6932613" y="1206500"/>
          <p14:tracePt t="38756" x="6881813" y="1189038"/>
          <p14:tracePt t="38764" x="6838950" y="1181100"/>
          <p14:tracePt t="38772" x="6770688" y="1163638"/>
          <p14:tracePt t="38780" x="6686550" y="1163638"/>
          <p14:tracePt t="38788" x="6635750" y="1130300"/>
          <p14:tracePt t="38796" x="6610350" y="1112838"/>
          <p14:tracePt t="38804" x="6542088" y="1112838"/>
          <p14:tracePt t="38812" x="6516688" y="1112838"/>
          <p14:tracePt t="38821" x="6473825" y="1112838"/>
          <p14:tracePt t="38828" x="6448425" y="1112838"/>
          <p14:tracePt t="38836" x="6380163" y="1112838"/>
          <p14:tracePt t="38844" x="6338888" y="1112838"/>
          <p14:tracePt t="38852" x="6321425" y="1112838"/>
          <p14:tracePt t="38860" x="6296025" y="1122363"/>
          <p14:tracePt t="38868" x="6270625" y="1138238"/>
          <p14:tracePt t="38885" x="6176963" y="1138238"/>
          <p14:tracePt t="38892" x="6151563" y="1147763"/>
          <p14:tracePt t="38901" x="6100763" y="1163638"/>
          <p14:tracePt t="38908" x="6075363" y="1163638"/>
          <p14:tracePt t="38918" x="6007100" y="1198563"/>
          <p14:tracePt t="38924" x="5964238" y="1216025"/>
          <p14:tracePt t="38933" x="5930900" y="1231900"/>
          <p14:tracePt t="38940" x="5888038" y="1241425"/>
          <p14:tracePt t="38948" x="5837238" y="1292225"/>
          <p14:tracePt t="38956" x="5761038" y="1368425"/>
          <p14:tracePt t="38964" x="5726113" y="1401763"/>
          <p14:tracePt t="38972" x="5683250" y="1452563"/>
          <p14:tracePt t="38980" x="5667375" y="1477963"/>
          <p14:tracePt t="38988" x="5616575" y="1530350"/>
          <p14:tracePt t="39012" x="5607050" y="1538288"/>
          <p14:tracePt t="39020" x="5607050" y="1555750"/>
          <p14:tracePt t="39036" x="5591175" y="1581150"/>
          <p14:tracePt t="39052" x="5591175" y="1589088"/>
          <p14:tracePt t="39060" x="5591175" y="1614488"/>
          <p14:tracePt t="39068" x="5591175" y="1682750"/>
          <p14:tracePt t="39076" x="5591175" y="1725613"/>
          <p14:tracePt t="39084" x="5591175" y="1751013"/>
          <p14:tracePt t="39092" x="5573713" y="1819275"/>
          <p14:tracePt t="39101" x="5573713" y="1878013"/>
          <p14:tracePt t="39108" x="5573713" y="1928813"/>
          <p14:tracePt t="39118" x="5573713" y="1989138"/>
          <p14:tracePt t="39124" x="5548313" y="2022475"/>
          <p14:tracePt t="39133" x="5548313" y="2047875"/>
          <p14:tracePt t="39140" x="5548313" y="2108200"/>
          <p14:tracePt t="39148" x="5548313" y="2159000"/>
          <p14:tracePt t="39156" x="5556250" y="2200275"/>
          <p14:tracePt t="39164" x="5556250" y="2227263"/>
          <p14:tracePt t="39172" x="5565775" y="2278063"/>
          <p14:tracePt t="39180" x="5581650" y="2319338"/>
          <p14:tracePt t="39189" x="5581650" y="2336800"/>
          <p14:tracePt t="39196" x="5581650" y="2362200"/>
          <p14:tracePt t="39205" x="5616575" y="2405063"/>
          <p14:tracePt t="39212" x="5616575" y="2438400"/>
          <p14:tracePt t="39221" x="5624513" y="2447925"/>
          <p14:tracePt t="39228" x="5624513" y="2489200"/>
          <p14:tracePt t="39236" x="5641975" y="2557463"/>
          <p14:tracePt t="39244" x="5641975" y="2582863"/>
          <p14:tracePt t="39252" x="5657850" y="2592388"/>
          <p14:tracePt t="39260" x="5683250" y="2651125"/>
          <p14:tracePt t="39268" x="5683250" y="2668588"/>
          <p14:tracePt t="39276" x="5700713" y="2701925"/>
          <p14:tracePt t="39284" x="5708650" y="2719388"/>
          <p14:tracePt t="39292" x="5726113" y="2762250"/>
          <p14:tracePt t="39301" x="5751513" y="2787650"/>
          <p14:tracePt t="39308" x="5768975" y="2805113"/>
          <p14:tracePt t="39317" x="5776913" y="2830513"/>
          <p14:tracePt t="39324" x="5776913" y="2838450"/>
          <p14:tracePt t="39332" x="5794375" y="2855913"/>
          <p14:tracePt t="39340" x="5802313" y="2863850"/>
          <p14:tracePt t="39348" x="5819775" y="2881313"/>
          <p14:tracePt t="39356" x="5862638" y="2922588"/>
          <p14:tracePt t="39363" x="5870575" y="2949575"/>
          <p14:tracePt t="39371" x="5888038" y="2949575"/>
          <p14:tracePt t="39379" x="5913438" y="2974975"/>
          <p14:tracePt t="39395" x="5938838" y="2990850"/>
          <p14:tracePt t="39403" x="5956300" y="2990850"/>
          <p14:tracePt t="39411" x="5981700" y="3000375"/>
          <p14:tracePt t="39420" x="6007100" y="3000375"/>
          <p14:tracePt t="39428" x="6040438" y="3016250"/>
          <p14:tracePt t="39436" x="6083300" y="3016250"/>
          <p14:tracePt t="39444" x="6116638" y="3051175"/>
          <p14:tracePt t="39452" x="6126163" y="3051175"/>
          <p14:tracePt t="39460" x="6167438" y="3051175"/>
          <p14:tracePt t="39467" x="6210300" y="3041650"/>
          <p14:tracePt t="39476" x="6235700" y="3041650"/>
          <p14:tracePt t="39484" x="6270625" y="3025775"/>
          <p14:tracePt t="39492" x="6329363" y="3025775"/>
          <p14:tracePt t="39500" x="6423025" y="2974975"/>
          <p14:tracePt t="39508" x="6491288" y="2957513"/>
          <p14:tracePt t="39516" x="6516688" y="2957513"/>
          <p14:tracePt t="39524" x="6584950" y="2922588"/>
          <p14:tracePt t="39532" x="6653213" y="2889250"/>
          <p14:tracePt t="39540" x="6729413" y="2855913"/>
          <p14:tracePt t="39548" x="6805613" y="2770188"/>
          <p14:tracePt t="39556" x="6848475" y="2762250"/>
          <p14:tracePt t="39564" x="6915150" y="2744788"/>
          <p14:tracePt t="39572" x="6967538" y="2693988"/>
          <p14:tracePt t="39580" x="7008813" y="2660650"/>
          <p14:tracePt t="39588" x="7026275" y="2633663"/>
          <p14:tracePt t="39596" x="7069138" y="2617788"/>
          <p14:tracePt t="39604" x="7102475" y="2600325"/>
          <p14:tracePt t="39612" x="7127875" y="2557463"/>
          <p14:tracePt t="39620" x="7162800" y="2541588"/>
          <p14:tracePt t="39628" x="7188200" y="2524125"/>
          <p14:tracePt t="39637" x="7204075" y="2516188"/>
          <p14:tracePt t="39644" x="7246938" y="2473325"/>
          <p14:tracePt t="39652" x="7256463" y="2455863"/>
          <p14:tracePt t="39660" x="7297738" y="2430463"/>
          <p14:tracePt t="39668" x="7315200" y="2405063"/>
          <p14:tracePt t="39676" x="7332663" y="2354263"/>
          <p14:tracePt t="39683" x="7373938" y="2303463"/>
          <p14:tracePt t="39692" x="7373938" y="2278063"/>
          <p14:tracePt t="39700" x="7391400" y="2268538"/>
          <p14:tracePt t="39708" x="7400925" y="2209800"/>
          <p14:tracePt t="39716" x="7434263" y="2159000"/>
          <p14:tracePt t="39724" x="7434263" y="2133600"/>
          <p14:tracePt t="39732" x="7434263" y="2108200"/>
          <p14:tracePt t="39740" x="7434263" y="2047875"/>
          <p14:tracePt t="39748" x="7434263" y="1979613"/>
          <p14:tracePt t="39756" x="7434263" y="1938338"/>
          <p14:tracePt t="39764" x="7434263" y="1885950"/>
          <p14:tracePt t="39772" x="7434263" y="1827213"/>
          <p14:tracePt t="39780" x="7434263" y="1801813"/>
          <p14:tracePt t="39788" x="7426325" y="1733550"/>
          <p14:tracePt t="39796" x="7426325" y="1674813"/>
          <p14:tracePt t="39803" x="7408863" y="1622425"/>
          <p14:tracePt t="39812" x="7408863" y="1581150"/>
          <p14:tracePt t="39820" x="7408863" y="1512888"/>
          <p14:tracePt t="39828" x="7408863" y="1487488"/>
          <p14:tracePt t="39836" x="7408863" y="1444625"/>
          <p14:tracePt t="39844" x="7408863" y="1419225"/>
          <p14:tracePt t="39852" x="7408863" y="1401763"/>
          <p14:tracePt t="39860" x="7400925" y="1360488"/>
          <p14:tracePt t="39867" x="7400925" y="1350963"/>
          <p14:tracePt t="39876" x="7400925" y="1333500"/>
          <p14:tracePt t="39884" x="7400925" y="1300163"/>
          <p14:tracePt t="39892" x="7366000" y="1266825"/>
          <p14:tracePt t="39900" x="7358063" y="1241425"/>
          <p14:tracePt t="39908" x="7358063" y="1223963"/>
          <p14:tracePt t="39917" x="7340600" y="1216025"/>
          <p14:tracePt t="39924" x="7340600" y="1173163"/>
          <p14:tracePt t="39932" x="7332663" y="1163638"/>
          <p14:tracePt t="39940" x="7315200" y="1130300"/>
          <p14:tracePt t="39948" x="7307263" y="1122363"/>
          <p14:tracePt t="39964" x="7281863" y="1096963"/>
          <p14:tracePt t="39972" x="7264400" y="1079500"/>
          <p14:tracePt t="39980" x="7239000" y="1069975"/>
          <p14:tracePt t="39988" x="7229475" y="1054100"/>
          <p14:tracePt t="39996" x="7196138" y="1028700"/>
          <p14:tracePt t="40012" x="7170738" y="1011238"/>
          <p14:tracePt t="40021" x="7162800" y="1003300"/>
          <p14:tracePt t="40036" x="7119938" y="1003300"/>
          <p14:tracePt t="40044" x="7102475" y="993775"/>
          <p14:tracePt t="40060" x="7077075" y="977900"/>
          <p14:tracePt t="40068" x="7069138" y="968375"/>
          <p14:tracePt t="40076" x="7043738" y="968375"/>
          <p14:tracePt t="40084" x="6975475" y="968375"/>
          <p14:tracePt t="40092" x="6932613" y="968375"/>
          <p14:tracePt t="40101" x="6864350" y="968375"/>
          <p14:tracePt t="40108" x="6805613" y="968375"/>
          <p14:tracePt t="40117" x="6780213" y="968375"/>
          <p14:tracePt t="40135" x="6704013" y="968375"/>
          <p14:tracePt t="40140" x="6661150" y="952500"/>
          <p14:tracePt t="40148" x="6643688" y="952500"/>
          <p14:tracePt t="40156" x="6610350" y="952500"/>
          <p14:tracePt t="40164" x="6592888" y="952500"/>
          <p14:tracePt t="40180" x="6584950" y="952500"/>
          <p14:tracePt t="40188" x="6542088" y="952500"/>
          <p14:tracePt t="40196" x="6516688" y="952500"/>
          <p14:tracePt t="40205" x="6448425" y="952500"/>
          <p14:tracePt t="40212" x="6389688" y="952500"/>
          <p14:tracePt t="40221" x="6338888" y="952500"/>
          <p14:tracePt t="40228" x="6227763" y="1003300"/>
          <p14:tracePt t="40236" x="6126163" y="1062038"/>
          <p14:tracePt t="40244" x="6057900" y="1112838"/>
          <p14:tracePt t="40252" x="5981700" y="1173163"/>
          <p14:tracePt t="40260" x="5972175" y="1181100"/>
          <p14:tracePt t="40268" x="5905500" y="1223963"/>
          <p14:tracePt t="40276" x="5880100" y="1257300"/>
          <p14:tracePt t="40284" x="5827713" y="1292225"/>
          <p14:tracePt t="40292" x="5811838" y="1317625"/>
          <p14:tracePt t="40301" x="5761038" y="1385888"/>
          <p14:tracePt t="40308" x="5726113" y="1462088"/>
          <p14:tracePt t="40317" x="5667375" y="1555750"/>
          <p14:tracePt t="40324" x="5649913" y="1606550"/>
          <p14:tracePt t="40333" x="5616575" y="1690688"/>
          <p14:tracePt t="40340" x="5581650" y="1766888"/>
          <p14:tracePt t="40348" x="5565775" y="1852613"/>
          <p14:tracePt t="40356" x="5548313" y="1920875"/>
          <p14:tracePt t="40364" x="5530850" y="1989138"/>
          <p14:tracePt t="40372" x="5480050" y="2039938"/>
          <p14:tracePt t="40380" x="5480050" y="2082800"/>
          <p14:tracePt t="40388" x="5480050" y="2090738"/>
          <p14:tracePt t="40396" x="5480050" y="2108200"/>
          <p14:tracePt t="40405" x="5480050" y="2133600"/>
          <p14:tracePt t="40412" x="5480050" y="2141538"/>
          <p14:tracePt t="40421" x="5480050" y="2159000"/>
          <p14:tracePt t="40428" x="5480050" y="2166938"/>
          <p14:tracePt t="40437" x="5487988" y="2209800"/>
          <p14:tracePt t="40452" x="5497513" y="2217738"/>
          <p14:tracePt t="40461" x="5513388" y="2260600"/>
          <p14:tracePt t="40467" x="5530850" y="2328863"/>
          <p14:tracePt t="40476" x="5581650" y="2405063"/>
          <p14:tracePt t="40484" x="5624513" y="2524125"/>
          <p14:tracePt t="40492" x="5641975" y="2592388"/>
          <p14:tracePt t="40501" x="5657850" y="2617788"/>
          <p14:tracePt t="40533" x="5657850" y="2633663"/>
          <p14:tracePt t="40782" x="5708650" y="2633663"/>
          <p14:tracePt t="40790" x="5735638" y="2633663"/>
          <p14:tracePt t="40797" x="5786438" y="2633663"/>
          <p14:tracePt t="40806" x="5794375" y="2643188"/>
          <p14:tracePt t="40820" x="5794375" y="2651125"/>
          <p14:tracePt t="40836" x="5768975" y="2668588"/>
          <p14:tracePt t="40860" x="5751513" y="2668588"/>
          <p14:tracePt t="40868" x="5743575" y="2676525"/>
          <p14:tracePt t="40883" x="5726113" y="2693988"/>
          <p14:tracePt t="41829" x="5735638" y="2701925"/>
          <p14:tracePt t="41836" x="5743575" y="2719388"/>
          <p14:tracePt t="41852" x="5761038" y="2762250"/>
          <p14:tracePt t="41860" x="5761038" y="2787650"/>
          <p14:tracePt t="41868" x="5761038" y="2813050"/>
          <p14:tracePt t="41876" x="5776913" y="2838450"/>
          <p14:tracePt t="41884" x="5811838" y="2906713"/>
          <p14:tracePt t="41892" x="5819775" y="2957513"/>
          <p14:tracePt t="41900" x="5819775" y="2982913"/>
          <p14:tracePt t="41908" x="5837238" y="3008313"/>
          <p14:tracePt t="41916" x="5895975" y="3101975"/>
          <p14:tracePt t="41924" x="5905500" y="3152775"/>
          <p14:tracePt t="41932" x="5921375" y="3238500"/>
          <p14:tracePt t="41940" x="5981700" y="3314700"/>
          <p14:tracePt t="41948" x="6015038" y="3355975"/>
          <p14:tracePt t="41956" x="6065838" y="3449638"/>
          <p14:tracePt t="41964" x="6134100" y="3603625"/>
          <p14:tracePt t="41972" x="6219825" y="3756025"/>
          <p14:tracePt t="41980" x="6303963" y="3883025"/>
          <p14:tracePt t="41988" x="6397625" y="4062413"/>
          <p14:tracePt t="41996" x="6456363" y="4189413"/>
          <p14:tracePt t="42004" x="6516688" y="4291013"/>
          <p14:tracePt t="42012" x="6534150" y="4359275"/>
          <p14:tracePt t="42020" x="6534150" y="4384675"/>
          <p14:tracePt t="42028" x="6550025" y="4410075"/>
          <p14:tracePt t="42036" x="6550025" y="4435475"/>
          <p14:tracePt t="42044" x="6567488" y="4470400"/>
          <p14:tracePt t="42053" x="6575425" y="4478338"/>
          <p14:tracePt t="42060" x="6575425" y="4495800"/>
          <p14:tracePt t="42068" x="6575425" y="4503738"/>
          <p14:tracePt t="42076" x="6575425" y="4513263"/>
          <p14:tracePt t="42084" x="6575425" y="4538663"/>
          <p14:tracePt t="42092" x="6584950" y="4554538"/>
          <p14:tracePt t="42100" x="6600825" y="4564063"/>
          <p14:tracePt t="42148" x="6643688" y="4564063"/>
          <p14:tracePt t="42164" x="6686550" y="4564063"/>
          <p14:tracePt t="42172" x="6729413" y="4564063"/>
          <p14:tracePt t="42181" x="6745288" y="4564063"/>
          <p14:tracePt t="42188" x="6788150" y="4564063"/>
          <p14:tracePt t="42196" x="6813550" y="4564063"/>
          <p14:tracePt t="42205" x="6838950" y="4564063"/>
          <p14:tracePt t="42212" x="6881813" y="4564063"/>
          <p14:tracePt t="42221" x="6932613" y="4564063"/>
          <p14:tracePt t="42228" x="6958013" y="4564063"/>
          <p14:tracePt t="42236" x="7026275" y="4546600"/>
          <p14:tracePt t="42245" x="7069138" y="4546600"/>
          <p14:tracePt t="42252" x="7094538" y="4529138"/>
          <p14:tracePt t="42260" x="7145338" y="4529138"/>
          <p14:tracePt t="42268" x="7188200" y="4529138"/>
          <p14:tracePt t="42276" x="7221538" y="4513263"/>
          <p14:tracePt t="42284" x="7264400" y="4513263"/>
          <p14:tracePt t="42292" x="7289800" y="4513263"/>
          <p14:tracePt t="42301" x="7315200" y="4513263"/>
          <p14:tracePt t="42349" x="7332663" y="4503738"/>
          <p14:tracePt t="42405" x="7340600" y="4486275"/>
          <p14:tracePt t="42412" x="7358063" y="4486275"/>
          <p14:tracePt t="42428" x="7366000" y="4486275"/>
          <p14:tracePt t="42437" x="7391400" y="4478338"/>
          <p14:tracePt t="42444" x="7408863" y="4460875"/>
          <p14:tracePt t="42453" x="7408863" y="4435475"/>
          <p14:tracePt t="42460" x="7416800" y="4427538"/>
          <p14:tracePt t="42468" x="7442200" y="4410075"/>
          <p14:tracePt t="42485" x="7442200" y="4402138"/>
          <p14:tracePt t="42492" x="7459663" y="4341813"/>
          <p14:tracePt t="42508" x="7477125" y="4283075"/>
          <p14:tracePt t="42518" x="7477125" y="4265613"/>
          <p14:tracePt t="42525" x="7485063" y="4206875"/>
          <p14:tracePt t="42534" x="7502525" y="4197350"/>
          <p14:tracePt t="42540" x="7510463" y="4189413"/>
          <p14:tracePt t="42549" x="7527925" y="4146550"/>
          <p14:tracePt t="42556" x="7527925" y="4130675"/>
          <p14:tracePt t="42564" x="7535863" y="4121150"/>
          <p14:tracePt t="42662" x="7535863" y="4164013"/>
          <p14:tracePt t="42670" x="7518400" y="4197350"/>
          <p14:tracePt t="42677" x="7485063" y="4224338"/>
          <p14:tracePt t="42688" x="7477125" y="4240213"/>
          <p14:tracePt t="42693" x="7459663" y="4275138"/>
          <p14:tracePt t="42700" x="7434263" y="4291013"/>
          <p14:tracePt t="42708" x="7426325" y="4308475"/>
          <p14:tracePt t="42717" x="7391400" y="4316413"/>
          <p14:tracePt t="42724" x="7383463" y="4368800"/>
          <p14:tracePt t="42733" x="7348538" y="4368800"/>
          <p14:tracePt t="42740" x="7323138" y="4394200"/>
          <p14:tracePt t="42748" x="7307263" y="4394200"/>
          <p14:tracePt t="42756" x="7281863" y="4419600"/>
          <p14:tracePt t="42926" x="7272338" y="4435475"/>
          <p14:tracePt t="42936" x="7246938" y="4445000"/>
          <p14:tracePt t="42942" x="7196138" y="4495800"/>
          <p14:tracePt t="42950" x="7162800" y="4529138"/>
          <p14:tracePt t="42957" x="7119938" y="4572000"/>
          <p14:tracePt t="42965" x="7069138" y="4605338"/>
          <p14:tracePt t="42972" x="7034213" y="4640263"/>
          <p14:tracePt t="42980" x="6992938" y="4665663"/>
          <p14:tracePt t="42988" x="6958013" y="4699000"/>
          <p14:tracePt t="42996" x="6864350" y="4759325"/>
          <p14:tracePt t="43004" x="6805613" y="4767263"/>
          <p14:tracePt t="43012" x="6754813" y="4784725"/>
          <p14:tracePt t="43020" x="6711950" y="4818063"/>
          <p14:tracePt t="43036" x="6678613" y="4818063"/>
          <p14:tracePt t="43060" x="6669088" y="4818063"/>
          <p14:tracePt t="43076" x="6643688" y="4818063"/>
          <p14:tracePt t="43084" x="6618288" y="4818063"/>
          <p14:tracePt t="43092" x="6592888" y="4818063"/>
          <p14:tracePt t="43101" x="6542088" y="4818063"/>
          <p14:tracePt t="43108" x="6516688" y="4818063"/>
          <p14:tracePt t="43117" x="6508750" y="4818063"/>
          <p14:tracePt t="43124" x="6465888" y="4818063"/>
          <p14:tracePt t="43140" x="6448425" y="4818063"/>
          <p14:tracePt t="43148" x="6423025" y="4835525"/>
          <p14:tracePt t="43172" x="6415088" y="4860925"/>
          <p14:tracePt t="43188" x="6397625" y="4860925"/>
          <p14:tracePt t="43196" x="6389688" y="4886325"/>
          <p14:tracePt t="43204" x="6372225" y="4903788"/>
          <p14:tracePt t="43310" x="6380163" y="4911725"/>
          <p14:tracePt t="43320" x="6423025" y="4878388"/>
          <p14:tracePt t="43327" x="6465888" y="4843463"/>
          <p14:tracePt t="43334" x="6516688" y="4792663"/>
          <p14:tracePt t="43340" x="6550025" y="4767263"/>
          <p14:tracePt t="43348" x="6575425" y="4749800"/>
          <p14:tracePt t="43356" x="6592888" y="4724400"/>
          <p14:tracePt t="43364" x="6600825" y="4708525"/>
          <p14:tracePt t="43470" x="6534150" y="4733925"/>
          <p14:tracePt t="43478" x="6405563" y="4818063"/>
          <p14:tracePt t="43487" x="6303963" y="4903788"/>
          <p14:tracePt t="43495" x="6202363" y="4979988"/>
          <p14:tracePt t="43504" x="6100763" y="5064125"/>
          <p14:tracePt t="43510" x="6083300" y="5073650"/>
          <p14:tracePt t="43638" x="6100763" y="5073650"/>
          <p14:tracePt t="43646" x="6134100" y="5056188"/>
          <p14:tracePt t="43661" x="6194425" y="5056188"/>
          <p14:tracePt t="43670" x="6261100" y="5056188"/>
          <p14:tracePt t="43676" x="6303963" y="5056188"/>
          <p14:tracePt t="43684" x="6389688" y="5056188"/>
          <p14:tracePt t="43692" x="6559550" y="5056188"/>
          <p14:tracePt t="43700" x="6653213" y="5056188"/>
          <p14:tracePt t="43708" x="6737350" y="5056188"/>
          <p14:tracePt t="43717" x="6797675" y="5056188"/>
          <p14:tracePt t="43724" x="6864350" y="5064125"/>
          <p14:tracePt t="43734" x="6932613" y="5064125"/>
          <p14:tracePt t="43740" x="7018338" y="5081588"/>
          <p14:tracePt t="43748" x="7102475" y="5081588"/>
          <p14:tracePt t="43756" x="7170738" y="5081588"/>
          <p14:tracePt t="43765" x="7213600" y="5099050"/>
          <p14:tracePt t="43772" x="7229475" y="5099050"/>
          <p14:tracePt t="43780" x="7256463" y="5124450"/>
          <p14:tracePt t="43788" x="7281863" y="5124450"/>
          <p14:tracePt t="43796" x="7332663" y="5149850"/>
          <p14:tracePt t="43805" x="7373938" y="5167313"/>
          <p14:tracePt t="43812" x="7426325" y="5200650"/>
          <p14:tracePt t="43821" x="7467600" y="5235575"/>
          <p14:tracePt t="43828" x="7561263" y="5268913"/>
          <p14:tracePt t="43838" x="7629525" y="5302250"/>
          <p14:tracePt t="43844" x="7723188" y="5319713"/>
          <p14:tracePt t="43853" x="7816850" y="5337175"/>
          <p14:tracePt t="43860" x="7900988" y="5337175"/>
          <p14:tracePt t="43868" x="7926388" y="5337175"/>
          <p14:tracePt t="43876" x="7951788" y="5337175"/>
          <p14:tracePt t="43982" x="7951788" y="5370513"/>
          <p14:tracePt t="43989" x="7900988" y="5387975"/>
          <p14:tracePt t="43997" x="7842250" y="5387975"/>
          <p14:tracePt t="44006" x="7756525" y="5387975"/>
          <p14:tracePt t="44014" x="7637463" y="5405438"/>
          <p14:tracePt t="44023" x="7518400" y="5405438"/>
          <p14:tracePt t="44030" x="7297738" y="5405438"/>
          <p14:tracePt t="44037" x="7069138" y="5405438"/>
          <p14:tracePt t="44045" x="6805613" y="5319713"/>
          <p14:tracePt t="44053" x="6600825" y="5251450"/>
          <p14:tracePt t="44061" x="6483350" y="5226050"/>
          <p14:tracePt t="44068" x="6440488" y="5226050"/>
          <p14:tracePt t="44076" x="6405563" y="5218113"/>
          <p14:tracePt t="44214" x="6415088" y="5218113"/>
          <p14:tracePt t="44223" x="6456363" y="5235575"/>
          <p14:tracePt t="44230" x="6542088" y="5235575"/>
          <p14:tracePt t="44237" x="6626225" y="5235575"/>
          <p14:tracePt t="44246" x="6711950" y="5235575"/>
          <p14:tracePt t="44253" x="6805613" y="5235575"/>
          <p14:tracePt t="44261" x="6848475" y="5235575"/>
          <p14:tracePt t="44268" x="6873875" y="5235575"/>
          <p14:tracePt t="44276" x="6924675" y="5235575"/>
          <p14:tracePt t="44284" x="6932613" y="5235575"/>
          <p14:tracePt t="44407" x="6848475" y="5251450"/>
          <p14:tracePt t="44414" x="6838950" y="5268913"/>
          <p14:tracePt t="44423" x="6831013" y="5276850"/>
          <p14:tracePt t="44432" x="6797675" y="5302250"/>
          <p14:tracePt t="44439" x="6788150" y="5319713"/>
          <p14:tracePt t="44469" x="6770688" y="5327650"/>
          <p14:tracePt t="44484" x="6762750" y="5353050"/>
          <p14:tracePt t="44492" x="6762750" y="5370513"/>
          <p14:tracePt t="44499" x="6762750" y="5380038"/>
          <p14:tracePt t="44508" x="6762750" y="5405438"/>
          <p14:tracePt t="44516" x="6762750" y="5430838"/>
          <p14:tracePt t="44524" x="6780213" y="5464175"/>
          <p14:tracePt t="44533" x="6797675" y="5472113"/>
          <p14:tracePt t="44540" x="6838950" y="5472113"/>
          <p14:tracePt t="44548" x="6864350" y="5472113"/>
          <p14:tracePt t="44564" x="6873875" y="5472113"/>
          <p14:tracePt t="44572" x="6899275" y="5472113"/>
          <p14:tracePt t="44588" x="6915150" y="5472113"/>
          <p14:tracePt t="44596" x="6924675" y="5472113"/>
          <p14:tracePt t="44605" x="6950075" y="5489575"/>
          <p14:tracePt t="44612" x="7018338" y="5524500"/>
          <p14:tracePt t="44621" x="7069138" y="5557838"/>
          <p14:tracePt t="44628" x="7137400" y="5608638"/>
          <p14:tracePt t="44637" x="7213600" y="5659438"/>
          <p14:tracePt t="44644" x="7289800" y="5735638"/>
          <p14:tracePt t="44653" x="7340600" y="5813425"/>
          <p14:tracePt t="44660" x="7400925" y="5889625"/>
          <p14:tracePt t="44668" x="7434263" y="5932488"/>
          <p14:tracePt t="44676" x="7434263" y="5948363"/>
          <p14:tracePt t="44700" x="7383463" y="5957888"/>
          <p14:tracePt t="44708" x="7340600" y="5957888"/>
          <p14:tracePt t="44717" x="7272338" y="5957888"/>
          <p14:tracePt t="44724" x="7239000" y="5880100"/>
          <p14:tracePt t="44734" x="7188200" y="5838825"/>
          <p14:tracePt t="44740" x="7145338" y="5838825"/>
          <p14:tracePt t="44748" x="7112000" y="5838825"/>
          <p14:tracePt t="44894" x="7119938" y="5838825"/>
          <p14:tracePt t="44904" x="7196138" y="5838825"/>
          <p14:tracePt t="44909" x="7281863" y="5838825"/>
          <p14:tracePt t="44917" x="7307263" y="5838825"/>
          <p14:tracePt t="44940" x="7323138" y="5821363"/>
          <p14:tracePt t="44948" x="7332663" y="5821363"/>
          <p14:tracePt t="44956" x="7340600" y="5821363"/>
          <p14:tracePt t="44964" x="7358063" y="5821363"/>
          <p14:tracePt t="44972" x="7400925" y="5821363"/>
          <p14:tracePt t="44980" x="7442200" y="5821363"/>
          <p14:tracePt t="44988" x="7527925" y="5829300"/>
          <p14:tracePt t="44996" x="7629525" y="5889625"/>
          <p14:tracePt t="45004" x="7748588" y="5915025"/>
          <p14:tracePt t="45012" x="7832725" y="5915025"/>
          <p14:tracePt t="45020" x="7926388" y="5932488"/>
          <p14:tracePt t="45028" x="8045450" y="5932488"/>
          <p14:tracePt t="45036" x="8164513" y="5965825"/>
          <p14:tracePt t="45044" x="8308975" y="5991225"/>
          <p14:tracePt t="45052" x="8478838" y="5991225"/>
          <p14:tracePt t="45060" x="8683625" y="5991225"/>
          <p14:tracePt t="45068" x="8853488" y="5991225"/>
          <p14:tracePt t="45076" x="9056688" y="6034088"/>
          <p14:tracePt t="45084" x="9277350" y="6034088"/>
          <p14:tracePt t="45092" x="9396413" y="6034088"/>
          <p14:tracePt t="45100" x="9540875" y="6034088"/>
          <p14:tracePt t="45108" x="9583738" y="6034088"/>
          <p14:tracePt t="45222" x="9591675" y="6034088"/>
          <p14:tracePt t="45229" x="9591675" y="6008688"/>
          <p14:tracePt t="45236" x="9591675" y="5983288"/>
          <p14:tracePt t="45244" x="9591675" y="5932488"/>
          <p14:tracePt t="45252" x="9591675" y="5846763"/>
          <p14:tracePt t="45260" x="9591675" y="5821363"/>
          <p14:tracePt t="45268" x="9591675" y="5761038"/>
          <p14:tracePt t="45276" x="9591675" y="5710238"/>
          <p14:tracePt t="45284" x="9591675" y="5684838"/>
          <p14:tracePt t="45292" x="9591675" y="5626100"/>
          <p14:tracePt t="45299" x="9591675" y="5591175"/>
          <p14:tracePt t="45308" x="9591675" y="5532438"/>
          <p14:tracePt t="45316" x="9626600" y="5464175"/>
          <p14:tracePt t="45324" x="9626600" y="5456238"/>
          <p14:tracePt t="45333" x="9626600" y="5438775"/>
          <p14:tracePt t="45348" x="9626600" y="5413375"/>
          <p14:tracePt t="45356" x="9626600" y="5370513"/>
          <p14:tracePt t="45364" x="9626600" y="5353050"/>
          <p14:tracePt t="45534" x="9626600" y="5311775"/>
          <p14:tracePt t="45542" x="9609138" y="5302250"/>
          <p14:tracePt t="45559" x="9609138" y="5276850"/>
          <p14:tracePt t="45565" x="9609138" y="5251450"/>
          <p14:tracePt t="45572" x="9591675" y="5141913"/>
          <p14:tracePt t="45580" x="9591675" y="4972050"/>
          <p14:tracePt t="45588" x="9591675" y="4886325"/>
          <p14:tracePt t="45628" x="9591675" y="4868863"/>
          <p14:tracePt t="45636" x="9591675" y="4827588"/>
          <p14:tracePt t="45644" x="9601200" y="4802188"/>
          <p14:tracePt t="45652" x="9601200" y="4759325"/>
          <p14:tracePt t="45660" x="9601200" y="4708525"/>
          <p14:tracePt t="45668" x="9601200" y="4648200"/>
          <p14:tracePt t="45676" x="9601200" y="4579938"/>
          <p14:tracePt t="45684" x="9601200" y="4521200"/>
          <p14:tracePt t="45692" x="9601200" y="4452938"/>
          <p14:tracePt t="45699" x="9601200" y="4394200"/>
          <p14:tracePt t="45708" x="9601200" y="4308475"/>
          <p14:tracePt t="45716" x="9601200" y="4240213"/>
          <p14:tracePt t="45724" x="9601200" y="4156075"/>
          <p14:tracePt t="45733" x="9601200" y="4095750"/>
          <p14:tracePt t="45740" x="9601200" y="4079875"/>
          <p14:tracePt t="45748" x="9601200" y="4044950"/>
          <p14:tracePt t="46454" x="9601200" y="4027488"/>
          <p14:tracePt t="46461" x="9591675" y="4002088"/>
          <p14:tracePt t="46468" x="9566275" y="3986213"/>
          <p14:tracePt t="46516" x="9566275" y="3976688"/>
          <p14:tracePt t="46533" x="9550400" y="3968750"/>
          <p14:tracePt t="46580" x="9540875" y="3968750"/>
          <p14:tracePt t="46588" x="9515475" y="3968750"/>
          <p14:tracePt t="46596" x="9507538" y="3968750"/>
          <p14:tracePt t="46604" x="9490075" y="3968750"/>
          <p14:tracePt t="46612" x="9482138" y="3968750"/>
          <p14:tracePt t="46620" x="9456738" y="3968750"/>
          <p14:tracePt t="46628" x="9421813" y="3968750"/>
          <p14:tracePt t="46636" x="9380538" y="3968750"/>
          <p14:tracePt t="46644" x="9371013" y="3968750"/>
          <p14:tracePt t="46652" x="9312275" y="3968750"/>
          <p14:tracePt t="46660" x="9302750" y="3968750"/>
          <p14:tracePt t="46668" x="9286875" y="3968750"/>
          <p14:tracePt t="46676" x="9277350" y="3951288"/>
          <p14:tracePt t="46684" x="9277350" y="3943350"/>
          <p14:tracePt t="46692" x="9277350" y="3925888"/>
          <p14:tracePt t="46700" x="9337675" y="3883025"/>
          <p14:tracePt t="46877" x="9371013" y="3883025"/>
          <p14:tracePt t="46885" x="9380538" y="3875088"/>
          <p14:tracePt t="46894" x="9396413" y="3832225"/>
          <p14:tracePt t="46900" x="9396413" y="3798888"/>
          <p14:tracePt t="46997" x="9396413" y="3773488"/>
          <p14:tracePt t="47053" x="9396413" y="3763963"/>
          <p14:tracePt t="47092" x="9405938" y="3748088"/>
          <p14:tracePt t="47717" x="9405938" y="3756025"/>
          <p14:tracePt t="47726" x="9405938" y="3781425"/>
          <p14:tracePt t="47735" x="9405938" y="3824288"/>
          <p14:tracePt t="47740" x="9405938" y="3849688"/>
          <p14:tracePt t="47748" x="9405938" y="3883025"/>
          <p14:tracePt t="47756" x="9405938" y="3892550"/>
          <p14:tracePt t="47764" x="9388475" y="3908425"/>
          <p14:tracePt t="47772" x="9345613" y="3908425"/>
          <p14:tracePt t="47780" x="9277350" y="3900488"/>
          <p14:tracePt t="47788" x="9209088" y="3867150"/>
          <p14:tracePt t="47796" x="9091613" y="3841750"/>
          <p14:tracePt t="47804" x="9056688" y="3816350"/>
          <p14:tracePt t="47812" x="9056688" y="3798888"/>
          <p14:tracePt t="47820" x="9056688" y="3773488"/>
          <p14:tracePt t="47949" x="9031288" y="3773488"/>
          <p14:tracePt t="47957" x="8997950" y="3748088"/>
          <p14:tracePt t="47965" x="8997950" y="3713163"/>
          <p14:tracePt t="47973" x="8997950" y="3687763"/>
          <p14:tracePt t="47988" x="9023350" y="3662363"/>
          <p14:tracePt t="48028" x="9023350" y="3687763"/>
          <p14:tracePt t="48036" x="9039225" y="3738563"/>
          <p14:tracePt t="48044" x="9039225" y="3748088"/>
          <p14:tracePt t="48092" x="9039225" y="3756025"/>
          <p14:tracePt t="48100" x="9039225" y="3781425"/>
          <p14:tracePt t="48132" x="9048750" y="3798888"/>
          <p14:tracePt t="48149" x="9064625" y="3806825"/>
          <p14:tracePt t="48156" x="9064625" y="3824288"/>
          <p14:tracePt t="48165" x="9074150" y="3867150"/>
          <p14:tracePt t="48172" x="9091613" y="3875088"/>
          <p14:tracePt t="48180" x="9099550" y="3935413"/>
          <p14:tracePt t="48188" x="9099550" y="3943350"/>
          <p14:tracePt t="48195" x="9099550" y="4002088"/>
          <p14:tracePt t="48204" x="9117013" y="4062413"/>
          <p14:tracePt t="48212" x="9117013" y="4113213"/>
          <p14:tracePt t="48219" x="9132888" y="4197350"/>
          <p14:tracePt t="48228" x="9167813" y="4265613"/>
          <p14:tracePt t="48236" x="9183688" y="4333875"/>
          <p14:tracePt t="48244" x="9201150" y="4341813"/>
          <p14:tracePt t="48252" x="9209088" y="4376738"/>
          <p14:tracePt t="48260" x="9226550" y="4402138"/>
          <p14:tracePt t="48268" x="9244013" y="4410075"/>
          <p14:tracePt t="48276" x="9251950" y="4427538"/>
          <p14:tracePt t="48315" x="9261475" y="4435475"/>
          <p14:tracePt t="48324" x="9277350" y="4460875"/>
          <p14:tracePt t="48332" x="9294813" y="4495800"/>
          <p14:tracePt t="48340" x="9320213" y="4521200"/>
          <p14:tracePt t="48349" x="9337675" y="4554538"/>
          <p14:tracePt t="48356" x="9371013" y="4622800"/>
          <p14:tracePt t="48364" x="9396413" y="4648200"/>
          <p14:tracePt t="48372" x="9413875" y="4699000"/>
          <p14:tracePt t="48388" x="9413875" y="4708525"/>
          <p14:tracePt t="48557" x="9413875" y="4749800"/>
          <p14:tracePt t="48565" x="9431338" y="4792663"/>
          <p14:tracePt t="48572" x="9431338" y="4860925"/>
          <p14:tracePt t="48580" x="9431338" y="4903788"/>
          <p14:tracePt t="48588" x="9431338" y="4954588"/>
          <p14:tracePt t="48596" x="9431338" y="5013325"/>
          <p14:tracePt t="48604" x="9431338" y="5081588"/>
          <p14:tracePt t="48612" x="9431338" y="5106988"/>
          <p14:tracePt t="48620" x="9431338" y="5167313"/>
          <p14:tracePt t="48628" x="9431338" y="5218113"/>
          <p14:tracePt t="48636" x="9431338" y="5243513"/>
          <p14:tracePt t="48644" x="9431338" y="5251450"/>
          <p14:tracePt t="48652" x="9431338" y="5276850"/>
          <p14:tracePt t="48660" x="9431338" y="5294313"/>
          <p14:tracePt t="48748" x="9431338" y="5319713"/>
          <p14:tracePt t="48764" x="9413875" y="5327650"/>
          <p14:tracePt t="48772" x="9405938" y="5345113"/>
          <p14:tracePt t="48788" x="9405938" y="5353050"/>
          <p14:tracePt t="48836" x="9405938" y="5362575"/>
          <p14:tracePt t="48845" x="9405938" y="5380038"/>
          <p14:tracePt t="48852" x="9405938" y="5421313"/>
          <p14:tracePt t="48860" x="9405938" y="5430838"/>
          <p14:tracePt t="48868" x="9388475" y="5438775"/>
          <p14:tracePt t="48876" x="9388475" y="5464175"/>
          <p14:tracePt t="48884" x="9388475" y="5481638"/>
          <p14:tracePt t="48892" x="9380538" y="5507038"/>
          <p14:tracePt t="48900" x="9380538" y="5532438"/>
          <p14:tracePt t="48908" x="9363075" y="5565775"/>
          <p14:tracePt t="48916" x="9353550" y="5575300"/>
          <p14:tracePt t="48924" x="9337675" y="5591175"/>
          <p14:tracePt t="48933" x="9328150" y="5600700"/>
          <p14:tracePt t="48940" x="9312275" y="5608638"/>
          <p14:tracePt t="48949" x="9302750" y="5626100"/>
          <p14:tracePt t="49020" x="9294813" y="5626100"/>
          <p14:tracePt t="49028" x="9277350" y="5626100"/>
          <p14:tracePt t="49036" x="9251950" y="5626100"/>
          <p14:tracePt t="49044" x="9226550" y="5626100"/>
          <p14:tracePt t="49052" x="9201150" y="5626100"/>
          <p14:tracePt t="49060" x="9150350" y="5626100"/>
          <p14:tracePt t="49069" x="9124950" y="5626100"/>
          <p14:tracePt t="49076" x="9099550" y="5616575"/>
          <p14:tracePt t="49084" x="9082088" y="5616575"/>
          <p14:tracePt t="49092" x="9074150" y="5616575"/>
          <p14:tracePt t="49309" x="9064625" y="5616575"/>
          <p14:tracePt t="49613" x="9048750" y="5616575"/>
          <p14:tracePt t="49621" x="9023350" y="5616575"/>
          <p14:tracePt t="49636" x="9013825" y="5616575"/>
          <p14:tracePt t="49652" x="8988425" y="5634038"/>
          <p14:tracePt t="49660" x="8972550" y="5641975"/>
          <p14:tracePt t="49668" x="8963025" y="5641975"/>
          <p14:tracePt t="49676" x="8929688" y="5684838"/>
          <p14:tracePt t="49700" x="8886825" y="5702300"/>
          <p14:tracePt t="49708" x="8869363" y="5719763"/>
          <p14:tracePt t="49716" x="8861425" y="5745163"/>
          <p14:tracePt t="49724" x="8843963" y="5770563"/>
          <p14:tracePt t="49740" x="8836025" y="5803900"/>
          <p14:tracePt t="49749" x="8802688" y="5829300"/>
          <p14:tracePt t="49756" x="8793163" y="5846763"/>
          <p14:tracePt t="49764" x="8777288" y="5846763"/>
          <p14:tracePt t="49772" x="8750300" y="5854700"/>
          <p14:tracePt t="49780" x="8742363" y="5854700"/>
          <p14:tracePt t="49788" x="8709025" y="5880100"/>
          <p14:tracePt t="49796" x="8699500" y="5897563"/>
          <p14:tracePt t="49804" x="8691563" y="5897563"/>
          <p14:tracePt t="49812" x="8674100" y="5905500"/>
          <p14:tracePt t="49820" x="8648700" y="5922963"/>
          <p14:tracePt t="49828" x="8615363" y="5948363"/>
          <p14:tracePt t="49836" x="8589963" y="5965825"/>
          <p14:tracePt t="49844" x="8539163" y="5983288"/>
          <p14:tracePt t="49852" x="8496300" y="6034088"/>
          <p14:tracePt t="49868" x="8402638" y="6049963"/>
          <p14:tracePt t="49884" x="8359775" y="6049963"/>
          <p14:tracePt t="49892" x="8291513" y="6049963"/>
          <p14:tracePt t="49900" x="8266113" y="6049963"/>
          <p14:tracePt t="49908" x="8224838" y="6049963"/>
          <p14:tracePt t="49915" x="8174038" y="6049963"/>
          <p14:tracePt t="49924" x="8131175" y="6049963"/>
          <p14:tracePt t="49933" x="8113713" y="6049963"/>
          <p14:tracePt t="49940" x="8105775" y="6049963"/>
          <p14:tracePt t="49956" x="8096250" y="6042025"/>
          <p14:tracePt t="50004" x="8080375" y="6042025"/>
          <p14:tracePt t="50012" x="8070850" y="6042025"/>
          <p14:tracePt t="50020" x="8029575" y="6042025"/>
          <p14:tracePt t="50028" x="8004175" y="6042025"/>
          <p14:tracePt t="50036" x="7986713" y="6042025"/>
          <p14:tracePt t="50108" x="7977188" y="6042025"/>
          <p14:tracePt t="50116" x="7951788" y="6034088"/>
          <p14:tracePt t="50124" x="7926388" y="6034088"/>
          <p14:tracePt t="50133" x="7893050" y="6016625"/>
          <p14:tracePt t="50140" x="7885113" y="6016625"/>
          <p14:tracePt t="50150" x="7867650" y="6016625"/>
          <p14:tracePt t="50180" x="7859713" y="6008688"/>
          <p14:tracePt t="50188" x="7832725" y="5965825"/>
          <p14:tracePt t="50196" x="7832725" y="5948363"/>
          <p14:tracePt t="50205" x="7799388" y="5889625"/>
          <p14:tracePt t="50220" x="7799388" y="5846763"/>
          <p14:tracePt t="50228" x="7781925" y="5821363"/>
          <p14:tracePt t="50244" x="7781925" y="5803900"/>
          <p14:tracePt t="50260" x="7781925" y="5778500"/>
          <p14:tracePt t="50268" x="7781925" y="5770563"/>
          <p14:tracePt t="50276" x="7773988" y="5727700"/>
          <p14:tracePt t="50284" x="7773988" y="5684838"/>
          <p14:tracePt t="50292" x="7773988" y="5616575"/>
          <p14:tracePt t="50300" x="7773988" y="5591175"/>
          <p14:tracePt t="50308" x="7773988" y="5540375"/>
          <p14:tracePt t="50317" x="7773988" y="5481638"/>
          <p14:tracePt t="50324" x="7773988" y="5456238"/>
          <p14:tracePt t="50333" x="7773988" y="5405438"/>
          <p14:tracePt t="50340" x="7773988" y="5395913"/>
          <p14:tracePt t="50350" x="7773988" y="5387975"/>
          <p14:tracePt t="50453" x="7791450" y="5387975"/>
          <p14:tracePt t="50461" x="7816850" y="5387975"/>
          <p14:tracePt t="50468" x="7859713" y="5387975"/>
          <p14:tracePt t="50477" x="7918450" y="5387975"/>
          <p14:tracePt t="50485" x="8020050" y="5302250"/>
          <p14:tracePt t="50493" x="8080375" y="5200650"/>
          <p14:tracePt t="50500" x="8156575" y="5099050"/>
          <p14:tracePt t="50508" x="8199438" y="5005388"/>
          <p14:tracePt t="50516" x="8224838" y="4954588"/>
          <p14:tracePt t="50524" x="8240713" y="4894263"/>
          <p14:tracePt t="50533" x="8240713" y="4827588"/>
          <p14:tracePt t="50540" x="8240713" y="4784725"/>
          <p14:tracePt t="50549" x="8240713" y="4733925"/>
          <p14:tracePt t="50556" x="8240713" y="4691063"/>
          <p14:tracePt t="50564" x="8240713" y="4630738"/>
          <p14:tracePt t="50572" x="8240713" y="4597400"/>
          <p14:tracePt t="50580" x="8240713" y="4554538"/>
          <p14:tracePt t="50588" x="8224838" y="4529138"/>
          <p14:tracePt t="50596" x="8207375" y="4495800"/>
          <p14:tracePt t="50604" x="8189913" y="4452938"/>
          <p14:tracePt t="50612" x="8164513" y="4419600"/>
          <p14:tracePt t="50620" x="8147050" y="4394200"/>
          <p14:tracePt t="50628" x="8139113" y="4376738"/>
          <p14:tracePt t="50637" x="8139113" y="4368800"/>
          <p14:tracePt t="50644" x="8121650" y="4341813"/>
          <p14:tracePt t="50653" x="8105775" y="4308475"/>
          <p14:tracePt t="50660" x="8096250" y="4300538"/>
          <p14:tracePt t="50668" x="8080375" y="4283075"/>
          <p14:tracePt t="50684" x="8070850" y="4257675"/>
          <p14:tracePt t="50692" x="8062913" y="4249738"/>
          <p14:tracePt t="50740" x="8062913" y="4189413"/>
          <p14:tracePt t="50750" x="8029575" y="4121150"/>
          <p14:tracePt t="50756" x="8029575" y="4079875"/>
          <p14:tracePt t="50765" x="8029575" y="4019550"/>
          <p14:tracePt t="50772" x="8004175" y="3883025"/>
          <p14:tracePt t="50780" x="7986713" y="3738563"/>
          <p14:tracePt t="50789" x="7969250" y="3619500"/>
          <p14:tracePt t="50796" x="7969250" y="3449638"/>
          <p14:tracePt t="50805" x="7918450" y="3297238"/>
          <p14:tracePt t="50812" x="7918450" y="3152775"/>
          <p14:tracePt t="50821" x="7918450" y="2982913"/>
          <p14:tracePt t="50828" x="7918450" y="2813050"/>
          <p14:tracePt t="50837" x="7918450" y="2701925"/>
          <p14:tracePt t="50845" x="7918450" y="2608263"/>
          <p14:tracePt t="50852" x="7918450" y="2524125"/>
          <p14:tracePt t="50860" x="7918450" y="2455863"/>
          <p14:tracePt t="50868" x="7910513" y="2413000"/>
          <p14:tracePt t="50876" x="7893050" y="2328863"/>
          <p14:tracePt t="50892" x="7875588" y="2278063"/>
          <p14:tracePt t="51285" x="7875588" y="2268538"/>
          <p14:tracePt t="51317" x="7875588" y="2252663"/>
          <p14:tracePt t="51326" x="7893050" y="2243138"/>
          <p14:tracePt t="51333" x="7900988" y="2235200"/>
          <p14:tracePt t="51349" x="7900988" y="2217738"/>
          <p14:tracePt t="51356" x="7900988" y="2192338"/>
          <p14:tracePt t="51365" x="7900988" y="2166938"/>
          <p14:tracePt t="51372" x="7900988" y="2149475"/>
          <p14:tracePt t="51380" x="7900988" y="2141538"/>
          <p14:tracePt t="51404" x="7900988" y="2133600"/>
          <p14:tracePt t="51412" x="7900988" y="2108200"/>
          <p14:tracePt t="51428" x="7918450" y="2073275"/>
          <p14:tracePt t="51436" x="8012113" y="2022475"/>
          <p14:tracePt t="51444" x="8080375" y="1963738"/>
          <p14:tracePt t="51452" x="8156575" y="1911350"/>
          <p14:tracePt t="51460" x="8250238" y="1870075"/>
          <p14:tracePt t="51468" x="8301038" y="1819275"/>
          <p14:tracePt t="51484" x="8308975" y="1809750"/>
          <p14:tracePt t="51606" x="8308975" y="1827213"/>
          <p14:tracePt t="51614" x="8308975" y="1835150"/>
          <p14:tracePt t="51726" x="8308975" y="1819275"/>
          <p14:tracePt t="51736" x="8308975" y="1758950"/>
          <p14:tracePt t="51743" x="8308975" y="1733550"/>
          <p14:tracePt t="51751" x="8308975" y="1665288"/>
          <p14:tracePt t="51756" x="8301038" y="1597025"/>
          <p14:tracePt t="51764" x="8301038" y="1555750"/>
          <p14:tracePt t="51772" x="8301038" y="1512888"/>
          <p14:tracePt t="51780" x="8301038" y="1487488"/>
          <p14:tracePt t="51788" x="8301038" y="1436688"/>
          <p14:tracePt t="51796" x="8301038" y="1427163"/>
          <p14:tracePt t="51804" x="8301038" y="1385888"/>
          <p14:tracePt t="51812" x="8301038" y="1376363"/>
          <p14:tracePt t="51820" x="8301038" y="1350963"/>
          <p14:tracePt t="51836" x="8308975" y="1300163"/>
          <p14:tracePt t="51853" x="8343900" y="1282700"/>
          <p14:tracePt t="51868" x="8351838" y="1274763"/>
          <p14:tracePt t="51885" x="8410575" y="1257300"/>
          <p14:tracePt t="51900" x="8445500" y="1223963"/>
          <p14:tracePt t="51908" x="8462963" y="1223963"/>
          <p14:tracePt t="51916" x="8488363" y="1223963"/>
          <p14:tracePt t="51924" x="8496300" y="1223963"/>
          <p14:tracePt t="51933" x="8539163" y="1223963"/>
          <p14:tracePt t="51940" x="8564563" y="1223963"/>
          <p14:tracePt t="51949" x="8597900" y="1223963"/>
          <p14:tracePt t="51956" x="8640763" y="1223963"/>
          <p14:tracePt t="51964" x="8683625" y="1223963"/>
          <p14:tracePt t="51972" x="8716963" y="1223963"/>
          <p14:tracePt t="51980" x="8759825" y="1241425"/>
          <p14:tracePt t="51988" x="8810625" y="1257300"/>
          <p14:tracePt t="51996" x="8853488" y="1274763"/>
          <p14:tracePt t="52004" x="8869363" y="1282700"/>
          <p14:tracePt t="52012" x="8878888" y="1300163"/>
          <p14:tracePt t="52020" x="8921750" y="1325563"/>
          <p14:tracePt t="52028" x="8947150" y="1350963"/>
          <p14:tracePt t="52036" x="9005888" y="1427163"/>
          <p14:tracePt t="52044" x="9031288" y="1470025"/>
          <p14:tracePt t="52052" x="9064625" y="1520825"/>
          <p14:tracePt t="52060" x="9082088" y="1530350"/>
          <p14:tracePt t="52068" x="9091613" y="1555750"/>
          <p14:tracePt t="52076" x="9107488" y="1571625"/>
          <p14:tracePt t="52092" x="9107488" y="1581150"/>
          <p14:tracePt t="52108" x="9107488" y="1597025"/>
          <p14:tracePt t="52115" x="9107488" y="1606550"/>
          <p14:tracePt t="52124" x="9107488" y="1622425"/>
          <p14:tracePt t="52133" x="9107488" y="1657350"/>
          <p14:tracePt t="52140" x="9107488" y="1725613"/>
          <p14:tracePt t="52149" x="9107488" y="1766888"/>
          <p14:tracePt t="52156" x="9091613" y="1852613"/>
          <p14:tracePt t="52164" x="9013825" y="1954213"/>
          <p14:tracePt t="52172" x="8997950" y="2022475"/>
          <p14:tracePt t="52180" x="8937625" y="2124075"/>
          <p14:tracePt t="52188" x="8937625" y="2133600"/>
          <p14:tracePt t="52196" x="8921750" y="2159000"/>
          <p14:tracePt t="52204" x="8921750" y="2174875"/>
          <p14:tracePt t="52220" x="8912225" y="2184400"/>
          <p14:tracePt t="52236" x="8886825" y="2217738"/>
          <p14:tracePt t="52244" x="8869363" y="2227263"/>
          <p14:tracePt t="52252" x="8861425" y="2235200"/>
          <p14:tracePt t="52260" x="8818563" y="2252663"/>
          <p14:tracePt t="52268" x="8810625" y="2260600"/>
          <p14:tracePt t="52276" x="8750300" y="2278063"/>
          <p14:tracePt t="52285" x="8716963" y="2311400"/>
          <p14:tracePt t="52292" x="8674100" y="2319338"/>
          <p14:tracePt t="52332" x="8658225" y="2319338"/>
          <p14:tracePt t="52350" x="8648700" y="2319338"/>
          <p14:tracePt t="52365" x="8623300" y="2319338"/>
          <p14:tracePt t="52404" x="8615363" y="2319338"/>
          <p14:tracePt t="52412" x="8597900" y="2319338"/>
          <p14:tracePt t="52420" x="8589963" y="2319338"/>
          <p14:tracePt t="52428" x="8572500" y="2311400"/>
          <p14:tracePt t="52437" x="8547100" y="2268538"/>
          <p14:tracePt t="52445" x="8539163" y="2252663"/>
          <p14:tracePt t="52453" x="8521700" y="2200275"/>
          <p14:tracePt t="52460" x="8504238" y="2184400"/>
          <p14:tracePt t="52469" x="8478838" y="2141538"/>
          <p14:tracePt t="52476" x="8462963" y="2116138"/>
          <p14:tracePt t="52484" x="8453438" y="2047875"/>
          <p14:tracePt t="52492" x="8435975" y="2022475"/>
          <p14:tracePt t="52500" x="8435975" y="1954213"/>
          <p14:tracePt t="52508" x="8435975" y="1928813"/>
          <p14:tracePt t="52517" x="8402638" y="1860550"/>
          <p14:tracePt t="52525" x="8402638" y="1819275"/>
          <p14:tracePt t="52533" x="8385175" y="1784350"/>
          <p14:tracePt t="52540" x="8385175" y="1741488"/>
          <p14:tracePt t="52550" x="8377238" y="1733550"/>
          <p14:tracePt t="52556" x="8377238" y="1716088"/>
          <p14:tracePt t="52565" x="8377238" y="1708150"/>
          <p14:tracePt t="52572" x="8359775" y="1682750"/>
          <p14:tracePt t="52581" x="8359775" y="1665288"/>
          <p14:tracePt t="52588" x="8359775" y="1657350"/>
          <p14:tracePt t="52596" x="8359775" y="1614488"/>
          <p14:tracePt t="52604" x="8359775" y="1597025"/>
          <p14:tracePt t="52612" x="8359775" y="1589088"/>
          <p14:tracePt t="52621" x="8359775" y="1546225"/>
          <p14:tracePt t="52628" x="8359775" y="1538288"/>
          <p14:tracePt t="52637" x="8369300" y="1520825"/>
          <p14:tracePt t="52653" x="8377238" y="1495425"/>
          <p14:tracePt t="52660" x="8394700" y="1487488"/>
          <p14:tracePt t="52669" x="8402638" y="1470025"/>
          <p14:tracePt t="52676" x="8410575" y="1462088"/>
          <p14:tracePt t="52684" x="8428038" y="1436688"/>
          <p14:tracePt t="52692" x="8435975" y="1436688"/>
          <p14:tracePt t="52700" x="8470900" y="1411288"/>
          <p14:tracePt t="52708" x="8478838" y="1393825"/>
          <p14:tracePt t="52740" x="8488363" y="1385888"/>
          <p14:tracePt t="52773" x="8504238" y="1385888"/>
          <p14:tracePt t="52788" x="8513763" y="1385888"/>
          <p14:tracePt t="52796" x="8529638" y="1385888"/>
          <p14:tracePt t="52804" x="8539163" y="1385888"/>
          <p14:tracePt t="52812" x="8564563" y="1368425"/>
          <p14:tracePt t="52821" x="8589963" y="1368425"/>
          <p14:tracePt t="52828" x="8605838" y="1368425"/>
          <p14:tracePt t="52837" x="8632825" y="1368425"/>
          <p14:tracePt t="52844" x="8640763" y="1368425"/>
          <p14:tracePt t="52853" x="8658225" y="1368425"/>
          <p14:tracePt t="52860" x="8666163" y="1360488"/>
          <p14:tracePt t="52868" x="8683625" y="1343025"/>
          <p14:tracePt t="52900" x="8691563" y="1343025"/>
          <p14:tracePt t="52916" x="8716963" y="1333500"/>
          <p14:tracePt t="52949" x="8734425" y="1333500"/>
          <p14:tracePt t="52956" x="8785225" y="1343025"/>
          <p14:tracePt t="52965" x="8810625" y="1343025"/>
          <p14:tracePt t="52972" x="8861425" y="1350963"/>
          <p14:tracePt t="52981" x="8869363" y="1350963"/>
          <p14:tracePt t="53020" x="8894763" y="1350963"/>
          <p14:tracePt t="53028" x="8912225" y="1350963"/>
          <p14:tracePt t="53045" x="8921750" y="1350963"/>
          <p14:tracePt t="53052" x="8947150" y="1368425"/>
          <p14:tracePt t="53060" x="8980488" y="1436688"/>
          <p14:tracePt t="53068" x="8997950" y="1477963"/>
          <p14:tracePt t="53076" x="9013825" y="1546225"/>
          <p14:tracePt t="53084" x="9013825" y="1589088"/>
          <p14:tracePt t="53092" x="9031288" y="1639888"/>
          <p14:tracePt t="53100" x="9064625" y="1665288"/>
          <p14:tracePt t="53108" x="9074150" y="1682750"/>
          <p14:tracePt t="53156" x="9074150" y="1725613"/>
          <p14:tracePt t="53172" x="9074150" y="1733550"/>
          <p14:tracePt t="53181" x="9074150" y="1751013"/>
          <p14:tracePt t="53188" x="9074150" y="1776413"/>
          <p14:tracePt t="53196" x="9074150" y="1784350"/>
          <p14:tracePt t="53213" x="9074150" y="1793875"/>
          <p14:tracePt t="53221" x="9074150" y="1809750"/>
          <p14:tracePt t="53229" x="9074150" y="1835150"/>
          <p14:tracePt t="53236" x="9074150" y="1844675"/>
          <p14:tracePt t="53269" x="9074150" y="1860550"/>
          <p14:tracePt t="53276" x="9074150" y="1870075"/>
          <p14:tracePt t="53293" x="9074150" y="1895475"/>
          <p14:tracePt t="53309" x="9074150" y="1911350"/>
          <p14:tracePt t="53325" x="9074150" y="1920875"/>
          <p14:tracePt t="53334" x="9091613" y="1963738"/>
          <p14:tracePt t="53340" x="9132888" y="1997075"/>
          <p14:tracePt t="53350" x="9167813" y="2005013"/>
          <p14:tracePt t="53357" x="9226550" y="2022475"/>
          <p14:tracePt t="53365" x="9277350" y="2022475"/>
          <p14:tracePt t="53373" x="9302750" y="2022475"/>
          <p14:tracePt t="53381" x="9396413" y="2082800"/>
          <p14:tracePt t="53389" x="9439275" y="2082800"/>
          <p14:tracePt t="53397" x="9464675" y="2108200"/>
          <p14:tracePt t="53405" x="9482138" y="2108200"/>
          <p14:tracePt t="53590" x="9498013" y="2149475"/>
          <p14:tracePt t="53598" x="9498013" y="2166938"/>
          <p14:tracePt t="53620" x="9498013" y="2192338"/>
          <p14:tracePt t="53628" x="9472613" y="2235200"/>
          <p14:tracePt t="53636" x="9396413" y="2354263"/>
          <p14:tracePt t="53645" x="9363075" y="2422525"/>
          <p14:tracePt t="53653" x="9320213" y="2489200"/>
          <p14:tracePt t="53660" x="9312275" y="2506663"/>
          <p14:tracePt t="53668" x="9312275" y="2532063"/>
          <p14:tracePt t="53676" x="9312275" y="2541588"/>
          <p14:tracePt t="53684" x="9312275" y="2557463"/>
          <p14:tracePt t="53692" x="9302750" y="2566988"/>
          <p14:tracePt t="53700" x="9286875" y="2574925"/>
          <p14:tracePt t="53708" x="9277350" y="2617788"/>
          <p14:tracePt t="53716" x="9261475" y="2633663"/>
          <p14:tracePt t="53724" x="9251950" y="2643188"/>
          <p14:tracePt t="53733" x="9226550" y="2660650"/>
          <p14:tracePt t="53740" x="9209088" y="2686050"/>
          <p14:tracePt t="53749" x="9167813" y="2686050"/>
          <p14:tracePt t="53756" x="9150350" y="2693988"/>
          <p14:tracePt t="53765" x="9124950" y="2727325"/>
          <p14:tracePt t="53772" x="9117013" y="2736850"/>
          <p14:tracePt t="53804" x="9099550" y="2752725"/>
          <p14:tracePt t="53812" x="9091613" y="2762250"/>
          <p14:tracePt t="53828" x="9074150" y="2770188"/>
          <p14:tracePt t="53844" x="9074150" y="2787650"/>
          <p14:tracePt t="53860" x="9048750" y="2830513"/>
          <p14:tracePt t="53876" x="9013825" y="2897188"/>
          <p14:tracePt t="53885" x="9005888" y="2906713"/>
          <p14:tracePt t="53893" x="8988425" y="2949575"/>
          <p14:tracePt t="53900" x="8980488" y="2957513"/>
          <p14:tracePt t="53909" x="8947150" y="2990850"/>
          <p14:tracePt t="53956" x="8947150" y="3000375"/>
          <p14:tracePt t="54037" x="8937625" y="3008313"/>
          <p14:tracePt t="54142" x="8921750" y="3008313"/>
          <p14:tracePt t="54152" x="8912225" y="3000375"/>
          <p14:tracePt t="54158" x="8886825" y="2957513"/>
          <p14:tracePt t="54165" x="8869363" y="2940050"/>
          <p14:tracePt t="54172" x="8861425" y="2932113"/>
          <p14:tracePt t="54180" x="8828088" y="2871788"/>
          <p14:tracePt t="54188" x="8818563" y="2855913"/>
          <p14:tracePt t="54196" x="8810625" y="2846388"/>
          <p14:tracePt t="54204" x="8793163" y="2838450"/>
          <p14:tracePt t="54212" x="8785225" y="2820988"/>
          <p14:tracePt t="54236" x="8759825" y="2795588"/>
          <p14:tracePt t="54244" x="8742363" y="2787650"/>
          <p14:tracePt t="54252" x="8716963" y="2752725"/>
          <p14:tracePt t="54260" x="8666163" y="2744788"/>
          <p14:tracePt t="54268" x="8658225" y="2727325"/>
          <p14:tracePt t="54276" x="8648700" y="2719388"/>
          <p14:tracePt t="54325" x="8632825" y="2719388"/>
          <p14:tracePt t="54388" x="8623300" y="2719388"/>
          <p14:tracePt t="54396" x="8605838" y="2719388"/>
          <p14:tracePt t="54412" x="8564563" y="2770188"/>
          <p14:tracePt t="54420" x="8547100" y="2778125"/>
          <p14:tracePt t="54428" x="8521700" y="2838450"/>
          <p14:tracePt t="54436" x="8521700" y="2855913"/>
          <p14:tracePt t="54444" x="8504238" y="2897188"/>
          <p14:tracePt t="54453" x="8496300" y="2922588"/>
          <p14:tracePt t="54709" x="8478838" y="2922588"/>
          <p14:tracePt t="54718" x="8478838" y="2906713"/>
          <p14:tracePt t="54726" x="8478838" y="2881313"/>
          <p14:tracePt t="54820" x="8470900" y="2871788"/>
          <p14:tracePt t="54900" x="8453438" y="2871788"/>
          <p14:tracePt t="55789" x="8453438" y="2855913"/>
          <p14:tracePt t="55797" x="8453438" y="2846388"/>
          <p14:tracePt t="55804" x="8453438" y="2830513"/>
          <p14:tracePt t="55812" x="8453438" y="2820988"/>
          <p14:tracePt t="55820" x="8453438" y="2795588"/>
          <p14:tracePt t="55828" x="8453438" y="2778125"/>
          <p14:tracePt t="55836" x="8453438" y="2770188"/>
          <p14:tracePt t="55844" x="8478838" y="2727325"/>
          <p14:tracePt t="55852" x="8478838" y="2719388"/>
          <p14:tracePt t="55860" x="8478838" y="2701925"/>
          <p14:tracePt t="55876" x="8478838" y="2660650"/>
          <p14:tracePt t="55885" x="8478838" y="2651125"/>
          <p14:tracePt t="55900" x="8478838" y="2600325"/>
          <p14:tracePt t="55915" x="8470900" y="2566988"/>
          <p14:tracePt t="55924" x="8462963" y="2557463"/>
          <p14:tracePt t="55932" x="8462963" y="2532063"/>
          <p14:tracePt t="55940" x="8462963" y="2516188"/>
          <p14:tracePt t="55949" x="8445500" y="2506663"/>
          <p14:tracePt t="55956" x="8445500" y="2498725"/>
          <p14:tracePt t="55964" x="8420100" y="2455863"/>
          <p14:tracePt t="55980" x="8420100" y="2438400"/>
          <p14:tracePt t="55988" x="8420100" y="2430463"/>
          <p14:tracePt t="55996" x="8402638" y="2413000"/>
          <p14:tracePt t="56004" x="8402638" y="2405063"/>
          <p14:tracePt t="56020" x="8394700" y="2397125"/>
          <p14:tracePt t="56044" x="8385175" y="2379663"/>
          <p14:tracePt t="56060" x="8351838" y="2354263"/>
          <p14:tracePt t="56068" x="8343900" y="2336800"/>
          <p14:tracePt t="56076" x="8334375" y="2328863"/>
          <p14:tracePt t="56085" x="8301038" y="2303463"/>
          <p14:tracePt t="56092" x="8291513" y="2286000"/>
          <p14:tracePt t="56108" x="8266113" y="2260600"/>
          <p14:tracePt t="56115" x="8232775" y="2252663"/>
          <p14:tracePt t="56124" x="8224838" y="2235200"/>
          <p14:tracePt t="56132" x="8199438" y="2227263"/>
          <p14:tracePt t="56149" x="8174038" y="2227263"/>
          <p14:tracePt t="56156" x="8139113" y="2227263"/>
          <p14:tracePt t="56165" x="8113713" y="2192338"/>
          <p14:tracePt t="56172" x="8096250" y="2192338"/>
          <p14:tracePt t="56180" x="8088313" y="2192338"/>
          <p14:tracePt t="56188" x="8080375" y="2192338"/>
          <p14:tracePt t="56244" x="8062913" y="2192338"/>
          <p14:tracePt t="56252" x="8020050" y="2192338"/>
          <p14:tracePt t="56260" x="7994650" y="2192338"/>
          <p14:tracePt t="56269" x="7951788" y="2192338"/>
          <p14:tracePt t="56276" x="7885113" y="2192338"/>
          <p14:tracePt t="56284" x="7842250" y="2217738"/>
          <p14:tracePt t="56292" x="7748588" y="2293938"/>
          <p14:tracePt t="56300" x="7672388" y="2371725"/>
          <p14:tracePt t="56308" x="7629525" y="2463800"/>
          <p14:tracePt t="56316" x="7578725" y="2541588"/>
          <p14:tracePt t="56324" x="7545388" y="2608263"/>
          <p14:tracePt t="56332" x="7545388" y="2633663"/>
          <p14:tracePt t="56340" x="7510463" y="2668588"/>
          <p14:tracePt t="56404" x="7510463" y="2693988"/>
          <p14:tracePt t="56412" x="7510463" y="2719388"/>
          <p14:tracePt t="56420" x="7510463" y="2727325"/>
          <p14:tracePt t="56428" x="7510463" y="2752725"/>
          <p14:tracePt t="56436" x="7510463" y="2787650"/>
          <p14:tracePt t="56444" x="7510463" y="2846388"/>
          <p14:tracePt t="56453" x="7510463" y="2871788"/>
          <p14:tracePt t="56460" x="7510463" y="2940050"/>
          <p14:tracePt t="56468" x="7510463" y="3000375"/>
          <p14:tracePt t="56476" x="7510463" y="3016250"/>
          <p14:tracePt t="56484" x="7510463" y="3051175"/>
          <p14:tracePt t="56492" x="7510463" y="3067050"/>
          <p14:tracePt t="56500" x="7518400" y="3094038"/>
          <p14:tracePt t="56508" x="7527925" y="3101975"/>
          <p14:tracePt t="56524" x="7535863" y="3119438"/>
          <p14:tracePt t="56533" x="7553325" y="3127375"/>
          <p14:tracePt t="56540" x="7561263" y="3127375"/>
          <p14:tracePt t="56556" x="7578725" y="3144838"/>
          <p14:tracePt t="56566" x="7586663" y="3152775"/>
          <p14:tracePt t="56572" x="7629525" y="3170238"/>
          <p14:tracePt t="56580" x="7672388" y="3186113"/>
          <p14:tracePt t="56588" x="7723188" y="3211513"/>
          <p14:tracePt t="56596" x="7773988" y="3228975"/>
          <p14:tracePt t="56604" x="7816850" y="3246438"/>
          <p14:tracePt t="56612" x="7885113" y="3263900"/>
          <p14:tracePt t="56620" x="7926388" y="3279775"/>
          <p14:tracePt t="56628" x="7943850" y="3289300"/>
          <p14:tracePt t="56636" x="7969250" y="3289300"/>
          <p14:tracePt t="56644" x="7994650" y="3289300"/>
          <p14:tracePt t="56652" x="8020050" y="3289300"/>
          <p14:tracePt t="56660" x="8062913" y="3289300"/>
          <p14:tracePt t="56668" x="8113713" y="3289300"/>
          <p14:tracePt t="56675" x="8156575" y="3289300"/>
          <p14:tracePt t="56684" x="8189913" y="3271838"/>
          <p14:tracePt t="56692" x="8215313" y="3254375"/>
          <p14:tracePt t="56700" x="8250238" y="3221038"/>
          <p14:tracePt t="56708" x="8258175" y="3211513"/>
          <p14:tracePt t="56716" x="8258175" y="3186113"/>
          <p14:tracePt t="56724" x="8275638" y="3135313"/>
          <p14:tracePt t="56731" x="8275638" y="3109913"/>
          <p14:tracePt t="56740" x="8308975" y="3067050"/>
          <p14:tracePt t="56748" x="8308975" y="3000375"/>
          <p14:tracePt t="56756" x="8308975" y="2974975"/>
          <p14:tracePt t="56764" x="8308975" y="2906713"/>
          <p14:tracePt t="56772" x="8308975" y="2881313"/>
          <p14:tracePt t="56780" x="8318500" y="2838450"/>
          <p14:tracePt t="56788" x="8318500" y="2813050"/>
          <p14:tracePt t="56796" x="8318500" y="2778125"/>
          <p14:tracePt t="56804" x="8318500" y="2752725"/>
          <p14:tracePt t="56812" x="8318500" y="2744788"/>
          <p14:tracePt t="56836" x="8318500" y="2719388"/>
          <p14:tracePt t="56845" x="8318500" y="2701925"/>
          <p14:tracePt t="56869" x="8318500" y="2651125"/>
          <p14:tracePt t="56876" x="8318500" y="2633663"/>
          <p14:tracePt t="56884" x="8301038" y="2592388"/>
          <p14:tracePt t="56893" x="8291513" y="2582863"/>
          <p14:tracePt t="56900" x="8258175" y="2557463"/>
          <p14:tracePt t="56908" x="8250238" y="2557463"/>
          <p14:tracePt t="56917" x="8207375" y="2516188"/>
          <p14:tracePt t="56925" x="8174038" y="2481263"/>
          <p14:tracePt t="56933" x="8164513" y="2455863"/>
          <p14:tracePt t="56941" x="8147050" y="2438400"/>
          <p14:tracePt t="56950" x="8139113" y="2413000"/>
          <p14:tracePt t="56967" x="8105775" y="2387600"/>
          <p14:tracePt t="56981" x="8096250" y="2387600"/>
          <p14:tracePt t="56990" x="8080375" y="2354263"/>
          <p14:tracePt t="56997" x="8070850" y="2344738"/>
          <p14:tracePt t="57005" x="8054975" y="2344738"/>
          <p14:tracePt t="57013" x="8045450" y="2344738"/>
          <p14:tracePt t="57021" x="8004175" y="2328863"/>
          <p14:tracePt t="57093" x="7994650" y="2328863"/>
          <p14:tracePt t="57109" x="7969250" y="2328863"/>
          <p14:tracePt t="57117" x="7935913" y="2328863"/>
          <p14:tracePt t="57125" x="7893050" y="2328863"/>
          <p14:tracePt t="57133" x="7867650" y="2328863"/>
          <p14:tracePt t="57140" x="7842250" y="2328863"/>
          <p14:tracePt t="57150" x="7807325" y="2328863"/>
          <p14:tracePt t="57156" x="7781925" y="2328863"/>
          <p14:tracePt t="57173" x="7756525" y="2336800"/>
          <p14:tracePt t="57189" x="7756525" y="2354263"/>
          <p14:tracePt t="57197" x="7756525" y="2362200"/>
          <p14:tracePt t="57205" x="7756525" y="2371725"/>
          <p14:tracePt t="57213" x="7756525" y="2430463"/>
          <p14:tracePt t="57221" x="7756525" y="2473325"/>
          <p14:tracePt t="57229" x="7756525" y="2541588"/>
          <p14:tracePt t="57237" x="7756525" y="2600325"/>
          <p14:tracePt t="57245" x="7756525" y="2668588"/>
          <p14:tracePt t="57253" x="7756525" y="2752725"/>
          <p14:tracePt t="57260" x="7756525" y="2838450"/>
          <p14:tracePt t="57269" x="7756525" y="2897188"/>
          <p14:tracePt t="57277" x="7756525" y="2965450"/>
          <p14:tracePt t="57285" x="7756525" y="2974975"/>
          <p14:tracePt t="57293" x="7756525" y="2990850"/>
          <p14:tracePt t="57301" x="7756525" y="3000375"/>
          <p14:tracePt t="57324" x="7756525" y="3025775"/>
          <p14:tracePt t="57341" x="7766050" y="3059113"/>
          <p14:tracePt t="57350" x="7773988" y="3067050"/>
          <p14:tracePt t="57356" x="7781925" y="3084513"/>
          <p14:tracePt t="57367" x="7781925" y="3094038"/>
          <p14:tracePt t="57373" x="7816850" y="3119438"/>
          <p14:tracePt t="57381" x="7824788" y="3135313"/>
          <p14:tracePt t="57388" x="7850188" y="3160713"/>
          <p14:tracePt t="57405" x="7867650" y="3170238"/>
          <p14:tracePt t="57413" x="7893050" y="3186113"/>
          <p14:tracePt t="57421" x="7900988" y="3195638"/>
          <p14:tracePt t="57429" x="7961313" y="3211513"/>
          <p14:tracePt t="57437" x="7986713" y="3238500"/>
          <p14:tracePt t="57445" x="8020050" y="3238500"/>
          <p14:tracePt t="57453" x="8062913" y="3238500"/>
          <p14:tracePt t="57461" x="8131175" y="3238500"/>
          <p14:tracePt t="57469" x="8174038" y="3238500"/>
          <p14:tracePt t="57477" x="8215313" y="3238500"/>
          <p14:tracePt t="57485" x="8266113" y="3238500"/>
          <p14:tracePt t="57493" x="8291513" y="3238500"/>
          <p14:tracePt t="57500" x="8334375" y="3238500"/>
          <p14:tracePt t="57509" x="8385175" y="3221038"/>
          <p14:tracePt t="57517" x="8410575" y="3203575"/>
          <p14:tracePt t="57525" x="8462963" y="3170238"/>
          <p14:tracePt t="57533" x="8470900" y="3160713"/>
          <p14:tracePt t="57540" x="8496300" y="3144838"/>
          <p14:tracePt t="57550" x="8529638" y="3101975"/>
          <p14:tracePt t="57567" x="8547100" y="3051175"/>
          <p14:tracePt t="57573" x="8564563" y="3025775"/>
          <p14:tracePt t="57581" x="8564563" y="3000375"/>
          <p14:tracePt t="57588" x="8564563" y="2914650"/>
          <p14:tracePt t="57597" x="8564563" y="2846388"/>
          <p14:tracePt t="57605" x="8564563" y="2762250"/>
          <p14:tracePt t="57613" x="8564563" y="2701925"/>
          <p14:tracePt t="57621" x="8564563" y="2633663"/>
          <p14:tracePt t="57629" x="8513763" y="2566988"/>
          <p14:tracePt t="57637" x="8453438" y="2438400"/>
          <p14:tracePt t="57645" x="8420100" y="2371725"/>
          <p14:tracePt t="57653" x="8359775" y="2293938"/>
          <p14:tracePt t="57661" x="8351838" y="2268538"/>
          <p14:tracePt t="57670" x="8301038" y="2200275"/>
          <p14:tracePt t="57676" x="8240713" y="2124075"/>
          <p14:tracePt t="57684" x="8189913" y="2073275"/>
          <p14:tracePt t="57693" x="8181975" y="2065338"/>
          <p14:tracePt t="57700" x="8147050" y="2005013"/>
          <p14:tracePt t="57708" x="8139113" y="1989138"/>
          <p14:tracePt t="57717" x="8121650" y="1979613"/>
          <p14:tracePt t="57725" x="8113713" y="1971675"/>
          <p14:tracePt t="57765" x="8088313" y="1971675"/>
          <p14:tracePt t="57773" x="8080375" y="1971675"/>
          <p14:tracePt t="57781" x="8062913" y="1971675"/>
          <p14:tracePt t="57789" x="8020050" y="1971675"/>
          <p14:tracePt t="57797" x="7994650" y="1971675"/>
          <p14:tracePt t="57805" x="7951788" y="1971675"/>
          <p14:tracePt t="57813" x="7926388" y="1971675"/>
          <p14:tracePt t="57821" x="7893050" y="1971675"/>
          <p14:tracePt t="57829" x="7885113" y="1971675"/>
          <p14:tracePt t="57877" x="7875588" y="1971675"/>
          <p14:tracePt t="57885" x="7859713" y="1971675"/>
          <p14:tracePt t="57893" x="7832725" y="1971675"/>
          <p14:tracePt t="57900" x="7799388" y="2022475"/>
          <p14:tracePt t="57908" x="7766050" y="2090738"/>
          <p14:tracePt t="57917" x="7715250" y="2159000"/>
          <p14:tracePt t="57925" x="7672388" y="2286000"/>
          <p14:tracePt t="57934" x="7612063" y="2379663"/>
          <p14:tracePt t="57941" x="7570788" y="2481263"/>
          <p14:tracePt t="57950" x="7570788" y="2489200"/>
          <p14:tracePt t="57967" x="7570788" y="2506663"/>
          <p14:tracePt t="57989" x="7570788" y="2541588"/>
          <p14:tracePt t="57997" x="7570788" y="2574925"/>
          <p14:tracePt t="58005" x="7570788" y="2617788"/>
          <p14:tracePt t="58013" x="7570788" y="2625725"/>
          <p14:tracePt t="58021" x="7570788" y="2668588"/>
          <p14:tracePt t="58029" x="7612063" y="2719388"/>
          <p14:tracePt t="58045" x="7612063" y="2762250"/>
          <p14:tracePt t="58053" x="7612063" y="2787650"/>
          <p14:tracePt t="58061" x="7629525" y="2820988"/>
          <p14:tracePt t="58116" x="7629525" y="2830513"/>
          <p14:tracePt t="58125" x="7629525" y="2855913"/>
          <p14:tracePt t="58133" x="7629525" y="2906713"/>
          <p14:tracePt t="58140" x="7629525" y="2914650"/>
          <p14:tracePt t="58150" x="7646988" y="2974975"/>
          <p14:tracePt t="58156" x="7672388" y="3000375"/>
          <p14:tracePt t="58167" x="7672388" y="3067050"/>
          <p14:tracePt t="58173" x="7688263" y="3127375"/>
          <p14:tracePt t="58181" x="7723188" y="3203575"/>
          <p14:tracePt t="58189" x="7756525" y="3246438"/>
          <p14:tracePt t="58197" x="7773988" y="3279775"/>
          <p14:tracePt t="58205" x="7781925" y="3305175"/>
          <p14:tracePt t="58221" x="7799388" y="3322638"/>
          <p14:tracePt t="58261" x="7807325" y="3330575"/>
          <p14:tracePt t="58268" x="7824788" y="3330575"/>
          <p14:tracePt t="58277" x="7832725" y="3330575"/>
          <p14:tracePt t="58285" x="7859713" y="3348038"/>
          <p14:tracePt t="58293" x="7893050" y="3355975"/>
          <p14:tracePt t="58300" x="7951788" y="3355975"/>
          <p14:tracePt t="58309" x="7977188" y="3355975"/>
          <p14:tracePt t="58317" x="8045450" y="3355975"/>
          <p14:tracePt t="58325" x="8070850" y="3355975"/>
          <p14:tracePt t="58333" x="8113713" y="3355975"/>
          <p14:tracePt t="58340" x="8147050" y="3340100"/>
          <p14:tracePt t="58350" x="8189913" y="3322638"/>
          <p14:tracePt t="58356" x="8240713" y="3271838"/>
          <p14:tracePt t="58367" x="8291513" y="3238500"/>
          <p14:tracePt t="58372" x="8301038" y="3211513"/>
          <p14:tracePt t="58381" x="8334375" y="3178175"/>
          <p14:tracePt t="58389" x="8369300" y="3135313"/>
          <p14:tracePt t="58397" x="8377238" y="3101975"/>
          <p14:tracePt t="58405" x="8394700" y="3041650"/>
          <p14:tracePt t="58413" x="8428038" y="2974975"/>
          <p14:tracePt t="58422" x="8445500" y="2922588"/>
          <p14:tracePt t="58428" x="8462963" y="2881313"/>
          <p14:tracePt t="58436" x="8462963" y="2830513"/>
          <p14:tracePt t="58444" x="8478838" y="2787650"/>
          <p14:tracePt t="58452" x="8513763" y="2719388"/>
          <p14:tracePt t="58459" x="8521700" y="2701925"/>
          <p14:tracePt t="58468" x="8521700" y="2676525"/>
          <p14:tracePt t="58484" x="8521700" y="2651125"/>
          <p14:tracePt t="58500" x="8521700" y="2643188"/>
          <p14:tracePt t="58509" x="8521700" y="2617788"/>
          <p14:tracePt t="58520" x="8521700" y="2582863"/>
          <p14:tracePt t="58526" x="8521700" y="2574925"/>
          <p14:tracePt t="58535" x="8521700" y="2532063"/>
          <p14:tracePt t="58542" x="8504238" y="2524125"/>
          <p14:tracePt t="58552" x="8478838" y="2489200"/>
          <p14:tracePt t="58558" x="8428038" y="2463800"/>
          <p14:tracePt t="58566" x="8402638" y="2430463"/>
          <p14:tracePt t="58573" x="8377238" y="2413000"/>
          <p14:tracePt t="58582" x="8343900" y="2405063"/>
          <p14:tracePt t="58590" x="8334375" y="2387600"/>
          <p14:tracePt t="58596" x="8301038" y="2362200"/>
          <p14:tracePt t="58604" x="8275638" y="2344738"/>
          <p14:tracePt t="58622" x="8224838" y="2319338"/>
          <p14:tracePt t="58629" x="8215313" y="2319338"/>
          <p14:tracePt t="58637" x="8156575" y="2303463"/>
          <p14:tracePt t="58645" x="8131175" y="2286000"/>
          <p14:tracePt t="58653" x="8062913" y="2286000"/>
          <p14:tracePt t="58660" x="8004175" y="2286000"/>
          <p14:tracePt t="58668" x="7977188" y="2278063"/>
          <p14:tracePt t="58676" x="7943850" y="2278063"/>
          <p14:tracePt t="58685" x="7935913" y="2278063"/>
          <p14:tracePt t="58774" x="7918450" y="2278063"/>
          <p14:tracePt t="58783" x="7893050" y="2293938"/>
          <p14:tracePt t="58790" x="7867650" y="2336800"/>
          <p14:tracePt t="58799" x="7850188" y="2387600"/>
          <p14:tracePt t="58806" x="7832725" y="2413000"/>
          <p14:tracePt t="58814" x="7816850" y="2481263"/>
          <p14:tracePt t="58822" x="7816850" y="2541588"/>
          <p14:tracePt t="58829" x="7799388" y="2574925"/>
          <p14:tracePt t="58836" x="7791450" y="2600325"/>
          <p14:tracePt t="58854" x="7791450" y="2633663"/>
          <p14:tracePt t="58860" x="7791450" y="2676525"/>
          <p14:tracePt t="58869" x="7791450" y="2686050"/>
          <p14:tracePt t="58886" x="7807325" y="2744788"/>
          <p14:tracePt t="58903" x="7918450" y="2897188"/>
          <p14:tracePt t="58908" x="8029575" y="3051175"/>
          <p14:tracePt t="58920" x="8113713" y="3178175"/>
          <p14:tracePt t="58926" x="8181975" y="3305175"/>
          <p14:tracePt t="58933" x="8215313" y="3373438"/>
          <p14:tracePt t="58940" x="8266113" y="3449638"/>
          <p14:tracePt t="58948" x="8283575" y="3459163"/>
          <p14:tracePt t="58956" x="8291513" y="3475038"/>
          <p14:tracePt t="58976" x="8334375" y="3475038"/>
          <p14:tracePt t="58989" x="8359775" y="3475038"/>
          <p14:tracePt t="58996" x="8377238" y="3475038"/>
          <p14:tracePt t="59206" x="8385175" y="3475038"/>
          <p14:tracePt t="59216" x="8428038" y="3475038"/>
          <p14:tracePt t="59223" x="8470900" y="3449638"/>
          <p14:tracePt t="59238" x="8470900" y="3382963"/>
          <p14:tracePt t="59325" x="8470900" y="3373438"/>
          <p14:tracePt t="59349" x="8470900" y="3355975"/>
          <p14:tracePt t="59374" x="8488363" y="3348038"/>
          <p14:tracePt t="59397" x="8488363" y="3340100"/>
          <p14:tracePt t="59662" x="8496300" y="3322638"/>
          <p14:tracePt t="59685" x="8539163" y="3330575"/>
          <p14:tracePt t="59693" x="8572500" y="3348038"/>
          <p14:tracePt t="59700" x="8632825" y="3355975"/>
          <p14:tracePt t="59708" x="8683625" y="3390900"/>
          <p14:tracePt t="59716" x="8724900" y="3408363"/>
          <p14:tracePt t="59724" x="8777288" y="3408363"/>
          <p14:tracePt t="59731" x="8818563" y="3441700"/>
          <p14:tracePt t="59740" x="8843963" y="3441700"/>
          <p14:tracePt t="59748" x="8912225" y="3441700"/>
          <p14:tracePt t="59756" x="8963025" y="3492500"/>
          <p14:tracePt t="59765" x="9005888" y="3492500"/>
          <p14:tracePt t="59772" x="9056688" y="3502025"/>
          <p14:tracePt t="59780" x="9082088" y="3517900"/>
          <p14:tracePt t="59902" x="9117013" y="3552825"/>
          <p14:tracePt t="59910" x="9124950" y="3560763"/>
          <p14:tracePt t="59916" x="9132888" y="3568700"/>
          <p14:tracePt t="59924" x="9150350" y="3568700"/>
          <p14:tracePt t="59932" x="9175750" y="3586163"/>
          <p14:tracePt t="59940" x="9201150" y="3619500"/>
          <p14:tracePt t="59948" x="9236075" y="3629025"/>
          <p14:tracePt t="59956" x="9294813" y="3629025"/>
          <p14:tracePt t="59965" x="9363075" y="3662363"/>
          <p14:tracePt t="59972" x="9490075" y="3705225"/>
          <p14:tracePt t="59980" x="9550400" y="3722688"/>
          <p14:tracePt t="59988" x="9626600" y="3756025"/>
          <p14:tracePt t="59996" x="9720263" y="3798888"/>
          <p14:tracePt t="60004" x="9745663" y="3806825"/>
          <p14:tracePt t="60012" x="9779000" y="3824288"/>
          <p14:tracePt t="60020" x="9821863" y="3824288"/>
          <p14:tracePt t="60028" x="9855200" y="3841750"/>
          <p14:tracePt t="60036" x="9898063" y="3841750"/>
          <p14:tracePt t="60044" x="9906000" y="3841750"/>
          <p14:tracePt t="60052" x="9923463" y="3841750"/>
          <p14:tracePt t="60060" x="9966325" y="3867150"/>
          <p14:tracePt t="60309" x="9974263" y="3867150"/>
          <p14:tracePt t="60332" x="9974263" y="3841750"/>
          <p14:tracePt t="60348" x="9956800" y="3824288"/>
          <p14:tracePt t="63349" x="9931400" y="3798888"/>
          <p14:tracePt t="63357" x="9923463" y="3798888"/>
          <p14:tracePt t="63366" x="9906000" y="3798888"/>
          <p14:tracePt t="64109" x="9864725" y="3781425"/>
          <p14:tracePt t="64116" x="9839325" y="3773488"/>
          <p14:tracePt t="64124" x="9812338" y="3773488"/>
          <p14:tracePt t="64132" x="9761538" y="3738563"/>
          <p14:tracePt t="64140" x="9753600" y="3738563"/>
          <p14:tracePt t="65108" x="9720263" y="3722688"/>
          <p14:tracePt t="65116" x="9694863" y="3713163"/>
          <p14:tracePt t="65123" x="9667875" y="3697288"/>
          <p14:tracePt t="65132" x="9617075" y="3679825"/>
          <p14:tracePt t="65140" x="9591675" y="3646488"/>
          <p14:tracePt t="65148" x="9575800" y="3636963"/>
          <p14:tracePt t="65155" x="9566275" y="3629025"/>
          <p14:tracePt t="65164" x="9540875" y="3594100"/>
          <p14:tracePt t="65172" x="9507538" y="3568700"/>
          <p14:tracePt t="65180" x="9482138" y="3552825"/>
          <p14:tracePt t="65196" x="9447213" y="3527425"/>
          <p14:tracePt t="65219" x="9447213" y="3509963"/>
          <p14:tracePt t="65227" x="9439275" y="3502025"/>
          <p14:tracePt t="76285" x="9439275" y="3475038"/>
          <p14:tracePt t="76317" x="9439275" y="3459163"/>
          <p14:tracePt t="76325" x="9439275" y="3449638"/>
          <p14:tracePt t="76332" x="9439275" y="3433763"/>
          <p14:tracePt t="76693" x="9396413" y="3408363"/>
          <p14:tracePt t="76700" x="9380538" y="3398838"/>
          <p14:tracePt t="76708" x="9353550" y="3398838"/>
          <p14:tracePt t="76716" x="9345613" y="3398838"/>
          <p14:tracePt t="76724" x="9286875" y="3398838"/>
          <p14:tracePt t="76732" x="9261475" y="3382963"/>
          <p14:tracePt t="76740" x="9209088" y="3382963"/>
          <p14:tracePt t="76748" x="9167813" y="3348038"/>
          <p14:tracePt t="76756" x="9117013" y="3305175"/>
          <p14:tracePt t="76780" x="9107488" y="3305175"/>
          <p14:tracePt t="77716" x="9091613" y="3289300"/>
          <p14:tracePt t="77724" x="9082088" y="3279775"/>
          <p14:tracePt t="77733" x="9082088" y="3263900"/>
          <p14:tracePt t="77740" x="9064625" y="3221038"/>
          <p14:tracePt t="77748" x="9056688" y="3211513"/>
          <p14:tracePt t="77756" x="9039225" y="3186113"/>
          <p14:tracePt t="77764" x="9023350" y="3152775"/>
          <p14:tracePt t="77772" x="9023350" y="3127375"/>
          <p14:tracePt t="77780" x="9013825" y="3119438"/>
          <p14:tracePt t="77892" x="8988425" y="3119438"/>
          <p14:tracePt t="77901" x="8980488" y="3119438"/>
          <p14:tracePt t="77909" x="8947150" y="3144838"/>
          <p14:tracePt t="77917" x="8947150" y="3160713"/>
          <p14:tracePt t="77924" x="8937625" y="3170238"/>
          <p14:tracePt t="77932" x="8929688" y="3186113"/>
          <p14:tracePt t="77940" x="8929688" y="3238500"/>
          <p14:tracePt t="77948" x="8912225" y="3254375"/>
          <p14:tracePt t="78125" x="8921750" y="3263900"/>
          <p14:tracePt t="78133" x="8929688" y="3279775"/>
          <p14:tracePt t="78141" x="8972550" y="3305175"/>
          <p14:tracePt t="78148" x="8997950" y="3322638"/>
          <p14:tracePt t="78156" x="9064625" y="3330575"/>
          <p14:tracePt t="78164" x="9091613" y="3330575"/>
          <p14:tracePt t="78172" x="9117013" y="3330575"/>
          <p14:tracePt t="78268" x="9132888" y="3330575"/>
          <p14:tracePt t="78877" x="9142413" y="3322638"/>
          <p14:tracePt t="79245" x="9142413" y="3305175"/>
          <p14:tracePt t="79284" x="9142413" y="3297238"/>
          <p14:tracePt t="79292" x="9142413" y="3279775"/>
          <p14:tracePt t="79300" x="9142413" y="3271838"/>
          <p14:tracePt t="80469" x="9142413" y="3263900"/>
          <p14:tracePt t="80477" x="9142413" y="3246438"/>
          <p14:tracePt t="80564" x="9142413" y="3238500"/>
          <p14:tracePt t="80756" x="9124950" y="3178175"/>
          <p14:tracePt t="80796" x="9091613" y="3160713"/>
          <p14:tracePt t="80804" x="9064625" y="3144838"/>
          <p14:tracePt t="80813" x="9013825" y="3101975"/>
          <p14:tracePt t="80820" x="8988425" y="3084513"/>
          <p14:tracePt t="80828" x="8972550" y="3067050"/>
          <p14:tracePt t="80836" x="8947150" y="3059113"/>
          <p14:tracePt t="80844" x="8921750" y="3025775"/>
          <p14:tracePt t="80852" x="8886825" y="3016250"/>
          <p14:tracePt t="80860" x="8861425" y="3000375"/>
          <p14:tracePt t="80868" x="8828088" y="2965450"/>
          <p14:tracePt t="80880" x="8818563" y="2957513"/>
          <p14:tracePt t="80884" x="8793163" y="2940050"/>
          <p14:tracePt t="80892" x="8759825" y="2932113"/>
          <p14:tracePt t="80901" x="8734425" y="2897188"/>
          <p14:tracePt t="80908" x="8699500" y="2863850"/>
          <p14:tracePt t="80916" x="8674100" y="2855913"/>
          <p14:tracePt t="80924" x="8648700" y="2855913"/>
          <p14:tracePt t="80932" x="8632825" y="2838450"/>
          <p14:tracePt t="80965" x="8605838" y="2813050"/>
          <p14:tracePt t="80980" x="8597900" y="2805113"/>
          <p14:tracePt t="80996" x="8580438" y="2787650"/>
          <p14:tracePt t="81004" x="8555038" y="2762250"/>
          <p14:tracePt t="81013" x="8539163" y="2752725"/>
          <p14:tracePt t="81028" x="8529638" y="2736850"/>
          <p14:tracePt t="81036" x="8504238" y="2727325"/>
          <p14:tracePt t="81052" x="8470900" y="2693988"/>
          <p14:tracePt t="81060" x="8462963" y="2686050"/>
          <p14:tracePt t="81068" x="8435975" y="2643188"/>
          <p14:tracePt t="81076" x="8435975" y="2625725"/>
          <p14:tracePt t="81084" x="8420100" y="2600325"/>
          <p14:tracePt t="81092" x="8402638" y="2557463"/>
          <p14:tracePt t="81100" x="8385175" y="2506663"/>
          <p14:tracePt t="81108" x="8385175" y="2481263"/>
          <p14:tracePt t="81116" x="8351838" y="2413000"/>
          <p14:tracePt t="81124" x="8343900" y="2387600"/>
          <p14:tracePt t="81133" x="8326438" y="2319338"/>
          <p14:tracePt t="81140" x="8308975" y="2293938"/>
          <p14:tracePt t="81148" x="8275638" y="2227263"/>
          <p14:tracePt t="81156" x="8258175" y="2159000"/>
          <p14:tracePt t="81164" x="8258175" y="2133600"/>
          <p14:tracePt t="81171" x="8240713" y="2082800"/>
          <p14:tracePt t="81179" x="8224838" y="1997075"/>
          <p14:tracePt t="81188" x="8224838" y="1979613"/>
          <p14:tracePt t="81196" x="8199438" y="1946275"/>
          <p14:tracePt t="81204" x="8199438" y="1895475"/>
          <p14:tracePt t="81212" x="8181975" y="1852613"/>
          <p14:tracePt t="81220" x="8181975" y="1784350"/>
          <p14:tracePt t="81228" x="8164513" y="1741488"/>
          <p14:tracePt t="81236" x="8164513" y="1690688"/>
          <p14:tracePt t="81243" x="8164513" y="1631950"/>
          <p14:tracePt t="81252" x="8164513" y="1589088"/>
          <p14:tracePt t="81260" x="8164513" y="1538288"/>
          <p14:tracePt t="81268" x="8164513" y="1512888"/>
          <p14:tracePt t="81276" x="8164513" y="1470025"/>
          <p14:tracePt t="81284" x="8164513" y="1444625"/>
          <p14:tracePt t="81292" x="8164513" y="1376363"/>
          <p14:tracePt t="81300" x="8164513" y="1368425"/>
          <p14:tracePt t="81308" x="8164513" y="1325563"/>
          <p14:tracePt t="81316" x="8189913" y="1292225"/>
          <p14:tracePt t="81324" x="8189913" y="1266825"/>
          <p14:tracePt t="81332" x="8189913" y="1241425"/>
          <p14:tracePt t="81340" x="8189913" y="1223963"/>
          <p14:tracePt t="81348" x="8189913" y="1173163"/>
          <p14:tracePt t="81356" x="8207375" y="1122363"/>
          <p14:tracePt t="81364" x="8215313" y="1096963"/>
          <p14:tracePt t="81372" x="8215313" y="1087438"/>
          <p14:tracePt t="81380" x="8250238" y="1028700"/>
          <p14:tracePt t="81388" x="8258175" y="1011238"/>
          <p14:tracePt t="81395" x="8275638" y="1003300"/>
          <p14:tracePt t="81469" x="8283575" y="1003300"/>
          <p14:tracePt t="81477" x="8308975" y="968375"/>
          <p14:tracePt t="81485" x="8326438" y="968375"/>
          <p14:tracePt t="81493" x="8351838" y="968375"/>
          <p14:tracePt t="81500" x="8394700" y="968375"/>
          <p14:tracePt t="81508" x="8462963" y="968375"/>
          <p14:tracePt t="81516" x="8504238" y="968375"/>
          <p14:tracePt t="81524" x="8547100" y="968375"/>
          <p14:tracePt t="81533" x="8564563" y="968375"/>
          <p14:tracePt t="81540" x="8572500" y="968375"/>
          <p14:tracePt t="81548" x="8615363" y="968375"/>
          <p14:tracePt t="81564" x="8640763" y="968375"/>
          <p14:tracePt t="81572" x="8666163" y="968375"/>
          <p14:tracePt t="81588" x="8683625" y="968375"/>
          <p14:tracePt t="81612" x="8691563" y="968375"/>
          <p14:tracePt t="81620" x="8709025" y="977900"/>
          <p14:tracePt t="81628" x="8742363" y="977900"/>
          <p14:tracePt t="81636" x="8759825" y="985838"/>
          <p14:tracePt t="81644" x="8818563" y="1019175"/>
          <p14:tracePt t="81652" x="8843963" y="1044575"/>
          <p14:tracePt t="81660" x="8894763" y="1062038"/>
          <p14:tracePt t="81668" x="8963025" y="1112838"/>
          <p14:tracePt t="81676" x="8997950" y="1130300"/>
          <p14:tracePt t="81684" x="9023350" y="1147763"/>
          <p14:tracePt t="81692" x="9048750" y="1163638"/>
          <p14:tracePt t="81700" x="9082088" y="1173163"/>
          <p14:tracePt t="81708" x="9091613" y="1189038"/>
          <p14:tracePt t="81716" x="9107488" y="1198563"/>
          <p14:tracePt t="81724" x="9117013" y="1206500"/>
          <p14:tracePt t="81732" x="9124950" y="1223963"/>
          <p14:tracePt t="81740" x="9142413" y="1249363"/>
          <p14:tracePt t="81748" x="9150350" y="1257300"/>
          <p14:tracePt t="81756" x="9183688" y="1300163"/>
          <p14:tracePt t="81764" x="9193213" y="1333500"/>
          <p14:tracePt t="81772" x="9209088" y="1376363"/>
          <p14:tracePt t="81780" x="9209088" y="1411288"/>
          <p14:tracePt t="81788" x="9226550" y="1470025"/>
          <p14:tracePt t="81796" x="9269413" y="1563688"/>
          <p14:tracePt t="81804" x="9277350" y="1597025"/>
          <p14:tracePt t="81813" x="9294813" y="1639888"/>
          <p14:tracePt t="81820" x="9353550" y="1827213"/>
          <p14:tracePt t="81828" x="9380538" y="1911350"/>
          <p14:tracePt t="81836" x="9380538" y="1963738"/>
          <p14:tracePt t="81844" x="9380538" y="2005013"/>
          <p14:tracePt t="81852" x="9380538" y="2030413"/>
          <p14:tracePt t="81860" x="9380538" y="2082800"/>
          <p14:tracePt t="81868" x="9380538" y="2108200"/>
          <p14:tracePt t="81880" x="9380538" y="2133600"/>
          <p14:tracePt t="81884" x="9380538" y="2159000"/>
          <p14:tracePt t="81892" x="9380538" y="2227263"/>
          <p14:tracePt t="81901" x="9371013" y="2286000"/>
          <p14:tracePt t="81908" x="9328150" y="2387600"/>
          <p14:tracePt t="81916" x="9328150" y="2473325"/>
          <p14:tracePt t="81924" x="9277350" y="2549525"/>
          <p14:tracePt t="81932" x="9261475" y="2574925"/>
          <p14:tracePt t="81940" x="9261475" y="2592388"/>
          <p14:tracePt t="81948" x="9244013" y="2600325"/>
          <p14:tracePt t="81956" x="9244013" y="2625725"/>
          <p14:tracePt t="81964" x="9236075" y="2633663"/>
          <p14:tracePt t="81979" x="9209088" y="2668588"/>
          <p14:tracePt t="81988" x="9183688" y="2668588"/>
          <p14:tracePt t="81996" x="9117013" y="2686050"/>
          <p14:tracePt t="82004" x="9023350" y="2701925"/>
          <p14:tracePt t="82013" x="8929688" y="2719388"/>
          <p14:tracePt t="82020" x="8810625" y="2736850"/>
          <p14:tracePt t="82029" x="8666163" y="2736850"/>
          <p14:tracePt t="82036" x="8555038" y="2736850"/>
          <p14:tracePt t="82044" x="8470900" y="2736850"/>
          <p14:tracePt t="82052" x="8402638" y="2736850"/>
          <p14:tracePt t="82059" x="8359775" y="2736850"/>
          <p14:tracePt t="82068" x="8334375" y="2736850"/>
          <p14:tracePt t="82076" x="8301038" y="2736850"/>
          <p14:tracePt t="82084" x="8275638" y="2719388"/>
          <p14:tracePt t="82092" x="8258175" y="2719388"/>
          <p14:tracePt t="82100" x="8215313" y="2693988"/>
          <p14:tracePt t="82108" x="8174038" y="2676525"/>
          <p14:tracePt t="82116" x="8139113" y="2625725"/>
          <p14:tracePt t="82123" x="8088313" y="2557463"/>
          <p14:tracePt t="82132" x="8054975" y="2506663"/>
          <p14:tracePt t="82140" x="8004175" y="2438400"/>
          <p14:tracePt t="82148" x="7969250" y="2405063"/>
          <p14:tracePt t="82156" x="7961313" y="2379663"/>
          <p14:tracePt t="82164" x="7910513" y="2311400"/>
          <p14:tracePt t="82172" x="7910513" y="2293938"/>
          <p14:tracePt t="82180" x="7893050" y="2260600"/>
          <p14:tracePt t="82188" x="7893050" y="2243138"/>
          <p14:tracePt t="82195" x="7893050" y="2184400"/>
          <p14:tracePt t="82204" x="7893050" y="2124075"/>
          <p14:tracePt t="82212" x="7893050" y="2082800"/>
          <p14:tracePt t="82220" x="7893050" y="1997075"/>
          <p14:tracePt t="82229" x="7893050" y="1928813"/>
          <p14:tracePt t="82236" x="7893050" y="1844675"/>
          <p14:tracePt t="82244" x="7893050" y="1784350"/>
          <p14:tracePt t="82252" x="7918450" y="1690688"/>
          <p14:tracePt t="82260" x="7935913" y="1665288"/>
          <p14:tracePt t="82268" x="7951788" y="1597025"/>
          <p14:tracePt t="82276" x="7969250" y="1530350"/>
          <p14:tracePt t="82284" x="8004175" y="1436688"/>
          <p14:tracePt t="82292" x="8004175" y="1411288"/>
          <p14:tracePt t="82300" x="8020050" y="1360488"/>
          <p14:tracePt t="82308" x="8037513" y="1333500"/>
          <p14:tracePt t="82317" x="8054975" y="1308100"/>
          <p14:tracePt t="82324" x="8062913" y="1257300"/>
          <p14:tracePt t="82332" x="8096250" y="1216025"/>
          <p14:tracePt t="82340" x="8113713" y="1198563"/>
          <p14:tracePt t="82348" x="8121650" y="1189038"/>
          <p14:tracePt t="82356" x="8131175" y="1173163"/>
          <p14:tracePt t="82364" x="8164513" y="1147763"/>
          <p14:tracePt t="82412" x="8174038" y="1138238"/>
          <p14:tracePt t="82430" x="8215313" y="1138238"/>
          <p14:tracePt t="82436" x="8240713" y="1122363"/>
          <p14:tracePt t="82445" x="8308975" y="1104900"/>
          <p14:tracePt t="82452" x="8369300" y="1104900"/>
          <p14:tracePt t="82460" x="8435975" y="1104900"/>
          <p14:tracePt t="82468" x="8478838" y="1069975"/>
          <p14:tracePt t="82476" x="8529638" y="1069975"/>
          <p14:tracePt t="82484" x="8539163" y="1069975"/>
          <p14:tracePt t="82492" x="8555038" y="1069975"/>
          <p14:tracePt t="82501" x="8589963" y="1069975"/>
          <p14:tracePt t="82508" x="8605838" y="1069975"/>
          <p14:tracePt t="82517" x="8615363" y="1069975"/>
          <p14:tracePt t="82525" x="8658225" y="1069975"/>
          <p14:tracePt t="82540" x="8683625" y="1079500"/>
          <p14:tracePt t="82548" x="8716963" y="1096963"/>
          <p14:tracePt t="82556" x="8724900" y="1104900"/>
          <p14:tracePt t="82564" x="8759825" y="1130300"/>
          <p14:tracePt t="82572" x="8802688" y="1130300"/>
          <p14:tracePt t="82580" x="8828088" y="1163638"/>
          <p14:tracePt t="82588" x="8861425" y="1163638"/>
          <p14:tracePt t="82597" x="8886825" y="1189038"/>
          <p14:tracePt t="82604" x="8904288" y="1206500"/>
          <p14:tracePt t="82613" x="8937625" y="1216025"/>
          <p14:tracePt t="82629" x="8955088" y="1231900"/>
          <p14:tracePt t="82645" x="8963025" y="1241425"/>
          <p14:tracePt t="82660" x="8980488" y="1266825"/>
          <p14:tracePt t="82668" x="8980488" y="1350963"/>
          <p14:tracePt t="82676" x="9013825" y="1452563"/>
          <p14:tracePt t="82685" x="9013825" y="1538288"/>
          <p14:tracePt t="82692" x="9039225" y="1657350"/>
          <p14:tracePt t="82701" x="9039225" y="1700213"/>
          <p14:tracePt t="82708" x="9056688" y="1751013"/>
          <p14:tracePt t="82717" x="9056688" y="1809750"/>
          <p14:tracePt t="82724" x="9074150" y="1903413"/>
          <p14:tracePt t="82733" x="9107488" y="1971675"/>
          <p14:tracePt t="82740" x="9117013" y="1997075"/>
          <p14:tracePt t="82749" x="9117013" y="2047875"/>
          <p14:tracePt t="82756" x="9117013" y="2073275"/>
          <p14:tracePt t="82764" x="9117013" y="2116138"/>
          <p14:tracePt t="82772" x="9117013" y="2184400"/>
          <p14:tracePt t="82780" x="9117013" y="2227263"/>
          <p14:tracePt t="82788" x="9117013" y="2286000"/>
          <p14:tracePt t="82797" x="9117013" y="2354263"/>
          <p14:tracePt t="82804" x="9117013" y="2362200"/>
          <p14:tracePt t="82814" x="9117013" y="2379663"/>
          <p14:tracePt t="82828" x="9117013" y="2405063"/>
          <p14:tracePt t="82933" x="9117013" y="2413000"/>
          <p14:tracePt t="82941" x="9117013" y="2438400"/>
          <p14:tracePt t="82948" x="9132888" y="2506663"/>
          <p14:tracePt t="82957" x="9150350" y="2574925"/>
          <p14:tracePt t="82966" x="9150350" y="2600325"/>
          <p14:tracePt t="82996" x="9142413" y="2686050"/>
          <p14:tracePt t="83013" x="9142413" y="2701925"/>
          <p14:tracePt t="83237" x="9117013" y="2701925"/>
          <p14:tracePt t="83246" x="9175750" y="2701925"/>
          <p14:tracePt t="83253" x="9218613" y="2693988"/>
          <p14:tracePt t="83260" x="9236075" y="2676525"/>
          <p14:tracePt t="83276" x="9226550" y="2668588"/>
          <p14:tracePt t="83284" x="9201150" y="2668588"/>
          <p14:tracePt t="83292" x="9167813" y="2719388"/>
          <p14:tracePt t="83300" x="9158288" y="2770188"/>
          <p14:tracePt t="83308" x="9099550" y="2855913"/>
          <p14:tracePt t="83316" x="9082088" y="2889250"/>
          <p14:tracePt t="83324" x="9074150" y="2914650"/>
          <p14:tracePt t="83332" x="9039225" y="2949575"/>
          <p14:tracePt t="83364" x="9039225" y="2957513"/>
          <p14:tracePt t="83501" x="9039225" y="2974975"/>
          <p14:tracePt t="83717" x="9039225" y="2982913"/>
          <p14:tracePt t="83725" x="9039225" y="2990850"/>
          <p14:tracePt t="83733" x="9039225" y="3016250"/>
          <p14:tracePt t="83740" x="9039225" y="3033713"/>
          <p14:tracePt t="83748" x="9039225" y="3041650"/>
          <p14:tracePt t="83756" x="9039225" y="3059113"/>
          <p14:tracePt t="83764" x="9039225" y="3084513"/>
          <p14:tracePt t="83772" x="9039225" y="3109913"/>
          <p14:tracePt t="83780" x="9056688" y="3119438"/>
          <p14:tracePt t="83804" x="9064625" y="3144838"/>
          <p14:tracePt t="84101" x="9064625" y="3178175"/>
          <p14:tracePt t="84117" x="9048750" y="3186113"/>
          <p14:tracePt t="84125" x="9039225" y="3186113"/>
          <p14:tracePt t="84133" x="9031288" y="3203575"/>
          <p14:tracePt t="84156" x="9013825" y="3211513"/>
          <p14:tracePt t="84164" x="9005888" y="3228975"/>
          <p14:tracePt t="84172" x="8980488" y="3238500"/>
          <p14:tracePt t="84180" x="8963025" y="3238500"/>
          <p14:tracePt t="84188" x="8955088" y="3238500"/>
          <p14:tracePt t="84195" x="8937625" y="3254375"/>
          <p14:tracePt t="84204" x="8929688" y="3254375"/>
          <p14:tracePt t="84213" x="8912225" y="3254375"/>
          <p14:tracePt t="84220" x="8886825" y="3254375"/>
          <p14:tracePt t="84229" x="8843963" y="3263900"/>
          <p14:tracePt t="84236" x="8793163" y="3279775"/>
          <p14:tracePt t="84244" x="8767763" y="3297238"/>
          <p14:tracePt t="84252" x="8742363" y="3314700"/>
          <p14:tracePt t="84260" x="8691563" y="3314700"/>
          <p14:tracePt t="84268" x="8683625" y="3322638"/>
          <p14:tracePt t="84366" x="8666163" y="3322638"/>
          <p14:tracePt t="84374" x="8640763" y="3322638"/>
          <p14:tracePt t="84383" x="8615363" y="3322638"/>
          <p14:tracePt t="84412" x="8605838" y="3322638"/>
          <p14:tracePt t="84420" x="8580438" y="3322638"/>
          <p14:tracePt t="84429" x="8564563" y="3322638"/>
          <p14:tracePt t="84436" x="8539163" y="3322638"/>
          <p14:tracePt t="84444" x="8513763" y="3322638"/>
          <p14:tracePt t="84452" x="8445500" y="3297238"/>
          <p14:tracePt t="84460" x="8420100" y="3279775"/>
          <p14:tracePt t="84468" x="8385175" y="3254375"/>
          <p14:tracePt t="84476" x="8318500" y="3221038"/>
          <p14:tracePt t="84484" x="8291513" y="3186113"/>
          <p14:tracePt t="84492" x="8215313" y="3094038"/>
          <p14:tracePt t="84501" x="8156575" y="3025775"/>
          <p14:tracePt t="84508" x="8147050" y="2990850"/>
          <p14:tracePt t="84517" x="8113713" y="2965450"/>
          <p14:tracePt t="84524" x="8062913" y="2914650"/>
          <p14:tracePt t="84533" x="8045450" y="2863850"/>
          <p14:tracePt t="84548" x="8037513" y="2820988"/>
          <p14:tracePt t="84556" x="8004175" y="2770188"/>
          <p14:tracePt t="84564" x="7986713" y="2762250"/>
          <p14:tracePt t="84572" x="7986713" y="2744788"/>
          <p14:tracePt t="84588" x="7977188" y="2736850"/>
          <p14:tracePt t="84629" x="7977188" y="2727325"/>
          <p14:tracePt t="84636" x="7969250" y="2711450"/>
          <p14:tracePt t="84645" x="7969250" y="2686050"/>
          <p14:tracePt t="84652" x="7969250" y="2676525"/>
          <p14:tracePt t="84660" x="7969250" y="2651125"/>
          <p14:tracePt t="84668" x="7969250" y="2625725"/>
          <p14:tracePt t="84676" x="7969250" y="2608263"/>
          <p14:tracePt t="84684" x="7969250" y="2582863"/>
          <p14:tracePt t="84701" x="7969250" y="2541588"/>
          <p14:tracePt t="84708" x="7969250" y="2524125"/>
          <p14:tracePt t="84717" x="7969250" y="2489200"/>
          <p14:tracePt t="84724" x="7969250" y="2438400"/>
          <p14:tracePt t="84733" x="7986713" y="2438400"/>
          <p14:tracePt t="84740" x="7994650" y="2413000"/>
          <p14:tracePt t="84748" x="8012113" y="2397125"/>
          <p14:tracePt t="84756" x="8029575" y="2362200"/>
          <p14:tracePt t="84772" x="8029575" y="2328863"/>
          <p14:tracePt t="84780" x="8037513" y="2319338"/>
          <p14:tracePt t="84796" x="8037513" y="2311400"/>
          <p14:tracePt t="84804" x="8037513" y="2268538"/>
          <p14:tracePt t="84813" x="8037513" y="2252663"/>
          <p14:tracePt t="84820" x="8037513" y="2243138"/>
          <p14:tracePt t="84830" x="8037513" y="2217738"/>
          <p14:tracePt t="84836" x="8037513" y="2200275"/>
          <p14:tracePt t="84844" x="8037513" y="2192338"/>
          <p14:tracePt t="84868" x="8037513" y="2149475"/>
          <p14:tracePt t="84876" x="8037513" y="2141538"/>
          <p14:tracePt t="84884" x="8004175" y="2116138"/>
          <p14:tracePt t="84892" x="7994650" y="2098675"/>
          <p14:tracePt t="84908" x="7977188" y="2090738"/>
          <p14:tracePt t="84956" x="7969250" y="2073275"/>
          <p14:tracePt t="84964" x="7943850" y="2073275"/>
          <p14:tracePt t="84972" x="7918450" y="2073275"/>
          <p14:tracePt t="84980" x="7867650" y="2082800"/>
          <p14:tracePt t="84988" x="7842250" y="2116138"/>
          <p14:tracePt t="84997" x="7816850" y="2116138"/>
          <p14:tracePt t="85004" x="7766050" y="2141538"/>
          <p14:tracePt t="85013" x="7731125" y="2174875"/>
          <p14:tracePt t="85020" x="7723188" y="2184400"/>
          <p14:tracePt t="85030" x="7680325" y="2227263"/>
          <p14:tracePt t="85036" x="7646988" y="2260600"/>
          <p14:tracePt t="85045" x="7604125" y="2311400"/>
          <p14:tracePt t="85052" x="7570788" y="2354263"/>
          <p14:tracePt t="85060" x="7535863" y="2405063"/>
          <p14:tracePt t="85068" x="7518400" y="2489200"/>
          <p14:tracePt t="85076" x="7485063" y="2592388"/>
          <p14:tracePt t="85085" x="7485063" y="2617788"/>
          <p14:tracePt t="85092" x="7467600" y="2643188"/>
          <p14:tracePt t="85100" x="7451725" y="2676525"/>
          <p14:tracePt t="85108" x="7451725" y="2701925"/>
          <p14:tracePt t="85117" x="7451725" y="2711450"/>
          <p14:tracePt t="85124" x="7451725" y="2752725"/>
          <p14:tracePt t="85133" x="7434263" y="2778125"/>
          <p14:tracePt t="85156" x="7434263" y="2830513"/>
          <p14:tracePt t="85164" x="7434263" y="2838450"/>
          <p14:tracePt t="85172" x="7434263" y="2863850"/>
          <p14:tracePt t="85180" x="7434263" y="2889250"/>
          <p14:tracePt t="85188" x="7434263" y="2922588"/>
          <p14:tracePt t="85197" x="7434263" y="2932113"/>
          <p14:tracePt t="85205" x="7434263" y="2974975"/>
          <p14:tracePt t="85214" x="7442200" y="3000375"/>
          <p14:tracePt t="85220" x="7442200" y="3051175"/>
          <p14:tracePt t="85230" x="7477125" y="3076575"/>
          <p14:tracePt t="85236" x="7477125" y="3127375"/>
          <p14:tracePt t="85244" x="7493000" y="3186113"/>
          <p14:tracePt t="85252" x="7502525" y="3238500"/>
          <p14:tracePt t="85268" x="7518400" y="3279775"/>
          <p14:tracePt t="85317" x="7518400" y="3297238"/>
          <p14:tracePt t="85325" x="7518400" y="3305175"/>
          <p14:tracePt t="85333" x="7518400" y="3330575"/>
          <p14:tracePt t="85341" x="7518400" y="3340100"/>
          <p14:tracePt t="85356" x="7535863" y="3373438"/>
          <p14:tracePt t="85364" x="7545388" y="3382963"/>
          <p14:tracePt t="85388" x="7561263" y="3382963"/>
          <p14:tracePt t="85396" x="7586663" y="3398838"/>
          <p14:tracePt t="85404" x="7596188" y="3408363"/>
          <p14:tracePt t="85413" x="7612063" y="3408363"/>
          <p14:tracePt t="85420" x="7637463" y="3408363"/>
          <p14:tracePt t="85430" x="7646988" y="3408363"/>
          <p14:tracePt t="85436" x="7662863" y="3408363"/>
          <p14:tracePt t="85460" x="7672388" y="3408363"/>
          <p14:tracePt t="85476" x="7680325" y="3408363"/>
          <p14:tracePt t="85484" x="7697788" y="3408363"/>
          <p14:tracePt t="85500" x="7723188" y="3408363"/>
          <p14:tracePt t="85508" x="7731125" y="3408363"/>
          <p14:tracePt t="85517" x="7748588" y="3408363"/>
          <p14:tracePt t="85524" x="7773988" y="3398838"/>
          <p14:tracePt t="85533" x="7781925" y="3398838"/>
          <p14:tracePt t="85548" x="7799388" y="3390900"/>
          <p14:tracePt t="85556" x="7807325" y="3382963"/>
          <p14:tracePt t="85572" x="7832725" y="3348038"/>
          <p14:tracePt t="85580" x="7867650" y="3322638"/>
          <p14:tracePt t="85588" x="7867650" y="3305175"/>
          <p14:tracePt t="85596" x="7875588" y="3271838"/>
          <p14:tracePt t="85604" x="7893050" y="3221038"/>
          <p14:tracePt t="85613" x="7893050" y="3195638"/>
          <p14:tracePt t="85620" x="7910513" y="3144838"/>
          <p14:tracePt t="85629" x="7926388" y="3101975"/>
          <p14:tracePt t="85636" x="7961313" y="3051175"/>
          <p14:tracePt t="85645" x="7969250" y="3025775"/>
          <p14:tracePt t="85660" x="7986713" y="2974975"/>
          <p14:tracePt t="85668" x="8020050" y="2949575"/>
          <p14:tracePt t="85726" x="8037513" y="2897188"/>
          <p14:tracePt t="85734" x="8062913" y="2871788"/>
          <p14:tracePt t="85743" x="8121650" y="2778125"/>
          <p14:tracePt t="85750" x="8131175" y="2727325"/>
          <p14:tracePt t="85758" x="8215313" y="2617788"/>
          <p14:tracePt t="85767" x="8224838" y="2549525"/>
          <p14:tracePt t="85773" x="8258175" y="2506663"/>
          <p14:tracePt t="85780" x="8291513" y="2438400"/>
          <p14:tracePt t="85788" x="8291513" y="2371725"/>
          <p14:tracePt t="85797" x="8291513" y="2311400"/>
          <p14:tracePt t="85805" x="8308975" y="2293938"/>
          <p14:tracePt t="85814" x="8308975" y="2286000"/>
          <p14:tracePt t="85821" x="8308975" y="2260600"/>
          <p14:tracePt t="85861" x="8308975" y="2243138"/>
          <p14:tracePt t="85868" x="8283575" y="2217738"/>
          <p14:tracePt t="85876" x="8240713" y="2184400"/>
          <p14:tracePt t="85886" x="8207375" y="2159000"/>
          <p14:tracePt t="85893" x="8164513" y="2124075"/>
          <p14:tracePt t="85900" x="8113713" y="2073275"/>
          <p14:tracePt t="85908" x="8080375" y="2065338"/>
          <p14:tracePt t="85917" x="8037513" y="2014538"/>
          <p14:tracePt t="85925" x="8020050" y="1997075"/>
          <p14:tracePt t="85940" x="8012113" y="1989138"/>
          <p14:tracePt t="85949" x="7986713" y="1963738"/>
          <p14:tracePt t="85988" x="7951788" y="1928813"/>
          <p14:tracePt t="86005" x="7926388" y="1928813"/>
          <p14:tracePt t="86014" x="7910513" y="1928813"/>
          <p14:tracePt t="86021" x="7900988" y="1928813"/>
          <p14:tracePt t="86068" x="7875588" y="1938338"/>
          <p14:tracePt t="86085" x="7850188" y="1954213"/>
          <p14:tracePt t="86093" x="7832725" y="1963738"/>
          <p14:tracePt t="86101" x="7816850" y="2005013"/>
          <p14:tracePt t="86110" x="7807325" y="2073275"/>
          <p14:tracePt t="86118" x="7773988" y="2116138"/>
          <p14:tracePt t="86125" x="7756525" y="2184400"/>
          <p14:tracePt t="86133" x="7715250" y="2278063"/>
          <p14:tracePt t="86141" x="7680325" y="2344738"/>
          <p14:tracePt t="86149" x="7672388" y="2379663"/>
          <p14:tracePt t="86156" x="7654925" y="2422525"/>
          <p14:tracePt t="86165" x="7654925" y="2489200"/>
          <p14:tracePt t="86173" x="7654925" y="2516188"/>
          <p14:tracePt t="86180" x="7637463" y="2524125"/>
          <p14:tracePt t="86189" x="7637463" y="2582863"/>
          <p14:tracePt t="86197" x="7637463" y="2643188"/>
          <p14:tracePt t="86205" x="7637463" y="2676525"/>
          <p14:tracePt t="86214" x="7637463" y="2736850"/>
          <p14:tracePt t="86220" x="7637463" y="2805113"/>
          <p14:tracePt t="86230" x="7637463" y="2889250"/>
          <p14:tracePt t="86236" x="7637463" y="2914650"/>
          <p14:tracePt t="86246" x="7637463" y="3000375"/>
          <p14:tracePt t="86253" x="7637463" y="3059113"/>
          <p14:tracePt t="86260" x="7646988" y="3127375"/>
          <p14:tracePt t="86269" x="7680325" y="3195638"/>
          <p14:tracePt t="86277" x="7697788" y="3228975"/>
          <p14:tracePt t="86285" x="7697788" y="3238500"/>
          <p14:tracePt t="86293" x="7697788" y="3263900"/>
          <p14:tracePt t="86317" x="7705725" y="3271838"/>
          <p14:tracePt t="86340" x="7723188" y="3289300"/>
          <p14:tracePt t="86349" x="7731125" y="3297238"/>
          <p14:tracePt t="86357" x="7748588" y="3314700"/>
          <p14:tracePt t="86365" x="7756525" y="3340100"/>
          <p14:tracePt t="86373" x="7756525" y="3348038"/>
          <p14:tracePt t="86380" x="7773988" y="3365500"/>
          <p14:tracePt t="86388" x="7781925" y="3373438"/>
          <p14:tracePt t="86405" x="7807325" y="3373438"/>
          <p14:tracePt t="86414" x="7824788" y="3373438"/>
          <p14:tracePt t="86421" x="7850188" y="3398838"/>
          <p14:tracePt t="86430" x="7875588" y="3398838"/>
          <p14:tracePt t="86436" x="7885113" y="3398838"/>
          <p14:tracePt t="86445" x="7900988" y="3398838"/>
          <p14:tracePt t="86452" x="7926388" y="3398838"/>
          <p14:tracePt t="86461" x="7935913" y="3398838"/>
          <p14:tracePt t="86469" x="7951788" y="3398838"/>
          <p14:tracePt t="86476" x="7986713" y="3398838"/>
          <p14:tracePt t="86485" x="8004175" y="3398838"/>
          <p14:tracePt t="86493" x="8012113" y="3398838"/>
          <p14:tracePt t="86501" x="8045450" y="3373438"/>
          <p14:tracePt t="86508" x="8080375" y="3305175"/>
          <p14:tracePt t="86517" x="8088313" y="3238500"/>
          <p14:tracePt t="86525" x="8088313" y="3195638"/>
          <p14:tracePt t="86533" x="8088313" y="3127375"/>
          <p14:tracePt t="86540" x="8088313" y="3067050"/>
          <p14:tracePt t="86549" x="8088313" y="3000375"/>
          <p14:tracePt t="86556" x="8088313" y="2940050"/>
          <p14:tracePt t="86564" x="8088313" y="2906713"/>
          <p14:tracePt t="86573" x="8088313" y="2846388"/>
          <p14:tracePt t="86580" x="8088313" y="2805113"/>
          <p14:tracePt t="86589" x="8105775" y="2770188"/>
          <p14:tracePt t="86597" x="8105775" y="2711450"/>
          <p14:tracePt t="86605" x="8105775" y="2693988"/>
          <p14:tracePt t="86614" x="8121650" y="2643188"/>
          <p14:tracePt t="86630" x="8121650" y="2608263"/>
          <p14:tracePt t="86636" x="8121650" y="2582863"/>
          <p14:tracePt t="86645" x="8121650" y="2574925"/>
          <p14:tracePt t="86652" x="8121650" y="2516188"/>
          <p14:tracePt t="86660" x="8121650" y="2506663"/>
          <p14:tracePt t="86669" x="8105775" y="2463800"/>
          <p14:tracePt t="86676" x="8088313" y="2430463"/>
          <p14:tracePt t="86685" x="8054975" y="2405063"/>
          <p14:tracePt t="86693" x="8054975" y="2379663"/>
          <p14:tracePt t="86701" x="8045450" y="2362200"/>
          <p14:tracePt t="86709" x="8045450" y="2354263"/>
          <p14:tracePt t="86716" x="8029575" y="2328863"/>
          <p14:tracePt t="86725" x="8020050" y="2311400"/>
          <p14:tracePt t="86789" x="8020050" y="2303463"/>
          <p14:tracePt t="86812" x="8004175" y="2286000"/>
          <p14:tracePt t="86821" x="7994650" y="2278063"/>
          <p14:tracePt t="86886" x="7969250" y="2278063"/>
          <p14:tracePt t="86893" x="7961313" y="2278063"/>
          <p14:tracePt t="86901" x="7918450" y="2286000"/>
          <p14:tracePt t="86908" x="7842250" y="2336800"/>
          <p14:tracePt t="86917" x="7799388" y="2387600"/>
          <p14:tracePt t="86925" x="7697788" y="2463800"/>
          <p14:tracePt t="86933" x="7680325" y="2516188"/>
          <p14:tracePt t="86940" x="7662863" y="2557463"/>
          <p14:tracePt t="86949" x="7654925" y="2574925"/>
          <p14:tracePt t="86956" x="7654925" y="2582863"/>
          <p14:tracePt t="86965" x="7654925" y="2608263"/>
          <p14:tracePt t="86972" x="7621588" y="2660650"/>
          <p14:tracePt t="86988" x="7621588" y="2701925"/>
          <p14:tracePt t="86997" x="7621588" y="2711450"/>
          <p14:tracePt t="87004" x="7621588" y="2752725"/>
          <p14:tracePt t="87014" x="7621588" y="2778125"/>
          <p14:tracePt t="87020" x="7621588" y="2846388"/>
          <p14:tracePt t="87030" x="7629525" y="2932113"/>
          <p14:tracePt t="87036" x="7646988" y="2965450"/>
          <p14:tracePt t="87045" x="7646988" y="3025775"/>
          <p14:tracePt t="87053" x="7662863" y="3094038"/>
          <p14:tracePt t="87061" x="7688263" y="3119438"/>
          <p14:tracePt t="87068" x="7688263" y="3152775"/>
          <p14:tracePt t="87076" x="7705725" y="3178175"/>
          <p14:tracePt t="87093" x="7715250" y="3186113"/>
          <p14:tracePt t="87117" x="7740650" y="3203575"/>
          <p14:tracePt t="87125" x="7756525" y="3203575"/>
          <p14:tracePt t="87133" x="7766050" y="3203575"/>
          <p14:tracePt t="87140" x="7807325" y="3203575"/>
          <p14:tracePt t="87148" x="7816850" y="3203575"/>
          <p14:tracePt t="87156" x="7832725" y="3203575"/>
          <p14:tracePt t="87165" x="7842250" y="3203575"/>
          <p14:tracePt t="87172" x="7867650" y="3203575"/>
          <p14:tracePt t="87180" x="7885113" y="3203575"/>
          <p14:tracePt t="87188" x="7910513" y="3203575"/>
          <p14:tracePt t="87197" x="7951788" y="3203575"/>
          <p14:tracePt t="87205" x="7977188" y="3203575"/>
          <p14:tracePt t="87214" x="8045450" y="3203575"/>
          <p14:tracePt t="87220" x="8088313" y="3203575"/>
          <p14:tracePt t="87231" x="8113713" y="3203575"/>
          <p14:tracePt t="87236" x="8164513" y="3195638"/>
          <p14:tracePt t="87245" x="8189913" y="3170238"/>
          <p14:tracePt t="87252" x="8224838" y="3135313"/>
          <p14:tracePt t="87261" x="8232775" y="3127375"/>
          <p14:tracePt t="87269" x="8266113" y="3094038"/>
          <p14:tracePt t="87276" x="8275638" y="3084513"/>
          <p14:tracePt t="87285" x="8275638" y="3076575"/>
          <p14:tracePt t="87293" x="8291513" y="3041650"/>
          <p14:tracePt t="87301" x="8318500" y="3016250"/>
          <p14:tracePt t="87365" x="8318500" y="3000375"/>
          <p14:tracePt t="87397" x="8301038" y="3025775"/>
          <p14:tracePt t="87405" x="8308975" y="3051175"/>
          <p14:tracePt t="87414" x="8318500" y="3051175"/>
          <p14:tracePt t="87421" x="8334375" y="3051175"/>
          <p14:tracePt t="87430" x="8343900" y="3051175"/>
          <p14:tracePt t="87445" x="8351838" y="3051175"/>
          <p14:tracePt t="87453" x="8369300" y="3051175"/>
          <p14:tracePt t="87461" x="8394700" y="3067050"/>
          <p14:tracePt t="87654" x="8428038" y="3008313"/>
          <p14:tracePt t="87662" x="8478838" y="2974975"/>
          <p14:tracePt t="87669" x="8589963" y="2897188"/>
          <p14:tracePt t="87677" x="8648700" y="2820988"/>
          <p14:tracePt t="87684" x="8648700" y="2813050"/>
          <p14:tracePt t="87692" x="8648700" y="2787650"/>
          <p14:tracePt t="87700" x="8658225" y="2752725"/>
          <p14:tracePt t="87732" x="8724900" y="2778125"/>
          <p14:tracePt t="87740" x="8793163" y="2795588"/>
          <p14:tracePt t="87748" x="8861425" y="2813050"/>
          <p14:tracePt t="87756" x="8904288" y="2846388"/>
          <p14:tracePt t="87772" x="8921750" y="2846388"/>
          <p14:tracePt t="87788" x="8947150" y="2846388"/>
          <p14:tracePt t="87795" x="8955088" y="2846388"/>
          <p14:tracePt t="87804" x="8980488" y="2846388"/>
          <p14:tracePt t="87812" x="9031288" y="2846388"/>
          <p14:tracePt t="87820" x="9074150" y="2846388"/>
          <p14:tracePt t="87829" x="9117013" y="2846388"/>
          <p14:tracePt t="87836" x="9183688" y="2846388"/>
          <p14:tracePt t="87846" x="9209088" y="2863850"/>
          <p14:tracePt t="87852" x="9261475" y="2889250"/>
          <p14:tracePt t="87868" x="9286875" y="2922588"/>
          <p14:tracePt t="87884" x="9302750" y="2932113"/>
          <p14:tracePt t="87912" x="9312275" y="2932113"/>
          <p14:tracePt t="87956" x="9353550" y="2965450"/>
          <p14:tracePt t="87972" x="9388475" y="2990850"/>
          <p14:tracePt t="87980" x="9413875" y="3025775"/>
          <p14:tracePt t="87988" x="9490075" y="3076575"/>
          <p14:tracePt t="87996" x="9515475" y="3094038"/>
          <p14:tracePt t="88004" x="9558338" y="3101975"/>
          <p14:tracePt t="88013" x="9575800" y="3119438"/>
          <p14:tracePt t="88036" x="9583738" y="3127375"/>
          <p14:tracePt t="88052" x="9583738" y="3144838"/>
          <p14:tracePt t="88061" x="9583738" y="3152775"/>
          <p14:tracePt t="88068" x="9601200" y="3211513"/>
          <p14:tracePt t="88076" x="9617075" y="3254375"/>
          <p14:tracePt t="88084" x="9667875" y="3305175"/>
          <p14:tracePt t="88093" x="9677400" y="3355975"/>
          <p14:tracePt t="88100" x="9710738" y="3382963"/>
          <p14:tracePt t="88108" x="9710738" y="3424238"/>
          <p14:tracePt t="88116" x="9736138" y="3441700"/>
          <p14:tracePt t="88124" x="9771063" y="3441700"/>
          <p14:tracePt t="88132" x="9779000" y="3441700"/>
          <p14:tracePt t="88350" x="9786938" y="3441700"/>
          <p14:tracePt t="88357" x="9786938" y="3398838"/>
          <p14:tracePt t="88366" x="9786938" y="3382963"/>
          <p14:tracePt t="88404" x="9804400" y="3390900"/>
          <p14:tracePt t="89308" x="9796463" y="3398838"/>
          <p14:tracePt t="89315" x="9786938" y="3398838"/>
          <p14:tracePt t="89324" x="9761538" y="3382963"/>
          <p14:tracePt t="89332" x="9694863" y="3330575"/>
          <p14:tracePt t="89340" x="9609138" y="3254375"/>
          <p14:tracePt t="89364" x="9601200" y="3254375"/>
          <p14:tracePt t="89372" x="9591675" y="3238500"/>
          <p14:tracePt t="89989" x="9591675" y="3271838"/>
          <p14:tracePt t="89997" x="9575800" y="3289300"/>
          <p14:tracePt t="90149" x="9566275" y="3297238"/>
          <p14:tracePt t="90164" x="9540875" y="3297238"/>
          <p14:tracePt t="90173" x="9523413" y="3297238"/>
          <p14:tracePt t="90180" x="9490075" y="3297238"/>
          <p14:tracePt t="90188" x="9472613" y="3297238"/>
          <p14:tracePt t="90196" x="9464675" y="3297238"/>
          <p14:tracePt t="90204" x="9439275" y="3297238"/>
          <p14:tracePt t="90212" x="9421813" y="3297238"/>
          <p14:tracePt t="90220" x="9413875" y="3297238"/>
          <p14:tracePt t="90228" x="9388475" y="3297238"/>
          <p14:tracePt t="90236" x="9337675" y="3263900"/>
          <p14:tracePt t="90245" x="9294813" y="3246438"/>
          <p14:tracePt t="90252" x="9261475" y="3228975"/>
          <p14:tracePt t="90260" x="9218613" y="3203575"/>
          <p14:tracePt t="90268" x="9167813" y="3170238"/>
          <p14:tracePt t="90276" x="9117013" y="3119438"/>
          <p14:tracePt t="90284" x="9091613" y="3084513"/>
          <p14:tracePt t="90292" x="9039225" y="3041650"/>
          <p14:tracePt t="90300" x="9023350" y="3025775"/>
          <p14:tracePt t="90308" x="8997950" y="2965450"/>
          <p14:tracePt t="90316" x="8937625" y="2897188"/>
          <p14:tracePt t="90324" x="8861425" y="2795588"/>
          <p14:tracePt t="90332" x="8828088" y="2762250"/>
          <p14:tracePt t="90340" x="8734425" y="2686050"/>
          <p14:tracePt t="90348" x="8683625" y="2617788"/>
          <p14:tracePt t="90356" x="8648700" y="2566988"/>
          <p14:tracePt t="90364" x="8597900" y="2473325"/>
          <p14:tracePt t="90372" x="8564563" y="2430463"/>
          <p14:tracePt t="90380" x="8513763" y="2379663"/>
          <p14:tracePt t="90388" x="8488363" y="2344738"/>
          <p14:tracePt t="90396" x="8428038" y="2278063"/>
          <p14:tracePt t="90404" x="8420100" y="2235200"/>
          <p14:tracePt t="90411" x="8402638" y="2184400"/>
          <p14:tracePt t="90419" x="8385175" y="2159000"/>
          <p14:tracePt t="90428" x="8318500" y="2108200"/>
          <p14:tracePt t="90436" x="8266113" y="2073275"/>
          <p14:tracePt t="90476" x="8258175" y="2073275"/>
          <p14:tracePt t="90483" x="8232775" y="2055813"/>
          <p14:tracePt t="90508" x="8215313" y="2030413"/>
          <p14:tracePt t="90516" x="8207375" y="2014538"/>
          <p14:tracePt t="90524" x="8189913" y="2005013"/>
          <p14:tracePt t="90532" x="8189913" y="1979613"/>
          <p14:tracePt t="90539" x="8181975" y="1971675"/>
          <p14:tracePt t="90548" x="8181975" y="1946275"/>
          <p14:tracePt t="90556" x="8181975" y="1895475"/>
          <p14:tracePt t="90564" x="8181975" y="1885950"/>
          <p14:tracePt t="90572" x="8181975" y="1844675"/>
          <p14:tracePt t="90588" x="8181975" y="1819275"/>
          <p14:tracePt t="90595" x="8181975" y="1793875"/>
          <p14:tracePt t="90604" x="8181975" y="1741488"/>
          <p14:tracePt t="90611" x="8181975" y="1700213"/>
          <p14:tracePt t="90620" x="8181975" y="1657350"/>
          <p14:tracePt t="90628" x="8207375" y="1589088"/>
          <p14:tracePt t="90636" x="8240713" y="1512888"/>
          <p14:tracePt t="90645" x="8240713" y="1504950"/>
          <p14:tracePt t="90652" x="8250238" y="1444625"/>
          <p14:tracePt t="90660" x="8250238" y="1419225"/>
          <p14:tracePt t="90668" x="8308975" y="1350963"/>
          <p14:tracePt t="90684" x="8318500" y="1317625"/>
          <p14:tracePt t="90692" x="8334375" y="1292225"/>
          <p14:tracePt t="90716" x="8343900" y="1292225"/>
          <p14:tracePt t="90724" x="8359775" y="1282700"/>
          <p14:tracePt t="90740" x="8369300" y="1266825"/>
          <p14:tracePt t="90764" x="8385175" y="1266825"/>
          <p14:tracePt t="90772" x="8410575" y="1266825"/>
          <p14:tracePt t="90780" x="8420100" y="1257300"/>
          <p14:tracePt t="90788" x="8445500" y="1223963"/>
          <p14:tracePt t="90795" x="8478838" y="1216025"/>
          <p14:tracePt t="90804" x="8504238" y="1198563"/>
          <p14:tracePt t="90811" x="8555038" y="1181100"/>
          <p14:tracePt t="90820" x="8623300" y="1147763"/>
          <p14:tracePt t="90828" x="8648700" y="1138238"/>
          <p14:tracePt t="90836" x="8666163" y="1138238"/>
          <p14:tracePt t="90845" x="8674100" y="1138238"/>
          <p14:tracePt t="90860" x="8699500" y="1138238"/>
          <p14:tracePt t="90868" x="8724900" y="1122363"/>
          <p14:tracePt t="90876" x="8777288" y="1122363"/>
          <p14:tracePt t="90884" x="8818563" y="1122363"/>
          <p14:tracePt t="90895" x="8886825" y="1163638"/>
          <p14:tracePt t="90900" x="8921750" y="1216025"/>
          <p14:tracePt t="90908" x="8972550" y="1257300"/>
          <p14:tracePt t="90916" x="8980488" y="1292225"/>
          <p14:tracePt t="90924" x="9013825" y="1333500"/>
          <p14:tracePt t="90932" x="9064625" y="1385888"/>
          <p14:tracePt t="90940" x="9082088" y="1419225"/>
          <p14:tracePt t="90948" x="9132888" y="1504950"/>
          <p14:tracePt t="90956" x="9150350" y="1555750"/>
          <p14:tracePt t="90964" x="9167813" y="1639888"/>
          <p14:tracePt t="90972" x="9167813" y="1725613"/>
          <p14:tracePt t="90981" x="9167813" y="1793875"/>
          <p14:tracePt t="90988" x="9167813" y="1878013"/>
          <p14:tracePt t="90995" x="9167813" y="1963738"/>
          <p14:tracePt t="91004" x="9167813" y="1989138"/>
          <p14:tracePt t="91011" x="9124950" y="2065338"/>
          <p14:tracePt t="91020" x="9124950" y="2124075"/>
          <p14:tracePt t="91028" x="9107488" y="2133600"/>
          <p14:tracePt t="91036" x="9099550" y="2166938"/>
          <p14:tracePt t="91052" x="9082088" y="2192338"/>
          <p14:tracePt t="91060" x="9048750" y="2243138"/>
          <p14:tracePt t="91068" x="9039225" y="2268538"/>
          <p14:tracePt t="91076" x="9039225" y="2278063"/>
          <p14:tracePt t="91084" x="9013825" y="2311400"/>
          <p14:tracePt t="91092" x="9013825" y="2336800"/>
          <p14:tracePt t="91100" x="8997950" y="2379663"/>
          <p14:tracePt t="91108" x="8963025" y="2430463"/>
          <p14:tracePt t="91116" x="8955088" y="2438400"/>
          <p14:tracePt t="91124" x="8937625" y="2455863"/>
          <p14:tracePt t="91132" x="8929688" y="2455863"/>
          <p14:tracePt t="91140" x="8912225" y="2463800"/>
          <p14:tracePt t="91148" x="8904288" y="2463800"/>
          <p14:tracePt t="91156" x="8886825" y="2463800"/>
          <p14:tracePt t="91164" x="8853488" y="2481263"/>
          <p14:tracePt t="91172" x="8836025" y="2489200"/>
          <p14:tracePt t="91204" x="8828088" y="2489200"/>
          <p14:tracePt t="91211" x="8785225" y="2489200"/>
          <p14:tracePt t="91220" x="8767763" y="2473325"/>
          <p14:tracePt t="91228" x="8691563" y="2430463"/>
          <p14:tracePt t="91236" x="8658225" y="2397125"/>
          <p14:tracePt t="91245" x="8589963" y="2344738"/>
          <p14:tracePt t="91252" x="8564563" y="2311400"/>
          <p14:tracePt t="91260" x="8529638" y="2303463"/>
          <p14:tracePt t="91268" x="8478838" y="2252663"/>
          <p14:tracePt t="91276" x="8453438" y="2217738"/>
          <p14:tracePt t="91284" x="8377238" y="2149475"/>
          <p14:tracePt t="91292" x="8369300" y="2116138"/>
          <p14:tracePt t="91300" x="8351838" y="2090738"/>
          <p14:tracePt t="91308" x="8318500" y="1997075"/>
          <p14:tracePt t="91316" x="8301038" y="1989138"/>
          <p14:tracePt t="91324" x="8291513" y="1928813"/>
          <p14:tracePt t="91332" x="8291513" y="1885950"/>
          <p14:tracePt t="91340" x="8275638" y="1844675"/>
          <p14:tracePt t="91348" x="8275638" y="1809750"/>
          <p14:tracePt t="91356" x="8275638" y="1784350"/>
          <p14:tracePt t="91364" x="8275638" y="1741488"/>
          <p14:tracePt t="91372" x="8275638" y="1716088"/>
          <p14:tracePt t="91388" x="8275638" y="1665288"/>
          <p14:tracePt t="91396" x="8275638" y="1657350"/>
          <p14:tracePt t="91404" x="8275638" y="1639888"/>
          <p14:tracePt t="91411" x="8275638" y="1589088"/>
          <p14:tracePt t="91420" x="8275638" y="1571625"/>
          <p14:tracePt t="91428" x="8275638" y="1538288"/>
          <p14:tracePt t="91445" x="8275638" y="1520825"/>
          <p14:tracePt t="91452" x="8275638" y="1512888"/>
          <p14:tracePt t="91460" x="8275638" y="1495425"/>
          <p14:tracePt t="91468" x="8291513" y="1452563"/>
          <p14:tracePt t="91549" x="8308975" y="1444625"/>
          <p14:tracePt t="91557" x="8351838" y="1427163"/>
          <p14:tracePt t="91564" x="8377238" y="1427163"/>
          <p14:tracePt t="91573" x="8420100" y="1419225"/>
          <p14:tracePt t="91581" x="8470900" y="1368425"/>
          <p14:tracePt t="91588" x="8496300" y="1350963"/>
          <p14:tracePt t="91596" x="8513763" y="1343025"/>
          <p14:tracePt t="91604" x="8521700" y="1343025"/>
          <p14:tracePt t="91612" x="8539163" y="1325563"/>
          <p14:tracePt t="91686" x="8580438" y="1343025"/>
          <p14:tracePt t="91693" x="8589963" y="1393825"/>
          <p14:tracePt t="91702" x="8589963" y="1452563"/>
          <p14:tracePt t="91709" x="8589963" y="1520825"/>
          <p14:tracePt t="91717" x="8589963" y="1546225"/>
          <p14:tracePt t="91724" x="8589963" y="1563688"/>
          <p14:tracePt t="91749" x="8589963" y="1589088"/>
          <p14:tracePt t="91756" x="8589963" y="1597025"/>
          <p14:tracePt t="91894" x="8589963" y="1581150"/>
          <p14:tracePt t="91909" x="8589963" y="1555750"/>
          <p14:tracePt t="91919" x="8589963" y="1546225"/>
          <p14:tracePt t="91926" x="8589963" y="1530350"/>
          <p14:tracePt t="91934" x="8589963" y="1520825"/>
          <p14:tracePt t="91941" x="8605838" y="1495425"/>
          <p14:tracePt t="91949" x="8605838" y="1477963"/>
          <p14:tracePt t="91956" x="8605838" y="1452563"/>
          <p14:tracePt t="91965" x="8623300" y="1427163"/>
          <p14:tracePt t="92046" x="8632825" y="1411288"/>
          <p14:tracePt t="92062" x="8674100" y="1411288"/>
          <p14:tracePt t="92071" x="8742363" y="1401763"/>
          <p14:tracePt t="92078" x="8785225" y="1385888"/>
          <p14:tracePt t="92086" x="8793163" y="1385888"/>
          <p14:tracePt t="92094" x="8810625" y="1368425"/>
          <p14:tracePt t="92125" x="8818563" y="1368425"/>
          <p14:tracePt t="92133" x="8843963" y="1368425"/>
          <p14:tracePt t="92141" x="8878888" y="1376363"/>
          <p14:tracePt t="92149" x="8947150" y="1444625"/>
          <p14:tracePt t="92157" x="8980488" y="1520825"/>
          <p14:tracePt t="92164" x="9005888" y="1639888"/>
          <p14:tracePt t="92172" x="9074150" y="1819275"/>
          <p14:tracePt t="92180" x="9091613" y="1938338"/>
          <p14:tracePt t="92188" x="9091613" y="2022475"/>
          <p14:tracePt t="92196" x="9107488" y="2116138"/>
          <p14:tracePt t="92204" x="9107488" y="2174875"/>
          <p14:tracePt t="92212" x="9107488" y="2209800"/>
          <p14:tracePt t="92220" x="9107488" y="2235200"/>
          <p14:tracePt t="92229" x="9107488" y="2278063"/>
          <p14:tracePt t="92236" x="9107488" y="2303463"/>
          <p14:tracePt t="92245" x="9107488" y="2319338"/>
          <p14:tracePt t="92252" x="9107488" y="2344738"/>
          <p14:tracePt t="92260" x="9099550" y="2371725"/>
          <p14:tracePt t="92268" x="9074150" y="2387600"/>
          <p14:tracePt t="92276" x="9056688" y="2397125"/>
          <p14:tracePt t="92284" x="9023350" y="2397125"/>
          <p14:tracePt t="92292" x="8972550" y="2397125"/>
          <p14:tracePt t="92300" x="8929688" y="2397125"/>
          <p14:tracePt t="92308" x="8904288" y="2413000"/>
          <p14:tracePt t="92332" x="8869363" y="2413000"/>
          <p14:tracePt t="92356" x="8861425" y="2413000"/>
          <p14:tracePt t="92365" x="8853488" y="2413000"/>
          <p14:tracePt t="92372" x="8810625" y="2413000"/>
          <p14:tracePt t="92380" x="8793163" y="2413000"/>
          <p14:tracePt t="92388" x="8767763" y="2413000"/>
          <p14:tracePt t="92396" x="8699500" y="2387600"/>
          <p14:tracePt t="92404" x="8674100" y="2354263"/>
          <p14:tracePt t="92412" x="8640763" y="2344738"/>
          <p14:tracePt t="92419" x="8615363" y="2293938"/>
          <p14:tracePt t="92428" x="8564563" y="2260600"/>
          <p14:tracePt t="92435" x="8529638" y="2217738"/>
          <p14:tracePt t="92444" x="8529638" y="2200275"/>
          <p14:tracePt t="92454" x="8521700" y="2166938"/>
          <p14:tracePt t="92462" x="8521700" y="2133600"/>
          <p14:tracePt t="92471" x="8521700" y="2047875"/>
          <p14:tracePt t="92478" x="8521700" y="1963738"/>
          <p14:tracePt t="92486" x="8521700" y="1878013"/>
          <p14:tracePt t="92494" x="8521700" y="1784350"/>
          <p14:tracePt t="92501" x="8529638" y="1725613"/>
          <p14:tracePt t="92508" x="8564563" y="1649413"/>
          <p14:tracePt t="92517" x="8564563" y="1589088"/>
          <p14:tracePt t="92524" x="8564563" y="1563688"/>
          <p14:tracePt t="92534" x="8564563" y="1512888"/>
          <p14:tracePt t="92541" x="8572500" y="1487488"/>
          <p14:tracePt t="92549" x="8572500" y="1477963"/>
          <p14:tracePt t="92557" x="8572500" y="1452563"/>
          <p14:tracePt t="92565" x="8572500" y="1436688"/>
          <p14:tracePt t="92574" x="8572500" y="1427163"/>
          <p14:tracePt t="92581" x="8589963" y="1385888"/>
          <p14:tracePt t="92588" x="8597900" y="1368425"/>
          <p14:tracePt t="92596" x="8597900" y="1360488"/>
          <p14:tracePt t="92606" x="8615363" y="1333500"/>
          <p14:tracePt t="92615" x="8623300" y="1333500"/>
          <p14:tracePt t="92622" x="8658225" y="1308100"/>
          <p14:tracePt t="92636" x="8666163" y="1274763"/>
          <p14:tracePt t="92733" x="8699500" y="1274763"/>
          <p14:tracePt t="92741" x="8742363" y="1300163"/>
          <p14:tracePt t="92749" x="8793163" y="1350963"/>
          <p14:tracePt t="92757" x="8843963" y="1419225"/>
          <p14:tracePt t="92765" x="8904288" y="1495425"/>
          <p14:tracePt t="92773" x="8912225" y="1512888"/>
          <p14:tracePt t="92782" x="8937625" y="1520825"/>
          <p14:tracePt t="92789" x="8955088" y="1520825"/>
          <p14:tracePt t="92799" x="9013825" y="1563688"/>
          <p14:tracePt t="92804" x="9031288" y="1581150"/>
          <p14:tracePt t="92820" x="9039225" y="1589088"/>
          <p14:tracePt t="92836" x="9064625" y="1631950"/>
          <p14:tracePt t="92846" x="9099550" y="1665288"/>
          <p14:tracePt t="92852" x="9107488" y="1674813"/>
          <p14:tracePt t="92861" x="9142413" y="1716088"/>
          <p14:tracePt t="92868" x="9167813" y="1766888"/>
          <p14:tracePt t="92877" x="9201150" y="1776413"/>
          <p14:tracePt t="92885" x="9269413" y="1809750"/>
          <p14:tracePt t="92897" x="9353550" y="1835150"/>
          <p14:tracePt t="92901" x="9447213" y="1852613"/>
          <p14:tracePt t="92909" x="9591675" y="1852613"/>
          <p14:tracePt t="92916" x="9710738" y="1870075"/>
          <p14:tracePt t="92924" x="9796463" y="1870075"/>
          <p14:tracePt t="92933" x="9864725" y="1870075"/>
          <p14:tracePt t="92940" x="9931400" y="1885950"/>
          <p14:tracePt t="92949" x="9974263" y="1885950"/>
          <p14:tracePt t="92956" x="10042525" y="1903413"/>
          <p14:tracePt t="92972" x="10085388" y="1920875"/>
          <p14:tracePt t="92980" x="10101263" y="1928813"/>
          <p14:tracePt t="92988" x="10110788" y="1946275"/>
          <p14:tracePt t="92996" x="10169525" y="1971675"/>
          <p14:tracePt t="93005" x="10220325" y="2005013"/>
          <p14:tracePt t="93013" x="10263188" y="2055813"/>
          <p14:tracePt t="93020" x="10364788" y="2133600"/>
          <p14:tracePt t="93029" x="10518775" y="2227263"/>
          <p14:tracePt t="93036" x="10679113" y="2336800"/>
          <p14:tracePt t="93046" x="10833100" y="2447925"/>
          <p14:tracePt t="93052" x="11071225" y="2592388"/>
          <p14:tracePt t="93061" x="11307763" y="2701925"/>
          <p14:tracePt t="93068" x="11537950" y="2795588"/>
          <p14:tracePt t="93077" x="11776075" y="2897188"/>
          <p14:tracePt t="93084" x="12004675" y="2940050"/>
        </p14:tracePtLst>
      </p14:laserTraceLst>
    </p:ext>
  </p:extLs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Příjem látky organismem</a:t>
            </a:r>
          </a:p>
        </p:txBody>
      </p:sp>
      <p:sp>
        <p:nvSpPr>
          <p:cNvPr id="968707" name="Rectangle 3"/>
          <p:cNvSpPr>
            <a:spLocks noGrp="1" noChangeArrowheads="1"/>
          </p:cNvSpPr>
          <p:nvPr>
            <p:ph idx="1"/>
          </p:nvPr>
        </p:nvSpPr>
        <p:spPr>
          <a:xfrm>
            <a:off x="1828801" y="838200"/>
            <a:ext cx="8583613" cy="6019800"/>
          </a:xfrm>
        </p:spPr>
        <p:txBody>
          <a:bodyPr/>
          <a:lstStyle/>
          <a:p>
            <a:pPr eaLnBrk="1" hangingPunct="1">
              <a:defRPr/>
            </a:pPr>
            <a:r>
              <a:rPr lang="cs-CZ" sz="2400" dirty="0" err="1"/>
              <a:t>Biokoncentrační</a:t>
            </a:r>
            <a:r>
              <a:rPr lang="cs-CZ" sz="2400" dirty="0"/>
              <a:t> faktor</a:t>
            </a:r>
          </a:p>
          <a:p>
            <a:pPr lvl="1" eaLnBrk="1" hangingPunct="1">
              <a:defRPr/>
            </a:pPr>
            <a:r>
              <a:rPr lang="cs-CZ" sz="2000" dirty="0"/>
              <a:t>poměr koncentrací chemické látky nalezených v biotě ku koncentraci v zevním prostředí (voda..), ve kterém daný organismus žije</a:t>
            </a:r>
          </a:p>
          <a:p>
            <a:pPr eaLnBrk="1" hangingPunct="1">
              <a:defRPr/>
            </a:pPr>
            <a:r>
              <a:rPr lang="cs-CZ" sz="2400" b="1" dirty="0">
                <a:solidFill>
                  <a:srgbClr val="FFFF00"/>
                </a:solidFill>
              </a:rPr>
              <a:t>BCF(BAF) = C</a:t>
            </a:r>
            <a:r>
              <a:rPr lang="cs-CZ" sz="2400" b="1" baseline="-25000" dirty="0">
                <a:solidFill>
                  <a:srgbClr val="FFFF00"/>
                </a:solidFill>
              </a:rPr>
              <a:t>B</a:t>
            </a:r>
            <a:r>
              <a:rPr lang="cs-CZ" sz="2400" b="1" dirty="0">
                <a:solidFill>
                  <a:srgbClr val="FFFF00"/>
                </a:solidFill>
              </a:rPr>
              <a:t> / C</a:t>
            </a:r>
            <a:r>
              <a:rPr lang="cs-CZ" sz="2400" b="1" baseline="-25000" dirty="0">
                <a:solidFill>
                  <a:srgbClr val="FFFF00"/>
                </a:solidFill>
              </a:rPr>
              <a:t>W</a:t>
            </a:r>
          </a:p>
          <a:p>
            <a:pPr lvl="2" eaLnBrk="1" hangingPunct="1">
              <a:defRPr/>
            </a:pPr>
            <a:r>
              <a:rPr lang="cs-CZ" sz="1800" dirty="0"/>
              <a:t>C</a:t>
            </a:r>
            <a:r>
              <a:rPr lang="cs-CZ" sz="1800" baseline="-25000" dirty="0"/>
              <a:t>B</a:t>
            </a:r>
            <a:r>
              <a:rPr lang="cs-CZ" sz="1800" dirty="0"/>
              <a:t> – koncentrace v organismu např. mg/kg </a:t>
            </a:r>
            <a:r>
              <a:rPr lang="cs-CZ" sz="1800" b="1" u="sng" dirty="0"/>
              <a:t>(živé váhy, sušiny, lipidů …)</a:t>
            </a:r>
          </a:p>
          <a:p>
            <a:pPr lvl="2" eaLnBrk="1" hangingPunct="1">
              <a:defRPr/>
            </a:pPr>
            <a:r>
              <a:rPr lang="cs-CZ" sz="1800" dirty="0"/>
              <a:t>C</a:t>
            </a:r>
            <a:r>
              <a:rPr lang="cs-CZ" sz="1800" baseline="-25000" dirty="0"/>
              <a:t>W</a:t>
            </a:r>
            <a:r>
              <a:rPr lang="cs-CZ" sz="1800" dirty="0"/>
              <a:t> – koncentrace v okolní kapalině mg/L</a:t>
            </a:r>
          </a:p>
          <a:p>
            <a:pPr eaLnBrk="1" hangingPunct="1">
              <a:defRPr/>
            </a:pPr>
            <a:r>
              <a:rPr lang="cs-CZ" sz="2400" dirty="0"/>
              <a:t>Pro půdu se často koncentrace v organismu standardizuje na frakci lipidů a koncentrace v půdě na frakci OC </a:t>
            </a:r>
            <a:r>
              <a:rPr lang="cs-CZ" sz="2400" dirty="0">
                <a:sym typeface="Wingdings" pitchFamily="2" charset="2"/>
              </a:rPr>
              <a:t> </a:t>
            </a:r>
            <a:r>
              <a:rPr lang="cs-CZ" sz="2400" b="1" dirty="0">
                <a:solidFill>
                  <a:srgbClr val="FFFF00"/>
                </a:solidFill>
                <a:sym typeface="Wingdings" pitchFamily="2" charset="2"/>
              </a:rPr>
              <a:t>BSAF </a:t>
            </a:r>
            <a:r>
              <a:rPr lang="cs-CZ" sz="2400" dirty="0">
                <a:sym typeface="Wingdings" pitchFamily="2" charset="2"/>
              </a:rPr>
              <a:t>– biota – </a:t>
            </a:r>
            <a:r>
              <a:rPr lang="cs-CZ" sz="2400" dirty="0" err="1">
                <a:sym typeface="Wingdings" pitchFamily="2" charset="2"/>
              </a:rPr>
              <a:t>soil</a:t>
            </a:r>
            <a:r>
              <a:rPr lang="cs-CZ" sz="2400" dirty="0">
                <a:sym typeface="Wingdings" pitchFamily="2" charset="2"/>
              </a:rPr>
              <a:t> </a:t>
            </a:r>
            <a:r>
              <a:rPr lang="cs-CZ" sz="2400" dirty="0" err="1">
                <a:sym typeface="Wingdings" pitchFamily="2" charset="2"/>
              </a:rPr>
              <a:t>accumulation</a:t>
            </a:r>
            <a:r>
              <a:rPr lang="cs-CZ" sz="2400" dirty="0">
                <a:sym typeface="Wingdings" pitchFamily="2" charset="2"/>
              </a:rPr>
              <a:t> </a:t>
            </a:r>
            <a:r>
              <a:rPr lang="cs-CZ" sz="2400" dirty="0" err="1">
                <a:sym typeface="Wingdings" pitchFamily="2" charset="2"/>
              </a:rPr>
              <a:t>factor</a:t>
            </a:r>
            <a:endParaRPr lang="cs-CZ" sz="2400" dirty="0">
              <a:sym typeface="Wingdings" pitchFamily="2" charset="2"/>
            </a:endParaRPr>
          </a:p>
          <a:p>
            <a:pPr lvl="1">
              <a:defRPr/>
            </a:pPr>
            <a:r>
              <a:rPr lang="cs-CZ" sz="2200" dirty="0"/>
              <a:t>nezávislý na K</a:t>
            </a:r>
            <a:r>
              <a:rPr lang="cs-CZ" sz="2200" baseline="-25000" dirty="0"/>
              <a:t>OW</a:t>
            </a:r>
            <a:r>
              <a:rPr lang="cs-CZ" sz="2200" dirty="0"/>
              <a:t> !!!!!</a:t>
            </a:r>
          </a:p>
          <a:p>
            <a:pPr lvl="1">
              <a:defRPr/>
            </a:pPr>
            <a:r>
              <a:rPr lang="cs-CZ" sz="2200" dirty="0" err="1"/>
              <a:t>f</a:t>
            </a:r>
            <a:r>
              <a:rPr lang="cs-CZ" sz="2200" baseline="-25000" dirty="0" err="1"/>
              <a:t>lipids</a:t>
            </a:r>
            <a:r>
              <a:rPr lang="cs-CZ" sz="2200" dirty="0"/>
              <a:t> např. u žížal bývá uvažováno 0,01</a:t>
            </a:r>
          </a:p>
        </p:txBody>
      </p:sp>
    </p:spTree>
    <p:extLst>
      <p:ext uri="{BB962C8B-B14F-4D97-AF65-F5344CB8AC3E}">
        <p14:creationId xmlns:p14="http://schemas.microsoft.com/office/powerpoint/2010/main" val="76772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632"/>
    </mc:Choice>
    <mc:Fallback xmlns="">
      <p:transition spd="slow" advTm="123632"/>
    </mc:Fallback>
  </mc:AlternateContent>
  <p:extLst>
    <p:ext uri="{3A86A75C-4F4B-4683-9AE1-C65F6400EC91}">
      <p14:laserTraceLst xmlns:p14="http://schemas.microsoft.com/office/powerpoint/2010/main">
        <p14:tracePtLst>
          <p14:tracePt t="23" x="11639550" y="3101975"/>
          <p14:tracePt t="24" x="11596688" y="3084513"/>
          <p14:tracePt t="36" x="11580813" y="3067050"/>
          <p14:tracePt t="41" x="11537950" y="3059113"/>
          <p14:tracePt t="49" x="11530013" y="3041650"/>
          <p14:tracePt t="113" x="11512550" y="3033713"/>
          <p14:tracePt t="145" x="11477625" y="3016250"/>
          <p14:tracePt t="153" x="11444288" y="3008313"/>
          <p14:tracePt t="161" x="11418888" y="3008313"/>
          <p14:tracePt t="169" x="11385550" y="2974975"/>
          <p14:tracePt t="715" x="11360150" y="2940050"/>
          <p14:tracePt t="722" x="11325225" y="2932113"/>
          <p14:tracePt t="730" x="11282363" y="2881313"/>
          <p14:tracePt t="738" x="11231563" y="2863850"/>
          <p14:tracePt t="745" x="11223625" y="2855913"/>
          <p14:tracePt t="809" x="11180763" y="2855913"/>
          <p14:tracePt t="817" x="11137900" y="2863850"/>
          <p14:tracePt t="825" x="11087100" y="2863850"/>
          <p14:tracePt t="834" x="10993438" y="2914650"/>
          <p14:tracePt t="841" x="10901363" y="2957513"/>
          <p14:tracePt t="849" x="10807700" y="2990850"/>
          <p14:tracePt t="857" x="10739438" y="2990850"/>
          <p14:tracePt t="865" x="10653713" y="2990850"/>
          <p14:tracePt t="873" x="10544175" y="2990850"/>
          <p14:tracePt t="881" x="10450513" y="2990850"/>
          <p14:tracePt t="900" x="10280650" y="3025775"/>
          <p14:tracePt t="1082" x="10323513" y="3076575"/>
          <p14:tracePt t="1090" x="10407650" y="3076575"/>
          <p14:tracePt t="1098" x="10501313" y="3067050"/>
          <p14:tracePt t="1106" x="10704513" y="2949575"/>
          <p14:tracePt t="1114" x="10798175" y="2932113"/>
          <p14:tracePt t="1121" x="10848975" y="2932113"/>
          <p14:tracePt t="1129" x="10909300" y="2932113"/>
          <p14:tracePt t="1137" x="10942638" y="2957513"/>
          <p14:tracePt t="1145" x="10942638" y="2982913"/>
          <p14:tracePt t="1154" x="10942638" y="3008313"/>
          <p14:tracePt t="1161" x="10942638" y="3033713"/>
          <p14:tracePt t="1169" x="10942638" y="3076575"/>
          <p14:tracePt t="1177" x="10934700" y="3109913"/>
          <p14:tracePt t="1193" x="10917238" y="3135313"/>
          <p14:tracePt t="1200" x="10917238" y="3152775"/>
          <p14:tracePt t="1209" x="10909300" y="3160713"/>
          <p14:tracePt t="1274" x="10891838" y="3160713"/>
          <p14:tracePt t="1281" x="10883900" y="3160713"/>
          <p14:tracePt t="1289" x="10858500" y="3160713"/>
          <p14:tracePt t="1297" x="10841038" y="3160713"/>
          <p14:tracePt t="1305" x="10747375" y="3160713"/>
          <p14:tracePt t="1313" x="10637838" y="3160713"/>
          <p14:tracePt t="1321" x="10518775" y="3160713"/>
          <p14:tracePt t="1329" x="10407650" y="3160713"/>
          <p14:tracePt t="1338" x="10179050" y="3144838"/>
          <p14:tracePt t="1345" x="10034588" y="3144838"/>
          <p14:tracePt t="1354" x="9864725" y="3127375"/>
          <p14:tracePt t="1361" x="9694863" y="3127375"/>
          <p14:tracePt t="1369" x="9540875" y="3059113"/>
          <p14:tracePt t="1377" x="9388475" y="3016250"/>
          <p14:tracePt t="1385" x="9236075" y="2957513"/>
          <p14:tracePt t="1393" x="9209088" y="2957513"/>
          <p14:tracePt t="1401" x="9124950" y="2940050"/>
          <p14:tracePt t="1409" x="9074150" y="2922588"/>
          <p14:tracePt t="1417" x="9048750" y="2906713"/>
          <p14:tracePt t="1425" x="8997950" y="2871788"/>
          <p14:tracePt t="1435" x="8988425" y="2863850"/>
          <p14:tracePt t="1441" x="8929688" y="2830513"/>
          <p14:tracePt t="1457" x="8836025" y="2795588"/>
          <p14:tracePt t="1465" x="8802688" y="2762250"/>
          <p14:tracePt t="1473" x="8716963" y="2727325"/>
          <p14:tracePt t="1481" x="8666163" y="2676525"/>
          <p14:tracePt t="1489" x="8564563" y="2600325"/>
          <p14:tracePt t="1497" x="8488363" y="2541588"/>
          <p14:tracePt t="1505" x="8359775" y="2455863"/>
          <p14:tracePt t="1513" x="8283575" y="2379663"/>
          <p14:tracePt t="1521" x="8207375" y="2303463"/>
          <p14:tracePt t="1529" x="8105775" y="2217738"/>
          <p14:tracePt t="1538" x="8004175" y="2116138"/>
          <p14:tracePt t="1545" x="7969250" y="2090738"/>
          <p14:tracePt t="1554" x="7850188" y="1989138"/>
          <p14:tracePt t="1561" x="7824788" y="1963738"/>
          <p14:tracePt t="1569" x="7748588" y="1885950"/>
          <p14:tracePt t="1577" x="7680325" y="1835150"/>
          <p14:tracePt t="1585" x="7629525" y="1801813"/>
          <p14:tracePt t="1593" x="7578725" y="1751013"/>
          <p14:tracePt t="1601" x="7535863" y="1716088"/>
          <p14:tracePt t="1609" x="7442200" y="1665288"/>
          <p14:tracePt t="1617" x="7408863" y="1631950"/>
          <p14:tracePt t="1625" x="7323138" y="1581150"/>
          <p14:tracePt t="1634" x="7246938" y="1546225"/>
          <p14:tracePt t="1641" x="7153275" y="1504950"/>
          <p14:tracePt t="1651" x="7085013" y="1470025"/>
          <p14:tracePt t="1657" x="7034213" y="1452563"/>
          <p14:tracePt t="1665" x="6967538" y="1401763"/>
          <p14:tracePt t="1681" x="6924675" y="1385888"/>
          <p14:tracePt t="1689" x="6889750" y="1376363"/>
          <p14:tracePt t="1729" x="6848475" y="1376363"/>
          <p14:tracePt t="1737" x="6823075" y="1376363"/>
          <p14:tracePt t="1745" x="6788150" y="1343025"/>
          <p14:tracePt t="1754" x="6745288" y="1343025"/>
          <p14:tracePt t="1762" x="6694488" y="1343025"/>
          <p14:tracePt t="1769" x="6635750" y="1325563"/>
          <p14:tracePt t="1777" x="6584950" y="1325563"/>
          <p14:tracePt t="1785" x="6524625" y="1308100"/>
          <p14:tracePt t="1793" x="6456363" y="1292225"/>
          <p14:tracePt t="1801" x="6389688" y="1257300"/>
          <p14:tracePt t="1809" x="6321425" y="1223963"/>
          <p14:tracePt t="1818" x="6270625" y="1206500"/>
          <p14:tracePt t="1825" x="6227763" y="1206500"/>
          <p14:tracePt t="1834" x="6176963" y="1173163"/>
          <p14:tracePt t="1851" x="6108700" y="1163638"/>
          <p14:tracePt t="1881" x="6100763" y="1163638"/>
          <p14:tracePt t="1901" x="6040438" y="1130300"/>
          <p14:tracePt t="1906" x="5997575" y="1104900"/>
          <p14:tracePt t="1913" x="5964238" y="1087438"/>
          <p14:tracePt t="1921" x="5880100" y="1054100"/>
          <p14:tracePt t="1929" x="5776913" y="993775"/>
          <p14:tracePt t="1938" x="5657850" y="952500"/>
          <p14:tracePt t="1945" x="5556250" y="909638"/>
          <p14:tracePt t="1953" x="5462588" y="874713"/>
          <p14:tracePt t="1961" x="5310188" y="808038"/>
          <p14:tracePt t="1970" x="5241925" y="773113"/>
          <p14:tracePt t="1977" x="5173663" y="755650"/>
          <p14:tracePt t="1985" x="5106988" y="722313"/>
          <p14:tracePt t="1993" x="5013325" y="704850"/>
          <p14:tracePt t="2001" x="4970463" y="688975"/>
          <p14:tracePt t="2009" x="4919663" y="688975"/>
          <p14:tracePt t="2017" x="4876800" y="671513"/>
          <p14:tracePt t="2025" x="4843463" y="646113"/>
          <p14:tracePt t="2034" x="4818063" y="646113"/>
          <p14:tracePt t="2041" x="4775200" y="628650"/>
          <p14:tracePt t="2051" x="4706938" y="628650"/>
          <p14:tracePt t="2057" x="4621213" y="611188"/>
          <p14:tracePt t="2066" x="4503738" y="611188"/>
          <p14:tracePt t="2073" x="4410075" y="585788"/>
          <p14:tracePt t="2081" x="4324350" y="585788"/>
          <p14:tracePt t="2089" x="4179888" y="544513"/>
          <p14:tracePt t="2097" x="4086225" y="544513"/>
          <p14:tracePt t="2105" x="4060825" y="544513"/>
          <p14:tracePt t="2113" x="4002088" y="544513"/>
          <p14:tracePt t="2121" x="3967163" y="544513"/>
          <p14:tracePt t="2129" x="3959225" y="544513"/>
          <p14:tracePt t="2138" x="3933825" y="544513"/>
          <p14:tracePt t="2154" x="3908425" y="544513"/>
          <p14:tracePt t="2169" x="3857625" y="544513"/>
          <p14:tracePt t="2177" x="3832225" y="544513"/>
          <p14:tracePt t="2185" x="3806825" y="544513"/>
          <p14:tracePt t="2193" x="3781425" y="544513"/>
          <p14:tracePt t="2201" x="3763963" y="544513"/>
          <p14:tracePt t="2209" x="3713163" y="544513"/>
          <p14:tracePt t="2217" x="3644900" y="544513"/>
          <p14:tracePt t="2225" x="3586163" y="544513"/>
          <p14:tracePt t="2234" x="3543300" y="544513"/>
          <p14:tracePt t="2241" x="3457575" y="544513"/>
          <p14:tracePt t="2251" x="3389313" y="544513"/>
          <p14:tracePt t="2257" x="3305175" y="577850"/>
          <p14:tracePt t="2265" x="3254375" y="577850"/>
          <p14:tracePt t="2273" x="3160713" y="628650"/>
          <p14:tracePt t="2281" x="3074988" y="646113"/>
          <p14:tracePt t="2289" x="3024188" y="646113"/>
          <p14:tracePt t="2297" x="2965450" y="663575"/>
          <p14:tracePt t="2305" x="2914650" y="679450"/>
          <p14:tracePt t="2313" x="2889250" y="679450"/>
          <p14:tracePt t="2321" x="2871788" y="679450"/>
          <p14:tracePt t="2329" x="2846388" y="679450"/>
          <p14:tracePt t="2338" x="2803525" y="714375"/>
          <p14:tracePt t="2354" x="2778125" y="714375"/>
          <p14:tracePt t="2361" x="2760663" y="714375"/>
          <p14:tracePt t="2369" x="2752725" y="714375"/>
          <p14:tracePt t="2377" x="2709863" y="714375"/>
          <p14:tracePt t="2385" x="2684463" y="714375"/>
          <p14:tracePt t="2393" x="2633663" y="714375"/>
          <p14:tracePt t="2400" x="2625725" y="714375"/>
          <p14:tracePt t="2409" x="2600325" y="714375"/>
          <p14:tracePt t="2417" x="2574925" y="714375"/>
          <p14:tracePt t="2425" x="2540000" y="730250"/>
          <p14:tracePt t="2457" x="2532063" y="730250"/>
          <p14:tracePt t="2465" x="2506663" y="730250"/>
          <p14:tracePt t="2473" x="2481263" y="739775"/>
          <p14:tracePt t="2481" x="2463800" y="739775"/>
          <p14:tracePt t="2489" x="2420938" y="739775"/>
          <p14:tracePt t="2497" x="2395538" y="755650"/>
          <p14:tracePt t="2505" x="2352675" y="755650"/>
          <p14:tracePt t="2513" x="2286000" y="790575"/>
          <p14:tracePt t="2522" x="2251075" y="790575"/>
          <p14:tracePt t="2529" x="2192338" y="790575"/>
          <p14:tracePt t="2538" x="2106613" y="808038"/>
          <p14:tracePt t="2545" x="2090738" y="808038"/>
          <p14:tracePt t="2554" x="2038350" y="808038"/>
          <p14:tracePt t="2561" x="2005013" y="808038"/>
          <p14:tracePt t="2569" x="1962150" y="823913"/>
          <p14:tracePt t="2577" x="1936750" y="823913"/>
          <p14:tracePt t="2585" x="1911350" y="823913"/>
          <p14:tracePt t="2593" x="1893888" y="823913"/>
          <p14:tracePt t="2601" x="1885950" y="823913"/>
          <p14:tracePt t="2617" x="1868488" y="823913"/>
          <p14:tracePt t="2625" x="1843088" y="823913"/>
          <p14:tracePt t="2634" x="1817688" y="841375"/>
          <p14:tracePt t="2641" x="1766888" y="866775"/>
          <p14:tracePt t="2651" x="1741488" y="866775"/>
          <p14:tracePt t="2657" x="1733550" y="884238"/>
          <p14:tracePt t="2665" x="1673225" y="892175"/>
          <p14:tracePt t="2681" x="1657350" y="892175"/>
          <p14:tracePt t="2698" x="1631950" y="892175"/>
          <p14:tracePt t="2745" x="1606550" y="909638"/>
          <p14:tracePt t="2769" x="1571625" y="942975"/>
          <p14:tracePt t="2777" x="1563688" y="942975"/>
          <p14:tracePt t="2785" x="1554163" y="952500"/>
          <p14:tracePt t="2842" x="1538288" y="960438"/>
          <p14:tracePt t="2866" x="1528763" y="977900"/>
          <p14:tracePt t="2875" x="1512888" y="985838"/>
          <p14:tracePt t="2882" x="1487488" y="1019175"/>
          <p14:tracePt t="2890" x="1444625" y="1028700"/>
          <p14:tracePt t="2897" x="1409700" y="1028700"/>
          <p14:tracePt t="2906" x="1350963" y="1044575"/>
          <p14:tracePt t="2913" x="1300163" y="1079500"/>
          <p14:tracePt t="2929" x="1257300" y="1096963"/>
          <p14:tracePt t="2937" x="1239838" y="1104900"/>
          <p14:tracePt t="2954" x="1198563" y="1104900"/>
          <p14:tracePt t="2961" x="1155700" y="1122363"/>
          <p14:tracePt t="2970" x="976313" y="1181100"/>
          <p14:tracePt t="2977" x="884238" y="1198563"/>
          <p14:tracePt t="2985" x="841375" y="1198563"/>
          <p14:tracePt t="2993" x="790575" y="1198563"/>
          <p14:tracePt t="3017" x="781050" y="1198563"/>
          <p14:tracePt t="3170" x="747713" y="1241425"/>
          <p14:tracePt t="3219" x="831850" y="1282700"/>
          <p14:tracePt t="3274" x="841375" y="1292225"/>
          <p14:tracePt t="3570" x="841375" y="1317625"/>
          <p14:tracePt t="3578" x="841375" y="1325563"/>
          <p14:tracePt t="3586" x="841375" y="1343025"/>
          <p14:tracePt t="3593" x="841375" y="1385888"/>
          <p14:tracePt t="3600" x="841375" y="1393825"/>
          <p14:tracePt t="3609" x="841375" y="1452563"/>
          <p14:tracePt t="3617" x="874713" y="1495425"/>
          <p14:tracePt t="3625" x="909638" y="1546225"/>
          <p14:tracePt t="3634" x="935038" y="1571625"/>
          <p14:tracePt t="3641" x="968375" y="1622425"/>
          <p14:tracePt t="3650" x="985838" y="1631950"/>
          <p14:tracePt t="3657" x="993775" y="1649413"/>
          <p14:tracePt t="3673" x="1011238" y="1674813"/>
          <p14:tracePt t="4885" x="1011238" y="1682750"/>
          <p14:tracePt t="4890" x="1011238" y="1700213"/>
          <p14:tracePt t="4897" x="1011238" y="1725613"/>
          <p14:tracePt t="4905" x="1011238" y="1751013"/>
          <p14:tracePt t="4913" x="1011238" y="1819275"/>
          <p14:tracePt t="4921" x="1011238" y="1844675"/>
          <p14:tracePt t="4929" x="1011238" y="1928813"/>
          <p14:tracePt t="4937" x="1011238" y="2014538"/>
          <p14:tracePt t="4945" x="1011238" y="2073275"/>
          <p14:tracePt t="4953" x="1011238" y="2141538"/>
          <p14:tracePt t="4961" x="1028700" y="2209800"/>
          <p14:tracePt t="4969" x="1054100" y="2235200"/>
          <p14:tracePt t="4977" x="1069975" y="2268538"/>
          <p14:tracePt t="4985" x="1087438" y="2293938"/>
          <p14:tracePt t="5001" x="1095375" y="2303463"/>
          <p14:tracePt t="5017" x="1104900" y="2319338"/>
          <p14:tracePt t="5033" x="1120775" y="2328863"/>
          <p14:tracePt t="5442" x="1130300" y="2328863"/>
          <p14:tracePt t="5452" x="1163638" y="2293938"/>
          <p14:tracePt t="5457" x="1173163" y="2268538"/>
          <p14:tracePt t="5465" x="1206500" y="2200275"/>
          <p14:tracePt t="5473" x="1223963" y="2174875"/>
          <p14:tracePt t="5481" x="1239838" y="2124075"/>
          <p14:tracePt t="5489" x="1265238" y="2073275"/>
          <p14:tracePt t="5497" x="1300163" y="2047875"/>
          <p14:tracePt t="5505" x="1333500" y="1979613"/>
          <p14:tracePt t="5513" x="1384300" y="1928813"/>
          <p14:tracePt t="5521" x="1401763" y="1885950"/>
          <p14:tracePt t="5529" x="1452563" y="1809750"/>
          <p14:tracePt t="5537" x="1470025" y="1784350"/>
          <p14:tracePt t="5545" x="1477963" y="1716088"/>
          <p14:tracePt t="5553" x="1495425" y="1690688"/>
          <p14:tracePt t="5561" x="1528763" y="1657350"/>
          <p14:tracePt t="5569" x="1538288" y="1631950"/>
          <p14:tracePt t="5577" x="1554163" y="1581150"/>
          <p14:tracePt t="5585" x="1589088" y="1555750"/>
          <p14:tracePt t="5593" x="1606550" y="1504950"/>
          <p14:tracePt t="5601" x="1614488" y="1495425"/>
          <p14:tracePt t="5616" x="1622425" y="1487488"/>
          <p14:tracePt t="5722" x="1657350" y="1470025"/>
          <p14:tracePt t="5730" x="1665288" y="1470025"/>
          <p14:tracePt t="5738" x="1708150" y="1470025"/>
          <p14:tracePt t="5874" x="1716088" y="1470025"/>
          <p14:tracePt t="5946" x="1741488" y="1470025"/>
          <p14:tracePt t="5954" x="1809750" y="1470025"/>
          <p14:tracePt t="5962" x="1893888" y="1470025"/>
          <p14:tracePt t="5970" x="2005013" y="1470025"/>
          <p14:tracePt t="5977" x="2208213" y="1470025"/>
          <p14:tracePt t="5985" x="2405063" y="1470025"/>
          <p14:tracePt t="5993" x="2625725" y="1470025"/>
          <p14:tracePt t="6001" x="2854325" y="1470025"/>
          <p14:tracePt t="6009" x="3084513" y="1470025"/>
          <p14:tracePt t="6017" x="3279775" y="1470025"/>
          <p14:tracePt t="6025" x="3449638" y="1470025"/>
          <p14:tracePt t="6034" x="3644900" y="1470025"/>
          <p14:tracePt t="6041" x="3848100" y="1470025"/>
          <p14:tracePt t="6049" x="4044950" y="1470025"/>
          <p14:tracePt t="6057" x="4162425" y="1427163"/>
          <p14:tracePt t="6065" x="4230688" y="1411288"/>
          <p14:tracePt t="6073" x="4256088" y="1411288"/>
          <p14:tracePt t="6081" x="4273550" y="1401763"/>
          <p14:tracePt t="6113" x="4298950" y="1401763"/>
          <p14:tracePt t="6121" x="4324350" y="1401763"/>
          <p14:tracePt t="6129" x="4367213" y="1401763"/>
          <p14:tracePt t="6137" x="4418013" y="1401763"/>
          <p14:tracePt t="6145" x="4460875" y="1401763"/>
          <p14:tracePt t="6154" x="4519613" y="1401763"/>
          <p14:tracePt t="6161" x="4570413" y="1427163"/>
          <p14:tracePt t="6177" x="4613275" y="1436688"/>
          <p14:tracePt t="6185" x="4646613" y="1436688"/>
          <p14:tracePt t="6193" x="4706938" y="1436688"/>
          <p14:tracePt t="6201" x="4749800" y="1436688"/>
          <p14:tracePt t="6209" x="4783138" y="1436688"/>
          <p14:tracePt t="6217" x="4808538" y="1452563"/>
          <p14:tracePt t="6225" x="4826000" y="1452563"/>
          <p14:tracePt t="6331" x="4818063" y="1452563"/>
          <p14:tracePt t="6340" x="4765675" y="1452563"/>
          <p14:tracePt t="6346" x="4714875" y="1452563"/>
          <p14:tracePt t="6354" x="4673600" y="1470025"/>
          <p14:tracePt t="6361" x="4579938" y="1504950"/>
          <p14:tracePt t="6369" x="4519613" y="1504950"/>
          <p14:tracePt t="6378" x="4410075" y="1520825"/>
          <p14:tracePt t="6386" x="4316413" y="1538288"/>
          <p14:tracePt t="6393" x="4187825" y="1581150"/>
          <p14:tracePt t="6401" x="4070350" y="1622425"/>
          <p14:tracePt t="6409" x="3941763" y="1682750"/>
          <p14:tracePt t="6417" x="3848100" y="1725613"/>
          <p14:tracePt t="6425" x="3695700" y="1793875"/>
          <p14:tracePt t="6433" x="3568700" y="1878013"/>
          <p14:tracePt t="6441" x="3414713" y="1963738"/>
          <p14:tracePt t="6450" x="3262313" y="2047875"/>
          <p14:tracePt t="6457" x="3135313" y="2133600"/>
          <p14:tracePt t="6465" x="2982913" y="2200275"/>
          <p14:tracePt t="6473" x="2854325" y="2286000"/>
          <p14:tracePt t="6481" x="2727325" y="2344738"/>
          <p14:tracePt t="6489" x="2659063" y="2387600"/>
          <p14:tracePt t="6497" x="2582863" y="2438400"/>
          <p14:tracePt t="6505" x="2514600" y="2473325"/>
          <p14:tracePt t="6513" x="2438400" y="2532063"/>
          <p14:tracePt t="6521" x="2413000" y="2541588"/>
          <p14:tracePt t="6537" x="2395538" y="2557463"/>
          <p14:tracePt t="6611" x="2370138" y="2600325"/>
          <p14:tracePt t="6620" x="2362200" y="2608263"/>
          <p14:tracePt t="6626" x="2344738" y="2625725"/>
          <p14:tracePt t="6638" x="2319338" y="2633663"/>
          <p14:tracePt t="6643" x="2311400" y="2651125"/>
          <p14:tracePt t="6654" x="2293938" y="2660650"/>
          <p14:tracePt t="6661" x="2286000" y="2668588"/>
          <p14:tracePt t="6667" x="2268538" y="2686050"/>
          <p14:tracePt t="6676" x="2260600" y="2693988"/>
          <p14:tracePt t="6689" x="2235200" y="2727325"/>
          <p14:tracePt t="6697" x="2217738" y="2736850"/>
          <p14:tracePt t="6705" x="2208213" y="2744788"/>
          <p14:tracePt t="6721" x="2182813" y="2762250"/>
          <p14:tracePt t="6729" x="2132013" y="2795588"/>
          <p14:tracePt t="6745" x="2106613" y="2805113"/>
          <p14:tracePt t="6754" x="2073275" y="2820988"/>
          <p14:tracePt t="6761" x="2065338" y="2820988"/>
          <p14:tracePt t="6769" x="2005013" y="2838450"/>
          <p14:tracePt t="6777" x="1979613" y="2838450"/>
          <p14:tracePt t="6785" x="1911350" y="2889250"/>
          <p14:tracePt t="6793" x="1878013" y="2914650"/>
          <p14:tracePt t="6801" x="1868488" y="2914650"/>
          <p14:tracePt t="6850" x="1852613" y="2932113"/>
          <p14:tracePt t="6858" x="1843088" y="2940050"/>
          <p14:tracePt t="6866" x="1835150" y="2957513"/>
          <p14:tracePt t="6875" x="1792288" y="2965450"/>
          <p14:tracePt t="6887" x="1776413" y="2965450"/>
          <p14:tracePt t="6891" x="1766888" y="2965450"/>
          <p14:tracePt t="6898" x="1749425" y="2982913"/>
          <p14:tracePt t="6914" x="1741488" y="2982913"/>
          <p14:tracePt t="7035" x="1741488" y="3008313"/>
          <p14:tracePt t="7054" x="1749425" y="3033713"/>
          <p14:tracePt t="7061" x="1758950" y="3067050"/>
          <p14:tracePt t="7071" x="1758950" y="3076575"/>
          <p14:tracePt t="7073" x="1758950" y="3101975"/>
          <p14:tracePt t="7083" x="1758950" y="3144838"/>
          <p14:tracePt t="7090" x="1758950" y="3160713"/>
          <p14:tracePt t="7097" x="1758950" y="3170238"/>
          <p14:tracePt t="7105" x="1758950" y="3195638"/>
          <p14:tracePt t="7145" x="1758950" y="3211513"/>
          <p14:tracePt t="7153" x="1733550" y="3211513"/>
          <p14:tracePt t="7161" x="1724025" y="3211513"/>
          <p14:tracePt t="7169" x="1708150" y="3211513"/>
          <p14:tracePt t="7283" x="1698625" y="3211513"/>
          <p14:tracePt t="7300" x="1673225" y="3211513"/>
          <p14:tracePt t="7307" x="1657350" y="3211513"/>
          <p14:tracePt t="7330" x="1647825" y="3221038"/>
          <p14:tracePt t="7370" x="1647825" y="3238500"/>
          <p14:tracePt t="7378" x="1647825" y="3263900"/>
          <p14:tracePt t="7385" x="1647825" y="3271838"/>
          <p14:tracePt t="7394" x="1647825" y="3279775"/>
          <p14:tracePt t="7401" x="1647825" y="3297238"/>
          <p14:tracePt t="7466" x="1657350" y="3340100"/>
          <p14:tracePt t="7482" x="1665288" y="3348038"/>
          <p14:tracePt t="8530" x="1673225" y="3365500"/>
          <p14:tracePt t="8537" x="1690688" y="3365500"/>
          <p14:tracePt t="8545" x="1733550" y="3365500"/>
          <p14:tracePt t="8553" x="1758950" y="3365500"/>
          <p14:tracePt t="8561" x="1801813" y="3340100"/>
          <p14:tracePt t="8569" x="1893888" y="3305175"/>
          <p14:tracePt t="8577" x="2022475" y="3238500"/>
          <p14:tracePt t="8585" x="2116138" y="3203575"/>
          <p14:tracePt t="8593" x="2243138" y="3135313"/>
          <p14:tracePt t="8602" x="2362200" y="3101975"/>
          <p14:tracePt t="8609" x="2489200" y="3033713"/>
          <p14:tracePt t="8616" x="2608263" y="2990850"/>
          <p14:tracePt t="8625" x="2701925" y="2974975"/>
          <p14:tracePt t="8633" x="2803525" y="2914650"/>
          <p14:tracePt t="8641" x="2828925" y="2914650"/>
          <p14:tracePt t="8650" x="2871788" y="2914650"/>
          <p14:tracePt t="8657" x="2905125" y="2897188"/>
          <p14:tracePt t="8666" x="2930525" y="2897188"/>
          <p14:tracePt t="8673" x="2940050" y="2897188"/>
          <p14:tracePt t="8681" x="2955925" y="2897188"/>
          <p14:tracePt t="8689" x="2965450" y="2897188"/>
          <p14:tracePt t="8697" x="2982913" y="2897188"/>
          <p14:tracePt t="8705" x="3008313" y="2897188"/>
          <p14:tracePt t="8713" x="3016250" y="2889250"/>
          <p14:tracePt t="8721" x="3033713" y="2889250"/>
          <p14:tracePt t="8729" x="3059113" y="2863850"/>
          <p14:tracePt t="8737" x="3084513" y="2846388"/>
          <p14:tracePt t="8745" x="3100388" y="2838450"/>
          <p14:tracePt t="8753" x="3127375" y="2820988"/>
          <p14:tracePt t="8875" x="3135313" y="2820988"/>
          <p14:tracePt t="8890" x="3152775" y="2820988"/>
          <p14:tracePt t="8899" x="3160713" y="2820988"/>
          <p14:tracePt t="8907" x="3186113" y="2820988"/>
          <p14:tracePt t="8914" x="3194050" y="2820988"/>
          <p14:tracePt t="8922" x="3211513" y="2830513"/>
          <p14:tracePt t="8929" x="3236913" y="2855913"/>
          <p14:tracePt t="8937" x="3270250" y="2881313"/>
          <p14:tracePt t="8953" x="3297238" y="2881313"/>
          <p14:tracePt t="9050" x="3305175" y="2881313"/>
          <p14:tracePt t="9058" x="3322638" y="2881313"/>
          <p14:tracePt t="9099" x="3330575" y="2881313"/>
          <p14:tracePt t="9121" x="3355975" y="2881313"/>
          <p14:tracePt t="9129" x="3398838" y="2881313"/>
          <p14:tracePt t="9137" x="3467100" y="2881313"/>
          <p14:tracePt t="9145" x="3492500" y="2881313"/>
          <p14:tracePt t="9153" x="3533775" y="2881313"/>
          <p14:tracePt t="9161" x="3551238" y="2881313"/>
          <p14:tracePt t="9169" x="3559175" y="2881313"/>
          <p14:tracePt t="9378" x="3543300" y="2863850"/>
          <p14:tracePt t="9388" x="3517900" y="2838450"/>
          <p14:tracePt t="9393" x="3441700" y="2778125"/>
          <p14:tracePt t="9401" x="3398838" y="2770188"/>
          <p14:tracePt t="9409" x="3305175" y="2727325"/>
          <p14:tracePt t="9417" x="3236913" y="2693988"/>
          <p14:tracePt t="9425" x="3186113" y="2660650"/>
          <p14:tracePt t="9433" x="3143250" y="2651125"/>
          <p14:tracePt t="9449" x="3117850" y="2633663"/>
          <p14:tracePt t="9481" x="3100388" y="2625725"/>
          <p14:tracePt t="9489" x="3092450" y="2625725"/>
          <p14:tracePt t="9497" x="3074988" y="2625725"/>
          <p14:tracePt t="9505" x="3067050" y="2625725"/>
          <p14:tracePt t="9513" x="3024188" y="2625725"/>
          <p14:tracePt t="9521" x="3016250" y="2625725"/>
          <p14:tracePt t="9529" x="2982913" y="2608263"/>
          <p14:tracePt t="9537" x="2955925" y="2592388"/>
          <p14:tracePt t="9545" x="2930525" y="2582863"/>
          <p14:tracePt t="9553" x="2914650" y="2582863"/>
          <p14:tracePt t="9561" x="2889250" y="2549525"/>
          <p14:tracePt t="9569" x="2863850" y="2541588"/>
          <p14:tracePt t="9577" x="2828925" y="2524125"/>
          <p14:tracePt t="9585" x="2820988" y="2524125"/>
          <p14:tracePt t="9593" x="2803525" y="2524125"/>
          <p14:tracePt t="9601" x="2795588" y="2516188"/>
          <p14:tracePt t="9609" x="2770188" y="2481263"/>
          <p14:tracePt t="9617" x="2752725" y="2481263"/>
          <p14:tracePt t="9625" x="2744788" y="2481263"/>
          <p14:tracePt t="9633" x="2719388" y="2473325"/>
          <p14:tracePt t="9665" x="2684463" y="2455863"/>
          <p14:tracePt t="9673" x="2659063" y="2455863"/>
          <p14:tracePt t="9681" x="2651125" y="2447925"/>
          <p14:tracePt t="9697" x="2625725" y="2447925"/>
          <p14:tracePt t="9705" x="2590800" y="2430463"/>
          <p14:tracePt t="9858" x="2582863" y="2413000"/>
          <p14:tracePt t="10442" x="2565400" y="2422525"/>
          <p14:tracePt t="10467" x="2565400" y="2430463"/>
          <p14:tracePt t="10473" x="2574925" y="2473325"/>
          <p14:tracePt t="10481" x="2582863" y="2473325"/>
          <p14:tracePt t="10489" x="2600325" y="2473325"/>
          <p14:tracePt t="10497" x="2608263" y="2473325"/>
          <p14:tracePt t="10505" x="2625725" y="2473325"/>
          <p14:tracePt t="10610" x="2651125" y="2489200"/>
          <p14:tracePt t="10626" x="2676525" y="2516188"/>
          <p14:tracePt t="10641" x="2693988" y="2566988"/>
          <p14:tracePt t="10657" x="2693988" y="2574925"/>
          <p14:tracePt t="10667" x="2693988" y="2633663"/>
          <p14:tracePt t="10673" x="2693988" y="2676525"/>
          <p14:tracePt t="10682" x="2693988" y="2701925"/>
          <p14:tracePt t="10689" x="2693988" y="2770188"/>
          <p14:tracePt t="10697" x="2693988" y="2778125"/>
          <p14:tracePt t="10705" x="2693988" y="2820988"/>
          <p14:tracePt t="10713" x="2693988" y="2846388"/>
          <p14:tracePt t="10721" x="2693988" y="2871788"/>
          <p14:tracePt t="10729" x="2693988" y="2906713"/>
          <p14:tracePt t="10737" x="2676525" y="2914650"/>
          <p14:tracePt t="10745" x="2676525" y="2957513"/>
          <p14:tracePt t="10754" x="2668588" y="2974975"/>
          <p14:tracePt t="10761" x="2668588" y="2982913"/>
          <p14:tracePt t="10770" x="2651125" y="2990850"/>
          <p14:tracePt t="10777" x="2651125" y="3016250"/>
          <p14:tracePt t="10785" x="2641600" y="3033713"/>
          <p14:tracePt t="10793" x="2616200" y="3059113"/>
          <p14:tracePt t="10817" x="2600325" y="3084513"/>
          <p14:tracePt t="10873" x="2600325" y="3101975"/>
          <p14:tracePt t="10954" x="2590800" y="3109913"/>
          <p14:tracePt t="11002" x="2574925" y="3127375"/>
          <p14:tracePt t="11322" x="2574925" y="3119438"/>
          <p14:tracePt t="11330" x="2582863" y="3109913"/>
          <p14:tracePt t="11338" x="2590800" y="3094038"/>
          <p14:tracePt t="11345" x="2600325" y="3084513"/>
          <p14:tracePt t="11353" x="2616200" y="3076575"/>
          <p14:tracePt t="11361" x="2659063" y="3076575"/>
          <p14:tracePt t="11369" x="2684463" y="3041650"/>
          <p14:tracePt t="11385" x="2701925" y="3033713"/>
          <p14:tracePt t="11393" x="2709863" y="3016250"/>
          <p14:tracePt t="11401" x="2719388" y="3016250"/>
          <p14:tracePt t="11409" x="2735263" y="3008313"/>
          <p14:tracePt t="11425" x="2744788" y="2982913"/>
          <p14:tracePt t="11433" x="2778125" y="2932113"/>
          <p14:tracePt t="11441" x="2803525" y="2932113"/>
          <p14:tracePt t="11449" x="2854325" y="2897188"/>
          <p14:tracePt t="11457" x="2905125" y="2871788"/>
          <p14:tracePt t="11466" x="2930525" y="2855913"/>
          <p14:tracePt t="11473" x="2940050" y="2855913"/>
          <p14:tracePt t="11481" x="2973388" y="2838450"/>
          <p14:tracePt t="11489" x="2982913" y="2830513"/>
          <p14:tracePt t="11505" x="3008313" y="2830513"/>
          <p14:tracePt t="11513" x="3016250" y="2830513"/>
          <p14:tracePt t="11922" x="3033713" y="2813050"/>
          <p14:tracePt t="12282" x="3024188" y="2805113"/>
          <p14:tracePt t="12289" x="3016250" y="2795588"/>
          <p14:tracePt t="12297" x="2955925" y="2744788"/>
          <p14:tracePt t="12313" x="2940050" y="2736850"/>
          <p14:tracePt t="12650" x="2930525" y="2736850"/>
          <p14:tracePt t="12699" x="2905125" y="2736850"/>
          <p14:tracePt t="12746" x="2897188" y="2736850"/>
          <p14:tracePt t="12753" x="2897188" y="2752725"/>
          <p14:tracePt t="12761" x="2897188" y="2762250"/>
          <p14:tracePt t="12769" x="2897188" y="2770188"/>
          <p14:tracePt t="12785" x="2897188" y="2795588"/>
          <p14:tracePt t="12793" x="2897188" y="2813050"/>
          <p14:tracePt t="12801" x="2897188" y="2838450"/>
          <p14:tracePt t="12817" x="2914650" y="2846388"/>
          <p14:tracePt t="12825" x="2940050" y="2846388"/>
          <p14:tracePt t="12832" x="2947988" y="2846388"/>
          <p14:tracePt t="12841" x="2973388" y="2881313"/>
          <p14:tracePt t="12857" x="2998788" y="2881313"/>
          <p14:tracePt t="12866" x="3016250" y="2889250"/>
          <p14:tracePt t="12873" x="3024188" y="2889250"/>
          <p14:tracePt t="12881" x="3049588" y="2906713"/>
          <p14:tracePt t="12900" x="3109913" y="2914650"/>
          <p14:tracePt t="12905" x="3135313" y="2914650"/>
          <p14:tracePt t="12913" x="3186113" y="2949575"/>
          <p14:tracePt t="12921" x="3228975" y="2949575"/>
          <p14:tracePt t="12929" x="3244850" y="2949575"/>
          <p14:tracePt t="12937" x="3279775" y="2949575"/>
          <p14:tracePt t="12945" x="3313113" y="2949575"/>
          <p14:tracePt t="12953" x="3322638" y="2949575"/>
          <p14:tracePt t="12961" x="3381375" y="2949575"/>
          <p14:tracePt t="12969" x="3424238" y="2949575"/>
          <p14:tracePt t="12977" x="3467100" y="2949575"/>
          <p14:tracePt t="12985" x="3517900" y="2949575"/>
          <p14:tracePt t="12993" x="3602038" y="2949575"/>
          <p14:tracePt t="13001" x="3687763" y="2940050"/>
          <p14:tracePt t="13009" x="3781425" y="2940050"/>
          <p14:tracePt t="13017" x="3822700" y="2922588"/>
          <p14:tracePt t="13025" x="3873500" y="2922588"/>
          <p14:tracePt t="13032" x="3933825" y="2906713"/>
          <p14:tracePt t="13041" x="3951288" y="2906713"/>
          <p14:tracePt t="13048" x="3959225" y="2906713"/>
          <p14:tracePt t="13057" x="3984625" y="2906713"/>
          <p14:tracePt t="13089" x="3992563" y="2906713"/>
          <p14:tracePt t="13097" x="4027488" y="2881313"/>
          <p14:tracePt t="13113" x="4052888" y="2881313"/>
          <p14:tracePt t="13121" x="4060825" y="2871788"/>
          <p14:tracePt t="13129" x="4078288" y="2871788"/>
          <p14:tracePt t="13145" x="4103688" y="2855913"/>
          <p14:tracePt t="13160" x="4111625" y="2855913"/>
          <p14:tracePt t="13177" x="4129088" y="2855913"/>
          <p14:tracePt t="13225" x="4137025" y="2846388"/>
          <p14:tracePt t="13249" x="4137025" y="2830513"/>
          <p14:tracePt t="13257" x="4137025" y="2805113"/>
          <p14:tracePt t="13273" x="4086225" y="2787650"/>
          <p14:tracePt t="13281" x="4060825" y="2770188"/>
          <p14:tracePt t="13289" x="4010025" y="2762250"/>
          <p14:tracePt t="13297" x="3984625" y="2744788"/>
          <p14:tracePt t="13305" x="3959225" y="2744788"/>
          <p14:tracePt t="13313" x="3908425" y="2727325"/>
          <p14:tracePt t="13321" x="3840163" y="2711450"/>
          <p14:tracePt t="13329" x="3797300" y="2711450"/>
          <p14:tracePt t="13337" x="3738563" y="2711450"/>
          <p14:tracePt t="13345" x="3670300" y="2711450"/>
          <p14:tracePt t="13353" x="3611563" y="2711450"/>
          <p14:tracePt t="13361" x="3576638" y="2711450"/>
          <p14:tracePt t="13369" x="3517900" y="2711450"/>
          <p14:tracePt t="13377" x="3492500" y="2711450"/>
          <p14:tracePt t="13385" x="3441700" y="2711450"/>
          <p14:tracePt t="13393" x="3414713" y="2711450"/>
          <p14:tracePt t="13401" x="3389313" y="2711450"/>
          <p14:tracePt t="13409" x="3363913" y="2711450"/>
          <p14:tracePt t="13417" x="3348038" y="2711450"/>
          <p14:tracePt t="13432" x="3322638" y="2711450"/>
          <p14:tracePt t="13449" x="3297238" y="2711450"/>
          <p14:tracePt t="13457" x="3287713" y="2711450"/>
          <p14:tracePt t="13466" x="3228975" y="2736850"/>
          <p14:tracePt t="13473" x="3211513" y="2736850"/>
          <p14:tracePt t="13481" x="3186113" y="2744788"/>
          <p14:tracePt t="13489" x="3160713" y="2744788"/>
          <p14:tracePt t="13497" x="3152775" y="2744788"/>
          <p14:tracePt t="13505" x="3117850" y="2762250"/>
          <p14:tracePt t="13513" x="3109913" y="2762250"/>
          <p14:tracePt t="13521" x="3067050" y="2770188"/>
          <p14:tracePt t="13537" x="3024188" y="2770188"/>
          <p14:tracePt t="13545" x="2973388" y="2805113"/>
          <p14:tracePt t="13553" x="2965450" y="2820988"/>
          <p14:tracePt t="13561" x="2922588" y="2830513"/>
          <p14:tracePt t="13569" x="2889250" y="2846388"/>
          <p14:tracePt t="13577" x="2863850" y="2863850"/>
          <p14:tracePt t="13585" x="2854325" y="2871788"/>
          <p14:tracePt t="13601" x="2838450" y="2881313"/>
          <p14:tracePt t="13633" x="2828925" y="2897188"/>
          <p14:tracePt t="13649" x="2811463" y="2906713"/>
          <p14:tracePt t="13666" x="2811463" y="2922588"/>
          <p14:tracePt t="13673" x="2811463" y="2949575"/>
          <p14:tracePt t="13698" x="2811463" y="2957513"/>
          <p14:tracePt t="13713" x="2811463" y="2982913"/>
          <p14:tracePt t="13721" x="2820988" y="3000375"/>
          <p14:tracePt t="13729" x="2828925" y="3008313"/>
          <p14:tracePt t="13737" x="2846388" y="3033713"/>
          <p14:tracePt t="13745" x="2854325" y="3051175"/>
          <p14:tracePt t="13753" x="2879725" y="3076575"/>
          <p14:tracePt t="13761" x="2897188" y="3076575"/>
          <p14:tracePt t="13770" x="2922588" y="3084513"/>
          <p14:tracePt t="13777" x="2947988" y="3101975"/>
          <p14:tracePt t="13785" x="2965450" y="3101975"/>
          <p14:tracePt t="13793" x="2990850" y="3127375"/>
          <p14:tracePt t="13802" x="2998788" y="3144838"/>
          <p14:tracePt t="13809" x="3024188" y="3144838"/>
          <p14:tracePt t="13818" x="3041650" y="3152775"/>
          <p14:tracePt t="13825" x="3067050" y="3152775"/>
          <p14:tracePt t="13833" x="3092450" y="3170238"/>
          <p14:tracePt t="13841" x="3127375" y="3195638"/>
          <p14:tracePt t="13849" x="3168650" y="3211513"/>
          <p14:tracePt t="13866" x="3219450" y="3228975"/>
          <p14:tracePt t="13873" x="3244850" y="3246438"/>
          <p14:tracePt t="13889" x="3262313" y="3246438"/>
          <p14:tracePt t="13897" x="3287713" y="3246438"/>
          <p14:tracePt t="13913" x="3297238" y="3246438"/>
          <p14:tracePt t="13937" x="3313113" y="3246438"/>
          <p14:tracePt t="13953" x="3322638" y="3254375"/>
          <p14:tracePt t="13994" x="3330575" y="3271838"/>
          <p14:tracePt t="14002" x="3355975" y="3271838"/>
          <p14:tracePt t="14010" x="3373438" y="3271838"/>
          <p14:tracePt t="14017" x="3414713" y="3271838"/>
          <p14:tracePt t="14026" x="3424238" y="3271838"/>
          <p14:tracePt t="14034" x="3432175" y="3271838"/>
          <p14:tracePt t="14042" x="3449638" y="3271838"/>
          <p14:tracePt t="14051" x="3492500" y="3271838"/>
          <p14:tracePt t="14058" x="3517900" y="3271838"/>
          <p14:tracePt t="14067" x="3559175" y="3271838"/>
          <p14:tracePt t="14073" x="3586163" y="3271838"/>
          <p14:tracePt t="14082" x="3619500" y="3263900"/>
          <p14:tracePt t="14090" x="3662363" y="3246438"/>
          <p14:tracePt t="14098" x="3713163" y="3246438"/>
          <p14:tracePt t="14106" x="3756025" y="3211513"/>
          <p14:tracePt t="14114" x="3806825" y="3186113"/>
          <p14:tracePt t="14122" x="3832225" y="3170238"/>
          <p14:tracePt t="14130" x="3848100" y="3170238"/>
          <p14:tracePt t="14138" x="3873500" y="3152775"/>
          <p14:tracePt t="14145" x="3883025" y="3144838"/>
          <p14:tracePt t="14154" x="3900488" y="3127375"/>
          <p14:tracePt t="14171" x="3908425" y="3119438"/>
          <p14:tracePt t="14186" x="3925888" y="3109913"/>
          <p14:tracePt t="14226" x="3933825" y="3094038"/>
          <p14:tracePt t="14234" x="3959225" y="3084513"/>
          <p14:tracePt t="14242" x="3992563" y="3051175"/>
          <p14:tracePt t="14266" x="4017963" y="3033713"/>
          <p14:tracePt t="14282" x="4035425" y="3025775"/>
          <p14:tracePt t="14290" x="4035425" y="3016250"/>
          <p14:tracePt t="14298" x="4060825" y="2974975"/>
          <p14:tracePt t="14314" x="4060825" y="2940050"/>
          <p14:tracePt t="14322" x="4060825" y="2932113"/>
          <p14:tracePt t="14330" x="4060825" y="2922588"/>
          <p14:tracePt t="14346" x="4060825" y="2906713"/>
          <p14:tracePt t="14354" x="4070350" y="2897188"/>
          <p14:tracePt t="14362" x="4070350" y="2881313"/>
          <p14:tracePt t="14394" x="4070350" y="2871788"/>
          <p14:tracePt t="14402" x="4052888" y="2830513"/>
          <p14:tracePt t="14410" x="4027488" y="2813050"/>
          <p14:tracePt t="14417" x="3992563" y="2787650"/>
          <p14:tracePt t="14425" x="3925888" y="2770188"/>
          <p14:tracePt t="14434" x="3900488" y="2752725"/>
          <p14:tracePt t="14442" x="3857625" y="2752725"/>
          <p14:tracePt t="14450" x="3840163" y="2752725"/>
          <p14:tracePt t="14458" x="3814763" y="2727325"/>
          <p14:tracePt t="14474" x="3797300" y="2727325"/>
          <p14:tracePt t="14484" x="3789363" y="2727325"/>
          <p14:tracePt t="14498" x="3781425" y="2727325"/>
          <p14:tracePt t="14506" x="3756025" y="2727325"/>
          <p14:tracePt t="14514" x="3703638" y="2727325"/>
          <p14:tracePt t="14522" x="3695700" y="2727325"/>
          <p14:tracePt t="14530" x="3652838" y="2711450"/>
          <p14:tracePt t="14538" x="3627438" y="2711450"/>
          <p14:tracePt t="14545" x="3576638" y="2711450"/>
          <p14:tracePt t="14554" x="3551238" y="2711450"/>
          <p14:tracePt t="14562" x="3492500" y="2711450"/>
          <p14:tracePt t="14570" x="3441700" y="2711450"/>
          <p14:tracePt t="14578" x="3414713" y="2711450"/>
          <p14:tracePt t="14585" x="3406775" y="2711450"/>
          <p14:tracePt t="14594" x="3389313" y="2711450"/>
          <p14:tracePt t="14626" x="3338513" y="2719388"/>
          <p14:tracePt t="14642" x="3287713" y="2736850"/>
          <p14:tracePt t="14650" x="3262313" y="2736850"/>
          <p14:tracePt t="14657" x="3236913" y="2744788"/>
          <p14:tracePt t="14667" x="3203575" y="2762250"/>
          <p14:tracePt t="14674" x="3194050" y="2762250"/>
          <p14:tracePt t="14684" x="3135313" y="2813050"/>
          <p14:tracePt t="14690" x="3100388" y="2813050"/>
          <p14:tracePt t="14698" x="3074988" y="2838450"/>
          <p14:tracePt t="14705" x="3041650" y="2855913"/>
          <p14:tracePt t="14714" x="3033713" y="2863850"/>
          <p14:tracePt t="14778" x="3024188" y="2881313"/>
          <p14:tracePt t="14787" x="3024188" y="2889250"/>
          <p14:tracePt t="14794" x="3024188" y="2914650"/>
          <p14:tracePt t="14810" x="3024188" y="2940050"/>
          <p14:tracePt t="14826" x="3024188" y="2957513"/>
          <p14:tracePt t="14835" x="3024188" y="3000375"/>
          <p14:tracePt t="14843" x="3024188" y="3008313"/>
          <p14:tracePt t="14853" x="3024188" y="3016250"/>
          <p14:tracePt t="14859" x="3024188" y="3041650"/>
          <p14:tracePt t="14869" x="3024188" y="3076575"/>
          <p14:tracePt t="14876" x="3024188" y="3101975"/>
          <p14:tracePt t="14884" x="3024188" y="3109913"/>
          <p14:tracePt t="14889" x="3049588" y="3144838"/>
          <p14:tracePt t="14907" x="3067050" y="3152775"/>
          <p14:tracePt t="14963" x="3067050" y="3178175"/>
          <p14:tracePt t="14972" x="3067050" y="3186113"/>
          <p14:tracePt t="14995" x="3067050" y="3203575"/>
          <p14:tracePt t="15002" x="3074988" y="3211513"/>
          <p14:tracePt t="15010" x="3117850" y="3228975"/>
          <p14:tracePt t="15017" x="3135313" y="3238500"/>
          <p14:tracePt t="15025" x="3143250" y="3254375"/>
          <p14:tracePt t="15036" x="3152775" y="3263900"/>
          <p14:tracePt t="15115" x="3168650" y="3279775"/>
          <p14:tracePt t="15131" x="3178175" y="3279775"/>
          <p14:tracePt t="15195" x="3194050" y="3279775"/>
          <p14:tracePt t="15203" x="3236913" y="3279775"/>
          <p14:tracePt t="15211" x="3244850" y="3279775"/>
          <p14:tracePt t="15221" x="3270250" y="3279775"/>
          <p14:tracePt t="15227" x="3313113" y="3279775"/>
          <p14:tracePt t="15237" x="3330575" y="3279775"/>
          <p14:tracePt t="15244" x="3338513" y="3279775"/>
          <p14:tracePt t="15253" x="3363913" y="3279775"/>
          <p14:tracePt t="15258" x="3389313" y="3279775"/>
          <p14:tracePt t="15267" x="3441700" y="3279775"/>
          <p14:tracePt t="15273" x="3482975" y="3254375"/>
          <p14:tracePt t="15289" x="3533775" y="3238500"/>
          <p14:tracePt t="15297" x="3576638" y="3221038"/>
          <p14:tracePt t="15305" x="3602038" y="3221038"/>
          <p14:tracePt t="15313" x="3636963" y="3211513"/>
          <p14:tracePt t="15329" x="3662363" y="3211513"/>
          <p14:tracePt t="15353" x="3695700" y="3178175"/>
          <p14:tracePt t="15361" x="3703638" y="3170238"/>
          <p14:tracePt t="15370" x="3721100" y="3152775"/>
          <p14:tracePt t="15377" x="3729038" y="3152775"/>
          <p14:tracePt t="15385" x="3738563" y="3152775"/>
          <p14:tracePt t="15393" x="3763963" y="3144838"/>
          <p14:tracePt t="15467" x="3781425" y="3127375"/>
          <p14:tracePt t="15475" x="3822700" y="3101975"/>
          <p14:tracePt t="15486" x="3832225" y="3084513"/>
          <p14:tracePt t="15493" x="3873500" y="3076575"/>
          <p14:tracePt t="15508" x="3908425" y="3059113"/>
          <p14:tracePt t="15523" x="3916363" y="3033713"/>
          <p14:tracePt t="15532" x="3951288" y="3016250"/>
          <p14:tracePt t="15545" x="3959225" y="3008313"/>
          <p14:tracePt t="15554" x="3976688" y="2990850"/>
          <p14:tracePt t="15650" x="3976688" y="2965450"/>
          <p14:tracePt t="15668" x="3984625" y="2940050"/>
          <p14:tracePt t="15684" x="3984625" y="2922588"/>
          <p14:tracePt t="15692" x="3984625" y="2914650"/>
          <p14:tracePt t="15731" x="3984625" y="2897188"/>
          <p14:tracePt t="15770" x="3984625" y="2889250"/>
          <p14:tracePt t="15778" x="3984625" y="2863850"/>
          <p14:tracePt t="15794" x="3984625" y="2855913"/>
          <p14:tracePt t="15801" x="3967163" y="2855913"/>
          <p14:tracePt t="15826" x="3959225" y="2855913"/>
          <p14:tracePt t="15835" x="3951288" y="2855913"/>
          <p14:tracePt t="15842" x="3933825" y="2855913"/>
          <p14:tracePt t="15852" x="3908425" y="2855913"/>
          <p14:tracePt t="15857" x="3883025" y="2855913"/>
          <p14:tracePt t="15867" x="3832225" y="2838450"/>
          <p14:tracePt t="15874" x="3789363" y="2838450"/>
          <p14:tracePt t="15883" x="3703638" y="2820988"/>
          <p14:tracePt t="15902" x="3525838" y="2805113"/>
          <p14:tracePt t="15905" x="3432175" y="2805113"/>
          <p14:tracePt t="15914" x="3348038" y="2805113"/>
          <p14:tracePt t="15922" x="3262313" y="2805113"/>
          <p14:tracePt t="15929" x="3194050" y="2805113"/>
          <p14:tracePt t="15938" x="3152775" y="2805113"/>
          <p14:tracePt t="15945" x="3127375" y="2805113"/>
          <p14:tracePt t="15961" x="3109913" y="2805113"/>
          <p14:tracePt t="15977" x="3067050" y="2805113"/>
          <p14:tracePt t="15985" x="3059113" y="2805113"/>
          <p14:tracePt t="15994" x="3049588" y="2805113"/>
          <p14:tracePt t="16001" x="3008313" y="2805113"/>
          <p14:tracePt t="16017" x="2982913" y="2805113"/>
          <p14:tracePt t="16025" x="2965450" y="2787650"/>
          <p14:tracePt t="16034" x="2955925" y="2778125"/>
          <p14:tracePt t="16042" x="2940050" y="2778125"/>
          <p14:tracePt t="16050" x="2930525" y="2778125"/>
          <p14:tracePt t="16058" x="2914650" y="2778125"/>
          <p14:tracePt t="16067" x="2889250" y="2778125"/>
          <p14:tracePt t="16074" x="2863850" y="2778125"/>
          <p14:tracePt t="16083" x="2854325" y="2778125"/>
          <p14:tracePt t="16089" x="2811463" y="2762250"/>
          <p14:tracePt t="16098" x="2803525" y="2762250"/>
          <p14:tracePt t="16106" x="2786063" y="2762250"/>
          <p14:tracePt t="16114" x="2760663" y="2762250"/>
          <p14:tracePt t="16162" x="2752725" y="2762250"/>
          <p14:tracePt t="16170" x="2735263" y="2752725"/>
          <p14:tracePt t="16178" x="2727325" y="2752725"/>
          <p14:tracePt t="16186" x="2701925" y="2752725"/>
          <p14:tracePt t="16194" x="2684463" y="2752725"/>
          <p14:tracePt t="16201" x="2659063" y="2752725"/>
          <p14:tracePt t="16210" x="2633663" y="2752725"/>
          <p14:tracePt t="16218" x="2625725" y="2752725"/>
          <p14:tracePt t="16298" x="2608263" y="2752725"/>
          <p14:tracePt t="16306" x="2574925" y="2752725"/>
          <p14:tracePt t="16315" x="2524125" y="2752725"/>
          <p14:tracePt t="16322" x="2497138" y="2752725"/>
          <p14:tracePt t="16330" x="2489200" y="2752725"/>
          <p14:tracePt t="16339" x="2463800" y="2752725"/>
          <p14:tracePt t="16354" x="2413000" y="2752725"/>
          <p14:tracePt t="16362" x="2405063" y="2770188"/>
          <p14:tracePt t="16371" x="2387600" y="2778125"/>
          <p14:tracePt t="16378" x="2379663" y="2795588"/>
          <p14:tracePt t="16386" x="2362200" y="2805113"/>
          <p14:tracePt t="16402" x="2352675" y="2805113"/>
          <p14:tracePt t="16458" x="2327275" y="2830513"/>
          <p14:tracePt t="16467" x="2327275" y="2846388"/>
          <p14:tracePt t="16474" x="2327275" y="2855913"/>
          <p14:tracePt t="16490" x="2311400" y="2897188"/>
          <p14:tracePt t="16562" x="2311400" y="2906713"/>
          <p14:tracePt t="16578" x="2319338" y="2940050"/>
          <p14:tracePt t="16586" x="2344738" y="2949575"/>
          <p14:tracePt t="16594" x="2352675" y="2965450"/>
          <p14:tracePt t="16601" x="2370138" y="2974975"/>
          <p14:tracePt t="16610" x="2395538" y="2990850"/>
          <p14:tracePt t="16618" x="2420938" y="3000375"/>
          <p14:tracePt t="16626" x="2438400" y="3000375"/>
          <p14:tracePt t="16635" x="2463800" y="3000375"/>
          <p14:tracePt t="16642" x="2489200" y="3016250"/>
          <p14:tracePt t="16674" x="2506663" y="3033713"/>
          <p14:tracePt t="16690" x="2532063" y="3033713"/>
          <p14:tracePt t="16706" x="2540000" y="3033713"/>
          <p14:tracePt t="16714" x="2557463" y="3033713"/>
          <p14:tracePt t="16738" x="2565400" y="3033713"/>
          <p14:tracePt t="16754" x="2590800" y="3033713"/>
          <p14:tracePt t="16762" x="2600325" y="3033713"/>
          <p14:tracePt t="16770" x="2633663" y="3025775"/>
          <p14:tracePt t="16786" x="2659063" y="3025775"/>
          <p14:tracePt t="16794" x="2668588" y="3025775"/>
          <p14:tracePt t="16802" x="2684463" y="3016250"/>
          <p14:tracePt t="16818" x="2693988" y="3000375"/>
          <p14:tracePt t="16842" x="2735263" y="2990850"/>
          <p14:tracePt t="16851" x="2744788" y="2974975"/>
          <p14:tracePt t="16868" x="2760663" y="2965450"/>
          <p14:tracePt t="16874" x="2786063" y="2949575"/>
          <p14:tracePt t="16887" x="2795588" y="2940050"/>
          <p14:tracePt t="16891" x="2811463" y="2914650"/>
          <p14:tracePt t="16899" x="2820988" y="2897188"/>
          <p14:tracePt t="16915" x="2863850" y="2889250"/>
          <p14:tracePt t="16946" x="2879725" y="2871788"/>
          <p14:tracePt t="16954" x="2889250" y="2846388"/>
          <p14:tracePt t="17018" x="2905125" y="2838450"/>
          <p14:tracePt t="17026" x="2930525" y="2820988"/>
          <p14:tracePt t="17034" x="2940050" y="2813050"/>
          <p14:tracePt t="17051" x="2955925" y="2795588"/>
          <p14:tracePt t="17067" x="2955925" y="2787650"/>
          <p14:tracePt t="17075" x="2965450" y="2770188"/>
          <p14:tracePt t="17099" x="2965450" y="2762250"/>
          <p14:tracePt t="17106" x="2965450" y="2736850"/>
          <p14:tracePt t="17115" x="2965450" y="2719388"/>
          <p14:tracePt t="17130" x="2965450" y="2711450"/>
          <p14:tracePt t="17138" x="2965450" y="2701925"/>
          <p14:tracePt t="17186" x="2965450" y="2676525"/>
          <p14:tracePt t="17210" x="2955925" y="2643188"/>
          <p14:tracePt t="17218" x="2930525" y="2643188"/>
          <p14:tracePt t="17226" x="2922588" y="2643188"/>
          <p14:tracePt t="17234" x="2879725" y="2643188"/>
          <p14:tracePt t="17242" x="2863850" y="2643188"/>
          <p14:tracePt t="17251" x="2838450" y="2643188"/>
          <p14:tracePt t="17258" x="2811463" y="2643188"/>
          <p14:tracePt t="17268" x="2786063" y="2643188"/>
          <p14:tracePt t="17274" x="2744788" y="2643188"/>
          <p14:tracePt t="17284" x="2719388" y="2643188"/>
          <p14:tracePt t="17290" x="2668588" y="2643188"/>
          <p14:tracePt t="17299" x="2641600" y="2643188"/>
          <p14:tracePt t="17306" x="2633663" y="2643188"/>
          <p14:tracePt t="17315" x="2608263" y="2643188"/>
          <p14:tracePt t="17322" x="2590800" y="2643188"/>
          <p14:tracePt t="17330" x="2582863" y="2643188"/>
          <p14:tracePt t="17346" x="2565400" y="2643188"/>
          <p14:tracePt t="17354" x="2540000" y="2643188"/>
          <p14:tracePt t="17362" x="2532063" y="2651125"/>
          <p14:tracePt t="17378" x="2514600" y="2651125"/>
          <p14:tracePt t="17387" x="2481263" y="2660650"/>
          <p14:tracePt t="17394" x="2463800" y="2660650"/>
          <p14:tracePt t="17401" x="2455863" y="2660650"/>
          <p14:tracePt t="17410" x="2438400" y="2676525"/>
          <p14:tracePt t="17458" x="2430463" y="2711450"/>
          <p14:tracePt t="17474" x="2395538" y="2762250"/>
          <p14:tracePt t="17484" x="2379663" y="2795588"/>
          <p14:tracePt t="17492" x="2379663" y="2820988"/>
          <p14:tracePt t="17498" x="2362200" y="2863850"/>
          <p14:tracePt t="17507" x="2362200" y="2881313"/>
          <p14:tracePt t="17515" x="2319338" y="2922588"/>
          <p14:tracePt t="17522" x="2319338" y="2932113"/>
          <p14:tracePt t="17530" x="2319338" y="2949575"/>
          <p14:tracePt t="17546" x="2319338" y="2957513"/>
          <p14:tracePt t="17562" x="2319338" y="2982913"/>
          <p14:tracePt t="17650" x="2319338" y="2990850"/>
          <p14:tracePt t="17745" x="2327275" y="3008313"/>
          <p14:tracePt t="17777" x="2336800" y="3008313"/>
          <p14:tracePt t="17785" x="2362200" y="3016250"/>
          <p14:tracePt t="17801" x="2413000" y="3016250"/>
          <p14:tracePt t="17809" x="2420938" y="3033713"/>
          <p14:tracePt t="17817" x="2430463" y="3033713"/>
          <p14:tracePt t="17825" x="2446338" y="3033713"/>
          <p14:tracePt t="17849" x="2455863" y="3033713"/>
          <p14:tracePt t="17873" x="2471738" y="3033713"/>
          <p14:tracePt t="17889" x="2497138" y="3033713"/>
          <p14:tracePt t="17897" x="2506663" y="3033713"/>
          <p14:tracePt t="17905" x="2524125" y="3033713"/>
          <p14:tracePt t="17921" x="2532063" y="3033713"/>
          <p14:tracePt t="17944" x="2557463" y="3033713"/>
          <p14:tracePt t="18016" x="2565400" y="3033713"/>
          <p14:tracePt t="18024" x="2582863" y="3033713"/>
          <p14:tracePt t="18040" x="2590800" y="3033713"/>
          <p14:tracePt t="18058" x="2616200" y="3033713"/>
          <p14:tracePt t="18154" x="2633663" y="3033713"/>
          <p14:tracePt t="18171" x="2641600" y="3033713"/>
          <p14:tracePt t="18363" x="2659063" y="3033713"/>
          <p14:tracePt t="18370" x="2684463" y="3033713"/>
          <p14:tracePt t="18378" x="2709863" y="3033713"/>
          <p14:tracePt t="18387" x="2719388" y="3033713"/>
          <p14:tracePt t="18394" x="2760663" y="3033713"/>
          <p14:tracePt t="18401" x="2828925" y="3033713"/>
          <p14:tracePt t="18409" x="2854325" y="3033713"/>
          <p14:tracePt t="18417" x="2897188" y="3033713"/>
          <p14:tracePt t="18425" x="2922588" y="3033713"/>
          <p14:tracePt t="18433" x="2940050" y="3033713"/>
          <p14:tracePt t="18441" x="2990850" y="3033713"/>
          <p14:tracePt t="18449" x="3041650" y="3033713"/>
          <p14:tracePt t="18457" x="3067050" y="3033713"/>
          <p14:tracePt t="18465" x="3074988" y="3033713"/>
          <p14:tracePt t="18473" x="3117850" y="3033713"/>
          <p14:tracePt t="18482" x="3143250" y="3025775"/>
          <p14:tracePt t="18489" x="3211513" y="3025775"/>
          <p14:tracePt t="18497" x="3262313" y="2990850"/>
          <p14:tracePt t="18505" x="3305175" y="2982913"/>
          <p14:tracePt t="18513" x="3348038" y="2982913"/>
          <p14:tracePt t="18521" x="3414713" y="2965450"/>
          <p14:tracePt t="18529" x="3441700" y="2965450"/>
          <p14:tracePt t="18537" x="3492500" y="2949575"/>
          <p14:tracePt t="18545" x="3517900" y="2914650"/>
          <p14:tracePt t="18553" x="3543300" y="2914650"/>
          <p14:tracePt t="18561" x="3594100" y="2914650"/>
          <p14:tracePt t="18569" x="3602038" y="2906713"/>
          <p14:tracePt t="18577" x="3644900" y="2889250"/>
          <p14:tracePt t="18585" x="3678238" y="2871788"/>
          <p14:tracePt t="18593" x="3703638" y="2871788"/>
          <p14:tracePt t="18601" x="3746500" y="2846388"/>
          <p14:tracePt t="18609" x="3814763" y="2830513"/>
          <p14:tracePt t="18617" x="3883025" y="2813050"/>
          <p14:tracePt t="18625" x="3925888" y="2795588"/>
          <p14:tracePt t="18633" x="4017963" y="2762250"/>
          <p14:tracePt t="18641" x="4044950" y="2762250"/>
          <p14:tracePt t="18648" x="4111625" y="2744788"/>
          <p14:tracePt t="18657" x="4137025" y="2727325"/>
          <p14:tracePt t="18665" x="4179888" y="2727325"/>
          <p14:tracePt t="18673" x="4214813" y="2711450"/>
          <p14:tracePt t="18682" x="4222750" y="2711450"/>
          <p14:tracePt t="18689" x="4265613" y="2701925"/>
          <p14:tracePt t="18697" x="4281488" y="2686050"/>
          <p14:tracePt t="18705" x="4291013" y="2686050"/>
          <p14:tracePt t="18713" x="4298950" y="2676525"/>
          <p14:tracePt t="18721" x="4316413" y="2676525"/>
          <p14:tracePt t="18737" x="4324350" y="2676525"/>
          <p14:tracePt t="18866" x="4324350" y="2668588"/>
          <p14:tracePt t="18887" x="4306888" y="2651125"/>
          <p14:tracePt t="18893" x="4281488" y="2651125"/>
          <p14:tracePt t="18899" x="4240213" y="2651125"/>
          <p14:tracePt t="18905" x="4214813" y="2651125"/>
          <p14:tracePt t="18913" x="4162425" y="2651125"/>
          <p14:tracePt t="18921" x="4121150" y="2651125"/>
          <p14:tracePt t="18929" x="4060825" y="2651125"/>
          <p14:tracePt t="18937" x="3976688" y="2651125"/>
          <p14:tracePt t="18945" x="3883025" y="2651125"/>
          <p14:tracePt t="18953" x="3814763" y="2676525"/>
          <p14:tracePt t="18961" x="3670300" y="2701925"/>
          <p14:tracePt t="18969" x="3576638" y="2719388"/>
          <p14:tracePt t="18977" x="3517900" y="2719388"/>
          <p14:tracePt t="18986" x="3467100" y="2736850"/>
          <p14:tracePt t="18993" x="3406775" y="2736850"/>
          <p14:tracePt t="19002" x="3338513" y="2752725"/>
          <p14:tracePt t="19009" x="3330575" y="2752725"/>
          <p14:tracePt t="19017" x="3313113" y="2752725"/>
          <p14:tracePt t="19082" x="3287713" y="2752725"/>
          <p14:tracePt t="19090" x="3262313" y="2752725"/>
          <p14:tracePt t="19098" x="3219450" y="2752725"/>
          <p14:tracePt t="19106" x="3186113" y="2752725"/>
          <p14:tracePt t="19115" x="3178175" y="2752725"/>
          <p14:tracePt t="19122" x="3152775" y="2752725"/>
          <p14:tracePt t="19130" x="3135313" y="2752725"/>
          <p14:tracePt t="19138" x="3127375" y="2752725"/>
          <p14:tracePt t="19146" x="3084513" y="2752725"/>
          <p14:tracePt t="19154" x="3041650" y="2752725"/>
          <p14:tracePt t="19162" x="2998788" y="2752725"/>
          <p14:tracePt t="19170" x="2965450" y="2752725"/>
          <p14:tracePt t="19178" x="2940050" y="2752725"/>
          <p14:tracePt t="19186" x="2914650" y="2752725"/>
          <p14:tracePt t="19193" x="2905125" y="2752725"/>
          <p14:tracePt t="19201" x="2863850" y="2778125"/>
          <p14:tracePt t="19209" x="2828925" y="2778125"/>
          <p14:tracePt t="19217" x="2786063" y="2795588"/>
          <p14:tracePt t="19225" x="2760663" y="2795588"/>
          <p14:tracePt t="19241" x="2735263" y="2795588"/>
          <p14:tracePt t="19257" x="2719388" y="2795588"/>
          <p14:tracePt t="19339" x="2709863" y="2795588"/>
          <p14:tracePt t="19347" x="2668588" y="2795588"/>
          <p14:tracePt t="19355" x="2641600" y="2795588"/>
          <p14:tracePt t="19364" x="2625725" y="2795588"/>
          <p14:tracePt t="19370" x="2600325" y="2795588"/>
          <p14:tracePt t="19378" x="2590800" y="2795588"/>
          <p14:tracePt t="19385" x="2565400" y="2787650"/>
          <p14:tracePt t="19563" x="2497138" y="2770188"/>
          <p14:tracePt t="19572" x="2463800" y="2744788"/>
          <p14:tracePt t="19580" x="2420938" y="2693988"/>
          <p14:tracePt t="19586" x="2405063" y="2686050"/>
          <p14:tracePt t="19593" x="2395538" y="2668588"/>
          <p14:tracePt t="19602" x="2379663" y="2643188"/>
          <p14:tracePt t="19609" x="2370138" y="2633663"/>
          <p14:tracePt t="19618" x="2352675" y="2617788"/>
          <p14:tracePt t="19625" x="2344738" y="2592388"/>
          <p14:tracePt t="19633" x="2293938" y="2557463"/>
          <p14:tracePt t="19641" x="2286000" y="2549525"/>
          <p14:tracePt t="19649" x="2225675" y="2516188"/>
          <p14:tracePt t="19657" x="2208213" y="2506663"/>
          <p14:tracePt t="19665" x="2182813" y="2481263"/>
          <p14:tracePt t="19673" x="2157413" y="2447925"/>
          <p14:tracePt t="19689" x="2141538" y="2422525"/>
          <p14:tracePt t="19826" x="2141538" y="2405063"/>
          <p14:tracePt t="19882" x="2141538" y="2379663"/>
          <p14:tracePt t="19962" x="2141538" y="2371725"/>
          <p14:tracePt t="19969" x="2157413" y="2371725"/>
          <p14:tracePt t="19986" x="2166938" y="2371725"/>
          <p14:tracePt t="19994" x="2192338" y="2371725"/>
          <p14:tracePt t="20002" x="2225675" y="2371725"/>
          <p14:tracePt t="20010" x="2235200" y="2371725"/>
          <p14:tracePt t="20025" x="2260600" y="2371725"/>
          <p14:tracePt t="20042" x="2286000" y="2371725"/>
          <p14:tracePt t="20050" x="2319338" y="2354263"/>
          <p14:tracePt t="20057" x="2362200" y="2336800"/>
          <p14:tracePt t="20067" x="2405063" y="2336800"/>
          <p14:tracePt t="20074" x="2438400" y="2328863"/>
          <p14:tracePt t="20084" x="2497138" y="2328863"/>
          <p14:tracePt t="20089" x="2565400" y="2293938"/>
          <p14:tracePt t="20098" x="2616200" y="2278063"/>
          <p14:tracePt t="20105" x="2701925" y="2278063"/>
          <p14:tracePt t="20114" x="2744788" y="2260600"/>
          <p14:tracePt t="20122" x="2770188" y="2260600"/>
          <p14:tracePt t="20130" x="2803525" y="2260600"/>
          <p14:tracePt t="20139" x="2811463" y="2260600"/>
          <p14:tracePt t="20169" x="2820988" y="2260600"/>
          <p14:tracePt t="20178" x="2846388" y="2260600"/>
          <p14:tracePt t="20186" x="2897188" y="2260600"/>
          <p14:tracePt t="20194" x="2955925" y="2260600"/>
          <p14:tracePt t="20202" x="2990850" y="2243138"/>
          <p14:tracePt t="20209" x="3049588" y="2243138"/>
          <p14:tracePt t="20218" x="3135313" y="2243138"/>
          <p14:tracePt t="20225" x="3168650" y="2217738"/>
          <p14:tracePt t="20233" x="3168650" y="2192338"/>
          <p14:tracePt t="20242" x="3194050" y="2141538"/>
          <p14:tracePt t="20435" x="3211513" y="2133600"/>
          <p14:tracePt t="20467" x="3194050" y="2098675"/>
          <p14:tracePt t="20475" x="3178175" y="2073275"/>
          <p14:tracePt t="20482" x="3127375" y="2022475"/>
          <p14:tracePt t="20489" x="3100388" y="1997075"/>
          <p14:tracePt t="20497" x="3049588" y="1997075"/>
          <p14:tracePt t="20505" x="3024188" y="1997075"/>
          <p14:tracePt t="20513" x="2940050" y="2005013"/>
          <p14:tracePt t="20521" x="2897188" y="2005013"/>
          <p14:tracePt t="20529" x="2863850" y="2005013"/>
          <p14:tracePt t="20545" x="2838450" y="2005013"/>
          <p14:tracePt t="20553" x="2828925" y="2005013"/>
          <p14:tracePt t="20561" x="2803525" y="1997075"/>
          <p14:tracePt t="20569" x="2770188" y="1979613"/>
          <p14:tracePt t="20577" x="2760663" y="1971675"/>
          <p14:tracePt t="20585" x="2735263" y="1954213"/>
          <p14:tracePt t="20593" x="2684463" y="1911350"/>
          <p14:tracePt t="20601" x="2651125" y="1895475"/>
          <p14:tracePt t="20609" x="2608263" y="1895475"/>
          <p14:tracePt t="20617" x="2540000" y="1878013"/>
          <p14:tracePt t="20625" x="2497138" y="1878013"/>
          <p14:tracePt t="20633" x="2413000" y="1878013"/>
          <p14:tracePt t="20641" x="2319338" y="1844675"/>
          <p14:tracePt t="20648" x="2251075" y="1844675"/>
          <p14:tracePt t="20657" x="2208213" y="1827213"/>
          <p14:tracePt t="20665" x="2192338" y="1827213"/>
          <p14:tracePt t="20673" x="2182813" y="1827213"/>
          <p14:tracePt t="20682" x="2174875" y="1827213"/>
          <p14:tracePt t="20689" x="2149475" y="1827213"/>
          <p14:tracePt t="20697" x="2116138" y="1827213"/>
          <p14:tracePt t="20705" x="2106613" y="1827213"/>
          <p14:tracePt t="20713" x="2081213" y="1827213"/>
          <p14:tracePt t="20721" x="2065338" y="1827213"/>
          <p14:tracePt t="20729" x="2055813" y="1827213"/>
          <p14:tracePt t="20737" x="2047875" y="1827213"/>
          <p14:tracePt t="20753" x="2022475" y="1827213"/>
          <p14:tracePt t="20769" x="2005013" y="1827213"/>
          <p14:tracePt t="20850" x="1997075" y="1827213"/>
          <p14:tracePt t="20859" x="1979613" y="1827213"/>
          <p14:tracePt t="20868" x="1971675" y="1827213"/>
          <p14:tracePt t="20883" x="1962150" y="1827213"/>
          <p14:tracePt t="20900" x="1920875" y="1844675"/>
          <p14:tracePt t="20913" x="1903413" y="1844675"/>
          <p14:tracePt t="20921" x="1878013" y="1844675"/>
          <p14:tracePt t="20945" x="1868488" y="1852613"/>
          <p14:tracePt t="22946" x="1852613" y="1852613"/>
          <p14:tracePt t="60874" x="1758950" y="1827213"/>
          <p14:tracePt t="60880" x="1631950" y="1793875"/>
          <p14:tracePt t="60893" x="1503363" y="1708150"/>
          <p14:tracePt t="60897" x="1376363" y="1614488"/>
          <p14:tracePt t="60905" x="1308100" y="1563688"/>
          <p14:tracePt t="60913" x="1155700" y="1495425"/>
          <p14:tracePt t="60921" x="993775" y="1385888"/>
          <p14:tracePt t="60929" x="900113" y="1350963"/>
          <p14:tracePt t="60937" x="773113" y="1266825"/>
          <p14:tracePt t="60944" x="696913" y="1206500"/>
          <p14:tracePt t="60953" x="671513" y="1189038"/>
          <p14:tracePt t="60960" x="646113" y="1181100"/>
          <p14:tracePt t="61137" x="628650" y="1181100"/>
          <p14:tracePt t="61153" x="620713" y="1181100"/>
          <p14:tracePt t="61161" x="603250" y="1163638"/>
          <p14:tracePt t="61169" x="560388" y="1138238"/>
          <p14:tracePt t="61178" x="552450" y="1130300"/>
          <p14:tracePt t="61185" x="544513" y="1112838"/>
          <p14:tracePt t="61402" x="527050" y="1054100"/>
          <p14:tracePt t="61410" x="560388" y="823913"/>
          <p14:tracePt t="61418" x="611188" y="466725"/>
          <p14:tracePt t="61425" x="611188" y="212725"/>
          <p14:tracePt t="61433" x="611188" y="42863"/>
          <p14:tracePt t="61521" x="1069975" y="195263"/>
          <p14:tracePt t="61529" x="1112838" y="322263"/>
          <p14:tracePt t="61537" x="1155700" y="466725"/>
          <p14:tracePt t="61545" x="1155700" y="585788"/>
          <p14:tracePt t="61553" x="1181100" y="730250"/>
          <p14:tracePt t="61561" x="1181100" y="900113"/>
          <p14:tracePt t="61569" x="1198563" y="1019175"/>
          <p14:tracePt t="61577" x="1214438" y="1138238"/>
          <p14:tracePt t="61585" x="1282700" y="1292225"/>
          <p14:tracePt t="61593" x="1368425" y="1444625"/>
          <p14:tracePt t="61601" x="1503363" y="1606550"/>
          <p14:tracePt t="61609" x="1639888" y="1733550"/>
          <p14:tracePt t="61617" x="1843088" y="1878013"/>
          <p14:tracePt t="61625" x="2106613" y="1971675"/>
          <p14:tracePt t="61633" x="2286000" y="2039938"/>
          <p14:tracePt t="61641" x="2489200" y="2055813"/>
          <p14:tracePt t="61649" x="2633663" y="2055813"/>
          <p14:tracePt t="61657" x="2719388" y="2055813"/>
          <p14:tracePt t="61665" x="2803525" y="2055813"/>
          <p14:tracePt t="61673" x="2897188" y="2055813"/>
          <p14:tracePt t="61681" x="2905125" y="2055813"/>
          <p14:tracePt t="61689" x="2947988" y="2055813"/>
          <p14:tracePt t="61705" x="2955925" y="2055813"/>
          <p14:tracePt t="61713" x="2998788" y="2055813"/>
          <p14:tracePt t="61721" x="3084513" y="2055813"/>
          <p14:tracePt t="61729" x="3211513" y="2141538"/>
          <p14:tracePt t="61737" x="3363913" y="2260600"/>
          <p14:tracePt t="61745" x="3525838" y="2344738"/>
          <p14:tracePt t="61753" x="3703638" y="2455863"/>
          <p14:tracePt t="61761" x="3848100" y="2481263"/>
          <p14:tracePt t="61769" x="3951288" y="2541588"/>
          <p14:tracePt t="61777" x="4095750" y="2557463"/>
          <p14:tracePt t="61785" x="4162425" y="2557463"/>
          <p14:tracePt t="61793" x="4187825" y="2557463"/>
          <p14:tracePt t="61801" x="4248150" y="2557463"/>
          <p14:tracePt t="61808" x="4298950" y="2557463"/>
          <p14:tracePt t="61817" x="4324350" y="2557463"/>
          <p14:tracePt t="61825" x="4384675" y="2557463"/>
          <p14:tracePt t="61833" x="4418013" y="2574925"/>
          <p14:tracePt t="61841" x="4503738" y="2592388"/>
          <p14:tracePt t="61849" x="4681538" y="2686050"/>
          <p14:tracePt t="61857" x="4833938" y="2744788"/>
          <p14:tracePt t="61865" x="5038725" y="2813050"/>
          <p14:tracePt t="61873" x="5276850" y="2906713"/>
          <p14:tracePt t="61880" x="5480050" y="2974975"/>
          <p14:tracePt t="61894" x="5599113" y="3000375"/>
          <p14:tracePt t="61897" x="5692775" y="3016250"/>
          <p14:tracePt t="61905" x="5735638" y="3016250"/>
          <p14:tracePt t="61995" x="5751513" y="3025775"/>
          <p14:tracePt t="62002" x="5726113" y="3041650"/>
          <p14:tracePt t="62011" x="5700713" y="3059113"/>
          <p14:tracePt t="62019" x="5657850" y="3059113"/>
          <p14:tracePt t="62026" x="5591175" y="3059113"/>
          <p14:tracePt t="62034" x="5437188" y="3059113"/>
          <p14:tracePt t="62041" x="5292725" y="3059113"/>
          <p14:tracePt t="62049" x="5097463" y="3059113"/>
          <p14:tracePt t="62057" x="4868863" y="3016250"/>
          <p14:tracePt t="62065" x="4724400" y="3016250"/>
          <p14:tracePt t="62073" x="4554538" y="3000375"/>
          <p14:tracePt t="62081" x="4460875" y="3000375"/>
          <p14:tracePt t="62089" x="4375150" y="3000375"/>
          <p14:tracePt t="62097" x="4298950" y="2940050"/>
          <p14:tracePt t="62105" x="4291013" y="2940050"/>
          <p14:tracePt t="62113" x="4265613" y="2940050"/>
          <p14:tracePt t="62121" x="4214813" y="2922588"/>
          <p14:tracePt t="62129" x="4205288" y="2922588"/>
          <p14:tracePt t="62144" x="4197350" y="2922588"/>
          <p14:tracePt t="62153" x="4171950" y="2922588"/>
          <p14:tracePt t="62162" x="4154488" y="2922588"/>
          <p14:tracePt t="62169" x="4103688" y="2922588"/>
          <p14:tracePt t="62178" x="4070350" y="2922588"/>
          <p14:tracePt t="62185" x="4010025" y="2922588"/>
          <p14:tracePt t="62195" x="3941763" y="2922588"/>
          <p14:tracePt t="62201" x="3900488" y="2922588"/>
          <p14:tracePt t="62209" x="3814763" y="2922588"/>
          <p14:tracePt t="62217" x="3771900" y="2922588"/>
          <p14:tracePt t="62225" x="3703638" y="2922588"/>
          <p14:tracePt t="62233" x="3678238" y="2922588"/>
          <p14:tracePt t="62241" x="3619500" y="2922588"/>
          <p14:tracePt t="62249" x="3525838" y="2906713"/>
          <p14:tracePt t="62257" x="3467100" y="2906713"/>
          <p14:tracePt t="62265" x="3414713" y="2871788"/>
          <p14:tracePt t="62273" x="3355975" y="2871788"/>
          <p14:tracePt t="62281" x="3287713" y="2871788"/>
          <p14:tracePt t="62289" x="3262313" y="2871788"/>
          <p14:tracePt t="62297" x="3194050" y="2863850"/>
          <p14:tracePt t="62305" x="3186113" y="2863850"/>
          <p14:tracePt t="62313" x="3160713" y="2863850"/>
          <p14:tracePt t="62321" x="3152775" y="2863850"/>
          <p14:tracePt t="62329" x="3127375" y="2863850"/>
          <p14:tracePt t="62337" x="3092450" y="2863850"/>
          <p14:tracePt t="62345" x="3067050" y="2863850"/>
          <p14:tracePt t="62353" x="3024188" y="2863850"/>
          <p14:tracePt t="62369" x="3008313" y="2863850"/>
          <p14:tracePt t="62826" x="2998788" y="2881313"/>
          <p14:tracePt t="62834" x="3041650" y="2965450"/>
          <p14:tracePt t="62842" x="3143250" y="3051175"/>
          <p14:tracePt t="62851" x="3297238" y="3094038"/>
          <p14:tracePt t="62857" x="3525838" y="3186113"/>
          <p14:tracePt t="62865" x="3703638" y="3228975"/>
          <p14:tracePt t="62873" x="3933825" y="3279775"/>
          <p14:tracePt t="62881" x="4111625" y="3297238"/>
          <p14:tracePt t="62889" x="4281488" y="3297238"/>
          <p14:tracePt t="62897" x="4425950" y="3297238"/>
          <p14:tracePt t="62905" x="4562475" y="3297238"/>
          <p14:tracePt t="62913" x="4681538" y="3297238"/>
          <p14:tracePt t="62921" x="4740275" y="3297238"/>
          <p14:tracePt t="62929" x="4833938" y="3289300"/>
          <p14:tracePt t="62937" x="4876800" y="3271838"/>
          <p14:tracePt t="62945" x="4894263" y="3271838"/>
          <p14:tracePt t="62953" x="4927600" y="3271838"/>
          <p14:tracePt t="62960" x="4962525" y="3271838"/>
          <p14:tracePt t="62969" x="4970463" y="3271838"/>
          <p14:tracePt t="62977" x="5029200" y="3271838"/>
          <p14:tracePt t="62985" x="5114925" y="3271838"/>
          <p14:tracePt t="62993" x="5224463" y="3271838"/>
          <p14:tracePt t="63001" x="5368925" y="3271838"/>
          <p14:tracePt t="63009" x="5513388" y="3271838"/>
          <p14:tracePt t="63017" x="5599113" y="3271838"/>
          <p14:tracePt t="63025" x="5683250" y="3271838"/>
          <p14:tracePt t="63033" x="5776913" y="3271838"/>
          <p14:tracePt t="63041" x="5786438" y="3271838"/>
          <p14:tracePt t="63049" x="5827713" y="3271838"/>
          <p14:tracePt t="63057" x="5837238" y="3263900"/>
          <p14:tracePt t="63097" x="5853113" y="3263900"/>
          <p14:tracePt t="63105" x="5862638" y="3254375"/>
          <p14:tracePt t="63129" x="5862638" y="3238500"/>
          <p14:tracePt t="63137" x="5905500" y="3211513"/>
          <p14:tracePt t="63144" x="5921375" y="3195638"/>
          <p14:tracePt t="63153" x="5930900" y="3186113"/>
          <p14:tracePt t="63161" x="5972175" y="3144838"/>
          <p14:tracePt t="63169" x="5981700" y="3135313"/>
          <p14:tracePt t="63177" x="6015038" y="3119438"/>
          <p14:tracePt t="63185" x="6040438" y="3101975"/>
          <p14:tracePt t="63194" x="6049963" y="3094038"/>
          <p14:tracePt t="63201" x="6065838" y="3076575"/>
          <p14:tracePt t="63209" x="6075363" y="3067050"/>
          <p14:tracePt t="63217" x="6091238" y="3059113"/>
          <p14:tracePt t="63273" x="6100763" y="3041650"/>
          <p14:tracePt t="63281" x="6100763" y="3033713"/>
          <p14:tracePt t="63289" x="6100763" y="3016250"/>
          <p14:tracePt t="63297" x="6116638" y="2990850"/>
          <p14:tracePt t="63305" x="6116638" y="2982913"/>
          <p14:tracePt t="63321" x="6116638" y="2965450"/>
          <p14:tracePt t="63329" x="6116638" y="2957513"/>
          <p14:tracePt t="63337" x="6116638" y="2940050"/>
          <p14:tracePt t="63344" x="6116638" y="2906713"/>
          <p14:tracePt t="63353" x="6116638" y="2889250"/>
          <p14:tracePt t="63377" x="6116638" y="2881313"/>
          <p14:tracePt t="63385" x="6116638" y="2855913"/>
          <p14:tracePt t="63394" x="6091238" y="2820988"/>
          <p14:tracePt t="63409" x="6075363" y="2795588"/>
          <p14:tracePt t="63473" x="6065838" y="2778125"/>
          <p14:tracePt t="63481" x="6057900" y="2770188"/>
          <p14:tracePt t="63521" x="6032500" y="2770188"/>
          <p14:tracePt t="63529" x="5997575" y="2752725"/>
          <p14:tracePt t="63544" x="5972175" y="2752725"/>
          <p14:tracePt t="63553" x="5938838" y="2744788"/>
          <p14:tracePt t="63577" x="5930900" y="2727325"/>
          <p14:tracePt t="63585" x="5905500" y="2727325"/>
          <p14:tracePt t="63594" x="5880100" y="2711450"/>
          <p14:tracePt t="63609" x="5862638" y="2701925"/>
          <p14:tracePt t="63625" x="5837238" y="2686050"/>
          <p14:tracePt t="63633" x="5811838" y="2676525"/>
          <p14:tracePt t="63649" x="5743575" y="2660650"/>
          <p14:tracePt t="63657" x="5718175" y="2660650"/>
          <p14:tracePt t="63666" x="5667375" y="2625725"/>
          <p14:tracePt t="63673" x="5641975" y="2608263"/>
          <p14:tracePt t="63682" x="5573713" y="2608263"/>
          <p14:tracePt t="63689" x="5530850" y="2600325"/>
          <p14:tracePt t="63698" x="5505450" y="2600325"/>
          <p14:tracePt t="63705" x="5454650" y="2582863"/>
          <p14:tracePt t="63713" x="5411788" y="2582863"/>
          <p14:tracePt t="63721" x="5343525" y="2582863"/>
          <p14:tracePt t="63729" x="5284788" y="2582863"/>
          <p14:tracePt t="63737" x="5216525" y="2582863"/>
          <p14:tracePt t="63745" x="5173663" y="2582863"/>
          <p14:tracePt t="63753" x="5089525" y="2582863"/>
          <p14:tracePt t="63761" x="4970463" y="2582863"/>
          <p14:tracePt t="63769" x="4859338" y="2582863"/>
          <p14:tracePt t="63778" x="4740275" y="2582863"/>
          <p14:tracePt t="63785" x="4656138" y="2582863"/>
          <p14:tracePt t="63795" x="4570413" y="2582863"/>
          <p14:tracePt t="63801" x="4503738" y="2582863"/>
          <p14:tracePt t="63809" x="4460875" y="2549525"/>
          <p14:tracePt t="63817" x="4425950" y="2549525"/>
          <p14:tracePt t="63825" x="4400550" y="2549525"/>
          <p14:tracePt t="63833" x="4359275" y="2549525"/>
          <p14:tracePt t="63841" x="4332288" y="2549525"/>
          <p14:tracePt t="63849" x="4316413" y="2549525"/>
          <p14:tracePt t="63857" x="4273550" y="2549525"/>
          <p14:tracePt t="63865" x="4265613" y="2549525"/>
          <p14:tracePt t="63873" x="4256088" y="2549525"/>
          <p14:tracePt t="63894" x="4214813" y="2549525"/>
          <p14:tracePt t="63962" x="4205288" y="2549525"/>
          <p14:tracePt t="63970" x="4187825" y="2566988"/>
          <p14:tracePt t="63980" x="4179888" y="2574925"/>
          <p14:tracePt t="63987" x="4179888" y="2600325"/>
          <p14:tracePt t="63996" x="4162425" y="2633663"/>
          <p14:tracePt t="64002" x="4129088" y="2701925"/>
          <p14:tracePt t="64010" x="4121150" y="2711450"/>
          <p14:tracePt t="64017" x="4103688" y="2752725"/>
          <p14:tracePt t="64025" x="4103688" y="2778125"/>
          <p14:tracePt t="64033" x="4078288" y="2813050"/>
          <p14:tracePt t="64041" x="4078288" y="2820988"/>
          <p14:tracePt t="64049" x="4078288" y="2838450"/>
          <p14:tracePt t="64057" x="4060825" y="2846388"/>
          <p14:tracePt t="64073" x="4060825" y="2871788"/>
          <p14:tracePt t="64080" x="4060825" y="2881313"/>
          <p14:tracePt t="64089" x="4070350" y="2922588"/>
          <p14:tracePt t="64097" x="4078288" y="2940050"/>
          <p14:tracePt t="64105" x="4095750" y="2949575"/>
          <p14:tracePt t="64114" x="4103688" y="2965450"/>
          <p14:tracePt t="64121" x="4129088" y="2974975"/>
          <p14:tracePt t="64129" x="4146550" y="2990850"/>
          <p14:tracePt t="64144" x="4171950" y="3000375"/>
          <p14:tracePt t="64153" x="4179888" y="3016250"/>
          <p14:tracePt t="64161" x="4197350" y="3025775"/>
          <p14:tracePt t="64169" x="4205288" y="3033713"/>
          <p14:tracePt t="64178" x="4214813" y="3051175"/>
          <p14:tracePt t="64185" x="4230688" y="3076575"/>
          <p14:tracePt t="64194" x="4240213" y="3084513"/>
          <p14:tracePt t="64201" x="4273550" y="3119438"/>
          <p14:tracePt t="64217" x="4281488" y="3144838"/>
          <p14:tracePt t="64225" x="4298950" y="3152775"/>
          <p14:tracePt t="64233" x="4324350" y="3170238"/>
          <p14:tracePt t="64241" x="4332288" y="3178175"/>
          <p14:tracePt t="64249" x="4349750" y="3178175"/>
          <p14:tracePt t="64257" x="4392613" y="3195638"/>
          <p14:tracePt t="64265" x="4418013" y="3228975"/>
          <p14:tracePt t="64273" x="4451350" y="3254375"/>
          <p14:tracePt t="64281" x="4494213" y="3289300"/>
          <p14:tracePt t="64289" x="4562475" y="3322638"/>
          <p14:tracePt t="64297" x="4579938" y="3330575"/>
          <p14:tracePt t="64305" x="4638675" y="3365500"/>
          <p14:tracePt t="64314" x="4664075" y="3373438"/>
          <p14:tracePt t="64321" x="4699000" y="3390900"/>
          <p14:tracePt t="64329" x="4706938" y="3390900"/>
          <p14:tracePt t="64337" x="4749800" y="3408363"/>
          <p14:tracePt t="64344" x="4775200" y="3424238"/>
          <p14:tracePt t="64353" x="4791075" y="3433763"/>
          <p14:tracePt t="64361" x="4818063" y="3433763"/>
          <p14:tracePt t="64369" x="4826000" y="3433763"/>
          <p14:tracePt t="64378" x="4884738" y="3449638"/>
          <p14:tracePt t="64385" x="4910138" y="3449638"/>
          <p14:tracePt t="64394" x="4978400" y="3467100"/>
          <p14:tracePt t="64401" x="5064125" y="3467100"/>
          <p14:tracePt t="64409" x="5183188" y="3467100"/>
          <p14:tracePt t="64417" x="5267325" y="3467100"/>
          <p14:tracePt t="64425" x="5353050" y="3467100"/>
          <p14:tracePt t="64433" x="5472113" y="3467100"/>
          <p14:tracePt t="64441" x="5556250" y="3467100"/>
          <p14:tracePt t="64449" x="5641975" y="3467100"/>
          <p14:tracePt t="64457" x="5735638" y="3467100"/>
          <p14:tracePt t="64465" x="5827713" y="3433763"/>
          <p14:tracePt t="64473" x="5870575" y="3433763"/>
          <p14:tracePt t="64481" x="5905500" y="3433763"/>
          <p14:tracePt t="64489" x="5946775" y="3416300"/>
          <p14:tracePt t="64497" x="5972175" y="3398838"/>
          <p14:tracePt t="64505" x="6007100" y="3398838"/>
          <p14:tracePt t="64514" x="6032500" y="3390900"/>
          <p14:tracePt t="64521" x="6040438" y="3373438"/>
          <p14:tracePt t="64530" x="6057900" y="3365500"/>
          <p14:tracePt t="64577" x="6057900" y="3355975"/>
          <p14:tracePt t="64585" x="6057900" y="3340100"/>
          <p14:tracePt t="64596" x="6057900" y="3297238"/>
          <p14:tracePt t="64601" x="6108700" y="3254375"/>
          <p14:tracePt t="64610" x="6116638" y="3221038"/>
          <p14:tracePt t="64618" x="6134100" y="3195638"/>
          <p14:tracePt t="64626" x="6167438" y="3144838"/>
          <p14:tracePt t="64635" x="6202363" y="3076575"/>
          <p14:tracePt t="64642" x="6210300" y="3051175"/>
          <p14:tracePt t="64650" x="6245225" y="3000375"/>
          <p14:tracePt t="64658" x="6261100" y="2974975"/>
          <p14:tracePt t="64674" x="6261100" y="2957513"/>
          <p14:tracePt t="64682" x="6261100" y="2932113"/>
          <p14:tracePt t="65850" x="6261100" y="2922588"/>
          <p14:tracePt t="65873" x="6245225" y="2922588"/>
          <p14:tracePt t="65881" x="6235700" y="2922588"/>
          <p14:tracePt t="65897" x="6210300" y="2922588"/>
          <p14:tracePt t="65905" x="6194425" y="2922588"/>
          <p14:tracePt t="65969" x="6184900" y="2922588"/>
          <p14:tracePt t="65977" x="6167438" y="2922588"/>
          <p14:tracePt t="65994" x="6142038" y="2906713"/>
          <p14:tracePt t="66010" x="6116638" y="2897188"/>
          <p14:tracePt t="66017" x="6100763" y="2897188"/>
          <p14:tracePt t="66025" x="6065838" y="2897188"/>
          <p14:tracePt t="66033" x="6032500" y="2897188"/>
          <p14:tracePt t="66041" x="5989638" y="2897188"/>
          <p14:tracePt t="66049" x="5981700" y="2897188"/>
          <p14:tracePt t="66057" x="5938838" y="2881313"/>
          <p14:tracePt t="66065" x="5921375" y="2881313"/>
          <p14:tracePt t="66073" x="5895975" y="2881313"/>
          <p14:tracePt t="66081" x="5837238" y="2863850"/>
          <p14:tracePt t="66089" x="5802313" y="2830513"/>
          <p14:tracePt t="66097" x="5761038" y="2830513"/>
          <p14:tracePt t="66105" x="5667375" y="2795588"/>
          <p14:tracePt t="66114" x="5581650" y="2795588"/>
          <p14:tracePt t="66121" x="5487988" y="2762250"/>
          <p14:tracePt t="66129" x="5437188" y="2762250"/>
          <p14:tracePt t="66137" x="5394325" y="2744788"/>
          <p14:tracePt t="66145" x="5343525" y="2744788"/>
          <p14:tracePt t="66153" x="5284788" y="2744788"/>
          <p14:tracePt t="66160" x="5259388" y="2727325"/>
          <p14:tracePt t="66169" x="5241925" y="2727325"/>
          <p14:tracePt t="66177" x="5199063" y="2719388"/>
          <p14:tracePt t="66185" x="5173663" y="2719388"/>
          <p14:tracePt t="66194" x="5132388" y="2701925"/>
          <p14:tracePt t="66201" x="5097463" y="2686050"/>
          <p14:tracePt t="66209" x="5072063" y="2668588"/>
          <p14:tracePt t="66217" x="5021263" y="2668588"/>
          <p14:tracePt t="66225" x="4995863" y="2668588"/>
          <p14:tracePt t="66233" x="4970463" y="2660650"/>
          <p14:tracePt t="66241" x="4953000" y="2643188"/>
          <p14:tracePt t="66249" x="4919663" y="2643188"/>
          <p14:tracePt t="66257" x="4884738" y="2643188"/>
          <p14:tracePt t="66265" x="4843463" y="2643188"/>
          <p14:tracePt t="66273" x="4818063" y="2643188"/>
          <p14:tracePt t="66281" x="4791075" y="2643188"/>
          <p14:tracePt t="66289" x="4757738" y="2643188"/>
          <p14:tracePt t="66297" x="4749800" y="2643188"/>
          <p14:tracePt t="66305" x="4724400" y="2643188"/>
          <p14:tracePt t="66321" x="4714875" y="2643188"/>
          <p14:tracePt t="66329" x="4699000" y="2643188"/>
          <p14:tracePt t="66337" x="4689475" y="2643188"/>
          <p14:tracePt t="66353" x="4664075" y="2643188"/>
          <p14:tracePt t="66360" x="4646613" y="2651125"/>
          <p14:tracePt t="66377" x="4638675" y="2651125"/>
          <p14:tracePt t="66385" x="4613275" y="2660650"/>
          <p14:tracePt t="66433" x="4579938" y="2693988"/>
          <p14:tracePt t="66449" x="4570413" y="2701925"/>
          <p14:tracePt t="66457" x="4554538" y="2727325"/>
          <p14:tracePt t="66465" x="4545013" y="2744788"/>
          <p14:tracePt t="66473" x="4545013" y="2752725"/>
          <p14:tracePt t="66482" x="4529138" y="2770188"/>
          <p14:tracePt t="66489" x="4519613" y="2778125"/>
          <p14:tracePt t="66569" x="4519613" y="2787650"/>
          <p14:tracePt t="66577" x="4519613" y="2805113"/>
          <p14:tracePt t="66585" x="4503738" y="2813050"/>
          <p14:tracePt t="66594" x="4503738" y="2830513"/>
          <p14:tracePt t="66601" x="4503738" y="2855913"/>
          <p14:tracePt t="66610" x="4503738" y="2863850"/>
          <p14:tracePt t="66617" x="4503738" y="2881313"/>
          <p14:tracePt t="66626" x="4503738" y="2914650"/>
          <p14:tracePt t="66633" x="4503738" y="2932113"/>
          <p14:tracePt t="66641" x="4494213" y="2957513"/>
          <p14:tracePt t="66649" x="4494213" y="3000375"/>
          <p14:tracePt t="66657" x="4476750" y="3033713"/>
          <p14:tracePt t="66666" x="4476750" y="3059113"/>
          <p14:tracePt t="66673" x="4476750" y="3084513"/>
          <p14:tracePt t="66681" x="4476750" y="3127375"/>
          <p14:tracePt t="66689" x="4460875" y="3160713"/>
          <p14:tracePt t="66697" x="4451350" y="3170238"/>
          <p14:tracePt t="66713" x="4451350" y="3195638"/>
          <p14:tracePt t="66720" x="4451350" y="3221038"/>
          <p14:tracePt t="66729" x="4451350" y="3238500"/>
          <p14:tracePt t="66737" x="4451350" y="3246438"/>
          <p14:tracePt t="66745" x="4468813" y="3289300"/>
          <p14:tracePt t="66753" x="4486275" y="3305175"/>
          <p14:tracePt t="66769" x="4511675" y="3348038"/>
          <p14:tracePt t="66777" x="4519613" y="3355975"/>
          <p14:tracePt t="66801" x="4537075" y="3355975"/>
          <p14:tracePt t="66817" x="4562475" y="3355975"/>
          <p14:tracePt t="66825" x="4587875" y="3373438"/>
          <p14:tracePt t="66857" x="4605338" y="3373438"/>
          <p14:tracePt t="66865" x="4646613" y="3373438"/>
          <p14:tracePt t="66881" x="4673600" y="3373438"/>
          <p14:tracePt t="66894" x="4699000" y="3373438"/>
          <p14:tracePt t="66899" x="4706938" y="3373438"/>
          <p14:tracePt t="66905" x="4740275" y="3382963"/>
          <p14:tracePt t="66913" x="4765675" y="3382963"/>
          <p14:tracePt t="66921" x="4791075" y="3382963"/>
          <p14:tracePt t="66929" x="4833938" y="3382963"/>
          <p14:tracePt t="66937" x="4884738" y="3382963"/>
          <p14:tracePt t="66945" x="4945063" y="3382963"/>
          <p14:tracePt t="66953" x="4987925" y="3382963"/>
          <p14:tracePt t="66960" x="5072063" y="3382963"/>
          <p14:tracePt t="66969" x="5106988" y="3382963"/>
          <p14:tracePt t="66977" x="5165725" y="3382963"/>
          <p14:tracePt t="66985" x="5233988" y="3382963"/>
          <p14:tracePt t="66994" x="5310188" y="3382963"/>
          <p14:tracePt t="67001" x="5360988" y="3382963"/>
          <p14:tracePt t="67009" x="5421313" y="3382963"/>
          <p14:tracePt t="67017" x="5487988" y="3382963"/>
          <p14:tracePt t="67025" x="5513388" y="3382963"/>
          <p14:tracePt t="67033" x="5556250" y="3382963"/>
          <p14:tracePt t="67041" x="5624513" y="3382963"/>
          <p14:tracePt t="67049" x="5667375" y="3382963"/>
          <p14:tracePt t="67057" x="5708650" y="3382963"/>
          <p14:tracePt t="67065" x="5776913" y="3382963"/>
          <p14:tracePt t="67073" x="5819775" y="3382963"/>
          <p14:tracePt t="67081" x="5888038" y="3382963"/>
          <p14:tracePt t="67089" x="5930900" y="3382963"/>
          <p14:tracePt t="67097" x="5956300" y="3382963"/>
          <p14:tracePt t="67105" x="6024563" y="3373438"/>
          <p14:tracePt t="67113" x="6032500" y="3373438"/>
          <p14:tracePt t="67121" x="6075363" y="3348038"/>
          <p14:tracePt t="67129" x="6091238" y="3340100"/>
          <p14:tracePt t="67137" x="6100763" y="3322638"/>
          <p14:tracePt t="67153" x="6116638" y="3314700"/>
          <p14:tracePt t="67160" x="6151563" y="3297238"/>
          <p14:tracePt t="67177" x="6167438" y="3271838"/>
          <p14:tracePt t="67194" x="6202363" y="3238500"/>
          <p14:tracePt t="67201" x="6202363" y="3228975"/>
          <p14:tracePt t="67209" x="6227763" y="3203575"/>
          <p14:tracePt t="67225" x="6245225" y="3170238"/>
          <p14:tracePt t="67233" x="6245225" y="3160713"/>
          <p14:tracePt t="67241" x="6253163" y="3144838"/>
          <p14:tracePt t="67249" x="6270625" y="3119438"/>
          <p14:tracePt t="67257" x="6296025" y="3076575"/>
          <p14:tracePt t="67273" x="6329363" y="3008313"/>
          <p14:tracePt t="67281" x="6346825" y="2990850"/>
          <p14:tracePt t="67289" x="6346825" y="2982913"/>
          <p14:tracePt t="67305" x="6346825" y="2965450"/>
          <p14:tracePt t="67321" x="6346825" y="2932113"/>
          <p14:tracePt t="67337" x="6346825" y="2914650"/>
          <p14:tracePt t="67345" x="6346825" y="2906713"/>
          <p14:tracePt t="67353" x="6346825" y="2881313"/>
          <p14:tracePt t="67361" x="6338888" y="2846388"/>
          <p14:tracePt t="67369" x="6329363" y="2838450"/>
          <p14:tracePt t="67378" x="6311900" y="2820988"/>
          <p14:tracePt t="67394" x="6286500" y="2795588"/>
          <p14:tracePt t="67401" x="6278563" y="2787650"/>
          <p14:tracePt t="67409" x="6235700" y="2752725"/>
          <p14:tracePt t="67425" x="6184900" y="2727325"/>
          <p14:tracePt t="67433" x="6159500" y="2711450"/>
          <p14:tracePt t="67441" x="6091238" y="2693988"/>
          <p14:tracePt t="67449" x="6032500" y="2693988"/>
          <p14:tracePt t="67457" x="5938838" y="2676525"/>
          <p14:tracePt t="67465" x="5895975" y="2676525"/>
          <p14:tracePt t="67473" x="5811838" y="2676525"/>
          <p14:tracePt t="67481" x="5743575" y="2643188"/>
          <p14:tracePt t="67489" x="5675313" y="2643188"/>
          <p14:tracePt t="67497" x="5616575" y="2643188"/>
          <p14:tracePt t="67505" x="5565775" y="2643188"/>
          <p14:tracePt t="67514" x="5480050" y="2625725"/>
          <p14:tracePt t="67521" x="5394325" y="2625725"/>
          <p14:tracePt t="67529" x="5327650" y="2625725"/>
          <p14:tracePt t="67537" x="5241925" y="2625725"/>
          <p14:tracePt t="67545" x="5157788" y="2625725"/>
          <p14:tracePt t="67553" x="5072063" y="2625725"/>
          <p14:tracePt t="67561" x="5003800" y="2625725"/>
          <p14:tracePt t="67569" x="4919663" y="2625725"/>
          <p14:tracePt t="67577" x="4910138" y="2625725"/>
          <p14:tracePt t="67594" x="4894263" y="2625725"/>
          <p14:tracePt t="67676" x="4859338" y="2625725"/>
          <p14:tracePt t="67682" x="4843463" y="2625725"/>
          <p14:tracePt t="67690" x="4818063" y="2625725"/>
          <p14:tracePt t="67698" x="4808538" y="2625725"/>
          <p14:tracePt t="67706" x="4791075" y="2625725"/>
          <p14:tracePt t="67714" x="4783138" y="2625725"/>
          <p14:tracePt t="67723" x="4740275" y="2643188"/>
          <p14:tracePt t="67730" x="4732338" y="2643188"/>
          <p14:tracePt t="67737" x="4673600" y="2660650"/>
          <p14:tracePt t="67745" x="4646613" y="2660650"/>
          <p14:tracePt t="67753" x="4595813" y="2676525"/>
          <p14:tracePt t="67761" x="4570413" y="2701925"/>
          <p14:tracePt t="67769" x="4554538" y="2719388"/>
          <p14:tracePt t="67777" x="4529138" y="2719388"/>
          <p14:tracePt t="67785" x="4519613" y="2727325"/>
          <p14:tracePt t="67794" x="4503738" y="2736850"/>
          <p14:tracePt t="67801" x="4476750" y="2752725"/>
          <p14:tracePt t="67811" x="4460875" y="2778125"/>
          <p14:tracePt t="67817" x="4435475" y="2795588"/>
          <p14:tracePt t="67825" x="4425950" y="2813050"/>
          <p14:tracePt t="67833" x="4384675" y="2820988"/>
          <p14:tracePt t="67841" x="4367213" y="2838450"/>
          <p14:tracePt t="67849" x="4367213" y="2846388"/>
          <p14:tracePt t="67857" x="4359275" y="2855913"/>
          <p14:tracePt t="67865" x="4359275" y="2871788"/>
          <p14:tracePt t="67873" x="4341813" y="2897188"/>
          <p14:tracePt t="67881" x="4341813" y="2906713"/>
          <p14:tracePt t="67889" x="4341813" y="2922588"/>
          <p14:tracePt t="67897" x="4316413" y="2949575"/>
          <p14:tracePt t="67905" x="4316413" y="2957513"/>
          <p14:tracePt t="67914" x="4306888" y="2974975"/>
          <p14:tracePt t="67921" x="4306888" y="2982913"/>
          <p14:tracePt t="67929" x="4291013" y="3025775"/>
          <p14:tracePt t="67953" x="4291013" y="3041650"/>
          <p14:tracePt t="67961" x="4291013" y="3051175"/>
          <p14:tracePt t="67978" x="4291013" y="3076575"/>
          <p14:tracePt t="67995" x="4291013" y="3101975"/>
          <p14:tracePt t="68010" x="4291013" y="3119438"/>
          <p14:tracePt t="68018" x="4291013" y="3144838"/>
          <p14:tracePt t="68027" x="4291013" y="3152775"/>
          <p14:tracePt t="68034" x="4291013" y="3170238"/>
          <p14:tracePt t="68042" x="4291013" y="3178175"/>
          <p14:tracePt t="68050" x="4298950" y="3221038"/>
          <p14:tracePt t="68058" x="4306888" y="3221038"/>
          <p14:tracePt t="68074" x="4332288" y="3228975"/>
          <p14:tracePt t="68082" x="4349750" y="3246438"/>
          <p14:tracePt t="68090" x="4359275" y="3246438"/>
          <p14:tracePt t="68099" x="4367213" y="3246438"/>
          <p14:tracePt t="68106" x="4400550" y="3254375"/>
          <p14:tracePt t="68114" x="4425950" y="3254375"/>
          <p14:tracePt t="68122" x="4451350" y="3289300"/>
          <p14:tracePt t="68130" x="4486275" y="3305175"/>
          <p14:tracePt t="68138" x="4529138" y="3305175"/>
          <p14:tracePt t="68146" x="4545013" y="3314700"/>
          <p14:tracePt t="68164" x="4613275" y="3314700"/>
          <p14:tracePt t="68169" x="4638675" y="3314700"/>
          <p14:tracePt t="68180" x="4664075" y="3314700"/>
          <p14:tracePt t="68187" x="4673600" y="3322638"/>
          <p14:tracePt t="68196" x="4714875" y="3322638"/>
          <p14:tracePt t="68202" x="4783138" y="3322638"/>
          <p14:tracePt t="68210" x="4851400" y="3355975"/>
          <p14:tracePt t="68218" x="4894263" y="3355975"/>
          <p14:tracePt t="68226" x="4953000" y="3355975"/>
          <p14:tracePt t="68234" x="5072063" y="3398838"/>
          <p14:tracePt t="68242" x="5114925" y="3398838"/>
          <p14:tracePt t="68250" x="5199063" y="3398838"/>
          <p14:tracePt t="68258" x="5241925" y="3398838"/>
          <p14:tracePt t="68266" x="5292725" y="3398838"/>
          <p14:tracePt t="68274" x="5353050" y="3398838"/>
          <p14:tracePt t="68282" x="5378450" y="3398838"/>
          <p14:tracePt t="68290" x="5394325" y="3398838"/>
          <p14:tracePt t="68298" x="5421313" y="3398838"/>
          <p14:tracePt t="68306" x="5446713" y="3398838"/>
          <p14:tracePt t="68314" x="5454650" y="3398838"/>
          <p14:tracePt t="68322" x="5480050" y="3398838"/>
          <p14:tracePt t="68330" x="5497513" y="3398838"/>
          <p14:tracePt t="68346" x="5505450" y="3398838"/>
          <p14:tracePt t="68402" x="5522913" y="3398838"/>
          <p14:tracePt t="68412" x="5556250" y="3398838"/>
          <p14:tracePt t="68418" x="5573713" y="3398838"/>
          <p14:tracePt t="68427" x="5616575" y="3398838"/>
          <p14:tracePt t="68434" x="5641975" y="3398838"/>
          <p14:tracePt t="68442" x="5683250" y="3398838"/>
          <p14:tracePt t="68450" x="5708650" y="3398838"/>
          <p14:tracePt t="68458" x="5776913" y="3398838"/>
          <p14:tracePt t="68466" x="5862638" y="3398838"/>
          <p14:tracePt t="68474" x="5921375" y="3398838"/>
          <p14:tracePt t="68482" x="5972175" y="3398838"/>
          <p14:tracePt t="68490" x="6057900" y="3398838"/>
          <p14:tracePt t="68498" x="6142038" y="3398838"/>
          <p14:tracePt t="68506" x="6245225" y="3348038"/>
          <p14:tracePt t="68514" x="6303963" y="3348038"/>
          <p14:tracePt t="68522" x="6354763" y="3330575"/>
          <p14:tracePt t="68529" x="6380163" y="3314700"/>
          <p14:tracePt t="68538" x="6389688" y="3314700"/>
          <p14:tracePt t="68554" x="6415088" y="3314700"/>
          <p14:tracePt t="68635" x="6430963" y="3305175"/>
          <p14:tracePt t="68651" x="6430963" y="3289300"/>
          <p14:tracePt t="68963" x="6473825" y="3263900"/>
          <p14:tracePt t="68971" x="6516688" y="3263900"/>
          <p14:tracePt t="68980" x="6559550" y="3263900"/>
          <p14:tracePt t="68986" x="6592888" y="3246438"/>
          <p14:tracePt t="68995" x="6600825" y="3246438"/>
          <p14:tracePt t="69010" x="6618288" y="3238500"/>
          <p14:tracePt t="69017" x="6618288" y="3228975"/>
          <p14:tracePt t="69033" x="6643688" y="3211513"/>
          <p14:tracePt t="69041" x="6729413" y="3178175"/>
          <p14:tracePt t="69049" x="6780213" y="3178175"/>
          <p14:tracePt t="69276" x="6780213" y="3160713"/>
          <p14:tracePt t="69283" x="6780213" y="3135313"/>
          <p14:tracePt t="69291" x="6788150" y="3127375"/>
          <p14:tracePt t="69298" x="6831013" y="3109913"/>
          <p14:tracePt t="69305" x="6881813" y="3094038"/>
          <p14:tracePt t="69314" x="6889750" y="3084513"/>
          <p14:tracePt t="69321" x="6889750" y="3076575"/>
          <p14:tracePt t="69377" x="6889750" y="3059113"/>
          <p14:tracePt t="69393" x="6907213" y="3033713"/>
          <p14:tracePt t="69410" x="6907213" y="3025775"/>
          <p14:tracePt t="69417" x="6915150" y="3008313"/>
          <p14:tracePt t="69425" x="6924675" y="3000375"/>
          <p14:tracePt t="69433" x="6942138" y="2982913"/>
          <p14:tracePt t="69473" x="6950075" y="2974975"/>
          <p14:tracePt t="70305" x="6932613" y="2949575"/>
          <p14:tracePt t="70314" x="6889750" y="2949575"/>
          <p14:tracePt t="70322" x="6856413" y="2932113"/>
          <p14:tracePt t="70329" x="6770688" y="2914650"/>
          <p14:tracePt t="70337" x="6762750" y="2914650"/>
          <p14:tracePt t="70345" x="6719888" y="2914650"/>
          <p14:tracePt t="70353" x="6694488" y="2914650"/>
          <p14:tracePt t="70361" x="6661150" y="2914650"/>
          <p14:tracePt t="70369" x="6635750" y="2914650"/>
          <p14:tracePt t="70377" x="6592888" y="2881313"/>
          <p14:tracePt t="70385" x="6559550" y="2881313"/>
          <p14:tracePt t="70393" x="6516688" y="2863850"/>
          <p14:tracePt t="70401" x="6491288" y="2863850"/>
          <p14:tracePt t="70410" x="6440488" y="2863850"/>
          <p14:tracePt t="70417" x="6430963" y="2863850"/>
          <p14:tracePt t="70425" x="6415088" y="2863850"/>
          <p14:tracePt t="70441" x="6405563" y="2863850"/>
          <p14:tracePt t="70457" x="6397625" y="2855913"/>
          <p14:tracePt t="70529" x="6380163" y="2855913"/>
          <p14:tracePt t="70537" x="6338888" y="2855913"/>
          <p14:tracePt t="70545" x="6278563" y="2855913"/>
          <p14:tracePt t="70553" x="6194425" y="2855913"/>
          <p14:tracePt t="70560" x="6134100" y="2855913"/>
          <p14:tracePt t="70569" x="6100763" y="2855913"/>
          <p14:tracePt t="70577" x="6057900" y="2855913"/>
          <p14:tracePt t="70585" x="6032500" y="2855913"/>
          <p14:tracePt t="70594" x="6007100" y="2855913"/>
          <p14:tracePt t="70601" x="5972175" y="2855913"/>
          <p14:tracePt t="70610" x="5913438" y="2855913"/>
          <p14:tracePt t="70617" x="5888038" y="2855913"/>
          <p14:tracePt t="70625" x="5819775" y="2838450"/>
          <p14:tracePt t="70633" x="5776913" y="2838450"/>
          <p14:tracePt t="70641" x="5726113" y="2838450"/>
          <p14:tracePt t="70649" x="5667375" y="2838450"/>
          <p14:tracePt t="70657" x="5624513" y="2838450"/>
          <p14:tracePt t="70665" x="5573713" y="2838450"/>
          <p14:tracePt t="70673" x="5530850" y="2838450"/>
          <p14:tracePt t="70681" x="5437188" y="2805113"/>
          <p14:tracePt t="70689" x="5378450" y="2787650"/>
          <p14:tracePt t="70697" x="5284788" y="2787650"/>
          <p14:tracePt t="70705" x="5224463" y="2787650"/>
          <p14:tracePt t="70713" x="5157788" y="2770188"/>
          <p14:tracePt t="70721" x="5114925" y="2770188"/>
          <p14:tracePt t="70729" x="5097463" y="2762250"/>
          <p14:tracePt t="70737" x="5089525" y="2762250"/>
          <p14:tracePt t="70890" x="5064125" y="2762250"/>
          <p14:tracePt t="70898" x="5054600" y="2762250"/>
          <p14:tracePt t="70905" x="5038725" y="2762250"/>
          <p14:tracePt t="70913" x="4995863" y="2762250"/>
          <p14:tracePt t="70921" x="4970463" y="2762250"/>
          <p14:tracePt t="70929" x="4935538" y="2813050"/>
          <p14:tracePt t="70937" x="4884738" y="2863850"/>
          <p14:tracePt t="70945" x="4859338" y="2906713"/>
          <p14:tracePt t="70953" x="4808538" y="2957513"/>
          <p14:tracePt t="70961" x="4808538" y="2965450"/>
          <p14:tracePt t="70969" x="4791075" y="3008313"/>
          <p14:tracePt t="70976" x="4783138" y="3041650"/>
          <p14:tracePt t="70985" x="4783138" y="3051175"/>
          <p14:tracePt t="70993" x="4783138" y="3094038"/>
          <p14:tracePt t="71001" x="4783138" y="3119438"/>
          <p14:tracePt t="71010" x="4783138" y="3144838"/>
          <p14:tracePt t="71017" x="4783138" y="3178175"/>
          <p14:tracePt t="71025" x="4783138" y="3186113"/>
          <p14:tracePt t="71033" x="4783138" y="3211513"/>
          <p14:tracePt t="71041" x="4783138" y="3238500"/>
          <p14:tracePt t="71049" x="4783138" y="3254375"/>
          <p14:tracePt t="71057" x="4783138" y="3279775"/>
          <p14:tracePt t="71065" x="4791075" y="3289300"/>
          <p14:tracePt t="71073" x="4826000" y="3305175"/>
          <p14:tracePt t="71097" x="4833938" y="3314700"/>
          <p14:tracePt t="71121" x="4876800" y="3314700"/>
          <p14:tracePt t="71129" x="4902200" y="3330575"/>
          <p14:tracePt t="71145" x="4927600" y="3330575"/>
          <p14:tracePt t="71160" x="4945063" y="3330575"/>
          <p14:tracePt t="71169" x="4970463" y="3330575"/>
          <p14:tracePt t="71177" x="4995863" y="3330575"/>
          <p14:tracePt t="71185" x="5021263" y="3330575"/>
          <p14:tracePt t="71193" x="5054600" y="3355975"/>
          <p14:tracePt t="71201" x="5080000" y="3355975"/>
          <p14:tracePt t="71210" x="5148263" y="3373438"/>
          <p14:tracePt t="71217" x="5173663" y="3373438"/>
          <p14:tracePt t="71225" x="5216525" y="3373438"/>
          <p14:tracePt t="71233" x="5241925" y="3373438"/>
          <p14:tracePt t="71241" x="5292725" y="3373438"/>
          <p14:tracePt t="71249" x="5318125" y="3373438"/>
          <p14:tracePt t="71257" x="5378450" y="3373438"/>
          <p14:tracePt t="71265" x="5411788" y="3373438"/>
          <p14:tracePt t="71273" x="5472113" y="3373438"/>
          <p14:tracePt t="71281" x="5513388" y="3373438"/>
          <p14:tracePt t="71289" x="5565775" y="3373438"/>
          <p14:tracePt t="71297" x="5624513" y="3373438"/>
          <p14:tracePt t="71305" x="5692775" y="3365500"/>
          <p14:tracePt t="71313" x="5751513" y="3365500"/>
          <p14:tracePt t="71321" x="5786438" y="3365500"/>
          <p14:tracePt t="71329" x="5827713" y="3365500"/>
          <p14:tracePt t="71337" x="5870575" y="3355975"/>
          <p14:tracePt t="71345" x="5905500" y="3355975"/>
          <p14:tracePt t="71353" x="5913438" y="3340100"/>
          <p14:tracePt t="71369" x="5921375" y="3340100"/>
          <p14:tracePt t="71498" x="5964238" y="3322638"/>
          <p14:tracePt t="71506" x="5997575" y="3279775"/>
          <p14:tracePt t="71513" x="6007100" y="3263900"/>
          <p14:tracePt t="71521" x="6024563" y="3254375"/>
          <p14:tracePt t="71529" x="6024563" y="3246438"/>
          <p14:tracePt t="71537" x="6049963" y="3203575"/>
          <p14:tracePt t="71553" x="6049963" y="3135313"/>
          <p14:tracePt t="71561" x="6049963" y="3127375"/>
          <p14:tracePt t="71569" x="6049963" y="3084513"/>
          <p14:tracePt t="71576" x="6049963" y="3076575"/>
          <p14:tracePt t="71585" x="6049963" y="3033713"/>
          <p14:tracePt t="71593" x="6049963" y="3008313"/>
          <p14:tracePt t="71601" x="6049963" y="2990850"/>
          <p14:tracePt t="71610" x="6032500" y="2949575"/>
          <p14:tracePt t="71641" x="6007100" y="2949575"/>
          <p14:tracePt t="71649" x="5997575" y="2949575"/>
          <p14:tracePt t="71657" x="5972175" y="2949575"/>
          <p14:tracePt t="71665" x="5921375" y="2949575"/>
          <p14:tracePt t="71673" x="5913438" y="2949575"/>
          <p14:tracePt t="71681" x="5895975" y="2949575"/>
          <p14:tracePt t="71689" x="5870575" y="2949575"/>
          <p14:tracePt t="71697" x="5862638" y="2949575"/>
          <p14:tracePt t="71705" x="5845175" y="2949575"/>
          <p14:tracePt t="71713" x="5837238" y="2949575"/>
          <p14:tracePt t="71753" x="5794375" y="2949575"/>
          <p14:tracePt t="71761" x="5768975" y="2949575"/>
          <p14:tracePt t="71769" x="5708650" y="2949575"/>
          <p14:tracePt t="71776" x="5641975" y="2949575"/>
          <p14:tracePt t="71785" x="5581650" y="2949575"/>
          <p14:tracePt t="71793" x="5548313" y="2949575"/>
          <p14:tracePt t="71801" x="5505450" y="2949575"/>
          <p14:tracePt t="71810" x="5480050" y="2949575"/>
          <p14:tracePt t="71817" x="5429250" y="2957513"/>
          <p14:tracePt t="71825" x="5403850" y="2957513"/>
          <p14:tracePt t="71833" x="5394325" y="2957513"/>
          <p14:tracePt t="71849" x="5368925" y="2957513"/>
          <p14:tracePt t="71946" x="5353050" y="2957513"/>
          <p14:tracePt t="71986" x="5343525" y="2965450"/>
          <p14:tracePt t="72010" x="5353050" y="3025775"/>
          <p14:tracePt t="72026" x="5360988" y="3041650"/>
          <p14:tracePt t="72041" x="5378450" y="3076575"/>
          <p14:tracePt t="72057" x="5386388" y="3094038"/>
          <p14:tracePt t="72065" x="5394325" y="3094038"/>
          <p14:tracePt t="72073" x="5429250" y="3119438"/>
          <p14:tracePt t="72089" x="5472113" y="3152775"/>
          <p14:tracePt t="72098" x="5497513" y="3152775"/>
          <p14:tracePt t="72105" x="5548313" y="3170238"/>
          <p14:tracePt t="72114" x="5573713" y="3178175"/>
          <p14:tracePt t="72121" x="5624513" y="3178175"/>
          <p14:tracePt t="72129" x="5649913" y="3178175"/>
          <p14:tracePt t="72137" x="5692775" y="3178175"/>
          <p14:tracePt t="72145" x="5718175" y="3178175"/>
          <p14:tracePt t="72153" x="5768975" y="3178175"/>
          <p14:tracePt t="72161" x="5794375" y="3178175"/>
          <p14:tracePt t="72169" x="5837238" y="3178175"/>
          <p14:tracePt t="72177" x="5870575" y="3178175"/>
          <p14:tracePt t="72185" x="5930900" y="3178175"/>
          <p14:tracePt t="72194" x="5956300" y="3178175"/>
          <p14:tracePt t="72201" x="6024563" y="3195638"/>
          <p14:tracePt t="72211" x="6116638" y="3211513"/>
          <p14:tracePt t="72217" x="6184900" y="3254375"/>
          <p14:tracePt t="72225" x="6253163" y="3271838"/>
          <p14:tracePt t="72233" x="6278563" y="3271838"/>
          <p14:tracePt t="72241" x="6321425" y="3279775"/>
          <p14:tracePt t="72249" x="6338888" y="3279775"/>
          <p14:tracePt t="72257" x="6346825" y="3279775"/>
          <p14:tracePt t="72265" x="6364288" y="3279775"/>
          <p14:tracePt t="72273" x="6389688" y="3279775"/>
          <p14:tracePt t="72281" x="6397625" y="3279775"/>
          <p14:tracePt t="72313" x="6423025" y="3279775"/>
          <p14:tracePt t="72321" x="6491288" y="3271838"/>
          <p14:tracePt t="72554" x="6499225" y="3271838"/>
          <p14:tracePt t="72563" x="6524625" y="3246438"/>
          <p14:tracePt t="72570" x="6559550" y="3221038"/>
          <p14:tracePt t="72578" x="6559550" y="3152775"/>
          <p14:tracePt t="72585" x="6559550" y="3109913"/>
          <p14:tracePt t="72617" x="6559550" y="3094038"/>
          <p14:tracePt t="72689" x="6559550" y="3067050"/>
          <p14:tracePt t="73626" x="6559550" y="3076575"/>
          <p14:tracePt t="73634" x="6559550" y="3101975"/>
          <p14:tracePt t="73643" x="6559550" y="3160713"/>
          <p14:tracePt t="73650" x="6559550" y="3186113"/>
          <p14:tracePt t="73657" x="6550025" y="3254375"/>
          <p14:tracePt t="73665" x="6534150" y="3322638"/>
          <p14:tracePt t="73673" x="6534150" y="3348038"/>
          <p14:tracePt t="73681" x="6524625" y="3373438"/>
          <p14:tracePt t="73689" x="6508750" y="3408363"/>
          <p14:tracePt t="73761" x="6473825" y="3424238"/>
          <p14:tracePt t="73769" x="6465888" y="3433763"/>
          <p14:tracePt t="73785" x="6456363" y="3441700"/>
          <p14:tracePt t="73794" x="6440488" y="3459163"/>
          <p14:tracePt t="73801" x="6430963" y="3467100"/>
          <p14:tracePt t="73811" x="6415088" y="3484563"/>
          <p14:tracePt t="73826" x="6405563" y="3492500"/>
          <p14:tracePt t="73833" x="6380163" y="3517900"/>
          <p14:tracePt t="73841" x="6346825" y="3535363"/>
          <p14:tracePt t="73849" x="6338888" y="3543300"/>
          <p14:tracePt t="73857" x="6321425" y="3543300"/>
          <p14:tracePt t="73865" x="6286500" y="3560763"/>
          <p14:tracePt t="73873" x="6270625" y="3560763"/>
          <p14:tracePt t="73881" x="6245225" y="3578225"/>
          <p14:tracePt t="73889" x="6219825" y="3586163"/>
          <p14:tracePt t="73897" x="6184900" y="3603625"/>
          <p14:tracePt t="73905" x="6142038" y="3603625"/>
          <p14:tracePt t="73914" x="6075363" y="3619500"/>
          <p14:tracePt t="73921" x="6032500" y="3619500"/>
          <p14:tracePt t="73929" x="5964238" y="3619500"/>
          <p14:tracePt t="73937" x="5921375" y="3636963"/>
          <p14:tracePt t="73945" x="5880100" y="3636963"/>
          <p14:tracePt t="73953" x="5811838" y="3671888"/>
          <p14:tracePt t="73961" x="5794375" y="3671888"/>
          <p14:tracePt t="73969" x="5768975" y="3671888"/>
          <p14:tracePt t="73977" x="5743575" y="3671888"/>
          <p14:tracePt t="73985" x="5726113" y="3671888"/>
          <p14:tracePt t="73994" x="5700713" y="3671888"/>
          <p14:tracePt t="74001" x="5692775" y="3671888"/>
          <p14:tracePt t="74010" x="5667375" y="3679825"/>
          <p14:tracePt t="74017" x="5641975" y="3679825"/>
          <p14:tracePt t="74025" x="5591175" y="3679825"/>
          <p14:tracePt t="74033" x="5530850" y="3697288"/>
          <p14:tracePt t="74041" x="5411788" y="3722688"/>
          <p14:tracePt t="74049" x="5318125" y="3722688"/>
          <p14:tracePt t="74057" x="5199063" y="3738563"/>
          <p14:tracePt t="74065" x="5140325" y="3756025"/>
          <p14:tracePt t="74073" x="5072063" y="3773488"/>
          <p14:tracePt t="74081" x="5054600" y="3773488"/>
          <p14:tracePt t="74089" x="5021263" y="3773488"/>
          <p14:tracePt t="74097" x="4987925" y="3781425"/>
          <p14:tracePt t="74105" x="4945063" y="3781425"/>
          <p14:tracePt t="74114" x="4876800" y="3781425"/>
          <p14:tracePt t="74121" x="4833938" y="3781425"/>
          <p14:tracePt t="74129" x="4749800" y="3806825"/>
          <p14:tracePt t="74137" x="4656138" y="3841750"/>
          <p14:tracePt t="74145" x="4562475" y="3841750"/>
          <p14:tracePt t="74153" x="4476750" y="3841750"/>
          <p14:tracePt t="74161" x="4359275" y="3841750"/>
          <p14:tracePt t="74169" x="4248150" y="3841750"/>
          <p14:tracePt t="74177" x="4197350" y="3841750"/>
          <p14:tracePt t="74185" x="4111625" y="3841750"/>
          <p14:tracePt t="74193" x="4070350" y="3841750"/>
          <p14:tracePt t="74201" x="4044950" y="3832225"/>
          <p14:tracePt t="74210" x="4017963" y="3832225"/>
          <p14:tracePt t="74217" x="4002088" y="3824288"/>
          <p14:tracePt t="74233" x="3976688" y="3806825"/>
          <p14:tracePt t="74249" x="3967163" y="3798888"/>
          <p14:tracePt t="74257" x="3951288" y="3790950"/>
          <p14:tracePt t="74273" x="3925888" y="3773488"/>
          <p14:tracePt t="74322" x="3916363" y="3763963"/>
          <p14:tracePt t="74410" x="3900488" y="3748088"/>
          <p14:tracePt t="74418" x="3900488" y="3763963"/>
          <p14:tracePt t="74426" x="3900488" y="3849688"/>
          <p14:tracePt t="74434" x="3900488" y="3968750"/>
          <p14:tracePt t="74441" x="3900488" y="4052888"/>
          <p14:tracePt t="74449" x="3900488" y="4171950"/>
          <p14:tracePt t="74457" x="3900488" y="4232275"/>
          <p14:tracePt t="74465" x="3900488" y="4316413"/>
          <p14:tracePt t="74473" x="3900488" y="4341813"/>
          <p14:tracePt t="74481" x="3900488" y="4394200"/>
          <p14:tracePt t="74489" x="3900488" y="4402138"/>
          <p14:tracePt t="74497" x="3908425" y="4427538"/>
          <p14:tracePt t="74505" x="3908425" y="4435475"/>
          <p14:tracePt t="74521" x="3933825" y="4470400"/>
          <p14:tracePt t="74537" x="3941763" y="4478338"/>
          <p14:tracePt t="74545" x="3959225" y="4521200"/>
          <p14:tracePt t="74569" x="3959225" y="4546600"/>
          <p14:tracePt t="74577" x="3959225" y="4572000"/>
          <p14:tracePt t="74585" x="3959225" y="4589463"/>
          <p14:tracePt t="74601" x="3959225" y="4614863"/>
          <p14:tracePt t="74610" x="3959225" y="4640263"/>
          <p14:tracePt t="74617" x="3959225" y="4648200"/>
          <p14:tracePt t="74634" x="3959225" y="4665663"/>
          <p14:tracePt t="74649" x="3951288" y="4691063"/>
          <p14:tracePt t="74665" x="3925888" y="4724400"/>
          <p14:tracePt t="74673" x="3908425" y="4733925"/>
          <p14:tracePt t="74681" x="3832225" y="4767263"/>
          <p14:tracePt t="74689" x="3789363" y="4784725"/>
          <p14:tracePt t="74698" x="3771900" y="4810125"/>
          <p14:tracePt t="74705" x="3721100" y="4843463"/>
          <p14:tracePt t="74714" x="3695700" y="4852988"/>
          <p14:tracePt t="74721" x="3695700" y="4868863"/>
          <p14:tracePt t="74730" x="3687763" y="4878388"/>
          <p14:tracePt t="74737" x="3687763" y="4894263"/>
          <p14:tracePt t="74746" x="3687763" y="4919663"/>
          <p14:tracePt t="74754" x="3687763" y="4962525"/>
          <p14:tracePt t="74761" x="3713163" y="5056188"/>
          <p14:tracePt t="74769" x="3771900" y="5149850"/>
          <p14:tracePt t="74777" x="3848100" y="5251450"/>
          <p14:tracePt t="74785" x="3984625" y="5387975"/>
          <p14:tracePt t="74794" x="4121150" y="5540375"/>
          <p14:tracePt t="74801" x="4222750" y="5600700"/>
          <p14:tracePt t="74811" x="4349750" y="5684838"/>
          <p14:tracePt t="74817" x="4410075" y="5702300"/>
          <p14:tracePt t="74826" x="4460875" y="5735638"/>
          <p14:tracePt t="74833" x="4486275" y="5735638"/>
          <p14:tracePt t="74842" x="4503738" y="5735638"/>
          <p14:tracePt t="74865" x="4511675" y="5735638"/>
          <p14:tracePt t="74873" x="4519613" y="5719763"/>
          <p14:tracePt t="74893" x="4537075" y="5710238"/>
          <p14:tracePt t="74898" x="4537075" y="5694363"/>
          <p14:tracePt t="74905" x="4537075" y="5684838"/>
          <p14:tracePt t="74913" x="4537075" y="5676900"/>
          <p14:tracePt t="74921" x="4537075" y="5651500"/>
          <p14:tracePt t="74929" x="4537075" y="5634038"/>
          <p14:tracePt t="74937" x="4537075" y="5626100"/>
          <p14:tracePt t="74945" x="4537075" y="5608638"/>
          <p14:tracePt t="74954" x="4529138" y="5583238"/>
          <p14:tracePt t="74962" x="4519613" y="5557838"/>
          <p14:tracePt t="74969" x="4486275" y="5524500"/>
          <p14:tracePt t="74985" x="4476750" y="5524500"/>
          <p14:tracePt t="74994" x="4451350" y="5524500"/>
          <p14:tracePt t="75001" x="4418013" y="5507038"/>
          <p14:tracePt t="75010" x="4410075" y="5497513"/>
          <p14:tracePt t="75017" x="4375150" y="5472113"/>
          <p14:tracePt t="75027" x="4349750" y="5438775"/>
          <p14:tracePt t="75033" x="4341813" y="5430838"/>
          <p14:tracePt t="75042" x="4341813" y="5413375"/>
          <p14:tracePt t="75049" x="4324350" y="5405438"/>
          <p14:tracePt t="75235" x="4324350" y="5395913"/>
          <p14:tracePt t="75250" x="4332288" y="5380038"/>
          <p14:tracePt t="75266" x="4341813" y="5380038"/>
          <p14:tracePt t="75275" x="4349750" y="5380038"/>
          <p14:tracePt t="75283" x="4367213" y="5380038"/>
          <p14:tracePt t="75289" x="4375150" y="5380038"/>
          <p14:tracePt t="75298" x="4400550" y="5380038"/>
          <p14:tracePt t="75305" x="4418013" y="5380038"/>
          <p14:tracePt t="75314" x="4425950" y="5380038"/>
          <p14:tracePt t="75337" x="4435475" y="5380038"/>
          <p14:tracePt t="75410" x="4468813" y="5380038"/>
          <p14:tracePt t="75418" x="4476750" y="5380038"/>
          <p14:tracePt t="75429" x="4486275" y="5380038"/>
          <p14:tracePt t="75436" x="4529138" y="5380038"/>
          <p14:tracePt t="75451" x="4554538" y="5380038"/>
          <p14:tracePt t="75459" x="4570413" y="5380038"/>
          <p14:tracePt t="75466" x="4595813" y="5380038"/>
          <p14:tracePt t="75474" x="4605338" y="5380038"/>
          <p14:tracePt t="75489" x="4621213" y="5380038"/>
          <p14:tracePt t="75587" x="4630738" y="5380038"/>
          <p14:tracePt t="75597" x="4656138" y="5387975"/>
          <p14:tracePt t="75603" x="4673600" y="5387975"/>
          <p14:tracePt t="75614" x="4714875" y="5413375"/>
          <p14:tracePt t="75620" x="4724400" y="5413375"/>
          <p14:tracePt t="75634" x="4732338" y="5413375"/>
          <p14:tracePt t="76138" x="4765675" y="5430838"/>
          <p14:tracePt t="76145" x="4791075" y="5430838"/>
          <p14:tracePt t="76153" x="4818063" y="5438775"/>
          <p14:tracePt t="76169" x="4833938" y="5438775"/>
          <p14:tracePt t="76177" x="4868863" y="5438775"/>
          <p14:tracePt t="76201" x="4902200" y="5456238"/>
          <p14:tracePt t="76331" x="4902200" y="5481638"/>
          <p14:tracePt t="76339" x="4876800" y="5497513"/>
          <p14:tracePt t="76346" x="4851400" y="5514975"/>
          <p14:tracePt t="76353" x="4800600" y="5524500"/>
          <p14:tracePt t="76361" x="4775200" y="5524500"/>
          <p14:tracePt t="76369" x="4706938" y="5557838"/>
          <p14:tracePt t="76385" x="4664075" y="5557838"/>
          <p14:tracePt t="76392" x="4638675" y="5557838"/>
          <p14:tracePt t="76401" x="4570413" y="5557838"/>
          <p14:tracePt t="76409" x="4545013" y="5557838"/>
          <p14:tracePt t="76417" x="4503738" y="5557838"/>
          <p14:tracePt t="76426" x="4486275" y="5557838"/>
          <p14:tracePt t="76441" x="4476750" y="5557838"/>
          <p14:tracePt t="76449" x="4451350" y="5557838"/>
          <p14:tracePt t="76457" x="4435475" y="5557838"/>
          <p14:tracePt t="76473" x="4410075" y="5557838"/>
          <p14:tracePt t="76667" x="4400550" y="5540375"/>
          <p14:tracePt t="76705" x="4400550" y="5514975"/>
          <p14:tracePt t="76737" x="4400550" y="5507038"/>
          <p14:tracePt t="76753" x="4400550" y="5497513"/>
          <p14:tracePt t="76769" x="4400550" y="5481638"/>
          <p14:tracePt t="76776" x="4400550" y="5456238"/>
          <p14:tracePt t="76792" x="4400550" y="5446713"/>
          <p14:tracePt t="76801" x="4400550" y="5430838"/>
          <p14:tracePt t="77131" x="4400550" y="5405438"/>
          <p14:tracePt t="77145" x="4418013" y="5405438"/>
          <p14:tracePt t="77177" x="4425950" y="5405438"/>
          <p14:tracePt t="77185" x="4443413" y="5405438"/>
          <p14:tracePt t="77193" x="4451350" y="5395913"/>
          <p14:tracePt t="77201" x="4468813" y="5380038"/>
          <p14:tracePt t="77217" x="4476750" y="5370513"/>
          <p14:tracePt t="77233" x="4503738" y="5353050"/>
          <p14:tracePt t="77249" x="4545013" y="5353050"/>
          <p14:tracePt t="77257" x="4562475" y="5345113"/>
          <p14:tracePt t="77265" x="4570413" y="5345113"/>
          <p14:tracePt t="77273" x="4605338" y="5319713"/>
          <p14:tracePt t="77281" x="4630738" y="5302250"/>
          <p14:tracePt t="77305" x="4638675" y="5302250"/>
          <p14:tracePt t="77313" x="4681538" y="5302250"/>
          <p14:tracePt t="77321" x="4699000" y="5302250"/>
          <p14:tracePt t="77337" x="4706938" y="5302250"/>
          <p14:tracePt t="77345" x="4714875" y="5302250"/>
          <p14:tracePt t="77377" x="4740275" y="5302250"/>
          <p14:tracePt t="77385" x="4757738" y="5302250"/>
          <p14:tracePt t="77393" x="4765675" y="5319713"/>
          <p14:tracePt t="77459" x="4808538" y="5319713"/>
          <p14:tracePt t="77466" x="4826000" y="5319713"/>
          <p14:tracePt t="77475" x="4833938" y="5319713"/>
          <p14:tracePt t="77482" x="4859338" y="5327650"/>
          <p14:tracePt t="77529" x="4868863" y="5345113"/>
          <p14:tracePt t="77553" x="4902200" y="5370513"/>
          <p14:tracePt t="77569" x="4910138" y="5380038"/>
          <p14:tracePt t="77593" x="4927600" y="5395913"/>
          <p14:tracePt t="77626" x="4927600" y="5421313"/>
          <p14:tracePt t="77860" x="4935538" y="5430838"/>
          <p14:tracePt t="77888" x="4945063" y="5446713"/>
          <p14:tracePt t="77897" x="4962525" y="5446713"/>
          <p14:tracePt t="77905" x="5003800" y="5446713"/>
          <p14:tracePt t="77913" x="5029200" y="5446713"/>
          <p14:tracePt t="77921" x="5072063" y="5446713"/>
          <p14:tracePt t="77929" x="5097463" y="5446713"/>
          <p14:tracePt t="77937" x="5114925" y="5446713"/>
          <p14:tracePt t="77945" x="5157788" y="5446713"/>
          <p14:tracePt t="77953" x="5165725" y="5446713"/>
          <p14:tracePt t="77961" x="5173663" y="5446713"/>
          <p14:tracePt t="77969" x="5199063" y="5446713"/>
          <p14:tracePt t="77993" x="5216525" y="5446713"/>
          <p14:tracePt t="78001" x="5224463" y="5446713"/>
          <p14:tracePt t="78017" x="5241925" y="5446713"/>
          <p14:tracePt t="78041" x="5267325" y="5446713"/>
          <p14:tracePt t="78049" x="5276850" y="5446713"/>
          <p14:tracePt t="78065" x="5292725" y="5446713"/>
          <p14:tracePt t="78073" x="5302250" y="5446713"/>
          <p14:tracePt t="78081" x="5327650" y="5446713"/>
          <p14:tracePt t="78089" x="5335588" y="5446713"/>
          <p14:tracePt t="78097" x="5360988" y="5446713"/>
          <p14:tracePt t="78105" x="5411788" y="5446713"/>
          <p14:tracePt t="78112" x="5421313" y="5446713"/>
          <p14:tracePt t="78121" x="5437188" y="5446713"/>
          <p14:tracePt t="78129" x="5472113" y="5446713"/>
          <p14:tracePt t="78137" x="5522913" y="5446713"/>
          <p14:tracePt t="78145" x="5565775" y="5446713"/>
          <p14:tracePt t="78153" x="5649913" y="5446713"/>
          <p14:tracePt t="78161" x="5735638" y="5446713"/>
          <p14:tracePt t="78169" x="5802313" y="5446713"/>
          <p14:tracePt t="78176" x="5888038" y="5446713"/>
          <p14:tracePt t="78185" x="5972175" y="5446713"/>
          <p14:tracePt t="78192" x="6040438" y="5446713"/>
          <p14:tracePt t="78201" x="6065838" y="5446713"/>
          <p14:tracePt t="78209" x="6108700" y="5438775"/>
          <p14:tracePt t="78217" x="6126163" y="5438775"/>
          <p14:tracePt t="78306" x="6134100" y="5421313"/>
          <p14:tracePt t="78355" x="6134100" y="5413375"/>
          <p14:tracePt t="78371" x="6116638" y="5405438"/>
          <p14:tracePt t="78379" x="6091238" y="5387975"/>
          <p14:tracePt t="78386" x="6083300" y="5380038"/>
          <p14:tracePt t="78393" x="6040438" y="5362575"/>
          <p14:tracePt t="78401" x="5989638" y="5345113"/>
          <p14:tracePt t="78409" x="5964238" y="5327650"/>
          <p14:tracePt t="78433" x="5921375" y="5327650"/>
          <p14:tracePt t="78441" x="5888038" y="5302250"/>
          <p14:tracePt t="78449" x="5862638" y="5286375"/>
          <p14:tracePt t="78457" x="5827713" y="5276850"/>
          <p14:tracePt t="78465" x="5735638" y="5218113"/>
          <p14:tracePt t="78473" x="5726113" y="5208588"/>
          <p14:tracePt t="78481" x="5683250" y="5175250"/>
          <p14:tracePt t="78489" x="5624513" y="5175250"/>
          <p14:tracePt t="78497" x="5573713" y="5132388"/>
          <p14:tracePt t="78505" x="5538788" y="5099050"/>
          <p14:tracePt t="78513" x="5513388" y="5064125"/>
          <p14:tracePt t="78521" x="5480050" y="5038725"/>
          <p14:tracePt t="78529" x="5429250" y="4987925"/>
          <p14:tracePt t="78537" x="5421313" y="4979988"/>
          <p14:tracePt t="78545" x="5394325" y="4954588"/>
          <p14:tracePt t="78553" x="5343525" y="4903788"/>
          <p14:tracePt t="78561" x="5335588" y="4886325"/>
          <p14:tracePt t="78569" x="5318125" y="4878388"/>
          <p14:tracePt t="78577" x="5276850" y="4852988"/>
          <p14:tracePt t="78585" x="5267325" y="4835525"/>
          <p14:tracePt t="78592" x="5224463" y="4827588"/>
          <p14:tracePt t="78617" x="5216525" y="4810125"/>
          <p14:tracePt t="78665" x="5191125" y="4810125"/>
          <p14:tracePt t="78681" x="5173663" y="4810125"/>
          <p14:tracePt t="78713" x="5165725" y="4810125"/>
          <p14:tracePt t="78721" x="5148263" y="4810125"/>
          <p14:tracePt t="78730" x="5122863" y="4810125"/>
          <p14:tracePt t="78737" x="5097463" y="4792663"/>
          <p14:tracePt t="79155" x="5080000" y="4784725"/>
          <p14:tracePt t="79250" x="5072063" y="4784725"/>
          <p14:tracePt t="79259" x="5046663" y="4802188"/>
          <p14:tracePt t="79266" x="5046663" y="4827588"/>
          <p14:tracePt t="79273" x="5046663" y="4911725"/>
          <p14:tracePt t="79281" x="5046663" y="4937125"/>
          <p14:tracePt t="79289" x="5013325" y="4987925"/>
          <p14:tracePt t="79297" x="4945063" y="5005388"/>
          <p14:tracePt t="79305" x="4859338" y="5005388"/>
          <p14:tracePt t="79313" x="4851400" y="5005388"/>
          <p14:tracePt t="79321" x="4808538" y="5005388"/>
          <p14:tracePt t="79329" x="4800600" y="5005388"/>
          <p14:tracePt t="79522" x="4800600" y="4954588"/>
          <p14:tracePt t="79530" x="4800600" y="4929188"/>
          <p14:tracePt t="79537" x="4826000" y="4860925"/>
          <p14:tracePt t="79553" x="4833938" y="4852988"/>
          <p14:tracePt t="79691" x="4843463" y="4835525"/>
          <p14:tracePt t="79697" x="4859338" y="4835525"/>
          <p14:tracePt t="79705" x="4868863" y="4835525"/>
          <p14:tracePt t="79778" x="4884738" y="4827588"/>
          <p14:tracePt t="79842" x="4919663" y="4827588"/>
          <p14:tracePt t="79858" x="4935538" y="4827588"/>
          <p14:tracePt t="79866" x="4945063" y="4827588"/>
          <p14:tracePt t="79874" x="4970463" y="4827588"/>
          <p14:tracePt t="79882" x="5003800" y="4827588"/>
          <p14:tracePt t="79889" x="5029200" y="4792663"/>
          <p14:tracePt t="79905" x="5054600" y="4792663"/>
          <p14:tracePt t="79978" x="5072063" y="4792663"/>
          <p14:tracePt t="79985" x="5080000" y="4802188"/>
          <p14:tracePt t="81402" x="5097463" y="4810125"/>
          <p14:tracePt t="81417" x="5097463" y="4852988"/>
          <p14:tracePt t="81425" x="5097463" y="4860925"/>
          <p14:tracePt t="81433" x="5097463" y="4919663"/>
          <p14:tracePt t="81441" x="5097463" y="4946650"/>
          <p14:tracePt t="81449" x="5097463" y="4997450"/>
          <p14:tracePt t="81457" x="5097463" y="5038725"/>
          <p14:tracePt t="81465" x="5089525" y="5081588"/>
          <p14:tracePt t="81473" x="5072063" y="5132388"/>
          <p14:tracePt t="81481" x="5054600" y="5157788"/>
          <p14:tracePt t="81497" x="5054600" y="5175250"/>
          <p14:tracePt t="81505" x="5054600" y="5200650"/>
          <p14:tracePt t="81529" x="5054600" y="5208588"/>
          <p14:tracePt t="81569" x="5046663" y="5226050"/>
          <p14:tracePt t="81593" x="5029200" y="5235575"/>
          <p14:tracePt t="81601" x="5021263" y="5235575"/>
          <p14:tracePt t="81609" x="4995863" y="5251450"/>
          <p14:tracePt t="81626" x="4945063" y="5251450"/>
          <p14:tracePt t="81633" x="4902200" y="5276850"/>
          <p14:tracePt t="81641" x="4851400" y="5276850"/>
          <p14:tracePt t="81649" x="4826000" y="5276850"/>
          <p14:tracePt t="81657" x="4783138" y="5294313"/>
          <p14:tracePt t="81665" x="4757738" y="5294313"/>
          <p14:tracePt t="81673" x="4706938" y="5294313"/>
          <p14:tracePt t="81681" x="4681538" y="5294313"/>
          <p14:tracePt t="81689" x="4673600" y="5311775"/>
          <p14:tracePt t="81697" x="4630738" y="5319713"/>
          <p14:tracePt t="81705" x="4579938" y="5319713"/>
          <p14:tracePt t="81713" x="4537075" y="5319713"/>
          <p14:tracePt t="81721" x="4494213" y="5319713"/>
          <p14:tracePt t="81729" x="4400550" y="5337175"/>
          <p14:tracePt t="81737" x="4392613" y="5353050"/>
          <p14:tracePt t="81745" x="4349750" y="5353050"/>
          <p14:tracePt t="81753" x="4324350" y="5353050"/>
          <p14:tracePt t="81761" x="4281488" y="5353050"/>
          <p14:tracePt t="81769" x="4248150" y="5353050"/>
          <p14:tracePt t="81777" x="4205288" y="5353050"/>
          <p14:tracePt t="81785" x="4197350" y="5353050"/>
          <p14:tracePt t="81801" x="4179888" y="5353050"/>
          <p14:tracePt t="81978" x="4171950" y="5353050"/>
          <p14:tracePt t="81986" x="4146550" y="5353050"/>
          <p14:tracePt t="81993" x="4129088" y="5353050"/>
          <p14:tracePt t="82121" x="4121150" y="5362575"/>
          <p14:tracePt t="82146" x="4121150" y="5405438"/>
          <p14:tracePt t="82161" x="4121150" y="5413375"/>
          <p14:tracePt t="82169" x="4137025" y="5438775"/>
          <p14:tracePt t="82185" x="4146550" y="5456238"/>
          <p14:tracePt t="82193" x="4162425" y="5481638"/>
          <p14:tracePt t="82209" x="4197350" y="5514975"/>
          <p14:tracePt t="82217" x="4205288" y="5524500"/>
          <p14:tracePt t="82226" x="4222750" y="5549900"/>
          <p14:tracePt t="82242" x="4230688" y="5565775"/>
          <p14:tracePt t="82249" x="4256088" y="5575300"/>
          <p14:tracePt t="82265" x="4281488" y="5591175"/>
          <p14:tracePt t="82482" x="4349750" y="5626100"/>
          <p14:tracePt t="82490" x="4367213" y="5634038"/>
          <p14:tracePt t="82513" x="4375150" y="5651500"/>
          <p14:tracePt t="82521" x="4410075" y="5676900"/>
          <p14:tracePt t="82537" x="4418013" y="5684838"/>
          <p14:tracePt t="82561" x="4425950" y="5702300"/>
          <p14:tracePt t="82577" x="4443413" y="5710238"/>
          <p14:tracePt t="82593" x="4443413" y="5735638"/>
          <p14:tracePt t="82601" x="4443413" y="5753100"/>
          <p14:tracePt t="82609" x="4468813" y="5778500"/>
          <p14:tracePt t="82786" x="4468813" y="5770563"/>
          <p14:tracePt t="82795" x="4468813" y="5745163"/>
          <p14:tracePt t="82801" x="4468813" y="5735638"/>
          <p14:tracePt t="82809" x="4460875" y="5710238"/>
          <p14:tracePt t="82817" x="4451350" y="5676900"/>
          <p14:tracePt t="82825" x="4451350" y="5668963"/>
          <p14:tracePt t="82833" x="4435475" y="5641975"/>
          <p14:tracePt t="82889" x="4435475" y="5626100"/>
          <p14:tracePt t="82897" x="4425950" y="5600700"/>
          <p14:tracePt t="82905" x="4410075" y="5575300"/>
          <p14:tracePt t="82913" x="4392613" y="5540375"/>
          <p14:tracePt t="82944" x="4392613" y="5532438"/>
          <p14:tracePt t="82953" x="4392613" y="5507038"/>
          <p14:tracePt t="82961" x="4392613" y="5497513"/>
          <p14:tracePt t="82969" x="4384675" y="5481638"/>
          <p14:tracePt t="83001" x="4384675" y="5472113"/>
          <p14:tracePt t="83008" x="4367213" y="5456238"/>
          <p14:tracePt t="83017" x="4367213" y="5446713"/>
          <p14:tracePt t="83081" x="4359275" y="5405438"/>
          <p14:tracePt t="83089" x="4341813" y="5395913"/>
          <p14:tracePt t="83097" x="4332288" y="5362575"/>
          <p14:tracePt t="83105" x="4316413" y="5353050"/>
          <p14:tracePt t="83114" x="4306888" y="5311775"/>
          <p14:tracePt t="83121" x="4273550" y="5286375"/>
          <p14:tracePt t="83129" x="4265613" y="5268913"/>
          <p14:tracePt t="83137" x="4265613" y="5243513"/>
          <p14:tracePt t="83586" x="4265613" y="5260975"/>
          <p14:tracePt t="83594" x="4265613" y="5294313"/>
          <p14:tracePt t="83601" x="4265613" y="5302250"/>
          <p14:tracePt t="83617" x="4281488" y="5345113"/>
          <p14:tracePt t="83625" x="4281488" y="5370513"/>
          <p14:tracePt t="83633" x="4281488" y="5387975"/>
          <p14:tracePt t="83642" x="4298950" y="5438775"/>
          <p14:tracePt t="83649" x="4298950" y="5456238"/>
          <p14:tracePt t="83657" x="4306888" y="5481638"/>
          <p14:tracePt t="83665" x="4306888" y="5489575"/>
          <p14:tracePt t="83673" x="4306888" y="5514975"/>
          <p14:tracePt t="84041" x="4306888" y="5549900"/>
          <p14:tracePt t="84049" x="4324350" y="5557838"/>
          <p14:tracePt t="84056" x="4332288" y="5565775"/>
          <p14:tracePt t="84276" x="4349750" y="5565775"/>
          <p14:tracePt t="84292" x="4359275" y="5557838"/>
          <p14:tracePt t="84305" x="4367213" y="5540375"/>
          <p14:tracePt t="84321" x="4367213" y="5514975"/>
          <p14:tracePt t="84337" x="4384675" y="5507038"/>
          <p14:tracePt t="84353" x="4392613" y="5489575"/>
          <p14:tracePt t="84401" x="4392613" y="5481638"/>
          <p14:tracePt t="84409" x="4392613" y="5438775"/>
          <p14:tracePt t="84417" x="4392613" y="5430838"/>
          <p14:tracePt t="84426" x="4392613" y="5413375"/>
          <p14:tracePt t="84443" x="4392613" y="5387975"/>
          <p14:tracePt t="84449" x="4392613" y="5380038"/>
          <p14:tracePt t="84465" x="4392613" y="5353050"/>
          <p14:tracePt t="84481" x="4392613" y="5319713"/>
          <p14:tracePt t="84489" x="4375150" y="5294313"/>
          <p14:tracePt t="84497" x="4367213" y="5286375"/>
          <p14:tracePt t="84514" x="4367213" y="5268913"/>
          <p14:tracePt t="84521" x="4349750" y="5243513"/>
          <p14:tracePt t="84593" x="4341813" y="5235575"/>
          <p14:tracePt t="84641" x="4324350" y="5218113"/>
          <p14:tracePt t="84649" x="4316413" y="5208588"/>
          <p14:tracePt t="84681" x="4298950" y="5183188"/>
          <p14:tracePt t="84697" x="4273550" y="5167313"/>
          <p14:tracePt t="84705" x="4256088" y="5149850"/>
          <p14:tracePt t="84713" x="4248150" y="5149850"/>
          <p14:tracePt t="84721" x="4205288" y="5141913"/>
          <p14:tracePt t="84729" x="4197350" y="5124450"/>
          <p14:tracePt t="84737" x="4179888" y="5116513"/>
          <p14:tracePt t="84745" x="4179888" y="5106988"/>
          <p14:tracePt t="84761" x="4171950" y="5091113"/>
          <p14:tracePt t="84777" x="4171950" y="5064125"/>
          <p14:tracePt t="84793" x="4171950" y="5056188"/>
          <p14:tracePt t="84809" x="4171950" y="5038725"/>
          <p14:tracePt t="85075" x="4171950" y="5048250"/>
          <p14:tracePt t="85082" x="4197350" y="5073650"/>
          <p14:tracePt t="85091" x="4214813" y="5081588"/>
          <p14:tracePt t="85098" x="4222750" y="5099050"/>
          <p14:tracePt t="85113" x="4240213" y="5106988"/>
          <p14:tracePt t="85121" x="4265613" y="5132388"/>
          <p14:tracePt t="85130" x="4273550" y="5132388"/>
          <p14:tracePt t="85137" x="4291013" y="5132388"/>
          <p14:tracePt t="85145" x="4316413" y="5149850"/>
          <p14:tracePt t="85178" x="4324350" y="5149850"/>
          <p14:tracePt t="85193" x="4349750" y="5175250"/>
          <p14:tracePt t="85209" x="4367213" y="5192713"/>
          <p14:tracePt t="85225" x="4375150" y="5192713"/>
          <p14:tracePt t="85233" x="4400550" y="5192713"/>
          <p14:tracePt t="85242" x="4418013" y="5192713"/>
          <p14:tracePt t="85249" x="4443413" y="5192713"/>
          <p14:tracePt t="85257" x="4468813" y="5192713"/>
          <p14:tracePt t="85265" x="4476750" y="5192713"/>
          <p14:tracePt t="85281" x="4503738" y="5192713"/>
          <p14:tracePt t="85321" x="4519613" y="5192713"/>
          <p14:tracePt t="85345" x="4545013" y="5192713"/>
          <p14:tracePt t="85353" x="4570413" y="5192713"/>
          <p14:tracePt t="85361" x="4595813" y="5183188"/>
          <p14:tracePt t="85369" x="4664075" y="5167313"/>
          <p14:tracePt t="85377" x="4732338" y="5149850"/>
          <p14:tracePt t="85385" x="4740275" y="5149850"/>
          <p14:tracePt t="85401" x="4765675" y="5149850"/>
          <p14:tracePt t="85409" x="4783138" y="5141913"/>
          <p14:tracePt t="85417" x="4783138" y="5116513"/>
          <p14:tracePt t="85426" x="4808538" y="5081588"/>
          <p14:tracePt t="85674" x="4808538" y="5073650"/>
          <p14:tracePt t="85681" x="4808538" y="4997450"/>
          <p14:tracePt t="85690" x="4826000" y="4997450"/>
          <p14:tracePt t="85753" x="4833938" y="4997450"/>
          <p14:tracePt t="85769" x="4859338" y="4997450"/>
          <p14:tracePt t="85793" x="4876800" y="4997450"/>
          <p14:tracePt t="85825" x="4902200" y="4997450"/>
          <p14:tracePt t="85833" x="4927600" y="4997450"/>
          <p14:tracePt t="85842" x="4953000" y="4997450"/>
          <p14:tracePt t="85849" x="5021263" y="4979988"/>
          <p14:tracePt t="85857" x="5046663" y="4962525"/>
          <p14:tracePt t="85865" x="5072063" y="4954588"/>
          <p14:tracePt t="85873" x="5089525" y="4937125"/>
          <p14:tracePt t="85881" x="5097463" y="4937125"/>
          <p14:tracePt t="85889" x="5122863" y="4911725"/>
          <p14:tracePt t="86019" x="5140325" y="4903788"/>
          <p14:tracePt t="86035" x="5148263" y="4903788"/>
          <p14:tracePt t="87874" x="5208588" y="4903788"/>
          <p14:tracePt t="87884" x="5233988" y="4903788"/>
          <p14:tracePt t="87890" x="5302250" y="4919663"/>
          <p14:tracePt t="87897" x="5310188" y="4937125"/>
          <p14:tracePt t="87905" x="5327650" y="4937125"/>
          <p14:tracePt t="88234" x="5353050" y="4937125"/>
          <p14:tracePt t="88298" x="5360988" y="4937125"/>
          <p14:tracePt t="91801" x="5378450" y="4929188"/>
          <p14:tracePt t="92178" x="5386388" y="4946650"/>
          <p14:tracePt t="92185" x="5403850" y="4962525"/>
          <p14:tracePt t="92193" x="5403850" y="4972050"/>
          <p14:tracePt t="92209" x="5403850" y="4987925"/>
          <p14:tracePt t="92217" x="5429250" y="5013325"/>
          <p14:tracePt t="92225" x="5429250" y="5022850"/>
          <p14:tracePt t="92233" x="5437188" y="5048250"/>
          <p14:tracePt t="92281" x="5505450" y="5048250"/>
          <p14:tracePt t="92289" x="5538788" y="5013325"/>
          <p14:tracePt t="92466" x="5548313" y="4997450"/>
          <p14:tracePt t="92473" x="5573713" y="4987925"/>
          <p14:tracePt t="92481" x="5599113" y="4987925"/>
          <p14:tracePt t="92489" x="5632450" y="4987925"/>
          <p14:tracePt t="92690" x="5641975" y="4987925"/>
          <p14:tracePt t="92706" x="5632450" y="5013325"/>
          <p14:tracePt t="92713" x="5624513" y="5030788"/>
          <p14:tracePt t="92721" x="5607050" y="5056188"/>
          <p14:tracePt t="92729" x="5581650" y="5099050"/>
          <p14:tracePt t="92737" x="5581650" y="5116513"/>
          <p14:tracePt t="92744" x="5548313" y="5175250"/>
          <p14:tracePt t="92753" x="5548313" y="5183188"/>
          <p14:tracePt t="92761" x="5538788" y="5243513"/>
          <p14:tracePt t="92769" x="5505450" y="5268913"/>
          <p14:tracePt t="92777" x="5487988" y="5319713"/>
          <p14:tracePt t="92785" x="5487988" y="5327650"/>
          <p14:tracePt t="92793" x="5487988" y="5370513"/>
          <p14:tracePt t="92801" x="5487988" y="5387975"/>
          <p14:tracePt t="92809" x="5480050" y="5395913"/>
          <p14:tracePt t="92825" x="5480050" y="5421313"/>
          <p14:tracePt t="92833" x="5462588" y="5438775"/>
          <p14:tracePt t="92849" x="5462588" y="5446713"/>
          <p14:tracePt t="92930" x="5454650" y="5456238"/>
          <p14:tracePt t="93370" x="5437188" y="5456238"/>
          <p14:tracePt t="93378" x="5429250" y="5456238"/>
          <p14:tracePt t="93385" x="5386388" y="5456238"/>
          <p14:tracePt t="93394" x="5360988" y="5456238"/>
          <p14:tracePt t="93401" x="5310188" y="5438775"/>
          <p14:tracePt t="93409" x="5267325" y="5405438"/>
          <p14:tracePt t="93417" x="5173663" y="5345113"/>
          <p14:tracePt t="93424" x="5122863" y="5319713"/>
          <p14:tracePt t="93433" x="5054600" y="5260975"/>
          <p14:tracePt t="93441" x="4995863" y="5251450"/>
          <p14:tracePt t="93449" x="4859338" y="5167313"/>
          <p14:tracePt t="93458" x="4818063" y="5149850"/>
          <p14:tracePt t="93465" x="4724400" y="5106988"/>
          <p14:tracePt t="93473" x="4656138" y="5073650"/>
          <p14:tracePt t="93481" x="4613275" y="5064125"/>
          <p14:tracePt t="93489" x="4579938" y="5048250"/>
          <p14:tracePt t="93497" x="4570413" y="5030788"/>
          <p14:tracePt t="93505" x="4545013" y="5030788"/>
          <p14:tracePt t="93513" x="4511675" y="5005388"/>
          <p14:tracePt t="93521" x="4503738" y="4987925"/>
          <p14:tracePt t="93537" x="4476750" y="4987925"/>
          <p14:tracePt t="93545" x="4460875" y="4979988"/>
          <p14:tracePt t="93553" x="4435475" y="4962525"/>
          <p14:tracePt t="93561" x="4367213" y="4929188"/>
          <p14:tracePt t="93577" x="4324350" y="4919663"/>
          <p14:tracePt t="93585" x="4298950" y="4919663"/>
          <p14:tracePt t="93594" x="4265613" y="4903788"/>
          <p14:tracePt t="93601" x="4222750" y="4903788"/>
          <p14:tracePt t="93609" x="4205288" y="4886325"/>
          <p14:tracePt t="93617" x="4179888" y="4886325"/>
          <p14:tracePt t="93624" x="4171950" y="4886325"/>
          <p14:tracePt t="93657" x="4146550" y="4886325"/>
          <p14:tracePt t="93665" x="4103688" y="4886325"/>
          <p14:tracePt t="93673" x="4070350" y="4886325"/>
          <p14:tracePt t="93681" x="4010025" y="4886325"/>
          <p14:tracePt t="93689" x="3925888" y="4886325"/>
          <p14:tracePt t="93697" x="3857625" y="4886325"/>
          <p14:tracePt t="93705" x="3781425" y="4886325"/>
          <p14:tracePt t="93713" x="3713163" y="4886325"/>
          <p14:tracePt t="93721" x="3627438" y="4903788"/>
          <p14:tracePt t="93729" x="3576638" y="4929188"/>
          <p14:tracePt t="93737" x="3492500" y="4962525"/>
          <p14:tracePt t="93745" x="3441700" y="4979988"/>
          <p14:tracePt t="93753" x="3414713" y="5013325"/>
          <p14:tracePt t="93761" x="3381375" y="5056188"/>
          <p14:tracePt t="93769" x="3363913" y="5056188"/>
          <p14:tracePt t="93777" x="3355975" y="5091113"/>
          <p14:tracePt t="93785" x="3338513" y="5116513"/>
          <p14:tracePt t="93793" x="3322638" y="5167313"/>
          <p14:tracePt t="93809" x="3313113" y="5192713"/>
          <p14:tracePt t="93825" x="3297238" y="5200650"/>
          <p14:tracePt t="93841" x="3297238" y="5218113"/>
          <p14:tracePt t="93849" x="3305175" y="5243513"/>
          <p14:tracePt t="93858" x="3313113" y="5251450"/>
          <p14:tracePt t="93865" x="3330575" y="5294313"/>
          <p14:tracePt t="93873" x="3348038" y="5345113"/>
          <p14:tracePt t="93881" x="3373438" y="5370513"/>
          <p14:tracePt t="93889" x="3441700" y="5405438"/>
          <p14:tracePt t="93897" x="3492500" y="5456238"/>
          <p14:tracePt t="93905" x="3568700" y="5514975"/>
          <p14:tracePt t="93913" x="3636963" y="5549900"/>
          <p14:tracePt t="93921" x="3678238" y="5575300"/>
          <p14:tracePt t="93928" x="3713163" y="5591175"/>
          <p14:tracePt t="93937" x="3756025" y="5591175"/>
          <p14:tracePt t="93945" x="3781425" y="5591175"/>
          <p14:tracePt t="93953" x="3814763" y="5626100"/>
          <p14:tracePt t="93961" x="3822700" y="5626100"/>
          <p14:tracePt t="93969" x="3840163" y="5626100"/>
          <p14:tracePt t="93977" x="3848100" y="5626100"/>
          <p14:tracePt t="93985" x="3908425" y="5626100"/>
          <p14:tracePt t="93993" x="3933825" y="5626100"/>
          <p14:tracePt t="94001" x="4002088" y="5626100"/>
          <p14:tracePt t="94009" x="4060825" y="5626100"/>
          <p14:tracePt t="94017" x="4086225" y="5626100"/>
          <p14:tracePt t="94024" x="4154488" y="5626100"/>
          <p14:tracePt t="94033" x="4197350" y="5626100"/>
          <p14:tracePt t="94041" x="4222750" y="5626100"/>
          <p14:tracePt t="94049" x="4240213" y="5626100"/>
          <p14:tracePt t="94058" x="4265613" y="5626100"/>
          <p14:tracePt t="94065" x="4273550" y="5626100"/>
          <p14:tracePt t="94129" x="4281488" y="5626100"/>
          <p14:tracePt t="94138" x="4298950" y="5626100"/>
          <p14:tracePt t="94146" x="4324350" y="5626100"/>
          <p14:tracePt t="94162" x="4349750" y="5626100"/>
          <p14:tracePt t="94169" x="4367213" y="5626100"/>
          <p14:tracePt t="94177" x="4392613" y="5626100"/>
          <p14:tracePt t="94322" x="4400550" y="5626100"/>
          <p14:tracePt t="94330" x="4425950" y="5616575"/>
          <p14:tracePt t="94338" x="4443413" y="5608638"/>
          <p14:tracePt t="94354" x="4468813" y="5608638"/>
          <p14:tracePt t="94362" x="4494213" y="5591175"/>
          <p14:tracePt t="94370" x="4511675" y="5565775"/>
          <p14:tracePt t="94385" x="4537075" y="5549900"/>
          <p14:tracePt t="94417" x="4554538" y="5497513"/>
          <p14:tracePt t="94425" x="4570413" y="5456238"/>
          <p14:tracePt t="94433" x="4570413" y="5430838"/>
          <p14:tracePt t="94441" x="4587875" y="5337175"/>
          <p14:tracePt t="94449" x="4587875" y="5311775"/>
          <p14:tracePt t="94458" x="4621213" y="5268913"/>
          <p14:tracePt t="94465" x="4630738" y="5218113"/>
          <p14:tracePt t="94473" x="4630738" y="5192713"/>
          <p14:tracePt t="94481" x="4630738" y="5175250"/>
          <p14:tracePt t="94489" x="4630738" y="5167313"/>
          <p14:tracePt t="94497" x="4630738" y="5124450"/>
          <p14:tracePt t="94505" x="4630738" y="5116513"/>
          <p14:tracePt t="94513" x="4630738" y="5099050"/>
          <p14:tracePt t="94521" x="4630738" y="5091113"/>
          <p14:tracePt t="94537" x="4630738" y="5048250"/>
          <p14:tracePt t="94561" x="4595813" y="5030788"/>
          <p14:tracePt t="94569" x="4570413" y="5030788"/>
          <p14:tracePt t="94577" x="4562475" y="5022850"/>
          <p14:tracePt t="94585" x="4537075" y="5022850"/>
          <p14:tracePt t="94593" x="4503738" y="5005388"/>
          <p14:tracePt t="94601" x="4476750" y="4997450"/>
          <p14:tracePt t="94609" x="4460875" y="4979988"/>
          <p14:tracePt t="94617" x="4435475" y="4972050"/>
          <p14:tracePt t="94625" x="4410075" y="4937125"/>
          <p14:tracePt t="94633" x="4392613" y="4937125"/>
          <p14:tracePt t="94641" x="4367213" y="4911725"/>
          <p14:tracePt t="94658" x="4341813" y="4894263"/>
          <p14:tracePt t="98170" x="4324350" y="4886325"/>
          <p14:tracePt t="98178" x="4451350" y="4886325"/>
          <p14:tracePt t="98185" x="4681538" y="4886325"/>
          <p14:tracePt t="98194" x="5064125" y="4886325"/>
          <p14:tracePt t="98200" x="5530850" y="4886325"/>
          <p14:tracePt t="98209" x="5880100" y="4886325"/>
          <p14:tracePt t="98217" x="6134100" y="4860925"/>
          <p14:tracePt t="98224" x="6397625" y="4767263"/>
          <p14:tracePt t="98233" x="6600825" y="4699000"/>
          <p14:tracePt t="98240" x="6805613" y="4648200"/>
          <p14:tracePt t="98249" x="7008813" y="4538663"/>
          <p14:tracePt t="98257" x="7221538" y="4445000"/>
          <p14:tracePt t="98265" x="7348538" y="4359275"/>
          <p14:tracePt t="98273" x="7451725" y="4300538"/>
          <p14:tracePt t="98281" x="7477125" y="4265613"/>
          <p14:tracePt t="98289" x="7493000" y="4257675"/>
          <p14:tracePt t="98305" x="7493000" y="4240213"/>
          <p14:tracePt t="98313" x="7493000" y="4214813"/>
          <p14:tracePt t="98321" x="7485063" y="4206875"/>
          <p14:tracePt t="98329" x="7477125" y="4181475"/>
          <p14:tracePt t="98337" x="7442200" y="4164013"/>
          <p14:tracePt t="98353" x="7434263" y="4164013"/>
          <p14:tracePt t="98401" x="7416800" y="4156075"/>
          <p14:tracePt t="98409" x="7416800" y="4138613"/>
          <p14:tracePt t="98417" x="7416800" y="4130675"/>
          <p14:tracePt t="98433" x="7416800" y="4113213"/>
          <p14:tracePt t="98440" x="7416800" y="4087813"/>
          <p14:tracePt t="98449" x="7426325" y="4062413"/>
          <p14:tracePt t="98457" x="7442200" y="4037013"/>
          <p14:tracePt t="98465" x="7467600" y="4002088"/>
          <p14:tracePt t="98474" x="7485063" y="3994150"/>
          <p14:tracePt t="98481" x="7527925" y="3951288"/>
          <p14:tracePt t="98489" x="7535863" y="3917950"/>
          <p14:tracePt t="98497" x="7553325" y="3908425"/>
          <p14:tracePt t="98505" x="7561263" y="3883025"/>
          <p14:tracePt t="98577" x="7612063" y="3867150"/>
          <p14:tracePt t="98585" x="7723188" y="3824288"/>
          <p14:tracePt t="98593" x="7926388" y="3806825"/>
          <p14:tracePt t="98601" x="8105775" y="3738563"/>
          <p14:tracePt t="98609" x="8275638" y="3713163"/>
          <p14:tracePt t="98617" x="8453438" y="3654425"/>
          <p14:tracePt t="98625" x="8521700" y="3654425"/>
          <p14:tracePt t="98633" x="8564563" y="3636963"/>
          <p14:tracePt t="98641" x="8589963" y="3636963"/>
          <p14:tracePt t="98713" x="8605838" y="3619500"/>
          <p14:tracePt t="98785" x="8529638" y="3560763"/>
          <p14:tracePt t="98794" x="8410575" y="3535363"/>
          <p14:tracePt t="98801" x="8291513" y="3517900"/>
          <p14:tracePt t="98809" x="8113713" y="3449638"/>
          <p14:tracePt t="98817" x="7885113" y="3424238"/>
          <p14:tracePt t="98825" x="7629525" y="3408363"/>
          <p14:tracePt t="98833" x="7400925" y="3330575"/>
          <p14:tracePt t="98840" x="7170738" y="3314700"/>
          <p14:tracePt t="98848" x="6915150" y="3289300"/>
          <p14:tracePt t="98857" x="6686550" y="3246438"/>
          <p14:tracePt t="98865" x="6483350" y="3221038"/>
          <p14:tracePt t="98874" x="6311900" y="3195638"/>
          <p14:tracePt t="98891" x="6075363" y="3178175"/>
          <p14:tracePt t="98897" x="5989638" y="3178175"/>
          <p14:tracePt t="98905" x="5895975" y="3178175"/>
          <p14:tracePt t="98912" x="5853113" y="3178175"/>
          <p14:tracePt t="98921" x="5768975" y="3178175"/>
          <p14:tracePt t="98929" x="5743575" y="3178175"/>
          <p14:tracePt t="98937" x="5657850" y="3178175"/>
          <p14:tracePt t="98945" x="5599113" y="3178175"/>
          <p14:tracePt t="98953" x="5530850" y="3178175"/>
          <p14:tracePt t="98961" x="5487988" y="3178175"/>
          <p14:tracePt t="98969" x="5421313" y="3178175"/>
          <p14:tracePt t="98977" x="5360988" y="3186113"/>
          <p14:tracePt t="98985" x="5343525" y="3186113"/>
          <p14:tracePt t="98993" x="5249863" y="3221038"/>
          <p14:tracePt t="99001" x="5199063" y="3238500"/>
          <p14:tracePt t="99009" x="5173663" y="3263900"/>
          <p14:tracePt t="99017" x="5122863" y="3297238"/>
          <p14:tracePt t="99026" x="5097463" y="3297238"/>
          <p14:tracePt t="99033" x="5046663" y="3297238"/>
          <p14:tracePt t="99040" x="5021263" y="3314700"/>
          <p14:tracePt t="99049" x="4962525" y="3314700"/>
          <p14:tracePt t="99057" x="4894263" y="3314700"/>
          <p14:tracePt t="99065" x="4783138" y="3314700"/>
          <p14:tracePt t="99074" x="4587875" y="3330575"/>
          <p14:tracePt t="99081" x="4359275" y="3355975"/>
          <p14:tracePt t="99089" x="4103688" y="3408363"/>
          <p14:tracePt t="99097" x="3873500" y="3449638"/>
          <p14:tracePt t="99105" x="3619500" y="3475038"/>
          <p14:tracePt t="99113" x="3381375" y="3517900"/>
          <p14:tracePt t="99121" x="3211513" y="3543300"/>
          <p14:tracePt t="99186" x="3203575" y="3543300"/>
          <p14:tracePt t="99194" x="3186113" y="3543300"/>
          <p14:tracePt t="99202" x="3143250" y="3543300"/>
          <p14:tracePt t="99210" x="3135313" y="3543300"/>
          <p14:tracePt t="99218" x="3117850" y="3543300"/>
          <p14:tracePt t="99227" x="3084513" y="3535363"/>
          <p14:tracePt t="99273" x="3067050" y="3527425"/>
          <p14:tracePt t="99281" x="3059113" y="3509963"/>
          <p14:tracePt t="99290" x="3041650" y="3467100"/>
          <p14:tracePt t="99297" x="3016250" y="3441700"/>
          <p14:tracePt t="99305" x="2965450" y="3390900"/>
          <p14:tracePt t="99313" x="2930525" y="3365500"/>
          <p14:tracePt t="99321" x="2905125" y="3330575"/>
          <p14:tracePt t="99329" x="2854325" y="3297238"/>
          <p14:tracePt t="99337" x="2828925" y="3289300"/>
          <p14:tracePt t="99346" x="2811463" y="3271838"/>
          <p14:tracePt t="99353" x="2811463" y="3263900"/>
          <p14:tracePt t="99362" x="2786063" y="3238500"/>
          <p14:tracePt t="99377" x="2770188" y="3186113"/>
          <p14:tracePt t="99385" x="2770188" y="3160713"/>
          <p14:tracePt t="99394" x="2752725" y="3109913"/>
          <p14:tracePt t="99402" x="2752725" y="3101975"/>
          <p14:tracePt t="99409" x="2744788" y="3076575"/>
          <p14:tracePt t="99417" x="2744788" y="3051175"/>
          <p14:tracePt t="99425" x="2727325" y="3016250"/>
          <p14:tracePt t="99433" x="2719388" y="3008313"/>
          <p14:tracePt t="99442" x="2701925" y="2982913"/>
          <p14:tracePt t="99449" x="2701925" y="2965450"/>
          <p14:tracePt t="99458" x="2701925" y="2957513"/>
          <p14:tracePt t="99465" x="2693988" y="2940050"/>
          <p14:tracePt t="99481" x="2693988" y="2914650"/>
          <p14:tracePt t="99497" x="2693988" y="2906713"/>
          <p14:tracePt t="99513" x="2693988" y="2889250"/>
          <p14:tracePt t="99746" x="2693988" y="2881313"/>
          <p14:tracePt t="99754" x="2709863" y="2881313"/>
          <p14:tracePt t="99762" x="2752725" y="2897188"/>
          <p14:tracePt t="99769" x="2778125" y="2932113"/>
          <p14:tracePt t="99777" x="2828925" y="2982913"/>
          <p14:tracePt t="99785" x="2871788" y="3008313"/>
          <p14:tracePt t="99794" x="2965450" y="3067050"/>
          <p14:tracePt t="99801" x="3016250" y="3084513"/>
          <p14:tracePt t="99810" x="3074988" y="3101975"/>
          <p14:tracePt t="99817" x="3178175" y="3135313"/>
          <p14:tracePt t="99824" x="3219450" y="3152775"/>
          <p14:tracePt t="99833" x="3287713" y="3152775"/>
          <p14:tracePt t="99841" x="3330575" y="3152775"/>
          <p14:tracePt t="99849" x="3373438" y="3152775"/>
          <p14:tracePt t="99857" x="3441700" y="3152775"/>
          <p14:tracePt t="99865" x="3449638" y="3152775"/>
          <p14:tracePt t="99881" x="3492500" y="3152775"/>
          <p14:tracePt t="100010" x="3500438" y="3152775"/>
          <p14:tracePt t="100018" x="3533775" y="3135313"/>
          <p14:tracePt t="100034" x="3594100" y="3119438"/>
          <p14:tracePt t="100042" x="3611563" y="3119438"/>
          <p14:tracePt t="100049" x="3652838" y="3094038"/>
          <p14:tracePt t="100073" x="3662363" y="3094038"/>
          <p14:tracePt t="100081" x="3670300" y="3094038"/>
          <p14:tracePt t="100089" x="3703638" y="3076575"/>
          <p14:tracePt t="100202" x="3678238" y="3059113"/>
          <p14:tracePt t="100210" x="3611563" y="3051175"/>
          <p14:tracePt t="100218" x="3467100" y="3008313"/>
          <p14:tracePt t="100225" x="3322638" y="2982913"/>
          <p14:tracePt t="100234" x="3203575" y="2965450"/>
          <p14:tracePt t="100243" x="3109913" y="2949575"/>
          <p14:tracePt t="100250" x="2982913" y="2906713"/>
          <p14:tracePt t="100260" x="2973388" y="2906713"/>
          <p14:tracePt t="100265" x="2965450" y="2906713"/>
          <p14:tracePt t="100274" x="2947988" y="2906713"/>
          <p14:tracePt t="100281" x="2940050" y="2906713"/>
          <p14:tracePt t="100305" x="2914650" y="2906713"/>
          <p14:tracePt t="100466" x="2947988" y="2906713"/>
          <p14:tracePt t="100476" x="2973388" y="2906713"/>
          <p14:tracePt t="100483" x="3024188" y="2914650"/>
          <p14:tracePt t="100491" x="3067050" y="2914650"/>
          <p14:tracePt t="100498" x="3135313" y="2932113"/>
          <p14:tracePt t="100506" x="3194050" y="2940050"/>
          <p14:tracePt t="100513" x="3287713" y="2940050"/>
          <p14:tracePt t="100521" x="3313113" y="2940050"/>
          <p14:tracePt t="100529" x="3373438" y="2940050"/>
          <p14:tracePt t="100537" x="3424238" y="2940050"/>
          <p14:tracePt t="100545" x="3449638" y="2940050"/>
          <p14:tracePt t="100553" x="3492500" y="2940050"/>
          <p14:tracePt t="100642" x="3508375" y="2940050"/>
          <p14:tracePt t="100650" x="3517900" y="2940050"/>
          <p14:tracePt t="100659" x="3533775" y="2940050"/>
          <p14:tracePt t="100667" x="3559175" y="2940050"/>
          <p14:tracePt t="100810" x="3568700" y="2940050"/>
          <p14:tracePt t="100842" x="3576638" y="2957513"/>
          <p14:tracePt t="100850" x="3594100" y="2982913"/>
          <p14:tracePt t="100859" x="3602038" y="2990850"/>
          <p14:tracePt t="100867" x="3619500" y="3033713"/>
          <p14:tracePt t="100875" x="3652838" y="3067050"/>
          <p14:tracePt t="100881" x="3662363" y="3094038"/>
          <p14:tracePt t="100891" x="3695700" y="3144838"/>
          <p14:tracePt t="100897" x="3729038" y="3211513"/>
          <p14:tracePt t="100905" x="3746500" y="3279775"/>
          <p14:tracePt t="100913" x="3806825" y="3398838"/>
          <p14:tracePt t="100921" x="3806825" y="3449638"/>
          <p14:tracePt t="100929" x="3806825" y="3535363"/>
          <p14:tracePt t="100937" x="3832225" y="3629025"/>
          <p14:tracePt t="100945" x="3832225" y="3654425"/>
          <p14:tracePt t="100953" x="3840163" y="3662363"/>
          <p14:tracePt t="100969" x="3840163" y="3687763"/>
          <p14:tracePt t="100978" x="3840163" y="3705225"/>
          <p14:tracePt t="100985" x="3865563" y="3713163"/>
          <p14:tracePt t="100994" x="3900488" y="3763963"/>
          <p14:tracePt t="101001" x="3908425" y="3773488"/>
          <p14:tracePt t="101210" x="3933825" y="3773488"/>
          <p14:tracePt t="101218" x="4044950" y="3773488"/>
          <p14:tracePt t="101226" x="4187825" y="3773488"/>
          <p14:tracePt t="101233" x="4273550" y="3773488"/>
          <p14:tracePt t="101241" x="4298950" y="3773488"/>
          <p14:tracePt t="101249" x="4316413" y="3773488"/>
          <p14:tracePt t="101258" x="4367213" y="3773488"/>
          <p14:tracePt t="101265" x="4486275" y="3875088"/>
          <p14:tracePt t="101275" x="4621213" y="4002088"/>
          <p14:tracePt t="101281" x="4749800" y="4087813"/>
          <p14:tracePt t="101290" x="4876800" y="4171950"/>
          <p14:tracePt t="101297" x="5021263" y="4240213"/>
          <p14:tracePt t="101305" x="5173663" y="4300538"/>
          <p14:tracePt t="101313" x="5249863" y="4341813"/>
          <p14:tracePt t="101322" x="5343525" y="4402138"/>
          <p14:tracePt t="101329" x="5360988" y="4410075"/>
          <p14:tracePt t="101337" x="5386388" y="4427538"/>
          <p14:tracePt t="101353" x="5411788" y="4435475"/>
          <p14:tracePt t="101377" x="5411788" y="4452938"/>
          <p14:tracePt t="101385" x="5429250" y="4478338"/>
          <p14:tracePt t="101401" x="5429250" y="4486275"/>
          <p14:tracePt t="101409" x="5429250" y="4513263"/>
          <p14:tracePt t="101417" x="5429250" y="4529138"/>
          <p14:tracePt t="101425" x="5429250" y="4538663"/>
          <p14:tracePt t="101433" x="5429250" y="4564063"/>
          <p14:tracePt t="101441" x="5429250" y="4579938"/>
          <p14:tracePt t="101458" x="5429250" y="4605338"/>
          <p14:tracePt t="101465" x="5429250" y="4614863"/>
          <p14:tracePt t="101474" x="5429250" y="4640263"/>
          <p14:tracePt t="101481" x="5429250" y="4665663"/>
          <p14:tracePt t="101489" x="5421313" y="4699000"/>
          <p14:tracePt t="101497" x="5386388" y="4741863"/>
          <p14:tracePt t="101505" x="5378450" y="4759325"/>
          <p14:tracePt t="101513" x="5360988" y="4802188"/>
          <p14:tracePt t="101521" x="5335588" y="4827588"/>
          <p14:tracePt t="101529" x="5318125" y="4843463"/>
          <p14:tracePt t="101537" x="5310188" y="4852988"/>
          <p14:tracePt t="101545" x="5292725" y="4878388"/>
          <p14:tracePt t="101562" x="5284788" y="4878388"/>
          <p14:tracePt t="101569" x="5267325" y="4894263"/>
          <p14:tracePt t="101577" x="5241925" y="4919663"/>
          <p14:tracePt t="101585" x="5216525" y="4946650"/>
          <p14:tracePt t="101593" x="5165725" y="4979988"/>
          <p14:tracePt t="101601" x="5140325" y="5013325"/>
          <p14:tracePt t="101609" x="5106988" y="5022850"/>
          <p14:tracePt t="101617" x="5097463" y="5038725"/>
          <p14:tracePt t="101633" x="5072063" y="5038725"/>
          <p14:tracePt t="101665" x="5054600" y="5038725"/>
          <p14:tracePt t="101674" x="5046663" y="5038725"/>
          <p14:tracePt t="101681" x="5003800" y="5038725"/>
          <p14:tracePt t="101690" x="4978400" y="5038725"/>
          <p14:tracePt t="101697" x="4935538" y="5038725"/>
          <p14:tracePt t="101706" x="4902200" y="5038725"/>
          <p14:tracePt t="101713" x="4859338" y="5038725"/>
          <p14:tracePt t="101721" x="4818063" y="5038725"/>
          <p14:tracePt t="101729" x="4765675" y="5038725"/>
          <p14:tracePt t="101737" x="4706938" y="5038725"/>
          <p14:tracePt t="101745" x="4681538" y="5038725"/>
          <p14:tracePt t="101753" x="4613275" y="5038725"/>
          <p14:tracePt t="101762" x="4570413" y="5038725"/>
          <p14:tracePt t="101769" x="4519613" y="5038725"/>
          <p14:tracePt t="101778" x="4460875" y="5038725"/>
          <p14:tracePt t="101785" x="4435475" y="5038725"/>
          <p14:tracePt t="101794" x="4384675" y="5038725"/>
          <p14:tracePt t="101801" x="4375150" y="5038725"/>
          <p14:tracePt t="101857" x="4367213" y="5038725"/>
          <p14:tracePt t="101865" x="4341813" y="5038725"/>
          <p14:tracePt t="101875" x="4324350" y="5048250"/>
          <p14:tracePt t="101891" x="4291013" y="5073650"/>
          <p14:tracePt t="101906" x="4273550" y="5091113"/>
          <p14:tracePt t="101914" x="4265613" y="5091113"/>
          <p14:tracePt t="101922" x="4240213" y="5099050"/>
          <p14:tracePt t="101930" x="4222750" y="5116513"/>
          <p14:tracePt t="101937" x="4214813" y="5116513"/>
          <p14:tracePt t="101946" x="4187825" y="5124450"/>
          <p14:tracePt t="101954" x="4154488" y="5157788"/>
          <p14:tracePt t="101962" x="4146550" y="5167313"/>
          <p14:tracePt t="101969" x="4111625" y="5183188"/>
          <p14:tracePt t="101978" x="4086225" y="5208588"/>
          <p14:tracePt t="101985" x="4052888" y="5226050"/>
          <p14:tracePt t="101995" x="4027488" y="5260975"/>
          <p14:tracePt t="102001" x="3959225" y="5311775"/>
          <p14:tracePt t="102009" x="3941763" y="5311775"/>
          <p14:tracePt t="102017" x="3900488" y="5337175"/>
          <p14:tracePt t="102025" x="3832225" y="5387975"/>
          <p14:tracePt t="102033" x="3789363" y="5421313"/>
          <p14:tracePt t="102041" x="3738563" y="5456238"/>
          <p14:tracePt t="102050" x="3703638" y="5472113"/>
          <p14:tracePt t="102058" x="3662363" y="5481638"/>
          <p14:tracePt t="102178" x="3652838" y="5481638"/>
          <p14:tracePt t="102283" x="3636963" y="5481638"/>
          <p14:tracePt t="102307" x="3611563" y="5481638"/>
          <p14:tracePt t="102314" x="3602038" y="5481638"/>
          <p14:tracePt t="102329" x="3586163" y="5481638"/>
          <p14:tracePt t="102337" x="3559175" y="5497513"/>
          <p14:tracePt t="102345" x="3533775" y="5497513"/>
          <p14:tracePt t="102353" x="3508375" y="5514975"/>
          <p14:tracePt t="102361" x="3457575" y="5540375"/>
          <p14:tracePt t="102369" x="3432175" y="5557838"/>
          <p14:tracePt t="102378" x="3398838" y="5575300"/>
          <p14:tracePt t="102385" x="3348038" y="5626100"/>
          <p14:tracePt t="102394" x="3322638" y="5651500"/>
          <p14:tracePt t="102401" x="3270250" y="5684838"/>
          <p14:tracePt t="102411" x="3236913" y="5727700"/>
          <p14:tracePt t="102417" x="3211513" y="5778500"/>
          <p14:tracePt t="102424" x="3160713" y="5846763"/>
          <p14:tracePt t="102433" x="3100388" y="5948363"/>
          <p14:tracePt t="102441" x="3084513" y="5957888"/>
          <p14:tracePt t="102449" x="3033713" y="6042025"/>
          <p14:tracePt t="102458" x="2998788" y="6135688"/>
          <p14:tracePt t="102465" x="2947988" y="6169025"/>
          <p14:tracePt t="102475" x="2914650" y="6237288"/>
          <p14:tracePt t="102481" x="2889250" y="6262688"/>
          <p14:tracePt t="102491" x="2871788" y="6280150"/>
          <p14:tracePt t="102497" x="2871788" y="6288088"/>
          <p14:tracePt t="102506" x="2871788" y="6305550"/>
          <p14:tracePt t="102521" x="2863850" y="6313488"/>
          <p14:tracePt t="102529" x="2863850" y="6323013"/>
          <p14:tracePt t="102545" x="2863850" y="6338888"/>
          <p14:tracePt t="102585" x="2863850" y="6348413"/>
          <p14:tracePt t="102594" x="2863850" y="6365875"/>
          <p14:tracePt t="102617" x="2863850" y="6391275"/>
          <p14:tracePt t="102625" x="2889250" y="6432550"/>
          <p14:tracePt t="102633" x="2897188" y="6432550"/>
          <p14:tracePt t="102641" x="2914650" y="6450013"/>
          <p14:tracePt t="102658" x="2940050" y="6475413"/>
          <p14:tracePt t="102675" x="2947988" y="6475413"/>
          <p14:tracePt t="102691" x="2973388" y="6492875"/>
          <p14:tracePt t="102697" x="2990850" y="6500813"/>
          <p14:tracePt t="102705" x="2998788" y="6500813"/>
          <p14:tracePt t="102721" x="3016250" y="6510338"/>
          <p14:tracePt t="102761" x="3024188" y="6510338"/>
          <p14:tracePt t="102769" x="3049588" y="6543675"/>
          <p14:tracePt t="102778" x="3067050" y="6543675"/>
          <p14:tracePt t="102785" x="3092450" y="6551613"/>
          <p14:tracePt t="102801" x="3100388" y="6551613"/>
          <p14:tracePt t="102833" x="3143250" y="6569075"/>
          <p14:tracePt t="102849" x="3152775" y="6569075"/>
          <p14:tracePt t="102857" x="3168650" y="6569075"/>
          <p14:tracePt t="102865" x="3194050" y="6569075"/>
          <p14:tracePt t="102875" x="3203575" y="6577013"/>
          <p14:tracePt t="102892" x="3228975" y="6577013"/>
          <p14:tracePt t="102897" x="3270250" y="6577013"/>
          <p14:tracePt t="102905" x="3297238" y="6577013"/>
          <p14:tracePt t="102913" x="3322638" y="6577013"/>
          <p14:tracePt t="102921" x="3338513" y="6577013"/>
          <p14:tracePt t="102929" x="3348038" y="6577013"/>
          <p14:tracePt t="102938" x="3363913" y="6577013"/>
          <p14:tracePt t="102953" x="3389313" y="6577013"/>
          <p14:tracePt t="102969" x="3398838" y="6577013"/>
          <p14:tracePt t="103001" x="3406775" y="6577013"/>
          <p14:tracePt t="103009" x="3406775" y="6561138"/>
          <p14:tracePt t="103017" x="3424238" y="6535738"/>
          <p14:tracePt t="103025" x="3424238" y="6526213"/>
          <p14:tracePt t="103034" x="3424238" y="6483350"/>
          <p14:tracePt t="103041" x="3424238" y="6457950"/>
          <p14:tracePt t="103049" x="3424238" y="6407150"/>
          <p14:tracePt t="103058" x="3424238" y="6399213"/>
          <p14:tracePt t="103065" x="3424238" y="6356350"/>
          <p14:tracePt t="103074" x="3406775" y="6330950"/>
          <p14:tracePt t="103081" x="3389313" y="6313488"/>
          <p14:tracePt t="103097" x="3381375" y="6288088"/>
          <p14:tracePt t="103105" x="3363913" y="6280150"/>
          <p14:tracePt t="103113" x="3338513" y="6280150"/>
          <p14:tracePt t="103121" x="3330575" y="6280150"/>
          <p14:tracePt t="103137" x="3313113" y="6280150"/>
          <p14:tracePt t="103145" x="3287713" y="6280150"/>
          <p14:tracePt t="103153" x="3244850" y="6262688"/>
          <p14:tracePt t="103169" x="3194050" y="6262688"/>
          <p14:tracePt t="103177" x="3135313" y="6262688"/>
          <p14:tracePt t="103185" x="3109913" y="6262688"/>
          <p14:tracePt t="103194" x="3041650" y="6262688"/>
          <p14:tracePt t="103201" x="3016250" y="6262688"/>
          <p14:tracePt t="103209" x="2990850" y="6262688"/>
          <p14:tracePt t="103217" x="2965450" y="6262688"/>
          <p14:tracePt t="103225" x="2947988" y="6262688"/>
          <p14:tracePt t="103233" x="2905125" y="6262688"/>
          <p14:tracePt t="103241" x="2897188" y="6262688"/>
          <p14:tracePt t="103258" x="2889250" y="6262688"/>
          <p14:tracePt t="103265" x="2863850" y="6262688"/>
          <p14:tracePt t="103274" x="2846388" y="6262688"/>
          <p14:tracePt t="103281" x="2820988" y="6262688"/>
          <p14:tracePt t="103289" x="2795588" y="6262688"/>
          <p14:tracePt t="103297" x="2778125" y="6262688"/>
          <p14:tracePt t="103305" x="2752725" y="6262688"/>
          <p14:tracePt t="103313" x="2709863" y="6280150"/>
          <p14:tracePt t="103321" x="2693988" y="6280150"/>
          <p14:tracePt t="103329" x="2659063" y="6280150"/>
          <p14:tracePt t="103337" x="2641600" y="6280150"/>
          <p14:tracePt t="103345" x="2633663" y="6297613"/>
          <p14:tracePt t="103369" x="2616200" y="6305550"/>
          <p14:tracePt t="103385" x="2574925" y="6323013"/>
          <p14:tracePt t="103401" x="2565400" y="6348413"/>
          <p14:tracePt t="103417" x="2549525" y="6365875"/>
          <p14:tracePt t="103425" x="2549525" y="6391275"/>
          <p14:tracePt t="103433" x="2540000" y="6399213"/>
          <p14:tracePt t="103441" x="2540000" y="6407150"/>
          <p14:tracePt t="103457" x="2540000" y="6424613"/>
          <p14:tracePt t="103465" x="2540000" y="6450013"/>
          <p14:tracePt t="103473" x="2540000" y="6457950"/>
          <p14:tracePt t="103481" x="2540000" y="6475413"/>
          <p14:tracePt t="103490" x="2540000" y="6483350"/>
          <p14:tracePt t="103497" x="2540000" y="6510338"/>
          <p14:tracePt t="103505" x="2540000" y="6526213"/>
          <p14:tracePt t="103513" x="2540000" y="6535738"/>
          <p14:tracePt t="103521" x="2540000" y="6543675"/>
          <p14:tracePt t="103529" x="2540000" y="6569075"/>
          <p14:tracePt t="103537" x="2540000" y="6586538"/>
          <p14:tracePt t="103545" x="2574925" y="6611938"/>
          <p14:tracePt t="103561" x="2582863" y="6627813"/>
          <p14:tracePt t="103569" x="2608263" y="6654800"/>
          <p14:tracePt t="103594" x="2625725" y="6654800"/>
          <p14:tracePt t="103601" x="2633663" y="6662738"/>
          <p14:tracePt t="103617" x="2641600" y="6680200"/>
          <p14:tracePt t="103625" x="2659063" y="6680200"/>
          <p14:tracePt t="103633" x="2684463" y="6688138"/>
          <p14:tracePt t="103641" x="2693988" y="6688138"/>
          <p14:tracePt t="103649" x="2727325" y="6713538"/>
          <p14:tracePt t="103665" x="2770188" y="6731000"/>
          <p14:tracePt t="103681" x="2786063" y="6731000"/>
          <p14:tracePt t="103691" x="2811463" y="6746875"/>
          <p14:tracePt t="103697" x="2820988" y="6746875"/>
          <p14:tracePt t="103705" x="2828925" y="6746875"/>
          <p14:tracePt t="103745" x="2846388" y="6746875"/>
          <p14:tracePt t="103753" x="2854325" y="6746875"/>
          <p14:tracePt t="103761" x="2897188" y="6756400"/>
          <p14:tracePt t="103769" x="2914650" y="6756400"/>
          <p14:tracePt t="103778" x="2947988" y="6756400"/>
          <p14:tracePt t="103785" x="2998788" y="6772275"/>
          <p14:tracePt t="103794" x="3008313" y="6789738"/>
          <p14:tracePt t="103801" x="3033713" y="6789738"/>
          <p14:tracePt t="103810" x="3049588" y="6789738"/>
          <p14:tracePt t="103817" x="3059113" y="6789738"/>
          <p14:tracePt t="103825" x="3084513" y="6789738"/>
          <p14:tracePt t="103833" x="3117850" y="6781800"/>
          <p14:tracePt t="103841" x="3127375" y="6781800"/>
          <p14:tracePt t="103849" x="3152775" y="6764338"/>
          <p14:tracePt t="103858" x="3178175" y="6764338"/>
          <p14:tracePt t="103865" x="3211513" y="6756400"/>
          <p14:tracePt t="103874" x="3254375" y="6738938"/>
          <p14:tracePt t="103881" x="3270250" y="6721475"/>
          <p14:tracePt t="103892" x="3279775" y="6721475"/>
          <p14:tracePt t="103897" x="3322638" y="6713538"/>
          <p14:tracePt t="103906" x="3330575" y="6713538"/>
          <p14:tracePt t="103913" x="3363913" y="6696075"/>
          <p14:tracePt t="103921" x="3373438" y="6696075"/>
          <p14:tracePt t="103930" x="3398838" y="6688138"/>
          <p14:tracePt t="103937" x="3424238" y="6688138"/>
          <p14:tracePt t="103945" x="3457575" y="6654800"/>
          <p14:tracePt t="103977" x="3467100" y="6645275"/>
          <p14:tracePt t="103994" x="3492500" y="6645275"/>
          <p14:tracePt t="104001" x="3508375" y="6627813"/>
          <p14:tracePt t="104017" x="3533775" y="6586538"/>
          <p14:tracePt t="104025" x="3543300" y="6577013"/>
          <p14:tracePt t="104033" x="3576638" y="6561138"/>
          <p14:tracePt t="104041" x="3586163" y="6551613"/>
          <p14:tracePt t="104058" x="3611563" y="6526213"/>
          <p14:tracePt t="104090" x="3644900" y="6492875"/>
          <p14:tracePt t="104097" x="3644900" y="6467475"/>
          <p14:tracePt t="104106" x="3644900" y="6450013"/>
          <p14:tracePt t="104113" x="3644900" y="6442075"/>
          <p14:tracePt t="104129" x="3644900" y="6399213"/>
          <p14:tracePt t="104145" x="3636963" y="6373813"/>
          <p14:tracePt t="104153" x="3602038" y="6323013"/>
          <p14:tracePt t="104161" x="3559175" y="6297613"/>
          <p14:tracePt t="104169" x="3508375" y="6262688"/>
          <p14:tracePt t="104178" x="3482975" y="6229350"/>
          <p14:tracePt t="104185" x="3432175" y="6194425"/>
          <p14:tracePt t="104194" x="3389313" y="6194425"/>
          <p14:tracePt t="104201" x="3338513" y="6186488"/>
          <p14:tracePt t="104210" x="3287713" y="6135688"/>
          <p14:tracePt t="104217" x="3244850" y="6135688"/>
          <p14:tracePt t="104225" x="3203575" y="6118225"/>
          <p14:tracePt t="104233" x="3152775" y="6102350"/>
          <p14:tracePt t="104241" x="3092450" y="6102350"/>
          <p14:tracePt t="104249" x="3024188" y="6067425"/>
          <p14:tracePt t="104258" x="2990850" y="6067425"/>
          <p14:tracePt t="104265" x="2930525" y="6067425"/>
          <p14:tracePt t="104274" x="2905125" y="6067425"/>
          <p14:tracePt t="104281" x="2879725" y="6067425"/>
          <p14:tracePt t="104291" x="2846388" y="6067425"/>
          <p14:tracePt t="104297" x="2803525" y="6067425"/>
          <p14:tracePt t="104305" x="2795588" y="6067425"/>
          <p14:tracePt t="104313" x="2760663" y="6076950"/>
          <p14:tracePt t="104321" x="2735263" y="6076950"/>
          <p14:tracePt t="104329" x="2727325" y="6084888"/>
          <p14:tracePt t="104337" x="2709863" y="6102350"/>
          <p14:tracePt t="104345" x="2633663" y="6143625"/>
          <p14:tracePt t="104353" x="2633663" y="6161088"/>
          <p14:tracePt t="104362" x="2625725" y="6169025"/>
          <p14:tracePt t="104369" x="2590800" y="6211888"/>
          <p14:tracePt t="104377" x="2582863" y="6221413"/>
          <p14:tracePt t="104385" x="2565400" y="6254750"/>
          <p14:tracePt t="104394" x="2540000" y="6297613"/>
          <p14:tracePt t="104401" x="2524125" y="6313488"/>
          <p14:tracePt t="104409" x="2497138" y="6338888"/>
          <p14:tracePt t="104417" x="2489200" y="6348413"/>
          <p14:tracePt t="104425" x="2471738" y="6365875"/>
          <p14:tracePt t="104433" x="2463800" y="6373813"/>
          <p14:tracePt t="104441" x="2463800" y="6391275"/>
          <p14:tracePt t="104449" x="2446338" y="6416675"/>
          <p14:tracePt t="104465" x="2446338" y="6424613"/>
          <p14:tracePt t="104474" x="2446338" y="6450013"/>
          <p14:tracePt t="104481" x="2446338" y="6467475"/>
          <p14:tracePt t="104491" x="2446338" y="6475413"/>
          <p14:tracePt t="104497" x="2446338" y="6483350"/>
          <p14:tracePt t="104505" x="2446338" y="6510338"/>
          <p14:tracePt t="104513" x="2446338" y="6526213"/>
          <p14:tracePt t="104521" x="2446338" y="6535738"/>
          <p14:tracePt t="104529" x="2446338" y="6551613"/>
          <p14:tracePt t="104537" x="2455863" y="6594475"/>
          <p14:tracePt t="104545" x="2463800" y="6602413"/>
          <p14:tracePt t="104553" x="2481263" y="6611938"/>
          <p14:tracePt t="104561" x="2489200" y="6645275"/>
          <p14:tracePt t="104569" x="2506663" y="6654800"/>
          <p14:tracePt t="104585" x="2514600" y="6654800"/>
          <p14:tracePt t="104594" x="2524125" y="6654800"/>
          <p14:tracePt t="104601" x="2540000" y="6654800"/>
          <p14:tracePt t="104609" x="2582863" y="6670675"/>
          <p14:tracePt t="104617" x="2590800" y="6670675"/>
          <p14:tracePt t="104625" x="2633663" y="6680200"/>
          <p14:tracePt t="104633" x="2676525" y="6680200"/>
          <p14:tracePt t="104641" x="2709863" y="6680200"/>
          <p14:tracePt t="104649" x="2752725" y="6696075"/>
          <p14:tracePt t="104657" x="2778125" y="6696075"/>
          <p14:tracePt t="104665" x="2795588" y="6696075"/>
          <p14:tracePt t="104674" x="2820988" y="6696075"/>
          <p14:tracePt t="104681" x="2846388" y="6696075"/>
          <p14:tracePt t="104691" x="2871788" y="6696075"/>
          <p14:tracePt t="104705" x="2940050" y="6713538"/>
          <p14:tracePt t="104722" x="2947988" y="6721475"/>
          <p14:tracePt t="104729" x="2973388" y="6721475"/>
          <p14:tracePt t="104737" x="3024188" y="6721475"/>
          <p14:tracePt t="104745" x="3067050" y="6721475"/>
          <p14:tracePt t="104753" x="3092450" y="6721475"/>
          <p14:tracePt t="104761" x="3100388" y="6721475"/>
          <p14:tracePt t="104769" x="3135313" y="6721475"/>
          <p14:tracePt t="104778" x="3143250" y="6713538"/>
          <p14:tracePt t="104785" x="3152775" y="6713538"/>
          <p14:tracePt t="104794" x="3168650" y="6696075"/>
          <p14:tracePt t="104801" x="3211513" y="6696075"/>
          <p14:tracePt t="104809" x="3219450" y="6688138"/>
          <p14:tracePt t="104817" x="3228975" y="6670675"/>
          <p14:tracePt t="104825" x="3244850" y="6662738"/>
          <p14:tracePt t="106162" x="3254375" y="6662738"/>
          <p14:tracePt t="106170" x="3330575" y="6696075"/>
          <p14:tracePt t="106178" x="3457575" y="6713538"/>
          <p14:tracePt t="106185" x="3551238" y="6756400"/>
          <p14:tracePt t="106194" x="3619500" y="6772275"/>
          <p14:tracePt t="106201" x="3627438" y="6781800"/>
          <p14:tracePt t="106217" x="3627438" y="6807200"/>
          <p14:tracePt t="106241" x="3627438" y="6824663"/>
          <p14:tracePt t="106458" x="3611563" y="6832600"/>
          <p14:tracePt t="106482" x="3670300" y="6789738"/>
          <p14:tracePt t="106491" x="3781425" y="6662738"/>
          <p14:tracePt t="106497" x="3873500" y="6602413"/>
          <p14:tracePt t="106505" x="3941763" y="6586538"/>
          <p14:tracePt t="106513" x="4010025" y="6569075"/>
          <p14:tracePt t="106521" x="4078288" y="6535738"/>
          <p14:tracePt t="106529" x="4162425" y="6535738"/>
          <p14:tracePt t="106537" x="4214813" y="6518275"/>
          <p14:tracePt t="106545" x="4256088" y="6518275"/>
          <p14:tracePt t="106553" x="4324350" y="6483350"/>
          <p14:tracePt t="106561" x="4400550" y="6450013"/>
          <p14:tracePt t="106569" x="4460875" y="6432550"/>
          <p14:tracePt t="106577" x="4554538" y="6416675"/>
          <p14:tracePt t="106585" x="4706938" y="6348413"/>
          <p14:tracePt t="106593" x="4826000" y="6330950"/>
          <p14:tracePt t="106601" x="4978400" y="6288088"/>
          <p14:tracePt t="106609" x="5072063" y="6246813"/>
          <p14:tracePt t="106617" x="5249863" y="6178550"/>
          <p14:tracePt t="106625" x="5360988" y="6178550"/>
          <p14:tracePt t="106633" x="5513388" y="6118225"/>
          <p14:tracePt t="106641" x="5657850" y="6092825"/>
          <p14:tracePt t="106649" x="5811838" y="6076950"/>
          <p14:tracePt t="106656" x="5989638" y="6008688"/>
          <p14:tracePt t="106665" x="6083300" y="5991225"/>
          <p14:tracePt t="106673" x="6202363" y="5922963"/>
          <p14:tracePt t="106681" x="6270625" y="5922963"/>
          <p14:tracePt t="106689" x="6329363" y="5905500"/>
          <p14:tracePt t="106697" x="6364288" y="5905500"/>
          <p14:tracePt t="106705" x="6405563" y="5905500"/>
          <p14:tracePt t="106713" x="6465888" y="5905500"/>
          <p14:tracePt t="106721" x="6550025" y="5905500"/>
          <p14:tracePt t="106729" x="6618288" y="5905500"/>
          <p14:tracePt t="106737" x="6745288" y="5905500"/>
          <p14:tracePt t="106745" x="6838950" y="5905500"/>
          <p14:tracePt t="106753" x="6881813" y="5905500"/>
          <p14:tracePt t="106761" x="6924675" y="5905500"/>
          <p14:tracePt t="106769" x="6958013" y="5915025"/>
          <p14:tracePt t="106777" x="6983413" y="5915025"/>
          <p14:tracePt t="106785" x="6992938" y="5922963"/>
          <p14:tracePt t="106801" x="7008813" y="5922963"/>
          <p14:tracePt t="106809" x="7034213" y="5940425"/>
          <p14:tracePt t="106817" x="7043738" y="5940425"/>
          <p14:tracePt t="106825" x="7069138" y="5965825"/>
          <p14:tracePt t="106833" x="7102475" y="5999163"/>
          <p14:tracePt t="106841" x="7137400" y="6024563"/>
          <p14:tracePt t="106849" x="7178675" y="6076950"/>
          <p14:tracePt t="106857" x="7229475" y="6127750"/>
          <p14:tracePt t="106865" x="7264400" y="6153150"/>
          <p14:tracePt t="106873" x="7315200" y="6229350"/>
          <p14:tracePt t="106890" x="7323138" y="6237288"/>
          <p14:tracePt t="106970" x="7323138" y="6254750"/>
          <p14:tracePt t="106979" x="7323138" y="6280150"/>
          <p14:tracePt t="106986" x="7323138" y="6288088"/>
          <p14:tracePt t="106994" x="7323138" y="6297613"/>
          <p14:tracePt t="107001" x="7340600" y="6313488"/>
          <p14:tracePt t="107010" x="7340600" y="6338888"/>
          <p14:tracePt t="107017" x="7366000" y="6365875"/>
          <p14:tracePt t="107025" x="7366000" y="6381750"/>
          <p14:tracePt t="107033" x="7383463" y="6424613"/>
          <p14:tracePt t="107041" x="7391400" y="6432550"/>
          <p14:tracePt t="107049" x="7442200" y="6518275"/>
          <p14:tracePt t="107058" x="7477125" y="6561138"/>
          <p14:tracePt t="107065" x="7570788" y="6654800"/>
          <p14:tracePt t="107075" x="7637463" y="6713538"/>
          <p14:tracePt t="107081" x="7740650" y="6772275"/>
          <p14:tracePt t="107091" x="7791450" y="6789738"/>
          <p14:tracePt t="107097" x="7816850" y="6789738"/>
          <p14:tracePt t="107106" x="7824788" y="6799263"/>
          <p14:tracePt t="107234" x="7842250" y="6781800"/>
          <p14:tracePt t="107242" x="7842250" y="6764338"/>
          <p14:tracePt t="107250" x="7832725" y="6731000"/>
          <p14:tracePt t="107259" x="7824788" y="6696075"/>
          <p14:tracePt t="107266" x="7791450" y="6670675"/>
          <p14:tracePt t="107283" x="7773988" y="6637338"/>
          <p14:tracePt t="107293" x="7731125" y="6586538"/>
          <p14:tracePt t="107307" x="7715250" y="6561138"/>
          <p14:tracePt t="107315" x="7680325" y="6526213"/>
          <p14:tracePt t="107323" x="7629525" y="6457950"/>
          <p14:tracePt t="107331" x="7621588" y="6450013"/>
          <p14:tracePt t="107338" x="7604125" y="6407150"/>
          <p14:tracePt t="107346" x="7586663" y="6381750"/>
          <p14:tracePt t="107369" x="7578725" y="6365875"/>
          <p14:tracePt t="107498" x="7596188" y="6365875"/>
          <p14:tracePt t="107507" x="7604125" y="6365875"/>
          <p14:tracePt t="107515" x="7621588" y="6365875"/>
          <p14:tracePt t="107546" x="7629525" y="6365875"/>
          <p14:tracePt t="107554" x="7654925" y="6373813"/>
          <p14:tracePt t="107561" x="7697788" y="6373813"/>
          <p14:tracePt t="107569" x="7766050" y="6373813"/>
          <p14:tracePt t="107577" x="7807325" y="6373813"/>
          <p14:tracePt t="107585" x="7859713" y="6373813"/>
          <p14:tracePt t="107594" x="7900988" y="6391275"/>
          <p14:tracePt t="107601" x="7918450" y="6399213"/>
          <p14:tracePt t="107626" x="7926388" y="6399213"/>
          <p14:tracePt t="107633" x="7935913" y="6399213"/>
          <p14:tracePt t="107834" x="7951788" y="6399213"/>
          <p14:tracePt t="107858" x="7951788" y="6381750"/>
          <p14:tracePt t="107865" x="7951788" y="6330950"/>
          <p14:tracePt t="107873" x="7951788" y="6246813"/>
          <p14:tracePt t="107881" x="7951788" y="6229350"/>
          <p14:tracePt t="108066" x="7951788" y="6186488"/>
          <p14:tracePt t="108082" x="7951788" y="6178550"/>
          <p14:tracePt t="108105" x="7935913" y="6135688"/>
          <p14:tracePt t="108113" x="7918450" y="6127750"/>
          <p14:tracePt t="108121" x="7875588" y="6092825"/>
          <p14:tracePt t="108129" x="7850188" y="6092825"/>
          <p14:tracePt t="108137" x="7842250" y="6084888"/>
          <p14:tracePt t="108145" x="7799388" y="6059488"/>
          <p14:tracePt t="108157" x="7781925" y="6059488"/>
          <p14:tracePt t="108210" x="7773988" y="6042025"/>
          <p14:tracePt t="108225" x="7756525" y="6016625"/>
          <p14:tracePt t="108234" x="7697788" y="6016625"/>
          <p14:tracePt t="108241" x="7629525" y="5983288"/>
          <p14:tracePt t="108250" x="7535863" y="5983288"/>
          <p14:tracePt t="108258" x="7451725" y="5965825"/>
          <p14:tracePt t="108265" x="7383463" y="5965825"/>
          <p14:tracePt t="108275" x="7297738" y="5965825"/>
          <p14:tracePt t="108281" x="7272338" y="5965825"/>
          <p14:tracePt t="108291" x="7246938" y="5965825"/>
          <p14:tracePt t="108338" x="7221538" y="5965825"/>
          <p14:tracePt t="108346" x="7153275" y="5965825"/>
          <p14:tracePt t="108354" x="7085013" y="5991225"/>
          <p14:tracePt t="108362" x="7000875" y="5991225"/>
          <p14:tracePt t="108370" x="6907213" y="5991225"/>
          <p14:tracePt t="108378" x="6788150" y="6008688"/>
          <p14:tracePt t="108385" x="6762750" y="6008688"/>
          <p14:tracePt t="108499" x="6737350" y="6008688"/>
          <p14:tracePt t="108515" x="6711950" y="6008688"/>
          <p14:tracePt t="108522" x="6694488" y="6008688"/>
          <p14:tracePt t="108529" x="6669088" y="6008688"/>
          <p14:tracePt t="108537" x="6661150" y="6008688"/>
          <p14:tracePt t="108545" x="6653213" y="6008688"/>
          <p14:tracePt t="108553" x="6618288" y="6024563"/>
          <p14:tracePt t="108561" x="6592888" y="6024563"/>
          <p14:tracePt t="108569" x="6567488" y="6024563"/>
          <p14:tracePt t="108577" x="6508750" y="6024563"/>
          <p14:tracePt t="108585" x="6415088" y="6059488"/>
          <p14:tracePt t="108593" x="6346825" y="6076950"/>
          <p14:tracePt t="108601" x="6261100" y="6076950"/>
          <p14:tracePt t="108609" x="6253163" y="6084888"/>
          <p14:tracePt t="108617" x="6235700" y="6102350"/>
          <p14:tracePt t="108625" x="6227763" y="6102350"/>
          <p14:tracePt t="108819" x="6245225" y="6102350"/>
          <p14:tracePt t="108826" x="6270625" y="6092825"/>
          <p14:tracePt t="108833" x="6303963" y="6076950"/>
          <p14:tracePt t="108841" x="6303963" y="6067425"/>
          <p14:tracePt t="108865" x="6296025" y="6049963"/>
          <p14:tracePt t="108873" x="6286500" y="6042025"/>
          <p14:tracePt t="108881" x="6245225" y="6042025"/>
          <p14:tracePt t="108890" x="6202363" y="6042025"/>
          <p14:tracePt t="108897" x="6116638" y="6042025"/>
          <p14:tracePt t="108906" x="6049963" y="6042025"/>
          <p14:tracePt t="108913" x="6007100" y="6024563"/>
          <p14:tracePt t="108921" x="5938838" y="6008688"/>
          <p14:tracePt t="108929" x="5930900" y="5999163"/>
          <p14:tracePt t="108953" x="5895975" y="5983288"/>
          <p14:tracePt t="108961" x="5888038" y="5973763"/>
          <p14:tracePt t="108969" x="5862638" y="5932488"/>
          <p14:tracePt t="108977" x="5845175" y="5864225"/>
          <p14:tracePt t="108985" x="5768975" y="5788025"/>
          <p14:tracePt t="108993" x="5726113" y="5694363"/>
          <p14:tracePt t="109001" x="5675313" y="5641975"/>
          <p14:tracePt t="109009" x="5667375" y="5634038"/>
          <p14:tracePt t="109017" x="5607050" y="5565775"/>
          <p14:tracePt t="109026" x="5556250" y="5524500"/>
          <p14:tracePt t="109033" x="5522913" y="5489575"/>
          <p14:tracePt t="109041" x="5480050" y="5456238"/>
          <p14:tracePt t="109049" x="5446713" y="5430838"/>
          <p14:tracePt t="109056" x="5437188" y="5413375"/>
          <p14:tracePt t="109340" x="5411788" y="5405438"/>
          <p14:tracePt t="109348" x="5394325" y="5387975"/>
          <p14:tracePt t="109361" x="5386388" y="5387975"/>
          <p14:tracePt t="109369" x="5327650" y="5362575"/>
          <p14:tracePt t="109377" x="5310188" y="5362575"/>
          <p14:tracePt t="109385" x="5173663" y="5327650"/>
          <p14:tracePt t="109393" x="5064125" y="5327650"/>
          <p14:tracePt t="109401" x="4970463" y="5311775"/>
          <p14:tracePt t="109409" x="4818063" y="5243513"/>
          <p14:tracePt t="109416" x="4775200" y="5243513"/>
          <p14:tracePt t="109425" x="4724400" y="5208588"/>
          <p14:tracePt t="109433" x="4673600" y="5175250"/>
          <p14:tracePt t="109449" x="4646613" y="5175250"/>
          <p14:tracePt t="109457" x="4621213" y="5167313"/>
          <p14:tracePt t="109489" x="4605338" y="5167313"/>
          <p14:tracePt t="110194" x="4579938" y="5167313"/>
          <p14:tracePt t="110202" x="4570413" y="5167313"/>
          <p14:tracePt t="110217" x="4562475" y="5167313"/>
          <p14:tracePt t="110225" x="4519613" y="5167313"/>
          <p14:tracePt t="110233" x="4503738" y="5167313"/>
          <p14:tracePt t="110241" x="4476750" y="5167313"/>
          <p14:tracePt t="110249" x="4435475" y="5200650"/>
          <p14:tracePt t="110257" x="4400550" y="5218113"/>
          <p14:tracePt t="110265" x="4332288" y="5268913"/>
          <p14:tracePt t="110273" x="4298950" y="5302250"/>
          <p14:tracePt t="110281" x="4256088" y="5311775"/>
          <p14:tracePt t="110289" x="4240213" y="5327650"/>
          <p14:tracePt t="110297" x="4230688" y="5337175"/>
          <p14:tracePt t="110313" x="4222750" y="5353050"/>
          <p14:tracePt t="110490" x="4205288" y="5362575"/>
          <p14:tracePt t="110498" x="4205288" y="5370513"/>
          <p14:tracePt t="110507" x="4205288" y="5387975"/>
          <p14:tracePt t="110513" x="4197350" y="5395913"/>
          <p14:tracePt t="110537" x="4197350" y="5438775"/>
          <p14:tracePt t="110553" x="4197350" y="5464175"/>
          <p14:tracePt t="110561" x="4197350" y="5481638"/>
          <p14:tracePt t="110569" x="4197350" y="5507038"/>
          <p14:tracePt t="110577" x="4197350" y="5514975"/>
          <p14:tracePt t="110585" x="4197350" y="5532438"/>
          <p14:tracePt t="110665" x="4197350" y="5540375"/>
          <p14:tracePt t="110673" x="4214813" y="5549900"/>
          <p14:tracePt t="110689" x="4222750" y="5565775"/>
          <p14:tracePt t="110697" x="4230688" y="5575300"/>
          <p14:tracePt t="110713" x="4248150" y="5591175"/>
          <p14:tracePt t="110721" x="4256088" y="5591175"/>
          <p14:tracePt t="110745" x="4273550" y="5591175"/>
          <p14:tracePt t="110793" x="4281488" y="5591175"/>
          <p14:tracePt t="110801" x="4306888" y="5591175"/>
          <p14:tracePt t="110809" x="4324350" y="5591175"/>
          <p14:tracePt t="110817" x="4332288" y="5591175"/>
          <p14:tracePt t="110825" x="4341813" y="5600700"/>
          <p14:tracePt t="110833" x="4367213" y="5600700"/>
          <p14:tracePt t="110841" x="4400550" y="5600700"/>
          <p14:tracePt t="110849" x="4410075" y="5600700"/>
          <p14:tracePt t="110857" x="4435475" y="5600700"/>
          <p14:tracePt t="110865" x="4460875" y="5600700"/>
          <p14:tracePt t="110873" x="4476750" y="5616575"/>
          <p14:tracePt t="110881" x="4503738" y="5616575"/>
          <p14:tracePt t="110891" x="4545013" y="5641975"/>
          <p14:tracePt t="110906" x="4579938" y="5641975"/>
          <p14:tracePt t="110913" x="4587875" y="5641975"/>
          <p14:tracePt t="110921" x="4595813" y="5641975"/>
          <p14:tracePt t="110937" x="4613275" y="5641975"/>
          <p14:tracePt t="110945" x="4638675" y="5641975"/>
          <p14:tracePt t="110961" x="4646613" y="5641975"/>
          <p14:tracePt t="110969" x="4664075" y="5641975"/>
          <p14:tracePt t="110977" x="4673600" y="5641975"/>
          <p14:tracePt t="110985" x="4714875" y="5641975"/>
          <p14:tracePt t="111001" x="4740275" y="5641975"/>
          <p14:tracePt t="111009" x="4757738" y="5641975"/>
          <p14:tracePt t="111017" x="4783138" y="5641975"/>
          <p14:tracePt t="111025" x="4826000" y="5659438"/>
          <p14:tracePt t="111033" x="4868863" y="5659438"/>
          <p14:tracePt t="111041" x="4935538" y="5676900"/>
          <p14:tracePt t="111049" x="4945063" y="5676900"/>
          <p14:tracePt t="111057" x="4962525" y="5676900"/>
          <p14:tracePt t="111065" x="5013325" y="5676900"/>
          <p14:tracePt t="111072" x="5029200" y="5676900"/>
          <p14:tracePt t="111081" x="5072063" y="5676900"/>
          <p14:tracePt t="111089" x="5132388" y="5676900"/>
          <p14:tracePt t="111097" x="5157788" y="5676900"/>
          <p14:tracePt t="111106" x="5173663" y="5676900"/>
          <p14:tracePt t="111299" x="5165725" y="5659438"/>
          <p14:tracePt t="111310" x="5157788" y="5651500"/>
          <p14:tracePt t="111329" x="5157788" y="5634038"/>
          <p14:tracePt t="111369" x="5173663" y="5634038"/>
          <p14:tracePt t="111385" x="5199063" y="5634038"/>
          <p14:tracePt t="111393" x="5208588" y="5634038"/>
          <p14:tracePt t="111401" x="5224463" y="5634038"/>
          <p14:tracePt t="111409" x="5233988" y="5634038"/>
          <p14:tracePt t="111417" x="5259388" y="5634038"/>
          <p14:tracePt t="111425" x="5276850" y="5634038"/>
          <p14:tracePt t="111433" x="5284788" y="5634038"/>
          <p14:tracePt t="111457" x="5292725" y="5634038"/>
          <p14:tracePt t="111522" x="5318125" y="5634038"/>
          <p14:tracePt t="111602" x="5353050" y="5634038"/>
          <p14:tracePt t="111609" x="5360988" y="5634038"/>
          <p14:tracePt t="111618" x="5386388" y="5634038"/>
          <p14:tracePt t="111634" x="5394325" y="5634038"/>
          <p14:tracePt t="111657" x="5411788" y="5634038"/>
          <p14:tracePt t="111713" x="5421313" y="5626100"/>
          <p14:tracePt t="111778" x="5462588" y="5626100"/>
          <p14:tracePt t="111786" x="5487988" y="5626100"/>
          <p14:tracePt t="111795" x="5538788" y="5626100"/>
          <p14:tracePt t="111801" x="5548313" y="5626100"/>
          <p14:tracePt t="111809" x="5565775" y="5626100"/>
          <p14:tracePt t="111817" x="5599113" y="5626100"/>
          <p14:tracePt t="111826" x="5632450" y="5626100"/>
          <p14:tracePt t="111832" x="5675313" y="5626100"/>
          <p14:tracePt t="111841" x="5735638" y="5626100"/>
          <p14:tracePt t="111849" x="5819775" y="5626100"/>
          <p14:tracePt t="111857" x="5845175" y="5626100"/>
          <p14:tracePt t="111865" x="5895975" y="5626100"/>
          <p14:tracePt t="111872" x="5938838" y="5626100"/>
          <p14:tracePt t="111881" x="5964238" y="5626100"/>
          <p14:tracePt t="113897" x="5981700" y="5600700"/>
          <p14:tracePt t="113905" x="5981700" y="5583238"/>
          <p14:tracePt t="113921" x="5981700" y="5575300"/>
          <p14:tracePt t="113929" x="5981700" y="5532438"/>
          <p14:tracePt t="113937" x="5981700" y="5514975"/>
          <p14:tracePt t="113945" x="5981700" y="5481638"/>
          <p14:tracePt t="113953" x="5981700" y="5464175"/>
          <p14:tracePt t="113969" x="5981700" y="5456238"/>
          <p14:tracePt t="113977" x="5981700" y="5438775"/>
          <p14:tracePt t="114001" x="5981700" y="5413375"/>
          <p14:tracePt t="114009" x="5981700" y="5405438"/>
          <p14:tracePt t="114057" x="5964238" y="5362575"/>
          <p14:tracePt t="114065" x="5964238" y="5337175"/>
          <p14:tracePt t="114072" x="5964238" y="5311775"/>
          <p14:tracePt t="114081" x="5964238" y="5276850"/>
          <p14:tracePt t="114089" x="5964238" y="5268913"/>
          <p14:tracePt t="114097" x="5946775" y="5243513"/>
          <p14:tracePt t="114113" x="5946775" y="5218113"/>
          <p14:tracePt t="114121" x="5921375" y="5167313"/>
          <p14:tracePt t="114129" x="5921375" y="5141913"/>
          <p14:tracePt t="114137" x="5905500" y="5106988"/>
          <p14:tracePt t="114145" x="5888038" y="5064125"/>
          <p14:tracePt t="114153" x="5888038" y="5038725"/>
          <p14:tracePt t="114161" x="5870575" y="4987925"/>
          <p14:tracePt t="114169" x="5837238" y="4946650"/>
          <p14:tracePt t="114185" x="5837238" y="4911725"/>
          <p14:tracePt t="114193" x="5827713" y="4868863"/>
          <p14:tracePt t="114201" x="5811838" y="4818063"/>
          <p14:tracePt t="114210" x="5811838" y="4775200"/>
          <p14:tracePt t="114217" x="5794375" y="4708525"/>
          <p14:tracePt t="114225" x="5794375" y="4683125"/>
          <p14:tracePt t="114241" x="5761038" y="4640263"/>
          <p14:tracePt t="114257" x="5743575" y="4589463"/>
          <p14:tracePt t="114265" x="5735638" y="4564063"/>
          <p14:tracePt t="114273" x="5718175" y="4513263"/>
          <p14:tracePt t="114281" x="5683250" y="4486275"/>
          <p14:tracePt t="114289" x="5667375" y="4435475"/>
          <p14:tracePt t="114297" x="5657850" y="4427538"/>
          <p14:tracePt t="114306" x="5641975" y="4402138"/>
          <p14:tracePt t="114313" x="5632450" y="4368800"/>
          <p14:tracePt t="114321" x="5616575" y="4359275"/>
          <p14:tracePt t="114345" x="5607050" y="4341813"/>
          <p14:tracePt t="114353" x="5591175" y="4341813"/>
          <p14:tracePt t="114361" x="5581650" y="4333875"/>
          <p14:tracePt t="114377" x="5573713" y="4333875"/>
          <p14:tracePt t="114385" x="5538788" y="4308475"/>
          <p14:tracePt t="114401" x="5530850" y="4291013"/>
          <p14:tracePt t="114417" x="5487988" y="4283075"/>
          <p14:tracePt t="114425" x="5480050" y="4283075"/>
          <p14:tracePt t="114433" x="5462588" y="4265613"/>
          <p14:tracePt t="114449" x="5421313" y="4265613"/>
          <p14:tracePt t="114457" x="5394325" y="4240213"/>
          <p14:tracePt t="114472" x="5360988" y="4224338"/>
          <p14:tracePt t="114481" x="5353050" y="4224338"/>
          <p14:tracePt t="114489" x="5343525" y="4224338"/>
          <p14:tracePt t="114497" x="5302250" y="4206875"/>
          <p14:tracePt t="114506" x="5284788" y="4206875"/>
          <p14:tracePt t="114513" x="5276850" y="4206875"/>
          <p14:tracePt t="114521" x="5259388" y="4206875"/>
          <p14:tracePt t="114675" x="5233988" y="4206875"/>
          <p14:tracePt t="114707" x="5224463" y="4206875"/>
          <p14:tracePt t="114761" x="5216525" y="4206875"/>
          <p14:tracePt t="114769" x="5199063" y="4214813"/>
          <p14:tracePt t="114793" x="5199063" y="4224338"/>
          <p14:tracePt t="115050" x="5199063" y="4249738"/>
          <p14:tracePt t="115058" x="5199063" y="4275138"/>
          <p14:tracePt t="115073" x="5199063" y="4291013"/>
          <p14:tracePt t="115089" x="5208588" y="4316413"/>
          <p14:tracePt t="115106" x="5216525" y="4325938"/>
          <p14:tracePt t="115113" x="5241925" y="4341813"/>
          <p14:tracePt t="115122" x="5259388" y="4368800"/>
          <p14:tracePt t="115129" x="5292725" y="4402138"/>
          <p14:tracePt t="115137" x="5335588" y="4452938"/>
          <p14:tracePt t="115153" x="5368925" y="4478338"/>
          <p14:tracePt t="115161" x="5437188" y="4554538"/>
          <p14:tracePt t="115169" x="5454650" y="4564063"/>
          <p14:tracePt t="115177" x="5480050" y="4589463"/>
          <p14:tracePt t="115185" x="5487988" y="4605338"/>
          <p14:tracePt t="115194" x="5505450" y="4614863"/>
          <p14:tracePt t="115201" x="5513388" y="4630738"/>
          <p14:tracePt t="115210" x="5530850" y="4630738"/>
          <p14:tracePt t="115217" x="5573713" y="4657725"/>
          <p14:tracePt t="115226" x="5581650" y="4665663"/>
          <p14:tracePt t="115233" x="5607050" y="4683125"/>
          <p14:tracePt t="115249" x="5657850" y="4699000"/>
          <p14:tracePt t="115289" x="5667375" y="4699000"/>
          <p14:tracePt t="115297" x="5675313" y="4708525"/>
          <p14:tracePt t="115306" x="5692775" y="4733925"/>
          <p14:tracePt t="115466" x="5700713" y="4733925"/>
          <p14:tracePt t="115475" x="5718175" y="4749800"/>
          <p14:tracePt t="115505" x="5718175" y="4775200"/>
          <p14:tracePt t="115537" x="5718175" y="4784725"/>
          <p14:tracePt t="115553" x="5726113" y="4792663"/>
          <p14:tracePt t="115585" x="5726113" y="4810125"/>
          <p14:tracePt t="116922" x="5743575" y="4835525"/>
          <p14:tracePt t="116929" x="5751513" y="4843463"/>
          <p14:tracePt t="116945" x="5751513" y="4860925"/>
          <p14:tracePt t="116953" x="5768975" y="4886325"/>
          <p14:tracePt t="116961" x="5794375" y="4919663"/>
          <p14:tracePt t="116969" x="5811838" y="4929188"/>
          <p14:tracePt t="116977" x="5811838" y="4937125"/>
          <p14:tracePt t="116985" x="5819775" y="4972050"/>
          <p14:tracePt t="116993" x="5819775" y="4997450"/>
          <p14:tracePt t="117001" x="5837238" y="5005388"/>
          <p14:tracePt t="117009" x="5845175" y="5022850"/>
          <p14:tracePt t="117065" x="5862638" y="5030788"/>
          <p14:tracePt t="117322" x="5853113" y="5030788"/>
          <p14:tracePt t="117329" x="5845175" y="5030788"/>
          <p14:tracePt t="117337" x="5827713" y="5030788"/>
          <p14:tracePt t="117345" x="5802313" y="5030788"/>
          <p14:tracePt t="117354" x="5794375" y="5013325"/>
          <p14:tracePt t="117362" x="5751513" y="4987925"/>
          <p14:tracePt t="117369" x="5743575" y="4987925"/>
          <p14:tracePt t="117377" x="5708650" y="4972050"/>
          <p14:tracePt t="117401" x="5700713" y="4972050"/>
          <p14:tracePt t="117409" x="5692775" y="4962525"/>
          <p14:tracePt t="117425" x="5675313" y="4962525"/>
          <p14:tracePt t="117441" x="5667375" y="4946650"/>
          <p14:tracePt t="118402" x="5683250" y="4946650"/>
          <p14:tracePt t="118409" x="5708650" y="4946650"/>
          <p14:tracePt t="118424" x="5718175" y="4954588"/>
          <p14:tracePt t="118433" x="5735638" y="4962525"/>
          <p14:tracePt t="118441" x="5743575" y="4979988"/>
          <p14:tracePt t="118449" x="5768975" y="5005388"/>
          <p14:tracePt t="118457" x="5802313" y="5022850"/>
          <p14:tracePt t="118465" x="5827713" y="5030788"/>
          <p14:tracePt t="118473" x="5862638" y="5064125"/>
          <p14:tracePt t="118537" x="5870575" y="5064125"/>
          <p14:tracePt t="118714" x="5888038" y="5056188"/>
          <p14:tracePt t="118724" x="5930900" y="5048250"/>
          <p14:tracePt t="118730" x="5938838" y="5048250"/>
          <p14:tracePt t="118737" x="5964238" y="5022850"/>
          <p14:tracePt t="118745" x="5964238" y="4987925"/>
          <p14:tracePt t="118793" x="5964238" y="4997450"/>
          <p14:tracePt t="118882" x="5964238" y="5005388"/>
          <p14:tracePt t="118890" x="5938838" y="5038725"/>
          <p14:tracePt t="118905" x="5921375" y="5048250"/>
          <p14:tracePt t="118913" x="5895975" y="5073650"/>
          <p14:tracePt t="118921" x="5862638" y="5106988"/>
          <p14:tracePt t="118929" x="5853113" y="5116513"/>
          <p14:tracePt t="118937" x="5845175" y="5132388"/>
          <p14:tracePt t="118953" x="5802313" y="5141913"/>
          <p14:tracePt t="118961" x="5786438" y="5141913"/>
          <p14:tracePt t="118969" x="5776913" y="5157788"/>
          <p14:tracePt t="118977" x="5718175" y="5183188"/>
          <p14:tracePt t="118985" x="5700713" y="5192713"/>
          <p14:tracePt t="119001" x="5675313" y="5192713"/>
          <p14:tracePt t="119008" x="5667375" y="5208588"/>
          <p14:tracePt t="119017" x="5657850" y="5208588"/>
          <p14:tracePt t="119025" x="5641975" y="5218113"/>
          <p14:tracePt t="119033" x="5616575" y="5218113"/>
          <p14:tracePt t="119041" x="5607050" y="5218113"/>
          <p14:tracePt t="119049" x="5581650" y="5218113"/>
          <p14:tracePt t="119065" x="5565775" y="5235575"/>
          <p14:tracePt t="119072" x="5538788" y="5243513"/>
          <p14:tracePt t="119097" x="5530850" y="5243513"/>
          <p14:tracePt t="119522" x="5530850" y="5260975"/>
          <p14:tracePt t="119922" x="5530850" y="5268913"/>
          <p14:tracePt t="119929" x="5522913" y="5311775"/>
          <p14:tracePt t="119937" x="5513388" y="5319713"/>
          <p14:tracePt t="119945" x="5497513" y="5362575"/>
          <p14:tracePt t="119953" x="5472113" y="5395913"/>
          <p14:tracePt t="119961" x="5437188" y="5446713"/>
          <p14:tracePt t="119969" x="5386388" y="5489575"/>
          <p14:tracePt t="119977" x="5378450" y="5507038"/>
          <p14:tracePt t="119985" x="5353050" y="5514975"/>
          <p14:tracePt t="119993" x="5318125" y="5549900"/>
          <p14:tracePt t="120001" x="5292725" y="5565775"/>
          <p14:tracePt t="120016" x="5276850" y="5575300"/>
          <p14:tracePt t="120032" x="5249863" y="5591175"/>
          <p14:tracePt t="120041" x="5241925" y="5600700"/>
          <p14:tracePt t="120057" x="5199063" y="5600700"/>
          <p14:tracePt t="120065" x="5191125" y="5608638"/>
          <p14:tracePt t="120072" x="5173663" y="5608638"/>
          <p14:tracePt t="120081" x="5132388" y="5608638"/>
          <p14:tracePt t="120097" x="5106988" y="5626100"/>
          <p14:tracePt t="120105" x="5097463" y="5626100"/>
          <p14:tracePt t="120113" x="5072063" y="5626100"/>
          <p14:tracePt t="120121" x="5054600" y="5626100"/>
          <p14:tracePt t="120129" x="5003800" y="5626100"/>
          <p14:tracePt t="120137" x="4970463" y="5626100"/>
          <p14:tracePt t="120145" x="4927600" y="5626100"/>
          <p14:tracePt t="120153" x="4884738" y="5626100"/>
          <p14:tracePt t="120161" x="4818063" y="5626100"/>
          <p14:tracePt t="120169" x="4757738" y="5626100"/>
          <p14:tracePt t="120177" x="4689475" y="5626100"/>
          <p14:tracePt t="120185" x="4646613" y="5626100"/>
          <p14:tracePt t="120193" x="4605338" y="5626100"/>
          <p14:tracePt t="120201" x="4570413" y="5626100"/>
          <p14:tracePt t="120208" x="4529138" y="5626100"/>
          <p14:tracePt t="120217" x="4503738" y="5626100"/>
          <p14:tracePt t="120225" x="4451350" y="5626100"/>
          <p14:tracePt t="120233" x="4443413" y="5626100"/>
          <p14:tracePt t="120241" x="4400550" y="5608638"/>
          <p14:tracePt t="120321" x="4375150" y="5591175"/>
          <p14:tracePt t="120329" x="4359275" y="5591175"/>
          <p14:tracePt t="120338" x="4349750" y="5583238"/>
          <p14:tracePt t="120385" x="4349750" y="5557838"/>
          <p14:tracePt t="120401" x="4349750" y="5524500"/>
          <p14:tracePt t="120409" x="4349750" y="5514975"/>
          <p14:tracePt t="120417" x="4349750" y="5489575"/>
          <p14:tracePt t="120426" x="4367213" y="5472113"/>
          <p14:tracePt t="120434" x="4375150" y="5464175"/>
          <p14:tracePt t="120449" x="4392613" y="5456238"/>
          <p14:tracePt t="120465" x="4400550" y="5413375"/>
          <p14:tracePt t="120473" x="4418013" y="5380038"/>
          <p14:tracePt t="120497" x="4418013" y="5353050"/>
          <p14:tracePt t="120506" x="4418013" y="5345113"/>
          <p14:tracePt t="120513" x="4418013" y="5327650"/>
          <p14:tracePt t="120522" x="4418013" y="5319713"/>
          <p14:tracePt t="120561" x="4418013" y="5302250"/>
          <p14:tracePt t="120569" x="4375150" y="5302250"/>
          <p14:tracePt t="120577" x="4324350" y="5302250"/>
          <p14:tracePt t="120585" x="4298950" y="5311775"/>
          <p14:tracePt t="120592" x="4291013" y="5311775"/>
          <p14:tracePt t="120601" x="4256088" y="5337175"/>
          <p14:tracePt t="120608" x="4248150" y="5353050"/>
          <p14:tracePt t="120649" x="4248150" y="5362575"/>
          <p14:tracePt t="120657" x="4248150" y="5387975"/>
          <p14:tracePt t="120665" x="4248150" y="5405438"/>
          <p14:tracePt t="120673" x="4248150" y="5413375"/>
          <p14:tracePt t="120681" x="4265613" y="5456238"/>
          <p14:tracePt t="120697" x="4281488" y="5464175"/>
          <p14:tracePt t="120705" x="4306888" y="5481638"/>
          <p14:tracePt t="120713" x="4316413" y="5489575"/>
          <p14:tracePt t="120729" x="4332288" y="5489575"/>
          <p14:tracePt t="120738" x="4359275" y="5489575"/>
          <p14:tracePt t="120745" x="4384675" y="5507038"/>
          <p14:tracePt t="120761" x="4400550" y="5507038"/>
          <p14:tracePt t="120769" x="4435475" y="5507038"/>
          <p14:tracePt t="120777" x="4503738" y="5507038"/>
          <p14:tracePt t="120785" x="4529138" y="5507038"/>
          <p14:tracePt t="120793" x="4570413" y="5507038"/>
          <p14:tracePt t="120801" x="4621213" y="5507038"/>
          <p14:tracePt t="120809" x="4681538" y="5507038"/>
          <p14:tracePt t="120817" x="4699000" y="5507038"/>
          <p14:tracePt t="120825" x="4724400" y="5507038"/>
          <p14:tracePt t="120833" x="4732338" y="5507038"/>
          <p14:tracePt t="120841" x="4740275" y="5507038"/>
          <p14:tracePt t="120857" x="4757738" y="5507038"/>
          <p14:tracePt t="120864" x="4783138" y="5507038"/>
          <p14:tracePt t="120873" x="4791075" y="5507038"/>
          <p14:tracePt t="120889" x="4818063" y="5489575"/>
          <p14:tracePt t="120897" x="4833938" y="5481638"/>
          <p14:tracePt t="120929" x="4843463" y="5481638"/>
          <p14:tracePt t="121003" x="4851400" y="5481638"/>
          <p14:tracePt t="121028" x="4868863" y="5481638"/>
          <p14:tracePt t="121050" x="4876800" y="5481638"/>
          <p14:tracePt t="121065" x="4902200" y="5481638"/>
          <p14:tracePt t="121162" x="4919663" y="5481638"/>
          <p14:tracePt t="121394" x="4927600" y="5464175"/>
          <p14:tracePt t="121402" x="4927600" y="5430838"/>
          <p14:tracePt t="121409" x="4927600" y="5395913"/>
          <p14:tracePt t="121417" x="4927600" y="5311775"/>
          <p14:tracePt t="121425" x="4919663" y="5226050"/>
          <p14:tracePt t="121433" x="4876800" y="5124450"/>
          <p14:tracePt t="121441" x="4859338" y="5030788"/>
          <p14:tracePt t="121449" x="4859338" y="4972050"/>
          <p14:tracePt t="121457" x="4808538" y="4903788"/>
          <p14:tracePt t="121465" x="4791075" y="4852988"/>
          <p14:tracePt t="121473" x="4775200" y="4792663"/>
          <p14:tracePt t="121481" x="4724400" y="4716463"/>
          <p14:tracePt t="121489" x="4706938" y="4683125"/>
          <p14:tracePt t="121497" x="4673600" y="4614863"/>
          <p14:tracePt t="121505" x="4646613" y="4589463"/>
          <p14:tracePt t="121513" x="4613275" y="4538663"/>
          <p14:tracePt t="121522" x="4579938" y="4470400"/>
          <p14:tracePt t="121529" x="4562475" y="4445000"/>
          <p14:tracePt t="121537" x="4545013" y="4376738"/>
          <p14:tracePt t="121545" x="4494213" y="4308475"/>
          <p14:tracePt t="121553" x="4460875" y="4232275"/>
          <p14:tracePt t="121561" x="4400550" y="4138613"/>
          <p14:tracePt t="121569" x="4341813" y="4037013"/>
          <p14:tracePt t="121576" x="4230688" y="3908425"/>
          <p14:tracePt t="121585" x="4146550" y="3806825"/>
          <p14:tracePt t="121592" x="4095750" y="3730625"/>
          <p14:tracePt t="121601" x="4078288" y="3679825"/>
          <p14:tracePt t="121609" x="4060825" y="3636963"/>
          <p14:tracePt t="121617" x="4044950" y="3611563"/>
          <p14:tracePt t="121625" x="4017963" y="3578225"/>
          <p14:tracePt t="121633" x="4002088" y="3492500"/>
          <p14:tracePt t="121641" x="3984625" y="3459163"/>
          <p14:tracePt t="121649" x="3951288" y="3390900"/>
          <p14:tracePt t="121657" x="3890963" y="3297238"/>
          <p14:tracePt t="121665" x="3840163" y="3246438"/>
          <p14:tracePt t="121673" x="3763963" y="3144838"/>
          <p14:tracePt t="121681" x="3627438" y="3033713"/>
          <p14:tracePt t="121689" x="3525838" y="2957513"/>
          <p14:tracePt t="121697" x="3500438" y="2922588"/>
          <p14:tracePt t="121705" x="3467100" y="2889250"/>
          <p14:tracePt t="121713" x="3457575" y="2881313"/>
          <p14:tracePt t="121962" x="3500438" y="2881313"/>
          <p14:tracePt t="121970" x="3586163" y="2881313"/>
          <p14:tracePt t="121978" x="3687763" y="2932113"/>
          <p14:tracePt t="121985" x="3865563" y="2974975"/>
          <p14:tracePt t="121993" x="4035425" y="3016250"/>
          <p14:tracePt t="122001" x="4240213" y="3041650"/>
          <p14:tracePt t="122009" x="4494213" y="3041650"/>
          <p14:tracePt t="122017" x="4749800" y="3041650"/>
          <p14:tracePt t="122025" x="5029200" y="3041650"/>
          <p14:tracePt t="122033" x="5335588" y="3041650"/>
          <p14:tracePt t="122041" x="5683250" y="3041650"/>
          <p14:tracePt t="122049" x="6142038" y="3041650"/>
          <p14:tracePt t="122057" x="6610350" y="3041650"/>
          <p14:tracePt t="122065" x="7127875" y="3041650"/>
          <p14:tracePt t="122073" x="7485063" y="3041650"/>
          <p14:tracePt t="122081" x="7943850" y="3041650"/>
          <p14:tracePt t="122089" x="8258175" y="3041650"/>
          <p14:tracePt t="122097" x="8539163" y="3041650"/>
          <p14:tracePt t="122104" x="8759825" y="3041650"/>
          <p14:tracePt t="122113" x="8929688" y="3041650"/>
          <p14:tracePt t="122122" x="9107488" y="3025775"/>
          <p14:tracePt t="122129" x="9226550" y="3008313"/>
          <p14:tracePt t="122138" x="9337675" y="3008313"/>
          <p14:tracePt t="122145" x="9405938" y="2990850"/>
          <p14:tracePt t="122153" x="9464675" y="2990850"/>
          <p14:tracePt t="122161" x="9482138" y="2982913"/>
          <p14:tracePt t="122250" x="9523413" y="2982913"/>
          <p14:tracePt t="122258" x="9583738" y="2990850"/>
          <p14:tracePt t="122266" x="9652000" y="2990850"/>
          <p14:tracePt t="122274" x="9736138" y="3025775"/>
          <p14:tracePt t="122281" x="9890125" y="3067050"/>
          <p14:tracePt t="122289" x="10034588" y="3084513"/>
          <p14:tracePt t="122297" x="10204450" y="3084513"/>
          <p14:tracePt t="122305" x="10356850" y="3127375"/>
          <p14:tracePt t="122313" x="10526713" y="3127375"/>
          <p14:tracePt t="122322" x="10671175" y="3127375"/>
          <p14:tracePt t="122329" x="10782300" y="3127375"/>
          <p14:tracePt t="122339" x="10977563" y="3127375"/>
          <p14:tracePt t="122345" x="11180763" y="3152775"/>
          <p14:tracePt t="122354" x="11410950" y="3152775"/>
          <p14:tracePt t="122361" x="11631613" y="3152775"/>
          <p14:tracePt t="122369" x="11776075" y="3152775"/>
          <p14:tracePt t="122377" x="11971338" y="3152775"/>
          <p14:tracePt t="122385" x="12065000" y="3152775"/>
          <p14:tracePt t="122393" x="12174538" y="3152775"/>
        </p14:tracePtLst>
      </p14:laserTraceLst>
    </p:ext>
  </p:extLs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Vliv vlastností organismu a jeho ekologie</a:t>
            </a:r>
          </a:p>
        </p:txBody>
      </p:sp>
      <p:sp>
        <p:nvSpPr>
          <p:cNvPr id="893956" name="Rectangle 4"/>
          <p:cNvSpPr>
            <a:spLocks noGrp="1" noChangeArrowheads="1"/>
          </p:cNvSpPr>
          <p:nvPr>
            <p:ph idx="1"/>
          </p:nvPr>
        </p:nvSpPr>
        <p:spPr>
          <a:xfrm>
            <a:off x="1828801" y="838201"/>
            <a:ext cx="8583613" cy="5072205"/>
          </a:xfrm>
        </p:spPr>
        <p:txBody>
          <a:bodyPr/>
          <a:lstStyle/>
          <a:p>
            <a:pPr eaLnBrk="1" hangingPunct="1">
              <a:defRPr/>
            </a:pPr>
            <a:r>
              <a:rPr lang="cs-CZ" b="1" u="sng" dirty="0">
                <a:solidFill>
                  <a:srgbClr val="FFFF00"/>
                </a:solidFill>
              </a:rPr>
              <a:t>Vlastnosti organismu</a:t>
            </a:r>
          </a:p>
          <a:p>
            <a:pPr lvl="1" eaLnBrk="1" hangingPunct="1">
              <a:defRPr/>
            </a:pPr>
            <a:r>
              <a:rPr lang="cs-CZ" dirty="0"/>
              <a:t>u bezobratlých rozdíl mezi měkkými a tvrdými tělními pokryvy</a:t>
            </a:r>
          </a:p>
          <a:p>
            <a:pPr lvl="1" eaLnBrk="1" hangingPunct="1">
              <a:defRPr/>
            </a:pPr>
            <a:r>
              <a:rPr lang="cs-CZ" dirty="0" err="1"/>
              <a:t>tracheata</a:t>
            </a:r>
            <a:r>
              <a:rPr lang="cs-CZ" dirty="0"/>
              <a:t> mohou být exponovány při dýchání </a:t>
            </a:r>
            <a:r>
              <a:rPr lang="cs-CZ" dirty="0" err="1"/>
              <a:t>volatilním</a:t>
            </a:r>
            <a:r>
              <a:rPr lang="cs-CZ" dirty="0"/>
              <a:t> polutantům</a:t>
            </a:r>
          </a:p>
          <a:p>
            <a:pPr lvl="1" eaLnBrk="1" hangingPunct="1">
              <a:defRPr/>
            </a:pPr>
            <a:r>
              <a:rPr lang="cs-CZ" dirty="0"/>
              <a:t>délka života </a:t>
            </a:r>
            <a:r>
              <a:rPr lang="cs-CZ" dirty="0" err="1"/>
              <a:t>vs</a:t>
            </a:r>
            <a:r>
              <a:rPr lang="cs-CZ" dirty="0"/>
              <a:t> časový osud kontaminantu</a:t>
            </a:r>
          </a:p>
          <a:p>
            <a:pPr lvl="1" eaLnBrk="1" hangingPunct="1">
              <a:defRPr/>
            </a:pPr>
            <a:r>
              <a:rPr lang="cs-CZ" dirty="0"/>
              <a:t>metabolismus (</a:t>
            </a:r>
            <a:r>
              <a:rPr lang="cs-CZ" dirty="0" err="1"/>
              <a:t>toxokinetika</a:t>
            </a:r>
            <a:r>
              <a:rPr lang="cs-CZ" dirty="0"/>
              <a:t>)</a:t>
            </a:r>
          </a:p>
          <a:p>
            <a:pPr eaLnBrk="1" hangingPunct="1">
              <a:defRPr/>
            </a:pPr>
            <a:r>
              <a:rPr lang="cs-CZ" b="1" u="sng" dirty="0">
                <a:solidFill>
                  <a:srgbClr val="FFFF00"/>
                </a:solidFill>
              </a:rPr>
              <a:t>Ekologie organismu</a:t>
            </a:r>
            <a:r>
              <a:rPr lang="cs-CZ" dirty="0">
                <a:solidFill>
                  <a:srgbClr val="FFFF00"/>
                </a:solidFill>
              </a:rPr>
              <a:t>:</a:t>
            </a:r>
            <a:r>
              <a:rPr lang="cs-CZ" dirty="0"/>
              <a:t> </a:t>
            </a:r>
          </a:p>
          <a:p>
            <a:pPr lvl="1" eaLnBrk="1" hangingPunct="1">
              <a:defRPr/>
            </a:pPr>
            <a:r>
              <a:rPr lang="cs-CZ" dirty="0"/>
              <a:t>distribuce kontaminantu je heterogenní </a:t>
            </a:r>
            <a:r>
              <a:rPr lang="cs-CZ" dirty="0">
                <a:sym typeface="Wingdings" pitchFamily="2" charset="2"/>
              </a:rPr>
              <a:t></a:t>
            </a:r>
            <a:r>
              <a:rPr lang="en-US" dirty="0">
                <a:sym typeface="Wingdings" pitchFamily="2" charset="2"/>
              </a:rPr>
              <a:t> </a:t>
            </a:r>
            <a:r>
              <a:rPr lang="cs-CZ" dirty="0"/>
              <a:t>organismy, které jsou toho schopné</a:t>
            </a:r>
            <a:r>
              <a:rPr lang="en-US" dirty="0"/>
              <a:t>,</a:t>
            </a:r>
            <a:r>
              <a:rPr lang="cs-CZ" dirty="0"/>
              <a:t> mohou uniknout</a:t>
            </a:r>
          </a:p>
          <a:p>
            <a:pPr lvl="1" eaLnBrk="1" hangingPunct="1">
              <a:defRPr/>
            </a:pPr>
            <a:r>
              <a:rPr lang="cs-CZ" dirty="0"/>
              <a:t>potravní preference a chování při hledání potravy</a:t>
            </a:r>
            <a:r>
              <a:rPr lang="en-US" dirty="0"/>
              <a:t> </a:t>
            </a:r>
            <a:r>
              <a:rPr lang="cs-CZ" dirty="0"/>
              <a:t>(žížaly </a:t>
            </a:r>
            <a:r>
              <a:rPr lang="cs-CZ" dirty="0" err="1"/>
              <a:t>endogeické</a:t>
            </a:r>
            <a:r>
              <a:rPr lang="cs-CZ" dirty="0"/>
              <a:t> </a:t>
            </a:r>
            <a:r>
              <a:rPr lang="cs-CZ" dirty="0" err="1"/>
              <a:t>vs</a:t>
            </a:r>
            <a:r>
              <a:rPr lang="cs-CZ" dirty="0"/>
              <a:t> epigeické; žížaly </a:t>
            </a:r>
            <a:r>
              <a:rPr lang="cs-CZ" dirty="0" err="1"/>
              <a:t>vs</a:t>
            </a:r>
            <a:r>
              <a:rPr lang="cs-CZ" dirty="0"/>
              <a:t> hlístice </a:t>
            </a:r>
            <a:r>
              <a:rPr lang="cs-CZ" dirty="0" err="1"/>
              <a:t>vs</a:t>
            </a:r>
            <a:r>
              <a:rPr lang="cs-CZ" dirty="0"/>
              <a:t> </a:t>
            </a:r>
            <a:r>
              <a:rPr lang="cs-CZ" dirty="0" err="1"/>
              <a:t>chvostoskoci</a:t>
            </a:r>
            <a:r>
              <a:rPr lang="cs-CZ" dirty="0"/>
              <a:t>)</a:t>
            </a:r>
          </a:p>
          <a:p>
            <a:pPr lvl="1" eaLnBrk="1" hangingPunct="1">
              <a:defRPr/>
            </a:pPr>
            <a:r>
              <a:rPr lang="cs-CZ" dirty="0"/>
              <a:t>chování - žížaly preferují vlhké prostředí a v suchu se stahují do nižší, čistší vrstvy půdy</a:t>
            </a:r>
          </a:p>
        </p:txBody>
      </p:sp>
    </p:spTree>
    <p:extLst>
      <p:ext uri="{BB962C8B-B14F-4D97-AF65-F5344CB8AC3E}">
        <p14:creationId xmlns:p14="http://schemas.microsoft.com/office/powerpoint/2010/main" val="104849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03"/>
    </mc:Choice>
    <mc:Fallback xmlns="">
      <p:transition spd="slow" advTm="55203"/>
    </mc:Fallback>
  </mc:AlternateContent>
  <p:extLst>
    <p:ext uri="{3A86A75C-4F4B-4683-9AE1-C65F6400EC91}">
      <p14:laserTraceLst xmlns:p14="http://schemas.microsoft.com/office/powerpoint/2010/main">
        <p14:tracePtLst>
          <p14:tracePt t="1605" x="11996738" y="2881313"/>
          <p14:tracePt t="1613" x="11903075" y="2881313"/>
          <p14:tracePt t="1620" x="11818938" y="2863850"/>
          <p14:tracePt t="1628" x="11750675" y="2846388"/>
          <p14:tracePt t="1636" x="11657013" y="2846388"/>
          <p14:tracePt t="1644" x="11614150" y="2813050"/>
          <p14:tracePt t="1652" x="11571288" y="2813050"/>
          <p14:tracePt t="1757" x="11555413" y="2813050"/>
          <p14:tracePt t="1773" x="11545888" y="2813050"/>
          <p14:tracePt t="1782" x="11530013" y="2805113"/>
          <p14:tracePt t="1957" x="11503025" y="2813050"/>
          <p14:tracePt t="1965" x="11436350" y="2846388"/>
          <p14:tracePt t="1973" x="11307763" y="2949575"/>
          <p14:tracePt t="1981" x="11180763" y="3033713"/>
          <p14:tracePt t="1989" x="11061700" y="3059113"/>
          <p14:tracePt t="1997" x="11010900" y="3059113"/>
          <p14:tracePt t="2005" x="11002963" y="3059113"/>
          <p14:tracePt t="2013" x="10960100" y="3059113"/>
          <p14:tracePt t="2021" x="10952163" y="3059113"/>
          <p14:tracePt t="2029" x="10934700" y="3025775"/>
          <p14:tracePt t="2037" x="10934700" y="3008313"/>
          <p14:tracePt t="2253" x="10952163" y="3008313"/>
          <p14:tracePt t="2262" x="11018838" y="2990850"/>
          <p14:tracePt t="2269" x="11036300" y="2949575"/>
          <p14:tracePt t="2277" x="11036300" y="2940050"/>
          <p14:tracePt t="2284" x="11036300" y="2914650"/>
          <p14:tracePt t="2501" x="11044238" y="2897188"/>
          <p14:tracePt t="2710" x="11087100" y="2906713"/>
          <p14:tracePt t="2797" x="11096625" y="2914650"/>
          <p14:tracePt t="2805" x="11112500" y="2932113"/>
          <p14:tracePt t="2829" x="11122025" y="2940050"/>
          <p14:tracePt t="2845" x="11122025" y="2949575"/>
          <p14:tracePt t="2853" x="11137900" y="2965450"/>
          <p14:tracePt t="2957" x="11147425" y="2974975"/>
          <p14:tracePt t="2965" x="11147425" y="3000375"/>
          <p14:tracePt t="3101" x="11147425" y="3025775"/>
          <p14:tracePt t="3109" x="11163300" y="3041650"/>
          <p14:tracePt t="3229" x="11163300" y="3033713"/>
          <p14:tracePt t="3237" x="11163300" y="3025775"/>
          <p14:tracePt t="3244" x="11163300" y="2982913"/>
          <p14:tracePt t="3253" x="11163300" y="2940050"/>
          <p14:tracePt t="3261" x="11180763" y="2855913"/>
          <p14:tracePt t="3269" x="11180763" y="2736850"/>
          <p14:tracePt t="3278" x="11180763" y="2651125"/>
          <p14:tracePt t="3285" x="11198225" y="2557463"/>
          <p14:tracePt t="3294" x="11198225" y="2387600"/>
          <p14:tracePt t="3301" x="11241088" y="2260600"/>
          <p14:tracePt t="3309" x="11256963" y="2141538"/>
          <p14:tracePt t="3317" x="11274425" y="2055813"/>
          <p14:tracePt t="3324" x="11274425" y="1963738"/>
          <p14:tracePt t="3333" x="11291888" y="1903413"/>
          <p14:tracePt t="3341" x="11291888" y="1835150"/>
          <p14:tracePt t="3349" x="11291888" y="1809750"/>
          <p14:tracePt t="3357" x="11291888" y="1766888"/>
          <p14:tracePt t="3364" x="11291888" y="1751013"/>
          <p14:tracePt t="3373" x="11291888" y="1741488"/>
          <p14:tracePt t="3380" x="11291888" y="1716088"/>
          <p14:tracePt t="3502" x="11291888" y="1766888"/>
          <p14:tracePt t="3511" x="11291888" y="1878013"/>
          <p14:tracePt t="3517" x="11291888" y="1989138"/>
          <p14:tracePt t="3525" x="11291888" y="2159000"/>
          <p14:tracePt t="3532" x="11291888" y="2303463"/>
          <p14:tracePt t="3541" x="11291888" y="2447925"/>
          <p14:tracePt t="3549" x="11291888" y="2566988"/>
          <p14:tracePt t="3557" x="11291888" y="2651125"/>
          <p14:tracePt t="3565" x="11291888" y="2711450"/>
          <p14:tracePt t="3573" x="11291888" y="2762250"/>
          <p14:tracePt t="3581" x="11291888" y="2820988"/>
          <p14:tracePt t="3589" x="11291888" y="2889250"/>
          <p14:tracePt t="3597" x="11291888" y="2949575"/>
          <p14:tracePt t="3605" x="11291888" y="2990850"/>
          <p14:tracePt t="3613" x="11291888" y="3059113"/>
          <p14:tracePt t="3621" x="11291888" y="3119438"/>
          <p14:tracePt t="3628" x="11291888" y="3152775"/>
          <p14:tracePt t="3637" x="11291888" y="3211513"/>
          <p14:tracePt t="3644" x="11291888" y="3254375"/>
          <p14:tracePt t="3653" x="11291888" y="3305175"/>
          <p14:tracePt t="3660" x="11291888" y="3348038"/>
          <p14:tracePt t="3669" x="11291888" y="3373438"/>
          <p14:tracePt t="3767" x="11291888" y="3424238"/>
          <p14:tracePt t="3774" x="11307763" y="3467100"/>
          <p14:tracePt t="3790" x="11317288" y="3484563"/>
          <p14:tracePt t="3806" x="11317288" y="3492500"/>
          <p14:tracePt t="9045" x="11317288" y="3502025"/>
          <p14:tracePt t="9149" x="11299825" y="3502025"/>
          <p14:tracePt t="9166" x="11291888" y="3492500"/>
          <p14:tracePt t="9173" x="11282363" y="3492500"/>
          <p14:tracePt t="9181" x="11266488" y="3492500"/>
          <p14:tracePt t="9189" x="11241088" y="3492500"/>
          <p14:tracePt t="9196" x="11215688" y="3492500"/>
          <p14:tracePt t="9205" x="11172825" y="3492500"/>
          <p14:tracePt t="9213" x="11122025" y="3492500"/>
          <p14:tracePt t="9220" x="11079163" y="3492500"/>
          <p14:tracePt t="9229" x="10985500" y="3535363"/>
          <p14:tracePt t="9236" x="10891838" y="3552825"/>
          <p14:tracePt t="9244" x="10747375" y="3594100"/>
          <p14:tracePt t="9252" x="10645775" y="3654425"/>
          <p14:tracePt t="9261" x="10628313" y="3697288"/>
          <p14:tracePt t="9453" x="10653713" y="3730625"/>
          <p14:tracePt t="9461" x="10663238" y="3738563"/>
          <p14:tracePt t="9469" x="10704513" y="3756025"/>
          <p14:tracePt t="9484" x="10721975" y="3756025"/>
          <p14:tracePt t="9493" x="10729913" y="3756025"/>
          <p14:tracePt t="9501" x="10756900" y="3756025"/>
          <p14:tracePt t="9510" x="10764838" y="3756025"/>
          <p14:tracePt t="9517" x="10782300" y="3756025"/>
          <p14:tracePt t="9686" x="10790238" y="3756025"/>
          <p14:tracePt t="9774" x="10807700" y="3756025"/>
          <p14:tracePt t="9837" x="10790238" y="3773488"/>
          <p14:tracePt t="9845" x="10772775" y="3773488"/>
          <p14:tracePt t="9853" x="10729913" y="3773488"/>
          <p14:tracePt t="9862" x="10671175" y="3773488"/>
          <p14:tracePt t="9869" x="10602913" y="3773488"/>
          <p14:tracePt t="9878" x="10518775" y="3773488"/>
          <p14:tracePt t="9886" x="10382250" y="3773488"/>
          <p14:tracePt t="9895" x="10263188" y="3773488"/>
          <p14:tracePt t="9901" x="10118725" y="3773488"/>
          <p14:tracePt t="9910" x="10009188" y="3773488"/>
          <p14:tracePt t="9917" x="9864725" y="3773488"/>
          <p14:tracePt t="9925" x="9694863" y="3773488"/>
          <p14:tracePt t="9933" x="9523413" y="3773488"/>
          <p14:tracePt t="9941" x="9380538" y="3773488"/>
          <p14:tracePt t="9949" x="9236075" y="3773488"/>
          <p14:tracePt t="9957" x="9091613" y="3756025"/>
          <p14:tracePt t="9965" x="8972550" y="3756025"/>
          <p14:tracePt t="9973" x="8886825" y="3756025"/>
          <p14:tracePt t="9981" x="8767763" y="3756025"/>
          <p14:tracePt t="9989" x="8683625" y="3756025"/>
          <p14:tracePt t="9997" x="8640763" y="3756025"/>
          <p14:tracePt t="10005" x="8589963" y="3756025"/>
          <p14:tracePt t="10013" x="8564563" y="3756025"/>
          <p14:tracePt t="10270" x="8539163" y="3730625"/>
          <p14:tracePt t="10292" x="8521700" y="3730625"/>
          <p14:tracePt t="10300" x="8513763" y="3713163"/>
          <p14:tracePt t="10357" x="8488363" y="3687763"/>
          <p14:tracePt t="10365" x="8470900" y="3671888"/>
          <p14:tracePt t="10381" x="8462963" y="3662363"/>
          <p14:tracePt t="10389" x="8435975" y="3646488"/>
          <p14:tracePt t="10404" x="8402638" y="3619500"/>
          <p14:tracePt t="10413" x="8394700" y="3603625"/>
          <p14:tracePt t="10421" x="8377238" y="3603625"/>
          <p14:tracePt t="10429" x="8334375" y="3578225"/>
          <p14:tracePt t="10437" x="8308975" y="3552825"/>
          <p14:tracePt t="10445" x="8275638" y="3517900"/>
          <p14:tracePt t="10452" x="8266113" y="3492500"/>
          <p14:tracePt t="10460" x="8207375" y="3416300"/>
          <p14:tracePt t="10469" x="8199438" y="3390900"/>
          <p14:tracePt t="10476" x="8181975" y="3365500"/>
          <p14:tracePt t="10485" x="8131175" y="3314700"/>
          <p14:tracePt t="10493" x="8121650" y="3297238"/>
          <p14:tracePt t="10501" x="8105775" y="3221038"/>
          <p14:tracePt t="10510" x="8070850" y="3195638"/>
          <p14:tracePt t="10517" x="8045450" y="3160713"/>
          <p14:tracePt t="10525" x="7994650" y="3119438"/>
          <p14:tracePt t="10533" x="7969250" y="3084513"/>
          <p14:tracePt t="10541" x="7935913" y="3051175"/>
          <p14:tracePt t="10549" x="7910513" y="3041650"/>
          <p14:tracePt t="10557" x="7832725" y="2990850"/>
          <p14:tracePt t="10564" x="7773988" y="2974975"/>
          <p14:tracePt t="10573" x="7723188" y="2957513"/>
          <p14:tracePt t="10580" x="7654925" y="2922588"/>
          <p14:tracePt t="10589" x="7596188" y="2922588"/>
          <p14:tracePt t="10597" x="7502525" y="2906713"/>
          <p14:tracePt t="10621" x="7502525" y="2889250"/>
          <p14:tracePt t="10629" x="7502525" y="2881313"/>
          <p14:tracePt t="10854" x="7527925" y="2889250"/>
          <p14:tracePt t="10878" x="7570788" y="2889250"/>
          <p14:tracePt t="10886" x="7612063" y="2914650"/>
          <p14:tracePt t="10894" x="7646988" y="2914650"/>
          <p14:tracePt t="10901" x="7705725" y="2932113"/>
          <p14:tracePt t="10910" x="7740650" y="2949575"/>
          <p14:tracePt t="10917" x="7748588" y="2949575"/>
          <p14:tracePt t="10925" x="7773988" y="2949575"/>
          <p14:tracePt t="10989" x="7791450" y="2949575"/>
          <p14:tracePt t="11327" x="7816850" y="2974975"/>
          <p14:tracePt t="11334" x="7867650" y="3025775"/>
          <p14:tracePt t="11342" x="7875588" y="3051175"/>
          <p14:tracePt t="11348" x="7943850" y="3084513"/>
          <p14:tracePt t="11357" x="7977188" y="3101975"/>
          <p14:tracePt t="11365" x="8131175" y="3101975"/>
          <p14:tracePt t="11373" x="8275638" y="3101975"/>
          <p14:tracePt t="11380" x="8410575" y="3101975"/>
          <p14:tracePt t="11389" x="8428038" y="3101975"/>
          <p14:tracePt t="11575" x="8435975" y="3101975"/>
          <p14:tracePt t="11734" x="8420100" y="3101975"/>
          <p14:tracePt t="11758" x="8394700" y="3084513"/>
          <p14:tracePt t="11781" x="8385175" y="3067050"/>
          <p14:tracePt t="11789" x="8369300" y="3067050"/>
          <p14:tracePt t="11796" x="8343900" y="3059113"/>
          <p14:tracePt t="11805" x="8318500" y="3059113"/>
          <p14:tracePt t="11813" x="8291513" y="3059113"/>
          <p14:tracePt t="11837" x="8258175" y="3041650"/>
          <p14:tracePt t="11885" x="8232775" y="3025775"/>
          <p14:tracePt t="11893" x="8215313" y="3016250"/>
          <p14:tracePt t="11909" x="8207375" y="3016250"/>
          <p14:tracePt t="11917" x="8181975" y="3016250"/>
          <p14:tracePt t="11925" x="8174038" y="3016250"/>
          <p14:tracePt t="11933" x="8156575" y="3016250"/>
          <p14:tracePt t="11941" x="8147050" y="3016250"/>
          <p14:tracePt t="11965" x="8121650" y="3016250"/>
          <p14:tracePt t="11973" x="8105775" y="3016250"/>
          <p14:tracePt t="11981" x="8096250" y="3016250"/>
          <p14:tracePt t="11989" x="8054975" y="3016250"/>
          <p14:tracePt t="11997" x="8029575" y="3016250"/>
          <p14:tracePt t="12005" x="7986713" y="3016250"/>
          <p14:tracePt t="12013" x="7935913" y="3016250"/>
          <p14:tracePt t="12020" x="7893050" y="3016250"/>
          <p14:tracePt t="12029" x="7867650" y="3016250"/>
          <p14:tracePt t="12037" x="7816850" y="3016250"/>
          <p14:tracePt t="12045" x="7756525" y="3016250"/>
          <p14:tracePt t="12060" x="7715250" y="3016250"/>
          <p14:tracePt t="12069" x="7688263" y="3016250"/>
          <p14:tracePt t="12076" x="7662863" y="3016250"/>
          <p14:tracePt t="12085" x="7654925" y="3016250"/>
          <p14:tracePt t="12093" x="7612063" y="3025775"/>
          <p14:tracePt t="12100" x="7596188" y="3025775"/>
          <p14:tracePt t="12110" x="7561263" y="3025775"/>
          <p14:tracePt t="12117" x="7527925" y="3025775"/>
          <p14:tracePt t="12125" x="7485063" y="3025775"/>
          <p14:tracePt t="12133" x="7442200" y="3025775"/>
          <p14:tracePt t="12141" x="7391400" y="3025775"/>
          <p14:tracePt t="12149" x="7332663" y="3025775"/>
          <p14:tracePt t="12157" x="7281863" y="3025775"/>
          <p14:tracePt t="12165" x="7239000" y="3025775"/>
          <p14:tracePt t="12173" x="7229475" y="3025775"/>
          <p14:tracePt t="12180" x="7188200" y="3025775"/>
          <p14:tracePt t="12196" x="7170738" y="3025775"/>
          <p14:tracePt t="12205" x="7162800" y="3025775"/>
          <p14:tracePt t="12213" x="7119938" y="3025775"/>
          <p14:tracePt t="12220" x="7112000" y="3025775"/>
          <p14:tracePt t="12229" x="7085013" y="3025775"/>
          <p14:tracePt t="12245" x="7059613" y="3025775"/>
          <p14:tracePt t="12253" x="7043738" y="3025775"/>
          <p14:tracePt t="12269" x="7034213" y="3025775"/>
          <p14:tracePt t="12276" x="6992938" y="3025775"/>
          <p14:tracePt t="12293" x="6967538" y="3025775"/>
          <p14:tracePt t="12301" x="6950075" y="3025775"/>
          <p14:tracePt t="12310" x="6942138" y="3025775"/>
          <p14:tracePt t="12317" x="6924675" y="3025775"/>
          <p14:tracePt t="12582" x="6915150" y="3025775"/>
          <p14:tracePt t="12597" x="6907213" y="3025775"/>
          <p14:tracePt t="12613" x="6889750" y="3025775"/>
          <p14:tracePt t="12621" x="6864350" y="3025775"/>
          <p14:tracePt t="13014" x="6856413" y="3025775"/>
          <p14:tracePt t="13022" x="6838950" y="3025775"/>
          <p14:tracePt t="13029" x="6831013" y="3025775"/>
          <p14:tracePt t="13037" x="6788150" y="3025775"/>
          <p14:tracePt t="13045" x="6762750" y="3025775"/>
          <p14:tracePt t="13053" x="6719888" y="3025775"/>
          <p14:tracePt t="13060" x="6686550" y="3025775"/>
          <p14:tracePt t="13069" x="6643688" y="3025775"/>
          <p14:tracePt t="13076" x="6584950" y="3025775"/>
          <p14:tracePt t="13084" x="6534150" y="3025775"/>
          <p14:tracePt t="13092" x="6448425" y="3025775"/>
          <p14:tracePt t="13101" x="6364288" y="3025775"/>
          <p14:tracePt t="13109" x="6278563" y="3025775"/>
          <p14:tracePt t="13116" x="6108700" y="3025775"/>
          <p14:tracePt t="13125" x="5989638" y="3025775"/>
          <p14:tracePt t="13132" x="5870575" y="3025775"/>
          <p14:tracePt t="13140" x="5700713" y="3025775"/>
          <p14:tracePt t="13148" x="5480050" y="3008313"/>
          <p14:tracePt t="13156" x="5216525" y="2957513"/>
          <p14:tracePt t="13165" x="4987925" y="2940050"/>
          <p14:tracePt t="13173" x="4740275" y="2940050"/>
          <p14:tracePt t="13180" x="4503738" y="2863850"/>
          <p14:tracePt t="13189" x="4359275" y="2863850"/>
          <p14:tracePt t="13196" x="4273550" y="2863850"/>
          <p14:tracePt t="13205" x="4230688" y="2863850"/>
          <p14:tracePt t="13212" x="4179888" y="2863850"/>
          <p14:tracePt t="13221" x="4154488" y="2863850"/>
          <p14:tracePt t="13229" x="4129088" y="2863850"/>
          <p14:tracePt t="13236" x="4103688" y="2871788"/>
          <p14:tracePt t="13245" x="4052888" y="2871788"/>
          <p14:tracePt t="13253" x="4027488" y="2871788"/>
          <p14:tracePt t="13260" x="3959225" y="2889250"/>
          <p14:tracePt t="13269" x="3900488" y="2889250"/>
          <p14:tracePt t="13276" x="3873500" y="2889250"/>
          <p14:tracePt t="13284" x="3806825" y="2889250"/>
          <p14:tracePt t="13292" x="3781425" y="2889250"/>
          <p14:tracePt t="13301" x="3721100" y="2889250"/>
          <p14:tracePt t="13309" x="3652838" y="2889250"/>
          <p14:tracePt t="13317" x="3594100" y="2889250"/>
          <p14:tracePt t="13324" x="3543300" y="2889250"/>
          <p14:tracePt t="13333" x="3482975" y="2881313"/>
          <p14:tracePt t="13340" x="3414713" y="2881313"/>
          <p14:tracePt t="13348" x="3389313" y="2881313"/>
          <p14:tracePt t="13357" x="3322638" y="2863850"/>
          <p14:tracePt t="13365" x="3262313" y="2863850"/>
          <p14:tracePt t="13372" x="3211513" y="2846388"/>
          <p14:tracePt t="13380" x="3168650" y="2846388"/>
          <p14:tracePt t="13389" x="3084513" y="2846388"/>
          <p14:tracePt t="13396" x="2990850" y="2830513"/>
          <p14:tracePt t="13404" x="2905125" y="2830513"/>
          <p14:tracePt t="13412" x="2820988" y="2830513"/>
          <p14:tracePt t="13421" x="2693988" y="2787650"/>
          <p14:tracePt t="13429" x="2608263" y="2787650"/>
          <p14:tracePt t="13437" x="2463800" y="2787650"/>
          <p14:tracePt t="13445" x="2379663" y="2787650"/>
          <p14:tracePt t="13452" x="2260600" y="2787650"/>
          <p14:tracePt t="13460" x="2200275" y="2787650"/>
          <p14:tracePt t="13468" x="2106613" y="2770188"/>
          <p14:tracePt t="13476" x="2081213" y="2770188"/>
          <p14:tracePt t="13485" x="2038350" y="2770188"/>
          <p14:tracePt t="13492" x="2022475" y="2770188"/>
          <p14:tracePt t="14580" x="2030413" y="2778125"/>
          <p14:tracePt t="14596" x="2038350" y="2805113"/>
          <p14:tracePt t="14620" x="2055813" y="2830513"/>
          <p14:tracePt t="14636" x="2090738" y="2863850"/>
          <p14:tracePt t="14660" x="2098675" y="2871788"/>
          <p14:tracePt t="14668" x="2116138" y="2889250"/>
          <p14:tracePt t="14790" x="2141538" y="2889250"/>
          <p14:tracePt t="15356" x="2149475" y="2889250"/>
          <p14:tracePt t="15494" x="2157413" y="2881313"/>
          <p14:tracePt t="15511" x="2157413" y="2871788"/>
          <p14:tracePt t="15518" x="2174875" y="2855913"/>
          <p14:tracePt t="16221" x="2166938" y="2855913"/>
          <p14:tracePt t="16229" x="2141538" y="2855913"/>
          <p14:tracePt t="16237" x="2081213" y="2855913"/>
          <p14:tracePt t="16245" x="2055813" y="2855913"/>
          <p14:tracePt t="16253" x="1987550" y="2855913"/>
          <p14:tracePt t="16261" x="1946275" y="2855913"/>
          <p14:tracePt t="16269" x="1911350" y="2863850"/>
          <p14:tracePt t="16277" x="1903413" y="2863850"/>
          <p14:tracePt t="16285" x="1878013" y="2881313"/>
          <p14:tracePt t="16301" x="1843088" y="2889250"/>
          <p14:tracePt t="16406" x="1852613" y="2889250"/>
          <p14:tracePt t="16422" x="1860550" y="2889250"/>
          <p14:tracePt t="16429" x="1878013" y="2889250"/>
          <p14:tracePt t="16445" x="1903413" y="2889250"/>
          <p14:tracePt t="16461" x="1911350" y="2889250"/>
          <p14:tracePt t="16477" x="1928813" y="2889250"/>
          <p14:tracePt t="16501" x="1936750" y="2889250"/>
          <p14:tracePt t="16517" x="1962150" y="2889250"/>
          <p14:tracePt t="16541" x="1971675" y="2889250"/>
          <p14:tracePt t="17236" x="1987550" y="2863850"/>
          <p14:tracePt t="17252" x="1979613" y="2813050"/>
          <p14:tracePt t="17261" x="1979613" y="2805113"/>
          <p14:tracePt t="17268" x="1971675" y="2778125"/>
          <p14:tracePt t="17276" x="1971675" y="2762250"/>
          <p14:tracePt t="17284" x="1954213" y="2736850"/>
          <p14:tracePt t="17292" x="1936750" y="2711450"/>
          <p14:tracePt t="17300" x="1936750" y="2693988"/>
          <p14:tracePt t="17308" x="1928813" y="2643188"/>
          <p14:tracePt t="17316" x="1893888" y="2625725"/>
          <p14:tracePt t="17325" x="1860550" y="2557463"/>
          <p14:tracePt t="17332" x="1835150" y="2532063"/>
          <p14:tracePt t="17340" x="1817688" y="2481263"/>
          <p14:tracePt t="17348" x="1801813" y="2438400"/>
          <p14:tracePt t="17356" x="1784350" y="2405063"/>
          <p14:tracePt t="17365" x="1776413" y="2379663"/>
          <p14:tracePt t="17373" x="1758950" y="2362200"/>
          <p14:tracePt t="17380" x="1733550" y="2336800"/>
          <p14:tracePt t="17388" x="1716088" y="2293938"/>
          <p14:tracePt t="17396" x="1665288" y="2217738"/>
          <p14:tracePt t="17404" x="1631950" y="2174875"/>
          <p14:tracePt t="17412" x="1606550" y="2141538"/>
          <p14:tracePt t="17420" x="1554163" y="2090738"/>
          <p14:tracePt t="17429" x="1503363" y="2065338"/>
          <p14:tracePt t="17436" x="1462088" y="2030413"/>
          <p14:tracePt t="17445" x="1409700" y="1997075"/>
          <p14:tracePt t="17452" x="1350963" y="1979613"/>
          <p14:tracePt t="17461" x="1317625" y="1954213"/>
          <p14:tracePt t="17468" x="1308100" y="1938338"/>
          <p14:tracePt t="17477" x="1290638" y="1928813"/>
          <p14:tracePt t="17484" x="1265238" y="1911350"/>
          <p14:tracePt t="17492" x="1214438" y="1903413"/>
          <p14:tracePt t="17501" x="1189038" y="1870075"/>
          <p14:tracePt t="17509" x="1163638" y="1852613"/>
          <p14:tracePt t="17516" x="1130300" y="1844675"/>
          <p14:tracePt t="17525" x="1079500" y="1809750"/>
          <p14:tracePt t="17532" x="1069975" y="1793875"/>
          <p14:tracePt t="17541" x="1062038" y="1793875"/>
          <p14:tracePt t="17549" x="1044575" y="1793875"/>
          <p14:tracePt t="17556" x="1036638" y="1784350"/>
          <p14:tracePt t="17646" x="1054100" y="1784350"/>
          <p14:tracePt t="17654" x="1062038" y="1784350"/>
          <p14:tracePt t="17661" x="1120775" y="1784350"/>
          <p14:tracePt t="17669" x="1173163" y="1827213"/>
          <p14:tracePt t="17678" x="1265238" y="1860550"/>
          <p14:tracePt t="17685" x="1358900" y="1903413"/>
          <p14:tracePt t="17693" x="1487488" y="1963738"/>
          <p14:tracePt t="17701" x="1606550" y="2005013"/>
          <p14:tracePt t="17709" x="1708150" y="2039938"/>
          <p14:tracePt t="17717" x="1776413" y="2098675"/>
          <p14:tracePt t="17726" x="1809750" y="2133600"/>
          <p14:tracePt t="17733" x="1878013" y="2184400"/>
          <p14:tracePt t="17741" x="1928813" y="2209800"/>
          <p14:tracePt t="17749" x="1997075" y="2268538"/>
          <p14:tracePt t="17757" x="2030413" y="2311400"/>
          <p14:tracePt t="17765" x="2098675" y="2362200"/>
          <p14:tracePt t="17773" x="2149475" y="2413000"/>
          <p14:tracePt t="17781" x="2166938" y="2463800"/>
          <p14:tracePt t="17789" x="2174875" y="2524125"/>
          <p14:tracePt t="17796" x="2192338" y="2541588"/>
          <p14:tracePt t="17805" x="2192338" y="2582863"/>
          <p14:tracePt t="17813" x="2192338" y="2625725"/>
          <p14:tracePt t="17821" x="2225675" y="2693988"/>
          <p14:tracePt t="17829" x="2225675" y="2719388"/>
          <p14:tracePt t="17837" x="2225675" y="2727325"/>
          <p14:tracePt t="17845" x="2225675" y="2744788"/>
          <p14:tracePt t="17853" x="2225675" y="2752725"/>
          <p14:tracePt t="18126" x="2217738" y="2752725"/>
          <p14:tracePt t="18134" x="2192338" y="2727325"/>
          <p14:tracePt t="18143" x="2124075" y="2651125"/>
          <p14:tracePt t="18150" x="2038350" y="2549525"/>
          <p14:tracePt t="18157" x="1997075" y="2524125"/>
          <p14:tracePt t="18166" x="1920875" y="2430463"/>
          <p14:tracePt t="18173" x="1843088" y="2354263"/>
          <p14:tracePt t="18181" x="1741488" y="2268538"/>
          <p14:tracePt t="18189" x="1665288" y="2192338"/>
          <p14:tracePt t="18197" x="1579563" y="2090738"/>
          <p14:tracePt t="18205" x="1528763" y="2039938"/>
          <p14:tracePt t="18213" x="1452563" y="1963738"/>
          <p14:tracePt t="18221" x="1368425" y="1835150"/>
          <p14:tracePt t="18230" x="1317625" y="1758950"/>
          <p14:tracePt t="18237" x="1265238" y="1733550"/>
          <p14:tracePt t="18245" x="1155700" y="1657350"/>
          <p14:tracePt t="18253" x="1044575" y="1546225"/>
          <p14:tracePt t="18261" x="950913" y="1487488"/>
          <p14:tracePt t="18269" x="849313" y="1411288"/>
          <p14:tracePt t="18276" x="773113" y="1368425"/>
          <p14:tracePt t="18285" x="730250" y="1343025"/>
          <p14:tracePt t="18293" x="714375" y="1343025"/>
          <p14:tracePt t="18301" x="704850" y="1325563"/>
          <p14:tracePt t="18406" x="704850" y="1333500"/>
          <p14:tracePt t="18414" x="730250" y="1411288"/>
          <p14:tracePt t="18422" x="755650" y="1444625"/>
          <p14:tracePt t="18429" x="858838" y="1555750"/>
          <p14:tracePt t="18438" x="925513" y="1614488"/>
          <p14:tracePt t="18446" x="1062038" y="1716088"/>
          <p14:tracePt t="18455" x="1163638" y="1827213"/>
          <p14:tracePt t="18462" x="1265238" y="1928813"/>
          <p14:tracePt t="18469" x="1343025" y="2005013"/>
          <p14:tracePt t="18477" x="1419225" y="2082800"/>
          <p14:tracePt t="18485" x="1452563" y="2116138"/>
          <p14:tracePt t="18494" x="1503363" y="2184400"/>
          <p14:tracePt t="18501" x="1554163" y="2235200"/>
          <p14:tracePt t="18510" x="1579563" y="2260600"/>
          <p14:tracePt t="18517" x="1597025" y="2311400"/>
          <p14:tracePt t="18527" x="1614488" y="2319338"/>
          <p14:tracePt t="18533" x="1622425" y="2379663"/>
          <p14:tracePt t="18541" x="1639888" y="2422525"/>
          <p14:tracePt t="18549" x="1673225" y="2473325"/>
          <p14:tracePt t="18557" x="1690688" y="2541588"/>
          <p14:tracePt t="18565" x="1708150" y="2600325"/>
          <p14:tracePt t="18573" x="1733550" y="2651125"/>
          <p14:tracePt t="18581" x="1733550" y="2693988"/>
          <p14:tracePt t="18589" x="1766888" y="2762250"/>
          <p14:tracePt t="18598" x="1784350" y="2795588"/>
          <p14:tracePt t="18605" x="1784350" y="2838450"/>
          <p14:tracePt t="18614" x="1801813" y="2863850"/>
          <p14:tracePt t="18629" x="1809750" y="2881313"/>
          <p14:tracePt t="19070" x="1792288" y="2871788"/>
          <p14:tracePt t="19078" x="1784350" y="2863850"/>
          <p14:tracePt t="19085" x="1766888" y="2846388"/>
          <p14:tracePt t="19092" x="1758950" y="2838450"/>
          <p14:tracePt t="19101" x="1758950" y="2795588"/>
          <p14:tracePt t="19109" x="1741488" y="2770188"/>
          <p14:tracePt t="19116" x="1724025" y="2736850"/>
          <p14:tracePt t="19125" x="1716088" y="2711450"/>
          <p14:tracePt t="19132" x="1716088" y="2686050"/>
          <p14:tracePt t="19141" x="1657350" y="2617788"/>
          <p14:tracePt t="19149" x="1647825" y="2566988"/>
          <p14:tracePt t="19156" x="1631950" y="2557463"/>
          <p14:tracePt t="19165" x="1631950" y="2541588"/>
          <p14:tracePt t="19172" x="1606550" y="2516188"/>
          <p14:tracePt t="19180" x="1589088" y="2489200"/>
          <p14:tracePt t="19189" x="1589088" y="2473325"/>
          <p14:tracePt t="19196" x="1589088" y="2447925"/>
          <p14:tracePt t="19205" x="1579563" y="2438400"/>
          <p14:tracePt t="20597" x="1563688" y="2422525"/>
          <p14:tracePt t="20606" x="1554163" y="2413000"/>
          <p14:tracePt t="20614" x="1528763" y="2387600"/>
          <p14:tracePt t="20621" x="1495425" y="2354263"/>
          <p14:tracePt t="20629" x="1470025" y="2328863"/>
          <p14:tracePt t="20636" x="1435100" y="2293938"/>
          <p14:tracePt t="20645" x="1419225" y="2268538"/>
          <p14:tracePt t="20653" x="1393825" y="2235200"/>
          <p14:tracePt t="20661" x="1376363" y="2227263"/>
          <p14:tracePt t="20668" x="1368425" y="2184400"/>
          <p14:tracePt t="20676" x="1350963" y="2149475"/>
          <p14:tracePt t="20685" x="1333500" y="2124075"/>
          <p14:tracePt t="20701" x="1308100" y="2108200"/>
          <p14:tracePt t="20773" x="1300163" y="2098675"/>
          <p14:tracePt t="20781" x="1300163" y="2082800"/>
          <p14:tracePt t="20789" x="1300163" y="2073275"/>
          <p14:tracePt t="20796" x="1282700" y="2065338"/>
          <p14:tracePt t="21069" x="1300163" y="2065338"/>
          <p14:tracePt t="21078" x="1333500" y="2082800"/>
          <p14:tracePt t="21085" x="1376363" y="2116138"/>
          <p14:tracePt t="21092" x="1409700" y="2141538"/>
          <p14:tracePt t="21101" x="1444625" y="2174875"/>
          <p14:tracePt t="21109" x="1470025" y="2209800"/>
          <p14:tracePt t="21117" x="1520825" y="2235200"/>
          <p14:tracePt t="21125" x="1546225" y="2268538"/>
          <p14:tracePt t="21133" x="1563688" y="2278063"/>
          <p14:tracePt t="21142" x="1606550" y="2311400"/>
          <p14:tracePt t="21149" x="1631950" y="2336800"/>
          <p14:tracePt t="21157" x="1647825" y="2354263"/>
          <p14:tracePt t="21165" x="1708150" y="2397125"/>
          <p14:tracePt t="21173" x="1716088" y="2405063"/>
          <p14:tracePt t="21181" x="1758950" y="2438400"/>
          <p14:tracePt t="21188" x="1776413" y="2463800"/>
          <p14:tracePt t="21197" x="1809750" y="2532063"/>
          <p14:tracePt t="21205" x="1835150" y="2566988"/>
          <p14:tracePt t="21221" x="1852613" y="2592388"/>
          <p14:tracePt t="21229" x="1852613" y="2600325"/>
          <p14:tracePt t="21237" x="1868488" y="2617788"/>
          <p14:tracePt t="21245" x="1878013" y="2625725"/>
          <p14:tracePt t="21261" x="1878013" y="2651125"/>
          <p14:tracePt t="21269" x="1903413" y="2686050"/>
          <p14:tracePt t="21285" x="1920875" y="2693988"/>
          <p14:tracePt t="21292" x="1920875" y="2719388"/>
          <p14:tracePt t="21301" x="1920875" y="2736850"/>
          <p14:tracePt t="21308" x="1920875" y="2762250"/>
          <p14:tracePt t="21317" x="1936750" y="2787650"/>
          <p14:tracePt t="21325" x="1936750" y="2805113"/>
          <p14:tracePt t="21333" x="1936750" y="2813050"/>
          <p14:tracePt t="21868" x="1928813" y="2820988"/>
          <p14:tracePt t="21924" x="1903413" y="2805113"/>
          <p14:tracePt t="21941" x="1903413" y="2795588"/>
          <p14:tracePt t="21948" x="1903413" y="2778125"/>
          <p14:tracePt t="21956" x="1903413" y="2752725"/>
          <p14:tracePt t="21964" x="1903413" y="2744788"/>
          <p14:tracePt t="21973" x="1903413" y="2719388"/>
          <p14:tracePt t="21989" x="1903413" y="2693988"/>
          <p14:tracePt t="21996" x="1893888" y="2676525"/>
          <p14:tracePt t="22004" x="1893888" y="2651125"/>
          <p14:tracePt t="22012" x="1893888" y="2625725"/>
          <p14:tracePt t="22020" x="1893888" y="2617788"/>
          <p14:tracePt t="22028" x="1893888" y="2600325"/>
          <p14:tracePt t="22037" x="1893888" y="2557463"/>
          <p14:tracePt t="22045" x="1893888" y="2549525"/>
          <p14:tracePt t="22053" x="1893888" y="2524125"/>
          <p14:tracePt t="22061" x="1893888" y="2498725"/>
          <p14:tracePt t="22069" x="1893888" y="2481263"/>
          <p14:tracePt t="22076" x="1893888" y="2473325"/>
          <p14:tracePt t="22084" x="1893888" y="2455863"/>
          <p14:tracePt t="22092" x="1893888" y="2430463"/>
          <p14:tracePt t="22108" x="1893888" y="2422525"/>
          <p14:tracePt t="22117" x="1893888" y="2413000"/>
          <p14:tracePt t="22126" x="1893888" y="2397125"/>
          <p14:tracePt t="22132" x="1893888" y="2371725"/>
          <p14:tracePt t="22142" x="1893888" y="2362200"/>
          <p14:tracePt t="22149" x="1893888" y="2344738"/>
          <p14:tracePt t="22157" x="1893888" y="2336800"/>
          <p14:tracePt t="22165" x="1893888" y="2311400"/>
          <p14:tracePt t="22494" x="1893888" y="2336800"/>
          <p14:tracePt t="22502" x="1893888" y="2371725"/>
          <p14:tracePt t="22517" x="1911350" y="2379663"/>
          <p14:tracePt t="22533" x="1920875" y="2397125"/>
          <p14:tracePt t="22541" x="1936750" y="2405063"/>
          <p14:tracePt t="22557" x="1936750" y="2413000"/>
          <p14:tracePt t="22572" x="1936750" y="2438400"/>
          <p14:tracePt t="22580" x="1936750" y="2473325"/>
          <p14:tracePt t="22588" x="1936750" y="2481263"/>
          <p14:tracePt t="22596" x="1936750" y="2489200"/>
          <p14:tracePt t="22605" x="1936750" y="2506663"/>
          <p14:tracePt t="22612" x="1936750" y="2532063"/>
          <p14:tracePt t="23454" x="1946275" y="2532063"/>
          <p14:tracePt t="23557" x="1954213" y="2516188"/>
          <p14:tracePt t="23565" x="1971675" y="2506663"/>
          <p14:tracePt t="24007" x="1979613" y="2489200"/>
          <p14:tracePt t="24020" x="1997075" y="2481263"/>
          <p14:tracePt t="24044" x="2038350" y="2463800"/>
          <p14:tracePt t="24076" x="2047875" y="2455863"/>
          <p14:tracePt t="24092" x="2055813" y="2438400"/>
          <p14:tracePt t="24101" x="2073275" y="2430463"/>
          <p14:tracePt t="24108" x="2081213" y="2422525"/>
          <p14:tracePt t="24124" x="2098675" y="2405063"/>
          <p14:tracePt t="24141" x="2106613" y="2397125"/>
          <p14:tracePt t="25269" x="2090738" y="2397125"/>
          <p14:tracePt t="25285" x="2081213" y="2397125"/>
          <p14:tracePt t="25293" x="2065338" y="2397125"/>
          <p14:tracePt t="25558" x="2055813" y="2397125"/>
          <p14:tracePt t="25565" x="2047875" y="2397125"/>
          <p14:tracePt t="25573" x="2030413" y="2397125"/>
          <p14:tracePt t="25581" x="2022475" y="2397125"/>
          <p14:tracePt t="25589" x="1997075" y="2397125"/>
          <p14:tracePt t="25597" x="1920875" y="2336800"/>
          <p14:tracePt t="25604" x="1878013" y="2311400"/>
          <p14:tracePt t="25612" x="1809750" y="2293938"/>
          <p14:tracePt t="25620" x="1733550" y="2235200"/>
          <p14:tracePt t="25628" x="1673225" y="2217738"/>
          <p14:tracePt t="25636" x="1571625" y="2159000"/>
          <p14:tracePt t="25645" x="1452563" y="2141538"/>
          <p14:tracePt t="25652" x="1325563" y="2082800"/>
          <p14:tracePt t="25661" x="1231900" y="2055813"/>
          <p14:tracePt t="25668" x="1087438" y="2014538"/>
          <p14:tracePt t="25677" x="993775" y="1979613"/>
          <p14:tracePt t="25685" x="815975" y="1911350"/>
          <p14:tracePt t="25692" x="722313" y="1895475"/>
          <p14:tracePt t="25700" x="646113" y="1835150"/>
          <p14:tracePt t="25708" x="577850" y="1801813"/>
          <p14:tracePt t="25717" x="527050" y="1766888"/>
          <p14:tracePt t="25724" x="476250" y="1741488"/>
          <p14:tracePt t="25733" x="450850" y="1708150"/>
          <p14:tracePt t="25744" x="441325" y="1700213"/>
          <p14:tracePt t="25750" x="425450" y="1682750"/>
          <p14:tracePt t="25766" x="400050" y="1657350"/>
          <p14:tracePt t="25773" x="382588" y="1649413"/>
          <p14:tracePt t="25893" x="390525" y="1649413"/>
          <p14:tracePt t="25901" x="407988" y="1690688"/>
          <p14:tracePt t="25909" x="450850" y="1741488"/>
          <p14:tracePt t="25918" x="509588" y="1809750"/>
          <p14:tracePt t="25926" x="585788" y="1911350"/>
          <p14:tracePt t="25933" x="671513" y="2039938"/>
          <p14:tracePt t="25942" x="755650" y="2141538"/>
          <p14:tracePt t="25949" x="831850" y="2217738"/>
          <p14:tracePt t="25957" x="909638" y="2303463"/>
          <p14:tracePt t="25965" x="960438" y="2344738"/>
          <p14:tracePt t="25973" x="993775" y="2397125"/>
          <p14:tracePt t="25981" x="1019175" y="2413000"/>
          <p14:tracePt t="25989" x="1069975" y="2438400"/>
          <p14:tracePt t="25997" x="1079500" y="2455863"/>
          <p14:tracePt t="26005" x="1104900" y="2463800"/>
          <p14:tracePt t="26013" x="1120775" y="2481263"/>
          <p14:tracePt t="26021" x="1130300" y="2489200"/>
          <p14:tracePt t="26029" x="1173163" y="2516188"/>
          <p14:tracePt t="26037" x="1206500" y="2549525"/>
          <p14:tracePt t="26045" x="1231900" y="2566988"/>
          <p14:tracePt t="26053" x="1282700" y="2617788"/>
          <p14:tracePt t="26061" x="1308100" y="2643188"/>
          <p14:tracePt t="26069" x="1343025" y="2676525"/>
          <p14:tracePt t="26077" x="1350963" y="2686050"/>
          <p14:tracePt t="26085" x="1376363" y="2701925"/>
          <p14:tracePt t="26190" x="1393825" y="2701925"/>
          <p14:tracePt t="26198" x="1401763" y="2701925"/>
          <p14:tracePt t="26206" x="1419225" y="2701925"/>
          <p14:tracePt t="26222" x="1462088" y="2711450"/>
          <p14:tracePt t="26230" x="1470025" y="2727325"/>
          <p14:tracePt t="26486" x="1462088" y="2711450"/>
          <p14:tracePt t="26493" x="1462088" y="2676525"/>
          <p14:tracePt t="26502" x="1452563" y="2668588"/>
          <p14:tracePt t="26517" x="1452563" y="2651125"/>
          <p14:tracePt t="26526" x="1452563" y="2625725"/>
          <p14:tracePt t="26533" x="1435100" y="2582863"/>
          <p14:tracePt t="26549" x="1435100" y="2541588"/>
          <p14:tracePt t="26557" x="1419225" y="2506663"/>
          <p14:tracePt t="26573" x="1384300" y="2438400"/>
          <p14:tracePt t="26589" x="1376363" y="2397125"/>
          <p14:tracePt t="26605" x="1358900" y="2362200"/>
          <p14:tracePt t="26621" x="1358900" y="2354263"/>
          <p14:tracePt t="26629" x="1343025" y="2311400"/>
          <p14:tracePt t="26886" x="1333500" y="2311400"/>
          <p14:tracePt t="26942" x="1317625" y="2311400"/>
          <p14:tracePt t="27213" x="1317625" y="2328863"/>
          <p14:tracePt t="27220" x="1325563" y="2336800"/>
          <p14:tracePt t="27228" x="1325563" y="2354263"/>
          <p14:tracePt t="27236" x="1333500" y="2362200"/>
          <p14:tracePt t="27260" x="1350963" y="2379663"/>
          <p14:tracePt t="27268" x="1358900" y="2379663"/>
          <p14:tracePt t="27277" x="1376363" y="2387600"/>
          <p14:tracePt t="27285" x="1384300" y="2387600"/>
          <p14:tracePt t="27292" x="1393825" y="2405063"/>
          <p14:tracePt t="27717" x="1409700" y="2413000"/>
          <p14:tracePt t="28374" x="1409700" y="2422525"/>
          <p14:tracePt t="28390" x="1409700" y="2438400"/>
          <p14:tracePt t="28404" x="1419225" y="2463800"/>
          <p14:tracePt t="28412" x="1452563" y="2498725"/>
          <p14:tracePt t="28421" x="1462088" y="2506663"/>
          <p14:tracePt t="28437" x="1487488" y="2506663"/>
          <p14:tracePt t="28444" x="1503363" y="2516188"/>
          <p14:tracePt t="28453" x="1512888" y="2532063"/>
          <p14:tracePt t="28484" x="1538288" y="2557463"/>
          <p14:tracePt t="28541" x="1554163" y="2557463"/>
          <p14:tracePt t="28560" x="1563688" y="2566988"/>
          <p14:tracePt t="28574" x="1579563" y="2582863"/>
          <p14:tracePt t="28589" x="1589088" y="2592388"/>
          <p14:tracePt t="28597" x="1606550" y="2608263"/>
          <p14:tracePt t="28612" x="1614488" y="2633663"/>
          <p14:tracePt t="28628" x="1631950" y="2643188"/>
          <p14:tracePt t="28660" x="1639888" y="2643188"/>
          <p14:tracePt t="28974" x="1647825" y="2660650"/>
          <p14:tracePt t="32214" x="1682750" y="2686050"/>
          <p14:tracePt t="32230" x="1708150" y="2701925"/>
          <p14:tracePt t="32252" x="1716088" y="2711450"/>
          <p14:tracePt t="32268" x="1733550" y="2719388"/>
          <p14:tracePt t="32733" x="1733550" y="2736850"/>
          <p14:tracePt t="32757" x="1741488" y="2762250"/>
          <p14:tracePt t="32774" x="1758950" y="2762250"/>
          <p14:tracePt t="32782" x="1766888" y="2770188"/>
          <p14:tracePt t="32926" x="1784350" y="2787650"/>
          <p14:tracePt t="32942" x="1809750" y="2787650"/>
          <p14:tracePt t="32950" x="1817688" y="2787650"/>
          <p14:tracePt t="32959" x="1843088" y="2813050"/>
          <p14:tracePt t="32981" x="1878013" y="2830513"/>
          <p14:tracePt t="32997" x="1885950" y="2830513"/>
          <p14:tracePt t="33005" x="1903413" y="2830513"/>
          <p14:tracePt t="33013" x="1911350" y="2830513"/>
          <p14:tracePt t="33021" x="1920875" y="2838450"/>
          <p14:tracePt t="33150" x="1936750" y="2855913"/>
          <p14:tracePt t="33159" x="1946275" y="2881313"/>
          <p14:tracePt t="33166" x="1946275" y="2889250"/>
          <p14:tracePt t="33174" x="1962150" y="2932113"/>
          <p14:tracePt t="33181" x="1962150" y="2957513"/>
          <p14:tracePt t="33188" x="1962150" y="3008313"/>
          <p14:tracePt t="33197" x="1962150" y="3016250"/>
          <p14:tracePt t="33204" x="1962150" y="3025775"/>
          <p14:tracePt t="33212" x="1979613" y="3084513"/>
          <p14:tracePt t="33221" x="1987550" y="3101975"/>
          <p14:tracePt t="33229" x="1987550" y="3127375"/>
          <p14:tracePt t="33237" x="1987550" y="3135313"/>
          <p14:tracePt t="33245" x="1987550" y="3144838"/>
          <p14:tracePt t="33253" x="1987550" y="3160713"/>
          <p14:tracePt t="33261" x="1987550" y="3170238"/>
          <p14:tracePt t="33269" x="1987550" y="3195638"/>
          <p14:tracePt t="33277" x="2005013" y="3228975"/>
          <p14:tracePt t="33293" x="2012950" y="3238500"/>
          <p14:tracePt t="33317" x="2030413" y="3254375"/>
          <p14:tracePt t="33340" x="2030413" y="3263900"/>
          <p14:tracePt t="33349" x="2038350" y="3271838"/>
          <p14:tracePt t="33357" x="2055813" y="3289300"/>
          <p14:tracePt t="33365" x="2081213" y="3314700"/>
          <p14:tracePt t="33373" x="2081213" y="3322638"/>
          <p14:tracePt t="33381" x="2090738" y="3355975"/>
          <p14:tracePt t="33388" x="2106613" y="3365500"/>
          <p14:tracePt t="33396" x="2116138" y="3408363"/>
          <p14:tracePt t="33404" x="2116138" y="3433763"/>
          <p14:tracePt t="33412" x="2116138" y="3475038"/>
          <p14:tracePt t="33421" x="2116138" y="3492500"/>
          <p14:tracePt t="33428" x="2047875" y="3535363"/>
          <p14:tracePt t="33436" x="1997075" y="3552825"/>
          <p14:tracePt t="33444" x="1928813" y="3586163"/>
          <p14:tracePt t="33453" x="1885950" y="3586163"/>
          <p14:tracePt t="33460" x="1801813" y="3586163"/>
          <p14:tracePt t="33677" x="1792288" y="3603625"/>
          <p14:tracePt t="33686" x="1766888" y="3629025"/>
          <p14:tracePt t="33694" x="1698625" y="3646488"/>
          <p14:tracePt t="33701" x="1673225" y="3646488"/>
          <p14:tracePt t="33741" x="1657350" y="3646488"/>
          <p14:tracePt t="33749" x="1647825" y="3654425"/>
          <p14:tracePt t="33765" x="1647825" y="3679825"/>
          <p14:tracePt t="33773" x="1647825" y="3697288"/>
          <p14:tracePt t="33862" x="1647825" y="3705225"/>
          <p14:tracePt t="33870" x="1665288" y="3722688"/>
          <p14:tracePt t="33878" x="1690688" y="3730625"/>
          <p14:tracePt t="33885" x="1716088" y="3763963"/>
          <p14:tracePt t="33893" x="1749425" y="3763963"/>
          <p14:tracePt t="33901" x="1758950" y="3773488"/>
          <p14:tracePt t="33908" x="1766888" y="3773488"/>
          <p14:tracePt t="33917" x="1809750" y="3790950"/>
          <p14:tracePt t="33924" x="1827213" y="3790950"/>
          <p14:tracePt t="33933" x="1878013" y="3790950"/>
          <p14:tracePt t="33941" x="1893888" y="3798888"/>
          <p14:tracePt t="33949" x="1936750" y="3798888"/>
          <p14:tracePt t="33957" x="1979613" y="3798888"/>
          <p14:tracePt t="33965" x="2065338" y="3832225"/>
          <p14:tracePt t="33974" x="2116138" y="3832225"/>
          <p14:tracePt t="33981" x="2225675" y="3849688"/>
          <p14:tracePt t="33989" x="2344738" y="3875088"/>
          <p14:tracePt t="33997" x="2514600" y="3875088"/>
          <p14:tracePt t="34004" x="2625725" y="3875088"/>
          <p14:tracePt t="34013" x="2828925" y="3875088"/>
          <p14:tracePt t="34021" x="3049588" y="3875088"/>
          <p14:tracePt t="34029" x="3279775" y="3875088"/>
          <p14:tracePt t="34037" x="3500438" y="3875088"/>
          <p14:tracePt t="34044" x="3729038" y="3875088"/>
          <p14:tracePt t="34053" x="3984625" y="3875088"/>
          <p14:tracePt t="34061" x="4265613" y="3875088"/>
          <p14:tracePt t="34069" x="4545013" y="3875088"/>
          <p14:tracePt t="34076" x="4851400" y="3875088"/>
          <p14:tracePt t="34085" x="5173663" y="3832225"/>
          <p14:tracePt t="34093" x="5548313" y="3781425"/>
          <p14:tracePt t="34101" x="5888038" y="3697288"/>
          <p14:tracePt t="34108" x="6219825" y="3654425"/>
          <p14:tracePt t="34117" x="6499225" y="3629025"/>
          <p14:tracePt t="34124" x="6864350" y="3543300"/>
          <p14:tracePt t="34132" x="7094538" y="3502025"/>
          <p14:tracePt t="34141" x="7307263" y="3433763"/>
          <p14:tracePt t="34149" x="7477125" y="3408363"/>
          <p14:tracePt t="34157" x="7654925" y="3348038"/>
          <p14:tracePt t="34165" x="7697788" y="3330575"/>
          <p14:tracePt t="34174" x="7766050" y="3330575"/>
          <p14:tracePt t="34180" x="7807325" y="3314700"/>
          <p14:tracePt t="34188" x="7859713" y="3297238"/>
          <p14:tracePt t="34197" x="7918450" y="3297238"/>
          <p14:tracePt t="34205" x="7969250" y="3263900"/>
          <p14:tracePt t="34213" x="8037513" y="3263900"/>
          <p14:tracePt t="34221" x="8096250" y="3263900"/>
          <p14:tracePt t="34228" x="8181975" y="3263900"/>
          <p14:tracePt t="34237" x="8240713" y="3263900"/>
          <p14:tracePt t="34244" x="8275638" y="3263900"/>
          <p14:tracePt t="34253" x="8283575" y="3263900"/>
          <p14:tracePt t="34260" x="8291513" y="3254375"/>
          <p14:tracePt t="34285" x="8291513" y="3238500"/>
          <p14:tracePt t="34470" x="8291513" y="3228975"/>
          <p14:tracePt t="34478" x="8291513" y="3203575"/>
          <p14:tracePt t="34486" x="8343900" y="3203575"/>
          <p14:tracePt t="34493" x="8385175" y="3203575"/>
          <p14:tracePt t="34502" x="8402638" y="3195638"/>
          <p14:tracePt t="34510" x="8410575" y="3170238"/>
          <p14:tracePt t="34517" x="8428038" y="3135313"/>
          <p14:tracePt t="34524" x="8513763" y="3135313"/>
          <p14:tracePt t="34533" x="8572500" y="3135313"/>
          <p14:tracePt t="34541" x="8640763" y="3135313"/>
          <p14:tracePt t="34549" x="8777288" y="3170238"/>
          <p14:tracePt t="34558" x="9005888" y="3238500"/>
          <p14:tracePt t="34565" x="9209088" y="3279775"/>
          <p14:tracePt t="34574" x="9439275" y="3348038"/>
          <p14:tracePt t="34581" x="9667875" y="3373438"/>
          <p14:tracePt t="34589" x="9872663" y="3398838"/>
          <p14:tracePt t="34597" x="10009188" y="3398838"/>
          <p14:tracePt t="34605" x="10126663" y="3416300"/>
          <p14:tracePt t="34612" x="10194925" y="3416300"/>
          <p14:tracePt t="34621" x="10237788" y="3416300"/>
          <p14:tracePt t="34629" x="10263188" y="3416300"/>
          <p14:tracePt t="34637" x="10313988" y="3416300"/>
          <p14:tracePt t="34645" x="10339388" y="3416300"/>
          <p14:tracePt t="34653" x="10364788" y="3408363"/>
          <p14:tracePt t="34661" x="10399713" y="3408363"/>
          <p14:tracePt t="34669" x="10407650" y="3398838"/>
          <p14:tracePt t="34741" x="10415588" y="3382963"/>
          <p14:tracePt t="34749" x="10433050" y="3382963"/>
          <p14:tracePt t="34757" x="10442575" y="3382963"/>
          <p14:tracePt t="34765" x="10458450" y="3382963"/>
          <p14:tracePt t="34774" x="10501313" y="3382963"/>
          <p14:tracePt t="34797" x="10509250" y="3390900"/>
          <p14:tracePt t="34829" x="10518775" y="3390900"/>
          <p14:tracePt t="34837" x="10560050" y="3390900"/>
          <p14:tracePt t="34845" x="10612438" y="3390900"/>
          <p14:tracePt t="34853" x="10671175" y="3390900"/>
          <p14:tracePt t="34861" x="10729913" y="3390900"/>
          <p14:tracePt t="34869" x="10798175" y="3408363"/>
          <p14:tracePt t="34877" x="10848975" y="3424238"/>
          <p14:tracePt t="34885" x="10891838" y="3424238"/>
          <p14:tracePt t="34893" x="10901363" y="3424238"/>
          <p14:tracePt t="35870" x="10917238" y="3424238"/>
          <p14:tracePt t="37501" x="10926763" y="3449638"/>
          <p14:tracePt t="37509" x="10960100" y="3492500"/>
          <p14:tracePt t="37517" x="10960100" y="3509963"/>
          <p14:tracePt t="37524" x="10960100" y="3552825"/>
          <p14:tracePt t="37533" x="10977563" y="3578225"/>
          <p14:tracePt t="37541" x="10977563" y="3603625"/>
          <p14:tracePt t="37549" x="10993438" y="3654425"/>
          <p14:tracePt t="37557" x="11002963" y="3697288"/>
          <p14:tracePt t="37565" x="11079163" y="3790950"/>
          <p14:tracePt t="37574" x="11122025" y="3883025"/>
          <p14:tracePt t="37581" x="11180763" y="4011613"/>
          <p14:tracePt t="37589" x="11198225" y="4130675"/>
          <p14:tracePt t="37597" x="11266488" y="4232275"/>
          <p14:tracePt t="37605" x="11299825" y="4300538"/>
          <p14:tracePt t="37613" x="11333163" y="4368800"/>
          <p14:tracePt t="37621" x="11342688" y="4384675"/>
          <p14:tracePt t="37628" x="11342688" y="4394200"/>
          <p14:tracePt t="37781" x="11342688" y="4410075"/>
          <p14:tracePt t="37806" x="11325225" y="4402138"/>
          <p14:tracePt t="37814" x="11317288" y="4394200"/>
          <p14:tracePt t="37829" x="11299825" y="4368800"/>
          <p14:tracePt t="37837" x="11291888" y="4333875"/>
          <p14:tracePt t="37845" x="11274425" y="4308475"/>
          <p14:tracePt t="37853" x="11274425" y="4283075"/>
          <p14:tracePt t="37861" x="11256963" y="4249738"/>
          <p14:tracePt t="37869" x="11256963" y="4206875"/>
          <p14:tracePt t="37877" x="11256963" y="4181475"/>
          <p14:tracePt t="37885" x="11241088" y="4130675"/>
          <p14:tracePt t="37893" x="11241088" y="4121150"/>
          <p14:tracePt t="37901" x="11241088" y="4079875"/>
          <p14:tracePt t="37909" x="11231563" y="4052888"/>
          <p14:tracePt t="37917" x="11231563" y="4037013"/>
          <p14:tracePt t="37925" x="11198225" y="3976688"/>
          <p14:tracePt t="37933" x="11198225" y="3968750"/>
          <p14:tracePt t="37940" x="11198225" y="3925888"/>
          <p14:tracePt t="37949" x="11198225" y="3908425"/>
          <p14:tracePt t="37957" x="11198225" y="3900488"/>
          <p14:tracePt t="37965" x="11198225" y="3875088"/>
          <p14:tracePt t="37974" x="11198225" y="3867150"/>
          <p14:tracePt t="37981" x="11198225" y="3849688"/>
          <p14:tracePt t="37989" x="11198225" y="3841750"/>
          <p14:tracePt t="37997" x="11198225" y="3816350"/>
          <p14:tracePt t="38013" x="11198225" y="3798888"/>
          <p14:tracePt t="38021" x="11198225" y="3790950"/>
          <p14:tracePt t="38045" x="11198225" y="3773488"/>
          <p14:tracePt t="38057" x="11198225" y="3748088"/>
          <p14:tracePt t="38069" x="11188700" y="3738563"/>
          <p14:tracePt t="40406" x="11188700" y="3730625"/>
          <p14:tracePt t="40428" x="11172825" y="3713163"/>
          <p14:tracePt t="45365" x="11163300" y="3713163"/>
          <p14:tracePt t="45374" x="11155363" y="3713163"/>
          <p14:tracePt t="45501" x="11137900" y="3705225"/>
          <p14:tracePt t="47173" x="11129963" y="3705225"/>
          <p14:tracePt t="49966" x="11112500" y="3705225"/>
          <p14:tracePt t="49973" x="11071225" y="3748088"/>
          <p14:tracePt t="49980" x="11036300" y="3798888"/>
          <p14:tracePt t="49988" x="10985500" y="3867150"/>
          <p14:tracePt t="49996" x="10883900" y="3951288"/>
          <p14:tracePt t="50006" x="10833100" y="4019550"/>
          <p14:tracePt t="50012" x="10747375" y="4146550"/>
          <p14:tracePt t="50020" x="10663238" y="4249738"/>
          <p14:tracePt t="50028" x="10560050" y="4359275"/>
          <p14:tracePt t="50036" x="10483850" y="4435475"/>
          <p14:tracePt t="50044" x="10399713" y="4538663"/>
          <p14:tracePt t="50056" x="10245725" y="4648200"/>
          <p14:tracePt t="50060" x="10169525" y="4699000"/>
          <p14:tracePt t="50068" x="10067925" y="4784725"/>
          <p14:tracePt t="50077" x="9966325" y="4868863"/>
          <p14:tracePt t="50085" x="9890125" y="4919663"/>
          <p14:tracePt t="50092" x="9864725" y="4937125"/>
          <p14:tracePt t="50100" x="9796463" y="4954588"/>
          <p14:tracePt t="50196" x="9786938" y="4911725"/>
          <p14:tracePt t="50205" x="9786938" y="4868863"/>
          <p14:tracePt t="50212" x="9804400" y="4818063"/>
          <p14:tracePt t="50221" x="9821863" y="4759325"/>
          <p14:tracePt t="50228" x="9839325" y="4640263"/>
          <p14:tracePt t="50236" x="9880600" y="4513263"/>
          <p14:tracePt t="50244" x="9880600" y="4452938"/>
          <p14:tracePt t="50253" x="9898063" y="4359275"/>
          <p14:tracePt t="50260" x="9898063" y="4300538"/>
          <p14:tracePt t="50268" x="9915525" y="4249738"/>
          <p14:tracePt t="50276" x="9915525" y="4206875"/>
          <p14:tracePt t="50285" x="9915525" y="4164013"/>
          <p14:tracePt t="50292" x="9915525" y="4138613"/>
          <p14:tracePt t="50300" x="9931400" y="4087813"/>
          <p14:tracePt t="50316" x="9931400" y="4079875"/>
          <p14:tracePt t="50325" x="9940925" y="4062413"/>
          <p14:tracePt t="50332" x="9956800" y="4052888"/>
          <p14:tracePt t="50348" x="9966325" y="4027488"/>
          <p14:tracePt t="50397" x="9983788" y="3994150"/>
          <p14:tracePt t="50405" x="9999663" y="3951288"/>
          <p14:tracePt t="50413" x="10050463" y="3900488"/>
          <p14:tracePt t="50421" x="10067925" y="3857625"/>
          <p14:tracePt t="50429" x="10093325" y="3824288"/>
          <p14:tracePt t="50437" x="10126663" y="3756025"/>
          <p14:tracePt t="50445" x="10136188" y="3748088"/>
          <p14:tracePt t="50453" x="10136188" y="3722688"/>
          <p14:tracePt t="50460" x="10153650" y="3705225"/>
          <p14:tracePt t="50549" x="10161588" y="3713163"/>
          <p14:tracePt t="50557" x="10179050" y="3722688"/>
          <p14:tracePt t="50581" x="10186988" y="3730625"/>
          <p14:tracePt t="50621" x="10186988" y="3756025"/>
          <p14:tracePt t="50629" x="10186988" y="3773488"/>
          <p14:tracePt t="50637" x="10186988" y="3798888"/>
          <p14:tracePt t="50645" x="10186988" y="3824288"/>
          <p14:tracePt t="50653" x="10186988" y="3867150"/>
          <p14:tracePt t="50661" x="10186988" y="3935413"/>
          <p14:tracePt t="50669" x="10186988" y="4019550"/>
          <p14:tracePt t="50676" x="10153650" y="4138613"/>
          <p14:tracePt t="50685" x="10153650" y="4232275"/>
          <p14:tracePt t="50693" x="10136188" y="4291013"/>
          <p14:tracePt t="50701" x="10136188" y="4359275"/>
          <p14:tracePt t="50709" x="10136188" y="4419600"/>
          <p14:tracePt t="50717" x="10136188" y="4470400"/>
          <p14:tracePt t="50725" x="10136188" y="4513263"/>
          <p14:tracePt t="50733" x="10136188" y="4538663"/>
          <p14:tracePt t="50741" x="10136188" y="4579938"/>
          <p14:tracePt t="50749" x="10136188" y="4597400"/>
          <p14:tracePt t="50756" x="10136188" y="4640263"/>
          <p14:tracePt t="50765" x="10136188" y="4648200"/>
          <p14:tracePt t="50773" x="10136188" y="4673600"/>
          <p14:tracePt t="50781" x="10136188" y="4716463"/>
          <p14:tracePt t="50789" x="10136188" y="4749800"/>
          <p14:tracePt t="50797" x="10136188" y="4792663"/>
          <p14:tracePt t="50806" x="10136188" y="4852988"/>
          <p14:tracePt t="50813" x="10136188" y="4903788"/>
          <p14:tracePt t="50821" x="10136188" y="4987925"/>
          <p14:tracePt t="50829" x="10136188" y="5048250"/>
          <p14:tracePt t="50837" x="10136188" y="5132388"/>
          <p14:tracePt t="50845" x="10169525" y="5200650"/>
          <p14:tracePt t="50853" x="10169525" y="5268913"/>
          <p14:tracePt t="50861" x="10179050" y="5294313"/>
          <p14:tracePt t="50869" x="10179050" y="5311775"/>
          <p14:tracePt t="50877" x="10179050" y="5337175"/>
          <p14:tracePt t="50885" x="10179050" y="5345113"/>
          <p14:tracePt t="50901" x="10179050" y="5362575"/>
          <p14:tracePt t="50909" x="10194925" y="5370513"/>
          <p14:tracePt t="51173" x="10237788" y="5302250"/>
          <p14:tracePt t="51181" x="10399713" y="5149850"/>
          <p14:tracePt t="51190" x="10612438" y="5005388"/>
          <p14:tracePt t="51198" x="10815638" y="4886325"/>
          <p14:tracePt t="51208" x="10942638" y="4852988"/>
          <p14:tracePt t="51214" x="11071225" y="4767263"/>
          <p14:tracePt t="51221" x="11198225" y="4657725"/>
          <p14:tracePt t="51229" x="11249025" y="4605338"/>
          <p14:tracePt t="51237" x="11282363" y="4538663"/>
          <p14:tracePt t="51245" x="11333163" y="4486275"/>
          <p14:tracePt t="51253" x="11360150" y="4435475"/>
          <p14:tracePt t="51261" x="11410950" y="4394200"/>
          <p14:tracePt t="51269" x="11426825" y="4359275"/>
          <p14:tracePt t="51278" x="11444288" y="4333875"/>
          <p14:tracePt t="51285" x="11477625" y="4265613"/>
          <p14:tracePt t="51293" x="11487150" y="4249738"/>
          <p14:tracePt t="51301" x="11503025" y="4181475"/>
          <p14:tracePt t="51309" x="11563350" y="4079875"/>
          <p14:tracePt t="51317" x="11622088" y="3976688"/>
          <p14:tracePt t="51325" x="11682413" y="3875088"/>
          <p14:tracePt t="51333" x="11715750" y="3781425"/>
          <p14:tracePt t="51341" x="11776075" y="3705225"/>
          <p14:tracePt t="51349" x="11791950" y="3619500"/>
          <p14:tracePt t="51356" x="11852275" y="3517900"/>
          <p14:tracePt t="51365" x="11860213" y="3509963"/>
          <p14:tracePt t="51373" x="11895138" y="3424238"/>
          <p14:tracePt t="51381" x="11945938" y="3382963"/>
          <p14:tracePt t="51390" x="11961813" y="3348038"/>
          <p14:tracePt t="51397" x="12014200" y="3279775"/>
          <p14:tracePt t="51406" x="12022138" y="3263900"/>
          <p14:tracePt t="51413" x="12039600" y="3254375"/>
          <p14:tracePt t="51421" x="12065000" y="3254375"/>
          <p14:tracePt t="51437" x="12072938" y="3246438"/>
          <p14:tracePt t="51453" x="12098338" y="3228975"/>
          <p14:tracePt t="51461" x="12149138" y="3228975"/>
        </p14:tracePtLst>
      </p14:laserTraceLst>
    </p:ext>
  </p:extLs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8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7400" y="1371601"/>
            <a:ext cx="1143000" cy="1970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88804" name="Oval 4"/>
          <p:cNvSpPr>
            <a:spLocks noChangeArrowheads="1"/>
          </p:cNvSpPr>
          <p:nvPr/>
        </p:nvSpPr>
        <p:spPr bwMode="auto">
          <a:xfrm>
            <a:off x="1828800" y="2057400"/>
            <a:ext cx="3352800" cy="762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8805" name="Oval 5"/>
          <p:cNvSpPr>
            <a:spLocks noChangeArrowheads="1"/>
          </p:cNvSpPr>
          <p:nvPr/>
        </p:nvSpPr>
        <p:spPr bwMode="auto">
          <a:xfrm>
            <a:off x="4724400" y="2057400"/>
            <a:ext cx="381000" cy="3657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GB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</a:endParaRPr>
          </a:p>
        </p:txBody>
      </p:sp>
      <p:sp>
        <p:nvSpPr>
          <p:cNvPr id="588806" name="Oval 6"/>
          <p:cNvSpPr>
            <a:spLocks noChangeArrowheads="1"/>
          </p:cNvSpPr>
          <p:nvPr/>
        </p:nvSpPr>
        <p:spPr bwMode="auto">
          <a:xfrm>
            <a:off x="2590800" y="2057400"/>
            <a:ext cx="2514600" cy="2133600"/>
          </a:xfrm>
          <a:prstGeom prst="ellipse">
            <a:avLst/>
          </a:prstGeom>
          <a:solidFill>
            <a:srgbClr val="00FFFF">
              <a:alpha val="50000"/>
            </a:srgbClr>
          </a:soli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GB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endogeics</a:t>
            </a:r>
            <a:endParaRPr lang="en-GB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88807" name="Text Box 7"/>
          <p:cNvSpPr txBox="1">
            <a:spLocks noChangeArrowheads="1"/>
          </p:cNvSpPr>
          <p:nvPr/>
        </p:nvSpPr>
        <p:spPr bwMode="auto">
          <a:xfrm>
            <a:off x="2276476" y="2133600"/>
            <a:ext cx="1304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epigeics</a:t>
            </a:r>
          </a:p>
        </p:txBody>
      </p:sp>
      <p:sp>
        <p:nvSpPr>
          <p:cNvPr id="588808" name="Text Box 8"/>
          <p:cNvSpPr txBox="1">
            <a:spLocks noChangeArrowheads="1"/>
          </p:cNvSpPr>
          <p:nvPr/>
        </p:nvSpPr>
        <p:spPr bwMode="auto">
          <a:xfrm>
            <a:off x="4768850" y="2667000"/>
            <a:ext cx="18415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anecics</a:t>
            </a:r>
            <a:endParaRPr lang="en-GB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</a:endParaRPr>
          </a:p>
        </p:txBody>
      </p:sp>
      <p:sp>
        <p:nvSpPr>
          <p:cNvPr id="588809" name="Rectangle 9"/>
          <p:cNvSpPr>
            <a:spLocks noChangeArrowheads="1"/>
          </p:cNvSpPr>
          <p:nvPr/>
        </p:nvSpPr>
        <p:spPr bwMode="auto">
          <a:xfrm>
            <a:off x="1828800" y="2057400"/>
            <a:ext cx="3352800" cy="3733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8810" name="Text Box 10"/>
          <p:cNvSpPr txBox="1">
            <a:spLocks noChangeArrowheads="1"/>
          </p:cNvSpPr>
          <p:nvPr/>
        </p:nvSpPr>
        <p:spPr bwMode="auto">
          <a:xfrm>
            <a:off x="1828800" y="5334001"/>
            <a:ext cx="2057400" cy="39687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20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(Bouché, 1972)</a:t>
            </a:r>
            <a:endParaRPr lang="en-GB" sz="20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588812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371601"/>
            <a:ext cx="1892300" cy="1793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88813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733800"/>
            <a:ext cx="1555750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88814" name="Rectangle 14"/>
          <p:cNvSpPr>
            <a:spLocks noGrp="1" noChangeArrowheads="1"/>
          </p:cNvSpPr>
          <p:nvPr>
            <p:ph type="body" sz="half" idx="1"/>
          </p:nvPr>
        </p:nvSpPr>
        <p:spPr>
          <a:xfrm>
            <a:off x="8077200" y="990601"/>
            <a:ext cx="2088000" cy="29039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buFontTx/>
              <a:buNone/>
            </a:pPr>
            <a:r>
              <a:rPr lang="en-GB" sz="12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Aporrectodea</a:t>
            </a:r>
            <a:r>
              <a:rPr lang="en-GB" sz="12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GB" sz="12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caliginosa</a:t>
            </a:r>
            <a:endParaRPr lang="en-GB" sz="12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88816" name="Rectangle 16"/>
          <p:cNvSpPr>
            <a:spLocks noChangeArrowheads="1"/>
          </p:cNvSpPr>
          <p:nvPr/>
        </p:nvSpPr>
        <p:spPr bwMode="auto">
          <a:xfrm>
            <a:off x="8077200" y="3352800"/>
            <a:ext cx="2088000" cy="288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2075" tIns="46038" rIns="92075" bIns="46038"/>
          <a:lstStyle/>
          <a:p>
            <a:pPr marL="342900" indent="-342900" algn="ctr">
              <a:spcBef>
                <a:spcPct val="20000"/>
              </a:spcBef>
              <a:buClr>
                <a:srgbClr val="003300"/>
              </a:buClr>
              <a:buSzPct val="75000"/>
            </a:pPr>
            <a:r>
              <a:rPr lang="en-GB" sz="1200" b="1" i="1" dirty="0" err="1">
                <a:ln w="1905"/>
                <a:gradFill>
                  <a:gsLst>
                    <a:gs pos="0">
                      <a:srgbClr val="3F4D25">
                        <a:shade val="20000"/>
                        <a:satMod val="200000"/>
                      </a:srgbClr>
                    </a:gs>
                    <a:gs pos="78000">
                      <a:srgbClr val="3F4D2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3F4D2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/>
              </a:rPr>
              <a:t>Lumbricus</a:t>
            </a:r>
            <a:r>
              <a:rPr lang="en-GB" sz="1200" b="1" i="1" dirty="0">
                <a:ln w="1905"/>
                <a:gradFill>
                  <a:gsLst>
                    <a:gs pos="0">
                      <a:srgbClr val="3F4D25">
                        <a:shade val="20000"/>
                        <a:satMod val="200000"/>
                      </a:srgbClr>
                    </a:gs>
                    <a:gs pos="78000">
                      <a:srgbClr val="3F4D2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3F4D2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/>
              </a:rPr>
              <a:t> </a:t>
            </a:r>
            <a:r>
              <a:rPr lang="en-GB" sz="1200" b="1" i="1" dirty="0" err="1">
                <a:ln w="1905"/>
                <a:gradFill>
                  <a:gsLst>
                    <a:gs pos="0">
                      <a:srgbClr val="3F4D25">
                        <a:shade val="20000"/>
                        <a:satMod val="200000"/>
                      </a:srgbClr>
                    </a:gs>
                    <a:gs pos="78000">
                      <a:srgbClr val="3F4D2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3F4D2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/>
              </a:rPr>
              <a:t>terrestris</a:t>
            </a:r>
            <a:endParaRPr lang="en-GB" sz="1200" b="1" i="1" dirty="0">
              <a:ln w="1905"/>
              <a:gradFill>
                <a:gsLst>
                  <a:gs pos="0">
                    <a:srgbClr val="3F4D25">
                      <a:shade val="20000"/>
                      <a:satMod val="200000"/>
                    </a:srgbClr>
                  </a:gs>
                  <a:gs pos="78000">
                    <a:srgbClr val="3F4D25">
                      <a:tint val="90000"/>
                      <a:shade val="89000"/>
                      <a:satMod val="220000"/>
                    </a:srgbClr>
                  </a:gs>
                  <a:gs pos="100000">
                    <a:srgbClr val="3F4D25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ahoma"/>
            </a:endParaRPr>
          </a:p>
        </p:txBody>
      </p:sp>
      <p:sp>
        <p:nvSpPr>
          <p:cNvPr id="588817" name="Rectangle 17"/>
          <p:cNvSpPr>
            <a:spLocks noChangeArrowheads="1"/>
          </p:cNvSpPr>
          <p:nvPr/>
        </p:nvSpPr>
        <p:spPr bwMode="auto">
          <a:xfrm>
            <a:off x="5486400" y="990600"/>
            <a:ext cx="2088000" cy="288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2075" tIns="46038" rIns="92075" bIns="46038"/>
          <a:lstStyle/>
          <a:p>
            <a:pPr marL="342900" indent="-342900" algn="ctr">
              <a:spcBef>
                <a:spcPct val="20000"/>
              </a:spcBef>
              <a:buClr>
                <a:srgbClr val="003300"/>
              </a:buClr>
              <a:buSzPct val="75000"/>
            </a:pPr>
            <a:r>
              <a:rPr lang="en-GB" sz="1200" b="1" i="1" dirty="0" err="1">
                <a:ln w="1905"/>
                <a:gradFill>
                  <a:gsLst>
                    <a:gs pos="0">
                      <a:srgbClr val="3F4D25">
                        <a:shade val="20000"/>
                        <a:satMod val="200000"/>
                      </a:srgbClr>
                    </a:gs>
                    <a:gs pos="78000">
                      <a:srgbClr val="3F4D2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3F4D2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/>
              </a:rPr>
              <a:t>Lumbricus</a:t>
            </a:r>
            <a:r>
              <a:rPr lang="en-GB" sz="1200" b="1" i="1" dirty="0">
                <a:ln w="1905"/>
                <a:gradFill>
                  <a:gsLst>
                    <a:gs pos="0">
                      <a:srgbClr val="3F4D25">
                        <a:shade val="20000"/>
                        <a:satMod val="200000"/>
                      </a:srgbClr>
                    </a:gs>
                    <a:gs pos="78000">
                      <a:srgbClr val="3F4D2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3F4D2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/>
              </a:rPr>
              <a:t> </a:t>
            </a:r>
            <a:r>
              <a:rPr lang="en-GB" sz="1200" b="1" i="1" dirty="0" err="1">
                <a:ln w="1905"/>
                <a:gradFill>
                  <a:gsLst>
                    <a:gs pos="0">
                      <a:srgbClr val="3F4D25">
                        <a:shade val="20000"/>
                        <a:satMod val="200000"/>
                      </a:srgbClr>
                    </a:gs>
                    <a:gs pos="78000">
                      <a:srgbClr val="3F4D2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3F4D2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/>
              </a:rPr>
              <a:t>rubellus</a:t>
            </a:r>
            <a:endParaRPr lang="en-GB" sz="1200" b="1" i="1" dirty="0">
              <a:ln w="1905"/>
              <a:gradFill>
                <a:gsLst>
                  <a:gs pos="0">
                    <a:srgbClr val="3F4D25">
                      <a:shade val="20000"/>
                      <a:satMod val="200000"/>
                    </a:srgbClr>
                  </a:gs>
                  <a:gs pos="78000">
                    <a:srgbClr val="3F4D25">
                      <a:tint val="90000"/>
                      <a:shade val="89000"/>
                      <a:satMod val="220000"/>
                    </a:srgbClr>
                  </a:gs>
                  <a:gs pos="100000">
                    <a:srgbClr val="3F4D25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ahoma"/>
            </a:endParaRPr>
          </a:p>
        </p:txBody>
      </p:sp>
      <p:sp>
        <p:nvSpPr>
          <p:cNvPr id="588819" name="Rectangle 1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Ekologie organismů</a:t>
            </a:r>
          </a:p>
        </p:txBody>
      </p:sp>
      <p:sp>
        <p:nvSpPr>
          <p:cNvPr id="588820" name="Text Box 20"/>
          <p:cNvSpPr txBox="1">
            <a:spLocks noChangeArrowheads="1"/>
          </p:cNvSpPr>
          <p:nvPr/>
        </p:nvSpPr>
        <p:spPr bwMode="auto">
          <a:xfrm>
            <a:off x="3505201" y="4724401"/>
            <a:ext cx="95891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aneics</a:t>
            </a:r>
            <a:endParaRPr lang="cs-CZ" sz="2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024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86"/>
    </mc:Choice>
    <mc:Fallback xmlns="">
      <p:transition spd="slow" advTm="36186"/>
    </mc:Fallback>
  </mc:AlternateContent>
  <p:extLst>
    <p:ext uri="{3A86A75C-4F4B-4683-9AE1-C65F6400EC91}">
      <p14:laserTraceLst xmlns:p14="http://schemas.microsoft.com/office/powerpoint/2010/main">
        <p14:tracePtLst>
          <p14:tracePt t="1093" x="11895138" y="3297238"/>
          <p14:tracePt t="1099" x="11690350" y="3246438"/>
          <p14:tracePt t="1108" x="11495088" y="3228975"/>
          <p14:tracePt t="1115" x="11342688" y="3203575"/>
          <p14:tracePt t="1124" x="11172825" y="3186113"/>
          <p14:tracePt t="1131" x="11018838" y="3119438"/>
          <p14:tracePt t="1139" x="10848975" y="3094038"/>
          <p14:tracePt t="1147" x="10696575" y="3033713"/>
          <p14:tracePt t="1155" x="10628313" y="3016250"/>
          <p14:tracePt t="1163" x="10509250" y="3000375"/>
          <p14:tracePt t="1171" x="10415588" y="2974975"/>
          <p14:tracePt t="1179" x="10263188" y="2914650"/>
          <p14:tracePt t="1188" x="10118725" y="2871788"/>
          <p14:tracePt t="1195" x="9940925" y="2805113"/>
          <p14:tracePt t="1204" x="9786938" y="2762250"/>
          <p14:tracePt t="1211" x="9617075" y="2719388"/>
          <p14:tracePt t="1219" x="9490075" y="2676525"/>
          <p14:tracePt t="1227" x="9396413" y="2660650"/>
          <p14:tracePt t="1235" x="9312275" y="2660650"/>
          <p14:tracePt t="1243" x="9286875" y="2643188"/>
          <p14:tracePt t="1251" x="9269413" y="2633663"/>
          <p14:tracePt t="1283" x="9261475" y="2633663"/>
          <p14:tracePt t="1307" x="9244013" y="2633663"/>
          <p14:tracePt t="1315" x="9218613" y="2617788"/>
          <p14:tracePt t="1347" x="9218613" y="2608263"/>
          <p14:tracePt t="1355" x="9209088" y="2592388"/>
          <p14:tracePt t="1363" x="9183688" y="2566988"/>
          <p14:tracePt t="1370" x="9167813" y="2541588"/>
          <p14:tracePt t="1379" x="9150350" y="2489200"/>
          <p14:tracePt t="1387" x="9099550" y="2438400"/>
          <p14:tracePt t="1395" x="9091613" y="2397125"/>
          <p14:tracePt t="1404" x="9056688" y="2344738"/>
          <p14:tracePt t="1411" x="8997950" y="2252663"/>
          <p14:tracePt t="1419" x="8921750" y="2174875"/>
          <p14:tracePt t="1427" x="8818563" y="2073275"/>
          <p14:tracePt t="1435" x="8742363" y="1997075"/>
          <p14:tracePt t="1443" x="8615363" y="1911350"/>
          <p14:tracePt t="1451" x="8513763" y="1827213"/>
          <p14:tracePt t="1459" x="8410575" y="1766888"/>
          <p14:tracePt t="1467" x="8308975" y="1690688"/>
          <p14:tracePt t="1475" x="8240713" y="1631950"/>
          <p14:tracePt t="1483" x="8139113" y="1597025"/>
          <p14:tracePt t="1491" x="8012113" y="1530350"/>
          <p14:tracePt t="1499" x="7893050" y="1495425"/>
          <p14:tracePt t="1507" x="7688263" y="1470025"/>
          <p14:tracePt t="1515" x="7545388" y="1401763"/>
          <p14:tracePt t="1523" x="7315200" y="1385888"/>
          <p14:tracePt t="1531" x="7112000" y="1360488"/>
          <p14:tracePt t="1539" x="6907213" y="1317625"/>
          <p14:tracePt t="1547" x="6711950" y="1292225"/>
          <p14:tracePt t="1556" x="6534150" y="1266825"/>
          <p14:tracePt t="1563" x="6338888" y="1249363"/>
          <p14:tracePt t="1570" x="6134100" y="1249363"/>
          <p14:tracePt t="1579" x="5981700" y="1181100"/>
          <p14:tracePt t="1587" x="5845175" y="1181100"/>
          <p14:tracePt t="1595" x="5726113" y="1181100"/>
          <p14:tracePt t="1604" x="5667375" y="1181100"/>
          <p14:tracePt t="1611" x="5581650" y="1181100"/>
          <p14:tracePt t="1619" x="5487988" y="1181100"/>
          <p14:tracePt t="1627" x="5429250" y="1181100"/>
          <p14:tracePt t="1635" x="5318125" y="1181100"/>
          <p14:tracePt t="1643" x="5233988" y="1181100"/>
          <p14:tracePt t="1653" x="5183188" y="1181100"/>
          <p14:tracePt t="1660" x="5097463" y="1163638"/>
          <p14:tracePt t="1668" x="5038725" y="1163638"/>
          <p14:tracePt t="1676" x="4970463" y="1147763"/>
          <p14:tracePt t="1683" x="4945063" y="1147763"/>
          <p14:tracePt t="1692" x="4876800" y="1112838"/>
          <p14:tracePt t="1699" x="4826000" y="1112838"/>
          <p14:tracePt t="1707" x="4783138" y="1112838"/>
          <p14:tracePt t="1715" x="4740275" y="1112838"/>
          <p14:tracePt t="1723" x="4673600" y="1112838"/>
          <p14:tracePt t="1731" x="4646613" y="1112838"/>
          <p14:tracePt t="1740" x="4605338" y="1112838"/>
          <p14:tracePt t="1747" x="4579938" y="1112838"/>
          <p14:tracePt t="1755" x="4529138" y="1112838"/>
          <p14:tracePt t="1763" x="4503738" y="1122363"/>
          <p14:tracePt t="1771" x="4451350" y="1138238"/>
          <p14:tracePt t="1779" x="4367213" y="1189038"/>
          <p14:tracePt t="1787" x="4316413" y="1223963"/>
          <p14:tracePt t="1795" x="4248150" y="1241425"/>
          <p14:tracePt t="1804" x="4179888" y="1292225"/>
          <p14:tracePt t="1811" x="4078288" y="1333500"/>
          <p14:tracePt t="1819" x="4035425" y="1385888"/>
          <p14:tracePt t="1827" x="3941763" y="1401763"/>
          <p14:tracePt t="1835" x="3865563" y="1452563"/>
          <p14:tracePt t="1843" x="3789363" y="1512888"/>
          <p14:tracePt t="1851" x="3721100" y="1546225"/>
          <p14:tracePt t="1859" x="3670300" y="1622425"/>
          <p14:tracePt t="1867" x="3594100" y="1700213"/>
          <p14:tracePt t="1875" x="3508375" y="1776413"/>
          <p14:tracePt t="1889" x="3424238" y="1903413"/>
          <p14:tracePt t="1891" x="3363913" y="2030413"/>
          <p14:tracePt t="1899" x="3254375" y="2159000"/>
          <p14:tracePt t="1908" x="3152775" y="2286000"/>
          <p14:tracePt t="1915" x="3016250" y="2422525"/>
          <p14:tracePt t="1924" x="2930525" y="2524125"/>
          <p14:tracePt t="1931" x="2795588" y="2701925"/>
          <p14:tracePt t="1939" x="2684463" y="2838450"/>
          <p14:tracePt t="1947" x="2557463" y="2965450"/>
          <p14:tracePt t="1955" x="2446338" y="3101975"/>
          <p14:tracePt t="1963" x="2319338" y="3228975"/>
          <p14:tracePt t="1971" x="2251075" y="3355975"/>
          <p14:tracePt t="1979" x="2174875" y="3459163"/>
          <p14:tracePt t="1988" x="2141538" y="3484563"/>
          <p14:tracePt t="1995" x="2106613" y="3535363"/>
          <p14:tracePt t="2004" x="2030413" y="3654425"/>
          <p14:tracePt t="2011" x="2012950" y="3713163"/>
          <p14:tracePt t="2019" x="1997075" y="3806825"/>
          <p14:tracePt t="2027" x="1997075" y="3892550"/>
          <p14:tracePt t="2035" x="1954213" y="4019550"/>
          <p14:tracePt t="2043" x="1954213" y="4105275"/>
          <p14:tracePt t="2051" x="1954213" y="4224338"/>
          <p14:tracePt t="2059" x="1954213" y="4368800"/>
          <p14:tracePt t="2067" x="1954213" y="4452938"/>
          <p14:tracePt t="2075" x="1954213" y="4538663"/>
          <p14:tracePt t="2083" x="1971675" y="4657725"/>
          <p14:tracePt t="2091" x="2005013" y="4759325"/>
          <p14:tracePt t="2099" x="2047875" y="4878388"/>
          <p14:tracePt t="2107" x="2090738" y="4972050"/>
          <p14:tracePt t="2115" x="2182813" y="5030788"/>
          <p14:tracePt t="2123" x="2243138" y="5132388"/>
          <p14:tracePt t="2131" x="2352675" y="5286375"/>
          <p14:tracePt t="2139" x="2438400" y="5413375"/>
          <p14:tracePt t="2147" x="2549525" y="5524500"/>
          <p14:tracePt t="2155" x="2676525" y="5626100"/>
          <p14:tracePt t="2163" x="2803525" y="5710238"/>
          <p14:tracePt t="2171" x="2955925" y="5803900"/>
          <p14:tracePt t="2179" x="3084513" y="5846763"/>
          <p14:tracePt t="2188" x="3262313" y="5932488"/>
          <p14:tracePt t="2195" x="3355975" y="5973763"/>
          <p14:tracePt t="2204" x="3508375" y="6034088"/>
          <p14:tracePt t="2211" x="3662363" y="6076950"/>
          <p14:tracePt t="2219" x="3832225" y="6127750"/>
          <p14:tracePt t="2227" x="4010025" y="6186488"/>
          <p14:tracePt t="2235" x="4162425" y="6229350"/>
          <p14:tracePt t="2243" x="4281488" y="6254750"/>
          <p14:tracePt t="2251" x="4425950" y="6297613"/>
          <p14:tracePt t="2259" x="4605338" y="6365875"/>
          <p14:tracePt t="2267" x="4833938" y="6407150"/>
          <p14:tracePt t="2275" x="5013325" y="6450013"/>
          <p14:tracePt t="2283" x="5216525" y="6475413"/>
          <p14:tracePt t="2291" x="5446713" y="6500813"/>
          <p14:tracePt t="2299" x="5675313" y="6518275"/>
          <p14:tracePt t="2308" x="5870575" y="6518275"/>
          <p14:tracePt t="2315" x="6091238" y="6518275"/>
          <p14:tracePt t="2324" x="6321425" y="6510338"/>
          <p14:tracePt t="2331" x="6524625" y="6457950"/>
          <p14:tracePt t="2339" x="6704013" y="6442075"/>
          <p14:tracePt t="2347" x="6899275" y="6416675"/>
          <p14:tracePt t="2355" x="7102475" y="6348413"/>
          <p14:tracePt t="2363" x="7307263" y="6323013"/>
          <p14:tracePt t="2371" x="7510463" y="6305550"/>
          <p14:tracePt t="2379" x="7680325" y="6280150"/>
          <p14:tracePt t="2388" x="7885113" y="6237288"/>
          <p14:tracePt t="2395" x="8088313" y="6211888"/>
          <p14:tracePt t="2404" x="8232775" y="6194425"/>
          <p14:tracePt t="2411" x="8428038" y="6169025"/>
          <p14:tracePt t="2419" x="8658225" y="6127750"/>
          <p14:tracePt t="2427" x="8777288" y="6110288"/>
          <p14:tracePt t="2435" x="8869363" y="6084888"/>
          <p14:tracePt t="2443" x="8988425" y="6067425"/>
          <p14:tracePt t="2451" x="9064625" y="6034088"/>
          <p14:tracePt t="2459" x="9209088" y="5965825"/>
          <p14:tracePt t="2467" x="9337675" y="5905500"/>
          <p14:tracePt t="2475" x="9431338" y="5889625"/>
          <p14:tracePt t="2484" x="9558338" y="5803900"/>
          <p14:tracePt t="2491" x="9685338" y="5761038"/>
          <p14:tracePt t="2499" x="9890125" y="5668963"/>
          <p14:tracePt t="2508" x="9983788" y="5651500"/>
          <p14:tracePt t="2515" x="10075863" y="5591175"/>
          <p14:tracePt t="2524" x="10169525" y="5575300"/>
          <p14:tracePt t="2531" x="10237788" y="5557838"/>
          <p14:tracePt t="2539" x="10306050" y="5524500"/>
          <p14:tracePt t="2547" x="10323513" y="5507038"/>
          <p14:tracePt t="2555" x="10348913" y="5497513"/>
          <p14:tracePt t="2571" x="10390188" y="5464175"/>
          <p14:tracePt t="2579" x="10407650" y="5413375"/>
          <p14:tracePt t="2588" x="10425113" y="5353050"/>
          <p14:tracePt t="2595" x="10493375" y="5226050"/>
          <p14:tracePt t="2604" x="10526713" y="5157788"/>
          <p14:tracePt t="2611" x="10585450" y="5005388"/>
          <p14:tracePt t="2619" x="10602913" y="4937125"/>
          <p14:tracePt t="2627" x="10620375" y="4843463"/>
          <p14:tracePt t="2635" x="10637838" y="4784725"/>
          <p14:tracePt t="2643" x="10679113" y="4683125"/>
          <p14:tracePt t="2651" x="10679113" y="4673600"/>
          <p14:tracePt t="2659" x="10679113" y="4614863"/>
          <p14:tracePt t="2667" x="10696575" y="4572000"/>
          <p14:tracePt t="2675" x="10714038" y="4521200"/>
          <p14:tracePt t="2684" x="10714038" y="4478338"/>
          <p14:tracePt t="2691" x="10721975" y="4452938"/>
          <p14:tracePt t="2699" x="10721975" y="4402138"/>
          <p14:tracePt t="2708" x="10721975" y="4394200"/>
          <p14:tracePt t="2715" x="10721975" y="4351338"/>
          <p14:tracePt t="2724" x="10721975" y="4325938"/>
          <p14:tracePt t="2731" x="10721975" y="4308475"/>
          <p14:tracePt t="2739" x="10721975" y="4283075"/>
          <p14:tracePt t="2747" x="10721975" y="4275138"/>
          <p14:tracePt t="3189" x="10721975" y="4257675"/>
          <p14:tracePt t="3237" x="10721975" y="4249738"/>
          <p14:tracePt t="3253" x="10739438" y="4240213"/>
          <p14:tracePt t="3260" x="10747375" y="4240213"/>
          <p14:tracePt t="3315" x="10688638" y="4206875"/>
          <p14:tracePt t="3323" x="10688638" y="4121150"/>
          <p14:tracePt t="3331" x="10688638" y="4095750"/>
          <p14:tracePt t="3533" x="10653713" y="4095750"/>
          <p14:tracePt t="3580" x="10688638" y="4079875"/>
          <p14:tracePt t="3588" x="10756900" y="4079875"/>
          <p14:tracePt t="3596" x="10756900" y="4052888"/>
          <p14:tracePt t="3605" x="10764838" y="4037013"/>
          <p14:tracePt t="3709" x="10764838" y="4027488"/>
          <p14:tracePt t="4204" x="10764838" y="4002088"/>
          <p14:tracePt t="4221" x="10764838" y="3986213"/>
          <p14:tracePt t="4228" x="10747375" y="3960813"/>
          <p14:tracePt t="4236" x="10704513" y="3943350"/>
          <p14:tracePt t="4243" x="10612438" y="3908425"/>
          <p14:tracePt t="4251" x="10560050" y="3875088"/>
          <p14:tracePt t="4259" x="10433050" y="3816350"/>
          <p14:tracePt t="4267" x="10280650" y="3773488"/>
          <p14:tracePt t="4275" x="10110788" y="3756025"/>
          <p14:tracePt t="4283" x="9931400" y="3687763"/>
          <p14:tracePt t="4291" x="9779000" y="3671888"/>
          <p14:tracePt t="4299" x="9634538" y="3646488"/>
          <p14:tracePt t="4307" x="9456738" y="3603625"/>
          <p14:tracePt t="4315" x="9337675" y="3560763"/>
          <p14:tracePt t="4323" x="9209088" y="3475038"/>
          <p14:tracePt t="4331" x="9091613" y="3433763"/>
          <p14:tracePt t="4339" x="8929688" y="3348038"/>
          <p14:tracePt t="4347" x="8785225" y="3279775"/>
          <p14:tracePt t="4355" x="8658225" y="3238500"/>
          <p14:tracePt t="4363" x="8504238" y="3178175"/>
          <p14:tracePt t="4371" x="8351838" y="3109913"/>
          <p14:tracePt t="4379" x="8147050" y="3041650"/>
          <p14:tracePt t="4388" x="8004175" y="3000375"/>
          <p14:tracePt t="4395" x="7816850" y="2906713"/>
          <p14:tracePt t="4404" x="7612063" y="2838450"/>
          <p14:tracePt t="4411" x="7493000" y="2820988"/>
          <p14:tracePt t="4419" x="7348538" y="2778125"/>
          <p14:tracePt t="4427" x="7145338" y="2711450"/>
          <p14:tracePt t="4435" x="6942138" y="2668588"/>
          <p14:tracePt t="4443" x="6788150" y="2625725"/>
          <p14:tracePt t="4451" x="6618288" y="2600325"/>
          <p14:tracePt t="4459" x="6499225" y="2582863"/>
          <p14:tracePt t="4467" x="6380163" y="2582863"/>
          <p14:tracePt t="4475" x="6286500" y="2566988"/>
          <p14:tracePt t="4483" x="6142038" y="2524125"/>
          <p14:tracePt t="4491" x="6015038" y="2481263"/>
          <p14:tracePt t="4499" x="5895975" y="2455863"/>
          <p14:tracePt t="4507" x="5718175" y="2397125"/>
          <p14:tracePt t="4515" x="5573713" y="2354263"/>
          <p14:tracePt t="4523" x="5386388" y="2260600"/>
          <p14:tracePt t="4531" x="5216525" y="2235200"/>
          <p14:tracePt t="4539" x="5064125" y="2174875"/>
          <p14:tracePt t="4547" x="4970463" y="2159000"/>
          <p14:tracePt t="4556" x="4876800" y="2133600"/>
          <p14:tracePt t="4563" x="4783138" y="2098675"/>
          <p14:tracePt t="4571" x="4689475" y="2082800"/>
          <p14:tracePt t="4579" x="4630738" y="2082800"/>
          <p14:tracePt t="4587" x="4562475" y="2082800"/>
          <p14:tracePt t="4595" x="4519613" y="2065338"/>
          <p14:tracePt t="4604" x="4451350" y="2065338"/>
          <p14:tracePt t="4611" x="4410075" y="2065338"/>
          <p14:tracePt t="4619" x="4384675" y="2065338"/>
          <p14:tracePt t="4627" x="4367213" y="2065338"/>
          <p14:tracePt t="4740" x="4341813" y="2065338"/>
          <p14:tracePt t="4749" x="4316413" y="2065338"/>
          <p14:tracePt t="4757" x="4291013" y="2065338"/>
          <p14:tracePt t="4764" x="4248150" y="2065338"/>
          <p14:tracePt t="4771" x="4197350" y="2065338"/>
          <p14:tracePt t="4779" x="4111625" y="2065338"/>
          <p14:tracePt t="4788" x="4027488" y="2065338"/>
          <p14:tracePt t="4795" x="3883025" y="2065338"/>
          <p14:tracePt t="4804" x="3738563" y="2065338"/>
          <p14:tracePt t="4811" x="3627438" y="2065338"/>
          <p14:tracePt t="4819" x="3482975" y="2065338"/>
          <p14:tracePt t="4827" x="3373438" y="2065338"/>
          <p14:tracePt t="4836" x="3254375" y="2065338"/>
          <p14:tracePt t="4843" x="3135313" y="2065338"/>
          <p14:tracePt t="4851" x="3016250" y="2098675"/>
          <p14:tracePt t="4859" x="2897188" y="2098675"/>
          <p14:tracePt t="4867" x="2811463" y="2098675"/>
          <p14:tracePt t="4887" x="2608263" y="2098675"/>
          <p14:tracePt t="4891" x="2524125" y="2098675"/>
          <p14:tracePt t="4899" x="2455863" y="2116138"/>
          <p14:tracePt t="4907" x="2413000" y="2124075"/>
          <p14:tracePt t="4915" x="2344738" y="2124075"/>
          <p14:tracePt t="4924" x="2301875" y="2124075"/>
          <p14:tracePt t="4931" x="2268538" y="2141538"/>
          <p14:tracePt t="4939" x="2225675" y="2141538"/>
          <p14:tracePt t="4947" x="2217738" y="2141538"/>
          <p14:tracePt t="4955" x="2182813" y="2166938"/>
          <p14:tracePt t="4963" x="2157413" y="2166938"/>
          <p14:tracePt t="4971" x="2132013" y="2166938"/>
          <p14:tracePt t="4979" x="2106613" y="2184400"/>
          <p14:tracePt t="4988" x="2073275" y="2184400"/>
          <p14:tracePt t="4995" x="2065338" y="2184400"/>
          <p14:tracePt t="5004" x="2055813" y="2184400"/>
          <p14:tracePt t="5011" x="2030413" y="2200275"/>
          <p14:tracePt t="5020" x="2012950" y="2200275"/>
          <p14:tracePt t="5027" x="2005013" y="2200275"/>
          <p14:tracePt t="5035" x="1987550" y="2209800"/>
          <p14:tracePt t="5068" x="1962150" y="2209800"/>
          <p14:tracePt t="5075" x="1936750" y="2227263"/>
          <p14:tracePt t="5083" x="1920875" y="2235200"/>
          <p14:tracePt t="5092" x="1893888" y="2252663"/>
          <p14:tracePt t="5099" x="1885950" y="2260600"/>
          <p14:tracePt t="5108" x="1860550" y="2278063"/>
          <p14:tracePt t="5115" x="1827213" y="2303463"/>
          <p14:tracePt t="5124" x="1817688" y="2303463"/>
          <p14:tracePt t="5131" x="1801813" y="2319338"/>
          <p14:tracePt t="5147" x="1792288" y="2328863"/>
          <p14:tracePt t="5163" x="1776413" y="2344738"/>
          <p14:tracePt t="5171" x="1776413" y="2354263"/>
          <p14:tracePt t="5179" x="1776413" y="2379663"/>
          <p14:tracePt t="5188" x="1776413" y="2422525"/>
          <p14:tracePt t="5195" x="1776413" y="2438400"/>
          <p14:tracePt t="5205" x="1784350" y="2463800"/>
          <p14:tracePt t="5211" x="1809750" y="2481263"/>
          <p14:tracePt t="5220" x="1827213" y="2481263"/>
          <p14:tracePt t="5227" x="1852613" y="2506663"/>
          <p14:tracePt t="5243" x="1860550" y="2516188"/>
          <p14:tracePt t="5251" x="1878013" y="2516188"/>
          <p14:tracePt t="5259" x="1885950" y="2532063"/>
          <p14:tracePt t="5275" x="1903413" y="2541588"/>
          <p14:tracePt t="5284" x="1954213" y="2557463"/>
          <p14:tracePt t="5291" x="1971675" y="2566988"/>
          <p14:tracePt t="5299" x="2030413" y="2582863"/>
          <p14:tracePt t="5308" x="2090738" y="2600325"/>
          <p14:tracePt t="5315" x="2182813" y="2600325"/>
          <p14:tracePt t="5324" x="2268538" y="2617788"/>
          <p14:tracePt t="5331" x="2370138" y="2651125"/>
          <p14:tracePt t="5340" x="2455863" y="2651125"/>
          <p14:tracePt t="5347" x="2540000" y="2651125"/>
          <p14:tracePt t="5355" x="2633663" y="2676525"/>
          <p14:tracePt t="5363" x="2701925" y="2676525"/>
          <p14:tracePt t="5371" x="2727325" y="2676525"/>
          <p14:tracePt t="5379" x="2770188" y="2676525"/>
          <p14:tracePt t="5428" x="2786063" y="2676525"/>
          <p14:tracePt t="5436" x="2811463" y="2686050"/>
          <p14:tracePt t="5443" x="2838450" y="2686050"/>
          <p14:tracePt t="5452" x="2863850" y="2686050"/>
          <p14:tracePt t="5459" x="2930525" y="2701925"/>
          <p14:tracePt t="5468" x="2940050" y="2701925"/>
          <p14:tracePt t="5476" x="2998788" y="2701925"/>
          <p14:tracePt t="5484" x="3067050" y="2736850"/>
          <p14:tracePt t="5492" x="3092450" y="2736850"/>
          <p14:tracePt t="5499" x="3135313" y="2736850"/>
          <p14:tracePt t="5509" x="3152775" y="2736850"/>
          <p14:tracePt t="5516" x="3160713" y="2744788"/>
          <p14:tracePt t="5540" x="3178175" y="2744788"/>
          <p14:tracePt t="5548" x="3203575" y="2744788"/>
          <p14:tracePt t="5555" x="3228975" y="2744788"/>
          <p14:tracePt t="5564" x="3297238" y="2762250"/>
          <p14:tracePt t="5572" x="3322638" y="2762250"/>
          <p14:tracePt t="5579" x="3406775" y="2778125"/>
          <p14:tracePt t="5589" x="3449638" y="2778125"/>
          <p14:tracePt t="5596" x="3533775" y="2778125"/>
          <p14:tracePt t="5605" x="3586163" y="2813050"/>
          <p14:tracePt t="5612" x="3611563" y="2813050"/>
          <p14:tracePt t="5620" x="3636963" y="2813050"/>
          <p14:tracePt t="5628" x="3670300" y="2813050"/>
          <p14:tracePt t="5636" x="3678238" y="2830513"/>
          <p14:tracePt t="5668" x="3687763" y="2830513"/>
          <p14:tracePt t="5676" x="3729038" y="2830513"/>
          <p14:tracePt t="5684" x="3756025" y="2830513"/>
          <p14:tracePt t="5692" x="3822700" y="2830513"/>
          <p14:tracePt t="5699" x="3883025" y="2830513"/>
          <p14:tracePt t="5708" x="3967163" y="2830513"/>
          <p14:tracePt t="5716" x="4060825" y="2830513"/>
          <p14:tracePt t="5724" x="4171950" y="2830513"/>
          <p14:tracePt t="5732" x="4240213" y="2830513"/>
          <p14:tracePt t="5740" x="4281488" y="2830513"/>
          <p14:tracePt t="5748" x="4341813" y="2830513"/>
          <p14:tracePt t="5755" x="4359275" y="2830513"/>
          <p14:tracePt t="5811" x="4384675" y="2830513"/>
          <p14:tracePt t="5820" x="4392613" y="2820988"/>
          <p14:tracePt t="5828" x="4418013" y="2813050"/>
          <p14:tracePt t="5836" x="4451350" y="2813050"/>
          <p14:tracePt t="5852" x="4476750" y="2795588"/>
          <p14:tracePt t="5884" x="4494213" y="2795588"/>
          <p14:tracePt t="5891" x="4519613" y="2778125"/>
          <p14:tracePt t="5900" x="4562475" y="2752725"/>
          <p14:tracePt t="5908" x="4613275" y="2736850"/>
          <p14:tracePt t="5916" x="4699000" y="2719388"/>
          <p14:tracePt t="5924" x="4749800" y="2701925"/>
          <p14:tracePt t="5932" x="4808538" y="2668588"/>
          <p14:tracePt t="5939" x="4876800" y="2651125"/>
          <p14:tracePt t="5948" x="4945063" y="2617788"/>
          <p14:tracePt t="5955" x="4978400" y="2600325"/>
          <p14:tracePt t="5964" x="4987925" y="2592388"/>
          <p14:tracePt t="5972" x="5013325" y="2574925"/>
          <p14:tracePt t="6085" x="4995863" y="2549525"/>
          <p14:tracePt t="6101" x="4927600" y="2532063"/>
          <p14:tracePt t="6108" x="4884738" y="2498725"/>
          <p14:tracePt t="6119" x="4851400" y="2481263"/>
          <p14:tracePt t="6126" x="4808538" y="2463800"/>
          <p14:tracePt t="6132" x="4740275" y="2447925"/>
          <p14:tracePt t="6140" x="4673600" y="2413000"/>
          <p14:tracePt t="6147" x="4545013" y="2379663"/>
          <p14:tracePt t="6155" x="4392613" y="2286000"/>
          <p14:tracePt t="6163" x="4273550" y="2268538"/>
          <p14:tracePt t="6171" x="4154488" y="2227263"/>
          <p14:tracePt t="6179" x="4002088" y="2184400"/>
          <p14:tracePt t="6188" x="3857625" y="2184400"/>
          <p14:tracePt t="6195" x="3738563" y="2166938"/>
          <p14:tracePt t="6204" x="3602038" y="2166938"/>
          <p14:tracePt t="6211" x="3482975" y="2166938"/>
          <p14:tracePt t="6221" x="3338513" y="2166938"/>
          <p14:tracePt t="6227" x="3254375" y="2166938"/>
          <p14:tracePt t="6235" x="3186113" y="2166938"/>
          <p14:tracePt t="6243" x="3127375" y="2166938"/>
          <p14:tracePt t="6251" x="3041650" y="2166938"/>
          <p14:tracePt t="6259" x="2982913" y="2166938"/>
          <p14:tracePt t="6267" x="2930525" y="2166938"/>
          <p14:tracePt t="6275" x="2889250" y="2166938"/>
          <p14:tracePt t="6283" x="2820988" y="2166938"/>
          <p14:tracePt t="6291" x="2778125" y="2166938"/>
          <p14:tracePt t="6299" x="2735263" y="2166938"/>
          <p14:tracePt t="6308" x="2651125" y="2166938"/>
          <p14:tracePt t="6315" x="2625725" y="2166938"/>
          <p14:tracePt t="6324" x="2574925" y="2166938"/>
          <p14:tracePt t="6331" x="2549525" y="2166938"/>
          <p14:tracePt t="6339" x="2489200" y="2166938"/>
          <p14:tracePt t="6347" x="2420938" y="2166938"/>
          <p14:tracePt t="6355" x="2395538" y="2166938"/>
          <p14:tracePt t="6363" x="2344738" y="2166938"/>
          <p14:tracePt t="6371" x="2286000" y="2166938"/>
          <p14:tracePt t="6379" x="2260600" y="2166938"/>
          <p14:tracePt t="6388" x="2243138" y="2166938"/>
          <p14:tracePt t="6395" x="2217738" y="2200275"/>
          <p14:tracePt t="6404" x="2208213" y="2200275"/>
          <p14:tracePt t="6421" x="2192338" y="2209800"/>
          <p14:tracePt t="6435" x="2182813" y="2217738"/>
          <p14:tracePt t="6451" x="2149475" y="2260600"/>
          <p14:tracePt t="6459" x="2141538" y="2278063"/>
          <p14:tracePt t="6467" x="2132013" y="2286000"/>
          <p14:tracePt t="6475" x="2132013" y="2328863"/>
          <p14:tracePt t="6483" x="2116138" y="2354263"/>
          <p14:tracePt t="6491" x="2116138" y="2387600"/>
          <p14:tracePt t="6499" x="2116138" y="2397125"/>
          <p14:tracePt t="6507" x="2116138" y="2413000"/>
          <p14:tracePt t="6515" x="2116138" y="2422525"/>
          <p14:tracePt t="6524" x="2116138" y="2447925"/>
          <p14:tracePt t="6531" x="2116138" y="2455863"/>
          <p14:tracePt t="6539" x="2116138" y="2481263"/>
          <p14:tracePt t="6547" x="2116138" y="2516188"/>
          <p14:tracePt t="6555" x="2132013" y="2541588"/>
          <p14:tracePt t="6571" x="2149475" y="2557463"/>
          <p14:tracePt t="6595" x="2157413" y="2566988"/>
          <p14:tracePt t="6636" x="2200275" y="2566988"/>
          <p14:tracePt t="6644" x="2225675" y="2566988"/>
          <p14:tracePt t="6651" x="2251075" y="2566988"/>
          <p14:tracePt t="6660" x="2268538" y="2566988"/>
          <p14:tracePt t="6668" x="2293938" y="2566988"/>
          <p14:tracePt t="6676" x="2319338" y="2600325"/>
          <p14:tracePt t="6684" x="2336800" y="2600325"/>
          <p14:tracePt t="6692" x="2344738" y="2600325"/>
          <p14:tracePt t="6700" x="2387600" y="2600325"/>
          <p14:tracePt t="6708" x="2438400" y="2608263"/>
          <p14:tracePt t="6716" x="2481263" y="2608263"/>
          <p14:tracePt t="6724" x="2540000" y="2608263"/>
          <p14:tracePt t="6732" x="2590800" y="2608263"/>
          <p14:tracePt t="6740" x="2651125" y="2608263"/>
          <p14:tracePt t="6748" x="2668588" y="2608263"/>
          <p14:tracePt t="6755" x="2701925" y="2608263"/>
          <p14:tracePt t="6764" x="2719388" y="2608263"/>
          <p14:tracePt t="6772" x="2727325" y="2608263"/>
          <p14:tracePt t="6780" x="2770188" y="2608263"/>
          <p14:tracePt t="6789" x="2795588" y="2608263"/>
          <p14:tracePt t="6796" x="2828925" y="2608263"/>
          <p14:tracePt t="6805" x="2854325" y="2608263"/>
          <p14:tracePt t="6812" x="2863850" y="2608263"/>
          <p14:tracePt t="6820" x="2889250" y="2608263"/>
          <p14:tracePt t="6851" x="2905125" y="2608263"/>
          <p14:tracePt t="6859" x="2914650" y="2608263"/>
          <p14:tracePt t="6867" x="2922588" y="2608263"/>
          <p14:tracePt t="6876" x="2965450" y="2625725"/>
          <p14:tracePt t="6887" x="2998788" y="2625725"/>
          <p14:tracePt t="6891" x="3059113" y="2643188"/>
          <p14:tracePt t="6899" x="3074988" y="2643188"/>
          <p14:tracePt t="6908" x="3127375" y="2643188"/>
          <p14:tracePt t="6915" x="3194050" y="2676525"/>
          <p14:tracePt t="6923" x="3236913" y="2676525"/>
          <p14:tracePt t="6931" x="3305175" y="2676525"/>
          <p14:tracePt t="6939" x="3373438" y="2693988"/>
          <p14:tracePt t="6947" x="3432175" y="2693988"/>
          <p14:tracePt t="6955" x="3500438" y="2711450"/>
          <p14:tracePt t="6963" x="3543300" y="2727325"/>
          <p14:tracePt t="6971" x="3594100" y="2752725"/>
          <p14:tracePt t="6979" x="3619500" y="2752725"/>
          <p14:tracePt t="6987" x="3644900" y="2752725"/>
          <p14:tracePt t="6995" x="3695700" y="2752725"/>
          <p14:tracePt t="7004" x="3721100" y="2770188"/>
          <p14:tracePt t="7011" x="3746500" y="2787650"/>
          <p14:tracePt t="7021" x="3797300" y="2787650"/>
          <p14:tracePt t="7027" x="3822700" y="2787650"/>
          <p14:tracePt t="7035" x="3865563" y="2805113"/>
          <p14:tracePt t="7043" x="3900488" y="2805113"/>
          <p14:tracePt t="7051" x="3941763" y="2805113"/>
          <p14:tracePt t="7059" x="3984625" y="2805113"/>
          <p14:tracePt t="7067" x="4035425" y="2805113"/>
          <p14:tracePt t="7075" x="4095750" y="2805113"/>
          <p14:tracePt t="7083" x="4146550" y="2805113"/>
          <p14:tracePt t="7091" x="4222750" y="2805113"/>
          <p14:tracePt t="7099" x="4291013" y="2805113"/>
          <p14:tracePt t="7107" x="4375150" y="2805113"/>
          <p14:tracePt t="7115" x="4435475" y="2805113"/>
          <p14:tracePt t="7124" x="4503738" y="2805113"/>
          <p14:tracePt t="7131" x="4529138" y="2805113"/>
          <p14:tracePt t="7139" x="4595813" y="2805113"/>
          <p14:tracePt t="7147" x="4656138" y="2805113"/>
          <p14:tracePt t="7155" x="4699000" y="2805113"/>
          <p14:tracePt t="7163" x="4765675" y="2805113"/>
          <p14:tracePt t="7171" x="4826000" y="2805113"/>
          <p14:tracePt t="7181" x="4859338" y="2805113"/>
          <p14:tracePt t="7193" x="4884738" y="2805113"/>
          <p14:tracePt t="7197" x="4894263" y="2805113"/>
          <p14:tracePt t="7277" x="4910138" y="2805113"/>
          <p14:tracePt t="7286" x="4919663" y="2805113"/>
          <p14:tracePt t="7301" x="4945063" y="2805113"/>
          <p14:tracePt t="7309" x="4970463" y="2805113"/>
          <p14:tracePt t="7316" x="4987925" y="2805113"/>
          <p14:tracePt t="7323" x="5013325" y="2805113"/>
          <p14:tracePt t="7331" x="5021263" y="2795588"/>
          <p14:tracePt t="7339" x="5038725" y="2795588"/>
          <p14:tracePt t="7347" x="5046663" y="2787650"/>
          <p14:tracePt t="7355" x="5054600" y="2770188"/>
          <p14:tracePt t="7445" x="5054600" y="2762250"/>
          <p14:tracePt t="7453" x="5046663" y="2744788"/>
          <p14:tracePt t="7461" x="5029200" y="2744788"/>
          <p14:tracePt t="7477" x="5021263" y="2744788"/>
          <p14:tracePt t="7493" x="5003800" y="2744788"/>
          <p14:tracePt t="7509" x="4962525" y="2744788"/>
          <p14:tracePt t="7517" x="4953000" y="2744788"/>
          <p14:tracePt t="7524" x="4910138" y="2744788"/>
          <p14:tracePt t="7531" x="4868863" y="2744788"/>
          <p14:tracePt t="7539" x="4783138" y="2744788"/>
          <p14:tracePt t="7547" x="4714875" y="2744788"/>
          <p14:tracePt t="7555" x="4630738" y="2744788"/>
          <p14:tracePt t="7563" x="4570413" y="2744788"/>
          <p14:tracePt t="7577" x="4511675" y="2744788"/>
          <p14:tracePt t="7581" x="4425950" y="2744788"/>
          <p14:tracePt t="7593" x="4359275" y="2744788"/>
          <p14:tracePt t="7597" x="4298950" y="2744788"/>
          <p14:tracePt t="7607" x="4265613" y="2744788"/>
          <p14:tracePt t="7612" x="4240213" y="2744788"/>
          <p14:tracePt t="7623" x="4230688" y="2744788"/>
          <p14:tracePt t="7629" x="4205288" y="2744788"/>
          <p14:tracePt t="7638" x="4187825" y="2736850"/>
          <p14:tracePt t="7654" x="4179888" y="2736850"/>
          <p14:tracePt t="7660" x="4154488" y="2719388"/>
          <p14:tracePt t="7669" x="4103688" y="2711450"/>
          <p14:tracePt t="7677" x="4060825" y="2693988"/>
          <p14:tracePt t="7683" x="4010025" y="2693988"/>
          <p14:tracePt t="7692" x="3925888" y="2693988"/>
          <p14:tracePt t="7699" x="3865563" y="2693988"/>
          <p14:tracePt t="7708" x="3756025" y="2693988"/>
          <p14:tracePt t="7717" x="3670300" y="2693988"/>
          <p14:tracePt t="7726" x="3500438" y="2693988"/>
          <p14:tracePt t="7733" x="3381375" y="2693988"/>
          <p14:tracePt t="7742" x="3297238" y="2693988"/>
          <p14:tracePt t="7749" x="3186113" y="2693988"/>
          <p14:tracePt t="7757" x="3117850" y="2693988"/>
          <p14:tracePt t="7763" x="3033713" y="2693988"/>
          <p14:tracePt t="7771" x="3008313" y="2693988"/>
          <p14:tracePt t="7781" x="2982913" y="2693988"/>
          <p14:tracePt t="7829" x="2965450" y="2693988"/>
          <p14:tracePt t="7837" x="2955925" y="2693988"/>
          <p14:tracePt t="7846" x="2940050" y="2711450"/>
          <p14:tracePt t="7853" x="2930525" y="2711450"/>
          <p14:tracePt t="7860" x="2905125" y="2736850"/>
          <p14:tracePt t="7870" x="2871788" y="2762250"/>
          <p14:tracePt t="7877" x="2820988" y="2838450"/>
          <p14:tracePt t="7884" x="2786063" y="2881313"/>
          <p14:tracePt t="7893" x="2735263" y="2974975"/>
          <p14:tracePt t="7899" x="2719388" y="3025775"/>
          <p14:tracePt t="7908" x="2701925" y="3109913"/>
          <p14:tracePt t="7916" x="2668588" y="3178175"/>
          <p14:tracePt t="7924" x="2651125" y="3228975"/>
          <p14:tracePt t="7933" x="2651125" y="3314700"/>
          <p14:tracePt t="7942" x="2651125" y="3398838"/>
          <p14:tracePt t="7948" x="2651125" y="3459163"/>
          <p14:tracePt t="7956" x="2651125" y="3527425"/>
          <p14:tracePt t="7965" x="2676525" y="3568700"/>
          <p14:tracePt t="7972" x="2693988" y="3619500"/>
          <p14:tracePt t="7979" x="2693988" y="3629025"/>
          <p14:tracePt t="7988" x="2701925" y="3671888"/>
          <p14:tracePt t="7997" x="2735263" y="3705225"/>
          <p14:tracePt t="8008" x="2744788" y="3713163"/>
          <p14:tracePt t="8015" x="2770188" y="3756025"/>
          <p14:tracePt t="8022" x="2803525" y="3773488"/>
          <p14:tracePt t="8027" x="2811463" y="3781425"/>
          <p14:tracePt t="8035" x="2879725" y="3832225"/>
          <p14:tracePt t="8043" x="2889250" y="3841750"/>
          <p14:tracePt t="8051" x="2947988" y="3857625"/>
          <p14:tracePt t="8059" x="3041650" y="3917950"/>
          <p14:tracePt t="8070" x="3074988" y="3943350"/>
          <p14:tracePt t="8077" x="3143250" y="3976688"/>
          <p14:tracePt t="8086" x="3236913" y="3994150"/>
          <p14:tracePt t="8091" x="3297238" y="3994150"/>
          <p14:tracePt t="8100" x="3363913" y="4011613"/>
          <p14:tracePt t="8109" x="3457575" y="4037013"/>
          <p14:tracePt t="8115" x="3500438" y="4037013"/>
          <p14:tracePt t="8124" x="3568700" y="4070350"/>
          <p14:tracePt t="8131" x="3627438" y="4070350"/>
          <p14:tracePt t="8140" x="3721100" y="4087813"/>
          <p14:tracePt t="8149" x="3781425" y="4087813"/>
          <p14:tracePt t="8158" x="3832225" y="4087813"/>
          <p14:tracePt t="8165" x="3916363" y="4105275"/>
          <p14:tracePt t="8175" x="4002088" y="4105275"/>
          <p14:tracePt t="8181" x="4070350" y="4105275"/>
          <p14:tracePt t="8188" x="4129088" y="4105275"/>
          <p14:tracePt t="8197" x="4197350" y="4105275"/>
          <p14:tracePt t="8208" x="4240213" y="4062413"/>
          <p14:tracePt t="8213" x="4273550" y="4027488"/>
          <p14:tracePt t="8222" x="4324350" y="3986213"/>
          <p14:tracePt t="8228" x="4400550" y="3908425"/>
          <p14:tracePt t="8236" x="4425950" y="3857625"/>
          <p14:tracePt t="8245" x="4460875" y="3806825"/>
          <p14:tracePt t="8252" x="4511675" y="3763963"/>
          <p14:tracePt t="8260" x="4587875" y="3687763"/>
          <p14:tracePt t="8269" x="4638675" y="3636963"/>
          <p14:tracePt t="8276" x="4681538" y="3603625"/>
          <p14:tracePt t="8284" x="4749800" y="3568700"/>
          <p14:tracePt t="8292" x="4800600" y="3517900"/>
          <p14:tracePt t="8299" x="4876800" y="3467100"/>
          <p14:tracePt t="8307" x="4945063" y="3433763"/>
          <p14:tracePt t="8316" x="4995863" y="3398838"/>
          <p14:tracePt t="8326" x="5064125" y="3348038"/>
          <p14:tracePt t="8335" x="5089525" y="3314700"/>
          <p14:tracePt t="8342" x="5140325" y="3279775"/>
          <p14:tracePt t="8348" x="5148263" y="3271838"/>
          <p14:tracePt t="8355" x="5199063" y="3228975"/>
          <p14:tracePt t="8363" x="5224463" y="3195638"/>
          <p14:tracePt t="8371" x="5224463" y="3170238"/>
          <p14:tracePt t="8379" x="5241925" y="3144838"/>
          <p14:tracePt t="8392" x="5241925" y="3094038"/>
          <p14:tracePt t="8398" x="5241925" y="3067050"/>
          <p14:tracePt t="8408" x="5241925" y="3025775"/>
          <p14:tracePt t="8415" x="5241925" y="3000375"/>
          <p14:tracePt t="8424" x="5241925" y="2949575"/>
          <p14:tracePt t="8429" x="5241925" y="2940050"/>
          <p14:tracePt t="8437" x="5241925" y="2897188"/>
          <p14:tracePt t="8444" x="5241925" y="2871788"/>
          <p14:tracePt t="8451" x="5241925" y="2855913"/>
          <p14:tracePt t="8459" x="5241925" y="2830513"/>
          <p14:tracePt t="8470" x="5241925" y="2820988"/>
          <p14:tracePt t="8476" x="5241925" y="2813050"/>
          <p14:tracePt t="8484" x="5241925" y="2795588"/>
          <p14:tracePt t="8492" x="5241925" y="2770188"/>
          <p14:tracePt t="8500" x="5241925" y="2744788"/>
          <p14:tracePt t="8508" x="5241925" y="2701925"/>
          <p14:tracePt t="8518" x="5241925" y="2668588"/>
          <p14:tracePt t="8525" x="5241925" y="2608263"/>
          <p14:tracePt t="8532" x="5241925" y="2541588"/>
          <p14:tracePt t="8540" x="5241925" y="2498725"/>
          <p14:tracePt t="8549" x="5216525" y="2430463"/>
          <p14:tracePt t="8558" x="5199063" y="2387600"/>
          <p14:tracePt t="8565" x="5183188" y="2336800"/>
          <p14:tracePt t="8579" x="5165725" y="2293938"/>
          <p14:tracePt t="8597" x="5157788" y="2260600"/>
          <p14:tracePt t="8645" x="5122863" y="2252663"/>
          <p14:tracePt t="8693" x="5097463" y="2252663"/>
          <p14:tracePt t="8701" x="5064125" y="2286000"/>
          <p14:tracePt t="8709" x="5054600" y="2311400"/>
          <p14:tracePt t="8718" x="5021263" y="2379663"/>
          <p14:tracePt t="8725" x="4978400" y="2481263"/>
          <p14:tracePt t="8733" x="4962525" y="2566988"/>
          <p14:tracePt t="8739" x="4919663" y="2693988"/>
          <p14:tracePt t="8747" x="4833938" y="2846388"/>
          <p14:tracePt t="8755" x="4765675" y="3025775"/>
          <p14:tracePt t="8764" x="4699000" y="3203575"/>
          <p14:tracePt t="8775" x="4656138" y="3408363"/>
          <p14:tracePt t="8781" x="4613275" y="3552825"/>
          <p14:tracePt t="8789" x="4570413" y="3679825"/>
          <p14:tracePt t="8795" x="4529138" y="3773488"/>
          <p14:tracePt t="8808" x="4529138" y="3943350"/>
          <p14:tracePt t="8812" x="4511675" y="4062413"/>
          <p14:tracePt t="8822" x="4511675" y="4181475"/>
          <p14:tracePt t="8828" x="4511675" y="4325938"/>
          <p14:tracePt t="8837" x="4511675" y="4435475"/>
          <p14:tracePt t="8846" x="4511675" y="4554538"/>
          <p14:tracePt t="8853" x="4511675" y="4665663"/>
          <p14:tracePt t="8860" x="4511675" y="4759325"/>
          <p14:tracePt t="8867" x="4511675" y="4894263"/>
          <p14:tracePt t="8890" x="4511675" y="5073650"/>
          <p14:tracePt t="8897" x="4511675" y="5132388"/>
          <p14:tracePt t="8901" x="4537075" y="5200650"/>
          <p14:tracePt t="8909" x="4554538" y="5268913"/>
          <p14:tracePt t="8916" x="4570413" y="5337175"/>
          <p14:tracePt t="8924" x="4579938" y="5362575"/>
          <p14:tracePt t="8940" x="4579938" y="5387975"/>
          <p14:tracePt t="8958" x="4579938" y="5405438"/>
          <p14:tracePt t="8965" x="4579938" y="5413375"/>
          <p14:tracePt t="8974" x="4579938" y="5472113"/>
          <p14:tracePt t="8980" x="4613275" y="5497513"/>
          <p14:tracePt t="8989" x="4613275" y="5549900"/>
          <p14:tracePt t="8997" x="4613275" y="5634038"/>
          <p14:tracePt t="9009" x="4630738" y="5702300"/>
          <p14:tracePt t="9014" x="4630738" y="5727700"/>
          <p14:tracePt t="9023" x="4646613" y="5813425"/>
          <p14:tracePt t="9028" x="4646613" y="5821363"/>
          <p14:tracePt t="9035" x="4664075" y="5880100"/>
          <p14:tracePt t="9044" x="4664075" y="5897563"/>
          <p14:tracePt t="9053" x="4664075" y="5922963"/>
          <p14:tracePt t="9173" x="4673600" y="5932488"/>
          <p14:tracePt t="9181" x="4689475" y="5932488"/>
          <p14:tracePt t="9191" x="4699000" y="5932488"/>
          <p14:tracePt t="9199" x="4740275" y="5932488"/>
          <p14:tracePt t="9208" x="4765675" y="5932488"/>
          <p14:tracePt t="9214" x="4851400" y="5922963"/>
          <p14:tracePt t="9225" x="4919663" y="5905500"/>
          <p14:tracePt t="9229" x="5072063" y="5838825"/>
          <p14:tracePt t="9237" x="5140325" y="5821363"/>
          <p14:tracePt t="9243" x="5233988" y="5788025"/>
          <p14:tracePt t="9251" x="5335588" y="5727700"/>
          <p14:tracePt t="9259" x="5403850" y="5694363"/>
          <p14:tracePt t="9269" x="5480050" y="5616575"/>
          <p14:tracePt t="9277" x="5505450" y="5583238"/>
          <p14:tracePt t="9285" x="5522913" y="5557838"/>
          <p14:tracePt t="9292" x="5538788" y="5507038"/>
          <p14:tracePt t="9300" x="5565775" y="5481638"/>
          <p14:tracePt t="9317" x="5565775" y="5464175"/>
          <p14:tracePt t="9326" x="5565775" y="5438775"/>
          <p14:tracePt t="9331" x="5581650" y="5413375"/>
          <p14:tracePt t="9350" x="5581650" y="5395913"/>
          <p14:tracePt t="9364" x="5581650" y="5370513"/>
          <p14:tracePt t="9372" x="5581650" y="5362575"/>
          <p14:tracePt t="9379" x="5581650" y="5302250"/>
          <p14:tracePt t="9392" x="5581650" y="5276850"/>
          <p14:tracePt t="9398" x="5581650" y="5218113"/>
          <p14:tracePt t="9408" x="5581650" y="5132388"/>
          <p14:tracePt t="9413" x="5581650" y="5038725"/>
          <p14:tracePt t="9421" x="5581650" y="4979988"/>
          <p14:tracePt t="9429" x="5581650" y="4937125"/>
          <p14:tracePt t="9438" x="5581650" y="4868863"/>
          <p14:tracePt t="9444" x="5599113" y="4802188"/>
          <p14:tracePt t="9453" x="5599113" y="4775200"/>
          <p14:tracePt t="9460" x="5616575" y="4716463"/>
          <p14:tracePt t="9468" x="5657850" y="4614863"/>
          <p14:tracePt t="9475" x="5657850" y="4572000"/>
          <p14:tracePt t="9484" x="5657850" y="4529138"/>
          <p14:tracePt t="9492" x="5657850" y="4478338"/>
          <p14:tracePt t="9501" x="5657850" y="4452938"/>
          <p14:tracePt t="9508" x="5649913" y="4384675"/>
          <p14:tracePt t="9532" x="5632450" y="4376738"/>
          <p14:tracePt t="9589" x="5641975" y="4376738"/>
          <p14:tracePt t="9598" x="5667375" y="4376738"/>
          <p14:tracePt t="9607" x="5726113" y="4376738"/>
          <p14:tracePt t="9615" x="5743575" y="4376738"/>
          <p14:tracePt t="9717" x="5802313" y="4410075"/>
          <p14:tracePt t="9726" x="5827713" y="4445000"/>
          <p14:tracePt t="9733" x="5845175" y="4470400"/>
          <p14:tracePt t="9742" x="5862638" y="4564063"/>
          <p14:tracePt t="9750" x="5888038" y="4564063"/>
          <p14:tracePt t="9765" x="5905500" y="4554538"/>
          <p14:tracePt t="9782" x="5880100" y="4513263"/>
          <p14:tracePt t="9791" x="5853113" y="4486275"/>
          <p14:tracePt t="9829" x="5827713" y="4486275"/>
          <p14:tracePt t="9878" x="5811838" y="4470400"/>
          <p14:tracePt t="9902" x="5802313" y="4470400"/>
          <p14:tracePt t="9909" x="5776913" y="4427538"/>
          <p14:tracePt t="9917" x="5761038" y="4402138"/>
          <p14:tracePt t="9925" x="5708650" y="4351338"/>
          <p14:tracePt t="9931" x="5657850" y="4300538"/>
          <p14:tracePt t="9939" x="5556250" y="4197350"/>
          <p14:tracePt t="9949" x="5454650" y="4095750"/>
          <p14:tracePt t="9958" x="5343525" y="3935413"/>
          <p14:tracePt t="9965" x="5208588" y="3806825"/>
          <p14:tracePt t="9974" x="5046663" y="3646488"/>
          <p14:tracePt t="9980" x="4919663" y="3560763"/>
          <p14:tracePt t="9988" x="4791075" y="3433763"/>
          <p14:tracePt t="9997" x="4605338" y="3314700"/>
          <p14:tracePt t="10008" x="4476750" y="3228975"/>
          <p14:tracePt t="10013" x="4375150" y="3152775"/>
          <p14:tracePt t="10024" x="4324350" y="3119438"/>
          <p14:tracePt t="10029" x="4265613" y="3084513"/>
          <p14:tracePt t="10035" x="4214813" y="3051175"/>
          <p14:tracePt t="10043" x="4179888" y="3016250"/>
          <p14:tracePt t="10051" x="4171950" y="3008313"/>
          <p14:tracePt t="10059" x="4129088" y="2982913"/>
          <p14:tracePt t="10069" x="4103688" y="2965450"/>
          <p14:tracePt t="10076" x="4070350" y="2932113"/>
          <p14:tracePt t="10084" x="4060825" y="2932113"/>
          <p14:tracePt t="10092" x="4044950" y="2922588"/>
          <p14:tracePt t="10100" x="4035425" y="2914650"/>
          <p14:tracePt t="10108" x="3992563" y="2897188"/>
          <p14:tracePt t="10115" x="3959225" y="2863850"/>
          <p14:tracePt t="10124" x="3933825" y="2855913"/>
          <p14:tracePt t="10131" x="3916363" y="2838450"/>
          <p14:tracePt t="10140" x="3873500" y="2795588"/>
          <p14:tracePt t="10147" x="3848100" y="2770188"/>
          <p14:tracePt t="10158" x="3814763" y="2752725"/>
          <p14:tracePt t="10167" x="3771900" y="2719388"/>
          <p14:tracePt t="10172" x="3738563" y="2693988"/>
          <p14:tracePt t="10179" x="3695700" y="2676525"/>
          <p14:tracePt t="10192" x="3662363" y="2643188"/>
          <p14:tracePt t="10198" x="3594100" y="2608263"/>
          <p14:tracePt t="10211" x="3551238" y="2600325"/>
          <p14:tracePt t="10221" x="3500438" y="2566988"/>
          <p14:tracePt t="10229" x="3475038" y="2549525"/>
          <p14:tracePt t="10238" x="3424238" y="2532063"/>
          <p14:tracePt t="10244" x="3313113" y="2481263"/>
          <p14:tracePt t="10254" x="3262313" y="2463800"/>
          <p14:tracePt t="10261" x="3178175" y="2430463"/>
          <p14:tracePt t="10267" x="3084513" y="2387600"/>
          <p14:tracePt t="10276" x="3033713" y="2371725"/>
          <p14:tracePt t="10284" x="3008313" y="2344738"/>
          <p14:tracePt t="10292" x="2990850" y="2344738"/>
          <p14:tracePt t="10357" x="2947988" y="2311400"/>
          <p14:tracePt t="10365" x="2922588" y="2303463"/>
          <p14:tracePt t="10375" x="2854325" y="2286000"/>
          <p14:tracePt t="10384" x="2786063" y="2268538"/>
          <p14:tracePt t="10389" x="2760663" y="2268538"/>
          <p14:tracePt t="10395" x="2693988" y="2235200"/>
          <p14:tracePt t="10404" x="2651125" y="2235200"/>
          <p14:tracePt t="10411" x="2600325" y="2217738"/>
          <p14:tracePt t="10426" x="2540000" y="2217738"/>
          <p14:tracePt t="10429" x="2497138" y="2217738"/>
          <p14:tracePt t="10438" x="2463800" y="2217738"/>
          <p14:tracePt t="10443" x="2455863" y="2217738"/>
          <p14:tracePt t="10451" x="2413000" y="2217738"/>
          <p14:tracePt t="10460" x="2405063" y="2217738"/>
          <p14:tracePt t="10469" x="2387600" y="2217738"/>
          <p14:tracePt t="10476" x="2362200" y="2217738"/>
          <p14:tracePt t="10484" x="2352675" y="2217738"/>
          <p14:tracePt t="10491" x="2336800" y="2217738"/>
          <p14:tracePt t="10549" x="2286000" y="2217738"/>
          <p14:tracePt t="10557" x="2260600" y="2217738"/>
          <p14:tracePt t="10565" x="2208213" y="2217738"/>
          <p14:tracePt t="10576" x="2149475" y="2217738"/>
          <p14:tracePt t="10581" x="2124075" y="2217738"/>
          <p14:tracePt t="10591" x="2073275" y="2217738"/>
          <p14:tracePt t="10596" x="2047875" y="2217738"/>
          <p14:tracePt t="10604" x="2038350" y="2217738"/>
          <p14:tracePt t="10612" x="2005013" y="2227263"/>
          <p14:tracePt t="10625" x="1997075" y="2235200"/>
          <p14:tracePt t="10639" x="1987550" y="2243138"/>
          <p14:tracePt t="10644" x="1971675" y="2268538"/>
          <p14:tracePt t="10652" x="1962150" y="2286000"/>
          <p14:tracePt t="10670" x="1962150" y="2293938"/>
          <p14:tracePt t="10685" x="1962150" y="2311400"/>
          <p14:tracePt t="10693" x="1962150" y="2336800"/>
          <p14:tracePt t="10701" x="1962150" y="2344738"/>
          <p14:tracePt t="10708" x="1962150" y="2371725"/>
          <p14:tracePt t="10733" x="1962150" y="2422525"/>
          <p14:tracePt t="10742" x="1962150" y="2430463"/>
          <p14:tracePt t="10749" x="1962150" y="2455863"/>
          <p14:tracePt t="10758" x="1979613" y="2489200"/>
          <p14:tracePt t="10763" x="1987550" y="2489200"/>
          <p14:tracePt t="10775" x="2005013" y="2498725"/>
          <p14:tracePt t="10780" x="2047875" y="2516188"/>
          <p14:tracePt t="10789" x="2073275" y="2524125"/>
          <p14:tracePt t="10795" x="2106613" y="2557463"/>
          <p14:tracePt t="10804" x="2149475" y="2557463"/>
          <p14:tracePt t="10811" x="2174875" y="2574925"/>
          <p14:tracePt t="10821" x="2225675" y="2600325"/>
          <p14:tracePt t="10827" x="2268538" y="2600325"/>
          <p14:tracePt t="10837" x="2319338" y="2633663"/>
          <p14:tracePt t="10846" x="2362200" y="2651125"/>
          <p14:tracePt t="10853" x="2430463" y="2651125"/>
          <p14:tracePt t="10861" x="2455863" y="2651125"/>
          <p14:tracePt t="10870" x="2524125" y="2651125"/>
          <p14:tracePt t="10877" x="2582863" y="2651125"/>
          <p14:tracePt t="10887" x="2625725" y="2651125"/>
          <p14:tracePt t="10893" x="2676525" y="2668588"/>
          <p14:tracePt t="10899" x="2701925" y="2668588"/>
          <p14:tracePt t="10908" x="2744788" y="2668588"/>
          <p14:tracePt t="10915" x="2778125" y="2668588"/>
          <p14:tracePt t="10923" x="2838450" y="2668588"/>
          <p14:tracePt t="10933" x="2879725" y="2668588"/>
          <p14:tracePt t="10943" x="2965450" y="2668588"/>
          <p14:tracePt t="10949" x="3016250" y="2668588"/>
          <p14:tracePt t="10958" x="3100388" y="2668588"/>
          <p14:tracePt t="10965" x="3143250" y="2668588"/>
          <p14:tracePt t="10972" x="3211513" y="2668588"/>
          <p14:tracePt t="10981" x="3254375" y="2668588"/>
          <p14:tracePt t="10992" x="3313113" y="2668588"/>
          <p14:tracePt t="10997" x="3381375" y="2668588"/>
          <p14:tracePt t="11005" x="3441700" y="2668588"/>
          <p14:tracePt t="11012" x="3492500" y="2668588"/>
          <p14:tracePt t="11022" x="3551238" y="2668588"/>
          <p14:tracePt t="11028" x="3594100" y="2668588"/>
          <p14:tracePt t="11036" x="3644900" y="2668588"/>
          <p14:tracePt t="11043" x="3703638" y="2668588"/>
          <p14:tracePt t="11053" x="3771900" y="2668588"/>
          <p14:tracePt t="11062" x="3797300" y="2668588"/>
          <p14:tracePt t="11070" x="3857625" y="2668588"/>
          <p14:tracePt t="11076" x="3925888" y="2668588"/>
          <p14:tracePt t="11087" x="3984625" y="2668588"/>
          <p14:tracePt t="11092" x="4017963" y="2668588"/>
          <p14:tracePt t="11100" x="4060825" y="2668588"/>
          <p14:tracePt t="11108" x="4103688" y="2668588"/>
          <p14:tracePt t="11117" x="4137025" y="2668588"/>
          <p14:tracePt t="11125" x="4162425" y="2668588"/>
          <p14:tracePt t="11132" x="4205288" y="2668588"/>
          <p14:tracePt t="11140" x="4256088" y="2643188"/>
          <p14:tracePt t="11148" x="4281488" y="2643188"/>
          <p14:tracePt t="11155" x="4306888" y="2643188"/>
          <p14:tracePt t="11164" x="4349750" y="2643188"/>
          <p14:tracePt t="11172" x="4384675" y="2643188"/>
          <p14:tracePt t="11179" x="4443413" y="2625725"/>
          <p14:tracePt t="11193" x="4460875" y="2625725"/>
          <p14:tracePt t="11198" x="4468813" y="2625725"/>
          <p14:tracePt t="11208" x="4511675" y="2625725"/>
          <p14:tracePt t="11213" x="4537075" y="2625725"/>
          <p14:tracePt t="11221" x="4562475" y="2625725"/>
          <p14:tracePt t="11229" x="4613275" y="2625725"/>
          <p14:tracePt t="11238" x="4656138" y="2608263"/>
          <p14:tracePt t="11244" x="4724400" y="2608263"/>
          <p14:tracePt t="11252" x="4765675" y="2608263"/>
          <p14:tracePt t="11259" x="4833938" y="2592388"/>
          <p14:tracePt t="11269" x="4894263" y="2592388"/>
          <p14:tracePt t="11276" x="4962525" y="2592388"/>
          <p14:tracePt t="11285" x="4987925" y="2582863"/>
          <p14:tracePt t="11292" x="4995863" y="2566988"/>
          <p14:tracePt t="11453" x="5029200" y="2557463"/>
          <p14:tracePt t="11461" x="5038725" y="2541588"/>
          <p14:tracePt t="11469" x="5054600" y="2516188"/>
          <p14:tracePt t="11481" x="5064125" y="2506663"/>
          <p14:tracePt t="11486" x="5072063" y="2489200"/>
          <p14:tracePt t="11493" x="5106988" y="2463800"/>
          <p14:tracePt t="11501" x="5114925" y="2455863"/>
          <p14:tracePt t="11508" x="5132388" y="2422525"/>
          <p14:tracePt t="11515" x="5140325" y="2413000"/>
          <p14:tracePt t="11531" x="5148263" y="2405063"/>
          <p14:tracePt t="11677" x="5183188" y="2371725"/>
          <p14:tracePt t="11709" x="5183188" y="2362200"/>
          <p14:tracePt t="11717" x="5183188" y="2354263"/>
          <p14:tracePt t="11725" x="5173663" y="2336800"/>
          <p14:tracePt t="11733" x="5165725" y="2311400"/>
          <p14:tracePt t="11739" x="5148263" y="2303463"/>
          <p14:tracePt t="11747" x="5122863" y="2268538"/>
          <p14:tracePt t="11755" x="5089525" y="2227263"/>
          <p14:tracePt t="11763" x="5080000" y="2209800"/>
          <p14:tracePt t="11771" x="5021263" y="2200275"/>
          <p14:tracePt t="11780" x="5013325" y="2200275"/>
          <p14:tracePt t="11788" x="4987925" y="2200275"/>
          <p14:tracePt t="11795" x="4935538" y="2166938"/>
          <p14:tracePt t="11811" x="4927600" y="2166938"/>
          <p14:tracePt t="11821" x="4910138" y="2166938"/>
          <p14:tracePt t="11827" x="4884738" y="2166938"/>
          <p14:tracePt t="11836" x="4876800" y="2166938"/>
          <p14:tracePt t="11843" x="4833938" y="2166938"/>
          <p14:tracePt t="11852" x="4808538" y="2149475"/>
          <p14:tracePt t="11859" x="4775200" y="2149475"/>
          <p14:tracePt t="11875" x="4749800" y="2149475"/>
          <p14:tracePt t="11883" x="4706938" y="2149475"/>
          <p14:tracePt t="11904" x="4613275" y="2149475"/>
          <p14:tracePt t="11908" x="4587875" y="2149475"/>
          <p14:tracePt t="11916" x="4545013" y="2149475"/>
          <p14:tracePt t="11924" x="4511675" y="2149475"/>
          <p14:tracePt t="11931" x="4451350" y="2149475"/>
          <p14:tracePt t="11940" x="4410075" y="2149475"/>
          <p14:tracePt t="11947" x="4341813" y="2149475"/>
          <p14:tracePt t="11955" x="4298950" y="2149475"/>
          <p14:tracePt t="11964" x="4214813" y="2149475"/>
          <p14:tracePt t="11971" x="4146550" y="2149475"/>
          <p14:tracePt t="11979" x="4060825" y="2149475"/>
          <p14:tracePt t="11988" x="3976688" y="2149475"/>
          <p14:tracePt t="11995" x="3857625" y="2149475"/>
          <p14:tracePt t="12004" x="3771900" y="2149475"/>
          <p14:tracePt t="12011" x="3687763" y="2149475"/>
          <p14:tracePt t="12021" x="3602038" y="2149475"/>
          <p14:tracePt t="12028" x="3533775" y="2149475"/>
          <p14:tracePt t="12036" x="3475038" y="2149475"/>
          <p14:tracePt t="12043" x="3424238" y="2149475"/>
          <p14:tracePt t="12052" x="3381375" y="2149475"/>
          <p14:tracePt t="12059" x="3355975" y="2149475"/>
          <p14:tracePt t="12067" x="3305175" y="2149475"/>
          <p14:tracePt t="12075" x="3279775" y="2149475"/>
          <p14:tracePt t="12083" x="3219450" y="2149475"/>
          <p14:tracePt t="12091" x="3186113" y="2149475"/>
          <p14:tracePt t="12099" x="3143250" y="2149475"/>
          <p14:tracePt t="12108" x="3084513" y="2149475"/>
          <p14:tracePt t="12115" x="3049588" y="2149475"/>
          <p14:tracePt t="12124" x="2965450" y="2116138"/>
          <p14:tracePt t="12131" x="2897188" y="2116138"/>
          <p14:tracePt t="12139" x="2838450" y="2116138"/>
          <p14:tracePt t="12147" x="2770188" y="2116138"/>
          <p14:tracePt t="12155" x="2727325" y="2116138"/>
          <p14:tracePt t="12163" x="2684463" y="2116138"/>
          <p14:tracePt t="12171" x="2659063" y="2116138"/>
          <p14:tracePt t="12180" x="2625725" y="2116138"/>
          <p14:tracePt t="12188" x="2616200" y="2116138"/>
          <p14:tracePt t="12204" x="2590800" y="2116138"/>
          <p14:tracePt t="12211" x="2565400" y="2116138"/>
          <p14:tracePt t="12221" x="2540000" y="2116138"/>
          <p14:tracePt t="12227" x="2489200" y="2116138"/>
          <p14:tracePt t="12236" x="2481263" y="2116138"/>
          <p14:tracePt t="12244" x="2455863" y="2116138"/>
          <p14:tracePt t="12275" x="2430463" y="2116138"/>
          <p14:tracePt t="12283" x="2413000" y="2116138"/>
          <p14:tracePt t="12291" x="2405063" y="2116138"/>
          <p14:tracePt t="12299" x="2344738" y="2149475"/>
          <p14:tracePt t="12315" x="2311400" y="2166938"/>
          <p14:tracePt t="12324" x="2268538" y="2200275"/>
          <p14:tracePt t="12331" x="2251075" y="2209800"/>
          <p14:tracePt t="12341" x="2243138" y="2227263"/>
          <p14:tracePt t="12348" x="2225675" y="2235200"/>
          <p14:tracePt t="12355" x="2200275" y="2260600"/>
          <p14:tracePt t="12371" x="2192338" y="2278063"/>
          <p14:tracePt t="12395" x="2192338" y="2286000"/>
          <p14:tracePt t="12404" x="2192338" y="2303463"/>
          <p14:tracePt t="12411" x="2174875" y="2311400"/>
          <p14:tracePt t="12436" x="2174875" y="2336800"/>
          <p14:tracePt t="12443" x="2174875" y="2344738"/>
          <p14:tracePt t="12452" x="2174875" y="2362200"/>
          <p14:tracePt t="12459" x="2174875" y="2371725"/>
          <p14:tracePt t="12589" x="2174875" y="2397125"/>
          <p14:tracePt t="12629" x="2174875" y="2413000"/>
          <p14:tracePt t="12640" x="2174875" y="2438400"/>
          <p14:tracePt t="12659" x="2174875" y="2463800"/>
          <p14:tracePt t="12667" x="2174875" y="2473325"/>
          <p14:tracePt t="12675" x="2208213" y="2506663"/>
          <p14:tracePt t="12683" x="2225675" y="2506663"/>
          <p14:tracePt t="12691" x="2286000" y="2549525"/>
          <p14:tracePt t="12699" x="2344738" y="2566988"/>
          <p14:tracePt t="12707" x="2413000" y="2566988"/>
          <p14:tracePt t="12716" x="2524125" y="2582863"/>
          <p14:tracePt t="12723" x="2608263" y="2582863"/>
          <p14:tracePt t="12731" x="2701925" y="2582863"/>
          <p14:tracePt t="12740" x="2786063" y="2582863"/>
          <p14:tracePt t="12747" x="2846388" y="2582863"/>
          <p14:tracePt t="12756" x="2930525" y="2582863"/>
          <p14:tracePt t="12763" x="2982913" y="2582863"/>
          <p14:tracePt t="12771" x="3067050" y="2582863"/>
          <p14:tracePt t="12779" x="3127375" y="2582863"/>
          <p14:tracePt t="12787" x="3194050" y="2582863"/>
          <p14:tracePt t="12795" x="3254375" y="2582863"/>
          <p14:tracePt t="12804" x="3313113" y="2582863"/>
          <p14:tracePt t="12811" x="3363913" y="2582863"/>
          <p14:tracePt t="12820" x="3406775" y="2582863"/>
          <p14:tracePt t="12828" x="3457575" y="2582863"/>
          <p14:tracePt t="12837" x="3517900" y="2582863"/>
          <p14:tracePt t="12843" x="3586163" y="2600325"/>
          <p14:tracePt t="12851" x="3644900" y="2600325"/>
          <p14:tracePt t="12859" x="3756025" y="2600325"/>
          <p14:tracePt t="12867" x="3814763" y="2600325"/>
          <p14:tracePt t="12875" x="3865563" y="2600325"/>
          <p14:tracePt t="12883" x="3925888" y="2600325"/>
          <p14:tracePt t="12891" x="3992563" y="2600325"/>
          <p14:tracePt t="12900" x="4017963" y="2600325"/>
          <p14:tracePt t="12908" x="4060825" y="2600325"/>
          <p14:tracePt t="12915" x="4086225" y="2600325"/>
          <p14:tracePt t="12923" x="4154488" y="2600325"/>
          <p14:tracePt t="12931" x="4162425" y="2600325"/>
          <p14:tracePt t="12940" x="4222750" y="2600325"/>
          <p14:tracePt t="12947" x="4265613" y="2600325"/>
          <p14:tracePt t="12955" x="4306888" y="2600325"/>
          <p14:tracePt t="12963" x="4375150" y="2600325"/>
          <p14:tracePt t="12971" x="4435475" y="2600325"/>
          <p14:tracePt t="12979" x="4503738" y="2600325"/>
          <p14:tracePt t="12987" x="4587875" y="2600325"/>
          <p14:tracePt t="12995" x="4630738" y="2600325"/>
          <p14:tracePt t="13004" x="4699000" y="2600325"/>
          <p14:tracePt t="13011" x="4757738" y="2600325"/>
          <p14:tracePt t="13020" x="4775200" y="2600325"/>
          <p14:tracePt t="13027" x="4808538" y="2600325"/>
          <p14:tracePt t="13205" x="4826000" y="2600325"/>
          <p14:tracePt t="13213" x="4884738" y="2643188"/>
          <p14:tracePt t="13222" x="4910138" y="2643188"/>
          <p14:tracePt t="13228" x="4995863" y="2668588"/>
          <p14:tracePt t="13237" x="5046663" y="2676525"/>
          <p14:tracePt t="13243" x="5097463" y="2711450"/>
          <p14:tracePt t="13251" x="5140325" y="2727325"/>
          <p14:tracePt t="13259" x="5165725" y="2727325"/>
          <p14:tracePt t="13267" x="5233988" y="2727325"/>
          <p14:tracePt t="13275" x="5241925" y="2727325"/>
          <p14:tracePt t="13283" x="5267325" y="2727325"/>
          <p14:tracePt t="13291" x="5284788" y="2727325"/>
          <p14:tracePt t="13557" x="5310188" y="2736850"/>
          <p14:tracePt t="13565" x="5327650" y="2787650"/>
          <p14:tracePt t="13573" x="5327650" y="2795588"/>
          <p14:tracePt t="13581" x="5368925" y="2838450"/>
          <p14:tracePt t="13587" x="5378450" y="2889250"/>
          <p14:tracePt t="13595" x="5394325" y="2932113"/>
          <p14:tracePt t="13603" x="5446713" y="2982913"/>
          <p14:tracePt t="13611" x="5480050" y="3033713"/>
          <p14:tracePt t="13620" x="5522913" y="3059113"/>
          <p14:tracePt t="13628" x="5573713" y="3094038"/>
          <p14:tracePt t="13637" x="5581650" y="3109913"/>
          <p14:tracePt t="13651" x="5616575" y="3119438"/>
          <p14:tracePt t="18188" x="5616575" y="3101975"/>
          <p14:tracePt t="18828" x="5616575" y="3076575"/>
          <p14:tracePt t="18838" x="5591175" y="3033713"/>
          <p14:tracePt t="18844" x="5591175" y="3016250"/>
          <p14:tracePt t="18852" x="5573713" y="3008313"/>
          <p14:tracePt t="18859" x="5565775" y="2949575"/>
          <p14:tracePt t="18867" x="5505450" y="2881313"/>
          <p14:tracePt t="18875" x="5497513" y="2863850"/>
          <p14:tracePt t="18886" x="5429250" y="2805113"/>
          <p14:tracePt t="18891" x="5421313" y="2770188"/>
          <p14:tracePt t="18899" x="5403850" y="2711450"/>
          <p14:tracePt t="18907" x="5386388" y="2660650"/>
          <p14:tracePt t="18915" x="5353050" y="2617788"/>
          <p14:tracePt t="18923" x="5335588" y="2549525"/>
          <p14:tracePt t="18931" x="5318125" y="2498725"/>
          <p14:tracePt t="18939" x="5267325" y="2430463"/>
          <p14:tracePt t="18947" x="5249863" y="2387600"/>
          <p14:tracePt t="18955" x="5224463" y="2354263"/>
          <p14:tracePt t="18963" x="5224463" y="2328863"/>
          <p14:tracePt t="18972" x="5191125" y="2278063"/>
          <p14:tracePt t="18979" x="5165725" y="2252663"/>
          <p14:tracePt t="18988" x="5114925" y="2217738"/>
          <p14:tracePt t="18995" x="5106988" y="2209800"/>
          <p14:tracePt t="19002" x="5072063" y="2192338"/>
          <p14:tracePt t="19011" x="5046663" y="2159000"/>
          <p14:tracePt t="19019" x="5029200" y="2149475"/>
          <p14:tracePt t="19027" x="4995863" y="2133600"/>
          <p14:tracePt t="19036" x="4945063" y="2090738"/>
          <p14:tracePt t="19043" x="4919663" y="2090738"/>
          <p14:tracePt t="19052" x="4902200" y="2073275"/>
          <p14:tracePt t="19059" x="4859338" y="2065338"/>
          <p14:tracePt t="19067" x="4851400" y="2065338"/>
          <p14:tracePt t="19083" x="4808538" y="2030413"/>
          <p14:tracePt t="19099" x="4783138" y="2030413"/>
          <p14:tracePt t="19107" x="4749800" y="2022475"/>
          <p14:tracePt t="19115" x="4689475" y="2022475"/>
          <p14:tracePt t="19123" x="4621213" y="2005013"/>
          <p14:tracePt t="19131" x="4537075" y="2005013"/>
          <p14:tracePt t="19139" x="4451350" y="2005013"/>
          <p14:tracePt t="19147" x="4359275" y="2005013"/>
          <p14:tracePt t="19156" x="4316413" y="2005013"/>
          <p14:tracePt t="19163" x="4248150" y="2005013"/>
          <p14:tracePt t="19172" x="4162425" y="2005013"/>
          <p14:tracePt t="19179" x="4121150" y="2005013"/>
          <p14:tracePt t="19187" x="4095750" y="2005013"/>
          <p14:tracePt t="19195" x="4027488" y="2005013"/>
          <p14:tracePt t="19203" x="4002088" y="2005013"/>
          <p14:tracePt t="19211" x="3959225" y="2005013"/>
          <p14:tracePt t="19219" x="3890963" y="2005013"/>
          <p14:tracePt t="19227" x="3848100" y="2005013"/>
          <p14:tracePt t="19236" x="3789363" y="2005013"/>
          <p14:tracePt t="19243" x="3703638" y="2005013"/>
          <p14:tracePt t="19252" x="3611563" y="2005013"/>
          <p14:tracePt t="19259" x="3525838" y="2005013"/>
          <p14:tracePt t="19267" x="3441700" y="2005013"/>
          <p14:tracePt t="19275" x="3348038" y="2005013"/>
          <p14:tracePt t="19283" x="3262313" y="2005013"/>
          <p14:tracePt t="19291" x="3203575" y="2005013"/>
          <p14:tracePt t="19299" x="3117850" y="2005013"/>
          <p14:tracePt t="19307" x="3084513" y="2005013"/>
          <p14:tracePt t="19315" x="3024188" y="2005013"/>
          <p14:tracePt t="19323" x="2982913" y="2005013"/>
          <p14:tracePt t="19331" x="2947988" y="2005013"/>
          <p14:tracePt t="19339" x="2889250" y="2005013"/>
          <p14:tracePt t="19347" x="2863850" y="2005013"/>
          <p14:tracePt t="19356" x="2838450" y="2005013"/>
          <p14:tracePt t="19363" x="2820988" y="2005013"/>
          <p14:tracePt t="19371" x="2795588" y="1989138"/>
          <p14:tracePt t="19395" x="2770188" y="1989138"/>
          <p14:tracePt t="19403" x="2752725" y="1989138"/>
          <p14:tracePt t="19411" x="2727325" y="1989138"/>
          <p14:tracePt t="19419" x="2701925" y="1989138"/>
          <p14:tracePt t="19427" x="2676525" y="1989138"/>
          <p14:tracePt t="19436" x="2651125" y="1989138"/>
          <p14:tracePt t="19443" x="2600325" y="1989138"/>
          <p14:tracePt t="19452" x="2574925" y="1989138"/>
          <p14:tracePt t="19459" x="2549525" y="1989138"/>
          <p14:tracePt t="19467" x="2489200" y="1989138"/>
          <p14:tracePt t="19475" x="2455863" y="1989138"/>
          <p14:tracePt t="19483" x="2395538" y="1989138"/>
          <p14:tracePt t="19491" x="2362200" y="1997075"/>
          <p14:tracePt t="19499" x="2319338" y="2030413"/>
          <p14:tracePt t="19507" x="2293938" y="2030413"/>
          <p14:tracePt t="19515" x="2243138" y="2039938"/>
          <p14:tracePt t="19523" x="2235200" y="2055813"/>
          <p14:tracePt t="19531" x="2217738" y="2065338"/>
          <p14:tracePt t="19539" x="2174875" y="2082800"/>
          <p14:tracePt t="19547" x="2166938" y="2090738"/>
          <p14:tracePt t="19555" x="2157413" y="2108200"/>
          <p14:tracePt t="19563" x="2141538" y="2116138"/>
          <p14:tracePt t="19571" x="2141538" y="2133600"/>
          <p14:tracePt t="19579" x="2116138" y="2174875"/>
          <p14:tracePt t="19603" x="2098675" y="2184400"/>
          <p14:tracePt t="19627" x="2090738" y="2209800"/>
          <p14:tracePt t="19635" x="2090738" y="2217738"/>
          <p14:tracePt t="19643" x="2090738" y="2235200"/>
          <p14:tracePt t="19659" x="2090738" y="2243138"/>
          <p14:tracePt t="19667" x="2090738" y="2268538"/>
          <p14:tracePt t="19675" x="2090738" y="2303463"/>
          <p14:tracePt t="19691" x="2090738" y="2311400"/>
          <p14:tracePt t="19699" x="2090738" y="2336800"/>
          <p14:tracePt t="19715" x="2090738" y="2344738"/>
          <p14:tracePt t="19739" x="2090738" y="2362200"/>
          <p14:tracePt t="19755" x="2090738" y="2371725"/>
          <p14:tracePt t="19763" x="2098675" y="2413000"/>
          <p14:tracePt t="19779" x="2124075" y="2430463"/>
          <p14:tracePt t="19787" x="2132013" y="2438400"/>
          <p14:tracePt t="19795" x="2149475" y="2455863"/>
          <p14:tracePt t="19803" x="2192338" y="2498725"/>
          <p14:tracePt t="19811" x="2200275" y="2506663"/>
          <p14:tracePt t="19819" x="2260600" y="2557463"/>
          <p14:tracePt t="19827" x="2311400" y="2566988"/>
          <p14:tracePt t="19836" x="2362200" y="2600325"/>
          <p14:tracePt t="19843" x="2420938" y="2633663"/>
          <p14:tracePt t="19852" x="2471738" y="2651125"/>
          <p14:tracePt t="19859" x="2557463" y="2668588"/>
          <p14:tracePt t="19867" x="2608263" y="2686050"/>
          <p14:tracePt t="19875" x="2693988" y="2719388"/>
          <p14:tracePt t="19887" x="2744788" y="2719388"/>
          <p14:tracePt t="19891" x="2786063" y="2719388"/>
          <p14:tracePt t="19899" x="2828925" y="2736850"/>
          <p14:tracePt t="19908" x="2897188" y="2736850"/>
          <p14:tracePt t="19915" x="2955925" y="2736850"/>
          <p14:tracePt t="19923" x="3024188" y="2752725"/>
          <p14:tracePt t="19931" x="3092450" y="2752725"/>
          <p14:tracePt t="19939" x="3178175" y="2752725"/>
          <p14:tracePt t="19947" x="3236913" y="2752725"/>
          <p14:tracePt t="19955" x="3322638" y="2752725"/>
          <p14:tracePt t="19963" x="3441700" y="2752725"/>
          <p14:tracePt t="19972" x="3500438" y="2752725"/>
          <p14:tracePt t="19979" x="3611563" y="2701925"/>
          <p14:tracePt t="19987" x="3703638" y="2686050"/>
          <p14:tracePt t="19995" x="3848100" y="2660650"/>
          <p14:tracePt t="20003" x="3967163" y="2660650"/>
          <p14:tracePt t="20011" x="4060825" y="2625725"/>
          <p14:tracePt t="20019" x="4205288" y="2625725"/>
          <p14:tracePt t="20027" x="4384675" y="2600325"/>
          <p14:tracePt t="20036" x="4494213" y="2600325"/>
          <p14:tracePt t="20043" x="4664075" y="2600325"/>
          <p14:tracePt t="20052" x="4783138" y="2600325"/>
          <p14:tracePt t="20059" x="4894263" y="2600325"/>
          <p14:tracePt t="20067" x="4987925" y="2582863"/>
          <p14:tracePt t="20075" x="5054600" y="2566988"/>
          <p14:tracePt t="20083" x="5114925" y="2566988"/>
          <p14:tracePt t="20091" x="5165725" y="2566988"/>
          <p14:tracePt t="20099" x="5233988" y="2532063"/>
          <p14:tracePt t="20107" x="5318125" y="2532063"/>
          <p14:tracePt t="20115" x="5378450" y="2532063"/>
          <p14:tracePt t="20123" x="5472113" y="2516188"/>
          <p14:tracePt t="20131" x="5497513" y="2516188"/>
          <p14:tracePt t="20139" x="5538788" y="2516188"/>
          <p14:tracePt t="20147" x="5556250" y="2516188"/>
          <p14:tracePt t="20268" x="5565775" y="2516188"/>
          <p14:tracePt t="20276" x="5591175" y="2516188"/>
          <p14:tracePt t="20285" x="5607050" y="2516188"/>
          <p14:tracePt t="20309" x="5616575" y="2516188"/>
          <p14:tracePt t="20316" x="5624513" y="2516188"/>
          <p14:tracePt t="20325" x="5667375" y="2524125"/>
          <p14:tracePt t="20332" x="5683250" y="2566988"/>
          <p14:tracePt t="20340" x="5700713" y="2633663"/>
          <p14:tracePt t="20348" x="5700713" y="2701925"/>
          <p14:tracePt t="20355" x="5700713" y="2727325"/>
          <p14:tracePt t="20363" x="5675313" y="2752725"/>
          <p14:tracePt t="20371" x="5573713" y="2752725"/>
          <p14:tracePt t="20379" x="5522913" y="2744788"/>
          <p14:tracePt t="20387" x="5513388" y="2744788"/>
          <p14:tracePt t="20557" x="5497513" y="2770188"/>
          <p14:tracePt t="20564" x="5454650" y="2795588"/>
          <p14:tracePt t="20571" x="5437188" y="2795588"/>
          <p14:tracePt t="20596" x="5429250" y="2795588"/>
          <p14:tracePt t="20612" x="5429250" y="2770188"/>
          <p14:tracePt t="20620" x="5429250" y="2752725"/>
          <p14:tracePt t="20628" x="5411788" y="2744788"/>
          <p14:tracePt t="22260" x="5421313" y="2744788"/>
          <p14:tracePt t="22292" x="5429250" y="2744788"/>
          <p14:tracePt t="22300" x="5446713" y="2744788"/>
          <p14:tracePt t="22316" x="5472113" y="2762250"/>
          <p14:tracePt t="22476" x="5472113" y="2778125"/>
          <p14:tracePt t="22492" x="5472113" y="2787650"/>
          <p14:tracePt t="22515" x="5487988" y="2830513"/>
          <p14:tracePt t="22531" x="5497513" y="2838450"/>
          <p14:tracePt t="22547" x="5505450" y="2855913"/>
          <p14:tracePt t="22563" x="5522913" y="2863850"/>
          <p14:tracePt t="22579" x="5522913" y="2881313"/>
          <p14:tracePt t="22588" x="5530850" y="2889250"/>
          <p14:tracePt t="22611" x="5530850" y="2897188"/>
          <p14:tracePt t="26748" x="5530850" y="2914650"/>
          <p14:tracePt t="26788" x="5530850" y="2940050"/>
          <p14:tracePt t="26796" x="5530850" y="2949575"/>
          <p14:tracePt t="26820" x="5530850" y="2965450"/>
          <p14:tracePt t="26828" x="5530850" y="2974975"/>
          <p14:tracePt t="26844" x="5530850" y="3000375"/>
          <p14:tracePt t="26859" x="5530850" y="3016250"/>
          <p14:tracePt t="26869" x="5530850" y="3025775"/>
          <p14:tracePt t="27115" x="5530850" y="3041650"/>
          <p14:tracePt t="27123" x="5530850" y="3076575"/>
          <p14:tracePt t="27131" x="5497513" y="3109913"/>
          <p14:tracePt t="27139" x="5497513" y="3152775"/>
          <p14:tracePt t="27148" x="5480050" y="3186113"/>
          <p14:tracePt t="27168" x="5360988" y="3289300"/>
          <p14:tracePt t="27172" x="5292725" y="3330575"/>
          <p14:tracePt t="27179" x="5276850" y="3355975"/>
          <p14:tracePt t="27195" x="5276850" y="3398838"/>
          <p14:tracePt t="27436" x="5318125" y="3398838"/>
          <p14:tracePt t="27444" x="5403850" y="3373438"/>
          <p14:tracePt t="27453" x="5487988" y="3373438"/>
          <p14:tracePt t="27469" x="5505450" y="3365500"/>
          <p14:tracePt t="27532" x="5497513" y="3365500"/>
          <p14:tracePt t="27740" x="5487988" y="3365500"/>
          <p14:tracePt t="27748" x="5487988" y="3348038"/>
          <p14:tracePt t="27772" x="5487988" y="3340100"/>
          <p14:tracePt t="27780" x="5480050" y="3322638"/>
          <p14:tracePt t="27788" x="5462588" y="3314700"/>
          <p14:tracePt t="27795" x="5462588" y="3271838"/>
          <p14:tracePt t="27803" x="5411788" y="3221038"/>
          <p14:tracePt t="27811" x="5411788" y="3195638"/>
          <p14:tracePt t="27819" x="5386388" y="3152775"/>
          <p14:tracePt t="27827" x="5368925" y="3101975"/>
          <p14:tracePt t="27835" x="5335588" y="3059113"/>
          <p14:tracePt t="27843" x="5318125" y="3025775"/>
          <p14:tracePt t="27852" x="5310188" y="2982913"/>
          <p14:tracePt t="27859" x="5276850" y="2932113"/>
          <p14:tracePt t="27869" x="5241925" y="2897188"/>
          <p14:tracePt t="27875" x="5241925" y="2889250"/>
          <p14:tracePt t="27884" x="5233988" y="2863850"/>
          <p14:tracePt t="27903" x="5191125" y="2820988"/>
          <p14:tracePt t="27907" x="5165725" y="2795588"/>
          <p14:tracePt t="27923" x="5114925" y="2744788"/>
          <p14:tracePt t="27931" x="5097463" y="2736850"/>
          <p14:tracePt t="27939" x="5072063" y="2719388"/>
          <p14:tracePt t="27947" x="5029200" y="2668588"/>
          <p14:tracePt t="27956" x="4995863" y="2668588"/>
          <p14:tracePt t="27963" x="4970463" y="2660650"/>
          <p14:tracePt t="27972" x="4902200" y="2643188"/>
          <p14:tracePt t="27979" x="4843463" y="2625725"/>
          <p14:tracePt t="27987" x="4775200" y="2625725"/>
          <p14:tracePt t="27995" x="4714875" y="2625725"/>
          <p14:tracePt t="28003" x="4646613" y="2625725"/>
          <p14:tracePt t="28011" x="4587875" y="2625725"/>
          <p14:tracePt t="28019" x="4519613" y="2625725"/>
          <p14:tracePt t="28027" x="4476750" y="2625725"/>
          <p14:tracePt t="28035" x="4410075" y="2625725"/>
          <p14:tracePt t="28043" x="4367213" y="2625725"/>
          <p14:tracePt t="28052" x="4359275" y="2625725"/>
          <p14:tracePt t="28059" x="4332288" y="2625725"/>
          <p14:tracePt t="28069" x="4298950" y="2625725"/>
          <p14:tracePt t="28075" x="4273550" y="2625725"/>
          <p14:tracePt t="28083" x="4230688" y="2625725"/>
          <p14:tracePt t="28091" x="4179888" y="2625725"/>
          <p14:tracePt t="28099" x="4121150" y="2625725"/>
          <p14:tracePt t="28108" x="4035425" y="2625725"/>
          <p14:tracePt t="28115" x="3976688" y="2625725"/>
          <p14:tracePt t="28123" x="3908425" y="2625725"/>
          <p14:tracePt t="28131" x="3883025" y="2625725"/>
          <p14:tracePt t="28139" x="3832225" y="2625725"/>
          <p14:tracePt t="28147" x="3822700" y="2625725"/>
          <p14:tracePt t="28156" x="3814763" y="2625725"/>
          <p14:tracePt t="28163" x="3771900" y="2625725"/>
          <p14:tracePt t="28172" x="3756025" y="2625725"/>
          <p14:tracePt t="28179" x="3746500" y="2625725"/>
          <p14:tracePt t="28188" x="3721100" y="2643188"/>
          <p14:tracePt t="28195" x="3703638" y="2651125"/>
          <p14:tracePt t="28204" x="3678238" y="2668588"/>
          <p14:tracePt t="28211" x="3670300" y="2668588"/>
          <p14:tracePt t="28219" x="3644900" y="2676525"/>
          <p14:tracePt t="28227" x="3619500" y="2676525"/>
          <p14:tracePt t="28235" x="3551238" y="2693988"/>
          <p14:tracePt t="28252" x="3533775" y="2693988"/>
          <p14:tracePt t="28259" x="3508375" y="2719388"/>
          <p14:tracePt t="28269" x="3467100" y="2736850"/>
          <p14:tracePt t="28275" x="3449638" y="2736850"/>
          <p14:tracePt t="28283" x="3406775" y="2752725"/>
          <p14:tracePt t="28291" x="3381375" y="2762250"/>
          <p14:tracePt t="28300" x="3355975" y="2762250"/>
          <p14:tracePt t="28307" x="3305175" y="2813050"/>
          <p14:tracePt t="28323" x="3279775" y="2830513"/>
          <p14:tracePt t="28331" x="3244850" y="2846388"/>
          <p14:tracePt t="28347" x="3219450" y="2871788"/>
          <p14:tracePt t="28355" x="3186113" y="2889250"/>
          <p14:tracePt t="28372" x="3178175" y="2897188"/>
          <p14:tracePt t="28379" x="3160713" y="2914650"/>
          <p14:tracePt t="28395" x="3135313" y="2940050"/>
          <p14:tracePt t="28403" x="3109913" y="2957513"/>
          <p14:tracePt t="28411" x="3074988" y="2982913"/>
          <p14:tracePt t="28419" x="3049588" y="3000375"/>
          <p14:tracePt t="28427" x="3016250" y="3025775"/>
          <p14:tracePt t="28435" x="2990850" y="3059113"/>
          <p14:tracePt t="28443" x="2955925" y="3094038"/>
          <p14:tracePt t="28452" x="2889250" y="3127375"/>
          <p14:tracePt t="28459" x="2879725" y="3135313"/>
          <p14:tracePt t="28469" x="2863850" y="3144838"/>
          <p14:tracePt t="28475" x="2854325" y="3160713"/>
          <p14:tracePt t="28483" x="2828925" y="3186113"/>
          <p14:tracePt t="28491" x="2828925" y="3228975"/>
          <p14:tracePt t="28499" x="2811463" y="3246438"/>
          <p14:tracePt t="28515" x="2811463" y="3254375"/>
          <p14:tracePt t="28523" x="2811463" y="3279775"/>
          <p14:tracePt t="28531" x="2811463" y="3297238"/>
          <p14:tracePt t="28539" x="2811463" y="3305175"/>
          <p14:tracePt t="28547" x="2811463" y="3322638"/>
          <p14:tracePt t="28555" x="2811463" y="3348038"/>
          <p14:tracePt t="28564" x="2811463" y="3355975"/>
          <p14:tracePt t="28572" x="2811463" y="3382963"/>
          <p14:tracePt t="28579" x="2820988" y="3424238"/>
          <p14:tracePt t="28595" x="2838450" y="3459163"/>
          <p14:tracePt t="28603" x="2846388" y="3467100"/>
          <p14:tracePt t="28619" x="2863850" y="3492500"/>
          <p14:tracePt t="28627" x="2871788" y="3509963"/>
          <p14:tracePt t="28635" x="2897188" y="3535363"/>
          <p14:tracePt t="28643" x="2914650" y="3535363"/>
          <p14:tracePt t="28652" x="2922588" y="3552825"/>
          <p14:tracePt t="28659" x="2955925" y="3578225"/>
          <p14:tracePt t="28669" x="2965450" y="3586163"/>
          <p14:tracePt t="28675" x="2973388" y="3603625"/>
          <p14:tracePt t="28683" x="3016250" y="3603625"/>
          <p14:tracePt t="28691" x="3049588" y="3629025"/>
          <p14:tracePt t="28699" x="3074988" y="3646488"/>
          <p14:tracePt t="28707" x="3092450" y="3654425"/>
          <p14:tracePt t="28715" x="3100388" y="3654425"/>
          <p14:tracePt t="28723" x="3109913" y="3671888"/>
          <p14:tracePt t="28731" x="3152775" y="3697288"/>
          <p14:tracePt t="28748" x="3168650" y="3705225"/>
          <p14:tracePt t="28755" x="3211513" y="3722688"/>
          <p14:tracePt t="28763" x="3219450" y="3730625"/>
          <p14:tracePt t="28772" x="3262313" y="3763963"/>
          <p14:tracePt t="28779" x="3287713" y="3763963"/>
          <p14:tracePt t="28788" x="3322638" y="3773488"/>
          <p14:tracePt t="28795" x="3348038" y="3773488"/>
          <p14:tracePt t="28804" x="3373438" y="3773488"/>
          <p14:tracePt t="28811" x="3381375" y="3773488"/>
          <p14:tracePt t="28819" x="3424238" y="3790950"/>
          <p14:tracePt t="28827" x="3457575" y="3790950"/>
          <p14:tracePt t="28835" x="3500438" y="3790950"/>
          <p14:tracePt t="28843" x="3568700" y="3806825"/>
          <p14:tracePt t="28852" x="3611563" y="3806825"/>
          <p14:tracePt t="28859" x="3670300" y="3806825"/>
          <p14:tracePt t="28869" x="3738563" y="3806825"/>
          <p14:tracePt t="28875" x="3822700" y="3806825"/>
          <p14:tracePt t="28884" x="3848100" y="3806825"/>
          <p14:tracePt t="28892" x="3933825" y="3806825"/>
          <p14:tracePt t="28904" x="3976688" y="3806825"/>
          <p14:tracePt t="28908" x="4010025" y="3806825"/>
          <p14:tracePt t="28915" x="4070350" y="3806825"/>
          <p14:tracePt t="28923" x="4095750" y="3806825"/>
          <p14:tracePt t="28932" x="4146550" y="3806825"/>
          <p14:tracePt t="28939" x="4187825" y="3806825"/>
          <p14:tracePt t="28947" x="4230688" y="3806825"/>
          <p14:tracePt t="28957" x="4298950" y="3806825"/>
          <p14:tracePt t="28963" x="4341813" y="3806825"/>
          <p14:tracePt t="28972" x="4384675" y="3806825"/>
          <p14:tracePt t="28979" x="4460875" y="3763963"/>
          <p14:tracePt t="28988" x="4486275" y="3748088"/>
          <p14:tracePt t="28995" x="4511675" y="3730625"/>
          <p14:tracePt t="29004" x="4562475" y="3705225"/>
          <p14:tracePt t="29011" x="4595813" y="3671888"/>
          <p14:tracePt t="29019" x="4638675" y="3636963"/>
          <p14:tracePt t="29027" x="4673600" y="3611563"/>
          <p14:tracePt t="29035" x="4681538" y="3594100"/>
          <p14:tracePt t="29043" x="4699000" y="3586163"/>
          <p14:tracePt t="29052" x="4724400" y="3543300"/>
          <p14:tracePt t="29059" x="4732338" y="3543300"/>
          <p14:tracePt t="29069" x="4765675" y="3517900"/>
          <p14:tracePt t="29075" x="4775200" y="3502025"/>
          <p14:tracePt t="29083" x="4818063" y="3492500"/>
          <p14:tracePt t="29091" x="4843463" y="3459163"/>
          <p14:tracePt t="29099" x="4843463" y="3449638"/>
          <p14:tracePt t="29107" x="4884738" y="3408363"/>
          <p14:tracePt t="29131" x="4884738" y="3390900"/>
          <p14:tracePt t="29147" x="4884738" y="3382963"/>
          <p14:tracePt t="29155" x="4884738" y="3340100"/>
          <p14:tracePt t="29163" x="4884738" y="3330575"/>
          <p14:tracePt t="29172" x="4884738" y="3271838"/>
          <p14:tracePt t="29179" x="4884738" y="3246438"/>
          <p14:tracePt t="29188" x="4884738" y="3178175"/>
          <p14:tracePt t="29195" x="4868863" y="3135313"/>
          <p14:tracePt t="29203" x="4833938" y="3101975"/>
          <p14:tracePt t="29211" x="4808538" y="3076575"/>
          <p14:tracePt t="29219" x="4757738" y="3025775"/>
          <p14:tracePt t="29227" x="4724400" y="3008313"/>
          <p14:tracePt t="29235" x="4714875" y="3000375"/>
          <p14:tracePt t="29243" x="4706938" y="3000375"/>
          <p14:tracePt t="29252" x="4673600" y="2974975"/>
          <p14:tracePt t="29259" x="4646613" y="2957513"/>
          <p14:tracePt t="29269" x="4605338" y="2957513"/>
          <p14:tracePt t="29275" x="4554538" y="2940050"/>
          <p14:tracePt t="29284" x="4529138" y="2940050"/>
          <p14:tracePt t="29291" x="4443413" y="2940050"/>
          <p14:tracePt t="29299" x="4324350" y="2940050"/>
          <p14:tracePt t="29307" x="4214813" y="2940050"/>
          <p14:tracePt t="29315" x="4095750" y="2940050"/>
          <p14:tracePt t="29323" x="3951288" y="2940050"/>
          <p14:tracePt t="29331" x="3865563" y="2940050"/>
          <p14:tracePt t="29339" x="3756025" y="2940050"/>
          <p14:tracePt t="29347" x="3662363" y="2940050"/>
          <p14:tracePt t="29355" x="3602038" y="2940050"/>
          <p14:tracePt t="29364" x="3576638" y="2940050"/>
          <p14:tracePt t="29372" x="3525838" y="2940050"/>
          <p14:tracePt t="29379" x="3517900" y="2940050"/>
          <p14:tracePt t="29388" x="3500438" y="2940050"/>
          <p14:tracePt t="29411" x="3492500" y="2940050"/>
          <p14:tracePt t="29419" x="3467100" y="2940050"/>
          <p14:tracePt t="29427" x="3457575" y="2940050"/>
          <p14:tracePt t="29435" x="3441700" y="2940050"/>
          <p14:tracePt t="29443" x="3432175" y="2940050"/>
          <p14:tracePt t="29452" x="3389313" y="2922588"/>
          <p14:tracePt t="29469" x="3373438" y="2922588"/>
          <p14:tracePt t="29475" x="3330575" y="2932113"/>
          <p14:tracePt t="29484" x="3305175" y="2965450"/>
          <p14:tracePt t="29491" x="3297238" y="2974975"/>
          <p14:tracePt t="29515" x="3262313" y="2990850"/>
          <p14:tracePt t="29523" x="3236913" y="3000375"/>
          <p14:tracePt t="29539" x="3228975" y="3016250"/>
          <p14:tracePt t="29548" x="3194050" y="3041650"/>
          <p14:tracePt t="29556" x="3186113" y="3051175"/>
          <p14:tracePt t="29572" x="3168650" y="3094038"/>
          <p14:tracePt t="29579" x="3160713" y="3109913"/>
          <p14:tracePt t="29588" x="3143250" y="3119438"/>
          <p14:tracePt t="29595" x="3135313" y="3160713"/>
          <p14:tracePt t="29603" x="3117850" y="3170238"/>
          <p14:tracePt t="29611" x="3109913" y="3186113"/>
          <p14:tracePt t="29627" x="3092450" y="3211513"/>
          <p14:tracePt t="29635" x="3092450" y="3238500"/>
          <p14:tracePt t="29643" x="3092450" y="3254375"/>
          <p14:tracePt t="29652" x="3084513" y="3279775"/>
          <p14:tracePt t="29659" x="3084513" y="3305175"/>
          <p14:tracePt t="29669" x="3084513" y="3314700"/>
          <p14:tracePt t="29675" x="3084513" y="3373438"/>
          <p14:tracePt t="29684" x="3084513" y="3382963"/>
          <p14:tracePt t="29691" x="3084513" y="3424238"/>
          <p14:tracePt t="29707" x="3084513" y="3449638"/>
          <p14:tracePt t="29715" x="3092450" y="3484563"/>
          <p14:tracePt t="29731" x="3100388" y="3509963"/>
          <p14:tracePt t="29739" x="3117850" y="3509963"/>
          <p14:tracePt t="29747" x="3127375" y="3527425"/>
          <p14:tracePt t="29755" x="3152775" y="3535363"/>
          <p14:tracePt t="29763" x="3203575" y="3552825"/>
          <p14:tracePt t="29772" x="3244850" y="3568700"/>
          <p14:tracePt t="29779" x="3279775" y="3586163"/>
          <p14:tracePt t="29788" x="3322638" y="3586163"/>
          <p14:tracePt t="29795" x="3348038" y="3594100"/>
          <p14:tracePt t="29804" x="3414713" y="3611563"/>
          <p14:tracePt t="29811" x="3441700" y="3611563"/>
          <p14:tracePt t="29819" x="3508375" y="3629025"/>
          <p14:tracePt t="29827" x="3533775" y="3646488"/>
          <p14:tracePt t="29835" x="3602038" y="3646488"/>
          <p14:tracePt t="29843" x="3687763" y="3646488"/>
          <p14:tracePt t="29852" x="3771900" y="3646488"/>
          <p14:tracePt t="29859" x="3857625" y="3646488"/>
          <p14:tracePt t="29869" x="3951288" y="3646488"/>
          <p14:tracePt t="29875" x="4035425" y="3646488"/>
          <p14:tracePt t="29883" x="4078288" y="3646488"/>
          <p14:tracePt t="29903" x="4187825" y="3636963"/>
          <p14:tracePt t="29907" x="4256088" y="3619500"/>
          <p14:tracePt t="29916" x="4265613" y="3619500"/>
          <p14:tracePt t="29924" x="4306888" y="3619500"/>
          <p14:tracePt t="29931" x="4332288" y="3619500"/>
          <p14:tracePt t="29940" x="4367213" y="3619500"/>
          <p14:tracePt t="29948" x="4392613" y="3603625"/>
          <p14:tracePt t="29956" x="4418013" y="3594100"/>
          <p14:tracePt t="29963" x="4451350" y="3578225"/>
          <p14:tracePt t="29972" x="4476750" y="3560763"/>
          <p14:tracePt t="29979" x="4529138" y="3527425"/>
          <p14:tracePt t="29988" x="4554538" y="3527425"/>
          <p14:tracePt t="29995" x="4587875" y="3502025"/>
          <p14:tracePt t="30003" x="4630738" y="3484563"/>
          <p14:tracePt t="30012" x="4664075" y="3467100"/>
          <p14:tracePt t="30019" x="4673600" y="3467100"/>
          <p14:tracePt t="30027" x="4681538" y="3459163"/>
          <p14:tracePt t="30036" x="4714875" y="3433763"/>
          <p14:tracePt t="30043" x="4740275" y="3416300"/>
          <p14:tracePt t="30052" x="4775200" y="3382963"/>
          <p14:tracePt t="30059" x="4775200" y="3373438"/>
          <p14:tracePt t="30069" x="4783138" y="3348038"/>
          <p14:tracePt t="30075" x="4818063" y="3297238"/>
          <p14:tracePt t="30084" x="4833938" y="3271838"/>
          <p14:tracePt t="30091" x="4833938" y="3254375"/>
          <p14:tracePt t="30100" x="4843463" y="3228975"/>
          <p14:tracePt t="30107" x="4843463" y="3221038"/>
          <p14:tracePt t="30115" x="4859338" y="3203575"/>
          <p14:tracePt t="30131" x="4859338" y="3195638"/>
          <p14:tracePt t="30139" x="4859338" y="3170238"/>
          <p14:tracePt t="30155" x="4868863" y="3144838"/>
          <p14:tracePt t="30163" x="4884738" y="3127375"/>
          <p14:tracePt t="30318" x="4884738" y="3135313"/>
          <p14:tracePt t="30325" x="4894263" y="3144838"/>
          <p14:tracePt t="30332" x="4919663" y="3160713"/>
          <p14:tracePt t="30340" x="4945063" y="3160713"/>
          <p14:tracePt t="30347" x="4978400" y="3170238"/>
          <p14:tracePt t="30355" x="5003800" y="3170238"/>
          <p14:tracePt t="30363" x="5029200" y="3170238"/>
          <p14:tracePt t="30372" x="5046663" y="3170238"/>
          <p14:tracePt t="30379" x="5072063" y="3170238"/>
          <p14:tracePt t="30388" x="5080000" y="3170238"/>
          <p14:tracePt t="30395" x="5097463" y="3170238"/>
          <p14:tracePt t="30403" x="5106988" y="3170238"/>
          <p14:tracePt t="30411" x="5097463" y="3144838"/>
          <p14:tracePt t="30419" x="5054600" y="3144838"/>
          <p14:tracePt t="30428" x="4995863" y="3144838"/>
          <p14:tracePt t="30435" x="4978400" y="3144838"/>
          <p14:tracePt t="30443" x="4953000" y="3144838"/>
          <p14:tracePt t="30459" x="4945063" y="3144838"/>
          <p14:tracePt t="30653" x="4945063" y="3084513"/>
          <p14:tracePt t="30661" x="4945063" y="3076575"/>
          <p14:tracePt t="30672" x="4987925" y="3076575"/>
          <p14:tracePt t="30677" x="5021263" y="3059113"/>
          <p14:tracePt t="30715" x="5029200" y="3076575"/>
          <p14:tracePt t="30723" x="5064125" y="3170238"/>
          <p14:tracePt t="30731" x="5080000" y="3195638"/>
          <p14:tracePt t="30739" x="5097463" y="3263900"/>
          <p14:tracePt t="30747" x="5114925" y="3305175"/>
          <p14:tracePt t="30755" x="5114925" y="3340100"/>
          <p14:tracePt t="30763" x="5122863" y="3348038"/>
          <p14:tracePt t="30772" x="5122863" y="3390900"/>
          <p14:tracePt t="30779" x="5122863" y="3416300"/>
          <p14:tracePt t="30788" x="5122863" y="3475038"/>
          <p14:tracePt t="30795" x="5122863" y="3527425"/>
          <p14:tracePt t="30803" x="5122863" y="3535363"/>
          <p14:tracePt t="30811" x="5157788" y="3560763"/>
          <p14:tracePt t="30819" x="5157788" y="3594100"/>
          <p14:tracePt t="30827" x="5157788" y="3619500"/>
          <p14:tracePt t="30835" x="5157788" y="3646488"/>
          <p14:tracePt t="30843" x="5165725" y="3671888"/>
          <p14:tracePt t="30852" x="5165725" y="3687763"/>
          <p14:tracePt t="30859" x="5165725" y="3730625"/>
          <p14:tracePt t="30869" x="5165725" y="3738563"/>
          <p14:tracePt t="30875" x="5183188" y="3756025"/>
          <p14:tracePt t="30901" x="5183188" y="3763963"/>
          <p14:tracePt t="30907" x="5191125" y="3790950"/>
          <p14:tracePt t="30924" x="5191125" y="3806825"/>
          <p14:tracePt t="30931" x="5216525" y="3832225"/>
          <p14:tracePt t="30948" x="5233988" y="3841750"/>
          <p14:tracePt t="30963" x="5233988" y="3857625"/>
          <p14:tracePt t="30979" x="5241925" y="3867150"/>
          <p14:tracePt t="31004" x="5259388" y="3892550"/>
          <p14:tracePt t="31011" x="5267325" y="3908425"/>
          <p14:tracePt t="31019" x="5302250" y="3943350"/>
          <p14:tracePt t="31028" x="5302250" y="3960813"/>
          <p14:tracePt t="31035" x="5310188" y="3986213"/>
          <p14:tracePt t="31043" x="5327650" y="4011613"/>
          <p14:tracePt t="31052" x="5327650" y="4027488"/>
          <p14:tracePt t="31069" x="5353050" y="4087813"/>
          <p14:tracePt t="31125" x="5368925" y="4095750"/>
          <p14:tracePt t="31134" x="5368925" y="4121150"/>
          <p14:tracePt t="31149" x="5368925" y="4138613"/>
          <p14:tracePt t="31156" x="5368925" y="4146550"/>
          <p14:tracePt t="31172" x="5378450" y="4189413"/>
          <p14:tracePt t="31188" x="5394325" y="4197350"/>
          <p14:tracePt t="31211" x="5403850" y="4232275"/>
          <p14:tracePt t="31227" x="5437188" y="4240213"/>
          <p14:tracePt t="31235" x="5446713" y="4275138"/>
          <p14:tracePt t="31243" x="5480050" y="4300538"/>
          <p14:tracePt t="31252" x="5530850" y="4351338"/>
          <p14:tracePt t="31259" x="5581650" y="4402138"/>
          <p14:tracePt t="31270" x="5649913" y="4452938"/>
          <p14:tracePt t="31275" x="5708650" y="4529138"/>
          <p14:tracePt t="31284" x="5761038" y="4605338"/>
          <p14:tracePt t="31291" x="5761038" y="4630738"/>
          <p14:tracePt t="31300" x="5761038" y="4673600"/>
          <p14:tracePt t="31307" x="5761038" y="4691063"/>
          <p14:tracePt t="31316" x="5761038" y="4699000"/>
          <p14:tracePt t="31323" x="5735638" y="4716463"/>
          <p14:tracePt t="31518" x="5700713" y="4724400"/>
          <p14:tracePt t="31527" x="5692775" y="4759325"/>
          <p14:tracePt t="31533" x="5675313" y="4767263"/>
          <p14:tracePt t="31539" x="5616575" y="4802188"/>
          <p14:tracePt t="31547" x="5616575" y="4827588"/>
          <p14:tracePt t="31563" x="5607050" y="4835525"/>
          <p14:tracePt t="31765" x="5591175" y="4835525"/>
          <p14:tracePt t="32028" x="5581650" y="4818063"/>
          <p14:tracePt t="32035" x="5573713" y="4818063"/>
          <p14:tracePt t="32044" x="5538788" y="4775200"/>
          <p14:tracePt t="32052" x="5530850" y="4767263"/>
          <p14:tracePt t="32059" x="5497513" y="4724400"/>
          <p14:tracePt t="32070" x="5472113" y="4699000"/>
          <p14:tracePt t="32076" x="5454650" y="4648200"/>
          <p14:tracePt t="32084" x="5421313" y="4579938"/>
          <p14:tracePt t="32092" x="5403850" y="4486275"/>
          <p14:tracePt t="32100" x="5386388" y="4394200"/>
          <p14:tracePt t="32107" x="5318125" y="4214813"/>
          <p14:tracePt t="32115" x="5292725" y="4070350"/>
          <p14:tracePt t="32123" x="5276850" y="3925888"/>
          <p14:tracePt t="32131" x="5208588" y="3773488"/>
          <p14:tracePt t="32139" x="5191125" y="3654425"/>
          <p14:tracePt t="32148" x="5148263" y="3560763"/>
          <p14:tracePt t="32156" x="5089525" y="3433763"/>
          <p14:tracePt t="32163" x="5072063" y="3365500"/>
          <p14:tracePt t="32172" x="5013325" y="3271838"/>
          <p14:tracePt t="32179" x="4995863" y="3221038"/>
          <p14:tracePt t="32188" x="4987925" y="3195638"/>
          <p14:tracePt t="32195" x="4970463" y="3144838"/>
          <p14:tracePt t="32205" x="4935538" y="3101975"/>
          <p14:tracePt t="32211" x="4935538" y="3067050"/>
          <p14:tracePt t="32219" x="4919663" y="3025775"/>
          <p14:tracePt t="32228" x="4919663" y="3000375"/>
          <p14:tracePt t="32235" x="4902200" y="2949575"/>
          <p14:tracePt t="32317" x="4902200" y="2940050"/>
          <p14:tracePt t="32324" x="4902200" y="2914650"/>
          <p14:tracePt t="32332" x="4902200" y="2863850"/>
          <p14:tracePt t="32341" x="4902200" y="2838450"/>
          <p14:tracePt t="32348" x="4902200" y="2795588"/>
          <p14:tracePt t="32357" x="4902200" y="2752725"/>
          <p14:tracePt t="32364" x="4902200" y="2686050"/>
          <p14:tracePt t="32372" x="4902200" y="2625725"/>
          <p14:tracePt t="32379" x="4902200" y="2592388"/>
          <p14:tracePt t="32388" x="4902200" y="2532063"/>
          <p14:tracePt t="32395" x="4902200" y="2524125"/>
          <p14:tracePt t="32403" x="4902200" y="2481263"/>
          <p14:tracePt t="32509" x="4902200" y="2498725"/>
          <p14:tracePt t="32518" x="4902200" y="2557463"/>
          <p14:tracePt t="32526" x="4902200" y="2643188"/>
          <p14:tracePt t="32533" x="4902200" y="2787650"/>
          <p14:tracePt t="32540" x="4945063" y="2965450"/>
          <p14:tracePt t="32548" x="4945063" y="3160713"/>
          <p14:tracePt t="32555" x="4987925" y="3314700"/>
          <p14:tracePt t="32563" x="5054600" y="3543300"/>
          <p14:tracePt t="32573" x="5097463" y="3773488"/>
          <p14:tracePt t="32579" x="5165725" y="4011613"/>
          <p14:tracePt t="32588" x="5165725" y="4146550"/>
          <p14:tracePt t="32595" x="5191125" y="4325938"/>
          <p14:tracePt t="32603" x="5191125" y="4495800"/>
          <p14:tracePt t="32611" x="5191125" y="4640263"/>
          <p14:tracePt t="32619" x="5191125" y="4810125"/>
          <p14:tracePt t="32627" x="5191125" y="4919663"/>
          <p14:tracePt t="32636" x="5173663" y="5099050"/>
          <p14:tracePt t="32643" x="5140325" y="5192713"/>
          <p14:tracePt t="32652" x="5140325" y="5311775"/>
          <p14:tracePt t="32659" x="5140325" y="5395913"/>
          <p14:tracePt t="32669" x="5122863" y="5514975"/>
          <p14:tracePt t="32675" x="5122863" y="5600700"/>
          <p14:tracePt t="32684" x="5122863" y="5684838"/>
          <p14:tracePt t="32691" x="5122863" y="5735638"/>
          <p14:tracePt t="32700" x="5122863" y="5778500"/>
          <p14:tracePt t="32707" x="5122863" y="5829300"/>
          <p14:tracePt t="32715" x="5157788" y="5897563"/>
          <p14:tracePt t="32723" x="5157788" y="5905500"/>
          <p14:tracePt t="32732" x="5173663" y="5932488"/>
          <p14:tracePt t="32748" x="5173663" y="5957888"/>
          <p14:tracePt t="32908" x="5173663" y="5880100"/>
          <p14:tracePt t="32917" x="5157788" y="5735638"/>
          <p14:tracePt t="32924" x="5140325" y="5565775"/>
          <p14:tracePt t="32932" x="5114925" y="5362575"/>
          <p14:tracePt t="32940" x="5114925" y="5141913"/>
          <p14:tracePt t="32948" x="5114925" y="4886325"/>
          <p14:tracePt t="32956" x="5114925" y="4605338"/>
          <p14:tracePt t="32963" x="5114925" y="4325938"/>
          <p14:tracePt t="32972" x="5114925" y="4070350"/>
          <p14:tracePt t="32979" x="5157788" y="3841750"/>
          <p14:tracePt t="32988" x="5173663" y="3697288"/>
          <p14:tracePt t="32995" x="5199063" y="3543300"/>
          <p14:tracePt t="33003" x="5199063" y="3433763"/>
          <p14:tracePt t="33011" x="5208588" y="3382963"/>
          <p14:tracePt t="33019" x="5208588" y="3340100"/>
          <p14:tracePt t="33028" x="5208588" y="3314700"/>
          <p14:tracePt t="33035" x="5208588" y="3297238"/>
          <p14:tracePt t="33189" x="5208588" y="3305175"/>
          <p14:tracePt t="33198" x="5208588" y="3355975"/>
          <p14:tracePt t="33205" x="5208588" y="3424238"/>
          <p14:tracePt t="33212" x="5208588" y="3552825"/>
          <p14:tracePt t="33219" x="5208588" y="3722688"/>
          <p14:tracePt t="33228" x="5208588" y="3925888"/>
          <p14:tracePt t="33236" x="5208588" y="4121150"/>
          <p14:tracePt t="33243" x="5208588" y="4341813"/>
          <p14:tracePt t="33252" x="5208588" y="4572000"/>
          <p14:tracePt t="33259" x="5208588" y="4767263"/>
          <p14:tracePt t="33269" x="5208588" y="4937125"/>
          <p14:tracePt t="33275" x="5208588" y="5056188"/>
          <p14:tracePt t="33285" x="5208588" y="5141913"/>
          <p14:tracePt t="33291" x="5208588" y="5208588"/>
          <p14:tracePt t="33350" x="5224463" y="5218113"/>
          <p14:tracePt t="33358" x="5233988" y="5218113"/>
          <p14:tracePt t="33366" x="5259388" y="5218113"/>
          <p14:tracePt t="33374" x="5335588" y="5175250"/>
          <p14:tracePt t="33381" x="5378450" y="5124450"/>
          <p14:tracePt t="33389" x="5429250" y="5091113"/>
          <p14:tracePt t="33397" x="5497513" y="5056188"/>
          <p14:tracePt t="33404" x="5522913" y="5030788"/>
          <p14:tracePt t="33412" x="5599113" y="4979988"/>
          <p14:tracePt t="33420" x="5624513" y="4962525"/>
          <p14:tracePt t="33428" x="5692775" y="4946650"/>
          <p14:tracePt t="33437" x="5735638" y="4929188"/>
          <p14:tracePt t="33444" x="5786438" y="4929188"/>
          <p14:tracePt t="33453" x="5827713" y="4903788"/>
          <p14:tracePt t="33460" x="5895975" y="4903788"/>
          <p14:tracePt t="33470" x="5938838" y="4903788"/>
          <p14:tracePt t="33476" x="5989638" y="4919663"/>
          <p14:tracePt t="33484" x="6057900" y="4972050"/>
          <p14:tracePt t="33492" x="6075363" y="5038725"/>
          <p14:tracePt t="33500" x="6091238" y="5132388"/>
          <p14:tracePt t="33508" x="6091238" y="5175250"/>
          <p14:tracePt t="33516" x="6142038" y="5226050"/>
          <p14:tracePt t="33532" x="6167438" y="5243513"/>
          <p14:tracePt t="33686" x="6134100" y="5276850"/>
          <p14:tracePt t="33694" x="6083300" y="5276850"/>
          <p14:tracePt t="33702" x="6015038" y="5327650"/>
          <p14:tracePt t="33710" x="6015038" y="5387975"/>
          <p14:tracePt t="33718" x="6015038" y="5405438"/>
          <p14:tracePt t="33723" x="6007100" y="5413375"/>
          <p14:tracePt t="33796" x="6049963" y="5413375"/>
          <p14:tracePt t="33804" x="6142038" y="5387975"/>
          <p14:tracePt t="33812" x="6202363" y="5370513"/>
          <p14:tracePt t="33820" x="6329363" y="5327650"/>
          <p14:tracePt t="33828" x="6448425" y="5286375"/>
          <p14:tracePt t="33836" x="6592888" y="5268913"/>
          <p14:tracePt t="33844" x="6719888" y="5226050"/>
          <p14:tracePt t="33853" x="6813550" y="5183188"/>
          <p14:tracePt t="33860" x="6907213" y="5149850"/>
          <p14:tracePt t="33870" x="7000875" y="5149850"/>
          <p14:tracePt t="33876" x="7026275" y="5132388"/>
          <p14:tracePt t="33888" x="7094538" y="5099050"/>
          <p14:tracePt t="33924" x="7112000" y="5091113"/>
          <p14:tracePt t="34077" x="7102475" y="5073650"/>
          <p14:tracePt t="34157" x="7094538" y="5073650"/>
          <p14:tracePt t="34173" x="7077075" y="5073650"/>
          <p14:tracePt t="34350" x="7102475" y="4997450"/>
          <p14:tracePt t="34358" x="7518400" y="4886325"/>
          <p14:tracePt t="34367" x="8012113" y="4827588"/>
          <p14:tracePt t="34373" x="8521700" y="4699000"/>
          <p14:tracePt t="34379" x="9091613" y="4564063"/>
          <p14:tracePt t="34388" x="9320213" y="4521200"/>
          <p14:tracePt t="34395" x="9523413" y="4452938"/>
          <p14:tracePt t="34404" x="9702800" y="4402138"/>
          <p14:tracePt t="34411" x="9855200" y="4341813"/>
          <p14:tracePt t="34419" x="10034588" y="4300538"/>
          <p14:tracePt t="34427" x="10263188" y="4224338"/>
          <p14:tracePt t="34435" x="10594975" y="4121150"/>
          <p14:tracePt t="34443" x="10883900" y="4095750"/>
          <p14:tracePt t="34452" x="11291888" y="4019550"/>
          <p14:tracePt t="34459" x="11571288" y="3943350"/>
          <p14:tracePt t="34469" x="11860213" y="3925888"/>
          <p14:tracePt t="34476" x="12115800" y="3849688"/>
        </p14:tracePtLst>
      </p14:laserTraceLst>
    </p:ext>
  </p:extLs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68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Příjem látek živými organismy</a:t>
            </a:r>
          </a:p>
        </p:txBody>
      </p:sp>
      <p:sp>
        <p:nvSpPr>
          <p:cNvPr id="967684" name="Rectangle 4"/>
          <p:cNvSpPr>
            <a:spLocks noGrp="1" noChangeArrowheads="1"/>
          </p:cNvSpPr>
          <p:nvPr>
            <p:ph idx="1"/>
          </p:nvPr>
        </p:nvSpPr>
        <p:spPr>
          <a:xfrm>
            <a:off x="1828801" y="838201"/>
            <a:ext cx="8583613" cy="5285161"/>
          </a:xfrm>
        </p:spPr>
        <p:txBody>
          <a:bodyPr/>
          <a:lstStyle/>
          <a:p>
            <a:r>
              <a:rPr lang="cs-CZ"/>
              <a:t>jednobuněčné organismy</a:t>
            </a:r>
          </a:p>
          <a:p>
            <a:pPr lvl="1"/>
            <a:r>
              <a:rPr lang="cs-CZ"/>
              <a:t>pasivní difuze přes membránu</a:t>
            </a:r>
          </a:p>
          <a:p>
            <a:pPr lvl="1"/>
            <a:r>
              <a:rPr lang="cs-CZ"/>
              <a:t>„selektivní“ vstup přes existující transportní systémy</a:t>
            </a:r>
          </a:p>
          <a:p>
            <a:endParaRPr lang="cs-CZ"/>
          </a:p>
          <a:p>
            <a:r>
              <a:rPr lang="cs-CZ"/>
              <a:t>vícebuněčné organismy / řasy </a:t>
            </a:r>
          </a:p>
          <a:p>
            <a:pPr lvl="1"/>
            <a:r>
              <a:rPr lang="cs-CZ"/>
              <a:t>difuze toxikantu přes membránu a mezi buňkami</a:t>
            </a:r>
          </a:p>
          <a:p>
            <a:endParaRPr lang="cs-CZ"/>
          </a:p>
          <a:p>
            <a:r>
              <a:rPr lang="cs-CZ"/>
              <a:t>terestrické rostliny</a:t>
            </a:r>
          </a:p>
          <a:p>
            <a:pPr lvl="1"/>
            <a:r>
              <a:rPr lang="cs-CZ"/>
              <a:t>rozpuštěné ve vodě/půdě - vstup kořeny/listy</a:t>
            </a:r>
          </a:p>
          <a:p>
            <a:pPr lvl="1"/>
            <a:r>
              <a:rPr lang="cs-CZ"/>
              <a:t>plynné toxikanty - vstup přes stomata na listech</a:t>
            </a:r>
          </a:p>
          <a:p>
            <a:pPr lvl="1"/>
            <a:r>
              <a:rPr lang="cs-CZ"/>
              <a:t>lipofilní látky (některé herbicidy) - penetrace voskové kutikuly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8885FF84-0A8A-4E0E-A84E-630EC085CF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04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56"/>
    </mc:Choice>
    <mc:Fallback xmlns="">
      <p:transition spd="slow" advTm="51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10" x="76200" y="2481263"/>
          <p14:tracePt t="918" x="169863" y="2516188"/>
          <p14:tracePt t="926" x="238125" y="2549525"/>
          <p14:tracePt t="935" x="373063" y="2660650"/>
          <p14:tracePt t="942" x="517525" y="2727325"/>
          <p14:tracePt t="950" x="611188" y="2744788"/>
          <p14:tracePt t="958" x="765175" y="2813050"/>
          <p14:tracePt t="966" x="892175" y="2897188"/>
          <p14:tracePt t="974" x="993775" y="2932113"/>
          <p14:tracePt t="981" x="1062038" y="2965450"/>
          <p14:tracePt t="990" x="1155700" y="3008313"/>
          <p14:tracePt t="998" x="1223963" y="3041650"/>
          <p14:tracePt t="1006" x="1290638" y="3059113"/>
          <p14:tracePt t="1014" x="1384300" y="3076575"/>
          <p14:tracePt t="1022" x="1477963" y="3119438"/>
          <p14:tracePt t="1032" x="1631950" y="3160713"/>
          <p14:tracePt t="1038" x="1827213" y="3178175"/>
          <p14:tracePt t="1046" x="2065338" y="3246438"/>
          <p14:tracePt t="1054" x="2293938" y="3271838"/>
          <p14:tracePt t="1062" x="2574925" y="3297238"/>
          <p14:tracePt t="1070" x="2828925" y="3340100"/>
          <p14:tracePt t="1078" x="3117850" y="3390900"/>
          <p14:tracePt t="1086" x="3398838" y="3416300"/>
          <p14:tracePt t="1094" x="3602038" y="3459163"/>
          <p14:tracePt t="1102" x="3797300" y="3484563"/>
          <p14:tracePt t="1110" x="3941763" y="3484563"/>
          <p14:tracePt t="1119" x="4111625" y="3484563"/>
          <p14:tracePt t="1126" x="4256088" y="3484563"/>
          <p14:tracePt t="1135" x="4400550" y="3484563"/>
          <p14:tracePt t="1142" x="4519613" y="3484563"/>
          <p14:tracePt t="1151" x="4740275" y="3484563"/>
          <p14:tracePt t="1158" x="4935538" y="3484563"/>
          <p14:tracePt t="1166" x="5165725" y="3484563"/>
          <p14:tracePt t="1174" x="5446713" y="3484563"/>
          <p14:tracePt t="1182" x="5700713" y="3484563"/>
          <p14:tracePt t="1190" x="6007100" y="3484563"/>
          <p14:tracePt t="1198" x="6261100" y="3484563"/>
          <p14:tracePt t="1206" x="6516688" y="3484563"/>
          <p14:tracePt t="1215" x="6770688" y="3484563"/>
          <p14:tracePt t="1222" x="6967538" y="3484563"/>
          <p14:tracePt t="1230" x="7112000" y="3484563"/>
          <p14:tracePt t="1238" x="7196138" y="3484563"/>
          <p14:tracePt t="1246" x="7221538" y="3484563"/>
          <p14:tracePt t="1254" x="7239000" y="3475038"/>
          <p14:tracePt t="1286" x="7246938" y="3467100"/>
          <p14:tracePt t="1294" x="7272338" y="3467100"/>
          <p14:tracePt t="1302" x="7307263" y="3433763"/>
          <p14:tracePt t="1310" x="7373938" y="3398838"/>
          <p14:tracePt t="1318" x="7416800" y="3390900"/>
          <p14:tracePt t="1326" x="7467600" y="3355975"/>
          <p14:tracePt t="1335" x="7510463" y="3355975"/>
          <p14:tracePt t="1342" x="7545388" y="3322638"/>
          <p14:tracePt t="1367" x="7545388" y="3314700"/>
          <p14:tracePt t="1374" x="7545388" y="3297238"/>
          <p14:tracePt t="1382" x="7545388" y="3263900"/>
          <p14:tracePt t="1390" x="7545388" y="3228975"/>
          <p14:tracePt t="1398" x="7553325" y="3203575"/>
          <p14:tracePt t="1406" x="7570788" y="3152775"/>
          <p14:tracePt t="1415" x="7621588" y="3084513"/>
          <p14:tracePt t="1422" x="7637463" y="3041650"/>
          <p14:tracePt t="1430" x="7715250" y="2965450"/>
          <p14:tracePt t="1438" x="7748588" y="2897188"/>
          <p14:tracePt t="1446" x="7799388" y="2820988"/>
          <p14:tracePt t="1454" x="7816850" y="2762250"/>
          <p14:tracePt t="1462" x="7850188" y="2686050"/>
          <p14:tracePt t="1470" x="7850188" y="2625725"/>
          <p14:tracePt t="1478" x="7850188" y="2557463"/>
          <p14:tracePt t="1486" x="7850188" y="2473325"/>
          <p14:tracePt t="1494" x="7850188" y="2336800"/>
          <p14:tracePt t="1502" x="7850188" y="2217738"/>
          <p14:tracePt t="1510" x="7875588" y="2073275"/>
          <p14:tracePt t="1518" x="7875588" y="1928813"/>
          <p14:tracePt t="1526" x="7893050" y="1809750"/>
          <p14:tracePt t="1535" x="7893050" y="1751013"/>
          <p14:tracePt t="1542" x="7910513" y="1657350"/>
          <p14:tracePt t="1551" x="7910513" y="1614488"/>
          <p14:tracePt t="1558" x="7910513" y="1571625"/>
          <p14:tracePt t="1566" x="7910513" y="1504950"/>
          <p14:tracePt t="1574" x="7910513" y="1462088"/>
          <p14:tracePt t="1582" x="7900988" y="1411288"/>
          <p14:tracePt t="1590" x="7859713" y="1368425"/>
          <p14:tracePt t="1598" x="7799388" y="1292225"/>
          <p14:tracePt t="1606" x="7791450" y="1274763"/>
          <p14:tracePt t="1614" x="7748588" y="1231900"/>
          <p14:tracePt t="1622" x="7731125" y="1223963"/>
          <p14:tracePt t="1630" x="7688263" y="1206500"/>
          <p14:tracePt t="1638" x="7621588" y="1173163"/>
          <p14:tracePt t="1646" x="7527925" y="1138238"/>
          <p14:tracePt t="1654" x="7459663" y="1122363"/>
          <p14:tracePt t="1662" x="7340600" y="1079500"/>
          <p14:tracePt t="1670" x="7246938" y="1062038"/>
          <p14:tracePt t="1678" x="7102475" y="1019175"/>
          <p14:tracePt t="1686" x="6950075" y="1003300"/>
          <p14:tracePt t="1694" x="6856413" y="960438"/>
          <p14:tracePt t="1702" x="6704013" y="917575"/>
          <p14:tracePt t="1710" x="6584950" y="874713"/>
          <p14:tracePt t="1718" x="6465888" y="858838"/>
          <p14:tracePt t="1726" x="6380163" y="858838"/>
          <p14:tracePt t="1734" x="6286500" y="858838"/>
          <p14:tracePt t="1742" x="6245225" y="858838"/>
          <p14:tracePt t="1750" x="6184900" y="858838"/>
          <p14:tracePt t="1758" x="6100763" y="858838"/>
          <p14:tracePt t="1766" x="6007100" y="858838"/>
          <p14:tracePt t="1774" x="5895975" y="858838"/>
          <p14:tracePt t="1781" x="5751513" y="858838"/>
          <p14:tracePt t="1790" x="5607050" y="858838"/>
          <p14:tracePt t="1798" x="5497513" y="858838"/>
          <p14:tracePt t="1806" x="5318125" y="858838"/>
          <p14:tracePt t="1814" x="5183188" y="858838"/>
          <p14:tracePt t="1822" x="4953000" y="858838"/>
          <p14:tracePt t="1830" x="4783138" y="858838"/>
          <p14:tracePt t="1838" x="4587875" y="858838"/>
          <p14:tracePt t="1846" x="4384675" y="858838"/>
          <p14:tracePt t="1854" x="4248150" y="858838"/>
          <p14:tracePt t="1862" x="4103688" y="858838"/>
          <p14:tracePt t="1870" x="3933825" y="858838"/>
          <p14:tracePt t="1878" x="3840163" y="858838"/>
          <p14:tracePt t="1886" x="3703638" y="858838"/>
          <p14:tracePt t="1894" x="3533775" y="858838"/>
          <p14:tracePt t="1902" x="3414713" y="858838"/>
          <p14:tracePt t="1910" x="3355975" y="858838"/>
          <p14:tracePt t="1918" x="3244850" y="866775"/>
          <p14:tracePt t="1926" x="3067050" y="892175"/>
          <p14:tracePt t="1935" x="2947988" y="909638"/>
          <p14:tracePt t="1942" x="2828925" y="925513"/>
          <p14:tracePt t="1950" x="2659063" y="925513"/>
          <p14:tracePt t="1958" x="2506663" y="993775"/>
          <p14:tracePt t="1966" x="2301875" y="1036638"/>
          <p14:tracePt t="1974" x="2182813" y="1104900"/>
          <p14:tracePt t="1982" x="2090738" y="1122363"/>
          <p14:tracePt t="1990" x="1997075" y="1138238"/>
          <p14:tracePt t="1998" x="1928813" y="1173163"/>
          <p14:tracePt t="2006" x="1893888" y="1189038"/>
          <p14:tracePt t="2015" x="1852613" y="1206500"/>
          <p14:tracePt t="2032" x="1792288" y="1249363"/>
          <p14:tracePt t="2038" x="1758950" y="1266825"/>
          <p14:tracePt t="2046" x="1733550" y="1292225"/>
          <p14:tracePt t="2054" x="1682750" y="1325563"/>
          <p14:tracePt t="2062" x="1657350" y="1350963"/>
          <p14:tracePt t="2070" x="1606550" y="1401763"/>
          <p14:tracePt t="2078" x="1589088" y="1419225"/>
          <p14:tracePt t="2086" x="1579563" y="1452563"/>
          <p14:tracePt t="2094" x="1546225" y="1487488"/>
          <p14:tracePt t="2102" x="1528763" y="1555750"/>
          <p14:tracePt t="2110" x="1528763" y="1581150"/>
          <p14:tracePt t="2118" x="1512888" y="1649413"/>
          <p14:tracePt t="2126" x="1495425" y="1708150"/>
          <p14:tracePt t="2135" x="1462088" y="1776413"/>
          <p14:tracePt t="2142" x="1435100" y="1827213"/>
          <p14:tracePt t="2150" x="1376363" y="1989138"/>
          <p14:tracePt t="2158" x="1358900" y="2047875"/>
          <p14:tracePt t="2166" x="1343025" y="2141538"/>
          <p14:tracePt t="2174" x="1317625" y="2235200"/>
          <p14:tracePt t="2182" x="1317625" y="2278063"/>
          <p14:tracePt t="2190" x="1317625" y="2344738"/>
          <p14:tracePt t="2198" x="1317625" y="2405063"/>
          <p14:tracePt t="2206" x="1317625" y="2438400"/>
          <p14:tracePt t="2215" x="1317625" y="2463800"/>
          <p14:tracePt t="2222" x="1317625" y="2473325"/>
          <p14:tracePt t="2230" x="1317625" y="2498725"/>
          <p14:tracePt t="2238" x="1325563" y="2532063"/>
          <p14:tracePt t="2246" x="1325563" y="2574925"/>
          <p14:tracePt t="2254" x="1358900" y="2625725"/>
          <p14:tracePt t="2262" x="1358900" y="2651125"/>
          <p14:tracePt t="2270" x="1358900" y="2736850"/>
          <p14:tracePt t="2277" x="1358900" y="2820988"/>
          <p14:tracePt t="2286" x="1358900" y="2906713"/>
          <p14:tracePt t="2294" x="1358900" y="3051175"/>
          <p14:tracePt t="2302" x="1358900" y="3195638"/>
          <p14:tracePt t="2310" x="1358900" y="3314700"/>
          <p14:tracePt t="2318" x="1358900" y="3449638"/>
          <p14:tracePt t="2326" x="1376363" y="3484563"/>
          <p14:tracePt t="2335" x="1384300" y="3552825"/>
          <p14:tracePt t="2351" x="1384300" y="3560763"/>
          <p14:tracePt t="2366" x="1384300" y="3568700"/>
          <p14:tracePt t="2574" x="1401763" y="3568700"/>
          <p14:tracePt t="2582" x="1409700" y="3568700"/>
          <p14:tracePt t="2590" x="1452563" y="3568700"/>
          <p14:tracePt t="2598" x="1495425" y="3568700"/>
          <p14:tracePt t="2606" x="1512888" y="3568700"/>
          <p14:tracePt t="2638" x="1520825" y="3586163"/>
          <p14:tracePt t="2646" x="1520825" y="3594100"/>
          <p14:tracePt t="2654" x="1520825" y="3619500"/>
          <p14:tracePt t="2662" x="1503363" y="3636963"/>
          <p14:tracePt t="2735" x="1495425" y="3636963"/>
          <p14:tracePt t="2862" x="1477963" y="3646488"/>
          <p14:tracePt t="3022" x="1452563" y="3646488"/>
          <p14:tracePt t="3030" x="1444625" y="3646488"/>
          <p14:tracePt t="3038" x="1435100" y="3646488"/>
          <p14:tracePt t="3046" x="1419225" y="3646488"/>
          <p14:tracePt t="3134" x="1393825" y="3646488"/>
          <p14:tracePt t="5831" x="1401763" y="3646488"/>
          <p14:tracePt t="5847" x="1401763" y="3629025"/>
          <p14:tracePt t="5855" x="1409700" y="3619500"/>
          <p14:tracePt t="5942" x="1419225" y="3603625"/>
          <p14:tracePt t="5951" x="1435100" y="3594100"/>
          <p14:tracePt t="5982" x="1444625" y="3586163"/>
          <p14:tracePt t="7151" x="1444625" y="3543300"/>
          <p14:tracePt t="7158" x="1444625" y="3492500"/>
          <p14:tracePt t="7166" x="1462088" y="3484563"/>
          <p14:tracePt t="7174" x="1462088" y="3459163"/>
          <p14:tracePt t="7182" x="1462088" y="3416300"/>
          <p14:tracePt t="7190" x="1477963" y="3322638"/>
          <p14:tracePt t="7198" x="1495425" y="3279775"/>
          <p14:tracePt t="7206" x="1503363" y="3228975"/>
          <p14:tracePt t="7215" x="1546225" y="3119438"/>
          <p14:tracePt t="7222" x="1563688" y="3059113"/>
          <p14:tracePt t="7231" x="1622425" y="2957513"/>
          <p14:tracePt t="7238" x="1639888" y="2889250"/>
          <p14:tracePt t="7246" x="1698625" y="2787650"/>
          <p14:tracePt t="7254" x="1716088" y="2727325"/>
          <p14:tracePt t="7262" x="1733550" y="2633663"/>
          <p14:tracePt t="7270" x="1733550" y="2617788"/>
          <p14:tracePt t="7278" x="1749425" y="2541588"/>
          <p14:tracePt t="7286" x="1784350" y="2473325"/>
          <p14:tracePt t="7294" x="1792288" y="2430463"/>
          <p14:tracePt t="7302" x="1792288" y="2379663"/>
          <p14:tracePt t="7310" x="1792288" y="2319338"/>
          <p14:tracePt t="7318" x="1809750" y="2268538"/>
          <p14:tracePt t="7326" x="1809750" y="2209800"/>
          <p14:tracePt t="7334" x="1827213" y="2124075"/>
          <p14:tracePt t="7342" x="1827213" y="2108200"/>
          <p14:tracePt t="7351" x="1827213" y="2055813"/>
          <p14:tracePt t="7358" x="1827213" y="2005013"/>
          <p14:tracePt t="7366" x="1860550" y="1963738"/>
          <p14:tracePt t="7374" x="1860550" y="1911350"/>
          <p14:tracePt t="7382" x="1878013" y="1885950"/>
          <p14:tracePt t="7390" x="1878013" y="1844675"/>
          <p14:tracePt t="7398" x="1893888" y="1809750"/>
          <p14:tracePt t="7406" x="1893888" y="1784350"/>
          <p14:tracePt t="7414" x="1893888" y="1758950"/>
          <p14:tracePt t="7422" x="1903413" y="1741488"/>
          <p14:tracePt t="7431" x="1903413" y="1716088"/>
          <p14:tracePt t="7438" x="1903413" y="1708150"/>
          <p14:tracePt t="7446" x="1903413" y="1682750"/>
          <p14:tracePt t="7454" x="1903413" y="1657350"/>
          <p14:tracePt t="7462" x="1920875" y="1606550"/>
          <p14:tracePt t="7470" x="1928813" y="1597025"/>
          <p14:tracePt t="7478" x="1928813" y="1555750"/>
          <p14:tracePt t="7486" x="1928813" y="1512888"/>
          <p14:tracePt t="7494" x="1928813" y="1495425"/>
          <p14:tracePt t="7510" x="1928813" y="1487488"/>
          <p14:tracePt t="7542" x="1928813" y="1470025"/>
          <p14:tracePt t="7551" x="1946275" y="1444625"/>
          <p14:tracePt t="7558" x="1946275" y="1436688"/>
          <p14:tracePt t="7566" x="1954213" y="1419225"/>
          <p14:tracePt t="7574" x="1954213" y="1411288"/>
          <p14:tracePt t="7582" x="1954213" y="1385888"/>
          <p14:tracePt t="7590" x="1954213" y="1376363"/>
          <p14:tracePt t="7598" x="1954213" y="1360488"/>
          <p14:tracePt t="7605" x="1954213" y="1350963"/>
          <p14:tracePt t="7614" x="1971675" y="1274763"/>
          <p14:tracePt t="7631" x="2005013" y="1241425"/>
          <p14:tracePt t="7638" x="2012950" y="1216025"/>
          <p14:tracePt t="7646" x="2030413" y="1163638"/>
          <p14:tracePt t="7654" x="2030413" y="1155700"/>
          <p14:tracePt t="7662" x="2047875" y="1138238"/>
          <p14:tracePt t="7791" x="2047875" y="1130300"/>
          <p14:tracePt t="7919" x="2038350" y="1122363"/>
          <p14:tracePt t="7943" x="2030413" y="1122363"/>
          <p14:tracePt t="7951" x="2012950" y="1122363"/>
          <p14:tracePt t="7958" x="2005013" y="1122363"/>
          <p14:tracePt t="7966" x="1987550" y="1122363"/>
          <p14:tracePt t="7974" x="1954213" y="1138238"/>
          <p14:tracePt t="7982" x="1936750" y="1163638"/>
          <p14:tracePt t="7990" x="1920875" y="1189038"/>
          <p14:tracePt t="7997" x="1911350" y="1206500"/>
          <p14:tracePt t="8006" x="1878013" y="1231900"/>
          <p14:tracePt t="8015" x="1868488" y="1241425"/>
          <p14:tracePt t="8031" x="1860550" y="1257300"/>
          <p14:tracePt t="8046" x="1843088" y="1282700"/>
          <p14:tracePt t="8062" x="1817688" y="1317625"/>
          <p14:tracePt t="8078" x="1801813" y="1360488"/>
          <p14:tracePt t="8086" x="1784350" y="1376363"/>
          <p14:tracePt t="8094" x="1776413" y="1401763"/>
          <p14:tracePt t="8102" x="1741488" y="1444625"/>
          <p14:tracePt t="8110" x="1708150" y="1477963"/>
          <p14:tracePt t="8119" x="1698625" y="1504950"/>
          <p14:tracePt t="8126" x="1665288" y="1538288"/>
          <p14:tracePt t="8135" x="1657350" y="1546225"/>
          <p14:tracePt t="8142" x="1657350" y="1563688"/>
          <p14:tracePt t="8158" x="1639888" y="1571625"/>
          <p14:tracePt t="8190" x="1639888" y="1581150"/>
          <p14:tracePt t="8197" x="1631950" y="1597025"/>
          <p14:tracePt t="8206" x="1631950" y="1639888"/>
          <p14:tracePt t="8214" x="1597025" y="1665288"/>
          <p14:tracePt t="8222" x="1597025" y="1716088"/>
          <p14:tracePt t="8231" x="1589088" y="1741488"/>
          <p14:tracePt t="8238" x="1571625" y="1793875"/>
          <p14:tracePt t="8246" x="1571625" y="1852613"/>
          <p14:tracePt t="8254" x="1554163" y="1878013"/>
          <p14:tracePt t="8262" x="1520825" y="1911350"/>
          <p14:tracePt t="8270" x="1512888" y="1938338"/>
          <p14:tracePt t="8286" x="1512888" y="1954213"/>
          <p14:tracePt t="8326" x="1512888" y="1963738"/>
          <p14:tracePt t="8350" x="1512888" y="2005013"/>
          <p14:tracePt t="8358" x="1495425" y="2014538"/>
          <p14:tracePt t="8366" x="1495425" y="2030413"/>
          <p14:tracePt t="8382" x="1495425" y="2055813"/>
          <p14:tracePt t="8390" x="1495425" y="2065338"/>
          <p14:tracePt t="8398" x="1487488" y="2082800"/>
          <p14:tracePt t="8406" x="1462088" y="2090738"/>
          <p14:tracePt t="8414" x="1462088" y="2124075"/>
          <p14:tracePt t="8422" x="1444625" y="2149475"/>
          <p14:tracePt t="8847" x="1435100" y="2159000"/>
          <p14:tracePt t="8950" x="1409700" y="2159000"/>
          <p14:tracePt t="8966" x="1393825" y="2159000"/>
          <p14:tracePt t="8974" x="1384300" y="2159000"/>
          <p14:tracePt t="8982" x="1358900" y="2159000"/>
          <p14:tracePt t="8990" x="1343025" y="2159000"/>
          <p14:tracePt t="8997" x="1333500" y="2159000"/>
          <p14:tracePt t="32879" x="1325563" y="2174875"/>
          <p14:tracePt t="32887" x="1325563" y="2184400"/>
          <p14:tracePt t="32903" x="1325563" y="2200275"/>
          <p14:tracePt t="32910" x="1308100" y="2209800"/>
          <p14:tracePt t="32934" x="1308100" y="2217738"/>
          <p14:tracePt t="32942" x="1300163" y="2235200"/>
          <p14:tracePt t="33142" x="1300163" y="2243138"/>
          <p14:tracePt t="33150" x="1300163" y="2260600"/>
          <p14:tracePt t="33159" x="1300163" y="2268538"/>
          <p14:tracePt t="33166" x="1300163" y="2286000"/>
          <p14:tracePt t="33182" x="1300163" y="2311400"/>
          <p14:tracePt t="33190" x="1265238" y="2336800"/>
          <p14:tracePt t="33302" x="1265238" y="2354263"/>
          <p14:tracePt t="33310" x="1265238" y="2379663"/>
          <p14:tracePt t="33318" x="1265238" y="2387600"/>
          <p14:tracePt t="33326" x="1265238" y="2413000"/>
          <p14:tracePt t="33334" x="1265238" y="2438400"/>
          <p14:tracePt t="33342" x="1249363" y="2473325"/>
          <p14:tracePt t="33350" x="1249363" y="2481263"/>
          <p14:tracePt t="33358" x="1249363" y="2506663"/>
          <p14:tracePt t="33366" x="1249363" y="2532063"/>
          <p14:tracePt t="33374" x="1249363" y="2549525"/>
          <p14:tracePt t="33382" x="1249363" y="2574925"/>
          <p14:tracePt t="33390" x="1249363" y="2582863"/>
          <p14:tracePt t="33398" x="1249363" y="2608263"/>
          <p14:tracePt t="33406" x="1249363" y="2676525"/>
          <p14:tracePt t="33422" x="1249363" y="2686050"/>
          <p14:tracePt t="33430" x="1249363" y="2727325"/>
          <p14:tracePt t="33438" x="1249363" y="2752725"/>
          <p14:tracePt t="33446" x="1249363" y="2778125"/>
          <p14:tracePt t="33454" x="1249363" y="2805113"/>
          <p14:tracePt t="33461" x="1249363" y="2820988"/>
          <p14:tracePt t="33470" x="1257300" y="2863850"/>
          <p14:tracePt t="33478" x="1257300" y="2871788"/>
          <p14:tracePt t="33486" x="1257300" y="2914650"/>
          <p14:tracePt t="33495" x="1257300" y="2940050"/>
          <p14:tracePt t="33502" x="1265238" y="2957513"/>
          <p14:tracePt t="33510" x="1265238" y="2982913"/>
          <p14:tracePt t="33518" x="1265238" y="3008313"/>
          <p14:tracePt t="33526" x="1265238" y="3016250"/>
          <p14:tracePt t="33534" x="1282700" y="3041650"/>
          <p14:tracePt t="33542" x="1282700" y="3059113"/>
          <p14:tracePt t="33550" x="1300163" y="3084513"/>
          <p14:tracePt t="33558" x="1300163" y="3109913"/>
          <p14:tracePt t="33566" x="1333500" y="3178175"/>
          <p14:tracePt t="33574" x="1333500" y="3203575"/>
          <p14:tracePt t="33582" x="1343025" y="3238500"/>
          <p14:tracePt t="33590" x="1343025" y="3279775"/>
          <p14:tracePt t="33598" x="1358900" y="3314700"/>
          <p14:tracePt t="33606" x="1358900" y="3340100"/>
          <p14:tracePt t="33614" x="1376363" y="3365500"/>
          <p14:tracePt t="33630" x="1393825" y="3433763"/>
          <p14:tracePt t="33638" x="1401763" y="3441700"/>
          <p14:tracePt t="33654" x="1401763" y="3459163"/>
          <p14:tracePt t="33661" x="1401763" y="3484563"/>
          <p14:tracePt t="33670" x="1419225" y="3509963"/>
          <p14:tracePt t="33686" x="1435100" y="3560763"/>
          <p14:tracePt t="33695" x="1435100" y="3586163"/>
          <p14:tracePt t="33702" x="1444625" y="3629025"/>
          <p14:tracePt t="33710" x="1444625" y="3679825"/>
          <p14:tracePt t="33718" x="1477963" y="3722688"/>
          <p14:tracePt t="33726" x="1495425" y="3756025"/>
          <p14:tracePt t="33734" x="1512888" y="3816350"/>
          <p14:tracePt t="33742" x="1512888" y="3867150"/>
          <p14:tracePt t="33750" x="1520825" y="3875088"/>
          <p14:tracePt t="33758" x="1538288" y="3900488"/>
          <p14:tracePt t="33765" x="1563688" y="3951288"/>
          <p14:tracePt t="33782" x="1563688" y="3960813"/>
          <p14:tracePt t="33790" x="1579563" y="3986213"/>
          <p14:tracePt t="33798" x="1579563" y="4002088"/>
          <p14:tracePt t="33815" x="1579563" y="4011613"/>
          <p14:tracePt t="33830" x="1579563" y="4027488"/>
          <p14:tracePt t="33838" x="1579563" y="4037013"/>
          <p14:tracePt t="33935" x="1597025" y="4079875"/>
          <p14:tracePt t="34334" x="1597025" y="4087813"/>
          <p14:tracePt t="34566" x="1606550" y="4105275"/>
          <p14:tracePt t="34574" x="1622425" y="4105275"/>
          <p14:tracePt t="34599" x="1631950" y="4105275"/>
          <p14:tracePt t="34622" x="1639888" y="4113213"/>
          <p14:tracePt t="34678" x="1665288" y="4113213"/>
          <p14:tracePt t="34726" x="1682750" y="4113213"/>
          <p14:tracePt t="34734" x="1708150" y="4130675"/>
          <p14:tracePt t="34742" x="1716088" y="4138613"/>
          <p14:tracePt t="34750" x="1741488" y="4156075"/>
          <p14:tracePt t="34782" x="1758950" y="4156075"/>
          <p14:tracePt t="35008" x="1766888" y="4164013"/>
          <p14:tracePt t="35023" x="1784350" y="4181475"/>
          <p14:tracePt t="35262" x="1784350" y="4189413"/>
          <p14:tracePt t="35295" x="1766888" y="4214813"/>
          <p14:tracePt t="35302" x="1749425" y="4214813"/>
          <p14:tracePt t="35311" x="1724025" y="4232275"/>
          <p14:tracePt t="35319" x="1673225" y="4257675"/>
          <p14:tracePt t="35327" x="1665288" y="4275138"/>
          <p14:tracePt t="35334" x="1657350" y="4283075"/>
          <p14:tracePt t="35342" x="1614488" y="4300538"/>
          <p14:tracePt t="35350" x="1579563" y="4316413"/>
          <p14:tracePt t="35358" x="1538288" y="4333875"/>
          <p14:tracePt t="35366" x="1520825" y="4341813"/>
          <p14:tracePt t="35374" x="1512888" y="4351338"/>
          <p14:tracePt t="35382" x="1487488" y="4368800"/>
          <p14:tracePt t="35390" x="1470025" y="4376738"/>
          <p14:tracePt t="35398" x="1444625" y="4410075"/>
          <p14:tracePt t="35406" x="1435100" y="4419600"/>
          <p14:tracePt t="35415" x="1409700" y="4435475"/>
          <p14:tracePt t="35422" x="1393825" y="4445000"/>
          <p14:tracePt t="35430" x="1384300" y="4452938"/>
          <p14:tracePt t="35438" x="1368425" y="4470400"/>
          <p14:tracePt t="35446" x="1368425" y="4478338"/>
          <p14:tracePt t="35454" x="1343025" y="4503738"/>
          <p14:tracePt t="35462" x="1325563" y="4538663"/>
          <p14:tracePt t="35470" x="1325563" y="4546600"/>
          <p14:tracePt t="35478" x="1325563" y="4589463"/>
          <p14:tracePt t="35486" x="1317625" y="4597400"/>
          <p14:tracePt t="35495" x="1317625" y="4630738"/>
          <p14:tracePt t="35502" x="1317625" y="4673600"/>
          <p14:tracePt t="35510" x="1308100" y="4683125"/>
          <p14:tracePt t="35518" x="1308100" y="4699000"/>
          <p14:tracePt t="35526" x="1308100" y="4733925"/>
          <p14:tracePt t="35534" x="1290638" y="4767263"/>
          <p14:tracePt t="35542" x="1274763" y="4775200"/>
          <p14:tracePt t="35549" x="1274763" y="4802188"/>
          <p14:tracePt t="35558" x="1274763" y="4818063"/>
          <p14:tracePt t="35566" x="1274763" y="4860925"/>
          <p14:tracePt t="35574" x="1274763" y="4868863"/>
          <p14:tracePt t="35582" x="1274763" y="4878388"/>
          <p14:tracePt t="35598" x="1274763" y="4894263"/>
          <p14:tracePt t="35606" x="1274763" y="4919663"/>
          <p14:tracePt t="35615" x="1274763" y="4946650"/>
          <p14:tracePt t="35622" x="1282700" y="4954588"/>
          <p14:tracePt t="35631" x="1282700" y="4987925"/>
          <p14:tracePt t="35646" x="1300163" y="5013325"/>
          <p14:tracePt t="37655" x="1308100" y="5022850"/>
          <p14:tracePt t="37703" x="1308100" y="5038725"/>
          <p14:tracePt t="37712" x="1274763" y="5064125"/>
          <p14:tracePt t="37718" x="1249363" y="5081588"/>
          <p14:tracePt t="37726" x="1206500" y="5081588"/>
          <p14:tracePt t="38214" x="1189038" y="5081588"/>
          <p14:tracePt t="40535" x="1181100" y="5081588"/>
          <p14:tracePt t="40544" x="1155700" y="5081588"/>
          <p14:tracePt t="41719" x="1206500" y="5081588"/>
          <p14:tracePt t="41727" x="1317625" y="5081588"/>
          <p14:tracePt t="41734" x="1571625" y="5099050"/>
          <p14:tracePt t="41742" x="1631950" y="5099050"/>
          <p14:tracePt t="41750" x="1647825" y="5099050"/>
          <p14:tracePt t="41758" x="1673225" y="5099050"/>
          <p14:tracePt t="41806" x="1682750" y="5099050"/>
          <p14:tracePt t="41814" x="1698625" y="5099050"/>
          <p14:tracePt t="41822" x="1708150" y="5091113"/>
          <p14:tracePt t="41830" x="1724025" y="5073650"/>
          <p14:tracePt t="41838" x="1749425" y="5030788"/>
          <p14:tracePt t="41846" x="1766888" y="4987925"/>
          <p14:tracePt t="41854" x="1776413" y="4972050"/>
          <p14:tracePt t="41894" x="1792288" y="5005388"/>
          <p14:tracePt t="41902" x="1792288" y="5030788"/>
          <p14:tracePt t="41910" x="1792288" y="5048250"/>
          <p14:tracePt t="42366" x="1852613" y="4987925"/>
          <p14:tracePt t="42375" x="1852613" y="4979988"/>
          <p14:tracePt t="42382" x="1868488" y="4860925"/>
          <p14:tracePt t="42390" x="1928813" y="4767263"/>
          <p14:tracePt t="42399" x="1946275" y="4716463"/>
          <p14:tracePt t="42406" x="1946275" y="4657725"/>
          <p14:tracePt t="42415" x="1962150" y="4605338"/>
          <p14:tracePt t="42421" x="1962150" y="4579938"/>
          <p14:tracePt t="42430" x="1987550" y="4554538"/>
          <p14:tracePt t="42438" x="2022475" y="4503738"/>
          <p14:tracePt t="42454" x="2030413" y="4486275"/>
          <p14:tracePt t="42470" x="2047875" y="4478338"/>
          <p14:tracePt t="42478" x="2073275" y="4452938"/>
          <p14:tracePt t="42502" x="2090738" y="4435475"/>
          <p14:tracePt t="42511" x="2098675" y="4427538"/>
          <p14:tracePt t="42878" x="2124075" y="4427538"/>
          <p14:tracePt t="42895" x="2132013" y="4427538"/>
          <p14:tracePt t="43071" x="2132013" y="4445000"/>
          <p14:tracePt t="43294" x="2149475" y="4445000"/>
          <p14:tracePt t="43302" x="2157413" y="4435475"/>
          <p14:tracePt t="43312" x="2301875" y="4368800"/>
          <p14:tracePt t="43318" x="2532063" y="4249738"/>
          <p14:tracePt t="43327" x="2659063" y="4189413"/>
          <p14:tracePt t="43334" x="2760663" y="4087813"/>
          <p14:tracePt t="43342" x="2795588" y="4037013"/>
          <p14:tracePt t="43350" x="2820988" y="4019550"/>
          <p14:tracePt t="43358" x="2838450" y="4019550"/>
          <p14:tracePt t="43374" x="2863850" y="4019550"/>
          <p14:tracePt t="43382" x="2871788" y="4019550"/>
          <p14:tracePt t="43430" x="2889250" y="4019550"/>
          <p14:tracePt t="43462" x="2930525" y="4044950"/>
          <p14:tracePt t="43478" x="2955925" y="4052888"/>
          <p14:tracePt t="43486" x="2990850" y="4070350"/>
          <p14:tracePt t="43494" x="2998788" y="4070350"/>
          <p14:tracePt t="43502" x="3008313" y="4070350"/>
          <p14:tracePt t="43511" x="3024188" y="4070350"/>
          <p14:tracePt t="43647" x="3033713" y="4070350"/>
          <p14:tracePt t="43655" x="3033713" y="4052888"/>
          <p14:tracePt t="43663" x="3033713" y="4044950"/>
          <p14:tracePt t="43670" x="3016250" y="4019550"/>
          <p14:tracePt t="43678" x="2965450" y="3968750"/>
          <p14:tracePt t="43686" x="2940050" y="3951288"/>
          <p14:tracePt t="43694" x="2905125" y="3943350"/>
          <p14:tracePt t="43702" x="2879725" y="3943350"/>
          <p14:tracePt t="43711" x="2854325" y="3908425"/>
          <p14:tracePt t="43718" x="2820988" y="3892550"/>
          <p14:tracePt t="43727" x="2778125" y="3875088"/>
          <p14:tracePt t="43750" x="2760663" y="3875088"/>
          <p14:tracePt t="43766" x="2709863" y="3875088"/>
          <p14:tracePt t="43774" x="2659063" y="3875088"/>
          <p14:tracePt t="43782" x="2633663" y="3875088"/>
          <p14:tracePt t="43790" x="2590800" y="3900488"/>
          <p14:tracePt t="43798" x="2540000" y="3917950"/>
          <p14:tracePt t="43806" x="2514600" y="3917950"/>
          <p14:tracePt t="43814" x="2463800" y="3935413"/>
          <p14:tracePt t="43821" x="2438400" y="3951288"/>
          <p14:tracePt t="43830" x="2413000" y="3960813"/>
          <p14:tracePt t="43837" x="2395538" y="3976688"/>
          <p14:tracePt t="43846" x="2352675" y="3986213"/>
          <p14:tracePt t="43854" x="2293938" y="4002088"/>
          <p14:tracePt t="43861" x="2243138" y="4052888"/>
          <p14:tracePt t="43869" x="2116138" y="4113213"/>
          <p14:tracePt t="43878" x="2012950" y="4171950"/>
          <p14:tracePt t="43886" x="1946275" y="4206875"/>
          <p14:tracePt t="43894" x="1903413" y="4224338"/>
          <p14:tracePt t="43902" x="1885950" y="4240213"/>
          <p14:tracePt t="43918" x="1860550" y="4232275"/>
          <p14:tracePt t="44134" x="1868488" y="4232275"/>
          <p14:tracePt t="44143" x="1878013" y="4156075"/>
          <p14:tracePt t="44150" x="1928813" y="4121150"/>
          <p14:tracePt t="44166" x="1997075" y="4070350"/>
          <p14:tracePt t="44174" x="2012950" y="4070350"/>
          <p14:tracePt t="44214" x="2012950" y="4079875"/>
          <p14:tracePt t="44222" x="2012950" y="4105275"/>
          <p14:tracePt t="44238" x="2012950" y="4130675"/>
          <p14:tracePt t="44838" x="2012950" y="4138613"/>
          <p14:tracePt t="45855" x="2012950" y="4156075"/>
          <p14:tracePt t="45863" x="2012950" y="4197350"/>
          <p14:tracePt t="45870" x="2012950" y="4206875"/>
          <p14:tracePt t="45878" x="2012950" y="4232275"/>
          <p14:tracePt t="45886" x="2065338" y="4325938"/>
          <p14:tracePt t="45894" x="2081213" y="4368800"/>
          <p14:tracePt t="45902" x="2098675" y="4435475"/>
          <p14:tracePt t="45910" x="2116138" y="4478338"/>
          <p14:tracePt t="45918" x="2149475" y="4572000"/>
          <p14:tracePt t="45927" x="2149475" y="4614863"/>
          <p14:tracePt t="45934" x="2149475" y="4683125"/>
          <p14:tracePt t="45942" x="2149475" y="4691063"/>
          <p14:tracePt t="45950" x="2149475" y="4708525"/>
          <p14:tracePt t="45958" x="2149475" y="4716463"/>
          <p14:tracePt t="45966" x="2149475" y="4741863"/>
          <p14:tracePt t="46191" x="2149475" y="4759325"/>
          <p14:tracePt t="46198" x="2132013" y="4784725"/>
          <p14:tracePt t="46207" x="2116138" y="4843463"/>
          <p14:tracePt t="46215" x="2116138" y="4894263"/>
          <p14:tracePt t="46222" x="2081213" y="4919663"/>
          <p14:tracePt t="46230" x="2065338" y="4987925"/>
          <p14:tracePt t="46238" x="2065338" y="5013325"/>
          <p14:tracePt t="46246" x="2065338" y="5099050"/>
          <p14:tracePt t="46254" x="2055813" y="5132388"/>
          <p14:tracePt t="46262" x="2055813" y="5175250"/>
          <p14:tracePt t="46270" x="2055813" y="5218113"/>
          <p14:tracePt t="46277" x="2055813" y="5243513"/>
          <p14:tracePt t="46286" x="2055813" y="5311775"/>
          <p14:tracePt t="46294" x="2055813" y="5353050"/>
          <p14:tracePt t="46302" x="2055813" y="5380038"/>
          <p14:tracePt t="46310" x="2055813" y="5430838"/>
          <p14:tracePt t="46318" x="2055813" y="5438775"/>
          <p14:tracePt t="46350" x="2055813" y="5456238"/>
          <p14:tracePt t="46366" x="2055813" y="5464175"/>
          <p14:tracePt t="46390" x="2055813" y="5489575"/>
          <p14:tracePt t="46405" x="2055813" y="5497513"/>
          <p14:tracePt t="46511" x="2073275" y="5532438"/>
          <p14:tracePt t="46527" x="2073275" y="5557838"/>
          <p14:tracePt t="46534" x="2081213" y="5583238"/>
          <p14:tracePt t="46542" x="2081213" y="5634038"/>
          <p14:tracePt t="46550" x="2081213" y="5659438"/>
          <p14:tracePt t="46558" x="2081213" y="5702300"/>
          <p14:tracePt t="46566" x="2081213" y="5753100"/>
          <p14:tracePt t="46574" x="2081213" y="5813425"/>
          <p14:tracePt t="46582" x="2081213" y="5897563"/>
          <p14:tracePt t="46590" x="2081213" y="5983288"/>
          <p14:tracePt t="46597" x="2073275" y="6076950"/>
          <p14:tracePt t="46606" x="2073275" y="6118225"/>
          <p14:tracePt t="46614" x="2073275" y="6169025"/>
          <p14:tracePt t="46622" x="2073275" y="6211888"/>
          <p14:tracePt t="46630" x="2073275" y="6229350"/>
          <p14:tracePt t="46694" x="2081213" y="6237288"/>
          <p14:tracePt t="46718" x="2090738" y="6237288"/>
          <p14:tracePt t="46790" x="2132013" y="6229350"/>
          <p14:tracePt t="46798" x="2132013" y="6221413"/>
          <p14:tracePt t="46806" x="2132013" y="6211888"/>
          <p14:tracePt t="46815" x="2149475" y="6169025"/>
          <p14:tracePt t="46822" x="2149475" y="6118225"/>
          <p14:tracePt t="46831" x="2149475" y="6092825"/>
          <p14:tracePt t="46838" x="2149475" y="6049963"/>
          <p14:tracePt t="46846" x="2149475" y="5983288"/>
          <p14:tracePt t="46854" x="2149475" y="5940425"/>
          <p14:tracePt t="46862" x="2149475" y="5915025"/>
          <p14:tracePt t="46870" x="2149475" y="5864225"/>
          <p14:tracePt t="46878" x="2149475" y="5854700"/>
          <p14:tracePt t="46886" x="2149475" y="5846763"/>
          <p14:tracePt t="46893" x="2149475" y="5803900"/>
          <p14:tracePt t="46902" x="2141538" y="5770563"/>
          <p14:tracePt t="46910" x="2141538" y="5761038"/>
          <p14:tracePt t="46918" x="2124075" y="5719763"/>
          <p14:tracePt t="46927" x="2124075" y="5710238"/>
          <p14:tracePt t="46934" x="2116138" y="5694363"/>
          <p14:tracePt t="46942" x="2116138" y="5668963"/>
          <p14:tracePt t="46958" x="2116138" y="5659438"/>
          <p14:tracePt t="46973" x="2116138" y="5641975"/>
          <p14:tracePt t="47430" x="2098675" y="5651500"/>
          <p14:tracePt t="47438" x="2090738" y="5659438"/>
          <p14:tracePt t="47447" x="2081213" y="5676900"/>
          <p14:tracePt t="47454" x="2022475" y="5684838"/>
          <p14:tracePt t="47479" x="2005013" y="5719763"/>
          <p14:tracePt t="47671" x="2030413" y="5694363"/>
          <p14:tracePt t="47686" x="2106613" y="5583238"/>
          <p14:tracePt t="47694" x="2141538" y="5532438"/>
          <p14:tracePt t="47702" x="2166938" y="5481638"/>
          <p14:tracePt t="47710" x="2166938" y="5456238"/>
          <p14:tracePt t="47718" x="2166938" y="5446713"/>
          <p14:tracePt t="47750" x="2166938" y="5430838"/>
          <p14:tracePt t="48686" x="2149475" y="5421313"/>
          <p14:tracePt t="48694" x="2149475" y="5405438"/>
          <p14:tracePt t="48702" x="2141538" y="5395913"/>
          <p14:tracePt t="48710" x="2116138" y="5380038"/>
          <p14:tracePt t="48774" x="2116138" y="5370513"/>
          <p14:tracePt t="48782" x="2192338" y="5370513"/>
          <p14:tracePt t="48790" x="2344738" y="5327650"/>
          <p14:tracePt t="48798" x="2540000" y="5302250"/>
          <p14:tracePt t="48806" x="2770188" y="5302250"/>
          <p14:tracePt t="48814" x="2990850" y="5302250"/>
          <p14:tracePt t="48822" x="3244850" y="5286375"/>
          <p14:tracePt t="48830" x="3533775" y="5208588"/>
          <p14:tracePt t="48838" x="3814763" y="5183188"/>
          <p14:tracePt t="48847" x="4129088" y="5167313"/>
          <p14:tracePt t="48854" x="4451350" y="5091113"/>
          <p14:tracePt t="48862" x="4783138" y="5038725"/>
          <p14:tracePt t="48870" x="5089525" y="5013325"/>
          <p14:tracePt t="48878" x="5378450" y="4946650"/>
          <p14:tracePt t="48886" x="5726113" y="4919663"/>
          <p14:tracePt t="48893" x="6126163" y="4835525"/>
          <p14:tracePt t="48902" x="6600825" y="4802188"/>
          <p14:tracePt t="48910" x="7034213" y="4741863"/>
          <p14:tracePt t="48918" x="7545388" y="4648200"/>
          <p14:tracePt t="48926" x="8020050" y="4622800"/>
          <p14:tracePt t="48934" x="8580438" y="4521200"/>
          <p14:tracePt t="48942" x="9013825" y="4460875"/>
          <p14:tracePt t="48950" x="9515475" y="4368800"/>
          <p14:tracePt t="48958" x="9898063" y="4316413"/>
          <p14:tracePt t="48966" x="10153650" y="4249738"/>
          <p14:tracePt t="48974" x="10415588" y="4171950"/>
          <p14:tracePt t="48982" x="10645775" y="4079875"/>
          <p14:tracePt t="48990" x="10823575" y="4011613"/>
          <p14:tracePt t="48998" x="10917238" y="3994150"/>
          <p14:tracePt t="49006" x="10968038" y="3976688"/>
          <p14:tracePt t="49014" x="11010900" y="3960813"/>
          <p14:tracePt t="49022" x="11044238" y="3951288"/>
          <p14:tracePt t="49078" x="11036300" y="3935413"/>
          <p14:tracePt t="49086" x="11028363" y="3935413"/>
          <p14:tracePt t="49093" x="11010900" y="3935413"/>
          <p14:tracePt t="49102" x="10952163" y="4011613"/>
          <p14:tracePt t="49110" x="10934700" y="4019550"/>
          <p14:tracePt t="49126" x="10934700" y="4037013"/>
          <p14:tracePt t="49350" x="10942638" y="4019550"/>
          <p14:tracePt t="49358" x="10977563" y="3968750"/>
          <p14:tracePt t="49366" x="10977563" y="3908425"/>
          <p14:tracePt t="49374" x="10985500" y="3892550"/>
          <p14:tracePt t="49382" x="10993438" y="3892550"/>
          <p14:tracePt t="49390" x="11010900" y="3892550"/>
          <p14:tracePt t="49406" x="11018838" y="3892550"/>
          <p14:tracePt t="49415" x="11061700" y="3892550"/>
          <p14:tracePt t="49422" x="11087100" y="3892550"/>
          <p14:tracePt t="49431" x="11155363" y="3900488"/>
          <p14:tracePt t="49438" x="11215688" y="3900488"/>
          <p14:tracePt t="49446" x="11249025" y="3900488"/>
          <p14:tracePt t="49454" x="11307763" y="3900488"/>
          <p14:tracePt t="49462" x="11333163" y="3900488"/>
          <p14:tracePt t="49470" x="11368088" y="3900488"/>
          <p14:tracePt t="49478" x="11376025" y="3900488"/>
          <p14:tracePt t="49534" x="11385550" y="3900488"/>
          <p14:tracePt t="49542" x="11444288" y="3867150"/>
          <p14:tracePt t="49550" x="11545888" y="3832225"/>
          <p14:tracePt t="49558" x="11725275" y="3763963"/>
          <p14:tracePt t="49566" x="11860213" y="3763963"/>
          <p14:tracePt t="49574" x="12014200" y="3738563"/>
          <p14:tracePt t="49582" x="12184063" y="3722688"/>
        </p14:tracePtLst>
      </p14:laserTraceLst>
    </p:ext>
  </p:extLs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Expoziční cesty bezobratlých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828801" y="838200"/>
            <a:ext cx="8583613" cy="5588460"/>
          </a:xfrm>
        </p:spPr>
        <p:txBody>
          <a:bodyPr/>
          <a:lstStyle/>
          <a:p>
            <a:pPr marL="609600" indent="-609600" algn="just">
              <a:buFont typeface="Wingdings" pitchFamily="2" charset="2"/>
              <a:buAutoNum type="arabicPeriod"/>
              <a:defRPr/>
            </a:pPr>
            <a:r>
              <a:rPr lang="cs-CZ" b="1" dirty="0">
                <a:solidFill>
                  <a:srgbClr val="FFFF00"/>
                </a:solidFill>
              </a:rPr>
              <a:t>ingesce a orální vstup -</a:t>
            </a:r>
            <a:r>
              <a:rPr lang="cs-CZ" b="1" dirty="0"/>
              <a:t> potrava a půdní částice</a:t>
            </a:r>
          </a:p>
          <a:p>
            <a:pPr marL="1371600" lvl="2" indent="-457200" algn="just">
              <a:defRPr/>
            </a:pPr>
            <a:r>
              <a:rPr lang="cs-CZ" sz="1800" dirty="0"/>
              <a:t>organismy konzumují minerální a organickou hmotu</a:t>
            </a:r>
          </a:p>
          <a:p>
            <a:pPr marL="1371600" lvl="2" indent="-457200" algn="just">
              <a:defRPr/>
            </a:pPr>
            <a:r>
              <a:rPr lang="cs-CZ" sz="1800" dirty="0"/>
              <a:t>významná expoziční cesta pro sorbované chemikálie</a:t>
            </a:r>
          </a:p>
          <a:p>
            <a:pPr marL="1371600" lvl="2" indent="-457200" algn="just">
              <a:defRPr/>
            </a:pPr>
            <a:r>
              <a:rPr lang="cs-CZ" sz="1800" dirty="0" err="1"/>
              <a:t>bioobohacování</a:t>
            </a:r>
            <a:r>
              <a:rPr lang="cs-CZ" sz="1800" dirty="0"/>
              <a:t> - např. houby, které konzumují </a:t>
            </a:r>
            <a:r>
              <a:rPr lang="cs-CZ" sz="1800" dirty="0" err="1"/>
              <a:t>chvostoskoci</a:t>
            </a:r>
            <a:endParaRPr lang="cs-CZ" sz="1800" dirty="0"/>
          </a:p>
          <a:p>
            <a:pPr marL="1371600" lvl="2" indent="-457200" algn="just">
              <a:defRPr/>
            </a:pPr>
            <a:r>
              <a:rPr lang="cs-CZ" sz="1800" dirty="0"/>
              <a:t>významná cesta pro </a:t>
            </a:r>
            <a:r>
              <a:rPr lang="cs-CZ" sz="1800" b="1" dirty="0">
                <a:solidFill>
                  <a:schemeClr val="tx2"/>
                </a:solidFill>
              </a:rPr>
              <a:t>členovce</a:t>
            </a:r>
          </a:p>
          <a:p>
            <a:pPr marL="609600" indent="-609600" algn="just">
              <a:buFont typeface="Wingdings" pitchFamily="2" charset="2"/>
              <a:buAutoNum type="arabicPeriod"/>
              <a:defRPr/>
            </a:pPr>
            <a:r>
              <a:rPr lang="cs-CZ" b="1" dirty="0">
                <a:solidFill>
                  <a:srgbClr val="FFFF00"/>
                </a:solidFill>
              </a:rPr>
              <a:t>dermální vstup</a:t>
            </a:r>
            <a:r>
              <a:rPr lang="cs-CZ" b="1" dirty="0"/>
              <a:t> - z půdy, z půdního roztoku</a:t>
            </a:r>
          </a:p>
          <a:p>
            <a:pPr marL="1371600" lvl="2" indent="-457200" algn="just">
              <a:defRPr/>
            </a:pPr>
            <a:r>
              <a:rPr lang="cs-CZ" sz="1800" dirty="0"/>
              <a:t>zejména organismy, které mají tenkou kutikulu a jsou v kontaktu s půdou a pórovou vodou (</a:t>
            </a:r>
            <a:r>
              <a:rPr lang="cs-CZ" sz="1800" b="1" dirty="0">
                <a:solidFill>
                  <a:schemeClr val="tx2"/>
                </a:solidFill>
              </a:rPr>
              <a:t>žížaly, roupice a hlístice</a:t>
            </a:r>
            <a:r>
              <a:rPr lang="cs-CZ" sz="1800" dirty="0"/>
              <a:t>)</a:t>
            </a:r>
          </a:p>
          <a:p>
            <a:pPr marL="1371600" lvl="2" indent="-457200" algn="just">
              <a:defRPr/>
            </a:pPr>
            <a:r>
              <a:rPr lang="cs-CZ" sz="1800" dirty="0"/>
              <a:t>lze modelovat výsledky i z testů v </a:t>
            </a:r>
            <a:r>
              <a:rPr lang="cs-CZ" sz="1800" dirty="0" err="1"/>
              <a:t>akvatickém</a:t>
            </a:r>
            <a:r>
              <a:rPr lang="cs-CZ" sz="1800" dirty="0"/>
              <a:t> prostředí při doplnění modelu distribuce látky mezi půdní roztok a sorpci na částice = </a:t>
            </a:r>
            <a:r>
              <a:rPr lang="cs-CZ" sz="1800" dirty="0" err="1">
                <a:solidFill>
                  <a:schemeClr val="tx2"/>
                </a:solidFill>
              </a:rPr>
              <a:t>Equilibrium</a:t>
            </a:r>
            <a:r>
              <a:rPr lang="cs-CZ" sz="1800" dirty="0">
                <a:solidFill>
                  <a:schemeClr val="tx2"/>
                </a:solidFill>
              </a:rPr>
              <a:t> </a:t>
            </a:r>
            <a:r>
              <a:rPr lang="cs-CZ" sz="1800" dirty="0" err="1">
                <a:solidFill>
                  <a:schemeClr val="tx2"/>
                </a:solidFill>
              </a:rPr>
              <a:t>Partitioning</a:t>
            </a:r>
            <a:r>
              <a:rPr lang="cs-CZ" sz="1800" dirty="0">
                <a:solidFill>
                  <a:schemeClr val="tx2"/>
                </a:solidFill>
              </a:rPr>
              <a:t> </a:t>
            </a:r>
            <a:r>
              <a:rPr lang="cs-CZ" sz="1800" dirty="0" err="1">
                <a:solidFill>
                  <a:schemeClr val="tx2"/>
                </a:solidFill>
              </a:rPr>
              <a:t>theory</a:t>
            </a:r>
            <a:r>
              <a:rPr lang="cs-CZ" sz="1800" dirty="0">
                <a:solidFill>
                  <a:schemeClr val="tx2"/>
                </a:solidFill>
              </a:rPr>
              <a:t> (</a:t>
            </a:r>
            <a:r>
              <a:rPr lang="cs-CZ" sz="1800" dirty="0" err="1">
                <a:solidFill>
                  <a:schemeClr val="tx2"/>
                </a:solidFill>
              </a:rPr>
              <a:t>EqP</a:t>
            </a:r>
            <a:r>
              <a:rPr lang="cs-CZ" sz="1800" dirty="0">
                <a:solidFill>
                  <a:schemeClr val="tx2"/>
                </a:solidFill>
              </a:rPr>
              <a:t>)</a:t>
            </a:r>
            <a:endParaRPr lang="cs-CZ" sz="1800" b="1" dirty="0">
              <a:solidFill>
                <a:schemeClr val="tx2"/>
              </a:solidFill>
            </a:endParaRPr>
          </a:p>
          <a:p>
            <a:pPr marL="609600" indent="-609600" algn="just">
              <a:buFont typeface="Wingdings" pitchFamily="2" charset="2"/>
              <a:buAutoNum type="arabicPeriod"/>
              <a:defRPr/>
            </a:pPr>
            <a:r>
              <a:rPr lang="cs-CZ" b="1" dirty="0">
                <a:solidFill>
                  <a:srgbClr val="FFFF00"/>
                </a:solidFill>
              </a:rPr>
              <a:t>dýcháním</a:t>
            </a:r>
            <a:r>
              <a:rPr lang="cs-CZ" dirty="0">
                <a:solidFill>
                  <a:srgbClr val="FFFF00"/>
                </a:solidFill>
              </a:rPr>
              <a:t> </a:t>
            </a:r>
          </a:p>
          <a:p>
            <a:pPr marL="1371600" lvl="2" indent="-457200" algn="just">
              <a:defRPr/>
            </a:pPr>
            <a:r>
              <a:rPr lang="cs-CZ" sz="1800" dirty="0"/>
              <a:t>nejsou téměř žádná data</a:t>
            </a:r>
            <a:endParaRPr lang="cs-CZ" sz="1800" b="1" dirty="0"/>
          </a:p>
        </p:txBody>
      </p:sp>
    </p:spTree>
    <p:extLst>
      <p:ext uri="{BB962C8B-B14F-4D97-AF65-F5344CB8AC3E}">
        <p14:creationId xmlns:p14="http://schemas.microsoft.com/office/powerpoint/2010/main" val="2295402134"/>
      </p:ext>
    </p:extLst>
  </p:cSld>
  <p:clrMapOvr>
    <a:masterClrMapping/>
  </p:clrMapOvr>
  <p:transition advTm="109422">
    <p:cut/>
  </p:transition>
  <p:extLst>
    <p:ext uri="{3A86A75C-4F4B-4683-9AE1-C65F6400EC91}">
      <p14:laserTraceLst xmlns:p14="http://schemas.microsoft.com/office/powerpoint/2010/main">
        <p14:tracePtLst>
          <p14:tracePt t="819" x="12174538" y="3722688"/>
          <p14:tracePt t="826" x="12174538" y="3713163"/>
          <p14:tracePt t="834" x="12174538" y="3697288"/>
          <p14:tracePt t="842" x="12174538" y="3662363"/>
          <p14:tracePt t="850" x="12166600" y="3646488"/>
          <p14:tracePt t="1578" x="12158663" y="3636963"/>
          <p14:tracePt t="1683" x="12133263" y="3636963"/>
          <p14:tracePt t="1691" x="12065000" y="3603625"/>
          <p14:tracePt t="1701" x="12014200" y="3552825"/>
          <p14:tracePt t="1708" x="11852275" y="3416300"/>
          <p14:tracePt t="1714" x="11725275" y="3355975"/>
          <p14:tracePt t="1722" x="11631613" y="3297238"/>
          <p14:tracePt t="1730" x="11503025" y="3228975"/>
          <p14:tracePt t="1738" x="11452225" y="3203575"/>
          <p14:tracePt t="1746" x="11410950" y="3152775"/>
          <p14:tracePt t="1754" x="11376025" y="3119438"/>
          <p14:tracePt t="1762" x="11325225" y="3076575"/>
          <p14:tracePt t="1770" x="11282363" y="3025775"/>
          <p14:tracePt t="1778" x="11249025" y="2974975"/>
          <p14:tracePt t="1786" x="11231563" y="2932113"/>
          <p14:tracePt t="1794" x="11180763" y="2897188"/>
          <p14:tracePt t="1802" x="11172825" y="2863850"/>
          <p14:tracePt t="1810" x="11137900" y="2838450"/>
          <p14:tracePt t="1818" x="11071225" y="2805113"/>
          <p14:tracePt t="1826" x="11002963" y="2770188"/>
          <p14:tracePt t="1834" x="10883900" y="2744788"/>
          <p14:tracePt t="1842" x="10764838" y="2744788"/>
          <p14:tracePt t="1850" x="10671175" y="2727325"/>
          <p14:tracePt t="1858" x="10645775" y="2727325"/>
          <p14:tracePt t="1865" x="10602913" y="2727325"/>
          <p14:tracePt t="1883" x="10585450" y="2736850"/>
          <p14:tracePt t="1890" x="10594975" y="2744788"/>
          <p14:tracePt t="1899" x="10620375" y="2744788"/>
          <p14:tracePt t="2075" x="10679113" y="2744788"/>
          <p14:tracePt t="2084" x="10747375" y="2762250"/>
          <p14:tracePt t="2091" x="10866438" y="2762250"/>
          <p14:tracePt t="2100" x="10909300" y="2736850"/>
          <p14:tracePt t="2106" x="10942638" y="2727325"/>
          <p14:tracePt t="2114" x="10968038" y="2693988"/>
          <p14:tracePt t="2122" x="10968038" y="2686050"/>
          <p14:tracePt t="2130" x="10968038" y="2668588"/>
          <p14:tracePt t="2681" x="10968038" y="2643188"/>
          <p14:tracePt t="2689" x="10968038" y="2633663"/>
          <p14:tracePt t="2698" x="10968038" y="2617788"/>
          <p14:tracePt t="2705" x="10985500" y="2592388"/>
          <p14:tracePt t="2713" x="11010900" y="2566988"/>
          <p14:tracePt t="2721" x="11028363" y="2549525"/>
          <p14:tracePt t="2729" x="11036300" y="2524125"/>
          <p14:tracePt t="2745" x="11071225" y="2498725"/>
          <p14:tracePt t="4667" x="11061700" y="2506663"/>
          <p14:tracePt t="4691" x="11061700" y="2524125"/>
          <p14:tracePt t="4700" x="11061700" y="2532063"/>
          <p14:tracePt t="4707" x="11061700" y="2549525"/>
          <p14:tracePt t="4714" x="11061700" y="2557463"/>
          <p14:tracePt t="4722" x="11053763" y="2582863"/>
          <p14:tracePt t="4730" x="11053763" y="2600325"/>
          <p14:tracePt t="4738" x="11053763" y="2608263"/>
          <p14:tracePt t="4746" x="11036300" y="2633663"/>
          <p14:tracePt t="4754" x="11036300" y="2660650"/>
          <p14:tracePt t="4762" x="11036300" y="2676525"/>
          <p14:tracePt t="4770" x="11036300" y="2686050"/>
          <p14:tracePt t="4778" x="11036300" y="2711450"/>
          <p14:tracePt t="4802" x="11036300" y="2727325"/>
          <p14:tracePt t="5235" x="11036300" y="2778125"/>
          <p14:tracePt t="5243" x="11036300" y="2795588"/>
          <p14:tracePt t="5250" x="11036300" y="2830513"/>
          <p14:tracePt t="5258" x="11036300" y="2897188"/>
          <p14:tracePt t="5265" x="11036300" y="2957513"/>
          <p14:tracePt t="5274" x="11036300" y="3041650"/>
          <p14:tracePt t="5282" x="11036300" y="3109913"/>
          <p14:tracePt t="5290" x="11002963" y="3178175"/>
          <p14:tracePt t="5299" x="10960100" y="3228975"/>
          <p14:tracePt t="5306" x="10926763" y="3228975"/>
          <p14:tracePt t="5346" x="10934700" y="3228975"/>
          <p14:tracePt t="5354" x="10942638" y="3228975"/>
          <p14:tracePt t="5499" x="10960100" y="3238500"/>
          <p14:tracePt t="5643" x="10960100" y="3221038"/>
          <p14:tracePt t="5795" x="10960100" y="3254375"/>
          <p14:tracePt t="5802" x="10960100" y="3289300"/>
          <p14:tracePt t="5810" x="10960100" y="3348038"/>
          <p14:tracePt t="5819" x="10909300" y="3416300"/>
          <p14:tracePt t="5825" x="10874375" y="3517900"/>
          <p14:tracePt t="5835" x="10790238" y="3646488"/>
          <p14:tracePt t="5841" x="10704513" y="3773488"/>
          <p14:tracePt t="5850" x="10594975" y="3925888"/>
          <p14:tracePt t="5857" x="10458450" y="4087813"/>
          <p14:tracePt t="5866" x="10288588" y="4325938"/>
          <p14:tracePt t="5873" x="10101263" y="4513263"/>
          <p14:tracePt t="5882" x="9915525" y="4673600"/>
          <p14:tracePt t="5890" x="9634538" y="4878388"/>
          <p14:tracePt t="5898" x="9380538" y="5081588"/>
          <p14:tracePt t="5905" x="8921750" y="5380038"/>
          <p14:tracePt t="5914" x="8640763" y="5557838"/>
          <p14:tracePt t="5921" x="8240713" y="5803900"/>
          <p14:tracePt t="5929" x="7859713" y="5973763"/>
          <p14:tracePt t="5937" x="7596188" y="6102350"/>
          <p14:tracePt t="5945" x="7391400" y="6211888"/>
          <p14:tracePt t="5953" x="7127875" y="6280150"/>
          <p14:tracePt t="5961" x="6983413" y="6330950"/>
          <p14:tracePt t="5970" x="6831013" y="6373813"/>
          <p14:tracePt t="5977" x="6686550" y="6373813"/>
          <p14:tracePt t="5986" x="6626225" y="6373813"/>
          <p14:tracePt t="5993" x="6559550" y="6373813"/>
          <p14:tracePt t="6002" x="6550025" y="6373813"/>
          <p14:tracePt t="6009" x="6524625" y="6365875"/>
          <p14:tracePt t="6019" x="6473825" y="6313488"/>
          <p14:tracePt t="6026" x="6456363" y="6246813"/>
          <p14:tracePt t="6035" x="6372225" y="6143625"/>
          <p14:tracePt t="6041" x="6311900" y="6049963"/>
          <p14:tracePt t="6049" x="6253163" y="5922963"/>
          <p14:tracePt t="6057" x="6167438" y="5795963"/>
          <p14:tracePt t="6066" x="6108700" y="5694363"/>
          <p14:tracePt t="6073" x="6049963" y="5600700"/>
          <p14:tracePt t="6082" x="5989638" y="5472113"/>
          <p14:tracePt t="6089" x="5905500" y="5370513"/>
          <p14:tracePt t="6098" x="5853113" y="5319713"/>
          <p14:tracePt t="6105" x="5776913" y="5218113"/>
          <p14:tracePt t="6114" x="5726113" y="5167313"/>
          <p14:tracePt t="6121" x="5675313" y="5124450"/>
          <p14:tracePt t="6129" x="5649913" y="5106988"/>
          <p14:tracePt t="6137" x="5616575" y="5091113"/>
          <p14:tracePt t="6145" x="5607050" y="5081588"/>
          <p14:tracePt t="6187" x="5591175" y="5081588"/>
          <p14:tracePt t="6194" x="5565775" y="5081588"/>
          <p14:tracePt t="6202" x="5505450" y="5081588"/>
          <p14:tracePt t="6211" x="5437188" y="5081588"/>
          <p14:tracePt t="6218" x="5327650" y="5064125"/>
          <p14:tracePt t="6227" x="5241925" y="5064125"/>
          <p14:tracePt t="6235" x="5097463" y="5064125"/>
          <p14:tracePt t="6243" x="4953000" y="5064125"/>
          <p14:tracePt t="6252" x="4818063" y="5064125"/>
          <p14:tracePt t="6260" x="4724400" y="5064125"/>
          <p14:tracePt t="6268" x="4605338" y="5073650"/>
          <p14:tracePt t="6274" x="4435475" y="5091113"/>
          <p14:tracePt t="6282" x="4316413" y="5132388"/>
          <p14:tracePt t="6290" x="4187825" y="5175250"/>
          <p14:tracePt t="6298" x="4095750" y="5192713"/>
          <p14:tracePt t="6306" x="4010025" y="5192713"/>
          <p14:tracePt t="6315" x="3916363" y="5208588"/>
          <p14:tracePt t="6322" x="3822700" y="5235575"/>
          <p14:tracePt t="6331" x="3652838" y="5235575"/>
          <p14:tracePt t="6340" x="3543300" y="5235575"/>
          <p14:tracePt t="6346" x="3338513" y="5251450"/>
          <p14:tracePt t="6354" x="3186113" y="5294313"/>
          <p14:tracePt t="6364" x="2965450" y="5319713"/>
          <p14:tracePt t="6371" x="2760663" y="5337175"/>
          <p14:tracePt t="6379" x="2557463" y="5387975"/>
          <p14:tracePt t="6388" x="2387600" y="5405438"/>
          <p14:tracePt t="6395" x="2235200" y="5430838"/>
          <p14:tracePt t="6402" x="2116138" y="5446713"/>
          <p14:tracePt t="6410" x="2073275" y="5446713"/>
          <p14:tracePt t="6418" x="2047875" y="5481638"/>
          <p14:tracePt t="6427" x="2030413" y="5489575"/>
          <p14:tracePt t="6459" x="2022475" y="5507038"/>
          <p14:tracePt t="6508" x="2022475" y="5532438"/>
          <p14:tracePt t="6518" x="2022475" y="5540375"/>
          <p14:tracePt t="6523" x="2047875" y="5565775"/>
          <p14:tracePt t="6532" x="2081213" y="5583238"/>
          <p14:tracePt t="6540" x="2106613" y="5608638"/>
          <p14:tracePt t="6546" x="2141538" y="5641975"/>
          <p14:tracePt t="6555" x="2149475" y="5651500"/>
          <p14:tracePt t="6563" x="2192338" y="5694363"/>
          <p14:tracePt t="6573" x="2208213" y="5710238"/>
          <p14:tracePt t="6579" x="2208213" y="5735638"/>
          <p14:tracePt t="6586" x="2217738" y="5745163"/>
          <p14:tracePt t="6594" x="2235200" y="5770563"/>
          <p14:tracePt t="6603" x="2268538" y="5838825"/>
          <p14:tracePt t="6619" x="2286000" y="5889625"/>
          <p14:tracePt t="6627" x="2286000" y="5897563"/>
          <p14:tracePt t="6636" x="2293938" y="5922963"/>
          <p14:tracePt t="6643" x="2344738" y="5957888"/>
          <p14:tracePt t="6650" x="2344738" y="5973763"/>
          <p14:tracePt t="6659" x="2370138" y="6016625"/>
          <p14:tracePt t="6669" x="2413000" y="6024563"/>
          <p14:tracePt t="6675" x="2446338" y="6059488"/>
          <p14:tracePt t="6684" x="2471738" y="6059488"/>
          <p14:tracePt t="6690" x="2506663" y="6076950"/>
          <p14:tracePt t="6703" x="2549525" y="6084888"/>
          <p14:tracePt t="6709" x="2600325" y="6118225"/>
          <p14:tracePt t="6715" x="2641600" y="6135688"/>
          <p14:tracePt t="6724" x="2676525" y="6153150"/>
          <p14:tracePt t="6730" x="2735263" y="6153150"/>
          <p14:tracePt t="6738" x="2803525" y="6169025"/>
          <p14:tracePt t="6747" x="2930525" y="6229350"/>
          <p14:tracePt t="6756" x="3049588" y="6272213"/>
          <p14:tracePt t="6763" x="3168650" y="6313488"/>
          <p14:tracePt t="6771" x="3322638" y="6330950"/>
          <p14:tracePt t="6779" x="3406775" y="6330950"/>
          <p14:tracePt t="6787" x="3525838" y="6348413"/>
          <p14:tracePt t="6794" x="3611563" y="6348413"/>
          <p14:tracePt t="6804" x="3703638" y="6373813"/>
          <p14:tracePt t="6811" x="3822700" y="6373813"/>
          <p14:tracePt t="6819" x="3959225" y="6373813"/>
          <p14:tracePt t="6827" x="4111625" y="6416675"/>
          <p14:tracePt t="6836" x="4197350" y="6416675"/>
          <p14:tracePt t="6843" x="4375150" y="6432550"/>
          <p14:tracePt t="6852" x="4545013" y="6432550"/>
          <p14:tracePt t="6859" x="4714875" y="6432550"/>
          <p14:tracePt t="6868" x="4910138" y="6457950"/>
          <p14:tracePt t="6876" x="5089525" y="6475413"/>
          <p14:tracePt t="6883" x="5267325" y="6526213"/>
          <p14:tracePt t="6890" x="5411788" y="6543675"/>
          <p14:tracePt t="6903" x="5497513" y="6543675"/>
          <p14:tracePt t="6908" x="5641975" y="6543675"/>
          <p14:tracePt t="6915" x="5726113" y="6543675"/>
          <p14:tracePt t="6923" x="5845175" y="6543675"/>
          <p14:tracePt t="6932" x="5930900" y="6543675"/>
          <p14:tracePt t="6940" x="6075363" y="6543675"/>
          <p14:tracePt t="6947" x="6245225" y="6543675"/>
          <p14:tracePt t="6955" x="6389688" y="6535738"/>
          <p14:tracePt t="6963" x="6567488" y="6510338"/>
          <p14:tracePt t="6970" x="6711950" y="6467475"/>
          <p14:tracePt t="6979" x="6864350" y="6424613"/>
          <p14:tracePt t="6988" x="6983413" y="6407150"/>
          <p14:tracePt t="6994" x="7051675" y="6373813"/>
          <p14:tracePt t="7003" x="7094538" y="6356350"/>
          <p14:tracePt t="7010" x="7127875" y="6323013"/>
          <p14:tracePt t="7019" x="7137400" y="6323013"/>
          <p14:tracePt t="7027" x="7153275" y="6313488"/>
          <p14:tracePt t="7043" x="7153275" y="6297613"/>
          <p14:tracePt t="7053" x="7153275" y="6288088"/>
          <p14:tracePt t="7060" x="7153275" y="6262688"/>
          <p14:tracePt t="7075" x="7153275" y="6246813"/>
          <p14:tracePt t="7084" x="7153275" y="6221413"/>
          <p14:tracePt t="7091" x="7153275" y="6211888"/>
          <p14:tracePt t="7102" x="7145338" y="6186488"/>
          <p14:tracePt t="7108" x="7137400" y="6169025"/>
          <p14:tracePt t="7114" x="7137400" y="6161088"/>
          <p14:tracePt t="7122" x="7119938" y="6135688"/>
          <p14:tracePt t="7130" x="7112000" y="6118225"/>
          <p14:tracePt t="7138" x="7094538" y="6084888"/>
          <p14:tracePt t="7147" x="7069138" y="6049963"/>
          <p14:tracePt t="7155" x="6992938" y="5999163"/>
          <p14:tracePt t="7163" x="6924675" y="5965825"/>
          <p14:tracePt t="7171" x="6770688" y="5872163"/>
          <p14:tracePt t="7178" x="6592888" y="5788025"/>
          <p14:tracePt t="7187" x="6415088" y="5719763"/>
          <p14:tracePt t="7195" x="6184900" y="5651500"/>
          <p14:tracePt t="7203" x="5888038" y="5549900"/>
          <p14:tracePt t="7214" x="5692775" y="5549900"/>
          <p14:tracePt t="7218" x="5487988" y="5507038"/>
          <p14:tracePt t="7226" x="5259388" y="5481638"/>
          <p14:tracePt t="7236" x="5089525" y="5481638"/>
          <p14:tracePt t="7242" x="4935538" y="5438775"/>
          <p14:tracePt t="7250" x="4851400" y="5438775"/>
          <p14:tracePt t="7260" x="4765675" y="5438775"/>
          <p14:tracePt t="7271" x="4638675" y="5395913"/>
          <p14:tracePt t="7275" x="4529138" y="5395913"/>
          <p14:tracePt t="7282" x="4435475" y="5395913"/>
          <p14:tracePt t="7290" x="4324350" y="5395913"/>
          <p14:tracePt t="7304" x="4230688" y="5395913"/>
          <p14:tracePt t="7309" x="4111625" y="5380038"/>
          <p14:tracePt t="7315" x="3967163" y="5337175"/>
          <p14:tracePt t="7323" x="3848100" y="5319713"/>
          <p14:tracePt t="7332" x="3703638" y="5294313"/>
          <p14:tracePt t="7340" x="3533775" y="5294313"/>
          <p14:tracePt t="7346" x="3381375" y="5276850"/>
          <p14:tracePt t="7354" x="3211513" y="5226050"/>
          <p14:tracePt t="7363" x="3067050" y="5226050"/>
          <p14:tracePt t="7372" x="2947988" y="5226050"/>
          <p14:tracePt t="7378" x="2838450" y="5226050"/>
          <p14:tracePt t="7387" x="2719388" y="5226050"/>
          <p14:tracePt t="7394" x="2633663" y="5226050"/>
          <p14:tracePt t="7403" x="2582863" y="5226050"/>
          <p14:tracePt t="7410" x="2524125" y="5226050"/>
          <p14:tracePt t="7418" x="2481263" y="5226050"/>
          <p14:tracePt t="7427" x="2430463" y="5226050"/>
          <p14:tracePt t="7436" x="2387600" y="5226050"/>
          <p14:tracePt t="7444" x="2362200" y="5226050"/>
          <p14:tracePt t="7454" x="2293938" y="5235575"/>
          <p14:tracePt t="7461" x="2268538" y="5251450"/>
          <p14:tracePt t="7468" x="2217738" y="5268913"/>
          <p14:tracePt t="7475" x="2174875" y="5268913"/>
          <p14:tracePt t="7483" x="2141538" y="5302250"/>
          <p14:tracePt t="7491" x="2132013" y="5311775"/>
          <p14:tracePt t="7503" x="2090738" y="5337175"/>
          <p14:tracePt t="7509" x="2038350" y="5370513"/>
          <p14:tracePt t="7515" x="1997075" y="5421313"/>
          <p14:tracePt t="7522" x="1920875" y="5472113"/>
          <p14:tracePt t="7532" x="1817688" y="5557838"/>
          <p14:tracePt t="7539" x="1716088" y="5616575"/>
          <p14:tracePt t="7546" x="1647825" y="5668963"/>
          <p14:tracePt t="7554" x="1571625" y="5727700"/>
          <p14:tracePt t="7563" x="1538288" y="5753100"/>
          <p14:tracePt t="7572" x="1495425" y="5803900"/>
          <p14:tracePt t="7578" x="1462088" y="5838825"/>
          <p14:tracePt t="7587" x="1452563" y="5846763"/>
          <p14:tracePt t="7627" x="1452563" y="5872163"/>
          <p14:tracePt t="7684" x="1452563" y="5889625"/>
          <p14:tracePt t="7692" x="1462088" y="5897563"/>
          <p14:tracePt t="7702" x="1477963" y="5897563"/>
          <p14:tracePt t="7709" x="1503363" y="5915025"/>
          <p14:tracePt t="7716" x="1512888" y="5915025"/>
          <p14:tracePt t="7724" x="1528763" y="5922963"/>
          <p14:tracePt t="7731" x="1538288" y="5922963"/>
          <p14:tracePt t="7738" x="1563688" y="5948363"/>
          <p14:tracePt t="7746" x="1579563" y="5965825"/>
          <p14:tracePt t="7754" x="1606550" y="5973763"/>
          <p14:tracePt t="7762" x="1647825" y="5991225"/>
          <p14:tracePt t="7770" x="1698625" y="6024563"/>
          <p14:tracePt t="7779" x="1733550" y="6034088"/>
          <p14:tracePt t="7788" x="1741488" y="6049963"/>
          <p14:tracePt t="7796" x="1784350" y="6067425"/>
          <p14:tracePt t="7803" x="1835150" y="6110288"/>
          <p14:tracePt t="7812" x="1893888" y="6127750"/>
          <p14:tracePt t="7818" x="1997075" y="6186488"/>
          <p14:tracePt t="7826" x="2090738" y="6229350"/>
          <p14:tracePt t="7834" x="2182813" y="6246813"/>
          <p14:tracePt t="7842" x="2311400" y="6330950"/>
          <p14:tracePt t="7853" x="2489200" y="6348413"/>
          <p14:tracePt t="7862" x="2608263" y="6416675"/>
          <p14:tracePt t="7870" x="2811463" y="6457950"/>
          <p14:tracePt t="7876" x="2965450" y="6500813"/>
          <p14:tracePt t="7882" x="3168650" y="6543675"/>
          <p14:tracePt t="7905" x="3508375" y="6543675"/>
          <p14:tracePt t="7910" x="3703638" y="6543675"/>
          <p14:tracePt t="7917" x="3900488" y="6543675"/>
          <p14:tracePt t="7922" x="4103688" y="6543675"/>
          <p14:tracePt t="7932" x="4248150" y="6543675"/>
          <p14:tracePt t="7939" x="4476750" y="6510338"/>
          <p14:tracePt t="7948" x="4595813" y="6492875"/>
          <p14:tracePt t="7956" x="4791075" y="6467475"/>
          <p14:tracePt t="7963" x="4910138" y="6467475"/>
          <p14:tracePt t="7971" x="5054600" y="6450013"/>
          <p14:tracePt t="7979" x="5199063" y="6424613"/>
          <p14:tracePt t="7987" x="5292725" y="6407150"/>
          <p14:tracePt t="7996" x="5386388" y="6391275"/>
          <p14:tracePt t="8003" x="5505450" y="6391275"/>
          <p14:tracePt t="8011" x="5565775" y="6373813"/>
          <p14:tracePt t="8019" x="5632450" y="6373813"/>
          <p14:tracePt t="8027" x="5692775" y="6356350"/>
          <p14:tracePt t="8034" x="5768975" y="6323013"/>
          <p14:tracePt t="8043" x="5811838" y="6305550"/>
          <p14:tracePt t="8051" x="5827713" y="6305550"/>
          <p14:tracePt t="8059" x="5888038" y="6280150"/>
          <p14:tracePt t="8075" x="5895975" y="6280150"/>
          <p14:tracePt t="8083" x="5921375" y="6246813"/>
          <p14:tracePt t="8091" x="5938838" y="6246813"/>
          <p14:tracePt t="8103" x="5964238" y="6246813"/>
          <p14:tracePt t="8108" x="5989638" y="6246813"/>
          <p14:tracePt t="8119" x="6015038" y="6237288"/>
          <p14:tracePt t="8125" x="6032500" y="6237288"/>
          <p14:tracePt t="8131" x="6057900" y="6237288"/>
          <p14:tracePt t="8139" x="6065838" y="6237288"/>
          <p14:tracePt t="8156" x="6083300" y="6221413"/>
          <p14:tracePt t="8227" x="6091238" y="6221413"/>
          <p14:tracePt t="8236" x="6134100" y="6221413"/>
          <p14:tracePt t="8244" x="6142038" y="6211888"/>
          <p14:tracePt t="8253" x="6202363" y="6211888"/>
          <p14:tracePt t="8260" x="6227763" y="6211888"/>
          <p14:tracePt t="8269" x="6286500" y="6211888"/>
          <p14:tracePt t="8276" x="6321425" y="6211888"/>
          <p14:tracePt t="8282" x="6364288" y="6254750"/>
          <p14:tracePt t="8291" x="6380163" y="6297613"/>
          <p14:tracePt t="8301" x="6397625" y="6323013"/>
          <p14:tracePt t="8307" x="6397625" y="6338888"/>
          <p14:tracePt t="8319" x="6397625" y="6348413"/>
          <p14:tracePt t="8532" x="6423025" y="6348413"/>
          <p14:tracePt t="8539" x="6440488" y="6297613"/>
          <p14:tracePt t="8548" x="6567488" y="6186488"/>
          <p14:tracePt t="8556" x="6719888" y="6102350"/>
          <p14:tracePt t="8564" x="6881813" y="5940425"/>
          <p14:tracePt t="8570" x="6983413" y="5829300"/>
          <p14:tracePt t="8579" x="7085013" y="5753100"/>
          <p14:tracePt t="8589" x="7204075" y="5735638"/>
          <p14:tracePt t="8594" x="7408863" y="5684838"/>
          <p14:tracePt t="8603" x="7637463" y="5684838"/>
          <p14:tracePt t="8611" x="7832725" y="5684838"/>
          <p14:tracePt t="8619" x="8004175" y="5684838"/>
          <p14:tracePt t="8626" x="8156575" y="5641975"/>
          <p14:tracePt t="8635" x="8250238" y="5626100"/>
          <p14:tracePt t="8642" x="8318500" y="5591175"/>
          <p14:tracePt t="8653" x="8326438" y="5575300"/>
          <p14:tracePt t="8716" x="8343900" y="5565775"/>
          <p14:tracePt t="9060" x="8326438" y="5549900"/>
          <p14:tracePt t="9555" x="8308975" y="5549900"/>
          <p14:tracePt t="9572" x="8266113" y="5557838"/>
          <p14:tracePt t="9586" x="8266113" y="5575300"/>
          <p14:tracePt t="9594" x="8266113" y="5583238"/>
          <p14:tracePt t="9602" x="8258175" y="5608638"/>
          <p14:tracePt t="9626" x="8258175" y="5634038"/>
          <p14:tracePt t="9642" x="8258175" y="5651500"/>
          <p14:tracePt t="9698" x="8258175" y="5659438"/>
          <p14:tracePt t="9706" x="8258175" y="5676900"/>
          <p14:tracePt t="9715" x="8258175" y="5702300"/>
          <p14:tracePt t="9730" x="8258175" y="5710238"/>
          <p14:tracePt t="9738" x="8258175" y="5719763"/>
          <p14:tracePt t="9754" x="8258175" y="5735638"/>
          <p14:tracePt t="9771" x="8258175" y="5761038"/>
          <p14:tracePt t="9787" x="8258175" y="5770563"/>
          <p14:tracePt t="9794" x="8275638" y="5788025"/>
          <p14:tracePt t="9803" x="8283575" y="5795963"/>
          <p14:tracePt t="9810" x="8283575" y="5821363"/>
          <p14:tracePt t="9819" x="8301038" y="5854700"/>
          <p14:tracePt t="9826" x="8308975" y="5880100"/>
          <p14:tracePt t="9834" x="8326438" y="5889625"/>
          <p14:tracePt t="9842" x="8334375" y="5905500"/>
          <p14:tracePt t="14915" x="8334375" y="5897563"/>
          <p14:tracePt t="14963" x="8334375" y="5872163"/>
          <p14:tracePt t="14971" x="8318500" y="5864225"/>
          <p14:tracePt t="14979" x="8308975" y="5846763"/>
          <p14:tracePt t="15034" x="8291513" y="5838825"/>
          <p14:tracePt t="15042" x="8266113" y="5838825"/>
          <p14:tracePt t="15051" x="8240713" y="5838825"/>
          <p14:tracePt t="15064" x="8215313" y="5821363"/>
          <p14:tracePt t="15066" x="8199438" y="5821363"/>
          <p14:tracePt t="15074" x="8174038" y="5813425"/>
          <p14:tracePt t="15090" x="8147050" y="5813425"/>
          <p14:tracePt t="15098" x="8139113" y="5813425"/>
          <p14:tracePt t="15106" x="8096250" y="5795963"/>
          <p14:tracePt t="15115" x="8080375" y="5788025"/>
          <p14:tracePt t="15122" x="8037513" y="5770563"/>
          <p14:tracePt t="15138" x="7977188" y="5753100"/>
          <p14:tracePt t="15146" x="7926388" y="5753100"/>
          <p14:tracePt t="15154" x="7900988" y="5735638"/>
          <p14:tracePt t="15162" x="7832725" y="5684838"/>
          <p14:tracePt t="15170" x="7816850" y="5684838"/>
          <p14:tracePt t="15178" x="7781925" y="5676900"/>
          <p14:tracePt t="15186" x="7748588" y="5659438"/>
          <p14:tracePt t="15194" x="7723188" y="5641975"/>
          <p14:tracePt t="15202" x="7688263" y="5616575"/>
          <p14:tracePt t="15210" x="7662863" y="5600700"/>
          <p14:tracePt t="15218" x="7570788" y="5583238"/>
          <p14:tracePt t="15226" x="7502525" y="5524500"/>
          <p14:tracePt t="15234" x="7400925" y="5464175"/>
          <p14:tracePt t="15242" x="7348538" y="5421313"/>
          <p14:tracePt t="15251" x="7272338" y="5345113"/>
          <p14:tracePt t="15258" x="7229475" y="5311775"/>
          <p14:tracePt t="15267" x="7153275" y="5235575"/>
          <p14:tracePt t="15274" x="7094538" y="5141913"/>
          <p14:tracePt t="15282" x="7008813" y="5013325"/>
          <p14:tracePt t="15290" x="6950075" y="4911725"/>
          <p14:tracePt t="15298" x="6915150" y="4843463"/>
          <p14:tracePt t="15306" x="6848475" y="4691063"/>
          <p14:tracePt t="15315" x="6813550" y="4564063"/>
          <p14:tracePt t="15322" x="6745288" y="4445000"/>
          <p14:tracePt t="15331" x="6704013" y="4316413"/>
          <p14:tracePt t="15338" x="6618288" y="4138613"/>
          <p14:tracePt t="15346" x="6575425" y="4019550"/>
          <p14:tracePt t="15354" x="6483350" y="3832225"/>
          <p14:tracePt t="15362" x="6372225" y="3679825"/>
          <p14:tracePt t="15370" x="6261100" y="3527425"/>
          <p14:tracePt t="15378" x="6151563" y="3340100"/>
          <p14:tracePt t="15386" x="6032500" y="3135313"/>
          <p14:tracePt t="15394" x="5913438" y="2897188"/>
          <p14:tracePt t="15402" x="5802313" y="2736850"/>
          <p14:tracePt t="15410" x="5718175" y="2608263"/>
          <p14:tracePt t="15419" x="5632450" y="2481263"/>
          <p14:tracePt t="15426" x="5591175" y="2387600"/>
          <p14:tracePt t="15434" x="5513388" y="2286000"/>
          <p14:tracePt t="15442" x="5429250" y="2184400"/>
          <p14:tracePt t="15451" x="5378450" y="2108200"/>
          <p14:tracePt t="15458" x="5292725" y="2005013"/>
          <p14:tracePt t="15467" x="5216525" y="1928813"/>
          <p14:tracePt t="15474" x="5140325" y="1852613"/>
          <p14:tracePt t="15482" x="5038725" y="1751013"/>
          <p14:tracePt t="15490" x="4910138" y="1665288"/>
          <p14:tracePt t="15498" x="4808538" y="1606550"/>
          <p14:tracePt t="15506" x="4732338" y="1546225"/>
          <p14:tracePt t="15515" x="4689475" y="1520825"/>
          <p14:tracePt t="15522" x="4638675" y="1487488"/>
          <p14:tracePt t="15531" x="4630738" y="1470025"/>
          <p14:tracePt t="15538" x="4605338" y="1462088"/>
          <p14:tracePt t="15546" x="4587875" y="1462088"/>
          <p14:tracePt t="15554" x="4562475" y="1444625"/>
          <p14:tracePt t="15562" x="4511675" y="1436688"/>
          <p14:tracePt t="15570" x="4503738" y="1419225"/>
          <p14:tracePt t="15578" x="4443413" y="1401763"/>
          <p14:tracePt t="15586" x="4418013" y="1393825"/>
          <p14:tracePt t="15594" x="4367213" y="1376363"/>
          <p14:tracePt t="15602" x="4341813" y="1376363"/>
          <p14:tracePt t="15610" x="4281488" y="1360488"/>
          <p14:tracePt t="15618" x="4265613" y="1350963"/>
          <p14:tracePt t="15626" x="4222750" y="1333500"/>
          <p14:tracePt t="15634" x="4162425" y="1317625"/>
          <p14:tracePt t="15642" x="4129088" y="1317625"/>
          <p14:tracePt t="15651" x="4044950" y="1300163"/>
          <p14:tracePt t="15658" x="3951288" y="1257300"/>
          <p14:tracePt t="15667" x="3883025" y="1257300"/>
          <p14:tracePt t="15674" x="3822700" y="1257300"/>
          <p14:tracePt t="15682" x="3771900" y="1249363"/>
          <p14:tracePt t="15690" x="3729038" y="1249363"/>
          <p14:tracePt t="15698" x="3721100" y="1249363"/>
          <p14:tracePt t="15706" x="3703638" y="1249363"/>
          <p14:tracePt t="15843" x="3662363" y="1249363"/>
          <p14:tracePt t="15851" x="3636963" y="1249363"/>
          <p14:tracePt t="15859" x="3576638" y="1249363"/>
          <p14:tracePt t="15867" x="3525838" y="1249363"/>
          <p14:tracePt t="15875" x="3500438" y="1249363"/>
          <p14:tracePt t="15916" x="3492500" y="1249363"/>
          <p14:tracePt t="15923" x="3432175" y="1249363"/>
          <p14:tracePt t="15931" x="3373438" y="1249363"/>
          <p14:tracePt t="15938" x="3305175" y="1249363"/>
          <p14:tracePt t="15946" x="3168650" y="1206500"/>
          <p14:tracePt t="15954" x="3049588" y="1163638"/>
          <p14:tracePt t="15962" x="2897188" y="1122363"/>
          <p14:tracePt t="15970" x="2854325" y="1104900"/>
          <p14:tracePt t="15978" x="2786063" y="1104900"/>
          <p14:tracePt t="15985" x="2744788" y="1079500"/>
          <p14:tracePt t="15994" x="2719388" y="1079500"/>
          <p14:tracePt t="16002" x="2668588" y="1062038"/>
          <p14:tracePt t="16010" x="2659063" y="1044575"/>
          <p14:tracePt t="16018" x="2633663" y="1044575"/>
          <p14:tracePt t="16026" x="2608263" y="1044575"/>
          <p14:tracePt t="16034" x="2574925" y="1036638"/>
          <p14:tracePt t="16131" x="2565400" y="1036638"/>
          <p14:tracePt t="16147" x="2540000" y="1036638"/>
          <p14:tracePt t="16203" x="2524125" y="1036638"/>
          <p14:tracePt t="16242" x="2514600" y="1036638"/>
          <p14:tracePt t="16250" x="2497138" y="1036638"/>
          <p14:tracePt t="16258" x="2489200" y="1062038"/>
          <p14:tracePt t="16266" x="2455863" y="1096963"/>
          <p14:tracePt t="16274" x="2405063" y="1163638"/>
          <p14:tracePt t="16283" x="2387600" y="1189038"/>
          <p14:tracePt t="16290" x="2336800" y="1266825"/>
          <p14:tracePt t="16299" x="2276475" y="1360488"/>
          <p14:tracePt t="16306" x="2243138" y="1436688"/>
          <p14:tracePt t="16316" x="2182813" y="1555750"/>
          <p14:tracePt t="16322" x="2166938" y="1606550"/>
          <p14:tracePt t="16332" x="2132013" y="1690688"/>
          <p14:tracePt t="16338" x="2098675" y="1766888"/>
          <p14:tracePt t="16346" x="2073275" y="1860550"/>
          <p14:tracePt t="16355" x="2047875" y="1903413"/>
          <p14:tracePt t="16363" x="2012950" y="1954213"/>
          <p14:tracePt t="16371" x="1997075" y="1979613"/>
          <p14:tracePt t="16378" x="1979613" y="2047875"/>
          <p14:tracePt t="16386" x="1979613" y="2090738"/>
          <p14:tracePt t="16394" x="1971675" y="2124075"/>
          <p14:tracePt t="16404" x="1971675" y="2133600"/>
          <p14:tracePt t="16410" x="1971675" y="2192338"/>
          <p14:tracePt t="16419" x="1971675" y="2200275"/>
          <p14:tracePt t="16426" x="1971675" y="2243138"/>
          <p14:tracePt t="16434" x="1971675" y="2268538"/>
          <p14:tracePt t="16442" x="1971675" y="2293938"/>
          <p14:tracePt t="16450" x="1971675" y="2319338"/>
          <p14:tracePt t="16458" x="1971675" y="2371725"/>
          <p14:tracePt t="16466" x="1971675" y="2397125"/>
          <p14:tracePt t="16474" x="1971675" y="2405063"/>
          <p14:tracePt t="16482" x="1971675" y="2447925"/>
          <p14:tracePt t="16490" x="1971675" y="2516188"/>
          <p14:tracePt t="16499" x="1971675" y="2541588"/>
          <p14:tracePt t="16506" x="2030413" y="2608263"/>
          <p14:tracePt t="16516" x="2030413" y="2633663"/>
          <p14:tracePt t="16522" x="2047875" y="2701925"/>
          <p14:tracePt t="16532" x="2055813" y="2770188"/>
          <p14:tracePt t="16538" x="2055813" y="2795588"/>
          <p14:tracePt t="16547" x="2073275" y="2863850"/>
          <p14:tracePt t="16554" x="2106613" y="2889250"/>
          <p14:tracePt t="16563" x="2124075" y="2940050"/>
          <p14:tracePt t="16571" x="2124075" y="2949575"/>
          <p14:tracePt t="16579" x="2132013" y="2990850"/>
          <p14:tracePt t="16587" x="2166938" y="3041650"/>
          <p14:tracePt t="16594" x="2166938" y="3084513"/>
          <p14:tracePt t="16604" x="2182813" y="3135313"/>
          <p14:tracePt t="16611" x="2200275" y="3178175"/>
          <p14:tracePt t="16619" x="2217738" y="3263900"/>
          <p14:tracePt t="16626" x="2217738" y="3330575"/>
          <p14:tracePt t="16635" x="2251075" y="3441700"/>
          <p14:tracePt t="16642" x="2251075" y="3484563"/>
          <p14:tracePt t="16650" x="2268538" y="3594100"/>
          <p14:tracePt t="16658" x="2268538" y="3687763"/>
          <p14:tracePt t="16666" x="2268538" y="3730625"/>
          <p14:tracePt t="16674" x="2286000" y="3773488"/>
          <p14:tracePt t="16682" x="2286000" y="3824288"/>
          <p14:tracePt t="16690" x="2286000" y="3849688"/>
          <p14:tracePt t="16699" x="2301875" y="3875088"/>
          <p14:tracePt t="16763" x="2301875" y="3892550"/>
          <p14:tracePt t="16770" x="2301875" y="3917950"/>
          <p14:tracePt t="16779" x="2319338" y="3960813"/>
          <p14:tracePt t="16787" x="2327275" y="3976688"/>
          <p14:tracePt t="16803" x="2344738" y="4002088"/>
          <p14:tracePt t="16810" x="2344738" y="4027488"/>
          <p14:tracePt t="16819" x="2352675" y="4037013"/>
          <p14:tracePt t="16826" x="2370138" y="4070350"/>
          <p14:tracePt t="16836" x="2370138" y="4079875"/>
          <p14:tracePt t="16842" x="2370138" y="4087813"/>
          <p14:tracePt t="16851" x="2395538" y="4121150"/>
          <p14:tracePt t="16858" x="2413000" y="4146550"/>
          <p14:tracePt t="16874" x="2413000" y="4171950"/>
          <p14:tracePt t="16883" x="2420938" y="4189413"/>
          <p14:tracePt t="16890" x="2438400" y="4224338"/>
          <p14:tracePt t="16899" x="2481263" y="4275138"/>
          <p14:tracePt t="16906" x="2514600" y="4325938"/>
          <p14:tracePt t="16916" x="2549525" y="4351338"/>
          <p14:tracePt t="16923" x="2574925" y="4368800"/>
          <p14:tracePt t="16932" x="2608263" y="4402138"/>
          <p14:tracePt t="16938" x="2616200" y="4410075"/>
          <p14:tracePt t="16947" x="2641600" y="4427538"/>
          <p14:tracePt t="16954" x="2659063" y="4435475"/>
          <p14:tracePt t="16962" x="2684463" y="4460875"/>
          <p14:tracePt t="16971" x="2693988" y="4478338"/>
          <p14:tracePt t="16978" x="2735263" y="4478338"/>
          <p14:tracePt t="16987" x="2803525" y="4529138"/>
          <p14:tracePt t="16994" x="2838450" y="4546600"/>
          <p14:tracePt t="17003" x="2897188" y="4564063"/>
          <p14:tracePt t="17010" x="2973388" y="4614863"/>
          <p14:tracePt t="17020" x="3008313" y="4630738"/>
          <p14:tracePt t="17026" x="3092450" y="4648200"/>
          <p14:tracePt t="17036" x="3186113" y="4683125"/>
          <p14:tracePt t="17042" x="3254375" y="4716463"/>
          <p14:tracePt t="17050" x="3348038" y="4741863"/>
          <p14:tracePt t="17058" x="3441700" y="4759325"/>
          <p14:tracePt t="17066" x="3492500" y="4792663"/>
          <p14:tracePt t="17074" x="3551238" y="4802188"/>
          <p14:tracePt t="17082" x="3619500" y="4802188"/>
          <p14:tracePt t="17091" x="3703638" y="4802188"/>
          <p14:tracePt t="17099" x="3771900" y="4818063"/>
          <p14:tracePt t="17106" x="3814763" y="4818063"/>
          <p14:tracePt t="17115" x="3873500" y="4818063"/>
          <p14:tracePt t="17122" x="3941763" y="4818063"/>
          <p14:tracePt t="17132" x="4002088" y="4818063"/>
          <p14:tracePt t="17138" x="4027488" y="4818063"/>
          <p14:tracePt t="17147" x="4095750" y="4818063"/>
          <p14:tracePt t="17154" x="4121150" y="4818063"/>
          <p14:tracePt t="17162" x="4171950" y="4818063"/>
          <p14:tracePt t="17171" x="4197350" y="4818063"/>
          <p14:tracePt t="17178" x="4256088" y="4818063"/>
          <p14:tracePt t="17187" x="4341813" y="4818063"/>
          <p14:tracePt t="17194" x="4410075" y="4818063"/>
          <p14:tracePt t="17203" x="4494213" y="4818063"/>
          <p14:tracePt t="17211" x="4554538" y="4818063"/>
          <p14:tracePt t="17219" x="4638675" y="4818063"/>
          <p14:tracePt t="17226" x="4681538" y="4818063"/>
          <p14:tracePt t="17234" x="4765675" y="4818063"/>
          <p14:tracePt t="17242" x="4859338" y="4818063"/>
          <p14:tracePt t="17250" x="4995863" y="4818063"/>
          <p14:tracePt t="17258" x="5140325" y="4818063"/>
          <p14:tracePt t="17266" x="5259388" y="4818063"/>
          <p14:tracePt t="17274" x="5403850" y="4818063"/>
          <p14:tracePt t="17282" x="5513388" y="4818063"/>
          <p14:tracePt t="17290" x="5667375" y="4784725"/>
          <p14:tracePt t="17299" x="5726113" y="4784725"/>
          <p14:tracePt t="17306" x="5811838" y="4784725"/>
          <p14:tracePt t="17316" x="5905500" y="4767263"/>
          <p14:tracePt t="17322" x="5997575" y="4749800"/>
          <p14:tracePt t="17332" x="6057900" y="4749800"/>
          <p14:tracePt t="17338" x="6167438" y="4733925"/>
          <p14:tracePt t="17346" x="6235700" y="4733925"/>
          <p14:tracePt t="17355" x="6321425" y="4699000"/>
          <p14:tracePt t="17362" x="6448425" y="4657725"/>
          <p14:tracePt t="17370" x="6592888" y="4614863"/>
          <p14:tracePt t="17378" x="6669088" y="4579938"/>
          <p14:tracePt t="17387" x="6762750" y="4538663"/>
          <p14:tracePt t="17394" x="6831013" y="4503738"/>
          <p14:tracePt t="17403" x="6907213" y="4452938"/>
          <p14:tracePt t="17411" x="6932613" y="4419600"/>
          <p14:tracePt t="17419" x="6983413" y="4368800"/>
          <p14:tracePt t="17426" x="7018338" y="4341813"/>
          <p14:tracePt t="17434" x="7043738" y="4308475"/>
          <p14:tracePt t="17442" x="7077075" y="4291013"/>
          <p14:tracePt t="17450" x="7102475" y="4265613"/>
          <p14:tracePt t="17458" x="7119938" y="4249738"/>
          <p14:tracePt t="17466" x="7162800" y="4240213"/>
          <p14:tracePt t="17474" x="7204075" y="4224338"/>
          <p14:tracePt t="17482" x="7256463" y="4189413"/>
          <p14:tracePt t="17490" x="7281863" y="4181475"/>
          <p14:tracePt t="17499" x="7348538" y="4146550"/>
          <p14:tracePt t="17506" x="7391400" y="4146550"/>
          <p14:tracePt t="17516" x="7442200" y="4113213"/>
          <p14:tracePt t="17522" x="7477125" y="4079875"/>
          <p14:tracePt t="17532" x="7535863" y="4062413"/>
          <p14:tracePt t="17538" x="7629525" y="4027488"/>
          <p14:tracePt t="17547" x="7662863" y="4011613"/>
          <p14:tracePt t="17554" x="7773988" y="3976688"/>
          <p14:tracePt t="17562" x="7893050" y="3935413"/>
          <p14:tracePt t="17570" x="8045450" y="3892550"/>
          <p14:tracePt t="17579" x="8250238" y="3867150"/>
          <p14:tracePt t="17587" x="8453438" y="3798888"/>
          <p14:tracePt t="17594" x="8709025" y="3773488"/>
          <p14:tracePt t="17603" x="8963025" y="3756025"/>
          <p14:tracePt t="17610" x="9244013" y="3756025"/>
          <p14:tracePt t="17619" x="9498013" y="3705225"/>
          <p14:tracePt t="17626" x="9702800" y="3687763"/>
          <p14:tracePt t="17636" x="9847263" y="3687763"/>
          <p14:tracePt t="17642" x="9931400" y="3687763"/>
          <p14:tracePt t="17651" x="9956800" y="3687763"/>
          <p14:tracePt t="17658" x="9956800" y="3705225"/>
          <p14:tracePt t="17682" x="9956800" y="3713163"/>
          <p14:tracePt t="17868" x="9931400" y="3713163"/>
          <p14:tracePt t="17875" x="9821863" y="3713163"/>
          <p14:tracePt t="17892" x="9872663" y="3646488"/>
          <p14:tracePt t="17899" x="9923463" y="3578225"/>
          <p14:tracePt t="17906" x="9923463" y="3527425"/>
          <p14:tracePt t="17914" x="9940925" y="3484563"/>
          <p14:tracePt t="17922" x="9956800" y="3433763"/>
          <p14:tracePt t="17931" x="9966325" y="3424238"/>
          <p14:tracePt t="17954" x="9966325" y="3416300"/>
          <p14:tracePt t="17962" x="9983788" y="3373438"/>
          <p14:tracePt t="17970" x="9999663" y="3355975"/>
          <p14:tracePt t="17978" x="9999663" y="3348038"/>
          <p14:tracePt t="17986" x="9999663" y="3305175"/>
          <p14:tracePt t="17994" x="9999663" y="3279775"/>
          <p14:tracePt t="18002" x="9999663" y="3238500"/>
          <p14:tracePt t="18010" x="9999663" y="3203575"/>
          <p14:tracePt t="18018" x="9999663" y="3144838"/>
          <p14:tracePt t="18026" x="9999663" y="3101975"/>
          <p14:tracePt t="18035" x="9999663" y="3051175"/>
          <p14:tracePt t="18042" x="9999663" y="3025775"/>
          <p14:tracePt t="18064" x="9999663" y="2949575"/>
          <p14:tracePt t="18066" x="9999663" y="2922588"/>
          <p14:tracePt t="18074" x="9999663" y="2881313"/>
          <p14:tracePt t="18082" x="9991725" y="2863850"/>
          <p14:tracePt t="18090" x="9991725" y="2838450"/>
          <p14:tracePt t="18098" x="9991725" y="2813050"/>
          <p14:tracePt t="18106" x="9991725" y="2805113"/>
          <p14:tracePt t="18115" x="9991725" y="2787650"/>
          <p14:tracePt t="18122" x="9991725" y="2752725"/>
          <p14:tracePt t="18131" x="9991725" y="2736850"/>
          <p14:tracePt t="18138" x="9991725" y="2711450"/>
          <p14:tracePt t="18154" x="9991725" y="2686050"/>
          <p14:tracePt t="18162" x="9991725" y="2676525"/>
          <p14:tracePt t="18170" x="9991725" y="2660650"/>
          <p14:tracePt t="18186" x="9983788" y="2633663"/>
          <p14:tracePt t="18194" x="9983788" y="2625725"/>
          <p14:tracePt t="18202" x="9983788" y="2608263"/>
          <p14:tracePt t="18210" x="9983788" y="2600325"/>
          <p14:tracePt t="18218" x="9983788" y="2582863"/>
          <p14:tracePt t="18226" x="9966325" y="2574925"/>
          <p14:tracePt t="18235" x="9966325" y="2557463"/>
          <p14:tracePt t="18348" x="9966325" y="2549525"/>
          <p14:tracePt t="18649" x="9966325" y="2524125"/>
          <p14:tracePt t="18657" x="9966325" y="2463800"/>
          <p14:tracePt t="18666" x="9966325" y="2397125"/>
          <p14:tracePt t="18673" x="9966325" y="2336800"/>
          <p14:tracePt t="18682" x="9966325" y="2227263"/>
          <p14:tracePt t="18689" x="9948863" y="2108200"/>
          <p14:tracePt t="18698" x="9906000" y="2014538"/>
          <p14:tracePt t="18705" x="9906000" y="1920875"/>
          <p14:tracePt t="18714" x="9890125" y="1860550"/>
          <p14:tracePt t="18721" x="9890125" y="1766888"/>
          <p14:tracePt t="18730" x="9880600" y="1741488"/>
          <p14:tracePt t="18738" x="9880600" y="1690688"/>
          <p14:tracePt t="18754" x="9880600" y="1682750"/>
          <p14:tracePt t="20170" x="9880600" y="1716088"/>
          <p14:tracePt t="20185" x="9898063" y="1725613"/>
          <p14:tracePt t="20201" x="9906000" y="1725613"/>
          <p14:tracePt t="20217" x="9915525" y="1733550"/>
          <p14:tracePt t="20225" x="9931400" y="1751013"/>
          <p14:tracePt t="20513" x="9974263" y="1751013"/>
          <p14:tracePt t="20521" x="9983788" y="1758950"/>
          <p14:tracePt t="20537" x="9999663" y="1776413"/>
          <p14:tracePt t="20553" x="10025063" y="1784350"/>
          <p14:tracePt t="20561" x="10050463" y="1819275"/>
          <p14:tracePt t="20569" x="10067925" y="1827213"/>
          <p14:tracePt t="20577" x="10075863" y="1844675"/>
          <p14:tracePt t="20593" x="10093325" y="1885950"/>
          <p14:tracePt t="20601" x="10118725" y="1911350"/>
          <p14:tracePt t="20609" x="10153650" y="1963738"/>
          <p14:tracePt t="20625" x="10186988" y="1989138"/>
          <p14:tracePt t="20634" x="10194925" y="2022475"/>
          <p14:tracePt t="20650" x="10212388" y="2030413"/>
          <p14:tracePt t="20658" x="10212388" y="2047875"/>
          <p14:tracePt t="22347" x="10212388" y="2055813"/>
          <p14:tracePt t="22355" x="10220325" y="2082800"/>
          <p14:tracePt t="22363" x="10220325" y="2098675"/>
          <p14:tracePt t="22371" x="10220325" y="2108200"/>
          <p14:tracePt t="22394" x="10220325" y="2116138"/>
          <p14:tracePt t="22402" x="10237788" y="2133600"/>
          <p14:tracePt t="22418" x="10245725" y="2141538"/>
          <p14:tracePt t="22882" x="10229850" y="2159000"/>
          <p14:tracePt t="22891" x="10161588" y="2159000"/>
          <p14:tracePt t="22897" x="10059988" y="2159000"/>
          <p14:tracePt t="22906" x="9915525" y="2141538"/>
          <p14:tracePt t="22913" x="9761538" y="2124075"/>
          <p14:tracePt t="22922" x="9591675" y="2124075"/>
          <p14:tracePt t="22930" x="9472613" y="2108200"/>
          <p14:tracePt t="22938" x="9353550" y="2065338"/>
          <p14:tracePt t="22947" x="9269413" y="2065338"/>
          <p14:tracePt t="22954" x="9201150" y="2047875"/>
          <p14:tracePt t="22962" x="9132888" y="2047875"/>
          <p14:tracePt t="22970" x="9048750" y="2030413"/>
          <p14:tracePt t="22978" x="8963025" y="2030413"/>
          <p14:tracePt t="22986" x="8843963" y="2005013"/>
          <p14:tracePt t="22994" x="8716963" y="1971675"/>
          <p14:tracePt t="23002" x="8597900" y="1946275"/>
          <p14:tracePt t="23010" x="8428038" y="1928813"/>
          <p14:tracePt t="23017" x="8283575" y="1928813"/>
          <p14:tracePt t="23026" x="8113713" y="1903413"/>
          <p14:tracePt t="23034" x="7961313" y="1844675"/>
          <p14:tracePt t="23042" x="7781925" y="1793875"/>
          <p14:tracePt t="23050" x="7604125" y="1751013"/>
          <p14:tracePt t="23058" x="7434263" y="1733550"/>
          <p14:tracePt t="23066" x="7264400" y="1708150"/>
          <p14:tracePt t="23074" x="7112000" y="1690688"/>
          <p14:tracePt t="23082" x="6942138" y="1639888"/>
          <p14:tracePt t="23090" x="6762750" y="1597025"/>
          <p14:tracePt t="23098" x="6592888" y="1581150"/>
          <p14:tracePt t="23106" x="6389688" y="1530350"/>
          <p14:tracePt t="23113" x="6235700" y="1512888"/>
          <p14:tracePt t="23122" x="6040438" y="1512888"/>
          <p14:tracePt t="23130" x="5895975" y="1487488"/>
          <p14:tracePt t="23138" x="5751513" y="1470025"/>
          <p14:tracePt t="23147" x="5624513" y="1427163"/>
          <p14:tracePt t="23154" x="5538788" y="1427163"/>
          <p14:tracePt t="23162" x="5454650" y="1427163"/>
          <p14:tracePt t="23170" x="5386388" y="1411288"/>
          <p14:tracePt t="23178" x="5360988" y="1411288"/>
          <p14:tracePt t="23186" x="5310188" y="1411288"/>
          <p14:tracePt t="23193" x="5267325" y="1411288"/>
          <p14:tracePt t="23202" x="5224463" y="1411288"/>
          <p14:tracePt t="23210" x="5199063" y="1411288"/>
          <p14:tracePt t="23218" x="5132388" y="1411288"/>
          <p14:tracePt t="23226" x="5089525" y="1393825"/>
          <p14:tracePt t="23234" x="5054600" y="1393825"/>
          <p14:tracePt t="23242" x="4995863" y="1393825"/>
          <p14:tracePt t="23250" x="4927600" y="1385888"/>
          <p14:tracePt t="23258" x="4843463" y="1385888"/>
          <p14:tracePt t="23267" x="4714875" y="1343025"/>
          <p14:tracePt t="23274" x="4630738" y="1325563"/>
          <p14:tracePt t="23282" x="4511675" y="1325563"/>
          <p14:tracePt t="23289" x="4392613" y="1300163"/>
          <p14:tracePt t="23298" x="4306888" y="1300163"/>
          <p14:tracePt t="23306" x="4214813" y="1282700"/>
          <p14:tracePt t="23313" x="4129088" y="1282700"/>
          <p14:tracePt t="23322" x="4035425" y="1282700"/>
          <p14:tracePt t="23331" x="3976688" y="1282700"/>
          <p14:tracePt t="23338" x="3890963" y="1282700"/>
          <p14:tracePt t="23347" x="3797300" y="1282700"/>
          <p14:tracePt t="23354" x="3713163" y="1282700"/>
          <p14:tracePt t="23362" x="3594100" y="1241425"/>
          <p14:tracePt t="23370" x="3500438" y="1241425"/>
          <p14:tracePt t="23377" x="3414713" y="1223963"/>
          <p14:tracePt t="23386" x="3322638" y="1206500"/>
          <p14:tracePt t="23394" x="3228975" y="1189038"/>
          <p14:tracePt t="23402" x="3186113" y="1189038"/>
          <p14:tracePt t="23410" x="3152775" y="1189038"/>
          <p14:tracePt t="23417" x="3084513" y="1155700"/>
          <p14:tracePt t="23434" x="3074988" y="1155700"/>
          <p14:tracePt t="23474" x="3049588" y="1155700"/>
          <p14:tracePt t="23482" x="3041650" y="1155700"/>
          <p14:tracePt t="23490" x="2982913" y="1155700"/>
          <p14:tracePt t="23498" x="2955925" y="1155700"/>
          <p14:tracePt t="23506" x="2905125" y="1155700"/>
          <p14:tracePt t="23514" x="2820988" y="1155700"/>
          <p14:tracePt t="23522" x="2778125" y="1155700"/>
          <p14:tracePt t="23530" x="2719388" y="1155700"/>
          <p14:tracePt t="23538" x="2668588" y="1155700"/>
          <p14:tracePt t="23547" x="2641600" y="1155700"/>
          <p14:tracePt t="23554" x="2633663" y="1155700"/>
          <p14:tracePt t="23562" x="2608263" y="1155700"/>
          <p14:tracePt t="23570" x="2590800" y="1155700"/>
          <p14:tracePt t="23586" x="2582863" y="1155700"/>
          <p14:tracePt t="23594" x="2565400" y="1155700"/>
          <p14:tracePt t="23602" x="2524125" y="1155700"/>
          <p14:tracePt t="23618" x="2497138" y="1173163"/>
          <p14:tracePt t="23731" x="2497138" y="1198563"/>
          <p14:tracePt t="23764" x="2497138" y="1216025"/>
          <p14:tracePt t="23826" x="2514600" y="1241425"/>
          <p14:tracePt t="23842" x="2532063" y="1249363"/>
          <p14:tracePt t="23852" x="2540000" y="1249363"/>
          <p14:tracePt t="23858" x="2582863" y="1266825"/>
          <p14:tracePt t="23866" x="2616200" y="1300163"/>
          <p14:tracePt t="23884" x="2625725" y="1300163"/>
          <p14:tracePt t="23890" x="2633663" y="1300163"/>
          <p14:tracePt t="23906" x="2651125" y="1300163"/>
          <p14:tracePt t="23915" x="2659063" y="1300163"/>
          <p14:tracePt t="23923" x="2676525" y="1308100"/>
          <p14:tracePt t="23932" x="2701925" y="1308100"/>
          <p14:tracePt t="23938" x="2709863" y="1308100"/>
          <p14:tracePt t="24083" x="2735263" y="1317625"/>
          <p14:tracePt t="24123" x="2786063" y="1317625"/>
          <p14:tracePt t="24133" x="2795588" y="1317625"/>
          <p14:tracePt t="24140" x="2803525" y="1317625"/>
          <p14:tracePt t="24148" x="2846388" y="1317625"/>
          <p14:tracePt t="24154" x="2871788" y="1317625"/>
          <p14:tracePt t="24162" x="2905125" y="1317625"/>
          <p14:tracePt t="24170" x="2914650" y="1317625"/>
          <p14:tracePt t="24178" x="2922588" y="1317625"/>
          <p14:tracePt t="24186" x="2940050" y="1317625"/>
          <p14:tracePt t="24202" x="2965450" y="1317625"/>
          <p14:tracePt t="24210" x="2973388" y="1317625"/>
          <p14:tracePt t="24218" x="2990850" y="1317625"/>
          <p14:tracePt t="24226" x="2998788" y="1317625"/>
          <p14:tracePt t="24234" x="3024188" y="1317625"/>
          <p14:tracePt t="24242" x="3041650" y="1317625"/>
          <p14:tracePt t="24251" x="3049588" y="1317625"/>
          <p14:tracePt t="24266" x="3059113" y="1317625"/>
          <p14:tracePt t="24274" x="3084513" y="1317625"/>
          <p14:tracePt t="24282" x="3100388" y="1317625"/>
          <p14:tracePt t="24290" x="3109913" y="1317625"/>
          <p14:tracePt t="24298" x="3127375" y="1317625"/>
          <p14:tracePt t="24306" x="3152775" y="1317625"/>
          <p14:tracePt t="24387" x="3160713" y="1317625"/>
          <p14:tracePt t="24395" x="3178175" y="1317625"/>
          <p14:tracePt t="24403" x="3211513" y="1317625"/>
          <p14:tracePt t="24411" x="3244850" y="1317625"/>
          <p14:tracePt t="24419" x="3254375" y="1317625"/>
          <p14:tracePt t="24426" x="3297238" y="1317625"/>
          <p14:tracePt t="24435" x="3305175" y="1317625"/>
          <p14:tracePt t="24442" x="3322638" y="1317625"/>
          <p14:tracePt t="24451" x="3348038" y="1317625"/>
          <p14:tracePt t="24458" x="3355975" y="1317625"/>
          <p14:tracePt t="24467" x="3398838" y="1300163"/>
          <p14:tracePt t="24474" x="3406775" y="1292225"/>
          <p14:tracePt t="24490" x="3424238" y="1292225"/>
          <p14:tracePt t="24498" x="3467100" y="1274763"/>
          <p14:tracePt t="24522" x="3475038" y="1274763"/>
          <p14:tracePt t="24538" x="3492500" y="1274763"/>
          <p14:tracePt t="24547" x="3500438" y="1274763"/>
          <p14:tracePt t="24554" x="3543300" y="1274763"/>
          <p14:tracePt t="24563" x="3568700" y="1274763"/>
          <p14:tracePt t="24570" x="3611563" y="1274763"/>
          <p14:tracePt t="24578" x="3627438" y="1274763"/>
          <p14:tracePt t="24586" x="3636963" y="1274763"/>
          <p14:tracePt t="24594" x="3652838" y="1274763"/>
          <p14:tracePt t="24602" x="3678238" y="1274763"/>
          <p14:tracePt t="24610" x="3703638" y="1274763"/>
          <p14:tracePt t="24619" x="3746500" y="1274763"/>
          <p14:tracePt t="24626" x="3797300" y="1274763"/>
          <p14:tracePt t="24635" x="3873500" y="1274763"/>
          <p14:tracePt t="24642" x="3941763" y="1274763"/>
          <p14:tracePt t="24651" x="4027488" y="1282700"/>
          <p14:tracePt t="24658" x="4095750" y="1282700"/>
          <p14:tracePt t="24666" x="4154488" y="1282700"/>
          <p14:tracePt t="24674" x="4179888" y="1282700"/>
          <p14:tracePt t="24682" x="4197350" y="1282700"/>
          <p14:tracePt t="24690" x="4240213" y="1282700"/>
          <p14:tracePt t="24698" x="4248150" y="1282700"/>
          <p14:tracePt t="24706" x="4273550" y="1282700"/>
          <p14:tracePt t="24714" x="4281488" y="1282700"/>
          <p14:tracePt t="24722" x="4298950" y="1282700"/>
          <p14:tracePt t="24731" x="4306888" y="1282700"/>
          <p14:tracePt t="24748" x="4324350" y="1282700"/>
          <p14:tracePt t="24803" x="4332288" y="1300163"/>
          <p14:tracePt t="24812" x="4349750" y="1300163"/>
          <p14:tracePt t="24820" x="4384675" y="1317625"/>
          <p14:tracePt t="24842" x="4418013" y="1317625"/>
          <p14:tracePt t="24851" x="4425950" y="1317625"/>
          <p14:tracePt t="24866" x="4451350" y="1317625"/>
          <p14:tracePt t="24874" x="4476750" y="1317625"/>
          <p14:tracePt t="24882" x="4529138" y="1317625"/>
          <p14:tracePt t="24899" x="4562475" y="1317625"/>
          <p14:tracePt t="24938" x="4587875" y="1317625"/>
          <p14:tracePt t="24947" x="4638675" y="1317625"/>
          <p14:tracePt t="24954" x="4681538" y="1325563"/>
          <p14:tracePt t="24962" x="4724400" y="1325563"/>
          <p14:tracePt t="24970" x="4775200" y="1360488"/>
          <p14:tracePt t="24978" x="4791075" y="1360488"/>
          <p14:tracePt t="24986" x="4800600" y="1360488"/>
          <p14:tracePt t="24994" x="4843463" y="1360488"/>
          <p14:tracePt t="25010" x="4851400" y="1360488"/>
          <p14:tracePt t="25020" x="4868863" y="1360488"/>
          <p14:tracePt t="25027" x="4876800" y="1360488"/>
          <p14:tracePt t="25035" x="4919663" y="1360488"/>
          <p14:tracePt t="25042" x="4945063" y="1360488"/>
          <p14:tracePt t="25051" x="4987925" y="1360488"/>
          <p14:tracePt t="25058" x="5003800" y="1360488"/>
          <p14:tracePt t="25172" x="5013325" y="1360488"/>
          <p14:tracePt t="25180" x="5038725" y="1360488"/>
          <p14:tracePt t="25186" x="5064125" y="1360488"/>
          <p14:tracePt t="25197" x="5080000" y="1360488"/>
          <p14:tracePt t="25204" x="5106988" y="1360488"/>
          <p14:tracePt t="25211" x="5132388" y="1360488"/>
          <p14:tracePt t="25219" x="5173663" y="1360488"/>
          <p14:tracePt t="25226" x="5224463" y="1360488"/>
          <p14:tracePt t="25234" x="5267325" y="1360488"/>
          <p14:tracePt t="25242" x="5378450" y="1393825"/>
          <p14:tracePt t="25251" x="5446713" y="1393825"/>
          <p14:tracePt t="25258" x="5556250" y="1419225"/>
          <p14:tracePt t="25267" x="5641975" y="1419225"/>
          <p14:tracePt t="25274" x="5708650" y="1452563"/>
          <p14:tracePt t="25282" x="5735638" y="1452563"/>
          <p14:tracePt t="25298" x="5751513" y="1462088"/>
          <p14:tracePt t="25314" x="5751513" y="1477963"/>
          <p14:tracePt t="25322" x="5751513" y="1546225"/>
          <p14:tracePt t="25331" x="5675313" y="1674813"/>
          <p14:tracePt t="25338" x="5565775" y="1835150"/>
          <p14:tracePt t="25347" x="5530850" y="1860550"/>
          <p14:tracePt t="25354" x="5411788" y="1963738"/>
          <p14:tracePt t="25362" x="5318125" y="2022475"/>
          <p14:tracePt t="25370" x="5302250" y="2030413"/>
          <p14:tracePt t="25644" x="5318125" y="2047875"/>
          <p14:tracePt t="25650" x="5368925" y="2047875"/>
          <p14:tracePt t="25658" x="5505450" y="2014538"/>
          <p14:tracePt t="25666" x="5513388" y="1989138"/>
          <p14:tracePt t="25674" x="5591175" y="1911350"/>
          <p14:tracePt t="25682" x="5616575" y="1911350"/>
          <p14:tracePt t="25690" x="5624513" y="1903413"/>
          <p14:tracePt t="25714" x="5565775" y="1903413"/>
          <p14:tracePt t="25722" x="5505450" y="1903413"/>
          <p14:tracePt t="25731" x="5437188" y="1903413"/>
          <p14:tracePt t="25738" x="5378450" y="1903413"/>
          <p14:tracePt t="25748" x="5335588" y="1903413"/>
          <p14:tracePt t="25754" x="5318125" y="1903413"/>
          <p14:tracePt t="25763" x="5292725" y="1903413"/>
          <p14:tracePt t="25770" x="5267325" y="1920875"/>
          <p14:tracePt t="25843" x="5249863" y="1920875"/>
          <p14:tracePt t="25859" x="5241925" y="1920875"/>
          <p14:tracePt t="25866" x="5216525" y="1920875"/>
          <p14:tracePt t="25875" x="5199063" y="1920875"/>
          <p14:tracePt t="25883" x="5191125" y="1920875"/>
          <p14:tracePt t="25891" x="5173663" y="1903413"/>
          <p14:tracePt t="25901" x="5122863" y="1878013"/>
          <p14:tracePt t="25907" x="5046663" y="1819275"/>
          <p14:tracePt t="25914" x="4970463" y="1766888"/>
          <p14:tracePt t="25922" x="4851400" y="1725613"/>
          <p14:tracePt t="25930" x="4724400" y="1639888"/>
          <p14:tracePt t="25938" x="4595813" y="1597025"/>
          <p14:tracePt t="25947" x="4443413" y="1538288"/>
          <p14:tracePt t="25954" x="4349750" y="1495425"/>
          <p14:tracePt t="25962" x="4222750" y="1436688"/>
          <p14:tracePt t="25970" x="4129088" y="1393825"/>
          <p14:tracePt t="25978" x="4044950" y="1393825"/>
          <p14:tracePt t="25986" x="3941763" y="1333500"/>
          <p14:tracePt t="25994" x="3857625" y="1333500"/>
          <p14:tracePt t="26002" x="3763963" y="1317625"/>
          <p14:tracePt t="26010" x="3695700" y="1317625"/>
          <p14:tracePt t="26018" x="3652838" y="1317625"/>
          <p14:tracePt t="26026" x="3568700" y="1317625"/>
          <p14:tracePt t="26034" x="3525838" y="1317625"/>
          <p14:tracePt t="26042" x="3508375" y="1317625"/>
          <p14:tracePt t="26058" x="3500438" y="1317625"/>
          <p14:tracePt t="26180" x="3500438" y="1333500"/>
          <p14:tracePt t="26187" x="3517900" y="1333500"/>
          <p14:tracePt t="26196" x="3543300" y="1343025"/>
          <p14:tracePt t="26203" x="3586163" y="1343025"/>
          <p14:tracePt t="26211" x="3636963" y="1360488"/>
          <p14:tracePt t="26219" x="3678238" y="1360488"/>
          <p14:tracePt t="26226" x="3746500" y="1360488"/>
          <p14:tracePt t="26235" x="3832225" y="1376363"/>
          <p14:tracePt t="26242" x="3890963" y="1376363"/>
          <p14:tracePt t="26251" x="3959225" y="1411288"/>
          <p14:tracePt t="26258" x="4027488" y="1411288"/>
          <p14:tracePt t="26267" x="4070350" y="1427163"/>
          <p14:tracePt t="26274" x="4095750" y="1427163"/>
          <p14:tracePt t="26282" x="4146550" y="1427163"/>
          <p14:tracePt t="26290" x="4154488" y="1427163"/>
          <p14:tracePt t="26298" x="4171950" y="1436688"/>
          <p14:tracePt t="26306" x="4205288" y="1436688"/>
          <p14:tracePt t="26314" x="4222750" y="1436688"/>
          <p14:tracePt t="26322" x="4230688" y="1436688"/>
          <p14:tracePt t="26331" x="4256088" y="1436688"/>
          <p14:tracePt t="26338" x="4273550" y="1436688"/>
          <p14:tracePt t="26347" x="4281488" y="1436688"/>
          <p14:tracePt t="26562" x="4298950" y="1470025"/>
          <p14:tracePt t="26578" x="4298950" y="1477963"/>
          <p14:tracePt t="26586" x="4298950" y="1487488"/>
          <p14:tracePt t="26602" x="4298950" y="1504950"/>
          <p14:tracePt t="26610" x="4298950" y="1530350"/>
          <p14:tracePt t="26618" x="4298950" y="1555750"/>
          <p14:tracePt t="26626" x="4298950" y="1571625"/>
          <p14:tracePt t="26635" x="4298950" y="1597025"/>
          <p14:tracePt t="26642" x="4298950" y="1606550"/>
          <p14:tracePt t="26651" x="4298950" y="1614488"/>
          <p14:tracePt t="26666" x="4298950" y="1631950"/>
          <p14:tracePt t="26682" x="4298950" y="1657350"/>
          <p14:tracePt t="26690" x="4298950" y="1665288"/>
          <p14:tracePt t="26698" x="4298950" y="1682750"/>
          <p14:tracePt t="26706" x="4306888" y="1690688"/>
          <p14:tracePt t="26730" x="4306888" y="1716088"/>
          <p14:tracePt t="26747" x="4324350" y="1733550"/>
          <p14:tracePt t="26762" x="4332288" y="1741488"/>
          <p14:tracePt t="26794" x="4332288" y="1751013"/>
          <p14:tracePt t="27692" x="4341813" y="1766888"/>
          <p14:tracePt t="27971" x="4359275" y="1776413"/>
          <p14:tracePt t="27987" x="4359275" y="1793875"/>
          <p14:tracePt t="27995" x="4359275" y="1801813"/>
          <p14:tracePt t="28003" x="4367213" y="1809750"/>
          <p14:tracePt t="28010" x="4367213" y="1844675"/>
          <p14:tracePt t="28018" x="4400550" y="1870075"/>
          <p14:tracePt t="28026" x="4410075" y="1878013"/>
          <p14:tracePt t="28034" x="4425950" y="1911350"/>
          <p14:tracePt t="28041" x="4443413" y="1938338"/>
          <p14:tracePt t="28050" x="4451350" y="2005013"/>
          <p14:tracePt t="28058" x="4511675" y="2073275"/>
          <p14:tracePt t="28066" x="4529138" y="2108200"/>
          <p14:tracePt t="28074" x="4579938" y="2174875"/>
          <p14:tracePt t="28082" x="4613275" y="2243138"/>
          <p14:tracePt t="28090" x="4664075" y="2293938"/>
          <p14:tracePt t="28099" x="4689475" y="2344738"/>
          <p14:tracePt t="28106" x="4740275" y="2387600"/>
          <p14:tracePt t="28113" x="4757738" y="2422525"/>
          <p14:tracePt t="28122" x="4833938" y="2516188"/>
          <p14:tracePt t="28130" x="4843463" y="2541588"/>
          <p14:tracePt t="28137" x="4876800" y="2608263"/>
          <p14:tracePt t="28146" x="4910138" y="2643188"/>
          <p14:tracePt t="28153" x="4945063" y="2668588"/>
          <p14:tracePt t="28162" x="4987925" y="2719388"/>
          <p14:tracePt t="28169" x="5003800" y="2744788"/>
          <p14:tracePt t="28186" x="5013325" y="2762250"/>
          <p14:tracePt t="28258" x="5029200" y="2770188"/>
          <p14:tracePt t="28323" x="5038725" y="2770188"/>
          <p14:tracePt t="28338" x="5038725" y="2752725"/>
          <p14:tracePt t="28354" x="5038725" y="2727325"/>
          <p14:tracePt t="28364" x="5021263" y="2719388"/>
          <p14:tracePt t="28378" x="4978400" y="2701925"/>
          <p14:tracePt t="28386" x="4953000" y="2676525"/>
          <p14:tracePt t="28394" x="4902200" y="2660650"/>
          <p14:tracePt t="28402" x="4894263" y="2660650"/>
          <p14:tracePt t="28410" x="4851400" y="2643188"/>
          <p14:tracePt t="28418" x="4826000" y="2643188"/>
          <p14:tracePt t="28426" x="4757738" y="2625725"/>
          <p14:tracePt t="28434" x="4732338" y="2600325"/>
          <p14:tracePt t="28442" x="4664075" y="2582863"/>
          <p14:tracePt t="28450" x="4587875" y="2524125"/>
          <p14:tracePt t="28458" x="4519613" y="2489200"/>
          <p14:tracePt t="28466" x="4451350" y="2455863"/>
          <p14:tracePt t="28474" x="4400550" y="2422525"/>
          <p14:tracePt t="28482" x="4332288" y="2405063"/>
          <p14:tracePt t="28490" x="4306888" y="2397125"/>
          <p14:tracePt t="28498" x="4281488" y="2362200"/>
          <p14:tracePt t="28506" x="4248150" y="2344738"/>
          <p14:tracePt t="28514" x="4179888" y="2319338"/>
          <p14:tracePt t="28530" x="4137025" y="2286000"/>
          <p14:tracePt t="28538" x="4103688" y="2252663"/>
          <p14:tracePt t="28546" x="4095750" y="2243138"/>
          <p14:tracePt t="28554" x="4060825" y="2217738"/>
          <p14:tracePt t="28563" x="4035425" y="2200275"/>
          <p14:tracePt t="28787" x="4017963" y="2200275"/>
          <p14:tracePt t="28796" x="4017963" y="2227263"/>
          <p14:tracePt t="28803" x="4027488" y="2293938"/>
          <p14:tracePt t="28811" x="4027488" y="2336800"/>
          <p14:tracePt t="28818" x="4044950" y="2387600"/>
          <p14:tracePt t="28826" x="4060825" y="2430463"/>
          <p14:tracePt t="28834" x="4060825" y="2463800"/>
          <p14:tracePt t="28842" x="4060825" y="2489200"/>
          <p14:tracePt t="28850" x="4060825" y="2498725"/>
          <p14:tracePt t="28890" x="4070350" y="2516188"/>
          <p14:tracePt t="29019" x="4070350" y="2506663"/>
          <p14:tracePt t="29051" x="4070350" y="2498725"/>
          <p14:tracePt t="29067" x="4070350" y="2481263"/>
          <p14:tracePt t="29098" x="4070350" y="2455863"/>
          <p14:tracePt t="29106" x="4070350" y="2447925"/>
          <p14:tracePt t="29114" x="4035425" y="2405063"/>
          <p14:tracePt t="29122" x="4027488" y="2371725"/>
          <p14:tracePt t="29131" x="3992563" y="2328863"/>
          <p14:tracePt t="29138" x="3959225" y="2278063"/>
          <p14:tracePt t="29148" x="3933825" y="2252663"/>
          <p14:tracePt t="29154" x="3883025" y="2200275"/>
          <p14:tracePt t="29164" x="3848100" y="2149475"/>
          <p14:tracePt t="29170" x="3840163" y="2141538"/>
          <p14:tracePt t="29178" x="3797300" y="2098675"/>
          <p14:tracePt t="29186" x="3781425" y="2047875"/>
          <p14:tracePt t="29194" x="3763963" y="2022475"/>
          <p14:tracePt t="29210" x="3763963" y="2005013"/>
          <p14:tracePt t="29218" x="3756025" y="1997075"/>
          <p14:tracePt t="29235" x="3738563" y="1989138"/>
          <p14:tracePt t="29306" x="3729038" y="1971675"/>
          <p14:tracePt t="31051" x="3729038" y="1963738"/>
          <p14:tracePt t="31523" x="3746500" y="1963738"/>
          <p14:tracePt t="31532" x="3756025" y="1979613"/>
          <p14:tracePt t="31562" x="3756025" y="1989138"/>
          <p14:tracePt t="31570" x="3771900" y="2014538"/>
          <p14:tracePt t="34379" x="3763963" y="1979613"/>
          <p14:tracePt t="34387" x="3763963" y="1963738"/>
          <p14:tracePt t="34395" x="3763963" y="1920875"/>
          <p14:tracePt t="34403" x="3763963" y="1911350"/>
          <p14:tracePt t="34410" x="3746500" y="1885950"/>
          <p14:tracePt t="34418" x="3721100" y="1852613"/>
          <p14:tracePt t="34434" x="3703638" y="1844675"/>
          <p14:tracePt t="34691" x="3678238" y="1819275"/>
          <p14:tracePt t="34699" x="3652838" y="1784350"/>
          <p14:tracePt t="34707" x="3636963" y="1776413"/>
          <p14:tracePt t="34714" x="3627438" y="1751013"/>
          <p14:tracePt t="34722" x="3627438" y="1733550"/>
          <p14:tracePt t="34729" x="3594100" y="1708150"/>
          <p14:tracePt t="34738" x="3586163" y="1700213"/>
          <p14:tracePt t="34754" x="3568700" y="1665288"/>
          <p14:tracePt t="34763" x="3568700" y="1657350"/>
          <p14:tracePt t="34770" x="3559175" y="1649413"/>
          <p14:tracePt t="34786" x="3533775" y="1606550"/>
          <p14:tracePt t="34794" x="3517900" y="1571625"/>
          <p14:tracePt t="35051" x="3517900" y="1589088"/>
          <p14:tracePt t="35059" x="3517900" y="1639888"/>
          <p14:tracePt t="35066" x="3517900" y="1682750"/>
          <p14:tracePt t="35074" x="3517900" y="1766888"/>
          <p14:tracePt t="35082" x="3517900" y="1835150"/>
          <p14:tracePt t="35090" x="3517900" y="1895475"/>
          <p14:tracePt t="35099" x="3517900" y="1963738"/>
          <p14:tracePt t="35106" x="3517900" y="1989138"/>
          <p14:tracePt t="35114" x="3517900" y="2047875"/>
          <p14:tracePt t="35122" x="3517900" y="2065338"/>
          <p14:tracePt t="35130" x="3517900" y="2098675"/>
          <p14:tracePt t="35138" x="3517900" y="2133600"/>
          <p14:tracePt t="35146" x="3517900" y="2141538"/>
          <p14:tracePt t="35154" x="3517900" y="2166938"/>
          <p14:tracePt t="35162" x="3517900" y="2174875"/>
          <p14:tracePt t="35186" x="3517900" y="2192338"/>
          <p14:tracePt t="35323" x="3517900" y="2235200"/>
          <p14:tracePt t="35331" x="3517900" y="2243138"/>
          <p14:tracePt t="35339" x="3533775" y="2268538"/>
          <p14:tracePt t="35347" x="3533775" y="2293938"/>
          <p14:tracePt t="35354" x="3533775" y="2328863"/>
          <p14:tracePt t="35363" x="3551238" y="2371725"/>
          <p14:tracePt t="35370" x="3568700" y="2405063"/>
          <p14:tracePt t="35379" x="3568700" y="2447925"/>
          <p14:tracePt t="35386" x="3594100" y="2498725"/>
          <p14:tracePt t="35394" x="3611563" y="2524125"/>
          <p14:tracePt t="35402" x="3627438" y="2592388"/>
          <p14:tracePt t="35410" x="3627438" y="2617788"/>
          <p14:tracePt t="35418" x="3644900" y="2643188"/>
          <p14:tracePt t="35426" x="3670300" y="2676525"/>
          <p14:tracePt t="35434" x="3670300" y="2701925"/>
          <p14:tracePt t="35442" x="3687763" y="2711450"/>
          <p14:tracePt t="35450" x="3695700" y="2727325"/>
          <p14:tracePt t="35458" x="3713163" y="2752725"/>
          <p14:tracePt t="35555" x="3721100" y="2778125"/>
          <p14:tracePt t="35564" x="3738563" y="2795588"/>
          <p14:tracePt t="35571" x="3746500" y="2805113"/>
          <p14:tracePt t="35581" x="3763963" y="2820988"/>
          <p14:tracePt t="35588" x="3771900" y="2830513"/>
          <p14:tracePt t="35594" x="3797300" y="2846388"/>
          <p14:tracePt t="35602" x="3814763" y="2855913"/>
          <p14:tracePt t="35610" x="3873500" y="2897188"/>
          <p14:tracePt t="35618" x="3883025" y="2914650"/>
          <p14:tracePt t="35626" x="3941763" y="2940050"/>
          <p14:tracePt t="35634" x="3976688" y="2974975"/>
          <p14:tracePt t="35642" x="4017963" y="3008313"/>
          <p14:tracePt t="35651" x="4052888" y="3016250"/>
          <p14:tracePt t="35658" x="4078288" y="3067050"/>
          <p14:tracePt t="35667" x="4111625" y="3084513"/>
          <p14:tracePt t="35674" x="4121150" y="3094038"/>
          <p14:tracePt t="35683" x="4137025" y="3109913"/>
          <p14:tracePt t="35690" x="4146550" y="3119438"/>
          <p14:tracePt t="35699" x="4171950" y="3127375"/>
          <p14:tracePt t="35883" x="4171950" y="3160713"/>
          <p14:tracePt t="35890" x="4171950" y="3170238"/>
          <p14:tracePt t="35898" x="4111625" y="3170238"/>
          <p14:tracePt t="35906" x="4027488" y="3160713"/>
          <p14:tracePt t="35914" x="3984625" y="3160713"/>
          <p14:tracePt t="35922" x="3933825" y="3160713"/>
          <p14:tracePt t="35929" x="3908425" y="3160713"/>
          <p14:tracePt t="35938" x="3883025" y="3160713"/>
          <p14:tracePt t="35946" x="3857625" y="3160713"/>
          <p14:tracePt t="35954" x="3806825" y="3160713"/>
          <p14:tracePt t="35962" x="3797300" y="3160713"/>
          <p14:tracePt t="35970" x="3771900" y="3160713"/>
          <p14:tracePt t="35979" x="3746500" y="3160713"/>
          <p14:tracePt t="35986" x="3729038" y="3160713"/>
          <p14:tracePt t="35994" x="3703638" y="3160713"/>
          <p14:tracePt t="36002" x="3678238" y="3160713"/>
          <p14:tracePt t="36010" x="3652838" y="3144838"/>
          <p14:tracePt t="36018" x="3602038" y="3144838"/>
          <p14:tracePt t="36026" x="3576638" y="3135313"/>
          <p14:tracePt t="36034" x="3568700" y="3135313"/>
          <p14:tracePt t="36042" x="3533775" y="3135313"/>
          <p14:tracePt t="36050" x="3492500" y="3135313"/>
          <p14:tracePt t="36058" x="3449638" y="3135313"/>
          <p14:tracePt t="36066" x="3381375" y="3135313"/>
          <p14:tracePt t="36074" x="3338513" y="3135313"/>
          <p14:tracePt t="36082" x="3279775" y="3135313"/>
          <p14:tracePt t="36090" x="3211513" y="3144838"/>
          <p14:tracePt t="36098" x="3143250" y="3178175"/>
          <p14:tracePt t="36106" x="3127375" y="3186113"/>
          <p14:tracePt t="36114" x="3084513" y="3203575"/>
          <p14:tracePt t="36122" x="3074988" y="3203575"/>
          <p14:tracePt t="36130" x="3059113" y="3203575"/>
          <p14:tracePt t="36138" x="3049588" y="3211513"/>
          <p14:tracePt t="36146" x="3024188" y="3228975"/>
          <p14:tracePt t="36154" x="3008313" y="3238500"/>
          <p14:tracePt t="36163" x="2998788" y="3238500"/>
          <p14:tracePt t="36170" x="2990850" y="3254375"/>
          <p14:tracePt t="36218" x="2973388" y="3254375"/>
          <p14:tracePt t="36227" x="2965450" y="3263900"/>
          <p14:tracePt t="36235" x="2947988" y="3271838"/>
          <p14:tracePt t="36259" x="2940050" y="3271838"/>
          <p14:tracePt t="36267" x="2914650" y="3305175"/>
          <p14:tracePt t="36291" x="2914650" y="3314700"/>
          <p14:tracePt t="36306" x="2914650" y="3322638"/>
          <p14:tracePt t="36322" x="2914650" y="3348038"/>
          <p14:tracePt t="36338" x="2897188" y="3365500"/>
          <p14:tracePt t="36459" x="2897188" y="3373438"/>
          <p14:tracePt t="36475" x="2897188" y="3390900"/>
          <p14:tracePt t="36491" x="2905125" y="3433763"/>
          <p14:tracePt t="36499" x="2914650" y="3441700"/>
          <p14:tracePt t="36506" x="2930525" y="3441700"/>
          <p14:tracePt t="36514" x="2940050" y="3449638"/>
          <p14:tracePt t="36522" x="2982913" y="3449638"/>
          <p14:tracePt t="36530" x="3033713" y="3484563"/>
          <p14:tracePt t="36538" x="3041650" y="3502025"/>
          <p14:tracePt t="36546" x="3084513" y="3527425"/>
          <p14:tracePt t="36554" x="3127375" y="3543300"/>
          <p14:tracePt t="36563" x="3178175" y="3568700"/>
          <p14:tracePt t="36570" x="3228975" y="3586163"/>
          <p14:tracePt t="36579" x="3287713" y="3603625"/>
          <p14:tracePt t="36586" x="3381375" y="3619500"/>
          <p14:tracePt t="36594" x="3449638" y="3619500"/>
          <p14:tracePt t="36602" x="3508375" y="3619500"/>
          <p14:tracePt t="36610" x="3576638" y="3619500"/>
          <p14:tracePt t="36618" x="3636963" y="3619500"/>
          <p14:tracePt t="36626" x="3695700" y="3619500"/>
          <p14:tracePt t="36634" x="3746500" y="3619500"/>
          <p14:tracePt t="36642" x="3789363" y="3619500"/>
          <p14:tracePt t="36649" x="3857625" y="3619500"/>
          <p14:tracePt t="36658" x="3900488" y="3619500"/>
          <p14:tracePt t="36666" x="3959225" y="3619500"/>
          <p14:tracePt t="36673" x="4044950" y="3619500"/>
          <p14:tracePt t="36682" x="4162425" y="3619500"/>
          <p14:tracePt t="36690" x="4332288" y="3619500"/>
          <p14:tracePt t="36698" x="4451350" y="3619500"/>
          <p14:tracePt t="36706" x="4562475" y="3619500"/>
          <p14:tracePt t="36714" x="4646613" y="3619500"/>
          <p14:tracePt t="36722" x="4791075" y="3619500"/>
          <p14:tracePt t="36730" x="4859338" y="3619500"/>
          <p14:tracePt t="36738" x="4919663" y="3619500"/>
          <p14:tracePt t="36746" x="4987925" y="3619500"/>
          <p14:tracePt t="36754" x="5029200" y="3619500"/>
          <p14:tracePt t="36762" x="5054600" y="3619500"/>
          <p14:tracePt t="36770" x="5072063" y="3619500"/>
          <p14:tracePt t="36786" x="5097463" y="3619500"/>
          <p14:tracePt t="36802" x="5106988" y="3619500"/>
          <p14:tracePt t="36810" x="5122863" y="3619500"/>
          <p14:tracePt t="36818" x="5157788" y="3619500"/>
          <p14:tracePt t="36826" x="5208588" y="3619500"/>
          <p14:tracePt t="36834" x="5292725" y="3619500"/>
          <p14:tracePt t="36842" x="5378450" y="3619500"/>
          <p14:tracePt t="36850" x="5437188" y="3619500"/>
          <p14:tracePt t="36858" x="5522913" y="3619500"/>
          <p14:tracePt t="36866" x="5616575" y="3619500"/>
          <p14:tracePt t="36874" x="5675313" y="3619500"/>
          <p14:tracePt t="36896" x="5827713" y="3619500"/>
          <p14:tracePt t="36899" x="5913438" y="3619500"/>
          <p14:tracePt t="36906" x="6024563" y="3619500"/>
          <p14:tracePt t="36914" x="6142038" y="3619500"/>
          <p14:tracePt t="36922" x="6253163" y="3619500"/>
          <p14:tracePt t="36930" x="6423025" y="3619500"/>
          <p14:tracePt t="36938" x="6626225" y="3619500"/>
          <p14:tracePt t="36946" x="6770688" y="3619500"/>
          <p14:tracePt t="36954" x="6967538" y="3619500"/>
          <p14:tracePt t="36962" x="7137400" y="3619500"/>
          <p14:tracePt t="36970" x="7307263" y="3619500"/>
          <p14:tracePt t="36979" x="7477125" y="3619500"/>
          <p14:tracePt t="36986" x="7621588" y="3619500"/>
          <p14:tracePt t="36994" x="7705725" y="3619500"/>
          <p14:tracePt t="37002" x="7824788" y="3619500"/>
          <p14:tracePt t="37010" x="7885113" y="3619500"/>
          <p14:tracePt t="37018" x="7951788" y="3619500"/>
          <p14:tracePt t="37026" x="7977188" y="3619500"/>
          <p14:tracePt t="37034" x="8020050" y="3619500"/>
          <p14:tracePt t="37042" x="8045450" y="3619500"/>
          <p14:tracePt t="37050" x="8096250" y="3619500"/>
          <p14:tracePt t="37058" x="8121650" y="3619500"/>
          <p14:tracePt t="37066" x="8164513" y="3619500"/>
          <p14:tracePt t="37074" x="8232775" y="3619500"/>
          <p14:tracePt t="37082" x="8275638" y="3619500"/>
          <p14:tracePt t="37090" x="8343900" y="3619500"/>
          <p14:tracePt t="37099" x="8402638" y="3619500"/>
          <p14:tracePt t="37106" x="8428038" y="3619500"/>
          <p14:tracePt t="37114" x="8478838" y="3619500"/>
          <p14:tracePt t="37122" x="8521700" y="3654425"/>
          <p14:tracePt t="37203" x="8539163" y="3654425"/>
          <p14:tracePt t="37220" x="8547100" y="3636963"/>
          <p14:tracePt t="37275" x="8547100" y="3611563"/>
          <p14:tracePt t="37283" x="8547100" y="3586163"/>
          <p14:tracePt t="37298" x="8547100" y="3527425"/>
          <p14:tracePt t="37306" x="8547100" y="3509963"/>
          <p14:tracePt t="37314" x="8539163" y="3449638"/>
          <p14:tracePt t="37322" x="8529638" y="3441700"/>
          <p14:tracePt t="37330" x="8504238" y="3416300"/>
          <p14:tracePt t="37345" x="8488363" y="3398838"/>
          <p14:tracePt t="37354" x="8478838" y="3390900"/>
          <p14:tracePt t="37370" x="8462963" y="3382963"/>
          <p14:tracePt t="37379" x="8428038" y="3365500"/>
          <p14:tracePt t="37386" x="8394700" y="3365500"/>
          <p14:tracePt t="37394" x="8351838" y="3348038"/>
          <p14:tracePt t="37402" x="8240713" y="3314700"/>
          <p14:tracePt t="37410" x="8189913" y="3314700"/>
          <p14:tracePt t="37418" x="8105775" y="3314700"/>
          <p14:tracePt t="37426" x="8045450" y="3297238"/>
          <p14:tracePt t="37434" x="7900988" y="3297238"/>
          <p14:tracePt t="37442" x="7781925" y="3297238"/>
          <p14:tracePt t="37450" x="7662863" y="3271838"/>
          <p14:tracePt t="37458" x="7467600" y="3254375"/>
          <p14:tracePt t="37466" x="7264400" y="3254375"/>
          <p14:tracePt t="37474" x="7069138" y="3254375"/>
          <p14:tracePt t="37483" x="6924675" y="3254375"/>
          <p14:tracePt t="37490" x="6754813" y="3254375"/>
          <p14:tracePt t="37499" x="6610350" y="3254375"/>
          <p14:tracePt t="37506" x="6499225" y="3254375"/>
          <p14:tracePt t="37514" x="6430963" y="3254375"/>
          <p14:tracePt t="37522" x="6303963" y="3254375"/>
          <p14:tracePt t="37530" x="6184900" y="3263900"/>
          <p14:tracePt t="37538" x="6065838" y="3305175"/>
          <p14:tracePt t="37546" x="5913438" y="3322638"/>
          <p14:tracePt t="37554" x="5718175" y="3322638"/>
          <p14:tracePt t="37562" x="5599113" y="3348038"/>
          <p14:tracePt t="37570" x="5429250" y="3365500"/>
          <p14:tracePt t="37579" x="5284788" y="3365500"/>
          <p14:tracePt t="37586" x="5114925" y="3365500"/>
          <p14:tracePt t="37594" x="4970463" y="3365500"/>
          <p14:tracePt t="37602" x="4800600" y="3365500"/>
          <p14:tracePt t="37610" x="4605338" y="3365500"/>
          <p14:tracePt t="37618" x="4460875" y="3365500"/>
          <p14:tracePt t="37626" x="4367213" y="3365500"/>
          <p14:tracePt t="37634" x="4281488" y="3365500"/>
          <p14:tracePt t="37642" x="4240213" y="3365500"/>
          <p14:tracePt t="37650" x="4222750" y="3365500"/>
          <p14:tracePt t="37658" x="4197350" y="3365500"/>
          <p14:tracePt t="37666" x="4154488" y="3365500"/>
          <p14:tracePt t="37674" x="4129088" y="3365500"/>
          <p14:tracePt t="37682" x="4078288" y="3365500"/>
          <p14:tracePt t="37690" x="4052888" y="3365500"/>
          <p14:tracePt t="37698" x="3992563" y="3365500"/>
          <p14:tracePt t="37706" x="3941763" y="3365500"/>
          <p14:tracePt t="37714" x="3900488" y="3365500"/>
          <p14:tracePt t="37722" x="3840163" y="3365500"/>
          <p14:tracePt t="37730" x="3756025" y="3365500"/>
          <p14:tracePt t="37738" x="3687763" y="3365500"/>
          <p14:tracePt t="37745" x="3602038" y="3365500"/>
          <p14:tracePt t="37754" x="3517900" y="3365500"/>
          <p14:tracePt t="37762" x="3432175" y="3365500"/>
          <p14:tracePt t="37770" x="3313113" y="3365500"/>
          <p14:tracePt t="37779" x="3228975" y="3365500"/>
          <p14:tracePt t="37786" x="3109913" y="3365500"/>
          <p14:tracePt t="37794" x="2965450" y="3365500"/>
          <p14:tracePt t="37802" x="2879725" y="3365500"/>
          <p14:tracePt t="37810" x="2760663" y="3365500"/>
          <p14:tracePt t="37818" x="2651125" y="3365500"/>
          <p14:tracePt t="37826" x="2565400" y="3365500"/>
          <p14:tracePt t="37834" x="2446338" y="3365500"/>
          <p14:tracePt t="37842" x="2362200" y="3365500"/>
          <p14:tracePt t="37850" x="2286000" y="3398838"/>
          <p14:tracePt t="37858" x="2276475" y="3398838"/>
          <p14:tracePt t="37866" x="2251075" y="3398838"/>
          <p14:tracePt t="37874" x="2243138" y="3398838"/>
          <p14:tracePt t="37922" x="2225675" y="3416300"/>
          <p14:tracePt t="38003" x="2235200" y="3441700"/>
          <p14:tracePt t="38035" x="2243138" y="3449638"/>
          <p14:tracePt t="38052" x="2260600" y="3467100"/>
          <p14:tracePt t="38058" x="2268538" y="3475038"/>
          <p14:tracePt t="38066" x="2293938" y="3492500"/>
          <p14:tracePt t="38098" x="2311400" y="3502025"/>
          <p14:tracePt t="38114" x="2311400" y="3543300"/>
          <p14:tracePt t="38122" x="2387600" y="3662363"/>
          <p14:tracePt t="38130" x="2430463" y="3832225"/>
          <p14:tracePt t="38138" x="2430463" y="4037013"/>
          <p14:tracePt t="38146" x="2430463" y="4062413"/>
          <p14:tracePt t="38154" x="2430463" y="4105275"/>
          <p14:tracePt t="38162" x="2430463" y="4121150"/>
          <p14:tracePt t="38387" x="2438400" y="4130675"/>
          <p14:tracePt t="38403" x="2463800" y="4130675"/>
          <p14:tracePt t="38411" x="2514600" y="4105275"/>
          <p14:tracePt t="38418" x="2540000" y="4079875"/>
          <p14:tracePt t="38426" x="2540000" y="4052888"/>
          <p14:tracePt t="38435" x="2540000" y="4037013"/>
          <p14:tracePt t="38555" x="2540000" y="4027488"/>
          <p14:tracePt t="38571" x="2557463" y="4027488"/>
          <p14:tracePt t="38580" x="2565400" y="4044950"/>
          <p14:tracePt t="38586" x="2582863" y="4052888"/>
          <p14:tracePt t="38594" x="2590800" y="4062413"/>
          <p14:tracePt t="38602" x="2600325" y="4079875"/>
          <p14:tracePt t="38610" x="2616200" y="4087813"/>
          <p14:tracePt t="38618" x="2625725" y="4105275"/>
          <p14:tracePt t="38626" x="2641600" y="4113213"/>
          <p14:tracePt t="40363" x="2641600" y="4121150"/>
          <p14:tracePt t="40371" x="2641600" y="4156075"/>
          <p14:tracePt t="40380" x="2641600" y="4164013"/>
          <p14:tracePt t="40387" x="2641600" y="4189413"/>
          <p14:tracePt t="40394" x="2641600" y="4232275"/>
          <p14:tracePt t="40402" x="2641600" y="4249738"/>
          <p14:tracePt t="40410" x="2668588" y="4291013"/>
          <p14:tracePt t="40426" x="2668588" y="4316413"/>
          <p14:tracePt t="40434" x="2668588" y="4325938"/>
          <p14:tracePt t="40442" x="2668588" y="4351338"/>
          <p14:tracePt t="40450" x="2668588" y="4368800"/>
          <p14:tracePt t="50914" x="2668588" y="4376738"/>
          <p14:tracePt t="50922" x="2651125" y="4376738"/>
          <p14:tracePt t="50962" x="2641600" y="4359275"/>
          <p14:tracePt t="51243" x="2641600" y="4351338"/>
          <p14:tracePt t="58778" x="2641600" y="4325938"/>
          <p14:tracePt t="58787" x="2641600" y="4300538"/>
          <p14:tracePt t="58795" x="2641600" y="4283075"/>
          <p14:tracePt t="58802" x="2641600" y="4257675"/>
          <p14:tracePt t="58811" x="2641600" y="4249738"/>
          <p14:tracePt t="58842" x="2641600" y="4232275"/>
          <p14:tracePt t="58858" x="2659063" y="4232275"/>
          <p14:tracePt t="58866" x="2668588" y="4232275"/>
          <p14:tracePt t="58874" x="2676525" y="4224338"/>
          <p14:tracePt t="58893" x="2693988" y="4224338"/>
          <p14:tracePt t="58914" x="2701925" y="4214813"/>
          <p14:tracePt t="59059" x="2668588" y="4214813"/>
          <p14:tracePt t="59067" x="2659063" y="4214813"/>
          <p14:tracePt t="59083" x="2651125" y="4214813"/>
          <p14:tracePt t="59098" x="2633663" y="4214813"/>
          <p14:tracePt t="59122" x="2633663" y="4197350"/>
          <p14:tracePt t="59243" x="2625725" y="4189413"/>
          <p14:tracePt t="59275" x="2600325" y="4171950"/>
          <p14:tracePt t="59379" x="2582863" y="4181475"/>
          <p14:tracePt t="59419" x="2574925" y="4189413"/>
          <p14:tracePt t="59434" x="2574925" y="4206875"/>
          <p14:tracePt t="59443" x="2540000" y="4249738"/>
          <p14:tracePt t="59450" x="2540000" y="4275138"/>
          <p14:tracePt t="59458" x="2540000" y="4316413"/>
          <p14:tracePt t="59466" x="2540000" y="4341813"/>
          <p14:tracePt t="59474" x="2540000" y="4394200"/>
          <p14:tracePt t="59482" x="2540000" y="4419600"/>
          <p14:tracePt t="59490" x="2540000" y="4460875"/>
          <p14:tracePt t="59498" x="2540000" y="4478338"/>
          <p14:tracePt t="59506" x="2549525" y="4529138"/>
          <p14:tracePt t="59514" x="2565400" y="4564063"/>
          <p14:tracePt t="59522" x="2582863" y="4589463"/>
          <p14:tracePt t="59530" x="2590800" y="4640263"/>
          <p14:tracePt t="59538" x="2608263" y="4648200"/>
          <p14:tracePt t="59570" x="2608263" y="4657725"/>
          <p14:tracePt t="60474" x="2600325" y="4657725"/>
          <p14:tracePt t="60482" x="2590800" y="4657725"/>
          <p14:tracePt t="60490" x="2549525" y="4657725"/>
          <p14:tracePt t="60498" x="2540000" y="4657725"/>
          <p14:tracePt t="60963" x="2524125" y="4657725"/>
          <p14:tracePt t="60971" x="2497138" y="4657725"/>
          <p14:tracePt t="60978" x="2489200" y="4640263"/>
          <p14:tracePt t="60986" x="2489200" y="4614863"/>
          <p14:tracePt t="60994" x="2471738" y="4605338"/>
          <p14:tracePt t="61002" x="2463800" y="4546600"/>
          <p14:tracePt t="61010" x="2463800" y="4521200"/>
          <p14:tracePt t="61018" x="2463800" y="4495800"/>
          <p14:tracePt t="61027" x="2446338" y="4478338"/>
          <p14:tracePt t="61034" x="2438400" y="4452938"/>
          <p14:tracePt t="61042" x="2420938" y="4427538"/>
          <p14:tracePt t="61050" x="2420938" y="4419600"/>
          <p14:tracePt t="61058" x="2405063" y="4384675"/>
          <p14:tracePt t="61066" x="2405063" y="4359275"/>
          <p14:tracePt t="61074" x="2405063" y="4351338"/>
          <p14:tracePt t="61082" x="2405063" y="4333875"/>
          <p14:tracePt t="61098" x="2405063" y="4325938"/>
          <p14:tracePt t="61587" x="2395538" y="4308475"/>
          <p14:tracePt t="62259" x="2413000" y="4308475"/>
          <p14:tracePt t="62267" x="2420938" y="4308475"/>
          <p14:tracePt t="62275" x="2438400" y="4308475"/>
          <p14:tracePt t="62290" x="2463800" y="4308475"/>
          <p14:tracePt t="62306" x="2471738" y="4308475"/>
          <p14:tracePt t="62314" x="2489200" y="4308475"/>
          <p14:tracePt t="62322" x="2532063" y="4308475"/>
          <p14:tracePt t="62330" x="2540000" y="4308475"/>
          <p14:tracePt t="62338" x="2549525" y="4308475"/>
          <p14:tracePt t="62346" x="2590800" y="4308475"/>
          <p14:tracePt t="62354" x="2608263" y="4308475"/>
          <p14:tracePt t="62362" x="2633663" y="4316413"/>
          <p14:tracePt t="62370" x="2659063" y="4316413"/>
          <p14:tracePt t="62377" x="2668588" y="4316413"/>
          <p14:tracePt t="62386" x="2684463" y="4316413"/>
          <p14:tracePt t="62393" x="2693988" y="4316413"/>
          <p14:tracePt t="62409" x="2719388" y="4316413"/>
          <p14:tracePt t="62450" x="2735263" y="4316413"/>
          <p14:tracePt t="62458" x="2778125" y="4341813"/>
          <p14:tracePt t="62474" x="2786063" y="4341813"/>
          <p14:tracePt t="62482" x="2795588" y="4341813"/>
          <p14:tracePt t="62490" x="2811463" y="4341813"/>
          <p14:tracePt t="62498" x="2820988" y="4341813"/>
          <p14:tracePt t="62506" x="2846388" y="4359275"/>
          <p14:tracePt t="63059" x="2940050" y="4376738"/>
          <p14:tracePt t="63066" x="2965450" y="4394200"/>
          <p14:tracePt t="63075" x="3049588" y="4410075"/>
          <p14:tracePt t="63083" x="3067050" y="4419600"/>
          <p14:tracePt t="63090" x="3109913" y="4419600"/>
          <p14:tracePt t="63098" x="3135313" y="4419600"/>
          <p14:tracePt t="63106" x="3178175" y="4419600"/>
          <p14:tracePt t="63114" x="3203575" y="4419600"/>
          <p14:tracePt t="63122" x="3254375" y="4419600"/>
          <p14:tracePt t="63130" x="3279775" y="4419600"/>
          <p14:tracePt t="63138" x="3305175" y="4419600"/>
          <p14:tracePt t="63146" x="3313113" y="4419600"/>
          <p14:tracePt t="63459" x="3297238" y="4419600"/>
          <p14:tracePt t="63467" x="3254375" y="4419600"/>
          <p14:tracePt t="63476" x="3194050" y="4419600"/>
          <p14:tracePt t="63483" x="3100388" y="4402138"/>
          <p14:tracePt t="63490" x="3016250" y="4402138"/>
          <p14:tracePt t="63498" x="2973388" y="4402138"/>
          <p14:tracePt t="63506" x="2889250" y="4402138"/>
          <p14:tracePt t="63514" x="2795588" y="4376738"/>
          <p14:tracePt t="63522" x="2770188" y="4376738"/>
          <p14:tracePt t="63530" x="2735263" y="4376738"/>
          <p14:tracePt t="63538" x="2727325" y="4376738"/>
          <p14:tracePt t="63546" x="2701925" y="4376738"/>
          <p14:tracePt t="63554" x="2676525" y="4368800"/>
          <p14:tracePt t="63562" x="2659063" y="4351338"/>
          <p14:tracePt t="64971" x="2659063" y="4359275"/>
          <p14:tracePt t="64978" x="2676525" y="4402138"/>
          <p14:tracePt t="64987" x="2709863" y="4445000"/>
          <p14:tracePt t="64995" x="2727325" y="4495800"/>
          <p14:tracePt t="65018" x="2719388" y="4521200"/>
          <p14:tracePt t="65026" x="2659063" y="4538663"/>
          <p14:tracePt t="65235" x="2641600" y="4589463"/>
          <p14:tracePt t="65245" x="2641600" y="4597400"/>
          <p14:tracePt t="65258" x="2676525" y="4614863"/>
          <p14:tracePt t="65266" x="2701925" y="4605338"/>
          <p14:tracePt t="65274" x="2727325" y="4605338"/>
          <p14:tracePt t="65282" x="2744788" y="4605338"/>
          <p14:tracePt t="65290" x="2752725" y="4589463"/>
          <p14:tracePt t="65338" x="2770188" y="4597400"/>
          <p14:tracePt t="66435" x="2770188" y="4622800"/>
          <p14:tracePt t="66547" x="2770188" y="4648200"/>
          <p14:tracePt t="66755" x="2770188" y="4657725"/>
          <p14:tracePt t="66947" x="2770188" y="4691063"/>
          <p14:tracePt t="66963" x="2770188" y="4699000"/>
          <p14:tracePt t="67026" x="2770188" y="4708525"/>
          <p14:tracePt t="67043" x="2770188" y="4724400"/>
          <p14:tracePt t="67131" x="2778125" y="4767263"/>
          <p14:tracePt t="67138" x="2795588" y="4767263"/>
          <p14:tracePt t="67147" x="2803525" y="4767263"/>
          <p14:tracePt t="67154" x="2811463" y="4767263"/>
          <p14:tracePt t="67162" x="2846388" y="4775200"/>
          <p14:tracePt t="67210" x="2871788" y="4775200"/>
          <p14:tracePt t="67218" x="2879725" y="4759325"/>
          <p14:tracePt t="67226" x="2897188" y="4749800"/>
          <p14:tracePt t="67234" x="2922588" y="4733925"/>
          <p14:tracePt t="67243" x="2955925" y="4708525"/>
          <p14:tracePt t="67250" x="2965450" y="4673600"/>
          <p14:tracePt t="67259" x="2982913" y="4630738"/>
          <p14:tracePt t="67266" x="3016250" y="4564063"/>
          <p14:tracePt t="67275" x="3049588" y="4513263"/>
          <p14:tracePt t="67282" x="3084513" y="4445000"/>
          <p14:tracePt t="67290" x="3117850" y="4376738"/>
          <p14:tracePt t="67298" x="3152775" y="4308475"/>
          <p14:tracePt t="67306" x="3211513" y="4232275"/>
          <p14:tracePt t="67314" x="3219450" y="4181475"/>
          <p14:tracePt t="67322" x="3236913" y="4138613"/>
          <p14:tracePt t="67331" x="3270250" y="4070350"/>
          <p14:tracePt t="67338" x="3287713" y="4019550"/>
          <p14:tracePt t="67347" x="3287713" y="3960813"/>
          <p14:tracePt t="67354" x="3305175" y="3875088"/>
          <p14:tracePt t="67363" x="3305175" y="3781425"/>
          <p14:tracePt t="67370" x="3322638" y="3722688"/>
          <p14:tracePt t="67378" x="3322638" y="3671888"/>
          <p14:tracePt t="67386" x="3355975" y="3603625"/>
          <p14:tracePt t="67394" x="3355975" y="3517900"/>
          <p14:tracePt t="67402" x="3355975" y="3475038"/>
          <p14:tracePt t="67410" x="3355975" y="3424238"/>
          <p14:tracePt t="67418" x="3373438" y="3382963"/>
          <p14:tracePt t="67427" x="3373438" y="3365500"/>
          <p14:tracePt t="67434" x="3373438" y="3355975"/>
          <p14:tracePt t="67443" x="3373438" y="3330575"/>
          <p14:tracePt t="67539" x="3373438" y="3322638"/>
          <p14:tracePt t="67547" x="3363913" y="3305175"/>
          <p14:tracePt t="67556" x="3355975" y="3297238"/>
          <p14:tracePt t="67571" x="3348038" y="3279775"/>
          <p14:tracePt t="67579" x="3330575" y="3279775"/>
          <p14:tracePt t="67587" x="3305175" y="3279775"/>
          <p14:tracePt t="67595" x="3279775" y="3279775"/>
          <p14:tracePt t="67603" x="3236913" y="3279775"/>
          <p14:tracePt t="67612" x="3203575" y="3254375"/>
          <p14:tracePt t="67619" x="3178175" y="3254375"/>
          <p14:tracePt t="67629" x="3152775" y="3254375"/>
          <p14:tracePt t="67635" x="3135313" y="3254375"/>
          <p14:tracePt t="67645" x="3092450" y="3254375"/>
          <p14:tracePt t="67651" x="3049588" y="3254375"/>
          <p14:tracePt t="67659" x="2990850" y="3254375"/>
          <p14:tracePt t="67667" x="2897188" y="3279775"/>
          <p14:tracePt t="67674" x="2778125" y="3297238"/>
          <p14:tracePt t="67683" x="2659063" y="3340100"/>
          <p14:tracePt t="67691" x="2565400" y="3355975"/>
          <p14:tracePt t="67699" x="2514600" y="3373438"/>
          <p14:tracePt t="67706" x="2471738" y="3390900"/>
          <p14:tracePt t="67715" x="2455863" y="3390900"/>
          <p14:tracePt t="67811" x="2446338" y="3390900"/>
          <p14:tracePt t="67843" x="2430463" y="3398838"/>
          <p14:tracePt t="67868" x="2430463" y="3416300"/>
          <p14:tracePt t="67884" x="2430463" y="3424238"/>
          <p14:tracePt t="67891" x="2430463" y="3441700"/>
          <p14:tracePt t="67898" x="2430463" y="3467100"/>
          <p14:tracePt t="67906" x="2430463" y="3475038"/>
          <p14:tracePt t="67938" x="2430463" y="3484563"/>
          <p14:tracePt t="67995" x="2430463" y="3502025"/>
          <p14:tracePt t="68012" x="2438400" y="3527425"/>
          <p14:tracePt t="68028" x="2471738" y="3560763"/>
          <p14:tracePt t="68050" x="2481263" y="3568700"/>
          <p14:tracePt t="68091" x="2489200" y="3578225"/>
          <p14:tracePt t="68122" x="2532063" y="3578225"/>
          <p14:tracePt t="68131" x="2565400" y="3611563"/>
          <p14:tracePt t="68147" x="2590800" y="3629025"/>
          <p14:tracePt t="68154" x="2616200" y="3629025"/>
          <p14:tracePt t="68163" x="2633663" y="3636963"/>
          <p14:tracePt t="68170" x="2659063" y="3636963"/>
          <p14:tracePt t="68178" x="2684463" y="3654425"/>
          <p14:tracePt t="68194" x="2701925" y="3654425"/>
          <p14:tracePt t="68203" x="2727325" y="3654425"/>
          <p14:tracePt t="68210" x="2752725" y="3679825"/>
          <p14:tracePt t="68274" x="2778125" y="3679825"/>
          <p14:tracePt t="68282" x="2795588" y="3679825"/>
          <p14:tracePt t="68290" x="2803525" y="3679825"/>
          <p14:tracePt t="68298" x="2820988" y="3679825"/>
          <p14:tracePt t="68330" x="2863850" y="3679825"/>
          <p14:tracePt t="68338" x="2889250" y="3679825"/>
          <p14:tracePt t="68347" x="2897188" y="3679825"/>
          <p14:tracePt t="68354" x="2940050" y="3679825"/>
          <p14:tracePt t="68362" x="2965450" y="3679825"/>
          <p14:tracePt t="68378" x="2998788" y="3697288"/>
          <p14:tracePt t="68386" x="3008313" y="3697288"/>
          <p14:tracePt t="68394" x="3016250" y="3697288"/>
          <p14:tracePt t="68402" x="3049588" y="3713163"/>
          <p14:tracePt t="68410" x="3074988" y="3713163"/>
          <p14:tracePt t="68418" x="3100388" y="3713163"/>
          <p14:tracePt t="68427" x="3143250" y="3713163"/>
          <p14:tracePt t="68434" x="3160713" y="3713163"/>
          <p14:tracePt t="68443" x="3203575" y="3713163"/>
          <p14:tracePt t="68450" x="3211513" y="3722688"/>
          <p14:tracePt t="68460" x="3236913" y="3722688"/>
          <p14:tracePt t="68474" x="3262313" y="3722688"/>
          <p14:tracePt t="68490" x="3287713" y="3722688"/>
          <p14:tracePt t="68498" x="3305175" y="3722688"/>
          <p14:tracePt t="68506" x="3348038" y="3722688"/>
          <p14:tracePt t="68514" x="3373438" y="3722688"/>
          <p14:tracePt t="68522" x="3414713" y="3722688"/>
          <p14:tracePt t="68531" x="3432175" y="3722688"/>
          <p14:tracePt t="68538" x="3467100" y="3722688"/>
          <p14:tracePt t="68547" x="3482975" y="3722688"/>
          <p14:tracePt t="68554" x="3492500" y="3722688"/>
          <p14:tracePt t="68570" x="3508375" y="3722688"/>
          <p14:tracePt t="68578" x="3533775" y="3722688"/>
          <p14:tracePt t="68586" x="3543300" y="3722688"/>
          <p14:tracePt t="68594" x="3551238" y="3722688"/>
          <p14:tracePt t="68610" x="3568700" y="3722688"/>
          <p14:tracePt t="68627" x="3594100" y="3722688"/>
          <p14:tracePt t="68634" x="3602038" y="3722688"/>
          <p14:tracePt t="68643" x="3619500" y="3722688"/>
          <p14:tracePt t="68650" x="3670300" y="3722688"/>
          <p14:tracePt t="68660" x="3703638" y="3722688"/>
          <p14:tracePt t="68666" x="3763963" y="3722688"/>
          <p14:tracePt t="68675" x="3806825" y="3722688"/>
          <p14:tracePt t="68682" x="3840163" y="3722688"/>
          <p14:tracePt t="68690" x="3848100" y="3722688"/>
          <p14:tracePt t="68698" x="3873500" y="3722688"/>
          <p14:tracePt t="68706" x="3883025" y="3722688"/>
          <p14:tracePt t="68714" x="3900488" y="3722688"/>
          <p14:tracePt t="68722" x="3908425" y="3722688"/>
          <p14:tracePt t="68731" x="3933825" y="3722688"/>
          <p14:tracePt t="68738" x="3951288" y="3722688"/>
          <p14:tracePt t="68747" x="3959225" y="3722688"/>
          <p14:tracePt t="68754" x="4002088" y="3722688"/>
          <p14:tracePt t="68762" x="4044950" y="3722688"/>
          <p14:tracePt t="68770" x="4095750" y="3722688"/>
          <p14:tracePt t="68778" x="4137025" y="3722688"/>
          <p14:tracePt t="68786" x="4197350" y="3722688"/>
          <p14:tracePt t="68794" x="4265613" y="3722688"/>
          <p14:tracePt t="68802" x="4324350" y="3722688"/>
          <p14:tracePt t="68810" x="4410075" y="3722688"/>
          <p14:tracePt t="68818" x="4476750" y="3722688"/>
          <p14:tracePt t="68827" x="4503738" y="3722688"/>
          <p14:tracePt t="68834" x="4511675" y="3722688"/>
          <p14:tracePt t="68843" x="4545013" y="3722688"/>
          <p14:tracePt t="69019" x="4554538" y="3722688"/>
          <p14:tracePt t="69028" x="4613275" y="3722688"/>
          <p14:tracePt t="69035" x="4621213" y="3722688"/>
          <p14:tracePt t="69044" x="4646613" y="3722688"/>
          <p14:tracePt t="69051" x="4689475" y="3713163"/>
          <p14:tracePt t="69059" x="4706938" y="3705225"/>
          <p14:tracePt t="69066" x="4732338" y="3679825"/>
          <p14:tracePt t="69082" x="4765675" y="3646488"/>
          <p14:tracePt t="69090" x="4791075" y="3619500"/>
          <p14:tracePt t="69098" x="4808538" y="3603625"/>
          <p14:tracePt t="69106" x="4833938" y="3578225"/>
          <p14:tracePt t="69114" x="4833938" y="3552825"/>
          <p14:tracePt t="69122" x="4843463" y="3535363"/>
          <p14:tracePt t="69130" x="4859338" y="3492500"/>
          <p14:tracePt t="69138" x="4859338" y="3484563"/>
          <p14:tracePt t="69146" x="4859338" y="3475038"/>
          <p14:tracePt t="69162" x="4859338" y="3459163"/>
          <p14:tracePt t="69170" x="4859338" y="3433763"/>
          <p14:tracePt t="69210" x="4859338" y="3424238"/>
          <p14:tracePt t="69218" x="4843463" y="3390900"/>
          <p14:tracePt t="69259" x="4791075" y="3365500"/>
          <p14:tracePt t="69266" x="4765675" y="3348038"/>
          <p14:tracePt t="69275" x="4699000" y="3314700"/>
          <p14:tracePt t="69282" x="4646613" y="3297238"/>
          <p14:tracePt t="69291" x="4579938" y="3263900"/>
          <p14:tracePt t="69299" x="4486275" y="3246438"/>
          <p14:tracePt t="69306" x="4392613" y="3228975"/>
          <p14:tracePt t="69315" x="4306888" y="3228975"/>
          <p14:tracePt t="69322" x="4240213" y="3211513"/>
          <p14:tracePt t="69331" x="4179888" y="3211513"/>
          <p14:tracePt t="69338" x="4137025" y="3211513"/>
          <p14:tracePt t="69347" x="4086225" y="3211513"/>
          <p14:tracePt t="69354" x="4027488" y="3211513"/>
          <p14:tracePt t="69362" x="3941763" y="3211513"/>
          <p14:tracePt t="69370" x="3900488" y="3211513"/>
          <p14:tracePt t="69378" x="3814763" y="3211513"/>
          <p14:tracePt t="69386" x="3746500" y="3211513"/>
          <p14:tracePt t="69394" x="3662363" y="3211513"/>
          <p14:tracePt t="69402" x="3602038" y="3211513"/>
          <p14:tracePt t="69410" x="3467100" y="3211513"/>
          <p14:tracePt t="69418" x="3381375" y="3211513"/>
          <p14:tracePt t="69426" x="3236913" y="3211513"/>
          <p14:tracePt t="69434" x="3092450" y="3211513"/>
          <p14:tracePt t="69443" x="3008313" y="3211513"/>
          <p14:tracePt t="69450" x="2889250" y="3211513"/>
          <p14:tracePt t="69460" x="2752725" y="3211513"/>
          <p14:tracePt t="69466" x="2659063" y="3211513"/>
          <p14:tracePt t="69474" x="2549525" y="3211513"/>
          <p14:tracePt t="69482" x="2455863" y="3211513"/>
          <p14:tracePt t="69490" x="2430463" y="3211513"/>
          <p14:tracePt t="69498" x="2370138" y="3211513"/>
          <p14:tracePt t="69506" x="2352675" y="3211513"/>
          <p14:tracePt t="69514" x="2327275" y="3211513"/>
          <p14:tracePt t="69522" x="2319338" y="3211513"/>
          <p14:tracePt t="69587" x="2311400" y="3211513"/>
          <p14:tracePt t="69595" x="2293938" y="3211513"/>
          <p14:tracePt t="69612" x="2268538" y="3211513"/>
          <p14:tracePt t="69620" x="2260600" y="3211513"/>
          <p14:tracePt t="69629" x="2243138" y="3228975"/>
          <p14:tracePt t="69644" x="2235200" y="3254375"/>
          <p14:tracePt t="69650" x="2235200" y="3263900"/>
          <p14:tracePt t="69660" x="2217738" y="3289300"/>
          <p14:tracePt t="69667" x="2217738" y="3305175"/>
          <p14:tracePt t="69675" x="2192338" y="3348038"/>
          <p14:tracePt t="69682" x="2192338" y="3355975"/>
          <p14:tracePt t="69691" x="2192338" y="3373438"/>
          <p14:tracePt t="69699" x="2192338" y="3382963"/>
          <p14:tracePt t="69706" x="2192338" y="3398838"/>
          <p14:tracePt t="69715" x="2192338" y="3424238"/>
          <p14:tracePt t="69730" x="2192338" y="3449638"/>
          <p14:tracePt t="69738" x="2208213" y="3459163"/>
          <p14:tracePt t="69762" x="2225675" y="3502025"/>
          <p14:tracePt t="69770" x="2235200" y="3517900"/>
          <p14:tracePt t="69778" x="2243138" y="3527425"/>
          <p14:tracePt t="69786" x="2260600" y="3543300"/>
          <p14:tracePt t="69794" x="2268538" y="3552825"/>
          <p14:tracePt t="69810" x="2286000" y="3560763"/>
          <p14:tracePt t="69826" x="2311400" y="3594100"/>
          <p14:tracePt t="69834" x="2319338" y="3603625"/>
          <p14:tracePt t="69843" x="2336800" y="3611563"/>
          <p14:tracePt t="69850" x="2344738" y="3629025"/>
          <p14:tracePt t="69874" x="2370138" y="3654425"/>
          <p14:tracePt t="69940" x="2387600" y="3654425"/>
          <p14:tracePt t="69949" x="2413000" y="3671888"/>
          <p14:tracePt t="69957" x="2438400" y="3671888"/>
          <p14:tracePt t="69963" x="2455863" y="3671888"/>
          <p14:tracePt t="69972" x="2489200" y="3671888"/>
          <p14:tracePt t="69981" x="2524125" y="3697288"/>
          <p14:tracePt t="69997" x="2549525" y="3697288"/>
          <p14:tracePt t="70004" x="2557463" y="3697288"/>
          <p14:tracePt t="70011" x="2574925" y="3697288"/>
          <p14:tracePt t="70019" x="2582863" y="3697288"/>
          <p14:tracePt t="70027" x="2600325" y="3697288"/>
          <p14:tracePt t="70034" x="2625725" y="3697288"/>
          <p14:tracePt t="70050" x="2633663" y="3697288"/>
          <p14:tracePt t="70061" x="2651125" y="3697288"/>
          <p14:tracePt t="70066" x="2676525" y="3713163"/>
          <p14:tracePt t="70075" x="2684463" y="3713163"/>
          <p14:tracePt t="70083" x="2709863" y="3722688"/>
          <p14:tracePt t="70091" x="2744788" y="3756025"/>
          <p14:tracePt t="70099" x="2811463" y="3824288"/>
          <p14:tracePt t="70107" x="2846388" y="3857625"/>
          <p14:tracePt t="70115" x="2854325" y="3867150"/>
          <p14:tracePt t="70122" x="2871788" y="3925888"/>
          <p14:tracePt t="70132" x="2871788" y="3935413"/>
          <p14:tracePt t="70138" x="2871788" y="3976688"/>
          <p14:tracePt t="70148" x="2871788" y="4002088"/>
          <p14:tracePt t="70340" x="2871788" y="4019550"/>
          <p14:tracePt t="70347" x="2854325" y="4062413"/>
          <p14:tracePt t="70355" x="2786063" y="4062413"/>
          <p14:tracePt t="70387" x="2811463" y="4052888"/>
          <p14:tracePt t="70396" x="2854325" y="4052888"/>
          <p14:tracePt t="70428" x="2871788" y="4052888"/>
          <p14:tracePt t="70660" x="2871788" y="4070350"/>
          <p14:tracePt t="70667" x="2879725" y="4079875"/>
          <p14:tracePt t="70978" x="2879725" y="4105275"/>
          <p14:tracePt t="70986" x="2889250" y="4121150"/>
          <p14:tracePt t="71075" x="2889250" y="4130675"/>
          <p14:tracePt t="71091" x="2905125" y="4146550"/>
          <p14:tracePt t="71266" x="2914650" y="4138613"/>
          <p14:tracePt t="71275" x="2914650" y="4113213"/>
          <p14:tracePt t="71282" x="2897188" y="4044950"/>
          <p14:tracePt t="71291" x="2897188" y="4037013"/>
          <p14:tracePt t="71298" x="2879725" y="3976688"/>
          <p14:tracePt t="71306" x="2879725" y="3968750"/>
          <p14:tracePt t="71314" x="2854325" y="3943350"/>
          <p14:tracePt t="71322" x="2838450" y="3892550"/>
          <p14:tracePt t="71338" x="2838450" y="3867150"/>
          <p14:tracePt t="71346" x="2820988" y="3816350"/>
          <p14:tracePt t="71354" x="2803525" y="3773488"/>
          <p14:tracePt t="71362" x="2778125" y="3738563"/>
          <p14:tracePt t="71370" x="2760663" y="3679825"/>
          <p14:tracePt t="71378" x="2727325" y="3603625"/>
          <p14:tracePt t="71386" x="2676525" y="3560763"/>
          <p14:tracePt t="71394" x="2659063" y="3509963"/>
          <p14:tracePt t="71402" x="2651125" y="3484563"/>
          <p14:tracePt t="71410" x="2616200" y="3433763"/>
          <p14:tracePt t="71418" x="2600325" y="3424238"/>
          <p14:tracePt t="71490" x="2590800" y="3408363"/>
          <p14:tracePt t="71714" x="2565400" y="3408363"/>
          <p14:tracePt t="71729" x="2532063" y="3433763"/>
          <p14:tracePt t="71746" x="2524125" y="3441700"/>
          <p14:tracePt t="71762" x="2524125" y="3459163"/>
          <p14:tracePt t="71770" x="2524125" y="3484563"/>
          <p14:tracePt t="71778" x="2524125" y="3492500"/>
          <p14:tracePt t="71786" x="2524125" y="3509963"/>
          <p14:tracePt t="71794" x="2524125" y="3517900"/>
          <p14:tracePt t="71802" x="2524125" y="3543300"/>
          <p14:tracePt t="71810" x="2524125" y="3552825"/>
          <p14:tracePt t="71834" x="2524125" y="3568700"/>
          <p14:tracePt t="71842" x="2540000" y="3594100"/>
          <p14:tracePt t="71866" x="2557463" y="3594100"/>
          <p14:tracePt t="71874" x="2565400" y="3603625"/>
          <p14:tracePt t="71882" x="2574925" y="3619500"/>
          <p14:tracePt t="71909" x="2590800" y="3619500"/>
          <p14:tracePt t="71913" x="2600325" y="3619500"/>
          <p14:tracePt t="71922" x="2616200" y="3619500"/>
          <p14:tracePt t="71946" x="2625725" y="3619500"/>
          <p14:tracePt t="71962" x="2651125" y="3619500"/>
          <p14:tracePt t="71970" x="2684463" y="3636963"/>
          <p14:tracePt t="71978" x="2693988" y="3636963"/>
          <p14:tracePt t="71986" x="2752725" y="3636963"/>
          <p14:tracePt t="71994" x="2811463" y="3636963"/>
          <p14:tracePt t="72002" x="2838450" y="3636963"/>
          <p14:tracePt t="72009" x="2905125" y="3636963"/>
          <p14:tracePt t="72018" x="2965450" y="3636963"/>
          <p14:tracePt t="72025" x="2990850" y="3636963"/>
          <p14:tracePt t="72034" x="3059113" y="3636963"/>
          <p14:tracePt t="72042" x="3100388" y="3636963"/>
          <p14:tracePt t="72050" x="3127375" y="3636963"/>
          <p14:tracePt t="72059" x="3178175" y="3636963"/>
          <p14:tracePt t="72066" x="3203575" y="3636963"/>
          <p14:tracePt t="72074" x="3244850" y="3636963"/>
          <p14:tracePt t="72082" x="3297238" y="3646488"/>
          <p14:tracePt t="72090" x="3338513" y="3646488"/>
          <p14:tracePt t="72097" x="3406775" y="3646488"/>
          <p14:tracePt t="72106" x="3449638" y="3662363"/>
          <p14:tracePt t="72114" x="3517900" y="3662363"/>
          <p14:tracePt t="72122" x="3576638" y="3662363"/>
          <p14:tracePt t="72130" x="3602038" y="3662363"/>
          <p14:tracePt t="72138" x="3652838" y="3679825"/>
          <p14:tracePt t="72146" x="3662363" y="3697288"/>
          <p14:tracePt t="72154" x="3678238" y="3697288"/>
          <p14:tracePt t="72299" x="3703638" y="3697288"/>
          <p14:tracePt t="72315" x="3729038" y="3697288"/>
          <p14:tracePt t="72322" x="3771900" y="3697288"/>
          <p14:tracePt t="72330" x="3797300" y="3697288"/>
          <p14:tracePt t="72338" x="3814763" y="3697288"/>
          <p14:tracePt t="72346" x="3857625" y="3697288"/>
          <p14:tracePt t="72354" x="3865563" y="3697288"/>
          <p14:tracePt t="72362" x="3908425" y="3697288"/>
          <p14:tracePt t="72370" x="3933825" y="3697288"/>
          <p14:tracePt t="72379" x="3976688" y="3697288"/>
          <p14:tracePt t="72386" x="3992563" y="3697288"/>
          <p14:tracePt t="72394" x="4017963" y="3697288"/>
          <p14:tracePt t="72402" x="4044950" y="3697288"/>
          <p14:tracePt t="72410" x="4052888" y="3697288"/>
          <p14:tracePt t="72547" x="4070350" y="3697288"/>
          <p14:tracePt t="72555" x="4111625" y="3705225"/>
          <p14:tracePt t="72563" x="4154488" y="3756025"/>
          <p14:tracePt t="72571" x="4205288" y="3806825"/>
          <p14:tracePt t="72578" x="4248150" y="3900488"/>
          <p14:tracePt t="72586" x="4306888" y="4002088"/>
          <p14:tracePt t="72594" x="4324350" y="4062413"/>
          <p14:tracePt t="72602" x="4400550" y="4164013"/>
          <p14:tracePt t="72610" x="4418013" y="4181475"/>
          <p14:tracePt t="72618" x="4425950" y="4181475"/>
          <p14:tracePt t="72642" x="4443413" y="4181475"/>
          <p14:tracePt t="72843" x="4476750" y="4181475"/>
          <p14:tracePt t="72860" x="4494213" y="4189413"/>
          <p14:tracePt t="72869" x="4503738" y="4206875"/>
          <p14:tracePt t="72906" x="4503738" y="4232275"/>
          <p14:tracePt t="72915" x="4503738" y="4275138"/>
          <p14:tracePt t="72922" x="4503738" y="4316413"/>
          <p14:tracePt t="72930" x="4503738" y="4368800"/>
          <p14:tracePt t="72938" x="4537075" y="4394200"/>
          <p14:tracePt t="73002" x="4537075" y="4419600"/>
          <p14:tracePt t="73010" x="4537075" y="4435475"/>
          <p14:tracePt t="73018" x="4537075" y="4445000"/>
          <p14:tracePt t="73026" x="4529138" y="4486275"/>
          <p14:tracePt t="73034" x="4519613" y="4503738"/>
          <p14:tracePt t="73042" x="4519613" y="4513263"/>
          <p14:tracePt t="73050" x="4503738" y="4521200"/>
          <p14:tracePt t="73066" x="4503738" y="4554538"/>
          <p14:tracePt t="73203" x="4476750" y="4579938"/>
          <p14:tracePt t="73211" x="4460875" y="4589463"/>
          <p14:tracePt t="73226" x="4451350" y="4605338"/>
          <p14:tracePt t="73242" x="4425950" y="4605338"/>
          <p14:tracePt t="73250" x="4410075" y="4614863"/>
          <p14:tracePt t="73259" x="4400550" y="4630738"/>
          <p14:tracePt t="73274" x="4392613" y="4640263"/>
          <p14:tracePt t="73290" x="4375150" y="4657725"/>
          <p14:tracePt t="73298" x="4349750" y="4665663"/>
          <p14:tracePt t="95659" x="4375150" y="4699000"/>
          <p14:tracePt t="95674" x="4384675" y="4708525"/>
          <p14:tracePt t="95698" x="4392613" y="4708525"/>
          <p14:tracePt t="95708" x="4410075" y="4724400"/>
          <p14:tracePt t="95714" x="4418013" y="4733925"/>
          <p14:tracePt t="95730" x="4435475" y="4759325"/>
          <p14:tracePt t="95746" x="4435475" y="4775200"/>
          <p14:tracePt t="95754" x="4443413" y="4784725"/>
          <p14:tracePt t="95770" x="4468813" y="4810125"/>
          <p14:tracePt t="95778" x="4468813" y="4827588"/>
          <p14:tracePt t="95786" x="4486275" y="4852988"/>
          <p14:tracePt t="95794" x="4486275" y="4894263"/>
          <p14:tracePt t="95802" x="4494213" y="4903788"/>
          <p14:tracePt t="95810" x="4511675" y="4962525"/>
          <p14:tracePt t="95818" x="4529138" y="4997450"/>
          <p14:tracePt t="95826" x="4562475" y="5038725"/>
          <p14:tracePt t="95834" x="4570413" y="5073650"/>
          <p14:tracePt t="95842" x="4587875" y="5099050"/>
          <p14:tracePt t="95850" x="4621213" y="5132388"/>
          <p14:tracePt t="95858" x="4630738" y="5175250"/>
          <p14:tracePt t="95865" x="4664075" y="5208588"/>
          <p14:tracePt t="95873" x="4699000" y="5276850"/>
          <p14:tracePt t="95889" x="4724400" y="5327650"/>
          <p14:tracePt t="95898" x="4800600" y="5405438"/>
          <p14:tracePt t="95906" x="4851400" y="5456238"/>
          <p14:tracePt t="95913" x="4894263" y="5481638"/>
          <p14:tracePt t="95923" x="4987925" y="5540375"/>
          <p14:tracePt t="95930" x="5054600" y="5557838"/>
          <p14:tracePt t="95938" x="5114925" y="5557838"/>
          <p14:tracePt t="95946" x="5183188" y="5575300"/>
          <p14:tracePt t="95953" x="5208588" y="5575300"/>
          <p14:tracePt t="95961" x="5276850" y="5575300"/>
          <p14:tracePt t="95970" x="5284788" y="5575300"/>
          <p14:tracePt t="95978" x="5292725" y="5575300"/>
          <p14:tracePt t="96010" x="5335588" y="5565775"/>
          <p14:tracePt t="96018" x="5335588" y="5557838"/>
          <p14:tracePt t="96026" x="5353050" y="5532438"/>
          <p14:tracePt t="96042" x="5353050" y="5514975"/>
          <p14:tracePt t="96050" x="5360988" y="5507038"/>
          <p14:tracePt t="96058" x="5378450" y="5464175"/>
          <p14:tracePt t="96065" x="5386388" y="5446713"/>
          <p14:tracePt t="96073" x="5411788" y="5438775"/>
          <p14:tracePt t="96082" x="5462588" y="5438775"/>
          <p14:tracePt t="96089" x="5530850" y="5405438"/>
          <p14:tracePt t="96098" x="5573713" y="5387975"/>
          <p14:tracePt t="96106" x="5607050" y="5370513"/>
          <p14:tracePt t="96114" x="5632450" y="5370513"/>
          <p14:tracePt t="96123" x="5641975" y="5362575"/>
          <p14:tracePt t="96138" x="5657850" y="5362575"/>
          <p14:tracePt t="96146" x="5683250" y="5337175"/>
          <p14:tracePt t="96153" x="5708650" y="5337175"/>
          <p14:tracePt t="96161" x="5751513" y="5337175"/>
          <p14:tracePt t="96169" x="5819775" y="5337175"/>
          <p14:tracePt t="96177" x="5946775" y="5337175"/>
          <p14:tracePt t="96185" x="6091238" y="5337175"/>
          <p14:tracePt t="96194" x="6296025" y="5311775"/>
          <p14:tracePt t="96201" x="6491288" y="5311775"/>
          <p14:tracePt t="96210" x="6694488" y="5286375"/>
          <p14:tracePt t="96218" x="6864350" y="5268913"/>
          <p14:tracePt t="96226" x="7059613" y="5268913"/>
          <p14:tracePt t="96233" x="7229475" y="5268913"/>
          <p14:tracePt t="96243" x="7348538" y="5268913"/>
          <p14:tracePt t="96250" x="7502525" y="5200650"/>
          <p14:tracePt t="96257" x="7561263" y="5200650"/>
          <p14:tracePt t="96266" x="7629525" y="5183188"/>
          <p14:tracePt t="96274" x="7637463" y="5175250"/>
          <p14:tracePt t="96282" x="7654925" y="5175250"/>
          <p14:tracePt t="96290" x="7680325" y="5175250"/>
          <p14:tracePt t="96387" x="7688263" y="5157788"/>
          <p14:tracePt t="96395" x="7715250" y="5132388"/>
          <p14:tracePt t="96403" x="7748588" y="5124450"/>
          <p14:tracePt t="96411" x="7773988" y="5106988"/>
          <p14:tracePt t="96419" x="7824788" y="5073650"/>
          <p14:tracePt t="96427" x="7850188" y="5056188"/>
          <p14:tracePt t="96434" x="7885113" y="5048250"/>
          <p14:tracePt t="96450" x="7893050" y="5048250"/>
          <p14:tracePt t="96507" x="7910513" y="5030788"/>
          <p14:tracePt t="96515" x="7918450" y="5022850"/>
          <p14:tracePt t="96525" x="7926388" y="5005388"/>
          <p14:tracePt t="96532" x="7969250" y="4997450"/>
          <p14:tracePt t="96539" x="8004175" y="4979988"/>
          <p14:tracePt t="96548" x="8045450" y="4962525"/>
          <p14:tracePt t="96555" x="8096250" y="4937125"/>
          <p14:tracePt t="96562" x="8121650" y="4937125"/>
          <p14:tracePt t="96570" x="8147050" y="4919663"/>
          <p14:tracePt t="96578" x="8181975" y="4903788"/>
          <p14:tracePt t="96586" x="8189913" y="4903788"/>
          <p14:tracePt t="96642" x="8207375" y="4894263"/>
          <p14:tracePt t="96682" x="8189913" y="4878388"/>
          <p14:tracePt t="96691" x="8174038" y="4868863"/>
          <p14:tracePt t="96698" x="8147050" y="4868863"/>
          <p14:tracePt t="96707" x="8121650" y="4868863"/>
          <p14:tracePt t="96715" x="8096250" y="4852988"/>
          <p14:tracePt t="96724" x="8062913" y="4852988"/>
          <p14:tracePt t="96730" x="8054975" y="4852988"/>
          <p14:tracePt t="96738" x="7994650" y="4852988"/>
          <p14:tracePt t="96746" x="7910513" y="4835525"/>
          <p14:tracePt t="96754" x="7850188" y="4835525"/>
          <p14:tracePt t="96762" x="7781925" y="4818063"/>
          <p14:tracePt t="96770" x="7697788" y="4818063"/>
          <p14:tracePt t="96778" x="7578725" y="4818063"/>
          <p14:tracePt t="96786" x="7485063" y="4784725"/>
          <p14:tracePt t="96794" x="7366000" y="4759325"/>
          <p14:tracePt t="96802" x="7213600" y="4741863"/>
          <p14:tracePt t="96809" x="7077075" y="4741863"/>
          <p14:tracePt t="96818" x="6932613" y="4741863"/>
          <p14:tracePt t="96826" x="6848475" y="4741863"/>
          <p14:tracePt t="96834" x="6754813" y="4741863"/>
          <p14:tracePt t="96843" x="6669088" y="4741863"/>
          <p14:tracePt t="96850" x="6600825" y="4741863"/>
          <p14:tracePt t="96858" x="6559550" y="4741863"/>
          <p14:tracePt t="96866" x="6516688" y="4741863"/>
          <p14:tracePt t="96874" x="6448425" y="4741863"/>
          <p14:tracePt t="96890" x="6338888" y="4741863"/>
          <p14:tracePt t="96897" x="6253163" y="4741863"/>
          <p14:tracePt t="96906" x="6194425" y="4741863"/>
          <p14:tracePt t="96914" x="6108700" y="4741863"/>
          <p14:tracePt t="96923" x="6024563" y="4741863"/>
          <p14:tracePt t="96930" x="5930900" y="4741863"/>
          <p14:tracePt t="96938" x="5845175" y="4741863"/>
          <p14:tracePt t="96946" x="5761038" y="4741863"/>
          <p14:tracePt t="96954" x="5667375" y="4741863"/>
          <p14:tracePt t="96962" x="5581650" y="4741863"/>
          <p14:tracePt t="96970" x="5522913" y="4741863"/>
          <p14:tracePt t="96978" x="5487988" y="4741863"/>
          <p14:tracePt t="96986" x="5446713" y="4741863"/>
          <p14:tracePt t="96994" x="5421313" y="4741863"/>
          <p14:tracePt t="97002" x="5378450" y="4741863"/>
          <p14:tracePt t="97011" x="5360988" y="4741863"/>
          <p14:tracePt t="97018" x="5310188" y="4741863"/>
          <p14:tracePt t="97027" x="5276850" y="4741863"/>
          <p14:tracePt t="97034" x="5249863" y="4741863"/>
          <p14:tracePt t="97042" x="5224463" y="4741863"/>
          <p14:tracePt t="97050" x="5199063" y="4741863"/>
          <p14:tracePt t="97058" x="5173663" y="4741863"/>
          <p14:tracePt t="97066" x="5140325" y="4741863"/>
          <p14:tracePt t="97074" x="5080000" y="4741863"/>
          <p14:tracePt t="97082" x="5013325" y="4741863"/>
          <p14:tracePt t="97090" x="4987925" y="4741863"/>
          <p14:tracePt t="97098" x="4902200" y="4741863"/>
          <p14:tracePt t="97107" x="4818063" y="4741863"/>
          <p14:tracePt t="97114" x="4732338" y="4741863"/>
          <p14:tracePt t="97123" x="4638675" y="4741863"/>
          <p14:tracePt t="97130" x="4579938" y="4741863"/>
          <p14:tracePt t="97138" x="4494213" y="4741863"/>
          <p14:tracePt t="97146" x="4451350" y="4741863"/>
          <p14:tracePt t="97154" x="4418013" y="4741863"/>
          <p14:tracePt t="97162" x="4375150" y="4741863"/>
          <p14:tracePt t="97170" x="4349750" y="4741863"/>
          <p14:tracePt t="97178" x="4316413" y="4759325"/>
          <p14:tracePt t="97186" x="4291013" y="4759325"/>
          <p14:tracePt t="97194" x="4265613" y="4759325"/>
          <p14:tracePt t="97202" x="4214813" y="4775200"/>
          <p14:tracePt t="97267" x="4205288" y="4792663"/>
          <p14:tracePt t="97291" x="4205288" y="4818063"/>
          <p14:tracePt t="97308" x="4205288" y="4827588"/>
          <p14:tracePt t="97316" x="4205288" y="4835525"/>
          <p14:tracePt t="97330" x="4205288" y="4852988"/>
          <p14:tracePt t="97338" x="4205288" y="4878388"/>
          <p14:tracePt t="97354" x="4205288" y="4886325"/>
          <p14:tracePt t="97362" x="4205288" y="4903788"/>
          <p14:tracePt t="97370" x="4205288" y="4911725"/>
          <p14:tracePt t="97386" x="4205288" y="4937125"/>
          <p14:tracePt t="97394" x="4205288" y="4954588"/>
          <p14:tracePt t="97410" x="4214813" y="4979988"/>
          <p14:tracePt t="97427" x="4222750" y="5005388"/>
          <p14:tracePt t="97442" x="4240213" y="5022850"/>
          <p14:tracePt t="97499" x="4248150" y="5048250"/>
          <p14:tracePt t="97508" x="4265613" y="5056188"/>
          <p14:tracePt t="97516" x="4273550" y="5064125"/>
          <p14:tracePt t="97524" x="4291013" y="5099050"/>
          <p14:tracePt t="97539" x="4298950" y="5106988"/>
          <p14:tracePt t="97547" x="4306888" y="5116513"/>
          <p14:tracePt t="97563" x="4341813" y="5149850"/>
          <p14:tracePt t="97571" x="4349750" y="5157788"/>
          <p14:tracePt t="97579" x="4367213" y="5175250"/>
          <p14:tracePt t="97595" x="4400550" y="5183188"/>
          <p14:tracePt t="97602" x="4418013" y="5218113"/>
          <p14:tracePt t="97611" x="4486275" y="5251450"/>
          <p14:tracePt t="97627" x="4537075" y="5294313"/>
          <p14:tracePt t="97634" x="4579938" y="5311775"/>
          <p14:tracePt t="97642" x="4595813" y="5311775"/>
          <p14:tracePt t="97650" x="4621213" y="5327650"/>
          <p14:tracePt t="97658" x="4664075" y="5345113"/>
          <p14:tracePt t="97666" x="4714875" y="5370513"/>
          <p14:tracePt t="97682" x="4740275" y="5370513"/>
          <p14:tracePt t="97691" x="4765675" y="5370513"/>
          <p14:tracePt t="97698" x="4800600" y="5370513"/>
          <p14:tracePt t="97707" x="4808538" y="5387975"/>
          <p14:tracePt t="97724" x="4851400" y="5387975"/>
          <p14:tracePt t="97730" x="4876800" y="5395913"/>
          <p14:tracePt t="97738" x="4927600" y="5413375"/>
          <p14:tracePt t="97747" x="4987925" y="5413375"/>
          <p14:tracePt t="97754" x="5038725" y="5413375"/>
          <p14:tracePt t="97762" x="5122863" y="5446713"/>
          <p14:tracePt t="97771" x="5148263" y="5446713"/>
          <p14:tracePt t="97778" x="5216525" y="5446713"/>
          <p14:tracePt t="97786" x="5259388" y="5446713"/>
          <p14:tracePt t="97795" x="5327650" y="5446713"/>
          <p14:tracePt t="97802" x="5353050" y="5446713"/>
          <p14:tracePt t="97811" x="5394325" y="5446713"/>
          <p14:tracePt t="97818" x="5411788" y="5446713"/>
          <p14:tracePt t="97826" x="5462588" y="5446713"/>
          <p14:tracePt t="97834" x="5480050" y="5446713"/>
          <p14:tracePt t="97842" x="5530850" y="5446713"/>
          <p14:tracePt t="97850" x="5556250" y="5446713"/>
          <p14:tracePt t="97858" x="5641975" y="5446713"/>
          <p14:tracePt t="97866" x="5708650" y="5446713"/>
          <p14:tracePt t="97874" x="5751513" y="5446713"/>
          <p14:tracePt t="97892" x="5845175" y="5446713"/>
          <p14:tracePt t="97898" x="5870575" y="5446713"/>
          <p14:tracePt t="97908" x="5938838" y="5446713"/>
          <p14:tracePt t="97914" x="6015038" y="5446713"/>
          <p14:tracePt t="97924" x="6083300" y="5446713"/>
          <p14:tracePt t="97930" x="6142038" y="5446713"/>
          <p14:tracePt t="97939" x="6194425" y="5446713"/>
          <p14:tracePt t="97946" x="6278563" y="5446713"/>
          <p14:tracePt t="97954" x="6321425" y="5446713"/>
          <p14:tracePt t="97962" x="6389688" y="5446713"/>
          <p14:tracePt t="97970" x="6430963" y="5446713"/>
          <p14:tracePt t="97978" x="6516688" y="5446713"/>
          <p14:tracePt t="97986" x="6575425" y="5446713"/>
          <p14:tracePt t="97995" x="6661150" y="5446713"/>
          <p14:tracePt t="98002" x="6754813" y="5446713"/>
          <p14:tracePt t="98011" x="6838950" y="5446713"/>
          <p14:tracePt t="98018" x="6899275" y="5446713"/>
          <p14:tracePt t="98026" x="6967538" y="5446713"/>
          <p14:tracePt t="98034" x="6992938" y="5446713"/>
          <p14:tracePt t="98042" x="7059613" y="5464175"/>
          <p14:tracePt t="98050" x="7085013" y="5464175"/>
          <p14:tracePt t="98058" x="7127875" y="5464175"/>
          <p14:tracePt t="98066" x="7145338" y="5464175"/>
          <p14:tracePt t="98074" x="7153275" y="5464175"/>
          <p14:tracePt t="98091" x="7178675" y="5464175"/>
          <p14:tracePt t="98098" x="7196138" y="5464175"/>
          <p14:tracePt t="98107" x="7229475" y="5464175"/>
          <p14:tracePt t="98114" x="7297738" y="5464175"/>
          <p14:tracePt t="98124" x="7358063" y="5464175"/>
          <p14:tracePt t="98130" x="7442200" y="5464175"/>
          <p14:tracePt t="98139" x="7510463" y="5464175"/>
          <p14:tracePt t="98146" x="7570788" y="5464175"/>
          <p14:tracePt t="98154" x="7621588" y="5464175"/>
          <p14:tracePt t="98163" x="7680325" y="5464175"/>
          <p14:tracePt t="98171" x="7723188" y="5464175"/>
          <p14:tracePt t="98178" x="7773988" y="5464175"/>
          <p14:tracePt t="98186" x="7816850" y="5464175"/>
          <p14:tracePt t="98195" x="7842250" y="5464175"/>
          <p14:tracePt t="98202" x="7893050" y="5446713"/>
          <p14:tracePt t="98211" x="7918450" y="5446713"/>
          <p14:tracePt t="98218" x="7961313" y="5446713"/>
          <p14:tracePt t="98227" x="7994650" y="5430838"/>
          <p14:tracePt t="98234" x="8037513" y="5430838"/>
          <p14:tracePt t="98250" x="8105775" y="5430838"/>
          <p14:tracePt t="98258" x="8131175" y="5413375"/>
          <p14:tracePt t="98266" x="8147050" y="5413375"/>
          <p14:tracePt t="98274" x="8181975" y="5413375"/>
          <p14:tracePt t="98282" x="8215313" y="5413375"/>
          <p14:tracePt t="98291" x="8240713" y="5413375"/>
          <p14:tracePt t="98298" x="8266113" y="5387975"/>
          <p14:tracePt t="98314" x="8283575" y="5387975"/>
          <p14:tracePt t="98324" x="8308975" y="5387975"/>
          <p14:tracePt t="98330" x="8334375" y="5387975"/>
          <p14:tracePt t="98346" x="8343900" y="5370513"/>
          <p14:tracePt t="98362" x="8369300" y="5370513"/>
          <p14:tracePt t="98547" x="8402638" y="5345113"/>
          <p14:tracePt t="98556" x="8435975" y="5311775"/>
          <p14:tracePt t="98564" x="8462963" y="5302250"/>
          <p14:tracePt t="98570" x="8488363" y="5286375"/>
          <p14:tracePt t="98578" x="8504238" y="5268913"/>
          <p14:tracePt t="98586" x="8513763" y="5268913"/>
          <p14:tracePt t="98593" x="8529638" y="5260975"/>
          <p14:tracePt t="98602" x="8539163" y="5251450"/>
          <p14:tracePt t="103019" x="8547100" y="5235575"/>
          <p14:tracePt t="103050" x="8547100" y="5226050"/>
          <p14:tracePt t="107643" x="8547100" y="5208588"/>
          <p14:tracePt t="107651" x="8521700" y="5208588"/>
          <p14:tracePt t="107658" x="8478838" y="5208588"/>
          <p14:tracePt t="107666" x="8445500" y="5208588"/>
          <p14:tracePt t="107674" x="8402638" y="5208588"/>
          <p14:tracePt t="107682" x="8394700" y="5208588"/>
          <p14:tracePt t="107690" x="8351838" y="5243513"/>
          <p14:tracePt t="107698" x="8318500" y="5260975"/>
          <p14:tracePt t="107705" x="8308975" y="5260975"/>
          <p14:tracePt t="107714" x="8250238" y="5276850"/>
          <p14:tracePt t="107722" x="8224838" y="5286375"/>
          <p14:tracePt t="107730" x="8131175" y="5302250"/>
          <p14:tracePt t="107739" x="8105775" y="5319713"/>
          <p14:tracePt t="107746" x="8096250" y="5337175"/>
          <p14:tracePt t="107754" x="8080375" y="5337175"/>
          <p14:tracePt t="107762" x="8070850" y="5345113"/>
          <p14:tracePt t="108027" x="8045450" y="5345113"/>
          <p14:tracePt t="108035" x="8029575" y="5345113"/>
          <p14:tracePt t="108179" x="8029575" y="5311775"/>
          <p14:tracePt t="108186" x="8131175" y="5276850"/>
          <p14:tracePt t="108195" x="8343900" y="5208588"/>
          <p14:tracePt t="108202" x="8462963" y="5183188"/>
          <p14:tracePt t="108210" x="8580438" y="5124450"/>
          <p14:tracePt t="108218" x="8615363" y="5106988"/>
          <p14:tracePt t="108226" x="8640763" y="5099050"/>
          <p14:tracePt t="108234" x="8658225" y="5081588"/>
          <p14:tracePt t="108242" x="8666163" y="5073650"/>
          <p14:tracePt t="108250" x="8674100" y="5056188"/>
          <p14:tracePt t="108258" x="8716963" y="5048250"/>
          <p14:tracePt t="108266" x="8767763" y="5013325"/>
          <p14:tracePt t="108274" x="8904288" y="4937125"/>
          <p14:tracePt t="108282" x="9031288" y="4868863"/>
          <p14:tracePt t="108290" x="9158288" y="4810125"/>
          <p14:tracePt t="108298" x="9277350" y="4749800"/>
          <p14:tracePt t="108306" x="9380538" y="4708525"/>
          <p14:tracePt t="108314" x="9507538" y="4622800"/>
          <p14:tracePt t="108322" x="9634538" y="4538663"/>
          <p14:tracePt t="108330" x="9779000" y="4495800"/>
          <p14:tracePt t="108339" x="9931400" y="4427538"/>
          <p14:tracePt t="108346" x="10110788" y="4410075"/>
          <p14:tracePt t="108354" x="10255250" y="4341813"/>
          <p14:tracePt t="108362" x="10382250" y="4300538"/>
          <p14:tracePt t="108370" x="10526713" y="4283075"/>
          <p14:tracePt t="108378" x="10577513" y="4232275"/>
          <p14:tracePt t="108386" x="10671175" y="4197350"/>
          <p14:tracePt t="108394" x="10764838" y="4156075"/>
          <p14:tracePt t="108402" x="10848975" y="4079875"/>
          <p14:tracePt t="108410" x="10917238" y="4027488"/>
          <p14:tracePt t="108418" x="11018838" y="3943350"/>
          <p14:tracePt t="108426" x="11122025" y="3900488"/>
          <p14:tracePt t="108434" x="11241088" y="3841750"/>
          <p14:tracePt t="108442" x="11393488" y="3756025"/>
          <p14:tracePt t="108450" x="11520488" y="3687763"/>
          <p14:tracePt t="108458" x="11647488" y="3629025"/>
          <p14:tracePt t="108466" x="11791950" y="3586163"/>
          <p14:tracePt t="108475" x="11945938" y="3517900"/>
          <p14:tracePt t="108482" x="12098338" y="3475038"/>
        </p14:tracePtLst>
      </p14:laserTraceLst>
    </p:ext>
  </p:extLs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Jsou metody jak zkoumat převládající expoziční cestu</a:t>
            </a:r>
          </a:p>
        </p:txBody>
      </p:sp>
      <p:sp>
        <p:nvSpPr>
          <p:cNvPr id="1004547" name="Rectangle 3"/>
          <p:cNvSpPr>
            <a:spLocks noGrp="1" noChangeArrowheads="1"/>
          </p:cNvSpPr>
          <p:nvPr>
            <p:ph idx="1"/>
          </p:nvPr>
        </p:nvSpPr>
        <p:spPr>
          <a:xfrm>
            <a:off x="1828801" y="838200"/>
            <a:ext cx="8583613" cy="419457"/>
          </a:xfrm>
        </p:spPr>
        <p:txBody>
          <a:bodyPr/>
          <a:lstStyle/>
          <a:p>
            <a:r>
              <a:rPr lang="cs-CZ"/>
              <a:t>Lumbricus rubellus s ústy zalepenými chirurgickým lepidlem</a:t>
            </a:r>
          </a:p>
        </p:txBody>
      </p:sp>
      <p:pic>
        <p:nvPicPr>
          <p:cNvPr id="74756" name="Picture 4" descr="lijmwor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981201"/>
            <a:ext cx="3657600" cy="2319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4757" name="Picture 5" descr="kapj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981200"/>
            <a:ext cx="4191000" cy="2319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04555" name="Text Box 11"/>
          <p:cNvSpPr txBox="1">
            <a:spLocks noChangeArrowheads="1"/>
          </p:cNvSpPr>
          <p:nvPr/>
        </p:nvSpPr>
        <p:spPr bwMode="auto">
          <a:xfrm>
            <a:off x="4724401" y="4572000"/>
            <a:ext cx="28559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spcAft>
                <a:spcPct val="40000"/>
              </a:spcAft>
              <a:buClr>
                <a:srgbClr val="009999"/>
              </a:buClr>
              <a:buSzPct val="65000"/>
              <a:defRPr/>
            </a:pPr>
            <a:r>
              <a:rPr lang="cs-CZ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Převzato z </a:t>
            </a:r>
            <a:r>
              <a:rPr lang="cs-CZ" sz="1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Vijver</a:t>
            </a:r>
            <a:r>
              <a:rPr lang="cs-CZ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1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et</a:t>
            </a:r>
            <a:r>
              <a:rPr lang="cs-CZ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1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</a:t>
            </a:r>
            <a:r>
              <a:rPr lang="cs-CZ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(2003)</a:t>
            </a:r>
          </a:p>
        </p:txBody>
      </p:sp>
    </p:spTree>
    <p:extLst>
      <p:ext uri="{BB962C8B-B14F-4D97-AF65-F5344CB8AC3E}">
        <p14:creationId xmlns:p14="http://schemas.microsoft.com/office/powerpoint/2010/main" val="242513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11"/>
    </mc:Choice>
    <mc:Fallback xmlns="">
      <p:transition spd="slow" advTm="26411"/>
    </mc:Fallback>
  </mc:AlternateContent>
  <p:extLst>
    <p:ext uri="{3A86A75C-4F4B-4683-9AE1-C65F6400EC91}">
      <p14:laserTraceLst xmlns:p14="http://schemas.microsoft.com/office/powerpoint/2010/main">
        <p14:tracePtLst>
          <p14:tracePt t="502" x="12123738" y="3484563"/>
          <p14:tracePt t="510" x="12065000" y="3484563"/>
          <p14:tracePt t="519" x="12022138" y="3484563"/>
          <p14:tracePt t="526" x="11988800" y="3484563"/>
          <p14:tracePt t="535" x="11903075" y="3484563"/>
          <p14:tracePt t="542" x="11860213" y="3484563"/>
          <p14:tracePt t="551" x="11818938" y="3484563"/>
          <p14:tracePt t="558" x="11791950" y="3484563"/>
          <p14:tracePt t="566" x="11758613" y="3484563"/>
          <p14:tracePt t="654" x="11750675" y="3484563"/>
          <p14:tracePt t="662" x="11725275" y="3484563"/>
          <p14:tracePt t="679" x="11707813" y="3484563"/>
          <p14:tracePt t="686" x="11699875" y="3484563"/>
          <p14:tracePt t="742" x="11690350" y="3484563"/>
          <p14:tracePt t="751" x="11647488" y="3484563"/>
          <p14:tracePt t="759" x="11622088" y="3484563"/>
          <p14:tracePt t="767" x="11555413" y="3484563"/>
          <p14:tracePt t="774" x="11444288" y="3484563"/>
          <p14:tracePt t="783" x="11274425" y="3484563"/>
          <p14:tracePt t="790" x="11129963" y="3492500"/>
          <p14:tracePt t="798" x="10977563" y="3560763"/>
          <p14:tracePt t="807" x="10891838" y="3578225"/>
          <p14:tracePt t="815" x="10874375" y="3586163"/>
          <p14:tracePt t="823" x="10848975" y="3619500"/>
          <p14:tracePt t="831" x="10848975" y="3646488"/>
          <p14:tracePt t="847" x="10977563" y="3722688"/>
          <p14:tracePt t="855" x="11002963" y="3722688"/>
          <p14:tracePt t="862" x="11018838" y="3722688"/>
          <p14:tracePt t="1056" x="10985500" y="3738563"/>
          <p14:tracePt t="1063" x="10934700" y="3738563"/>
          <p14:tracePt t="1071" x="10926763" y="3738563"/>
          <p14:tracePt t="1086" x="10917238" y="3738563"/>
          <p14:tracePt t="1102" x="10926763" y="3748088"/>
          <p14:tracePt t="1110" x="10952163" y="3748088"/>
          <p14:tracePt t="1223" x="10968038" y="3748088"/>
          <p14:tracePt t="2183" x="10960100" y="3748088"/>
          <p14:tracePt t="2191" x="10960100" y="3730625"/>
          <p14:tracePt t="2208" x="10960100" y="3722688"/>
          <p14:tracePt t="2215" x="10960100" y="3705225"/>
          <p14:tracePt t="2416" x="10952163" y="3713163"/>
          <p14:tracePt t="2424" x="10952163" y="3756025"/>
          <p14:tracePt t="2432" x="10952163" y="3798888"/>
          <p14:tracePt t="2439" x="10952163" y="3883025"/>
          <p14:tracePt t="2447" x="10952163" y="3943350"/>
          <p14:tracePt t="2455" x="10952163" y="3976688"/>
          <p14:tracePt t="2462" x="10952163" y="4037013"/>
          <p14:tracePt t="2471" x="10952163" y="4105275"/>
          <p14:tracePt t="2478" x="10952163" y="4164013"/>
          <p14:tracePt t="2486" x="10952163" y="4189413"/>
          <p14:tracePt t="2494" x="10952163" y="4257675"/>
          <p14:tracePt t="2502" x="10952163" y="4283075"/>
          <p14:tracePt t="2511" x="10952163" y="4308475"/>
          <p14:tracePt t="2519" x="10952163" y="4333875"/>
          <p14:tracePt t="2526" x="10952163" y="4351338"/>
          <p14:tracePt t="2535" x="10952163" y="4376738"/>
          <p14:tracePt t="2542" x="10952163" y="4384675"/>
          <p14:tracePt t="2551" x="10952163" y="4402138"/>
          <p14:tracePt t="2767" x="10968038" y="4427538"/>
          <p14:tracePt t="2775" x="11002963" y="4452938"/>
          <p14:tracePt t="2783" x="11010900" y="4486275"/>
          <p14:tracePt t="2791" x="11010900" y="4546600"/>
          <p14:tracePt t="2799" x="11010900" y="4564063"/>
          <p14:tracePt t="2831" x="11010900" y="4572000"/>
          <p14:tracePt t="3015" x="11044238" y="4572000"/>
          <p14:tracePt t="3047" x="11053763" y="4554538"/>
          <p14:tracePt t="3055" x="11087100" y="4521200"/>
          <p14:tracePt t="3063" x="11112500" y="4503738"/>
          <p14:tracePt t="3327" x="11096625" y="4503738"/>
          <p14:tracePt t="3648" x="11087100" y="4495800"/>
          <p14:tracePt t="10743" x="11079163" y="4495800"/>
          <p14:tracePt t="10753" x="11061700" y="4495800"/>
          <p14:tracePt t="10768" x="11053763" y="4495800"/>
          <p14:tracePt t="10775" x="11036300" y="4495800"/>
          <p14:tracePt t="10782" x="11010900" y="4495800"/>
          <p14:tracePt t="10798" x="11002963" y="4495800"/>
          <p14:tracePt t="10822" x="10985500" y="4495800"/>
          <p14:tracePt t="10831" x="10977563" y="4495800"/>
          <p14:tracePt t="10838" x="10968038" y="4513263"/>
          <p14:tracePt t="10846" x="10934700" y="4538663"/>
          <p14:tracePt t="10855" x="10926763" y="4546600"/>
          <p14:tracePt t="10862" x="10866438" y="4579938"/>
          <p14:tracePt t="10871" x="10848975" y="4605338"/>
          <p14:tracePt t="10878" x="10823575" y="4640263"/>
          <p14:tracePt t="10887" x="10790238" y="4691063"/>
          <p14:tracePt t="10894" x="10782300" y="4699000"/>
          <p14:tracePt t="10902" x="10764838" y="4724400"/>
          <p14:tracePt t="10910" x="10756900" y="4741863"/>
          <p14:tracePt t="10919" x="10739438" y="4767263"/>
          <p14:tracePt t="10926" x="10714038" y="4775200"/>
          <p14:tracePt t="10934" x="10714038" y="4810125"/>
          <p14:tracePt t="10942" x="10696575" y="4818063"/>
          <p14:tracePt t="10951" x="10688638" y="4843463"/>
          <p14:tracePt t="10958" x="10671175" y="4894263"/>
          <p14:tracePt t="10967" x="10653713" y="4903788"/>
          <p14:tracePt t="10974" x="10653713" y="4946650"/>
          <p14:tracePt t="10982" x="10645775" y="4954588"/>
          <p14:tracePt t="10991" x="10628313" y="4997450"/>
          <p14:tracePt t="10999" x="10628313" y="5013325"/>
          <p14:tracePt t="11006" x="10628313" y="5038725"/>
          <p14:tracePt t="11014" x="10620375" y="5064125"/>
          <p14:tracePt t="11030" x="10620375" y="5073650"/>
          <p14:tracePt t="11159" x="10602913" y="5091113"/>
          <p14:tracePt t="11175" x="10577513" y="5091113"/>
          <p14:tracePt t="11183" x="10534650" y="5091113"/>
          <p14:tracePt t="11191" x="10483850" y="5064125"/>
          <p14:tracePt t="11198" x="10415588" y="5030788"/>
          <p14:tracePt t="11206" x="10348913" y="5013325"/>
          <p14:tracePt t="11214" x="10255250" y="4954588"/>
          <p14:tracePt t="11222" x="10153650" y="4894263"/>
          <p14:tracePt t="11230" x="10034588" y="4852988"/>
          <p14:tracePt t="11238" x="9915525" y="4835525"/>
          <p14:tracePt t="11246" x="9677400" y="4716463"/>
          <p14:tracePt t="11255" x="9498013" y="4673600"/>
          <p14:tracePt t="11262" x="9269413" y="4648200"/>
          <p14:tracePt t="11271" x="9048750" y="4648200"/>
          <p14:tracePt t="11278" x="8818563" y="4630738"/>
          <p14:tracePt t="11287" x="8564563" y="4630738"/>
          <p14:tracePt t="11294" x="8343900" y="4630738"/>
          <p14:tracePt t="11302" x="8113713" y="4630738"/>
          <p14:tracePt t="11310" x="7918450" y="4630738"/>
          <p14:tracePt t="11318" x="7715250" y="4630738"/>
          <p14:tracePt t="11326" x="7518400" y="4630738"/>
          <p14:tracePt t="11334" x="7340600" y="4665663"/>
          <p14:tracePt t="11342" x="7145338" y="4683125"/>
          <p14:tracePt t="11351" x="7000875" y="4683125"/>
          <p14:tracePt t="11358" x="6831013" y="4683125"/>
          <p14:tracePt t="11367" x="6686550" y="4683125"/>
          <p14:tracePt t="11375" x="6516688" y="4683125"/>
          <p14:tracePt t="11383" x="6397625" y="4708525"/>
          <p14:tracePt t="11391" x="6303963" y="4724400"/>
          <p14:tracePt t="11399" x="6194425" y="4724400"/>
          <p14:tracePt t="11406" x="6100763" y="4724400"/>
          <p14:tracePt t="11415" x="5956300" y="4724400"/>
          <p14:tracePt t="11423" x="5819775" y="4724400"/>
          <p14:tracePt t="11431" x="5649913" y="4724400"/>
          <p14:tracePt t="11439" x="5446713" y="4724400"/>
          <p14:tracePt t="11446" x="5249863" y="4724400"/>
          <p14:tracePt t="11455" x="5080000" y="4724400"/>
          <p14:tracePt t="11463" x="4876800" y="4708525"/>
          <p14:tracePt t="11472" x="4681538" y="4708525"/>
          <p14:tracePt t="11478" x="4476750" y="4665663"/>
          <p14:tracePt t="11487" x="4306888" y="4640263"/>
          <p14:tracePt t="11495" x="4103688" y="4640263"/>
          <p14:tracePt t="11503" x="3992563" y="4640263"/>
          <p14:tracePt t="11511" x="3925888" y="4640263"/>
          <p14:tracePt t="11518" x="3865563" y="4640263"/>
          <p14:tracePt t="11526" x="3832225" y="4648200"/>
          <p14:tracePt t="11535" x="3806825" y="4665663"/>
          <p14:tracePt t="11543" x="3738563" y="4699000"/>
          <p14:tracePt t="11552" x="3687763" y="4733925"/>
          <p14:tracePt t="11559" x="3662363" y="4741863"/>
          <p14:tracePt t="11567" x="3627438" y="4775200"/>
          <p14:tracePt t="11575" x="3586163" y="4810125"/>
          <p14:tracePt t="11583" x="3568700" y="4818063"/>
          <p14:tracePt t="11590" x="3559175" y="4827588"/>
          <p14:tracePt t="11599" x="3559175" y="4868863"/>
          <p14:tracePt t="11607" x="3559175" y="4886325"/>
          <p14:tracePt t="11615" x="3559175" y="4919663"/>
          <p14:tracePt t="11623" x="3559175" y="4954588"/>
          <p14:tracePt t="11631" x="3559175" y="5013325"/>
          <p14:tracePt t="11639" x="3559175" y="5081588"/>
          <p14:tracePt t="11647" x="3602038" y="5124450"/>
          <p14:tracePt t="11655" x="3619500" y="5192713"/>
          <p14:tracePt t="11663" x="3652838" y="5260975"/>
          <p14:tracePt t="11672" x="3703638" y="5337175"/>
          <p14:tracePt t="11679" x="3738563" y="5387975"/>
          <p14:tracePt t="11687" x="3789363" y="5430838"/>
          <p14:tracePt t="11694" x="3857625" y="5464175"/>
          <p14:tracePt t="11703" x="3883025" y="5481638"/>
          <p14:tracePt t="11710" x="3951288" y="5481638"/>
          <p14:tracePt t="11718" x="4060825" y="5524500"/>
          <p14:tracePt t="11727" x="4230688" y="5524500"/>
          <p14:tracePt t="11735" x="4400550" y="5524500"/>
          <p14:tracePt t="11742" x="4570413" y="5524500"/>
          <p14:tracePt t="11752" x="4800600" y="5524500"/>
          <p14:tracePt t="11759" x="4995863" y="5507038"/>
          <p14:tracePt t="11767" x="5199063" y="5481638"/>
          <p14:tracePt t="11775" x="5368925" y="5464175"/>
          <p14:tracePt t="11783" x="5607050" y="5413375"/>
          <p14:tracePt t="11791" x="5776913" y="5395913"/>
          <p14:tracePt t="11799" x="5921375" y="5370513"/>
          <p14:tracePt t="11807" x="6091238" y="5370513"/>
          <p14:tracePt t="11814" x="6235700" y="5353050"/>
          <p14:tracePt t="11822" x="6389688" y="5311775"/>
          <p14:tracePt t="11831" x="6508750" y="5294313"/>
          <p14:tracePt t="11839" x="6600825" y="5268913"/>
          <p14:tracePt t="11847" x="6694488" y="5251450"/>
          <p14:tracePt t="11855" x="6762750" y="5218113"/>
          <p14:tracePt t="11863" x="6788150" y="5218113"/>
          <p14:tracePt t="11872" x="6805613" y="5218113"/>
          <p14:tracePt t="11879" x="6838950" y="5218113"/>
          <p14:tracePt t="11886" x="6856413" y="5208588"/>
          <p14:tracePt t="11895" x="6864350" y="5208588"/>
          <p14:tracePt t="11902" x="6889750" y="5208588"/>
          <p14:tracePt t="11911" x="6907213" y="5208588"/>
          <p14:tracePt t="11918" x="6942138" y="5208588"/>
          <p14:tracePt t="11927" x="7008813" y="5208588"/>
          <p14:tracePt t="11935" x="7094538" y="5208588"/>
          <p14:tracePt t="11943" x="7239000" y="5208588"/>
          <p14:tracePt t="11952" x="7383463" y="5218113"/>
          <p14:tracePt t="11959" x="7553325" y="5243513"/>
          <p14:tracePt t="11968" x="7723188" y="5243513"/>
          <p14:tracePt t="11975" x="7893050" y="5243513"/>
          <p14:tracePt t="11983" x="8037513" y="5243513"/>
          <p14:tracePt t="11991" x="8207375" y="5243513"/>
          <p14:tracePt t="11999" x="8351838" y="5243513"/>
          <p14:tracePt t="12006" x="8470900" y="5243513"/>
          <p14:tracePt t="12015" x="8529638" y="5235575"/>
          <p14:tracePt t="12023" x="8597900" y="5218113"/>
          <p14:tracePt t="12031" x="8648700" y="5200650"/>
          <p14:tracePt t="12039" x="8691563" y="5149850"/>
          <p14:tracePt t="12055" x="8709025" y="5141913"/>
          <p14:tracePt t="12072" x="8734425" y="5124450"/>
          <p14:tracePt t="12152" x="8734425" y="5141913"/>
          <p14:tracePt t="12160" x="8709025" y="5175250"/>
          <p14:tracePt t="12170" x="8699500" y="5200650"/>
          <p14:tracePt t="12178" x="8699500" y="5235575"/>
          <p14:tracePt t="12192" x="8699500" y="5243513"/>
          <p14:tracePt t="12384" x="8699500" y="5251450"/>
          <p14:tracePt t="12398" x="8716963" y="5251450"/>
          <p14:tracePt t="12406" x="8843963" y="5243513"/>
          <p14:tracePt t="12414" x="9023350" y="5175250"/>
          <p14:tracePt t="12422" x="9099550" y="5141913"/>
          <p14:tracePt t="12431" x="9124950" y="5099050"/>
          <p14:tracePt t="12446" x="9142413" y="5064125"/>
          <p14:tracePt t="12454" x="9150350" y="5056188"/>
          <p14:tracePt t="12471" x="9167813" y="5038725"/>
          <p14:tracePt t="12478" x="9175750" y="5056188"/>
          <p14:tracePt t="12487" x="9193213" y="5056188"/>
          <p14:tracePt t="12494" x="9201150" y="5073650"/>
          <p14:tracePt t="12576" x="9218613" y="5073650"/>
          <p14:tracePt t="12608" x="9244013" y="5073650"/>
          <p14:tracePt t="12615" x="9251950" y="5064125"/>
          <p14:tracePt t="12623" x="9269413" y="5064125"/>
          <p14:tracePt t="12631" x="9302750" y="5038725"/>
          <p14:tracePt t="12639" x="9353550" y="5038725"/>
          <p14:tracePt t="12647" x="9396413" y="5022850"/>
          <p14:tracePt t="12655" x="9431338" y="5013325"/>
          <p14:tracePt t="12662" x="9472613" y="5013325"/>
          <p14:tracePt t="12671" x="9498013" y="4997450"/>
          <p14:tracePt t="12679" x="9550400" y="4997450"/>
          <p14:tracePt t="12686" x="9575800" y="4997450"/>
          <p14:tracePt t="12695" x="9626600" y="4962525"/>
          <p14:tracePt t="12702" x="9685338" y="4962525"/>
          <p14:tracePt t="12711" x="9736138" y="4946650"/>
          <p14:tracePt t="12718" x="9796463" y="4929188"/>
          <p14:tracePt t="12727" x="9864725" y="4929188"/>
          <p14:tracePt t="12734" x="9923463" y="4929188"/>
          <p14:tracePt t="12742" x="9974263" y="4919663"/>
          <p14:tracePt t="12751" x="10017125" y="4919663"/>
          <p14:tracePt t="12759" x="10050463" y="4886325"/>
          <p14:tracePt t="12872" x="10093325" y="4868863"/>
          <p14:tracePt t="12880" x="10126663" y="4860925"/>
          <p14:tracePt t="12887" x="10186988" y="4843463"/>
          <p14:tracePt t="12896" x="10255250" y="4802188"/>
          <p14:tracePt t="12918" x="10382250" y="4741863"/>
          <p14:tracePt t="12927" x="10415588" y="4716463"/>
          <p14:tracePt t="12936" x="10425113" y="4699000"/>
          <p14:tracePt t="12942" x="10433050" y="4691063"/>
          <p14:tracePt t="12952" x="10458450" y="4691063"/>
          <p14:tracePt t="12959" x="10493375" y="4657725"/>
          <p14:tracePt t="12975" x="10501313" y="4648200"/>
          <p14:tracePt t="12991" x="10518775" y="4630738"/>
          <p14:tracePt t="12999" x="10526713" y="4622800"/>
          <p14:tracePt t="13006" x="10552113" y="4597400"/>
          <p14:tracePt t="13023" x="10569575" y="4579938"/>
          <p14:tracePt t="13039" x="10577513" y="4554538"/>
          <p14:tracePt t="13047" x="10577513" y="4546600"/>
          <p14:tracePt t="13055" x="10612438" y="4521200"/>
          <p14:tracePt t="14232" x="10620375" y="4503738"/>
          <p14:tracePt t="15447" x="10620375" y="4495800"/>
          <p14:tracePt t="15454" x="10560050" y="4495800"/>
          <p14:tracePt t="15462" x="10458450" y="4554538"/>
          <p14:tracePt t="15471" x="10390188" y="4614863"/>
          <p14:tracePt t="15478" x="10255250" y="4699000"/>
          <p14:tracePt t="15487" x="10153650" y="4784725"/>
          <p14:tracePt t="15494" x="10059988" y="4843463"/>
          <p14:tracePt t="15502" x="10009188" y="4886325"/>
          <p14:tracePt t="15510" x="9906000" y="4972050"/>
          <p14:tracePt t="15518" x="9804400" y="5030788"/>
          <p14:tracePt t="15526" x="9710738" y="5091113"/>
          <p14:tracePt t="15534" x="9634538" y="5149850"/>
          <p14:tracePt t="15542" x="9507538" y="5235575"/>
          <p14:tracePt t="15550" x="9456738" y="5260975"/>
          <p14:tracePt t="15558" x="9345613" y="5319713"/>
          <p14:tracePt t="15567" x="9294813" y="5353050"/>
          <p14:tracePt t="15574" x="9226550" y="5387975"/>
          <p14:tracePt t="15583" x="9132888" y="5446713"/>
          <p14:tracePt t="15591" x="9082088" y="5464175"/>
          <p14:tracePt t="15598" x="9039225" y="5489575"/>
          <p14:tracePt t="15606" x="9005888" y="5507038"/>
          <p14:tracePt t="15638" x="8997950" y="5507038"/>
          <p14:tracePt t="15662" x="8972550" y="5507038"/>
          <p14:tracePt t="15671" x="8937625" y="5507038"/>
          <p14:tracePt t="15687" x="8912225" y="5497513"/>
          <p14:tracePt t="15694" x="8904288" y="5489575"/>
          <p14:tracePt t="15703" x="8886825" y="5472113"/>
          <p14:tracePt t="15718" x="8878888" y="5464175"/>
          <p14:tracePt t="15734" x="8853488" y="5446713"/>
          <p14:tracePt t="15750" x="8818563" y="5421313"/>
          <p14:tracePt t="15758" x="8810625" y="5405438"/>
          <p14:tracePt t="15767" x="8793163" y="5395913"/>
          <p14:tracePt t="15774" x="8750300" y="5353050"/>
          <p14:tracePt t="15783" x="8724900" y="5319713"/>
          <p14:tracePt t="15790" x="8674100" y="5319713"/>
          <p14:tracePt t="15798" x="8589963" y="5268913"/>
          <p14:tracePt t="15806" x="8521700" y="5268913"/>
          <p14:tracePt t="15814" x="8478838" y="5268913"/>
          <p14:tracePt t="15822" x="8410575" y="5268913"/>
          <p14:tracePt t="15831" x="8351838" y="5268913"/>
          <p14:tracePt t="15838" x="8326438" y="5268913"/>
          <p14:tracePt t="15846" x="8291513" y="5268913"/>
          <p14:tracePt t="15887" x="8283575" y="5268913"/>
          <p14:tracePt t="16111" x="8275638" y="5260975"/>
          <p14:tracePt t="16159" x="8258175" y="5243513"/>
          <p14:tracePt t="16169" x="8250238" y="5235575"/>
          <p14:tracePt t="16175" x="8224838" y="5208588"/>
          <p14:tracePt t="16183" x="8174038" y="5192713"/>
          <p14:tracePt t="16190" x="8147050" y="5175250"/>
          <p14:tracePt t="16198" x="8113713" y="5141913"/>
          <p14:tracePt t="16206" x="8070850" y="5141913"/>
          <p14:tracePt t="16215" x="8004175" y="5106988"/>
          <p14:tracePt t="16222" x="7900988" y="5030788"/>
          <p14:tracePt t="16230" x="7832725" y="5013325"/>
          <p14:tracePt t="16238" x="7705725" y="4929188"/>
          <p14:tracePt t="16246" x="7553325" y="4886325"/>
          <p14:tracePt t="16255" x="7426325" y="4802188"/>
          <p14:tracePt t="16262" x="7246938" y="4733925"/>
          <p14:tracePt t="16271" x="7094538" y="4665663"/>
          <p14:tracePt t="16278" x="6889750" y="4572000"/>
          <p14:tracePt t="16287" x="6737350" y="4513263"/>
          <p14:tracePt t="16294" x="6618288" y="4470400"/>
          <p14:tracePt t="16302" x="6524625" y="4452938"/>
          <p14:tracePt t="16310" x="6430963" y="4410075"/>
          <p14:tracePt t="16319" x="6380163" y="4394200"/>
          <p14:tracePt t="16326" x="6321425" y="4384675"/>
          <p14:tracePt t="16334" x="6227763" y="4359275"/>
          <p14:tracePt t="16342" x="6126163" y="4325938"/>
          <p14:tracePt t="16351" x="6065838" y="4308475"/>
          <p14:tracePt t="16358" x="5972175" y="4291013"/>
          <p14:tracePt t="16367" x="5938838" y="4275138"/>
          <p14:tracePt t="16374" x="5895975" y="4240213"/>
          <p14:tracePt t="16383" x="5862638" y="4232275"/>
          <p14:tracePt t="16455" x="5837238" y="4232275"/>
          <p14:tracePt t="16463" x="5827713" y="4214813"/>
          <p14:tracePt t="16471" x="5786438" y="4171950"/>
          <p14:tracePt t="16479" x="5751513" y="4146550"/>
          <p14:tracePt t="16567" x="5743575" y="4130675"/>
          <p14:tracePt t="16583" x="5726113" y="4130675"/>
          <p14:tracePt t="16591" x="5700713" y="4105275"/>
          <p14:tracePt t="16599" x="5692775" y="4105275"/>
          <p14:tracePt t="16608" x="5675313" y="4105275"/>
          <p14:tracePt t="16615" x="5649913" y="4087813"/>
          <p14:tracePt t="16623" x="5624513" y="4079875"/>
          <p14:tracePt t="16631" x="5607050" y="4079875"/>
          <p14:tracePt t="16638" x="5599113" y="4062413"/>
          <p14:tracePt t="16655" x="5573713" y="4062413"/>
          <p14:tracePt t="16662" x="5556250" y="4052888"/>
          <p14:tracePt t="16671" x="5556250" y="4037013"/>
          <p14:tracePt t="16679" x="5548313" y="4027488"/>
          <p14:tracePt t="16695" x="5538788" y="4019550"/>
          <p14:tracePt t="16702" x="5505450" y="4002088"/>
          <p14:tracePt t="16710" x="5480050" y="3968750"/>
          <p14:tracePt t="16718" x="5462588" y="3960813"/>
          <p14:tracePt t="16726" x="5454650" y="3951288"/>
          <p14:tracePt t="16734" x="5429250" y="3908425"/>
          <p14:tracePt t="16742" x="5394325" y="3875088"/>
          <p14:tracePt t="16751" x="5394325" y="3849688"/>
          <p14:tracePt t="16774" x="5386388" y="3832225"/>
          <p14:tracePt t="16783" x="5386388" y="3824288"/>
          <p14:tracePt t="16806" x="5368925" y="3816350"/>
          <p14:tracePt t="16815" x="5360988" y="3798888"/>
          <p14:tracePt t="16823" x="5335588" y="3756025"/>
          <p14:tracePt t="16831" x="5318125" y="3748088"/>
          <p14:tracePt t="16839" x="5310188" y="3748088"/>
          <p14:tracePt t="16847" x="5267325" y="3722688"/>
          <p14:tracePt t="16863" x="5216525" y="3671888"/>
          <p14:tracePt t="16879" x="5191125" y="3654425"/>
          <p14:tracePt t="16888" x="5173663" y="3646488"/>
          <p14:tracePt t="16902" x="5148263" y="3611563"/>
          <p14:tracePt t="16950" x="5140325" y="3611563"/>
          <p14:tracePt t="16958" x="5122863" y="3611563"/>
          <p14:tracePt t="16967" x="5097463" y="3611563"/>
          <p14:tracePt t="16974" x="5072063" y="3611563"/>
          <p14:tracePt t="16990" x="5064125" y="3611563"/>
          <p14:tracePt t="16998" x="5021263" y="3619500"/>
          <p14:tracePt t="17022" x="5003800" y="3619500"/>
          <p14:tracePt t="17030" x="4978400" y="3636963"/>
          <p14:tracePt t="17038" x="4970463" y="3636963"/>
          <p14:tracePt t="17046" x="4945063" y="3636963"/>
          <p14:tracePt t="17054" x="4927600" y="3646488"/>
          <p14:tracePt t="17062" x="4902200" y="3646488"/>
          <p14:tracePt t="17070" x="4894263" y="3662363"/>
          <p14:tracePt t="17087" x="4868863" y="3671888"/>
          <p14:tracePt t="17094" x="4851400" y="3687763"/>
          <p14:tracePt t="17126" x="4843463" y="3697288"/>
          <p14:tracePt t="17134" x="4826000" y="3697288"/>
          <p14:tracePt t="17142" x="4818063" y="3705225"/>
          <p14:tracePt t="17150" x="4808538" y="3722688"/>
          <p14:tracePt t="17167" x="4791075" y="3748088"/>
          <p14:tracePt t="17182" x="4765675" y="3763963"/>
          <p14:tracePt t="17198" x="4749800" y="3773488"/>
          <p14:tracePt t="17214" x="4740275" y="3781425"/>
          <p14:tracePt t="17279" x="4740275" y="3806825"/>
          <p14:tracePt t="17295" x="4740275" y="3824288"/>
          <p14:tracePt t="17303" x="4740275" y="3832225"/>
          <p14:tracePt t="17311" x="4740275" y="3857625"/>
          <p14:tracePt t="17318" x="4740275" y="3875088"/>
          <p14:tracePt t="17326" x="4740275" y="3883025"/>
          <p14:tracePt t="17334" x="4740275" y="3925888"/>
          <p14:tracePt t="17343" x="4757738" y="3960813"/>
          <p14:tracePt t="17351" x="4791075" y="3986213"/>
          <p14:tracePt t="17358" x="4808538" y="4019550"/>
          <p14:tracePt t="17367" x="4851400" y="4044950"/>
          <p14:tracePt t="17374" x="4884738" y="4079875"/>
          <p14:tracePt t="17383" x="4910138" y="4105275"/>
          <p14:tracePt t="17390" x="4927600" y="4121150"/>
          <p14:tracePt t="17406" x="4953000" y="4130675"/>
          <p14:tracePt t="17431" x="4962525" y="4130675"/>
          <p14:tracePt t="17447" x="4978400" y="4130675"/>
          <p14:tracePt t="17455" x="5003800" y="4146550"/>
          <p14:tracePt t="17471" x="5013325" y="4156075"/>
          <p14:tracePt t="17487" x="5029200" y="4156075"/>
          <p14:tracePt t="17495" x="5038725" y="4156075"/>
          <p14:tracePt t="17511" x="5064125" y="4156075"/>
          <p14:tracePt t="17518" x="5080000" y="4138613"/>
          <p14:tracePt t="17526" x="5089525" y="4130675"/>
          <p14:tracePt t="17550" x="5114925" y="4105275"/>
          <p14:tracePt t="17567" x="5132388" y="4087813"/>
          <p14:tracePt t="17575" x="5140325" y="4079875"/>
          <p14:tracePt t="17591" x="5165725" y="4052888"/>
          <p14:tracePt t="17598" x="5165725" y="4037013"/>
          <p14:tracePt t="17606" x="5165725" y="4027488"/>
          <p14:tracePt t="17631" x="5165725" y="3986213"/>
          <p14:tracePt t="17638" x="5165725" y="3976688"/>
          <p14:tracePt t="17647" x="5165725" y="3951288"/>
          <p14:tracePt t="17655" x="5148263" y="3900488"/>
          <p14:tracePt t="17662" x="5132388" y="3875088"/>
          <p14:tracePt t="17679" x="5114925" y="3857625"/>
          <p14:tracePt t="17687" x="5089525" y="3849688"/>
          <p14:tracePt t="17695" x="5080000" y="3816350"/>
          <p14:tracePt t="17711" x="5046663" y="3798888"/>
          <p14:tracePt t="17719" x="5021263" y="3790950"/>
          <p14:tracePt t="17775" x="4970463" y="3790950"/>
          <p14:tracePt t="17783" x="4962525" y="3790950"/>
          <p14:tracePt t="17791" x="4953000" y="3790950"/>
          <p14:tracePt t="17798" x="4910138" y="3790950"/>
          <p14:tracePt t="17815" x="4894263" y="3790950"/>
          <p14:tracePt t="17822" x="4884738" y="3790950"/>
          <p14:tracePt t="17831" x="4876800" y="3790950"/>
          <p14:tracePt t="17847" x="4818063" y="3824288"/>
          <p14:tracePt t="17855" x="4800600" y="3832225"/>
          <p14:tracePt t="17871" x="4775200" y="3849688"/>
          <p14:tracePt t="17879" x="4765675" y="3857625"/>
          <p14:tracePt t="17919" x="4749800" y="3883025"/>
          <p14:tracePt t="17934" x="4749800" y="3900488"/>
          <p14:tracePt t="17943" x="4749800" y="3908425"/>
          <p14:tracePt t="17951" x="4749800" y="3951288"/>
          <p14:tracePt t="17958" x="4749800" y="3960813"/>
          <p14:tracePt t="17967" x="4749800" y="3976688"/>
          <p14:tracePt t="17975" x="4757738" y="4002088"/>
          <p14:tracePt t="17990" x="4757738" y="4011613"/>
          <p14:tracePt t="17999" x="4765675" y="4037013"/>
          <p14:tracePt t="18015" x="4783138" y="4070350"/>
          <p14:tracePt t="18022" x="4808538" y="4095750"/>
          <p14:tracePt t="18031" x="4843463" y="4113213"/>
          <p14:tracePt t="18038" x="4910138" y="4164013"/>
          <p14:tracePt t="18047" x="4919663" y="4181475"/>
          <p14:tracePt t="18055" x="4962525" y="4181475"/>
          <p14:tracePt t="18063" x="4995863" y="4189413"/>
          <p14:tracePt t="18071" x="5038725" y="4189413"/>
          <p14:tracePt t="18078" x="5046663" y="4206875"/>
          <p14:tracePt t="18087" x="5064125" y="4206875"/>
          <p14:tracePt t="18110" x="5072063" y="4206875"/>
          <p14:tracePt t="18126" x="5114925" y="4197350"/>
          <p14:tracePt t="18134" x="5114925" y="4189413"/>
          <p14:tracePt t="18151" x="5132388" y="4171950"/>
          <p14:tracePt t="18183" x="5140325" y="4130675"/>
          <p14:tracePt t="18190" x="5157788" y="4105275"/>
          <p14:tracePt t="18199" x="5191125" y="4070350"/>
          <p14:tracePt t="18206" x="5199063" y="4027488"/>
          <p14:tracePt t="18215" x="5233988" y="3960813"/>
          <p14:tracePt t="18222" x="5292725" y="3883025"/>
          <p14:tracePt t="18231" x="5292725" y="3841750"/>
          <p14:tracePt t="18239" x="5318125" y="3806825"/>
          <p14:tracePt t="18247" x="5318125" y="3781425"/>
          <p14:tracePt t="18255" x="5335588" y="3756025"/>
          <p14:tracePt t="18262" x="5353050" y="3722688"/>
          <p14:tracePt t="18271" x="5353050" y="3713163"/>
          <p14:tracePt t="18287" x="5360988" y="3705225"/>
          <p14:tracePt t="18311" x="5360988" y="3687763"/>
          <p14:tracePt t="18318" x="5360988" y="3662363"/>
          <p14:tracePt t="18334" x="5360988" y="3654425"/>
          <p14:tracePt t="18343" x="5343525" y="3636963"/>
          <p14:tracePt t="18358" x="5335588" y="3629025"/>
          <p14:tracePt t="18367" x="5327650" y="3611563"/>
          <p14:tracePt t="18384" x="5310188" y="3611563"/>
          <p14:tracePt t="18390" x="5284788" y="3611563"/>
          <p14:tracePt t="18399" x="5241925" y="3611563"/>
          <p14:tracePt t="18406" x="5216525" y="3611563"/>
          <p14:tracePt t="18415" x="5199063" y="3611563"/>
          <p14:tracePt t="18422" x="5173663" y="3611563"/>
          <p14:tracePt t="18430" x="5148263" y="3611563"/>
          <p14:tracePt t="18438" x="5132388" y="3611563"/>
          <p14:tracePt t="18447" x="5097463" y="3611563"/>
          <p14:tracePt t="18455" x="5064125" y="3611563"/>
          <p14:tracePt t="18462" x="5003800" y="3611563"/>
          <p14:tracePt t="18471" x="4962525" y="3619500"/>
          <p14:tracePt t="18479" x="4910138" y="3654425"/>
          <p14:tracePt t="18487" x="4884738" y="3654425"/>
          <p14:tracePt t="18495" x="4868863" y="3662363"/>
          <p14:tracePt t="18503" x="4843463" y="3679825"/>
          <p14:tracePt t="18518" x="4800600" y="3697288"/>
          <p14:tracePt t="18550" x="4783138" y="3705225"/>
          <p14:tracePt t="18559" x="4775200" y="3722688"/>
          <p14:tracePt t="18568" x="4757738" y="3730625"/>
          <p14:tracePt t="18598" x="4757738" y="3748088"/>
          <p14:tracePt t="18615" x="4757738" y="3773488"/>
          <p14:tracePt t="18631" x="4757738" y="3781425"/>
          <p14:tracePt t="18638" x="4757738" y="3790950"/>
          <p14:tracePt t="18647" x="4757738" y="3806825"/>
          <p14:tracePt t="18655" x="4757738" y="3832225"/>
          <p14:tracePt t="18663" x="4757738" y="3841750"/>
          <p14:tracePt t="18671" x="4757738" y="3857625"/>
          <p14:tracePt t="18679" x="4757738" y="3867150"/>
          <p14:tracePt t="18687" x="4757738" y="3892550"/>
          <p14:tracePt t="18695" x="4757738" y="3908425"/>
          <p14:tracePt t="18702" x="4765675" y="3917950"/>
          <p14:tracePt t="18711" x="4791075" y="3943350"/>
          <p14:tracePt t="18719" x="4826000" y="3976688"/>
          <p14:tracePt t="18727" x="4833938" y="3986213"/>
          <p14:tracePt t="18734" x="4843463" y="3986213"/>
          <p14:tracePt t="18743" x="4876800" y="4002088"/>
          <p14:tracePt t="18751" x="4884738" y="4002088"/>
          <p14:tracePt t="18759" x="4910138" y="4011613"/>
          <p14:tracePt t="18768" x="4935538" y="4011613"/>
          <p14:tracePt t="18775" x="4953000" y="4011613"/>
          <p14:tracePt t="18784" x="4995863" y="4027488"/>
          <p14:tracePt t="18791" x="5003800" y="4037013"/>
          <p14:tracePt t="18847" x="5013325" y="4037013"/>
          <p14:tracePt t="18863" x="5029200" y="4052888"/>
          <p14:tracePt t="18872" x="5038725" y="4052888"/>
          <p14:tracePt t="18903" x="5054600" y="4052888"/>
          <p14:tracePt t="18919" x="5064125" y="4052888"/>
          <p14:tracePt t="18927" x="5080000" y="4052888"/>
          <p14:tracePt t="18935" x="5106988" y="4052888"/>
          <p14:tracePt t="18943" x="5114925" y="4052888"/>
          <p14:tracePt t="18951" x="5140325" y="4052888"/>
          <p14:tracePt t="18959" x="5183188" y="4052888"/>
          <p14:tracePt t="18968" x="5216525" y="4052888"/>
          <p14:tracePt t="18975" x="5259388" y="4052888"/>
          <p14:tracePt t="18991" x="5284788" y="4079875"/>
          <p14:tracePt t="18999" x="5284788" y="4105275"/>
          <p14:tracePt t="19006" x="5284788" y="4121150"/>
          <p14:tracePt t="19031" x="5284788" y="4130675"/>
          <p14:tracePt t="19256" x="5335588" y="4171950"/>
          <p14:tracePt t="19264" x="5454650" y="4197350"/>
          <p14:tracePt t="19271" x="5649913" y="4197350"/>
          <p14:tracePt t="19279" x="5845175" y="4214813"/>
          <p14:tracePt t="19288" x="5895975" y="4214813"/>
          <p14:tracePt t="19295" x="5938838" y="4214813"/>
          <p14:tracePt t="19302" x="6007100" y="4214813"/>
          <p14:tracePt t="19310" x="6159500" y="4214813"/>
          <p14:tracePt t="19318" x="6405563" y="4214813"/>
          <p14:tracePt t="19327" x="6788150" y="4325938"/>
          <p14:tracePt t="19334" x="7221538" y="4384675"/>
          <p14:tracePt t="19343" x="7723188" y="4478338"/>
          <p14:tracePt t="19351" x="8318500" y="4513263"/>
          <p14:tracePt t="19359" x="8929688" y="4614863"/>
          <p14:tracePt t="19367" x="9421813" y="4673600"/>
          <p14:tracePt t="19375" x="9761538" y="4749800"/>
          <p14:tracePt t="19384" x="10042525" y="4775200"/>
          <p14:tracePt t="19391" x="10237788" y="4775200"/>
          <p14:tracePt t="19399" x="10382250" y="4775200"/>
          <p14:tracePt t="19407" x="10467975" y="4775200"/>
          <p14:tracePt t="19414" x="10594975" y="4741863"/>
          <p14:tracePt t="19423" x="10637838" y="4741863"/>
          <p14:tracePt t="19431" x="10671175" y="4716463"/>
          <p14:tracePt t="19438" x="10714038" y="4699000"/>
          <p14:tracePt t="19447" x="10729913" y="4683125"/>
          <p14:tracePt t="19455" x="10729913" y="4657725"/>
          <p14:tracePt t="19463" x="10739438" y="4630738"/>
          <p14:tracePt t="19471" x="10739438" y="4622800"/>
          <p14:tracePt t="19479" x="10739438" y="4605338"/>
          <p14:tracePt t="19487" x="10739438" y="4597400"/>
          <p14:tracePt t="19495" x="10739438" y="4572000"/>
          <p14:tracePt t="19502" x="10756900" y="4538663"/>
          <p14:tracePt t="19511" x="10782300" y="4529138"/>
          <p14:tracePt t="19519" x="10874375" y="4452938"/>
          <p14:tracePt t="19526" x="10926763" y="4435475"/>
          <p14:tracePt t="19534" x="10985500" y="4419600"/>
          <p14:tracePt t="19543" x="11061700" y="4384675"/>
          <p14:tracePt t="19551" x="11155363" y="4341813"/>
          <p14:tracePt t="19559" x="11163300" y="4333875"/>
          <p14:tracePt t="19567" x="11241088" y="4316413"/>
          <p14:tracePt t="19575" x="11274425" y="4291013"/>
          <p14:tracePt t="19584" x="11282363" y="4291013"/>
          <p14:tracePt t="19753" x="11249025" y="4308475"/>
          <p14:tracePt t="19760" x="11122025" y="4300538"/>
          <p14:tracePt t="19770" x="11087100" y="4283075"/>
          <p14:tracePt t="19777" x="11079163" y="4257675"/>
          <p14:tracePt t="19783" x="11079163" y="4206875"/>
          <p14:tracePt t="19791" x="11122025" y="4113213"/>
          <p14:tracePt t="19798" x="11122025" y="4052888"/>
          <p14:tracePt t="19807" x="11163300" y="3943350"/>
          <p14:tracePt t="19815" x="11223625" y="3841750"/>
          <p14:tracePt t="19822" x="11249025" y="3841750"/>
          <p14:tracePt t="19839" x="11274425" y="3841750"/>
          <p14:tracePt t="19847" x="11282363" y="3841750"/>
          <p14:tracePt t="19855" x="11325225" y="3824288"/>
          <p14:tracePt t="19863" x="11376025" y="3816350"/>
          <p14:tracePt t="19871" x="11418888" y="3816350"/>
          <p14:tracePt t="19879" x="11436350" y="3816350"/>
          <p14:tracePt t="19887" x="11444288" y="3816350"/>
          <p14:tracePt t="19902" x="11452225" y="3798888"/>
          <p14:tracePt t="19943" x="11469688" y="3790950"/>
          <p14:tracePt t="19951" x="11477625" y="3763963"/>
          <p14:tracePt t="19959" x="11495088" y="3748088"/>
          <p14:tracePt t="19968" x="11537950" y="3722688"/>
          <p14:tracePt t="19975" x="11563350" y="3687763"/>
          <p14:tracePt t="19984" x="11614150" y="3662363"/>
          <p14:tracePt t="19991" x="11682413" y="3603625"/>
          <p14:tracePt t="19999" x="11758613" y="3552825"/>
          <p14:tracePt t="20007" x="11784013" y="3517900"/>
          <p14:tracePt t="20015" x="11877675" y="3467100"/>
          <p14:tracePt t="20023" x="11928475" y="3433763"/>
          <p14:tracePt t="20031" x="12022138" y="3382963"/>
          <p14:tracePt t="20039" x="12047538" y="3348038"/>
          <p14:tracePt t="20047" x="12115800" y="3330575"/>
          <p14:tracePt t="20055" x="12166600" y="3279775"/>
        </p14:tracePtLst>
      </p14:laserTraceLst>
    </p:ext>
  </p:extLs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Příklad vlivu vlastností látky, půdy a expoziční cesty</a:t>
            </a:r>
          </a:p>
        </p:txBody>
      </p:sp>
      <p:pic>
        <p:nvPicPr>
          <p:cNvPr id="69635" name="Picture 3" descr="03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838201"/>
            <a:ext cx="6842125" cy="5494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5048250" y="765175"/>
            <a:ext cx="10287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>
                <a:solidFill>
                  <a:srgbClr val="000000"/>
                </a:solidFill>
                <a:latin typeface="Verdana" pitchFamily="34" charset="0"/>
              </a:rPr>
              <a:t>3% OM</a:t>
            </a:r>
          </a:p>
        </p:txBody>
      </p:sp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6704013" y="765175"/>
            <a:ext cx="1174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>
                <a:solidFill>
                  <a:srgbClr val="000000"/>
                </a:solidFill>
                <a:latin typeface="Verdana" pitchFamily="34" charset="0"/>
              </a:rPr>
              <a:t>20% OM</a:t>
            </a:r>
          </a:p>
        </p:txBody>
      </p:sp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8072438" y="1485900"/>
            <a:ext cx="10795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800">
                <a:solidFill>
                  <a:srgbClr val="000000"/>
                </a:solidFill>
                <a:latin typeface="Verdana" pitchFamily="34" charset="0"/>
              </a:rPr>
              <a:t>oral uptake</a:t>
            </a:r>
          </a:p>
        </p:txBody>
      </p:sp>
      <p:sp>
        <p:nvSpPr>
          <p:cNvPr id="69639" name="Text Box 7"/>
          <p:cNvSpPr txBox="1">
            <a:spLocks noChangeArrowheads="1"/>
          </p:cNvSpPr>
          <p:nvPr/>
        </p:nvSpPr>
        <p:spPr bwMode="auto">
          <a:xfrm>
            <a:off x="8072438" y="3070225"/>
            <a:ext cx="12239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800">
                <a:solidFill>
                  <a:srgbClr val="000000"/>
                </a:solidFill>
                <a:latin typeface="Verdana" pitchFamily="34" charset="0"/>
              </a:rPr>
              <a:t>dermal uptake</a:t>
            </a:r>
          </a:p>
        </p:txBody>
      </p:sp>
    </p:spTree>
    <p:extLst>
      <p:ext uri="{BB962C8B-B14F-4D97-AF65-F5344CB8AC3E}">
        <p14:creationId xmlns:p14="http://schemas.microsoft.com/office/powerpoint/2010/main" val="349129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156"/>
    </mc:Choice>
    <mc:Fallback xmlns="">
      <p:transition spd="slow" advTm="146156"/>
    </mc:Fallback>
  </mc:AlternateContent>
  <p:extLst>
    <p:ext uri="{3A86A75C-4F4B-4683-9AE1-C65F6400EC91}">
      <p14:laserTraceLst xmlns:p14="http://schemas.microsoft.com/office/powerpoint/2010/main">
        <p14:tracePtLst>
          <p14:tracePt t="368" x="12065000" y="3424238"/>
          <p14:tracePt t="377" x="12004675" y="3424238"/>
          <p14:tracePt t="384" x="11911013" y="3459163"/>
          <p14:tracePt t="393" x="11860213" y="3492500"/>
          <p14:tracePt t="401" x="11818938" y="3492500"/>
          <p14:tracePt t="408" x="11733213" y="3509963"/>
          <p14:tracePt t="418" x="11664950" y="3527425"/>
          <p14:tracePt t="424" x="11596688" y="3560763"/>
          <p14:tracePt t="432" x="11545888" y="3578225"/>
          <p14:tracePt t="440" x="11503025" y="3578225"/>
          <p14:tracePt t="449" x="11495088" y="3594100"/>
          <p14:tracePt t="456" x="11477625" y="3594100"/>
          <p14:tracePt t="496" x="11436350" y="3594100"/>
          <p14:tracePt t="505" x="11426825" y="3594100"/>
          <p14:tracePt t="512" x="11410950" y="3594100"/>
          <p14:tracePt t="521" x="11376025" y="3594100"/>
          <p14:tracePt t="529" x="11342688" y="3594100"/>
          <p14:tracePt t="537" x="11299825" y="3594100"/>
          <p14:tracePt t="544" x="11241088" y="3594100"/>
          <p14:tracePt t="552" x="11188700" y="3594100"/>
          <p14:tracePt t="560" x="11129963" y="3594100"/>
          <p14:tracePt t="568" x="11044238" y="3594100"/>
          <p14:tracePt t="576" x="10960100" y="3594100"/>
          <p14:tracePt t="585" x="10909300" y="3594100"/>
          <p14:tracePt t="592" x="10901363" y="3594100"/>
          <p14:tracePt t="601" x="10874375" y="3594100"/>
          <p14:tracePt t="633" x="10848975" y="3594100"/>
          <p14:tracePt t="648" x="10833100" y="3594100"/>
          <p14:tracePt t="672" x="10823575" y="3594100"/>
          <p14:tracePt t="681" x="10790238" y="3568700"/>
          <p14:tracePt t="689" x="10790238" y="3560763"/>
          <p14:tracePt t="697" x="10790238" y="3552825"/>
          <p14:tracePt t="705" x="10790238" y="3492500"/>
          <p14:tracePt t="713" x="10790238" y="3467100"/>
          <p14:tracePt t="721" x="10790238" y="3416300"/>
          <p14:tracePt t="729" x="10790238" y="3390900"/>
          <p14:tracePt t="737" x="10790238" y="3348038"/>
          <p14:tracePt t="745" x="10790238" y="3322638"/>
          <p14:tracePt t="752" x="10790238" y="3254375"/>
          <p14:tracePt t="761" x="10790238" y="3246438"/>
          <p14:tracePt t="768" x="10790238" y="3186113"/>
          <p14:tracePt t="777" x="10798175" y="3144838"/>
          <p14:tracePt t="784" x="10833100" y="3094038"/>
          <p14:tracePt t="793" x="10848975" y="3051175"/>
          <p14:tracePt t="801" x="10866438" y="3000375"/>
          <p14:tracePt t="808" x="10866438" y="2990850"/>
          <p14:tracePt t="818" x="10866438" y="2965450"/>
          <p14:tracePt t="825" x="10874375" y="2932113"/>
          <p14:tracePt t="841" x="10874375" y="2922588"/>
          <p14:tracePt t="4513" x="10848975" y="2906713"/>
          <p14:tracePt t="4521" x="10714038" y="2906713"/>
          <p14:tracePt t="4530" x="10475913" y="2762250"/>
          <p14:tracePt t="4537" x="10245725" y="2668588"/>
          <p14:tracePt t="4545" x="10009188" y="2574925"/>
          <p14:tracePt t="4553" x="9829800" y="2506663"/>
          <p14:tracePt t="4560" x="9702800" y="2447925"/>
          <p14:tracePt t="4568" x="9659938" y="2430463"/>
          <p14:tracePt t="4866" x="9642475" y="2422525"/>
          <p14:tracePt t="4881" x="9642475" y="2362200"/>
          <p14:tracePt t="4890" x="9642475" y="2278063"/>
          <p14:tracePt t="4897" x="9642475" y="2192338"/>
          <p14:tracePt t="4905" x="9626600" y="2098675"/>
          <p14:tracePt t="4913" x="9591675" y="2005013"/>
          <p14:tracePt t="4922" x="9507538" y="1878013"/>
          <p14:tracePt t="4929" x="9396413" y="1716088"/>
          <p14:tracePt t="4937" x="9251950" y="1538288"/>
          <p14:tracePt t="4945" x="9142413" y="1350963"/>
          <p14:tracePt t="4953" x="9031288" y="1223963"/>
          <p14:tracePt t="4960" x="8921750" y="1036638"/>
          <p14:tracePt t="4968" x="8828088" y="884238"/>
          <p14:tracePt t="4977" x="8750300" y="781050"/>
          <p14:tracePt t="4984" x="8666163" y="654050"/>
          <p14:tracePt t="5001" x="8504238" y="476250"/>
          <p14:tracePt t="5009" x="8428038" y="400050"/>
          <p14:tracePt t="5018" x="8377238" y="347663"/>
          <p14:tracePt t="5024" x="8351838" y="347663"/>
          <p14:tracePt t="5033" x="8326438" y="322263"/>
          <p14:tracePt t="5040" x="8308975" y="322263"/>
          <p14:tracePt t="5048" x="8301038" y="306388"/>
          <p14:tracePt t="5065" x="8283575" y="306388"/>
          <p14:tracePt t="5080" x="8258175" y="296863"/>
          <p14:tracePt t="5088" x="8250238" y="296863"/>
          <p14:tracePt t="5096" x="8232775" y="296863"/>
          <p14:tracePt t="5104" x="8224838" y="296863"/>
          <p14:tracePt t="5121" x="8199438" y="296863"/>
          <p14:tracePt t="5153" x="8181975" y="296863"/>
          <p14:tracePt t="5161" x="8174038" y="296863"/>
          <p14:tracePt t="5168" x="8164513" y="296863"/>
          <p14:tracePt t="5176" x="8139113" y="296863"/>
          <p14:tracePt t="5184" x="8105775" y="331788"/>
          <p14:tracePt t="5192" x="8088313" y="400050"/>
          <p14:tracePt t="5200" x="8029575" y="501650"/>
          <p14:tracePt t="5208" x="8012113" y="569913"/>
          <p14:tracePt t="5217" x="7994650" y="628650"/>
          <p14:tracePt t="5224" x="7977188" y="696913"/>
          <p14:tracePt t="5233" x="7977188" y="739775"/>
          <p14:tracePt t="5240" x="7943850" y="808038"/>
          <p14:tracePt t="5248" x="7943850" y="858838"/>
          <p14:tracePt t="5256" x="7943850" y="917575"/>
          <p14:tracePt t="5265" x="7943850" y="960438"/>
          <p14:tracePt t="5272" x="7943850" y="1011238"/>
          <p14:tracePt t="5280" x="7943850" y="1096963"/>
          <p14:tracePt t="5289" x="7943850" y="1155700"/>
          <p14:tracePt t="5297" x="7943850" y="1223963"/>
          <p14:tracePt t="5304" x="7943850" y="1282700"/>
          <p14:tracePt t="5313" x="7943850" y="1308100"/>
          <p14:tracePt t="5320" x="7926388" y="1376363"/>
          <p14:tracePt t="5328" x="7926388" y="1401763"/>
          <p14:tracePt t="5337" x="7918450" y="1436688"/>
          <p14:tracePt t="5344" x="7918450" y="1444625"/>
          <p14:tracePt t="5353" x="7900988" y="1470025"/>
          <p14:tracePt t="5450" x="7900988" y="1538288"/>
          <p14:tracePt t="5457" x="7900988" y="1581150"/>
          <p14:tracePt t="5466" x="7900988" y="1606550"/>
          <p14:tracePt t="5473" x="7900988" y="1674813"/>
          <p14:tracePt t="5482" x="7900988" y="1700213"/>
          <p14:tracePt t="5490" x="7900988" y="1741488"/>
          <p14:tracePt t="5497" x="7900988" y="1766888"/>
          <p14:tracePt t="5505" x="7900988" y="1801813"/>
          <p14:tracePt t="5617" x="7900988" y="1809750"/>
          <p14:tracePt t="5992" x="7918450" y="1835150"/>
          <p14:tracePt t="6082" x="7935913" y="1870075"/>
          <p14:tracePt t="6090" x="7935913" y="1895475"/>
          <p14:tracePt t="6098" x="7935913" y="1938338"/>
          <p14:tracePt t="6105" x="7969250" y="1989138"/>
          <p14:tracePt t="6113" x="8004175" y="2055813"/>
          <p14:tracePt t="6121" x="8054975" y="2133600"/>
          <p14:tracePt t="6128" x="8139113" y="2235200"/>
          <p14:tracePt t="6137" x="8174038" y="2328863"/>
          <p14:tracePt t="6145" x="8207375" y="2371725"/>
          <p14:tracePt t="6153" x="8240713" y="2438400"/>
          <p14:tracePt t="6160" x="8240713" y="2473325"/>
          <p14:tracePt t="6170" x="8240713" y="2498725"/>
          <p14:tracePt t="6177" x="8240713" y="2506663"/>
          <p14:tracePt t="6361" x="8224838" y="2506663"/>
          <p14:tracePt t="6377" x="8189913" y="2489200"/>
          <p14:tracePt t="6385" x="8181975" y="2473325"/>
          <p14:tracePt t="6393" x="8174038" y="2463800"/>
          <p14:tracePt t="6400" x="8156575" y="2463800"/>
          <p14:tracePt t="6409" x="8147050" y="2463800"/>
          <p14:tracePt t="6417" x="8131175" y="2447925"/>
          <p14:tracePt t="6425" x="8105775" y="2447925"/>
          <p14:tracePt t="6441" x="8096250" y="2447925"/>
          <p14:tracePt t="6448" x="8080375" y="2447925"/>
          <p14:tracePt t="6465" x="8070850" y="2438400"/>
          <p14:tracePt t="6521" x="8070850" y="2430463"/>
          <p14:tracePt t="6529" x="8062913" y="2413000"/>
          <p14:tracePt t="6537" x="8029575" y="2387600"/>
          <p14:tracePt t="6898" x="8020050" y="2387600"/>
          <p14:tracePt t="6906" x="8004175" y="2387600"/>
          <p14:tracePt t="7050" x="7977188" y="2387600"/>
          <p14:tracePt t="7058" x="7969250" y="2405063"/>
          <p14:tracePt t="7065" x="7951788" y="2430463"/>
          <p14:tracePt t="7329" x="7951788" y="2422525"/>
          <p14:tracePt t="7337" x="7951788" y="2413000"/>
          <p14:tracePt t="7345" x="7951788" y="2371725"/>
          <p14:tracePt t="7354" x="7951788" y="2362200"/>
          <p14:tracePt t="7361" x="7951788" y="2336800"/>
          <p14:tracePt t="7369" x="7951788" y="2286000"/>
          <p14:tracePt t="7377" x="7951788" y="2260600"/>
          <p14:tracePt t="7385" x="7951788" y="2235200"/>
          <p14:tracePt t="7393" x="7951788" y="2192338"/>
          <p14:tracePt t="7401" x="7951788" y="2166938"/>
          <p14:tracePt t="7409" x="7951788" y="2133600"/>
          <p14:tracePt t="7418" x="7951788" y="2108200"/>
          <p14:tracePt t="7425" x="7951788" y="2065338"/>
          <p14:tracePt t="7434" x="7951788" y="2047875"/>
          <p14:tracePt t="7441" x="7951788" y="2014538"/>
          <p14:tracePt t="7449" x="7951788" y="1997075"/>
          <p14:tracePt t="7457" x="7951788" y="1954213"/>
          <p14:tracePt t="7465" x="7951788" y="1928813"/>
          <p14:tracePt t="7473" x="7951788" y="1920875"/>
          <p14:tracePt t="7480" x="7951788" y="1895475"/>
          <p14:tracePt t="7488" x="7951788" y="1878013"/>
          <p14:tracePt t="7496" x="7951788" y="1870075"/>
          <p14:tracePt t="7504" x="7951788" y="1852613"/>
          <p14:tracePt t="7521" x="7951788" y="1819275"/>
          <p14:tracePt t="7530" x="7943850" y="1801813"/>
          <p14:tracePt t="7545" x="7943850" y="1793875"/>
          <p14:tracePt t="7553" x="7943850" y="1766888"/>
          <p14:tracePt t="7569" x="7943850" y="1751013"/>
          <p14:tracePt t="7577" x="7943850" y="1741488"/>
          <p14:tracePt t="7584" x="7943850" y="1725613"/>
          <p14:tracePt t="7593" x="7926388" y="1700213"/>
          <p14:tracePt t="7601" x="7926388" y="1690688"/>
          <p14:tracePt t="7617" x="7926388" y="1682750"/>
          <p14:tracePt t="7625" x="7926388" y="1665288"/>
          <p14:tracePt t="7640" x="7926388" y="1639888"/>
          <p14:tracePt t="7648" x="7926388" y="1631950"/>
          <p14:tracePt t="7657" x="7926388" y="1614488"/>
          <p14:tracePt t="7664" x="7926388" y="1606550"/>
          <p14:tracePt t="7672" x="7926388" y="1581150"/>
          <p14:tracePt t="7681" x="7926388" y="1563688"/>
          <p14:tracePt t="7689" x="7926388" y="1555750"/>
          <p14:tracePt t="7704" x="7926388" y="1512888"/>
          <p14:tracePt t="7713" x="7926388" y="1504950"/>
          <p14:tracePt t="7721" x="7926388" y="1487488"/>
          <p14:tracePt t="7729" x="7900988" y="1462088"/>
          <p14:tracePt t="7737" x="7900988" y="1452563"/>
          <p14:tracePt t="7890" x="7900988" y="1436688"/>
          <p14:tracePt t="7900" x="7900988" y="1411288"/>
          <p14:tracePt t="7906" x="7900988" y="1385888"/>
          <p14:tracePt t="8499" x="7900988" y="1419225"/>
          <p14:tracePt t="8506" x="7900988" y="1436688"/>
          <p14:tracePt t="8513" x="7900988" y="1444625"/>
          <p14:tracePt t="8521" x="7900988" y="1487488"/>
          <p14:tracePt t="8529" x="7900988" y="1495425"/>
          <p14:tracePt t="8537" x="7900988" y="1512888"/>
          <p14:tracePt t="8553" x="7900988" y="1555750"/>
          <p14:tracePt t="8561" x="7900988" y="1581150"/>
          <p14:tracePt t="8577" x="7900988" y="1589088"/>
          <p14:tracePt t="8584" x="7900988" y="1614488"/>
          <p14:tracePt t="8592" x="7900988" y="1631950"/>
          <p14:tracePt t="8600" x="7900988" y="1639888"/>
          <p14:tracePt t="8617" x="7900988" y="1682750"/>
          <p14:tracePt t="8625" x="7900988" y="1690688"/>
          <p14:tracePt t="8634" x="7900988" y="1716088"/>
          <p14:tracePt t="8640" x="7900988" y="1766888"/>
          <p14:tracePt t="8649" x="7900988" y="1793875"/>
          <p14:tracePt t="8657" x="7900988" y="1835150"/>
          <p14:tracePt t="8665" x="7900988" y="1852613"/>
          <p14:tracePt t="8673" x="7900988" y="1885950"/>
          <p14:tracePt t="8681" x="7900988" y="1903413"/>
          <p14:tracePt t="8688" x="7900988" y="1911350"/>
          <p14:tracePt t="8697" x="7900988" y="1928813"/>
          <p14:tracePt t="8705" x="7900988" y="1954213"/>
          <p14:tracePt t="8713" x="7900988" y="1963738"/>
          <p14:tracePt t="8729" x="7900988" y="1979613"/>
          <p14:tracePt t="8745" x="7900988" y="1989138"/>
          <p14:tracePt t="8753" x="7900988" y="2014538"/>
          <p14:tracePt t="8761" x="7910513" y="2039938"/>
          <p14:tracePt t="8769" x="7910513" y="2055813"/>
          <p14:tracePt t="8777" x="7910513" y="2098675"/>
          <p14:tracePt t="8785" x="7910513" y="2108200"/>
          <p14:tracePt t="8793" x="7910513" y="2149475"/>
          <p14:tracePt t="8801" x="7926388" y="2174875"/>
          <p14:tracePt t="8809" x="7926388" y="2227263"/>
          <p14:tracePt t="8817" x="7926388" y="2235200"/>
          <p14:tracePt t="8825" x="7926388" y="2252663"/>
          <p14:tracePt t="8961" x="7926388" y="2286000"/>
          <p14:tracePt t="8969" x="7926388" y="2303463"/>
          <p14:tracePt t="9130" x="7926388" y="2311400"/>
          <p14:tracePt t="9137" x="7926388" y="2354263"/>
          <p14:tracePt t="9145" x="7926388" y="2379663"/>
          <p14:tracePt t="9666" x="7926388" y="2397125"/>
          <p14:tracePt t="9673" x="7926388" y="2422525"/>
          <p14:tracePt t="9690" x="7926388" y="2430463"/>
          <p14:tracePt t="9905" x="7926388" y="2371725"/>
          <p14:tracePt t="9914" x="7926388" y="2344738"/>
          <p14:tracePt t="9922" x="7926388" y="2278063"/>
          <p14:tracePt t="9929" x="7926388" y="2192338"/>
          <p14:tracePt t="9937" x="7926388" y="2133600"/>
          <p14:tracePt t="9945" x="7926388" y="2065338"/>
          <p14:tracePt t="9953" x="7926388" y="2022475"/>
          <p14:tracePt t="9960" x="7926388" y="1963738"/>
          <p14:tracePt t="9969" x="7926388" y="1911350"/>
          <p14:tracePt t="9977" x="7926388" y="1885950"/>
          <p14:tracePt t="9984" x="7926388" y="1844675"/>
          <p14:tracePt t="9993" x="7951788" y="1809750"/>
          <p14:tracePt t="10000" x="7969250" y="1801813"/>
          <p14:tracePt t="10009" x="7969250" y="1776413"/>
          <p14:tracePt t="10017" x="7969250" y="1758950"/>
          <p14:tracePt t="10025" x="7969250" y="1733550"/>
          <p14:tracePt t="10041" x="7969250" y="1690688"/>
          <p14:tracePt t="10258" x="7969250" y="1708150"/>
          <p14:tracePt t="10266" x="7986713" y="1758950"/>
          <p14:tracePt t="10274" x="7986713" y="1860550"/>
          <p14:tracePt t="10281" x="8004175" y="1954213"/>
          <p14:tracePt t="10289" x="8020050" y="2073275"/>
          <p14:tracePt t="10297" x="8020050" y="2141538"/>
          <p14:tracePt t="10305" x="8054975" y="2252663"/>
          <p14:tracePt t="10313" x="8054975" y="2278063"/>
          <p14:tracePt t="10321" x="8070850" y="2286000"/>
          <p14:tracePt t="10329" x="8080375" y="2319338"/>
          <p14:tracePt t="10337" x="8080375" y="2344738"/>
          <p14:tracePt t="10344" x="8080375" y="2371725"/>
          <p14:tracePt t="10353" x="8080375" y="2379663"/>
          <p14:tracePt t="10360" x="8080375" y="2422525"/>
          <p14:tracePt t="10368" x="8080375" y="2447925"/>
          <p14:tracePt t="10376" x="8080375" y="2498725"/>
          <p14:tracePt t="10384" x="8096250" y="2524125"/>
          <p14:tracePt t="10393" x="8096250" y="2566988"/>
          <p14:tracePt t="10400" x="8096250" y="2582863"/>
          <p14:tracePt t="10408" x="8131175" y="2643188"/>
          <p14:tracePt t="10425" x="8131175" y="2651125"/>
          <p14:tracePt t="10433" x="8131175" y="2668588"/>
          <p14:tracePt t="10449" x="8131175" y="2693988"/>
          <p14:tracePt t="10456" x="8131175" y="2701925"/>
          <p14:tracePt t="10464" x="8131175" y="2719388"/>
          <p14:tracePt t="10472" x="8131175" y="2727325"/>
          <p14:tracePt t="10513" x="8131175" y="2752725"/>
          <p14:tracePt t="10651" x="8121650" y="2762250"/>
          <p14:tracePt t="10658" x="8113713" y="2762250"/>
          <p14:tracePt t="10666" x="8088313" y="2762250"/>
          <p14:tracePt t="10673" x="8070850" y="2762250"/>
          <p14:tracePt t="10681" x="8062913" y="2762250"/>
          <p14:tracePt t="10689" x="8045450" y="2762250"/>
          <p14:tracePt t="10697" x="8020050" y="2762250"/>
          <p14:tracePt t="10713" x="7994650" y="2762250"/>
          <p14:tracePt t="10721" x="7986713" y="2744788"/>
          <p14:tracePt t="10737" x="7969250" y="2736850"/>
          <p14:tracePt t="10978" x="7969250" y="2770188"/>
          <p14:tracePt t="10986" x="7969250" y="2830513"/>
          <p14:tracePt t="10994" x="7969250" y="2855913"/>
          <p14:tracePt t="11003" x="7969250" y="2922588"/>
          <p14:tracePt t="11009" x="7935913" y="2990850"/>
          <p14:tracePt t="11017" x="7918450" y="3033713"/>
          <p14:tracePt t="11025" x="7918450" y="3084513"/>
          <p14:tracePt t="11034" x="7918450" y="3144838"/>
          <p14:tracePt t="11041" x="7910513" y="3178175"/>
          <p14:tracePt t="11049" x="7910513" y="3221038"/>
          <p14:tracePt t="11057" x="7910513" y="3263900"/>
          <p14:tracePt t="11065" x="7910513" y="3314700"/>
          <p14:tracePt t="11072" x="7910513" y="3340100"/>
          <p14:tracePt t="11081" x="7910513" y="3398838"/>
          <p14:tracePt t="11089" x="7910513" y="3449638"/>
          <p14:tracePt t="11097" x="7910513" y="3459163"/>
          <p14:tracePt t="11105" x="7910513" y="3535363"/>
          <p14:tracePt t="11113" x="7910513" y="3543300"/>
          <p14:tracePt t="11121" x="7910513" y="3586163"/>
          <p14:tracePt t="11129" x="7910513" y="3611563"/>
          <p14:tracePt t="11137" x="7910513" y="3629025"/>
          <p14:tracePt t="11145" x="7910513" y="3662363"/>
          <p14:tracePt t="11153" x="7910513" y="3679825"/>
          <p14:tracePt t="11169" x="7910513" y="3705225"/>
          <p14:tracePt t="11177" x="7910513" y="3730625"/>
          <p14:tracePt t="11185" x="7910513" y="3738563"/>
          <p14:tracePt t="11193" x="7910513" y="3756025"/>
          <p14:tracePt t="11201" x="7918450" y="3763963"/>
          <p14:tracePt t="11209" x="7918450" y="3781425"/>
          <p14:tracePt t="11217" x="7918450" y="3806825"/>
          <p14:tracePt t="11225" x="7918450" y="3816350"/>
          <p14:tracePt t="11234" x="7918450" y="3841750"/>
          <p14:tracePt t="11241" x="7918450" y="3867150"/>
          <p14:tracePt t="11249" x="7918450" y="3883025"/>
          <p14:tracePt t="11257" x="7918450" y="3908425"/>
          <p14:tracePt t="11265" x="7918450" y="3917950"/>
          <p14:tracePt t="11273" x="7918450" y="3935413"/>
          <p14:tracePt t="11281" x="7918450" y="3943350"/>
          <p14:tracePt t="11297" x="7918450" y="3968750"/>
          <p14:tracePt t="11737" x="7935913" y="3986213"/>
          <p14:tracePt t="11769" x="7943850" y="3986213"/>
          <p14:tracePt t="11777" x="7969250" y="3986213"/>
          <p14:tracePt t="11785" x="7986713" y="3986213"/>
          <p14:tracePt t="11793" x="8012113" y="3986213"/>
          <p14:tracePt t="11800" x="8070850" y="3986213"/>
          <p14:tracePt t="11809" x="8156575" y="3986213"/>
          <p14:tracePt t="11817" x="8308975" y="4027488"/>
          <p14:tracePt t="11825" x="8462963" y="4087813"/>
          <p14:tracePt t="11834" x="8605838" y="4130675"/>
          <p14:tracePt t="11841" x="8759825" y="4224338"/>
          <p14:tracePt t="11849" x="8912225" y="4283075"/>
          <p14:tracePt t="11857" x="9013825" y="4341813"/>
          <p14:tracePt t="11865" x="9082088" y="4376738"/>
          <p14:tracePt t="11873" x="9117013" y="4410075"/>
          <p14:tracePt t="11889" x="9142413" y="4427538"/>
          <p14:tracePt t="12073" x="9142413" y="4419600"/>
          <p14:tracePt t="12081" x="9124950" y="4410075"/>
          <p14:tracePt t="12721" x="9099550" y="4427538"/>
          <p14:tracePt t="12737" x="9082088" y="4478338"/>
          <p14:tracePt t="12744" x="9074150" y="4503738"/>
          <p14:tracePt t="12753" x="9013825" y="4597400"/>
          <p14:tracePt t="12760" x="9013825" y="4640263"/>
          <p14:tracePt t="12769" x="9013825" y="4708525"/>
          <p14:tracePt t="12776" x="8997950" y="4733925"/>
          <p14:tracePt t="12784" x="8988425" y="4759325"/>
          <p14:tracePt t="12792" x="8972550" y="4792663"/>
          <p14:tracePt t="12800" x="8921750" y="4810125"/>
          <p14:tracePt t="12809" x="8861425" y="4810125"/>
          <p14:tracePt t="12816" x="8836025" y="4810125"/>
          <p14:tracePt t="13001" x="8869363" y="4810125"/>
          <p14:tracePt t="13010" x="8937625" y="4802188"/>
          <p14:tracePt t="13017" x="9031288" y="4741863"/>
          <p14:tracePt t="13025" x="9132888" y="4699000"/>
          <p14:tracePt t="13033" x="9158288" y="4699000"/>
          <p14:tracePt t="13040" x="9201150" y="4699000"/>
          <p14:tracePt t="13049" x="9218613" y="4699000"/>
          <p14:tracePt t="13089" x="9209088" y="4708525"/>
          <p14:tracePt t="13096" x="9201150" y="4716463"/>
          <p14:tracePt t="13586" x="9201150" y="4759325"/>
          <p14:tracePt t="13594" x="9201150" y="4860925"/>
          <p14:tracePt t="13601" x="9201150" y="4878388"/>
          <p14:tracePt t="13609" x="9218613" y="4919663"/>
          <p14:tracePt t="13616" x="9286875" y="4919663"/>
          <p14:tracePt t="13624" x="9371013" y="4937125"/>
          <p14:tracePt t="13817" x="9371013" y="4903788"/>
          <p14:tracePt t="13825" x="9371013" y="4835525"/>
          <p14:tracePt t="13835" x="9371013" y="4827588"/>
          <p14:tracePt t="13841" x="9337675" y="4792663"/>
          <p14:tracePt t="13850" x="9312275" y="4767263"/>
          <p14:tracePt t="13856" x="9261475" y="4749800"/>
          <p14:tracePt t="13865" x="9218613" y="4749800"/>
          <p14:tracePt t="13873" x="9175750" y="4749800"/>
          <p14:tracePt t="13880" x="9142413" y="4749800"/>
          <p14:tracePt t="13889" x="9099550" y="4733925"/>
          <p14:tracePt t="13897" x="9064625" y="4716463"/>
          <p14:tracePt t="13904" x="9056688" y="4708525"/>
          <p14:tracePt t="13913" x="9048750" y="4699000"/>
          <p14:tracePt t="13920" x="9013825" y="4683125"/>
          <p14:tracePt t="13937" x="9005888" y="4673600"/>
          <p14:tracePt t="13945" x="8997950" y="4648200"/>
          <p14:tracePt t="13953" x="8963025" y="4614863"/>
          <p14:tracePt t="13960" x="8929688" y="4579938"/>
          <p14:tracePt t="13969" x="8904288" y="4538663"/>
          <p14:tracePt t="13977" x="8853488" y="4521200"/>
          <p14:tracePt t="13984" x="8785225" y="4470400"/>
          <p14:tracePt t="14000" x="8640763" y="4402138"/>
          <p14:tracePt t="14008" x="8597900" y="4351338"/>
          <p14:tracePt t="14016" x="8547100" y="4300538"/>
          <p14:tracePt t="14025" x="8496300" y="4265613"/>
          <p14:tracePt t="14033" x="8470900" y="4240213"/>
          <p14:tracePt t="14041" x="8435975" y="4206875"/>
          <p14:tracePt t="14050" x="8369300" y="4189413"/>
          <p14:tracePt t="14057" x="8343900" y="4164013"/>
          <p14:tracePt t="14065" x="8326438" y="4146550"/>
          <p14:tracePt t="14073" x="8291513" y="4121150"/>
          <p14:tracePt t="14080" x="8258175" y="4105275"/>
          <p14:tracePt t="14089" x="8232775" y="4079875"/>
          <p14:tracePt t="14097" x="8215313" y="4062413"/>
          <p14:tracePt t="14113" x="8207375" y="4062413"/>
          <p14:tracePt t="14120" x="8189913" y="4052888"/>
          <p14:tracePt t="14226" x="8181975" y="4027488"/>
          <p14:tracePt t="14235" x="8164513" y="4011613"/>
          <p14:tracePt t="14244" x="8139113" y="4002088"/>
          <p14:tracePt t="14250" x="8131175" y="3986213"/>
          <p14:tracePt t="14313" x="8105775" y="3960813"/>
          <p14:tracePt t="14321" x="8070850" y="3935413"/>
          <p14:tracePt t="14329" x="7977188" y="3875088"/>
          <p14:tracePt t="14338" x="7951788" y="3841750"/>
          <p14:tracePt t="14345" x="7859713" y="3824288"/>
          <p14:tracePt t="14353" x="7816850" y="3781425"/>
          <p14:tracePt t="14361" x="7781925" y="3763963"/>
          <p14:tracePt t="14370" x="7756525" y="3748088"/>
          <p14:tracePt t="14377" x="7688263" y="3697288"/>
          <p14:tracePt t="14385" x="7654925" y="3662363"/>
          <p14:tracePt t="14393" x="7621588" y="3636963"/>
          <p14:tracePt t="14401" x="7596188" y="3603625"/>
          <p14:tracePt t="14409" x="7545388" y="3560763"/>
          <p14:tracePt t="14417" x="7518400" y="3527425"/>
          <p14:tracePt t="14425" x="7502525" y="3502025"/>
          <p14:tracePt t="14433" x="7485063" y="3449638"/>
          <p14:tracePt t="14441" x="7485063" y="3390900"/>
          <p14:tracePt t="14450" x="7485063" y="3322638"/>
          <p14:tracePt t="14457" x="7485063" y="3238500"/>
          <p14:tracePt t="14465" x="7485063" y="3127375"/>
          <p14:tracePt t="14473" x="7493000" y="3059113"/>
          <p14:tracePt t="14480" x="7535863" y="2940050"/>
          <p14:tracePt t="14489" x="7553325" y="2871788"/>
          <p14:tracePt t="14497" x="7586663" y="2778125"/>
          <p14:tracePt t="14505" x="7621588" y="2701925"/>
          <p14:tracePt t="14513" x="7637463" y="2660650"/>
          <p14:tracePt t="14521" x="7654925" y="2592388"/>
          <p14:tracePt t="14529" x="7672388" y="2524125"/>
          <p14:tracePt t="14537" x="7723188" y="2481263"/>
          <p14:tracePt t="14545" x="7740650" y="2413000"/>
          <p14:tracePt t="14553" x="7773988" y="2319338"/>
          <p14:tracePt t="14561" x="7807325" y="2268538"/>
          <p14:tracePt t="14569" x="7824788" y="2200275"/>
          <p14:tracePt t="14577" x="7842250" y="2174875"/>
          <p14:tracePt t="14586" x="7842250" y="2108200"/>
          <p14:tracePt t="14593" x="7850188" y="2082800"/>
          <p14:tracePt t="14601" x="7867650" y="2055813"/>
          <p14:tracePt t="14609" x="7867650" y="2022475"/>
          <p14:tracePt t="14617" x="7867650" y="2014538"/>
          <p14:tracePt t="14625" x="7867650" y="1989138"/>
          <p14:tracePt t="14634" x="7867650" y="1979613"/>
          <p14:tracePt t="14641" x="7875588" y="1963738"/>
          <p14:tracePt t="14665" x="7875588" y="1954213"/>
          <p14:tracePt t="14673" x="7875588" y="1928813"/>
          <p14:tracePt t="14681" x="7875588" y="1911350"/>
          <p14:tracePt t="14697" x="7875588" y="1885950"/>
          <p14:tracePt t="14705" x="7875588" y="1860550"/>
          <p14:tracePt t="14713" x="7875588" y="1835150"/>
          <p14:tracePt t="14721" x="7875588" y="1819275"/>
          <p14:tracePt t="14729" x="7875588" y="1784350"/>
          <p14:tracePt t="14738" x="7875588" y="1751013"/>
          <p14:tracePt t="14745" x="7875588" y="1708150"/>
          <p14:tracePt t="14754" x="7875588" y="1682750"/>
          <p14:tracePt t="14761" x="7875588" y="1631950"/>
          <p14:tracePt t="14769" x="7875588" y="1571625"/>
          <p14:tracePt t="14777" x="7875588" y="1546225"/>
          <p14:tracePt t="14785" x="7875588" y="1495425"/>
          <p14:tracePt t="14793" x="7875588" y="1470025"/>
          <p14:tracePt t="14800" x="7875588" y="1427163"/>
          <p14:tracePt t="14809" x="7875588" y="1401763"/>
          <p14:tracePt t="14817" x="7875588" y="1350963"/>
          <p14:tracePt t="14825" x="7875588" y="1343025"/>
          <p14:tracePt t="14834" x="7875588" y="1317625"/>
          <p14:tracePt t="14850" x="7875588" y="1292225"/>
          <p14:tracePt t="14865" x="7875588" y="1274763"/>
          <p14:tracePt t="14873" x="7875588" y="1266825"/>
          <p14:tracePt t="14889" x="7875588" y="1249363"/>
          <p14:tracePt t="14897" x="7875588" y="1223963"/>
          <p14:tracePt t="14905" x="7875588" y="1216025"/>
          <p14:tracePt t="14921" x="7875588" y="1206500"/>
          <p14:tracePt t="15026" x="7875588" y="1189038"/>
          <p14:tracePt t="15098" x="7859713" y="1181100"/>
          <p14:tracePt t="15114" x="7850188" y="1181100"/>
          <p14:tracePt t="15122" x="7824788" y="1181100"/>
          <p14:tracePt t="15130" x="7816850" y="1181100"/>
          <p14:tracePt t="15145" x="7799388" y="1181100"/>
          <p14:tracePt t="15153" x="7791450" y="1181100"/>
          <p14:tracePt t="15177" x="7766050" y="1181100"/>
          <p14:tracePt t="15185" x="7731125" y="1216025"/>
          <p14:tracePt t="15193" x="7715250" y="1241425"/>
          <p14:tracePt t="15200" x="7697788" y="1333500"/>
          <p14:tracePt t="15209" x="7680325" y="1393825"/>
          <p14:tracePt t="15217" x="7646988" y="1495425"/>
          <p14:tracePt t="15225" x="7629525" y="1581150"/>
          <p14:tracePt t="15234" x="7629525" y="1597025"/>
          <p14:tracePt t="15241" x="7612063" y="1639888"/>
          <p14:tracePt t="15250" x="7612063" y="1665288"/>
          <p14:tracePt t="15257" x="7612063" y="1690688"/>
          <p14:tracePt t="15265" x="7612063" y="1716088"/>
          <p14:tracePt t="15273" x="7612063" y="1733550"/>
          <p14:tracePt t="15281" x="7612063" y="1758950"/>
          <p14:tracePt t="15289" x="7612063" y="1784350"/>
          <p14:tracePt t="15297" x="7612063" y="1827213"/>
          <p14:tracePt t="15305" x="7612063" y="1878013"/>
          <p14:tracePt t="15313" x="7612063" y="1920875"/>
          <p14:tracePt t="15321" x="7612063" y="1979613"/>
          <p14:tracePt t="15329" x="7612063" y="2030413"/>
          <p14:tracePt t="15337" x="7612063" y="2073275"/>
          <p14:tracePt t="15345" x="7612063" y="2098675"/>
          <p14:tracePt t="15353" x="7612063" y="2149475"/>
          <p14:tracePt t="15361" x="7612063" y="2174875"/>
          <p14:tracePt t="15369" x="7621588" y="2217738"/>
          <p14:tracePt t="15377" x="7621588" y="2252663"/>
          <p14:tracePt t="15393" x="7654925" y="2293938"/>
          <p14:tracePt t="15400" x="7654925" y="2311400"/>
          <p14:tracePt t="15409" x="7654925" y="2319338"/>
          <p14:tracePt t="15417" x="7662863" y="2328863"/>
          <p14:tracePt t="15425" x="7662863" y="2344738"/>
          <p14:tracePt t="15441" x="7662863" y="2354263"/>
          <p14:tracePt t="15465" x="7672388" y="2371725"/>
          <p14:tracePt t="15473" x="7672388" y="2379663"/>
          <p14:tracePt t="15481" x="7688263" y="2405063"/>
          <p14:tracePt t="15489" x="7688263" y="2422525"/>
          <p14:tracePt t="15497" x="7705725" y="2447925"/>
          <p14:tracePt t="15505" x="7715250" y="2455863"/>
          <p14:tracePt t="15513" x="7715250" y="2473325"/>
          <p14:tracePt t="15521" x="7723188" y="2481263"/>
          <p14:tracePt t="15538" x="7723188" y="2489200"/>
          <p14:tracePt t="15585" x="7740650" y="2532063"/>
          <p14:tracePt t="15593" x="7740650" y="2566988"/>
          <p14:tracePt t="15601" x="7748588" y="2574925"/>
          <p14:tracePt t="15609" x="7748588" y="2600325"/>
          <p14:tracePt t="15625" x="7748588" y="2625725"/>
          <p14:tracePt t="15634" x="7766050" y="2660650"/>
          <p14:tracePt t="15891" x="7781925" y="2660650"/>
          <p14:tracePt t="15899" x="7807325" y="2686050"/>
          <p14:tracePt t="15913" x="7850188" y="2701925"/>
          <p14:tracePt t="15929" x="7867650" y="2701925"/>
          <p14:tracePt t="15945" x="7875588" y="2701925"/>
          <p14:tracePt t="15953" x="7900988" y="2701925"/>
          <p14:tracePt t="15969" x="7918450" y="2711450"/>
          <p14:tracePt t="15977" x="7926388" y="2711450"/>
          <p14:tracePt t="15985" x="7935913" y="2727325"/>
          <p14:tracePt t="15993" x="7977188" y="2727325"/>
          <p14:tracePt t="16001" x="8004175" y="2727325"/>
          <p14:tracePt t="16009" x="8070850" y="2736850"/>
          <p14:tracePt t="16017" x="8121650" y="2752725"/>
          <p14:tracePt t="16025" x="8147050" y="2752725"/>
          <p14:tracePt t="16034" x="8189913" y="2770188"/>
          <p14:tracePt t="16041" x="8207375" y="2787650"/>
          <p14:tracePt t="16089" x="8232775" y="2787650"/>
          <p14:tracePt t="16267" x="8232775" y="2795588"/>
          <p14:tracePt t="16299" x="8283575" y="2795588"/>
          <p14:tracePt t="16305" x="8334375" y="2795588"/>
          <p14:tracePt t="16313" x="8343900" y="2795588"/>
          <p14:tracePt t="16353" x="8351838" y="2795588"/>
          <p14:tracePt t="16361" x="8369300" y="2795588"/>
          <p14:tracePt t="17025" x="8410575" y="2813050"/>
          <p14:tracePt t="17041" x="8410575" y="2820988"/>
          <p14:tracePt t="17057" x="8410575" y="2838450"/>
          <p14:tracePt t="17065" x="8410575" y="2846388"/>
          <p14:tracePt t="17185" x="8410575" y="2889250"/>
          <p14:tracePt t="17193" x="8410575" y="2897188"/>
          <p14:tracePt t="17201" x="8420100" y="2940050"/>
          <p14:tracePt t="17209" x="8420100" y="2957513"/>
          <p14:tracePt t="17216" x="8420100" y="2965450"/>
          <p14:tracePt t="17225" x="8420100" y="3008313"/>
          <p14:tracePt t="17241" x="8435975" y="3033713"/>
          <p14:tracePt t="17297" x="8453438" y="3067050"/>
          <p14:tracePt t="17305" x="8453438" y="3076575"/>
          <p14:tracePt t="17313" x="8478838" y="3101975"/>
          <p14:tracePt t="17329" x="8496300" y="3135313"/>
          <p14:tracePt t="17337" x="8496300" y="3144838"/>
          <p14:tracePt t="17345" x="8496300" y="3160713"/>
          <p14:tracePt t="17353" x="8504238" y="3186113"/>
          <p14:tracePt t="17369" x="8521700" y="3211513"/>
          <p14:tracePt t="17377" x="8521700" y="3228975"/>
          <p14:tracePt t="17384" x="8547100" y="3254375"/>
          <p14:tracePt t="17393" x="8564563" y="3263900"/>
          <p14:tracePt t="17425" x="8564563" y="3279775"/>
          <p14:tracePt t="17432" x="8572500" y="3289300"/>
          <p14:tracePt t="17441" x="8580438" y="3297238"/>
          <p14:tracePt t="17449" x="8615363" y="3330575"/>
          <p14:tracePt t="17457" x="8632825" y="3373438"/>
          <p14:tracePt t="17465" x="8640763" y="3390900"/>
          <p14:tracePt t="17472" x="8666163" y="3441700"/>
          <p14:tracePt t="17480" x="8716963" y="3492500"/>
          <p14:tracePt t="17488" x="8750300" y="3543300"/>
          <p14:tracePt t="17497" x="8802688" y="3594100"/>
          <p14:tracePt t="17504" x="8810625" y="3603625"/>
          <p14:tracePt t="17513" x="8853488" y="3646488"/>
          <p14:tracePt t="17521" x="8853488" y="3662363"/>
          <p14:tracePt t="17529" x="8853488" y="3671888"/>
          <p14:tracePt t="17569" x="8853488" y="3679825"/>
          <p14:tracePt t="17754" x="8869363" y="3679825"/>
          <p14:tracePt t="17762" x="8894763" y="3646488"/>
          <p14:tracePt t="17769" x="8980488" y="3629025"/>
          <p14:tracePt t="17777" x="9013825" y="3619500"/>
          <p14:tracePt t="17785" x="9082088" y="3560763"/>
          <p14:tracePt t="17849" x="9074150" y="3568700"/>
          <p14:tracePt t="17857" x="9074150" y="3578225"/>
          <p14:tracePt t="17873" x="9064625" y="3603625"/>
          <p14:tracePt t="17880" x="9064625" y="3619500"/>
          <p14:tracePt t="17896" x="9064625" y="3629025"/>
          <p14:tracePt t="17929" x="9064625" y="3654425"/>
          <p14:tracePt t="17944" x="9064625" y="3687763"/>
          <p14:tracePt t="17953" x="9064625" y="3697288"/>
          <p14:tracePt t="17961" x="9064625" y="3705225"/>
          <p14:tracePt t="17970" x="9048750" y="3722688"/>
          <p14:tracePt t="17985" x="9039225" y="3763963"/>
          <p14:tracePt t="17993" x="9005888" y="3790950"/>
          <p14:tracePt t="18009" x="8988425" y="3824288"/>
          <p14:tracePt t="18016" x="8963025" y="3867150"/>
          <p14:tracePt t="18025" x="8947150" y="3883025"/>
          <p14:tracePt t="18033" x="8921750" y="3908425"/>
          <p14:tracePt t="18041" x="8904288" y="3935413"/>
          <p14:tracePt t="18057" x="8878888" y="3986213"/>
          <p14:tracePt t="18130" x="8861425" y="3994150"/>
          <p14:tracePt t="18145" x="8853488" y="4011613"/>
          <p14:tracePt t="18162" x="8836025" y="4052888"/>
          <p14:tracePt t="18369" x="8828088" y="4052888"/>
          <p14:tracePt t="18377" x="8802688" y="4052888"/>
          <p14:tracePt t="18385" x="8785225" y="4052888"/>
          <p14:tracePt t="18393" x="8742363" y="4079875"/>
          <p14:tracePt t="18401" x="8716963" y="4095750"/>
          <p14:tracePt t="18409" x="8666163" y="4121150"/>
          <p14:tracePt t="18418" x="8605838" y="4138613"/>
          <p14:tracePt t="18425" x="8572500" y="4171950"/>
          <p14:tracePt t="18434" x="8478838" y="4224338"/>
          <p14:tracePt t="18441" x="8435975" y="4240213"/>
          <p14:tracePt t="18450" x="8402638" y="4257675"/>
          <p14:tracePt t="18457" x="8359775" y="4257675"/>
          <p14:tracePt t="18465" x="8334375" y="4283075"/>
          <p14:tracePt t="18473" x="8318500" y="4300538"/>
          <p14:tracePt t="18481" x="8291513" y="4300538"/>
          <p14:tracePt t="18489" x="8283575" y="4308475"/>
          <p14:tracePt t="18497" x="8258175" y="4308475"/>
          <p14:tracePt t="18505" x="8224838" y="4325938"/>
          <p14:tracePt t="18512" x="8181975" y="4376738"/>
          <p14:tracePt t="18529" x="8131175" y="4402138"/>
          <p14:tracePt t="18537" x="8080375" y="4452938"/>
          <p14:tracePt t="18545" x="8054975" y="4470400"/>
          <p14:tracePt t="18553" x="8020050" y="4495800"/>
          <p14:tracePt t="18561" x="8004175" y="4529138"/>
          <p14:tracePt t="18569" x="7977188" y="4546600"/>
          <p14:tracePt t="18577" x="7969250" y="4554538"/>
          <p14:tracePt t="18728" x="7926388" y="4554538"/>
          <p14:tracePt t="18736" x="7893050" y="4546600"/>
          <p14:tracePt t="18744" x="7824788" y="4495800"/>
          <p14:tracePt t="18752" x="7773988" y="4445000"/>
          <p14:tracePt t="18760" x="7705725" y="4394200"/>
          <p14:tracePt t="18769" x="7629525" y="4333875"/>
          <p14:tracePt t="18776" x="7596188" y="4308475"/>
          <p14:tracePt t="18785" x="7527925" y="4257675"/>
          <p14:tracePt t="18792" x="7502525" y="4224338"/>
          <p14:tracePt t="18800" x="7426325" y="4156075"/>
          <p14:tracePt t="18809" x="7400925" y="4121150"/>
          <p14:tracePt t="18816" x="7348538" y="4070350"/>
          <p14:tracePt t="18825" x="7315200" y="4044950"/>
          <p14:tracePt t="18832" x="7272338" y="3994150"/>
          <p14:tracePt t="18840" x="7221538" y="3960813"/>
          <p14:tracePt t="18849" x="7170738" y="3908425"/>
          <p14:tracePt t="18856" x="7127875" y="3883025"/>
          <p14:tracePt t="18865" x="7051675" y="3806825"/>
          <p14:tracePt t="18872" x="7000875" y="3763963"/>
          <p14:tracePt t="18880" x="6958013" y="3730625"/>
          <p14:tracePt t="18888" x="6907213" y="3662363"/>
          <p14:tracePt t="18896" x="6889750" y="3646488"/>
          <p14:tracePt t="18904" x="6848475" y="3603625"/>
          <p14:tracePt t="18912" x="6823075" y="3578225"/>
          <p14:tracePt t="18920" x="6805613" y="3560763"/>
          <p14:tracePt t="18928" x="6762750" y="3517900"/>
          <p14:tracePt t="18944" x="6729413" y="3449638"/>
          <p14:tracePt t="18953" x="6719888" y="3433763"/>
          <p14:tracePt t="18960" x="6686550" y="3408363"/>
          <p14:tracePt t="18969" x="6678613" y="3365500"/>
          <p14:tracePt t="18983" x="6661150" y="3348038"/>
          <p14:tracePt t="18985" x="6653213" y="3322638"/>
          <p14:tracePt t="18992" x="6618288" y="3254375"/>
          <p14:tracePt t="19000" x="6584950" y="3228975"/>
          <p14:tracePt t="19008" x="6567488" y="3195638"/>
          <p14:tracePt t="19018" x="6516688" y="3127375"/>
          <p14:tracePt t="19024" x="6491288" y="3094038"/>
          <p14:tracePt t="19032" x="6456363" y="3051175"/>
          <p14:tracePt t="19040" x="6440488" y="3033713"/>
          <p14:tracePt t="19049" x="6415088" y="2974975"/>
          <p14:tracePt t="19056" x="6415088" y="2965450"/>
          <p14:tracePt t="19065" x="6389688" y="2940050"/>
          <p14:tracePt t="19072" x="6372225" y="2922588"/>
          <p14:tracePt t="19080" x="6364288" y="2914650"/>
          <p14:tracePt t="19104" x="6346825" y="2889250"/>
          <p14:tracePt t="19113" x="6346825" y="2871788"/>
          <p14:tracePt t="19120" x="6346825" y="2863850"/>
          <p14:tracePt t="19129" x="6321425" y="2838450"/>
          <p14:tracePt t="19136" x="6303963" y="2805113"/>
          <p14:tracePt t="19145" x="6296025" y="2762250"/>
          <p14:tracePt t="19153" x="6278563" y="2727325"/>
          <p14:tracePt t="19161" x="6245225" y="2686050"/>
          <p14:tracePt t="19170" x="6227763" y="2633663"/>
          <p14:tracePt t="19176" x="6202363" y="2608263"/>
          <p14:tracePt t="19185" x="6167438" y="2574925"/>
          <p14:tracePt t="19193" x="6159500" y="2549525"/>
          <p14:tracePt t="19201" x="6142038" y="2532063"/>
          <p14:tracePt t="19209" x="6134100" y="2506663"/>
          <p14:tracePt t="19216" x="6134100" y="2498725"/>
          <p14:tracePt t="19224" x="6116638" y="2481263"/>
          <p14:tracePt t="19232" x="6108700" y="2473325"/>
          <p14:tracePt t="19256" x="6091238" y="2463800"/>
          <p14:tracePt t="19305" x="6083300" y="2463800"/>
          <p14:tracePt t="19313" x="6065838" y="2447925"/>
          <p14:tracePt t="19642" x="6065838" y="2422525"/>
          <p14:tracePt t="19652" x="6057900" y="2397125"/>
          <p14:tracePt t="19658" x="6040438" y="2379663"/>
          <p14:tracePt t="19665" x="6040438" y="2371725"/>
          <p14:tracePt t="19672" x="6032500" y="2354263"/>
          <p14:tracePt t="19688" x="6015038" y="2344738"/>
          <p14:tracePt t="19745" x="6015038" y="2319338"/>
          <p14:tracePt t="19785" x="6007100" y="2311400"/>
          <p14:tracePt t="19793" x="5997575" y="2311400"/>
          <p14:tracePt t="19800" x="5981700" y="2311400"/>
          <p14:tracePt t="19994" x="5981700" y="2286000"/>
          <p14:tracePt t="20002" x="5964238" y="2217738"/>
          <p14:tracePt t="20009" x="5946775" y="2166938"/>
          <p14:tracePt t="20072" x="5938838" y="2159000"/>
          <p14:tracePt t="20194" x="5930900" y="2159000"/>
          <p14:tracePt t="20433" x="5913438" y="2149475"/>
          <p14:tracePt t="20810" x="5921375" y="2149475"/>
          <p14:tracePt t="20850" x="5930900" y="2133600"/>
          <p14:tracePt t="20866" x="5930900" y="2108200"/>
          <p14:tracePt t="20881" x="5946775" y="2082800"/>
          <p14:tracePt t="20889" x="5946775" y="2065338"/>
          <p14:tracePt t="20897" x="5972175" y="2039938"/>
          <p14:tracePt t="20905" x="5972175" y="2030413"/>
          <p14:tracePt t="20913" x="5981700" y="2014538"/>
          <p14:tracePt t="20920" x="5981700" y="1971675"/>
          <p14:tracePt t="20928" x="5997575" y="1963738"/>
          <p14:tracePt t="20937" x="6007100" y="1954213"/>
          <p14:tracePt t="20953" x="6024563" y="1938338"/>
          <p14:tracePt t="20961" x="6032500" y="1938338"/>
          <p14:tracePt t="20969" x="6040438" y="1928813"/>
          <p14:tracePt t="21000" x="6057900" y="1928813"/>
          <p14:tracePt t="21016" x="6083300" y="1928813"/>
          <p14:tracePt t="21025" x="6091238" y="1928813"/>
          <p14:tracePt t="21033" x="6108700" y="1928813"/>
          <p14:tracePt t="21178" x="6134100" y="1928813"/>
          <p14:tracePt t="21202" x="6142038" y="1928813"/>
          <p14:tracePt t="21209" x="6167438" y="1928813"/>
          <p14:tracePt t="21225" x="6202363" y="1928813"/>
          <p14:tracePt t="21241" x="6202363" y="1911350"/>
          <p14:tracePt t="21249" x="6202363" y="1903413"/>
          <p14:tracePt t="21538" x="6194425" y="1885950"/>
          <p14:tracePt t="21825" x="6184900" y="1895475"/>
          <p14:tracePt t="21832" x="6176963" y="1903413"/>
          <p14:tracePt t="21913" x="6159500" y="1920875"/>
          <p14:tracePt t="21929" x="6151563" y="1928813"/>
          <p14:tracePt t="22066" x="6126163" y="1928813"/>
          <p14:tracePt t="22073" x="6108700" y="1928813"/>
          <p14:tracePt t="22082" x="6100763" y="1895475"/>
          <p14:tracePt t="22089" x="6083300" y="1885950"/>
          <p14:tracePt t="22097" x="6075363" y="1878013"/>
          <p14:tracePt t="22104" x="6040438" y="1819275"/>
          <p14:tracePt t="22113" x="6032500" y="1801813"/>
          <p14:tracePt t="22120" x="6015038" y="1758950"/>
          <p14:tracePt t="22128" x="6007100" y="1733550"/>
          <p14:tracePt t="22137" x="5972175" y="1665288"/>
          <p14:tracePt t="22145" x="5956300" y="1657350"/>
          <p14:tracePt t="22153" x="5930900" y="1614488"/>
          <p14:tracePt t="22160" x="5880100" y="1563688"/>
          <p14:tracePt t="22169" x="5870575" y="1546225"/>
          <p14:tracePt t="22176" x="5853113" y="1520825"/>
          <p14:tracePt t="22185" x="5827713" y="1495425"/>
          <p14:tracePt t="22192" x="5811838" y="1477963"/>
          <p14:tracePt t="22200" x="5802313" y="1470025"/>
          <p14:tracePt t="22209" x="5786438" y="1452563"/>
          <p14:tracePt t="22217" x="5761038" y="1444625"/>
          <p14:tracePt t="22225" x="5751513" y="1427163"/>
          <p14:tracePt t="22232" x="5735638" y="1401763"/>
          <p14:tracePt t="22240" x="5726113" y="1393825"/>
          <p14:tracePt t="22265" x="5708650" y="1385888"/>
          <p14:tracePt t="22465" x="5683250" y="1368425"/>
          <p14:tracePt t="22473" x="5657850" y="1350963"/>
          <p14:tracePt t="22481" x="5641975" y="1325563"/>
          <p14:tracePt t="22489" x="5632450" y="1325563"/>
          <p14:tracePt t="22496" x="5599113" y="1300163"/>
          <p14:tracePt t="22504" x="5591175" y="1282700"/>
          <p14:tracePt t="22513" x="5581650" y="1274763"/>
          <p14:tracePt t="22520" x="5548313" y="1257300"/>
          <p14:tracePt t="22528" x="5538788" y="1249363"/>
          <p14:tracePt t="22536" x="5530850" y="1231900"/>
          <p14:tracePt t="22545" x="5505450" y="1223963"/>
          <p14:tracePt t="22553" x="5487988" y="1206500"/>
          <p14:tracePt t="22569" x="5480050" y="1198563"/>
          <p14:tracePt t="22850" x="5497513" y="1173163"/>
          <p14:tracePt t="22857" x="5565775" y="1138238"/>
          <p14:tracePt t="22867" x="5657850" y="1122363"/>
          <p14:tracePt t="22872" x="5700713" y="1104900"/>
          <p14:tracePt t="22881" x="5794375" y="1044575"/>
          <p14:tracePt t="22889" x="5819775" y="1036638"/>
          <p14:tracePt t="22897" x="5853113" y="1019175"/>
          <p14:tracePt t="22905" x="5862638" y="1003300"/>
          <p14:tracePt t="22913" x="5880100" y="993775"/>
          <p14:tracePt t="22920" x="5888038" y="985838"/>
          <p14:tracePt t="23074" x="5895975" y="985838"/>
          <p14:tracePt t="23082" x="5913438" y="968375"/>
          <p14:tracePt t="23090" x="5921375" y="968375"/>
          <p14:tracePt t="23097" x="5946775" y="968375"/>
          <p14:tracePt t="23104" x="5964238" y="968375"/>
          <p14:tracePt t="23113" x="5972175" y="968375"/>
          <p14:tracePt t="23120" x="5989638" y="968375"/>
          <p14:tracePt t="23128" x="6040438" y="968375"/>
          <p14:tracePt t="23136" x="6108700" y="968375"/>
          <p14:tracePt t="23145" x="6194425" y="968375"/>
          <p14:tracePt t="23153" x="6253163" y="968375"/>
          <p14:tracePt t="23161" x="6338888" y="968375"/>
          <p14:tracePt t="23169" x="6364288" y="968375"/>
          <p14:tracePt t="23177" x="6430963" y="977900"/>
          <p14:tracePt t="23185" x="6440488" y="977900"/>
          <p14:tracePt t="23192" x="6456363" y="977900"/>
          <p14:tracePt t="23337" x="6483350" y="977900"/>
          <p14:tracePt t="23345" x="6508750" y="977900"/>
          <p14:tracePt t="23354" x="6516688" y="977900"/>
          <p14:tracePt t="23361" x="6542088" y="977900"/>
          <p14:tracePt t="23369" x="6575425" y="977900"/>
          <p14:tracePt t="23377" x="6584950" y="977900"/>
          <p14:tracePt t="23385" x="6610350" y="977900"/>
          <p14:tracePt t="23393" x="6626225" y="977900"/>
          <p14:tracePt t="23409" x="6635750" y="977900"/>
          <p14:tracePt t="23425" x="6643688" y="977900"/>
          <p14:tracePt t="23432" x="6669088" y="977900"/>
          <p14:tracePt t="23449" x="6686550" y="977900"/>
          <p14:tracePt t="23546" x="6694488" y="977900"/>
          <p14:tracePt t="23554" x="6711950" y="977900"/>
          <p14:tracePt t="23570" x="6737350" y="977900"/>
          <p14:tracePt t="23585" x="6745288" y="977900"/>
          <p14:tracePt t="23601" x="6762750" y="977900"/>
          <p14:tracePt t="23609" x="6797675" y="993775"/>
          <p14:tracePt t="23616" x="6813550" y="993775"/>
          <p14:tracePt t="23625" x="6838950" y="993775"/>
          <p14:tracePt t="23632" x="6881813" y="993775"/>
          <p14:tracePt t="23641" x="6907213" y="993775"/>
          <p14:tracePt t="23649" x="6942138" y="1003300"/>
          <p14:tracePt t="23657" x="6967538" y="1003300"/>
          <p14:tracePt t="23673" x="6975475" y="1003300"/>
          <p14:tracePt t="23680" x="7000875" y="1003300"/>
          <p14:tracePt t="23802" x="7018338" y="1003300"/>
          <p14:tracePt t="23882" x="7026275" y="1003300"/>
          <p14:tracePt t="23946" x="7043738" y="1003300"/>
          <p14:tracePt t="23953" x="7085013" y="1003300"/>
          <p14:tracePt t="23961" x="7094538" y="1003300"/>
          <p14:tracePt t="23982" x="7162800" y="1003300"/>
          <p14:tracePt t="23985" x="7188200" y="1003300"/>
          <p14:tracePt t="23992" x="7221538" y="985838"/>
          <p14:tracePt t="24001" x="7229475" y="985838"/>
          <p14:tracePt t="24009" x="7246938" y="985838"/>
          <p14:tracePt t="24016" x="7272338" y="985838"/>
          <p14:tracePt t="24032" x="7281863" y="985838"/>
          <p14:tracePt t="24049" x="7307263" y="968375"/>
          <p14:tracePt t="24056" x="7323138" y="968375"/>
          <p14:tracePt t="24065" x="7348538" y="968375"/>
          <p14:tracePt t="24072" x="7358063" y="968375"/>
          <p14:tracePt t="24081" x="7366000" y="968375"/>
          <p14:tracePt t="24088" x="7400925" y="960438"/>
          <p14:tracePt t="24105" x="7408863" y="960438"/>
          <p14:tracePt t="24120" x="7416800" y="960438"/>
          <p14:tracePt t="24145" x="7434263" y="960438"/>
          <p14:tracePt t="24153" x="7442200" y="942975"/>
          <p14:tracePt t="24161" x="7459663" y="942975"/>
          <p14:tracePt t="24177" x="7467600" y="942975"/>
          <p14:tracePt t="24217" x="7485063" y="942975"/>
          <p14:tracePt t="24232" x="7493000" y="942975"/>
          <p14:tracePt t="24241" x="7502525" y="935038"/>
          <p14:tracePt t="24257" x="7518400" y="925513"/>
          <p14:tracePt t="24266" x="7527925" y="925513"/>
          <p14:tracePt t="24273" x="7545388" y="925513"/>
          <p14:tracePt t="24281" x="7553325" y="909638"/>
          <p14:tracePt t="24289" x="7578725" y="909638"/>
          <p14:tracePt t="24297" x="7596188" y="909638"/>
          <p14:tracePt t="24305" x="7604125" y="909638"/>
          <p14:tracePt t="24386" x="7612063" y="900113"/>
          <p14:tracePt t="24418" x="7629525" y="900113"/>
          <p14:tracePt t="24426" x="7637463" y="884238"/>
          <p14:tracePt t="24465" x="7662863" y="874713"/>
          <p14:tracePt t="24473" x="7662863" y="858838"/>
          <p14:tracePt t="24482" x="7680325" y="849313"/>
          <p14:tracePt t="24489" x="7680325" y="841375"/>
          <p14:tracePt t="24497" x="7680325" y="798513"/>
          <p14:tracePt t="24505" x="7680325" y="773113"/>
          <p14:tracePt t="24513" x="7680325" y="739775"/>
          <p14:tracePt t="24521" x="7680325" y="730250"/>
          <p14:tracePt t="24537" x="7680325" y="704850"/>
          <p14:tracePt t="24545" x="7654925" y="671513"/>
          <p14:tracePt t="24561" x="7646988" y="663575"/>
          <p14:tracePt t="24570" x="7629525" y="636588"/>
          <p14:tracePt t="24585" x="7570788" y="620713"/>
          <p14:tracePt t="24593" x="7493000" y="585788"/>
          <p14:tracePt t="24601" x="7434263" y="585788"/>
          <p14:tracePt t="24609" x="7348538" y="569913"/>
          <p14:tracePt t="24617" x="7256463" y="569913"/>
          <p14:tracePt t="24625" x="7213600" y="569913"/>
          <p14:tracePt t="24633" x="7145338" y="569913"/>
          <p14:tracePt t="24641" x="7137400" y="569913"/>
          <p14:tracePt t="24650" x="7094538" y="569913"/>
          <p14:tracePt t="24657" x="7069138" y="569913"/>
          <p14:tracePt t="24666" x="7026275" y="569913"/>
          <p14:tracePt t="24673" x="6992938" y="569913"/>
          <p14:tracePt t="24681" x="6932613" y="569913"/>
          <p14:tracePt t="24689" x="6881813" y="585788"/>
          <p14:tracePt t="24697" x="6838950" y="585788"/>
          <p14:tracePt t="24705" x="6770688" y="603250"/>
          <p14:tracePt t="24713" x="6729413" y="603250"/>
          <p14:tracePt t="24721" x="6704013" y="603250"/>
          <p14:tracePt t="24729" x="6610350" y="620713"/>
          <p14:tracePt t="24737" x="6600825" y="620713"/>
          <p14:tracePt t="24745" x="6559550" y="620713"/>
          <p14:tracePt t="24753" x="6508750" y="671513"/>
          <p14:tracePt t="24761" x="6499225" y="671513"/>
          <p14:tracePt t="24770" x="6491288" y="671513"/>
          <p14:tracePt t="24833" x="6465888" y="688975"/>
          <p14:tracePt t="24865" x="6465888" y="730250"/>
          <p14:tracePt t="24873" x="6448425" y="739775"/>
          <p14:tracePt t="24882" x="6423025" y="765175"/>
          <p14:tracePt t="24890" x="6423025" y="781050"/>
          <p14:tracePt t="24898" x="6423025" y="790575"/>
          <p14:tracePt t="24907" x="6405563" y="808038"/>
          <p14:tracePt t="24921" x="6405563" y="815975"/>
          <p14:tracePt t="24929" x="6405563" y="841375"/>
          <p14:tracePt t="25009" x="6415088" y="874713"/>
          <p14:tracePt t="25017" x="6430963" y="874713"/>
          <p14:tracePt t="25025" x="6440488" y="884238"/>
          <p14:tracePt t="25033" x="6465888" y="900113"/>
          <p14:tracePt t="25041" x="6483350" y="900113"/>
          <p14:tracePt t="25050" x="6508750" y="900113"/>
          <p14:tracePt t="25057" x="6550025" y="925513"/>
          <p14:tracePt t="25066" x="6584950" y="942975"/>
          <p14:tracePt t="25073" x="6643688" y="942975"/>
          <p14:tracePt t="25081" x="6694488" y="960438"/>
          <p14:tracePt t="25089" x="6719888" y="960438"/>
          <p14:tracePt t="25097" x="6780213" y="960438"/>
          <p14:tracePt t="25105" x="6797675" y="960438"/>
          <p14:tracePt t="25113" x="6831013" y="960438"/>
          <p14:tracePt t="25121" x="6848475" y="968375"/>
          <p14:tracePt t="25129" x="6856413" y="968375"/>
          <p14:tracePt t="25138" x="6873875" y="968375"/>
          <p14:tracePt t="25145" x="6899275" y="968375"/>
          <p14:tracePt t="25161" x="6907213" y="968375"/>
          <p14:tracePt t="25170" x="6924675" y="968375"/>
          <p14:tracePt t="25177" x="6932613" y="968375"/>
          <p14:tracePt t="25185" x="6992938" y="968375"/>
          <p14:tracePt t="25193" x="7051675" y="968375"/>
          <p14:tracePt t="25201" x="7119938" y="968375"/>
          <p14:tracePt t="25209" x="7204075" y="968375"/>
          <p14:tracePt t="25216" x="7289800" y="968375"/>
          <p14:tracePt t="25225" x="7332663" y="968375"/>
          <p14:tracePt t="25233" x="7400925" y="968375"/>
          <p14:tracePt t="25241" x="7459663" y="968375"/>
          <p14:tracePt t="25250" x="7477125" y="968375"/>
          <p14:tracePt t="25257" x="7510463" y="968375"/>
          <p14:tracePt t="25273" x="7527925" y="968375"/>
          <p14:tracePt t="25297" x="7535863" y="968375"/>
          <p14:tracePt t="25313" x="7553325" y="968375"/>
          <p14:tracePt t="25321" x="7578725" y="968375"/>
          <p14:tracePt t="25329" x="7586663" y="968375"/>
          <p14:tracePt t="25337" x="7604125" y="968375"/>
          <p14:tracePt t="25345" x="7612063" y="968375"/>
          <p14:tracePt t="25353" x="7654925" y="968375"/>
          <p14:tracePt t="25361" x="7680325" y="968375"/>
          <p14:tracePt t="25370" x="7705725" y="968375"/>
          <p14:tracePt t="25377" x="7731125" y="968375"/>
          <p14:tracePt t="25385" x="7781925" y="968375"/>
          <p14:tracePt t="25401" x="7807325" y="968375"/>
          <p14:tracePt t="25409" x="7816850" y="968375"/>
          <p14:tracePt t="25425" x="7842250" y="968375"/>
          <p14:tracePt t="26226" x="7910513" y="1003300"/>
          <p14:tracePt t="26235" x="8045450" y="1112838"/>
          <p14:tracePt t="26241" x="8139113" y="1155700"/>
          <p14:tracePt t="26249" x="8215313" y="1231900"/>
          <p14:tracePt t="26257" x="8240713" y="1241425"/>
          <p14:tracePt t="26266" x="8258175" y="1257300"/>
          <p14:tracePt t="26273" x="8266113" y="1266825"/>
          <p14:tracePt t="26305" x="8266113" y="1282700"/>
          <p14:tracePt t="26466" x="8283575" y="1292225"/>
          <p14:tracePt t="26474" x="8308975" y="1292225"/>
          <p14:tracePt t="26483" x="8318500" y="1292225"/>
          <p14:tracePt t="26658" x="8283575" y="1317625"/>
          <p14:tracePt t="26667" x="8189913" y="1393825"/>
          <p14:tracePt t="26697" x="8189913" y="1274763"/>
          <p14:tracePt t="26705" x="8224838" y="1181100"/>
          <p14:tracePt t="26713" x="8250238" y="1147763"/>
          <p14:tracePt t="26729" x="8275638" y="1147763"/>
          <p14:tracePt t="26737" x="8291513" y="1147763"/>
          <p14:tracePt t="26753" x="8301038" y="1147763"/>
          <p14:tracePt t="26761" x="8318500" y="1147763"/>
          <p14:tracePt t="26770" x="8326438" y="1138238"/>
          <p14:tracePt t="26777" x="8343900" y="1130300"/>
          <p14:tracePt t="26857" x="8351838" y="1130300"/>
          <p14:tracePt t="26866" x="8410575" y="1130300"/>
          <p14:tracePt t="26873" x="8496300" y="1104900"/>
          <p14:tracePt t="26883" x="8605838" y="1104900"/>
          <p14:tracePt t="26889" x="8699500" y="1087438"/>
          <p14:tracePt t="26897" x="8818563" y="1087438"/>
          <p14:tracePt t="26905" x="8886825" y="1069975"/>
          <p14:tracePt t="26913" x="8912225" y="1069975"/>
          <p14:tracePt t="26921" x="8937625" y="1069975"/>
          <p14:tracePt t="26929" x="8972550" y="1044575"/>
          <p14:tracePt t="28665" x="8963025" y="1044575"/>
          <p14:tracePt t="28673" x="8955088" y="1044575"/>
          <p14:tracePt t="28683" x="8937625" y="1028700"/>
          <p14:tracePt t="28689" x="8894763" y="1019175"/>
          <p14:tracePt t="28697" x="8869363" y="1019175"/>
          <p14:tracePt t="28704" x="8785225" y="1003300"/>
          <p14:tracePt t="28712" x="8750300" y="968375"/>
          <p14:tracePt t="28720" x="8666163" y="952500"/>
          <p14:tracePt t="28729" x="8572500" y="935038"/>
          <p14:tracePt t="28736" x="8453438" y="917575"/>
          <p14:tracePt t="28745" x="8359775" y="874713"/>
          <p14:tracePt t="28752" x="8240713" y="858838"/>
          <p14:tracePt t="28761" x="8121650" y="833438"/>
          <p14:tracePt t="28769" x="7943850" y="815975"/>
          <p14:tracePt t="28777" x="7807325" y="815975"/>
          <p14:tracePt t="28785" x="7637463" y="815975"/>
          <p14:tracePt t="28792" x="7493000" y="815975"/>
          <p14:tracePt t="28801" x="7289800" y="815975"/>
          <p14:tracePt t="28809" x="7119938" y="815975"/>
          <p14:tracePt t="28817" x="7034213" y="815975"/>
          <p14:tracePt t="28825" x="6915150" y="815975"/>
          <p14:tracePt t="28832" x="6889750" y="815975"/>
          <p14:tracePt t="28840" x="6848475" y="815975"/>
          <p14:tracePt t="28848" x="6838950" y="815975"/>
          <p14:tracePt t="28946" x="6797675" y="815975"/>
          <p14:tracePt t="28953" x="6770688" y="815975"/>
          <p14:tracePt t="28961" x="6719888" y="781050"/>
          <p14:tracePt t="28969" x="6694488" y="781050"/>
          <p14:tracePt t="28982" x="6678613" y="781050"/>
          <p14:tracePt t="29105" x="6653213" y="781050"/>
          <p14:tracePt t="29122" x="6643688" y="790575"/>
          <p14:tracePt t="29130" x="6626225" y="815975"/>
          <p14:tracePt t="29137" x="6626225" y="841375"/>
          <p14:tracePt t="29152" x="6635750" y="866775"/>
          <p14:tracePt t="29160" x="6635750" y="892175"/>
          <p14:tracePt t="29169" x="6635750" y="909638"/>
          <p14:tracePt t="29177" x="6635750" y="917575"/>
          <p14:tracePt t="29193" x="6643688" y="935038"/>
          <p14:tracePt t="29209" x="6643688" y="942975"/>
          <p14:tracePt t="29217" x="6643688" y="960438"/>
          <p14:tracePt t="29225" x="6661150" y="968375"/>
          <p14:tracePt t="29232" x="6669088" y="977900"/>
          <p14:tracePt t="29240" x="6686550" y="977900"/>
          <p14:tracePt t="29248" x="6711950" y="993775"/>
          <p14:tracePt t="29265" x="6754813" y="1011238"/>
          <p14:tracePt t="29273" x="6805613" y="1044575"/>
          <p14:tracePt t="29329" x="6831013" y="1044575"/>
          <p14:tracePt t="29337" x="6848475" y="1044575"/>
          <p14:tracePt t="29353" x="6856413" y="1044575"/>
          <p14:tracePt t="29361" x="6899275" y="1044575"/>
          <p14:tracePt t="29377" x="6924675" y="1054100"/>
          <p14:tracePt t="29385" x="6942138" y="1054100"/>
          <p14:tracePt t="29392" x="6967538" y="1054100"/>
          <p14:tracePt t="29401" x="6975475" y="1054100"/>
          <p14:tracePt t="29409" x="7000875" y="1054100"/>
          <p14:tracePt t="29417" x="7043738" y="1054100"/>
          <p14:tracePt t="29425" x="7059613" y="1054100"/>
          <p14:tracePt t="29432" x="7069138" y="1054100"/>
          <p14:tracePt t="29449" x="7094538" y="1054100"/>
          <p14:tracePt t="29457" x="7112000" y="1054100"/>
          <p14:tracePt t="29465" x="7119938" y="1054100"/>
          <p14:tracePt t="29473" x="7137400" y="1054100"/>
          <p14:tracePt t="29482" x="7162800" y="1054100"/>
          <p14:tracePt t="29489" x="7204075" y="1054100"/>
          <p14:tracePt t="29497" x="7229475" y="1054100"/>
          <p14:tracePt t="29505" x="7246938" y="1054100"/>
          <p14:tracePt t="29512" x="7256463" y="1054100"/>
          <p14:tracePt t="29521" x="7264400" y="1054100"/>
          <p14:tracePt t="29529" x="7289800" y="1054100"/>
          <p14:tracePt t="29537" x="7323138" y="1054100"/>
          <p14:tracePt t="29545" x="7332663" y="1054100"/>
          <p14:tracePt t="29553" x="7373938" y="1054100"/>
          <p14:tracePt t="29561" x="7383463" y="1054100"/>
          <p14:tracePt t="29569" x="7400925" y="1054100"/>
          <p14:tracePt t="29577" x="7434263" y="1054100"/>
          <p14:tracePt t="29585" x="7451725" y="1054100"/>
          <p14:tracePt t="29593" x="7493000" y="1036638"/>
          <p14:tracePt t="29601" x="7502525" y="1036638"/>
          <p14:tracePt t="29616" x="7518400" y="1036638"/>
          <p14:tracePt t="29633" x="7527925" y="1036638"/>
          <p14:tracePt t="29641" x="7553325" y="1028700"/>
          <p14:tracePt t="29649" x="7570788" y="1028700"/>
          <p14:tracePt t="29657" x="7578725" y="1028700"/>
          <p14:tracePt t="29665" x="7586663" y="1011238"/>
          <p14:tracePt t="29673" x="7612063" y="1011238"/>
          <p14:tracePt t="29682" x="7646988" y="1011238"/>
          <p14:tracePt t="29689" x="7654925" y="1011238"/>
          <p14:tracePt t="29697" x="7680325" y="1011238"/>
          <p14:tracePt t="29705" x="7697788" y="1011238"/>
          <p14:tracePt t="29713" x="7705725" y="1011238"/>
          <p14:tracePt t="29745" x="7715250" y="1003300"/>
          <p14:tracePt t="29753" x="7756525" y="985838"/>
          <p14:tracePt t="29761" x="7781925" y="985838"/>
          <p14:tracePt t="29769" x="7832725" y="968375"/>
          <p14:tracePt t="29777" x="7859713" y="960438"/>
          <p14:tracePt t="29785" x="7893050" y="960438"/>
          <p14:tracePt t="29793" x="7918450" y="960438"/>
          <p14:tracePt t="29801" x="7926388" y="942975"/>
          <p14:tracePt t="29809" x="7951788" y="942975"/>
          <p14:tracePt t="29817" x="7969250" y="935038"/>
          <p14:tracePt t="29825" x="7977188" y="917575"/>
          <p14:tracePt t="29832" x="7986713" y="909638"/>
          <p14:tracePt t="29841" x="8012113" y="909638"/>
          <p14:tracePt t="29857" x="8029575" y="900113"/>
          <p14:tracePt t="29946" x="8037513" y="866775"/>
          <p14:tracePt t="29955" x="8037513" y="841375"/>
          <p14:tracePt t="29962" x="8020050" y="833438"/>
          <p14:tracePt t="29971" x="8012113" y="815975"/>
          <p14:tracePt t="29977" x="7969250" y="773113"/>
          <p14:tracePt t="29998" x="7900988" y="747713"/>
          <p14:tracePt t="30001" x="7832725" y="714375"/>
          <p14:tracePt t="30009" x="7781925" y="714375"/>
          <p14:tracePt t="30017" x="7723188" y="696913"/>
          <p14:tracePt t="30025" x="7654925" y="696913"/>
          <p14:tracePt t="30033" x="7586663" y="679450"/>
          <p14:tracePt t="30041" x="7502525" y="679450"/>
          <p14:tracePt t="30048" x="7459663" y="679450"/>
          <p14:tracePt t="30057" x="7373938" y="679450"/>
          <p14:tracePt t="30065" x="7307263" y="679450"/>
          <p14:tracePt t="30073" x="7264400" y="679450"/>
          <p14:tracePt t="30082" x="7221538" y="679450"/>
          <p14:tracePt t="30089" x="7153275" y="679450"/>
          <p14:tracePt t="30097" x="7145338" y="679450"/>
          <p14:tracePt t="30105" x="7102475" y="679450"/>
          <p14:tracePt t="30113" x="7034213" y="679450"/>
          <p14:tracePt t="30121" x="6992938" y="679450"/>
          <p14:tracePt t="30129" x="6950075" y="679450"/>
          <p14:tracePt t="30136" x="6924675" y="679450"/>
          <p14:tracePt t="30145" x="6856413" y="679450"/>
          <p14:tracePt t="30153" x="6813550" y="679450"/>
          <p14:tracePt t="30161" x="6788150" y="679450"/>
          <p14:tracePt t="30169" x="6719888" y="679450"/>
          <p14:tracePt t="30177" x="6711950" y="679450"/>
          <p14:tracePt t="30185" x="6678613" y="688975"/>
          <p14:tracePt t="30193" x="6653213" y="696913"/>
          <p14:tracePt t="30201" x="6643688" y="696913"/>
          <p14:tracePt t="30209" x="6618288" y="714375"/>
          <p14:tracePt t="30217" x="6584950" y="714375"/>
          <p14:tracePt t="30225" x="6559550" y="714375"/>
          <p14:tracePt t="30241" x="6550025" y="722313"/>
          <p14:tracePt t="30378" x="6550025" y="747713"/>
          <p14:tracePt t="30386" x="6550025" y="765175"/>
          <p14:tracePt t="30401" x="6550025" y="773113"/>
          <p14:tracePt t="30410" x="6550025" y="790575"/>
          <p14:tracePt t="30417" x="6550025" y="815975"/>
          <p14:tracePt t="30425" x="6550025" y="823913"/>
          <p14:tracePt t="30433" x="6550025" y="833438"/>
          <p14:tracePt t="30441" x="6575425" y="849313"/>
          <p14:tracePt t="30465" x="6592888" y="849313"/>
          <p14:tracePt t="30473" x="6618288" y="866775"/>
          <p14:tracePt t="30482" x="6643688" y="892175"/>
          <p14:tracePt t="30497" x="6678613" y="909638"/>
          <p14:tracePt t="30505" x="6686550" y="909638"/>
          <p14:tracePt t="30513" x="6711950" y="909638"/>
          <p14:tracePt t="30521" x="6745288" y="925513"/>
          <p14:tracePt t="30529" x="6754813" y="935038"/>
          <p14:tracePt t="30552" x="6762750" y="935038"/>
          <p14:tracePt t="30570" x="6780213" y="935038"/>
          <p14:tracePt t="30577" x="6788150" y="942975"/>
          <p14:tracePt t="30650" x="6805613" y="960438"/>
          <p14:tracePt t="30658" x="6813550" y="968375"/>
          <p14:tracePt t="30668" x="6831013" y="968375"/>
          <p14:tracePt t="30683" x="6856413" y="985838"/>
          <p14:tracePt t="30697" x="6899275" y="1003300"/>
          <p14:tracePt t="30705" x="6915150" y="1003300"/>
          <p14:tracePt t="30713" x="6942138" y="1003300"/>
          <p14:tracePt t="30721" x="6983413" y="1028700"/>
          <p14:tracePt t="30729" x="7018338" y="1044575"/>
          <p14:tracePt t="30737" x="7059613" y="1044575"/>
          <p14:tracePt t="30745" x="7085013" y="1044575"/>
          <p14:tracePt t="30753" x="7137400" y="1062038"/>
          <p14:tracePt t="30761" x="7145338" y="1062038"/>
          <p14:tracePt t="30770" x="7162800" y="1062038"/>
          <p14:tracePt t="30777" x="7196138" y="1062038"/>
          <p14:tracePt t="30786" x="7213600" y="1062038"/>
          <p14:tracePt t="30801" x="7221538" y="1062038"/>
          <p14:tracePt t="30809" x="7246938" y="1062038"/>
          <p14:tracePt t="30817" x="7264400" y="1062038"/>
          <p14:tracePt t="30833" x="7272338" y="1062038"/>
          <p14:tracePt t="30841" x="7315200" y="1062038"/>
          <p14:tracePt t="30849" x="7323138" y="1062038"/>
          <p14:tracePt t="30857" x="7348538" y="1062038"/>
          <p14:tracePt t="30866" x="7400925" y="1062038"/>
          <p14:tracePt t="30873" x="7408863" y="1062038"/>
          <p14:tracePt t="30882" x="7451725" y="1062038"/>
          <p14:tracePt t="30889" x="7477125" y="1062038"/>
          <p14:tracePt t="30897" x="7518400" y="1062038"/>
          <p14:tracePt t="30905" x="7553325" y="1062038"/>
          <p14:tracePt t="30913" x="7596188" y="1062038"/>
          <p14:tracePt t="30921" x="7621588" y="1062038"/>
          <p14:tracePt t="30929" x="7637463" y="1062038"/>
          <p14:tracePt t="30953" x="7662863" y="1062038"/>
          <p14:tracePt t="30969" x="7672388" y="1062038"/>
          <p14:tracePt t="30993" x="7680325" y="1062038"/>
          <p14:tracePt t="31033" x="7705725" y="1062038"/>
          <p14:tracePt t="31041" x="7740650" y="1062038"/>
          <p14:tracePt t="31049" x="7748588" y="1062038"/>
          <p14:tracePt t="31057" x="7773988" y="1054100"/>
          <p14:tracePt t="31098" x="7791450" y="1044575"/>
          <p14:tracePt t="31105" x="7816850" y="1044575"/>
          <p14:tracePt t="31121" x="7824788" y="1044575"/>
          <p14:tracePt t="31129" x="7850188" y="1044575"/>
          <p14:tracePt t="31242" x="7867650" y="1036638"/>
          <p14:tracePt t="31250" x="7875588" y="1036638"/>
          <p14:tracePt t="31258" x="7918450" y="1036638"/>
          <p14:tracePt t="31273" x="7926388" y="1036638"/>
          <p14:tracePt t="32346" x="7943850" y="1019175"/>
          <p14:tracePt t="33321" x="7951788" y="1019175"/>
          <p14:tracePt t="33329" x="7977188" y="1019175"/>
          <p14:tracePt t="33338" x="7986713" y="1019175"/>
          <p14:tracePt t="33361" x="8004175" y="1011238"/>
          <p14:tracePt t="33450" x="8012113" y="1011238"/>
          <p14:tracePt t="33457" x="8070850" y="1011238"/>
          <p14:tracePt t="33466" x="8156575" y="1011238"/>
          <p14:tracePt t="33473" x="8215313" y="1011238"/>
          <p14:tracePt t="33482" x="8250238" y="1011238"/>
          <p14:tracePt t="33488" x="8291513" y="1011238"/>
          <p14:tracePt t="33498" x="8301038" y="1011238"/>
          <p14:tracePt t="33505" x="8343900" y="1011238"/>
          <p14:tracePt t="33513" x="8385175" y="1011238"/>
          <p14:tracePt t="33521" x="8435975" y="1011238"/>
          <p14:tracePt t="33528" x="8478838" y="977900"/>
          <p14:tracePt t="33537" x="8513763" y="977900"/>
          <p14:tracePt t="33544" x="8539163" y="977900"/>
          <p14:tracePt t="33561" x="8564563" y="960438"/>
          <p14:tracePt t="35089" x="8488363" y="960438"/>
          <p14:tracePt t="35099" x="8402638" y="960438"/>
          <p14:tracePt t="35106" x="8199438" y="942975"/>
          <p14:tracePt t="35113" x="8004175" y="917575"/>
          <p14:tracePt t="35121" x="7748588" y="917575"/>
          <p14:tracePt t="35129" x="7485063" y="866775"/>
          <p14:tracePt t="35136" x="7127875" y="815975"/>
          <p14:tracePt t="35144" x="6678613" y="730250"/>
          <p14:tracePt t="35152" x="6423025" y="704850"/>
          <p14:tracePt t="35160" x="6116638" y="679450"/>
          <p14:tracePt t="35168" x="5819775" y="585788"/>
          <p14:tracePt t="35177" x="5437188" y="527050"/>
          <p14:tracePt t="35185" x="5097463" y="450850"/>
          <p14:tracePt t="35192" x="4664075" y="390525"/>
          <p14:tracePt t="35201" x="4171950" y="331788"/>
          <p14:tracePt t="35209" x="3789363" y="280988"/>
          <p14:tracePt t="35217" x="3482975" y="255588"/>
          <p14:tracePt t="35225" x="3254375" y="203200"/>
          <p14:tracePt t="35233" x="3074988" y="187325"/>
          <p14:tracePt t="35240" x="2982913" y="169863"/>
          <p14:tracePt t="35248" x="2955925" y="169863"/>
          <p14:tracePt t="35256" x="2914650" y="169863"/>
          <p14:tracePt t="35264" x="2905125" y="169863"/>
          <p14:tracePt t="35297" x="2889250" y="169863"/>
          <p14:tracePt t="35304" x="2863850" y="169863"/>
          <p14:tracePt t="35313" x="2838450" y="187325"/>
          <p14:tracePt t="35320" x="2820988" y="203200"/>
          <p14:tracePt t="35329" x="2803525" y="255588"/>
          <p14:tracePt t="35336" x="2744788" y="357188"/>
          <p14:tracePt t="35345" x="2709863" y="450850"/>
          <p14:tracePt t="35352" x="2651125" y="577850"/>
          <p14:tracePt t="35360" x="2540000" y="704850"/>
          <p14:tracePt t="35368" x="2471738" y="917575"/>
          <p14:tracePt t="35377" x="2379663" y="1147763"/>
          <p14:tracePt t="35385" x="2301875" y="1385888"/>
          <p14:tracePt t="35392" x="2260600" y="1614488"/>
          <p14:tracePt t="35401" x="2260600" y="1860550"/>
          <p14:tracePt t="35408" x="2260600" y="2174875"/>
          <p14:tracePt t="35417" x="2276475" y="2405063"/>
          <p14:tracePt t="35425" x="2370138" y="2693988"/>
          <p14:tracePt t="35433" x="2532063" y="3025775"/>
          <p14:tracePt t="35440" x="2625725" y="3228975"/>
          <p14:tracePt t="35448" x="2744788" y="3441700"/>
          <p14:tracePt t="35457" x="2854325" y="3619500"/>
          <p14:tracePt t="35464" x="2947988" y="3773488"/>
          <p14:tracePt t="35472" x="3024188" y="3875088"/>
          <p14:tracePt t="35481" x="3109913" y="3976688"/>
          <p14:tracePt t="35489" x="3211513" y="4062413"/>
          <p14:tracePt t="35497" x="3373438" y="4197350"/>
          <p14:tracePt t="35504" x="3576638" y="4333875"/>
          <p14:tracePt t="35513" x="3890963" y="4521200"/>
          <p14:tracePt t="35520" x="4179888" y="4589463"/>
          <p14:tracePt t="35528" x="4443413" y="4691063"/>
          <p14:tracePt t="35536" x="4749800" y="4708525"/>
          <p14:tracePt t="35545" x="5038725" y="4759325"/>
          <p14:tracePt t="35552" x="5292725" y="4759325"/>
          <p14:tracePt t="35560" x="5487988" y="4759325"/>
          <p14:tracePt t="35568" x="5718175" y="4724400"/>
          <p14:tracePt t="35577" x="5870575" y="4683125"/>
          <p14:tracePt t="35584" x="5989638" y="4614863"/>
          <p14:tracePt t="35592" x="6100763" y="4538663"/>
          <p14:tracePt t="35601" x="6167438" y="4495800"/>
          <p14:tracePt t="35609" x="6270625" y="4419600"/>
          <p14:tracePt t="35617" x="6372225" y="4333875"/>
          <p14:tracePt t="35624" x="6448425" y="4257675"/>
          <p14:tracePt t="35633" x="6550025" y="4156075"/>
          <p14:tracePt t="35640" x="6661150" y="4027488"/>
          <p14:tracePt t="35649" x="6745288" y="3892550"/>
          <p14:tracePt t="35656" x="6881813" y="3738563"/>
          <p14:tracePt t="35664" x="6967538" y="3586163"/>
          <p14:tracePt t="35672" x="7077075" y="3424238"/>
          <p14:tracePt t="35681" x="7145338" y="3305175"/>
          <p14:tracePt t="35689" x="7204075" y="3178175"/>
          <p14:tracePt t="35697" x="7221538" y="3059113"/>
          <p14:tracePt t="35704" x="7272338" y="3008313"/>
          <p14:tracePt t="35713" x="7297738" y="2889250"/>
          <p14:tracePt t="35720" x="7315200" y="2795588"/>
          <p14:tracePt t="35728" x="7332663" y="2727325"/>
          <p14:tracePt t="35736" x="7332663" y="2643188"/>
          <p14:tracePt t="35744" x="7332663" y="2557463"/>
          <p14:tracePt t="35752" x="7332663" y="2473325"/>
          <p14:tracePt t="35760" x="7332663" y="2422525"/>
          <p14:tracePt t="35769" x="7332663" y="2362200"/>
          <p14:tracePt t="35776" x="7332663" y="2293938"/>
          <p14:tracePt t="35784" x="7332663" y="2235200"/>
          <p14:tracePt t="35792" x="7323138" y="2184400"/>
          <p14:tracePt t="35801" x="7289800" y="2116138"/>
          <p14:tracePt t="35809" x="7272338" y="2108200"/>
          <p14:tracePt t="35817" x="7264400" y="2082800"/>
          <p14:tracePt t="35824" x="7246938" y="2047875"/>
          <p14:tracePt t="35833" x="7221538" y="2022475"/>
          <p14:tracePt t="35840" x="7204075" y="2005013"/>
          <p14:tracePt t="35848" x="7196138" y="1997075"/>
          <p14:tracePt t="35856" x="7170738" y="1971675"/>
          <p14:tracePt t="35864" x="7119938" y="1920875"/>
          <p14:tracePt t="35881" x="7051675" y="1885950"/>
          <p14:tracePt t="35889" x="7034213" y="1870075"/>
          <p14:tracePt t="35898" x="7008813" y="1844675"/>
          <p14:tracePt t="35905" x="6992938" y="1835150"/>
          <p14:tracePt t="35945" x="6983413" y="1835150"/>
          <p14:tracePt t="36034" x="6975475" y="1819275"/>
          <p14:tracePt t="36049" x="6975475" y="1784350"/>
          <p14:tracePt t="36058" x="6992938" y="1751013"/>
          <p14:tracePt t="36066" x="7008813" y="1708150"/>
          <p14:tracePt t="36073" x="7059613" y="1657350"/>
          <p14:tracePt t="36081" x="7112000" y="1581150"/>
          <p14:tracePt t="36089" x="7153275" y="1487488"/>
          <p14:tracePt t="36098" x="7204075" y="1436688"/>
          <p14:tracePt t="36105" x="7272338" y="1385888"/>
          <p14:tracePt t="36113" x="7289800" y="1368425"/>
          <p14:tracePt t="36120" x="7297738" y="1343025"/>
          <p14:tracePt t="36129" x="7332663" y="1308100"/>
          <p14:tracePt t="36137" x="7340600" y="1300163"/>
          <p14:tracePt t="36202" x="7358063" y="1292225"/>
          <p14:tracePt t="36217" x="7366000" y="1257300"/>
          <p14:tracePt t="36227" x="7383463" y="1257300"/>
          <p14:tracePt t="36232" x="7408863" y="1249363"/>
          <p14:tracePt t="36241" x="7416800" y="1249363"/>
          <p14:tracePt t="36248" x="7434263" y="1231900"/>
          <p14:tracePt t="36257" x="7459663" y="1206500"/>
          <p14:tracePt t="36264" x="7467600" y="1198563"/>
          <p14:tracePt t="36273" x="7485063" y="1198563"/>
          <p14:tracePt t="36281" x="7510463" y="1181100"/>
          <p14:tracePt t="36289" x="7535863" y="1155700"/>
          <p14:tracePt t="36298" x="7553325" y="1138238"/>
          <p14:tracePt t="36313" x="7561263" y="1130300"/>
          <p14:tracePt t="36328" x="7561263" y="1104900"/>
          <p14:tracePt t="36345" x="7578725" y="1087438"/>
          <p14:tracePt t="36353" x="7586663" y="1079500"/>
          <p14:tracePt t="36361" x="7596188" y="1069975"/>
          <p14:tracePt t="36385" x="7612063" y="1036638"/>
          <p14:tracePt t="36393" x="7612063" y="1028700"/>
          <p14:tracePt t="36402" x="7612063" y="1003300"/>
          <p14:tracePt t="36409" x="7621588" y="993775"/>
          <p14:tracePt t="36417" x="7621588" y="968375"/>
          <p14:tracePt t="36425" x="7654925" y="935038"/>
          <p14:tracePt t="36450" x="7654925" y="909638"/>
          <p14:tracePt t="36489" x="7654925" y="892175"/>
          <p14:tracePt t="36498" x="7637463" y="866775"/>
          <p14:tracePt t="36505" x="7621588" y="858838"/>
          <p14:tracePt t="36513" x="7596188" y="841375"/>
          <p14:tracePt t="36521" x="7586663" y="833438"/>
          <p14:tracePt t="36536" x="7545388" y="815975"/>
          <p14:tracePt t="36545" x="7518400" y="815975"/>
          <p14:tracePt t="36553" x="7467600" y="798513"/>
          <p14:tracePt t="36561" x="7426325" y="798513"/>
          <p14:tracePt t="36569" x="7383463" y="798513"/>
          <p14:tracePt t="36577" x="7332663" y="798513"/>
          <p14:tracePt t="36585" x="7272338" y="798513"/>
          <p14:tracePt t="36593" x="7221538" y="798513"/>
          <p14:tracePt t="36601" x="7196138" y="798513"/>
          <p14:tracePt t="36609" x="7137400" y="798513"/>
          <p14:tracePt t="36617" x="7085013" y="798513"/>
          <p14:tracePt t="36625" x="7059613" y="798513"/>
          <p14:tracePt t="36633" x="7018338" y="798513"/>
          <p14:tracePt t="36641" x="6992938" y="798513"/>
          <p14:tracePt t="36648" x="6942138" y="798513"/>
          <p14:tracePt t="36657" x="6932613" y="798513"/>
          <p14:tracePt t="36665" x="6873875" y="798513"/>
          <p14:tracePt t="36673" x="6848475" y="798513"/>
          <p14:tracePt t="36681" x="6805613" y="823913"/>
          <p14:tracePt t="36689" x="6770688" y="841375"/>
          <p14:tracePt t="36698" x="6729413" y="841375"/>
          <p14:tracePt t="36704" x="6711950" y="841375"/>
          <p14:tracePt t="36713" x="6704013" y="849313"/>
          <p14:tracePt t="36826" x="6694488" y="866775"/>
          <p14:tracePt t="36858" x="6661150" y="892175"/>
          <p14:tracePt t="36866" x="6653213" y="900113"/>
          <p14:tracePt t="36899" x="6635750" y="917575"/>
          <p14:tracePt t="36914" x="6635750" y="942975"/>
          <p14:tracePt t="36928" x="6635750" y="952500"/>
          <p14:tracePt t="36936" x="6643688" y="977900"/>
          <p14:tracePt t="36952" x="6661150" y="1011238"/>
          <p14:tracePt t="36960" x="6669088" y="1036638"/>
          <p14:tracePt t="36968" x="6686550" y="1044575"/>
          <p14:tracePt t="36976" x="6711950" y="1062038"/>
          <p14:tracePt t="36984" x="6719888" y="1069975"/>
          <p14:tracePt t="36998" x="6737350" y="1087438"/>
          <p14:tracePt t="37001" x="6745288" y="1096963"/>
          <p14:tracePt t="37008" x="6762750" y="1112838"/>
          <p14:tracePt t="37016" x="6770688" y="1112838"/>
          <p14:tracePt t="37033" x="6788150" y="1112838"/>
          <p14:tracePt t="37040" x="6797675" y="1112838"/>
          <p14:tracePt t="37048" x="6823075" y="1122363"/>
          <p14:tracePt t="37057" x="6848475" y="1122363"/>
          <p14:tracePt t="37064" x="6864350" y="1122363"/>
          <p14:tracePt t="37072" x="6873875" y="1122363"/>
          <p14:tracePt t="37080" x="6899275" y="1122363"/>
          <p14:tracePt t="37089" x="6915150" y="1122363"/>
          <p14:tracePt t="37097" x="6924675" y="1122363"/>
          <p14:tracePt t="37105" x="6950075" y="1122363"/>
          <p14:tracePt t="37112" x="6958013" y="1122363"/>
          <p14:tracePt t="37120" x="6975475" y="1122363"/>
          <p14:tracePt t="37128" x="7018338" y="1122363"/>
          <p14:tracePt t="37137" x="7026275" y="1122363"/>
          <p14:tracePt t="37145" x="7051675" y="1122363"/>
          <p14:tracePt t="37152" x="7094538" y="1122363"/>
          <p14:tracePt t="37160" x="7112000" y="1122363"/>
          <p14:tracePt t="37169" x="7119938" y="1122363"/>
          <p14:tracePt t="37177" x="7145338" y="1122363"/>
          <p14:tracePt t="37185" x="7162800" y="1122363"/>
          <p14:tracePt t="37193" x="7188200" y="1122363"/>
          <p14:tracePt t="37201" x="7213600" y="1122363"/>
          <p14:tracePt t="37208" x="7239000" y="1122363"/>
          <p14:tracePt t="37217" x="7256463" y="1122363"/>
          <p14:tracePt t="37225" x="7289800" y="1122363"/>
          <p14:tracePt t="37233" x="7323138" y="1122363"/>
          <p14:tracePt t="37241" x="7348538" y="1122363"/>
          <p14:tracePt t="37248" x="7373938" y="1122363"/>
          <p14:tracePt t="37257" x="7391400" y="1122363"/>
          <p14:tracePt t="37264" x="7426325" y="1122363"/>
          <p14:tracePt t="37273" x="7459663" y="1122363"/>
          <p14:tracePt t="37281" x="7485063" y="1122363"/>
          <p14:tracePt t="37288" x="7510463" y="1122363"/>
          <p14:tracePt t="37297" x="7545388" y="1087438"/>
          <p14:tracePt t="37305" x="7570788" y="1087438"/>
          <p14:tracePt t="37313" x="7578725" y="1079500"/>
          <p14:tracePt t="37320" x="7596188" y="1079500"/>
          <p14:tracePt t="37328" x="7621588" y="1079500"/>
          <p14:tracePt t="37337" x="7629525" y="1079500"/>
          <p14:tracePt t="37345" x="7637463" y="1079500"/>
          <p14:tracePt t="37361" x="7680325" y="1079500"/>
          <p14:tracePt t="37384" x="7697788" y="1079500"/>
          <p14:tracePt t="37401" x="7723188" y="1062038"/>
          <p14:tracePt t="37409" x="7748588" y="1062038"/>
          <p14:tracePt t="37417" x="7756525" y="1062038"/>
          <p14:tracePt t="37425" x="7773988" y="1062038"/>
          <p14:tracePt t="37441" x="7781925" y="1062038"/>
          <p14:tracePt t="37546" x="7807325" y="1062038"/>
          <p14:tracePt t="37554" x="7824788" y="1054100"/>
          <p14:tracePt t="37562" x="7832725" y="1054100"/>
          <p14:tracePt t="37570" x="7859713" y="1019175"/>
          <p14:tracePt t="37577" x="7875588" y="1019175"/>
          <p14:tracePt t="37593" x="7885113" y="1019175"/>
          <p14:tracePt t="37657" x="7900988" y="1019175"/>
          <p14:tracePt t="37673" x="7910513" y="1019175"/>
          <p14:tracePt t="37681" x="7935913" y="1019175"/>
          <p14:tracePt t="37689" x="7961313" y="1019175"/>
          <p14:tracePt t="37698" x="7994650" y="1044575"/>
          <p14:tracePt t="37705" x="7994650" y="1087438"/>
          <p14:tracePt t="37713" x="7986713" y="1198563"/>
          <p14:tracePt t="37721" x="7986713" y="1249363"/>
          <p14:tracePt t="37737" x="7986713" y="1257300"/>
          <p14:tracePt t="37954" x="7986713" y="1266825"/>
          <p14:tracePt t="37962" x="8020050" y="1282700"/>
          <p14:tracePt t="37969" x="8029575" y="1282700"/>
          <p14:tracePt t="37977" x="8088313" y="1266825"/>
          <p14:tracePt t="37985" x="8139113" y="1189038"/>
          <p14:tracePt t="37992" x="8189913" y="1173163"/>
          <p14:tracePt t="38001" x="8199438" y="1163638"/>
          <p14:tracePt t="38008" x="8215313" y="1147763"/>
          <p14:tracePt t="38146" x="8215313" y="1122363"/>
          <p14:tracePt t="38154" x="8215313" y="1096963"/>
          <p14:tracePt t="38161" x="8207375" y="1087438"/>
          <p14:tracePt t="38169" x="8164513" y="1044575"/>
          <p14:tracePt t="38177" x="8139113" y="1011238"/>
          <p14:tracePt t="38186" x="8088313" y="993775"/>
          <p14:tracePt t="38193" x="8020050" y="942975"/>
          <p14:tracePt t="38202" x="7977188" y="925513"/>
          <p14:tracePt t="38209" x="7900988" y="874713"/>
          <p14:tracePt t="38218" x="7842250" y="858838"/>
          <p14:tracePt t="38225" x="7791450" y="841375"/>
          <p14:tracePt t="38233" x="7723188" y="823913"/>
          <p14:tracePt t="38241" x="7662863" y="808038"/>
          <p14:tracePt t="38249" x="7646988" y="798513"/>
          <p14:tracePt t="38257" x="7621588" y="798513"/>
          <p14:tracePt t="38273" x="7612063" y="798513"/>
          <p14:tracePt t="38387" x="7596188" y="798513"/>
          <p14:tracePt t="38394" x="7545388" y="798513"/>
          <p14:tracePt t="38402" x="7502525" y="798513"/>
          <p14:tracePt t="38410" x="7391400" y="798513"/>
          <p14:tracePt t="38417" x="7272338" y="798513"/>
          <p14:tracePt t="38425" x="7188200" y="798513"/>
          <p14:tracePt t="38433" x="7069138" y="798513"/>
          <p14:tracePt t="38441" x="6983413" y="798513"/>
          <p14:tracePt t="38449" x="6899275" y="798513"/>
          <p14:tracePt t="38457" x="6813550" y="798513"/>
          <p14:tracePt t="38466" x="6745288" y="798513"/>
          <p14:tracePt t="38473" x="6678613" y="808038"/>
          <p14:tracePt t="38482" x="6618288" y="823913"/>
          <p14:tracePt t="38489" x="6567488" y="841375"/>
          <p14:tracePt t="38498" x="6483350" y="858838"/>
          <p14:tracePt t="38505" x="6448425" y="866775"/>
          <p14:tracePt t="38514" x="6423025" y="866775"/>
          <p14:tracePt t="38521" x="6397625" y="884238"/>
          <p14:tracePt t="38529" x="6380163" y="884238"/>
          <p14:tracePt t="38625" x="6372225" y="892175"/>
          <p14:tracePt t="38657" x="6372225" y="925513"/>
          <p14:tracePt t="38673" x="6372225" y="935038"/>
          <p14:tracePt t="38681" x="6372225" y="942975"/>
          <p14:tracePt t="38689" x="6389688" y="960438"/>
          <p14:tracePt t="38705" x="6491288" y="1044575"/>
          <p14:tracePt t="38713" x="6499225" y="1044575"/>
          <p14:tracePt t="38722" x="6542088" y="1054100"/>
          <p14:tracePt t="38729" x="6610350" y="1087438"/>
          <p14:tracePt t="38737" x="6661150" y="1104900"/>
          <p14:tracePt t="38745" x="6704013" y="1104900"/>
          <p14:tracePt t="38753" x="6745288" y="1104900"/>
          <p14:tracePt t="38761" x="6813550" y="1122363"/>
          <p14:tracePt t="38769" x="6838950" y="1122363"/>
          <p14:tracePt t="38777" x="6848475" y="1122363"/>
          <p14:tracePt t="38785" x="6889750" y="1122363"/>
          <p14:tracePt t="38793" x="6942138" y="1138238"/>
          <p14:tracePt t="38801" x="6950075" y="1138238"/>
          <p14:tracePt t="38809" x="6975475" y="1138238"/>
          <p14:tracePt t="38817" x="6992938" y="1138238"/>
          <p14:tracePt t="38825" x="7051675" y="1163638"/>
          <p14:tracePt t="38841" x="7094538" y="1163638"/>
          <p14:tracePt t="38849" x="7119938" y="1163638"/>
          <p14:tracePt t="38857" x="7137400" y="1163638"/>
          <p14:tracePt t="38864" x="7170738" y="1163638"/>
          <p14:tracePt t="38873" x="7188200" y="1163638"/>
          <p14:tracePt t="38881" x="7229475" y="1163638"/>
          <p14:tracePt t="38889" x="7239000" y="1163638"/>
          <p14:tracePt t="38898" x="7246938" y="1163638"/>
          <p14:tracePt t="38905" x="7264400" y="1163638"/>
          <p14:tracePt t="38913" x="7315200" y="1163638"/>
          <p14:tracePt t="38921" x="7332663" y="1163638"/>
          <p14:tracePt t="38929" x="7358063" y="1163638"/>
          <p14:tracePt t="38937" x="7366000" y="1163638"/>
          <p14:tracePt t="38945" x="7383463" y="1163638"/>
          <p14:tracePt t="38953" x="7426325" y="1163638"/>
          <p14:tracePt t="38961" x="7434263" y="1155700"/>
          <p14:tracePt t="38969" x="7442200" y="1155700"/>
          <p14:tracePt t="38977" x="7477125" y="1138238"/>
          <p14:tracePt t="38985" x="7545388" y="1104900"/>
          <p14:tracePt t="38993" x="7570788" y="1087438"/>
          <p14:tracePt t="39001" x="7612063" y="1069975"/>
          <p14:tracePt t="39009" x="7662863" y="1062038"/>
          <p14:tracePt t="39017" x="7731125" y="1003300"/>
          <p14:tracePt t="39025" x="7756525" y="1003300"/>
          <p14:tracePt t="39034" x="7773988" y="993775"/>
          <p14:tracePt t="39041" x="7850188" y="977900"/>
          <p14:tracePt t="39048" x="7859713" y="977900"/>
          <p14:tracePt t="39057" x="7885113" y="968375"/>
          <p14:tracePt t="39064" x="7900988" y="935038"/>
          <p14:tracePt t="39072" x="7910513" y="925513"/>
          <p14:tracePt t="39089" x="7943850" y="909638"/>
          <p14:tracePt t="39105" x="7951788" y="909638"/>
          <p14:tracePt t="39113" x="7961313" y="909638"/>
          <p14:tracePt t="39121" x="7977188" y="900113"/>
          <p14:tracePt t="39129" x="7986713" y="884238"/>
          <p14:tracePt t="39137" x="8004175" y="884238"/>
          <p14:tracePt t="39145" x="8012113" y="874713"/>
          <p14:tracePt t="39169" x="8029575" y="866775"/>
          <p14:tracePt t="39209" x="8020050" y="849313"/>
          <p14:tracePt t="39217" x="8020050" y="841375"/>
          <p14:tracePt t="39225" x="8012113" y="823913"/>
          <p14:tracePt t="39233" x="7994650" y="815975"/>
          <p14:tracePt t="39241" x="7986713" y="798513"/>
          <p14:tracePt t="39248" x="7943850" y="790575"/>
          <p14:tracePt t="39257" x="7893050" y="755650"/>
          <p14:tracePt t="39265" x="7850188" y="739775"/>
          <p14:tracePt t="39273" x="7781925" y="739775"/>
          <p14:tracePt t="39282" x="7723188" y="722313"/>
          <p14:tracePt t="39289" x="7654925" y="722313"/>
          <p14:tracePt t="39298" x="7570788" y="722313"/>
          <p14:tracePt t="39305" x="7485063" y="722313"/>
          <p14:tracePt t="39313" x="7391400" y="704850"/>
          <p14:tracePt t="39321" x="7281863" y="704850"/>
          <p14:tracePt t="39329" x="7162800" y="704850"/>
          <p14:tracePt t="39337" x="7077075" y="704850"/>
          <p14:tracePt t="39345" x="6983413" y="704850"/>
          <p14:tracePt t="39354" x="6899275" y="704850"/>
          <p14:tracePt t="39361" x="6813550" y="704850"/>
          <p14:tracePt t="39370" x="6745288" y="704850"/>
          <p14:tracePt t="39377" x="6686550" y="704850"/>
          <p14:tracePt t="39385" x="6661150" y="704850"/>
          <p14:tracePt t="39393" x="6592888" y="704850"/>
          <p14:tracePt t="39409" x="6584950" y="704850"/>
          <p14:tracePt t="39473" x="6567488" y="704850"/>
          <p14:tracePt t="39482" x="6542088" y="704850"/>
          <p14:tracePt t="39514" x="6534150" y="704850"/>
          <p14:tracePt t="39521" x="6516688" y="714375"/>
          <p14:tracePt t="39538" x="6516688" y="722313"/>
          <p14:tracePt t="39546" x="6516688" y="730250"/>
          <p14:tracePt t="39554" x="6508750" y="747713"/>
          <p14:tracePt t="39625" x="6508750" y="755650"/>
          <p14:tracePt t="39649" x="6508750" y="781050"/>
          <p14:tracePt t="39657" x="6508750" y="798513"/>
          <p14:tracePt t="39665" x="6508750" y="808038"/>
          <p14:tracePt t="39682" x="6508750" y="823913"/>
          <p14:tracePt t="39689" x="6524625" y="866775"/>
          <p14:tracePt t="39699" x="6542088" y="866775"/>
          <p14:tracePt t="39706" x="6550025" y="874713"/>
          <p14:tracePt t="39714" x="6592888" y="892175"/>
          <p14:tracePt t="39722" x="6618288" y="900113"/>
          <p14:tracePt t="39730" x="6669088" y="900113"/>
          <p14:tracePt t="39737" x="6711950" y="952500"/>
          <p14:tracePt t="39746" x="6729413" y="960438"/>
          <p14:tracePt t="39754" x="6754813" y="977900"/>
          <p14:tracePt t="39777" x="6762750" y="977900"/>
          <p14:tracePt t="39786" x="6797675" y="1003300"/>
          <p14:tracePt t="39793" x="6823075" y="1003300"/>
          <p14:tracePt t="39802" x="6864350" y="1019175"/>
          <p14:tracePt t="39809" x="6881813" y="1019175"/>
          <p14:tracePt t="39817" x="6907213" y="1019175"/>
          <p14:tracePt t="39825" x="6967538" y="1036638"/>
          <p14:tracePt t="39833" x="7000875" y="1036638"/>
          <p14:tracePt t="39841" x="7043738" y="1054100"/>
          <p14:tracePt t="39849" x="7069138" y="1054100"/>
          <p14:tracePt t="39857" x="7119938" y="1054100"/>
          <p14:tracePt t="39865" x="7178675" y="1054100"/>
          <p14:tracePt t="39873" x="7246938" y="1054100"/>
          <p14:tracePt t="39881" x="7289800" y="1054100"/>
          <p14:tracePt t="39889" x="7348538" y="1054100"/>
          <p14:tracePt t="39898" x="7400925" y="1054100"/>
          <p14:tracePt t="39905" x="7408863" y="1054100"/>
          <p14:tracePt t="39915" x="7434263" y="1054100"/>
          <p14:tracePt t="39953" x="7485063" y="1054100"/>
          <p14:tracePt t="39961" x="7545388" y="1054100"/>
          <p14:tracePt t="39970" x="7586663" y="1054100"/>
          <p14:tracePt t="39977" x="7637463" y="1054100"/>
          <p14:tracePt t="39985" x="7697788" y="1054100"/>
          <p14:tracePt t="39993" x="7731125" y="1044575"/>
          <p14:tracePt t="40002" x="7773988" y="1044575"/>
          <p14:tracePt t="40009" x="7781925" y="1044575"/>
          <p14:tracePt t="40017" x="7799388" y="1044575"/>
          <p14:tracePt t="40025" x="7824788" y="1044575"/>
          <p14:tracePt t="40033" x="7850188" y="1028700"/>
          <p14:tracePt t="40041" x="7867650" y="1019175"/>
          <p14:tracePt t="40073" x="7875588" y="1011238"/>
          <p14:tracePt t="40226" x="7859713" y="977900"/>
          <p14:tracePt t="40234" x="7807325" y="935038"/>
          <p14:tracePt t="40242" x="7799388" y="935038"/>
          <p14:tracePt t="40250" x="7756525" y="900113"/>
          <p14:tracePt t="40257" x="7740650" y="900113"/>
          <p14:tracePt t="40265" x="7680325" y="874713"/>
          <p14:tracePt t="40281" x="7637463" y="858838"/>
          <p14:tracePt t="40289" x="7604125" y="841375"/>
          <p14:tracePt t="40298" x="7578725" y="841375"/>
          <p14:tracePt t="40305" x="7553325" y="833438"/>
          <p14:tracePt t="40314" x="7510463" y="833438"/>
          <p14:tracePt t="40321" x="7477125" y="833438"/>
          <p14:tracePt t="40329" x="7451725" y="798513"/>
          <p14:tracePt t="40337" x="7426325" y="798513"/>
          <p14:tracePt t="40345" x="7358063" y="798513"/>
          <p14:tracePt t="40353" x="7315200" y="798513"/>
          <p14:tracePt t="40361" x="7221538" y="781050"/>
          <p14:tracePt t="40369" x="7178675" y="781050"/>
          <p14:tracePt t="40377" x="7137400" y="765175"/>
          <p14:tracePt t="40385" x="7102475" y="765175"/>
          <p14:tracePt t="40393" x="7094538" y="765175"/>
          <p14:tracePt t="40402" x="7051675" y="765175"/>
          <p14:tracePt t="40482" x="7008813" y="765175"/>
          <p14:tracePt t="40490" x="6967538" y="765175"/>
          <p14:tracePt t="40500" x="6856413" y="765175"/>
          <p14:tracePt t="40508" x="6813550" y="765175"/>
          <p14:tracePt t="41137" x="6797675" y="773113"/>
          <p14:tracePt t="41153" x="6797675" y="781050"/>
          <p14:tracePt t="41170" x="6797675" y="790575"/>
          <p14:tracePt t="41185" x="6797675" y="808038"/>
          <p14:tracePt t="41193" x="6797675" y="833438"/>
          <p14:tracePt t="41201" x="6797675" y="841375"/>
          <p14:tracePt t="41209" x="6797675" y="858838"/>
          <p14:tracePt t="41297" x="6797675" y="866775"/>
          <p14:tracePt t="41305" x="6797675" y="892175"/>
          <p14:tracePt t="41315" x="6797675" y="909638"/>
          <p14:tracePt t="41321" x="6797675" y="917575"/>
          <p14:tracePt t="41353" x="6797675" y="925513"/>
          <p14:tracePt t="41369" x="6805613" y="960438"/>
          <p14:tracePt t="42026" x="6813550" y="968375"/>
          <p14:tracePt t="42034" x="6838950" y="968375"/>
          <p14:tracePt t="42041" x="6873875" y="985838"/>
          <p14:tracePt t="42049" x="6881813" y="985838"/>
          <p14:tracePt t="42057" x="6924675" y="985838"/>
          <p14:tracePt t="42064" x="6932613" y="985838"/>
          <p14:tracePt t="42072" x="6975475" y="985838"/>
          <p14:tracePt t="42080" x="6983413" y="985838"/>
          <p14:tracePt t="42089" x="7000875" y="985838"/>
          <p14:tracePt t="42104" x="7008813" y="985838"/>
          <p14:tracePt t="42120" x="7034213" y="985838"/>
          <p14:tracePt t="42130" x="7051675" y="985838"/>
          <p14:tracePt t="42137" x="7059613" y="993775"/>
          <p14:tracePt t="42144" x="7085013" y="993775"/>
          <p14:tracePt t="42152" x="7112000" y="993775"/>
          <p14:tracePt t="42161" x="7145338" y="993775"/>
          <p14:tracePt t="42177" x="7188200" y="993775"/>
          <p14:tracePt t="42184" x="7196138" y="993775"/>
          <p14:tracePt t="42200" x="7213600" y="993775"/>
          <p14:tracePt t="42209" x="7239000" y="993775"/>
          <p14:tracePt t="42217" x="7246938" y="993775"/>
          <p14:tracePt t="42225" x="7264400" y="993775"/>
          <p14:tracePt t="42233" x="7272338" y="993775"/>
          <p14:tracePt t="42240" x="7297738" y="993775"/>
          <p14:tracePt t="42249" x="7307263" y="993775"/>
          <p14:tracePt t="42257" x="7323138" y="993775"/>
          <p14:tracePt t="42265" x="7332663" y="993775"/>
          <p14:tracePt t="42272" x="7358063" y="993775"/>
          <p14:tracePt t="42289" x="7373938" y="993775"/>
          <p14:tracePt t="42304" x="7383463" y="993775"/>
          <p14:tracePt t="42313" x="7400925" y="993775"/>
          <p14:tracePt t="42320" x="7426325" y="993775"/>
          <p14:tracePt t="42336" x="7434263" y="993775"/>
          <p14:tracePt t="42345" x="7442200" y="993775"/>
          <p14:tracePt t="42352" x="7459663" y="993775"/>
          <p14:tracePt t="42368" x="7485063" y="993775"/>
          <p14:tracePt t="42376" x="7493000" y="993775"/>
          <p14:tracePt t="42384" x="7510463" y="993775"/>
          <p14:tracePt t="42400" x="7518400" y="993775"/>
          <p14:tracePt t="42409" x="7545388" y="993775"/>
          <p14:tracePt t="42417" x="7561263" y="993775"/>
          <p14:tracePt t="42424" x="7586663" y="993775"/>
          <p14:tracePt t="42440" x="7646988" y="985838"/>
          <p14:tracePt t="42449" x="7662863" y="977900"/>
          <p14:tracePt t="42456" x="7705725" y="977900"/>
          <p14:tracePt t="42464" x="7715250" y="977900"/>
          <p14:tracePt t="42472" x="7723188" y="977900"/>
          <p14:tracePt t="42489" x="7748588" y="960438"/>
          <p14:tracePt t="42641" x="7766050" y="960438"/>
          <p14:tracePt t="42665" x="7773988" y="952500"/>
          <p14:tracePt t="42793" x="7791450" y="952500"/>
          <p14:tracePt t="43057" x="7816850" y="952500"/>
          <p14:tracePt t="43065" x="7824788" y="952500"/>
          <p14:tracePt t="43353" x="7842250" y="925513"/>
          <p14:tracePt t="43361" x="7842250" y="909638"/>
          <p14:tracePt t="43368" x="7842250" y="884238"/>
          <p14:tracePt t="43377" x="7842250" y="823913"/>
          <p14:tracePt t="43384" x="7832725" y="730250"/>
          <p14:tracePt t="43392" x="7799388" y="704850"/>
          <p14:tracePt t="43400" x="7748588" y="654050"/>
          <p14:tracePt t="43409" x="7723188" y="628650"/>
          <p14:tracePt t="43417" x="7688263" y="595313"/>
          <p14:tracePt t="43424" x="7662863" y="577850"/>
          <p14:tracePt t="43433" x="7612063" y="560388"/>
          <p14:tracePt t="43440" x="7586663" y="552450"/>
          <p14:tracePt t="43449" x="7578725" y="552450"/>
          <p14:tracePt t="43456" x="7545388" y="527050"/>
          <p14:tracePt t="43464" x="7535863" y="527050"/>
          <p14:tracePt t="43472" x="7510463" y="527050"/>
          <p14:tracePt t="43480" x="7485063" y="527050"/>
          <p14:tracePt t="43489" x="7434263" y="527050"/>
          <p14:tracePt t="43496" x="7408863" y="527050"/>
          <p14:tracePt t="43504" x="7383463" y="527050"/>
          <p14:tracePt t="43513" x="7315200" y="527050"/>
          <p14:tracePt t="43520" x="7272338" y="527050"/>
          <p14:tracePt t="43528" x="7246938" y="527050"/>
          <p14:tracePt t="43536" x="7153275" y="544513"/>
          <p14:tracePt t="43544" x="7127875" y="560388"/>
          <p14:tracePt t="43552" x="7085013" y="560388"/>
          <p14:tracePt t="43560" x="7051675" y="595313"/>
          <p14:tracePt t="43576" x="7008813" y="611188"/>
          <p14:tracePt t="43593" x="6975475" y="620713"/>
          <p14:tracePt t="43608" x="6932613" y="636588"/>
          <p14:tracePt t="43624" x="6907213" y="636588"/>
          <p14:tracePt t="43633" x="6873875" y="671513"/>
          <p14:tracePt t="43640" x="6848475" y="679450"/>
          <p14:tracePt t="43649" x="6797675" y="696913"/>
          <p14:tracePt t="43656" x="6754813" y="714375"/>
          <p14:tracePt t="43665" x="6686550" y="730250"/>
          <p14:tracePt t="43672" x="6635750" y="765175"/>
          <p14:tracePt t="43680" x="6592888" y="773113"/>
          <p14:tracePt t="43688" x="6542088" y="790575"/>
          <p14:tracePt t="43696" x="6473825" y="823913"/>
          <p14:tracePt t="43704" x="6448425" y="841375"/>
          <p14:tracePt t="43713" x="6440488" y="849313"/>
          <p14:tracePt t="43729" x="6423025" y="866775"/>
          <p14:tracePt t="43736" x="6415088" y="866775"/>
          <p14:tracePt t="43760" x="6397625" y="874713"/>
          <p14:tracePt t="43768" x="6389688" y="892175"/>
          <p14:tracePt t="43792" x="6389688" y="900113"/>
          <p14:tracePt t="43800" x="6389688" y="942975"/>
          <p14:tracePt t="43817" x="6389688" y="952500"/>
          <p14:tracePt t="43833" x="6389688" y="968375"/>
          <p14:tracePt t="43849" x="6389688" y="1011238"/>
          <p14:tracePt t="43864" x="6397625" y="1036638"/>
          <p14:tracePt t="43872" x="6405563" y="1044575"/>
          <p14:tracePt t="43880" x="6415088" y="1062038"/>
          <p14:tracePt t="43889" x="6440488" y="1062038"/>
          <p14:tracePt t="43897" x="6473825" y="1079500"/>
          <p14:tracePt t="43904" x="6483350" y="1087438"/>
          <p14:tracePt t="43920" x="6508750" y="1104900"/>
          <p14:tracePt t="43929" x="6524625" y="1104900"/>
          <p14:tracePt t="43936" x="6534150" y="1104900"/>
          <p14:tracePt t="43944" x="6575425" y="1104900"/>
          <p14:tracePt t="43952" x="6600825" y="1104900"/>
          <p14:tracePt t="43961" x="6669088" y="1104900"/>
          <p14:tracePt t="43969" x="6711950" y="1104900"/>
          <p14:tracePt t="43977" x="6780213" y="1104900"/>
          <p14:tracePt t="43984" x="6823075" y="1104900"/>
          <p14:tracePt t="43993" x="6907213" y="1104900"/>
          <p14:tracePt t="44001" x="6932613" y="1104900"/>
          <p14:tracePt t="44008" x="7000875" y="1104900"/>
          <p14:tracePt t="44017" x="7043738" y="1104900"/>
          <p14:tracePt t="44024" x="7085013" y="1104900"/>
          <p14:tracePt t="44033" x="7112000" y="1104900"/>
          <p14:tracePt t="44040" x="7162800" y="1096963"/>
          <p14:tracePt t="44049" x="7204075" y="1096963"/>
          <p14:tracePt t="44056" x="7272338" y="1096963"/>
          <p14:tracePt t="44064" x="7315200" y="1096963"/>
          <p14:tracePt t="44072" x="7400925" y="1096963"/>
          <p14:tracePt t="44080" x="7485063" y="1096963"/>
          <p14:tracePt t="44088" x="7553325" y="1096963"/>
          <p14:tracePt t="44097" x="7596188" y="1096963"/>
          <p14:tracePt t="44104" x="7637463" y="1096963"/>
          <p14:tracePt t="44113" x="7688263" y="1096963"/>
          <p14:tracePt t="44120" x="7715250" y="1079500"/>
          <p14:tracePt t="44128" x="7766050" y="1079500"/>
          <p14:tracePt t="44136" x="7791450" y="1062038"/>
          <p14:tracePt t="44338" x="7832725" y="1062038"/>
          <p14:tracePt t="44346" x="7850188" y="1062038"/>
          <p14:tracePt t="44353" x="7893050" y="1054100"/>
          <p14:tracePt t="44361" x="7918450" y="1036638"/>
          <p14:tracePt t="44369" x="7926388" y="1028700"/>
          <p14:tracePt t="45154" x="7900988" y="1011238"/>
          <p14:tracePt t="45162" x="7850188" y="993775"/>
          <p14:tracePt t="48290" x="7842250" y="985838"/>
          <p14:tracePt t="48361" x="7859713" y="993775"/>
          <p14:tracePt t="48369" x="7867650" y="1011238"/>
          <p14:tracePt t="48385" x="7893050" y="1054100"/>
          <p14:tracePt t="48401" x="7893050" y="1062038"/>
          <p14:tracePt t="48433" x="7893050" y="1079500"/>
          <p14:tracePt t="48441" x="7893050" y="1087438"/>
          <p14:tracePt t="48450" x="7893050" y="1130300"/>
          <p14:tracePt t="48457" x="7910513" y="1138238"/>
          <p14:tracePt t="48465" x="7910513" y="1163638"/>
          <p14:tracePt t="48473" x="7910513" y="1216025"/>
          <p14:tracePt t="48480" x="7918450" y="1241425"/>
          <p14:tracePt t="48488" x="7935913" y="1292225"/>
          <p14:tracePt t="48496" x="7951788" y="1317625"/>
          <p14:tracePt t="48504" x="7969250" y="1343025"/>
          <p14:tracePt t="48513" x="7977188" y="1360488"/>
          <p14:tracePt t="48536" x="7977188" y="1368425"/>
          <p14:tracePt t="48560" x="7986713" y="1385888"/>
          <p14:tracePt t="48569" x="7986713" y="1411288"/>
          <p14:tracePt t="48584" x="7986713" y="1419225"/>
          <p14:tracePt t="48592" x="7986713" y="1444625"/>
          <p14:tracePt t="48600" x="7986713" y="1470025"/>
          <p14:tracePt t="48608" x="8004175" y="1520825"/>
          <p14:tracePt t="48617" x="8004175" y="1606550"/>
          <p14:tracePt t="48624" x="8045450" y="1700213"/>
          <p14:tracePt t="48633" x="8062913" y="1793875"/>
          <p14:tracePt t="48640" x="8080375" y="1885950"/>
          <p14:tracePt t="48649" x="8147050" y="2014538"/>
          <p14:tracePt t="48656" x="8156575" y="2073275"/>
          <p14:tracePt t="48665" x="8174038" y="2141538"/>
          <p14:tracePt t="48672" x="8174038" y="2200275"/>
          <p14:tracePt t="48681" x="8174038" y="2235200"/>
          <p14:tracePt t="48688" x="8174038" y="2278063"/>
          <p14:tracePt t="48696" x="8189913" y="2303463"/>
          <p14:tracePt t="48704" x="8189913" y="2354263"/>
          <p14:tracePt t="48713" x="8189913" y="2379663"/>
          <p14:tracePt t="48720" x="8189913" y="2405063"/>
          <p14:tracePt t="48729" x="8189913" y="2422525"/>
          <p14:tracePt t="48736" x="8189913" y="2430463"/>
          <p14:tracePt t="48752" x="8189913" y="2489200"/>
          <p14:tracePt t="48761" x="8189913" y="2516188"/>
          <p14:tracePt t="48769" x="8189913" y="2541588"/>
          <p14:tracePt t="48777" x="8189913" y="2566988"/>
          <p14:tracePt t="48784" x="8189913" y="2582863"/>
          <p14:tracePt t="48913" x="8189913" y="2608263"/>
          <p14:tracePt t="48921" x="8189913" y="2617788"/>
          <p14:tracePt t="48932" x="8189913" y="2643188"/>
          <p14:tracePt t="48938" x="8189913" y="2686050"/>
          <p14:tracePt t="48945" x="8181975" y="2719388"/>
          <p14:tracePt t="48952" x="8156575" y="2744788"/>
          <p14:tracePt t="48960" x="8139113" y="2778125"/>
          <p14:tracePt t="48969" x="8131175" y="2787650"/>
          <p14:tracePt t="49017" x="8113713" y="2805113"/>
          <p14:tracePt t="49033" x="8105775" y="2805113"/>
          <p14:tracePt t="49049" x="8088313" y="2805113"/>
          <p14:tracePt t="49064" x="8062913" y="2830513"/>
          <p14:tracePt t="49089" x="8037513" y="2830513"/>
          <p14:tracePt t="49096" x="8029575" y="2830513"/>
          <p14:tracePt t="49105" x="8012113" y="2830513"/>
          <p14:tracePt t="49113" x="8004175" y="2830513"/>
          <p14:tracePt t="49120" x="7977188" y="2830513"/>
          <p14:tracePt t="49130" x="7961313" y="2830513"/>
          <p14:tracePt t="49137" x="7951788" y="2830513"/>
          <p14:tracePt t="49144" x="7935913" y="2830513"/>
          <p14:tracePt t="49152" x="7910513" y="2830513"/>
          <p14:tracePt t="49168" x="7900988" y="2830513"/>
          <p14:tracePt t="49177" x="7893050" y="2820988"/>
          <p14:tracePt t="49184" x="7875588" y="2820988"/>
          <p14:tracePt t="49208" x="7832725" y="2813050"/>
          <p14:tracePt t="49225" x="7824788" y="2813050"/>
          <p14:tracePt t="49233" x="7799388" y="2795588"/>
          <p14:tracePt t="49240" x="7766050" y="2787650"/>
          <p14:tracePt t="49249" x="7756525" y="2770188"/>
          <p14:tracePt t="49305" x="7740650" y="2762250"/>
          <p14:tracePt t="49313" x="7731125" y="2736850"/>
          <p14:tracePt t="49321" x="7731125" y="2719388"/>
          <p14:tracePt t="49329" x="7705725" y="2676525"/>
          <p14:tracePt t="49345" x="7688263" y="2633663"/>
          <p14:tracePt t="49369" x="7688263" y="2617788"/>
          <p14:tracePt t="49376" x="7672388" y="2608263"/>
          <p14:tracePt t="49385" x="7672388" y="2566988"/>
          <p14:tracePt t="49392" x="7672388" y="2541588"/>
          <p14:tracePt t="49400" x="7662863" y="2506663"/>
          <p14:tracePt t="49409" x="7662863" y="2481263"/>
          <p14:tracePt t="49417" x="7662863" y="2422525"/>
          <p14:tracePt t="49425" x="7662863" y="2405063"/>
          <p14:tracePt t="49433" x="7662863" y="2371725"/>
          <p14:tracePt t="49441" x="7662863" y="2336800"/>
          <p14:tracePt t="49449" x="7662863" y="2328863"/>
          <p14:tracePt t="49457" x="7662863" y="2303463"/>
          <p14:tracePt t="49464" x="7662863" y="2278063"/>
          <p14:tracePt t="49472" x="7662863" y="2260600"/>
          <p14:tracePt t="49480" x="7662863" y="2235200"/>
          <p14:tracePt t="49488" x="7662863" y="2209800"/>
          <p14:tracePt t="49497" x="7662863" y="2166938"/>
          <p14:tracePt t="49505" x="7662863" y="2149475"/>
          <p14:tracePt t="49513" x="7662863" y="2124075"/>
          <p14:tracePt t="49521" x="7646988" y="2082800"/>
          <p14:tracePt t="49529" x="7629525" y="2065338"/>
          <p14:tracePt t="49545" x="7629525" y="2055813"/>
          <p14:tracePt t="49553" x="7629525" y="2030413"/>
          <p14:tracePt t="49561" x="7629525" y="2022475"/>
          <p14:tracePt t="49577" x="7629525" y="2005013"/>
          <p14:tracePt t="49584" x="7629525" y="1997075"/>
          <p14:tracePt t="49600" x="7629525" y="1954213"/>
          <p14:tracePt t="49609" x="7629525" y="1938338"/>
          <p14:tracePt t="49617" x="7629525" y="1928813"/>
          <p14:tracePt t="49624" x="7629525" y="1885950"/>
          <p14:tracePt t="49633" x="7629525" y="1878013"/>
          <p14:tracePt t="49641" x="7629525" y="1835150"/>
          <p14:tracePt t="49650" x="7629525" y="1793875"/>
          <p14:tracePt t="49656" x="7629525" y="1758950"/>
          <p14:tracePt t="49664" x="7629525" y="1733550"/>
          <p14:tracePt t="49673" x="7629525" y="1674813"/>
          <p14:tracePt t="49680" x="7629525" y="1649413"/>
          <p14:tracePt t="49689" x="7629525" y="1614488"/>
          <p14:tracePt t="49696" x="7629525" y="1571625"/>
          <p14:tracePt t="49705" x="7629525" y="1530350"/>
          <p14:tracePt t="49713" x="7629525" y="1495425"/>
          <p14:tracePt t="49721" x="7629525" y="1452563"/>
          <p14:tracePt t="49730" x="7629525" y="1427163"/>
          <p14:tracePt t="49737" x="7629525" y="1385888"/>
          <p14:tracePt t="49745" x="7637463" y="1350963"/>
          <p14:tracePt t="49753" x="7637463" y="1325563"/>
          <p14:tracePt t="49760" x="7654925" y="1282700"/>
          <p14:tracePt t="49768" x="7654925" y="1249363"/>
          <p14:tracePt t="49777" x="7672388" y="1223963"/>
          <p14:tracePt t="49842" x="7672388" y="1206500"/>
          <p14:tracePt t="49850" x="7680325" y="1198563"/>
          <p14:tracePt t="49858" x="7697788" y="1189038"/>
          <p14:tracePt t="49866" x="7705725" y="1173163"/>
          <p14:tracePt t="49929" x="7715250" y="1163638"/>
          <p14:tracePt t="49969" x="7731125" y="1163638"/>
          <p14:tracePt t="49977" x="7740650" y="1163638"/>
          <p14:tracePt t="49986" x="7756525" y="1163638"/>
          <p14:tracePt t="49993" x="7781925" y="1163638"/>
          <p14:tracePt t="50001" x="7807325" y="1163638"/>
          <p14:tracePt t="50009" x="7832725" y="1163638"/>
          <p14:tracePt t="50018" x="7842250" y="1163638"/>
          <p14:tracePt t="50025" x="7885113" y="1163638"/>
          <p14:tracePt t="50033" x="7918450" y="1163638"/>
          <p14:tracePt t="50041" x="7961313" y="1181100"/>
          <p14:tracePt t="50049" x="7969250" y="1181100"/>
          <p14:tracePt t="50057" x="8012113" y="1198563"/>
          <p14:tracePt t="50073" x="8029575" y="1198563"/>
          <p14:tracePt t="50081" x="8037513" y="1198563"/>
          <p14:tracePt t="50088" x="8054975" y="1198563"/>
          <p14:tracePt t="50096" x="8062913" y="1206500"/>
          <p14:tracePt t="50104" x="8105775" y="1241425"/>
          <p14:tracePt t="50177" x="8113713" y="1249363"/>
          <p14:tracePt t="50194" x="8147050" y="1266825"/>
          <p14:tracePt t="50202" x="8174038" y="1308100"/>
          <p14:tracePt t="50218" x="8174038" y="1333500"/>
          <p14:tracePt t="50225" x="8189913" y="1385888"/>
          <p14:tracePt t="50234" x="8189913" y="1411288"/>
          <p14:tracePt t="50241" x="8207375" y="1462088"/>
          <p14:tracePt t="50249" x="8207375" y="1487488"/>
          <p14:tracePt t="50257" x="8240713" y="1555750"/>
          <p14:tracePt t="50265" x="8240713" y="1563688"/>
          <p14:tracePt t="50281" x="8240713" y="1606550"/>
          <p14:tracePt t="50289" x="8240713" y="1614488"/>
          <p14:tracePt t="50296" x="8258175" y="1657350"/>
          <p14:tracePt t="50305" x="8258175" y="1682750"/>
          <p14:tracePt t="50313" x="8258175" y="1733550"/>
          <p14:tracePt t="50321" x="8258175" y="1776413"/>
          <p14:tracePt t="50330" x="8258175" y="1860550"/>
          <p14:tracePt t="50337" x="8258175" y="2005013"/>
          <p14:tracePt t="50345" x="8258175" y="2065338"/>
          <p14:tracePt t="50353" x="8258175" y="2149475"/>
          <p14:tracePt t="50361" x="8258175" y="2217738"/>
          <p14:tracePt t="50369" x="8258175" y="2260600"/>
          <p14:tracePt t="50377" x="8250238" y="2278063"/>
          <p14:tracePt t="50385" x="8232775" y="2328863"/>
          <p14:tracePt t="50409" x="8232775" y="2344738"/>
          <p14:tracePt t="50417" x="8232775" y="2354263"/>
          <p14:tracePt t="50425" x="8224838" y="2379663"/>
          <p14:tracePt t="50433" x="8224838" y="2397125"/>
          <p14:tracePt t="50449" x="8224838" y="2422525"/>
          <p14:tracePt t="50457" x="8224838" y="2447925"/>
          <p14:tracePt t="50465" x="8207375" y="2473325"/>
          <p14:tracePt t="50473" x="8189913" y="2506663"/>
          <p14:tracePt t="50480" x="8181975" y="2532063"/>
          <p14:tracePt t="50489" x="8164513" y="2566988"/>
          <p14:tracePt t="50658" x="8164513" y="2592388"/>
          <p14:tracePt t="50665" x="8147050" y="2617788"/>
          <p14:tracePt t="50682" x="8147050" y="2633663"/>
          <p14:tracePt t="50689" x="8139113" y="2660650"/>
          <p14:tracePt t="50697" x="8121650" y="2686050"/>
          <p14:tracePt t="50761" x="8113713" y="2701925"/>
          <p14:tracePt t="51065" x="8121650" y="2701925"/>
          <p14:tracePt t="51073" x="8181975" y="2701925"/>
          <p14:tracePt t="51080" x="8189913" y="2701925"/>
          <p14:tracePt t="51097" x="8207375" y="2701925"/>
          <p14:tracePt t="51298" x="8250238" y="2744788"/>
          <p14:tracePt t="51305" x="8258175" y="2736850"/>
          <p14:tracePt t="51315" x="8343900" y="2693988"/>
          <p14:tracePt t="51323" x="8385175" y="2660650"/>
          <p14:tracePt t="51332" x="8453438" y="2643188"/>
          <p14:tracePt t="51337" x="8488363" y="2608263"/>
          <p14:tracePt t="51345" x="8488363" y="2582863"/>
          <p14:tracePt t="51353" x="8496300" y="2574925"/>
          <p14:tracePt t="51361" x="8513763" y="2549525"/>
          <p14:tracePt t="51369" x="8521700" y="2532063"/>
          <p14:tracePt t="51393" x="8529638" y="2532063"/>
          <p14:tracePt t="51401" x="8547100" y="2524125"/>
          <p14:tracePt t="51409" x="8555038" y="2524125"/>
          <p14:tracePt t="51417" x="8580438" y="2524125"/>
          <p14:tracePt t="51433" x="8597900" y="2506663"/>
          <p14:tracePt t="51779" x="8597900" y="2516188"/>
          <p14:tracePt t="51794" x="8597900" y="2524125"/>
          <p14:tracePt t="51809" x="8605838" y="2549525"/>
          <p14:tracePt t="51825" x="8605838" y="2582863"/>
          <p14:tracePt t="52626" x="8605838" y="2574925"/>
          <p14:tracePt t="52632" x="8605838" y="2532063"/>
          <p14:tracePt t="52640" x="8605838" y="2524125"/>
          <p14:tracePt t="52649" x="8605838" y="2463800"/>
          <p14:tracePt t="52656" x="8605838" y="2455863"/>
          <p14:tracePt t="52665" x="8605838" y="2413000"/>
          <p14:tracePt t="52672" x="8623300" y="2405063"/>
          <p14:tracePt t="52680" x="8623300" y="2379663"/>
          <p14:tracePt t="52689" x="8623300" y="2311400"/>
          <p14:tracePt t="52696" x="8632825" y="2286000"/>
          <p14:tracePt t="52704" x="8632825" y="2235200"/>
          <p14:tracePt t="52712" x="8666163" y="2192338"/>
          <p14:tracePt t="52720" x="8666163" y="2166938"/>
          <p14:tracePt t="52729" x="8666163" y="2149475"/>
          <p14:tracePt t="52736" x="8666163" y="2108200"/>
          <p14:tracePt t="52745" x="8666163" y="2098675"/>
          <p14:tracePt t="52752" x="8683625" y="2082800"/>
          <p14:tracePt t="52760" x="8683625" y="2055813"/>
          <p14:tracePt t="52769" x="8691563" y="2047875"/>
          <p14:tracePt t="52776" x="8691563" y="2039938"/>
          <p14:tracePt t="52784" x="8691563" y="1997075"/>
          <p14:tracePt t="52792" x="8691563" y="1979613"/>
          <p14:tracePt t="52800" x="8691563" y="1954213"/>
          <p14:tracePt t="52809" x="8709025" y="1911350"/>
          <p14:tracePt t="52824" x="8709025" y="1895475"/>
          <p14:tracePt t="52833" x="8709025" y="1860550"/>
          <p14:tracePt t="52840" x="8709025" y="1844675"/>
          <p14:tracePt t="52849" x="8709025" y="1793875"/>
          <p14:tracePt t="52856" x="8709025" y="1758950"/>
          <p14:tracePt t="52865" x="8742363" y="1716088"/>
          <p14:tracePt t="52872" x="8742363" y="1700213"/>
          <p14:tracePt t="52880" x="8742363" y="1690688"/>
          <p14:tracePt t="52896" x="8742363" y="1649413"/>
          <p14:tracePt t="52904" x="8742363" y="1639888"/>
          <p14:tracePt t="52912" x="8742363" y="1622425"/>
          <p14:tracePt t="52920" x="8742363" y="1589088"/>
          <p14:tracePt t="52929" x="8716963" y="1538288"/>
          <p14:tracePt t="52936" x="8699500" y="1512888"/>
          <p14:tracePt t="52945" x="8674100" y="1477963"/>
          <p14:tracePt t="52952" x="8658225" y="1470025"/>
          <p14:tracePt t="52969" x="8648700" y="1452563"/>
          <p14:tracePt t="53009" x="8623300" y="1452563"/>
          <p14:tracePt t="53017" x="8605838" y="1452563"/>
          <p14:tracePt t="53024" x="8597900" y="1452563"/>
          <p14:tracePt t="53033" x="8580438" y="1452563"/>
          <p14:tracePt t="53049" x="8555038" y="1452563"/>
          <p14:tracePt t="53057" x="8529638" y="1452563"/>
          <p14:tracePt t="53065" x="8488363" y="1452563"/>
          <p14:tracePt t="53073" x="8462963" y="1452563"/>
          <p14:tracePt t="53080" x="8445500" y="1452563"/>
          <p14:tracePt t="53089" x="8420100" y="1452563"/>
          <p14:tracePt t="53096" x="8410575" y="1452563"/>
          <p14:tracePt t="53105" x="8385175" y="1452563"/>
          <p14:tracePt t="53112" x="8334375" y="1462088"/>
          <p14:tracePt t="53120" x="8308975" y="1495425"/>
          <p14:tracePt t="53129" x="8291513" y="1504950"/>
          <p14:tracePt t="53136" x="8266113" y="1530350"/>
          <p14:tracePt t="53145" x="8215313" y="1581150"/>
          <p14:tracePt t="53152" x="8174038" y="1631950"/>
          <p14:tracePt t="53160" x="8156575" y="1674813"/>
          <p14:tracePt t="53169" x="8139113" y="1725613"/>
          <p14:tracePt t="53176" x="8105775" y="1751013"/>
          <p14:tracePt t="53225" x="8105775" y="1776413"/>
          <p14:tracePt t="53233" x="8105775" y="1793875"/>
          <p14:tracePt t="53240" x="8105775" y="1819275"/>
          <p14:tracePt t="53249" x="8105775" y="1844675"/>
          <p14:tracePt t="53257" x="8105775" y="1852613"/>
          <p14:tracePt t="53265" x="8105775" y="1870075"/>
          <p14:tracePt t="53273" x="8105775" y="1920875"/>
          <p14:tracePt t="53280" x="8105775" y="1954213"/>
          <p14:tracePt t="53289" x="8105775" y="1979613"/>
          <p14:tracePt t="53296" x="8105775" y="1989138"/>
          <p14:tracePt t="53305" x="8105775" y="2005013"/>
          <p14:tracePt t="53313" x="8113713" y="2014538"/>
          <p14:tracePt t="53321" x="8121650" y="2030413"/>
          <p14:tracePt t="53329" x="8139113" y="2039938"/>
          <p14:tracePt t="53336" x="8164513" y="2065338"/>
          <p14:tracePt t="53344" x="8174038" y="2082800"/>
          <p14:tracePt t="53353" x="8189913" y="2090738"/>
          <p14:tracePt t="53360" x="8232775" y="2116138"/>
          <p14:tracePt t="53376" x="8258175" y="2133600"/>
          <p14:tracePt t="53392" x="8301038" y="2133600"/>
          <p14:tracePt t="53400" x="8318500" y="2141538"/>
          <p14:tracePt t="53409" x="8326438" y="2141538"/>
          <p14:tracePt t="53417" x="8369300" y="2159000"/>
          <p14:tracePt t="53425" x="8377238" y="2159000"/>
          <p14:tracePt t="53433" x="8394700" y="2159000"/>
          <p14:tracePt t="53440" x="8435975" y="2159000"/>
          <p14:tracePt t="53449" x="8462963" y="2159000"/>
          <p14:tracePt t="53457" x="8488363" y="2159000"/>
          <p14:tracePt t="53465" x="8504238" y="2159000"/>
          <p14:tracePt t="53473" x="8539163" y="2184400"/>
          <p14:tracePt t="53480" x="8572500" y="2184400"/>
          <p14:tracePt t="53489" x="8580438" y="2184400"/>
          <p14:tracePt t="53496" x="8597900" y="2184400"/>
          <p14:tracePt t="53505" x="8623300" y="2184400"/>
          <p14:tracePt t="53513" x="8648700" y="2200275"/>
          <p14:tracePt t="53545" x="8658225" y="2200275"/>
          <p14:tracePt t="53553" x="8683625" y="2200275"/>
          <p14:tracePt t="53601" x="8699500" y="2200275"/>
          <p14:tracePt t="54553" x="8759825" y="2217738"/>
          <p14:tracePt t="54562" x="8767763" y="2227263"/>
          <p14:tracePt t="54577" x="8793163" y="2252663"/>
          <p14:tracePt t="54584" x="8828088" y="2286000"/>
          <p14:tracePt t="54593" x="8836025" y="2286000"/>
          <p14:tracePt t="54600" x="8853488" y="2293938"/>
          <p14:tracePt t="60913" x="8861425" y="2311400"/>
          <p14:tracePt t="64217" x="8843963" y="2278063"/>
          <p14:tracePt t="64225" x="8828088" y="2243138"/>
          <p14:tracePt t="64289" x="8828088" y="2217738"/>
          <p14:tracePt t="64297" x="8828088" y="2192338"/>
          <p14:tracePt t="64305" x="8810625" y="2149475"/>
          <p14:tracePt t="64313" x="8742363" y="2090738"/>
          <p14:tracePt t="64321" x="8683625" y="2022475"/>
          <p14:tracePt t="64329" x="8605838" y="1920875"/>
          <p14:tracePt t="64337" x="8521700" y="1819275"/>
          <p14:tracePt t="64345" x="8445500" y="1741488"/>
          <p14:tracePt t="64353" x="8420100" y="1708150"/>
          <p14:tracePt t="64362" x="8343900" y="1614488"/>
          <p14:tracePt t="64369" x="8326438" y="1606550"/>
          <p14:tracePt t="64377" x="8301038" y="1546225"/>
          <p14:tracePt t="64385" x="8283575" y="1530350"/>
          <p14:tracePt t="64393" x="8275638" y="1504950"/>
          <p14:tracePt t="64401" x="8266113" y="1495425"/>
          <p14:tracePt t="64409" x="8250238" y="1470025"/>
          <p14:tracePt t="64432" x="8240713" y="1452563"/>
          <p14:tracePt t="64441" x="8224838" y="1444625"/>
          <p14:tracePt t="64449" x="8215313" y="1427163"/>
          <p14:tracePt t="64457" x="8199438" y="1419225"/>
          <p14:tracePt t="64465" x="8174038" y="1393825"/>
          <p14:tracePt t="64473" x="8156575" y="1343025"/>
          <p14:tracePt t="64481" x="8147050" y="1333500"/>
          <p14:tracePt t="64489" x="8131175" y="1308100"/>
          <p14:tracePt t="64497" x="8121650" y="1292225"/>
          <p14:tracePt t="64504" x="8105775" y="1282700"/>
          <p14:tracePt t="64513" x="8096250" y="1266825"/>
          <p14:tracePt t="64552" x="8088313" y="1266825"/>
          <p14:tracePt t="64801" x="8070850" y="1292225"/>
          <p14:tracePt t="64810" x="8070850" y="1317625"/>
          <p14:tracePt t="64818" x="8080375" y="1401763"/>
          <p14:tracePt t="64825" x="8113713" y="1470025"/>
          <p14:tracePt t="64833" x="8113713" y="1538288"/>
          <p14:tracePt t="64841" x="8131175" y="1597025"/>
          <p14:tracePt t="64849" x="8131175" y="1690688"/>
          <p14:tracePt t="64857" x="8147050" y="1733550"/>
          <p14:tracePt t="64865" x="8147050" y="1801813"/>
          <p14:tracePt t="64872" x="8147050" y="1844675"/>
          <p14:tracePt t="64881" x="8164513" y="1895475"/>
          <p14:tracePt t="64889" x="8164513" y="1920875"/>
          <p14:tracePt t="64897" x="8164513" y="1963738"/>
          <p14:tracePt t="64904" x="8199438" y="2030413"/>
          <p14:tracePt t="64913" x="8199438" y="2039938"/>
          <p14:tracePt t="64921" x="8199438" y="2082800"/>
          <p14:tracePt t="64928" x="8207375" y="2116138"/>
          <p14:tracePt t="64945" x="8207375" y="2141538"/>
          <p14:tracePt t="64953" x="8207375" y="2184400"/>
          <p14:tracePt t="64969" x="8207375" y="2200275"/>
          <p14:tracePt t="65218" x="8240713" y="2200275"/>
          <p14:tracePt t="65225" x="8343900" y="2200275"/>
          <p14:tracePt t="65234" x="8420100" y="2149475"/>
          <p14:tracePt t="65241" x="8435975" y="2141538"/>
          <p14:tracePt t="65250" x="8445500" y="2124075"/>
          <p14:tracePt t="65265" x="8462963" y="2141538"/>
          <p14:tracePt t="65273" x="8462963" y="2159000"/>
          <p14:tracePt t="65281" x="8470900" y="2166938"/>
          <p14:tracePt t="65328" x="8478838" y="2184400"/>
          <p14:tracePt t="65345" x="8478838" y="2192338"/>
          <p14:tracePt t="65361" x="8496300" y="2209800"/>
          <p14:tracePt t="65369" x="8521700" y="2235200"/>
          <p14:tracePt t="65384" x="8521700" y="2260600"/>
          <p14:tracePt t="65393" x="8529638" y="2268538"/>
          <p14:tracePt t="65433" x="8529638" y="2286000"/>
          <p14:tracePt t="65449" x="8529638" y="2293938"/>
          <p14:tracePt t="65457" x="8529638" y="2336800"/>
          <p14:tracePt t="65473" x="8529638" y="2362200"/>
          <p14:tracePt t="65481" x="8529638" y="2387600"/>
          <p14:tracePt t="65489" x="8529638" y="2405063"/>
          <p14:tracePt t="65496" x="8529638" y="2430463"/>
          <p14:tracePt t="65505" x="8529638" y="2455863"/>
          <p14:tracePt t="65513" x="8529638" y="2463800"/>
          <p14:tracePt t="65528" x="8529638" y="2481263"/>
          <p14:tracePt t="65545" x="8529638" y="2489200"/>
          <p14:tracePt t="65553" x="8529638" y="2516188"/>
          <p14:tracePt t="65562" x="8513763" y="2549525"/>
          <p14:tracePt t="65577" x="8496300" y="2557463"/>
          <p14:tracePt t="65585" x="8488363" y="2574925"/>
          <p14:tracePt t="65593" x="8470900" y="2600325"/>
          <p14:tracePt t="65601" x="8462963" y="2625725"/>
          <p14:tracePt t="65609" x="8428038" y="2660650"/>
          <p14:tracePt t="65616" x="8402638" y="2686050"/>
          <p14:tracePt t="65624" x="8385175" y="2701925"/>
          <p14:tracePt t="65633" x="8359775" y="2744788"/>
          <p14:tracePt t="65641" x="8351838" y="2752725"/>
          <p14:tracePt t="65649" x="8334375" y="2770188"/>
          <p14:tracePt t="65657" x="8326438" y="2778125"/>
          <p14:tracePt t="65665" x="8301038" y="2795588"/>
          <p14:tracePt t="65673" x="8283575" y="2805113"/>
          <p14:tracePt t="65689" x="8275638" y="2813050"/>
          <p14:tracePt t="65696" x="8240713" y="2846388"/>
          <p14:tracePt t="65705" x="8232775" y="2871788"/>
          <p14:tracePt t="65721" x="8215313" y="2881313"/>
          <p14:tracePt t="65728" x="8207375" y="2922588"/>
          <p14:tracePt t="65737" x="8207375" y="2957513"/>
          <p14:tracePt t="65745" x="8207375" y="2965450"/>
          <p14:tracePt t="65753" x="8174038" y="3025775"/>
          <p14:tracePt t="65762" x="8174038" y="3033713"/>
          <p14:tracePt t="65769" x="8164513" y="3076575"/>
          <p14:tracePt t="65777" x="8147050" y="3144838"/>
          <p14:tracePt t="65785" x="8131175" y="3186113"/>
          <p14:tracePt t="65792" x="8096250" y="3279775"/>
          <p14:tracePt t="65801" x="8080375" y="3322638"/>
          <p14:tracePt t="65809" x="8045450" y="3390900"/>
          <p14:tracePt t="65817" x="7986713" y="3467100"/>
          <p14:tracePt t="65825" x="7977188" y="3467100"/>
          <p14:tracePt t="65849" x="7961313" y="3467100"/>
          <p14:tracePt t="66058" x="7926388" y="3467100"/>
          <p14:tracePt t="66074" x="7910513" y="3467100"/>
          <p14:tracePt t="66089" x="7900988" y="3467100"/>
          <p14:tracePt t="66097" x="7900988" y="3441700"/>
          <p14:tracePt t="66137" x="7867650" y="3441700"/>
          <p14:tracePt t="66145" x="7756525" y="3517900"/>
          <p14:tracePt t="66153" x="7654925" y="3603625"/>
          <p14:tracePt t="66161" x="7570788" y="3705225"/>
          <p14:tracePt t="66169" x="7467600" y="3806825"/>
          <p14:tracePt t="66178" x="7416800" y="3857625"/>
          <p14:tracePt t="66185" x="7366000" y="3908425"/>
          <p14:tracePt t="66193" x="7366000" y="3917950"/>
          <p14:tracePt t="66217" x="7358063" y="3935413"/>
          <p14:tracePt t="66233" x="7348538" y="3943350"/>
          <p14:tracePt t="66241" x="7332663" y="3986213"/>
          <p14:tracePt t="66249" x="7297738" y="4019550"/>
          <p14:tracePt t="66257" x="7289800" y="4027488"/>
          <p14:tracePt t="66265" x="7264400" y="4044950"/>
          <p14:tracePt t="66273" x="7229475" y="4070350"/>
          <p14:tracePt t="66282" x="7204075" y="4087813"/>
          <p14:tracePt t="66289" x="7170738" y="4105275"/>
          <p14:tracePt t="66297" x="7162800" y="4113213"/>
          <p14:tracePt t="66401" x="7119938" y="4113213"/>
          <p14:tracePt t="66418" x="7112000" y="4113213"/>
          <p14:tracePt t="66426" x="7085013" y="4113213"/>
          <p14:tracePt t="66434" x="7059613" y="4113213"/>
          <p14:tracePt t="66441" x="7043738" y="4113213"/>
          <p14:tracePt t="66449" x="7018338" y="4130675"/>
          <p14:tracePt t="66457" x="6992938" y="4138613"/>
          <p14:tracePt t="66465" x="6942138" y="4156075"/>
          <p14:tracePt t="66473" x="6915150" y="4189413"/>
          <p14:tracePt t="66481" x="6881813" y="4214813"/>
          <p14:tracePt t="66489" x="6848475" y="4265613"/>
          <p14:tracePt t="66497" x="6823075" y="4291013"/>
          <p14:tracePt t="66505" x="6770688" y="4341813"/>
          <p14:tracePt t="66513" x="6737350" y="4376738"/>
          <p14:tracePt t="66521" x="6729413" y="4384675"/>
          <p14:tracePt t="66528" x="6729413" y="4410075"/>
          <p14:tracePt t="66537" x="6719888" y="4427538"/>
          <p14:tracePt t="66906" x="6719888" y="4435475"/>
          <p14:tracePt t="66921" x="6719888" y="4478338"/>
          <p14:tracePt t="66930" x="6719888" y="4486275"/>
          <p14:tracePt t="66937" x="6719888" y="4546600"/>
          <p14:tracePt t="66945" x="6737350" y="4554538"/>
          <p14:tracePt t="66953" x="6737350" y="4597400"/>
          <p14:tracePt t="66961" x="6737350" y="4614863"/>
          <p14:tracePt t="66985" x="6737350" y="4622800"/>
          <p14:tracePt t="67000" x="6745288" y="4630738"/>
          <p14:tracePt t="67009" x="6754813" y="4630738"/>
          <p14:tracePt t="67201" x="6711950" y="4614863"/>
          <p14:tracePt t="67210" x="6661150" y="4614863"/>
          <p14:tracePt t="67218" x="6635750" y="4622800"/>
          <p14:tracePt t="67394" x="6635750" y="4630738"/>
          <p14:tracePt t="67418" x="6653213" y="4630738"/>
          <p14:tracePt t="67425" x="6661150" y="4630738"/>
          <p14:tracePt t="67433" x="6669088" y="4630738"/>
          <p14:tracePt t="67441" x="6694488" y="4630738"/>
          <p14:tracePt t="67449" x="6711950" y="4630738"/>
          <p14:tracePt t="67457" x="6719888" y="4630738"/>
          <p14:tracePt t="67465" x="6762750" y="4630738"/>
          <p14:tracePt t="67473" x="6788150" y="4630738"/>
          <p14:tracePt t="67482" x="6838950" y="4605338"/>
          <p14:tracePt t="67488" x="6881813" y="4605338"/>
          <p14:tracePt t="67497" x="6950075" y="4605338"/>
          <p14:tracePt t="67504" x="7034213" y="4605338"/>
          <p14:tracePt t="67512" x="7119938" y="4605338"/>
          <p14:tracePt t="67520" x="7239000" y="4589463"/>
          <p14:tracePt t="67528" x="7383463" y="4589463"/>
          <p14:tracePt t="67536" x="7527925" y="4589463"/>
          <p14:tracePt t="67544" x="7637463" y="4589463"/>
          <p14:tracePt t="67552" x="7781925" y="4589463"/>
          <p14:tracePt t="67561" x="7867650" y="4589463"/>
          <p14:tracePt t="67568" x="7961313" y="4572000"/>
          <p14:tracePt t="67578" x="7986713" y="4572000"/>
          <p14:tracePt t="67584" x="8054975" y="4572000"/>
          <p14:tracePt t="67592" x="8080375" y="4572000"/>
          <p14:tracePt t="67601" x="8147050" y="4572000"/>
          <p14:tracePt t="67609" x="8156575" y="4572000"/>
          <p14:tracePt t="67617" x="8199438" y="4572000"/>
          <p14:tracePt t="67624" x="8207375" y="4554538"/>
          <p14:tracePt t="67673" x="8224838" y="4546600"/>
          <p14:tracePt t="67681" x="8224838" y="4521200"/>
          <p14:tracePt t="67689" x="8224838" y="4452938"/>
          <p14:tracePt t="67697" x="8240713" y="4394200"/>
          <p14:tracePt t="67705" x="8240713" y="4368800"/>
          <p14:tracePt t="67712" x="8240713" y="4300538"/>
          <p14:tracePt t="67720" x="8240713" y="4275138"/>
          <p14:tracePt t="67728" x="8240713" y="4206875"/>
          <p14:tracePt t="67737" x="8240713" y="4146550"/>
          <p14:tracePt t="67744" x="8240713" y="4062413"/>
          <p14:tracePt t="67752" x="8240713" y="4002088"/>
          <p14:tracePt t="67761" x="8240713" y="3968750"/>
          <p14:tracePt t="67769" x="8240713" y="3908425"/>
          <p14:tracePt t="67778" x="8240713" y="3883025"/>
          <p14:tracePt t="67785" x="8240713" y="3832225"/>
          <p14:tracePt t="67793" x="8240713" y="3806825"/>
          <p14:tracePt t="67801" x="8240713" y="3748088"/>
          <p14:tracePt t="67809" x="8240713" y="3713163"/>
          <p14:tracePt t="67817" x="8240713" y="3671888"/>
          <p14:tracePt t="67825" x="8240713" y="3629025"/>
          <p14:tracePt t="67832" x="8240713" y="3603625"/>
          <p14:tracePt t="67841" x="8240713" y="3552825"/>
          <p14:tracePt t="67849" x="8240713" y="3509963"/>
          <p14:tracePt t="67857" x="8240713" y="3467100"/>
          <p14:tracePt t="67865" x="8240713" y="3398838"/>
          <p14:tracePt t="67873" x="8240713" y="3373438"/>
          <p14:tracePt t="67882" x="8232775" y="3305175"/>
          <p14:tracePt t="67889" x="8199438" y="3263900"/>
          <p14:tracePt t="67897" x="8164513" y="3228975"/>
          <p14:tracePt t="67905" x="8164513" y="3203575"/>
          <p14:tracePt t="67913" x="8113713" y="3109913"/>
          <p14:tracePt t="67921" x="8096250" y="3101975"/>
          <p14:tracePt t="67928" x="8088313" y="3059113"/>
          <p14:tracePt t="67937" x="8070850" y="3041650"/>
          <p14:tracePt t="67945" x="8045450" y="2982913"/>
          <p14:tracePt t="67953" x="8029575" y="2974975"/>
          <p14:tracePt t="67961" x="8020050" y="2914650"/>
          <p14:tracePt t="67978" x="7986713" y="2889250"/>
          <p14:tracePt t="67985" x="7961313" y="2855913"/>
          <p14:tracePt t="67993" x="7943850" y="2830513"/>
          <p14:tracePt t="68001" x="7935913" y="2813050"/>
          <p14:tracePt t="68008" x="7935913" y="2805113"/>
          <p14:tracePt t="68017" x="7918450" y="2787650"/>
          <p14:tracePt t="68049" x="7910513" y="2787650"/>
          <p14:tracePt t="68057" x="7893050" y="2787650"/>
          <p14:tracePt t="68064" x="7885113" y="2787650"/>
          <p14:tracePt t="68072" x="7842250" y="2787650"/>
          <p14:tracePt t="68088" x="7832725" y="2787650"/>
          <p14:tracePt t="68146" x="7791450" y="2813050"/>
          <p14:tracePt t="68154" x="7715250" y="2881313"/>
          <p14:tracePt t="68165" x="7637463" y="2982913"/>
          <p14:tracePt t="68173" x="7570788" y="3109913"/>
          <p14:tracePt t="68182" x="7535863" y="3178175"/>
          <p14:tracePt t="68186" x="7518400" y="3228975"/>
          <p14:tracePt t="68193" x="7518400" y="3254375"/>
          <p14:tracePt t="68201" x="7518400" y="3279775"/>
          <p14:tracePt t="68209" x="7518400" y="3305175"/>
          <p14:tracePt t="68217" x="7493000" y="3340100"/>
          <p14:tracePt t="68225" x="7493000" y="3365500"/>
          <p14:tracePt t="68233" x="7493000" y="3390900"/>
          <p14:tracePt t="68241" x="7493000" y="3459163"/>
          <p14:tracePt t="68249" x="7502525" y="3502025"/>
          <p14:tracePt t="68257" x="7502525" y="3552825"/>
          <p14:tracePt t="68265" x="7502525" y="3594100"/>
          <p14:tracePt t="68273" x="7502525" y="3636963"/>
          <p14:tracePt t="68281" x="7518400" y="3722688"/>
          <p14:tracePt t="68289" x="7518400" y="3816350"/>
          <p14:tracePt t="68297" x="7518400" y="3875088"/>
          <p14:tracePt t="68304" x="7518400" y="3943350"/>
          <p14:tracePt t="68313" x="7518400" y="3968750"/>
          <p14:tracePt t="68321" x="7518400" y="3994150"/>
          <p14:tracePt t="68328" x="7518400" y="4019550"/>
          <p14:tracePt t="68337" x="7527925" y="4052888"/>
          <p14:tracePt t="68345" x="7527925" y="4062413"/>
          <p14:tracePt t="68353" x="7527925" y="4087813"/>
          <p14:tracePt t="68362" x="7527925" y="4105275"/>
          <p14:tracePt t="68369" x="7527925" y="4130675"/>
          <p14:tracePt t="68378" x="7561263" y="4156075"/>
          <p14:tracePt t="68385" x="7578725" y="4189413"/>
          <p14:tracePt t="68393" x="7578725" y="4197350"/>
          <p14:tracePt t="68401" x="7586663" y="4206875"/>
          <p14:tracePt t="68409" x="7586663" y="4232275"/>
          <p14:tracePt t="68417" x="7604125" y="4265613"/>
          <p14:tracePt t="68457" x="7612063" y="4275138"/>
          <p14:tracePt t="68465" x="7629525" y="4275138"/>
          <p14:tracePt t="68473" x="7637463" y="4275138"/>
          <p14:tracePt t="68481" x="7646988" y="4291013"/>
          <p14:tracePt t="68489" x="7672388" y="4291013"/>
          <p14:tracePt t="68521" x="7688263" y="4291013"/>
          <p14:tracePt t="68529" x="7697788" y="4291013"/>
          <p14:tracePt t="68537" x="7756525" y="4291013"/>
          <p14:tracePt t="68545" x="7781925" y="4291013"/>
          <p14:tracePt t="68553" x="7832725" y="4283075"/>
          <p14:tracePt t="68562" x="7859713" y="4249738"/>
          <p14:tracePt t="68569" x="7910513" y="4181475"/>
          <p14:tracePt t="68578" x="7926388" y="4138613"/>
          <p14:tracePt t="68585" x="7969250" y="4019550"/>
          <p14:tracePt t="68593" x="8004175" y="3925888"/>
          <p14:tracePt t="68601" x="8020050" y="3832225"/>
          <p14:tracePt t="68609" x="8020050" y="3748088"/>
          <p14:tracePt t="68617" x="8020050" y="3662363"/>
          <p14:tracePt t="68625" x="8020050" y="3568700"/>
          <p14:tracePt t="68633" x="8020050" y="3484563"/>
          <p14:tracePt t="68641" x="8020050" y="3424238"/>
          <p14:tracePt t="68650" x="8020050" y="3373438"/>
          <p14:tracePt t="68657" x="8020050" y="3314700"/>
          <p14:tracePt t="68665" x="8020050" y="3263900"/>
          <p14:tracePt t="68673" x="8020050" y="3238500"/>
          <p14:tracePt t="68681" x="8020050" y="3195638"/>
          <p14:tracePt t="68689" x="8020050" y="3178175"/>
          <p14:tracePt t="68697" x="8037513" y="3170238"/>
          <p14:tracePt t="68705" x="8037513" y="3127375"/>
          <p14:tracePt t="68713" x="8037513" y="3101975"/>
          <p14:tracePt t="68721" x="8037513" y="3094038"/>
          <p14:tracePt t="68728" x="8037513" y="3051175"/>
          <p14:tracePt t="68737" x="8037513" y="3033713"/>
          <p14:tracePt t="68745" x="7994650" y="2974975"/>
          <p14:tracePt t="68753" x="7986713" y="2949575"/>
          <p14:tracePt t="68762" x="7969250" y="2914650"/>
          <p14:tracePt t="68769" x="7951788" y="2889250"/>
          <p14:tracePt t="68778" x="7943850" y="2881313"/>
          <p14:tracePt t="68882" x="7926388" y="2881313"/>
          <p14:tracePt t="68890" x="7885113" y="2881313"/>
          <p14:tracePt t="68897" x="7875588" y="2881313"/>
          <p14:tracePt t="68906" x="7832725" y="2914650"/>
          <p14:tracePt t="68915" x="7799388" y="2940050"/>
          <p14:tracePt t="68921" x="7791450" y="2957513"/>
          <p14:tracePt t="68929" x="7791450" y="2982913"/>
          <p14:tracePt t="68937" x="7773988" y="3025775"/>
          <p14:tracePt t="68945" x="7773988" y="3033713"/>
          <p14:tracePt t="68953" x="7773988" y="3067050"/>
          <p14:tracePt t="68962" x="7773988" y="3127375"/>
          <p14:tracePt t="68969" x="7773988" y="3186113"/>
          <p14:tracePt t="68978" x="7773988" y="3271838"/>
          <p14:tracePt t="68996" x="7773988" y="3509963"/>
          <p14:tracePt t="69001" x="7773988" y="3646488"/>
          <p14:tracePt t="69009" x="7773988" y="3790950"/>
          <p14:tracePt t="69017" x="7756525" y="3883025"/>
          <p14:tracePt t="69025" x="7723188" y="3976688"/>
          <p14:tracePt t="69033" x="7723188" y="4044950"/>
          <p14:tracePt t="69041" x="7723188" y="4070350"/>
          <p14:tracePt t="69049" x="7723188" y="4095750"/>
          <p14:tracePt t="69090" x="7723188" y="4113213"/>
          <p14:tracePt t="69105" x="7723188" y="4121150"/>
          <p14:tracePt t="69362" x="7723188" y="4130675"/>
          <p14:tracePt t="69380" x="7740650" y="4105275"/>
          <p14:tracePt t="69388" x="7740650" y="4019550"/>
          <p14:tracePt t="69394" x="7773988" y="3925888"/>
          <p14:tracePt t="69401" x="7816850" y="3824288"/>
          <p14:tracePt t="69409" x="7850188" y="3705225"/>
          <p14:tracePt t="69417" x="7893050" y="3552825"/>
          <p14:tracePt t="69425" x="7918450" y="3433763"/>
          <p14:tracePt t="69433" x="7918450" y="3297238"/>
          <p14:tracePt t="69441" x="7935913" y="3144838"/>
          <p14:tracePt t="69449" x="7961313" y="3025775"/>
          <p14:tracePt t="69457" x="7961313" y="2940050"/>
          <p14:tracePt t="69465" x="7961313" y="2820988"/>
          <p14:tracePt t="69473" x="7961313" y="2736850"/>
          <p14:tracePt t="69481" x="7961313" y="2676525"/>
          <p14:tracePt t="69489" x="7961313" y="2608263"/>
          <p14:tracePt t="69497" x="7961313" y="2566988"/>
          <p14:tracePt t="69505" x="7961313" y="2541588"/>
          <p14:tracePt t="69513" x="7961313" y="2489200"/>
          <p14:tracePt t="69521" x="7961313" y="2463800"/>
          <p14:tracePt t="69528" x="7961313" y="2455863"/>
          <p14:tracePt t="69651" x="7951788" y="2473325"/>
          <p14:tracePt t="69658" x="7951788" y="2516188"/>
          <p14:tracePt t="69666" x="7951788" y="2582863"/>
          <p14:tracePt t="69674" x="7918450" y="2668588"/>
          <p14:tracePt t="69681" x="7918450" y="2762250"/>
          <p14:tracePt t="69689" x="7893050" y="2881313"/>
          <p14:tracePt t="69697" x="7875588" y="3000375"/>
          <p14:tracePt t="69705" x="7859713" y="3170238"/>
          <p14:tracePt t="69713" x="7859713" y="3289300"/>
          <p14:tracePt t="69721" x="7816850" y="3355975"/>
          <p14:tracePt t="69728" x="7816850" y="3441700"/>
          <p14:tracePt t="69737" x="7816850" y="3484563"/>
          <p14:tracePt t="69745" x="7807325" y="3517900"/>
          <p14:tracePt t="69753" x="7807325" y="3543300"/>
          <p14:tracePt t="69761" x="7807325" y="3586163"/>
          <p14:tracePt t="69769" x="7807325" y="3603625"/>
          <p14:tracePt t="69778" x="7807325" y="3611563"/>
          <p14:tracePt t="69785" x="7807325" y="3629025"/>
          <p14:tracePt t="69793" x="7807325" y="3654425"/>
          <p14:tracePt t="69801" x="7807325" y="3662363"/>
          <p14:tracePt t="69809" x="7807325" y="3687763"/>
          <p14:tracePt t="69816" x="7791450" y="3738563"/>
          <p14:tracePt t="69825" x="7791450" y="3748088"/>
          <p14:tracePt t="69833" x="7791450" y="3756025"/>
          <p14:tracePt t="69841" x="7791450" y="3781425"/>
          <p14:tracePt t="69849" x="7791450" y="3798888"/>
          <p14:tracePt t="69899" x="7791450" y="3824288"/>
          <p14:tracePt t="69906" x="7807325" y="3849688"/>
          <p14:tracePt t="69915" x="7807325" y="3867150"/>
          <p14:tracePt t="69923" x="7807325" y="3875088"/>
          <p14:tracePt t="69932" x="7824788" y="3892550"/>
          <p14:tracePt t="69939" x="7832725" y="3943350"/>
          <p14:tracePt t="69946" x="7832725" y="3960813"/>
          <p14:tracePt t="69953" x="7832725" y="3986213"/>
          <p14:tracePt t="69961" x="7850188" y="3994150"/>
          <p14:tracePt t="70729" x="7850188" y="3976688"/>
          <p14:tracePt t="70737" x="7850188" y="3935413"/>
          <p14:tracePt t="70744" x="7885113" y="3841750"/>
          <p14:tracePt t="70752" x="7910513" y="3697288"/>
          <p14:tracePt t="70760" x="7910513" y="3636963"/>
          <p14:tracePt t="70768" x="7926388" y="3527425"/>
          <p14:tracePt t="70777" x="7926388" y="3433763"/>
          <p14:tracePt t="70784" x="7943850" y="3289300"/>
          <p14:tracePt t="70792" x="7943850" y="3246438"/>
          <p14:tracePt t="70800" x="7943850" y="3160713"/>
          <p14:tracePt t="70808" x="7943850" y="3094038"/>
          <p14:tracePt t="70816" x="7943850" y="3033713"/>
          <p14:tracePt t="70825" x="7943850" y="2974975"/>
          <p14:tracePt t="70832" x="7943850" y="2922588"/>
          <p14:tracePt t="70840" x="7943850" y="2838450"/>
          <p14:tracePt t="70849" x="7977188" y="2770188"/>
          <p14:tracePt t="70857" x="7977188" y="2686050"/>
          <p14:tracePt t="70864" x="7977188" y="2617788"/>
          <p14:tracePt t="70873" x="7977188" y="2516188"/>
          <p14:tracePt t="70881" x="7977188" y="2447925"/>
          <p14:tracePt t="70889" x="7977188" y="2362200"/>
          <p14:tracePt t="70897" x="7977188" y="2278063"/>
          <p14:tracePt t="70904" x="7977188" y="2209800"/>
          <p14:tracePt t="70913" x="7977188" y="2166938"/>
          <p14:tracePt t="70920" x="7935913" y="2073275"/>
          <p14:tracePt t="70928" x="7875588" y="1979613"/>
          <p14:tracePt t="70936" x="7859713" y="1911350"/>
          <p14:tracePt t="70944" x="7824788" y="1819275"/>
          <p14:tracePt t="70952" x="7791450" y="1741488"/>
          <p14:tracePt t="70960" x="7756525" y="1674813"/>
          <p14:tracePt t="70969" x="7715250" y="1606550"/>
          <p14:tracePt t="70978" x="7705725" y="1589088"/>
          <p14:tracePt t="70984" x="7688263" y="1546225"/>
          <p14:tracePt t="70993" x="7688263" y="1520825"/>
          <p14:tracePt t="71000" x="7680325" y="1495425"/>
          <p14:tracePt t="71009" x="7680325" y="1452563"/>
          <p14:tracePt t="71016" x="7646988" y="1401763"/>
          <p14:tracePt t="71025" x="7629525" y="1368425"/>
          <p14:tracePt t="71032" x="7629525" y="1325563"/>
          <p14:tracePt t="71040" x="7612063" y="1282700"/>
          <p14:tracePt t="71048" x="7604125" y="1266825"/>
          <p14:tracePt t="71056" x="7578725" y="1223963"/>
          <p14:tracePt t="71064" x="7561263" y="1181100"/>
          <p14:tracePt t="71072" x="7545388" y="1147763"/>
          <p14:tracePt t="71081" x="7527925" y="1122363"/>
          <p14:tracePt t="71178" x="7518400" y="1112838"/>
          <p14:tracePt t="71186" x="7510463" y="1096963"/>
          <p14:tracePt t="71195" x="7477125" y="1069975"/>
          <p14:tracePt t="71202" x="7467600" y="1062038"/>
          <p14:tracePt t="71210" x="7459663" y="1062038"/>
          <p14:tracePt t="71217" x="7426325" y="1044575"/>
          <p14:tracePt t="71225" x="7358063" y="1011238"/>
          <p14:tracePt t="71233" x="7348538" y="1003300"/>
          <p14:tracePt t="71241" x="7340600" y="985838"/>
          <p14:tracePt t="71249" x="7315200" y="985838"/>
          <p14:tracePt t="71256" x="7281863" y="985838"/>
          <p14:tracePt t="71265" x="7272338" y="977900"/>
          <p14:tracePt t="71273" x="7246938" y="977900"/>
          <p14:tracePt t="71281" x="7196138" y="960438"/>
          <p14:tracePt t="71297" x="7137400" y="942975"/>
          <p14:tracePt t="71305" x="7119938" y="935038"/>
          <p14:tracePt t="71321" x="7077075" y="917575"/>
          <p14:tracePt t="71337" x="7034213" y="900113"/>
          <p14:tracePt t="71344" x="7026275" y="900113"/>
          <p14:tracePt t="71353" x="7000875" y="900113"/>
          <p14:tracePt t="71361" x="6932613" y="900113"/>
          <p14:tracePt t="71369" x="6864350" y="884238"/>
          <p14:tracePt t="71378" x="6823075" y="884238"/>
          <p14:tracePt t="71385" x="6737350" y="884238"/>
          <p14:tracePt t="71393" x="6678613" y="884238"/>
          <p14:tracePt t="71401" x="6661150" y="884238"/>
          <p14:tracePt t="71409" x="6635750" y="884238"/>
          <p14:tracePt t="71634" x="6643688" y="884238"/>
          <p14:tracePt t="71642" x="6669088" y="884238"/>
          <p14:tracePt t="71658" x="6678613" y="884238"/>
          <p14:tracePt t="71666" x="6719888" y="892175"/>
          <p14:tracePt t="71673" x="6745288" y="892175"/>
          <p14:tracePt t="71681" x="6831013" y="909638"/>
          <p14:tracePt t="71689" x="6864350" y="925513"/>
          <p14:tracePt t="71697" x="6950075" y="942975"/>
          <p14:tracePt t="71704" x="7018338" y="960438"/>
          <p14:tracePt t="71713" x="7077075" y="960438"/>
          <p14:tracePt t="71721" x="7112000" y="960438"/>
          <p14:tracePt t="71728" x="7153275" y="968375"/>
          <p14:tracePt t="71737" x="7162800" y="968375"/>
          <p14:tracePt t="71753" x="7178675" y="968375"/>
          <p14:tracePt t="71785" x="7221538" y="968375"/>
          <p14:tracePt t="71793" x="7307263" y="968375"/>
          <p14:tracePt t="71800" x="7391400" y="968375"/>
          <p14:tracePt t="71809" x="7459663" y="960438"/>
          <p14:tracePt t="71816" x="7502525" y="960438"/>
          <p14:tracePt t="71825" x="7586663" y="942975"/>
          <p14:tracePt t="71832" x="7637463" y="935038"/>
          <p14:tracePt t="71840" x="7662863" y="917575"/>
          <p14:tracePt t="71848" x="7715250" y="917575"/>
          <p14:tracePt t="71857" x="7740650" y="917575"/>
          <p14:tracePt t="71865" x="7781925" y="900113"/>
          <p14:tracePt t="71872" x="7799388" y="900113"/>
          <p14:tracePt t="71881" x="7807325" y="900113"/>
          <p14:tracePt t="71888" x="7832725" y="900113"/>
          <p14:tracePt t="71904" x="7859713" y="900113"/>
          <p14:tracePt t="71913" x="7875588" y="900113"/>
          <p14:tracePt t="71920" x="7918450" y="900113"/>
          <p14:tracePt t="71928" x="7943850" y="900113"/>
          <p14:tracePt t="71937" x="7986713" y="900113"/>
          <p14:tracePt t="71944" x="8012113" y="900113"/>
          <p14:tracePt t="71953" x="8037513" y="900113"/>
          <p14:tracePt t="71961" x="8054975" y="900113"/>
          <p14:tracePt t="72370" x="8062913" y="900113"/>
          <p14:tracePt t="72442" x="8080375" y="900113"/>
          <p14:tracePt t="72450" x="8105775" y="900113"/>
          <p14:tracePt t="72466" x="8113713" y="900113"/>
          <p14:tracePt t="72473" x="8131175" y="900113"/>
          <p14:tracePt t="72488" x="8139113" y="900113"/>
          <p14:tracePt t="72497" x="8164513" y="900113"/>
          <p14:tracePt t="72504" x="8189913" y="900113"/>
          <p14:tracePt t="72513" x="8207375" y="900113"/>
          <p14:tracePt t="72521" x="8266113" y="917575"/>
          <p14:tracePt t="72528" x="8308975" y="917575"/>
          <p14:tracePt t="72536" x="8334375" y="935038"/>
          <p14:tracePt t="72544" x="8385175" y="952500"/>
          <p14:tracePt t="72561" x="8394700" y="952500"/>
          <p14:tracePt t="72569" x="8410575" y="952500"/>
          <p14:tracePt t="72578" x="8420100" y="952500"/>
          <p14:tracePt t="72585" x="8435975" y="960438"/>
          <p14:tracePt t="72985" x="8462963" y="960438"/>
          <p14:tracePt t="72995" x="8488363" y="960438"/>
          <p14:tracePt t="73001" x="8513763" y="960438"/>
          <p14:tracePt t="73009" x="8521700" y="960438"/>
          <p14:tracePt t="78897" x="8504238" y="1003300"/>
          <p14:tracePt t="78905" x="8488363" y="1096963"/>
          <p14:tracePt t="78913" x="8445500" y="1216025"/>
          <p14:tracePt t="78921" x="8428038" y="1419225"/>
          <p14:tracePt t="78928" x="8402638" y="1614488"/>
          <p14:tracePt t="78936" x="8359775" y="1844675"/>
          <p14:tracePt t="78944" x="8318500" y="1971675"/>
          <p14:tracePt t="78952" x="8291513" y="2166938"/>
          <p14:tracePt t="78960" x="8291513" y="2286000"/>
          <p14:tracePt t="78969" x="8291513" y="2371725"/>
          <p14:tracePt t="78977" x="8291513" y="2463800"/>
          <p14:tracePt t="78984" x="8291513" y="2574925"/>
          <p14:tracePt t="78993" x="8291513" y="2660650"/>
          <p14:tracePt t="79000" x="8291513" y="2752725"/>
          <p14:tracePt t="79008" x="8291513" y="2838450"/>
          <p14:tracePt t="79016" x="8291513" y="2906713"/>
          <p14:tracePt t="79024" x="8291513" y="2990850"/>
          <p14:tracePt t="79032" x="8275638" y="3051175"/>
          <p14:tracePt t="79040" x="8266113" y="3101975"/>
          <p14:tracePt t="79048" x="8250238" y="3127375"/>
          <p14:tracePt t="79057" x="8232775" y="3160713"/>
          <p14:tracePt t="79153" x="8215313" y="3203575"/>
          <p14:tracePt t="79161" x="8215313" y="3221038"/>
          <p14:tracePt t="79169" x="8207375" y="3271838"/>
          <p14:tracePt t="79177" x="8174038" y="3305175"/>
          <p14:tracePt t="79184" x="8174038" y="3330575"/>
          <p14:tracePt t="79193" x="8174038" y="3355975"/>
          <p14:tracePt t="79208" x="8174038" y="3373438"/>
          <p14:tracePt t="79248" x="8164513" y="3382963"/>
          <p14:tracePt t="79264" x="8139113" y="3373438"/>
          <p14:tracePt t="79272" x="8080375" y="3305175"/>
          <p14:tracePt t="79280" x="8080375" y="3263900"/>
          <p14:tracePt t="79288" x="8045450" y="3195638"/>
          <p14:tracePt t="79297" x="8020050" y="3144838"/>
          <p14:tracePt t="79304" x="7977188" y="3059113"/>
          <p14:tracePt t="79313" x="7943850" y="2932113"/>
          <p14:tracePt t="79320" x="7910513" y="2889250"/>
          <p14:tracePt t="79329" x="7910513" y="2805113"/>
          <p14:tracePt t="79336" x="7893050" y="2752725"/>
          <p14:tracePt t="79345" x="7893050" y="2727325"/>
          <p14:tracePt t="79352" x="7893050" y="2719388"/>
          <p14:tracePt t="79481" x="7893050" y="2736850"/>
          <p14:tracePt t="79489" x="7893050" y="2838450"/>
          <p14:tracePt t="79498" x="7893050" y="2957513"/>
          <p14:tracePt t="79505" x="7893050" y="3127375"/>
          <p14:tracePt t="79513" x="7893050" y="3246438"/>
          <p14:tracePt t="79521" x="7893050" y="3355975"/>
          <p14:tracePt t="79529" x="7926388" y="3475038"/>
          <p14:tracePt t="79536" x="7943850" y="3603625"/>
          <p14:tracePt t="79544" x="7943850" y="3713163"/>
          <p14:tracePt t="79553" x="7943850" y="3798888"/>
          <p14:tracePt t="79560" x="7943850" y="3892550"/>
          <p14:tracePt t="79568" x="7943850" y="3935413"/>
          <p14:tracePt t="79576" x="7935913" y="3986213"/>
          <p14:tracePt t="79584" x="7935913" y="3994150"/>
          <p14:tracePt t="79690" x="7935913" y="3935413"/>
          <p14:tracePt t="79697" x="7935913" y="3806825"/>
          <p14:tracePt t="79705" x="7918450" y="3687763"/>
          <p14:tracePt t="79714" x="7900988" y="3568700"/>
          <p14:tracePt t="79721" x="7875588" y="3416300"/>
          <p14:tracePt t="79729" x="7875588" y="3355975"/>
          <p14:tracePt t="79737" x="7842250" y="3246438"/>
          <p14:tracePt t="79745" x="7824788" y="3195638"/>
          <p14:tracePt t="79752" x="7824788" y="3135313"/>
          <p14:tracePt t="79760" x="7791450" y="3067050"/>
          <p14:tracePt t="79769" x="7791450" y="3041650"/>
          <p14:tracePt t="79776" x="7766050" y="3008313"/>
          <p14:tracePt t="79784" x="7748588" y="2982913"/>
          <p14:tracePt t="79906" x="7748588" y="3059113"/>
          <p14:tracePt t="79914" x="7723188" y="3178175"/>
          <p14:tracePt t="79921" x="7705725" y="3373438"/>
          <p14:tracePt t="79929" x="7654925" y="3603625"/>
          <p14:tracePt t="79937" x="7637463" y="3832225"/>
          <p14:tracePt t="79946" x="7612063" y="3986213"/>
          <p14:tracePt t="79953" x="7612063" y="4121150"/>
          <p14:tracePt t="79961" x="7612063" y="4171950"/>
          <p14:tracePt t="79969" x="7612063" y="4214813"/>
          <p14:tracePt t="79979" x="7612063" y="4224338"/>
          <p14:tracePt t="79985" x="7612063" y="4240213"/>
          <p14:tracePt t="80081" x="7612063" y="4206875"/>
          <p14:tracePt t="80089" x="7612063" y="4095750"/>
          <p14:tracePt t="80098" x="7654925" y="3892550"/>
          <p14:tracePt t="80104" x="7654925" y="3781425"/>
          <p14:tracePt t="80113" x="7688263" y="3662363"/>
          <p14:tracePt t="80121" x="7705725" y="3594100"/>
          <p14:tracePt t="80129" x="7705725" y="3424238"/>
          <p14:tracePt t="80137" x="7748588" y="3322638"/>
          <p14:tracePt t="80144" x="7791450" y="3203575"/>
          <p14:tracePt t="80152" x="7791450" y="3144838"/>
          <p14:tracePt t="80160" x="7842250" y="3051175"/>
          <p14:tracePt t="80168" x="7842250" y="2957513"/>
          <p14:tracePt t="80176" x="7842250" y="2897188"/>
          <p14:tracePt t="80184" x="7859713" y="2846388"/>
          <p14:tracePt t="80193" x="7859713" y="2787650"/>
          <p14:tracePt t="80200" x="7875588" y="2719388"/>
          <p14:tracePt t="80208" x="7875588" y="2711450"/>
          <p14:tracePt t="80314" x="7875588" y="2805113"/>
          <p14:tracePt t="80321" x="7875588" y="2922588"/>
          <p14:tracePt t="80329" x="7875588" y="3067050"/>
          <p14:tracePt t="80338" x="7875588" y="3211513"/>
          <p14:tracePt t="80345" x="7875588" y="3322638"/>
          <p14:tracePt t="80353" x="7875588" y="3390900"/>
          <p14:tracePt t="80360" x="7875588" y="3449638"/>
          <p14:tracePt t="80369" x="7893050" y="3484563"/>
          <p14:tracePt t="80377" x="7893050" y="3509963"/>
          <p14:tracePt t="80473" x="7900988" y="3517900"/>
          <p14:tracePt t="80482" x="7910513" y="3517900"/>
          <p14:tracePt t="80490" x="7926388" y="3459163"/>
          <p14:tracePt t="80498" x="7969250" y="3340100"/>
          <p14:tracePt t="80505" x="8004175" y="3238500"/>
          <p14:tracePt t="80514" x="8029575" y="3144838"/>
          <p14:tracePt t="80521" x="8029575" y="3101975"/>
          <p14:tracePt t="80529" x="8029575" y="3076575"/>
          <p14:tracePt t="80537" x="8029575" y="3033713"/>
          <p14:tracePt t="80545" x="8029575" y="3016250"/>
          <p14:tracePt t="80553" x="8029575" y="3008313"/>
          <p14:tracePt t="80651" x="8029575" y="3041650"/>
          <p14:tracePt t="80658" x="8029575" y="3195638"/>
          <p14:tracePt t="80666" x="8029575" y="3330575"/>
          <p14:tracePt t="80674" x="8029575" y="3586163"/>
          <p14:tracePt t="80681" x="8029575" y="3790950"/>
          <p14:tracePt t="80689" x="8029575" y="4037013"/>
          <p14:tracePt t="80698" x="8029575" y="4206875"/>
          <p14:tracePt t="80705" x="8029575" y="4376738"/>
          <p14:tracePt t="80714" x="8029575" y="4410075"/>
          <p14:tracePt t="80721" x="8029575" y="4419600"/>
          <p14:tracePt t="80794" x="8029575" y="4384675"/>
          <p14:tracePt t="80801" x="8020050" y="4300538"/>
          <p14:tracePt t="80813" x="7994650" y="4181475"/>
          <p14:tracePt t="80820" x="7994650" y="4011613"/>
          <p14:tracePt t="80827" x="7977188" y="3892550"/>
          <p14:tracePt t="80836" x="7977188" y="3722688"/>
          <p14:tracePt t="80842" x="7961313" y="3629025"/>
          <p14:tracePt t="80851" x="7961313" y="3543300"/>
          <p14:tracePt t="80858" x="7926388" y="3492500"/>
          <p14:tracePt t="80868" x="7926388" y="3433763"/>
          <p14:tracePt t="80873" x="7910513" y="3382963"/>
          <p14:tracePt t="80882" x="7893050" y="3340100"/>
          <p14:tracePt t="80889" x="7893050" y="3305175"/>
          <p14:tracePt t="80898" x="7893050" y="3297238"/>
          <p14:tracePt t="80905" x="7893050" y="3289300"/>
          <p14:tracePt t="81002" x="7893050" y="3314700"/>
          <p14:tracePt t="81013" x="7893050" y="3340100"/>
          <p14:tracePt t="81138" x="7893050" y="3355975"/>
          <p14:tracePt t="81145" x="7893050" y="3365500"/>
          <p14:tracePt t="81163" x="7893050" y="3373438"/>
          <p14:tracePt t="81187" x="7893050" y="3398838"/>
          <p14:tracePt t="81202" x="7893050" y="3416300"/>
          <p14:tracePt t="81211" x="7893050" y="3424238"/>
          <p14:tracePt t="81217" x="7893050" y="3484563"/>
          <p14:tracePt t="81225" x="7885113" y="3492500"/>
          <p14:tracePt t="81241" x="7885113" y="3552825"/>
          <p14:tracePt t="81249" x="7885113" y="3560763"/>
          <p14:tracePt t="81257" x="7926388" y="3560763"/>
          <p14:tracePt t="81265" x="7943850" y="3560763"/>
          <p14:tracePt t="81442" x="7951788" y="3578225"/>
          <p14:tracePt t="81450" x="7951788" y="3586163"/>
          <p14:tracePt t="81459" x="7943850" y="3646488"/>
          <p14:tracePt t="81466" x="7943850" y="3705225"/>
          <p14:tracePt t="81473" x="7943850" y="3722688"/>
          <p14:tracePt t="81505" x="7951788" y="3763963"/>
          <p14:tracePt t="81514" x="7951788" y="3892550"/>
          <p14:tracePt t="81521" x="7935913" y="4037013"/>
          <p14:tracePt t="81529" x="7875588" y="4189413"/>
          <p14:tracePt t="81537" x="7850188" y="4359275"/>
          <p14:tracePt t="81545" x="7832725" y="4452938"/>
          <p14:tracePt t="81553" x="7799388" y="4503738"/>
          <p14:tracePt t="81560" x="7799388" y="4564063"/>
          <p14:tracePt t="81569" x="7799388" y="4630738"/>
          <p14:tracePt t="81577" x="7799388" y="4691063"/>
          <p14:tracePt t="81585" x="7799388" y="4708525"/>
          <p14:tracePt t="81594" x="7799388" y="4733925"/>
          <p14:tracePt t="81601" x="7807325" y="4775200"/>
          <p14:tracePt t="81610" x="7807325" y="4792663"/>
          <p14:tracePt t="81617" x="7807325" y="4843463"/>
          <p14:tracePt t="81625" x="7807325" y="4878388"/>
          <p14:tracePt t="81633" x="7824788" y="4903788"/>
          <p14:tracePt t="81641" x="7824788" y="4929188"/>
          <p14:tracePt t="81649" x="7824788" y="4972050"/>
          <p14:tracePt t="81657" x="7824788" y="4987925"/>
          <p14:tracePt t="81898" x="7807325" y="4997450"/>
          <p14:tracePt t="81906" x="7781925" y="4997450"/>
          <p14:tracePt t="81913" x="7731125" y="4997450"/>
          <p14:tracePt t="81921" x="7705725" y="4997450"/>
          <p14:tracePt t="81929" x="7637463" y="5013325"/>
          <p14:tracePt t="81936" x="7596188" y="5030788"/>
          <p14:tracePt t="81944" x="7545388" y="5064125"/>
          <p14:tracePt t="81952" x="7485063" y="5081588"/>
          <p14:tracePt t="81960" x="7408863" y="5116513"/>
          <p14:tracePt t="81968" x="7340600" y="5149850"/>
          <p14:tracePt t="81977" x="7272338" y="5183188"/>
          <p14:tracePt t="81985" x="7221538" y="5200650"/>
          <p14:tracePt t="81993" x="7137400" y="5235575"/>
          <p14:tracePt t="82000" x="7069138" y="5268913"/>
          <p14:tracePt t="82010" x="7000875" y="5268913"/>
          <p14:tracePt t="82016" x="6907213" y="5311775"/>
          <p14:tracePt t="82024" x="6864350" y="5319713"/>
          <p14:tracePt t="82032" x="6780213" y="5345113"/>
          <p14:tracePt t="82040" x="6686550" y="5362575"/>
          <p14:tracePt t="82049" x="6592888" y="5380038"/>
          <p14:tracePt t="82057" x="6534150" y="5380038"/>
          <p14:tracePt t="82064" x="6448425" y="5380038"/>
          <p14:tracePt t="82073" x="6354763" y="5380038"/>
          <p14:tracePt t="82080" x="6296025" y="5380038"/>
          <p14:tracePt t="82089" x="6227763" y="5380038"/>
          <p14:tracePt t="82097" x="6202363" y="5380038"/>
          <p14:tracePt t="82104" x="6108700" y="5327650"/>
          <p14:tracePt t="82113" x="6083300" y="5302250"/>
          <p14:tracePt t="82120" x="6049963" y="5286375"/>
          <p14:tracePt t="82129" x="6024563" y="5260975"/>
          <p14:tracePt t="82137" x="5956300" y="5226050"/>
          <p14:tracePt t="82145" x="5862638" y="5200650"/>
          <p14:tracePt t="82153" x="5819775" y="5200650"/>
          <p14:tracePt t="82161" x="5768975" y="5175250"/>
          <p14:tracePt t="82234" x="5761038" y="5157788"/>
          <p14:tracePt t="82243" x="5726113" y="5149850"/>
          <p14:tracePt t="82251" x="5718175" y="5149850"/>
          <p14:tracePt t="82259" x="5708650" y="5132388"/>
          <p14:tracePt t="82265" x="5675313" y="5106988"/>
          <p14:tracePt t="82273" x="5667375" y="5106988"/>
          <p14:tracePt t="82282" x="5657850" y="5099050"/>
          <p14:tracePt t="82362" x="5641975" y="5099050"/>
          <p14:tracePt t="82370" x="5616575" y="5099050"/>
          <p14:tracePt t="82380" x="5607050" y="5099050"/>
          <p14:tracePt t="82388" x="5581650" y="5099050"/>
          <p14:tracePt t="82395" x="5548313" y="5099050"/>
          <p14:tracePt t="82401" x="5522913" y="5099050"/>
          <p14:tracePt t="82417" x="5497513" y="5099050"/>
          <p14:tracePt t="82889" x="5480050" y="5099050"/>
          <p14:tracePt t="82897" x="5454650" y="5099050"/>
          <p14:tracePt t="82905" x="5446713" y="5099050"/>
          <p14:tracePt t="82936" x="5403850" y="5099050"/>
          <p14:tracePt t="83041" x="5411788" y="5157788"/>
          <p14:tracePt t="83049" x="5421313" y="5167313"/>
          <p14:tracePt t="83057" x="5421313" y="5192713"/>
          <p14:tracePt t="83073" x="5437188" y="5208588"/>
          <p14:tracePt t="83097" x="5429250" y="5200650"/>
          <p14:tracePt t="83298" x="5429250" y="5192713"/>
          <p14:tracePt t="83306" x="5429250" y="5167313"/>
          <p14:tracePt t="83313" x="5437188" y="5116513"/>
          <p14:tracePt t="83321" x="5472113" y="5091113"/>
          <p14:tracePt t="83329" x="5487988" y="5022850"/>
          <p14:tracePt t="83337" x="5487988" y="4997450"/>
          <p14:tracePt t="83344" x="5487988" y="4954588"/>
          <p14:tracePt t="83352" x="5480050" y="4937125"/>
          <p14:tracePt t="83360" x="5472113" y="4937125"/>
          <p14:tracePt t="83369" x="5429250" y="4954588"/>
          <p14:tracePt t="83376" x="5411788" y="4972050"/>
          <p14:tracePt t="83481" x="5386388" y="4954588"/>
          <p14:tracePt t="83834" x="5378450" y="4937125"/>
          <p14:tracePt t="84025" x="5353050" y="4929188"/>
          <p14:tracePt t="84033" x="5335588" y="4911725"/>
          <p14:tracePt t="84041" x="5276850" y="4903788"/>
          <p14:tracePt t="84049" x="5249863" y="4868863"/>
          <p14:tracePt t="84057" x="5216525" y="4852988"/>
          <p14:tracePt t="84064" x="5208588" y="4843463"/>
          <p14:tracePt t="84073" x="5183188" y="4818063"/>
          <p14:tracePt t="84089" x="5165725" y="4802188"/>
          <p14:tracePt t="84097" x="5140325" y="4792663"/>
          <p14:tracePt t="84137" x="5114925" y="4775200"/>
          <p14:tracePt t="84144" x="5089525" y="4775200"/>
          <p14:tracePt t="84153" x="5054600" y="4741863"/>
          <p14:tracePt t="84161" x="5046663" y="4733925"/>
          <p14:tracePt t="84176" x="5003800" y="4716463"/>
          <p14:tracePt t="84184" x="4987925" y="4716463"/>
          <p14:tracePt t="84193" x="4978400" y="4708525"/>
          <p14:tracePt t="84210" x="4953000" y="4708525"/>
          <p14:tracePt t="84216" x="4945063" y="4699000"/>
          <p14:tracePt t="84249" x="4927600" y="4683125"/>
          <p14:tracePt t="84273" x="4884738" y="4673600"/>
          <p14:tracePt t="84280" x="4876800" y="4657725"/>
          <p14:tracePt t="84289" x="4859338" y="4657725"/>
          <p14:tracePt t="84297" x="4833938" y="4648200"/>
          <p14:tracePt t="84305" x="4808538" y="4648200"/>
          <p14:tracePt t="84313" x="4775200" y="4614863"/>
          <p14:tracePt t="84369" x="4749800" y="4614863"/>
          <p14:tracePt t="84392" x="4740275" y="4614863"/>
          <p14:tracePt t="84626" x="4757738" y="4614863"/>
          <p14:tracePt t="84634" x="4800600" y="4614863"/>
          <p14:tracePt t="84642" x="4826000" y="4614863"/>
          <p14:tracePt t="84649" x="4851400" y="4614863"/>
          <p14:tracePt t="84657" x="4894263" y="4614863"/>
          <p14:tracePt t="84664" x="4945063" y="4614863"/>
          <p14:tracePt t="84672" x="4970463" y="4614863"/>
          <p14:tracePt t="84680" x="5013325" y="4614863"/>
          <p14:tracePt t="84689" x="5038725" y="4614863"/>
          <p14:tracePt t="84697" x="5072063" y="4614863"/>
          <p14:tracePt t="84705" x="5080000" y="4614863"/>
          <p14:tracePt t="84713" x="5089525" y="4614863"/>
          <p14:tracePt t="84720" x="5122863" y="4597400"/>
          <p14:tracePt t="84736" x="5148263" y="4597400"/>
          <p14:tracePt t="84745" x="5157788" y="4597400"/>
          <p14:tracePt t="84752" x="5183188" y="4589463"/>
          <p14:tracePt t="84760" x="5208588" y="4589463"/>
          <p14:tracePt t="84769" x="5224463" y="4589463"/>
          <p14:tracePt t="84776" x="5267325" y="4589463"/>
          <p14:tracePt t="84785" x="5276850" y="4589463"/>
          <p14:tracePt t="84825" x="5302250" y="4589463"/>
          <p14:tracePt t="84833" x="5327650" y="4589463"/>
          <p14:tracePt t="84841" x="5360988" y="4589463"/>
          <p14:tracePt t="84849" x="5403850" y="4572000"/>
          <p14:tracePt t="84857" x="5429250" y="4572000"/>
          <p14:tracePt t="84865" x="5446713" y="4572000"/>
          <p14:tracePt t="84873" x="5505450" y="4546600"/>
          <p14:tracePt t="84889" x="5513388" y="4546600"/>
          <p14:tracePt t="84897" x="5538788" y="4529138"/>
          <p14:tracePt t="84905" x="5556250" y="4529138"/>
          <p14:tracePt t="84913" x="5581650" y="4529138"/>
          <p14:tracePt t="84920" x="5607050" y="4513263"/>
          <p14:tracePt t="84930" x="5616575" y="4513263"/>
          <p14:tracePt t="84937" x="5632450" y="4513263"/>
          <p14:tracePt t="85025" x="5657850" y="4513263"/>
          <p14:tracePt t="85033" x="5683250" y="4513263"/>
          <p14:tracePt t="85041" x="5708650" y="4503738"/>
          <p14:tracePt t="85049" x="5743575" y="4503738"/>
          <p14:tracePt t="85057" x="5751513" y="4503738"/>
          <p14:tracePt t="85065" x="5768975" y="4503738"/>
          <p14:tracePt t="85113" x="5776913" y="4503738"/>
          <p14:tracePt t="85121" x="5802313" y="4503738"/>
          <p14:tracePt t="85130" x="5811838" y="4503738"/>
          <p14:tracePt t="85137" x="5837238" y="4503738"/>
          <p14:tracePt t="85153" x="5870575" y="4503738"/>
          <p14:tracePt t="85169" x="5880100" y="4503738"/>
          <p14:tracePt t="85177" x="5905500" y="4503738"/>
          <p14:tracePt t="85185" x="5930900" y="4503738"/>
          <p14:tracePt t="85193" x="5946775" y="4503738"/>
          <p14:tracePt t="85241" x="5956300" y="4503738"/>
          <p14:tracePt t="85249" x="5972175" y="4503738"/>
          <p14:tracePt t="85257" x="6007100" y="4503738"/>
          <p14:tracePt t="85265" x="6024563" y="4503738"/>
          <p14:tracePt t="85273" x="6065838" y="4503738"/>
          <p14:tracePt t="85281" x="6075363" y="4503738"/>
          <p14:tracePt t="85289" x="6083300" y="4503738"/>
          <p14:tracePt t="85298" x="6100763" y="4503738"/>
          <p14:tracePt t="85313" x="6126163" y="4503738"/>
          <p14:tracePt t="85329" x="6134100" y="4503738"/>
          <p14:tracePt t="85385" x="6151563" y="4503738"/>
          <p14:tracePt t="85393" x="6159500" y="4503738"/>
          <p14:tracePt t="85401" x="6184900" y="4503738"/>
          <p14:tracePt t="85410" x="6219825" y="4470400"/>
          <p14:tracePt t="85417" x="6261100" y="4470400"/>
          <p14:tracePt t="85425" x="6270625" y="4460875"/>
          <p14:tracePt t="85433" x="6286500" y="4460875"/>
          <p14:tracePt t="85441" x="6296025" y="4445000"/>
          <p14:tracePt t="85449" x="6321425" y="4435475"/>
          <p14:tracePt t="85465" x="6338888" y="4435475"/>
          <p14:tracePt t="85618" x="6346825" y="4419600"/>
          <p14:tracePt t="85633" x="6346825" y="4410075"/>
          <p14:tracePt t="85642" x="6329363" y="4394200"/>
          <p14:tracePt t="85650" x="6261100" y="4376738"/>
          <p14:tracePt t="85657" x="6202363" y="4359275"/>
          <p14:tracePt t="85665" x="6176963" y="4359275"/>
          <p14:tracePt t="85673" x="6159500" y="4359275"/>
          <p14:tracePt t="85681" x="6134100" y="4359275"/>
          <p14:tracePt t="85689" x="6108700" y="4359275"/>
          <p14:tracePt t="85705" x="6057900" y="4333875"/>
          <p14:tracePt t="85713" x="6049963" y="4333875"/>
          <p14:tracePt t="85721" x="6032500" y="4333875"/>
          <p14:tracePt t="85729" x="5997575" y="4333875"/>
          <p14:tracePt t="85737" x="5964238" y="4333875"/>
          <p14:tracePt t="85745" x="5905500" y="4316413"/>
          <p14:tracePt t="85752" x="5880100" y="4316413"/>
          <p14:tracePt t="85760" x="5827713" y="4316413"/>
          <p14:tracePt t="85769" x="5743575" y="4316413"/>
          <p14:tracePt t="85777" x="5683250" y="4300538"/>
          <p14:tracePt t="85784" x="5632450" y="4283075"/>
          <p14:tracePt t="85793" x="5548313" y="4283075"/>
          <p14:tracePt t="85800" x="5505450" y="4283075"/>
          <p14:tracePt t="85810" x="5411788" y="4249738"/>
          <p14:tracePt t="85816" x="5403850" y="4249738"/>
          <p14:tracePt t="85825" x="5386388" y="4249738"/>
          <p14:tracePt t="85833" x="5360988" y="4249738"/>
          <p14:tracePt t="85857" x="5353050" y="4232275"/>
          <p14:tracePt t="85873" x="5292725" y="4232275"/>
          <p14:tracePt t="85881" x="5249863" y="4232275"/>
          <p14:tracePt t="85889" x="5165725" y="4232275"/>
          <p14:tracePt t="85897" x="5122863" y="4232275"/>
          <p14:tracePt t="85905" x="5054600" y="4232275"/>
          <p14:tracePt t="85913" x="4995863" y="4232275"/>
          <p14:tracePt t="85921" x="4970463" y="4232275"/>
          <p14:tracePt t="85930" x="4935538" y="4232275"/>
          <p14:tracePt t="85937" x="4894263" y="4240213"/>
          <p14:tracePt t="85945" x="4876800" y="4240213"/>
          <p14:tracePt t="85953" x="4868863" y="4240213"/>
          <p14:tracePt t="86033" x="4826000" y="4240213"/>
          <p14:tracePt t="86041" x="4800600" y="4257675"/>
          <p14:tracePt t="86048" x="4749800" y="4275138"/>
          <p14:tracePt t="86056" x="4740275" y="4283075"/>
          <p14:tracePt t="86064" x="4699000" y="4283075"/>
          <p14:tracePt t="86073" x="4689475" y="4291013"/>
          <p14:tracePt t="86146" x="4689475" y="4308475"/>
          <p14:tracePt t="86154" x="4689475" y="4316413"/>
          <p14:tracePt t="86163" x="4689475" y="4333875"/>
          <p14:tracePt t="86170" x="4689475" y="4359275"/>
          <p14:tracePt t="86178" x="4689475" y="4368800"/>
          <p14:tracePt t="86185" x="4689475" y="4394200"/>
          <p14:tracePt t="86193" x="4689475" y="4445000"/>
          <p14:tracePt t="86200" x="4689475" y="4452938"/>
          <p14:tracePt t="86209" x="4689475" y="4513263"/>
          <p14:tracePt t="86216" x="4689475" y="4521200"/>
          <p14:tracePt t="86225" x="4689475" y="4529138"/>
          <p14:tracePt t="86240" x="4689475" y="4554538"/>
          <p14:tracePt t="86248" x="4689475" y="4572000"/>
          <p14:tracePt t="86264" x="4689475" y="4579938"/>
          <p14:tracePt t="86280" x="4689475" y="4597400"/>
          <p14:tracePt t="86346" x="4749800" y="4605338"/>
          <p14:tracePt t="86354" x="4757738" y="4605338"/>
          <p14:tracePt t="86361" x="4833938" y="4605338"/>
          <p14:tracePt t="86369" x="4927600" y="4648200"/>
          <p14:tracePt t="86378" x="4995863" y="4648200"/>
          <p14:tracePt t="86385" x="5054600" y="4648200"/>
          <p14:tracePt t="86394" x="5106988" y="4648200"/>
          <p14:tracePt t="86401" x="5165725" y="4648200"/>
          <p14:tracePt t="86411" x="5191125" y="4640263"/>
          <p14:tracePt t="86417" x="5241925" y="4640263"/>
          <p14:tracePt t="86425" x="5249863" y="4640263"/>
          <p14:tracePt t="86433" x="5276850" y="4640263"/>
          <p14:tracePt t="86441" x="5302250" y="4640263"/>
          <p14:tracePt t="86449" x="5335588" y="4622800"/>
          <p14:tracePt t="86458" x="5378450" y="4622800"/>
          <p14:tracePt t="86466" x="5429250" y="4614863"/>
          <p14:tracePt t="86473" x="5454650" y="4614863"/>
          <p14:tracePt t="86481" x="5513388" y="4614863"/>
          <p14:tracePt t="86489" x="5548313" y="4579938"/>
          <p14:tracePt t="86498" x="5573713" y="4579938"/>
          <p14:tracePt t="86505" x="5591175" y="4579938"/>
          <p14:tracePt t="86513" x="5599113" y="4579938"/>
          <p14:tracePt t="86521" x="5607050" y="4579938"/>
          <p14:tracePt t="86529" x="5632450" y="4579938"/>
          <p14:tracePt t="86537" x="5649913" y="4579938"/>
          <p14:tracePt t="86545" x="5657850" y="4572000"/>
          <p14:tracePt t="86553" x="5675313" y="4572000"/>
          <p14:tracePt t="86561" x="5700713" y="4572000"/>
          <p14:tracePt t="86569" x="5726113" y="4572000"/>
          <p14:tracePt t="86577" x="5735638" y="4572000"/>
          <p14:tracePt t="86585" x="5761038" y="4572000"/>
          <p14:tracePt t="86601" x="5776913" y="4572000"/>
          <p14:tracePt t="86611" x="5786438" y="4572000"/>
          <p14:tracePt t="86633" x="5802313" y="4572000"/>
          <p14:tracePt t="86641" x="5827713" y="4572000"/>
          <p14:tracePt t="86657" x="5837238" y="4554538"/>
          <p14:tracePt t="86706" x="5845175" y="4554538"/>
          <p14:tracePt t="86713" x="5862638" y="4554538"/>
          <p14:tracePt t="86721" x="5888038" y="4554538"/>
          <p14:tracePt t="86729" x="5913438" y="4554538"/>
          <p14:tracePt t="86737" x="5930900" y="4554538"/>
          <p14:tracePt t="86761" x="5956300" y="4554538"/>
          <p14:tracePt t="86769" x="5981700" y="4554538"/>
          <p14:tracePt t="86778" x="6024563" y="4554538"/>
          <p14:tracePt t="86785" x="6057900" y="4579938"/>
          <p14:tracePt t="86809" x="6065838" y="4579938"/>
          <p14:tracePt t="86906" x="6091238" y="4579938"/>
          <p14:tracePt t="86914" x="6108700" y="4579938"/>
          <p14:tracePt t="86921" x="6116638" y="4579938"/>
          <p14:tracePt t="86930" x="6159500" y="4579938"/>
          <p14:tracePt t="86937" x="6167438" y="4579938"/>
          <p14:tracePt t="86945" x="6184900" y="4579938"/>
          <p14:tracePt t="86953" x="6194425" y="4579938"/>
          <p14:tracePt t="86969" x="6219825" y="4579938"/>
          <p14:tracePt t="86977" x="6227763" y="4579938"/>
          <p14:tracePt t="86993" x="6245225" y="4579938"/>
          <p14:tracePt t="87017" x="6253163" y="4579938"/>
          <p14:tracePt t="87114" x="6278563" y="4579938"/>
          <p14:tracePt t="87122" x="6311900" y="4579938"/>
          <p14:tracePt t="87130" x="6321425" y="4579938"/>
          <p14:tracePt t="87140" x="6346825" y="4579938"/>
          <p14:tracePt t="87153" x="6372225" y="4597400"/>
          <p14:tracePt t="87169" x="6372225" y="4640263"/>
          <p14:tracePt t="87176" x="6389688" y="4665663"/>
          <p14:tracePt t="87185" x="6389688" y="4716463"/>
          <p14:tracePt t="87193" x="6389688" y="4724400"/>
          <p14:tracePt t="87210" x="6397625" y="4733925"/>
          <p14:tracePt t="87459" x="6430963" y="4733925"/>
          <p14:tracePt t="87467" x="6440488" y="4733925"/>
          <p14:tracePt t="87475" x="6483350" y="4716463"/>
          <p14:tracePt t="87481" x="6499225" y="4673600"/>
          <p14:tracePt t="87489" x="6499225" y="4630738"/>
          <p14:tracePt t="87497" x="6448425" y="4554538"/>
          <p14:tracePt t="87505" x="6423025" y="4554538"/>
          <p14:tracePt t="87513" x="6364288" y="4554538"/>
          <p14:tracePt t="87521" x="6338888" y="4554538"/>
          <p14:tracePt t="87530" x="6245225" y="4564063"/>
          <p14:tracePt t="87537" x="6151563" y="4605338"/>
          <p14:tracePt t="87545" x="6108700" y="4622800"/>
          <p14:tracePt t="87553" x="6091238" y="4622800"/>
          <p14:tracePt t="87731" x="6083300" y="4648200"/>
          <p14:tracePt t="87738" x="6083300" y="4673600"/>
          <p14:tracePt t="87746" x="6083300" y="4759325"/>
          <p14:tracePt t="87757" x="6083300" y="4827588"/>
          <p14:tracePt t="87761" x="6083300" y="4868863"/>
          <p14:tracePt t="87769" x="6083300" y="4894263"/>
          <p14:tracePt t="87777" x="6083300" y="4903788"/>
          <p14:tracePt t="87833" x="6049963" y="4937125"/>
          <p14:tracePt t="87849" x="6040438" y="4946650"/>
          <p14:tracePt t="87857" x="6015038" y="4962525"/>
          <p14:tracePt t="87865" x="5964238" y="4962525"/>
          <p14:tracePt t="87873" x="5938838" y="4972050"/>
          <p14:tracePt t="87881" x="5895975" y="4972050"/>
          <p14:tracePt t="87889" x="5880100" y="4972050"/>
          <p14:tracePt t="87898" x="5870575" y="4972050"/>
          <p14:tracePt t="87905" x="5853113" y="4972050"/>
          <p14:tracePt t="87929" x="5827713" y="4972050"/>
          <p14:tracePt t="87937" x="5819775" y="4972050"/>
          <p14:tracePt t="87945" x="5811838" y="4972050"/>
          <p14:tracePt t="87953" x="5794375" y="4972050"/>
          <p14:tracePt t="87961" x="5768975" y="4972050"/>
          <p14:tracePt t="88009" x="5761038" y="4972050"/>
          <p14:tracePt t="88017" x="5743575" y="4972050"/>
          <p14:tracePt t="88033" x="5735638" y="4972050"/>
          <p14:tracePt t="88041" x="5708650" y="4972050"/>
          <p14:tracePt t="88049" x="5692775" y="4972050"/>
          <p14:tracePt t="88057" x="5683250" y="4962525"/>
          <p14:tracePt t="88146" x="5641975" y="4962525"/>
          <p14:tracePt t="88153" x="5616575" y="4962525"/>
          <p14:tracePt t="88161" x="5607050" y="4962525"/>
          <p14:tracePt t="88170" x="5581650" y="4962525"/>
          <p14:tracePt t="88179" x="5565775" y="4962525"/>
          <p14:tracePt t="88195" x="5556250" y="4962525"/>
          <p14:tracePt t="88201" x="5538788" y="4962525"/>
          <p14:tracePt t="88212" x="5513388" y="4962525"/>
          <p14:tracePt t="88217" x="5505450" y="4962525"/>
          <p14:tracePt t="88226" x="5487988" y="4962525"/>
          <p14:tracePt t="88265" x="5437188" y="4962525"/>
          <p14:tracePt t="88273" x="5386388" y="4946650"/>
          <p14:tracePt t="88280" x="5327650" y="4929188"/>
          <p14:tracePt t="88289" x="5276850" y="4929188"/>
          <p14:tracePt t="88297" x="5216525" y="4911725"/>
          <p14:tracePt t="88305" x="5165725" y="4878388"/>
          <p14:tracePt t="88313" x="5097463" y="4860925"/>
          <p14:tracePt t="88321" x="5054600" y="4860925"/>
          <p14:tracePt t="88330" x="5046663" y="4852988"/>
          <p14:tracePt t="88369" x="5029200" y="4852988"/>
          <p14:tracePt t="88376" x="4987925" y="4835525"/>
          <p14:tracePt t="88385" x="4962525" y="4818063"/>
          <p14:tracePt t="88393" x="4927600" y="4792663"/>
          <p14:tracePt t="88401" x="4919663" y="4792663"/>
          <p14:tracePt t="88410" x="4894263" y="4775200"/>
          <p14:tracePt t="88417" x="4876800" y="4767263"/>
          <p14:tracePt t="88426" x="4833938" y="4724400"/>
          <p14:tracePt t="88433" x="4808538" y="4708525"/>
          <p14:tracePt t="88441" x="4783138" y="4691063"/>
          <p14:tracePt t="88449" x="4765675" y="4691063"/>
          <p14:tracePt t="88457" x="4757738" y="4683125"/>
          <p14:tracePt t="88738" x="4775200" y="4657725"/>
          <p14:tracePt t="88754" x="4818063" y="4657725"/>
          <p14:tracePt t="88762" x="4843463" y="4657725"/>
          <p14:tracePt t="88769" x="4894263" y="4657725"/>
          <p14:tracePt t="88776" x="4935538" y="4657725"/>
          <p14:tracePt t="88785" x="4987925" y="4640263"/>
          <p14:tracePt t="88792" x="5046663" y="4640263"/>
          <p14:tracePt t="88801" x="5097463" y="4622800"/>
          <p14:tracePt t="88809" x="5140325" y="4622800"/>
          <p14:tracePt t="88817" x="5165725" y="4622800"/>
          <p14:tracePt t="88826" x="5259388" y="4589463"/>
          <p14:tracePt t="88832" x="5284788" y="4589463"/>
          <p14:tracePt t="88840" x="5327650" y="4589463"/>
          <p14:tracePt t="88848" x="5378450" y="4589463"/>
          <p14:tracePt t="88856" x="5421313" y="4589463"/>
          <p14:tracePt t="88865" x="5462588" y="4589463"/>
          <p14:tracePt t="88873" x="5480050" y="4589463"/>
          <p14:tracePt t="88881" x="5513388" y="4589463"/>
          <p14:tracePt t="88889" x="5548313" y="4589463"/>
          <p14:tracePt t="88896" x="5573713" y="4589463"/>
          <p14:tracePt t="88905" x="5599113" y="4572000"/>
          <p14:tracePt t="88920" x="5616575" y="4572000"/>
          <p14:tracePt t="88929" x="5649913" y="4572000"/>
          <p14:tracePt t="88937" x="5667375" y="4572000"/>
          <p14:tracePt t="88945" x="5692775" y="4564063"/>
          <p14:tracePt t="88953" x="5700713" y="4564063"/>
          <p14:tracePt t="89009" x="5718175" y="4564063"/>
          <p14:tracePt t="89017" x="5743575" y="4564063"/>
          <p14:tracePt t="89027" x="5786438" y="4564063"/>
          <p14:tracePt t="89033" x="5811838" y="4564063"/>
          <p14:tracePt t="89041" x="5845175" y="4564063"/>
          <p14:tracePt t="89050" x="5870575" y="4564063"/>
          <p14:tracePt t="89057" x="5913438" y="4564063"/>
          <p14:tracePt t="89065" x="5930900" y="4564063"/>
          <p14:tracePt t="89073" x="5956300" y="4564063"/>
          <p14:tracePt t="89081" x="5997575" y="4546600"/>
          <p14:tracePt t="89089" x="6015038" y="4546600"/>
          <p14:tracePt t="89098" x="6040438" y="4521200"/>
          <p14:tracePt t="89137" x="6065838" y="4521200"/>
          <p14:tracePt t="89145" x="6075363" y="4521200"/>
          <p14:tracePt t="89153" x="6116638" y="4521200"/>
          <p14:tracePt t="89161" x="6134100" y="4521200"/>
          <p14:tracePt t="89169" x="6159500" y="4521200"/>
          <p14:tracePt t="89176" x="6184900" y="4521200"/>
          <p14:tracePt t="89185" x="6194425" y="4521200"/>
          <p14:tracePt t="89193" x="6210300" y="4521200"/>
          <p14:tracePt t="89201" x="6219825" y="4521200"/>
          <p14:tracePt t="89210" x="6245225" y="4521200"/>
          <p14:tracePt t="89265" x="6261100" y="4521200"/>
          <p14:tracePt t="89274" x="6270625" y="4521200"/>
          <p14:tracePt t="89282" x="6278563" y="4521200"/>
          <p14:tracePt t="89298" x="6296025" y="4529138"/>
          <p14:tracePt t="89313" x="6303963" y="4529138"/>
          <p14:tracePt t="89361" x="6321425" y="4529138"/>
          <p14:tracePt t="89369" x="6329363" y="4546600"/>
          <p14:tracePt t="89377" x="6338888" y="4554538"/>
          <p14:tracePt t="89385" x="6354763" y="4572000"/>
          <p14:tracePt t="89393" x="6380163" y="4597400"/>
          <p14:tracePt t="89401" x="6397625" y="4605338"/>
          <p14:tracePt t="89410" x="6397625" y="4622800"/>
          <p14:tracePt t="89417" x="6397625" y="4648200"/>
          <p14:tracePt t="89426" x="6405563" y="4657725"/>
          <p14:tracePt t="89457" x="6405563" y="4683125"/>
          <p14:tracePt t="89546" x="6405563" y="4699000"/>
          <p14:tracePt t="89554" x="6389688" y="4699000"/>
          <p14:tracePt t="89563" x="6380163" y="4708525"/>
          <p14:tracePt t="89571" x="6354763" y="4724400"/>
          <p14:tracePt t="89577" x="6321425" y="4733925"/>
          <p14:tracePt t="89585" x="6278563" y="4767263"/>
          <p14:tracePt t="89593" x="6245225" y="4784725"/>
          <p14:tracePt t="89610" x="6235700" y="4784725"/>
          <p14:tracePt t="89626" x="6219825" y="4784725"/>
          <p14:tracePt t="89633" x="6194425" y="4784725"/>
          <p14:tracePt t="89641" x="6184900" y="4792663"/>
          <p14:tracePt t="89649" x="6167438" y="4792663"/>
          <p14:tracePt t="89657" x="6142038" y="4810125"/>
          <p14:tracePt t="89665" x="6134100" y="4810125"/>
          <p14:tracePt t="89673" x="6116638" y="4810125"/>
          <p14:tracePt t="89681" x="6075363" y="4835525"/>
          <p14:tracePt t="89689" x="6065838" y="4835525"/>
          <p14:tracePt t="89697" x="6040438" y="4835525"/>
          <p14:tracePt t="89705" x="5981700" y="4835525"/>
          <p14:tracePt t="89713" x="5946775" y="4835525"/>
          <p14:tracePt t="89721" x="5888038" y="4835525"/>
          <p14:tracePt t="89729" x="5802313" y="4835525"/>
          <p14:tracePt t="89737" x="5735638" y="4835525"/>
          <p14:tracePt t="89745" x="5675313" y="4827588"/>
          <p14:tracePt t="89753" x="5649913" y="4827588"/>
          <p14:tracePt t="89761" x="5599113" y="4827588"/>
          <p14:tracePt t="89769" x="5591175" y="4827588"/>
          <p14:tracePt t="89776" x="5573713" y="4827588"/>
          <p14:tracePt t="89785" x="5565775" y="4827588"/>
          <p14:tracePt t="89793" x="5522913" y="4827588"/>
          <p14:tracePt t="89801" x="5513388" y="4827588"/>
          <p14:tracePt t="89810" x="5497513" y="4827588"/>
          <p14:tracePt t="89817" x="5472113" y="4827588"/>
          <p14:tracePt t="89857" x="5462588" y="4827588"/>
          <p14:tracePt t="89865" x="5437188" y="4818063"/>
          <p14:tracePt t="89873" x="5386388" y="4818063"/>
          <p14:tracePt t="89881" x="5360988" y="4818063"/>
          <p14:tracePt t="89889" x="5318125" y="4802188"/>
          <p14:tracePt t="89978" x="5302250" y="4802188"/>
          <p14:tracePt t="89997" x="5292725" y="4802188"/>
          <p14:tracePt t="90001" x="5267325" y="4802188"/>
          <p14:tracePt t="90009" x="5249863" y="4802188"/>
          <p14:tracePt t="90016" x="5241925" y="4784725"/>
          <p14:tracePt t="90025" x="5233988" y="4775200"/>
          <p14:tracePt t="90064" x="5216525" y="4767263"/>
          <p14:tracePt t="90072" x="5208588" y="4749800"/>
          <p14:tracePt t="90080" x="5191125" y="4741863"/>
          <p14:tracePt t="90089" x="5165725" y="4708525"/>
          <p14:tracePt t="90105" x="5157788" y="4699000"/>
          <p14:tracePt t="90113" x="5140325" y="4691063"/>
          <p14:tracePt t="90129" x="5132388" y="4691063"/>
          <p14:tracePt t="90227" x="5114925" y="4691063"/>
          <p14:tracePt t="90243" x="5106988" y="4691063"/>
          <p14:tracePt t="90370" x="5097463" y="4691063"/>
          <p14:tracePt t="90418" x="5097463" y="4699000"/>
          <p14:tracePt t="90442" x="5106988" y="4699000"/>
          <p14:tracePt t="90450" x="5122863" y="4699000"/>
          <p14:tracePt t="90458" x="5132388" y="4699000"/>
          <p14:tracePt t="90473" x="5148263" y="4699000"/>
          <p14:tracePt t="90521" x="5173663" y="4699000"/>
          <p14:tracePt t="91025" x="5165725" y="4699000"/>
          <p14:tracePt t="91306" x="5173663" y="4699000"/>
          <p14:tracePt t="91312" x="5199063" y="4699000"/>
          <p14:tracePt t="91320" x="5259388" y="4699000"/>
          <p14:tracePt t="91329" x="5276850" y="4699000"/>
          <p14:tracePt t="91336" x="5284788" y="4699000"/>
          <p14:tracePt t="91345" x="5310188" y="4699000"/>
          <p14:tracePt t="91361" x="5318125" y="4699000"/>
          <p14:tracePt t="91369" x="5335588" y="4699000"/>
          <p14:tracePt t="91376" x="5378450" y="4699000"/>
          <p14:tracePt t="91384" x="5421313" y="4699000"/>
          <p14:tracePt t="91392" x="5472113" y="4699000"/>
          <p14:tracePt t="91400" x="5530850" y="4699000"/>
          <p14:tracePt t="91408" x="5556250" y="4683125"/>
          <p14:tracePt t="91416" x="5624513" y="4683125"/>
          <p14:tracePt t="91425" x="5649913" y="4683125"/>
          <p14:tracePt t="91432" x="5692775" y="4683125"/>
          <p14:tracePt t="91441" x="5726113" y="4665663"/>
          <p14:tracePt t="91448" x="5768975" y="4665663"/>
          <p14:tracePt t="91456" x="5819775" y="4648200"/>
          <p14:tracePt t="91464" x="5845175" y="4640263"/>
          <p14:tracePt t="91472" x="5880100" y="4622800"/>
          <p14:tracePt t="91520" x="5905500" y="4605338"/>
          <p14:tracePt t="91529" x="5930900" y="4605338"/>
          <p14:tracePt t="91536" x="5946775" y="4605338"/>
          <p14:tracePt t="91545" x="5972175" y="4605338"/>
          <p14:tracePt t="91552" x="5981700" y="4605338"/>
          <p14:tracePt t="91561" x="5989638" y="4605338"/>
          <p14:tracePt t="91569" x="6007100" y="4605338"/>
          <p14:tracePt t="91576" x="6032500" y="4605338"/>
          <p14:tracePt t="91592" x="6057900" y="4614863"/>
          <p14:tracePt t="91600" x="6075363" y="4622800"/>
          <p14:tracePt t="91609" x="6100763" y="4622800"/>
          <p14:tracePt t="91617" x="6126163" y="4622800"/>
          <p14:tracePt t="91625" x="6134100" y="4622800"/>
          <p14:tracePt t="91632" x="6159500" y="4622800"/>
          <p14:tracePt t="91641" x="6176963" y="4622800"/>
          <p14:tracePt t="91648" x="6184900" y="4622800"/>
          <p14:tracePt t="91664" x="6202363" y="4622800"/>
          <p14:tracePt t="91673" x="6227763" y="4622800"/>
          <p14:tracePt t="91680" x="6235700" y="4622800"/>
          <p14:tracePt t="91688" x="6253163" y="4622800"/>
          <p14:tracePt t="91705" x="6261100" y="4622800"/>
          <p14:tracePt t="91713" x="6286500" y="4622800"/>
          <p14:tracePt t="91720" x="6296025" y="4622800"/>
          <p14:tracePt t="91729" x="6311900" y="4622800"/>
          <p14:tracePt t="91801" x="6321425" y="4614863"/>
          <p14:tracePt t="91810" x="6346825" y="4597400"/>
          <p14:tracePt t="91817" x="6380163" y="4579938"/>
          <p14:tracePt t="91826" x="6389688" y="4554538"/>
          <p14:tracePt t="91833" x="6423025" y="4521200"/>
          <p14:tracePt t="91842" x="6430963" y="4513263"/>
          <p14:tracePt t="91849" x="6430963" y="4495800"/>
          <p14:tracePt t="91865" x="6430963" y="4486275"/>
          <p14:tracePt t="91873" x="6430963" y="4478338"/>
          <p14:tracePt t="91889" x="6430963" y="4452938"/>
          <p14:tracePt t="91913" x="6430963" y="4435475"/>
          <p14:tracePt t="91945" x="6430963" y="4427538"/>
          <p14:tracePt t="91969" x="6430963" y="4410075"/>
          <p14:tracePt t="91985" x="6430963" y="4368800"/>
          <p14:tracePt t="91992" x="6415088" y="4359275"/>
          <p14:tracePt t="92010" x="6405563" y="4351338"/>
          <p14:tracePt t="92017" x="6397625" y="4351338"/>
          <p14:tracePt t="92033" x="6364288" y="4333875"/>
          <p14:tracePt t="92049" x="6321425" y="4333875"/>
          <p14:tracePt t="92057" x="6296025" y="4316413"/>
          <p14:tracePt t="92065" x="6278563" y="4308475"/>
          <p14:tracePt t="92081" x="6270625" y="4308475"/>
          <p14:tracePt t="92089" x="6253163" y="4308475"/>
          <p14:tracePt t="92097" x="6227763" y="4291013"/>
          <p14:tracePt t="92121" x="6202363" y="4283075"/>
          <p14:tracePt t="92130" x="6184900" y="4283075"/>
          <p14:tracePt t="92145" x="6176963" y="4283075"/>
          <p14:tracePt t="92153" x="6167438" y="4283075"/>
          <p14:tracePt t="92161" x="6151563" y="4283075"/>
          <p14:tracePt t="92177" x="6126163" y="4265613"/>
          <p14:tracePt t="92185" x="6100763" y="4265613"/>
          <p14:tracePt t="92192" x="6083300" y="4265613"/>
          <p14:tracePt t="92210" x="6057900" y="4265613"/>
          <p14:tracePt t="92290" x="6049963" y="4265613"/>
          <p14:tracePt t="92298" x="6040438" y="4275138"/>
          <p14:tracePt t="92306" x="5972175" y="4316413"/>
          <p14:tracePt t="92314" x="5964238" y="4325938"/>
          <p14:tracePt t="92321" x="5921375" y="4368800"/>
          <p14:tracePt t="92329" x="5913438" y="4384675"/>
          <p14:tracePt t="92337" x="5870575" y="4394200"/>
          <p14:tracePt t="92345" x="5837238" y="4427538"/>
          <p14:tracePt t="92353" x="5819775" y="4452938"/>
          <p14:tracePt t="92377" x="5811838" y="4486275"/>
          <p14:tracePt t="92409" x="5811838" y="4495800"/>
          <p14:tracePt t="92417" x="5811838" y="4513263"/>
          <p14:tracePt t="92425" x="5811838" y="4521200"/>
          <p14:tracePt t="92433" x="5811838" y="4529138"/>
          <p14:tracePt t="92441" x="5811838" y="4564063"/>
          <p14:tracePt t="92448" x="5811838" y="4572000"/>
          <p14:tracePt t="92456" x="5811838" y="4597400"/>
          <p14:tracePt t="92465" x="5811838" y="4622800"/>
          <p14:tracePt t="92473" x="5811838" y="4640263"/>
          <p14:tracePt t="92489" x="5811838" y="4665663"/>
          <p14:tracePt t="92496" x="5827713" y="4673600"/>
          <p14:tracePt t="92529" x="5827713" y="4691063"/>
          <p14:tracePt t="92537" x="5837238" y="4699000"/>
          <p14:tracePt t="92569" x="5845175" y="4708525"/>
          <p14:tracePt t="92577" x="5862638" y="4724400"/>
          <p14:tracePt t="92585" x="5870575" y="4724400"/>
          <p14:tracePt t="92592" x="5888038" y="4724400"/>
          <p14:tracePt t="92610" x="5895975" y="4724400"/>
          <p14:tracePt t="92617" x="5913438" y="4733925"/>
          <p14:tracePt t="92633" x="5938838" y="4733925"/>
          <p14:tracePt t="92649" x="5946775" y="4733925"/>
          <p14:tracePt t="92665" x="5956300" y="4733925"/>
          <p14:tracePt t="92673" x="5989638" y="4749800"/>
          <p14:tracePt t="92689" x="5997575" y="4759325"/>
          <p14:tracePt t="92697" x="6007100" y="4775200"/>
          <p14:tracePt t="92705" x="6024563" y="4775200"/>
          <p14:tracePt t="92721" x="6049963" y="4784725"/>
          <p14:tracePt t="92730" x="6057900" y="4784725"/>
          <p14:tracePt t="92761" x="6075363" y="4784725"/>
          <p14:tracePt t="92777" x="6083300" y="4784725"/>
          <p14:tracePt t="92785" x="6100763" y="4784725"/>
          <p14:tracePt t="92801" x="6126163" y="4784725"/>
          <p14:tracePt t="92810" x="6134100" y="4784725"/>
          <p14:tracePt t="92826" x="6151563" y="4802188"/>
          <p14:tracePt t="92833" x="6159500" y="4802188"/>
          <p14:tracePt t="92849" x="6184900" y="4802188"/>
          <p14:tracePt t="92897" x="6210300" y="4802188"/>
          <p14:tracePt t="92905" x="6227763" y="4802188"/>
          <p14:tracePt t="92937" x="6261100" y="4802188"/>
          <p14:tracePt t="92953" x="6278563" y="4802188"/>
          <p14:tracePt t="92961" x="6286500" y="4802188"/>
          <p14:tracePt t="92969" x="6311900" y="4802188"/>
          <p14:tracePt t="92977" x="6329363" y="4792663"/>
          <p14:tracePt t="92985" x="6338888" y="4792663"/>
          <p14:tracePt t="92994" x="6354763" y="4784725"/>
          <p14:tracePt t="93001" x="6364288" y="4767263"/>
          <p14:tracePt t="93010" x="6389688" y="4741863"/>
          <p14:tracePt t="93017" x="6405563" y="4741863"/>
          <p14:tracePt t="93027" x="6415088" y="4733925"/>
          <p14:tracePt t="93033" x="6423025" y="4716463"/>
          <p14:tracePt t="93041" x="6440488" y="4708525"/>
          <p14:tracePt t="93049" x="6448425" y="4708525"/>
          <p14:tracePt t="93105" x="6465888" y="4691063"/>
          <p14:tracePt t="93130" x="6473825" y="4665663"/>
          <p14:tracePt t="93137" x="6473825" y="4657725"/>
          <p14:tracePt t="93145" x="6473825" y="4648200"/>
          <p14:tracePt t="93161" x="6473825" y="4630738"/>
          <p14:tracePt t="93169" x="6473825" y="4622800"/>
          <p14:tracePt t="93185" x="6473825" y="4597400"/>
          <p14:tracePt t="93233" x="6473825" y="4579938"/>
          <p14:tracePt t="93241" x="6473825" y="4554538"/>
          <p14:tracePt t="93249" x="6440488" y="4538663"/>
          <p14:tracePt t="93257" x="6440488" y="4529138"/>
          <p14:tracePt t="93265" x="6430963" y="4503738"/>
          <p14:tracePt t="93273" x="6397625" y="4470400"/>
          <p14:tracePt t="93281" x="6372225" y="4445000"/>
          <p14:tracePt t="93289" x="6354763" y="4427538"/>
          <p14:tracePt t="93297" x="6346825" y="4419600"/>
          <p14:tracePt t="93314" x="6321425" y="4394200"/>
          <p14:tracePt t="93362" x="6303963" y="4376738"/>
          <p14:tracePt t="93369" x="6296025" y="4368800"/>
          <p14:tracePt t="93385" x="6270625" y="4368800"/>
          <p14:tracePt t="93401" x="6235700" y="4351338"/>
          <p14:tracePt t="93417" x="6227763" y="4351338"/>
          <p14:tracePt t="93426" x="6202363" y="4351338"/>
          <p14:tracePt t="93433" x="6184900" y="4341813"/>
          <p14:tracePt t="93513" x="6159500" y="4341813"/>
          <p14:tracePt t="93521" x="6151563" y="4341813"/>
          <p14:tracePt t="93530" x="6142038" y="4341813"/>
          <p14:tracePt t="93601" x="6126163" y="4341813"/>
          <p14:tracePt t="93609" x="6116638" y="4341813"/>
          <p14:tracePt t="93617" x="6075363" y="4341813"/>
          <p14:tracePt t="93626" x="6049963" y="4341813"/>
          <p14:tracePt t="93633" x="6032500" y="4341813"/>
          <p14:tracePt t="93641" x="5989638" y="4341813"/>
          <p14:tracePt t="93650" x="5946775" y="4376738"/>
          <p14:tracePt t="93658" x="5930900" y="4394200"/>
          <p14:tracePt t="93665" x="5921375" y="4402138"/>
          <p14:tracePt t="93713" x="5905500" y="4402138"/>
          <p14:tracePt t="93721" x="5895975" y="4419600"/>
          <p14:tracePt t="93730" x="5895975" y="4445000"/>
          <p14:tracePt t="93745" x="5895975" y="4470400"/>
          <p14:tracePt t="93753" x="5888038" y="4478338"/>
          <p14:tracePt t="93761" x="5888038" y="4495800"/>
          <p14:tracePt t="93769" x="5888038" y="4503738"/>
          <p14:tracePt t="93777" x="5888038" y="4521200"/>
          <p14:tracePt t="93784" x="5888038" y="4529138"/>
          <p14:tracePt t="93792" x="5853113" y="4554538"/>
          <p14:tracePt t="93938" x="5862638" y="4572000"/>
          <p14:tracePt t="93953" x="5905500" y="4572000"/>
          <p14:tracePt t="93970" x="5913438" y="4572000"/>
          <p14:tracePt t="93985" x="5921375" y="4572000"/>
          <p14:tracePt t="94106" x="5938838" y="4572000"/>
          <p14:tracePt t="94170" x="5964238" y="4572000"/>
          <p14:tracePt t="94218" x="5972175" y="4572000"/>
          <p14:tracePt t="94227" x="5997575" y="4579938"/>
          <p14:tracePt t="94243" x="6032500" y="4597400"/>
          <p14:tracePt t="94249" x="6057900" y="4597400"/>
          <p14:tracePt t="94257" x="6075363" y="4605338"/>
          <p14:tracePt t="94264" x="6126163" y="4640263"/>
          <p14:tracePt t="94272" x="6142038" y="4648200"/>
          <p14:tracePt t="94280" x="6202363" y="4665663"/>
          <p14:tracePt t="94296" x="6210300" y="4665663"/>
          <p14:tracePt t="94328" x="6235700" y="4665663"/>
          <p14:tracePt t="94336" x="6245225" y="4665663"/>
          <p14:tracePt t="94346" x="6261100" y="4665663"/>
          <p14:tracePt t="94353" x="6303963" y="4665663"/>
          <p14:tracePt t="94361" x="6311900" y="4665663"/>
          <p14:tracePt t="94369" x="6329363" y="4665663"/>
          <p14:tracePt t="94376" x="6338888" y="4665663"/>
          <p14:tracePt t="94385" x="6364288" y="4665663"/>
          <p14:tracePt t="94392" x="6389688" y="4665663"/>
          <p14:tracePt t="94401" x="6440488" y="4640263"/>
          <p14:tracePt t="94409" x="6465888" y="4614863"/>
          <p14:tracePt t="94417" x="6465888" y="4579938"/>
          <p14:tracePt t="94425" x="6483350" y="4538663"/>
          <p14:tracePt t="94433" x="6499225" y="4486275"/>
          <p14:tracePt t="94442" x="6499225" y="4460875"/>
          <p14:tracePt t="94448" x="6499225" y="4402138"/>
          <p14:tracePt t="94457" x="6499225" y="4351338"/>
          <p14:tracePt t="94464" x="6499225" y="4325938"/>
          <p14:tracePt t="94472" x="6499225" y="4283075"/>
          <p14:tracePt t="94480" x="6499225" y="4257675"/>
          <p14:tracePt t="94488" x="6499225" y="4206875"/>
          <p14:tracePt t="94496" x="6499225" y="4181475"/>
          <p14:tracePt t="94505" x="6499225" y="4138613"/>
          <p14:tracePt t="94513" x="6499225" y="4087813"/>
          <p14:tracePt t="94520" x="6499225" y="4044950"/>
          <p14:tracePt t="94529" x="6499225" y="3986213"/>
          <p14:tracePt t="94536" x="6499225" y="3951288"/>
          <p14:tracePt t="94545" x="6499225" y="3892550"/>
          <p14:tracePt t="94553" x="6499225" y="3867150"/>
          <p14:tracePt t="94561" x="6499225" y="3816350"/>
          <p14:tracePt t="94569" x="6499225" y="3806825"/>
          <p14:tracePt t="94576" x="6499225" y="3798888"/>
          <p14:tracePt t="94641" x="6499225" y="3841750"/>
          <p14:tracePt t="94649" x="6499225" y="3925888"/>
          <p14:tracePt t="94658" x="6499225" y="3951288"/>
          <p14:tracePt t="94666" x="6516688" y="3986213"/>
          <p14:tracePt t="94674" x="6534150" y="3986213"/>
          <p14:tracePt t="94849" x="6524625" y="3960813"/>
          <p14:tracePt t="94857" x="6524625" y="3857625"/>
          <p14:tracePt t="94865" x="6524625" y="3629025"/>
          <p14:tracePt t="94873" x="6473825" y="3348038"/>
          <p14:tracePt t="94881" x="6405563" y="3084513"/>
          <p14:tracePt t="94889" x="6405563" y="2889250"/>
          <p14:tracePt t="94898" x="6405563" y="2838450"/>
          <p14:tracePt t="94905" x="6405563" y="2778125"/>
          <p14:tracePt t="94914" x="6405563" y="2719388"/>
          <p14:tracePt t="94921" x="6405563" y="2608263"/>
          <p14:tracePt t="94929" x="6405563" y="2489200"/>
          <p14:tracePt t="94937" x="6405563" y="2405063"/>
          <p14:tracePt t="94946" x="6405563" y="2344738"/>
          <p14:tracePt t="94953" x="6405563" y="2278063"/>
          <p14:tracePt t="94961" x="6405563" y="2217738"/>
          <p14:tracePt t="94968" x="6405563" y="2184400"/>
          <p14:tracePt t="94977" x="6415088" y="2141538"/>
          <p14:tracePt t="94992" x="6415088" y="2124075"/>
          <p14:tracePt t="95001" x="6415088" y="2116138"/>
          <p14:tracePt t="95009" x="6415088" y="2108200"/>
          <p14:tracePt t="95016" x="6415088" y="2082800"/>
          <p14:tracePt t="95025" x="6415088" y="2065338"/>
          <p14:tracePt t="95033" x="6415088" y="2055813"/>
          <p14:tracePt t="95042" x="6415088" y="2014538"/>
          <p14:tracePt t="95049" x="6415088" y="1989138"/>
          <p14:tracePt t="95057" x="6415088" y="1938338"/>
          <p14:tracePt t="95065" x="6405563" y="1895475"/>
          <p14:tracePt t="95073" x="6405563" y="1870075"/>
          <p14:tracePt t="95081" x="6405563" y="1852613"/>
          <p14:tracePt t="95089" x="6405563" y="1827213"/>
          <p14:tracePt t="95096" x="6405563" y="1801813"/>
          <p14:tracePt t="95105" x="6405563" y="1793875"/>
          <p14:tracePt t="95113" x="6397625" y="1766888"/>
          <p14:tracePt t="95161" x="6397625" y="1733550"/>
          <p14:tracePt t="95169" x="6397625" y="1708150"/>
          <p14:tracePt t="95176" x="6380163" y="1665288"/>
          <p14:tracePt t="95185" x="6380163" y="1649413"/>
          <p14:tracePt t="95193" x="6380163" y="1622425"/>
          <p14:tracePt t="95201" x="6380163" y="1581150"/>
          <p14:tracePt t="95209" x="6346825" y="1530350"/>
          <p14:tracePt t="95217" x="6346825" y="1487488"/>
          <p14:tracePt t="95226" x="6346825" y="1419225"/>
          <p14:tracePt t="95233" x="6338888" y="1411288"/>
          <p14:tracePt t="95242" x="6338888" y="1368425"/>
          <p14:tracePt t="95249" x="6321425" y="1360488"/>
          <p14:tracePt t="95257" x="6321425" y="1343025"/>
          <p14:tracePt t="95498" x="6311900" y="1333500"/>
          <p14:tracePt t="95506" x="6296025" y="1333500"/>
          <p14:tracePt t="95514" x="6253163" y="1350963"/>
          <p14:tracePt t="95529" x="6227763" y="1350963"/>
          <p14:tracePt t="95553" x="6219825" y="1350963"/>
          <p14:tracePt t="95561" x="6202363" y="1350963"/>
          <p14:tracePt t="95569" x="6194425" y="1350963"/>
          <p14:tracePt t="95577" x="6167438" y="1350963"/>
          <p14:tracePt t="95585" x="6151563" y="1350963"/>
          <p14:tracePt t="95592" x="6142038" y="1350963"/>
          <p14:tracePt t="95601" x="6100763" y="1350963"/>
          <p14:tracePt t="95609" x="6091238" y="1350963"/>
          <p14:tracePt t="95616" x="6075363" y="1350963"/>
          <p14:tracePt t="95626" x="6040438" y="1350963"/>
          <p14:tracePt t="95633" x="6007100" y="1343025"/>
          <p14:tracePt t="95642" x="5997575" y="1333500"/>
          <p14:tracePt t="95657" x="5972175" y="1333500"/>
          <p14:tracePt t="95673" x="5956300" y="1333500"/>
          <p14:tracePt t="95680" x="5946775" y="1325563"/>
          <p14:tracePt t="95689" x="5946775" y="1308100"/>
          <p14:tracePt t="95697" x="5946775" y="1300163"/>
          <p14:tracePt t="95721" x="5946775" y="1282700"/>
          <p14:tracePt t="95730" x="5946775" y="1274763"/>
          <p14:tracePt t="95737" x="5946775" y="1249363"/>
          <p14:tracePt t="95753" x="5946775" y="1241425"/>
          <p14:tracePt t="95761" x="5946775" y="1223963"/>
          <p14:tracePt t="95769" x="5946775" y="1181100"/>
          <p14:tracePt t="95777" x="5946775" y="1173163"/>
          <p14:tracePt t="95785" x="5946775" y="1155700"/>
          <p14:tracePt t="95792" x="5964238" y="1130300"/>
          <p14:tracePt t="95801" x="5981700" y="1087438"/>
          <p14:tracePt t="95891" x="5989638" y="1069975"/>
          <p14:tracePt t="95906" x="6007100" y="1069975"/>
          <p14:tracePt t="95916" x="6015038" y="1069975"/>
          <p14:tracePt t="95930" x="6040438" y="1069975"/>
          <p14:tracePt t="95938" x="6065838" y="1069975"/>
          <p14:tracePt t="95945" x="6083300" y="1069975"/>
          <p14:tracePt t="95952" x="6091238" y="1069975"/>
          <p14:tracePt t="95961" x="6134100" y="1069975"/>
          <p14:tracePt t="95969" x="6159500" y="1069975"/>
          <p14:tracePt t="95992" x="6210300" y="1069975"/>
          <p14:tracePt t="95993" x="6227763" y="1069975"/>
          <p14:tracePt t="96001" x="6235700" y="1069975"/>
          <p14:tracePt t="96009" x="6261100" y="1069975"/>
          <p14:tracePt t="96017" x="6278563" y="1069975"/>
          <p14:tracePt t="96033" x="6286500" y="1069975"/>
          <p14:tracePt t="96049" x="6296025" y="1069975"/>
          <p14:tracePt t="96057" x="6311900" y="1079500"/>
          <p14:tracePt t="96139" x="6321425" y="1087438"/>
          <p14:tracePt t="96147" x="6338888" y="1087438"/>
          <p14:tracePt t="96154" x="6346825" y="1087438"/>
          <p14:tracePt t="96208" x="6354763" y="1087438"/>
          <p14:tracePt t="96240" x="6389688" y="1087438"/>
          <p14:tracePt t="96248" x="6415088" y="1104900"/>
          <p14:tracePt t="96272" x="6423025" y="1104900"/>
          <p14:tracePt t="96280" x="6465888" y="1122363"/>
          <p14:tracePt t="96296" x="6483350" y="1130300"/>
          <p14:tracePt t="96304" x="6508750" y="1147763"/>
          <p14:tracePt t="96320" x="6508750" y="1155700"/>
          <p14:tracePt t="96329" x="6534150" y="1181100"/>
          <p14:tracePt t="96353" x="6534150" y="1231900"/>
          <p14:tracePt t="96361" x="6534150" y="1257300"/>
          <p14:tracePt t="96369" x="6534150" y="1282700"/>
          <p14:tracePt t="96377" x="6534150" y="1308100"/>
          <p14:tracePt t="96385" x="6534150" y="1325563"/>
          <p14:tracePt t="96425" x="6516688" y="1360488"/>
          <p14:tracePt t="96442" x="6499225" y="1393825"/>
          <p14:tracePt t="96465" x="6473825" y="1419225"/>
          <p14:tracePt t="96473" x="6456363" y="1436688"/>
          <p14:tracePt t="96481" x="6448425" y="1444625"/>
          <p14:tracePt t="96497" x="6405563" y="1462088"/>
          <p14:tracePt t="96505" x="6380163" y="1462088"/>
          <p14:tracePt t="96514" x="6329363" y="1462088"/>
          <p14:tracePt t="96521" x="6270625" y="1477963"/>
          <p14:tracePt t="96530" x="6245225" y="1477963"/>
          <p14:tracePt t="96537" x="6194425" y="1477963"/>
          <p14:tracePt t="96546" x="6167438" y="1477963"/>
          <p14:tracePt t="96553" x="6159500" y="1477963"/>
          <p14:tracePt t="96569" x="6134100" y="1477963"/>
          <p14:tracePt t="96585" x="6116638" y="1477963"/>
          <p14:tracePt t="96592" x="6108700" y="1477963"/>
          <p14:tracePt t="96601" x="6091238" y="1477963"/>
          <p14:tracePt t="96617" x="6065838" y="1477963"/>
          <p14:tracePt t="96626" x="6040438" y="1477963"/>
          <p14:tracePt t="96633" x="6032500" y="1477963"/>
          <p14:tracePt t="96643" x="6015038" y="1470025"/>
          <p14:tracePt t="96649" x="6007100" y="1470025"/>
          <p14:tracePt t="96658" x="5981700" y="1444625"/>
          <p14:tracePt t="96697" x="5964238" y="1436688"/>
          <p14:tracePt t="96737" x="5964238" y="1419225"/>
          <p14:tracePt t="96753" x="5964238" y="1393825"/>
          <p14:tracePt t="96761" x="5964238" y="1385888"/>
          <p14:tracePt t="96777" x="5964238" y="1368425"/>
          <p14:tracePt t="96785" x="5964238" y="1360488"/>
          <p14:tracePt t="96793" x="5964238" y="1317625"/>
          <p14:tracePt t="96801" x="5972175" y="1292225"/>
          <p14:tracePt t="96809" x="5981700" y="1274763"/>
          <p14:tracePt t="96817" x="5997575" y="1266825"/>
          <p14:tracePt t="96826" x="6007100" y="1257300"/>
          <p14:tracePt t="96833" x="6024563" y="1223963"/>
          <p14:tracePt t="96857" x="6032500" y="1216025"/>
          <p14:tracePt t="96954" x="6049963" y="1206500"/>
          <p14:tracePt t="96970" x="6057900" y="1189038"/>
          <p14:tracePt t="96986" x="6100763" y="1189038"/>
          <p14:tracePt t="96994" x="6108700" y="1189038"/>
          <p14:tracePt t="97001" x="6126163" y="1181100"/>
          <p14:tracePt t="97009" x="6134100" y="1181100"/>
          <p14:tracePt t="97017" x="6159500" y="1181100"/>
          <p14:tracePt t="97025" x="6167438" y="1163638"/>
          <p14:tracePt t="97033" x="6184900" y="1163638"/>
          <p14:tracePt t="97042" x="6194425" y="1163638"/>
          <p14:tracePt t="97057" x="6219825" y="1163638"/>
          <p14:tracePt t="97065" x="6235700" y="1163638"/>
          <p14:tracePt t="97073" x="6245225" y="1163638"/>
          <p14:tracePt t="97089" x="6261100" y="1163638"/>
          <p14:tracePt t="97218" x="6286500" y="1163638"/>
          <p14:tracePt t="97228" x="6296025" y="1155700"/>
          <p14:tracePt t="97249" x="6303963" y="1155700"/>
          <p14:tracePt t="97257" x="6321425" y="1155700"/>
          <p14:tracePt t="97265" x="6346825" y="1155700"/>
          <p14:tracePt t="97273" x="6354763" y="1155700"/>
          <p14:tracePt t="97281" x="6372225" y="1155700"/>
          <p14:tracePt t="97289" x="6380163" y="1173163"/>
          <p14:tracePt t="97298" x="6397625" y="1198563"/>
          <p14:tracePt t="97305" x="6405563" y="1223963"/>
          <p14:tracePt t="97321" x="6423025" y="1241425"/>
          <p14:tracePt t="97330" x="6430963" y="1266825"/>
          <p14:tracePt t="97362" x="6430963" y="1274763"/>
          <p14:tracePt t="97377" x="6430963" y="1300163"/>
          <p14:tracePt t="97385" x="6430963" y="1317625"/>
          <p14:tracePt t="97392" x="6430963" y="1325563"/>
          <p14:tracePt t="97401" x="6430963" y="1343025"/>
          <p14:tracePt t="97417" x="6430963" y="1368425"/>
          <p14:tracePt t="97426" x="6430963" y="1376363"/>
          <p14:tracePt t="97433" x="6430963" y="1385888"/>
          <p14:tracePt t="97449" x="6430963" y="1419225"/>
          <p14:tracePt t="97465" x="6415088" y="1444625"/>
          <p14:tracePt t="97513" x="6405563" y="1452563"/>
          <p14:tracePt t="97521" x="6389688" y="1470025"/>
          <p14:tracePt t="97530" x="6364288" y="1470025"/>
          <p14:tracePt t="97537" x="6338888" y="1470025"/>
          <p14:tracePt t="97545" x="6296025" y="1487488"/>
          <p14:tracePt t="97553" x="6261100" y="1487488"/>
          <p14:tracePt t="97561" x="6235700" y="1487488"/>
          <p14:tracePt t="97569" x="6194425" y="1487488"/>
          <p14:tracePt t="97577" x="6151563" y="1487488"/>
          <p14:tracePt t="97585" x="6116638" y="1487488"/>
          <p14:tracePt t="97593" x="6075363" y="1487488"/>
          <p14:tracePt t="97601" x="6065838" y="1487488"/>
          <p14:tracePt t="97610" x="6049963" y="1487488"/>
          <p14:tracePt t="97617" x="6040438" y="1477963"/>
          <p14:tracePt t="97641" x="6024563" y="1477963"/>
          <p14:tracePt t="97649" x="6015038" y="1477963"/>
          <p14:tracePt t="97658" x="5997575" y="1477963"/>
          <p14:tracePt t="97665" x="5989638" y="1470025"/>
          <p14:tracePt t="97673" x="5981700" y="1452563"/>
          <p14:tracePt t="97681" x="5964238" y="1444625"/>
          <p14:tracePt t="97689" x="5938838" y="1419225"/>
          <p14:tracePt t="97705" x="5930900" y="1401763"/>
          <p14:tracePt t="97715" x="5913438" y="1393825"/>
          <p14:tracePt t="97721" x="5913438" y="1368425"/>
          <p14:tracePt t="97730" x="5888038" y="1333500"/>
          <p14:tracePt t="97737" x="5888038" y="1325563"/>
          <p14:tracePt t="97745" x="5870575" y="1308100"/>
          <p14:tracePt t="97762" x="5870575" y="1300163"/>
          <p14:tracePt t="97778" x="5870575" y="1274763"/>
          <p14:tracePt t="97785" x="5870575" y="1266825"/>
          <p14:tracePt t="97801" x="5870575" y="1249363"/>
          <p14:tracePt t="97809" x="5870575" y="1241425"/>
          <p14:tracePt t="97826" x="5870575" y="1216025"/>
          <p14:tracePt t="97833" x="5870575" y="1198563"/>
          <p14:tracePt t="97843" x="5880100" y="1189038"/>
          <p14:tracePt t="97858" x="5888038" y="1173163"/>
          <p14:tracePt t="97865" x="5895975" y="1163638"/>
          <p14:tracePt t="97873" x="5913438" y="1138238"/>
          <p14:tracePt t="97882" x="5921375" y="1138238"/>
          <p14:tracePt t="97890" x="5956300" y="1122363"/>
          <p14:tracePt t="97899" x="5997575" y="1122363"/>
          <p14:tracePt t="97906" x="6007100" y="1112838"/>
          <p14:tracePt t="97914" x="6032500" y="1112838"/>
          <p14:tracePt t="97921" x="6065838" y="1112838"/>
          <p14:tracePt t="97937" x="6075363" y="1112838"/>
          <p14:tracePt t="97946" x="6083300" y="1112838"/>
          <p14:tracePt t="97953" x="6100763" y="1112838"/>
          <p14:tracePt t="97961" x="6126163" y="1112838"/>
          <p14:tracePt t="97969" x="6151563" y="1112838"/>
          <p14:tracePt t="97992" x="6159500" y="1112838"/>
          <p14:tracePt t="97993" x="6184900" y="1112838"/>
          <p14:tracePt t="98001" x="6202363" y="1112838"/>
          <p14:tracePt t="98009" x="6210300" y="1112838"/>
          <p14:tracePt t="98017" x="6227763" y="1112838"/>
          <p14:tracePt t="98025" x="6253163" y="1112838"/>
          <p14:tracePt t="98042" x="6261100" y="1112838"/>
          <p14:tracePt t="98049" x="6278563" y="1112838"/>
          <p14:tracePt t="98081" x="6286500" y="1112838"/>
          <p14:tracePt t="98105" x="6311900" y="1147763"/>
          <p14:tracePt t="98113" x="6329363" y="1155700"/>
          <p14:tracePt t="98121" x="6338888" y="1181100"/>
          <p14:tracePt t="98137" x="6338888" y="1216025"/>
          <p14:tracePt t="98145" x="6354763" y="1257300"/>
          <p14:tracePt t="98153" x="6354763" y="1274763"/>
          <p14:tracePt t="98169" x="6372225" y="1282700"/>
          <p14:tracePt t="98177" x="6397625" y="1308100"/>
          <p14:tracePt t="98354" x="6397625" y="1333500"/>
          <p14:tracePt t="98370" x="6397625" y="1401763"/>
          <p14:tracePt t="98378" x="6397625" y="1411288"/>
          <p14:tracePt t="98386" x="6397625" y="1436688"/>
          <p14:tracePt t="98395" x="6397625" y="1504950"/>
          <p14:tracePt t="98403" x="6397625" y="1563688"/>
          <p14:tracePt t="98409" x="6405563" y="1597025"/>
          <p14:tracePt t="98417" x="6423025" y="1657350"/>
          <p14:tracePt t="98425" x="6483350" y="1733550"/>
          <p14:tracePt t="98433" x="6508750" y="1766888"/>
          <p14:tracePt t="98442" x="6508750" y="1793875"/>
          <p14:tracePt t="98449" x="6508750" y="1801813"/>
          <p14:tracePt t="98457" x="6508750" y="1819275"/>
          <p14:tracePt t="98690" x="6524625" y="1844675"/>
          <p14:tracePt t="98714" x="6678613" y="1844675"/>
          <p14:tracePt t="98722" x="6729413" y="1835150"/>
          <p14:tracePt t="98729" x="6737350" y="1819275"/>
          <p14:tracePt t="98737" x="6737350" y="1793875"/>
          <p14:tracePt t="98745" x="6737350" y="1784350"/>
          <p14:tracePt t="98777" x="6745288" y="1776413"/>
          <p14:tracePt t="98785" x="6831013" y="1809750"/>
          <p14:tracePt t="98792" x="6838950" y="1809750"/>
          <p14:tracePt t="98800" x="6899275" y="1809750"/>
          <p14:tracePt t="98808" x="6958013" y="1827213"/>
          <p14:tracePt t="98816" x="7051675" y="1827213"/>
          <p14:tracePt t="98825" x="7196138" y="1827213"/>
          <p14:tracePt t="98832" x="7391400" y="1827213"/>
          <p14:tracePt t="98841" x="7586663" y="1827213"/>
          <p14:tracePt t="98849" x="7867650" y="1827213"/>
          <p14:tracePt t="98857" x="8096250" y="1827213"/>
          <p14:tracePt t="98864" x="8402638" y="1827213"/>
          <p14:tracePt t="98872" x="8683625" y="1827213"/>
          <p14:tracePt t="98880" x="9031288" y="1827213"/>
          <p14:tracePt t="98888" x="9337675" y="1827213"/>
          <p14:tracePt t="98896" x="9642475" y="1827213"/>
          <p14:tracePt t="98905" x="9923463" y="1827213"/>
          <p14:tracePt t="98912" x="10179050" y="1827213"/>
          <p14:tracePt t="98920" x="10407650" y="1793875"/>
          <p14:tracePt t="98929" x="10612438" y="1741488"/>
          <p14:tracePt t="98937" x="10764838" y="1682750"/>
          <p14:tracePt t="98945" x="10858500" y="1665288"/>
          <p14:tracePt t="98952" x="10926763" y="1649413"/>
          <p14:tracePt t="98961" x="10952163" y="1614488"/>
          <p14:tracePt t="99050" x="10968038" y="1606550"/>
          <p14:tracePt t="99091" x="10977563" y="1606550"/>
          <p14:tracePt t="99131" x="10985500" y="1606550"/>
          <p14:tracePt t="99146" x="11002963" y="1606550"/>
          <p14:tracePt t="99161" x="11002963" y="1631950"/>
          <p14:tracePt t="99169" x="11002963" y="1657350"/>
          <p14:tracePt t="99177" x="11002963" y="1690688"/>
          <p14:tracePt t="99185" x="11002963" y="1733550"/>
          <p14:tracePt t="99193" x="11002963" y="1776413"/>
          <p14:tracePt t="99201" x="11002963" y="1801813"/>
          <p14:tracePt t="99208" x="11002963" y="1835150"/>
          <p14:tracePt t="99217" x="10993438" y="1895475"/>
          <p14:tracePt t="99226" x="10977563" y="1911350"/>
          <p14:tracePt t="99233" x="10968038" y="1920875"/>
          <p14:tracePt t="99242" x="10960100" y="1946275"/>
          <p14:tracePt t="99249" x="10942638" y="1963738"/>
          <p14:tracePt t="99257" x="10917238" y="1989138"/>
          <p14:tracePt t="99265" x="10874375" y="1989138"/>
          <p14:tracePt t="99273" x="10841038" y="2005013"/>
          <p14:tracePt t="99281" x="10798175" y="2030413"/>
          <p14:tracePt t="99289" x="10747375" y="2047875"/>
          <p14:tracePt t="99297" x="10688638" y="2047875"/>
          <p14:tracePt t="99305" x="10602913" y="2047875"/>
          <p14:tracePt t="99313" x="10534650" y="2065338"/>
          <p14:tracePt t="99321" x="10450513" y="2065338"/>
          <p14:tracePt t="99330" x="10356850" y="2082800"/>
          <p14:tracePt t="99337" x="10288588" y="2082800"/>
          <p14:tracePt t="99345" x="10263188" y="2116138"/>
          <p14:tracePt t="99666" x="10245725" y="2108200"/>
          <p14:tracePt t="99898" x="10237788" y="2098675"/>
          <p14:tracePt t="99906" x="10220325" y="2090738"/>
          <p14:tracePt t="99913" x="10179050" y="2055813"/>
          <p14:tracePt t="99921" x="10067925" y="2005013"/>
          <p14:tracePt t="99929" x="10009188" y="2005013"/>
          <p14:tracePt t="99937" x="9915525" y="1946275"/>
          <p14:tracePt t="99945" x="9847263" y="1946275"/>
          <p14:tracePt t="99953" x="9786938" y="1946275"/>
          <p14:tracePt t="99961" x="9761538" y="1946275"/>
          <p14:tracePt t="99968" x="9728200" y="1946275"/>
          <p14:tracePt t="99977" x="9702800" y="1946275"/>
          <p14:tracePt t="99985" x="9694863" y="1946275"/>
          <p14:tracePt t="99992" x="9667875" y="1946275"/>
          <p14:tracePt t="100001" x="9652000" y="1954213"/>
          <p14:tracePt t="100024" x="9642475" y="1963738"/>
          <p14:tracePt t="100032" x="9634538" y="1971675"/>
          <p14:tracePt t="100041" x="9617075" y="1989138"/>
          <p14:tracePt t="100048" x="9617075" y="2014538"/>
          <p14:tracePt t="100058" x="9591675" y="2039938"/>
          <p14:tracePt t="100064" x="9575800" y="2090738"/>
          <p14:tracePt t="100080" x="9575800" y="2098675"/>
          <p14:tracePt t="100088" x="9575800" y="2116138"/>
          <p14:tracePt t="101569" x="9575800" y="2124075"/>
          <p14:tracePt t="101577" x="9558338" y="2141538"/>
          <p14:tracePt t="101889" x="9558338" y="2149475"/>
          <p14:tracePt t="101928" x="9566275" y="2159000"/>
          <p14:tracePt t="101945" x="9591675" y="2159000"/>
          <p14:tracePt t="101952" x="9601200" y="2159000"/>
          <p14:tracePt t="101961" x="9626600" y="2159000"/>
          <p14:tracePt t="101968" x="9642475" y="2159000"/>
          <p14:tracePt t="101977" x="9652000" y="2159000"/>
          <p14:tracePt t="101984" x="9659938" y="2159000"/>
          <p14:tracePt t="102000" x="9694863" y="2159000"/>
          <p14:tracePt t="102008" x="9702800" y="2159000"/>
          <p14:tracePt t="102016" x="9710738" y="2159000"/>
          <p14:tracePt t="102024" x="9728200" y="2174875"/>
          <p14:tracePt t="102032" x="9753600" y="2174875"/>
          <p14:tracePt t="102041" x="9779000" y="2174875"/>
          <p14:tracePt t="102049" x="9786938" y="2174875"/>
          <p14:tracePt t="102057" x="9847263" y="2192338"/>
          <p14:tracePt t="102064" x="9872663" y="2192338"/>
          <p14:tracePt t="102072" x="9906000" y="2192338"/>
          <p14:tracePt t="102080" x="9966325" y="2217738"/>
          <p14:tracePt t="102088" x="9983788" y="2217738"/>
          <p14:tracePt t="102096" x="10009188" y="2217738"/>
          <p14:tracePt t="102104" x="10034588" y="2217738"/>
          <p14:tracePt t="102112" x="10050463" y="2217738"/>
          <p14:tracePt t="102128" x="10059988" y="2217738"/>
          <p14:tracePt t="102778" x="10067925" y="2217738"/>
          <p14:tracePt t="102785" x="10093325" y="2217738"/>
          <p14:tracePt t="102890" x="10110788" y="2217738"/>
          <p14:tracePt t="102897" x="10118725" y="2217738"/>
          <p14:tracePt t="102906" x="10144125" y="2235200"/>
          <p14:tracePt t="102937" x="10161588" y="2235200"/>
          <p14:tracePt t="102945" x="10169525" y="2243138"/>
          <p14:tracePt t="102953" x="10186988" y="2243138"/>
          <p14:tracePt t="103553" x="10194925" y="2243138"/>
          <p14:tracePt t="103561" x="10237788" y="2243138"/>
          <p14:tracePt t="103569" x="10245725" y="2260600"/>
          <p14:tracePt t="103585" x="10271125" y="2260600"/>
          <p14:tracePt t="103593" x="10306050" y="2260600"/>
          <p14:tracePt t="103601" x="10364788" y="2260600"/>
          <p14:tracePt t="103608" x="10407650" y="2260600"/>
          <p14:tracePt t="103617" x="10475913" y="2260600"/>
          <p14:tracePt t="103624" x="10560050" y="2260600"/>
          <p14:tracePt t="103633" x="10688638" y="2209800"/>
          <p14:tracePt t="103641" x="10729913" y="2192338"/>
          <p14:tracePt t="103649" x="10798175" y="2159000"/>
          <p14:tracePt t="103658" x="10823575" y="2141538"/>
          <p14:tracePt t="103665" x="10841038" y="2133600"/>
          <p14:tracePt t="103673" x="10848975" y="2116138"/>
          <p14:tracePt t="103697" x="10866438" y="2108200"/>
          <p14:tracePt t="105393" x="10874375" y="2090738"/>
          <p14:tracePt t="105408" x="10874375" y="2082800"/>
          <p14:tracePt t="105425" x="10874375" y="2065338"/>
          <p14:tracePt t="105457" x="10874375" y="2055813"/>
          <p14:tracePt t="105473" x="10874375" y="2047875"/>
          <p14:tracePt t="105489" x="10858500" y="2030413"/>
          <p14:tracePt t="105505" x="10833100" y="2005013"/>
          <p14:tracePt t="105545" x="10823575" y="2005013"/>
          <p14:tracePt t="105553" x="10798175" y="2005013"/>
          <p14:tracePt t="105561" x="10764838" y="1989138"/>
          <p14:tracePt t="105569" x="10756900" y="1989138"/>
          <p14:tracePt t="105577" x="10729913" y="1979613"/>
          <p14:tracePt t="105585" x="10679113" y="1963738"/>
          <p14:tracePt t="105593" x="10612438" y="1928813"/>
          <p14:tracePt t="105601" x="10544175" y="1911350"/>
          <p14:tracePt t="105609" x="10425113" y="1895475"/>
          <p14:tracePt t="105617" x="10339388" y="1870075"/>
          <p14:tracePt t="105625" x="10212388" y="1809750"/>
          <p14:tracePt t="105633" x="10093325" y="1793875"/>
          <p14:tracePt t="105641" x="9991725" y="1733550"/>
          <p14:tracePt t="105649" x="9872663" y="1690688"/>
          <p14:tracePt t="105658" x="9720263" y="1622425"/>
          <p14:tracePt t="105665" x="9515475" y="1581150"/>
          <p14:tracePt t="105673" x="9312275" y="1555750"/>
          <p14:tracePt t="105681" x="8980488" y="1452563"/>
          <p14:tracePt t="105689" x="8683625" y="1350963"/>
          <p14:tracePt t="105697" x="8394700" y="1333500"/>
          <p14:tracePt t="105705" x="8139113" y="1257300"/>
          <p14:tracePt t="105713" x="7935913" y="1241425"/>
          <p14:tracePt t="105721" x="7816850" y="1216025"/>
          <p14:tracePt t="105729" x="7723188" y="1198563"/>
          <p14:tracePt t="105737" x="7697788" y="1198563"/>
          <p14:tracePt t="105745" x="7629525" y="1163638"/>
          <p14:tracePt t="105753" x="7621588" y="1155700"/>
          <p14:tracePt t="105762" x="7578725" y="1155700"/>
          <p14:tracePt t="105769" x="7553325" y="1138238"/>
          <p14:tracePt t="105777" x="7502525" y="1138238"/>
          <p14:tracePt t="105785" x="7477125" y="1138238"/>
          <p14:tracePt t="105793" x="7426325" y="1122363"/>
          <p14:tracePt t="105801" x="7416800" y="1122363"/>
          <p14:tracePt t="105808" x="7373938" y="1122363"/>
          <p14:tracePt t="105817" x="7348538" y="1122363"/>
          <p14:tracePt t="105825" x="7307263" y="1122363"/>
          <p14:tracePt t="105833" x="7256463" y="1096963"/>
          <p14:tracePt t="105841" x="7213600" y="1079500"/>
          <p14:tracePt t="105849" x="7162800" y="1062038"/>
          <p14:tracePt t="105858" x="7119938" y="1062038"/>
          <p14:tracePt t="105897" x="7102475" y="1062038"/>
          <p14:tracePt t="105905" x="7051675" y="1062038"/>
          <p14:tracePt t="105912" x="6983413" y="1062038"/>
          <p14:tracePt t="105921" x="6899275" y="1062038"/>
          <p14:tracePt t="105929" x="6788150" y="1062038"/>
          <p14:tracePt t="105937" x="6584950" y="1062038"/>
          <p14:tracePt t="105945" x="6448425" y="1062038"/>
          <p14:tracePt t="105953" x="6245225" y="1062038"/>
          <p14:tracePt t="105961" x="6075363" y="1062038"/>
          <p14:tracePt t="105969" x="5989638" y="1062038"/>
          <p14:tracePt t="105978" x="5905500" y="1062038"/>
          <p14:tracePt t="105985" x="5888038" y="1062038"/>
          <p14:tracePt t="106090" x="5880100" y="1062038"/>
          <p14:tracePt t="106097" x="5880100" y="1079500"/>
          <p14:tracePt t="106106" x="5880100" y="1104900"/>
          <p14:tracePt t="106114" x="5888038" y="1147763"/>
          <p14:tracePt t="106121" x="5895975" y="1163638"/>
          <p14:tracePt t="106130" x="5913438" y="1206500"/>
          <p14:tracePt t="106138" x="5946775" y="1274763"/>
          <p14:tracePt t="106147" x="5956300" y="1300163"/>
          <p14:tracePt t="106153" x="5972175" y="1325563"/>
          <p14:tracePt t="106161" x="5972175" y="1360488"/>
          <p14:tracePt t="106168" x="5972175" y="1401763"/>
          <p14:tracePt t="106177" x="5972175" y="1427163"/>
          <p14:tracePt t="106185" x="5972175" y="1444625"/>
          <p14:tracePt t="106193" x="5989638" y="1470025"/>
          <p14:tracePt t="106201" x="5989638" y="1495425"/>
          <p14:tracePt t="106241" x="5997575" y="1520825"/>
          <p14:tracePt t="106249" x="6015038" y="1538288"/>
          <p14:tracePt t="106258" x="6024563" y="1538288"/>
          <p14:tracePt t="106265" x="6049963" y="1546225"/>
          <p14:tracePt t="106273" x="6083300" y="1581150"/>
          <p14:tracePt t="106281" x="6126163" y="1597025"/>
          <p14:tracePt t="106289" x="6159500" y="1606550"/>
          <p14:tracePt t="106297" x="6202363" y="1622425"/>
          <p14:tracePt t="106305" x="6253163" y="1622425"/>
          <p14:tracePt t="106313" x="6278563" y="1622425"/>
          <p14:tracePt t="106321" x="6321425" y="1657350"/>
          <p14:tracePt t="106329" x="6372225" y="1657350"/>
          <p14:tracePt t="106337" x="6397625" y="1657350"/>
          <p14:tracePt t="106345" x="6465888" y="1649413"/>
          <p14:tracePt t="106352" x="6473825" y="1639888"/>
          <p14:tracePt t="106361" x="6483350" y="1622425"/>
          <p14:tracePt t="106369" x="6499225" y="1597025"/>
          <p14:tracePt t="106377" x="6508750" y="1589088"/>
          <p14:tracePt t="106384" x="6524625" y="1571625"/>
          <p14:tracePt t="106393" x="6550025" y="1546225"/>
          <p14:tracePt t="106400" x="6567488" y="1520825"/>
          <p14:tracePt t="106409" x="6575425" y="1504950"/>
          <p14:tracePt t="106416" x="6575425" y="1462088"/>
          <p14:tracePt t="106424" x="6626225" y="1419225"/>
          <p14:tracePt t="106432" x="6626225" y="1385888"/>
          <p14:tracePt t="106440" x="6643688" y="1360488"/>
          <p14:tracePt t="106448" x="6653213" y="1333500"/>
          <p14:tracePt t="106458" x="6653213" y="1300163"/>
          <p14:tracePt t="106465" x="6653213" y="1257300"/>
          <p14:tracePt t="106473" x="6653213" y="1231900"/>
          <p14:tracePt t="106481" x="6653213" y="1181100"/>
          <p14:tracePt t="106489" x="6575425" y="1130300"/>
          <p14:tracePt t="106497" x="6483350" y="1096963"/>
          <p14:tracePt t="106505" x="6389688" y="1069975"/>
          <p14:tracePt t="106513" x="6296025" y="1054100"/>
          <p14:tracePt t="106521" x="6202363" y="1036638"/>
          <p14:tracePt t="106529" x="6116638" y="1019175"/>
          <p14:tracePt t="106537" x="6065838" y="1019175"/>
          <p14:tracePt t="106545" x="6024563" y="985838"/>
          <p14:tracePt t="106553" x="6007100" y="985838"/>
          <p14:tracePt t="106585" x="5997575" y="985838"/>
          <p14:tracePt t="106593" x="5981700" y="993775"/>
          <p14:tracePt t="106601" x="5972175" y="993775"/>
          <p14:tracePt t="106609" x="5946775" y="993775"/>
          <p14:tracePt t="106617" x="5921375" y="1003300"/>
          <p14:tracePt t="106625" x="5905500" y="1003300"/>
          <p14:tracePt t="106633" x="5880100" y="1019175"/>
          <p14:tracePt t="106641" x="5837238" y="1036638"/>
          <p14:tracePt t="106649" x="5819775" y="1044575"/>
          <p14:tracePt t="106658" x="5819775" y="1069975"/>
          <p14:tracePt t="106665" x="5794375" y="1104900"/>
          <p14:tracePt t="106673" x="5776913" y="1130300"/>
          <p14:tracePt t="106681" x="5776913" y="1147763"/>
          <p14:tracePt t="106689" x="5776913" y="1181100"/>
          <p14:tracePt t="106697" x="5776913" y="1216025"/>
          <p14:tracePt t="106705" x="5776913" y="1241425"/>
          <p14:tracePt t="106713" x="5776913" y="1266825"/>
          <p14:tracePt t="106721" x="5776913" y="1274763"/>
          <p14:tracePt t="106730" x="5776913" y="1300163"/>
          <p14:tracePt t="106737" x="5776913" y="1317625"/>
          <p14:tracePt t="106753" x="5776913" y="1343025"/>
          <p14:tracePt t="106762" x="5794375" y="1350963"/>
          <p14:tracePt t="106769" x="5802313" y="1368425"/>
          <p14:tracePt t="106777" x="5819775" y="1376363"/>
          <p14:tracePt t="106785" x="5845175" y="1401763"/>
          <p14:tracePt t="106795" x="5853113" y="1419225"/>
          <p14:tracePt t="106801" x="5895975" y="1444625"/>
          <p14:tracePt t="106808" x="5930900" y="1462088"/>
          <p14:tracePt t="106817" x="5938838" y="1462088"/>
          <p14:tracePt t="106825" x="5997575" y="1477963"/>
          <p14:tracePt t="106833" x="6040438" y="1477963"/>
          <p14:tracePt t="106841" x="6083300" y="1477963"/>
          <p14:tracePt t="106849" x="6151563" y="1477963"/>
          <p14:tracePt t="106858" x="6210300" y="1477963"/>
          <p14:tracePt t="106865" x="6245225" y="1477963"/>
          <p14:tracePt t="106875" x="6270625" y="1477963"/>
          <p14:tracePt t="106881" x="6278563" y="1477963"/>
          <p14:tracePt t="106921" x="6296025" y="1477963"/>
          <p14:tracePt t="106929" x="6303963" y="1477963"/>
          <p14:tracePt t="106953" x="6329363" y="1477963"/>
          <p14:tracePt t="106971" x="6338888" y="1477963"/>
          <p14:tracePt t="106977" x="6354763" y="1477963"/>
          <p14:tracePt t="106985" x="6364288" y="1477963"/>
          <p14:tracePt t="106993" x="6405563" y="1477963"/>
          <p14:tracePt t="107001" x="6456363" y="1504950"/>
          <p14:tracePt t="107009" x="6483350" y="1538288"/>
          <p14:tracePt t="107017" x="6499225" y="1606550"/>
          <p14:tracePt t="107025" x="6516688" y="1665288"/>
          <p14:tracePt t="107033" x="6516688" y="1690688"/>
          <p14:tracePt t="107041" x="6534150" y="1758950"/>
          <p14:tracePt t="107049" x="6542088" y="1758950"/>
          <p14:tracePt t="107065" x="6559550" y="1758950"/>
          <p14:tracePt t="107274" x="6550025" y="1835150"/>
          <p14:tracePt t="107290" x="6575425" y="1852613"/>
          <p14:tracePt t="107299" x="6678613" y="1844675"/>
          <p14:tracePt t="107305" x="6694488" y="1827213"/>
          <p14:tracePt t="107312" x="6719888" y="1766888"/>
          <p14:tracePt t="107321" x="6762750" y="1649413"/>
          <p14:tracePt t="107329" x="6831013" y="1631950"/>
          <p14:tracePt t="107337" x="6942138" y="1631950"/>
          <p14:tracePt t="107345" x="7119938" y="1631950"/>
          <p14:tracePt t="107353" x="7297738" y="1690688"/>
          <p14:tracePt t="107361" x="7518400" y="1708150"/>
          <p14:tracePt t="107369" x="7807325" y="1733550"/>
          <p14:tracePt t="107377" x="8113713" y="1733550"/>
          <p14:tracePt t="107385" x="8435975" y="1784350"/>
          <p14:tracePt t="107393" x="8683625" y="1784350"/>
          <p14:tracePt t="107401" x="8963025" y="1784350"/>
          <p14:tracePt t="107408" x="9218613" y="1784350"/>
          <p14:tracePt t="107417" x="9447213" y="1784350"/>
          <p14:tracePt t="107424" x="9642475" y="1784350"/>
          <p14:tracePt t="107433" x="9786938" y="1784350"/>
          <p14:tracePt t="107441" x="9983788" y="1784350"/>
          <p14:tracePt t="107449" x="10101263" y="1776413"/>
          <p14:tracePt t="107457" x="10245725" y="1751013"/>
          <p14:tracePt t="107465" x="10339388" y="1733550"/>
          <p14:tracePt t="107474" x="10407650" y="1733550"/>
          <p14:tracePt t="107481" x="10450513" y="1700213"/>
          <p14:tracePt t="107674" x="10483850" y="1725613"/>
          <p14:tracePt t="107681" x="10483850" y="1809750"/>
          <p14:tracePt t="107689" x="10483850" y="1954213"/>
          <p14:tracePt t="107696" x="10483850" y="2065338"/>
          <p14:tracePt t="107704" x="10483850" y="2184400"/>
          <p14:tracePt t="107712" x="10483850" y="2293938"/>
          <p14:tracePt t="107720" x="10483850" y="2438400"/>
          <p14:tracePt t="107728" x="10483850" y="2481263"/>
          <p14:tracePt t="107737" x="10433050" y="2600325"/>
          <p14:tracePt t="107744" x="10433050" y="2643188"/>
          <p14:tracePt t="107753" x="10425113" y="2660650"/>
          <p14:tracePt t="107761" x="10407650" y="2686050"/>
          <p14:tracePt t="107768" x="10382250" y="2711450"/>
          <p14:tracePt t="109817" x="10364788" y="2711450"/>
          <p14:tracePt t="109881" x="10356850" y="2693988"/>
          <p14:tracePt t="109897" x="10339388" y="2668588"/>
          <p14:tracePt t="109905" x="10339388" y="2660650"/>
          <p14:tracePt t="109921" x="10331450" y="2633663"/>
          <p14:tracePt t="109928" x="10280650" y="2600325"/>
          <p14:tracePt t="109936" x="10263188" y="2574925"/>
          <p14:tracePt t="109944" x="10237788" y="2541588"/>
          <p14:tracePt t="109953" x="10204450" y="2489200"/>
          <p14:tracePt t="109961" x="10194925" y="2481263"/>
          <p14:tracePt t="109974" x="10144125" y="2422525"/>
          <p14:tracePt t="109977" x="10136188" y="2405063"/>
          <p14:tracePt t="109984" x="10118725" y="2371725"/>
          <p14:tracePt t="109993" x="10067925" y="2319338"/>
          <p14:tracePt t="110000" x="10042525" y="2268538"/>
          <p14:tracePt t="110009" x="10009188" y="2243138"/>
          <p14:tracePt t="110017" x="9940925" y="2166938"/>
          <p14:tracePt t="110025" x="9923463" y="2159000"/>
          <p14:tracePt t="110033" x="9880600" y="2116138"/>
          <p14:tracePt t="110040" x="9872663" y="2098675"/>
          <p14:tracePt t="110049" x="9847263" y="2073275"/>
          <p14:tracePt t="110057" x="9812338" y="2047875"/>
          <p14:tracePt t="110065" x="9761538" y="1997075"/>
          <p14:tracePt t="110074" x="9694863" y="1938338"/>
          <p14:tracePt t="110080" x="9677400" y="1928813"/>
          <p14:tracePt t="110088" x="9617075" y="1878013"/>
          <p14:tracePt t="110096" x="9575800" y="1870075"/>
          <p14:tracePt t="110104" x="9540875" y="1852613"/>
          <p14:tracePt t="110112" x="9515475" y="1835150"/>
          <p14:tracePt t="110120" x="9447213" y="1835150"/>
          <p14:tracePt t="110128" x="9380538" y="1784350"/>
          <p14:tracePt t="110136" x="9294813" y="1784350"/>
          <p14:tracePt t="110144" x="9175750" y="1766888"/>
          <p14:tracePt t="110152" x="8997950" y="1700213"/>
          <p14:tracePt t="110160" x="8828088" y="1700213"/>
          <p14:tracePt t="110169" x="8623300" y="1657350"/>
          <p14:tracePt t="110177" x="8420100" y="1657350"/>
          <p14:tracePt t="110184" x="8199438" y="1657350"/>
          <p14:tracePt t="110193" x="7994650" y="1631950"/>
          <p14:tracePt t="110200" x="7773988" y="1631950"/>
          <p14:tracePt t="110209" x="7570788" y="1631950"/>
          <p14:tracePt t="110216" x="7400925" y="1631950"/>
          <p14:tracePt t="110224" x="7229475" y="1589088"/>
          <p14:tracePt t="110232" x="7085013" y="1589088"/>
          <p14:tracePt t="110240" x="6967538" y="1589088"/>
          <p14:tracePt t="110249" x="6797675" y="1589088"/>
          <p14:tracePt t="110256" x="6653213" y="1589088"/>
          <p14:tracePt t="110264" x="6567488" y="1589088"/>
          <p14:tracePt t="110273" x="6508750" y="1589088"/>
          <p14:tracePt t="110280" x="6456363" y="1589088"/>
          <p14:tracePt t="110289" x="6430963" y="1571625"/>
          <p14:tracePt t="110296" x="6415088" y="1571625"/>
          <p14:tracePt t="110304" x="6380163" y="1571625"/>
          <p14:tracePt t="110312" x="6346825" y="1555750"/>
          <p14:tracePt t="110321" x="6278563" y="1538288"/>
          <p14:tracePt t="110329" x="6219825" y="1538288"/>
          <p14:tracePt t="110336" x="6184900" y="1512888"/>
          <p14:tracePt t="110344" x="6100763" y="1477963"/>
          <p14:tracePt t="110352" x="6057900" y="1477963"/>
          <p14:tracePt t="110360" x="6007100" y="1462088"/>
          <p14:tracePt t="110369" x="5981700" y="1462088"/>
          <p14:tracePt t="110377" x="5930900" y="1427163"/>
          <p14:tracePt t="110384" x="5905500" y="1411288"/>
          <p14:tracePt t="110393" x="5870575" y="1401763"/>
          <p14:tracePt t="110400" x="5827713" y="1385888"/>
          <p14:tracePt t="110409" x="5802313" y="1385888"/>
          <p14:tracePt t="110416" x="5776913" y="1385888"/>
          <p14:tracePt t="110424" x="5761038" y="1385888"/>
          <p14:tracePt t="110440" x="5735638" y="1368425"/>
          <p14:tracePt t="110457" x="5708650" y="1360488"/>
          <p14:tracePt t="110464" x="5675313" y="1360488"/>
          <p14:tracePt t="110473" x="5616575" y="1343025"/>
          <p14:tracePt t="110480" x="5497513" y="1343025"/>
          <p14:tracePt t="110488" x="5437188" y="1343025"/>
          <p14:tracePt t="110497" x="5353050" y="1343025"/>
          <p14:tracePt t="110505" x="5259388" y="1343025"/>
          <p14:tracePt t="110512" x="5199063" y="1343025"/>
          <p14:tracePt t="110520" x="5157788" y="1343025"/>
          <p14:tracePt t="110528" x="5089525" y="1343025"/>
          <p14:tracePt t="110537" x="5029200" y="1343025"/>
          <p14:tracePt t="110544" x="4962525" y="1325563"/>
          <p14:tracePt t="110552" x="4935538" y="1325563"/>
          <p14:tracePt t="110560" x="4884738" y="1308100"/>
          <p14:tracePt t="110577" x="4876800" y="1308100"/>
          <p14:tracePt t="110641" x="4859338" y="1308100"/>
          <p14:tracePt t="110770" x="4868863" y="1308100"/>
          <p14:tracePt t="110777" x="4894263" y="1333500"/>
          <p14:tracePt t="110785" x="4910138" y="1385888"/>
          <p14:tracePt t="110792" x="4962525" y="1436688"/>
          <p14:tracePt t="110801" x="4970463" y="1444625"/>
          <p14:tracePt t="110809" x="4987925" y="1487488"/>
          <p14:tracePt t="110817" x="5013325" y="1520825"/>
          <p14:tracePt t="110825" x="5046663" y="1563688"/>
          <p14:tracePt t="110833" x="5054600" y="1581150"/>
          <p14:tracePt t="110841" x="5089525" y="1589088"/>
          <p14:tracePt t="110849" x="5097463" y="1606550"/>
          <p14:tracePt t="110858" x="5140325" y="1631950"/>
          <p14:tracePt t="110865" x="5165725" y="1649413"/>
          <p14:tracePt t="110874" x="5233988" y="1665288"/>
          <p14:tracePt t="110881" x="5241925" y="1665288"/>
          <p14:tracePt t="110889" x="5284788" y="1665288"/>
          <p14:tracePt t="110905" x="5302250" y="1665288"/>
          <p14:tracePt t="110921" x="5310188" y="1665288"/>
          <p14:tracePt t="110929" x="5318125" y="1665288"/>
          <p14:tracePt t="110937" x="5360988" y="1665288"/>
          <p14:tracePt t="110945" x="5429250" y="1665288"/>
          <p14:tracePt t="110953" x="5472113" y="1665288"/>
          <p14:tracePt t="110962" x="5538788" y="1665288"/>
          <p14:tracePt t="110969" x="5599113" y="1665288"/>
          <p14:tracePt t="110978" x="5649913" y="1657350"/>
          <p14:tracePt t="110985" x="5708650" y="1622425"/>
          <p14:tracePt t="110993" x="5776913" y="1622425"/>
          <p14:tracePt t="111000" x="5862638" y="1622425"/>
          <p14:tracePt t="111009" x="5921375" y="1622425"/>
          <p14:tracePt t="111016" x="5989638" y="1606550"/>
          <p14:tracePt t="111024" x="6032500" y="1606550"/>
          <p14:tracePt t="111032" x="6083300" y="1606550"/>
          <p14:tracePt t="111040" x="6108700" y="1589088"/>
          <p14:tracePt t="111048" x="6176963" y="1555750"/>
          <p14:tracePt t="111064" x="6194425" y="1555750"/>
          <p14:tracePt t="111073" x="6219825" y="1546225"/>
          <p14:tracePt t="111080" x="6245225" y="1546225"/>
          <p14:tracePt t="111089" x="6253163" y="1530350"/>
          <p14:tracePt t="111096" x="6296025" y="1530350"/>
          <p14:tracePt t="111105" x="6321425" y="1530350"/>
          <p14:tracePt t="111112" x="6405563" y="1530350"/>
          <p14:tracePt t="111121" x="6499225" y="1530350"/>
          <p14:tracePt t="111129" x="6584950" y="1530350"/>
          <p14:tracePt t="111137" x="6678613" y="1512888"/>
          <p14:tracePt t="111145" x="6770688" y="1470025"/>
          <p14:tracePt t="111153" x="6823075" y="1462088"/>
          <p14:tracePt t="111161" x="6864350" y="1444625"/>
          <p14:tracePt t="111169" x="6873875" y="1444625"/>
          <p14:tracePt t="111177" x="6907213" y="1427163"/>
          <p14:tracePt t="111185" x="6932613" y="1401763"/>
          <p14:tracePt t="111193" x="6967538" y="1385888"/>
          <p14:tracePt t="111201" x="6975475" y="1385888"/>
          <p14:tracePt t="111208" x="6983413" y="1368425"/>
          <p14:tracePt t="111217" x="7008813" y="1368425"/>
          <p14:tracePt t="111233" x="7043738" y="1360488"/>
          <p14:tracePt t="111265" x="7085013" y="1360488"/>
          <p14:tracePt t="111274" x="7137400" y="1325563"/>
          <p14:tracePt t="111281" x="7162800" y="1325563"/>
          <p14:tracePt t="111289" x="7170738" y="1317625"/>
          <p14:tracePt t="111297" x="7213600" y="1300163"/>
          <p14:tracePt t="111305" x="7264400" y="1282700"/>
          <p14:tracePt t="111329" x="7289800" y="1266825"/>
          <p14:tracePt t="111369" x="7307263" y="1257300"/>
          <p14:tracePt t="111377" x="7315200" y="1257300"/>
          <p14:tracePt t="111385" x="7323138" y="1257300"/>
          <p14:tracePt t="111393" x="7340600" y="1257300"/>
          <p14:tracePt t="111409" x="7383463" y="1266825"/>
          <p14:tracePt t="111424" x="7408863" y="1274763"/>
          <p14:tracePt t="111441" x="7434263" y="1274763"/>
          <p14:tracePt t="111554" x="7451725" y="1274763"/>
          <p14:tracePt t="111561" x="7459663" y="1274763"/>
          <p14:tracePt t="111570" x="7477125" y="1274763"/>
          <p14:tracePt t="111578" x="7502525" y="1274763"/>
          <p14:tracePt t="111585" x="7510463" y="1274763"/>
          <p14:tracePt t="111593" x="7527925" y="1274763"/>
          <p14:tracePt t="111601" x="7561263" y="1257300"/>
          <p14:tracePt t="111617" x="7596188" y="1241425"/>
          <p14:tracePt t="111625" x="7604125" y="1231900"/>
          <p14:tracePt t="111633" x="7646988" y="1231900"/>
          <p14:tracePt t="111640" x="7680325" y="1198563"/>
          <p14:tracePt t="111649" x="7688263" y="1189038"/>
          <p14:tracePt t="111657" x="7715250" y="1163638"/>
          <p14:tracePt t="111664" x="7731125" y="1147763"/>
          <p14:tracePt t="111681" x="7740650" y="1138238"/>
          <p14:tracePt t="111689" x="7740650" y="1122363"/>
          <p14:tracePt t="111697" x="7740650" y="1112838"/>
          <p14:tracePt t="111705" x="7740650" y="1104900"/>
          <p14:tracePt t="111721" x="7740650" y="1079500"/>
          <p14:tracePt t="111729" x="7740650" y="1062038"/>
          <p14:tracePt t="111737" x="7740650" y="1054100"/>
          <p14:tracePt t="111769" x="7740650" y="1036638"/>
          <p14:tracePt t="111794" x="7740650" y="1011238"/>
          <p14:tracePt t="111801" x="7740650" y="1003300"/>
          <p14:tracePt t="111809" x="7740650" y="985838"/>
          <p14:tracePt t="111817" x="7740650" y="977900"/>
          <p14:tracePt t="111824" x="7688263" y="952500"/>
          <p14:tracePt t="111833" x="7646988" y="917575"/>
          <p14:tracePt t="111841" x="7578725" y="900113"/>
          <p14:tracePt t="111849" x="7510463" y="884238"/>
          <p14:tracePt t="111858" x="7467600" y="884238"/>
          <p14:tracePt t="111865" x="7358063" y="849313"/>
          <p14:tracePt t="111874" x="7323138" y="849313"/>
          <p14:tracePt t="111881" x="7297738" y="849313"/>
          <p14:tracePt t="111889" x="7289800" y="849313"/>
          <p14:tracePt t="111897" x="7264400" y="849313"/>
          <p14:tracePt t="111913" x="7239000" y="849313"/>
          <p14:tracePt t="111921" x="7188200" y="849313"/>
          <p14:tracePt t="111929" x="7162800" y="849313"/>
          <p14:tracePt t="111937" x="7102475" y="849313"/>
          <p14:tracePt t="111945" x="7069138" y="849313"/>
          <p14:tracePt t="111953" x="7008813" y="849313"/>
          <p14:tracePt t="111962" x="6924675" y="849313"/>
          <p14:tracePt t="111969" x="6838950" y="849313"/>
          <p14:tracePt t="111978" x="6770688" y="849313"/>
          <p14:tracePt t="111985" x="6686550" y="849313"/>
          <p14:tracePt t="111993" x="6661150" y="849313"/>
          <p14:tracePt t="112001" x="6618288" y="849313"/>
          <p14:tracePt t="112106" x="6600825" y="849313"/>
          <p14:tracePt t="112131" x="6592888" y="858838"/>
          <p14:tracePt t="112147" x="6575425" y="900113"/>
          <p14:tracePt t="112153" x="6575425" y="917575"/>
          <p14:tracePt t="112176" x="6575425" y="925513"/>
          <p14:tracePt t="112185" x="6584950" y="952500"/>
          <p14:tracePt t="112194" x="6592888" y="968375"/>
          <p14:tracePt t="112201" x="6618288" y="977900"/>
          <p14:tracePt t="112217" x="6653213" y="993775"/>
          <p14:tracePt t="112225" x="6678613" y="993775"/>
          <p14:tracePt t="112233" x="6686550" y="993775"/>
          <p14:tracePt t="112241" x="6704013" y="1003300"/>
          <p14:tracePt t="112257" x="6729413" y="1003300"/>
          <p14:tracePt t="112265" x="6754813" y="1003300"/>
          <p14:tracePt t="112274" x="6805613" y="1036638"/>
          <p14:tracePt t="112281" x="6848475" y="1054100"/>
          <p14:tracePt t="112289" x="6873875" y="1054100"/>
          <p14:tracePt t="112297" x="6924675" y="1054100"/>
          <p14:tracePt t="112305" x="6967538" y="1054100"/>
          <p14:tracePt t="112313" x="7008813" y="1054100"/>
          <p14:tracePt t="112321" x="7059613" y="1054100"/>
          <p14:tracePt t="112329" x="7069138" y="1054100"/>
          <p14:tracePt t="112337" x="7127875" y="1069975"/>
          <p14:tracePt t="112360" x="7137400" y="1069975"/>
          <p14:tracePt t="112369" x="7162800" y="1069975"/>
          <p14:tracePt t="112377" x="7188200" y="1069975"/>
          <p14:tracePt t="112385" x="7204075" y="1069975"/>
          <p14:tracePt t="112394" x="7229475" y="1069975"/>
          <p14:tracePt t="112400" x="7256463" y="1069975"/>
          <p14:tracePt t="112409" x="7272338" y="1069975"/>
          <p14:tracePt t="112417" x="7307263" y="1069975"/>
          <p14:tracePt t="112424" x="7323138" y="1069975"/>
          <p14:tracePt t="112433" x="7332663" y="1069975"/>
          <p14:tracePt t="112440" x="7358063" y="1069975"/>
          <p14:tracePt t="112449" x="7373938" y="1069975"/>
          <p14:tracePt t="112473" x="7400925" y="1069975"/>
          <p14:tracePt t="112489" x="7442200" y="1069975"/>
          <p14:tracePt t="112497" x="7467600" y="1062038"/>
          <p14:tracePt t="112505" x="7485063" y="1054100"/>
          <p14:tracePt t="112513" x="7493000" y="1054100"/>
          <p14:tracePt t="112521" x="7518400" y="1036638"/>
          <p14:tracePt t="112530" x="7535863" y="1036638"/>
          <p14:tracePt t="112537" x="7578725" y="1036638"/>
          <p14:tracePt t="112545" x="7586663" y="1028700"/>
          <p14:tracePt t="112553" x="7629525" y="1011238"/>
          <p14:tracePt t="112561" x="7637463" y="1011238"/>
          <p14:tracePt t="112569" x="7672388" y="985838"/>
          <p14:tracePt t="112578" x="7697788" y="985838"/>
          <p14:tracePt t="112585" x="7723188" y="985838"/>
          <p14:tracePt t="112593" x="7731125" y="968375"/>
          <p14:tracePt t="112601" x="7756525" y="968375"/>
          <p14:tracePt t="112609" x="7791450" y="960438"/>
          <p14:tracePt t="112617" x="7816850" y="942975"/>
          <p14:tracePt t="112625" x="7832725" y="942975"/>
          <p14:tracePt t="112641" x="7842250" y="925513"/>
          <p14:tracePt t="112665" x="7850188" y="917575"/>
          <p14:tracePt t="112681" x="7867650" y="917575"/>
          <p14:tracePt t="112689" x="7893050" y="900113"/>
          <p14:tracePt t="112834" x="7900988" y="892175"/>
          <p14:tracePt t="112866" x="7900988" y="849313"/>
          <p14:tracePt t="112875" x="7850188" y="849313"/>
          <p14:tracePt t="112882" x="7824788" y="849313"/>
          <p14:tracePt t="112890" x="7766050" y="849313"/>
          <p14:tracePt t="112898" x="7740650" y="849313"/>
          <p14:tracePt t="112905" x="7672388" y="849313"/>
          <p14:tracePt t="112913" x="7612063" y="849313"/>
          <p14:tracePt t="112921" x="7502525" y="849313"/>
          <p14:tracePt t="112929" x="7434263" y="849313"/>
          <p14:tracePt t="112936" x="7358063" y="849313"/>
          <p14:tracePt t="112945" x="7264400" y="849313"/>
          <p14:tracePt t="112953" x="7178675" y="849313"/>
          <p14:tracePt t="112961" x="7112000" y="849313"/>
          <p14:tracePt t="112969" x="7026275" y="849313"/>
          <p14:tracePt t="112990" x="6856413" y="849313"/>
          <p14:tracePt t="112994" x="6813550" y="849313"/>
          <p14:tracePt t="113001" x="6729413" y="849313"/>
          <p14:tracePt t="113009" x="6686550" y="849313"/>
          <p14:tracePt t="113017" x="6618288" y="849313"/>
          <p14:tracePt t="113025" x="6592888" y="849313"/>
          <p14:tracePt t="113090" x="6584950" y="849313"/>
          <p14:tracePt t="113113" x="6559550" y="849313"/>
          <p14:tracePt t="113128" x="6524625" y="858838"/>
          <p14:tracePt t="113144" x="6499225" y="884238"/>
          <p14:tracePt t="113160" x="6499225" y="900113"/>
          <p14:tracePt t="113168" x="6465888" y="925513"/>
          <p14:tracePt t="113192" x="6465888" y="935038"/>
          <p14:tracePt t="113233" x="6465888" y="968375"/>
          <p14:tracePt t="113274" x="6491288" y="993775"/>
          <p14:tracePt t="113282" x="6499225" y="1011238"/>
          <p14:tracePt t="113293" x="6524625" y="1019175"/>
          <p14:tracePt t="113299" x="6542088" y="1019175"/>
          <p14:tracePt t="113305" x="6600825" y="1036638"/>
          <p14:tracePt t="113313" x="6610350" y="1044575"/>
          <p14:tracePt t="113321" x="6669088" y="1062038"/>
          <p14:tracePt t="113329" x="6754813" y="1062038"/>
          <p14:tracePt t="113336" x="6848475" y="1079500"/>
          <p14:tracePt t="113344" x="6932613" y="1079500"/>
          <p14:tracePt t="113353" x="7000875" y="1079500"/>
          <p14:tracePt t="113361" x="7043738" y="1079500"/>
          <p14:tracePt t="113369" x="7112000" y="1079500"/>
          <p14:tracePt t="113377" x="7153275" y="1079500"/>
          <p14:tracePt t="113385" x="7178675" y="1079500"/>
          <p14:tracePt t="113393" x="7204075" y="1079500"/>
          <p14:tracePt t="113401" x="7256463" y="1079500"/>
          <p14:tracePt t="113409" x="7297738" y="1054100"/>
          <p14:tracePt t="113417" x="7348538" y="1054100"/>
          <p14:tracePt t="113424" x="7416800" y="1019175"/>
          <p14:tracePt t="113433" x="7459663" y="1019175"/>
          <p14:tracePt t="113440" x="7467600" y="1011238"/>
          <p14:tracePt t="113449" x="7553325" y="960438"/>
          <p14:tracePt t="113457" x="7561263" y="960438"/>
          <p14:tracePt t="113465" x="7586663" y="960438"/>
          <p14:tracePt t="113473" x="7629525" y="960438"/>
          <p14:tracePt t="113481" x="7646988" y="952500"/>
          <p14:tracePt t="113490" x="7672388" y="952500"/>
          <p14:tracePt t="113497" x="7680325" y="952500"/>
          <p14:tracePt t="113505" x="7697788" y="952500"/>
          <p14:tracePt t="113513" x="7740650" y="935038"/>
          <p14:tracePt t="113521" x="7748588" y="925513"/>
          <p14:tracePt t="113529" x="7756525" y="909638"/>
          <p14:tracePt t="113537" x="7773988" y="909638"/>
          <p14:tracePt t="113544" x="7799388" y="909638"/>
          <p14:tracePt t="113553" x="7807325" y="909638"/>
          <p14:tracePt t="113561" x="7824788" y="900113"/>
          <p14:tracePt t="113569" x="7832725" y="900113"/>
          <p14:tracePt t="113577" x="7859713" y="900113"/>
          <p14:tracePt t="113682" x="7875588" y="900113"/>
          <p14:tracePt t="113692" x="7885113" y="900113"/>
          <p14:tracePt t="113699" x="7893050" y="900113"/>
          <p14:tracePt t="113705" x="7918450" y="900113"/>
          <p14:tracePt t="113713" x="7935913" y="900113"/>
          <p14:tracePt t="113785" x="7943850" y="900113"/>
          <p14:tracePt t="113913" x="7961313" y="900113"/>
          <p14:tracePt t="113921" x="7986713" y="900113"/>
          <p14:tracePt t="113937" x="8012113" y="900113"/>
          <p14:tracePt t="113945" x="8054975" y="900113"/>
          <p14:tracePt t="113953" x="8070850" y="900113"/>
          <p14:tracePt t="113963" x="8080375" y="900113"/>
          <p14:tracePt t="114001" x="8096250" y="917575"/>
          <p14:tracePt t="114009" x="8096250" y="925513"/>
          <p14:tracePt t="114017" x="8096250" y="968375"/>
          <p14:tracePt t="114025" x="8096250" y="1028700"/>
          <p14:tracePt t="114033" x="8113713" y="1122363"/>
          <p14:tracePt t="114040" x="8113713" y="1206500"/>
          <p14:tracePt t="114049" x="8121650" y="1257300"/>
          <p14:tracePt t="114057" x="8156575" y="1300163"/>
          <p14:tracePt t="114065" x="8156575" y="1317625"/>
          <p14:tracePt t="114073" x="8199438" y="1325563"/>
          <p14:tracePt t="114081" x="8215313" y="1325563"/>
          <p14:tracePt t="114314" x="8215313" y="1343025"/>
          <p14:tracePt t="114322" x="8266113" y="1333500"/>
          <p14:tracePt t="114330" x="8318500" y="1282700"/>
          <p14:tracePt t="114337" x="8334375" y="1241425"/>
          <p14:tracePt t="114344" x="8369300" y="1147763"/>
          <p14:tracePt t="114353" x="8402638" y="1122363"/>
          <p14:tracePt t="114360" x="8428038" y="1122363"/>
          <p14:tracePt t="114368" x="8453438" y="1122363"/>
          <p14:tracePt t="114377" x="8470900" y="1122363"/>
          <p14:tracePt t="114384" x="8496300" y="1138238"/>
          <p14:tracePt t="114400" x="8504238" y="1138238"/>
          <p14:tracePt t="114416" x="8521700" y="1130300"/>
          <p14:tracePt t="114472" x="8529638" y="1122363"/>
          <p14:tracePt t="114505" x="8555038" y="1122363"/>
          <p14:tracePt t="114521" x="8564563" y="1122363"/>
          <p14:tracePt t="114577" x="8580438" y="1122363"/>
          <p14:tracePt t="114593" x="8623300" y="1122363"/>
          <p14:tracePt t="114609" x="8632825" y="1122363"/>
          <p14:tracePt t="114617" x="8658225" y="1104900"/>
          <p14:tracePt t="114633" x="8683625" y="1104900"/>
          <p14:tracePt t="118129" x="8699500" y="1096963"/>
          <p14:tracePt t="119370" x="8691563" y="1096963"/>
          <p14:tracePt t="119377" x="8666163" y="1079500"/>
          <p14:tracePt t="119385" x="8623300" y="1069975"/>
          <p14:tracePt t="119393" x="8555038" y="1069975"/>
          <p14:tracePt t="119401" x="8513763" y="1054100"/>
          <p14:tracePt t="119409" x="8488363" y="1054100"/>
          <p14:tracePt t="119417" x="8394700" y="1036638"/>
          <p14:tracePt t="119425" x="8369300" y="1036638"/>
          <p14:tracePt t="119433" x="8308975" y="1019175"/>
          <p14:tracePt t="119440" x="8258175" y="985838"/>
          <p14:tracePt t="119448" x="8189913" y="968375"/>
          <p14:tracePt t="119456" x="8070850" y="952500"/>
          <p14:tracePt t="119464" x="7961313" y="952500"/>
          <p14:tracePt t="119473" x="7842250" y="925513"/>
          <p14:tracePt t="119480" x="7662863" y="884238"/>
          <p14:tracePt t="119489" x="7493000" y="884238"/>
          <p14:tracePt t="119497" x="7264400" y="884238"/>
          <p14:tracePt t="119505" x="7043738" y="884238"/>
          <p14:tracePt t="119513" x="6873875" y="884238"/>
          <p14:tracePt t="119520" x="6729413" y="884238"/>
          <p14:tracePt t="119529" x="6559550" y="884238"/>
          <p14:tracePt t="119537" x="6491288" y="884238"/>
          <p14:tracePt t="119544" x="6448425" y="884238"/>
          <p14:tracePt t="119552" x="6423025" y="884238"/>
          <p14:tracePt t="119560" x="6405563" y="884238"/>
          <p14:tracePt t="119568" x="6397625" y="884238"/>
          <p14:tracePt t="119577" x="6389688" y="884238"/>
          <p14:tracePt t="119585" x="6346825" y="884238"/>
          <p14:tracePt t="119593" x="6321425" y="884238"/>
          <p14:tracePt t="119601" x="6253163" y="866775"/>
          <p14:tracePt t="119609" x="6184900" y="866775"/>
          <p14:tracePt t="119617" x="6100763" y="849313"/>
          <p14:tracePt t="119625" x="6040438" y="849313"/>
          <p14:tracePt t="119633" x="5946775" y="833438"/>
          <p14:tracePt t="119641" x="5905500" y="808038"/>
          <p14:tracePt t="119649" x="5837238" y="790575"/>
          <p14:tracePt t="119656" x="5768975" y="773113"/>
          <p14:tracePt t="119665" x="5743575" y="755650"/>
          <p14:tracePt t="119673" x="5700713" y="755650"/>
          <p14:tracePt t="119680" x="5649913" y="722313"/>
          <p14:tracePt t="119689" x="5624513" y="714375"/>
          <p14:tracePt t="119745" x="5591175" y="714375"/>
          <p14:tracePt t="119753" x="5565775" y="714375"/>
          <p14:tracePt t="119760" x="5538788" y="714375"/>
          <p14:tracePt t="119769" x="5530850" y="714375"/>
          <p14:tracePt t="119777" x="5497513" y="696913"/>
          <p14:tracePt t="119785" x="5487988" y="696913"/>
          <p14:tracePt t="119794" x="5480050" y="696913"/>
          <p14:tracePt t="119801" x="5437188" y="696913"/>
          <p14:tracePt t="119810" x="5421313" y="696913"/>
          <p14:tracePt t="119817" x="5378450" y="679450"/>
          <p14:tracePt t="119825" x="5335588" y="679450"/>
          <p14:tracePt t="119833" x="5292725" y="679450"/>
          <p14:tracePt t="119841" x="5267325" y="679450"/>
          <p14:tracePt t="119849" x="5249863" y="679450"/>
          <p14:tracePt t="119857" x="5224463" y="679450"/>
          <p14:tracePt t="119865" x="5199063" y="679450"/>
          <p14:tracePt t="119873" x="5157788" y="679450"/>
          <p14:tracePt t="119881" x="5106988" y="679450"/>
          <p14:tracePt t="119890" x="5046663" y="688975"/>
          <p14:tracePt t="119897" x="4919663" y="755650"/>
          <p14:tracePt t="119906" x="4826000" y="773113"/>
          <p14:tracePt t="119913" x="4732338" y="790575"/>
          <p14:tracePt t="119921" x="4579938" y="858838"/>
          <p14:tracePt t="119928" x="4519613" y="874713"/>
          <p14:tracePt t="119937" x="4468813" y="884238"/>
          <p14:tracePt t="119945" x="4460875" y="884238"/>
          <p14:tracePt t="119952" x="4425950" y="917575"/>
          <p14:tracePt t="119972" x="4418013" y="925513"/>
          <p14:tracePt t="120041" x="4418013" y="935038"/>
          <p14:tracePt t="120049" x="4418013" y="977900"/>
          <p14:tracePt t="120057" x="4418013" y="1003300"/>
          <p14:tracePt t="120065" x="4418013" y="1036638"/>
          <p14:tracePt t="120075" x="4443413" y="1062038"/>
          <p14:tracePt t="120081" x="4468813" y="1096963"/>
          <p14:tracePt t="120091" x="4519613" y="1138238"/>
          <p14:tracePt t="120097" x="4587875" y="1155700"/>
          <p14:tracePt t="120107" x="4630738" y="1173163"/>
          <p14:tracePt t="120114" x="4673600" y="1173163"/>
          <p14:tracePt t="120121" x="4765675" y="1206500"/>
          <p14:tracePt t="120130" x="4851400" y="1206500"/>
          <p14:tracePt t="120137" x="4919663" y="1223963"/>
          <p14:tracePt t="120145" x="5003800" y="1223963"/>
          <p14:tracePt t="120153" x="5072063" y="1241425"/>
          <p14:tracePt t="120161" x="5157788" y="1241425"/>
          <p14:tracePt t="120169" x="5224463" y="1241425"/>
          <p14:tracePt t="120177" x="5310188" y="1241425"/>
          <p14:tracePt t="120185" x="5394325" y="1241425"/>
          <p14:tracePt t="120193" x="5462588" y="1241425"/>
          <p14:tracePt t="120201" x="5522913" y="1241425"/>
          <p14:tracePt t="120209" x="5607050" y="1241425"/>
          <p14:tracePt t="120217" x="5692775" y="1241425"/>
          <p14:tracePt t="120225" x="5761038" y="1241425"/>
          <p14:tracePt t="120233" x="5845175" y="1241425"/>
          <p14:tracePt t="120240" x="5913438" y="1231900"/>
          <p14:tracePt t="120248" x="5921375" y="1223963"/>
          <p14:tracePt t="120256" x="5964238" y="1206500"/>
          <p14:tracePt t="120265" x="5972175" y="1206500"/>
          <p14:tracePt t="120273" x="5997575" y="1198563"/>
          <p14:tracePt t="120290" x="6032500" y="1198563"/>
          <p14:tracePt t="120297" x="6040438" y="1198563"/>
          <p14:tracePt t="120305" x="6049963" y="1181100"/>
          <p14:tracePt t="120313" x="6065838" y="1181100"/>
          <p14:tracePt t="120321" x="6091238" y="1155700"/>
          <p14:tracePt t="120329" x="6100763" y="1155700"/>
          <p14:tracePt t="120336" x="6116638" y="1147763"/>
          <p14:tracePt t="120344" x="6126163" y="1147763"/>
          <p14:tracePt t="120353" x="6151563" y="1130300"/>
          <p14:tracePt t="120360" x="6167438" y="1104900"/>
          <p14:tracePt t="120369" x="6167438" y="1087438"/>
          <p14:tracePt t="120377" x="6184900" y="1079500"/>
          <p14:tracePt t="120401" x="6184900" y="1062038"/>
          <p14:tracePt t="120409" x="6184900" y="1036638"/>
          <p14:tracePt t="120417" x="6184900" y="1028700"/>
          <p14:tracePt t="120433" x="6184900" y="1003300"/>
          <p14:tracePt t="120440" x="6176963" y="993775"/>
          <p14:tracePt t="120449" x="6116638" y="942975"/>
          <p14:tracePt t="120456" x="6091238" y="935038"/>
          <p14:tracePt t="120465" x="6040438" y="917575"/>
          <p14:tracePt t="120473" x="6015038" y="900113"/>
          <p14:tracePt t="120481" x="5981700" y="866775"/>
          <p14:tracePt t="120490" x="5972175" y="866775"/>
          <p14:tracePt t="120497" x="5956300" y="858838"/>
          <p14:tracePt t="120506" x="5946775" y="858838"/>
          <p14:tracePt t="120513" x="5921375" y="841375"/>
          <p14:tracePt t="120521" x="5888038" y="815975"/>
          <p14:tracePt t="120529" x="5862638" y="798513"/>
          <p14:tracePt t="120537" x="5811838" y="798513"/>
          <p14:tracePt t="120544" x="5751513" y="781050"/>
          <p14:tracePt t="120553" x="5657850" y="765175"/>
          <p14:tracePt t="120561" x="5565775" y="730250"/>
          <p14:tracePt t="120569" x="5472113" y="730250"/>
          <p14:tracePt t="120577" x="5378450" y="704850"/>
          <p14:tracePt t="120585" x="5292725" y="704850"/>
          <p14:tracePt t="120593" x="5267325" y="696913"/>
          <p14:tracePt t="120601" x="5199063" y="696913"/>
          <p14:tracePt t="120609" x="5191125" y="696913"/>
          <p14:tracePt t="120617" x="5173663" y="696913"/>
          <p14:tracePt t="120625" x="5148263" y="696913"/>
          <p14:tracePt t="120641" x="5140325" y="696913"/>
          <p14:tracePt t="120657" x="5114925" y="696913"/>
          <p14:tracePt t="120665" x="5072063" y="696913"/>
          <p14:tracePt t="120673" x="5038725" y="696913"/>
          <p14:tracePt t="120681" x="4978400" y="696913"/>
          <p14:tracePt t="120690" x="4935538" y="696913"/>
          <p14:tracePt t="120697" x="4902200" y="696913"/>
          <p14:tracePt t="120706" x="4859338" y="696913"/>
          <p14:tracePt t="120713" x="4851400" y="696913"/>
          <p14:tracePt t="120721" x="4833938" y="696913"/>
          <p14:tracePt t="120728" x="4826000" y="696913"/>
          <p14:tracePt t="120736" x="4808538" y="714375"/>
          <p14:tracePt t="120800" x="4800600" y="722313"/>
          <p14:tracePt t="120809" x="4783138" y="730250"/>
          <p14:tracePt t="120832" x="4783138" y="755650"/>
          <p14:tracePt t="120841" x="4783138" y="773113"/>
          <p14:tracePt t="120856" x="4783138" y="781050"/>
          <p14:tracePt t="120864" x="4783138" y="798513"/>
          <p14:tracePt t="120872" x="4783138" y="823913"/>
          <p14:tracePt t="120889" x="4808538" y="849313"/>
          <p14:tracePt t="120896" x="4833938" y="866775"/>
          <p14:tracePt t="120904" x="4868863" y="884238"/>
          <p14:tracePt t="120912" x="4935538" y="900113"/>
          <p14:tracePt t="120920" x="4962525" y="925513"/>
          <p14:tracePt t="120928" x="5003800" y="925513"/>
          <p14:tracePt t="120936" x="5054600" y="942975"/>
          <p14:tracePt t="120944" x="5064125" y="942975"/>
          <p14:tracePt t="120960" x="5080000" y="942975"/>
          <p14:tracePt t="120976" x="5089525" y="952500"/>
          <p14:tracePt t="120984" x="5106988" y="952500"/>
          <p14:tracePt t="120993" x="5132388" y="952500"/>
          <p14:tracePt t="121000" x="5157788" y="952500"/>
          <p14:tracePt t="121009" x="5165725" y="952500"/>
          <p14:tracePt t="121016" x="5191125" y="985838"/>
          <p14:tracePt t="121025" x="5208588" y="985838"/>
          <p14:tracePt t="121032" x="5233988" y="993775"/>
          <p14:tracePt t="121040" x="5259388" y="993775"/>
          <p14:tracePt t="121048" x="5284788" y="993775"/>
          <p14:tracePt t="121056" x="5302250" y="993775"/>
          <p14:tracePt t="121064" x="5360988" y="1011238"/>
          <p14:tracePt t="121072" x="5403850" y="1011238"/>
          <p14:tracePt t="121080" x="5411788" y="1011238"/>
          <p14:tracePt t="121089" x="5437188" y="1011238"/>
          <p14:tracePt t="121096" x="5505450" y="1011238"/>
          <p14:tracePt t="121104" x="5548313" y="1011238"/>
          <p14:tracePt t="121112" x="5573713" y="1011238"/>
          <p14:tracePt t="121120" x="5591175" y="1011238"/>
          <p14:tracePt t="121128" x="5632450" y="1011238"/>
          <p14:tracePt t="121136" x="5657850" y="1011238"/>
          <p14:tracePt t="121144" x="5683250" y="1011238"/>
          <p14:tracePt t="121152" x="5692775" y="1011238"/>
          <p14:tracePt t="121160" x="5718175" y="1011238"/>
          <p14:tracePt t="121168" x="5751513" y="1011238"/>
          <p14:tracePt t="121176" x="5776913" y="1011238"/>
          <p14:tracePt t="121184" x="5819775" y="1011238"/>
          <p14:tracePt t="121193" x="5837238" y="1011238"/>
          <p14:tracePt t="121200" x="5845175" y="1011238"/>
          <p14:tracePt t="121209" x="5853113" y="1011238"/>
          <p14:tracePt t="121216" x="5880100" y="1011238"/>
          <p14:tracePt t="121344" x="5895975" y="1011238"/>
          <p14:tracePt t="121408" x="5905500" y="1011238"/>
          <p14:tracePt t="121416" x="5921375" y="1011238"/>
          <p14:tracePt t="121425" x="5946775" y="1011238"/>
          <p14:tracePt t="121441" x="5956300" y="1003300"/>
          <p14:tracePt t="121560" x="5956300" y="993775"/>
          <p14:tracePt t="121568" x="5956300" y="968375"/>
          <p14:tracePt t="121576" x="5938838" y="952500"/>
          <p14:tracePt t="121584" x="5913438" y="925513"/>
          <p14:tracePt t="121594" x="5888038" y="917575"/>
          <p14:tracePt t="121601" x="5870575" y="900113"/>
          <p14:tracePt t="121609" x="5845175" y="892175"/>
          <p14:tracePt t="121616" x="5794375" y="858838"/>
          <p14:tracePt t="121625" x="5786438" y="841375"/>
          <p14:tracePt t="121632" x="5776913" y="841375"/>
          <p14:tracePt t="121648" x="5761038" y="841375"/>
          <p14:tracePt t="121656" x="5751513" y="841375"/>
          <p14:tracePt t="121664" x="5735638" y="833438"/>
          <p14:tracePt t="121672" x="5708650" y="833438"/>
          <p14:tracePt t="121681" x="5667375" y="815975"/>
          <p14:tracePt t="121689" x="5616575" y="815975"/>
          <p14:tracePt t="121696" x="5573713" y="781050"/>
          <p14:tracePt t="121705" x="5522913" y="781050"/>
          <p14:tracePt t="121712" x="5462588" y="781050"/>
          <p14:tracePt t="121720" x="5378450" y="765175"/>
          <p14:tracePt t="121728" x="5310188" y="765175"/>
          <p14:tracePt t="121737" x="5284788" y="755650"/>
          <p14:tracePt t="121744" x="5233988" y="755650"/>
          <p14:tracePt t="121753" x="5208588" y="755650"/>
          <p14:tracePt t="121760" x="5199063" y="755650"/>
          <p14:tracePt t="121768" x="5173663" y="755650"/>
          <p14:tracePt t="121776" x="5157788" y="755650"/>
          <p14:tracePt t="121784" x="5148263" y="755650"/>
          <p14:tracePt t="121793" x="5140325" y="755650"/>
          <p14:tracePt t="121800" x="5114925" y="755650"/>
          <p14:tracePt t="121809" x="5080000" y="755650"/>
          <p14:tracePt t="121816" x="5072063" y="773113"/>
          <p14:tracePt t="121848" x="5046663" y="781050"/>
          <p14:tracePt t="121864" x="5029200" y="781050"/>
          <p14:tracePt t="121913" x="5021263" y="781050"/>
          <p14:tracePt t="121921" x="5003800" y="798513"/>
          <p14:tracePt t="121929" x="5003800" y="823913"/>
          <p14:tracePt t="121937" x="5003800" y="833438"/>
          <p14:tracePt t="121969" x="5003800" y="849313"/>
          <p14:tracePt t="121993" x="5003800" y="858838"/>
          <p14:tracePt t="122001" x="5013325" y="866775"/>
          <p14:tracePt t="122009" x="5038725" y="900113"/>
          <p14:tracePt t="122017" x="5046663" y="909638"/>
          <p14:tracePt t="122025" x="5089525" y="925513"/>
          <p14:tracePt t="122033" x="5122863" y="935038"/>
          <p14:tracePt t="122040" x="5165725" y="935038"/>
          <p14:tracePt t="122049" x="5199063" y="968375"/>
          <p14:tracePt t="122057" x="5241925" y="985838"/>
          <p14:tracePt t="122065" x="5267325" y="985838"/>
          <p14:tracePt t="122073" x="5335588" y="1003300"/>
          <p14:tracePt t="122080" x="5360988" y="1011238"/>
          <p14:tracePt t="122089" x="5411788" y="1011238"/>
          <p14:tracePt t="122097" x="5421313" y="1011238"/>
          <p14:tracePt t="122106" x="5462588" y="1011238"/>
          <p14:tracePt t="122113" x="5522913" y="1011238"/>
          <p14:tracePt t="122121" x="5556250" y="1011238"/>
          <p14:tracePt t="122128" x="5616575" y="1011238"/>
          <p14:tracePt t="122137" x="5641975" y="1011238"/>
          <p14:tracePt t="122145" x="5692775" y="1011238"/>
          <p14:tracePt t="122153" x="5751513" y="1011238"/>
          <p14:tracePt t="122161" x="5776913" y="1011238"/>
          <p14:tracePt t="122169" x="5794375" y="1011238"/>
          <p14:tracePt t="122177" x="5819775" y="1011238"/>
          <p14:tracePt t="122185" x="5845175" y="1011238"/>
          <p14:tracePt t="122193" x="5853113" y="1011238"/>
          <p14:tracePt t="122201" x="5895975" y="1011238"/>
          <p14:tracePt t="122210" x="5946775" y="993775"/>
          <p14:tracePt t="122217" x="5972175" y="977900"/>
          <p14:tracePt t="122225" x="5989638" y="968375"/>
          <p14:tracePt t="122233" x="5997575" y="968375"/>
          <p14:tracePt t="122241" x="6024563" y="952500"/>
          <p14:tracePt t="122313" x="6040438" y="942975"/>
          <p14:tracePt t="122337" x="6032500" y="909638"/>
          <p14:tracePt t="122353" x="6024563" y="900113"/>
          <p14:tracePt t="122363" x="6024563" y="892175"/>
          <p14:tracePt t="122369" x="6007100" y="874713"/>
          <p14:tracePt t="122377" x="5981700" y="866775"/>
          <p14:tracePt t="122385" x="5972175" y="849313"/>
          <p14:tracePt t="122393" x="5956300" y="841375"/>
          <p14:tracePt t="122409" x="5946775" y="815975"/>
          <p14:tracePt t="122417" x="5930900" y="815975"/>
          <p14:tracePt t="122425" x="5921375" y="815975"/>
          <p14:tracePt t="122433" x="5862638" y="781050"/>
          <p14:tracePt t="122441" x="5794375" y="765175"/>
          <p14:tracePt t="122449" x="5735638" y="765175"/>
          <p14:tracePt t="122456" x="5667375" y="765175"/>
          <p14:tracePt t="122465" x="5581650" y="747713"/>
          <p14:tracePt t="122473" x="5487988" y="747713"/>
          <p14:tracePt t="122481" x="5429250" y="747713"/>
          <p14:tracePt t="122490" x="5343525" y="747713"/>
          <p14:tracePt t="122497" x="5318125" y="747713"/>
          <p14:tracePt t="122506" x="5233988" y="747713"/>
          <p14:tracePt t="122513" x="5191125" y="747713"/>
          <p14:tracePt t="122521" x="5157788" y="747713"/>
          <p14:tracePt t="122529" x="5114925" y="747713"/>
          <p14:tracePt t="122577" x="5106988" y="747713"/>
          <p14:tracePt t="122585" x="5089525" y="747713"/>
          <p14:tracePt t="122593" x="5064125" y="747713"/>
          <p14:tracePt t="122610" x="5054600" y="747713"/>
          <p14:tracePt t="122617" x="5038725" y="747713"/>
          <p14:tracePt t="122625" x="5029200" y="747713"/>
          <p14:tracePt t="122633" x="4987925" y="755650"/>
          <p14:tracePt t="122641" x="4970463" y="781050"/>
          <p14:tracePt t="122649" x="4962525" y="798513"/>
          <p14:tracePt t="122656" x="4945063" y="808038"/>
          <p14:tracePt t="122665" x="4945063" y="815975"/>
          <p14:tracePt t="122681" x="4945063" y="833438"/>
          <p14:tracePt t="122705" x="4945063" y="841375"/>
          <p14:tracePt t="122721" x="4945063" y="858838"/>
          <p14:tracePt t="122729" x="4945063" y="884238"/>
          <p14:tracePt t="122737" x="4945063" y="892175"/>
          <p14:tracePt t="122745" x="4970463" y="917575"/>
          <p14:tracePt t="122753" x="4995863" y="917575"/>
          <p14:tracePt t="122761" x="5054600" y="935038"/>
          <p14:tracePt t="122769" x="5132388" y="968375"/>
          <p14:tracePt t="122777" x="5173663" y="985838"/>
          <p14:tracePt t="122785" x="5267325" y="1003300"/>
          <p14:tracePt t="122793" x="5403850" y="1003300"/>
          <p14:tracePt t="122801" x="5454650" y="1003300"/>
          <p14:tracePt t="122810" x="5581650" y="1003300"/>
          <p14:tracePt t="122817" x="5624513" y="1003300"/>
          <p14:tracePt t="122825" x="5692775" y="1003300"/>
          <p14:tracePt t="122833" x="5751513" y="1003300"/>
          <p14:tracePt t="122841" x="5786438" y="1003300"/>
          <p14:tracePt t="122849" x="5827713" y="1003300"/>
          <p14:tracePt t="122856" x="5853113" y="1003300"/>
          <p14:tracePt t="122865" x="5895975" y="1003300"/>
          <p14:tracePt t="122873" x="5913438" y="1003300"/>
          <p14:tracePt t="122945" x="5921375" y="1003300"/>
          <p14:tracePt t="122953" x="5946775" y="1003300"/>
          <p14:tracePt t="122961" x="5997575" y="985838"/>
          <p14:tracePt t="122978" x="6024563" y="985838"/>
          <p14:tracePt t="123290" x="6116638" y="1028700"/>
          <p14:tracePt t="123297" x="6151563" y="1096963"/>
          <p14:tracePt t="123308" x="6167438" y="1241425"/>
          <p14:tracePt t="123315" x="6167438" y="1274763"/>
          <p14:tracePt t="123321" x="6184900" y="1300163"/>
          <p14:tracePt t="123586" x="6184900" y="1325563"/>
          <p14:tracePt t="123594" x="6219825" y="1325563"/>
          <p14:tracePt t="123633" x="6227763" y="1308100"/>
          <p14:tracePt t="123640" x="6227763" y="1282700"/>
          <p14:tracePt t="123656" x="6227763" y="1274763"/>
          <p14:tracePt t="123665" x="6210300" y="1274763"/>
          <p14:tracePt t="123672" x="6202363" y="1274763"/>
          <p14:tracePt t="123681" x="6159500" y="1274763"/>
          <p14:tracePt t="123713" x="6108700" y="1241425"/>
          <p14:tracePt t="123721" x="6083300" y="1206500"/>
          <p14:tracePt t="123728" x="6065838" y="1198563"/>
          <p14:tracePt t="123736" x="6057900" y="1173163"/>
          <p14:tracePt t="123760" x="6040438" y="1155700"/>
          <p14:tracePt t="123769" x="6032500" y="1155700"/>
          <p14:tracePt t="123777" x="6007100" y="1147763"/>
          <p14:tracePt t="123785" x="5989638" y="1130300"/>
          <p14:tracePt t="123793" x="5981700" y="1122363"/>
          <p14:tracePt t="123801" x="5956300" y="1104900"/>
          <p14:tracePt t="123809" x="5938838" y="1096963"/>
          <p14:tracePt t="123817" x="5913438" y="1069975"/>
          <p14:tracePt t="123825" x="5888038" y="1054100"/>
          <p14:tracePt t="123833" x="5870575" y="1044575"/>
          <p14:tracePt t="123842" x="5862638" y="1028700"/>
          <p14:tracePt t="124066" x="5819775" y="1028700"/>
          <p14:tracePt t="124074" x="5811838" y="1028700"/>
          <p14:tracePt t="124096" x="5794375" y="1028700"/>
          <p14:tracePt t="124105" x="5768975" y="1028700"/>
          <p14:tracePt t="124112" x="5761038" y="1028700"/>
          <p14:tracePt t="124121" x="5735638" y="1028700"/>
          <p14:tracePt t="124129" x="5708650" y="1028700"/>
          <p14:tracePt t="124136" x="5692775" y="1028700"/>
          <p14:tracePt t="124144" x="5683250" y="1028700"/>
          <p14:tracePt t="124152" x="5667375" y="1028700"/>
          <p14:tracePt t="124160" x="5632450" y="1028700"/>
          <p14:tracePt t="124169" x="5616575" y="1028700"/>
          <p14:tracePt t="124176" x="5573713" y="1028700"/>
          <p14:tracePt t="124184" x="5565775" y="1028700"/>
          <p14:tracePt t="124192" x="5548313" y="1028700"/>
          <p14:tracePt t="124200" x="5538788" y="1028700"/>
          <p14:tracePt t="124216" x="5513388" y="1028700"/>
          <p14:tracePt t="124225" x="5505450" y="1028700"/>
          <p14:tracePt t="124241" x="5487988" y="1028700"/>
          <p14:tracePt t="124248" x="5480050" y="1036638"/>
          <p14:tracePt t="124264" x="5454650" y="1036638"/>
          <p14:tracePt t="124272" x="5421313" y="1062038"/>
          <p14:tracePt t="124280" x="5411788" y="1079500"/>
          <p14:tracePt t="124296" x="5394325" y="1087438"/>
          <p14:tracePt t="124305" x="5353050" y="1104900"/>
          <p14:tracePt t="124320" x="5343525" y="1112838"/>
          <p14:tracePt t="124329" x="5335588" y="1130300"/>
          <p14:tracePt t="124442" x="5318125" y="1155700"/>
          <p14:tracePt t="124450" x="5310188" y="1163638"/>
          <p14:tracePt t="124458" x="5310188" y="1189038"/>
          <p14:tracePt t="124465" x="5292725" y="1223963"/>
          <p14:tracePt t="124545" x="5276850" y="1231900"/>
          <p14:tracePt t="124577" x="5276850" y="1241425"/>
          <p14:tracePt t="124585" x="5276850" y="1257300"/>
          <p14:tracePt t="124593" x="5267325" y="1266825"/>
          <p14:tracePt t="124609" x="5259388" y="1282700"/>
          <p14:tracePt t="124739" x="5259388" y="1292225"/>
          <p14:tracePt t="124745" x="5284788" y="1292225"/>
          <p14:tracePt t="124754" x="5310188" y="1292225"/>
          <p14:tracePt t="124762" x="5378450" y="1292225"/>
          <p14:tracePt t="124769" x="5403850" y="1325563"/>
          <p14:tracePt t="124778" x="5454650" y="1325563"/>
          <p14:tracePt t="124785" x="5480050" y="1325563"/>
          <p14:tracePt t="124793" x="5522913" y="1325563"/>
          <p14:tracePt t="124801" x="5548313" y="1325563"/>
          <p14:tracePt t="124809" x="5599113" y="1343025"/>
          <p14:tracePt t="124817" x="5607050" y="1343025"/>
          <p14:tracePt t="124825" x="5624513" y="1343025"/>
          <p14:tracePt t="124833" x="5675313" y="1350963"/>
          <p14:tracePt t="124849" x="5708650" y="1368425"/>
          <p14:tracePt t="124857" x="5718175" y="1368425"/>
          <p14:tracePt t="124865" x="5743575" y="1393825"/>
          <p14:tracePt t="124872" x="5761038" y="1411288"/>
          <p14:tracePt t="124889" x="5802313" y="1419225"/>
          <p14:tracePt t="124897" x="5827713" y="1436688"/>
          <p14:tracePt t="124913" x="5895975" y="1452563"/>
          <p14:tracePt t="124961" x="5905500" y="1462088"/>
          <p14:tracePt t="124978" x="5930900" y="1462088"/>
          <p14:tracePt t="124985" x="5946775" y="1477963"/>
          <p14:tracePt t="125058" x="5956300" y="1477963"/>
          <p14:tracePt t="125066" x="5972175" y="1477963"/>
          <p14:tracePt t="125074" x="5981700" y="1470025"/>
          <p14:tracePt t="125083" x="5989638" y="1470025"/>
          <p14:tracePt t="125092" x="6007100" y="1470025"/>
          <p14:tracePt t="125107" x="6032500" y="1470025"/>
          <p14:tracePt t="125121" x="6057900" y="1470025"/>
          <p14:tracePt t="125136" x="6065838" y="1470025"/>
          <p14:tracePt t="125193" x="6083300" y="1470025"/>
          <p14:tracePt t="125201" x="6091238" y="1470025"/>
          <p14:tracePt t="125210" x="6116638" y="1470025"/>
          <p14:tracePt t="125217" x="6134100" y="1470025"/>
          <p14:tracePt t="125233" x="6142038" y="1470025"/>
          <p14:tracePt t="125241" x="6159500" y="1470025"/>
          <p14:tracePt t="125249" x="6167438" y="1470025"/>
          <p14:tracePt t="125257" x="6176963" y="1470025"/>
          <p14:tracePt t="125330" x="6194425" y="1470025"/>
          <p14:tracePt t="125346" x="6202363" y="1462088"/>
          <p14:tracePt t="125834" x="6202363" y="1477963"/>
          <p14:tracePt t="125841" x="6202363" y="1538288"/>
          <p14:tracePt t="125849" x="6202363" y="1606550"/>
          <p14:tracePt t="125856" x="6202363" y="1631950"/>
          <p14:tracePt t="125865" x="6202363" y="1716088"/>
          <p14:tracePt t="125872" x="6202363" y="1776413"/>
          <p14:tracePt t="125880" x="6202363" y="1827213"/>
          <p14:tracePt t="125889" x="6202363" y="1885950"/>
          <p14:tracePt t="125896" x="6202363" y="1971675"/>
          <p14:tracePt t="125905" x="6194425" y="2065338"/>
          <p14:tracePt t="125913" x="6194425" y="2149475"/>
          <p14:tracePt t="125921" x="6176963" y="2243138"/>
          <p14:tracePt t="125928" x="6176963" y="2328863"/>
          <p14:tracePt t="125936" x="6159500" y="2397125"/>
          <p14:tracePt t="125944" x="6159500" y="2489200"/>
          <p14:tracePt t="125953" x="6159500" y="2549525"/>
          <p14:tracePt t="125960" x="6159500" y="2608263"/>
          <p14:tracePt t="125969" x="6159500" y="2660650"/>
          <p14:tracePt t="125976" x="6159500" y="2719388"/>
          <p14:tracePt t="125989" x="6159500" y="2770188"/>
          <p14:tracePt t="125993" x="6159500" y="2795588"/>
          <p14:tracePt t="126000" x="6159500" y="2855913"/>
          <p14:tracePt t="126010" x="6142038" y="2949575"/>
          <p14:tracePt t="126016" x="6142038" y="2974975"/>
          <p14:tracePt t="126025" x="6108700" y="3041650"/>
          <p14:tracePt t="126032" x="6108700" y="3101975"/>
          <p14:tracePt t="126040" x="6091238" y="3170238"/>
          <p14:tracePt t="126048" x="6091238" y="3211513"/>
          <p14:tracePt t="126056" x="6075363" y="3279775"/>
          <p14:tracePt t="126065" x="6057900" y="3373438"/>
          <p14:tracePt t="126072" x="6024563" y="3416300"/>
          <p14:tracePt t="126080" x="6007100" y="3484563"/>
          <p14:tracePt t="126089" x="6007100" y="3552825"/>
          <p14:tracePt t="126096" x="6007100" y="3611563"/>
          <p14:tracePt t="126109" x="6007100" y="3671888"/>
          <p14:tracePt t="126116" x="6007100" y="3756025"/>
          <p14:tracePt t="126121" x="6007100" y="3824288"/>
          <p14:tracePt t="126129" x="6007100" y="3867150"/>
          <p14:tracePt t="126137" x="6007100" y="3935413"/>
          <p14:tracePt t="126145" x="6007100" y="3976688"/>
          <p14:tracePt t="126153" x="6015038" y="4002088"/>
          <p14:tracePt t="126161" x="6032500" y="4052888"/>
          <p14:tracePt t="126169" x="6032500" y="4079875"/>
          <p14:tracePt t="126177" x="6049963" y="4113213"/>
          <p14:tracePt t="126185" x="6049963" y="4121150"/>
          <p14:tracePt t="126193" x="6049963" y="4130675"/>
          <p14:tracePt t="126201" x="6049963" y="4146550"/>
          <p14:tracePt t="126209" x="6057900" y="4156075"/>
          <p14:tracePt t="126225" x="6057900" y="4197350"/>
          <p14:tracePt t="126233" x="6091238" y="4232275"/>
          <p14:tracePt t="126241" x="6100763" y="4291013"/>
          <p14:tracePt t="126249" x="6100763" y="4325938"/>
          <p14:tracePt t="126257" x="6116638" y="4368800"/>
          <p14:tracePt t="126265" x="6176963" y="4478338"/>
          <p14:tracePt t="126272" x="6210300" y="4529138"/>
          <p14:tracePt t="126281" x="6219825" y="4554538"/>
          <p14:tracePt t="126289" x="6235700" y="4572000"/>
          <p14:tracePt t="126297" x="6245225" y="4572000"/>
          <p14:tracePt t="126321" x="6270625" y="4572000"/>
          <p14:tracePt t="126329" x="6321425" y="4572000"/>
          <p14:tracePt t="126337" x="6346825" y="4572000"/>
          <p14:tracePt t="126345" x="6389688" y="4572000"/>
          <p14:tracePt t="126353" x="6423025" y="4564063"/>
          <p14:tracePt t="126361" x="6483350" y="4546600"/>
          <p14:tracePt t="126369" x="6499225" y="4538663"/>
          <p14:tracePt t="126377" x="6542088" y="4521200"/>
          <p14:tracePt t="126393" x="6550025" y="4521200"/>
          <p14:tracePt t="126401" x="6559550" y="4513263"/>
          <p14:tracePt t="126474" x="6559550" y="4486275"/>
          <p14:tracePt t="126522" x="6559550" y="4470400"/>
          <p14:tracePt t="126530" x="6559550" y="4460875"/>
          <p14:tracePt t="126538" x="6542088" y="4435475"/>
          <p14:tracePt t="126553" x="6516688" y="4402138"/>
          <p14:tracePt t="126569" x="6499225" y="4394200"/>
          <p14:tracePt t="126578" x="6473825" y="4376738"/>
          <p14:tracePt t="126594" x="6448425" y="4359275"/>
          <p14:tracePt t="126610" x="6430963" y="4351338"/>
          <p14:tracePt t="126617" x="6423025" y="4325938"/>
          <p14:tracePt t="126625" x="6405563" y="4308475"/>
          <p14:tracePt t="126641" x="6397625" y="4300538"/>
          <p14:tracePt t="126730" x="6397625" y="4291013"/>
          <p14:tracePt t="126786" x="6380163" y="4275138"/>
          <p14:tracePt t="126802" x="6346825" y="4283075"/>
          <p14:tracePt t="126810" x="6329363" y="4283075"/>
          <p14:tracePt t="126818" x="6286500" y="4291013"/>
          <p14:tracePt t="126825" x="6261100" y="4291013"/>
          <p14:tracePt t="126833" x="6219825" y="4308475"/>
          <p14:tracePt t="126841" x="6202363" y="4308475"/>
          <p14:tracePt t="126849" x="6176963" y="4308475"/>
          <p14:tracePt t="126857" x="6134100" y="4308475"/>
          <p14:tracePt t="126865" x="6100763" y="4325938"/>
          <p14:tracePt t="126873" x="6091238" y="4333875"/>
          <p14:tracePt t="126881" x="6083300" y="4351338"/>
          <p14:tracePt t="126897" x="6065838" y="4351338"/>
          <p14:tracePt t="126937" x="6057900" y="4351338"/>
          <p14:tracePt t="127042" x="6040438" y="4351338"/>
          <p14:tracePt t="127058" x="6032500" y="4359275"/>
          <p14:tracePt t="127074" x="6032500" y="4402138"/>
          <p14:tracePt t="127082" x="6032500" y="4410075"/>
          <p14:tracePt t="127098" x="6032500" y="4427538"/>
          <p14:tracePt t="127108" x="6032500" y="4452938"/>
          <p14:tracePt t="127139" x="6032500" y="4460875"/>
          <p14:tracePt t="127154" x="6032500" y="4478338"/>
          <p14:tracePt t="127162" x="6032500" y="4486275"/>
          <p14:tracePt t="127201" x="6032500" y="4529138"/>
          <p14:tracePt t="127209" x="6049963" y="4538663"/>
          <p14:tracePt t="127226" x="6057900" y="4554538"/>
          <p14:tracePt t="127233" x="6075363" y="4564063"/>
          <p14:tracePt t="127249" x="6083300" y="4579938"/>
          <p14:tracePt t="127322" x="6100763" y="4589463"/>
          <p14:tracePt t="127330" x="6126163" y="4589463"/>
          <p14:tracePt t="127341" x="6134100" y="4605338"/>
          <p14:tracePt t="127355" x="6142038" y="4605338"/>
          <p14:tracePt t="127369" x="6159500" y="4605338"/>
          <p14:tracePt t="127378" x="6184900" y="4605338"/>
          <p14:tracePt t="127385" x="6194425" y="4605338"/>
          <p14:tracePt t="127393" x="6210300" y="4614863"/>
          <p14:tracePt t="127401" x="6235700" y="4614863"/>
          <p14:tracePt t="127417" x="6261100" y="4630738"/>
          <p14:tracePt t="127449" x="6278563" y="4630738"/>
          <p14:tracePt t="127537" x="6303963" y="4630738"/>
          <p14:tracePt t="127545" x="6311900" y="4630738"/>
          <p14:tracePt t="127553" x="6321425" y="4622800"/>
          <p14:tracePt t="127561" x="6338888" y="4614863"/>
          <p14:tracePt t="127569" x="6338888" y="4589463"/>
          <p14:tracePt t="127578" x="6338888" y="4572000"/>
          <p14:tracePt t="127585" x="6338888" y="4538663"/>
          <p14:tracePt t="127593" x="6338888" y="4521200"/>
          <p14:tracePt t="127601" x="6338888" y="4513263"/>
          <p14:tracePt t="127610" x="6338888" y="4486275"/>
          <p14:tracePt t="127617" x="6338888" y="4470400"/>
          <p14:tracePt t="127625" x="6338888" y="4460875"/>
          <p14:tracePt t="127633" x="6338888" y="4445000"/>
          <p14:tracePt t="127810" x="6338888" y="4419600"/>
          <p14:tracePt t="127851" x="6329363" y="4410075"/>
          <p14:tracePt t="127873" x="6321425" y="4410075"/>
          <p14:tracePt t="127881" x="6311900" y="4410075"/>
          <p14:tracePt t="127889" x="6296025" y="4410075"/>
          <p14:tracePt t="127906" x="6253163" y="4410075"/>
          <p14:tracePt t="127913" x="6227763" y="4410075"/>
          <p14:tracePt t="127922" x="6202363" y="4410075"/>
          <p14:tracePt t="127929" x="6176963" y="4410075"/>
          <p14:tracePt t="127937" x="6126163" y="4410075"/>
          <p14:tracePt t="127945" x="6116638" y="4410075"/>
          <p14:tracePt t="127953" x="6091238" y="4410075"/>
          <p14:tracePt t="127977" x="6040438" y="4419600"/>
          <p14:tracePt t="127993" x="6032500" y="4427538"/>
          <p14:tracePt t="128090" x="6032500" y="4452938"/>
          <p14:tracePt t="128122" x="6032500" y="4470400"/>
          <p14:tracePt t="128130" x="6032500" y="4478338"/>
          <p14:tracePt t="128137" x="6032500" y="4495800"/>
          <p14:tracePt t="128209" x="6032500" y="4521200"/>
          <p14:tracePt t="128217" x="6032500" y="4529138"/>
          <p14:tracePt t="128242" x="6032500" y="4538663"/>
          <p14:tracePt t="128249" x="6032500" y="4554538"/>
          <p14:tracePt t="128257" x="6049963" y="4564063"/>
          <p14:tracePt t="128281" x="6057900" y="4564063"/>
          <p14:tracePt t="128369" x="6083300" y="4564063"/>
          <p14:tracePt t="128393" x="6100763" y="4564063"/>
          <p14:tracePt t="128401" x="6108700" y="4546600"/>
          <p14:tracePt t="128410" x="6126163" y="4538663"/>
          <p14:tracePt t="128433" x="6167438" y="4554538"/>
          <p14:tracePt t="128441" x="6167438" y="4605338"/>
          <p14:tracePt t="128449" x="6176963" y="4605338"/>
          <p14:tracePt t="128658" x="6176963" y="4614863"/>
          <p14:tracePt t="128674" x="6142038" y="4503738"/>
          <p14:tracePt t="128682" x="6142038" y="4308475"/>
          <p14:tracePt t="128690" x="6116638" y="4105275"/>
          <p14:tracePt t="128697" x="6049963" y="3925888"/>
          <p14:tracePt t="128705" x="6049963" y="3790950"/>
          <p14:tracePt t="128712" x="6049963" y="3738563"/>
          <p14:tracePt t="128721" x="6057900" y="3697288"/>
          <p14:tracePt t="128728" x="6065838" y="3679825"/>
          <p14:tracePt t="128737" x="6083300" y="3636963"/>
          <p14:tracePt t="128744" x="6083300" y="3594100"/>
          <p14:tracePt t="128752" x="6083300" y="3509963"/>
          <p14:tracePt t="128760" x="6083300" y="3449638"/>
          <p14:tracePt t="128768" x="6083300" y="3365500"/>
          <p14:tracePt t="128776" x="6083300" y="3271838"/>
          <p14:tracePt t="128784" x="6083300" y="3186113"/>
          <p14:tracePt t="128792" x="6083300" y="3101975"/>
          <p14:tracePt t="128800" x="6083300" y="2982913"/>
          <p14:tracePt t="128808" x="6100763" y="2863850"/>
          <p14:tracePt t="128816" x="6142038" y="2770188"/>
          <p14:tracePt t="128825" x="6142038" y="2701925"/>
          <p14:tracePt t="128832" x="6176963" y="2617788"/>
          <p14:tracePt t="128841" x="6194425" y="2549525"/>
          <p14:tracePt t="128848" x="6227763" y="2481263"/>
          <p14:tracePt t="128856" x="6245225" y="2413000"/>
          <p14:tracePt t="128864" x="6245225" y="2371725"/>
          <p14:tracePt t="128872" x="6245225" y="2319338"/>
          <p14:tracePt t="128880" x="6245225" y="2260600"/>
          <p14:tracePt t="128888" x="6245225" y="2217738"/>
          <p14:tracePt t="128896" x="6245225" y="2166938"/>
          <p14:tracePt t="128905" x="6235700" y="2124075"/>
          <p14:tracePt t="128912" x="6235700" y="2098675"/>
          <p14:tracePt t="128921" x="6227763" y="2065338"/>
          <p14:tracePt t="128929" x="6227763" y="2022475"/>
          <p14:tracePt t="128937" x="6210300" y="1989138"/>
          <p14:tracePt t="128945" x="6210300" y="1946275"/>
          <p14:tracePt t="128953" x="6194425" y="1860550"/>
          <p14:tracePt t="128960" x="6194425" y="1835150"/>
          <p14:tracePt t="128969" x="6194425" y="1766888"/>
          <p14:tracePt t="128976" x="6194425" y="1708150"/>
          <p14:tracePt t="128988" x="6194425" y="1639888"/>
          <p14:tracePt t="128992" x="6194425" y="1614488"/>
          <p14:tracePt t="129000" x="6194425" y="1555750"/>
          <p14:tracePt t="129009" x="6194425" y="1520825"/>
          <p14:tracePt t="129016" x="6194425" y="1495425"/>
          <p14:tracePt t="129025" x="6194425" y="1487488"/>
          <p14:tracePt t="129032" x="6194425" y="1462088"/>
          <p14:tracePt t="129106" x="6176963" y="1411288"/>
          <p14:tracePt t="129306" x="6176963" y="1401763"/>
          <p14:tracePt t="129353" x="6202363" y="1401763"/>
          <p14:tracePt t="129369" x="6219825" y="1401763"/>
          <p14:tracePt t="129393" x="6227763" y="1401763"/>
          <p14:tracePt t="129466" x="6245225" y="1401763"/>
          <p14:tracePt t="129474" x="6245225" y="1419225"/>
          <p14:tracePt t="129482" x="6253163" y="1444625"/>
          <p14:tracePt t="129491" x="6253163" y="1452563"/>
          <p14:tracePt t="129499" x="6278563" y="1477963"/>
          <p14:tracePt t="129506" x="6311900" y="1512888"/>
          <p14:tracePt t="129513" x="6346825" y="1538288"/>
          <p14:tracePt t="129529" x="6354763" y="1538288"/>
          <p14:tracePt t="129706" x="6364288" y="1538288"/>
          <p14:tracePt t="129725" x="6364288" y="1530350"/>
          <p14:tracePt t="129738" x="6354763" y="1530350"/>
          <p14:tracePt t="129745" x="6338888" y="1530350"/>
          <p14:tracePt t="129752" x="6311900" y="1512888"/>
          <p14:tracePt t="129768" x="6303963" y="1512888"/>
          <p14:tracePt t="129776" x="6286500" y="1512888"/>
          <p14:tracePt t="129793" x="6278563" y="1512888"/>
          <p14:tracePt t="129809" x="6253163" y="1512888"/>
          <p14:tracePt t="129825" x="6235700" y="1512888"/>
          <p14:tracePt t="129841" x="6227763" y="1512888"/>
          <p14:tracePt t="129856" x="6210300" y="1512888"/>
          <p14:tracePt t="129865" x="6184900" y="1512888"/>
          <p14:tracePt t="130064" x="6194425" y="1504950"/>
          <p14:tracePt t="130096" x="6202363" y="1487488"/>
          <p14:tracePt t="130104" x="6219825" y="1487488"/>
          <p14:tracePt t="130121" x="6227763" y="1487488"/>
          <p14:tracePt t="130128" x="6253163" y="1487488"/>
          <p14:tracePt t="130144" x="6278563" y="1487488"/>
          <p14:tracePt t="130209" x="6296025" y="1487488"/>
          <p14:tracePt t="130216" x="6303963" y="1477963"/>
          <p14:tracePt t="130249" x="6321425" y="1462088"/>
          <p14:tracePt t="131160" x="6329363" y="1470025"/>
          <p14:tracePt t="131233" x="6329363" y="1477963"/>
          <p14:tracePt t="131954" x="6311900" y="1477963"/>
          <p14:tracePt t="131961" x="6286500" y="1495425"/>
          <p14:tracePt t="131970" x="6278563" y="1495425"/>
          <p14:tracePt t="131979" x="6235700" y="1495425"/>
          <p14:tracePt t="131985" x="6219825" y="1495425"/>
          <p14:tracePt t="132032" x="6184900" y="1495425"/>
          <p14:tracePt t="132041" x="6134100" y="1512888"/>
          <p14:tracePt t="132048" x="6091238" y="1512888"/>
          <p14:tracePt t="132088" x="6075363" y="1512888"/>
          <p14:tracePt t="132105" x="6065838" y="1512888"/>
          <p14:tracePt t="132112" x="6040438" y="1512888"/>
          <p14:tracePt t="132121" x="6024563" y="1512888"/>
          <p14:tracePt t="132705" x="6032500" y="1512888"/>
          <p14:tracePt t="132713" x="6040438" y="1512888"/>
          <p14:tracePt t="132728" x="6065838" y="1512888"/>
          <p14:tracePt t="132737" x="6083300" y="1512888"/>
          <p14:tracePt t="132833" x="6091238" y="1504950"/>
          <p14:tracePt t="132889" x="6108700" y="1495425"/>
          <p14:tracePt t="132905" x="6134100" y="1477963"/>
          <p14:tracePt t="133226" x="6159500" y="1477963"/>
          <p14:tracePt t="133233" x="6167438" y="1477963"/>
          <p14:tracePt t="133289" x="6194425" y="1477963"/>
          <p14:tracePt t="133297" x="6210300" y="1487488"/>
          <p14:tracePt t="134528" x="6235700" y="1487488"/>
          <p14:tracePt t="134648" x="6261100" y="1487488"/>
          <p14:tracePt t="134657" x="6270625" y="1487488"/>
          <p14:tracePt t="134664" x="6286500" y="1487488"/>
          <p14:tracePt t="134680" x="6296025" y="1487488"/>
          <p14:tracePt t="134744" x="6321425" y="1487488"/>
          <p14:tracePt t="136392" x="6338888" y="1495425"/>
          <p14:tracePt t="136408" x="6329363" y="1538288"/>
          <p14:tracePt t="136417" x="6311900" y="1563688"/>
          <p14:tracePt t="136425" x="6311900" y="1614488"/>
          <p14:tracePt t="136432" x="6303963" y="1657350"/>
          <p14:tracePt t="136441" x="6270625" y="1725613"/>
          <p14:tracePt t="136448" x="6270625" y="1793875"/>
          <p14:tracePt t="136457" x="6253163" y="1852613"/>
          <p14:tracePt t="136464" x="6235700" y="1903413"/>
          <p14:tracePt t="136472" x="6219825" y="1963738"/>
          <p14:tracePt t="136480" x="6219825" y="2055813"/>
          <p14:tracePt t="136488" x="6219825" y="2116138"/>
          <p14:tracePt t="136496" x="6184900" y="2184400"/>
          <p14:tracePt t="136504" x="6184900" y="2235200"/>
          <p14:tracePt t="136512" x="6167438" y="2278063"/>
          <p14:tracePt t="136521" x="6167438" y="2303463"/>
          <p14:tracePt t="136528" x="6167438" y="2328863"/>
          <p14:tracePt t="136538" x="6151563" y="2362200"/>
          <p14:tracePt t="136544" x="6151563" y="2371725"/>
          <p14:tracePt t="136553" x="6151563" y="2413000"/>
          <p14:tracePt t="136560" x="6151563" y="2438400"/>
          <p14:tracePt t="136569" x="6142038" y="2473325"/>
          <p14:tracePt t="136576" x="6142038" y="2481263"/>
          <p14:tracePt t="136584" x="6142038" y="2506663"/>
          <p14:tracePt t="136592" x="6142038" y="2549525"/>
          <p14:tracePt t="136600" x="6142038" y="2566988"/>
          <p14:tracePt t="136609" x="6108700" y="2608263"/>
          <p14:tracePt t="136617" x="6108700" y="2617788"/>
          <p14:tracePt t="136625" x="6108700" y="2633663"/>
          <p14:tracePt t="136633" x="6108700" y="2668588"/>
          <p14:tracePt t="136641" x="6108700" y="2686050"/>
          <p14:tracePt t="136648" x="6100763" y="2711450"/>
          <p14:tracePt t="136657" x="6100763" y="2752725"/>
          <p14:tracePt t="136665" x="6100763" y="2787650"/>
          <p14:tracePt t="136672" x="6100763" y="2846388"/>
          <p14:tracePt t="136681" x="6100763" y="2914650"/>
          <p14:tracePt t="136688" x="6100763" y="2974975"/>
          <p14:tracePt t="136697" x="6100763" y="3016250"/>
          <p14:tracePt t="136704" x="6100763" y="3101975"/>
          <p14:tracePt t="136712" x="6100763" y="3170238"/>
          <p14:tracePt t="136721" x="6100763" y="3228975"/>
          <p14:tracePt t="136729" x="6083300" y="3297238"/>
          <p14:tracePt t="136738" x="6083300" y="3340100"/>
          <p14:tracePt t="136744" x="6083300" y="3408363"/>
          <p14:tracePt t="136753" x="6065838" y="3449638"/>
          <p14:tracePt t="136760" x="6065838" y="3502025"/>
          <p14:tracePt t="136768" x="6032500" y="3568700"/>
          <p14:tracePt t="136776" x="6032500" y="3611563"/>
          <p14:tracePt t="136785" x="6032500" y="3654425"/>
          <p14:tracePt t="136792" x="6015038" y="3722688"/>
          <p14:tracePt t="136800" x="6015038" y="3781425"/>
          <p14:tracePt t="136809" x="5997575" y="3816350"/>
          <p14:tracePt t="136816" x="5997575" y="3875088"/>
          <p14:tracePt t="136825" x="5997575" y="3943350"/>
          <p14:tracePt t="136833" x="5997575" y="4002088"/>
          <p14:tracePt t="136841" x="5997575" y="4052888"/>
          <p14:tracePt t="136848" x="5997575" y="4095750"/>
          <p14:tracePt t="136857" x="5997575" y="4121150"/>
          <p14:tracePt t="136865" x="5997575" y="4146550"/>
          <p14:tracePt t="136872" x="5997575" y="4164013"/>
          <p14:tracePt t="137010" x="5989638" y="4171950"/>
          <p14:tracePt t="137018" x="5981700" y="4171950"/>
          <p14:tracePt t="137025" x="5938838" y="4138613"/>
          <p14:tracePt t="137033" x="5895975" y="4070350"/>
          <p14:tracePt t="137041" x="5837238" y="3968750"/>
          <p14:tracePt t="137048" x="5751513" y="3841750"/>
          <p14:tracePt t="137057" x="5718175" y="3748088"/>
          <p14:tracePt t="137064" x="5649913" y="3594100"/>
          <p14:tracePt t="137073" x="5607050" y="3475038"/>
          <p14:tracePt t="137080" x="5565775" y="3322638"/>
          <p14:tracePt t="137088" x="5548313" y="3178175"/>
          <p14:tracePt t="137096" x="5505450" y="3025775"/>
          <p14:tracePt t="137104" x="5446713" y="2897188"/>
          <p14:tracePt t="137112" x="5421313" y="2752725"/>
          <p14:tracePt t="137121" x="5353050" y="2600325"/>
          <p14:tracePt t="137128" x="5335588" y="2481263"/>
          <p14:tracePt t="137137" x="5292725" y="2336800"/>
          <p14:tracePt t="137144" x="5249863" y="2209800"/>
          <p14:tracePt t="137152" x="5233988" y="2149475"/>
          <p14:tracePt t="137160" x="5233988" y="2030413"/>
          <p14:tracePt t="137168" x="5216525" y="1963738"/>
          <p14:tracePt t="137176" x="5216525" y="1878013"/>
          <p14:tracePt t="137184" x="5208588" y="1835150"/>
          <p14:tracePt t="137192" x="5208588" y="1766888"/>
          <p14:tracePt t="137200" x="5208588" y="1758950"/>
          <p14:tracePt t="137208" x="5208588" y="1716088"/>
          <p14:tracePt t="137401" x="5233988" y="1758950"/>
          <p14:tracePt t="137409" x="5276850" y="1870075"/>
          <p14:tracePt t="137417" x="5276850" y="1903413"/>
          <p14:tracePt t="137425" x="5292725" y="2030413"/>
          <p14:tracePt t="137433" x="5335588" y="2159000"/>
          <p14:tracePt t="137441" x="5335588" y="2268538"/>
          <p14:tracePt t="137449" x="5353050" y="2387600"/>
          <p14:tracePt t="137457" x="5368925" y="2506663"/>
          <p14:tracePt t="137464" x="5368925" y="2625725"/>
          <p14:tracePt t="137473" x="5394325" y="2719388"/>
          <p14:tracePt t="137480" x="5394325" y="2805113"/>
          <p14:tracePt t="137488" x="5421313" y="2855913"/>
          <p14:tracePt t="137496" x="5437188" y="2940050"/>
          <p14:tracePt t="137504" x="5462588" y="3033713"/>
          <p14:tracePt t="137512" x="5472113" y="3094038"/>
          <p14:tracePt t="137520" x="5513388" y="3195638"/>
          <p14:tracePt t="137528" x="5513388" y="3203575"/>
          <p14:tracePt t="137537" x="5530850" y="3246438"/>
          <p14:tracePt t="137544" x="5530850" y="3254375"/>
          <p14:tracePt t="137553" x="5538788" y="3297238"/>
          <p14:tracePt t="137560" x="5538788" y="3330575"/>
          <p14:tracePt t="137568" x="5538788" y="3340100"/>
          <p14:tracePt t="137585" x="5538788" y="3365500"/>
          <p14:tracePt t="137690" x="5522913" y="3382963"/>
          <p14:tracePt t="137698" x="5487988" y="3373438"/>
          <p14:tracePt t="137706" x="5394325" y="3297238"/>
          <p14:tracePt t="137713" x="5353050" y="3246438"/>
          <p14:tracePt t="137722" x="5302250" y="3203575"/>
          <p14:tracePt t="137729" x="5241925" y="3101975"/>
          <p14:tracePt t="137738" x="5183188" y="3000375"/>
          <p14:tracePt t="137745" x="5140325" y="2881313"/>
          <p14:tracePt t="137753" x="5122863" y="2813050"/>
          <p14:tracePt t="137761" x="5106988" y="2693988"/>
          <p14:tracePt t="137769" x="5064125" y="2600325"/>
          <p14:tracePt t="137777" x="5046663" y="2455863"/>
          <p14:tracePt t="137785" x="5046663" y="2405063"/>
          <p14:tracePt t="137793" x="5029200" y="2278063"/>
          <p14:tracePt t="137801" x="5029200" y="2159000"/>
          <p14:tracePt t="137809" x="5003800" y="2065338"/>
          <p14:tracePt t="137817" x="5003800" y="1979613"/>
          <p14:tracePt t="137825" x="5003800" y="1895475"/>
          <p14:tracePt t="137833" x="5003800" y="1860550"/>
          <p14:tracePt t="137841" x="5003800" y="1819275"/>
          <p14:tracePt t="137849" x="5003800" y="1793875"/>
          <p14:tracePt t="137857" x="5003800" y="1766888"/>
          <p14:tracePt t="137945" x="5003800" y="1819275"/>
          <p14:tracePt t="137954" x="5003800" y="1844675"/>
          <p14:tracePt t="137962" x="5013325" y="1895475"/>
          <p14:tracePt t="137970" x="5013325" y="1954213"/>
          <p14:tracePt t="137977" x="5046663" y="2005013"/>
          <p14:tracePt t="137990" x="5064125" y="2090738"/>
          <p14:tracePt t="137994" x="5080000" y="2184400"/>
          <p14:tracePt t="138001" x="5097463" y="2278063"/>
          <p14:tracePt t="138010" x="5165725" y="2455863"/>
          <p14:tracePt t="138017" x="5191125" y="2574925"/>
          <p14:tracePt t="138025" x="5208588" y="2693988"/>
          <p14:tracePt t="138033" x="5249863" y="2871788"/>
          <p14:tracePt t="138041" x="5249863" y="2957513"/>
          <p14:tracePt t="138049" x="5267325" y="3025775"/>
          <p14:tracePt t="138057" x="5284788" y="3119438"/>
          <p14:tracePt t="138065" x="5302250" y="3144838"/>
          <p14:tracePt t="138073" x="5302250" y="3186113"/>
          <p14:tracePt t="138081" x="5302250" y="3221038"/>
          <p14:tracePt t="138089" x="5302250" y="3228975"/>
          <p14:tracePt t="138097" x="5327650" y="3289300"/>
          <p14:tracePt t="138120" x="5327650" y="3297238"/>
          <p14:tracePt t="138235" x="5343525" y="3314700"/>
          <p14:tracePt t="138242" x="5353050" y="3355975"/>
          <p14:tracePt t="138250" x="5353050" y="3365500"/>
          <p14:tracePt t="138258" x="5368925" y="3408363"/>
          <p14:tracePt t="138266" x="5368925" y="3416300"/>
          <p14:tracePt t="138274" x="5403850" y="3502025"/>
          <p14:tracePt t="138281" x="5403850" y="3543300"/>
          <p14:tracePt t="138289" x="5411788" y="3568700"/>
          <p14:tracePt t="138297" x="5429250" y="3636963"/>
          <p14:tracePt t="138305" x="5446713" y="3662363"/>
          <p14:tracePt t="138313" x="5446713" y="3713163"/>
          <p14:tracePt t="138322" x="5480050" y="3756025"/>
          <p14:tracePt t="138329" x="5480050" y="3773488"/>
          <p14:tracePt t="138369" x="5487988" y="3781425"/>
          <p14:tracePt t="138409" x="5513388" y="3781425"/>
          <p14:tracePt t="138433" x="5530850" y="3781425"/>
          <p14:tracePt t="138442" x="5538788" y="3763963"/>
          <p14:tracePt t="138449" x="5538788" y="3756025"/>
          <p14:tracePt t="138457" x="5573713" y="3697288"/>
          <p14:tracePt t="138465" x="5591175" y="3629025"/>
          <p14:tracePt t="138473" x="5624513" y="3509963"/>
          <p14:tracePt t="138481" x="5649913" y="3416300"/>
          <p14:tracePt t="138489" x="5649913" y="3271838"/>
          <p14:tracePt t="138497" x="5649913" y="3127375"/>
          <p14:tracePt t="138506" x="5649913" y="2957513"/>
          <p14:tracePt t="138513" x="5649913" y="2813050"/>
          <p14:tracePt t="138521" x="5649913" y="2643188"/>
          <p14:tracePt t="138529" x="5649913" y="2498725"/>
          <p14:tracePt t="138538" x="5649913" y="2413000"/>
          <p14:tracePt t="138545" x="5649913" y="2354263"/>
          <p14:tracePt t="138553" x="5649913" y="2319338"/>
          <p14:tracePt t="138561" x="5649913" y="2278063"/>
          <p14:tracePt t="138569" x="5649913" y="2252663"/>
          <p14:tracePt t="138577" x="5649913" y="2209800"/>
          <p14:tracePt t="138585" x="5649913" y="2174875"/>
          <p14:tracePt t="138593" x="5649913" y="2149475"/>
          <p14:tracePt t="138601" x="5649913" y="2124075"/>
          <p14:tracePt t="138609" x="5649913" y="2116138"/>
          <p14:tracePt t="138704" x="5657850" y="2098675"/>
          <p14:tracePt t="138728" x="5700713" y="2149475"/>
          <p14:tracePt t="138737" x="5700713" y="2243138"/>
          <p14:tracePt t="138744" x="5726113" y="2336800"/>
          <p14:tracePt t="138753" x="5726113" y="2473325"/>
          <p14:tracePt t="138760" x="5726113" y="2617788"/>
          <p14:tracePt t="138768" x="5726113" y="2736850"/>
          <p14:tracePt t="138776" x="5726113" y="2820988"/>
          <p14:tracePt t="138785" x="5726113" y="2990850"/>
          <p14:tracePt t="138792" x="5726113" y="3076575"/>
          <p14:tracePt t="138800" x="5726113" y="3170238"/>
          <p14:tracePt t="138808" x="5726113" y="3254375"/>
          <p14:tracePt t="138817" x="5768975" y="3408363"/>
          <p14:tracePt t="138824" x="5802313" y="3502025"/>
          <p14:tracePt t="138832" x="5845175" y="3619500"/>
          <p14:tracePt t="138841" x="5880100" y="3722688"/>
          <p14:tracePt t="138848" x="5921375" y="3790950"/>
          <p14:tracePt t="138857" x="5956300" y="3857625"/>
          <p14:tracePt t="138873" x="5964238" y="3875088"/>
          <p14:tracePt t="138929" x="5981700" y="3875088"/>
          <p14:tracePt t="138938" x="6007100" y="3867150"/>
          <p14:tracePt t="138945" x="6049963" y="3816350"/>
          <p14:tracePt t="138954" x="6065838" y="3790950"/>
          <p14:tracePt t="138961" x="6100763" y="3738563"/>
          <p14:tracePt t="138974" x="6126163" y="3722688"/>
          <p14:tracePt t="138979" x="6142038" y="3679825"/>
          <p14:tracePt t="138985" x="6202363" y="3586163"/>
          <p14:tracePt t="138995" x="6253163" y="3517900"/>
          <p14:tracePt t="139000" x="6311900" y="3390900"/>
          <p14:tracePt t="139008" x="6354763" y="3322638"/>
          <p14:tracePt t="139017" x="6372225" y="3203575"/>
          <p14:tracePt t="139025" x="6415088" y="3051175"/>
          <p14:tracePt t="139033" x="6430963" y="3000375"/>
          <p14:tracePt t="139041" x="6430963" y="2897188"/>
          <p14:tracePt t="139048" x="6430963" y="2830513"/>
          <p14:tracePt t="139057" x="6430963" y="2770188"/>
          <p14:tracePt t="139065" x="6430963" y="2719388"/>
          <p14:tracePt t="139073" x="6430963" y="2676525"/>
          <p14:tracePt t="139080" x="6430963" y="2617788"/>
          <p14:tracePt t="139088" x="6430963" y="2566988"/>
          <p14:tracePt t="139097" x="6430963" y="2557463"/>
          <p14:tracePt t="139104" x="6430963" y="2498725"/>
          <p14:tracePt t="139113" x="6430963" y="2489200"/>
          <p14:tracePt t="139121" x="6430963" y="2473325"/>
          <p14:tracePt t="139250" x="6430963" y="2506663"/>
          <p14:tracePt t="139258" x="6430963" y="2574925"/>
          <p14:tracePt t="139265" x="6423025" y="2660650"/>
          <p14:tracePt t="139273" x="6397625" y="2830513"/>
          <p14:tracePt t="139281" x="6380163" y="2949575"/>
          <p14:tracePt t="139289" x="6380163" y="3067050"/>
          <p14:tracePt t="139297" x="6354763" y="3271838"/>
          <p14:tracePt t="139306" x="6311900" y="3390900"/>
          <p14:tracePt t="139313" x="6296025" y="3484563"/>
          <p14:tracePt t="139322" x="6278563" y="3603625"/>
          <p14:tracePt t="139329" x="6261100" y="3671888"/>
          <p14:tracePt t="139339" x="6245225" y="3697288"/>
          <p14:tracePt t="139345" x="6235700" y="3730625"/>
          <p14:tracePt t="139353" x="6219825" y="3738563"/>
          <p14:tracePt t="139482" x="6176963" y="3738563"/>
          <p14:tracePt t="139491" x="6134100" y="3713163"/>
          <p14:tracePt t="139499" x="6116638" y="3705225"/>
          <p14:tracePt t="139506" x="6091238" y="3679825"/>
          <p14:tracePt t="139513" x="6057900" y="3629025"/>
          <p14:tracePt t="139521" x="6040438" y="3543300"/>
          <p14:tracePt t="139529" x="6015038" y="3492500"/>
          <p14:tracePt t="139538" x="5997575" y="3408363"/>
          <p14:tracePt t="139545" x="5997575" y="3289300"/>
          <p14:tracePt t="139553" x="5972175" y="3170238"/>
          <p14:tracePt t="139561" x="5972175" y="3000375"/>
          <p14:tracePt t="139569" x="5972175" y="2805113"/>
          <p14:tracePt t="139577" x="5972175" y="2660650"/>
          <p14:tracePt t="139585" x="5972175" y="2489200"/>
          <p14:tracePt t="139592" x="5972175" y="2405063"/>
          <p14:tracePt t="139601" x="5972175" y="2336800"/>
          <p14:tracePt t="139609" x="5972175" y="2293938"/>
          <p14:tracePt t="139617" x="5972175" y="2278063"/>
          <p14:tracePt t="139874" x="5964238" y="2268538"/>
          <p14:tracePt t="139929" x="5964238" y="2260600"/>
          <p14:tracePt t="139938" x="5938838" y="2227263"/>
          <p14:tracePt t="139945" x="5938838" y="2217738"/>
          <p14:tracePt t="139953" x="5938838" y="2159000"/>
          <p14:tracePt t="139961" x="5938838" y="2149475"/>
          <p14:tracePt t="139973" x="5921375" y="2090738"/>
          <p14:tracePt t="139977" x="5921375" y="2082800"/>
          <p14:tracePt t="139985" x="5921375" y="2055813"/>
          <p14:tracePt t="139994" x="5921375" y="2030413"/>
          <p14:tracePt t="140009" x="5921375" y="2014538"/>
          <p14:tracePt t="140250" x="5905500" y="2005013"/>
          <p14:tracePt t="140257" x="5837238" y="2005013"/>
          <p14:tracePt t="140265" x="5768975" y="2005013"/>
          <p14:tracePt t="140273" x="5657850" y="1946275"/>
          <p14:tracePt t="140281" x="5591175" y="1946275"/>
          <p14:tracePt t="140289" x="5522913" y="1911350"/>
          <p14:tracePt t="140297" x="5497513" y="1911350"/>
          <p14:tracePt t="140304" x="5429250" y="1878013"/>
          <p14:tracePt t="140345" x="5421313" y="1878013"/>
          <p14:tracePt t="140353" x="5378450" y="1878013"/>
          <p14:tracePt t="140361" x="5318125" y="1878013"/>
          <p14:tracePt t="140369" x="5267325" y="1878013"/>
          <p14:tracePt t="140377" x="5208588" y="1878013"/>
          <p14:tracePt t="140385" x="5191125" y="1878013"/>
          <p14:tracePt t="140401" x="5165725" y="1878013"/>
          <p14:tracePt t="140514" x="5157788" y="1878013"/>
          <p14:tracePt t="140530" x="5132388" y="1885950"/>
          <p14:tracePt t="140561" x="5114925" y="1895475"/>
          <p14:tracePt t="140570" x="5106988" y="1895475"/>
          <p14:tracePt t="140577" x="5080000" y="1911350"/>
          <p14:tracePt t="140592" x="5064125" y="1920875"/>
          <p14:tracePt t="140601" x="5054600" y="1946275"/>
          <p14:tracePt t="140608" x="5021263" y="1979613"/>
          <p14:tracePt t="140617" x="5013325" y="1989138"/>
          <p14:tracePt t="140625" x="5013325" y="2005013"/>
          <p14:tracePt t="140633" x="4995863" y="2014538"/>
          <p14:tracePt t="140641" x="4995863" y="2022475"/>
          <p14:tracePt t="140657" x="4995863" y="2065338"/>
          <p14:tracePt t="140665" x="4995863" y="2082800"/>
          <p14:tracePt t="140673" x="4995863" y="2090738"/>
          <p14:tracePt t="140681" x="4995863" y="2116138"/>
          <p14:tracePt t="140688" x="4995863" y="2133600"/>
          <p14:tracePt t="140697" x="4995863" y="2141538"/>
          <p14:tracePt t="140704" x="4995863" y="2149475"/>
          <p14:tracePt t="140721" x="4995863" y="2192338"/>
          <p14:tracePt t="140729" x="4995863" y="2209800"/>
          <p14:tracePt t="140737" x="5021263" y="2252663"/>
          <p14:tracePt t="140745" x="5046663" y="2278063"/>
          <p14:tracePt t="140753" x="5064125" y="2293938"/>
          <p14:tracePt t="140760" x="5072063" y="2293938"/>
          <p14:tracePt t="140768" x="5097463" y="2328863"/>
          <p14:tracePt t="140785" x="5132388" y="2344738"/>
          <p14:tracePt t="140792" x="5140325" y="2344738"/>
          <p14:tracePt t="140808" x="5157788" y="2362200"/>
          <p14:tracePt t="140817" x="5165725" y="2362200"/>
          <p14:tracePt t="140848" x="5173663" y="2362200"/>
          <p14:tracePt t="140857" x="5208588" y="2362200"/>
          <p14:tracePt t="140865" x="5233988" y="2362200"/>
          <p14:tracePt t="140873" x="5241925" y="2362200"/>
          <p14:tracePt t="140880" x="5302250" y="2371725"/>
          <p14:tracePt t="140888" x="5310188" y="2371725"/>
          <p14:tracePt t="140897" x="5353050" y="2371725"/>
          <p14:tracePt t="140904" x="5378450" y="2371725"/>
          <p14:tracePt t="140913" x="5429250" y="2371725"/>
          <p14:tracePt t="140921" x="5454650" y="2371725"/>
          <p14:tracePt t="140929" x="5497513" y="2371725"/>
          <p14:tracePt t="140937" x="5522913" y="2371725"/>
          <p14:tracePt t="140945" x="5591175" y="2405063"/>
          <p14:tracePt t="140961" x="5607050" y="2405063"/>
          <p14:tracePt t="140971" x="5632450" y="2405063"/>
          <p14:tracePt t="140977" x="5657850" y="2405063"/>
          <p14:tracePt t="140984" x="5667375" y="2405063"/>
          <p14:tracePt t="140992" x="5708650" y="2405063"/>
          <p14:tracePt t="141001" x="5735638" y="2405063"/>
          <p14:tracePt t="141008" x="5768975" y="2405063"/>
          <p14:tracePt t="141024" x="5776913" y="2405063"/>
          <p14:tracePt t="141032" x="5786438" y="2405063"/>
          <p14:tracePt t="141057" x="5827713" y="2405063"/>
          <p14:tracePt t="141064" x="5845175" y="2405063"/>
          <p14:tracePt t="141089" x="5853113" y="2405063"/>
          <p14:tracePt t="141113" x="5862638" y="2405063"/>
          <p14:tracePt t="141120" x="5905500" y="2405063"/>
          <p14:tracePt t="141128" x="5921375" y="2405063"/>
          <p14:tracePt t="141137" x="5930900" y="2405063"/>
          <p14:tracePt t="141145" x="5946775" y="2387600"/>
          <p14:tracePt t="141169" x="5956300" y="2387600"/>
          <p14:tracePt t="141192" x="5981700" y="2387600"/>
          <p14:tracePt t="141201" x="5997575" y="2379663"/>
          <p14:tracePt t="141418" x="5972175" y="2379663"/>
          <p14:tracePt t="141425" x="5895975" y="2379663"/>
          <p14:tracePt t="141433" x="5794375" y="2336800"/>
          <p14:tracePt t="141441" x="5708650" y="2336800"/>
          <p14:tracePt t="141449" x="5616575" y="2319338"/>
          <p14:tracePt t="141457" x="5556250" y="2319338"/>
          <p14:tracePt t="141465" x="5538788" y="2311400"/>
          <p14:tracePt t="141473" x="5513388" y="2311400"/>
          <p14:tracePt t="141481" x="5472113" y="2311400"/>
          <p14:tracePt t="141488" x="5403850" y="2311400"/>
          <p14:tracePt t="141497" x="5318125" y="2311400"/>
          <p14:tracePt t="141504" x="5276850" y="2311400"/>
          <p14:tracePt t="141513" x="5191125" y="2311400"/>
          <p14:tracePt t="141520" x="5148263" y="2311400"/>
          <p14:tracePt t="141528" x="5097463" y="2311400"/>
          <p14:tracePt t="141537" x="5072063" y="2311400"/>
          <p14:tracePt t="141545" x="5064125" y="2311400"/>
          <p14:tracePt t="141779" x="5080000" y="2311400"/>
          <p14:tracePt t="141787" x="5114925" y="2311400"/>
          <p14:tracePt t="141793" x="5132388" y="2311400"/>
          <p14:tracePt t="141801" x="5157788" y="2311400"/>
          <p14:tracePt t="141808" x="5199063" y="2311400"/>
          <p14:tracePt t="141816" x="5224463" y="2311400"/>
          <p14:tracePt t="141825" x="5292725" y="2311400"/>
          <p14:tracePt t="141832" x="5335588" y="2311400"/>
          <p14:tracePt t="141841" x="5386388" y="2311400"/>
          <p14:tracePt t="141849" x="5429250" y="2311400"/>
          <p14:tracePt t="141857" x="5472113" y="2328863"/>
          <p14:tracePt t="141865" x="5522913" y="2328863"/>
          <p14:tracePt t="141873" x="5581650" y="2344738"/>
          <p14:tracePt t="141880" x="5649913" y="2344738"/>
          <p14:tracePt t="141888" x="5675313" y="2344738"/>
          <p14:tracePt t="141896" x="5692775" y="2344738"/>
          <p14:tracePt t="141904" x="5718175" y="2344738"/>
          <p14:tracePt t="141913" x="5726113" y="2344738"/>
          <p14:tracePt t="141920" x="5735638" y="2362200"/>
          <p14:tracePt t="141928" x="5751513" y="2362200"/>
          <p14:tracePt t="141937" x="5776913" y="2362200"/>
          <p14:tracePt t="141969" x="5786438" y="2362200"/>
          <p14:tracePt t="141992" x="5802313" y="2362200"/>
          <p14:tracePt t="142009" x="5811838" y="2362200"/>
          <p14:tracePt t="142049" x="5837238" y="2362200"/>
          <p14:tracePt t="142057" x="5853113" y="2362200"/>
          <p14:tracePt t="142065" x="5862638" y="2362200"/>
          <p14:tracePt t="142073" x="5870575" y="2362200"/>
          <p14:tracePt t="142081" x="5895975" y="2362200"/>
          <p14:tracePt t="142113" x="5913438" y="2362200"/>
          <p14:tracePt t="142161" x="5921375" y="2354263"/>
          <p14:tracePt t="142169" x="5938838" y="2344738"/>
          <p14:tracePt t="142177" x="5981700" y="2328863"/>
          <p14:tracePt t="142458" x="5989638" y="2328863"/>
          <p14:tracePt t="142466" x="5997575" y="2328863"/>
          <p14:tracePt t="142473" x="6024563" y="2328863"/>
          <p14:tracePt t="142721" x="5956300" y="2328863"/>
          <p14:tracePt t="142730" x="5751513" y="2328863"/>
          <p14:tracePt t="142739" x="5530850" y="2328863"/>
          <p14:tracePt t="142745" x="5276850" y="2328863"/>
          <p14:tracePt t="142754" x="5046663" y="2328863"/>
          <p14:tracePt t="142760" x="4876800" y="2328863"/>
          <p14:tracePt t="142769" x="4706938" y="2344738"/>
          <p14:tracePt t="142777" x="4638675" y="2362200"/>
          <p14:tracePt t="142785" x="4630738" y="2362200"/>
          <p14:tracePt t="142793" x="4605338" y="2362200"/>
          <p14:tracePt t="142946" x="4630738" y="2371725"/>
          <p14:tracePt t="142955" x="4656138" y="2371725"/>
          <p14:tracePt t="142962" x="4689475" y="2387600"/>
          <p14:tracePt t="142969" x="4732338" y="2422525"/>
          <p14:tracePt t="142987" x="4775200" y="2455863"/>
          <p14:tracePt t="142992" x="4843463" y="2489200"/>
          <p14:tracePt t="143001" x="4868863" y="2506663"/>
          <p14:tracePt t="143009" x="4902200" y="2524125"/>
          <p14:tracePt t="143017" x="4962525" y="2541588"/>
          <p14:tracePt t="143024" x="5013325" y="2566988"/>
          <p14:tracePt t="143033" x="5046663" y="2582863"/>
          <p14:tracePt t="143041" x="5054600" y="2582863"/>
          <p14:tracePt t="143049" x="5097463" y="2600325"/>
          <p14:tracePt t="143065" x="5122863" y="2608263"/>
          <p14:tracePt t="143073" x="5191125" y="2643188"/>
          <p14:tracePt t="143080" x="5259388" y="2660650"/>
          <p14:tracePt t="143089" x="5411788" y="2752725"/>
          <p14:tracePt t="143097" x="5505450" y="2770188"/>
          <p14:tracePt t="143104" x="5657850" y="2855913"/>
          <p14:tracePt t="143113" x="5776913" y="2881313"/>
          <p14:tracePt t="143120" x="5895975" y="2914650"/>
          <p14:tracePt t="143129" x="5997575" y="2974975"/>
          <p14:tracePt t="143137" x="6065838" y="2974975"/>
          <p14:tracePt t="143145" x="6075363" y="2974975"/>
          <p14:tracePt t="143154" x="6134100" y="2974975"/>
          <p14:tracePt t="143160" x="6159500" y="2974975"/>
          <p14:tracePt t="143169" x="6167438" y="2990850"/>
          <p14:tracePt t="143177" x="6194425" y="2990850"/>
          <p14:tracePt t="143184" x="6210300" y="2990850"/>
          <p14:tracePt t="143386" x="6219825" y="3000375"/>
          <p14:tracePt t="143402" x="6261100" y="3000375"/>
          <p14:tracePt t="143418" x="6278563" y="2922588"/>
          <p14:tracePt t="143426" x="6321425" y="2744788"/>
          <p14:tracePt t="143433" x="6397625" y="2693988"/>
          <p14:tracePt t="143441" x="6483350" y="2693988"/>
          <p14:tracePt t="143449" x="6600825" y="2693988"/>
          <p14:tracePt t="143457" x="6770688" y="2693988"/>
          <p14:tracePt t="143465" x="7026275" y="2693988"/>
          <p14:tracePt t="143473" x="7366000" y="2693988"/>
          <p14:tracePt t="143481" x="7773988" y="2693988"/>
          <p14:tracePt t="143489" x="8308975" y="2711450"/>
          <p14:tracePt t="143497" x="8828088" y="2711450"/>
          <p14:tracePt t="143505" x="9353550" y="2711450"/>
          <p14:tracePt t="143512" x="9761538" y="2711450"/>
          <p14:tracePt t="143521" x="10110788" y="2711450"/>
          <p14:tracePt t="143529" x="10390188" y="2711450"/>
          <p14:tracePt t="143537" x="10620375" y="2711450"/>
          <p14:tracePt t="143545" x="10815638" y="2711450"/>
          <p14:tracePt t="143554" x="11010900" y="2711450"/>
          <p14:tracePt t="143561" x="11215688" y="2711450"/>
          <p14:tracePt t="143569" x="11350625" y="2711450"/>
          <p14:tracePt t="143577" x="11495088" y="2711450"/>
          <p14:tracePt t="143585" x="11614150" y="2711450"/>
          <p14:tracePt t="143593" x="11674475" y="2711450"/>
          <p14:tracePt t="143601" x="11690350" y="2711450"/>
          <p14:tracePt t="143609" x="11699875" y="2711450"/>
          <p14:tracePt t="143778" x="11715750" y="2770188"/>
          <p14:tracePt t="143786" x="11715750" y="2855913"/>
          <p14:tracePt t="143793" x="11682413" y="2957513"/>
          <p14:tracePt t="143801" x="11664950" y="3101975"/>
          <p14:tracePt t="143809" x="11639550" y="3246438"/>
          <p14:tracePt t="143817" x="11639550" y="3365500"/>
          <p14:tracePt t="143824" x="11639550" y="3449638"/>
          <p14:tracePt t="143833" x="11639550" y="3594100"/>
          <p14:tracePt t="143840" x="11639550" y="3679825"/>
          <p14:tracePt t="143848" x="11639550" y="3730625"/>
          <p14:tracePt t="143857" x="11639550" y="3790950"/>
          <p14:tracePt t="143864" x="11639550" y="3832225"/>
          <p14:tracePt t="143873" x="11639550" y="3849688"/>
          <p14:tracePt t="143896" x="11639550" y="3857625"/>
          <p14:tracePt t="143920" x="11631613" y="3875088"/>
          <p14:tracePt t="143928" x="11614150" y="3875088"/>
          <p14:tracePt t="143944" x="11588750" y="3875088"/>
          <p14:tracePt t="144009" x="11580813" y="3867150"/>
          <p14:tracePt t="144017" x="11571288" y="3857625"/>
          <p14:tracePt t="144033" x="11537950" y="3841750"/>
          <p14:tracePt t="144041" x="11512550" y="3832225"/>
          <p14:tracePt t="144049" x="11495088" y="3763963"/>
          <p14:tracePt t="144057" x="11487150" y="3748088"/>
          <p14:tracePt t="144065" x="11469688" y="3738563"/>
          <p14:tracePt t="144105" x="11477625" y="3713163"/>
          <p14:tracePt t="144145" x="11477625" y="3697288"/>
          <p14:tracePt t="144153" x="11487150" y="3687763"/>
          <p14:tracePt t="144274" x="11487150" y="3662363"/>
          <p14:tracePt t="144282" x="11487150" y="3654425"/>
          <p14:tracePt t="144289" x="11452225" y="3611563"/>
          <p14:tracePt t="144297" x="11385550" y="3552825"/>
          <p14:tracePt t="144304" x="11333163" y="3517900"/>
          <p14:tracePt t="144312" x="11282363" y="3502025"/>
          <p14:tracePt t="144320" x="11274425" y="3492500"/>
          <p14:tracePt t="144328" x="11231563" y="3449638"/>
          <p14:tracePt t="144336" x="11180763" y="3398838"/>
          <p14:tracePt t="144344" x="11155363" y="3373438"/>
          <p14:tracePt t="144353" x="11137900" y="3355975"/>
          <p14:tracePt t="144361" x="11129963" y="3314700"/>
          <p14:tracePt t="144376" x="11112500" y="3305175"/>
          <p14:tracePt t="144384" x="11112500" y="3297238"/>
          <p14:tracePt t="144392" x="11104563" y="3279775"/>
          <p14:tracePt t="144400" x="11079163" y="3254375"/>
          <p14:tracePt t="144409" x="11079163" y="3186113"/>
          <p14:tracePt t="144416" x="11079163" y="3101975"/>
          <p14:tracePt t="144424" x="11079163" y="2990850"/>
          <p14:tracePt t="144432" x="11053763" y="2846388"/>
          <p14:tracePt t="144440" x="11053763" y="2727325"/>
          <p14:tracePt t="144448" x="11028363" y="2524125"/>
          <p14:tracePt t="144457" x="10993438" y="2405063"/>
          <p14:tracePt t="144464" x="10968038" y="2311400"/>
          <p14:tracePt t="144658" x="10960100" y="2311400"/>
          <p14:tracePt t="144665" x="10960100" y="2319338"/>
          <p14:tracePt t="144680" x="10960100" y="2328863"/>
          <p14:tracePt t="144736" x="10960100" y="2371725"/>
          <p14:tracePt t="144745" x="10960100" y="2397125"/>
          <p14:tracePt t="144753" x="10960100" y="2438400"/>
          <p14:tracePt t="144761" x="10960100" y="2455863"/>
          <p14:tracePt t="144768" x="10960100" y="2463800"/>
          <p14:tracePt t="144784" x="10977563" y="2481263"/>
          <p14:tracePt t="144792" x="10985500" y="2489200"/>
          <p14:tracePt t="144801" x="11002963" y="2506663"/>
          <p14:tracePt t="144808" x="11010900" y="2516188"/>
          <p14:tracePt t="144817" x="11061700" y="2592388"/>
          <p14:tracePt t="144825" x="11079163" y="2660650"/>
          <p14:tracePt t="144833" x="11137900" y="2762250"/>
          <p14:tracePt t="144841" x="11180763" y="2881313"/>
          <p14:tracePt t="144849" x="11266488" y="3033713"/>
          <p14:tracePt t="144857" x="11307763" y="3186113"/>
          <p14:tracePt t="144864" x="11393488" y="3289300"/>
          <p14:tracePt t="144873" x="11495088" y="3416300"/>
          <p14:tracePt t="144880" x="11571288" y="3449638"/>
          <p14:tracePt t="144889" x="11690350" y="3517900"/>
          <p14:tracePt t="144897" x="11844338" y="3560763"/>
          <p14:tracePt t="144905" x="11945938" y="3619500"/>
          <p14:tracePt t="144913" x="12004675" y="3636963"/>
          <p14:tracePt t="144920" x="12055475" y="3636963"/>
          <p14:tracePt t="144929" x="12098338" y="3646488"/>
          <p14:tracePt t="144937" x="12106275" y="3646488"/>
          <p14:tracePt t="144961" x="12123738" y="3646488"/>
          <p14:tracePt t="144969" x="12133263" y="3646488"/>
          <p14:tracePt t="144977" x="12158663" y="3646488"/>
          <p14:tracePt t="144987" x="12174538" y="3646488"/>
          <p14:tracePt t="144992" x="12184063" y="3646488"/>
        </p14:tracePtLst>
      </p14:laserTraceLst>
    </p:ext>
  </p:extLs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898" name="Rectangle 2"/>
          <p:cNvSpPr>
            <a:spLocks noChangeArrowheads="1"/>
          </p:cNvSpPr>
          <p:nvPr/>
        </p:nvSpPr>
        <p:spPr bwMode="auto">
          <a:xfrm>
            <a:off x="1748118" y="802341"/>
            <a:ext cx="8686800" cy="5334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048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2800"/>
              <a:t>Princip „</a:t>
            </a:r>
            <a:r>
              <a:rPr lang="en-GB" sz="2800"/>
              <a:t>mass transfer</a:t>
            </a:r>
            <a:r>
              <a:rPr lang="cs-CZ" sz="2800"/>
              <a:t>“ (přesunu polutantu) </a:t>
            </a:r>
            <a:r>
              <a:rPr lang="en-GB" sz="2800"/>
              <a:t>?</a:t>
            </a:r>
            <a:endParaRPr lang="en-US" sz="280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348318" y="4078941"/>
            <a:ext cx="4903788" cy="2025650"/>
            <a:chOff x="1231" y="2823"/>
            <a:chExt cx="3089" cy="1276"/>
          </a:xfrm>
        </p:grpSpPr>
        <p:sp>
          <p:nvSpPr>
            <p:cNvPr id="2089" name="Text Box 5"/>
            <p:cNvSpPr txBox="1">
              <a:spLocks noChangeArrowheads="1"/>
            </p:cNvSpPr>
            <p:nvPr/>
          </p:nvSpPr>
          <p:spPr bwMode="auto">
            <a:xfrm>
              <a:off x="1231" y="3657"/>
              <a:ext cx="3089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cs-CZ" sz="2000" b="1">
                  <a:solidFill>
                    <a:srgbClr val="000099"/>
                  </a:solidFill>
                  <a:latin typeface="Comic Sans MS" pitchFamily="66" charset="0"/>
                </a:rPr>
                <a:t>Reakce nachýlená ve prospěch desorpce</a:t>
              </a:r>
              <a:endParaRPr lang="en-GB" sz="2000" b="1">
                <a:solidFill>
                  <a:srgbClr val="000099"/>
                </a:solidFill>
                <a:latin typeface="Comic Sans MS" pitchFamily="66" charset="0"/>
              </a:endParaRPr>
            </a:p>
          </p:txBody>
        </p:sp>
        <p:sp>
          <p:nvSpPr>
            <p:cNvPr id="1104902" name="AutoShape 6"/>
            <p:cNvSpPr>
              <a:spLocks noChangeArrowheads="1"/>
            </p:cNvSpPr>
            <p:nvPr/>
          </p:nvSpPr>
          <p:spPr bwMode="auto">
            <a:xfrm>
              <a:off x="1968" y="2823"/>
              <a:ext cx="1296" cy="240"/>
            </a:xfrm>
            <a:prstGeom prst="rightArrow">
              <a:avLst>
                <a:gd name="adj1" fmla="val 50000"/>
                <a:gd name="adj2" fmla="val 135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04903" name="AutoShape 7"/>
            <p:cNvSpPr>
              <a:spLocks noChangeArrowheads="1"/>
            </p:cNvSpPr>
            <p:nvPr/>
          </p:nvSpPr>
          <p:spPr bwMode="auto">
            <a:xfrm>
              <a:off x="2160" y="3207"/>
              <a:ext cx="864" cy="96"/>
            </a:xfrm>
            <a:prstGeom prst="leftArrow">
              <a:avLst>
                <a:gd name="adj1" fmla="val 50000"/>
                <a:gd name="adj2" fmla="val 2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881718" y="1426230"/>
            <a:ext cx="3352800" cy="1165225"/>
            <a:chOff x="1536" y="1065"/>
            <a:chExt cx="2112" cy="734"/>
          </a:xfrm>
        </p:grpSpPr>
        <p:grpSp>
          <p:nvGrpSpPr>
            <p:cNvPr id="2085" name="Group 9"/>
            <p:cNvGrpSpPr>
              <a:grpSpLocks/>
            </p:cNvGrpSpPr>
            <p:nvPr/>
          </p:nvGrpSpPr>
          <p:grpSpPr bwMode="auto">
            <a:xfrm>
              <a:off x="2064" y="1367"/>
              <a:ext cx="1056" cy="432"/>
              <a:chOff x="2064" y="1367"/>
              <a:chExt cx="1056" cy="432"/>
            </a:xfrm>
          </p:grpSpPr>
          <p:sp>
            <p:nvSpPr>
              <p:cNvPr id="1104906" name="AutoShape 10"/>
              <p:cNvSpPr>
                <a:spLocks noChangeArrowheads="1"/>
              </p:cNvSpPr>
              <p:nvPr/>
            </p:nvSpPr>
            <p:spPr bwMode="auto">
              <a:xfrm>
                <a:off x="2064" y="1367"/>
                <a:ext cx="1056" cy="144"/>
              </a:xfrm>
              <a:prstGeom prst="rightArrow">
                <a:avLst>
                  <a:gd name="adj1" fmla="val 50000"/>
                  <a:gd name="adj2" fmla="val 183333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04907" name="AutoShape 11"/>
              <p:cNvSpPr>
                <a:spLocks noChangeArrowheads="1"/>
              </p:cNvSpPr>
              <p:nvPr/>
            </p:nvSpPr>
            <p:spPr bwMode="auto">
              <a:xfrm>
                <a:off x="2064" y="1655"/>
                <a:ext cx="1056" cy="144"/>
              </a:xfrm>
              <a:prstGeom prst="leftArrow">
                <a:avLst>
                  <a:gd name="adj1" fmla="val 50000"/>
                  <a:gd name="adj2" fmla="val 183333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2086" name="Text Box 12"/>
            <p:cNvSpPr txBox="1">
              <a:spLocks noChangeArrowheads="1"/>
            </p:cNvSpPr>
            <p:nvPr/>
          </p:nvSpPr>
          <p:spPr bwMode="auto">
            <a:xfrm>
              <a:off x="1536" y="1065"/>
              <a:ext cx="211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cs-CZ" sz="2000" b="1">
                  <a:solidFill>
                    <a:srgbClr val="000099"/>
                  </a:solidFill>
                  <a:latin typeface="Comic Sans MS" pitchFamily="66" charset="0"/>
                </a:rPr>
                <a:t>Rovnováha</a:t>
              </a:r>
              <a:endParaRPr lang="en-GB" sz="2000">
                <a:solidFill>
                  <a:srgbClr val="000099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1900518" y="3369329"/>
            <a:ext cx="8343900" cy="2132012"/>
            <a:chOff x="288" y="2289"/>
            <a:chExt cx="5256" cy="1343"/>
          </a:xfrm>
        </p:grpSpPr>
        <p:grpSp>
          <p:nvGrpSpPr>
            <p:cNvPr id="2076" name="Group 14"/>
            <p:cNvGrpSpPr>
              <a:grpSpLocks/>
            </p:cNvGrpSpPr>
            <p:nvPr/>
          </p:nvGrpSpPr>
          <p:grpSpPr bwMode="auto">
            <a:xfrm>
              <a:off x="288" y="2289"/>
              <a:ext cx="1405" cy="1343"/>
              <a:chOff x="288" y="2289"/>
              <a:chExt cx="1405" cy="1343"/>
            </a:xfrm>
          </p:grpSpPr>
          <p:sp>
            <p:nvSpPr>
              <p:cNvPr id="1104911" name="Freeform 15" descr="Sand"/>
              <p:cNvSpPr>
                <a:spLocks/>
              </p:cNvSpPr>
              <p:nvPr/>
            </p:nvSpPr>
            <p:spPr bwMode="auto">
              <a:xfrm>
                <a:off x="288" y="2544"/>
                <a:ext cx="1405" cy="999"/>
              </a:xfrm>
              <a:custGeom>
                <a:avLst/>
                <a:gdLst/>
                <a:ahLst/>
                <a:cxnLst>
                  <a:cxn ang="0">
                    <a:pos x="420" y="466"/>
                  </a:cxn>
                  <a:cxn ang="0">
                    <a:pos x="308" y="203"/>
                  </a:cxn>
                  <a:cxn ang="0">
                    <a:pos x="467" y="148"/>
                  </a:cxn>
                  <a:cxn ang="0">
                    <a:pos x="504" y="286"/>
                  </a:cxn>
                  <a:cxn ang="0">
                    <a:pos x="522" y="369"/>
                  </a:cxn>
                  <a:cxn ang="0">
                    <a:pos x="504" y="189"/>
                  </a:cxn>
                  <a:cxn ang="0">
                    <a:pos x="624" y="51"/>
                  </a:cxn>
                  <a:cxn ang="0">
                    <a:pos x="793" y="5"/>
                  </a:cxn>
                  <a:cxn ang="0">
                    <a:pos x="858" y="51"/>
                  </a:cxn>
                  <a:cxn ang="0">
                    <a:pos x="961" y="489"/>
                  </a:cxn>
                  <a:cxn ang="0">
                    <a:pos x="904" y="314"/>
                  </a:cxn>
                  <a:cxn ang="0">
                    <a:pos x="904" y="46"/>
                  </a:cxn>
                  <a:cxn ang="0">
                    <a:pos x="1082" y="19"/>
                  </a:cxn>
                  <a:cxn ang="0">
                    <a:pos x="1240" y="60"/>
                  </a:cxn>
                  <a:cxn ang="0">
                    <a:pos x="1268" y="189"/>
                  </a:cxn>
                  <a:cxn ang="0">
                    <a:pos x="1231" y="374"/>
                  </a:cxn>
                  <a:cxn ang="0">
                    <a:pos x="1194" y="493"/>
                  </a:cxn>
                  <a:cxn ang="0">
                    <a:pos x="1305" y="351"/>
                  </a:cxn>
                  <a:cxn ang="0">
                    <a:pos x="1361" y="254"/>
                  </a:cxn>
                  <a:cxn ang="0">
                    <a:pos x="1455" y="194"/>
                  </a:cxn>
                  <a:cxn ang="0">
                    <a:pos x="1632" y="272"/>
                  </a:cxn>
                  <a:cxn ang="0">
                    <a:pos x="1707" y="434"/>
                  </a:cxn>
                  <a:cxn ang="0">
                    <a:pos x="1669" y="507"/>
                  </a:cxn>
                  <a:cxn ang="0">
                    <a:pos x="1529" y="586"/>
                  </a:cxn>
                  <a:cxn ang="0">
                    <a:pos x="1231" y="701"/>
                  </a:cxn>
                  <a:cxn ang="0">
                    <a:pos x="1501" y="650"/>
                  </a:cxn>
                  <a:cxn ang="0">
                    <a:pos x="1613" y="738"/>
                  </a:cxn>
                  <a:cxn ang="0">
                    <a:pos x="1707" y="798"/>
                  </a:cxn>
                  <a:cxn ang="0">
                    <a:pos x="1790" y="848"/>
                  </a:cxn>
                  <a:cxn ang="0">
                    <a:pos x="1809" y="959"/>
                  </a:cxn>
                  <a:cxn ang="0">
                    <a:pos x="1753" y="1111"/>
                  </a:cxn>
                  <a:cxn ang="0">
                    <a:pos x="1641" y="1116"/>
                  </a:cxn>
                  <a:cxn ang="0">
                    <a:pos x="1557" y="1056"/>
                  </a:cxn>
                  <a:cxn ang="0">
                    <a:pos x="1446" y="788"/>
                  </a:cxn>
                  <a:cxn ang="0">
                    <a:pos x="1474" y="954"/>
                  </a:cxn>
                  <a:cxn ang="0">
                    <a:pos x="1501" y="1014"/>
                  </a:cxn>
                  <a:cxn ang="0">
                    <a:pos x="1417" y="1157"/>
                  </a:cxn>
                  <a:cxn ang="0">
                    <a:pos x="1287" y="1245"/>
                  </a:cxn>
                  <a:cxn ang="0">
                    <a:pos x="1268" y="1314"/>
                  </a:cxn>
                  <a:cxn ang="0">
                    <a:pos x="1091" y="1323"/>
                  </a:cxn>
                  <a:cxn ang="0">
                    <a:pos x="1017" y="1231"/>
                  </a:cxn>
                  <a:cxn ang="0">
                    <a:pos x="1109" y="987"/>
                  </a:cxn>
                  <a:cxn ang="0">
                    <a:pos x="1165" y="918"/>
                  </a:cxn>
                  <a:cxn ang="0">
                    <a:pos x="1007" y="1074"/>
                  </a:cxn>
                  <a:cxn ang="0">
                    <a:pos x="970" y="1176"/>
                  </a:cxn>
                  <a:cxn ang="0">
                    <a:pos x="709" y="1226"/>
                  </a:cxn>
                  <a:cxn ang="0">
                    <a:pos x="494" y="1217"/>
                  </a:cxn>
                  <a:cxn ang="0">
                    <a:pos x="494" y="1047"/>
                  </a:cxn>
                  <a:cxn ang="0">
                    <a:pos x="243" y="1088"/>
                  </a:cxn>
                  <a:cxn ang="0">
                    <a:pos x="205" y="996"/>
                  </a:cxn>
                  <a:cxn ang="0">
                    <a:pos x="37" y="858"/>
                  </a:cxn>
                  <a:cxn ang="0">
                    <a:pos x="19" y="599"/>
                  </a:cxn>
                  <a:cxn ang="0">
                    <a:pos x="159" y="558"/>
                  </a:cxn>
                  <a:cxn ang="0">
                    <a:pos x="252" y="599"/>
                  </a:cxn>
                  <a:cxn ang="0">
                    <a:pos x="429" y="729"/>
                  </a:cxn>
                  <a:cxn ang="0">
                    <a:pos x="606" y="701"/>
                  </a:cxn>
                  <a:cxn ang="0">
                    <a:pos x="578" y="627"/>
                  </a:cxn>
                </a:cxnLst>
                <a:rect l="0" t="0" r="r" b="b"/>
                <a:pathLst>
                  <a:path w="1810" h="1333">
                    <a:moveTo>
                      <a:pt x="578" y="627"/>
                    </a:moveTo>
                    <a:lnTo>
                      <a:pt x="550" y="586"/>
                    </a:lnTo>
                    <a:lnTo>
                      <a:pt x="522" y="549"/>
                    </a:lnTo>
                    <a:lnTo>
                      <a:pt x="485" y="516"/>
                    </a:lnTo>
                    <a:lnTo>
                      <a:pt x="439" y="493"/>
                    </a:lnTo>
                    <a:lnTo>
                      <a:pt x="420" y="466"/>
                    </a:lnTo>
                    <a:lnTo>
                      <a:pt x="402" y="443"/>
                    </a:lnTo>
                    <a:lnTo>
                      <a:pt x="373" y="420"/>
                    </a:lnTo>
                    <a:lnTo>
                      <a:pt x="354" y="392"/>
                    </a:lnTo>
                    <a:lnTo>
                      <a:pt x="317" y="314"/>
                    </a:lnTo>
                    <a:lnTo>
                      <a:pt x="289" y="231"/>
                    </a:lnTo>
                    <a:lnTo>
                      <a:pt x="308" y="203"/>
                    </a:lnTo>
                    <a:lnTo>
                      <a:pt x="326" y="175"/>
                    </a:lnTo>
                    <a:lnTo>
                      <a:pt x="354" y="157"/>
                    </a:lnTo>
                    <a:lnTo>
                      <a:pt x="382" y="143"/>
                    </a:lnTo>
                    <a:lnTo>
                      <a:pt x="429" y="143"/>
                    </a:lnTo>
                    <a:lnTo>
                      <a:pt x="448" y="143"/>
                    </a:lnTo>
                    <a:lnTo>
                      <a:pt x="467" y="148"/>
                    </a:lnTo>
                    <a:lnTo>
                      <a:pt x="467" y="152"/>
                    </a:lnTo>
                    <a:lnTo>
                      <a:pt x="476" y="166"/>
                    </a:lnTo>
                    <a:lnTo>
                      <a:pt x="476" y="180"/>
                    </a:lnTo>
                    <a:lnTo>
                      <a:pt x="485" y="194"/>
                    </a:lnTo>
                    <a:lnTo>
                      <a:pt x="494" y="240"/>
                    </a:lnTo>
                    <a:lnTo>
                      <a:pt x="504" y="286"/>
                    </a:lnTo>
                    <a:lnTo>
                      <a:pt x="513" y="383"/>
                    </a:lnTo>
                    <a:lnTo>
                      <a:pt x="522" y="480"/>
                    </a:lnTo>
                    <a:lnTo>
                      <a:pt x="541" y="457"/>
                    </a:lnTo>
                    <a:lnTo>
                      <a:pt x="541" y="429"/>
                    </a:lnTo>
                    <a:lnTo>
                      <a:pt x="522" y="378"/>
                    </a:lnTo>
                    <a:lnTo>
                      <a:pt x="522" y="369"/>
                    </a:lnTo>
                    <a:lnTo>
                      <a:pt x="522" y="355"/>
                    </a:lnTo>
                    <a:lnTo>
                      <a:pt x="513" y="346"/>
                    </a:lnTo>
                    <a:lnTo>
                      <a:pt x="513" y="341"/>
                    </a:lnTo>
                    <a:lnTo>
                      <a:pt x="513" y="300"/>
                    </a:lnTo>
                    <a:lnTo>
                      <a:pt x="504" y="263"/>
                    </a:lnTo>
                    <a:lnTo>
                      <a:pt x="504" y="189"/>
                    </a:lnTo>
                    <a:lnTo>
                      <a:pt x="513" y="115"/>
                    </a:lnTo>
                    <a:lnTo>
                      <a:pt x="522" y="106"/>
                    </a:lnTo>
                    <a:lnTo>
                      <a:pt x="532" y="97"/>
                    </a:lnTo>
                    <a:lnTo>
                      <a:pt x="559" y="74"/>
                    </a:lnTo>
                    <a:lnTo>
                      <a:pt x="597" y="60"/>
                    </a:lnTo>
                    <a:lnTo>
                      <a:pt x="624" y="51"/>
                    </a:lnTo>
                    <a:lnTo>
                      <a:pt x="663" y="46"/>
                    </a:lnTo>
                    <a:lnTo>
                      <a:pt x="690" y="32"/>
                    </a:lnTo>
                    <a:lnTo>
                      <a:pt x="718" y="23"/>
                    </a:lnTo>
                    <a:lnTo>
                      <a:pt x="746" y="14"/>
                    </a:lnTo>
                    <a:lnTo>
                      <a:pt x="774" y="5"/>
                    </a:lnTo>
                    <a:lnTo>
                      <a:pt x="793" y="5"/>
                    </a:lnTo>
                    <a:lnTo>
                      <a:pt x="820" y="0"/>
                    </a:lnTo>
                    <a:lnTo>
                      <a:pt x="848" y="0"/>
                    </a:lnTo>
                    <a:lnTo>
                      <a:pt x="867" y="9"/>
                    </a:lnTo>
                    <a:lnTo>
                      <a:pt x="876" y="23"/>
                    </a:lnTo>
                    <a:lnTo>
                      <a:pt x="867" y="37"/>
                    </a:lnTo>
                    <a:lnTo>
                      <a:pt x="858" y="51"/>
                    </a:lnTo>
                    <a:lnTo>
                      <a:pt x="858" y="65"/>
                    </a:lnTo>
                    <a:lnTo>
                      <a:pt x="867" y="162"/>
                    </a:lnTo>
                    <a:lnTo>
                      <a:pt x="895" y="254"/>
                    </a:lnTo>
                    <a:lnTo>
                      <a:pt x="913" y="383"/>
                    </a:lnTo>
                    <a:lnTo>
                      <a:pt x="942" y="512"/>
                    </a:lnTo>
                    <a:lnTo>
                      <a:pt x="961" y="489"/>
                    </a:lnTo>
                    <a:lnTo>
                      <a:pt x="970" y="466"/>
                    </a:lnTo>
                    <a:lnTo>
                      <a:pt x="970" y="443"/>
                    </a:lnTo>
                    <a:lnTo>
                      <a:pt x="961" y="406"/>
                    </a:lnTo>
                    <a:lnTo>
                      <a:pt x="942" y="374"/>
                    </a:lnTo>
                    <a:lnTo>
                      <a:pt x="924" y="351"/>
                    </a:lnTo>
                    <a:lnTo>
                      <a:pt x="904" y="314"/>
                    </a:lnTo>
                    <a:lnTo>
                      <a:pt x="895" y="268"/>
                    </a:lnTo>
                    <a:lnTo>
                      <a:pt x="895" y="217"/>
                    </a:lnTo>
                    <a:lnTo>
                      <a:pt x="885" y="180"/>
                    </a:lnTo>
                    <a:lnTo>
                      <a:pt x="885" y="120"/>
                    </a:lnTo>
                    <a:lnTo>
                      <a:pt x="895" y="56"/>
                    </a:lnTo>
                    <a:lnTo>
                      <a:pt x="904" y="46"/>
                    </a:lnTo>
                    <a:lnTo>
                      <a:pt x="913" y="42"/>
                    </a:lnTo>
                    <a:lnTo>
                      <a:pt x="952" y="28"/>
                    </a:lnTo>
                    <a:lnTo>
                      <a:pt x="979" y="19"/>
                    </a:lnTo>
                    <a:lnTo>
                      <a:pt x="989" y="14"/>
                    </a:lnTo>
                    <a:lnTo>
                      <a:pt x="1035" y="19"/>
                    </a:lnTo>
                    <a:lnTo>
                      <a:pt x="1082" y="19"/>
                    </a:lnTo>
                    <a:lnTo>
                      <a:pt x="1137" y="23"/>
                    </a:lnTo>
                    <a:lnTo>
                      <a:pt x="1185" y="28"/>
                    </a:lnTo>
                    <a:lnTo>
                      <a:pt x="1203" y="37"/>
                    </a:lnTo>
                    <a:lnTo>
                      <a:pt x="1222" y="46"/>
                    </a:lnTo>
                    <a:lnTo>
                      <a:pt x="1231" y="56"/>
                    </a:lnTo>
                    <a:lnTo>
                      <a:pt x="1240" y="60"/>
                    </a:lnTo>
                    <a:lnTo>
                      <a:pt x="1259" y="88"/>
                    </a:lnTo>
                    <a:lnTo>
                      <a:pt x="1268" y="102"/>
                    </a:lnTo>
                    <a:lnTo>
                      <a:pt x="1278" y="115"/>
                    </a:lnTo>
                    <a:lnTo>
                      <a:pt x="1278" y="134"/>
                    </a:lnTo>
                    <a:lnTo>
                      <a:pt x="1268" y="157"/>
                    </a:lnTo>
                    <a:lnTo>
                      <a:pt x="1268" y="189"/>
                    </a:lnTo>
                    <a:lnTo>
                      <a:pt x="1259" y="212"/>
                    </a:lnTo>
                    <a:lnTo>
                      <a:pt x="1259" y="245"/>
                    </a:lnTo>
                    <a:lnTo>
                      <a:pt x="1250" y="277"/>
                    </a:lnTo>
                    <a:lnTo>
                      <a:pt x="1250" y="318"/>
                    </a:lnTo>
                    <a:lnTo>
                      <a:pt x="1240" y="346"/>
                    </a:lnTo>
                    <a:lnTo>
                      <a:pt x="1231" y="374"/>
                    </a:lnTo>
                    <a:lnTo>
                      <a:pt x="1185" y="447"/>
                    </a:lnTo>
                    <a:lnTo>
                      <a:pt x="1165" y="484"/>
                    </a:lnTo>
                    <a:lnTo>
                      <a:pt x="1156" y="526"/>
                    </a:lnTo>
                    <a:lnTo>
                      <a:pt x="1174" y="516"/>
                    </a:lnTo>
                    <a:lnTo>
                      <a:pt x="1185" y="503"/>
                    </a:lnTo>
                    <a:lnTo>
                      <a:pt x="1194" y="493"/>
                    </a:lnTo>
                    <a:lnTo>
                      <a:pt x="1194" y="484"/>
                    </a:lnTo>
                    <a:lnTo>
                      <a:pt x="1203" y="475"/>
                    </a:lnTo>
                    <a:lnTo>
                      <a:pt x="1222" y="461"/>
                    </a:lnTo>
                    <a:lnTo>
                      <a:pt x="1231" y="429"/>
                    </a:lnTo>
                    <a:lnTo>
                      <a:pt x="1259" y="401"/>
                    </a:lnTo>
                    <a:lnTo>
                      <a:pt x="1305" y="351"/>
                    </a:lnTo>
                    <a:lnTo>
                      <a:pt x="1324" y="323"/>
                    </a:lnTo>
                    <a:lnTo>
                      <a:pt x="1343" y="291"/>
                    </a:lnTo>
                    <a:lnTo>
                      <a:pt x="1352" y="281"/>
                    </a:lnTo>
                    <a:lnTo>
                      <a:pt x="1352" y="268"/>
                    </a:lnTo>
                    <a:lnTo>
                      <a:pt x="1361" y="258"/>
                    </a:lnTo>
                    <a:lnTo>
                      <a:pt x="1361" y="254"/>
                    </a:lnTo>
                    <a:lnTo>
                      <a:pt x="1352" y="226"/>
                    </a:lnTo>
                    <a:lnTo>
                      <a:pt x="1352" y="198"/>
                    </a:lnTo>
                    <a:lnTo>
                      <a:pt x="1361" y="189"/>
                    </a:lnTo>
                    <a:lnTo>
                      <a:pt x="1370" y="185"/>
                    </a:lnTo>
                    <a:lnTo>
                      <a:pt x="1417" y="185"/>
                    </a:lnTo>
                    <a:lnTo>
                      <a:pt x="1455" y="194"/>
                    </a:lnTo>
                    <a:lnTo>
                      <a:pt x="1483" y="198"/>
                    </a:lnTo>
                    <a:lnTo>
                      <a:pt x="1511" y="212"/>
                    </a:lnTo>
                    <a:lnTo>
                      <a:pt x="1539" y="226"/>
                    </a:lnTo>
                    <a:lnTo>
                      <a:pt x="1567" y="235"/>
                    </a:lnTo>
                    <a:lnTo>
                      <a:pt x="1594" y="249"/>
                    </a:lnTo>
                    <a:lnTo>
                      <a:pt x="1632" y="272"/>
                    </a:lnTo>
                    <a:lnTo>
                      <a:pt x="1669" y="295"/>
                    </a:lnTo>
                    <a:lnTo>
                      <a:pt x="1707" y="327"/>
                    </a:lnTo>
                    <a:lnTo>
                      <a:pt x="1744" y="355"/>
                    </a:lnTo>
                    <a:lnTo>
                      <a:pt x="1744" y="378"/>
                    </a:lnTo>
                    <a:lnTo>
                      <a:pt x="1735" y="401"/>
                    </a:lnTo>
                    <a:lnTo>
                      <a:pt x="1707" y="434"/>
                    </a:lnTo>
                    <a:lnTo>
                      <a:pt x="1678" y="461"/>
                    </a:lnTo>
                    <a:lnTo>
                      <a:pt x="1669" y="484"/>
                    </a:lnTo>
                    <a:lnTo>
                      <a:pt x="1669" y="493"/>
                    </a:lnTo>
                    <a:lnTo>
                      <a:pt x="1669" y="498"/>
                    </a:lnTo>
                    <a:lnTo>
                      <a:pt x="1669" y="503"/>
                    </a:lnTo>
                    <a:lnTo>
                      <a:pt x="1669" y="507"/>
                    </a:lnTo>
                    <a:lnTo>
                      <a:pt x="1650" y="521"/>
                    </a:lnTo>
                    <a:lnTo>
                      <a:pt x="1632" y="549"/>
                    </a:lnTo>
                    <a:lnTo>
                      <a:pt x="1613" y="563"/>
                    </a:lnTo>
                    <a:lnTo>
                      <a:pt x="1585" y="572"/>
                    </a:lnTo>
                    <a:lnTo>
                      <a:pt x="1557" y="581"/>
                    </a:lnTo>
                    <a:lnTo>
                      <a:pt x="1529" y="586"/>
                    </a:lnTo>
                    <a:lnTo>
                      <a:pt x="1455" y="609"/>
                    </a:lnTo>
                    <a:lnTo>
                      <a:pt x="1370" y="627"/>
                    </a:lnTo>
                    <a:lnTo>
                      <a:pt x="1213" y="655"/>
                    </a:lnTo>
                    <a:lnTo>
                      <a:pt x="1185" y="673"/>
                    </a:lnTo>
                    <a:lnTo>
                      <a:pt x="1147" y="696"/>
                    </a:lnTo>
                    <a:lnTo>
                      <a:pt x="1231" y="701"/>
                    </a:lnTo>
                    <a:lnTo>
                      <a:pt x="1315" y="696"/>
                    </a:lnTo>
                    <a:lnTo>
                      <a:pt x="1398" y="687"/>
                    </a:lnTo>
                    <a:lnTo>
                      <a:pt x="1474" y="682"/>
                    </a:lnTo>
                    <a:lnTo>
                      <a:pt x="1492" y="673"/>
                    </a:lnTo>
                    <a:lnTo>
                      <a:pt x="1501" y="664"/>
                    </a:lnTo>
                    <a:lnTo>
                      <a:pt x="1501" y="650"/>
                    </a:lnTo>
                    <a:lnTo>
                      <a:pt x="1511" y="646"/>
                    </a:lnTo>
                    <a:lnTo>
                      <a:pt x="1520" y="646"/>
                    </a:lnTo>
                    <a:lnTo>
                      <a:pt x="1529" y="655"/>
                    </a:lnTo>
                    <a:lnTo>
                      <a:pt x="1585" y="682"/>
                    </a:lnTo>
                    <a:lnTo>
                      <a:pt x="1604" y="715"/>
                    </a:lnTo>
                    <a:lnTo>
                      <a:pt x="1613" y="738"/>
                    </a:lnTo>
                    <a:lnTo>
                      <a:pt x="1632" y="756"/>
                    </a:lnTo>
                    <a:lnTo>
                      <a:pt x="1659" y="775"/>
                    </a:lnTo>
                    <a:lnTo>
                      <a:pt x="1669" y="784"/>
                    </a:lnTo>
                    <a:lnTo>
                      <a:pt x="1678" y="793"/>
                    </a:lnTo>
                    <a:lnTo>
                      <a:pt x="1687" y="798"/>
                    </a:lnTo>
                    <a:lnTo>
                      <a:pt x="1707" y="798"/>
                    </a:lnTo>
                    <a:lnTo>
                      <a:pt x="1725" y="802"/>
                    </a:lnTo>
                    <a:lnTo>
                      <a:pt x="1744" y="812"/>
                    </a:lnTo>
                    <a:lnTo>
                      <a:pt x="1753" y="821"/>
                    </a:lnTo>
                    <a:lnTo>
                      <a:pt x="1763" y="821"/>
                    </a:lnTo>
                    <a:lnTo>
                      <a:pt x="1772" y="825"/>
                    </a:lnTo>
                    <a:lnTo>
                      <a:pt x="1790" y="848"/>
                    </a:lnTo>
                    <a:lnTo>
                      <a:pt x="1800" y="858"/>
                    </a:lnTo>
                    <a:lnTo>
                      <a:pt x="1800" y="862"/>
                    </a:lnTo>
                    <a:lnTo>
                      <a:pt x="1800" y="890"/>
                    </a:lnTo>
                    <a:lnTo>
                      <a:pt x="1809" y="913"/>
                    </a:lnTo>
                    <a:lnTo>
                      <a:pt x="1809" y="941"/>
                    </a:lnTo>
                    <a:lnTo>
                      <a:pt x="1809" y="959"/>
                    </a:lnTo>
                    <a:lnTo>
                      <a:pt x="1809" y="982"/>
                    </a:lnTo>
                    <a:lnTo>
                      <a:pt x="1800" y="1014"/>
                    </a:lnTo>
                    <a:lnTo>
                      <a:pt x="1800" y="1056"/>
                    </a:lnTo>
                    <a:lnTo>
                      <a:pt x="1790" y="1079"/>
                    </a:lnTo>
                    <a:lnTo>
                      <a:pt x="1781" y="1097"/>
                    </a:lnTo>
                    <a:lnTo>
                      <a:pt x="1753" y="1111"/>
                    </a:lnTo>
                    <a:lnTo>
                      <a:pt x="1744" y="1120"/>
                    </a:lnTo>
                    <a:lnTo>
                      <a:pt x="1735" y="1120"/>
                    </a:lnTo>
                    <a:lnTo>
                      <a:pt x="1698" y="1116"/>
                    </a:lnTo>
                    <a:lnTo>
                      <a:pt x="1669" y="1116"/>
                    </a:lnTo>
                    <a:lnTo>
                      <a:pt x="1650" y="1116"/>
                    </a:lnTo>
                    <a:lnTo>
                      <a:pt x="1641" y="1116"/>
                    </a:lnTo>
                    <a:lnTo>
                      <a:pt x="1632" y="1111"/>
                    </a:lnTo>
                    <a:lnTo>
                      <a:pt x="1613" y="1107"/>
                    </a:lnTo>
                    <a:lnTo>
                      <a:pt x="1594" y="1097"/>
                    </a:lnTo>
                    <a:lnTo>
                      <a:pt x="1576" y="1079"/>
                    </a:lnTo>
                    <a:lnTo>
                      <a:pt x="1567" y="1070"/>
                    </a:lnTo>
                    <a:lnTo>
                      <a:pt x="1557" y="1056"/>
                    </a:lnTo>
                    <a:lnTo>
                      <a:pt x="1548" y="1047"/>
                    </a:lnTo>
                    <a:lnTo>
                      <a:pt x="1539" y="1042"/>
                    </a:lnTo>
                    <a:lnTo>
                      <a:pt x="1529" y="1028"/>
                    </a:lnTo>
                    <a:lnTo>
                      <a:pt x="1501" y="894"/>
                    </a:lnTo>
                    <a:lnTo>
                      <a:pt x="1464" y="770"/>
                    </a:lnTo>
                    <a:lnTo>
                      <a:pt x="1446" y="788"/>
                    </a:lnTo>
                    <a:lnTo>
                      <a:pt x="1446" y="807"/>
                    </a:lnTo>
                    <a:lnTo>
                      <a:pt x="1435" y="853"/>
                    </a:lnTo>
                    <a:lnTo>
                      <a:pt x="1446" y="899"/>
                    </a:lnTo>
                    <a:lnTo>
                      <a:pt x="1464" y="936"/>
                    </a:lnTo>
                    <a:lnTo>
                      <a:pt x="1474" y="945"/>
                    </a:lnTo>
                    <a:lnTo>
                      <a:pt x="1474" y="954"/>
                    </a:lnTo>
                    <a:lnTo>
                      <a:pt x="1483" y="959"/>
                    </a:lnTo>
                    <a:lnTo>
                      <a:pt x="1483" y="973"/>
                    </a:lnTo>
                    <a:lnTo>
                      <a:pt x="1483" y="982"/>
                    </a:lnTo>
                    <a:lnTo>
                      <a:pt x="1492" y="996"/>
                    </a:lnTo>
                    <a:lnTo>
                      <a:pt x="1501" y="1005"/>
                    </a:lnTo>
                    <a:lnTo>
                      <a:pt x="1501" y="1014"/>
                    </a:lnTo>
                    <a:lnTo>
                      <a:pt x="1501" y="1047"/>
                    </a:lnTo>
                    <a:lnTo>
                      <a:pt x="1501" y="1079"/>
                    </a:lnTo>
                    <a:lnTo>
                      <a:pt x="1492" y="1111"/>
                    </a:lnTo>
                    <a:lnTo>
                      <a:pt x="1464" y="1139"/>
                    </a:lnTo>
                    <a:lnTo>
                      <a:pt x="1446" y="1148"/>
                    </a:lnTo>
                    <a:lnTo>
                      <a:pt x="1417" y="1157"/>
                    </a:lnTo>
                    <a:lnTo>
                      <a:pt x="1380" y="1166"/>
                    </a:lnTo>
                    <a:lnTo>
                      <a:pt x="1370" y="1171"/>
                    </a:lnTo>
                    <a:lnTo>
                      <a:pt x="1361" y="1171"/>
                    </a:lnTo>
                    <a:lnTo>
                      <a:pt x="1324" y="1203"/>
                    </a:lnTo>
                    <a:lnTo>
                      <a:pt x="1305" y="1222"/>
                    </a:lnTo>
                    <a:lnTo>
                      <a:pt x="1287" y="1245"/>
                    </a:lnTo>
                    <a:lnTo>
                      <a:pt x="1287" y="1254"/>
                    </a:lnTo>
                    <a:lnTo>
                      <a:pt x="1287" y="1268"/>
                    </a:lnTo>
                    <a:lnTo>
                      <a:pt x="1278" y="1282"/>
                    </a:lnTo>
                    <a:lnTo>
                      <a:pt x="1278" y="1291"/>
                    </a:lnTo>
                    <a:lnTo>
                      <a:pt x="1268" y="1305"/>
                    </a:lnTo>
                    <a:lnTo>
                      <a:pt x="1268" y="1314"/>
                    </a:lnTo>
                    <a:lnTo>
                      <a:pt x="1259" y="1323"/>
                    </a:lnTo>
                    <a:lnTo>
                      <a:pt x="1240" y="1332"/>
                    </a:lnTo>
                    <a:lnTo>
                      <a:pt x="1174" y="1332"/>
                    </a:lnTo>
                    <a:lnTo>
                      <a:pt x="1137" y="1332"/>
                    </a:lnTo>
                    <a:lnTo>
                      <a:pt x="1100" y="1328"/>
                    </a:lnTo>
                    <a:lnTo>
                      <a:pt x="1091" y="1323"/>
                    </a:lnTo>
                    <a:lnTo>
                      <a:pt x="1091" y="1319"/>
                    </a:lnTo>
                    <a:lnTo>
                      <a:pt x="1063" y="1296"/>
                    </a:lnTo>
                    <a:lnTo>
                      <a:pt x="1044" y="1272"/>
                    </a:lnTo>
                    <a:lnTo>
                      <a:pt x="1035" y="1263"/>
                    </a:lnTo>
                    <a:lnTo>
                      <a:pt x="1026" y="1259"/>
                    </a:lnTo>
                    <a:lnTo>
                      <a:pt x="1017" y="1231"/>
                    </a:lnTo>
                    <a:lnTo>
                      <a:pt x="1017" y="1199"/>
                    </a:lnTo>
                    <a:lnTo>
                      <a:pt x="1035" y="1134"/>
                    </a:lnTo>
                    <a:lnTo>
                      <a:pt x="1063" y="1070"/>
                    </a:lnTo>
                    <a:lnTo>
                      <a:pt x="1072" y="1037"/>
                    </a:lnTo>
                    <a:lnTo>
                      <a:pt x="1091" y="1014"/>
                    </a:lnTo>
                    <a:lnTo>
                      <a:pt x="1109" y="987"/>
                    </a:lnTo>
                    <a:lnTo>
                      <a:pt x="1119" y="973"/>
                    </a:lnTo>
                    <a:lnTo>
                      <a:pt x="1119" y="968"/>
                    </a:lnTo>
                    <a:lnTo>
                      <a:pt x="1128" y="964"/>
                    </a:lnTo>
                    <a:lnTo>
                      <a:pt x="1147" y="945"/>
                    </a:lnTo>
                    <a:lnTo>
                      <a:pt x="1156" y="931"/>
                    </a:lnTo>
                    <a:lnTo>
                      <a:pt x="1165" y="918"/>
                    </a:lnTo>
                    <a:lnTo>
                      <a:pt x="1174" y="908"/>
                    </a:lnTo>
                    <a:lnTo>
                      <a:pt x="1128" y="931"/>
                    </a:lnTo>
                    <a:lnTo>
                      <a:pt x="1082" y="964"/>
                    </a:lnTo>
                    <a:lnTo>
                      <a:pt x="1044" y="1005"/>
                    </a:lnTo>
                    <a:lnTo>
                      <a:pt x="1017" y="1047"/>
                    </a:lnTo>
                    <a:lnTo>
                      <a:pt x="1007" y="1074"/>
                    </a:lnTo>
                    <a:lnTo>
                      <a:pt x="1007" y="1107"/>
                    </a:lnTo>
                    <a:lnTo>
                      <a:pt x="998" y="1139"/>
                    </a:lnTo>
                    <a:lnTo>
                      <a:pt x="989" y="1153"/>
                    </a:lnTo>
                    <a:lnTo>
                      <a:pt x="989" y="1162"/>
                    </a:lnTo>
                    <a:lnTo>
                      <a:pt x="979" y="1171"/>
                    </a:lnTo>
                    <a:lnTo>
                      <a:pt x="970" y="1176"/>
                    </a:lnTo>
                    <a:lnTo>
                      <a:pt x="952" y="1203"/>
                    </a:lnTo>
                    <a:lnTo>
                      <a:pt x="924" y="1222"/>
                    </a:lnTo>
                    <a:lnTo>
                      <a:pt x="895" y="1231"/>
                    </a:lnTo>
                    <a:lnTo>
                      <a:pt x="858" y="1236"/>
                    </a:lnTo>
                    <a:lnTo>
                      <a:pt x="783" y="1231"/>
                    </a:lnTo>
                    <a:lnTo>
                      <a:pt x="709" y="1226"/>
                    </a:lnTo>
                    <a:lnTo>
                      <a:pt x="672" y="1231"/>
                    </a:lnTo>
                    <a:lnTo>
                      <a:pt x="643" y="1236"/>
                    </a:lnTo>
                    <a:lnTo>
                      <a:pt x="597" y="1236"/>
                    </a:lnTo>
                    <a:lnTo>
                      <a:pt x="578" y="1231"/>
                    </a:lnTo>
                    <a:lnTo>
                      <a:pt x="541" y="1226"/>
                    </a:lnTo>
                    <a:lnTo>
                      <a:pt x="494" y="1217"/>
                    </a:lnTo>
                    <a:lnTo>
                      <a:pt x="429" y="1203"/>
                    </a:lnTo>
                    <a:lnTo>
                      <a:pt x="429" y="1148"/>
                    </a:lnTo>
                    <a:lnTo>
                      <a:pt x="439" y="1120"/>
                    </a:lnTo>
                    <a:lnTo>
                      <a:pt x="448" y="1097"/>
                    </a:lnTo>
                    <a:lnTo>
                      <a:pt x="476" y="1056"/>
                    </a:lnTo>
                    <a:lnTo>
                      <a:pt x="494" y="1047"/>
                    </a:lnTo>
                    <a:lnTo>
                      <a:pt x="494" y="1042"/>
                    </a:lnTo>
                    <a:lnTo>
                      <a:pt x="494" y="1037"/>
                    </a:lnTo>
                    <a:lnTo>
                      <a:pt x="467" y="1042"/>
                    </a:lnTo>
                    <a:lnTo>
                      <a:pt x="429" y="1051"/>
                    </a:lnTo>
                    <a:lnTo>
                      <a:pt x="335" y="1070"/>
                    </a:lnTo>
                    <a:lnTo>
                      <a:pt x="243" y="1088"/>
                    </a:lnTo>
                    <a:lnTo>
                      <a:pt x="215" y="1097"/>
                    </a:lnTo>
                    <a:lnTo>
                      <a:pt x="215" y="1088"/>
                    </a:lnTo>
                    <a:lnTo>
                      <a:pt x="215" y="1079"/>
                    </a:lnTo>
                    <a:lnTo>
                      <a:pt x="215" y="1056"/>
                    </a:lnTo>
                    <a:lnTo>
                      <a:pt x="215" y="1033"/>
                    </a:lnTo>
                    <a:lnTo>
                      <a:pt x="205" y="996"/>
                    </a:lnTo>
                    <a:lnTo>
                      <a:pt x="196" y="964"/>
                    </a:lnTo>
                    <a:lnTo>
                      <a:pt x="187" y="936"/>
                    </a:lnTo>
                    <a:lnTo>
                      <a:pt x="168" y="913"/>
                    </a:lnTo>
                    <a:lnTo>
                      <a:pt x="150" y="894"/>
                    </a:lnTo>
                    <a:lnTo>
                      <a:pt x="102" y="871"/>
                    </a:lnTo>
                    <a:lnTo>
                      <a:pt x="37" y="858"/>
                    </a:lnTo>
                    <a:lnTo>
                      <a:pt x="9" y="807"/>
                    </a:lnTo>
                    <a:lnTo>
                      <a:pt x="0" y="752"/>
                    </a:lnTo>
                    <a:lnTo>
                      <a:pt x="0" y="692"/>
                    </a:lnTo>
                    <a:lnTo>
                      <a:pt x="9" y="636"/>
                    </a:lnTo>
                    <a:lnTo>
                      <a:pt x="9" y="618"/>
                    </a:lnTo>
                    <a:lnTo>
                      <a:pt x="19" y="599"/>
                    </a:lnTo>
                    <a:lnTo>
                      <a:pt x="28" y="581"/>
                    </a:lnTo>
                    <a:lnTo>
                      <a:pt x="37" y="567"/>
                    </a:lnTo>
                    <a:lnTo>
                      <a:pt x="56" y="563"/>
                    </a:lnTo>
                    <a:lnTo>
                      <a:pt x="74" y="563"/>
                    </a:lnTo>
                    <a:lnTo>
                      <a:pt x="112" y="558"/>
                    </a:lnTo>
                    <a:lnTo>
                      <a:pt x="159" y="558"/>
                    </a:lnTo>
                    <a:lnTo>
                      <a:pt x="187" y="558"/>
                    </a:lnTo>
                    <a:lnTo>
                      <a:pt x="196" y="558"/>
                    </a:lnTo>
                    <a:lnTo>
                      <a:pt x="205" y="563"/>
                    </a:lnTo>
                    <a:lnTo>
                      <a:pt x="215" y="572"/>
                    </a:lnTo>
                    <a:lnTo>
                      <a:pt x="233" y="586"/>
                    </a:lnTo>
                    <a:lnTo>
                      <a:pt x="252" y="599"/>
                    </a:lnTo>
                    <a:lnTo>
                      <a:pt x="270" y="623"/>
                    </a:lnTo>
                    <a:lnTo>
                      <a:pt x="298" y="655"/>
                    </a:lnTo>
                    <a:lnTo>
                      <a:pt x="317" y="682"/>
                    </a:lnTo>
                    <a:lnTo>
                      <a:pt x="345" y="701"/>
                    </a:lnTo>
                    <a:lnTo>
                      <a:pt x="382" y="719"/>
                    </a:lnTo>
                    <a:lnTo>
                      <a:pt x="429" y="729"/>
                    </a:lnTo>
                    <a:lnTo>
                      <a:pt x="485" y="733"/>
                    </a:lnTo>
                    <a:lnTo>
                      <a:pt x="532" y="742"/>
                    </a:lnTo>
                    <a:lnTo>
                      <a:pt x="559" y="738"/>
                    </a:lnTo>
                    <a:lnTo>
                      <a:pt x="587" y="733"/>
                    </a:lnTo>
                    <a:lnTo>
                      <a:pt x="597" y="724"/>
                    </a:lnTo>
                    <a:lnTo>
                      <a:pt x="606" y="701"/>
                    </a:lnTo>
                    <a:lnTo>
                      <a:pt x="606" y="682"/>
                    </a:lnTo>
                    <a:lnTo>
                      <a:pt x="606" y="664"/>
                    </a:lnTo>
                    <a:lnTo>
                      <a:pt x="606" y="655"/>
                    </a:lnTo>
                    <a:lnTo>
                      <a:pt x="606" y="650"/>
                    </a:lnTo>
                    <a:lnTo>
                      <a:pt x="597" y="641"/>
                    </a:lnTo>
                    <a:lnTo>
                      <a:pt x="578" y="627"/>
                    </a:lnTo>
                  </a:path>
                </a:pathLst>
              </a:custGeom>
              <a:blipFill dpi="0" rotWithShape="0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tile tx="0" ty="0" sx="100000" sy="100000" flip="none" algn="tl"/>
              </a:blipFill>
              <a:ln w="12700" cap="rnd" cmpd="sng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084" name="Text Box 16"/>
              <p:cNvSpPr txBox="1">
                <a:spLocks noChangeArrowheads="1"/>
              </p:cNvSpPr>
              <p:nvPr/>
            </p:nvSpPr>
            <p:spPr bwMode="auto">
              <a:xfrm>
                <a:off x="426" y="2289"/>
                <a:ext cx="218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sz="2000" b="1">
                    <a:solidFill>
                      <a:srgbClr val="000099"/>
                    </a:solidFill>
                    <a:latin typeface="Comic Sans MS" pitchFamily="66" charset="0"/>
                  </a:rPr>
                  <a:t>B</a:t>
                </a:r>
              </a:p>
            </p:txBody>
          </p:sp>
          <p:graphicFrame>
            <p:nvGraphicFramePr>
              <p:cNvPr id="2061" name="Object 17"/>
              <p:cNvGraphicFramePr>
                <a:graphicFrameLocks noChangeAspect="1"/>
              </p:cNvGraphicFramePr>
              <p:nvPr/>
            </p:nvGraphicFramePr>
            <p:xfrm>
              <a:off x="1021" y="3207"/>
              <a:ext cx="341" cy="28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Document" r:id="rId4" imgW="1238400" imgH="1019160" progId="">
                      <p:embed/>
                    </p:oleObj>
                  </mc:Choice>
                  <mc:Fallback>
                    <p:oleObj name="Document" r:id="rId4" imgW="1238400" imgH="1019160" progId="">
                      <p:embed/>
                      <p:pic>
                        <p:nvPicPr>
                          <p:cNvPr id="2061" name="Object 1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021" y="3207"/>
                            <a:ext cx="341" cy="28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62" name="Object 18"/>
              <p:cNvGraphicFramePr>
                <a:graphicFrameLocks noChangeAspect="1"/>
              </p:cNvGraphicFramePr>
              <p:nvPr/>
            </p:nvGraphicFramePr>
            <p:xfrm>
              <a:off x="1165" y="2679"/>
              <a:ext cx="341" cy="28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Document" r:id="rId6" imgW="1238400" imgH="1019160" progId="">
                      <p:embed/>
                    </p:oleObj>
                  </mc:Choice>
                  <mc:Fallback>
                    <p:oleObj name="Document" r:id="rId6" imgW="1238400" imgH="1019160" progId="">
                      <p:embed/>
                      <p:pic>
                        <p:nvPicPr>
                          <p:cNvPr id="2062" name="Object 1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165" y="2679"/>
                            <a:ext cx="341" cy="28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63" name="Object 19"/>
              <p:cNvGraphicFramePr>
                <a:graphicFrameLocks noChangeAspect="1"/>
              </p:cNvGraphicFramePr>
              <p:nvPr/>
            </p:nvGraphicFramePr>
            <p:xfrm>
              <a:off x="493" y="2871"/>
              <a:ext cx="341" cy="28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Document" r:id="rId7" imgW="1238400" imgH="1019160" progId="">
                      <p:embed/>
                    </p:oleObj>
                  </mc:Choice>
                  <mc:Fallback>
                    <p:oleObj name="Document" r:id="rId7" imgW="1238400" imgH="1019160" progId="">
                      <p:embed/>
                      <p:pic>
                        <p:nvPicPr>
                          <p:cNvPr id="2063" name="Object 1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93" y="2871"/>
                            <a:ext cx="341" cy="28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64" name="Object 20"/>
              <p:cNvGraphicFramePr>
                <a:graphicFrameLocks noChangeAspect="1"/>
              </p:cNvGraphicFramePr>
              <p:nvPr/>
            </p:nvGraphicFramePr>
            <p:xfrm>
              <a:off x="541" y="3351"/>
              <a:ext cx="341" cy="28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Document" r:id="rId8" imgW="1238400" imgH="1019160" progId="">
                      <p:embed/>
                    </p:oleObj>
                  </mc:Choice>
                  <mc:Fallback>
                    <p:oleObj name="Document" r:id="rId8" imgW="1238400" imgH="1019160" progId="">
                      <p:embed/>
                      <p:pic>
                        <p:nvPicPr>
                          <p:cNvPr id="2064" name="Object 2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41" y="3351"/>
                            <a:ext cx="341" cy="28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2077" name="Group 21"/>
            <p:cNvGrpSpPr>
              <a:grpSpLocks/>
            </p:cNvGrpSpPr>
            <p:nvPr/>
          </p:nvGrpSpPr>
          <p:grpSpPr bwMode="auto">
            <a:xfrm>
              <a:off x="3552" y="2544"/>
              <a:ext cx="1992" cy="885"/>
              <a:chOff x="3552" y="2544"/>
              <a:chExt cx="1992" cy="885"/>
            </a:xfrm>
          </p:grpSpPr>
          <p:graphicFrame>
            <p:nvGraphicFramePr>
              <p:cNvPr id="2058" name="Object 22"/>
              <p:cNvGraphicFramePr>
                <a:graphicFrameLocks noChangeAspect="1"/>
              </p:cNvGraphicFramePr>
              <p:nvPr/>
            </p:nvGraphicFramePr>
            <p:xfrm>
              <a:off x="3984" y="2544"/>
              <a:ext cx="341" cy="28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Document" r:id="rId9" imgW="1238400" imgH="1019160" progId="">
                      <p:embed/>
                    </p:oleObj>
                  </mc:Choice>
                  <mc:Fallback>
                    <p:oleObj name="Document" r:id="rId9" imgW="1238400" imgH="1019160" progId="">
                      <p:embed/>
                      <p:pic>
                        <p:nvPicPr>
                          <p:cNvPr id="2058" name="Object 2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984" y="2544"/>
                            <a:ext cx="341" cy="28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59" name="Object 23"/>
              <p:cNvGraphicFramePr>
                <a:graphicFrameLocks noChangeAspect="1"/>
              </p:cNvGraphicFramePr>
              <p:nvPr/>
            </p:nvGraphicFramePr>
            <p:xfrm>
              <a:off x="3600" y="3024"/>
              <a:ext cx="341" cy="28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Document" r:id="rId10" imgW="1238400" imgH="1019160" progId="">
                      <p:embed/>
                    </p:oleObj>
                  </mc:Choice>
                  <mc:Fallback>
                    <p:oleObj name="Document" r:id="rId10" imgW="1238400" imgH="1019160" progId="">
                      <p:embed/>
                      <p:pic>
                        <p:nvPicPr>
                          <p:cNvPr id="2059" name="Object 2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600" y="3024"/>
                            <a:ext cx="341" cy="28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60" name="Object 24"/>
              <p:cNvGraphicFramePr>
                <a:graphicFrameLocks noChangeAspect="1"/>
              </p:cNvGraphicFramePr>
              <p:nvPr/>
            </p:nvGraphicFramePr>
            <p:xfrm>
              <a:off x="3552" y="2736"/>
              <a:ext cx="341" cy="28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Document" r:id="rId11" imgW="1238400" imgH="1019160" progId="">
                      <p:embed/>
                    </p:oleObj>
                  </mc:Choice>
                  <mc:Fallback>
                    <p:oleObj name="Document" r:id="rId11" imgW="1238400" imgH="1019160" progId="">
                      <p:embed/>
                      <p:pic>
                        <p:nvPicPr>
                          <p:cNvPr id="2060" name="Object 2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52" y="2736"/>
                            <a:ext cx="341" cy="28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2078" name="Group 25"/>
              <p:cNvGrpSpPr>
                <a:grpSpLocks/>
              </p:cNvGrpSpPr>
              <p:nvPr/>
            </p:nvGrpSpPr>
            <p:grpSpPr bwMode="auto">
              <a:xfrm>
                <a:off x="3840" y="2880"/>
                <a:ext cx="967" cy="223"/>
                <a:chOff x="3844" y="1536"/>
                <a:chExt cx="1088" cy="223"/>
              </a:xfrm>
            </p:grpSpPr>
            <p:sp>
              <p:nvSpPr>
                <p:cNvPr id="1104922" name="Oval 26"/>
                <p:cNvSpPr>
                  <a:spLocks noChangeArrowheads="1"/>
                </p:cNvSpPr>
                <p:nvPr/>
              </p:nvSpPr>
              <p:spPr bwMode="auto">
                <a:xfrm>
                  <a:off x="3844" y="1536"/>
                  <a:ext cx="458" cy="223"/>
                </a:xfrm>
                <a:prstGeom prst="ellipse">
                  <a:avLst/>
                </a:prstGeom>
                <a:solidFill>
                  <a:srgbClr val="CC0066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104923" name="Freeform 27"/>
                <p:cNvSpPr>
                  <a:spLocks/>
                </p:cNvSpPr>
                <p:nvPr/>
              </p:nvSpPr>
              <p:spPr bwMode="auto">
                <a:xfrm rot="392162">
                  <a:off x="4276" y="1632"/>
                  <a:ext cx="656" cy="80"/>
                </a:xfrm>
                <a:custGeom>
                  <a:avLst/>
                  <a:gdLst/>
                  <a:ahLst/>
                  <a:cxnLst>
                    <a:cxn ang="0">
                      <a:pos x="0" y="80"/>
                    </a:cxn>
                    <a:cxn ang="0">
                      <a:pos x="200" y="0"/>
                    </a:cxn>
                    <a:cxn ang="0">
                      <a:pos x="400" y="16"/>
                    </a:cxn>
                    <a:cxn ang="0">
                      <a:pos x="520" y="56"/>
                    </a:cxn>
                    <a:cxn ang="0">
                      <a:pos x="544" y="72"/>
                    </a:cxn>
                    <a:cxn ang="0">
                      <a:pos x="744" y="104"/>
                    </a:cxn>
                    <a:cxn ang="0">
                      <a:pos x="992" y="88"/>
                    </a:cxn>
                  </a:cxnLst>
                  <a:rect l="0" t="0" r="r" b="b"/>
                  <a:pathLst>
                    <a:path w="992" h="104">
                      <a:moveTo>
                        <a:pt x="0" y="80"/>
                      </a:moveTo>
                      <a:cubicBezTo>
                        <a:pt x="46" y="34"/>
                        <a:pt x="135" y="16"/>
                        <a:pt x="200" y="0"/>
                      </a:cubicBezTo>
                      <a:cubicBezTo>
                        <a:pt x="230" y="2"/>
                        <a:pt x="348" y="4"/>
                        <a:pt x="400" y="16"/>
                      </a:cubicBezTo>
                      <a:cubicBezTo>
                        <a:pt x="440" y="25"/>
                        <a:pt x="481" y="43"/>
                        <a:pt x="520" y="56"/>
                      </a:cubicBezTo>
                      <a:cubicBezTo>
                        <a:pt x="529" y="59"/>
                        <a:pt x="535" y="69"/>
                        <a:pt x="544" y="72"/>
                      </a:cubicBezTo>
                      <a:cubicBezTo>
                        <a:pt x="605" y="91"/>
                        <a:pt x="682" y="98"/>
                        <a:pt x="744" y="104"/>
                      </a:cubicBezTo>
                      <a:cubicBezTo>
                        <a:pt x="748" y="104"/>
                        <a:pt x="924" y="88"/>
                        <a:pt x="992" y="88"/>
                      </a:cubicBezTo>
                    </a:path>
                  </a:pathLst>
                </a:custGeom>
                <a:solidFill>
                  <a:srgbClr val="CC00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104924" name="Freeform 28"/>
                <p:cNvSpPr>
                  <a:spLocks/>
                </p:cNvSpPr>
                <p:nvPr/>
              </p:nvSpPr>
              <p:spPr bwMode="auto">
                <a:xfrm>
                  <a:off x="4276" y="1536"/>
                  <a:ext cx="656" cy="80"/>
                </a:xfrm>
                <a:custGeom>
                  <a:avLst/>
                  <a:gdLst/>
                  <a:ahLst/>
                  <a:cxnLst>
                    <a:cxn ang="0">
                      <a:pos x="0" y="80"/>
                    </a:cxn>
                    <a:cxn ang="0">
                      <a:pos x="200" y="0"/>
                    </a:cxn>
                    <a:cxn ang="0">
                      <a:pos x="400" y="16"/>
                    </a:cxn>
                    <a:cxn ang="0">
                      <a:pos x="520" y="56"/>
                    </a:cxn>
                    <a:cxn ang="0">
                      <a:pos x="544" y="72"/>
                    </a:cxn>
                    <a:cxn ang="0">
                      <a:pos x="744" y="104"/>
                    </a:cxn>
                    <a:cxn ang="0">
                      <a:pos x="992" y="88"/>
                    </a:cxn>
                  </a:cxnLst>
                  <a:rect l="0" t="0" r="r" b="b"/>
                  <a:pathLst>
                    <a:path w="992" h="104">
                      <a:moveTo>
                        <a:pt x="0" y="80"/>
                      </a:moveTo>
                      <a:cubicBezTo>
                        <a:pt x="46" y="34"/>
                        <a:pt x="135" y="16"/>
                        <a:pt x="200" y="0"/>
                      </a:cubicBezTo>
                      <a:cubicBezTo>
                        <a:pt x="230" y="2"/>
                        <a:pt x="348" y="4"/>
                        <a:pt x="400" y="16"/>
                      </a:cubicBezTo>
                      <a:cubicBezTo>
                        <a:pt x="440" y="25"/>
                        <a:pt x="481" y="43"/>
                        <a:pt x="520" y="56"/>
                      </a:cubicBezTo>
                      <a:cubicBezTo>
                        <a:pt x="529" y="59"/>
                        <a:pt x="535" y="69"/>
                        <a:pt x="544" y="72"/>
                      </a:cubicBezTo>
                      <a:cubicBezTo>
                        <a:pt x="605" y="91"/>
                        <a:pt x="682" y="98"/>
                        <a:pt x="744" y="104"/>
                      </a:cubicBezTo>
                      <a:cubicBezTo>
                        <a:pt x="748" y="104"/>
                        <a:pt x="924" y="88"/>
                        <a:pt x="992" y="88"/>
                      </a:cubicBezTo>
                    </a:path>
                  </a:pathLst>
                </a:custGeom>
                <a:solidFill>
                  <a:srgbClr val="CC00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2079" name="Text Box 29"/>
              <p:cNvSpPr txBox="1">
                <a:spLocks noChangeArrowheads="1"/>
              </p:cNvSpPr>
              <p:nvPr/>
            </p:nvSpPr>
            <p:spPr bwMode="auto">
              <a:xfrm>
                <a:off x="3951" y="3179"/>
                <a:ext cx="1593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cs-CZ" sz="2000">
                    <a:solidFill>
                      <a:srgbClr val="000099"/>
                    </a:solidFill>
                    <a:latin typeface="Comic Sans MS" pitchFamily="66" charset="0"/>
                  </a:rPr>
                  <a:t>Vliv mikroorganismů</a:t>
                </a:r>
                <a:endParaRPr lang="en-US" sz="2000">
                  <a:solidFill>
                    <a:srgbClr val="000099"/>
                  </a:solidFill>
                  <a:latin typeface="Comic Sans MS" pitchFamily="66" charset="0"/>
                </a:endParaRPr>
              </a:p>
            </p:txBody>
          </p:sp>
        </p:grpSp>
      </p:grpSp>
      <p:grpSp>
        <p:nvGrpSpPr>
          <p:cNvPr id="2070" name="Group 30"/>
          <p:cNvGrpSpPr>
            <a:grpSpLocks/>
          </p:cNvGrpSpPr>
          <p:nvPr/>
        </p:nvGrpSpPr>
        <p:grpSpPr bwMode="auto">
          <a:xfrm>
            <a:off x="1956082" y="930929"/>
            <a:ext cx="2230437" cy="2157412"/>
            <a:chOff x="323" y="753"/>
            <a:chExt cx="1405" cy="1359"/>
          </a:xfrm>
        </p:grpSpPr>
        <p:sp>
          <p:nvSpPr>
            <p:cNvPr id="1104927" name="Freeform 31" descr="Sand"/>
            <p:cNvSpPr>
              <a:spLocks/>
            </p:cNvSpPr>
            <p:nvPr/>
          </p:nvSpPr>
          <p:spPr bwMode="auto">
            <a:xfrm>
              <a:off x="323" y="1113"/>
              <a:ext cx="1405" cy="999"/>
            </a:xfrm>
            <a:custGeom>
              <a:avLst/>
              <a:gdLst/>
              <a:ahLst/>
              <a:cxnLst>
                <a:cxn ang="0">
                  <a:pos x="420" y="466"/>
                </a:cxn>
                <a:cxn ang="0">
                  <a:pos x="308" y="203"/>
                </a:cxn>
                <a:cxn ang="0">
                  <a:pos x="467" y="148"/>
                </a:cxn>
                <a:cxn ang="0">
                  <a:pos x="504" y="286"/>
                </a:cxn>
                <a:cxn ang="0">
                  <a:pos x="522" y="369"/>
                </a:cxn>
                <a:cxn ang="0">
                  <a:pos x="504" y="189"/>
                </a:cxn>
                <a:cxn ang="0">
                  <a:pos x="624" y="51"/>
                </a:cxn>
                <a:cxn ang="0">
                  <a:pos x="793" y="5"/>
                </a:cxn>
                <a:cxn ang="0">
                  <a:pos x="858" y="51"/>
                </a:cxn>
                <a:cxn ang="0">
                  <a:pos x="961" y="489"/>
                </a:cxn>
                <a:cxn ang="0">
                  <a:pos x="904" y="314"/>
                </a:cxn>
                <a:cxn ang="0">
                  <a:pos x="904" y="46"/>
                </a:cxn>
                <a:cxn ang="0">
                  <a:pos x="1082" y="19"/>
                </a:cxn>
                <a:cxn ang="0">
                  <a:pos x="1240" y="60"/>
                </a:cxn>
                <a:cxn ang="0">
                  <a:pos x="1268" y="189"/>
                </a:cxn>
                <a:cxn ang="0">
                  <a:pos x="1231" y="374"/>
                </a:cxn>
                <a:cxn ang="0">
                  <a:pos x="1194" y="493"/>
                </a:cxn>
                <a:cxn ang="0">
                  <a:pos x="1305" y="351"/>
                </a:cxn>
                <a:cxn ang="0">
                  <a:pos x="1361" y="254"/>
                </a:cxn>
                <a:cxn ang="0">
                  <a:pos x="1455" y="194"/>
                </a:cxn>
                <a:cxn ang="0">
                  <a:pos x="1632" y="272"/>
                </a:cxn>
                <a:cxn ang="0">
                  <a:pos x="1707" y="434"/>
                </a:cxn>
                <a:cxn ang="0">
                  <a:pos x="1669" y="507"/>
                </a:cxn>
                <a:cxn ang="0">
                  <a:pos x="1529" y="586"/>
                </a:cxn>
                <a:cxn ang="0">
                  <a:pos x="1231" y="701"/>
                </a:cxn>
                <a:cxn ang="0">
                  <a:pos x="1501" y="650"/>
                </a:cxn>
                <a:cxn ang="0">
                  <a:pos x="1613" y="738"/>
                </a:cxn>
                <a:cxn ang="0">
                  <a:pos x="1707" y="798"/>
                </a:cxn>
                <a:cxn ang="0">
                  <a:pos x="1790" y="848"/>
                </a:cxn>
                <a:cxn ang="0">
                  <a:pos x="1809" y="959"/>
                </a:cxn>
                <a:cxn ang="0">
                  <a:pos x="1753" y="1111"/>
                </a:cxn>
                <a:cxn ang="0">
                  <a:pos x="1641" y="1116"/>
                </a:cxn>
                <a:cxn ang="0">
                  <a:pos x="1557" y="1056"/>
                </a:cxn>
                <a:cxn ang="0">
                  <a:pos x="1446" y="788"/>
                </a:cxn>
                <a:cxn ang="0">
                  <a:pos x="1474" y="954"/>
                </a:cxn>
                <a:cxn ang="0">
                  <a:pos x="1501" y="1014"/>
                </a:cxn>
                <a:cxn ang="0">
                  <a:pos x="1417" y="1157"/>
                </a:cxn>
                <a:cxn ang="0">
                  <a:pos x="1287" y="1245"/>
                </a:cxn>
                <a:cxn ang="0">
                  <a:pos x="1268" y="1314"/>
                </a:cxn>
                <a:cxn ang="0">
                  <a:pos x="1091" y="1323"/>
                </a:cxn>
                <a:cxn ang="0">
                  <a:pos x="1017" y="1231"/>
                </a:cxn>
                <a:cxn ang="0">
                  <a:pos x="1109" y="987"/>
                </a:cxn>
                <a:cxn ang="0">
                  <a:pos x="1165" y="918"/>
                </a:cxn>
                <a:cxn ang="0">
                  <a:pos x="1007" y="1074"/>
                </a:cxn>
                <a:cxn ang="0">
                  <a:pos x="970" y="1176"/>
                </a:cxn>
                <a:cxn ang="0">
                  <a:pos x="709" y="1226"/>
                </a:cxn>
                <a:cxn ang="0">
                  <a:pos x="494" y="1217"/>
                </a:cxn>
                <a:cxn ang="0">
                  <a:pos x="494" y="1047"/>
                </a:cxn>
                <a:cxn ang="0">
                  <a:pos x="243" y="1088"/>
                </a:cxn>
                <a:cxn ang="0">
                  <a:pos x="205" y="996"/>
                </a:cxn>
                <a:cxn ang="0">
                  <a:pos x="37" y="858"/>
                </a:cxn>
                <a:cxn ang="0">
                  <a:pos x="19" y="599"/>
                </a:cxn>
                <a:cxn ang="0">
                  <a:pos x="159" y="558"/>
                </a:cxn>
                <a:cxn ang="0">
                  <a:pos x="252" y="599"/>
                </a:cxn>
                <a:cxn ang="0">
                  <a:pos x="429" y="729"/>
                </a:cxn>
                <a:cxn ang="0">
                  <a:pos x="606" y="701"/>
                </a:cxn>
                <a:cxn ang="0">
                  <a:pos x="578" y="627"/>
                </a:cxn>
              </a:cxnLst>
              <a:rect l="0" t="0" r="r" b="b"/>
              <a:pathLst>
                <a:path w="1810" h="1333">
                  <a:moveTo>
                    <a:pt x="578" y="627"/>
                  </a:moveTo>
                  <a:lnTo>
                    <a:pt x="550" y="586"/>
                  </a:lnTo>
                  <a:lnTo>
                    <a:pt x="522" y="549"/>
                  </a:lnTo>
                  <a:lnTo>
                    <a:pt x="485" y="516"/>
                  </a:lnTo>
                  <a:lnTo>
                    <a:pt x="439" y="493"/>
                  </a:lnTo>
                  <a:lnTo>
                    <a:pt x="420" y="466"/>
                  </a:lnTo>
                  <a:lnTo>
                    <a:pt x="402" y="443"/>
                  </a:lnTo>
                  <a:lnTo>
                    <a:pt x="373" y="420"/>
                  </a:lnTo>
                  <a:lnTo>
                    <a:pt x="354" y="392"/>
                  </a:lnTo>
                  <a:lnTo>
                    <a:pt x="317" y="314"/>
                  </a:lnTo>
                  <a:lnTo>
                    <a:pt x="289" y="231"/>
                  </a:lnTo>
                  <a:lnTo>
                    <a:pt x="308" y="203"/>
                  </a:lnTo>
                  <a:lnTo>
                    <a:pt x="326" y="175"/>
                  </a:lnTo>
                  <a:lnTo>
                    <a:pt x="354" y="157"/>
                  </a:lnTo>
                  <a:lnTo>
                    <a:pt x="382" y="143"/>
                  </a:lnTo>
                  <a:lnTo>
                    <a:pt x="429" y="143"/>
                  </a:lnTo>
                  <a:lnTo>
                    <a:pt x="448" y="143"/>
                  </a:lnTo>
                  <a:lnTo>
                    <a:pt x="467" y="148"/>
                  </a:lnTo>
                  <a:lnTo>
                    <a:pt x="467" y="152"/>
                  </a:lnTo>
                  <a:lnTo>
                    <a:pt x="476" y="166"/>
                  </a:lnTo>
                  <a:lnTo>
                    <a:pt x="476" y="180"/>
                  </a:lnTo>
                  <a:lnTo>
                    <a:pt x="485" y="194"/>
                  </a:lnTo>
                  <a:lnTo>
                    <a:pt x="494" y="240"/>
                  </a:lnTo>
                  <a:lnTo>
                    <a:pt x="504" y="286"/>
                  </a:lnTo>
                  <a:lnTo>
                    <a:pt x="513" y="383"/>
                  </a:lnTo>
                  <a:lnTo>
                    <a:pt x="522" y="480"/>
                  </a:lnTo>
                  <a:lnTo>
                    <a:pt x="541" y="457"/>
                  </a:lnTo>
                  <a:lnTo>
                    <a:pt x="541" y="429"/>
                  </a:lnTo>
                  <a:lnTo>
                    <a:pt x="522" y="378"/>
                  </a:lnTo>
                  <a:lnTo>
                    <a:pt x="522" y="369"/>
                  </a:lnTo>
                  <a:lnTo>
                    <a:pt x="522" y="355"/>
                  </a:lnTo>
                  <a:lnTo>
                    <a:pt x="513" y="346"/>
                  </a:lnTo>
                  <a:lnTo>
                    <a:pt x="513" y="341"/>
                  </a:lnTo>
                  <a:lnTo>
                    <a:pt x="513" y="300"/>
                  </a:lnTo>
                  <a:lnTo>
                    <a:pt x="504" y="263"/>
                  </a:lnTo>
                  <a:lnTo>
                    <a:pt x="504" y="189"/>
                  </a:lnTo>
                  <a:lnTo>
                    <a:pt x="513" y="115"/>
                  </a:lnTo>
                  <a:lnTo>
                    <a:pt x="522" y="106"/>
                  </a:lnTo>
                  <a:lnTo>
                    <a:pt x="532" y="97"/>
                  </a:lnTo>
                  <a:lnTo>
                    <a:pt x="559" y="74"/>
                  </a:lnTo>
                  <a:lnTo>
                    <a:pt x="597" y="60"/>
                  </a:lnTo>
                  <a:lnTo>
                    <a:pt x="624" y="51"/>
                  </a:lnTo>
                  <a:lnTo>
                    <a:pt x="663" y="46"/>
                  </a:lnTo>
                  <a:lnTo>
                    <a:pt x="690" y="32"/>
                  </a:lnTo>
                  <a:lnTo>
                    <a:pt x="718" y="23"/>
                  </a:lnTo>
                  <a:lnTo>
                    <a:pt x="746" y="14"/>
                  </a:lnTo>
                  <a:lnTo>
                    <a:pt x="774" y="5"/>
                  </a:lnTo>
                  <a:lnTo>
                    <a:pt x="793" y="5"/>
                  </a:lnTo>
                  <a:lnTo>
                    <a:pt x="820" y="0"/>
                  </a:lnTo>
                  <a:lnTo>
                    <a:pt x="848" y="0"/>
                  </a:lnTo>
                  <a:lnTo>
                    <a:pt x="867" y="9"/>
                  </a:lnTo>
                  <a:lnTo>
                    <a:pt x="876" y="23"/>
                  </a:lnTo>
                  <a:lnTo>
                    <a:pt x="867" y="37"/>
                  </a:lnTo>
                  <a:lnTo>
                    <a:pt x="858" y="51"/>
                  </a:lnTo>
                  <a:lnTo>
                    <a:pt x="858" y="65"/>
                  </a:lnTo>
                  <a:lnTo>
                    <a:pt x="867" y="162"/>
                  </a:lnTo>
                  <a:lnTo>
                    <a:pt x="895" y="254"/>
                  </a:lnTo>
                  <a:lnTo>
                    <a:pt x="913" y="383"/>
                  </a:lnTo>
                  <a:lnTo>
                    <a:pt x="942" y="512"/>
                  </a:lnTo>
                  <a:lnTo>
                    <a:pt x="961" y="489"/>
                  </a:lnTo>
                  <a:lnTo>
                    <a:pt x="970" y="466"/>
                  </a:lnTo>
                  <a:lnTo>
                    <a:pt x="970" y="443"/>
                  </a:lnTo>
                  <a:lnTo>
                    <a:pt x="961" y="406"/>
                  </a:lnTo>
                  <a:lnTo>
                    <a:pt x="942" y="374"/>
                  </a:lnTo>
                  <a:lnTo>
                    <a:pt x="924" y="351"/>
                  </a:lnTo>
                  <a:lnTo>
                    <a:pt x="904" y="314"/>
                  </a:lnTo>
                  <a:lnTo>
                    <a:pt x="895" y="268"/>
                  </a:lnTo>
                  <a:lnTo>
                    <a:pt x="895" y="217"/>
                  </a:lnTo>
                  <a:lnTo>
                    <a:pt x="885" y="180"/>
                  </a:lnTo>
                  <a:lnTo>
                    <a:pt x="885" y="120"/>
                  </a:lnTo>
                  <a:lnTo>
                    <a:pt x="895" y="56"/>
                  </a:lnTo>
                  <a:lnTo>
                    <a:pt x="904" y="46"/>
                  </a:lnTo>
                  <a:lnTo>
                    <a:pt x="913" y="42"/>
                  </a:lnTo>
                  <a:lnTo>
                    <a:pt x="952" y="28"/>
                  </a:lnTo>
                  <a:lnTo>
                    <a:pt x="979" y="19"/>
                  </a:lnTo>
                  <a:lnTo>
                    <a:pt x="989" y="14"/>
                  </a:lnTo>
                  <a:lnTo>
                    <a:pt x="1035" y="19"/>
                  </a:lnTo>
                  <a:lnTo>
                    <a:pt x="1082" y="19"/>
                  </a:lnTo>
                  <a:lnTo>
                    <a:pt x="1137" y="23"/>
                  </a:lnTo>
                  <a:lnTo>
                    <a:pt x="1185" y="28"/>
                  </a:lnTo>
                  <a:lnTo>
                    <a:pt x="1203" y="37"/>
                  </a:lnTo>
                  <a:lnTo>
                    <a:pt x="1222" y="46"/>
                  </a:lnTo>
                  <a:lnTo>
                    <a:pt x="1231" y="56"/>
                  </a:lnTo>
                  <a:lnTo>
                    <a:pt x="1240" y="60"/>
                  </a:lnTo>
                  <a:lnTo>
                    <a:pt x="1259" y="88"/>
                  </a:lnTo>
                  <a:lnTo>
                    <a:pt x="1268" y="102"/>
                  </a:lnTo>
                  <a:lnTo>
                    <a:pt x="1278" y="115"/>
                  </a:lnTo>
                  <a:lnTo>
                    <a:pt x="1278" y="134"/>
                  </a:lnTo>
                  <a:lnTo>
                    <a:pt x="1268" y="157"/>
                  </a:lnTo>
                  <a:lnTo>
                    <a:pt x="1268" y="189"/>
                  </a:lnTo>
                  <a:lnTo>
                    <a:pt x="1259" y="212"/>
                  </a:lnTo>
                  <a:lnTo>
                    <a:pt x="1259" y="245"/>
                  </a:lnTo>
                  <a:lnTo>
                    <a:pt x="1250" y="277"/>
                  </a:lnTo>
                  <a:lnTo>
                    <a:pt x="1250" y="318"/>
                  </a:lnTo>
                  <a:lnTo>
                    <a:pt x="1240" y="346"/>
                  </a:lnTo>
                  <a:lnTo>
                    <a:pt x="1231" y="374"/>
                  </a:lnTo>
                  <a:lnTo>
                    <a:pt x="1185" y="447"/>
                  </a:lnTo>
                  <a:lnTo>
                    <a:pt x="1165" y="484"/>
                  </a:lnTo>
                  <a:lnTo>
                    <a:pt x="1156" y="526"/>
                  </a:lnTo>
                  <a:lnTo>
                    <a:pt x="1174" y="516"/>
                  </a:lnTo>
                  <a:lnTo>
                    <a:pt x="1185" y="503"/>
                  </a:lnTo>
                  <a:lnTo>
                    <a:pt x="1194" y="493"/>
                  </a:lnTo>
                  <a:lnTo>
                    <a:pt x="1194" y="484"/>
                  </a:lnTo>
                  <a:lnTo>
                    <a:pt x="1203" y="475"/>
                  </a:lnTo>
                  <a:lnTo>
                    <a:pt x="1222" y="461"/>
                  </a:lnTo>
                  <a:lnTo>
                    <a:pt x="1231" y="429"/>
                  </a:lnTo>
                  <a:lnTo>
                    <a:pt x="1259" y="401"/>
                  </a:lnTo>
                  <a:lnTo>
                    <a:pt x="1305" y="351"/>
                  </a:lnTo>
                  <a:lnTo>
                    <a:pt x="1324" y="323"/>
                  </a:lnTo>
                  <a:lnTo>
                    <a:pt x="1343" y="291"/>
                  </a:lnTo>
                  <a:lnTo>
                    <a:pt x="1352" y="281"/>
                  </a:lnTo>
                  <a:lnTo>
                    <a:pt x="1352" y="268"/>
                  </a:lnTo>
                  <a:lnTo>
                    <a:pt x="1361" y="258"/>
                  </a:lnTo>
                  <a:lnTo>
                    <a:pt x="1361" y="254"/>
                  </a:lnTo>
                  <a:lnTo>
                    <a:pt x="1352" y="226"/>
                  </a:lnTo>
                  <a:lnTo>
                    <a:pt x="1352" y="198"/>
                  </a:lnTo>
                  <a:lnTo>
                    <a:pt x="1361" y="189"/>
                  </a:lnTo>
                  <a:lnTo>
                    <a:pt x="1370" y="185"/>
                  </a:lnTo>
                  <a:lnTo>
                    <a:pt x="1417" y="185"/>
                  </a:lnTo>
                  <a:lnTo>
                    <a:pt x="1455" y="194"/>
                  </a:lnTo>
                  <a:lnTo>
                    <a:pt x="1483" y="198"/>
                  </a:lnTo>
                  <a:lnTo>
                    <a:pt x="1511" y="212"/>
                  </a:lnTo>
                  <a:lnTo>
                    <a:pt x="1539" y="226"/>
                  </a:lnTo>
                  <a:lnTo>
                    <a:pt x="1567" y="235"/>
                  </a:lnTo>
                  <a:lnTo>
                    <a:pt x="1594" y="249"/>
                  </a:lnTo>
                  <a:lnTo>
                    <a:pt x="1632" y="272"/>
                  </a:lnTo>
                  <a:lnTo>
                    <a:pt x="1669" y="295"/>
                  </a:lnTo>
                  <a:lnTo>
                    <a:pt x="1707" y="327"/>
                  </a:lnTo>
                  <a:lnTo>
                    <a:pt x="1744" y="355"/>
                  </a:lnTo>
                  <a:lnTo>
                    <a:pt x="1744" y="378"/>
                  </a:lnTo>
                  <a:lnTo>
                    <a:pt x="1735" y="401"/>
                  </a:lnTo>
                  <a:lnTo>
                    <a:pt x="1707" y="434"/>
                  </a:lnTo>
                  <a:lnTo>
                    <a:pt x="1678" y="461"/>
                  </a:lnTo>
                  <a:lnTo>
                    <a:pt x="1669" y="484"/>
                  </a:lnTo>
                  <a:lnTo>
                    <a:pt x="1669" y="493"/>
                  </a:lnTo>
                  <a:lnTo>
                    <a:pt x="1669" y="498"/>
                  </a:lnTo>
                  <a:lnTo>
                    <a:pt x="1669" y="503"/>
                  </a:lnTo>
                  <a:lnTo>
                    <a:pt x="1669" y="507"/>
                  </a:lnTo>
                  <a:lnTo>
                    <a:pt x="1650" y="521"/>
                  </a:lnTo>
                  <a:lnTo>
                    <a:pt x="1632" y="549"/>
                  </a:lnTo>
                  <a:lnTo>
                    <a:pt x="1613" y="563"/>
                  </a:lnTo>
                  <a:lnTo>
                    <a:pt x="1585" y="572"/>
                  </a:lnTo>
                  <a:lnTo>
                    <a:pt x="1557" y="581"/>
                  </a:lnTo>
                  <a:lnTo>
                    <a:pt x="1529" y="586"/>
                  </a:lnTo>
                  <a:lnTo>
                    <a:pt x="1455" y="609"/>
                  </a:lnTo>
                  <a:lnTo>
                    <a:pt x="1370" y="627"/>
                  </a:lnTo>
                  <a:lnTo>
                    <a:pt x="1213" y="655"/>
                  </a:lnTo>
                  <a:lnTo>
                    <a:pt x="1185" y="673"/>
                  </a:lnTo>
                  <a:lnTo>
                    <a:pt x="1147" y="696"/>
                  </a:lnTo>
                  <a:lnTo>
                    <a:pt x="1231" y="701"/>
                  </a:lnTo>
                  <a:lnTo>
                    <a:pt x="1315" y="696"/>
                  </a:lnTo>
                  <a:lnTo>
                    <a:pt x="1398" y="687"/>
                  </a:lnTo>
                  <a:lnTo>
                    <a:pt x="1474" y="682"/>
                  </a:lnTo>
                  <a:lnTo>
                    <a:pt x="1492" y="673"/>
                  </a:lnTo>
                  <a:lnTo>
                    <a:pt x="1501" y="664"/>
                  </a:lnTo>
                  <a:lnTo>
                    <a:pt x="1501" y="650"/>
                  </a:lnTo>
                  <a:lnTo>
                    <a:pt x="1511" y="646"/>
                  </a:lnTo>
                  <a:lnTo>
                    <a:pt x="1520" y="646"/>
                  </a:lnTo>
                  <a:lnTo>
                    <a:pt x="1529" y="655"/>
                  </a:lnTo>
                  <a:lnTo>
                    <a:pt x="1585" y="682"/>
                  </a:lnTo>
                  <a:lnTo>
                    <a:pt x="1604" y="715"/>
                  </a:lnTo>
                  <a:lnTo>
                    <a:pt x="1613" y="738"/>
                  </a:lnTo>
                  <a:lnTo>
                    <a:pt x="1632" y="756"/>
                  </a:lnTo>
                  <a:lnTo>
                    <a:pt x="1659" y="775"/>
                  </a:lnTo>
                  <a:lnTo>
                    <a:pt x="1669" y="784"/>
                  </a:lnTo>
                  <a:lnTo>
                    <a:pt x="1678" y="793"/>
                  </a:lnTo>
                  <a:lnTo>
                    <a:pt x="1687" y="798"/>
                  </a:lnTo>
                  <a:lnTo>
                    <a:pt x="1707" y="798"/>
                  </a:lnTo>
                  <a:lnTo>
                    <a:pt x="1725" y="802"/>
                  </a:lnTo>
                  <a:lnTo>
                    <a:pt x="1744" y="812"/>
                  </a:lnTo>
                  <a:lnTo>
                    <a:pt x="1753" y="821"/>
                  </a:lnTo>
                  <a:lnTo>
                    <a:pt x="1763" y="821"/>
                  </a:lnTo>
                  <a:lnTo>
                    <a:pt x="1772" y="825"/>
                  </a:lnTo>
                  <a:lnTo>
                    <a:pt x="1790" y="848"/>
                  </a:lnTo>
                  <a:lnTo>
                    <a:pt x="1800" y="858"/>
                  </a:lnTo>
                  <a:lnTo>
                    <a:pt x="1800" y="862"/>
                  </a:lnTo>
                  <a:lnTo>
                    <a:pt x="1800" y="890"/>
                  </a:lnTo>
                  <a:lnTo>
                    <a:pt x="1809" y="913"/>
                  </a:lnTo>
                  <a:lnTo>
                    <a:pt x="1809" y="941"/>
                  </a:lnTo>
                  <a:lnTo>
                    <a:pt x="1809" y="959"/>
                  </a:lnTo>
                  <a:lnTo>
                    <a:pt x="1809" y="982"/>
                  </a:lnTo>
                  <a:lnTo>
                    <a:pt x="1800" y="1014"/>
                  </a:lnTo>
                  <a:lnTo>
                    <a:pt x="1800" y="1056"/>
                  </a:lnTo>
                  <a:lnTo>
                    <a:pt x="1790" y="1079"/>
                  </a:lnTo>
                  <a:lnTo>
                    <a:pt x="1781" y="1097"/>
                  </a:lnTo>
                  <a:lnTo>
                    <a:pt x="1753" y="1111"/>
                  </a:lnTo>
                  <a:lnTo>
                    <a:pt x="1744" y="1120"/>
                  </a:lnTo>
                  <a:lnTo>
                    <a:pt x="1735" y="1120"/>
                  </a:lnTo>
                  <a:lnTo>
                    <a:pt x="1698" y="1116"/>
                  </a:lnTo>
                  <a:lnTo>
                    <a:pt x="1669" y="1116"/>
                  </a:lnTo>
                  <a:lnTo>
                    <a:pt x="1650" y="1116"/>
                  </a:lnTo>
                  <a:lnTo>
                    <a:pt x="1641" y="1116"/>
                  </a:lnTo>
                  <a:lnTo>
                    <a:pt x="1632" y="1111"/>
                  </a:lnTo>
                  <a:lnTo>
                    <a:pt x="1613" y="1107"/>
                  </a:lnTo>
                  <a:lnTo>
                    <a:pt x="1594" y="1097"/>
                  </a:lnTo>
                  <a:lnTo>
                    <a:pt x="1576" y="1079"/>
                  </a:lnTo>
                  <a:lnTo>
                    <a:pt x="1567" y="1070"/>
                  </a:lnTo>
                  <a:lnTo>
                    <a:pt x="1557" y="1056"/>
                  </a:lnTo>
                  <a:lnTo>
                    <a:pt x="1548" y="1047"/>
                  </a:lnTo>
                  <a:lnTo>
                    <a:pt x="1539" y="1042"/>
                  </a:lnTo>
                  <a:lnTo>
                    <a:pt x="1529" y="1028"/>
                  </a:lnTo>
                  <a:lnTo>
                    <a:pt x="1501" y="894"/>
                  </a:lnTo>
                  <a:lnTo>
                    <a:pt x="1464" y="770"/>
                  </a:lnTo>
                  <a:lnTo>
                    <a:pt x="1446" y="788"/>
                  </a:lnTo>
                  <a:lnTo>
                    <a:pt x="1446" y="807"/>
                  </a:lnTo>
                  <a:lnTo>
                    <a:pt x="1435" y="853"/>
                  </a:lnTo>
                  <a:lnTo>
                    <a:pt x="1446" y="899"/>
                  </a:lnTo>
                  <a:lnTo>
                    <a:pt x="1464" y="936"/>
                  </a:lnTo>
                  <a:lnTo>
                    <a:pt x="1474" y="945"/>
                  </a:lnTo>
                  <a:lnTo>
                    <a:pt x="1474" y="954"/>
                  </a:lnTo>
                  <a:lnTo>
                    <a:pt x="1483" y="959"/>
                  </a:lnTo>
                  <a:lnTo>
                    <a:pt x="1483" y="973"/>
                  </a:lnTo>
                  <a:lnTo>
                    <a:pt x="1483" y="982"/>
                  </a:lnTo>
                  <a:lnTo>
                    <a:pt x="1492" y="996"/>
                  </a:lnTo>
                  <a:lnTo>
                    <a:pt x="1501" y="1005"/>
                  </a:lnTo>
                  <a:lnTo>
                    <a:pt x="1501" y="1014"/>
                  </a:lnTo>
                  <a:lnTo>
                    <a:pt x="1501" y="1047"/>
                  </a:lnTo>
                  <a:lnTo>
                    <a:pt x="1501" y="1079"/>
                  </a:lnTo>
                  <a:lnTo>
                    <a:pt x="1492" y="1111"/>
                  </a:lnTo>
                  <a:lnTo>
                    <a:pt x="1464" y="1139"/>
                  </a:lnTo>
                  <a:lnTo>
                    <a:pt x="1446" y="1148"/>
                  </a:lnTo>
                  <a:lnTo>
                    <a:pt x="1417" y="1157"/>
                  </a:lnTo>
                  <a:lnTo>
                    <a:pt x="1380" y="1166"/>
                  </a:lnTo>
                  <a:lnTo>
                    <a:pt x="1370" y="1171"/>
                  </a:lnTo>
                  <a:lnTo>
                    <a:pt x="1361" y="1171"/>
                  </a:lnTo>
                  <a:lnTo>
                    <a:pt x="1324" y="1203"/>
                  </a:lnTo>
                  <a:lnTo>
                    <a:pt x="1305" y="1222"/>
                  </a:lnTo>
                  <a:lnTo>
                    <a:pt x="1287" y="1245"/>
                  </a:lnTo>
                  <a:lnTo>
                    <a:pt x="1287" y="1254"/>
                  </a:lnTo>
                  <a:lnTo>
                    <a:pt x="1287" y="1268"/>
                  </a:lnTo>
                  <a:lnTo>
                    <a:pt x="1278" y="1282"/>
                  </a:lnTo>
                  <a:lnTo>
                    <a:pt x="1278" y="1291"/>
                  </a:lnTo>
                  <a:lnTo>
                    <a:pt x="1268" y="1305"/>
                  </a:lnTo>
                  <a:lnTo>
                    <a:pt x="1268" y="1314"/>
                  </a:lnTo>
                  <a:lnTo>
                    <a:pt x="1259" y="1323"/>
                  </a:lnTo>
                  <a:lnTo>
                    <a:pt x="1240" y="1332"/>
                  </a:lnTo>
                  <a:lnTo>
                    <a:pt x="1174" y="1332"/>
                  </a:lnTo>
                  <a:lnTo>
                    <a:pt x="1137" y="1332"/>
                  </a:lnTo>
                  <a:lnTo>
                    <a:pt x="1100" y="1328"/>
                  </a:lnTo>
                  <a:lnTo>
                    <a:pt x="1091" y="1323"/>
                  </a:lnTo>
                  <a:lnTo>
                    <a:pt x="1091" y="1319"/>
                  </a:lnTo>
                  <a:lnTo>
                    <a:pt x="1063" y="1296"/>
                  </a:lnTo>
                  <a:lnTo>
                    <a:pt x="1044" y="1272"/>
                  </a:lnTo>
                  <a:lnTo>
                    <a:pt x="1035" y="1263"/>
                  </a:lnTo>
                  <a:lnTo>
                    <a:pt x="1026" y="1259"/>
                  </a:lnTo>
                  <a:lnTo>
                    <a:pt x="1017" y="1231"/>
                  </a:lnTo>
                  <a:lnTo>
                    <a:pt x="1017" y="1199"/>
                  </a:lnTo>
                  <a:lnTo>
                    <a:pt x="1035" y="1134"/>
                  </a:lnTo>
                  <a:lnTo>
                    <a:pt x="1063" y="1070"/>
                  </a:lnTo>
                  <a:lnTo>
                    <a:pt x="1072" y="1037"/>
                  </a:lnTo>
                  <a:lnTo>
                    <a:pt x="1091" y="1014"/>
                  </a:lnTo>
                  <a:lnTo>
                    <a:pt x="1109" y="987"/>
                  </a:lnTo>
                  <a:lnTo>
                    <a:pt x="1119" y="973"/>
                  </a:lnTo>
                  <a:lnTo>
                    <a:pt x="1119" y="968"/>
                  </a:lnTo>
                  <a:lnTo>
                    <a:pt x="1128" y="964"/>
                  </a:lnTo>
                  <a:lnTo>
                    <a:pt x="1147" y="945"/>
                  </a:lnTo>
                  <a:lnTo>
                    <a:pt x="1156" y="931"/>
                  </a:lnTo>
                  <a:lnTo>
                    <a:pt x="1165" y="918"/>
                  </a:lnTo>
                  <a:lnTo>
                    <a:pt x="1174" y="908"/>
                  </a:lnTo>
                  <a:lnTo>
                    <a:pt x="1128" y="931"/>
                  </a:lnTo>
                  <a:lnTo>
                    <a:pt x="1082" y="964"/>
                  </a:lnTo>
                  <a:lnTo>
                    <a:pt x="1044" y="1005"/>
                  </a:lnTo>
                  <a:lnTo>
                    <a:pt x="1017" y="1047"/>
                  </a:lnTo>
                  <a:lnTo>
                    <a:pt x="1007" y="1074"/>
                  </a:lnTo>
                  <a:lnTo>
                    <a:pt x="1007" y="1107"/>
                  </a:lnTo>
                  <a:lnTo>
                    <a:pt x="998" y="1139"/>
                  </a:lnTo>
                  <a:lnTo>
                    <a:pt x="989" y="1153"/>
                  </a:lnTo>
                  <a:lnTo>
                    <a:pt x="989" y="1162"/>
                  </a:lnTo>
                  <a:lnTo>
                    <a:pt x="979" y="1171"/>
                  </a:lnTo>
                  <a:lnTo>
                    <a:pt x="970" y="1176"/>
                  </a:lnTo>
                  <a:lnTo>
                    <a:pt x="952" y="1203"/>
                  </a:lnTo>
                  <a:lnTo>
                    <a:pt x="924" y="1222"/>
                  </a:lnTo>
                  <a:lnTo>
                    <a:pt x="895" y="1231"/>
                  </a:lnTo>
                  <a:lnTo>
                    <a:pt x="858" y="1236"/>
                  </a:lnTo>
                  <a:lnTo>
                    <a:pt x="783" y="1231"/>
                  </a:lnTo>
                  <a:lnTo>
                    <a:pt x="709" y="1226"/>
                  </a:lnTo>
                  <a:lnTo>
                    <a:pt x="672" y="1231"/>
                  </a:lnTo>
                  <a:lnTo>
                    <a:pt x="643" y="1236"/>
                  </a:lnTo>
                  <a:lnTo>
                    <a:pt x="597" y="1236"/>
                  </a:lnTo>
                  <a:lnTo>
                    <a:pt x="578" y="1231"/>
                  </a:lnTo>
                  <a:lnTo>
                    <a:pt x="541" y="1226"/>
                  </a:lnTo>
                  <a:lnTo>
                    <a:pt x="494" y="1217"/>
                  </a:lnTo>
                  <a:lnTo>
                    <a:pt x="429" y="1203"/>
                  </a:lnTo>
                  <a:lnTo>
                    <a:pt x="429" y="1148"/>
                  </a:lnTo>
                  <a:lnTo>
                    <a:pt x="439" y="1120"/>
                  </a:lnTo>
                  <a:lnTo>
                    <a:pt x="448" y="1097"/>
                  </a:lnTo>
                  <a:lnTo>
                    <a:pt x="476" y="1056"/>
                  </a:lnTo>
                  <a:lnTo>
                    <a:pt x="494" y="1047"/>
                  </a:lnTo>
                  <a:lnTo>
                    <a:pt x="494" y="1042"/>
                  </a:lnTo>
                  <a:lnTo>
                    <a:pt x="494" y="1037"/>
                  </a:lnTo>
                  <a:lnTo>
                    <a:pt x="467" y="1042"/>
                  </a:lnTo>
                  <a:lnTo>
                    <a:pt x="429" y="1051"/>
                  </a:lnTo>
                  <a:lnTo>
                    <a:pt x="335" y="1070"/>
                  </a:lnTo>
                  <a:lnTo>
                    <a:pt x="243" y="1088"/>
                  </a:lnTo>
                  <a:lnTo>
                    <a:pt x="215" y="1097"/>
                  </a:lnTo>
                  <a:lnTo>
                    <a:pt x="215" y="1088"/>
                  </a:lnTo>
                  <a:lnTo>
                    <a:pt x="215" y="1079"/>
                  </a:lnTo>
                  <a:lnTo>
                    <a:pt x="215" y="1056"/>
                  </a:lnTo>
                  <a:lnTo>
                    <a:pt x="215" y="1033"/>
                  </a:lnTo>
                  <a:lnTo>
                    <a:pt x="205" y="996"/>
                  </a:lnTo>
                  <a:lnTo>
                    <a:pt x="196" y="964"/>
                  </a:lnTo>
                  <a:lnTo>
                    <a:pt x="187" y="936"/>
                  </a:lnTo>
                  <a:lnTo>
                    <a:pt x="168" y="913"/>
                  </a:lnTo>
                  <a:lnTo>
                    <a:pt x="150" y="894"/>
                  </a:lnTo>
                  <a:lnTo>
                    <a:pt x="102" y="871"/>
                  </a:lnTo>
                  <a:lnTo>
                    <a:pt x="37" y="858"/>
                  </a:lnTo>
                  <a:lnTo>
                    <a:pt x="9" y="807"/>
                  </a:lnTo>
                  <a:lnTo>
                    <a:pt x="0" y="752"/>
                  </a:lnTo>
                  <a:lnTo>
                    <a:pt x="0" y="692"/>
                  </a:lnTo>
                  <a:lnTo>
                    <a:pt x="9" y="636"/>
                  </a:lnTo>
                  <a:lnTo>
                    <a:pt x="9" y="618"/>
                  </a:lnTo>
                  <a:lnTo>
                    <a:pt x="19" y="599"/>
                  </a:lnTo>
                  <a:lnTo>
                    <a:pt x="28" y="581"/>
                  </a:lnTo>
                  <a:lnTo>
                    <a:pt x="37" y="567"/>
                  </a:lnTo>
                  <a:lnTo>
                    <a:pt x="56" y="563"/>
                  </a:lnTo>
                  <a:lnTo>
                    <a:pt x="74" y="563"/>
                  </a:lnTo>
                  <a:lnTo>
                    <a:pt x="112" y="558"/>
                  </a:lnTo>
                  <a:lnTo>
                    <a:pt x="159" y="558"/>
                  </a:lnTo>
                  <a:lnTo>
                    <a:pt x="187" y="558"/>
                  </a:lnTo>
                  <a:lnTo>
                    <a:pt x="196" y="558"/>
                  </a:lnTo>
                  <a:lnTo>
                    <a:pt x="205" y="563"/>
                  </a:lnTo>
                  <a:lnTo>
                    <a:pt x="215" y="572"/>
                  </a:lnTo>
                  <a:lnTo>
                    <a:pt x="233" y="586"/>
                  </a:lnTo>
                  <a:lnTo>
                    <a:pt x="252" y="599"/>
                  </a:lnTo>
                  <a:lnTo>
                    <a:pt x="270" y="623"/>
                  </a:lnTo>
                  <a:lnTo>
                    <a:pt x="298" y="655"/>
                  </a:lnTo>
                  <a:lnTo>
                    <a:pt x="317" y="682"/>
                  </a:lnTo>
                  <a:lnTo>
                    <a:pt x="345" y="701"/>
                  </a:lnTo>
                  <a:lnTo>
                    <a:pt x="382" y="719"/>
                  </a:lnTo>
                  <a:lnTo>
                    <a:pt x="429" y="729"/>
                  </a:lnTo>
                  <a:lnTo>
                    <a:pt x="485" y="733"/>
                  </a:lnTo>
                  <a:lnTo>
                    <a:pt x="532" y="742"/>
                  </a:lnTo>
                  <a:lnTo>
                    <a:pt x="559" y="738"/>
                  </a:lnTo>
                  <a:lnTo>
                    <a:pt x="587" y="733"/>
                  </a:lnTo>
                  <a:lnTo>
                    <a:pt x="597" y="724"/>
                  </a:lnTo>
                  <a:lnTo>
                    <a:pt x="606" y="701"/>
                  </a:lnTo>
                  <a:lnTo>
                    <a:pt x="606" y="682"/>
                  </a:lnTo>
                  <a:lnTo>
                    <a:pt x="606" y="664"/>
                  </a:lnTo>
                  <a:lnTo>
                    <a:pt x="606" y="655"/>
                  </a:lnTo>
                  <a:lnTo>
                    <a:pt x="606" y="650"/>
                  </a:lnTo>
                  <a:lnTo>
                    <a:pt x="597" y="641"/>
                  </a:lnTo>
                  <a:lnTo>
                    <a:pt x="578" y="627"/>
                  </a:lnTo>
                </a:path>
              </a:pathLst>
            </a:custGeom>
            <a:blipFill dpi="0" rotWithShape="0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 w="12700" cap="rnd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75" name="Text Box 32"/>
            <p:cNvSpPr txBox="1">
              <a:spLocks noChangeArrowheads="1"/>
            </p:cNvSpPr>
            <p:nvPr/>
          </p:nvSpPr>
          <p:spPr bwMode="auto">
            <a:xfrm>
              <a:off x="474" y="753"/>
              <a:ext cx="23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2000" b="1">
                  <a:solidFill>
                    <a:srgbClr val="000099"/>
                  </a:solidFill>
                  <a:latin typeface="Comic Sans MS" pitchFamily="66" charset="0"/>
                </a:rPr>
                <a:t>A</a:t>
              </a:r>
            </a:p>
          </p:txBody>
        </p:sp>
        <p:graphicFrame>
          <p:nvGraphicFramePr>
            <p:cNvPr id="2054" name="Object 33"/>
            <p:cNvGraphicFramePr>
              <a:graphicFrameLocks noChangeAspect="1"/>
            </p:cNvGraphicFramePr>
            <p:nvPr/>
          </p:nvGraphicFramePr>
          <p:xfrm>
            <a:off x="1248" y="1488"/>
            <a:ext cx="341" cy="2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Document" r:id="rId12" imgW="1238400" imgH="1019160" progId="">
                    <p:embed/>
                  </p:oleObj>
                </mc:Choice>
                <mc:Fallback>
                  <p:oleObj name="Document" r:id="rId12" imgW="1238400" imgH="1019160" progId="">
                    <p:embed/>
                    <p:pic>
                      <p:nvPicPr>
                        <p:cNvPr id="2054" name="Object 3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8" y="1488"/>
                          <a:ext cx="341" cy="2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5" name="Object 34"/>
            <p:cNvGraphicFramePr>
              <a:graphicFrameLocks noChangeAspect="1"/>
            </p:cNvGraphicFramePr>
            <p:nvPr/>
          </p:nvGraphicFramePr>
          <p:xfrm>
            <a:off x="1152" y="1248"/>
            <a:ext cx="341" cy="2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Document" r:id="rId13" imgW="1238400" imgH="1019160" progId="">
                    <p:embed/>
                  </p:oleObj>
                </mc:Choice>
                <mc:Fallback>
                  <p:oleObj name="Document" r:id="rId13" imgW="1238400" imgH="1019160" progId="">
                    <p:embed/>
                    <p:pic>
                      <p:nvPicPr>
                        <p:cNvPr id="2055" name="Object 3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2" y="1248"/>
                          <a:ext cx="341" cy="2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6" name="Object 35"/>
            <p:cNvGraphicFramePr>
              <a:graphicFrameLocks noChangeAspect="1"/>
            </p:cNvGraphicFramePr>
            <p:nvPr/>
          </p:nvGraphicFramePr>
          <p:xfrm>
            <a:off x="768" y="1831"/>
            <a:ext cx="341" cy="2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Document" r:id="rId14" imgW="1238400" imgH="1019160" progId="">
                    <p:embed/>
                  </p:oleObj>
                </mc:Choice>
                <mc:Fallback>
                  <p:oleObj name="Document" r:id="rId14" imgW="1238400" imgH="1019160" progId="">
                    <p:embed/>
                    <p:pic>
                      <p:nvPicPr>
                        <p:cNvPr id="2056" name="Object 3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8" y="1831"/>
                          <a:ext cx="341" cy="2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7" name="Object 36"/>
            <p:cNvGraphicFramePr>
              <a:graphicFrameLocks noChangeAspect="1"/>
            </p:cNvGraphicFramePr>
            <p:nvPr/>
          </p:nvGraphicFramePr>
          <p:xfrm>
            <a:off x="528" y="1488"/>
            <a:ext cx="341" cy="2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Document" r:id="rId15" imgW="1238400" imgH="1019160" progId="">
                    <p:embed/>
                  </p:oleObj>
                </mc:Choice>
                <mc:Fallback>
                  <p:oleObj name="Document" r:id="rId15" imgW="1238400" imgH="1019160" progId="">
                    <p:embed/>
                    <p:pic>
                      <p:nvPicPr>
                        <p:cNvPr id="2057" name="Object 3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8" y="1488"/>
                          <a:ext cx="341" cy="2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050" name="Object 37"/>
          <p:cNvGraphicFramePr>
            <a:graphicFrameLocks noChangeAspect="1"/>
          </p:cNvGraphicFramePr>
          <p:nvPr/>
        </p:nvGraphicFramePr>
        <p:xfrm>
          <a:off x="7463118" y="1640541"/>
          <a:ext cx="541338" cy="44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6" imgW="1238400" imgH="1019160" progId="">
                  <p:embed/>
                </p:oleObj>
              </mc:Choice>
              <mc:Fallback>
                <p:oleObj name="Document" r:id="rId16" imgW="1238400" imgH="1019160" progId="">
                  <p:embed/>
                  <p:pic>
                    <p:nvPicPr>
                      <p:cNvPr id="2050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3118" y="1640541"/>
                        <a:ext cx="541338" cy="446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38"/>
          <p:cNvGraphicFramePr>
            <a:graphicFrameLocks noChangeAspect="1"/>
          </p:cNvGraphicFramePr>
          <p:nvPr/>
        </p:nvGraphicFramePr>
        <p:xfrm>
          <a:off x="6624918" y="1792941"/>
          <a:ext cx="541338" cy="44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7" imgW="1238400" imgH="1019160" progId="">
                  <p:embed/>
                </p:oleObj>
              </mc:Choice>
              <mc:Fallback>
                <p:oleObj name="Document" r:id="rId17" imgW="1238400" imgH="1019160" progId="">
                  <p:embed/>
                  <p:pic>
                    <p:nvPicPr>
                      <p:cNvPr id="2051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4918" y="1792941"/>
                        <a:ext cx="541338" cy="446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39"/>
          <p:cNvGraphicFramePr>
            <a:graphicFrameLocks noChangeAspect="1"/>
          </p:cNvGraphicFramePr>
          <p:nvPr/>
        </p:nvGraphicFramePr>
        <p:xfrm>
          <a:off x="7463118" y="2326341"/>
          <a:ext cx="5334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8" imgW="1238400" imgH="1019160" progId="">
                  <p:embed/>
                </p:oleObj>
              </mc:Choice>
              <mc:Fallback>
                <p:oleObj name="Document" r:id="rId18" imgW="1238400" imgH="1019160" progId="">
                  <p:embed/>
                  <p:pic>
                    <p:nvPicPr>
                      <p:cNvPr id="2052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3118" y="2326341"/>
                        <a:ext cx="53340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3" name="Object 40"/>
          <p:cNvGraphicFramePr>
            <a:graphicFrameLocks noChangeAspect="1"/>
          </p:cNvGraphicFramePr>
          <p:nvPr/>
        </p:nvGraphicFramePr>
        <p:xfrm>
          <a:off x="6777318" y="2326341"/>
          <a:ext cx="541338" cy="44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0" imgW="1238400" imgH="1019160" progId="">
                  <p:embed/>
                </p:oleObj>
              </mc:Choice>
              <mc:Fallback>
                <p:oleObj name="Document" r:id="rId20" imgW="1238400" imgH="1019160" progId="">
                  <p:embed/>
                  <p:pic>
                    <p:nvPicPr>
                      <p:cNvPr id="2053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7318" y="2326341"/>
                        <a:ext cx="541338" cy="446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71" name="Text Box 41"/>
          <p:cNvSpPr txBox="1">
            <a:spLocks noChangeArrowheads="1"/>
          </p:cNvSpPr>
          <p:nvPr/>
        </p:nvSpPr>
        <p:spPr bwMode="auto">
          <a:xfrm>
            <a:off x="8225118" y="1488142"/>
            <a:ext cx="2362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>
                <a:solidFill>
                  <a:srgbClr val="000099"/>
                </a:solidFill>
                <a:latin typeface="Comic Sans MS" pitchFamily="66" charset="0"/>
              </a:rPr>
              <a:t>Žádná interakce mikroorganismů</a:t>
            </a:r>
            <a:endParaRPr lang="en-US" sz="2000">
              <a:solidFill>
                <a:srgbClr val="000099"/>
              </a:solidFill>
              <a:latin typeface="Comic Sans MS" pitchFamily="66" charset="0"/>
            </a:endParaRPr>
          </a:p>
        </p:txBody>
      </p:sp>
      <p:sp>
        <p:nvSpPr>
          <p:cNvPr id="2072" name="Text Box 42"/>
          <p:cNvSpPr txBox="1">
            <a:spLocks noChangeArrowheads="1"/>
          </p:cNvSpPr>
          <p:nvPr/>
        </p:nvSpPr>
        <p:spPr bwMode="auto">
          <a:xfrm>
            <a:off x="6505857" y="1183342"/>
            <a:ext cx="16589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000099"/>
                </a:solidFill>
                <a:latin typeface="Comic Sans MS" pitchFamily="66" charset="0"/>
              </a:rPr>
              <a:t>Půdní roztok</a:t>
            </a:r>
            <a:endParaRPr lang="en-US" sz="2000">
              <a:solidFill>
                <a:srgbClr val="000099"/>
              </a:solidFill>
              <a:latin typeface="Comic Sans MS" pitchFamily="66" charset="0"/>
            </a:endParaRPr>
          </a:p>
        </p:txBody>
      </p:sp>
      <p:sp>
        <p:nvSpPr>
          <p:cNvPr id="1104939" name="Text Box 43"/>
          <p:cNvSpPr txBox="1">
            <a:spLocks noChangeArrowheads="1"/>
          </p:cNvSpPr>
          <p:nvPr/>
        </p:nvSpPr>
        <p:spPr bwMode="auto">
          <a:xfrm>
            <a:off x="4343401" y="6521450"/>
            <a:ext cx="27416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Autor schématu K.T. </a:t>
            </a:r>
            <a:r>
              <a:rPr lang="cs-CZ" sz="1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Semple</a:t>
            </a:r>
            <a:endParaRPr lang="cs-CZ" sz="1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784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90"/>
    </mc:Choice>
    <mc:Fallback xmlns="">
      <p:transition spd="slow" advTm="50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5" x="12098338" y="3763963"/>
          <p14:tracePt t="228" x="11979275" y="3763963"/>
          <p14:tracePt t="236" x="11869738" y="3763963"/>
          <p14:tracePt t="244" x="11725275" y="3763963"/>
          <p14:tracePt t="252" x="11639550" y="3763963"/>
          <p14:tracePt t="260" x="11588750" y="3763963"/>
          <p14:tracePt t="268" x="11563350" y="3763963"/>
          <p14:tracePt t="276" x="11537950" y="3756025"/>
          <p14:tracePt t="292" x="11503025" y="3748088"/>
          <p14:tracePt t="300" x="11495088" y="3748088"/>
          <p14:tracePt t="308" x="11469688" y="3730625"/>
          <p14:tracePt t="324" x="11452225" y="3722688"/>
          <p14:tracePt t="372" x="11444288" y="3705225"/>
          <p14:tracePt t="388" x="11444288" y="3697288"/>
          <p14:tracePt t="396" x="11444288" y="3679825"/>
          <p14:tracePt t="404" x="11418888" y="3636963"/>
          <p14:tracePt t="412" x="11418888" y="3629025"/>
          <p14:tracePt t="421" x="11418888" y="3619500"/>
          <p14:tracePt t="436" x="11418888" y="3603625"/>
          <p14:tracePt t="444" x="11418888" y="3578225"/>
          <p14:tracePt t="452" x="11418888" y="3568700"/>
          <p14:tracePt t="468" x="11418888" y="3552825"/>
          <p14:tracePt t="476" x="11401425" y="3527425"/>
          <p14:tracePt t="484" x="11401425" y="3502025"/>
          <p14:tracePt t="492" x="11368088" y="3449638"/>
          <p14:tracePt t="500" x="11342688" y="3424238"/>
          <p14:tracePt t="508" x="11307763" y="3390900"/>
          <p14:tracePt t="516" x="11241088" y="3340100"/>
          <p14:tracePt t="524" x="11231563" y="3330575"/>
          <p14:tracePt t="532" x="11215688" y="3314700"/>
          <p14:tracePt t="541" x="11206163" y="3305175"/>
          <p14:tracePt t="548" x="11188700" y="3305175"/>
          <p14:tracePt t="556" x="11129963" y="3271838"/>
          <p14:tracePt t="564" x="11104563" y="3246438"/>
          <p14:tracePt t="573" x="11036300" y="3211513"/>
          <p14:tracePt t="580" x="10985500" y="3160713"/>
          <p14:tracePt t="588" x="10942638" y="3144838"/>
          <p14:tracePt t="596" x="10891838" y="3109913"/>
          <p14:tracePt t="604" x="10858500" y="3084513"/>
          <p14:tracePt t="902" x="10848975" y="3084513"/>
          <p14:tracePt t="1212" x="10841038" y="3067050"/>
          <p14:tracePt t="1221" x="10841038" y="3059113"/>
          <p14:tracePt t="1228" x="10841038" y="3051175"/>
          <p14:tracePt t="1236" x="10841038" y="3033713"/>
          <p14:tracePt t="1316" x="10841038" y="3025775"/>
          <p14:tracePt t="1332" x="10807700" y="2990850"/>
          <p14:tracePt t="1341" x="10807700" y="2982913"/>
          <p14:tracePt t="1348" x="10782300" y="2957513"/>
          <p14:tracePt t="1357" x="10756900" y="2957513"/>
          <p14:tracePt t="1364" x="10671175" y="2957513"/>
          <p14:tracePt t="1373" x="10602913" y="2965450"/>
          <p14:tracePt t="1380" x="10560050" y="3000375"/>
          <p14:tracePt t="1388" x="10544175" y="3008313"/>
          <p14:tracePt t="1396" x="10501313" y="3008313"/>
          <p14:tracePt t="1405" x="10493375" y="3008313"/>
          <p14:tracePt t="1589" x="10518775" y="3067050"/>
          <p14:tracePt t="1597" x="10602913" y="3059113"/>
          <p14:tracePt t="1606" x="10671175" y="3059113"/>
          <p14:tracePt t="1614" x="10756900" y="3041650"/>
          <p14:tracePt t="1623" x="10790238" y="2990850"/>
          <p14:tracePt t="1628" x="10790238" y="2982913"/>
          <p14:tracePt t="1636" x="10790238" y="2965450"/>
          <p14:tracePt t="1668" x="10798175" y="2974975"/>
          <p14:tracePt t="1676" x="10798175" y="3000375"/>
          <p14:tracePt t="1684" x="10833100" y="3041650"/>
          <p14:tracePt t="1692" x="10848975" y="3076575"/>
          <p14:tracePt t="1708" x="10858500" y="3084513"/>
          <p14:tracePt t="1764" x="10883900" y="3084513"/>
          <p14:tracePt t="1780" x="10901363" y="3084513"/>
          <p14:tracePt t="1796" x="10901363" y="3067050"/>
          <p14:tracePt t="1805" x="10901363" y="3059113"/>
          <p14:tracePt t="1822" x="10901363" y="3041650"/>
          <p14:tracePt t="1828" x="10901363" y="3008313"/>
          <p14:tracePt t="1837" x="10901363" y="2974975"/>
          <p14:tracePt t="1845" x="10901363" y="2932113"/>
          <p14:tracePt t="1853" x="10901363" y="2871788"/>
          <p14:tracePt t="1860" x="10901363" y="2805113"/>
          <p14:tracePt t="1869" x="10901363" y="2762250"/>
          <p14:tracePt t="1876" x="10866438" y="2651125"/>
          <p14:tracePt t="1884" x="10790238" y="2549525"/>
          <p14:tracePt t="1894" x="10696575" y="2397125"/>
          <p14:tracePt t="1900" x="10585450" y="2235200"/>
          <p14:tracePt t="1908" x="10475913" y="2108200"/>
          <p14:tracePt t="1916" x="10323513" y="1946275"/>
          <p14:tracePt t="1924" x="10237788" y="1844675"/>
          <p14:tracePt t="1932" x="10075863" y="1682750"/>
          <p14:tracePt t="1941" x="9974263" y="1606550"/>
          <p14:tracePt t="1948" x="9872663" y="1495425"/>
          <p14:tracePt t="1957" x="9710738" y="1360488"/>
          <p14:tracePt t="1964" x="9583738" y="1257300"/>
          <p14:tracePt t="1972" x="9456738" y="1147763"/>
          <p14:tracePt t="1980" x="9328150" y="1087438"/>
          <p14:tracePt t="1989" x="9142413" y="942975"/>
          <p14:tracePt t="1996" x="9023350" y="884238"/>
          <p14:tracePt t="2004" x="8836025" y="765175"/>
          <p14:tracePt t="2012" x="8683625" y="679450"/>
          <p14:tracePt t="2021" x="8470900" y="560388"/>
          <p14:tracePt t="2028" x="8318500" y="476250"/>
          <p14:tracePt t="2036" x="8164513" y="390525"/>
          <p14:tracePt t="2044" x="8037513" y="306388"/>
          <p14:tracePt t="2052" x="7859713" y="238125"/>
          <p14:tracePt t="2060" x="7680325" y="144463"/>
          <p14:tracePt t="2068" x="7527925" y="101600"/>
          <p14:tracePt t="2076" x="7348538" y="33338"/>
          <p14:tracePt t="2084" x="7289800" y="33338"/>
          <p14:tracePt t="2092" x="7127875" y="17463"/>
          <p14:tracePt t="2533" x="1911350" y="136525"/>
          <p14:tracePt t="2541" x="1860550" y="177800"/>
          <p14:tracePt t="2549" x="1827213" y="255588"/>
          <p14:tracePt t="2556" x="1827213" y="296863"/>
          <p14:tracePt t="2565" x="1827213" y="322263"/>
          <p14:tracePt t="2572" x="1827213" y="374650"/>
          <p14:tracePt t="2580" x="1827213" y="400050"/>
          <p14:tracePt t="2588" x="1827213" y="425450"/>
          <p14:tracePt t="2596" x="1827213" y="433388"/>
          <p14:tracePt t="2612" x="1827213" y="450850"/>
          <p14:tracePt t="2644" x="1827213" y="458788"/>
          <p14:tracePt t="2668" x="1835150" y="476250"/>
          <p14:tracePt t="2676" x="1860550" y="484188"/>
          <p14:tracePt t="2684" x="1885950" y="519113"/>
          <p14:tracePt t="2692" x="1920875" y="527050"/>
          <p14:tracePt t="2700" x="1987550" y="585788"/>
          <p14:tracePt t="2709" x="2012950" y="585788"/>
          <p14:tracePt t="2716" x="2065338" y="595313"/>
          <p14:tracePt t="2725" x="2124075" y="628650"/>
          <p14:tracePt t="2732" x="2174875" y="646113"/>
          <p14:tracePt t="2741" x="2243138" y="679450"/>
          <p14:tracePt t="2748" x="2268538" y="696913"/>
          <p14:tracePt t="2756" x="2319338" y="714375"/>
          <p14:tracePt t="2764" x="2387600" y="747713"/>
          <p14:tracePt t="2772" x="2430463" y="765175"/>
          <p14:tracePt t="2780" x="2524125" y="781050"/>
          <p14:tracePt t="2788" x="2565400" y="790575"/>
          <p14:tracePt t="2796" x="2633663" y="790575"/>
          <p14:tracePt t="2805" x="2676525" y="823913"/>
          <p14:tracePt t="2812" x="2727325" y="823913"/>
          <p14:tracePt t="2822" x="2752725" y="823913"/>
          <p14:tracePt t="2828" x="2795588" y="823913"/>
          <p14:tracePt t="2836" x="2820988" y="823913"/>
          <p14:tracePt t="2844" x="2871788" y="823913"/>
          <p14:tracePt t="2852" x="2897188" y="823913"/>
          <p14:tracePt t="2860" x="2955925" y="823913"/>
          <p14:tracePt t="2868" x="3008313" y="823913"/>
          <p14:tracePt t="2876" x="3092450" y="841375"/>
          <p14:tracePt t="2884" x="3135313" y="858838"/>
          <p14:tracePt t="2892" x="3219450" y="858838"/>
          <p14:tracePt t="2900" x="3287713" y="858838"/>
          <p14:tracePt t="2908" x="3373438" y="858838"/>
          <p14:tracePt t="2916" x="3441700" y="874713"/>
          <p14:tracePt t="2925" x="3551238" y="874713"/>
          <p14:tracePt t="2932" x="3619500" y="874713"/>
          <p14:tracePt t="2941" x="3721100" y="874713"/>
          <p14:tracePt t="2948" x="3814763" y="874713"/>
          <p14:tracePt t="2956" x="3900488" y="874713"/>
          <p14:tracePt t="2964" x="3984625" y="874713"/>
          <p14:tracePt t="2972" x="4052888" y="874713"/>
          <p14:tracePt t="2980" x="4137025" y="874713"/>
          <p14:tracePt t="2988" x="4197350" y="874713"/>
          <p14:tracePt t="3006" x="4400550" y="874713"/>
          <p14:tracePt t="3012" x="4511675" y="874713"/>
          <p14:tracePt t="3022" x="4689475" y="917575"/>
          <p14:tracePt t="3028" x="4859338" y="942975"/>
          <p14:tracePt t="3036" x="5029200" y="942975"/>
          <p14:tracePt t="3044" x="5183188" y="960438"/>
          <p14:tracePt t="3052" x="5353050" y="985838"/>
          <p14:tracePt t="3060" x="5581650" y="1054100"/>
          <p14:tracePt t="3068" x="5726113" y="1054100"/>
          <p14:tracePt t="3076" x="5895975" y="1054100"/>
          <p14:tracePt t="3084" x="5989638" y="1054100"/>
          <p14:tracePt t="3092" x="6100763" y="1054100"/>
          <p14:tracePt t="3100" x="6184900" y="1054100"/>
          <p14:tracePt t="3108" x="6278563" y="1054100"/>
          <p14:tracePt t="3116" x="6364288" y="1054100"/>
          <p14:tracePt t="3125" x="6448425" y="1054100"/>
          <p14:tracePt t="3132" x="6542088" y="1054100"/>
          <p14:tracePt t="3141" x="6635750" y="1044575"/>
          <p14:tracePt t="3148" x="6719888" y="1044575"/>
          <p14:tracePt t="3157" x="6831013" y="1044575"/>
          <p14:tracePt t="3164" x="6924675" y="1028700"/>
          <p14:tracePt t="3172" x="7094538" y="1028700"/>
          <p14:tracePt t="3180" x="7213600" y="1028700"/>
          <p14:tracePt t="3188" x="7383463" y="1028700"/>
          <p14:tracePt t="3196" x="7527925" y="1028700"/>
          <p14:tracePt t="3205" x="7637463" y="1028700"/>
          <p14:tracePt t="3212" x="7807325" y="1028700"/>
          <p14:tracePt t="3222" x="7900988" y="1028700"/>
          <p14:tracePt t="3228" x="7961313" y="1028700"/>
          <p14:tracePt t="3237" x="8004175" y="1028700"/>
          <p14:tracePt t="3244" x="8054975" y="1028700"/>
          <p14:tracePt t="3252" x="8062913" y="1028700"/>
          <p14:tracePt t="3260" x="8080375" y="1011238"/>
          <p14:tracePt t="3269" x="8113713" y="1011238"/>
          <p14:tracePt t="3276" x="8164513" y="1011238"/>
          <p14:tracePt t="3285" x="8224838" y="993775"/>
          <p14:tracePt t="3292" x="8291513" y="993775"/>
          <p14:tracePt t="3300" x="8351838" y="993775"/>
          <p14:tracePt t="3308" x="8435975" y="993775"/>
          <p14:tracePt t="3316" x="8529638" y="993775"/>
          <p14:tracePt t="3325" x="8555038" y="993775"/>
          <p14:tracePt t="3332" x="8615363" y="993775"/>
          <p14:tracePt t="3341" x="8666163" y="993775"/>
          <p14:tracePt t="3348" x="8709025" y="952500"/>
          <p14:tracePt t="3356" x="8759825" y="952500"/>
          <p14:tracePt t="3364" x="8785225" y="952500"/>
          <p14:tracePt t="3372" x="8869363" y="952500"/>
          <p14:tracePt t="3380" x="8929688" y="952500"/>
          <p14:tracePt t="3388" x="9013825" y="952500"/>
          <p14:tracePt t="3396" x="9082088" y="952500"/>
          <p14:tracePt t="3405" x="9193213" y="952500"/>
          <p14:tracePt t="3412" x="9277350" y="952500"/>
          <p14:tracePt t="3422" x="9363075" y="952500"/>
          <p14:tracePt t="3428" x="9482138" y="952500"/>
          <p14:tracePt t="3436" x="9566275" y="952500"/>
          <p14:tracePt t="3444" x="9685338" y="952500"/>
          <p14:tracePt t="3452" x="9796463" y="952500"/>
          <p14:tracePt t="3460" x="9890125" y="952500"/>
          <p14:tracePt t="3468" x="9948863" y="952500"/>
          <p14:tracePt t="3476" x="9991725" y="952500"/>
          <p14:tracePt t="3484" x="10059988" y="952500"/>
          <p14:tracePt t="3492" x="10085388" y="952500"/>
          <p14:tracePt t="3500" x="10126663" y="952500"/>
          <p14:tracePt t="3630" x="10144125" y="952500"/>
          <p14:tracePt t="3638" x="10186988" y="952500"/>
          <p14:tracePt t="3648" x="10194925" y="935038"/>
          <p14:tracePt t="3653" x="10204450" y="935038"/>
          <p14:tracePt t="3660" x="10220325" y="935038"/>
          <p14:tracePt t="3684" x="10263188" y="935038"/>
          <p14:tracePt t="3692" x="10288588" y="935038"/>
          <p14:tracePt t="3700" x="10348913" y="935038"/>
          <p14:tracePt t="3708" x="10399713" y="935038"/>
          <p14:tracePt t="3716" x="10442575" y="935038"/>
          <p14:tracePt t="3724" x="10467975" y="935038"/>
          <p14:tracePt t="3732" x="10493375" y="935038"/>
          <p14:tracePt t="3830" x="10509250" y="935038"/>
          <p14:tracePt t="3841" x="10534650" y="935038"/>
          <p14:tracePt t="3854" x="10544175" y="935038"/>
          <p14:tracePt t="3909" x="10560050" y="942975"/>
          <p14:tracePt t="3917" x="10560050" y="968375"/>
          <p14:tracePt t="3925" x="10560050" y="977900"/>
          <p14:tracePt t="3933" x="10585450" y="1054100"/>
          <p14:tracePt t="3949" x="10645775" y="1130300"/>
          <p14:tracePt t="3956" x="10729913" y="1130300"/>
          <p14:tracePt t="3965" x="10747375" y="1130300"/>
          <p14:tracePt t="4182" x="10772775" y="1130300"/>
          <p14:tracePt t="4191" x="10815638" y="1130300"/>
          <p14:tracePt t="4198" x="10858500" y="1130300"/>
          <p14:tracePt t="4212" x="10874375" y="1122363"/>
          <p14:tracePt t="4237" x="10883900" y="1122363"/>
          <p14:tracePt t="4244" x="10926763" y="1130300"/>
          <p14:tracePt t="4252" x="10934700" y="1147763"/>
          <p14:tracePt t="4260" x="10952163" y="1155700"/>
          <p14:tracePt t="4268" x="10960100" y="1163638"/>
          <p14:tracePt t="4300" x="10977563" y="1181100"/>
          <p14:tracePt t="4349" x="10985500" y="1189038"/>
          <p14:tracePt t="4461" x="11002963" y="1206500"/>
          <p14:tracePt t="4477" x="11028363" y="1231900"/>
          <p14:tracePt t="4485" x="11061700" y="1274763"/>
          <p14:tracePt t="4501" x="11071225" y="1343025"/>
          <p14:tracePt t="4510" x="11087100" y="1376363"/>
          <p14:tracePt t="4517" x="11087100" y="1401763"/>
          <p14:tracePt t="4526" x="11104563" y="1411288"/>
          <p14:tracePt t="4533" x="11104563" y="1427163"/>
          <p14:tracePt t="4541" x="11104563" y="1462088"/>
          <p14:tracePt t="4548" x="11129963" y="1512888"/>
          <p14:tracePt t="4557" x="11129963" y="1520825"/>
          <p14:tracePt t="4564" x="11129963" y="1546225"/>
          <p14:tracePt t="4573" x="11147425" y="1597025"/>
          <p14:tracePt t="4580" x="11147425" y="1606550"/>
          <p14:tracePt t="4588" x="11147425" y="1622425"/>
          <p14:tracePt t="4596" x="11163300" y="1674813"/>
          <p14:tracePt t="4604" x="11163300" y="1690688"/>
          <p14:tracePt t="4612" x="11163300" y="1700213"/>
          <p14:tracePt t="4622" x="11163300" y="1725613"/>
          <p14:tracePt t="4628" x="11163300" y="1741488"/>
          <p14:tracePt t="4718" x="11172825" y="1766888"/>
          <p14:tracePt t="4726" x="11172825" y="1793875"/>
          <p14:tracePt t="4734" x="11172825" y="1819275"/>
          <p14:tracePt t="4743" x="11172825" y="1835150"/>
          <p14:tracePt t="4751" x="11172825" y="1885950"/>
          <p14:tracePt t="4757" x="11172825" y="1954213"/>
          <p14:tracePt t="4765" x="11172825" y="2014538"/>
          <p14:tracePt t="4773" x="11172825" y="2098675"/>
          <p14:tracePt t="4780" x="11172825" y="2192338"/>
          <p14:tracePt t="4788" x="11172825" y="2278063"/>
          <p14:tracePt t="4796" x="11172825" y="2303463"/>
          <p14:tracePt t="4812" x="11172825" y="2311400"/>
          <p14:tracePt t="4822" x="11172825" y="2328863"/>
          <p14:tracePt t="5028" x="11137900" y="2371725"/>
          <p14:tracePt t="5037" x="11129963" y="2379663"/>
          <p14:tracePt t="5044" x="11071225" y="2430463"/>
          <p14:tracePt t="5053" x="11053763" y="2455863"/>
          <p14:tracePt t="5060" x="11053763" y="2481263"/>
          <p14:tracePt t="5068" x="11053763" y="2498725"/>
          <p14:tracePt t="5076" x="11071225" y="2498725"/>
          <p14:tracePt t="5084" x="11079163" y="2489200"/>
          <p14:tracePt t="5092" x="11079163" y="2481263"/>
          <p14:tracePt t="5109" x="11096625" y="2463800"/>
          <p14:tracePt t="5125" x="11122025" y="2473325"/>
          <p14:tracePt t="5132" x="11129963" y="2481263"/>
          <p14:tracePt t="5141" x="11147425" y="2516188"/>
          <p14:tracePt t="5196" x="11147425" y="2524125"/>
          <p14:tracePt t="5205" x="11147425" y="2566988"/>
          <p14:tracePt t="5213" x="11147425" y="2592388"/>
          <p14:tracePt t="5222" x="11147425" y="2633663"/>
          <p14:tracePt t="5228" x="11147425" y="2719388"/>
          <p14:tracePt t="5240" x="11147425" y="2770188"/>
          <p14:tracePt t="5245" x="11147425" y="2830513"/>
          <p14:tracePt t="5253" x="11147425" y="2897188"/>
          <p14:tracePt t="5261" x="11163300" y="2957513"/>
          <p14:tracePt t="5269" x="11163300" y="3008313"/>
          <p14:tracePt t="5277" x="11198225" y="3076575"/>
          <p14:tracePt t="5285" x="11198225" y="3101975"/>
          <p14:tracePt t="5293" x="11206163" y="3127375"/>
          <p14:tracePt t="5301" x="11206163" y="3178175"/>
          <p14:tracePt t="5309" x="11206163" y="3186113"/>
          <p14:tracePt t="5317" x="11223625" y="3211513"/>
          <p14:tracePt t="5326" x="11241088" y="3279775"/>
          <p14:tracePt t="5341" x="11241088" y="3305175"/>
          <p14:tracePt t="5349" x="11241088" y="3348038"/>
          <p14:tracePt t="5356" x="11241088" y="3398838"/>
          <p14:tracePt t="5365" x="11266488" y="3424238"/>
          <p14:tracePt t="5373" x="11266488" y="3441700"/>
          <p14:tracePt t="5381" x="11282363" y="3449638"/>
          <p14:tracePt t="5390" x="11282363" y="3459163"/>
          <p14:tracePt t="5510" x="11274425" y="3475038"/>
          <p14:tracePt t="5526" x="11266488" y="3502025"/>
          <p14:tracePt t="5543" x="11249025" y="3527425"/>
          <p14:tracePt t="5551" x="11231563" y="3560763"/>
          <p14:tracePt t="5559" x="11206163" y="3603625"/>
          <p14:tracePt t="5565" x="11188700" y="3619500"/>
          <p14:tracePt t="5572" x="11180763" y="3662363"/>
          <p14:tracePt t="5580" x="11180763" y="3671888"/>
          <p14:tracePt t="5588" x="11163300" y="3687763"/>
          <p14:tracePt t="5596" x="11155363" y="3697288"/>
          <p14:tracePt t="8101" x="11172825" y="3679825"/>
          <p14:tracePt t="10020" x="11198225" y="3654425"/>
          <p14:tracePt t="11717" x="11198225" y="3646488"/>
          <p14:tracePt t="11941" x="11206163" y="3629025"/>
          <p14:tracePt t="12461" x="11206163" y="3619500"/>
          <p14:tracePt t="12524" x="11188700" y="3619500"/>
          <p14:tracePt t="12717" x="11188700" y="3646488"/>
          <p14:tracePt t="12724" x="11188700" y="3671888"/>
          <p14:tracePt t="12732" x="11188700" y="3705225"/>
          <p14:tracePt t="12740" x="11188700" y="3748088"/>
          <p14:tracePt t="12748" x="11188700" y="3790950"/>
          <p14:tracePt t="12756" x="11163300" y="3824288"/>
          <p14:tracePt t="12764" x="11155363" y="3832225"/>
          <p14:tracePt t="12780" x="11137900" y="3832225"/>
          <p14:tracePt t="13029" x="11137900" y="3790950"/>
          <p14:tracePt t="13038" x="11137900" y="3738563"/>
          <p14:tracePt t="13045" x="11122025" y="3697288"/>
          <p14:tracePt t="13068" x="11112500" y="3679825"/>
          <p14:tracePt t="13492" x="11129963" y="3671888"/>
          <p14:tracePt t="13500" x="11137900" y="3671888"/>
          <p14:tracePt t="13508" x="11198225" y="3654425"/>
          <p14:tracePt t="13516" x="11325225" y="3594100"/>
          <p14:tracePt t="13524" x="11350625" y="3578225"/>
          <p14:tracePt t="13532" x="11401425" y="3560763"/>
          <p14:tracePt t="13540" x="11487150" y="3527425"/>
          <p14:tracePt t="13548" x="11588750" y="3492500"/>
          <p14:tracePt t="13556" x="11647488" y="3492500"/>
          <p14:tracePt t="13564" x="11674475" y="3492500"/>
          <p14:tracePt t="13573" x="11766550" y="3467100"/>
          <p14:tracePt t="13580" x="11809413" y="3467100"/>
          <p14:tracePt t="13588" x="11895138" y="3467100"/>
          <p14:tracePt t="13596" x="11953875" y="3467100"/>
          <p14:tracePt t="13604" x="12004675" y="3467100"/>
          <p14:tracePt t="13612" x="12047538" y="3467100"/>
          <p14:tracePt t="13620" x="12072938" y="3467100"/>
          <p14:tracePt t="13628" x="12098338" y="3467100"/>
          <p14:tracePt t="13636" x="12115800" y="3467100"/>
          <p14:tracePt t="13644" x="12123738" y="3467100"/>
          <p14:tracePt t="13684" x="12141200" y="3467100"/>
          <p14:tracePt t="13700" x="12174538" y="3467100"/>
          <p14:tracePt t="20309" x="11911013" y="2354263"/>
          <p14:tracePt t="20316" x="11733213" y="2217738"/>
          <p14:tracePt t="20324" x="11452225" y="2039938"/>
          <p14:tracePt t="20332" x="11104563" y="1809750"/>
          <p14:tracePt t="20340" x="10714038" y="1597025"/>
          <p14:tracePt t="20348" x="10220325" y="1368425"/>
          <p14:tracePt t="20356" x="9956800" y="1249363"/>
          <p14:tracePt t="20364" x="9779000" y="1181100"/>
          <p14:tracePt t="20372" x="9601200" y="1087438"/>
          <p14:tracePt t="20380" x="9515475" y="1087438"/>
          <p14:tracePt t="20389" x="9413875" y="1028700"/>
          <p14:tracePt t="20396" x="9405938" y="1019175"/>
          <p14:tracePt t="20404" x="9388475" y="1019175"/>
          <p14:tracePt t="20412" x="9345613" y="1019175"/>
          <p14:tracePt t="20420" x="9337675" y="1019175"/>
          <p14:tracePt t="20428" x="9294813" y="1019175"/>
          <p14:tracePt t="20436" x="9286875" y="1019175"/>
          <p14:tracePt t="20444" x="9269413" y="1019175"/>
          <p14:tracePt t="20453" x="9261475" y="1019175"/>
          <p14:tracePt t="20460" x="9218613" y="1028700"/>
          <p14:tracePt t="20469" x="9209088" y="1036638"/>
          <p14:tracePt t="20476" x="9167813" y="1054100"/>
          <p14:tracePt t="20484" x="9142413" y="1054100"/>
          <p14:tracePt t="20492" x="9107488" y="1062038"/>
          <p14:tracePt t="20500" x="9099550" y="1062038"/>
          <p14:tracePt t="20524" x="9082088" y="1062038"/>
          <p14:tracePt t="20532" x="9056688" y="1096963"/>
          <p14:tracePt t="20548" x="9005888" y="1138238"/>
          <p14:tracePt t="20556" x="9005888" y="1155700"/>
          <p14:tracePt t="20564" x="8997950" y="1198563"/>
          <p14:tracePt t="20572" x="8980488" y="1241425"/>
          <p14:tracePt t="20580" x="8963025" y="1274763"/>
          <p14:tracePt t="20589" x="8912225" y="1343025"/>
          <p14:tracePt t="20596" x="8894763" y="1368425"/>
          <p14:tracePt t="20606" x="8828088" y="1419225"/>
          <p14:tracePt t="20612" x="8724900" y="1504950"/>
          <p14:tracePt t="20620" x="8683625" y="1520825"/>
          <p14:tracePt t="20628" x="8605838" y="1571625"/>
          <p14:tracePt t="20636" x="8564563" y="1622425"/>
          <p14:tracePt t="20644" x="8488363" y="1700213"/>
          <p14:tracePt t="20653" x="8410575" y="1776413"/>
          <p14:tracePt t="20660" x="8359775" y="1809750"/>
          <p14:tracePt t="20669" x="8343900" y="1819275"/>
          <p14:tracePt t="20676" x="8334375" y="1860550"/>
          <p14:tracePt t="20684" x="8318500" y="1870075"/>
          <p14:tracePt t="20708" x="8318500" y="1895475"/>
          <p14:tracePt t="20724" x="8318500" y="1911350"/>
          <p14:tracePt t="20732" x="8318500" y="1920875"/>
          <p14:tracePt t="20748" x="8326438" y="1946275"/>
          <p14:tracePt t="20772" x="8334375" y="1963738"/>
          <p14:tracePt t="20780" x="8351838" y="1971675"/>
          <p14:tracePt t="20789" x="8359775" y="1971675"/>
          <p14:tracePt t="20796" x="8377238" y="1971675"/>
          <p14:tracePt t="20804" x="8385175" y="1971675"/>
          <p14:tracePt t="20812" x="8402638" y="1989138"/>
          <p14:tracePt t="20836" x="8428038" y="1989138"/>
          <p14:tracePt t="20844" x="8435975" y="1997075"/>
          <p14:tracePt t="20860" x="8453438" y="2022475"/>
          <p14:tracePt t="20870" x="8462963" y="2039938"/>
          <p14:tracePt t="20876" x="8470900" y="2047875"/>
          <p14:tracePt t="20884" x="8504238" y="2108200"/>
          <p14:tracePt t="20892" x="8513763" y="2116138"/>
          <p14:tracePt t="20901" x="8539163" y="2149475"/>
          <p14:tracePt t="20908" x="8555038" y="2174875"/>
          <p14:tracePt t="20916" x="8572500" y="2184400"/>
          <p14:tracePt t="20924" x="8580438" y="2200275"/>
          <p14:tracePt t="20932" x="8589963" y="2209800"/>
          <p14:tracePt t="20940" x="8605838" y="2227263"/>
          <p14:tracePt t="20956" x="8615363" y="2235200"/>
          <p14:tracePt t="20964" x="8632825" y="2235200"/>
          <p14:tracePt t="20972" x="8640763" y="2252663"/>
          <p14:tracePt t="20980" x="8683625" y="2252663"/>
          <p14:tracePt t="20989" x="8709025" y="2252663"/>
          <p14:tracePt t="21005" x="8818563" y="2252663"/>
          <p14:tracePt t="21012" x="8878888" y="2252663"/>
          <p14:tracePt t="21020" x="8947150" y="2260600"/>
          <p14:tracePt t="21028" x="9013825" y="2260600"/>
          <p14:tracePt t="21036" x="9099550" y="2260600"/>
          <p14:tracePt t="21044" x="9142413" y="2278063"/>
          <p14:tracePt t="21053" x="9209088" y="2311400"/>
          <p14:tracePt t="21060" x="9269413" y="2311400"/>
          <p14:tracePt t="21070" x="9337675" y="2311400"/>
          <p14:tracePt t="21076" x="9405938" y="2328863"/>
          <p14:tracePt t="21084" x="9447213" y="2328863"/>
          <p14:tracePt t="21092" x="9515475" y="2344738"/>
          <p14:tracePt t="21100" x="9575800" y="2344738"/>
          <p14:tracePt t="21108" x="9601200" y="2344738"/>
          <p14:tracePt t="21116" x="9685338" y="2344738"/>
          <p14:tracePt t="21124" x="9753600" y="2344738"/>
          <p14:tracePt t="21132" x="9812338" y="2344738"/>
          <p14:tracePt t="21140" x="9880600" y="2344738"/>
          <p14:tracePt t="21148" x="9923463" y="2344738"/>
          <p14:tracePt t="21156" x="9991725" y="2303463"/>
          <p14:tracePt t="21164" x="10059988" y="2286000"/>
          <p14:tracePt t="21173" x="10085388" y="2268538"/>
          <p14:tracePt t="21180" x="10153650" y="2235200"/>
          <p14:tracePt t="21189" x="10220325" y="2217738"/>
          <p14:tracePt t="21196" x="10255250" y="2209800"/>
          <p14:tracePt t="21206" x="10313988" y="2192338"/>
          <p14:tracePt t="21212" x="10364788" y="2141538"/>
          <p14:tracePt t="21219" x="10390188" y="2124075"/>
          <p14:tracePt t="21228" x="10407650" y="2116138"/>
          <p14:tracePt t="21236" x="10450513" y="2073275"/>
          <p14:tracePt t="21244" x="10475913" y="2039938"/>
          <p14:tracePt t="21253" x="10509250" y="2014538"/>
          <p14:tracePt t="21260" x="10518775" y="1997075"/>
          <p14:tracePt t="21270" x="10552113" y="1971675"/>
          <p14:tracePt t="21276" x="10560050" y="1946275"/>
          <p14:tracePt t="21284" x="10560050" y="1911350"/>
          <p14:tracePt t="21292" x="10560050" y="1885950"/>
          <p14:tracePt t="21300" x="10560050" y="1844675"/>
          <p14:tracePt t="21308" x="10560050" y="1776413"/>
          <p14:tracePt t="21316" x="10560050" y="1716088"/>
          <p14:tracePt t="21324" x="10560050" y="1649413"/>
          <p14:tracePt t="21332" x="10518775" y="1563688"/>
          <p14:tracePt t="21340" x="10458450" y="1487488"/>
          <p14:tracePt t="21348" x="10407650" y="1411288"/>
          <p14:tracePt t="21356" x="10390188" y="1401763"/>
          <p14:tracePt t="21364" x="10382250" y="1385888"/>
          <p14:tracePt t="21372" x="10374313" y="1376363"/>
          <p14:tracePt t="21380" x="10356850" y="1368425"/>
          <p14:tracePt t="21389" x="10348913" y="1350963"/>
          <p14:tracePt t="21412" x="10331450" y="1350963"/>
          <p14:tracePt t="21420" x="10306050" y="1350963"/>
          <p14:tracePt t="21428" x="10280650" y="1350963"/>
          <p14:tracePt t="21436" x="10220325" y="1350963"/>
          <p14:tracePt t="21444" x="10153650" y="1350963"/>
          <p14:tracePt t="21453" x="10042525" y="1350963"/>
          <p14:tracePt t="21460" x="9931400" y="1350963"/>
          <p14:tracePt t="21470" x="9761538" y="1350963"/>
          <p14:tracePt t="21476" x="9617075" y="1350963"/>
          <p14:tracePt t="21484" x="9472613" y="1350963"/>
          <p14:tracePt t="21492" x="9363075" y="1350963"/>
          <p14:tracePt t="21500" x="9244013" y="1350963"/>
          <p14:tracePt t="21508" x="9183688" y="1350963"/>
          <p14:tracePt t="21516" x="9132888" y="1350963"/>
          <p14:tracePt t="21524" x="9091613" y="1350963"/>
          <p14:tracePt t="21532" x="9056688" y="1360488"/>
          <p14:tracePt t="21540" x="9031288" y="1376363"/>
          <p14:tracePt t="21548" x="8963025" y="1411288"/>
          <p14:tracePt t="21556" x="8937625" y="1411288"/>
          <p14:tracePt t="21564" x="8861425" y="1477963"/>
          <p14:tracePt t="21573" x="8818563" y="1512888"/>
          <p14:tracePt t="21580" x="8724900" y="1589088"/>
          <p14:tracePt t="21589" x="8623300" y="1649413"/>
          <p14:tracePt t="21596" x="8529638" y="1708150"/>
          <p14:tracePt t="21605" x="8445500" y="1784350"/>
          <p14:tracePt t="21612" x="8326438" y="1844675"/>
          <p14:tracePt t="21620" x="8275638" y="1895475"/>
          <p14:tracePt t="21628" x="8240713" y="1920875"/>
          <p14:tracePt t="21636" x="8232775" y="1938338"/>
          <p14:tracePt t="21644" x="8207375" y="1963738"/>
          <p14:tracePt t="21653" x="8189913" y="1971675"/>
          <p14:tracePt t="21670" x="8189913" y="1989138"/>
          <p14:tracePt t="21700" x="8189913" y="2014538"/>
          <p14:tracePt t="21716" x="8189913" y="2039938"/>
          <p14:tracePt t="21724" x="8199438" y="2065338"/>
          <p14:tracePt t="21732" x="8207375" y="2082800"/>
          <p14:tracePt t="21740" x="8224838" y="2108200"/>
          <p14:tracePt t="21748" x="8258175" y="2141538"/>
          <p14:tracePt t="21757" x="8266113" y="2141538"/>
          <p14:tracePt t="21764" x="8308975" y="2149475"/>
          <p14:tracePt t="21773" x="8318500" y="2149475"/>
          <p14:tracePt t="21780" x="8343900" y="2166938"/>
          <p14:tracePt t="21789" x="8394700" y="2200275"/>
          <p14:tracePt t="21796" x="8420100" y="2200275"/>
          <p14:tracePt t="21805" x="8470900" y="2209800"/>
          <p14:tracePt t="21812" x="8496300" y="2227263"/>
          <p14:tracePt t="21820" x="8564563" y="2227263"/>
          <p14:tracePt t="21828" x="8589963" y="2243138"/>
          <p14:tracePt t="21836" x="8658225" y="2278063"/>
          <p14:tracePt t="21844" x="8724900" y="2293938"/>
          <p14:tracePt t="21853" x="8818563" y="2311400"/>
          <p14:tracePt t="21860" x="8861425" y="2311400"/>
          <p14:tracePt t="21870" x="8929688" y="2328863"/>
          <p14:tracePt t="21876" x="8997950" y="2362200"/>
          <p14:tracePt t="21885" x="9039225" y="2379663"/>
          <p14:tracePt t="21892" x="9074150" y="2379663"/>
          <p14:tracePt t="21900" x="9082088" y="2379663"/>
          <p14:tracePt t="21908" x="9124950" y="2379663"/>
          <p14:tracePt t="22005" x="9117013" y="2379663"/>
          <p14:tracePt t="22014" x="9039225" y="2371725"/>
          <p14:tracePt t="22021" x="8980488" y="2354263"/>
          <p14:tracePt t="22028" x="8878888" y="2311400"/>
          <p14:tracePt t="22036" x="8759825" y="2252663"/>
          <p14:tracePt t="22044" x="8632825" y="2209800"/>
          <p14:tracePt t="22053" x="8513763" y="2166938"/>
          <p14:tracePt t="22060" x="8462963" y="2159000"/>
          <p14:tracePt t="22070" x="8402638" y="2141538"/>
          <p14:tracePt t="22076" x="8369300" y="2141538"/>
          <p14:tracePt t="22084" x="8326438" y="2141538"/>
          <p14:tracePt t="22092" x="8318500" y="2124075"/>
          <p14:tracePt t="22100" x="8301038" y="2124075"/>
          <p14:tracePt t="22108" x="8258175" y="2116138"/>
          <p14:tracePt t="22124" x="8250238" y="2098675"/>
          <p14:tracePt t="22132" x="8250238" y="2090738"/>
          <p14:tracePt t="22140" x="8224838" y="2065338"/>
          <p14:tracePt t="22148" x="8207375" y="2014538"/>
          <p14:tracePt t="22157" x="8174038" y="1971675"/>
          <p14:tracePt t="22164" x="8156575" y="1938338"/>
          <p14:tracePt t="22173" x="8147050" y="1895475"/>
          <p14:tracePt t="22180" x="8113713" y="1844675"/>
          <p14:tracePt t="22189" x="8096250" y="1801813"/>
          <p14:tracePt t="22196" x="8062913" y="1766888"/>
          <p14:tracePt t="22205" x="8020050" y="1733550"/>
          <p14:tracePt t="22212" x="7969250" y="1682750"/>
          <p14:tracePt t="22220" x="7943850" y="1674813"/>
          <p14:tracePt t="22228" x="7850188" y="1614488"/>
          <p14:tracePt t="22236" x="7781925" y="1597025"/>
          <p14:tracePt t="22244" x="7688263" y="1538288"/>
          <p14:tracePt t="22253" x="7596188" y="1520825"/>
          <p14:tracePt t="22260" x="7477125" y="1504950"/>
          <p14:tracePt t="22270" x="7358063" y="1504950"/>
          <p14:tracePt t="22276" x="7297738" y="1504950"/>
          <p14:tracePt t="22285" x="7204075" y="1487488"/>
          <p14:tracePt t="22292" x="7145338" y="1487488"/>
          <p14:tracePt t="22300" x="7119938" y="1487488"/>
          <p14:tracePt t="22308" x="7069138" y="1487488"/>
          <p14:tracePt t="22316" x="7043738" y="1487488"/>
          <p14:tracePt t="22324" x="6983413" y="1487488"/>
          <p14:tracePt t="22332" x="6932613" y="1495425"/>
          <p14:tracePt t="22340" x="6889750" y="1520825"/>
          <p14:tracePt t="22348" x="6838950" y="1555750"/>
          <p14:tracePt t="22356" x="6788150" y="1589088"/>
          <p14:tracePt t="22364" x="6719888" y="1639888"/>
          <p14:tracePt t="22373" x="6653213" y="1674813"/>
          <p14:tracePt t="22380" x="6618288" y="1725613"/>
          <p14:tracePt t="22390" x="6592888" y="1751013"/>
          <p14:tracePt t="22396" x="6592888" y="1766888"/>
          <p14:tracePt t="22405" x="6575425" y="1793875"/>
          <p14:tracePt t="22420" x="6575425" y="1819275"/>
          <p14:tracePt t="22428" x="6575425" y="1844675"/>
          <p14:tracePt t="22436" x="6575425" y="1860550"/>
          <p14:tracePt t="22444" x="6575425" y="1895475"/>
          <p14:tracePt t="22453" x="6575425" y="1911350"/>
          <p14:tracePt t="22460" x="6575425" y="1954213"/>
          <p14:tracePt t="22469" x="6575425" y="1979613"/>
          <p14:tracePt t="22476" x="6575425" y="2039938"/>
          <p14:tracePt t="22484" x="6575425" y="2055813"/>
          <p14:tracePt t="22492" x="6584950" y="2116138"/>
          <p14:tracePt t="22500" x="6635750" y="2184400"/>
          <p14:tracePt t="22508" x="6669088" y="2252663"/>
          <p14:tracePt t="22516" x="6704013" y="2303463"/>
          <p14:tracePt t="22524" x="6711950" y="2311400"/>
          <p14:tracePt t="22532" x="6780213" y="2379663"/>
          <p14:tracePt t="22540" x="6856413" y="2455863"/>
          <p14:tracePt t="22548" x="6899275" y="2489200"/>
          <p14:tracePt t="22556" x="6975475" y="2557463"/>
          <p14:tracePt t="22564" x="7018338" y="2574925"/>
          <p14:tracePt t="22573" x="7137400" y="2651125"/>
          <p14:tracePt t="22580" x="7178675" y="2668588"/>
          <p14:tracePt t="22590" x="7246938" y="2686050"/>
          <p14:tracePt t="22596" x="7297738" y="2711450"/>
          <p14:tracePt t="22605" x="7366000" y="2744788"/>
          <p14:tracePt t="22612" x="7373938" y="2762250"/>
          <p14:tracePt t="22619" x="7434263" y="2787650"/>
          <p14:tracePt t="22628" x="7442200" y="2805113"/>
          <p14:tracePt t="22644" x="7485063" y="2813050"/>
          <p14:tracePt t="22660" x="7518400" y="2813050"/>
          <p14:tracePt t="22669" x="7561263" y="2830513"/>
          <p14:tracePt t="22676" x="7586663" y="2830513"/>
          <p14:tracePt t="22684" x="7654925" y="2830513"/>
          <p14:tracePt t="22692" x="7715250" y="2830513"/>
          <p14:tracePt t="22700" x="7824788" y="2830513"/>
          <p14:tracePt t="22708" x="7910513" y="2830513"/>
          <p14:tracePt t="22716" x="8029575" y="2830513"/>
          <p14:tracePt t="22724" x="8181975" y="2778125"/>
          <p14:tracePt t="22732" x="8275638" y="2736850"/>
          <p14:tracePt t="22740" x="8351838" y="2686050"/>
          <p14:tracePt t="22748" x="8420100" y="2625725"/>
          <p14:tracePt t="22756" x="8435975" y="2574925"/>
          <p14:tracePt t="22764" x="8453438" y="2549525"/>
          <p14:tracePt t="22773" x="8470900" y="2506663"/>
          <p14:tracePt t="22780" x="8488363" y="2438400"/>
          <p14:tracePt t="22789" x="8488363" y="2354263"/>
          <p14:tracePt t="22796" x="8488363" y="2303463"/>
          <p14:tracePt t="22805" x="8478838" y="2217738"/>
          <p14:tracePt t="22812" x="8435975" y="2098675"/>
          <p14:tracePt t="22820" x="8435975" y="2047875"/>
          <p14:tracePt t="22828" x="8420100" y="1989138"/>
          <p14:tracePt t="22836" x="8385175" y="1911350"/>
          <p14:tracePt t="22844" x="8369300" y="1885950"/>
          <p14:tracePt t="22853" x="8351838" y="1819275"/>
          <p14:tracePt t="22860" x="8343900" y="1809750"/>
          <p14:tracePt t="22870" x="8308975" y="1751013"/>
          <p14:tracePt t="22876" x="8301038" y="1733550"/>
          <p14:tracePt t="22884" x="8275638" y="1725613"/>
          <p14:tracePt t="22892" x="8224838" y="1690688"/>
          <p14:tracePt t="22900" x="8199438" y="1674813"/>
          <p14:tracePt t="22908" x="8164513" y="1674813"/>
          <p14:tracePt t="22916" x="8105775" y="1674813"/>
          <p14:tracePt t="22924" x="8037513" y="1665288"/>
          <p14:tracePt t="22932" x="7926388" y="1665288"/>
          <p14:tracePt t="22940" x="7832725" y="1665288"/>
          <p14:tracePt t="22948" x="7748588" y="1665288"/>
          <p14:tracePt t="22956" x="7705725" y="1665288"/>
          <p14:tracePt t="22964" x="7637463" y="1665288"/>
          <p14:tracePt t="22972" x="7578725" y="1665288"/>
          <p14:tracePt t="22989" x="7467600" y="1665288"/>
          <p14:tracePt t="22996" x="7426325" y="1665288"/>
          <p14:tracePt t="23004" x="7391400" y="1665288"/>
          <p14:tracePt t="23012" x="7348538" y="1682750"/>
          <p14:tracePt t="23020" x="7315200" y="1700213"/>
          <p14:tracePt t="23028" x="7272338" y="1716088"/>
          <p14:tracePt t="23036" x="7221538" y="1751013"/>
          <p14:tracePt t="23044" x="7196138" y="1793875"/>
          <p14:tracePt t="23053" x="7145338" y="1827213"/>
          <p14:tracePt t="23060" x="7094538" y="1895475"/>
          <p14:tracePt t="23070" x="6983413" y="1997075"/>
          <p14:tracePt t="23076" x="6932613" y="2073275"/>
          <p14:tracePt t="23084" x="6848475" y="2200275"/>
          <p14:tracePt t="23092" x="6788150" y="2278063"/>
          <p14:tracePt t="23100" x="6780213" y="2319338"/>
          <p14:tracePt t="23108" x="6729413" y="2371725"/>
          <p14:tracePt t="23116" x="6711950" y="2422525"/>
          <p14:tracePt t="23124" x="6711950" y="2430463"/>
          <p14:tracePt t="23132" x="6694488" y="2489200"/>
          <p14:tracePt t="23140" x="6694488" y="2498725"/>
          <p14:tracePt t="23148" x="6694488" y="2557463"/>
          <p14:tracePt t="23156" x="6694488" y="2600325"/>
          <p14:tracePt t="23164" x="6694488" y="2608263"/>
          <p14:tracePt t="23173" x="6694488" y="2668588"/>
          <p14:tracePt t="23180" x="6694488" y="2676525"/>
          <p14:tracePt t="23189" x="6719888" y="2719388"/>
          <p14:tracePt t="23196" x="6729413" y="2752725"/>
          <p14:tracePt t="23205" x="6762750" y="2778125"/>
          <p14:tracePt t="23212" x="6770688" y="2795588"/>
          <p14:tracePt t="23220" x="6797675" y="2820988"/>
          <p14:tracePt t="23228" x="6813550" y="2830513"/>
          <p14:tracePt t="23236" x="6838950" y="2846388"/>
          <p14:tracePt t="23244" x="6848475" y="2846388"/>
          <p14:tracePt t="23253" x="6864350" y="2846388"/>
          <p14:tracePt t="23260" x="6907213" y="2846388"/>
          <p14:tracePt t="23270" x="6915150" y="2846388"/>
          <p14:tracePt t="23276" x="6932613" y="2855913"/>
          <p14:tracePt t="23284" x="6967538" y="2855913"/>
          <p14:tracePt t="23292" x="7000875" y="2855913"/>
          <p14:tracePt t="23300" x="7043738" y="2855913"/>
          <p14:tracePt t="23308" x="7051675" y="2855913"/>
          <p14:tracePt t="23316" x="7077075" y="2855913"/>
          <p14:tracePt t="23324" x="7145338" y="2855913"/>
          <p14:tracePt t="23332" x="7153275" y="2855913"/>
          <p14:tracePt t="23340" x="7213600" y="2855913"/>
          <p14:tracePt t="23348" x="7221538" y="2855913"/>
          <p14:tracePt t="23356" x="7264400" y="2855913"/>
          <p14:tracePt t="23364" x="7289800" y="2855913"/>
          <p14:tracePt t="23372" x="7340600" y="2855913"/>
          <p14:tracePt t="23380" x="7400925" y="2855913"/>
          <p14:tracePt t="23388" x="7426325" y="2855913"/>
          <p14:tracePt t="23396" x="7493000" y="2855913"/>
          <p14:tracePt t="23404" x="7578725" y="2855913"/>
          <p14:tracePt t="23412" x="7637463" y="2855913"/>
          <p14:tracePt t="23420" x="7705725" y="2855913"/>
          <p14:tracePt t="23428" x="7766050" y="2855913"/>
          <p14:tracePt t="23435" x="7832725" y="2846388"/>
          <p14:tracePt t="23444" x="7875588" y="2820988"/>
          <p14:tracePt t="23452" x="7926388" y="2787650"/>
          <p14:tracePt t="23460" x="7935913" y="2778125"/>
          <p14:tracePt t="23469" x="7969250" y="2762250"/>
          <p14:tracePt t="23476" x="7977188" y="2752725"/>
          <p14:tracePt t="23516" x="7986713" y="2736850"/>
          <p14:tracePt t="23524" x="7986713" y="2727325"/>
          <p14:tracePt t="23532" x="8004175" y="2668588"/>
          <p14:tracePt t="23540" x="8037513" y="2617788"/>
          <p14:tracePt t="23548" x="8054975" y="2574925"/>
          <p14:tracePt t="23556" x="8070850" y="2506663"/>
          <p14:tracePt t="23564" x="8080375" y="2463800"/>
          <p14:tracePt t="23572" x="8080375" y="2438400"/>
          <p14:tracePt t="23580" x="8113713" y="2387600"/>
          <p14:tracePt t="23588" x="8113713" y="2379663"/>
          <p14:tracePt t="23596" x="8113713" y="2354263"/>
          <p14:tracePt t="23604" x="8131175" y="2319338"/>
          <p14:tracePt t="23612" x="8131175" y="2293938"/>
          <p14:tracePt t="23620" x="8131175" y="2268538"/>
          <p14:tracePt t="23628" x="8131175" y="2217738"/>
          <p14:tracePt t="23636" x="8131175" y="2192338"/>
          <p14:tracePt t="23644" x="8131175" y="2149475"/>
          <p14:tracePt t="23652" x="8131175" y="2082800"/>
          <p14:tracePt t="23660" x="8105775" y="2055813"/>
          <p14:tracePt t="23669" x="8088313" y="1989138"/>
          <p14:tracePt t="23676" x="8054975" y="1920875"/>
          <p14:tracePt t="23686" x="8029575" y="1885950"/>
          <p14:tracePt t="23692" x="8012113" y="1878013"/>
          <p14:tracePt t="23700" x="8004175" y="1860550"/>
          <p14:tracePt t="23708" x="7977188" y="1835150"/>
          <p14:tracePt t="23716" x="7943850" y="1809750"/>
          <p14:tracePt t="23724" x="7918450" y="1809750"/>
          <p14:tracePt t="23732" x="7867650" y="1776413"/>
          <p14:tracePt t="23740" x="7781925" y="1758950"/>
          <p14:tracePt t="23748" x="7723188" y="1758950"/>
          <p14:tracePt t="23756" x="7629525" y="1741488"/>
          <p14:tracePt t="23764" x="7535863" y="1725613"/>
          <p14:tracePt t="23772" x="7477125" y="1725613"/>
          <p14:tracePt t="23780" x="7426325" y="1690688"/>
          <p14:tracePt t="23788" x="7383463" y="1690688"/>
          <p14:tracePt t="23796" x="7340600" y="1690688"/>
          <p14:tracePt t="23805" x="7323138" y="1690688"/>
          <p14:tracePt t="23812" x="7272338" y="1690688"/>
          <p14:tracePt t="23820" x="7221538" y="1690688"/>
          <p14:tracePt t="23828" x="7162800" y="1690688"/>
          <p14:tracePt t="23836" x="7094538" y="1690688"/>
          <p14:tracePt t="23844" x="7034213" y="1690688"/>
          <p14:tracePt t="23853" x="7008813" y="1690688"/>
          <p14:tracePt t="23860" x="6958013" y="1690688"/>
          <p14:tracePt t="23869" x="6932613" y="1716088"/>
          <p14:tracePt t="23876" x="6881813" y="1725613"/>
          <p14:tracePt t="23885" x="6831013" y="1776413"/>
          <p14:tracePt t="23892" x="6788150" y="1809750"/>
          <p14:tracePt t="23901" x="6737350" y="1844675"/>
          <p14:tracePt t="23908" x="6729413" y="1852613"/>
          <p14:tracePt t="23916" x="6711950" y="1860550"/>
          <p14:tracePt t="24086" x="6704013" y="1860550"/>
          <p14:tracePt t="24102" x="6661150" y="1860550"/>
          <p14:tracePt t="24109" x="6635750" y="1860550"/>
          <p14:tracePt t="24117" x="6584950" y="1844675"/>
          <p14:tracePt t="24124" x="6575425" y="1827213"/>
          <p14:tracePt t="24132" x="6550025" y="1819275"/>
          <p14:tracePt t="24140" x="6483350" y="1784350"/>
          <p14:tracePt t="24148" x="6465888" y="1766888"/>
          <p14:tracePt t="24156" x="6456363" y="1758950"/>
          <p14:tracePt t="24221" x="6448425" y="1741488"/>
          <p14:tracePt t="24229" x="6415088" y="1716088"/>
          <p14:tracePt t="24236" x="6346825" y="1665288"/>
          <p14:tracePt t="24244" x="6338888" y="1657350"/>
          <p14:tracePt t="24254" x="6311900" y="1622425"/>
          <p14:tracePt t="24261" x="6278563" y="1614488"/>
          <p14:tracePt t="24271" x="6253163" y="1581150"/>
          <p14:tracePt t="24276" x="6235700" y="1571625"/>
          <p14:tracePt t="24285" x="6227763" y="1555750"/>
          <p14:tracePt t="24301" x="6210300" y="1555750"/>
          <p14:tracePt t="24317" x="6202363" y="1555750"/>
          <p14:tracePt t="24326" x="6159500" y="1555750"/>
          <p14:tracePt t="24332" x="6116638" y="1555750"/>
          <p14:tracePt t="24341" x="6065838" y="1555750"/>
          <p14:tracePt t="24349" x="5981700" y="1563688"/>
          <p14:tracePt t="24357" x="5956300" y="1597025"/>
          <p14:tracePt t="24365" x="5862638" y="1649413"/>
          <p14:tracePt t="24375" x="5811838" y="1665288"/>
          <p14:tracePt t="24381" x="5768975" y="1682750"/>
          <p14:tracePt t="24388" x="5700713" y="1716088"/>
          <p14:tracePt t="24396" x="5649913" y="1733550"/>
          <p14:tracePt t="24404" x="5624513" y="1733550"/>
          <p14:tracePt t="24412" x="5538788" y="1766888"/>
          <p14:tracePt t="24420" x="5446713" y="1784350"/>
          <p14:tracePt t="24428" x="5394325" y="1819275"/>
          <p14:tracePt t="24436" x="5327650" y="1835150"/>
          <p14:tracePt t="24444" x="5267325" y="1835150"/>
          <p14:tracePt t="24453" x="5199063" y="1835150"/>
          <p14:tracePt t="24460" x="5157788" y="1835150"/>
          <p14:tracePt t="24469" x="5132388" y="1835150"/>
          <p14:tracePt t="24476" x="5080000" y="1852613"/>
          <p14:tracePt t="24486" x="5054600" y="1852613"/>
          <p14:tracePt t="24492" x="4987925" y="1885950"/>
          <p14:tracePt t="24508" x="4978400" y="1885950"/>
          <p14:tracePt t="24573" x="4919663" y="1885950"/>
          <p14:tracePt t="24581" x="4859338" y="1885950"/>
          <p14:tracePt t="24589" x="4775200" y="1885950"/>
          <p14:tracePt t="24598" x="4689475" y="1885950"/>
          <p14:tracePt t="24605" x="4570413" y="1903413"/>
          <p14:tracePt t="24612" x="4451350" y="1903413"/>
          <p14:tracePt t="24620" x="4281488" y="1928813"/>
          <p14:tracePt t="24628" x="4162425" y="1928813"/>
          <p14:tracePt t="24635" x="3992563" y="1928813"/>
          <p14:tracePt t="24644" x="3822700" y="1928813"/>
          <p14:tracePt t="24652" x="3644900" y="1997075"/>
          <p14:tracePt t="24660" x="3559175" y="1997075"/>
          <p14:tracePt t="24669" x="3467100" y="2014538"/>
          <p14:tracePt t="24676" x="3398838" y="2030413"/>
          <p14:tracePt t="24686" x="3355975" y="2030413"/>
          <p14:tracePt t="24692" x="3287713" y="2030413"/>
          <p14:tracePt t="24700" x="3244850" y="2030413"/>
          <p14:tracePt t="24708" x="3228975" y="2055813"/>
          <p14:tracePt t="24806" x="3236913" y="2055813"/>
          <p14:tracePt t="24815" x="3270250" y="2055813"/>
          <p14:tracePt t="24822" x="3287713" y="2055813"/>
          <p14:tracePt t="24832" x="3297238" y="2055813"/>
          <p14:tracePt t="24852" x="3313113" y="2055813"/>
          <p14:tracePt t="24860" x="3338513" y="2073275"/>
          <p14:tracePt t="24870" x="3424238" y="2073275"/>
          <p14:tracePt t="24876" x="3508375" y="2073275"/>
          <p14:tracePt t="24887" x="3602038" y="2090738"/>
          <p14:tracePt t="24892" x="3721100" y="2108200"/>
          <p14:tracePt t="24901" x="3865563" y="2108200"/>
          <p14:tracePt t="24908" x="4002088" y="2108200"/>
          <p14:tracePt t="24916" x="4121150" y="2108200"/>
          <p14:tracePt t="24925" x="4265613" y="2108200"/>
          <p14:tracePt t="24932" x="4435475" y="2108200"/>
          <p14:tracePt t="24941" x="4579938" y="2108200"/>
          <p14:tracePt t="24948" x="4749800" y="2108200"/>
          <p14:tracePt t="24956" x="4859338" y="2108200"/>
          <p14:tracePt t="24964" x="4953000" y="2108200"/>
          <p14:tracePt t="24973" x="5064125" y="2108200"/>
          <p14:tracePt t="24980" x="5157788" y="2108200"/>
          <p14:tracePt t="24989" x="5241925" y="2108200"/>
          <p14:tracePt t="25004" x="5411788" y="2108200"/>
          <p14:tracePt t="25012" x="5538788" y="2166938"/>
          <p14:tracePt t="25020" x="5657850" y="2166938"/>
          <p14:tracePt t="25028" x="5776913" y="2192338"/>
          <p14:tracePt t="25036" x="5895975" y="2209800"/>
          <p14:tracePt t="25044" x="6007100" y="2209800"/>
          <p14:tracePt t="25053" x="6075363" y="2227263"/>
          <p14:tracePt t="25060" x="6091238" y="2227263"/>
          <p14:tracePt t="25070" x="6126163" y="2227263"/>
          <p14:tracePt t="25205" x="6194425" y="2227263"/>
          <p14:tracePt t="25213" x="6235700" y="2243138"/>
          <p14:tracePt t="25222" x="6286500" y="2260600"/>
          <p14:tracePt t="25230" x="6346825" y="2260600"/>
          <p14:tracePt t="25236" x="6397625" y="2260600"/>
          <p14:tracePt t="25244" x="6440488" y="2260600"/>
          <p14:tracePt t="25253" x="6448425" y="2260600"/>
          <p14:tracePt t="25261" x="6491288" y="2260600"/>
          <p14:tracePt t="25270" x="6508750" y="2260600"/>
          <p14:tracePt t="25390" x="6456363" y="2268538"/>
          <p14:tracePt t="25398" x="6311900" y="2268538"/>
          <p14:tracePt t="25406" x="6134100" y="2319338"/>
          <p14:tracePt t="25414" x="5930900" y="2362200"/>
          <p14:tracePt t="25420" x="5735638" y="2362200"/>
          <p14:tracePt t="25428" x="5505450" y="2387600"/>
          <p14:tracePt t="25436" x="5310188" y="2405063"/>
          <p14:tracePt t="25444" x="5106988" y="2405063"/>
          <p14:tracePt t="25453" x="4995863" y="2405063"/>
          <p14:tracePt t="25460" x="4876800" y="2430463"/>
          <p14:tracePt t="25470" x="4783138" y="2430463"/>
          <p14:tracePt t="25476" x="4714875" y="2463800"/>
          <p14:tracePt t="25486" x="4689475" y="2473325"/>
          <p14:tracePt t="25492" x="4664075" y="2473325"/>
          <p14:tracePt t="25508" x="4646613" y="2473325"/>
          <p14:tracePt t="25614" x="4646613" y="2489200"/>
          <p14:tracePt t="25622" x="4664075" y="2489200"/>
          <p14:tracePt t="25630" x="4714875" y="2489200"/>
          <p14:tracePt t="25641" x="4757738" y="2541588"/>
          <p14:tracePt t="25646" x="4851400" y="2541588"/>
          <p14:tracePt t="25658" x="4935538" y="2541588"/>
          <p14:tracePt t="25663" x="5106988" y="2541588"/>
          <p14:tracePt t="25672" x="5224463" y="2541588"/>
          <p14:tracePt t="25676" x="5335588" y="2541588"/>
          <p14:tracePt t="25686" x="5505450" y="2541588"/>
          <p14:tracePt t="25692" x="5624513" y="2541588"/>
          <p14:tracePt t="25701" x="5735638" y="2541588"/>
          <p14:tracePt t="25708" x="5827713" y="2541588"/>
          <p14:tracePt t="25716" x="5888038" y="2541588"/>
          <p14:tracePt t="25724" x="5930900" y="2541588"/>
          <p14:tracePt t="25732" x="5946775" y="2541588"/>
          <p14:tracePt t="25926" x="5938838" y="2549525"/>
          <p14:tracePt t="25935" x="5913438" y="2549525"/>
          <p14:tracePt t="25940" x="5905500" y="2549525"/>
          <p14:tracePt t="26062" x="5905500" y="2557463"/>
          <p14:tracePt t="26072" x="5964238" y="2574925"/>
          <p14:tracePt t="26078" x="6091238" y="2617788"/>
          <p14:tracePt t="26088" x="6286500" y="2660650"/>
          <p14:tracePt t="26093" x="6550025" y="2686050"/>
          <p14:tracePt t="26100" x="6873875" y="2762250"/>
          <p14:tracePt t="26108" x="7196138" y="2813050"/>
          <p14:tracePt t="26116" x="7646988" y="2897188"/>
          <p14:tracePt t="26124" x="8012113" y="2922588"/>
          <p14:tracePt t="26132" x="8572500" y="3025775"/>
          <p14:tracePt t="26140" x="9048750" y="3051175"/>
          <p14:tracePt t="26148" x="9591675" y="3119438"/>
          <p14:tracePt t="26156" x="9999663" y="3119438"/>
          <p14:tracePt t="26164" x="10356850" y="3119438"/>
          <p14:tracePt t="26172" x="10704513" y="3119438"/>
          <p14:tracePt t="26180" x="10960100" y="3170238"/>
          <p14:tracePt t="26189" x="11163300" y="3170238"/>
          <p14:tracePt t="26196" x="11385550" y="3170238"/>
          <p14:tracePt t="26205" x="11580813" y="3170238"/>
          <p14:tracePt t="26212" x="11758613" y="3170238"/>
          <p14:tracePt t="26220" x="11895138" y="3170238"/>
          <p14:tracePt t="26228" x="12014200" y="3170238"/>
          <p14:tracePt t="26236" x="12039600" y="3170238"/>
          <p14:tracePt t="26244" x="12065000" y="3170238"/>
          <p14:tracePt t="26398" x="12115800" y="3195638"/>
          <p14:tracePt t="26406" x="12184063" y="3246438"/>
          <p14:tracePt t="28220" x="11801475" y="3475038"/>
          <p14:tracePt t="28228" x="11444288" y="3502025"/>
          <p14:tracePt t="28236" x="11215688" y="3568700"/>
          <p14:tracePt t="28244" x="10985500" y="3611563"/>
          <p14:tracePt t="28252" x="10756900" y="3687763"/>
          <p14:tracePt t="28260" x="10552113" y="3730625"/>
          <p14:tracePt t="28269" x="10399713" y="3798888"/>
          <p14:tracePt t="28276" x="10255250" y="3816350"/>
          <p14:tracePt t="28285" x="10161588" y="3832225"/>
          <p14:tracePt t="28292" x="10067925" y="3875088"/>
          <p14:tracePt t="28300" x="10017125" y="3892550"/>
          <p14:tracePt t="28308" x="9991725" y="3900488"/>
          <p14:tracePt t="28316" x="9956800" y="3917950"/>
          <p14:tracePt t="28380" x="9931400" y="3951288"/>
          <p14:tracePt t="28388" x="9880600" y="3976688"/>
          <p14:tracePt t="28396" x="9872663" y="3994150"/>
          <p14:tracePt t="28405" x="9829800" y="4037013"/>
          <p14:tracePt t="28412" x="9796463" y="4062413"/>
          <p14:tracePt t="28421" x="9771063" y="4095750"/>
          <p14:tracePt t="28428" x="9753600" y="4105275"/>
          <p14:tracePt t="28436" x="9745663" y="4121150"/>
          <p14:tracePt t="28444" x="9728200" y="4130675"/>
          <p14:tracePt t="28452" x="9702800" y="4156075"/>
          <p14:tracePt t="28469" x="9694863" y="4171950"/>
          <p14:tracePt t="28500" x="9677400" y="4181475"/>
          <p14:tracePt t="28516" x="9667875" y="4197350"/>
          <p14:tracePt t="28524" x="9642475" y="4224338"/>
          <p14:tracePt t="28532" x="9609138" y="4249738"/>
          <p14:tracePt t="28540" x="9591675" y="4283075"/>
          <p14:tracePt t="28548" x="9550400" y="4316413"/>
          <p14:tracePt t="28556" x="9515475" y="4359275"/>
          <p14:tracePt t="28564" x="9482138" y="4394200"/>
          <p14:tracePt t="28572" x="9413875" y="4460875"/>
          <p14:tracePt t="28580" x="9388475" y="4478338"/>
          <p14:tracePt t="28589" x="9371013" y="4478338"/>
          <p14:tracePt t="28612" x="9363075" y="4486275"/>
          <p14:tracePt t="28758" x="9345613" y="4470400"/>
          <p14:tracePt t="28766" x="9345613" y="4460875"/>
          <p14:tracePt t="28773" x="9345613" y="4445000"/>
          <p14:tracePt t="28780" x="9320213" y="4384675"/>
          <p14:tracePt t="28788" x="9302750" y="4376738"/>
          <p14:tracePt t="28796" x="9294813" y="4359275"/>
          <p14:tracePt t="28805" x="9277350" y="4333875"/>
          <p14:tracePt t="28812" x="9244013" y="4291013"/>
          <p14:tracePt t="28822" x="9218613" y="4257675"/>
          <p14:tracePt t="28828" x="9201150" y="4214813"/>
          <p14:tracePt t="28835" x="9150350" y="4138613"/>
          <p14:tracePt t="28844" x="9117013" y="4113213"/>
          <p14:tracePt t="28852" x="9048750" y="4037013"/>
          <p14:tracePt t="28860" x="9039225" y="4027488"/>
          <p14:tracePt t="28869" x="9005888" y="4002088"/>
          <p14:tracePt t="28876" x="8980488" y="3986213"/>
          <p14:tracePt t="28886" x="8937625" y="3986213"/>
          <p14:tracePt t="28892" x="8904288" y="3968750"/>
          <p14:tracePt t="28900" x="8861425" y="3968750"/>
          <p14:tracePt t="28908" x="8793163" y="3968750"/>
          <p14:tracePt t="28916" x="8724900" y="3935413"/>
          <p14:tracePt t="28924" x="8683625" y="3935413"/>
          <p14:tracePt t="28932" x="8623300" y="3935413"/>
          <p14:tracePt t="28940" x="8555038" y="3925888"/>
          <p14:tracePt t="28948" x="8529638" y="3925888"/>
          <p14:tracePt t="28956" x="8478838" y="3925888"/>
          <p14:tracePt t="28964" x="8470900" y="3925888"/>
          <p14:tracePt t="28972" x="8445500" y="3925888"/>
          <p14:tracePt t="28986" x="8394700" y="3908425"/>
          <p14:tracePt t="28988" x="8334375" y="3908425"/>
          <p14:tracePt t="28996" x="8283575" y="3892550"/>
          <p14:tracePt t="29004" x="8224838" y="3892550"/>
          <p14:tracePt t="29012" x="8156575" y="3892550"/>
          <p14:tracePt t="29021" x="8096250" y="3892550"/>
          <p14:tracePt t="29028" x="8070850" y="3892550"/>
          <p14:tracePt t="29036" x="8020050" y="3892550"/>
          <p14:tracePt t="29044" x="7994650" y="3892550"/>
          <p14:tracePt t="29052" x="7935913" y="3900488"/>
          <p14:tracePt t="29060" x="7900988" y="3925888"/>
          <p14:tracePt t="29068" x="7832725" y="3960813"/>
          <p14:tracePt t="29076" x="7740650" y="3976688"/>
          <p14:tracePt t="29085" x="7672388" y="4019550"/>
          <p14:tracePt t="29092" x="7646988" y="4027488"/>
          <p14:tracePt t="29102" x="7596188" y="4044950"/>
          <p14:tracePt t="29108" x="7535863" y="4044950"/>
          <p14:tracePt t="29116" x="7502525" y="4062413"/>
          <p14:tracePt t="29132" x="7459663" y="4062413"/>
          <p14:tracePt t="29140" x="7442200" y="4070350"/>
          <p14:tracePt t="29172" x="7434263" y="4087813"/>
          <p14:tracePt t="29180" x="7434263" y="4095750"/>
          <p14:tracePt t="29188" x="7408863" y="4121150"/>
          <p14:tracePt t="29196" x="7408863" y="4138613"/>
          <p14:tracePt t="29205" x="7383463" y="4164013"/>
          <p14:tracePt t="29212" x="7366000" y="4171950"/>
          <p14:tracePt t="29220" x="7358063" y="4206875"/>
          <p14:tracePt t="29228" x="7340600" y="4214813"/>
          <p14:tracePt t="29244" x="7340600" y="4224338"/>
          <p14:tracePt t="29260" x="7332663" y="4240213"/>
          <p14:tracePt t="29269" x="7315200" y="4249738"/>
          <p14:tracePt t="29286" x="7315200" y="4265613"/>
          <p14:tracePt t="29292" x="7315200" y="4291013"/>
          <p14:tracePt t="29308" x="7315200" y="4300538"/>
          <p14:tracePt t="29316" x="7323138" y="4325938"/>
          <p14:tracePt t="29324" x="7332663" y="4341813"/>
          <p14:tracePt t="29332" x="7373938" y="4384675"/>
          <p14:tracePt t="29340" x="7391400" y="4410075"/>
          <p14:tracePt t="29348" x="7426325" y="4445000"/>
          <p14:tracePt t="29356" x="7451725" y="4470400"/>
          <p14:tracePt t="29364" x="7485063" y="4503738"/>
          <p14:tracePt t="29372" x="7510463" y="4513263"/>
          <p14:tracePt t="29380" x="7545388" y="4529138"/>
          <p14:tracePt t="29388" x="7586663" y="4579938"/>
          <p14:tracePt t="29396" x="7621588" y="4597400"/>
          <p14:tracePt t="29406" x="7662863" y="4605338"/>
          <p14:tracePt t="29412" x="7715250" y="4605338"/>
          <p14:tracePt t="29420" x="7756525" y="4640263"/>
          <p14:tracePt t="29428" x="7824788" y="4640263"/>
          <p14:tracePt t="29436" x="7867650" y="4657725"/>
          <p14:tracePt t="29444" x="7951788" y="4657725"/>
          <p14:tracePt t="29452" x="8020050" y="4657725"/>
          <p14:tracePt t="29460" x="8105775" y="4657725"/>
          <p14:tracePt t="29469" x="8164513" y="4657725"/>
          <p14:tracePt t="29476" x="8250238" y="4657725"/>
          <p14:tracePt t="29486" x="8334375" y="4657725"/>
          <p14:tracePt t="29492" x="8428038" y="4657725"/>
          <p14:tracePt t="29501" x="8488363" y="4648200"/>
          <p14:tracePt t="29508" x="8539163" y="4614863"/>
          <p14:tracePt t="29516" x="8605838" y="4546600"/>
          <p14:tracePt t="29524" x="8640763" y="4513263"/>
          <p14:tracePt t="29532" x="8640763" y="4470400"/>
          <p14:tracePt t="29540" x="8640763" y="4384675"/>
          <p14:tracePt t="29548" x="8674100" y="4316413"/>
          <p14:tracePt t="29556" x="8674100" y="4249738"/>
          <p14:tracePt t="29564" x="8674100" y="4206875"/>
          <p14:tracePt t="29572" x="8674100" y="4121150"/>
          <p14:tracePt t="29580" x="8674100" y="4062413"/>
          <p14:tracePt t="29589" x="8666163" y="4011613"/>
          <p14:tracePt t="29596" x="8658225" y="3986213"/>
          <p14:tracePt t="29605" x="8640763" y="3917950"/>
          <p14:tracePt t="29612" x="8640763" y="3908425"/>
          <p14:tracePt t="29621" x="8605838" y="3867150"/>
          <p14:tracePt t="29628" x="8597900" y="3832225"/>
          <p14:tracePt t="29636" x="8580438" y="3806825"/>
          <p14:tracePt t="29644" x="8564563" y="3773488"/>
          <p14:tracePt t="29652" x="8555038" y="3763963"/>
          <p14:tracePt t="29660" x="8539163" y="3748088"/>
          <p14:tracePt t="29669" x="8513763" y="3738563"/>
          <p14:tracePt t="29676" x="8488363" y="3738563"/>
          <p14:tracePt t="29686" x="8462963" y="3722688"/>
          <p14:tracePt t="29692" x="8445500" y="3713163"/>
          <p14:tracePt t="29700" x="8420100" y="3697288"/>
          <p14:tracePt t="29708" x="8377238" y="3697288"/>
          <p14:tracePt t="29716" x="8308975" y="3697288"/>
          <p14:tracePt t="29724" x="8224838" y="3679825"/>
          <p14:tracePt t="29732" x="8139113" y="3679825"/>
          <p14:tracePt t="29740" x="8020050" y="3679825"/>
          <p14:tracePt t="29748" x="7875588" y="3679825"/>
          <p14:tracePt t="29756" x="7766050" y="3679825"/>
          <p14:tracePt t="29764" x="7646988" y="3697288"/>
          <p14:tracePt t="29772" x="7545388" y="3756025"/>
          <p14:tracePt t="29780" x="7416800" y="3816350"/>
          <p14:tracePt t="29789" x="7348538" y="3849688"/>
          <p14:tracePt t="29796" x="7221538" y="3908425"/>
          <p14:tracePt t="29805" x="7162800" y="3925888"/>
          <p14:tracePt t="29812" x="7069138" y="3943350"/>
          <p14:tracePt t="29821" x="6975475" y="3968750"/>
          <p14:tracePt t="29828" x="6881813" y="4002088"/>
          <p14:tracePt t="29836" x="6780213" y="4044950"/>
          <p14:tracePt t="29844" x="6653213" y="4105275"/>
          <p14:tracePt t="29852" x="6610350" y="4121150"/>
          <p14:tracePt t="29860" x="6584950" y="4138613"/>
          <p14:tracePt t="29869" x="6567488" y="4146550"/>
          <p14:tracePt t="29876" x="6524625" y="4171950"/>
          <p14:tracePt t="29892" x="6508750" y="4206875"/>
          <p14:tracePt t="29900" x="6508750" y="4232275"/>
          <p14:tracePt t="29908" x="6508750" y="4257675"/>
          <p14:tracePt t="29916" x="6508750" y="4300538"/>
          <p14:tracePt t="29924" x="6508750" y="4333875"/>
          <p14:tracePt t="29932" x="6508750" y="4341813"/>
          <p14:tracePt t="29940" x="6508750" y="4368800"/>
          <p14:tracePt t="29948" x="6559550" y="4435475"/>
          <p14:tracePt t="29956" x="6584950" y="4470400"/>
          <p14:tracePt t="29964" x="6661150" y="4538663"/>
          <p14:tracePt t="29972" x="6704013" y="4589463"/>
          <p14:tracePt t="29980" x="6737350" y="4622800"/>
          <p14:tracePt t="29989" x="6745288" y="4630738"/>
          <p14:tracePt t="29996" x="6788150" y="4648200"/>
          <p14:tracePt t="30005" x="6805613" y="4657725"/>
          <p14:tracePt t="30012" x="6848475" y="4673600"/>
          <p14:tracePt t="30020" x="6873875" y="4673600"/>
          <p14:tracePt t="30028" x="6932613" y="4691063"/>
          <p14:tracePt t="30036" x="6967538" y="4716463"/>
          <p14:tracePt t="30044" x="7018338" y="4733925"/>
          <p14:tracePt t="30052" x="7077075" y="4749800"/>
          <p14:tracePt t="30070" x="7221538" y="4810125"/>
          <p14:tracePt t="30076" x="7264400" y="4810125"/>
          <p14:tracePt t="30086" x="7348538" y="4810125"/>
          <p14:tracePt t="30092" x="7416800" y="4827588"/>
          <p14:tracePt t="30100" x="7477125" y="4827588"/>
          <p14:tracePt t="30108" x="7502525" y="4827588"/>
          <p14:tracePt t="30116" x="7570788" y="4827588"/>
          <p14:tracePt t="30124" x="7596188" y="4827588"/>
          <p14:tracePt t="30132" x="7662863" y="4827588"/>
          <p14:tracePt t="30140" x="7723188" y="4827588"/>
          <p14:tracePt t="30148" x="7748588" y="4827588"/>
          <p14:tracePt t="30156" x="7859713" y="4792663"/>
          <p14:tracePt t="30164" x="7910513" y="4775200"/>
          <p14:tracePt t="30172" x="7977188" y="4767263"/>
          <p14:tracePt t="30180" x="8037513" y="4749800"/>
          <p14:tracePt t="30189" x="8088313" y="4716463"/>
          <p14:tracePt t="30196" x="8156575" y="4665663"/>
          <p14:tracePt t="30205" x="8207375" y="4614863"/>
          <p14:tracePt t="30212" x="8258175" y="4564063"/>
          <p14:tracePt t="30220" x="8308975" y="4513263"/>
          <p14:tracePt t="30228" x="8351838" y="4470400"/>
          <p14:tracePt t="30236" x="8402638" y="4419600"/>
          <p14:tracePt t="30244" x="8420100" y="4368800"/>
          <p14:tracePt t="30252" x="8435975" y="4325938"/>
          <p14:tracePt t="30260" x="8453438" y="4275138"/>
          <p14:tracePt t="30269" x="8462963" y="4232275"/>
          <p14:tracePt t="30276" x="8462963" y="4206875"/>
          <p14:tracePt t="30286" x="8462963" y="4121150"/>
          <p14:tracePt t="30292" x="8462963" y="4070350"/>
          <p14:tracePt t="30300" x="8435975" y="3986213"/>
          <p14:tracePt t="30308" x="8359775" y="3883025"/>
          <p14:tracePt t="30316" x="8308975" y="3832225"/>
          <p14:tracePt t="30324" x="8258175" y="3781425"/>
          <p14:tracePt t="30332" x="8207375" y="3748088"/>
          <p14:tracePt t="30389" x="8199438" y="3748088"/>
          <p14:tracePt t="30397" x="8189913" y="3748088"/>
          <p14:tracePt t="30405" x="8164513" y="3748088"/>
          <p14:tracePt t="30413" x="8131175" y="3748088"/>
          <p14:tracePt t="30421" x="8070850" y="3748088"/>
          <p14:tracePt t="30429" x="7986713" y="3748088"/>
          <p14:tracePt t="30438" x="7867650" y="3763963"/>
          <p14:tracePt t="30445" x="7740650" y="3798888"/>
          <p14:tracePt t="30455" x="7596188" y="3824288"/>
          <p14:tracePt t="30461" x="7477125" y="3841750"/>
          <p14:tracePt t="30472" x="7383463" y="3900488"/>
          <p14:tracePt t="30477" x="7264400" y="3925888"/>
          <p14:tracePt t="30487" x="7188200" y="3960813"/>
          <p14:tracePt t="30492" x="7094538" y="4019550"/>
          <p14:tracePt t="30501" x="7043738" y="4070350"/>
          <p14:tracePt t="30509" x="6992938" y="4113213"/>
          <p14:tracePt t="30517" x="6958013" y="4146550"/>
          <p14:tracePt t="30524" x="6932613" y="4197350"/>
          <p14:tracePt t="30532" x="6899275" y="4257675"/>
          <p14:tracePt t="30540" x="6881813" y="4325938"/>
          <p14:tracePt t="30548" x="6823075" y="4402138"/>
          <p14:tracePt t="30557" x="6813550" y="4427538"/>
          <p14:tracePt t="30564" x="6797675" y="4478338"/>
          <p14:tracePt t="30573" x="6780213" y="4503738"/>
          <p14:tracePt t="30580" x="6754813" y="4538663"/>
          <p14:tracePt t="30590" x="6754813" y="4564063"/>
          <p14:tracePt t="30606" x="6754813" y="4572000"/>
          <p14:tracePt t="30612" x="6754813" y="4614863"/>
          <p14:tracePt t="30621" x="6754813" y="4630738"/>
          <p14:tracePt t="30629" x="6754813" y="4657725"/>
          <p14:tracePt t="30637" x="6788150" y="4683125"/>
          <p14:tracePt t="30644" x="6813550" y="4716463"/>
          <p14:tracePt t="30653" x="6864350" y="4749800"/>
          <p14:tracePt t="30660" x="6924675" y="4749800"/>
          <p14:tracePt t="30669" x="7018338" y="4784725"/>
          <p14:tracePt t="30676" x="7112000" y="4802188"/>
          <p14:tracePt t="30686" x="7221538" y="4802188"/>
          <p14:tracePt t="30692" x="7366000" y="4818063"/>
          <p14:tracePt t="30701" x="7485063" y="4818063"/>
          <p14:tracePt t="30708" x="7629525" y="4818063"/>
          <p14:tracePt t="30716" x="7799388" y="4818063"/>
          <p14:tracePt t="30724" x="7910513" y="4818063"/>
          <p14:tracePt t="30732" x="8004175" y="4843463"/>
          <p14:tracePt t="30740" x="8070850" y="4843463"/>
          <p14:tracePt t="30748" x="8096250" y="4868863"/>
          <p14:tracePt t="30756" x="8147050" y="4868863"/>
          <p14:tracePt t="30764" x="8207375" y="4868863"/>
          <p14:tracePt t="30773" x="8250238" y="4868863"/>
          <p14:tracePt t="30780" x="8318500" y="4868863"/>
          <p14:tracePt t="30789" x="8385175" y="4827588"/>
          <p14:tracePt t="30796" x="8513763" y="4741863"/>
          <p14:tracePt t="30804" x="8589963" y="4665663"/>
          <p14:tracePt t="30812" x="8691563" y="4579938"/>
          <p14:tracePt t="30821" x="8724900" y="4554538"/>
          <p14:tracePt t="30828" x="8777288" y="4460875"/>
          <p14:tracePt t="30837" x="8810625" y="4394200"/>
          <p14:tracePt t="30845" x="8836025" y="4300538"/>
          <p14:tracePt t="30853" x="8836025" y="4283075"/>
          <p14:tracePt t="30860" x="8836025" y="4257675"/>
          <p14:tracePt t="30870" x="8836025" y="4214813"/>
          <p14:tracePt t="30876" x="8836025" y="4171950"/>
          <p14:tracePt t="30887" x="8836025" y="4105275"/>
          <p14:tracePt t="30892" x="8836025" y="4062413"/>
          <p14:tracePt t="30901" x="8836025" y="4019550"/>
          <p14:tracePt t="30908" x="8828088" y="3925888"/>
          <p14:tracePt t="30917" x="8777288" y="3883025"/>
          <p14:tracePt t="30924" x="8699500" y="3806825"/>
          <p14:tracePt t="30933" x="8666163" y="3756025"/>
          <p14:tracePt t="30940" x="8597900" y="3679825"/>
          <p14:tracePt t="30948" x="8547100" y="3636963"/>
          <p14:tracePt t="30956" x="8470900" y="3578225"/>
          <p14:tracePt t="30964" x="8402638" y="3543300"/>
          <p14:tracePt t="30973" x="8308975" y="3527425"/>
          <p14:tracePt t="30988" x="8215313" y="3484563"/>
          <p14:tracePt t="30990" x="8147050" y="3484563"/>
          <p14:tracePt t="30996" x="8062913" y="3484563"/>
          <p14:tracePt t="31005" x="7977188" y="3484563"/>
          <p14:tracePt t="31012" x="7910513" y="3484563"/>
          <p14:tracePt t="31021" x="7850188" y="3492500"/>
          <p14:tracePt t="31028" x="7799388" y="3509963"/>
          <p14:tracePt t="31036" x="7715250" y="3568700"/>
          <p14:tracePt t="31044" x="7680325" y="3568700"/>
          <p14:tracePt t="31053" x="7612063" y="3603625"/>
          <p14:tracePt t="31061" x="7570788" y="3611563"/>
          <p14:tracePt t="31070" x="7477125" y="3671888"/>
          <p14:tracePt t="31076" x="7408863" y="3687763"/>
          <p14:tracePt t="31087" x="7315200" y="3748088"/>
          <p14:tracePt t="31092" x="7239000" y="3781425"/>
          <p14:tracePt t="31101" x="7170738" y="3832225"/>
          <p14:tracePt t="31108" x="7119938" y="3849688"/>
          <p14:tracePt t="31117" x="7051675" y="3900488"/>
          <p14:tracePt t="31124" x="7018338" y="3935413"/>
          <p14:tracePt t="31132" x="7008813" y="4002088"/>
          <p14:tracePt t="31141" x="6958013" y="4044950"/>
          <p14:tracePt t="31149" x="6942138" y="4095750"/>
          <p14:tracePt t="31157" x="6924675" y="4181475"/>
          <p14:tracePt t="31164" x="6924675" y="4249738"/>
          <p14:tracePt t="31173" x="6924675" y="4308475"/>
          <p14:tracePt t="31180" x="6924675" y="4359275"/>
          <p14:tracePt t="31189" x="6924675" y="4419600"/>
          <p14:tracePt t="31196" x="6924675" y="4460875"/>
          <p14:tracePt t="31205" x="6924675" y="4513263"/>
          <p14:tracePt t="31212" x="6924675" y="4538663"/>
          <p14:tracePt t="31220" x="6950075" y="4579938"/>
          <p14:tracePt t="31228" x="6975475" y="4614863"/>
          <p14:tracePt t="31236" x="6992938" y="4640263"/>
          <p14:tracePt t="31244" x="7043738" y="4691063"/>
          <p14:tracePt t="31254" x="7069138" y="4724400"/>
          <p14:tracePt t="31260" x="7085013" y="4733925"/>
          <p14:tracePt t="31269" x="7112000" y="4749800"/>
          <p14:tracePt t="31276" x="7137400" y="4759325"/>
          <p14:tracePt t="31286" x="7188200" y="4792663"/>
          <p14:tracePt t="31292" x="7213600" y="4810125"/>
          <p14:tracePt t="31301" x="7264400" y="4827588"/>
          <p14:tracePt t="31308" x="7332663" y="4860925"/>
          <p14:tracePt t="31316" x="7358063" y="4860925"/>
          <p14:tracePt t="31324" x="7416800" y="4860925"/>
          <p14:tracePt t="31332" x="7451725" y="4868863"/>
          <p14:tracePt t="31341" x="7510463" y="4868863"/>
          <p14:tracePt t="31348" x="7561263" y="4868863"/>
          <p14:tracePt t="31356" x="7604125" y="4868863"/>
          <p14:tracePt t="31364" x="7662863" y="4868863"/>
          <p14:tracePt t="31373" x="7731125" y="4868863"/>
          <p14:tracePt t="31380" x="7756525" y="4868863"/>
          <p14:tracePt t="31389" x="7799388" y="4868863"/>
          <p14:tracePt t="31396" x="7832725" y="4868863"/>
          <p14:tracePt t="31404" x="7875588" y="4868863"/>
          <p14:tracePt t="31412" x="7885113" y="4852988"/>
          <p14:tracePt t="31421" x="7918450" y="4843463"/>
          <p14:tracePt t="31428" x="7943850" y="4827588"/>
          <p14:tracePt t="31436" x="7977188" y="4792663"/>
          <p14:tracePt t="31444" x="7986713" y="4784725"/>
          <p14:tracePt t="31453" x="8012113" y="4741863"/>
          <p14:tracePt t="31461" x="8054975" y="4630738"/>
          <p14:tracePt t="31470" x="8054975" y="4614863"/>
          <p14:tracePt t="31476" x="8054975" y="4564063"/>
          <p14:tracePt t="31486" x="8070850" y="4513263"/>
          <p14:tracePt t="31492" x="8070850" y="4470400"/>
          <p14:tracePt t="31502" x="8080375" y="4445000"/>
          <p14:tracePt t="31508" x="8113713" y="4394200"/>
          <p14:tracePt t="31517" x="8113713" y="4384675"/>
          <p14:tracePt t="31524" x="8131175" y="4351338"/>
          <p14:tracePt t="31532" x="8139113" y="4325938"/>
          <p14:tracePt t="31588" x="8139113" y="4283075"/>
          <p14:tracePt t="31596" x="8139113" y="4249738"/>
          <p14:tracePt t="31605" x="8139113" y="4240213"/>
          <p14:tracePt t="31612" x="8139113" y="4214813"/>
          <p14:tracePt t="31621" x="8174038" y="4164013"/>
          <p14:tracePt t="31628" x="8174038" y="4138613"/>
          <p14:tracePt t="31636" x="8189913" y="4113213"/>
          <p14:tracePt t="31652" x="8189913" y="4095750"/>
          <p14:tracePt t="31660" x="8199438" y="4070350"/>
          <p14:tracePt t="31788" x="8199438" y="4044950"/>
          <p14:tracePt t="31796" x="8199438" y="4037013"/>
          <p14:tracePt t="31812" x="8215313" y="3994150"/>
          <p14:tracePt t="31828" x="8240713" y="3960813"/>
          <p14:tracePt t="31876" x="8240713" y="3935413"/>
          <p14:tracePt t="31884" x="8240713" y="3925888"/>
          <p14:tracePt t="31892" x="8240713" y="3908425"/>
          <p14:tracePt t="31901" x="8240713" y="3867150"/>
          <p14:tracePt t="31908" x="8240713" y="3857625"/>
          <p14:tracePt t="31916" x="8240713" y="3832225"/>
          <p14:tracePt t="31924" x="8224838" y="3816350"/>
          <p14:tracePt t="31932" x="8199438" y="3790950"/>
          <p14:tracePt t="31940" x="8174038" y="3773488"/>
          <p14:tracePt t="31948" x="8156575" y="3763963"/>
          <p14:tracePt t="31956" x="8121650" y="3748088"/>
          <p14:tracePt t="31964" x="8088313" y="3722688"/>
          <p14:tracePt t="31980" x="8062913" y="3705225"/>
          <p14:tracePt t="31988" x="8029575" y="3687763"/>
          <p14:tracePt t="31996" x="7961313" y="3671888"/>
          <p14:tracePt t="32012" x="7935913" y="3646488"/>
          <p14:tracePt t="32020" x="7910513" y="3646488"/>
          <p14:tracePt t="32028" x="7885113" y="3646488"/>
          <p14:tracePt t="32036" x="7832725" y="3629025"/>
          <p14:tracePt t="32044" x="7791450" y="3629025"/>
          <p14:tracePt t="32052" x="7723188" y="3629025"/>
          <p14:tracePt t="32060" x="7662863" y="3611563"/>
          <p14:tracePt t="32068" x="7629525" y="3611563"/>
          <p14:tracePt t="32076" x="7586663" y="3611563"/>
          <p14:tracePt t="32085" x="7578725" y="3603625"/>
          <p14:tracePt t="32092" x="7535863" y="3603625"/>
          <p14:tracePt t="32101" x="7518400" y="3603625"/>
          <p14:tracePt t="32124" x="7510463" y="3603625"/>
          <p14:tracePt t="32132" x="7502525" y="3603625"/>
          <p14:tracePt t="32140" x="7442200" y="3619500"/>
          <p14:tracePt t="32148" x="7391400" y="3654425"/>
          <p14:tracePt t="32156" x="7340600" y="3687763"/>
          <p14:tracePt t="32164" x="7256463" y="3738563"/>
          <p14:tracePt t="32172" x="7127875" y="3806825"/>
          <p14:tracePt t="32180" x="7000875" y="3867150"/>
          <p14:tracePt t="32189" x="6873875" y="3951288"/>
          <p14:tracePt t="32196" x="6770688" y="4011613"/>
          <p14:tracePt t="32205" x="6719888" y="4087813"/>
          <p14:tracePt t="32212" x="6643688" y="4164013"/>
          <p14:tracePt t="32221" x="6626225" y="4206875"/>
          <p14:tracePt t="32228" x="6592888" y="4240213"/>
          <p14:tracePt t="32236" x="6584950" y="4283075"/>
          <p14:tracePt t="32244" x="6584950" y="4308475"/>
          <p14:tracePt t="32252" x="6584950" y="4376738"/>
          <p14:tracePt t="32260" x="6584950" y="4419600"/>
          <p14:tracePt t="32268" x="6584950" y="4445000"/>
          <p14:tracePt t="32276" x="6584950" y="4495800"/>
          <p14:tracePt t="32285" x="6584950" y="4503738"/>
          <p14:tracePt t="32292" x="6600825" y="4529138"/>
          <p14:tracePt t="32308" x="6610350" y="4579938"/>
          <p14:tracePt t="32316" x="6626225" y="4605338"/>
          <p14:tracePt t="32324" x="6661150" y="4657725"/>
          <p14:tracePt t="32340" x="6669088" y="4665663"/>
          <p14:tracePt t="32348" x="6686550" y="4683125"/>
          <p14:tracePt t="32356" x="6694488" y="4708525"/>
          <p14:tracePt t="32364" x="6711950" y="4733925"/>
          <p14:tracePt t="32372" x="6737350" y="4749800"/>
          <p14:tracePt t="32380" x="6754813" y="4759325"/>
          <p14:tracePt t="32388" x="6797675" y="4802188"/>
          <p14:tracePt t="32396" x="6823075" y="4835525"/>
          <p14:tracePt t="32405" x="6856413" y="4868863"/>
          <p14:tracePt t="32412" x="6881813" y="4878388"/>
          <p14:tracePt t="32421" x="6899275" y="4894263"/>
          <p14:tracePt t="32428" x="6942138" y="4903788"/>
          <p14:tracePt t="32436" x="6967538" y="4937125"/>
          <p14:tracePt t="32444" x="6983413" y="4946650"/>
          <p14:tracePt t="32452" x="7008813" y="4962525"/>
          <p14:tracePt t="32460" x="7034213" y="4962525"/>
          <p14:tracePt t="32468" x="7077075" y="4962525"/>
          <p14:tracePt t="32476" x="7112000" y="4979988"/>
          <p14:tracePt t="32485" x="7137400" y="5005388"/>
          <p14:tracePt t="32492" x="7188200" y="5005388"/>
          <p14:tracePt t="32502" x="7213600" y="5005388"/>
          <p14:tracePt t="32508" x="7256463" y="5022850"/>
          <p14:tracePt t="32516" x="7307263" y="5022850"/>
          <p14:tracePt t="32524" x="7366000" y="5022850"/>
          <p14:tracePt t="32532" x="7391400" y="5022850"/>
          <p14:tracePt t="32540" x="7459663" y="5022850"/>
          <p14:tracePt t="32548" x="7518400" y="5022850"/>
          <p14:tracePt t="32556" x="7545388" y="5022850"/>
          <p14:tracePt t="32564" x="7629525" y="5022850"/>
          <p14:tracePt t="32572" x="7697788" y="5022850"/>
          <p14:tracePt t="32580" x="7781925" y="5022850"/>
          <p14:tracePt t="32588" x="7842250" y="5022850"/>
          <p14:tracePt t="32596" x="7935913" y="5013325"/>
          <p14:tracePt t="32605" x="8004175" y="4954588"/>
          <p14:tracePt t="32612" x="8080375" y="4919663"/>
          <p14:tracePt t="32621" x="8147050" y="4868863"/>
          <p14:tracePt t="32628" x="8224838" y="4810125"/>
          <p14:tracePt t="32636" x="8275638" y="4741863"/>
          <p14:tracePt t="32644" x="8334375" y="4665663"/>
          <p14:tracePt t="32652" x="8369300" y="4597400"/>
          <p14:tracePt t="32660" x="8428038" y="4521200"/>
          <p14:tracePt t="32668" x="8462963" y="4402138"/>
          <p14:tracePt t="32676" x="8504238" y="4325938"/>
          <p14:tracePt t="32685" x="8539163" y="4257675"/>
          <p14:tracePt t="32692" x="8597900" y="4130675"/>
          <p14:tracePt t="32702" x="8632825" y="4062413"/>
          <p14:tracePt t="32708" x="8691563" y="3986213"/>
          <p14:tracePt t="32716" x="8724900" y="3917950"/>
          <p14:tracePt t="32724" x="8742363" y="3875088"/>
          <p14:tracePt t="32732" x="8750300" y="3824288"/>
          <p14:tracePt t="32740" x="8767763" y="3816350"/>
          <p14:tracePt t="32748" x="8767763" y="3798888"/>
          <p14:tracePt t="32756" x="8785225" y="3756025"/>
          <p14:tracePt t="32764" x="8785225" y="3730625"/>
          <p14:tracePt t="32772" x="8785225" y="3687763"/>
          <p14:tracePt t="32780" x="8785225" y="3662363"/>
          <p14:tracePt t="32788" x="8785225" y="3611563"/>
          <p14:tracePt t="32796" x="8734425" y="3543300"/>
          <p14:tracePt t="32804" x="8691563" y="3492500"/>
          <p14:tracePt t="32812" x="8589963" y="3459163"/>
          <p14:tracePt t="32821" x="8539163" y="3408363"/>
          <p14:tracePt t="32828" x="8445500" y="3348038"/>
          <p14:tracePt t="32836" x="8410575" y="3330575"/>
          <p14:tracePt t="32844" x="8385175" y="3322638"/>
          <p14:tracePt t="32901" x="8359775" y="3322638"/>
          <p14:tracePt t="32908" x="8308975" y="3340100"/>
          <p14:tracePt t="32916" x="8291513" y="3373438"/>
          <p14:tracePt t="32924" x="8291513" y="3459163"/>
          <p14:tracePt t="32932" x="8291513" y="3517900"/>
          <p14:tracePt t="32940" x="8291513" y="3586163"/>
          <p14:tracePt t="32948" x="8291513" y="3646488"/>
          <p14:tracePt t="32956" x="8301038" y="3697288"/>
          <p14:tracePt t="32964" x="8334375" y="3705225"/>
          <p14:tracePt t="32972" x="8394700" y="3705225"/>
          <p14:tracePt t="32980" x="8410575" y="3705225"/>
          <p14:tracePt t="33245" x="8410575" y="3687763"/>
          <p14:tracePt t="33252" x="8385175" y="3619500"/>
          <p14:tracePt t="33261" x="8385175" y="3611563"/>
          <p14:tracePt t="33284" x="8369300" y="3594100"/>
          <p14:tracePt t="33292" x="8326438" y="3594100"/>
          <p14:tracePt t="33301" x="8283575" y="3594100"/>
          <p14:tracePt t="33308" x="8258175" y="3594100"/>
          <p14:tracePt t="33324" x="8224838" y="3586163"/>
          <p14:tracePt t="33340" x="8215313" y="3568700"/>
          <p14:tracePt t="33348" x="8207375" y="3560763"/>
          <p14:tracePt t="33900" x="8189913" y="3560763"/>
          <p14:tracePt t="34117" x="8147050" y="3560763"/>
          <p14:tracePt t="34125" x="8080375" y="3527425"/>
          <p14:tracePt t="34165" x="8070850" y="3527425"/>
          <p14:tracePt t="34228" x="8062913" y="3527425"/>
          <p14:tracePt t="34236" x="8045450" y="3527425"/>
          <p14:tracePt t="34244" x="8037513" y="3527425"/>
          <p14:tracePt t="34252" x="8012113" y="3527425"/>
          <p14:tracePt t="34261" x="7977188" y="3535363"/>
          <p14:tracePt t="34276" x="7969250" y="3535363"/>
          <p14:tracePt t="34292" x="7943850" y="3535363"/>
          <p14:tracePt t="34324" x="7926388" y="3543300"/>
          <p14:tracePt t="34348" x="7900988" y="3586163"/>
          <p14:tracePt t="34356" x="7893050" y="3594100"/>
          <p14:tracePt t="34365" x="7867650" y="3611563"/>
          <p14:tracePt t="34373" x="7850188" y="3619500"/>
          <p14:tracePt t="34381" x="7807325" y="3619500"/>
          <p14:tracePt t="34389" x="7781925" y="3654425"/>
          <p14:tracePt t="34396" x="7748588" y="3671888"/>
          <p14:tracePt t="34405" x="7740650" y="3671888"/>
          <p14:tracePt t="34422" x="7715250" y="3679825"/>
          <p14:tracePt t="34428" x="7646988" y="3679825"/>
          <p14:tracePt t="34436" x="7621588" y="3697288"/>
          <p14:tracePt t="34444" x="7535863" y="3713163"/>
          <p14:tracePt t="34452" x="7467600" y="3730625"/>
          <p14:tracePt t="34460" x="7373938" y="3748088"/>
          <p14:tracePt t="34469" x="7281863" y="3763963"/>
          <p14:tracePt t="34476" x="7188200" y="3781425"/>
          <p14:tracePt t="34486" x="7094538" y="3841750"/>
          <p14:tracePt t="34492" x="7043738" y="3857625"/>
          <p14:tracePt t="34502" x="7018338" y="3875088"/>
          <p14:tracePt t="34508" x="6983413" y="3892550"/>
          <p14:tracePt t="34517" x="6975475" y="3900488"/>
          <p14:tracePt t="34589" x="6950075" y="3917950"/>
          <p14:tracePt t="34613" x="6932613" y="3925888"/>
          <p14:tracePt t="34621" x="6907213" y="3968750"/>
          <p14:tracePt t="34629" x="6873875" y="4002088"/>
          <p14:tracePt t="34636" x="6813550" y="4037013"/>
          <p14:tracePt t="34645" x="6780213" y="4062413"/>
          <p14:tracePt t="34654" x="6704013" y="4181475"/>
          <p14:tracePt t="34661" x="6661150" y="4275138"/>
          <p14:tracePt t="34669" x="6600825" y="4376738"/>
          <p14:tracePt t="34676" x="6516688" y="4503738"/>
          <p14:tracePt t="34685" x="6456363" y="4597400"/>
          <p14:tracePt t="34693" x="6397625" y="4699000"/>
          <p14:tracePt t="34702" x="6321425" y="4775200"/>
          <p14:tracePt t="34708" x="6278563" y="4810125"/>
          <p14:tracePt t="34716" x="6227763" y="4843463"/>
          <p14:tracePt t="34724" x="6159500" y="4860925"/>
          <p14:tracePt t="34732" x="6075363" y="4878388"/>
          <p14:tracePt t="34740" x="5981700" y="4878388"/>
          <p14:tracePt t="34748" x="5862638" y="4911725"/>
          <p14:tracePt t="34756" x="5743575" y="4911725"/>
          <p14:tracePt t="34764" x="5624513" y="4937125"/>
          <p14:tracePt t="34772" x="5505450" y="4954588"/>
          <p14:tracePt t="34780" x="5394325" y="4954588"/>
          <p14:tracePt t="34789" x="5327650" y="4972050"/>
          <p14:tracePt t="34796" x="5284788" y="4972050"/>
          <p14:tracePt t="34805" x="5233988" y="4972050"/>
          <p14:tracePt t="34812" x="5224463" y="4972050"/>
          <p14:tracePt t="34821" x="5183188" y="4972050"/>
          <p14:tracePt t="34828" x="5173663" y="4972050"/>
          <p14:tracePt t="34837" x="5157788" y="4972050"/>
          <p14:tracePt t="34844" x="5114925" y="4972050"/>
          <p14:tracePt t="34852" x="5072063" y="4972050"/>
          <p14:tracePt t="34860" x="5029200" y="4972050"/>
          <p14:tracePt t="34868" x="4919663" y="4972050"/>
          <p14:tracePt t="34876" x="4859338" y="4972050"/>
          <p14:tracePt t="34885" x="4843463" y="4972050"/>
          <p14:tracePt t="34948" x="4851400" y="4972050"/>
          <p14:tracePt t="34956" x="4962525" y="4972050"/>
          <p14:tracePt t="34965" x="5165725" y="4954588"/>
          <p14:tracePt t="34974" x="5446713" y="4954588"/>
          <p14:tracePt t="34980" x="5786438" y="4954588"/>
          <p14:tracePt t="35002" x="6770688" y="4954588"/>
          <p14:tracePt t="35006" x="7485063" y="4886325"/>
          <p14:tracePt t="35012" x="8369300" y="4810125"/>
          <p14:tracePt t="35020" x="9302750" y="4767263"/>
          <p14:tracePt t="35028" x="10313988" y="4605338"/>
          <p14:tracePt t="35037" x="11376025" y="4445000"/>
          <p14:tracePt t="36372" x="11674475" y="3228975"/>
          <p14:tracePt t="36380" x="11503025" y="3228975"/>
          <p14:tracePt t="36388" x="11333163" y="3246438"/>
          <p14:tracePt t="36396" x="11241088" y="3263900"/>
          <p14:tracePt t="36405" x="11122025" y="3279775"/>
          <p14:tracePt t="36412" x="11028363" y="3322638"/>
          <p14:tracePt t="36421" x="10883900" y="3340100"/>
          <p14:tracePt t="36428" x="10729913" y="3382963"/>
          <p14:tracePt t="36436" x="10577513" y="3449638"/>
          <p14:tracePt t="36444" x="10433050" y="3467100"/>
          <p14:tracePt t="36452" x="10313988" y="3492500"/>
          <p14:tracePt t="36460" x="10161588" y="3535363"/>
          <p14:tracePt t="36468" x="10017125" y="3578225"/>
          <p14:tracePt t="36476" x="9872663" y="3594100"/>
          <p14:tracePt t="36485" x="9694863" y="3662363"/>
          <p14:tracePt t="36492" x="9523413" y="3662363"/>
          <p14:tracePt t="36501" x="9294813" y="3687763"/>
          <p14:tracePt t="36508" x="9056688" y="3756025"/>
          <p14:tracePt t="36518" x="8828088" y="3806825"/>
          <p14:tracePt t="36524" x="8648700" y="3867150"/>
          <p14:tracePt t="36532" x="8504238" y="3867150"/>
          <p14:tracePt t="36540" x="8420100" y="3892550"/>
          <p14:tracePt t="36548" x="8326438" y="3908425"/>
          <p14:tracePt t="36556" x="8232775" y="3908425"/>
          <p14:tracePt t="36564" x="8147050" y="3908425"/>
          <p14:tracePt t="36572" x="8004175" y="3925888"/>
          <p14:tracePt t="36580" x="7885113" y="3925888"/>
          <p14:tracePt t="36588" x="7748588" y="3925888"/>
          <p14:tracePt t="36596" x="7545388" y="3925888"/>
          <p14:tracePt t="36604" x="7373938" y="3925888"/>
          <p14:tracePt t="36612" x="7204075" y="3925888"/>
          <p14:tracePt t="36621" x="7008813" y="3925888"/>
          <p14:tracePt t="36628" x="6838950" y="3925888"/>
          <p14:tracePt t="36636" x="6694488" y="3925888"/>
          <p14:tracePt t="36644" x="6575425" y="3925888"/>
          <p14:tracePt t="36652" x="6483350" y="3968750"/>
          <p14:tracePt t="36660" x="6440488" y="3968750"/>
          <p14:tracePt t="36668" x="6372225" y="3986213"/>
          <p14:tracePt t="36676" x="6303963" y="4002088"/>
          <p14:tracePt t="36685" x="6296025" y="4002088"/>
          <p14:tracePt t="36692" x="6286500" y="4002088"/>
          <p14:tracePt t="36701" x="6270625" y="4002088"/>
          <p14:tracePt t="36708" x="6261100" y="4002088"/>
          <p14:tracePt t="36716" x="6235700" y="4011613"/>
          <p14:tracePt t="36732" x="6202363" y="4011613"/>
          <p14:tracePt t="36740" x="6176963" y="4011613"/>
          <p14:tracePt t="36748" x="6151563" y="4011613"/>
          <p14:tracePt t="36756" x="6142038" y="4011613"/>
          <p14:tracePt t="36772" x="6126163" y="4011613"/>
          <p14:tracePt t="36845" x="6116638" y="4037013"/>
          <p14:tracePt t="36862" x="6116638" y="4052888"/>
          <p14:tracePt t="36871" x="6116638" y="4079875"/>
          <p14:tracePt t="36879" x="6116638" y="4105275"/>
          <p14:tracePt t="36886" x="6167438" y="4156075"/>
          <p14:tracePt t="36892" x="6202363" y="4197350"/>
          <p14:tracePt t="36902" x="6245225" y="4232275"/>
          <p14:tracePt t="36908" x="6338888" y="4308475"/>
          <p14:tracePt t="36917" x="6465888" y="4368800"/>
          <p14:tracePt t="36924" x="6618288" y="4435475"/>
          <p14:tracePt t="36932" x="6762750" y="4478338"/>
          <p14:tracePt t="36940" x="6889750" y="4521200"/>
          <p14:tracePt t="36948" x="6983413" y="4538663"/>
          <p14:tracePt t="36956" x="7077075" y="4572000"/>
          <p14:tracePt t="36964" x="7170738" y="4597400"/>
          <p14:tracePt t="36972" x="7213600" y="4605338"/>
          <p14:tracePt t="36980" x="7264400" y="4622800"/>
          <p14:tracePt t="36990" x="7289800" y="4622800"/>
          <p14:tracePt t="36996" x="7315200" y="4657725"/>
          <p14:tracePt t="37004" x="7383463" y="4657725"/>
          <p14:tracePt t="37012" x="7467600" y="4657725"/>
          <p14:tracePt t="37021" x="7535863" y="4673600"/>
          <p14:tracePt t="37028" x="7621588" y="4673600"/>
          <p14:tracePt t="37036" x="7688263" y="4691063"/>
          <p14:tracePt t="37044" x="7715250" y="4691063"/>
          <p14:tracePt t="37061" x="7723188" y="4699000"/>
          <p14:tracePt t="37117" x="7637463" y="4749800"/>
          <p14:tracePt t="37124" x="7518400" y="4767263"/>
          <p14:tracePt t="37133" x="7373938" y="4835525"/>
          <p14:tracePt t="37141" x="7170738" y="4878388"/>
          <p14:tracePt t="37148" x="6942138" y="4903788"/>
          <p14:tracePt t="37156" x="6711950" y="4972050"/>
          <p14:tracePt t="37165" x="6508750" y="4997450"/>
          <p14:tracePt t="37174" x="6278563" y="5013325"/>
          <p14:tracePt t="37180" x="6075363" y="5064125"/>
          <p14:tracePt t="37190" x="5905500" y="5081588"/>
          <p14:tracePt t="37196" x="5761038" y="5106988"/>
          <p14:tracePt t="37205" x="5667375" y="5124450"/>
          <p14:tracePt t="37212" x="5591175" y="5175250"/>
          <p14:tracePt t="37222" x="5548313" y="5175250"/>
          <p14:tracePt t="37228" x="5530850" y="5192713"/>
          <p14:tracePt t="37236" x="5487988" y="5200650"/>
          <p14:tracePt t="37244" x="5446713" y="5200650"/>
          <p14:tracePt t="37252" x="5403850" y="5200650"/>
          <p14:tracePt t="37260" x="5353050" y="5235575"/>
          <p14:tracePt t="37269" x="5327650" y="5235575"/>
          <p14:tracePt t="37276" x="5259388" y="5251450"/>
          <p14:tracePt t="37285" x="5233988" y="5268913"/>
          <p14:tracePt t="37292" x="5208588" y="5268913"/>
          <p14:tracePt t="37302" x="5191125" y="5268913"/>
          <p14:tracePt t="37308" x="5165725" y="5276850"/>
          <p14:tracePt t="37316" x="5157788" y="5294313"/>
          <p14:tracePt t="37324" x="5122863" y="5319713"/>
          <p14:tracePt t="37340" x="5114925" y="5319713"/>
          <p14:tracePt t="37348" x="5072063" y="5319713"/>
          <p14:tracePt t="37356" x="5029200" y="5319713"/>
          <p14:tracePt t="37364" x="4945063" y="5319713"/>
          <p14:tracePt t="37372" x="4800600" y="5319713"/>
          <p14:tracePt t="37380" x="4656138" y="5319713"/>
          <p14:tracePt t="37388" x="4460875" y="5319713"/>
          <p14:tracePt t="37396" x="4256088" y="5302250"/>
          <p14:tracePt t="37405" x="4111625" y="5286375"/>
          <p14:tracePt t="37412" x="3992563" y="5260975"/>
          <p14:tracePt t="37422" x="3933825" y="5260975"/>
          <p14:tracePt t="37428" x="3883025" y="5260975"/>
          <p14:tracePt t="37438" x="3857625" y="5260975"/>
          <p14:tracePt t="37453" x="3848100" y="5260975"/>
          <p14:tracePt t="37461" x="3806825" y="5260975"/>
          <p14:tracePt t="37469" x="3789363" y="5260975"/>
          <p14:tracePt t="37476" x="3738563" y="5260975"/>
          <p14:tracePt t="37485" x="3670300" y="5243513"/>
          <p14:tracePt t="37492" x="3586163" y="5243513"/>
          <p14:tracePt t="37502" x="3457575" y="5183188"/>
          <p14:tracePt t="37508" x="3338513" y="5167313"/>
          <p14:tracePt t="37517" x="3297238" y="5167313"/>
          <p14:tracePt t="37525" x="3228975" y="5149850"/>
          <p14:tracePt t="37533" x="3186113" y="5132388"/>
          <p14:tracePt t="37540" x="3168650" y="5124450"/>
          <p14:tracePt t="37548" x="3160713" y="5106988"/>
          <p14:tracePt t="37596" x="3160713" y="5099050"/>
          <p14:tracePt t="37604" x="3160713" y="5056188"/>
          <p14:tracePt t="37612" x="3160713" y="5030788"/>
          <p14:tracePt t="37621" x="3160713" y="4962525"/>
          <p14:tracePt t="37628" x="3160713" y="4878388"/>
          <p14:tracePt t="37636" x="3160713" y="4792663"/>
          <p14:tracePt t="37644" x="3160713" y="4708525"/>
          <p14:tracePt t="37652" x="3160713" y="4589463"/>
          <p14:tracePt t="37660" x="3117850" y="4445000"/>
          <p14:tracePt t="37668" x="3117850" y="4394200"/>
          <p14:tracePt t="37676" x="3117850" y="4333875"/>
          <p14:tracePt t="37685" x="3100388" y="4265613"/>
          <p14:tracePt t="37692" x="3100388" y="4240213"/>
          <p14:tracePt t="37702" x="3100388" y="4214813"/>
          <p14:tracePt t="37709" x="3100388" y="4197350"/>
          <p14:tracePt t="37718" x="3100388" y="4189413"/>
          <p14:tracePt t="37772" x="3084513" y="4171950"/>
          <p14:tracePt t="37780" x="3074988" y="4146550"/>
          <p14:tracePt t="37788" x="3059113" y="4138613"/>
          <p14:tracePt t="37796" x="3049588" y="4121150"/>
          <p14:tracePt t="38093" x="3067050" y="4113213"/>
          <p14:tracePt t="38103" x="3092450" y="4113213"/>
          <p14:tracePt t="38109" x="3127375" y="4113213"/>
          <p14:tracePt t="38119" x="3135313" y="4095750"/>
          <p14:tracePt t="38124" x="3160713" y="4095750"/>
          <p14:tracePt t="38132" x="3186113" y="4095750"/>
          <p14:tracePt t="38140" x="3203575" y="4095750"/>
          <p14:tracePt t="38148" x="3254375" y="4095750"/>
          <p14:tracePt t="38156" x="3322638" y="4095750"/>
          <p14:tracePt t="38164" x="3406775" y="4095750"/>
          <p14:tracePt t="38172" x="3432175" y="4095750"/>
          <p14:tracePt t="38180" x="3492500" y="4095750"/>
          <p14:tracePt t="38188" x="3576638" y="4095750"/>
          <p14:tracePt t="38196" x="3627438" y="4095750"/>
          <p14:tracePt t="38205" x="3713163" y="4095750"/>
          <p14:tracePt t="38212" x="3822700" y="4095750"/>
          <p14:tracePt t="38221" x="3941763" y="4095750"/>
          <p14:tracePt t="38228" x="4052888" y="4095750"/>
          <p14:tracePt t="38237" x="4222750" y="4095750"/>
          <p14:tracePt t="38244" x="4341813" y="4095750"/>
          <p14:tracePt t="38251" x="4425950" y="4095750"/>
          <p14:tracePt t="38260" x="4545013" y="4095750"/>
          <p14:tracePt t="38268" x="4689475" y="4095750"/>
          <p14:tracePt t="38276" x="4732338" y="4095750"/>
          <p14:tracePt t="38285" x="4818063" y="4095750"/>
          <p14:tracePt t="38292" x="4876800" y="4095750"/>
          <p14:tracePt t="38302" x="4945063" y="4095750"/>
          <p14:tracePt t="38308" x="4970463" y="4095750"/>
          <p14:tracePt t="38318" x="4995863" y="4095750"/>
          <p14:tracePt t="38324" x="5021263" y="4095750"/>
          <p14:tracePt t="38332" x="5072063" y="4095750"/>
          <p14:tracePt t="38340" x="5097463" y="4095750"/>
          <p14:tracePt t="38348" x="5157788" y="4095750"/>
          <p14:tracePt t="38356" x="5241925" y="4095750"/>
          <p14:tracePt t="38364" x="5335588" y="4095750"/>
          <p14:tracePt t="38372" x="5454650" y="4113213"/>
          <p14:tracePt t="38380" x="5624513" y="4156075"/>
          <p14:tracePt t="38388" x="5743575" y="4171950"/>
          <p14:tracePt t="38396" x="5837238" y="4189413"/>
          <p14:tracePt t="38404" x="5930900" y="4214813"/>
          <p14:tracePt t="38412" x="6024563" y="4214813"/>
          <p14:tracePt t="38421" x="6065838" y="4214813"/>
          <p14:tracePt t="38428" x="6108700" y="4214813"/>
          <p14:tracePt t="38437" x="6176963" y="4214813"/>
          <p14:tracePt t="38444" x="6235700" y="4214813"/>
          <p14:tracePt t="38452" x="6321425" y="4214813"/>
          <p14:tracePt t="38460" x="6346825" y="4214813"/>
          <p14:tracePt t="38468" x="6397625" y="4214813"/>
          <p14:tracePt t="38476" x="6405563" y="4214813"/>
          <p14:tracePt t="38583" x="6415088" y="4214813"/>
          <p14:tracePt t="38638" x="6430963" y="4206875"/>
          <p14:tracePt t="38765" x="6430963" y="4224338"/>
          <p14:tracePt t="38781" x="6405563" y="4257675"/>
          <p14:tracePt t="38789" x="6380163" y="4275138"/>
          <p14:tracePt t="38796" x="6286500" y="4325938"/>
          <p14:tracePt t="38805" x="6245225" y="4359275"/>
          <p14:tracePt t="38812" x="6227763" y="4359275"/>
          <p14:tracePt t="39069" x="6202363" y="4384675"/>
          <p14:tracePt t="39077" x="6167438" y="4325938"/>
          <p14:tracePt t="39093" x="6278563" y="4308475"/>
          <p14:tracePt t="39101" x="6311900" y="4275138"/>
          <p14:tracePt t="39108" x="6311900" y="4265613"/>
          <p14:tracePt t="39117" x="6311900" y="4249738"/>
          <p14:tracePt t="39853" x="6311900" y="4240213"/>
          <p14:tracePt t="39862" x="6311900" y="4224338"/>
          <p14:tracePt t="39876" x="6321425" y="4181475"/>
          <p14:tracePt t="39883" x="6338888" y="4171950"/>
          <p14:tracePt t="39892" x="6346825" y="4171950"/>
          <p14:tracePt t="39901" x="6389688" y="4156075"/>
          <p14:tracePt t="39908" x="6430963" y="4130675"/>
          <p14:tracePt t="39917" x="6448425" y="4113213"/>
          <p14:tracePt t="39924" x="6473825" y="4087813"/>
          <p14:tracePt t="39932" x="6524625" y="4070350"/>
          <p14:tracePt t="39940" x="6567488" y="4044950"/>
          <p14:tracePt t="39948" x="6661150" y="4002088"/>
          <p14:tracePt t="39956" x="6754813" y="3986213"/>
          <p14:tracePt t="39964" x="6848475" y="3925888"/>
          <p14:tracePt t="39972" x="6975475" y="3883025"/>
          <p14:tracePt t="39980" x="7145338" y="3841750"/>
          <p14:tracePt t="39988" x="7272338" y="3798888"/>
          <p14:tracePt t="40002" x="7467600" y="3781425"/>
          <p14:tracePt t="40004" x="7646988" y="3713163"/>
          <p14:tracePt t="40012" x="7850188" y="3671888"/>
          <p14:tracePt t="40020" x="7994650" y="3671888"/>
          <p14:tracePt t="40028" x="8121650" y="3629025"/>
          <p14:tracePt t="40037" x="8240713" y="3603625"/>
          <p14:tracePt t="40044" x="8250238" y="3603625"/>
          <p14:tracePt t="40052" x="8275638" y="3603625"/>
          <p14:tracePt t="40141" x="8301038" y="3594100"/>
          <p14:tracePt t="40157" x="8318500" y="3594100"/>
          <p14:tracePt t="40212" x="8326438" y="3578225"/>
          <p14:tracePt t="40316" x="8301038" y="3578225"/>
          <p14:tracePt t="40324" x="8266113" y="3578225"/>
          <p14:tracePt t="40332" x="8207375" y="3578225"/>
          <p14:tracePt t="40340" x="8121650" y="3586163"/>
          <p14:tracePt t="40348" x="8020050" y="3671888"/>
          <p14:tracePt t="40356" x="7926388" y="3687763"/>
          <p14:tracePt t="40364" x="7824788" y="3730625"/>
          <p14:tracePt t="40372" x="7740650" y="3748088"/>
          <p14:tracePt t="40380" x="7646988" y="3763963"/>
          <p14:tracePt t="40388" x="7578725" y="3781425"/>
          <p14:tracePt t="40396" x="7527925" y="3798888"/>
          <p14:tracePt t="40404" x="7502525" y="3806825"/>
          <p14:tracePt t="40412" x="7477125" y="3824288"/>
          <p14:tracePt t="40428" x="7426325" y="3857625"/>
          <p14:tracePt t="40444" x="7416800" y="3857625"/>
          <p14:tracePt t="40452" x="7373938" y="3883025"/>
          <p14:tracePt t="40460" x="7358063" y="3883025"/>
          <p14:tracePt t="40468" x="7332663" y="3883025"/>
          <p14:tracePt t="40476" x="7307263" y="3900488"/>
          <p14:tracePt t="40484" x="7272338" y="3917950"/>
          <p14:tracePt t="40492" x="7213600" y="3925888"/>
          <p14:tracePt t="40501" x="7162800" y="3943350"/>
          <p14:tracePt t="40508" x="7119938" y="3976688"/>
          <p14:tracePt t="40517" x="7069138" y="3994150"/>
          <p14:tracePt t="40524" x="7043738" y="4011613"/>
          <p14:tracePt t="40532" x="7008813" y="4037013"/>
          <p14:tracePt t="40548" x="6983413" y="4070350"/>
          <p14:tracePt t="40556" x="6967538" y="4079875"/>
          <p14:tracePt t="40564" x="6958013" y="4105275"/>
          <p14:tracePt t="40572" x="6942138" y="4138613"/>
          <p14:tracePt t="40580" x="6907213" y="4181475"/>
          <p14:tracePt t="40588" x="6889750" y="4214813"/>
          <p14:tracePt t="40596" x="6881813" y="4240213"/>
          <p14:tracePt t="40604" x="6864350" y="4275138"/>
          <p14:tracePt t="40612" x="6831013" y="4316413"/>
          <p14:tracePt t="40620" x="6823075" y="4351338"/>
          <p14:tracePt t="40628" x="6805613" y="4435475"/>
          <p14:tracePt t="40636" x="6788150" y="4445000"/>
          <p14:tracePt t="40644" x="6788150" y="4486275"/>
          <p14:tracePt t="40653" x="6788150" y="4554538"/>
          <p14:tracePt t="40660" x="6770688" y="4597400"/>
          <p14:tracePt t="40669" x="6762750" y="4622800"/>
          <p14:tracePt t="40676" x="6762750" y="4673600"/>
          <p14:tracePt t="40684" x="6762750" y="4699000"/>
          <p14:tracePt t="40692" x="6762750" y="4724400"/>
          <p14:tracePt t="40701" x="6762750" y="4775200"/>
          <p14:tracePt t="40707" x="6762750" y="4802188"/>
          <p14:tracePt t="40717" x="6762750" y="4810125"/>
          <p14:tracePt t="40724" x="6762750" y="4835525"/>
          <p14:tracePt t="40732" x="6762750" y="4852988"/>
          <p14:tracePt t="40740" x="6762750" y="4860925"/>
          <p14:tracePt t="40748" x="6762750" y="4903788"/>
          <p14:tracePt t="40756" x="6762750" y="4911725"/>
          <p14:tracePt t="40764" x="6762750" y="4929188"/>
          <p14:tracePt t="40772" x="6762750" y="4937125"/>
          <p14:tracePt t="40780" x="6762750" y="4979988"/>
          <p14:tracePt t="40788" x="6780213" y="4987925"/>
          <p14:tracePt t="40796" x="6788150" y="5005388"/>
          <p14:tracePt t="40804" x="6813550" y="5030788"/>
          <p14:tracePt t="40812" x="6831013" y="5038725"/>
          <p14:tracePt t="40820" x="6838950" y="5056188"/>
          <p14:tracePt t="40828" x="6856413" y="5064125"/>
          <p14:tracePt t="40836" x="6881813" y="5091113"/>
          <p14:tracePt t="40844" x="6907213" y="5124450"/>
          <p14:tracePt t="40853" x="6924675" y="5132388"/>
          <p14:tracePt t="40860" x="6967538" y="5149850"/>
          <p14:tracePt t="40869" x="7008813" y="5183188"/>
          <p14:tracePt t="40876" x="7026275" y="5183188"/>
          <p14:tracePt t="40884" x="7051675" y="5192713"/>
          <p14:tracePt t="40924" x="7077075" y="5192713"/>
          <p14:tracePt t="40932" x="7102475" y="5208588"/>
          <p14:tracePt t="40940" x="7119938" y="5208588"/>
          <p14:tracePt t="40948" x="7145338" y="5226050"/>
          <p14:tracePt t="40956" x="7196138" y="5251450"/>
          <p14:tracePt t="40964" x="7221538" y="5251450"/>
          <p14:tracePt t="40972" x="7246938" y="5268913"/>
          <p14:tracePt t="40980" x="7264400" y="5268913"/>
          <p14:tracePt t="41000" x="7332663" y="5268913"/>
          <p14:tracePt t="41004" x="7358063" y="5268913"/>
          <p14:tracePt t="41012" x="7366000" y="5268913"/>
          <p14:tracePt t="41020" x="7391400" y="5268913"/>
          <p14:tracePt t="41028" x="7442200" y="5268913"/>
          <p14:tracePt t="41036" x="7467600" y="5268913"/>
          <p14:tracePt t="41044" x="7493000" y="5268913"/>
          <p14:tracePt t="41052" x="7518400" y="5268913"/>
          <p14:tracePt t="41060" x="7561263" y="5268913"/>
          <p14:tracePt t="41068" x="7578725" y="5268913"/>
          <p14:tracePt t="41076" x="7604125" y="5268913"/>
          <p14:tracePt t="41084" x="7646988" y="5268913"/>
          <p14:tracePt t="41092" x="7672388" y="5268913"/>
          <p14:tracePt t="41101" x="7723188" y="5260975"/>
          <p14:tracePt t="41108" x="7773988" y="5235575"/>
          <p14:tracePt t="41117" x="7816850" y="5218113"/>
          <p14:tracePt t="41124" x="7885113" y="5183188"/>
          <p14:tracePt t="41132" x="7951788" y="5167313"/>
          <p14:tracePt t="41140" x="7977188" y="5149850"/>
          <p14:tracePt t="41148" x="7994650" y="5141913"/>
          <p14:tracePt t="41156" x="8054975" y="5106988"/>
          <p14:tracePt t="41164" x="8096250" y="5073650"/>
          <p14:tracePt t="41172" x="8164513" y="5022850"/>
          <p14:tracePt t="41180" x="8215313" y="4972050"/>
          <p14:tracePt t="41188" x="8266113" y="4946650"/>
          <p14:tracePt t="41196" x="8291513" y="4911725"/>
          <p14:tracePt t="41205" x="8369300" y="4843463"/>
          <p14:tracePt t="41212" x="8377238" y="4827588"/>
          <p14:tracePt t="41221" x="8402638" y="4802188"/>
          <p14:tracePt t="41228" x="8435975" y="4775200"/>
          <p14:tracePt t="41237" x="8462963" y="4759325"/>
          <p14:tracePt t="41244" x="8513763" y="4741863"/>
          <p14:tracePt t="41253" x="8539163" y="4708525"/>
          <p14:tracePt t="41260" x="8555038" y="4699000"/>
          <p14:tracePt t="41268" x="8580438" y="4673600"/>
          <p14:tracePt t="41276" x="8615363" y="4640263"/>
          <p14:tracePt t="41284" x="8623300" y="4630738"/>
          <p14:tracePt t="41292" x="8648700" y="4605338"/>
          <p14:tracePt t="41301" x="8666163" y="4572000"/>
          <p14:tracePt t="41308" x="8699500" y="4546600"/>
          <p14:tracePt t="41318" x="8724900" y="4529138"/>
          <p14:tracePt t="41324" x="8742363" y="4478338"/>
          <p14:tracePt t="41332" x="8750300" y="4470400"/>
          <p14:tracePt t="41340" x="8785225" y="4410075"/>
          <p14:tracePt t="41348" x="8810625" y="4384675"/>
          <p14:tracePt t="41356" x="8828088" y="4351338"/>
          <p14:tracePt t="41364" x="8843963" y="4325938"/>
          <p14:tracePt t="41372" x="8878888" y="4257675"/>
          <p14:tracePt t="41380" x="8878888" y="4189413"/>
          <p14:tracePt t="41388" x="8886825" y="4164013"/>
          <p14:tracePt t="41396" x="8886825" y="4095750"/>
          <p14:tracePt t="41404" x="8904288" y="4052888"/>
          <p14:tracePt t="41412" x="8904288" y="4011613"/>
          <p14:tracePt t="41421" x="8904288" y="3960813"/>
          <p14:tracePt t="41428" x="8904288" y="3935413"/>
          <p14:tracePt t="41437" x="8904288" y="3867150"/>
          <p14:tracePt t="41452" x="8904288" y="3857625"/>
          <p14:tracePt t="41460" x="8904288" y="3832225"/>
          <p14:tracePt t="41468" x="8904288" y="3824288"/>
          <p14:tracePt t="41476" x="8904288" y="3806825"/>
          <p14:tracePt t="41492" x="8904288" y="3798888"/>
          <p14:tracePt t="41501" x="8904288" y="3773488"/>
          <p14:tracePt t="41508" x="8904288" y="3756025"/>
          <p14:tracePt t="41518" x="8904288" y="3730625"/>
          <p14:tracePt t="41524" x="8886825" y="3722688"/>
          <p14:tracePt t="41532" x="8861425" y="3697288"/>
          <p14:tracePt t="41548" x="8836025" y="3679825"/>
          <p14:tracePt t="41564" x="8818563" y="3679825"/>
          <p14:tracePt t="41572" x="8793163" y="3662363"/>
          <p14:tracePt t="41580" x="8750300" y="3646488"/>
          <p14:tracePt t="41588" x="8699500" y="3646488"/>
          <p14:tracePt t="41596" x="8658225" y="3646488"/>
          <p14:tracePt t="41604" x="8572500" y="3629025"/>
          <p14:tracePt t="41612" x="8555038" y="3619500"/>
          <p14:tracePt t="41620" x="8504238" y="3619500"/>
          <p14:tracePt t="41628" x="8420100" y="3619500"/>
          <p14:tracePt t="41637" x="8369300" y="3619500"/>
          <p14:tracePt t="41644" x="8326438" y="3619500"/>
          <p14:tracePt t="41652" x="8258175" y="3619500"/>
          <p14:tracePt t="41660" x="8199438" y="3619500"/>
          <p14:tracePt t="41668" x="8113713" y="3619500"/>
          <p14:tracePt t="41676" x="8029575" y="3619500"/>
          <p14:tracePt t="41684" x="7961313" y="3619500"/>
          <p14:tracePt t="41692" x="7918450" y="3619500"/>
          <p14:tracePt t="41701" x="7850188" y="3619500"/>
          <p14:tracePt t="41708" x="7807325" y="3619500"/>
          <p14:tracePt t="41717" x="7799388" y="3619500"/>
          <p14:tracePt t="41724" x="7766050" y="3603625"/>
          <p14:tracePt t="41772" x="7740650" y="3611563"/>
          <p14:tracePt t="41780" x="7715250" y="3629025"/>
          <p14:tracePt t="41789" x="7680325" y="3654425"/>
          <p14:tracePt t="41796" x="7654925" y="3654425"/>
          <p14:tracePt t="41805" x="7621588" y="3671888"/>
          <p14:tracePt t="41812" x="7596188" y="3705225"/>
          <p14:tracePt t="41821" x="7570788" y="3713163"/>
          <p14:tracePt t="41829" x="7535863" y="3748088"/>
          <p14:tracePt t="41837" x="7485063" y="3781425"/>
          <p14:tracePt t="41845" x="7459663" y="3806825"/>
          <p14:tracePt t="41852" x="7426325" y="3824288"/>
          <p14:tracePt t="41861" x="7400925" y="3857625"/>
          <p14:tracePt t="41868" x="7366000" y="3917950"/>
          <p14:tracePt t="41876" x="7332663" y="3951288"/>
          <p14:tracePt t="41885" x="7323138" y="3976688"/>
          <p14:tracePt t="41892" x="7307263" y="4011613"/>
          <p14:tracePt t="41903" x="7272338" y="4052888"/>
          <p14:tracePt t="41908" x="7256463" y="4087813"/>
          <p14:tracePt t="41918" x="7246938" y="4130675"/>
          <p14:tracePt t="41924" x="7229475" y="4181475"/>
          <p14:tracePt t="41933" x="7196138" y="4206875"/>
          <p14:tracePt t="41941" x="7178675" y="4240213"/>
          <p14:tracePt t="41949" x="7170738" y="4249738"/>
          <p14:tracePt t="41965" x="7170738" y="4275138"/>
          <p14:tracePt t="41972" x="7170738" y="4291013"/>
          <p14:tracePt t="42001" x="7153275" y="4341813"/>
          <p14:tracePt t="42005" x="7153275" y="4351338"/>
          <p14:tracePt t="42012" x="7153275" y="4368800"/>
          <p14:tracePt t="42020" x="7127875" y="4445000"/>
          <p14:tracePt t="42028" x="7127875" y="4460875"/>
          <p14:tracePt t="42037" x="7127875" y="4495800"/>
          <p14:tracePt t="42044" x="7127875" y="4529138"/>
          <p14:tracePt t="42053" x="7127875" y="4589463"/>
          <p14:tracePt t="42060" x="7127875" y="4630738"/>
          <p14:tracePt t="42069" x="7127875" y="4665663"/>
          <p14:tracePt t="42076" x="7127875" y="4724400"/>
          <p14:tracePt t="42085" x="7127875" y="4733925"/>
          <p14:tracePt t="42092" x="7112000" y="4775200"/>
          <p14:tracePt t="42102" x="7112000" y="4810125"/>
          <p14:tracePt t="42108" x="7112000" y="4818063"/>
          <p14:tracePt t="42118" x="7112000" y="4843463"/>
          <p14:tracePt t="42124" x="7112000" y="4852988"/>
          <p14:tracePt t="42140" x="7112000" y="4868863"/>
          <p14:tracePt t="42164" x="7119938" y="4911725"/>
          <p14:tracePt t="42181" x="7119938" y="4919663"/>
          <p14:tracePt t="42189" x="7127875" y="4946650"/>
          <p14:tracePt t="42205" x="7145338" y="5013325"/>
          <p14:tracePt t="42212" x="7162800" y="5022850"/>
          <p14:tracePt t="42228" x="7188200" y="5064125"/>
          <p14:tracePt t="42244" x="7196138" y="5081588"/>
          <p14:tracePt t="42253" x="7213600" y="5091113"/>
          <p14:tracePt t="42261" x="7221538" y="5116513"/>
          <p14:tracePt t="42269" x="7239000" y="5149850"/>
          <p14:tracePt t="42276" x="7256463" y="5149850"/>
          <p14:tracePt t="42292" x="7264400" y="5149850"/>
          <p14:tracePt t="42302" x="7272338" y="5157788"/>
          <p14:tracePt t="42308" x="7297738" y="5157788"/>
          <p14:tracePt t="42318" x="7315200" y="5157788"/>
          <p14:tracePt t="42324" x="7366000" y="5157788"/>
          <p14:tracePt t="42333" x="7416800" y="5175250"/>
          <p14:tracePt t="42340" x="7502525" y="5175250"/>
          <p14:tracePt t="42348" x="7570788" y="5192713"/>
          <p14:tracePt t="42356" x="7629525" y="5208588"/>
          <p14:tracePt t="42365" x="7723188" y="5208588"/>
          <p14:tracePt t="42372" x="7832725" y="5208588"/>
          <p14:tracePt t="42381" x="7951788" y="5208588"/>
          <p14:tracePt t="42389" x="8037513" y="5208588"/>
          <p14:tracePt t="42396" x="8121650" y="5208588"/>
          <p14:tracePt t="42405" x="8215313" y="5208588"/>
          <p14:tracePt t="42412" x="8308975" y="5175250"/>
          <p14:tracePt t="42421" x="8351838" y="5157788"/>
          <p14:tracePt t="42428" x="8445500" y="5106988"/>
          <p14:tracePt t="42438" x="8478838" y="5073650"/>
          <p14:tracePt t="42444" x="8572500" y="5022850"/>
          <p14:tracePt t="42453" x="8648700" y="4946650"/>
          <p14:tracePt t="42460" x="8658225" y="4911725"/>
          <p14:tracePt t="42468" x="8716963" y="4843463"/>
          <p14:tracePt t="42476" x="8742363" y="4802188"/>
          <p14:tracePt t="42485" x="8793163" y="4724400"/>
          <p14:tracePt t="42492" x="8853488" y="4657725"/>
          <p14:tracePt t="42503" x="8904288" y="4622800"/>
          <p14:tracePt t="42508" x="8929688" y="4572000"/>
          <p14:tracePt t="42519" x="8980488" y="4529138"/>
          <p14:tracePt t="42524" x="9031288" y="4495800"/>
          <p14:tracePt t="42533" x="9074150" y="4460875"/>
          <p14:tracePt t="42540" x="9107488" y="4435475"/>
          <p14:tracePt t="42548" x="9142413" y="4384675"/>
          <p14:tracePt t="42556" x="9167813" y="4351338"/>
          <p14:tracePt t="42564" x="9201150" y="4308475"/>
          <p14:tracePt t="42572" x="9236075" y="4257675"/>
          <p14:tracePt t="42580" x="9236075" y="4214813"/>
          <p14:tracePt t="42588" x="9244013" y="4181475"/>
          <p14:tracePt t="42596" x="9244013" y="4138613"/>
          <p14:tracePt t="42605" x="9244013" y="4130675"/>
          <p14:tracePt t="42612" x="9244013" y="4087813"/>
          <p14:tracePt t="42870" x="9244013" y="4070350"/>
          <p14:tracePt t="42894" x="9244013" y="4062413"/>
          <p14:tracePt t="42908" x="9244013" y="4052888"/>
          <p14:tracePt t="42916" x="9244013" y="4027488"/>
          <p14:tracePt t="42932" x="9244013" y="4011613"/>
          <p14:tracePt t="42940" x="9244013" y="3986213"/>
          <p14:tracePt t="42948" x="9244013" y="3960813"/>
          <p14:tracePt t="42967" x="9244013" y="3951288"/>
          <p14:tracePt t="42975" x="9261475" y="3935413"/>
          <p14:tracePt t="42993" x="9269413" y="3925888"/>
          <p14:tracePt t="43028" x="9286875" y="3925888"/>
          <p14:tracePt t="43037" x="9312275" y="3908425"/>
          <p14:tracePt t="43044" x="9337675" y="3883025"/>
          <p14:tracePt t="43069" x="9353550" y="3867150"/>
          <p14:tracePt t="43621" x="9363075" y="3857625"/>
          <p14:tracePt t="43750" x="9405938" y="3875088"/>
          <p14:tracePt t="43788" x="9413875" y="3875088"/>
          <p14:tracePt t="43909" x="9431338" y="3857625"/>
          <p14:tracePt t="43933" x="9431338" y="3832225"/>
          <p14:tracePt t="43949" x="9431338" y="3824288"/>
          <p14:tracePt t="43972" x="9431338" y="3806825"/>
          <p14:tracePt t="43988" x="9431338" y="3798888"/>
          <p14:tracePt t="44005" x="9439275" y="3781425"/>
          <p14:tracePt t="44060" x="9439275" y="3773488"/>
          <p14:tracePt t="44245" x="9439275" y="3763963"/>
          <p14:tracePt t="44669" x="9421813" y="3773488"/>
          <p14:tracePt t="44677" x="9413875" y="3790950"/>
          <p14:tracePt t="45029" x="9405938" y="3790950"/>
          <p14:tracePt t="45045" x="9388475" y="3790950"/>
          <p14:tracePt t="45060" x="9363075" y="3790950"/>
          <p14:tracePt t="45076" x="9337675" y="3781425"/>
          <p14:tracePt t="45229" x="9286875" y="3781425"/>
          <p14:tracePt t="45237" x="9261475" y="3756025"/>
          <p14:tracePt t="45253" x="9244013" y="3738563"/>
          <p14:tracePt t="45300" x="9218613" y="3730625"/>
          <p14:tracePt t="45316" x="9209088" y="3730625"/>
          <p14:tracePt t="45332" x="9167813" y="3713163"/>
          <p14:tracePt t="45340" x="9158288" y="3713163"/>
          <p14:tracePt t="45348" x="9142413" y="3713163"/>
          <p14:tracePt t="45356" x="9117013" y="3713163"/>
          <p14:tracePt t="45364" x="9048750" y="3679825"/>
          <p14:tracePt t="45372" x="9039225" y="3671888"/>
          <p14:tracePt t="45380" x="8997950" y="3671888"/>
          <p14:tracePt t="45388" x="8972550" y="3654425"/>
          <p14:tracePt t="45396" x="8921750" y="3654425"/>
          <p14:tracePt t="45404" x="8912225" y="3654425"/>
          <p14:tracePt t="45412" x="8869363" y="3636963"/>
          <p14:tracePt t="45420" x="8843963" y="3636963"/>
          <p14:tracePt t="45428" x="8793163" y="3636963"/>
          <p14:tracePt t="45437" x="8785225" y="3636963"/>
          <p14:tracePt t="45444" x="8767763" y="3636963"/>
          <p14:tracePt t="45452" x="8742363" y="3629025"/>
          <p14:tracePt t="45460" x="8716963" y="3611563"/>
          <p14:tracePt t="45468" x="8691563" y="3611563"/>
          <p14:tracePt t="45484" x="8666163" y="3611563"/>
          <p14:tracePt t="45508" x="8648700" y="3611563"/>
          <p14:tracePt t="45517" x="8640763" y="3611563"/>
          <p14:tracePt t="45524" x="8623300" y="3611563"/>
          <p14:tracePt t="45534" x="8597900" y="3611563"/>
          <p14:tracePt t="45540" x="8572500" y="3611563"/>
          <p14:tracePt t="45549" x="8564563" y="3611563"/>
          <p14:tracePt t="45556" x="8539163" y="3611563"/>
          <p14:tracePt t="45901" x="8521700" y="3603625"/>
          <p14:tracePt t="46142" x="8513763" y="3586163"/>
          <p14:tracePt t="46149" x="8496300" y="3578225"/>
          <p14:tracePt t="46157" x="8470900" y="3552825"/>
          <p14:tracePt t="46164" x="8462963" y="3535363"/>
          <p14:tracePt t="46172" x="8445500" y="3527425"/>
          <p14:tracePt t="46180" x="8435975" y="3502025"/>
          <p14:tracePt t="46188" x="8435975" y="3467100"/>
          <p14:tracePt t="46196" x="8435975" y="3459163"/>
          <p14:tracePt t="46204" x="8420100" y="3441700"/>
          <p14:tracePt t="46212" x="8420100" y="3433763"/>
          <p14:tracePt t="46220" x="8420100" y="3408363"/>
          <p14:tracePt t="46228" x="8394700" y="3355975"/>
          <p14:tracePt t="46236" x="8377238" y="3330575"/>
          <p14:tracePt t="46244" x="8377238" y="3322638"/>
          <p14:tracePt t="46252" x="8377238" y="3297238"/>
          <p14:tracePt t="46260" x="8359775" y="3263900"/>
          <p14:tracePt t="46269" x="8359775" y="3254375"/>
          <p14:tracePt t="46276" x="8351838" y="3211513"/>
          <p14:tracePt t="46283" x="8351838" y="3195638"/>
          <p14:tracePt t="46292" x="8318500" y="3160713"/>
          <p14:tracePt t="46300" x="8318500" y="3127375"/>
          <p14:tracePt t="46308" x="8301038" y="3067050"/>
          <p14:tracePt t="46324" x="8301038" y="3051175"/>
          <p14:tracePt t="46334" x="8301038" y="3041650"/>
          <p14:tracePt t="46340" x="8301038" y="3016250"/>
          <p14:tracePt t="46356" x="8301038" y="3000375"/>
          <p14:tracePt t="46709" x="8291513" y="3000375"/>
          <p14:tracePt t="46765" x="8266113" y="3000375"/>
          <p14:tracePt t="46845" x="8250238" y="3000375"/>
          <p14:tracePt t="46877" x="8240713" y="3000375"/>
          <p14:tracePt t="46884" x="8232775" y="3000375"/>
          <p14:tracePt t="46900" x="8189913" y="3025775"/>
          <p14:tracePt t="46908" x="8156575" y="3067050"/>
          <p14:tracePt t="46916" x="8147050" y="3084513"/>
          <p14:tracePt t="46924" x="8096250" y="3127375"/>
          <p14:tracePt t="46933" x="8088313" y="3152775"/>
          <p14:tracePt t="46940" x="8029575" y="3246438"/>
          <p14:tracePt t="46948" x="8012113" y="3289300"/>
          <p14:tracePt t="46956" x="8004175" y="3340100"/>
          <p14:tracePt t="46964" x="7986713" y="3408363"/>
          <p14:tracePt t="46972" x="7951788" y="3449638"/>
          <p14:tracePt t="46980" x="7951788" y="3467100"/>
          <p14:tracePt t="46999" x="7935913" y="3492500"/>
          <p14:tracePt t="47004" x="7935913" y="3517900"/>
          <p14:tracePt t="47012" x="7935913" y="3527425"/>
          <p14:tracePt t="47021" x="7935913" y="3543300"/>
          <p14:tracePt t="47133" x="7926388" y="3552825"/>
          <p14:tracePt t="47141" x="7918450" y="3568700"/>
          <p14:tracePt t="47150" x="7875588" y="3594100"/>
          <p14:tracePt t="47158" x="7824788" y="3629025"/>
          <p14:tracePt t="47164" x="7705725" y="3705225"/>
          <p14:tracePt t="47172" x="7561263" y="3763963"/>
          <p14:tracePt t="47180" x="7434263" y="3849688"/>
          <p14:tracePt t="47188" x="7332663" y="3935413"/>
          <p14:tracePt t="47197" x="7256463" y="3986213"/>
          <p14:tracePt t="47205" x="7239000" y="4019550"/>
          <p14:tracePt t="47213" x="7213600" y="4044950"/>
          <p14:tracePt t="47277" x="7213600" y="4062413"/>
          <p14:tracePt t="47357" x="7196138" y="4070350"/>
          <p14:tracePt t="47365" x="7188200" y="4070350"/>
          <p14:tracePt t="47373" x="7170738" y="4052888"/>
          <p14:tracePt t="47381" x="7127875" y="4011613"/>
          <p14:tracePt t="47389" x="7085013" y="3986213"/>
          <p14:tracePt t="47396" x="7051675" y="3968750"/>
          <p14:tracePt t="47404" x="7008813" y="3951288"/>
          <p14:tracePt t="47412" x="6942138" y="3900488"/>
          <p14:tracePt t="47421" x="6873875" y="3883025"/>
          <p14:tracePt t="47428" x="6780213" y="3867150"/>
          <p14:tracePt t="47437" x="6678613" y="3806825"/>
          <p14:tracePt t="47444" x="6534150" y="3781425"/>
          <p14:tracePt t="47452" x="6415088" y="3763963"/>
          <p14:tracePt t="47460" x="6311900" y="3705225"/>
          <p14:tracePt t="47468" x="6227763" y="3687763"/>
          <p14:tracePt t="47476" x="6159500" y="3671888"/>
          <p14:tracePt t="47484" x="6075363" y="3671888"/>
          <p14:tracePt t="47492" x="6024563" y="3636963"/>
          <p14:tracePt t="47501" x="5938838" y="3619500"/>
          <p14:tracePt t="47508" x="5845175" y="3603625"/>
          <p14:tracePt t="47517" x="5751513" y="3603625"/>
          <p14:tracePt t="47524" x="5667375" y="3603625"/>
          <p14:tracePt t="47534" x="5624513" y="3603625"/>
          <p14:tracePt t="47540" x="5599113" y="3603625"/>
          <p14:tracePt t="47556" x="5565775" y="3603625"/>
          <p14:tracePt t="47572" x="5538788" y="3603625"/>
          <p14:tracePt t="47580" x="5530850" y="3603625"/>
          <p14:tracePt t="47588" x="5472113" y="3636963"/>
          <p14:tracePt t="47596" x="5403850" y="3654425"/>
          <p14:tracePt t="47604" x="5368925" y="3671888"/>
          <p14:tracePt t="47612" x="5302250" y="3722688"/>
          <p14:tracePt t="47621" x="5233988" y="3756025"/>
          <p14:tracePt t="47628" x="5132388" y="3841750"/>
          <p14:tracePt t="47637" x="5029200" y="3925888"/>
          <p14:tracePt t="47644" x="4902200" y="3986213"/>
          <p14:tracePt t="47653" x="4800600" y="4062413"/>
          <p14:tracePt t="47660" x="4673600" y="4130675"/>
          <p14:tracePt t="47668" x="4579938" y="4164013"/>
          <p14:tracePt t="47676" x="4476750" y="4249738"/>
          <p14:tracePt t="47684" x="4418013" y="4249738"/>
          <p14:tracePt t="47692" x="4367213" y="4265613"/>
          <p14:tracePt t="47700" x="4316413" y="4316413"/>
          <p14:tracePt t="47708" x="4273550" y="4316413"/>
          <p14:tracePt t="47717" x="4222750" y="4341813"/>
          <p14:tracePt t="47724" x="4162425" y="4376738"/>
          <p14:tracePt t="47734" x="4095750" y="4394200"/>
          <p14:tracePt t="47740" x="4027488" y="4427538"/>
          <p14:tracePt t="47748" x="3925888" y="4486275"/>
          <p14:tracePt t="47756" x="3857625" y="4503738"/>
          <p14:tracePt t="47764" x="3832225" y="4521200"/>
          <p14:tracePt t="47772" x="3781425" y="4554538"/>
          <p14:tracePt t="47780" x="3771900" y="4564063"/>
          <p14:tracePt t="47788" x="3756025" y="4564063"/>
          <p14:tracePt t="47804" x="3746500" y="4564063"/>
          <p14:tracePt t="47877" x="3729038" y="4564063"/>
          <p14:tracePt t="47884" x="3721100" y="4546600"/>
          <p14:tracePt t="47893" x="3713163" y="4538663"/>
          <p14:tracePt t="47901" x="3678238" y="4478338"/>
          <p14:tracePt t="47910" x="3662363" y="4427538"/>
          <p14:tracePt t="47919" x="3619500" y="4384675"/>
          <p14:tracePt t="47925" x="3602038" y="4316413"/>
          <p14:tracePt t="47935" x="3525838" y="4240213"/>
          <p14:tracePt t="47940" x="3508375" y="4171950"/>
          <p14:tracePt t="47949" x="3424238" y="4070350"/>
          <p14:tracePt t="47956" x="3389313" y="4027488"/>
          <p14:tracePt t="47965" x="3338513" y="3951288"/>
          <p14:tracePt t="47972" x="3305175" y="3908425"/>
          <p14:tracePt t="47987" x="3254375" y="3841750"/>
          <p14:tracePt t="47988" x="3228975" y="3806825"/>
          <p14:tracePt t="47996" x="3194050" y="3773488"/>
          <p14:tracePt t="48070" x="3186113" y="3773488"/>
          <p14:tracePt t="48078" x="3168650" y="3773488"/>
          <p14:tracePt t="48088" x="3143250" y="3773488"/>
          <p14:tracePt t="48117" x="3135313" y="3773488"/>
          <p14:tracePt t="48125" x="3109913" y="3763963"/>
          <p14:tracePt t="48134" x="3074988" y="3763963"/>
          <p14:tracePt t="48142" x="3049588" y="3763963"/>
          <p14:tracePt t="48149" x="3008313" y="3763963"/>
          <p14:tracePt t="48158" x="2965450" y="3763963"/>
          <p14:tracePt t="48165" x="2914650" y="3763963"/>
          <p14:tracePt t="48173" x="2905125" y="3763963"/>
          <p14:tracePt t="48181" x="2879725" y="3763963"/>
          <p14:tracePt t="48190" x="2863850" y="3763963"/>
          <p14:tracePt t="48197" x="2854325" y="3763963"/>
          <p14:tracePt t="48206" x="2828925" y="3763963"/>
          <p14:tracePt t="48213" x="2786063" y="3763963"/>
          <p14:tracePt t="48221" x="2770188" y="3763963"/>
          <p14:tracePt t="48229" x="2709863" y="3816350"/>
          <p14:tracePt t="48236" x="2701925" y="3824288"/>
          <p14:tracePt t="48245" x="2668588" y="3867150"/>
          <p14:tracePt t="48252" x="2659063" y="3867150"/>
          <p14:tracePt t="48261" x="2633663" y="3892550"/>
          <p14:tracePt t="48269" x="2600325" y="3925888"/>
          <p14:tracePt t="48277" x="2600325" y="3935413"/>
          <p14:tracePt t="48286" x="2574925" y="3960813"/>
          <p14:tracePt t="48293" x="2557463" y="4011613"/>
          <p14:tracePt t="48303" x="2557463" y="4037013"/>
          <p14:tracePt t="48309" x="2557463" y="4079875"/>
          <p14:tracePt t="48320" x="2557463" y="4095750"/>
          <p14:tracePt t="48325" x="2557463" y="4105275"/>
          <p14:tracePt t="48335" x="2557463" y="4130675"/>
          <p14:tracePt t="48341" x="2557463" y="4146550"/>
          <p14:tracePt t="48357" x="2557463" y="4156075"/>
          <p14:tracePt t="48373" x="2557463" y="4171950"/>
          <p14:tracePt t="48381" x="2557463" y="4197350"/>
          <p14:tracePt t="48397" x="2557463" y="4224338"/>
          <p14:tracePt t="48406" x="2557463" y="4232275"/>
          <p14:tracePt t="48413" x="2557463" y="4275138"/>
          <p14:tracePt t="48421" x="2557463" y="4300538"/>
          <p14:tracePt t="48429" x="2557463" y="4368800"/>
          <p14:tracePt t="48437" x="2557463" y="4410075"/>
          <p14:tracePt t="48445" x="2557463" y="4452938"/>
          <p14:tracePt t="48453" x="2557463" y="4538663"/>
          <p14:tracePt t="48461" x="2557463" y="4589463"/>
          <p14:tracePt t="48469" x="2557463" y="4614863"/>
          <p14:tracePt t="48477" x="2557463" y="4673600"/>
          <p14:tracePt t="48485" x="2557463" y="4741863"/>
          <p14:tracePt t="48493" x="2557463" y="4802188"/>
          <p14:tracePt t="48503" x="2557463" y="4868863"/>
          <p14:tracePt t="48509" x="2565400" y="4911725"/>
          <p14:tracePt t="48520" x="2565400" y="4997450"/>
          <p14:tracePt t="48524" x="2582863" y="5048250"/>
          <p14:tracePt t="48535" x="2608263" y="5091113"/>
          <p14:tracePt t="48541" x="2641600" y="5157788"/>
          <p14:tracePt t="48549" x="2676525" y="5208588"/>
          <p14:tracePt t="48557" x="2709863" y="5235575"/>
          <p14:tracePt t="48565" x="2770188" y="5251450"/>
          <p14:tracePt t="48573" x="2846388" y="5294313"/>
          <p14:tracePt t="48581" x="2889250" y="5319713"/>
          <p14:tracePt t="48591" x="2955925" y="5337175"/>
          <p14:tracePt t="48597" x="3024188" y="5353050"/>
          <p14:tracePt t="48605" x="3084513" y="5370513"/>
          <p14:tracePt t="48613" x="3135313" y="5387975"/>
          <p14:tracePt t="48622" x="3194050" y="5387975"/>
          <p14:tracePt t="48629" x="3211513" y="5387975"/>
          <p14:tracePt t="48637" x="3236913" y="5387975"/>
          <p14:tracePt t="48645" x="3262313" y="5387975"/>
          <p14:tracePt t="48660" x="3270250" y="5387975"/>
          <p14:tracePt t="48672" x="3287713" y="5387975"/>
          <p14:tracePt t="48679" x="3297238" y="5387975"/>
          <p14:tracePt t="48691" x="3338513" y="5387975"/>
          <p14:tracePt t="48694" x="3363913" y="5387975"/>
          <p14:tracePt t="48703" x="3389313" y="5387975"/>
          <p14:tracePt t="48708" x="3441700" y="5380038"/>
          <p14:tracePt t="48717" x="3482975" y="5362575"/>
          <p14:tracePt t="48724" x="3517900" y="5353050"/>
          <p14:tracePt t="48733" x="3602038" y="5311775"/>
          <p14:tracePt t="48741" x="3678238" y="5260975"/>
          <p14:tracePt t="48749" x="3781425" y="5175250"/>
          <p14:tracePt t="48759" x="3848100" y="5141913"/>
          <p14:tracePt t="48765" x="3908425" y="5064125"/>
          <p14:tracePt t="48774" x="3959225" y="4997450"/>
          <p14:tracePt t="48780" x="3976688" y="4946650"/>
          <p14:tracePt t="48788" x="3992563" y="4886325"/>
          <p14:tracePt t="48796" x="4044950" y="4835525"/>
          <p14:tracePt t="48804" x="4044950" y="4784725"/>
          <p14:tracePt t="48813" x="4060825" y="4759325"/>
          <p14:tracePt t="48822" x="4060825" y="4716463"/>
          <p14:tracePt t="48829" x="4070350" y="4683125"/>
          <p14:tracePt t="48836" x="4070350" y="4657725"/>
          <p14:tracePt t="48844" x="4070350" y="4648200"/>
          <p14:tracePt t="48852" x="4086225" y="4614863"/>
          <p14:tracePt t="48860" x="4095750" y="4605338"/>
          <p14:tracePt t="48877" x="4095750" y="4597400"/>
          <p14:tracePt t="48934" x="4111625" y="4579938"/>
          <p14:tracePt t="48950" x="4171950" y="4605338"/>
          <p14:tracePt t="48960" x="4197350" y="4614863"/>
          <p14:tracePt t="48972" x="4291013" y="4657725"/>
          <p14:tracePt t="48974" x="4435475" y="4673600"/>
          <p14:tracePt t="48983" x="4579938" y="4699000"/>
          <p14:tracePt t="48990" x="4749800" y="4716463"/>
          <p14:tracePt t="48996" x="4927600" y="4716463"/>
          <p14:tracePt t="49005" x="5122863" y="4716463"/>
          <p14:tracePt t="49012" x="5292725" y="4716463"/>
          <p14:tracePt t="49021" x="5403850" y="4716463"/>
          <p14:tracePt t="49030" x="5522913" y="4716463"/>
          <p14:tracePt t="49040" x="5607050" y="4716463"/>
          <p14:tracePt t="49045" x="5700713" y="4716463"/>
          <p14:tracePt t="49053" x="5761038" y="4716463"/>
          <p14:tracePt t="49061" x="5827713" y="4749800"/>
          <p14:tracePt t="49070" x="5862638" y="4784725"/>
          <p14:tracePt t="49077" x="5888038" y="4827588"/>
          <p14:tracePt t="49084" x="5905500" y="4843463"/>
          <p14:tracePt t="49093" x="5913438" y="4843463"/>
          <p14:tracePt t="49107" x="5930900" y="4843463"/>
          <p14:tracePt t="49111" x="5938838" y="4843463"/>
          <p14:tracePt t="49286" x="5905500" y="4784725"/>
          <p14:tracePt t="49295" x="5905500" y="4673600"/>
          <p14:tracePt t="49303" x="5905500" y="4630738"/>
          <p14:tracePt t="49315" x="5905500" y="4564063"/>
          <p14:tracePt t="49320" x="5888038" y="4452938"/>
          <p14:tracePt t="49324" x="5888038" y="4283075"/>
          <p14:tracePt t="49334" x="5888038" y="4197350"/>
          <p14:tracePt t="49340" x="5888038" y="4164013"/>
          <p14:tracePt t="49349" x="5938838" y="4156075"/>
          <p14:tracePt t="49356" x="6024563" y="4156075"/>
          <p14:tracePt t="49364" x="6227763" y="4062413"/>
          <p14:tracePt t="49372" x="6516688" y="3986213"/>
          <p14:tracePt t="49381" x="6864350" y="3960813"/>
          <p14:tracePt t="49388" x="7545388" y="3816350"/>
          <p14:tracePt t="49396" x="8258175" y="3748088"/>
          <p14:tracePt t="49404" x="9039225" y="3636963"/>
          <p14:tracePt t="49412" x="9652000" y="3535363"/>
          <p14:tracePt t="49421" x="10169525" y="3408363"/>
          <p14:tracePt t="49428" x="10721975" y="3305175"/>
          <p14:tracePt t="49437" x="11036300" y="3279775"/>
          <p14:tracePt t="49444" x="11385550" y="3254375"/>
          <p14:tracePt t="49454" x="11809413" y="322897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Stresory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dle povahy</a:t>
            </a:r>
          </a:p>
          <a:p>
            <a:pPr lvl="1"/>
            <a:r>
              <a:rPr lang="cs-CZ" sz="2000" dirty="0"/>
              <a:t>chemické (znečištění, pH, živiny, nedostatek kyslíku ...)</a:t>
            </a:r>
          </a:p>
          <a:p>
            <a:pPr lvl="1"/>
            <a:r>
              <a:rPr lang="cs-CZ" sz="2000" dirty="0"/>
              <a:t>fyzické (teplota, hluk, sluneční záření, UV ...)</a:t>
            </a:r>
          </a:p>
          <a:p>
            <a:pPr lvl="1"/>
            <a:r>
              <a:rPr lang="cs-CZ" sz="2000" dirty="0"/>
              <a:t>biologické (nepůvodní druhy, epidemie ...)</a:t>
            </a:r>
          </a:p>
          <a:p>
            <a:pPr lvl="1"/>
            <a:r>
              <a:rPr lang="cs-CZ" sz="2000" dirty="0"/>
              <a:t>komplexní (souhrn více faktorů vzájemně provázaných, např. klimatická změna)</a:t>
            </a:r>
          </a:p>
          <a:p>
            <a:r>
              <a:rPr lang="cs-CZ" sz="2400" dirty="0"/>
              <a:t>dle původu</a:t>
            </a:r>
          </a:p>
          <a:p>
            <a:pPr lvl="1"/>
            <a:r>
              <a:rPr lang="cs-CZ" sz="2000" dirty="0"/>
              <a:t>přírodní (určitá míra stresu je nutná pro evoluci; přirozené změny klimatu, počasí, sopečná činnost, přirozené cykly ...)</a:t>
            </a:r>
          </a:p>
          <a:p>
            <a:pPr lvl="1"/>
            <a:r>
              <a:rPr lang="cs-CZ" sz="2000" dirty="0"/>
              <a:t>antropogenní (znečištění, změny krajiny, hluk ...)</a:t>
            </a:r>
            <a:endParaRPr lang="en-GB" sz="2000" dirty="0"/>
          </a:p>
          <a:p>
            <a:r>
              <a:rPr lang="cs-CZ" sz="2400" dirty="0"/>
              <a:t>dle trvání</a:t>
            </a:r>
          </a:p>
          <a:p>
            <a:pPr lvl="1"/>
            <a:r>
              <a:rPr lang="cs-CZ" sz="2000" dirty="0"/>
              <a:t>jednorázové</a:t>
            </a:r>
          </a:p>
          <a:p>
            <a:pPr lvl="1"/>
            <a:r>
              <a:rPr lang="cs-CZ" sz="2000" dirty="0"/>
              <a:t>setrvalé</a:t>
            </a:r>
            <a:endParaRPr lang="en-GB" sz="2000" dirty="0"/>
          </a:p>
          <a:p>
            <a:pPr lvl="1"/>
            <a:endParaRPr lang="cs-CZ" sz="20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7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4100565897"/>
      </p:ext>
    </p:extLst>
  </p:cSld>
  <p:clrMapOvr>
    <a:masterClrMapping/>
  </p:clrMapOvr>
  <p:transition advTm="295460"/>
  <p:extLst>
    <p:ext uri="{3A86A75C-4F4B-4683-9AE1-C65F6400EC91}">
      <p14:laserTraceLst xmlns:p14="http://schemas.microsoft.com/office/powerpoint/2010/main">
        <p14:tracePtLst>
          <p14:tracePt t="291315" x="12065000" y="2030413"/>
          <p14:tracePt t="291323" x="11953875" y="2030413"/>
          <p14:tracePt t="291331" x="11885613" y="2030413"/>
          <p14:tracePt t="291339" x="11758613" y="2055813"/>
          <p14:tracePt t="291346" x="11682413" y="2116138"/>
          <p14:tracePt t="291355" x="11520488" y="2227263"/>
          <p14:tracePt t="291363" x="11393488" y="2311400"/>
          <p14:tracePt t="291370" x="11215688" y="2422525"/>
          <p14:tracePt t="291379" x="11061700" y="2532063"/>
          <p14:tracePt t="291386" x="10874375" y="2676525"/>
          <p14:tracePt t="291396" x="10714038" y="2813050"/>
          <p14:tracePt t="291403" x="10577513" y="2965450"/>
          <p14:tracePt t="291411" x="10442575" y="3152775"/>
          <p14:tracePt t="291419" x="10306050" y="3305175"/>
          <p14:tracePt t="291426" x="10245725" y="3433763"/>
          <p14:tracePt t="291435" x="10161588" y="3560763"/>
          <p14:tracePt t="291443" x="10075863" y="3687763"/>
          <p14:tracePt t="291451" x="10034588" y="3816350"/>
          <p14:tracePt t="291459" x="9948863" y="3943350"/>
          <p14:tracePt t="291467" x="9931400" y="4037013"/>
          <p14:tracePt t="291475" x="9872663" y="4130675"/>
          <p14:tracePt t="291483" x="9855200" y="4224338"/>
          <p14:tracePt t="291491" x="9829800" y="4316413"/>
          <p14:tracePt t="291499" x="9796463" y="4384675"/>
          <p14:tracePt t="291507" x="9779000" y="4435475"/>
          <p14:tracePt t="291515" x="9771063" y="4495800"/>
          <p14:tracePt t="291523" x="9745663" y="4589463"/>
          <p14:tracePt t="291530" x="9745663" y="4657725"/>
          <p14:tracePt t="291539" x="9745663" y="4741863"/>
          <p14:tracePt t="291546" x="9710738" y="4810125"/>
          <p14:tracePt t="291555" x="9710738" y="4894263"/>
          <p14:tracePt t="291563" x="9710738" y="4946650"/>
          <p14:tracePt t="291571" x="9710738" y="5005388"/>
          <p14:tracePt t="291579" x="9694863" y="5056188"/>
          <p14:tracePt t="291587" x="9694863" y="5099050"/>
          <p14:tracePt t="291596" x="9694863" y="5124450"/>
          <p14:tracePt t="291603" x="9694863" y="5149850"/>
          <p14:tracePt t="291611" x="9685338" y="5167313"/>
          <p14:tracePt t="291619" x="9685338" y="5192713"/>
          <p14:tracePt t="291626" x="9685338" y="5218113"/>
          <p14:tracePt t="291635" x="9685338" y="5226050"/>
          <p14:tracePt t="291643" x="9685338" y="5251450"/>
          <p14:tracePt t="291651" x="9667875" y="5286375"/>
          <p14:tracePt t="291659" x="9642475" y="5311775"/>
          <p14:tracePt t="291667" x="9626600" y="5345113"/>
          <p14:tracePt t="291675" x="9609138" y="5370513"/>
          <p14:tracePt t="291683" x="9575800" y="5438775"/>
          <p14:tracePt t="291690" x="9532938" y="5489575"/>
          <p14:tracePt t="291699" x="9456738" y="5549900"/>
          <p14:tracePt t="291707" x="9353550" y="5608638"/>
          <p14:tracePt t="291716" x="9209088" y="5651500"/>
          <p14:tracePt t="291723" x="9039225" y="5651500"/>
          <p14:tracePt t="291731" x="8810625" y="5668963"/>
          <p14:tracePt t="291739" x="8605838" y="5719763"/>
          <p14:tracePt t="291746" x="8377238" y="5719763"/>
          <p14:tracePt t="291755" x="8156575" y="5719763"/>
          <p14:tracePt t="291763" x="7900988" y="5719763"/>
          <p14:tracePt t="291771" x="7646988" y="5702300"/>
          <p14:tracePt t="291779" x="7366000" y="5702300"/>
          <p14:tracePt t="291786" x="7051675" y="5702300"/>
          <p14:tracePt t="291796" x="6745288" y="5702300"/>
          <p14:tracePt t="291803" x="6491288" y="5702300"/>
          <p14:tracePt t="291811" x="6235700" y="5676900"/>
          <p14:tracePt t="291819" x="6065838" y="5676900"/>
          <p14:tracePt t="291827" x="5921375" y="5676900"/>
          <p14:tracePt t="291835" x="5827713" y="5659438"/>
          <p14:tracePt t="291843" x="5735638" y="5616575"/>
          <p14:tracePt t="291851" x="5667375" y="5600700"/>
          <p14:tracePt t="291859" x="5657850" y="5600700"/>
          <p14:tracePt t="291866" x="5632450" y="5600700"/>
          <p14:tracePt t="291875" x="5624513" y="5591175"/>
          <p14:tracePt t="291915" x="5607050" y="5591175"/>
          <p14:tracePt t="291923" x="5556250" y="5591175"/>
          <p14:tracePt t="291931" x="5487988" y="5575300"/>
          <p14:tracePt t="291939" x="5368925" y="5575300"/>
          <p14:tracePt t="291946" x="5224463" y="5532438"/>
          <p14:tracePt t="291955" x="5157788" y="5497513"/>
          <p14:tracePt t="291962" x="4978400" y="5497513"/>
          <p14:tracePt t="291971" x="4868863" y="5497513"/>
          <p14:tracePt t="291979" x="4724400" y="5497513"/>
          <p14:tracePt t="291986" x="4529138" y="5497513"/>
          <p14:tracePt t="291996" x="4298950" y="5497513"/>
          <p14:tracePt t="292003" x="4078288" y="5497513"/>
          <p14:tracePt t="292011" x="3822700" y="5497513"/>
          <p14:tracePt t="292019" x="3627438" y="5497513"/>
          <p14:tracePt t="292026" x="3373438" y="5497513"/>
          <p14:tracePt t="292035" x="3135313" y="5557838"/>
          <p14:tracePt t="292043" x="2914650" y="5583238"/>
          <p14:tracePt t="292050" x="2709863" y="5583238"/>
          <p14:tracePt t="292059" x="2540000" y="5600700"/>
          <p14:tracePt t="292067" x="2387600" y="5641975"/>
          <p14:tracePt t="292075" x="2293938" y="5668963"/>
          <p14:tracePt t="292083" x="2235200" y="5668963"/>
          <p14:tracePt t="292091" x="2208213" y="5668963"/>
          <p14:tracePt t="292100" x="2182813" y="5668963"/>
          <p14:tracePt t="292146" x="2166938" y="5659438"/>
          <p14:tracePt t="292171" x="2166938" y="5651500"/>
          <p14:tracePt t="292179" x="2174875" y="5634038"/>
          <p14:tracePt t="292187" x="2182813" y="5634038"/>
          <p14:tracePt t="292196" x="2192338" y="5626100"/>
          <p14:tracePt t="292203" x="2208213" y="5626100"/>
          <p14:tracePt t="292211" x="2217738" y="5608638"/>
          <p14:tracePt t="292219" x="2235200" y="5600700"/>
          <p14:tracePt t="292428" x="2225675" y="5600700"/>
          <p14:tracePt t="292443" x="2243138" y="5634038"/>
          <p14:tracePt t="292451" x="2276475" y="5659438"/>
          <p14:tracePt t="292459" x="2301875" y="5676900"/>
          <p14:tracePt t="292467" x="2336800" y="5676900"/>
          <p14:tracePt t="292475" x="2379663" y="5694363"/>
          <p14:tracePt t="292491" x="2395538" y="5702300"/>
          <p14:tracePt t="292515" x="2420938" y="5702300"/>
          <p14:tracePt t="292555" x="2430463" y="5702300"/>
          <p14:tracePt t="292571" x="2438400" y="5719763"/>
          <p14:tracePt t="292579" x="2455863" y="5727700"/>
          <p14:tracePt t="292587" x="2463800" y="5735638"/>
          <p14:tracePt t="292596" x="2497138" y="5778500"/>
          <p14:tracePt t="292603" x="2506663" y="5795963"/>
          <p14:tracePt t="292611" x="2506663" y="5821363"/>
          <p14:tracePt t="292619" x="2524125" y="5846763"/>
          <p14:tracePt t="292627" x="2524125" y="5864225"/>
          <p14:tracePt t="292756" x="2532063" y="5889625"/>
          <p14:tracePt t="292771" x="2549525" y="5889625"/>
          <p14:tracePt t="293212" x="2574925" y="5889625"/>
          <p14:tracePt t="293220" x="2582863" y="5889625"/>
          <p14:tracePt t="293228" x="2625725" y="5889625"/>
          <p14:tracePt t="293236" x="2633663" y="5889625"/>
          <p14:tracePt t="293243" x="2676525" y="5889625"/>
          <p14:tracePt t="293251" x="2701925" y="5889625"/>
          <p14:tracePt t="293259" x="2719388" y="5889625"/>
          <p14:tracePt t="293266" x="2744788" y="5889625"/>
          <p14:tracePt t="293275" x="2752725" y="5889625"/>
          <p14:tracePt t="293283" x="2770188" y="5889625"/>
          <p14:tracePt t="293468" x="2811463" y="5872163"/>
          <p14:tracePt t="293476" x="2838450" y="5872163"/>
          <p14:tracePt t="293484" x="2922588" y="5872163"/>
          <p14:tracePt t="293491" x="3016250" y="5846763"/>
          <p14:tracePt t="293499" x="3100388" y="5846763"/>
          <p14:tracePt t="293507" x="3168650" y="5829300"/>
          <p14:tracePt t="293516" x="3228975" y="5829300"/>
          <p14:tracePt t="293523" x="3262313" y="5821363"/>
          <p14:tracePt t="293531" x="3287713" y="5821363"/>
          <p14:tracePt t="293539" x="3330575" y="5821363"/>
          <p14:tracePt t="293546" x="3373438" y="5821363"/>
          <p14:tracePt t="293555" x="3441700" y="5788025"/>
          <p14:tracePt t="293562" x="3492500" y="5788025"/>
          <p14:tracePt t="293571" x="3533775" y="5770563"/>
          <p14:tracePt t="293580" x="3559175" y="5770563"/>
          <p14:tracePt t="293587" x="3627438" y="5753100"/>
          <p14:tracePt t="293596" x="3636963" y="5753100"/>
          <p14:tracePt t="293603" x="3652838" y="5745163"/>
          <p14:tracePt t="293611" x="3678238" y="5745163"/>
          <p14:tracePt t="293635" x="3687763" y="5745163"/>
          <p14:tracePt t="293643" x="3703638" y="5745163"/>
          <p14:tracePt t="294117" x="3873500" y="5745163"/>
          <p14:tracePt t="294124" x="4595813" y="5446713"/>
          <p14:tracePt t="294132" x="5616575" y="5243513"/>
          <p14:tracePt t="294139" x="6823075" y="4894263"/>
          <p14:tracePt t="294146" x="7910513" y="4605338"/>
          <p14:tracePt t="294155" x="8921750" y="4445000"/>
          <p14:tracePt t="294162" x="9677400" y="4445000"/>
          <p14:tracePt t="294171" x="10483850" y="4445000"/>
          <p14:tracePt t="294179" x="11249025" y="4368800"/>
          <p14:tracePt t="294187" x="12030075" y="4257675"/>
        </p14:tracePtLst>
      </p14:laserTraceLst>
    </p:ext>
  </p:extLs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22" name="Text Box 2"/>
          <p:cNvSpPr txBox="1">
            <a:spLocks noChangeArrowheads="1"/>
          </p:cNvSpPr>
          <p:nvPr/>
        </p:nvSpPr>
        <p:spPr bwMode="auto">
          <a:xfrm>
            <a:off x="2590801" y="914401"/>
            <a:ext cx="715131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b="1">
                <a:solidFill>
                  <a:srgbClr val="000099"/>
                </a:solidFill>
                <a:latin typeface="Comic Sans MS" pitchFamily="66" charset="0"/>
              </a:rPr>
              <a:t>Jestliže biota nemůže jít ke kontaminantu ……,</a:t>
            </a:r>
          </a:p>
          <a:p>
            <a:pPr eaLnBrk="0" hangingPunct="0"/>
            <a:r>
              <a:rPr lang="cs-CZ" b="1">
                <a:solidFill>
                  <a:srgbClr val="000099"/>
                </a:solidFill>
                <a:latin typeface="Comic Sans MS" pitchFamily="66" charset="0"/>
              </a:rPr>
              <a:t>………… tak kontaminant musí jít k biotě !!!!!</a:t>
            </a:r>
            <a:endParaRPr lang="en-GB" b="1">
              <a:solidFill>
                <a:srgbClr val="000099"/>
              </a:solidFill>
              <a:latin typeface="Comic Sans MS" pitchFamily="66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498850" y="3579814"/>
            <a:ext cx="3983038" cy="631825"/>
            <a:chOff x="1244" y="2255"/>
            <a:chExt cx="2509" cy="398"/>
          </a:xfrm>
        </p:grpSpPr>
        <p:sp>
          <p:nvSpPr>
            <p:cNvPr id="1105924" name="AutoShape 4"/>
            <p:cNvSpPr>
              <a:spLocks noChangeArrowheads="1"/>
            </p:cNvSpPr>
            <p:nvPr/>
          </p:nvSpPr>
          <p:spPr bwMode="auto">
            <a:xfrm rot="-5400000">
              <a:off x="2214" y="2389"/>
              <a:ext cx="132" cy="328"/>
            </a:xfrm>
            <a:prstGeom prst="curvedRightArrow">
              <a:avLst>
                <a:gd name="adj1" fmla="val 58083"/>
                <a:gd name="adj2" fmla="val 99520"/>
                <a:gd name="adj3" fmla="val 33333"/>
              </a:avLst>
            </a:prstGeom>
            <a:solidFill>
              <a:srgbClr val="0033CC">
                <a:alpha val="50000"/>
              </a:srgbClr>
            </a:solidFill>
            <a:ln w="9525">
              <a:solidFill>
                <a:srgbClr val="0033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05925" name="AutoShape 5"/>
            <p:cNvSpPr>
              <a:spLocks noChangeArrowheads="1"/>
            </p:cNvSpPr>
            <p:nvPr/>
          </p:nvSpPr>
          <p:spPr bwMode="auto">
            <a:xfrm rot="-5400000">
              <a:off x="1325" y="2306"/>
              <a:ext cx="166" cy="327"/>
            </a:xfrm>
            <a:prstGeom prst="curvedRightArrow">
              <a:avLst>
                <a:gd name="adj1" fmla="val 39398"/>
                <a:gd name="adj2" fmla="val 78795"/>
                <a:gd name="adj3" fmla="val 33333"/>
              </a:avLst>
            </a:prstGeom>
            <a:solidFill>
              <a:srgbClr val="0033CC">
                <a:alpha val="50000"/>
              </a:srgbClr>
            </a:solidFill>
            <a:ln w="9525">
              <a:solidFill>
                <a:srgbClr val="0033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05926" name="AutoShape 6"/>
            <p:cNvSpPr>
              <a:spLocks noChangeArrowheads="1"/>
            </p:cNvSpPr>
            <p:nvPr/>
          </p:nvSpPr>
          <p:spPr bwMode="auto">
            <a:xfrm rot="-5400000">
              <a:off x="1774" y="2389"/>
              <a:ext cx="66" cy="328"/>
            </a:xfrm>
            <a:prstGeom prst="curvedRightArrow">
              <a:avLst>
                <a:gd name="adj1" fmla="val 99394"/>
                <a:gd name="adj2" fmla="val 198788"/>
                <a:gd name="adj3" fmla="val 33333"/>
              </a:avLst>
            </a:prstGeom>
            <a:solidFill>
              <a:srgbClr val="0033CC">
                <a:alpha val="50000"/>
              </a:srgbClr>
            </a:solidFill>
            <a:ln w="9525">
              <a:solidFill>
                <a:srgbClr val="0033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05927" name="AutoShape 7"/>
            <p:cNvSpPr>
              <a:spLocks noChangeArrowheads="1"/>
            </p:cNvSpPr>
            <p:nvPr/>
          </p:nvSpPr>
          <p:spPr bwMode="auto">
            <a:xfrm rot="-5400000">
              <a:off x="3036" y="2374"/>
              <a:ext cx="232" cy="327"/>
            </a:xfrm>
            <a:prstGeom prst="curvedRightArrow">
              <a:avLst>
                <a:gd name="adj1" fmla="val 28190"/>
                <a:gd name="adj2" fmla="val 56379"/>
                <a:gd name="adj3" fmla="val 33333"/>
              </a:avLst>
            </a:prstGeom>
            <a:solidFill>
              <a:srgbClr val="0033CC">
                <a:alpha val="50000"/>
              </a:srgbClr>
            </a:solidFill>
            <a:ln w="9525">
              <a:solidFill>
                <a:srgbClr val="0033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05928" name="AutoShape 8"/>
            <p:cNvSpPr>
              <a:spLocks noChangeArrowheads="1"/>
            </p:cNvSpPr>
            <p:nvPr/>
          </p:nvSpPr>
          <p:spPr bwMode="auto">
            <a:xfrm rot="-5400000">
              <a:off x="3400" y="2208"/>
              <a:ext cx="232" cy="327"/>
            </a:xfrm>
            <a:prstGeom prst="curvedRightArrow">
              <a:avLst>
                <a:gd name="adj1" fmla="val 28190"/>
                <a:gd name="adj2" fmla="val 56379"/>
                <a:gd name="adj3" fmla="val 33333"/>
              </a:avLst>
            </a:prstGeom>
            <a:solidFill>
              <a:srgbClr val="0033CC">
                <a:alpha val="50000"/>
              </a:srgbClr>
            </a:solidFill>
            <a:ln w="9525">
              <a:solidFill>
                <a:srgbClr val="0033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05929" name="AutoShape 9"/>
            <p:cNvSpPr>
              <a:spLocks noChangeArrowheads="1"/>
            </p:cNvSpPr>
            <p:nvPr/>
          </p:nvSpPr>
          <p:spPr bwMode="auto">
            <a:xfrm rot="-5400000">
              <a:off x="2637" y="2373"/>
              <a:ext cx="232" cy="328"/>
            </a:xfrm>
            <a:prstGeom prst="curvedRightArrow">
              <a:avLst>
                <a:gd name="adj1" fmla="val 28276"/>
                <a:gd name="adj2" fmla="val 56552"/>
                <a:gd name="adj3" fmla="val 33333"/>
              </a:avLst>
            </a:prstGeom>
            <a:solidFill>
              <a:srgbClr val="0033CC">
                <a:alpha val="50000"/>
              </a:srgbClr>
            </a:solidFill>
            <a:ln w="9525">
              <a:solidFill>
                <a:srgbClr val="0033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05930" name="Oval 10"/>
            <p:cNvSpPr>
              <a:spLocks noChangeArrowheads="1"/>
            </p:cNvSpPr>
            <p:nvPr/>
          </p:nvSpPr>
          <p:spPr bwMode="auto">
            <a:xfrm>
              <a:off x="3716" y="2288"/>
              <a:ext cx="37" cy="33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05931" name="Oval 11"/>
            <p:cNvSpPr>
              <a:spLocks noChangeArrowheads="1"/>
            </p:cNvSpPr>
            <p:nvPr/>
          </p:nvSpPr>
          <p:spPr bwMode="auto">
            <a:xfrm>
              <a:off x="3244" y="2321"/>
              <a:ext cx="36" cy="33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05932" name="Oval 12"/>
            <p:cNvSpPr>
              <a:spLocks noChangeArrowheads="1"/>
            </p:cNvSpPr>
            <p:nvPr/>
          </p:nvSpPr>
          <p:spPr bwMode="auto">
            <a:xfrm>
              <a:off x="2917" y="2387"/>
              <a:ext cx="35" cy="34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05933" name="Oval 13"/>
            <p:cNvSpPr>
              <a:spLocks noChangeArrowheads="1"/>
            </p:cNvSpPr>
            <p:nvPr/>
          </p:nvSpPr>
          <p:spPr bwMode="auto">
            <a:xfrm>
              <a:off x="2496" y="2421"/>
              <a:ext cx="37" cy="33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05934" name="Oval 14"/>
            <p:cNvSpPr>
              <a:spLocks noChangeArrowheads="1"/>
            </p:cNvSpPr>
            <p:nvPr/>
          </p:nvSpPr>
          <p:spPr bwMode="auto">
            <a:xfrm>
              <a:off x="2016" y="2454"/>
              <a:ext cx="36" cy="33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05935" name="Oval 15"/>
            <p:cNvSpPr>
              <a:spLocks noChangeArrowheads="1"/>
            </p:cNvSpPr>
            <p:nvPr/>
          </p:nvSpPr>
          <p:spPr bwMode="auto">
            <a:xfrm>
              <a:off x="1584" y="2448"/>
              <a:ext cx="36" cy="34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7435850" y="4200525"/>
            <a:ext cx="3074988" cy="1506538"/>
            <a:chOff x="3724" y="2646"/>
            <a:chExt cx="1937" cy="949"/>
          </a:xfrm>
        </p:grpSpPr>
        <p:sp>
          <p:nvSpPr>
            <p:cNvPr id="1105937" name="Oval 17"/>
            <p:cNvSpPr>
              <a:spLocks noChangeArrowheads="1"/>
            </p:cNvSpPr>
            <p:nvPr/>
          </p:nvSpPr>
          <p:spPr bwMode="auto">
            <a:xfrm>
              <a:off x="3908" y="2646"/>
              <a:ext cx="37" cy="33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05938" name="Line 18"/>
            <p:cNvSpPr>
              <a:spLocks noChangeShapeType="1"/>
            </p:cNvSpPr>
            <p:nvPr/>
          </p:nvSpPr>
          <p:spPr bwMode="auto">
            <a:xfrm flipH="1" flipV="1">
              <a:off x="3984" y="2736"/>
              <a:ext cx="192" cy="528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05939" name="Text Box 19"/>
            <p:cNvSpPr txBox="1">
              <a:spLocks noChangeArrowheads="1"/>
            </p:cNvSpPr>
            <p:nvPr/>
          </p:nvSpPr>
          <p:spPr bwMode="auto">
            <a:xfrm>
              <a:off x="3724" y="3345"/>
              <a:ext cx="193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cs-CZ" sz="200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Biodegradace či toxicita</a:t>
              </a:r>
              <a:endParaRPr lang="en-US" sz="200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1105940" name="Oval 20" descr="Bouquet"/>
          <p:cNvSpPr>
            <a:spLocks noChangeArrowheads="1"/>
          </p:cNvSpPr>
          <p:nvPr/>
        </p:nvSpPr>
        <p:spPr bwMode="auto">
          <a:xfrm>
            <a:off x="7635876" y="3027363"/>
            <a:ext cx="2422525" cy="1630362"/>
          </a:xfrm>
          <a:prstGeom prst="ellipse">
            <a:avLst/>
          </a:prstGeom>
          <a:blipFill dpi="0" rotWithShape="0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05941" name="Text Box 21"/>
          <p:cNvSpPr txBox="1">
            <a:spLocks noChangeArrowheads="1"/>
          </p:cNvSpPr>
          <p:nvPr/>
        </p:nvSpPr>
        <p:spPr bwMode="auto">
          <a:xfrm>
            <a:off x="8001000" y="3581400"/>
            <a:ext cx="1739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BAKTERIE</a:t>
            </a:r>
            <a:endParaRPr lang="en-GB" b="1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76807" name="Group 22"/>
          <p:cNvGrpSpPr>
            <a:grpSpLocks/>
          </p:cNvGrpSpPr>
          <p:nvPr/>
        </p:nvGrpSpPr>
        <p:grpSpPr bwMode="auto">
          <a:xfrm>
            <a:off x="1905000" y="2133600"/>
            <a:ext cx="5818188" cy="3086100"/>
            <a:chOff x="336" y="1453"/>
            <a:chExt cx="3665" cy="1944"/>
          </a:xfrm>
        </p:grpSpPr>
        <p:sp>
          <p:nvSpPr>
            <p:cNvPr id="1105943" name="Oval 23"/>
            <p:cNvSpPr>
              <a:spLocks noChangeArrowheads="1"/>
            </p:cNvSpPr>
            <p:nvPr/>
          </p:nvSpPr>
          <p:spPr bwMode="auto">
            <a:xfrm>
              <a:off x="1171" y="2387"/>
              <a:ext cx="36" cy="34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76812" name="Group 24"/>
            <p:cNvGrpSpPr>
              <a:grpSpLocks/>
            </p:cNvGrpSpPr>
            <p:nvPr/>
          </p:nvGrpSpPr>
          <p:grpSpPr bwMode="auto">
            <a:xfrm>
              <a:off x="336" y="1453"/>
              <a:ext cx="3665" cy="1944"/>
              <a:chOff x="336" y="1453"/>
              <a:chExt cx="3665" cy="1944"/>
            </a:xfrm>
          </p:grpSpPr>
          <p:sp>
            <p:nvSpPr>
              <p:cNvPr id="1105945" name="Rectangle 25" descr="Sand"/>
              <p:cNvSpPr>
                <a:spLocks noChangeArrowheads="1"/>
              </p:cNvSpPr>
              <p:nvPr/>
            </p:nvSpPr>
            <p:spPr bwMode="auto">
              <a:xfrm rot="346771">
                <a:off x="528" y="1680"/>
                <a:ext cx="528" cy="1248"/>
              </a:xfrm>
              <a:prstGeom prst="rect">
                <a:avLst/>
              </a:prstGeom>
              <a:blipFill dpi="0" rotWithShape="0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05946" name="Freeform 26" descr="Sand"/>
              <p:cNvSpPr>
                <a:spLocks/>
              </p:cNvSpPr>
              <p:nvPr/>
            </p:nvSpPr>
            <p:spPr bwMode="auto">
              <a:xfrm>
                <a:off x="599" y="1453"/>
                <a:ext cx="3402" cy="987"/>
              </a:xfrm>
              <a:custGeom>
                <a:avLst/>
                <a:gdLst/>
                <a:ahLst/>
                <a:cxnLst>
                  <a:cxn ang="0">
                    <a:pos x="361" y="891"/>
                  </a:cxn>
                  <a:cxn ang="0">
                    <a:pos x="665" y="891"/>
                  </a:cxn>
                  <a:cxn ang="0">
                    <a:pos x="777" y="955"/>
                  </a:cxn>
                  <a:cxn ang="0">
                    <a:pos x="1065" y="939"/>
                  </a:cxn>
                  <a:cxn ang="0">
                    <a:pos x="1177" y="987"/>
                  </a:cxn>
                  <a:cxn ang="0">
                    <a:pos x="1641" y="923"/>
                  </a:cxn>
                  <a:cxn ang="0">
                    <a:pos x="2345" y="907"/>
                  </a:cxn>
                  <a:cxn ang="0">
                    <a:pos x="2761" y="795"/>
                  </a:cxn>
                  <a:cxn ang="0">
                    <a:pos x="2809" y="779"/>
                  </a:cxn>
                  <a:cxn ang="0">
                    <a:pos x="2841" y="763"/>
                  </a:cxn>
                  <a:cxn ang="0">
                    <a:pos x="2937" y="747"/>
                  </a:cxn>
                  <a:cxn ang="0">
                    <a:pos x="3225" y="827"/>
                  </a:cxn>
                  <a:cxn ang="0">
                    <a:pos x="3241" y="859"/>
                  </a:cxn>
                  <a:cxn ang="0">
                    <a:pos x="3353" y="795"/>
                  </a:cxn>
                  <a:cxn ang="0">
                    <a:pos x="3321" y="571"/>
                  </a:cxn>
                  <a:cxn ang="0">
                    <a:pos x="3193" y="315"/>
                  </a:cxn>
                  <a:cxn ang="0">
                    <a:pos x="2537" y="75"/>
                  </a:cxn>
                  <a:cxn ang="0">
                    <a:pos x="2361" y="91"/>
                  </a:cxn>
                  <a:cxn ang="0">
                    <a:pos x="2297" y="123"/>
                  </a:cxn>
                  <a:cxn ang="0">
                    <a:pos x="1977" y="155"/>
                  </a:cxn>
                  <a:cxn ang="0">
                    <a:pos x="1625" y="139"/>
                  </a:cxn>
                  <a:cxn ang="0">
                    <a:pos x="1193" y="59"/>
                  </a:cxn>
                  <a:cxn ang="0">
                    <a:pos x="633" y="27"/>
                  </a:cxn>
                  <a:cxn ang="0">
                    <a:pos x="233" y="27"/>
                  </a:cxn>
                  <a:cxn ang="0">
                    <a:pos x="121" y="75"/>
                  </a:cxn>
                  <a:cxn ang="0">
                    <a:pos x="9" y="315"/>
                  </a:cxn>
                  <a:cxn ang="0">
                    <a:pos x="41" y="555"/>
                  </a:cxn>
                  <a:cxn ang="0">
                    <a:pos x="73" y="715"/>
                  </a:cxn>
                  <a:cxn ang="0">
                    <a:pos x="105" y="747"/>
                  </a:cxn>
                  <a:cxn ang="0">
                    <a:pos x="297" y="923"/>
                  </a:cxn>
                  <a:cxn ang="0">
                    <a:pos x="361" y="891"/>
                  </a:cxn>
                </a:cxnLst>
                <a:rect l="0" t="0" r="r" b="b"/>
                <a:pathLst>
                  <a:path w="3402" h="987">
                    <a:moveTo>
                      <a:pt x="361" y="891"/>
                    </a:moveTo>
                    <a:cubicBezTo>
                      <a:pt x="493" y="858"/>
                      <a:pt x="439" y="864"/>
                      <a:pt x="665" y="891"/>
                    </a:cubicBezTo>
                    <a:cubicBezTo>
                      <a:pt x="703" y="895"/>
                      <a:pt x="743" y="938"/>
                      <a:pt x="777" y="955"/>
                    </a:cubicBezTo>
                    <a:cubicBezTo>
                      <a:pt x="920" y="931"/>
                      <a:pt x="904" y="921"/>
                      <a:pt x="1065" y="939"/>
                    </a:cubicBezTo>
                    <a:cubicBezTo>
                      <a:pt x="1102" y="957"/>
                      <a:pt x="1140" y="969"/>
                      <a:pt x="1177" y="987"/>
                    </a:cubicBezTo>
                    <a:cubicBezTo>
                      <a:pt x="1339" y="972"/>
                      <a:pt x="1490" y="973"/>
                      <a:pt x="1641" y="923"/>
                    </a:cubicBezTo>
                    <a:cubicBezTo>
                      <a:pt x="1887" y="942"/>
                      <a:pt x="2088" y="917"/>
                      <a:pt x="2345" y="907"/>
                    </a:cubicBezTo>
                    <a:cubicBezTo>
                      <a:pt x="2483" y="861"/>
                      <a:pt x="2618" y="824"/>
                      <a:pt x="2761" y="795"/>
                    </a:cubicBezTo>
                    <a:cubicBezTo>
                      <a:pt x="2778" y="792"/>
                      <a:pt x="2793" y="785"/>
                      <a:pt x="2809" y="779"/>
                    </a:cubicBezTo>
                    <a:cubicBezTo>
                      <a:pt x="2820" y="775"/>
                      <a:pt x="2829" y="766"/>
                      <a:pt x="2841" y="763"/>
                    </a:cubicBezTo>
                    <a:cubicBezTo>
                      <a:pt x="2872" y="755"/>
                      <a:pt x="2905" y="752"/>
                      <a:pt x="2937" y="747"/>
                    </a:cubicBezTo>
                    <a:cubicBezTo>
                      <a:pt x="3302" y="773"/>
                      <a:pt x="3066" y="721"/>
                      <a:pt x="3225" y="827"/>
                    </a:cubicBezTo>
                    <a:cubicBezTo>
                      <a:pt x="3230" y="838"/>
                      <a:pt x="3233" y="851"/>
                      <a:pt x="3241" y="859"/>
                    </a:cubicBezTo>
                    <a:cubicBezTo>
                      <a:pt x="3288" y="906"/>
                      <a:pt x="3335" y="831"/>
                      <a:pt x="3353" y="795"/>
                    </a:cubicBezTo>
                    <a:cubicBezTo>
                      <a:pt x="3365" y="724"/>
                      <a:pt x="3402" y="612"/>
                      <a:pt x="3321" y="571"/>
                    </a:cubicBezTo>
                    <a:cubicBezTo>
                      <a:pt x="3280" y="488"/>
                      <a:pt x="3268" y="380"/>
                      <a:pt x="3193" y="315"/>
                    </a:cubicBezTo>
                    <a:cubicBezTo>
                      <a:pt x="3049" y="189"/>
                      <a:pt x="2725" y="106"/>
                      <a:pt x="2537" y="75"/>
                    </a:cubicBezTo>
                    <a:cubicBezTo>
                      <a:pt x="2478" y="80"/>
                      <a:pt x="2419" y="79"/>
                      <a:pt x="2361" y="91"/>
                    </a:cubicBezTo>
                    <a:cubicBezTo>
                      <a:pt x="2338" y="96"/>
                      <a:pt x="2320" y="117"/>
                      <a:pt x="2297" y="123"/>
                    </a:cubicBezTo>
                    <a:cubicBezTo>
                      <a:pt x="2236" y="140"/>
                      <a:pt x="2001" y="153"/>
                      <a:pt x="1977" y="155"/>
                    </a:cubicBezTo>
                    <a:cubicBezTo>
                      <a:pt x="1860" y="150"/>
                      <a:pt x="1742" y="153"/>
                      <a:pt x="1625" y="139"/>
                    </a:cubicBezTo>
                    <a:cubicBezTo>
                      <a:pt x="1482" y="122"/>
                      <a:pt x="1338" y="76"/>
                      <a:pt x="1193" y="59"/>
                    </a:cubicBezTo>
                    <a:cubicBezTo>
                      <a:pt x="967" y="32"/>
                      <a:pt x="921" y="39"/>
                      <a:pt x="633" y="27"/>
                    </a:cubicBezTo>
                    <a:cubicBezTo>
                      <a:pt x="447" y="0"/>
                      <a:pt x="504" y="1"/>
                      <a:pt x="233" y="27"/>
                    </a:cubicBezTo>
                    <a:cubicBezTo>
                      <a:pt x="193" y="31"/>
                      <a:pt x="121" y="75"/>
                      <a:pt x="121" y="75"/>
                    </a:cubicBezTo>
                    <a:cubicBezTo>
                      <a:pt x="81" y="155"/>
                      <a:pt x="38" y="229"/>
                      <a:pt x="9" y="315"/>
                    </a:cubicBezTo>
                    <a:cubicBezTo>
                      <a:pt x="49" y="597"/>
                      <a:pt x="0" y="245"/>
                      <a:pt x="41" y="555"/>
                    </a:cubicBezTo>
                    <a:cubicBezTo>
                      <a:pt x="44" y="574"/>
                      <a:pt x="52" y="680"/>
                      <a:pt x="73" y="715"/>
                    </a:cubicBezTo>
                    <a:cubicBezTo>
                      <a:pt x="81" y="728"/>
                      <a:pt x="96" y="735"/>
                      <a:pt x="105" y="747"/>
                    </a:cubicBezTo>
                    <a:cubicBezTo>
                      <a:pt x="162" y="819"/>
                      <a:pt x="213" y="881"/>
                      <a:pt x="297" y="923"/>
                    </a:cubicBezTo>
                    <a:cubicBezTo>
                      <a:pt x="318" y="912"/>
                      <a:pt x="361" y="891"/>
                      <a:pt x="361" y="891"/>
                    </a:cubicBezTo>
                    <a:close/>
                  </a:path>
                </a:pathLst>
              </a:custGeom>
              <a:blipFill dpi="0" rotWithShape="0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05947" name="Freeform 27" descr="Sand"/>
              <p:cNvSpPr>
                <a:spLocks/>
              </p:cNvSpPr>
              <p:nvPr/>
            </p:nvSpPr>
            <p:spPr bwMode="auto">
              <a:xfrm>
                <a:off x="336" y="2112"/>
                <a:ext cx="3574" cy="1285"/>
              </a:xfrm>
              <a:custGeom>
                <a:avLst/>
                <a:gdLst/>
                <a:ahLst/>
                <a:cxnLst>
                  <a:cxn ang="0">
                    <a:pos x="598" y="101"/>
                  </a:cxn>
                  <a:cxn ang="0">
                    <a:pos x="678" y="181"/>
                  </a:cxn>
                  <a:cxn ang="0">
                    <a:pos x="710" y="245"/>
                  </a:cxn>
                  <a:cxn ang="0">
                    <a:pos x="726" y="293"/>
                  </a:cxn>
                  <a:cxn ang="0">
                    <a:pos x="758" y="309"/>
                  </a:cxn>
                  <a:cxn ang="0">
                    <a:pos x="774" y="357"/>
                  </a:cxn>
                  <a:cxn ang="0">
                    <a:pos x="998" y="453"/>
                  </a:cxn>
                  <a:cxn ang="0">
                    <a:pos x="1798" y="597"/>
                  </a:cxn>
                  <a:cxn ang="0">
                    <a:pos x="2726" y="645"/>
                  </a:cxn>
                  <a:cxn ang="0">
                    <a:pos x="3158" y="709"/>
                  </a:cxn>
                  <a:cxn ang="0">
                    <a:pos x="3462" y="821"/>
                  </a:cxn>
                  <a:cxn ang="0">
                    <a:pos x="3542" y="885"/>
                  </a:cxn>
                  <a:cxn ang="0">
                    <a:pos x="3574" y="949"/>
                  </a:cxn>
                  <a:cxn ang="0">
                    <a:pos x="3526" y="1157"/>
                  </a:cxn>
                  <a:cxn ang="0">
                    <a:pos x="3462" y="1189"/>
                  </a:cxn>
                  <a:cxn ang="0">
                    <a:pos x="3126" y="1285"/>
                  </a:cxn>
                  <a:cxn ang="0">
                    <a:pos x="2630" y="1221"/>
                  </a:cxn>
                  <a:cxn ang="0">
                    <a:pos x="1494" y="1189"/>
                  </a:cxn>
                  <a:cxn ang="0">
                    <a:pos x="1014" y="1125"/>
                  </a:cxn>
                  <a:cxn ang="0">
                    <a:pos x="566" y="1077"/>
                  </a:cxn>
                  <a:cxn ang="0">
                    <a:pos x="278" y="981"/>
                  </a:cxn>
                  <a:cxn ang="0">
                    <a:pos x="38" y="773"/>
                  </a:cxn>
                  <a:cxn ang="0">
                    <a:pos x="198" y="277"/>
                  </a:cxn>
                  <a:cxn ang="0">
                    <a:pos x="326" y="165"/>
                  </a:cxn>
                  <a:cxn ang="0">
                    <a:pos x="422" y="85"/>
                  </a:cxn>
                  <a:cxn ang="0">
                    <a:pos x="502" y="53"/>
                  </a:cxn>
                  <a:cxn ang="0">
                    <a:pos x="582" y="5"/>
                  </a:cxn>
                  <a:cxn ang="0">
                    <a:pos x="678" y="117"/>
                  </a:cxn>
                  <a:cxn ang="0">
                    <a:pos x="694" y="245"/>
                  </a:cxn>
                </a:cxnLst>
                <a:rect l="0" t="0" r="r" b="b"/>
                <a:pathLst>
                  <a:path w="3574" h="1285">
                    <a:moveTo>
                      <a:pt x="598" y="101"/>
                    </a:moveTo>
                    <a:cubicBezTo>
                      <a:pt x="652" y="137"/>
                      <a:pt x="645" y="124"/>
                      <a:pt x="678" y="181"/>
                    </a:cubicBezTo>
                    <a:cubicBezTo>
                      <a:pt x="690" y="202"/>
                      <a:pt x="699" y="224"/>
                      <a:pt x="710" y="245"/>
                    </a:cubicBezTo>
                    <a:cubicBezTo>
                      <a:pt x="718" y="260"/>
                      <a:pt x="716" y="280"/>
                      <a:pt x="726" y="293"/>
                    </a:cubicBezTo>
                    <a:cubicBezTo>
                      <a:pt x="733" y="303"/>
                      <a:pt x="747" y="304"/>
                      <a:pt x="758" y="309"/>
                    </a:cubicBezTo>
                    <a:cubicBezTo>
                      <a:pt x="763" y="325"/>
                      <a:pt x="764" y="343"/>
                      <a:pt x="774" y="357"/>
                    </a:cubicBezTo>
                    <a:cubicBezTo>
                      <a:pt x="839" y="448"/>
                      <a:pt x="886" y="439"/>
                      <a:pt x="998" y="453"/>
                    </a:cubicBezTo>
                    <a:cubicBezTo>
                      <a:pt x="1269" y="634"/>
                      <a:pt x="1428" y="585"/>
                      <a:pt x="1798" y="597"/>
                    </a:cubicBezTo>
                    <a:cubicBezTo>
                      <a:pt x="2107" y="618"/>
                      <a:pt x="2417" y="621"/>
                      <a:pt x="2726" y="645"/>
                    </a:cubicBezTo>
                    <a:cubicBezTo>
                      <a:pt x="2915" y="721"/>
                      <a:pt x="2838" y="693"/>
                      <a:pt x="3158" y="709"/>
                    </a:cubicBezTo>
                    <a:cubicBezTo>
                      <a:pt x="3264" y="730"/>
                      <a:pt x="3366" y="773"/>
                      <a:pt x="3462" y="821"/>
                    </a:cubicBezTo>
                    <a:cubicBezTo>
                      <a:pt x="3483" y="832"/>
                      <a:pt x="3527" y="863"/>
                      <a:pt x="3542" y="885"/>
                    </a:cubicBezTo>
                    <a:cubicBezTo>
                      <a:pt x="3555" y="905"/>
                      <a:pt x="3574" y="949"/>
                      <a:pt x="3574" y="949"/>
                    </a:cubicBezTo>
                    <a:cubicBezTo>
                      <a:pt x="3570" y="973"/>
                      <a:pt x="3549" y="1134"/>
                      <a:pt x="3526" y="1157"/>
                    </a:cubicBezTo>
                    <a:cubicBezTo>
                      <a:pt x="3509" y="1174"/>
                      <a:pt x="3483" y="1178"/>
                      <a:pt x="3462" y="1189"/>
                    </a:cubicBezTo>
                    <a:cubicBezTo>
                      <a:pt x="3355" y="1243"/>
                      <a:pt x="3243" y="1265"/>
                      <a:pt x="3126" y="1285"/>
                    </a:cubicBezTo>
                    <a:cubicBezTo>
                      <a:pt x="2961" y="1267"/>
                      <a:pt x="2796" y="1231"/>
                      <a:pt x="2630" y="1221"/>
                    </a:cubicBezTo>
                    <a:cubicBezTo>
                      <a:pt x="2366" y="1205"/>
                      <a:pt x="1687" y="1193"/>
                      <a:pt x="1494" y="1189"/>
                    </a:cubicBezTo>
                    <a:cubicBezTo>
                      <a:pt x="1227" y="1162"/>
                      <a:pt x="1387" y="1181"/>
                      <a:pt x="1014" y="1125"/>
                    </a:cubicBezTo>
                    <a:cubicBezTo>
                      <a:pt x="865" y="1103"/>
                      <a:pt x="566" y="1077"/>
                      <a:pt x="566" y="1077"/>
                    </a:cubicBezTo>
                    <a:cubicBezTo>
                      <a:pt x="454" y="1045"/>
                      <a:pt x="394" y="1031"/>
                      <a:pt x="278" y="981"/>
                    </a:cubicBezTo>
                    <a:cubicBezTo>
                      <a:pt x="203" y="949"/>
                      <a:pt x="90" y="825"/>
                      <a:pt x="38" y="773"/>
                    </a:cubicBezTo>
                    <a:cubicBezTo>
                      <a:pt x="0" y="621"/>
                      <a:pt x="36" y="358"/>
                      <a:pt x="198" y="277"/>
                    </a:cubicBezTo>
                    <a:cubicBezTo>
                      <a:pt x="281" y="166"/>
                      <a:pt x="204" y="252"/>
                      <a:pt x="326" y="165"/>
                    </a:cubicBezTo>
                    <a:cubicBezTo>
                      <a:pt x="425" y="94"/>
                      <a:pt x="261" y="177"/>
                      <a:pt x="422" y="85"/>
                    </a:cubicBezTo>
                    <a:cubicBezTo>
                      <a:pt x="467" y="59"/>
                      <a:pt x="465" y="81"/>
                      <a:pt x="502" y="53"/>
                    </a:cubicBezTo>
                    <a:cubicBezTo>
                      <a:pt x="572" y="0"/>
                      <a:pt x="490" y="36"/>
                      <a:pt x="582" y="5"/>
                    </a:cubicBezTo>
                    <a:cubicBezTo>
                      <a:pt x="631" y="29"/>
                      <a:pt x="654" y="69"/>
                      <a:pt x="678" y="117"/>
                    </a:cubicBezTo>
                    <a:cubicBezTo>
                      <a:pt x="683" y="160"/>
                      <a:pt x="694" y="245"/>
                      <a:pt x="694" y="245"/>
                    </a:cubicBezTo>
                  </a:path>
                </a:pathLst>
              </a:custGeom>
              <a:blipFill dpi="0" rotWithShape="0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1105948" name="Text Box 28"/>
          <p:cNvSpPr txBox="1">
            <a:spLocks noChangeArrowheads="1"/>
          </p:cNvSpPr>
          <p:nvPr/>
        </p:nvSpPr>
        <p:spPr bwMode="auto">
          <a:xfrm>
            <a:off x="4191001" y="6521450"/>
            <a:ext cx="27416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Autor schématu K.T. </a:t>
            </a:r>
            <a:r>
              <a:rPr lang="cs-CZ" sz="1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Semple</a:t>
            </a:r>
            <a:endParaRPr lang="cs-CZ" sz="1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05949" name="Rectangle 2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Příklad fungování „mass transfer“</a:t>
            </a:r>
          </a:p>
        </p:txBody>
      </p:sp>
      <p:sp>
        <p:nvSpPr>
          <p:cNvPr id="1105950" name="Text Box 30"/>
          <p:cNvSpPr txBox="1">
            <a:spLocks noChangeArrowheads="1"/>
          </p:cNvSpPr>
          <p:nvPr/>
        </p:nvSpPr>
        <p:spPr bwMode="auto">
          <a:xfrm>
            <a:off x="3200401" y="2590800"/>
            <a:ext cx="3438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Půdní částice a pór v ní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683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37"/>
    </mc:Choice>
    <mc:Fallback xmlns="">
      <p:transition spd="slow" advTm="38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5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22" grpId="0" autoUpdateAnimBg="0"/>
    </p:bldLst>
  </p:timing>
  <p:extLst>
    <p:ext uri="{3A86A75C-4F4B-4683-9AE1-C65F6400EC91}">
      <p14:laserTraceLst xmlns:p14="http://schemas.microsoft.com/office/powerpoint/2010/main">
        <p14:tracePtLst>
          <p14:tracePt t="833" x="11911013" y="3203575"/>
          <p14:tracePt t="841" x="11733213" y="3135313"/>
          <p14:tracePt t="848" x="11647488" y="3135313"/>
          <p14:tracePt t="856" x="11555413" y="3135313"/>
          <p14:tracePt t="864" x="11469688" y="3135313"/>
          <p14:tracePt t="872" x="11444288" y="3135313"/>
          <p14:tracePt t="891" x="11368088" y="3135313"/>
          <p14:tracePt t="896" x="11325225" y="3135313"/>
          <p14:tracePt t="985" x="11317288" y="3135313"/>
          <p14:tracePt t="993" x="11299825" y="3135313"/>
          <p14:tracePt t="1001" x="11266488" y="3135313"/>
          <p14:tracePt t="1009" x="11198225" y="3135313"/>
          <p14:tracePt t="1016" x="11172825" y="3135313"/>
          <p14:tracePt t="1025" x="11087100" y="3135313"/>
          <p14:tracePt t="1032" x="11002963" y="3135313"/>
          <p14:tracePt t="1042" x="10909300" y="3135313"/>
          <p14:tracePt t="1048" x="10823575" y="3135313"/>
          <p14:tracePt t="1056" x="10704513" y="3135313"/>
          <p14:tracePt t="1064" x="10612438" y="3170238"/>
          <p14:tracePt t="1072" x="10467975" y="3186113"/>
          <p14:tracePt t="1080" x="10323513" y="3211513"/>
          <p14:tracePt t="1088" x="10204450" y="3211513"/>
          <p14:tracePt t="1096" x="10025063" y="3279775"/>
          <p14:tracePt t="1104" x="9940925" y="3279775"/>
          <p14:tracePt t="1113" x="9855200" y="3279775"/>
          <p14:tracePt t="1120" x="9821863" y="3279775"/>
          <p14:tracePt t="1128" x="9796463" y="3279775"/>
          <p14:tracePt t="1136" x="9786938" y="3279775"/>
          <p14:tracePt t="1338" x="9804400" y="3271838"/>
          <p14:tracePt t="1345" x="9804400" y="3263900"/>
          <p14:tracePt t="1353" x="9821863" y="3203575"/>
          <p14:tracePt t="1361" x="9855200" y="3135313"/>
          <p14:tracePt t="1368" x="9855200" y="3084513"/>
          <p14:tracePt t="1377" x="9864725" y="3041650"/>
          <p14:tracePt t="1384" x="9880600" y="3008313"/>
          <p14:tracePt t="1392" x="9880600" y="2965450"/>
          <p14:tracePt t="1400" x="9880600" y="2957513"/>
          <p14:tracePt t="1409" x="9880600" y="2932113"/>
          <p14:tracePt t="1416" x="9880600" y="2914650"/>
          <p14:tracePt t="1425" x="9880600" y="2906713"/>
          <p14:tracePt t="1601" x="9898063" y="2889250"/>
          <p14:tracePt t="1610" x="9906000" y="2889250"/>
          <p14:tracePt t="1648" x="9915525" y="2881313"/>
          <p14:tracePt t="1657" x="9940925" y="2881313"/>
          <p14:tracePt t="1664" x="9991725" y="2863850"/>
          <p14:tracePt t="1672" x="10042525" y="2830513"/>
          <p14:tracePt t="1680" x="10085388" y="2830513"/>
          <p14:tracePt t="1688" x="10126663" y="2830513"/>
          <p14:tracePt t="1696" x="10179050" y="2820988"/>
          <p14:tracePt t="1704" x="10220325" y="2820988"/>
          <p14:tracePt t="1712" x="10288588" y="2820988"/>
          <p14:tracePt t="1720" x="10313988" y="2820988"/>
          <p14:tracePt t="1729" x="10374313" y="2805113"/>
          <p14:tracePt t="1736" x="10407650" y="2805113"/>
          <p14:tracePt t="1745" x="10450513" y="2787650"/>
          <p14:tracePt t="2145" x="10467975" y="2787650"/>
          <p14:tracePt t="2154" x="10501313" y="2787650"/>
          <p14:tracePt t="2161" x="10569575" y="2787650"/>
          <p14:tracePt t="2168" x="10612438" y="2787650"/>
          <p14:tracePt t="2176" x="10628313" y="2787650"/>
          <p14:tracePt t="2385" x="10637838" y="2787650"/>
          <p14:tracePt t="2425" x="10637838" y="2805113"/>
          <p14:tracePt t="2449" x="10637838" y="2813050"/>
          <p14:tracePt t="2457" x="10637838" y="2830513"/>
          <p14:tracePt t="2465" x="10637838" y="2838450"/>
          <p14:tracePt t="2472" x="10637838" y="2863850"/>
          <p14:tracePt t="2480" x="10637838" y="2871788"/>
          <p14:tracePt t="2488" x="10637838" y="2897188"/>
          <p14:tracePt t="2496" x="10637838" y="2932113"/>
          <p14:tracePt t="2504" x="10637838" y="2940050"/>
          <p14:tracePt t="2512" x="10637838" y="2949575"/>
          <p14:tracePt t="2528" x="10637838" y="2965450"/>
          <p14:tracePt t="2857" x="10637838" y="2974975"/>
          <p14:tracePt t="2883" x="10620375" y="2974975"/>
          <p14:tracePt t="3474" x="10612438" y="2974975"/>
          <p14:tracePt t="3496" x="10594975" y="2974975"/>
          <p14:tracePt t="3536" x="10585450" y="2974975"/>
          <p14:tracePt t="5145" x="10612438" y="2974975"/>
          <p14:tracePt t="5153" x="10628313" y="2974975"/>
          <p14:tracePt t="5160" x="10688638" y="3008313"/>
          <p14:tracePt t="5168" x="10729913" y="3025775"/>
          <p14:tracePt t="5177" x="10756900" y="3025775"/>
          <p14:tracePt t="5184" x="10807700" y="3033713"/>
          <p14:tracePt t="5192" x="10848975" y="3051175"/>
          <p14:tracePt t="5200" x="10901363" y="3084513"/>
          <p14:tracePt t="5208" x="10968038" y="3101975"/>
          <p14:tracePt t="5216" x="11010900" y="3101975"/>
          <p14:tracePt t="5224" x="11079163" y="3119438"/>
          <p14:tracePt t="5232" x="11163300" y="3119438"/>
          <p14:tracePt t="5241" x="11256963" y="3135313"/>
          <p14:tracePt t="5248" x="11342688" y="3135313"/>
          <p14:tracePt t="5256" x="11436350" y="3178175"/>
          <p14:tracePt t="5264" x="11530013" y="3178175"/>
          <p14:tracePt t="5272" x="11647488" y="3195638"/>
          <p14:tracePt t="5280" x="11690350" y="3195638"/>
          <p14:tracePt t="5288" x="11801475" y="3211513"/>
          <p14:tracePt t="5296" x="11844338" y="3211513"/>
          <p14:tracePt t="5304" x="11895138" y="3211513"/>
          <p14:tracePt t="5312" x="11979275" y="3211513"/>
          <p14:tracePt t="5320" x="12039600" y="3211513"/>
          <p14:tracePt t="6192" x="11877675" y="3390900"/>
          <p14:tracePt t="6200" x="11682413" y="3390900"/>
          <p14:tracePt t="6208" x="11487150" y="3390900"/>
          <p14:tracePt t="6216" x="11317288" y="3390900"/>
          <p14:tracePt t="6224" x="11112500" y="3398838"/>
          <p14:tracePt t="6232" x="10909300" y="3424238"/>
          <p14:tracePt t="6241" x="10739438" y="3467100"/>
          <p14:tracePt t="6248" x="10560050" y="3509963"/>
          <p14:tracePt t="6256" x="10382250" y="3535363"/>
          <p14:tracePt t="6264" x="10186988" y="3560763"/>
          <p14:tracePt t="6273" x="9983788" y="3629025"/>
          <p14:tracePt t="6280" x="9829800" y="3671888"/>
          <p14:tracePt t="6288" x="9685338" y="3687763"/>
          <p14:tracePt t="6296" x="9558338" y="3730625"/>
          <p14:tracePt t="6304" x="9472613" y="3730625"/>
          <p14:tracePt t="6312" x="9405938" y="3748088"/>
          <p14:tracePt t="6320" x="9396413" y="3748088"/>
          <p14:tracePt t="6336" x="9371013" y="3756025"/>
          <p14:tracePt t="6368" x="9353550" y="3756025"/>
          <p14:tracePt t="6465" x="9345613" y="3756025"/>
          <p14:tracePt t="6473" x="9337675" y="3756025"/>
          <p14:tracePt t="6489" x="9320213" y="3756025"/>
          <p14:tracePt t="6498" x="9277350" y="3756025"/>
          <p14:tracePt t="6504" x="9251950" y="3738563"/>
          <p14:tracePt t="6512" x="9226550" y="3738563"/>
          <p14:tracePt t="6520" x="9193213" y="3722688"/>
          <p14:tracePt t="6529" x="9150350" y="3705225"/>
          <p14:tracePt t="6536" x="9099550" y="3687763"/>
          <p14:tracePt t="6544" x="9074150" y="3687763"/>
          <p14:tracePt t="6553" x="9039225" y="3662363"/>
          <p14:tracePt t="6561" x="9031288" y="3646488"/>
          <p14:tracePt t="6568" x="9005888" y="3636963"/>
          <p14:tracePt t="6577" x="8997950" y="3619500"/>
          <p14:tracePt t="6584" x="8963025" y="3611563"/>
          <p14:tracePt t="6592" x="8955088" y="3578225"/>
          <p14:tracePt t="6600" x="8921750" y="3552825"/>
          <p14:tracePt t="6608" x="8921750" y="3543300"/>
          <p14:tracePt t="6624" x="8912225" y="3509963"/>
          <p14:tracePt t="6688" x="8912225" y="3502025"/>
          <p14:tracePt t="6842" x="8921750" y="3492500"/>
          <p14:tracePt t="6858" x="8904288" y="3492500"/>
          <p14:tracePt t="6880" x="8894763" y="3492500"/>
          <p14:tracePt t="6888" x="8869363" y="3492500"/>
          <p14:tracePt t="6896" x="8828088" y="3492500"/>
          <p14:tracePt t="6905" x="8777288" y="3492500"/>
          <p14:tracePt t="6913" x="8691563" y="3492500"/>
          <p14:tracePt t="6921" x="8605838" y="3492500"/>
          <p14:tracePt t="6929" x="8462963" y="3492500"/>
          <p14:tracePt t="6937" x="8318500" y="3492500"/>
          <p14:tracePt t="6945" x="8207375" y="3492500"/>
          <p14:tracePt t="6953" x="8113713" y="3467100"/>
          <p14:tracePt t="6961" x="8045450" y="3449638"/>
          <p14:tracePt t="6969" x="8004175" y="3449638"/>
          <p14:tracePt t="6977" x="7935913" y="3441700"/>
          <p14:tracePt t="6985" x="7875588" y="3441700"/>
          <p14:tracePt t="6992" x="7807325" y="3441700"/>
          <p14:tracePt t="7001" x="7799388" y="3424238"/>
          <p14:tracePt t="7008" x="7781925" y="3424238"/>
          <p14:tracePt t="7064" x="7773988" y="3416300"/>
          <p14:tracePt t="7080" x="7766050" y="3398838"/>
          <p14:tracePt t="7105" x="7766050" y="3390900"/>
          <p14:tracePt t="7112" x="7766050" y="3373438"/>
          <p14:tracePt t="7120" x="7766050" y="3365500"/>
          <p14:tracePt t="7129" x="7766050" y="3340100"/>
          <p14:tracePt t="7137" x="7766050" y="3330575"/>
          <p14:tracePt t="7145" x="7766050" y="3305175"/>
          <p14:tracePt t="7153" x="7766050" y="3271838"/>
          <p14:tracePt t="7169" x="7766050" y="3246438"/>
          <p14:tracePt t="7177" x="7766050" y="3238500"/>
          <p14:tracePt t="7185" x="7766050" y="3211513"/>
          <p14:tracePt t="7192" x="7766050" y="3178175"/>
          <p14:tracePt t="7201" x="7766050" y="3135313"/>
          <p14:tracePt t="7208" x="7766050" y="3109913"/>
          <p14:tracePt t="7217" x="7766050" y="3101975"/>
          <p14:tracePt t="7225" x="7766050" y="3067050"/>
          <p14:tracePt t="7232" x="7766050" y="3059113"/>
          <p14:tracePt t="7242" x="7766050" y="3033713"/>
          <p14:tracePt t="7249" x="7781925" y="2982913"/>
          <p14:tracePt t="7258" x="7791450" y="2974975"/>
          <p14:tracePt t="7273" x="7791450" y="2965450"/>
          <p14:tracePt t="7281" x="7791450" y="2940050"/>
          <p14:tracePt t="7296" x="7791450" y="2922588"/>
          <p14:tracePt t="7313" x="7791450" y="2914650"/>
          <p14:tracePt t="7345" x="7807325" y="2897188"/>
          <p14:tracePt t="7393" x="7791450" y="2897188"/>
          <p14:tracePt t="7401" x="7773988" y="2906713"/>
          <p14:tracePt t="7417" x="7773988" y="2949575"/>
          <p14:tracePt t="7425" x="7766050" y="2974975"/>
          <p14:tracePt t="7433" x="7766050" y="2982913"/>
          <p14:tracePt t="7610" x="7766050" y="3008313"/>
          <p14:tracePt t="7626" x="7766050" y="3076575"/>
          <p14:tracePt t="7658" x="7791450" y="3076575"/>
          <p14:tracePt t="7665" x="7807325" y="3076575"/>
          <p14:tracePt t="7675" x="7807325" y="3051175"/>
          <p14:tracePt t="7737" x="7824788" y="3067050"/>
          <p14:tracePt t="7745" x="7850188" y="3119438"/>
          <p14:tracePt t="7753" x="7885113" y="3144838"/>
          <p14:tracePt t="7761" x="7918450" y="3238500"/>
          <p14:tracePt t="7769" x="7951788" y="3279775"/>
          <p14:tracePt t="7777" x="7986713" y="3348038"/>
          <p14:tracePt t="7785" x="8020050" y="3416300"/>
          <p14:tracePt t="7793" x="8054975" y="3467100"/>
          <p14:tracePt t="7800" x="8088313" y="3560763"/>
          <p14:tracePt t="7808" x="8139113" y="3603625"/>
          <p14:tracePt t="7816" x="8174038" y="3679825"/>
          <p14:tracePt t="7825" x="8224838" y="3748088"/>
          <p14:tracePt t="7833" x="8334375" y="3883025"/>
          <p14:tracePt t="7842" x="8369300" y="3925888"/>
          <p14:tracePt t="7848" x="8445500" y="4019550"/>
          <p14:tracePt t="7858" x="8488363" y="4070350"/>
          <p14:tracePt t="7864" x="8589963" y="4113213"/>
          <p14:tracePt t="7873" x="8615363" y="4138613"/>
          <p14:tracePt t="7880" x="8648700" y="4171950"/>
          <p14:tracePt t="7892" x="8658225" y="4171950"/>
          <p14:tracePt t="7897" x="8674100" y="4171950"/>
          <p14:tracePt t="7914" x="8683625" y="4171950"/>
          <p14:tracePt t="7921" x="8709025" y="4171950"/>
          <p14:tracePt t="7929" x="8716963" y="4171950"/>
          <p14:tracePt t="7936" x="8734425" y="4171950"/>
          <p14:tracePt t="7945" x="8742363" y="4171950"/>
          <p14:tracePt t="7953" x="8785225" y="4164013"/>
          <p14:tracePt t="7961" x="8802688" y="4164013"/>
          <p14:tracePt t="7969" x="8843963" y="4138613"/>
          <p14:tracePt t="7976" x="8853488" y="4121150"/>
          <p14:tracePt t="7985" x="8878888" y="4113213"/>
          <p14:tracePt t="7992" x="8929688" y="4095750"/>
          <p14:tracePt t="8001" x="8972550" y="4062413"/>
          <p14:tracePt t="8008" x="9023350" y="4044950"/>
          <p14:tracePt t="8017" x="9048750" y="4019550"/>
          <p14:tracePt t="8025" x="9099550" y="3986213"/>
          <p14:tracePt t="8032" x="9107488" y="3976688"/>
          <p14:tracePt t="8042" x="9124950" y="3917950"/>
          <p14:tracePt t="8048" x="9158288" y="3883025"/>
          <p14:tracePt t="8058" x="9167813" y="3841750"/>
          <p14:tracePt t="8064" x="9201150" y="3773488"/>
          <p14:tracePt t="8073" x="9236075" y="3722688"/>
          <p14:tracePt t="8080" x="9269413" y="3679825"/>
          <p14:tracePt t="8089" x="9269413" y="3662363"/>
          <p14:tracePt t="8096" x="9277350" y="3619500"/>
          <p14:tracePt t="8105" x="9294813" y="3611563"/>
          <p14:tracePt t="8113" x="9320213" y="3586163"/>
          <p14:tracePt t="8121" x="9320213" y="3560763"/>
          <p14:tracePt t="8129" x="9320213" y="3543300"/>
          <p14:tracePt t="8137" x="9320213" y="3517900"/>
          <p14:tracePt t="8153" x="9312275" y="3475038"/>
          <p14:tracePt t="8161" x="9302750" y="3459163"/>
          <p14:tracePt t="8177" x="9261475" y="3433763"/>
          <p14:tracePt t="8185" x="9236075" y="3433763"/>
          <p14:tracePt t="8192" x="9183688" y="3382963"/>
          <p14:tracePt t="8201" x="9132888" y="3348038"/>
          <p14:tracePt t="8208" x="9064625" y="3314700"/>
          <p14:tracePt t="8216" x="8980488" y="3314700"/>
          <p14:tracePt t="8225" x="8894763" y="3314700"/>
          <p14:tracePt t="8232" x="8802688" y="3314700"/>
          <p14:tracePt t="8242" x="8691563" y="3314700"/>
          <p14:tracePt t="8248" x="8623300" y="3314700"/>
          <p14:tracePt t="8258" x="8539163" y="3314700"/>
          <p14:tracePt t="8264" x="8478838" y="3322638"/>
          <p14:tracePt t="8273" x="8410575" y="3340100"/>
          <p14:tracePt t="8280" x="8385175" y="3355975"/>
          <p14:tracePt t="8289" x="8291513" y="3416300"/>
          <p14:tracePt t="8296" x="8224838" y="3449638"/>
          <p14:tracePt t="8305" x="8174038" y="3492500"/>
          <p14:tracePt t="8313" x="8139113" y="3509963"/>
          <p14:tracePt t="8321" x="8096250" y="3543300"/>
          <p14:tracePt t="8329" x="8045450" y="3594100"/>
          <p14:tracePt t="8337" x="8029575" y="3636963"/>
          <p14:tracePt t="8346" x="7994650" y="3687763"/>
          <p14:tracePt t="8353" x="7969250" y="3730625"/>
          <p14:tracePt t="8361" x="7951788" y="3798888"/>
          <p14:tracePt t="8368" x="7935913" y="3892550"/>
          <p14:tracePt t="8377" x="7935913" y="3935413"/>
          <p14:tracePt t="8384" x="7935913" y="4002088"/>
          <p14:tracePt t="8392" x="7935913" y="4044950"/>
          <p14:tracePt t="8401" x="7935913" y="4105275"/>
          <p14:tracePt t="8408" x="7935913" y="4121150"/>
          <p14:tracePt t="8417" x="7935913" y="4146550"/>
          <p14:tracePt t="8425" x="7935913" y="4189413"/>
          <p14:tracePt t="8433" x="7951788" y="4240213"/>
          <p14:tracePt t="8442" x="7986713" y="4265613"/>
          <p14:tracePt t="8449" x="7994650" y="4283075"/>
          <p14:tracePt t="8458" x="8037513" y="4325938"/>
          <p14:tracePt t="8464" x="8054975" y="4333875"/>
          <p14:tracePt t="8473" x="8062913" y="4351338"/>
          <p14:tracePt t="8480" x="8080375" y="4359275"/>
          <p14:tracePt t="8488" x="8121650" y="4402138"/>
          <p14:tracePt t="8496" x="8131175" y="4419600"/>
          <p14:tracePt t="8505" x="8174038" y="4445000"/>
          <p14:tracePt t="8513" x="8181975" y="4445000"/>
          <p14:tracePt t="8521" x="8224838" y="4470400"/>
          <p14:tracePt t="8529" x="8275638" y="4503738"/>
          <p14:tracePt t="8537" x="8301038" y="4503738"/>
          <p14:tracePt t="8545" x="8369300" y="4521200"/>
          <p14:tracePt t="8553" x="8435975" y="4554538"/>
          <p14:tracePt t="8561" x="8504238" y="4554538"/>
          <p14:tracePt t="8569" x="8589963" y="4554538"/>
          <p14:tracePt t="8577" x="8648700" y="4572000"/>
          <p14:tracePt t="8584" x="8742363" y="4572000"/>
          <p14:tracePt t="8592" x="8802688" y="4572000"/>
          <p14:tracePt t="8600" x="8843963" y="4572000"/>
          <p14:tracePt t="8608" x="8912225" y="4572000"/>
          <p14:tracePt t="8617" x="8997950" y="4564063"/>
          <p14:tracePt t="8625" x="9048750" y="4546600"/>
          <p14:tracePt t="8633" x="9091613" y="4546600"/>
          <p14:tracePt t="8642" x="9183688" y="4513263"/>
          <p14:tracePt t="8648" x="9226550" y="4513263"/>
          <p14:tracePt t="8658" x="9294813" y="4478338"/>
          <p14:tracePt t="8664" x="9363075" y="4445000"/>
          <p14:tracePt t="8673" x="9431338" y="4427538"/>
          <p14:tracePt t="8680" x="9532938" y="4341813"/>
          <p14:tracePt t="8689" x="9634538" y="4283075"/>
          <p14:tracePt t="8697" x="9677400" y="4249738"/>
          <p14:tracePt t="8705" x="9786938" y="4197350"/>
          <p14:tracePt t="8713" x="9821863" y="4164013"/>
          <p14:tracePt t="8721" x="9872663" y="4130675"/>
          <p14:tracePt t="8729" x="9898063" y="4105275"/>
          <p14:tracePt t="8736" x="9931400" y="4070350"/>
          <p14:tracePt t="8745" x="9956800" y="4027488"/>
          <p14:tracePt t="8753" x="9974263" y="3960813"/>
          <p14:tracePt t="8762" x="10009188" y="3925888"/>
          <p14:tracePt t="8769" x="10009188" y="3900488"/>
          <p14:tracePt t="8778" x="10009188" y="3857625"/>
          <p14:tracePt t="8784" x="10009188" y="3790950"/>
          <p14:tracePt t="8793" x="10009188" y="3705225"/>
          <p14:tracePt t="8800" x="10009188" y="3646488"/>
          <p14:tracePt t="8809" x="10009188" y="3560763"/>
          <p14:tracePt t="8817" x="9956800" y="3433763"/>
          <p14:tracePt t="8825" x="9872663" y="3330575"/>
          <p14:tracePt t="8833" x="9796463" y="3254375"/>
          <p14:tracePt t="8842" x="9720263" y="3178175"/>
          <p14:tracePt t="8848" x="9685338" y="3152775"/>
          <p14:tracePt t="8858" x="9659938" y="3119438"/>
          <p14:tracePt t="8864" x="9609138" y="3067050"/>
          <p14:tracePt t="8891" x="9566275" y="3051175"/>
          <p14:tracePt t="8913" x="9550400" y="3051175"/>
          <p14:tracePt t="8928" x="9540875" y="3051175"/>
          <p14:tracePt t="8937" x="9515475" y="3051175"/>
          <p14:tracePt t="8945" x="9482138" y="3051175"/>
          <p14:tracePt t="8952" x="9472613" y="3051175"/>
          <p14:tracePt t="8961" x="9447213" y="3051175"/>
          <p14:tracePt t="9098" x="9439275" y="3051175"/>
          <p14:tracePt t="9106" x="9413875" y="3051175"/>
          <p14:tracePt t="9114" x="9380538" y="3051175"/>
          <p14:tracePt t="9122" x="9353550" y="3051175"/>
          <p14:tracePt t="9129" x="9312275" y="3051175"/>
          <p14:tracePt t="9136" x="9261475" y="3076575"/>
          <p14:tracePt t="9145" x="9236075" y="3076575"/>
          <p14:tracePt t="9152" x="9193213" y="3076575"/>
          <p14:tracePt t="9161" x="9124950" y="3076575"/>
          <p14:tracePt t="9168" x="9082088" y="3076575"/>
          <p14:tracePt t="9177" x="9056688" y="3076575"/>
          <p14:tracePt t="9184" x="9005888" y="3076575"/>
          <p14:tracePt t="9192" x="8963025" y="3094038"/>
          <p14:tracePt t="9200" x="8921750" y="3094038"/>
          <p14:tracePt t="9208" x="8853488" y="3094038"/>
          <p14:tracePt t="9216" x="8767763" y="3094038"/>
          <p14:tracePt t="9224" x="8658225" y="3094038"/>
          <p14:tracePt t="9232" x="8539163" y="3094038"/>
          <p14:tracePt t="9241" x="8394700" y="3094038"/>
          <p14:tracePt t="9248" x="8224838" y="3094038"/>
          <p14:tracePt t="9258" x="8029575" y="3094038"/>
          <p14:tracePt t="9264" x="7799388" y="3094038"/>
          <p14:tracePt t="9273" x="7578725" y="3094038"/>
          <p14:tracePt t="9280" x="7373938" y="3094038"/>
          <p14:tracePt t="9288" x="7204075" y="3094038"/>
          <p14:tracePt t="9296" x="6983413" y="3094038"/>
          <p14:tracePt t="9304" x="6813550" y="3094038"/>
          <p14:tracePt t="9312" x="6669088" y="3094038"/>
          <p14:tracePt t="9320" x="6499225" y="3094038"/>
          <p14:tracePt t="9328" x="6346825" y="3135313"/>
          <p14:tracePt t="9336" x="6227763" y="3178175"/>
          <p14:tracePt t="9345" x="6075363" y="3221038"/>
          <p14:tracePt t="9352" x="5921375" y="3289300"/>
          <p14:tracePt t="9361" x="5718175" y="3330575"/>
          <p14:tracePt t="9368" x="5487988" y="3424238"/>
          <p14:tracePt t="9378" x="5224463" y="3543300"/>
          <p14:tracePt t="9384" x="4995863" y="3586163"/>
          <p14:tracePt t="9392" x="4791075" y="3654425"/>
          <p14:tracePt t="9400" x="4562475" y="3705225"/>
          <p14:tracePt t="9408" x="4435475" y="3763963"/>
          <p14:tracePt t="9416" x="4341813" y="3806825"/>
          <p14:tracePt t="9424" x="4187825" y="3849688"/>
          <p14:tracePt t="9432" x="4070350" y="3892550"/>
          <p14:tracePt t="9441" x="4002088" y="3900488"/>
          <p14:tracePt t="9448" x="3951288" y="3935413"/>
          <p14:tracePt t="9458" x="3908425" y="3968750"/>
          <p14:tracePt t="9464" x="3873500" y="3986213"/>
          <p14:tracePt t="9472" x="3848100" y="4011613"/>
          <p14:tracePt t="9480" x="3822700" y="4011613"/>
          <p14:tracePt t="9488" x="3806825" y="4027488"/>
          <p14:tracePt t="9496" x="3781425" y="4027488"/>
          <p14:tracePt t="9504" x="3771900" y="4027488"/>
          <p14:tracePt t="9512" x="3746500" y="4027488"/>
          <p14:tracePt t="9520" x="3662363" y="4027488"/>
          <p14:tracePt t="9529" x="3568700" y="4027488"/>
          <p14:tracePt t="9536" x="3432175" y="4027488"/>
          <p14:tracePt t="9545" x="3287713" y="4027488"/>
          <p14:tracePt t="9552" x="3168650" y="4027488"/>
          <p14:tracePt t="9561" x="3084513" y="4027488"/>
          <p14:tracePt t="9568" x="2998788" y="4027488"/>
          <p14:tracePt t="9577" x="2947988" y="4027488"/>
          <p14:tracePt t="9584" x="2940050" y="4027488"/>
          <p14:tracePt t="9617" x="2922588" y="4027488"/>
          <p14:tracePt t="9706" x="2914650" y="4019550"/>
          <p14:tracePt t="9738" x="2914650" y="4011613"/>
          <p14:tracePt t="9745" x="2914650" y="3994150"/>
          <p14:tracePt t="9753" x="2914650" y="3960813"/>
          <p14:tracePt t="9761" x="2914650" y="3925888"/>
          <p14:tracePt t="9769" x="2914650" y="3883025"/>
          <p14:tracePt t="9777" x="2914650" y="3857625"/>
          <p14:tracePt t="9784" x="2914650" y="3806825"/>
          <p14:tracePt t="9793" x="2914650" y="3798888"/>
          <p14:tracePt t="9800" x="2914650" y="3756025"/>
          <p14:tracePt t="9808" x="2914650" y="3748088"/>
          <p14:tracePt t="9825" x="2914650" y="3730625"/>
          <p14:tracePt t="9962" x="2914650" y="3722688"/>
          <p14:tracePt t="9970" x="2922588" y="3697288"/>
          <p14:tracePt t="9985" x="2930525" y="3679825"/>
          <p14:tracePt t="10049" x="2940050" y="3679825"/>
          <p14:tracePt t="10073" x="2955925" y="3679825"/>
          <p14:tracePt t="10081" x="2965450" y="3679825"/>
          <p14:tracePt t="10089" x="2990850" y="3679825"/>
          <p14:tracePt t="10104" x="3008313" y="3679825"/>
          <p14:tracePt t="10112" x="3016250" y="3679825"/>
          <p14:tracePt t="10136" x="3059113" y="3679825"/>
          <p14:tracePt t="10144" x="3067050" y="3679825"/>
          <p14:tracePt t="10160" x="3084513" y="3679825"/>
          <p14:tracePt t="10355" x="3092450" y="3679825"/>
          <p14:tracePt t="10482" x="3117850" y="3679825"/>
          <p14:tracePt t="10491" x="3135313" y="3679825"/>
          <p14:tracePt t="10506" x="3143250" y="3679825"/>
          <p14:tracePt t="10513" x="3152775" y="3679825"/>
          <p14:tracePt t="10521" x="3178175" y="3679825"/>
          <p14:tracePt t="10529" x="3194050" y="3679825"/>
          <p14:tracePt t="10536" x="3219450" y="3679825"/>
          <p14:tracePt t="10545" x="3244850" y="3679825"/>
          <p14:tracePt t="10552" x="3279775" y="3687763"/>
          <p14:tracePt t="10561" x="3322638" y="3705225"/>
          <p14:tracePt t="10568" x="3330575" y="3705225"/>
          <p14:tracePt t="10576" x="3355975" y="3705225"/>
          <p14:tracePt t="10584" x="3406775" y="3722688"/>
          <p14:tracePt t="10834" x="3406775" y="3713163"/>
          <p14:tracePt t="10844" x="3389313" y="3687763"/>
          <p14:tracePt t="10849" x="3381375" y="3679825"/>
          <p14:tracePt t="10858" x="3348038" y="3636963"/>
          <p14:tracePt t="10864" x="3338513" y="3619500"/>
          <p14:tracePt t="10874" x="3338513" y="3611563"/>
          <p14:tracePt t="10920" x="3322638" y="3603625"/>
          <p14:tracePt t="11010" x="3297238" y="3603625"/>
          <p14:tracePt t="11028" x="3270250" y="3603625"/>
          <p14:tracePt t="11041" x="3228975" y="3603625"/>
          <p14:tracePt t="11048" x="3194050" y="3619500"/>
          <p14:tracePt t="11064" x="3186113" y="3636963"/>
          <p14:tracePt t="11096" x="3168650" y="3646488"/>
          <p14:tracePt t="11104" x="3160713" y="3646488"/>
          <p14:tracePt t="11128" x="3152775" y="3646488"/>
          <p14:tracePt t="11153" x="3135313" y="3654425"/>
          <p14:tracePt t="11282" x="3143250" y="3654425"/>
          <p14:tracePt t="11290" x="3152775" y="3654425"/>
          <p14:tracePt t="11306" x="3194050" y="3654425"/>
          <p14:tracePt t="11313" x="3203575" y="3654425"/>
          <p14:tracePt t="11809" x="3219450" y="3654425"/>
          <p14:tracePt t="11889" x="3244850" y="3671888"/>
          <p14:tracePt t="11897" x="3297238" y="3722688"/>
          <p14:tracePt t="11904" x="3305175" y="3730625"/>
          <p14:tracePt t="11912" x="3322638" y="3756025"/>
          <p14:tracePt t="11920" x="3363913" y="3806825"/>
          <p14:tracePt t="11928" x="3381375" y="3816350"/>
          <p14:tracePt t="11936" x="3406775" y="3857625"/>
          <p14:tracePt t="11944" x="3441700" y="3892550"/>
          <p14:tracePt t="11952" x="3467100" y="3925888"/>
          <p14:tracePt t="11960" x="3500438" y="3935413"/>
          <p14:tracePt t="11968" x="3508375" y="3935413"/>
          <p14:tracePt t="11977" x="3533775" y="3951288"/>
          <p14:tracePt t="11984" x="3543300" y="3951288"/>
          <p14:tracePt t="11993" x="3576638" y="3951288"/>
          <p14:tracePt t="12000" x="3619500" y="3986213"/>
          <p14:tracePt t="12008" x="3652838" y="3994150"/>
          <p14:tracePt t="12016" x="3756025" y="4011613"/>
          <p14:tracePt t="12024" x="3848100" y="4037013"/>
          <p14:tracePt t="12032" x="4027488" y="4095750"/>
          <p14:tracePt t="12040" x="4179888" y="4121150"/>
          <p14:tracePt t="12048" x="4384675" y="4189413"/>
          <p14:tracePt t="12057" x="4579938" y="4214813"/>
          <p14:tracePt t="12064" x="4783138" y="4232275"/>
          <p14:tracePt t="12072" x="4953000" y="4257675"/>
          <p14:tracePt t="12080" x="5157788" y="4257675"/>
          <p14:tracePt t="12088" x="5353050" y="4257675"/>
          <p14:tracePt t="12096" x="5497513" y="4257675"/>
          <p14:tracePt t="12104" x="5607050" y="4257675"/>
          <p14:tracePt t="12112" x="5726113" y="4257675"/>
          <p14:tracePt t="12120" x="5786438" y="4257675"/>
          <p14:tracePt t="12128" x="5853113" y="4249738"/>
          <p14:tracePt t="12136" x="5921375" y="4232275"/>
          <p14:tracePt t="12144" x="5964238" y="4214813"/>
          <p14:tracePt t="12152" x="5997575" y="4197350"/>
          <p14:tracePt t="12161" x="6007100" y="4197350"/>
          <p14:tracePt t="12177" x="6032500" y="4189413"/>
          <p14:tracePt t="12184" x="6049963" y="4171950"/>
          <p14:tracePt t="12193" x="6108700" y="4146550"/>
          <p14:tracePt t="12200" x="6151563" y="4113213"/>
          <p14:tracePt t="12208" x="6219825" y="4113213"/>
          <p14:tracePt t="12216" x="6227763" y="4105275"/>
          <p14:tracePt t="12425" x="6227763" y="4079875"/>
          <p14:tracePt t="12433" x="6227763" y="4062413"/>
          <p14:tracePt t="12441" x="6227763" y="4027488"/>
          <p14:tracePt t="12569" x="6245225" y="4011613"/>
          <p14:tracePt t="12577" x="6253163" y="4011613"/>
          <p14:tracePt t="12585" x="6261100" y="4011613"/>
          <p14:tracePt t="12593" x="6286500" y="4011613"/>
          <p14:tracePt t="12601" x="6338888" y="4011613"/>
          <p14:tracePt t="12608" x="6397625" y="4011613"/>
          <p14:tracePt t="12616" x="6483350" y="4011613"/>
          <p14:tracePt t="12624" x="6600825" y="4011613"/>
          <p14:tracePt t="12632" x="6711950" y="4011613"/>
          <p14:tracePt t="12641" x="6915150" y="4011613"/>
          <p14:tracePt t="12648" x="7112000" y="4011613"/>
          <p14:tracePt t="12657" x="7391400" y="4011613"/>
          <p14:tracePt t="12665" x="7672388" y="4011613"/>
          <p14:tracePt t="12673" x="8012113" y="4011613"/>
          <p14:tracePt t="12680" x="8369300" y="4011613"/>
          <p14:tracePt t="12688" x="8886825" y="4011613"/>
          <p14:tracePt t="12696" x="9464675" y="4011613"/>
          <p14:tracePt t="12704" x="9999663" y="3976688"/>
          <p14:tracePt t="12712" x="10663238" y="3908425"/>
          <p14:tracePt t="12720" x="11325225" y="3806825"/>
          <p14:tracePt t="12728" x="11766550" y="3748088"/>
          <p14:tracePt t="15632" x="11885613" y="3467100"/>
          <p14:tracePt t="15640" x="11715750" y="3467100"/>
          <p14:tracePt t="15648" x="11571288" y="3467100"/>
          <p14:tracePt t="15657" x="11376025" y="3467100"/>
          <p14:tracePt t="15664" x="11231563" y="3467100"/>
          <p14:tracePt t="15673" x="11036300" y="3467100"/>
          <p14:tracePt t="15680" x="10833100" y="3484563"/>
          <p14:tracePt t="15688" x="10688638" y="3509963"/>
          <p14:tracePt t="15696" x="10483850" y="3527425"/>
          <p14:tracePt t="15704" x="10364788" y="3568700"/>
          <p14:tracePt t="15712" x="10186988" y="3594100"/>
          <p14:tracePt t="15721" x="10075863" y="3594100"/>
          <p14:tracePt t="15728" x="9948863" y="3629025"/>
          <p14:tracePt t="15736" x="9804400" y="3671888"/>
          <p14:tracePt t="15744" x="9685338" y="3697288"/>
          <p14:tracePt t="15752" x="9617075" y="3713163"/>
          <p14:tracePt t="15760" x="9566275" y="3730625"/>
          <p14:tracePt t="15768" x="9540875" y="3730625"/>
          <p14:tracePt t="15776" x="9515475" y="3738563"/>
          <p14:tracePt t="15816" x="9498013" y="3756025"/>
          <p14:tracePt t="15840" x="9472613" y="3756025"/>
          <p14:tracePt t="15890" x="9464675" y="3756025"/>
          <p14:tracePt t="15920" x="9439275" y="3748088"/>
          <p14:tracePt t="15936" x="9421813" y="3738563"/>
          <p14:tracePt t="15952" x="9421813" y="3713163"/>
          <p14:tracePt t="15960" x="9396413" y="3679825"/>
          <p14:tracePt t="15977" x="9396413" y="3636963"/>
          <p14:tracePt t="15984" x="9396413" y="3619500"/>
          <p14:tracePt t="15993" x="9396413" y="3611563"/>
          <p14:tracePt t="16000" x="9396413" y="3568700"/>
          <p14:tracePt t="16008" x="9396413" y="3543300"/>
          <p14:tracePt t="16016" x="9396413" y="3502025"/>
          <p14:tracePt t="16024" x="9396413" y="3484563"/>
          <p14:tracePt t="16032" x="9396413" y="3475038"/>
          <p14:tracePt t="16040" x="9413875" y="3433763"/>
          <p14:tracePt t="16057" x="9413875" y="3416300"/>
          <p14:tracePt t="16064" x="9413875" y="3408363"/>
          <p14:tracePt t="16074" x="9413875" y="3398838"/>
          <p14:tracePt t="16080" x="9413875" y="3373438"/>
          <p14:tracePt t="16088" x="9413875" y="3355975"/>
          <p14:tracePt t="16096" x="9413875" y="3348038"/>
          <p14:tracePt t="16112" x="9413875" y="3330575"/>
          <p14:tracePt t="16128" x="9405938" y="3289300"/>
          <p14:tracePt t="16137" x="9380538" y="3289300"/>
          <p14:tracePt t="16144" x="9320213" y="3289300"/>
          <p14:tracePt t="16153" x="9209088" y="3289300"/>
          <p14:tracePt t="16160" x="9039225" y="3289300"/>
          <p14:tracePt t="16168" x="8894763" y="3289300"/>
          <p14:tracePt t="16177" x="8724900" y="3289300"/>
          <p14:tracePt t="16184" x="8580438" y="3289300"/>
          <p14:tracePt t="16193" x="8496300" y="3289300"/>
          <p14:tracePt t="16200" x="8410575" y="3289300"/>
          <p14:tracePt t="16208" x="8343900" y="3289300"/>
          <p14:tracePt t="16216" x="8283575" y="3289300"/>
          <p14:tracePt t="16224" x="8232775" y="3289300"/>
          <p14:tracePt t="16232" x="8189913" y="3289300"/>
          <p14:tracePt t="16240" x="8121650" y="3289300"/>
          <p14:tracePt t="16248" x="8096250" y="3289300"/>
          <p14:tracePt t="16257" x="8054975" y="3289300"/>
          <p14:tracePt t="16264" x="8004175" y="3314700"/>
          <p14:tracePt t="16274" x="7910513" y="3390900"/>
          <p14:tracePt t="16280" x="7832725" y="3467100"/>
          <p14:tracePt t="16288" x="7807325" y="3502025"/>
          <p14:tracePt t="16296" x="7748588" y="3586163"/>
          <p14:tracePt t="16304" x="7731125" y="3636963"/>
          <p14:tracePt t="16312" x="7723188" y="3697288"/>
          <p14:tracePt t="16320" x="7723188" y="3748088"/>
          <p14:tracePt t="16328" x="7723188" y="3790950"/>
          <p14:tracePt t="16336" x="7723188" y="3857625"/>
          <p14:tracePt t="16344" x="7723188" y="3883025"/>
          <p14:tracePt t="16353" x="7723188" y="3943350"/>
          <p14:tracePt t="16360" x="7723188" y="4011613"/>
          <p14:tracePt t="16368" x="7756525" y="4062413"/>
          <p14:tracePt t="16377" x="7791450" y="4105275"/>
          <p14:tracePt t="16384" x="7842250" y="4156075"/>
          <p14:tracePt t="16393" x="7875588" y="4224338"/>
          <p14:tracePt t="16400" x="7951788" y="4325938"/>
          <p14:tracePt t="16409" x="7986713" y="4376738"/>
          <p14:tracePt t="16416" x="8020050" y="4402138"/>
          <p14:tracePt t="16424" x="8045450" y="4452938"/>
          <p14:tracePt t="16432" x="8080375" y="4486275"/>
          <p14:tracePt t="16440" x="8131175" y="4554538"/>
          <p14:tracePt t="16448" x="8164513" y="4564063"/>
          <p14:tracePt t="16457" x="8207375" y="4614863"/>
          <p14:tracePt t="16464" x="8240713" y="4630738"/>
          <p14:tracePt t="16474" x="8266113" y="4648200"/>
          <p14:tracePt t="16480" x="8334375" y="4665663"/>
          <p14:tracePt t="16488" x="8359775" y="4691063"/>
          <p14:tracePt t="16496" x="8394700" y="4691063"/>
          <p14:tracePt t="16504" x="8420100" y="4708525"/>
          <p14:tracePt t="16512" x="8462963" y="4708525"/>
          <p14:tracePt t="16520" x="8513763" y="4708525"/>
          <p14:tracePt t="16528" x="8555038" y="4708525"/>
          <p14:tracePt t="16536" x="8605838" y="4724400"/>
          <p14:tracePt t="16544" x="8632825" y="4724400"/>
          <p14:tracePt t="16552" x="8716963" y="4724400"/>
          <p14:tracePt t="16560" x="8724900" y="4724400"/>
          <p14:tracePt t="16568" x="8742363" y="4724400"/>
          <p14:tracePt t="16576" x="8793163" y="4724400"/>
          <p14:tracePt t="16584" x="8861425" y="4724400"/>
          <p14:tracePt t="16593" x="8947150" y="4724400"/>
          <p14:tracePt t="16600" x="9013825" y="4691063"/>
          <p14:tracePt t="16608" x="9132888" y="4673600"/>
          <p14:tracePt t="16616" x="9201150" y="4640263"/>
          <p14:tracePt t="16624" x="9294813" y="4605338"/>
          <p14:tracePt t="16632" x="9345613" y="4572000"/>
          <p14:tracePt t="16640" x="9413875" y="4554538"/>
          <p14:tracePt t="16648" x="9456738" y="4521200"/>
          <p14:tracePt t="16657" x="9490075" y="4503738"/>
          <p14:tracePt t="16664" x="9532938" y="4495800"/>
          <p14:tracePt t="16674" x="9566275" y="4478338"/>
          <p14:tracePt t="16680" x="9591675" y="4445000"/>
          <p14:tracePt t="16688" x="9626600" y="4435475"/>
          <p14:tracePt t="16696" x="9652000" y="4419600"/>
          <p14:tracePt t="16704" x="9685338" y="4368800"/>
          <p14:tracePt t="16712" x="9710738" y="4341813"/>
          <p14:tracePt t="16720" x="9728200" y="4308475"/>
          <p14:tracePt t="16728" x="9745663" y="4283075"/>
          <p14:tracePt t="16736" x="9771063" y="4232275"/>
          <p14:tracePt t="16744" x="9786938" y="4206875"/>
          <p14:tracePt t="16752" x="9804400" y="4138613"/>
          <p14:tracePt t="16760" x="9804400" y="4113213"/>
          <p14:tracePt t="16768" x="9821863" y="4070350"/>
          <p14:tracePt t="16777" x="9821863" y="4052888"/>
          <p14:tracePt t="16784" x="9821863" y="4011613"/>
          <p14:tracePt t="16793" x="9821863" y="3986213"/>
          <p14:tracePt t="16800" x="9821863" y="3960813"/>
          <p14:tracePt t="16808" x="9855200" y="3908425"/>
          <p14:tracePt t="16816" x="9855200" y="3900488"/>
          <p14:tracePt t="16824" x="9855200" y="3857625"/>
          <p14:tracePt t="16832" x="9855200" y="3816350"/>
          <p14:tracePt t="16840" x="9855200" y="3763963"/>
          <p14:tracePt t="16848" x="9829800" y="3697288"/>
          <p14:tracePt t="16857" x="9771063" y="3629025"/>
          <p14:tracePt t="16864" x="9736138" y="3578225"/>
          <p14:tracePt t="16874" x="9685338" y="3484563"/>
          <p14:tracePt t="16880" x="9667875" y="3441700"/>
          <p14:tracePt t="16888" x="9642475" y="3408363"/>
          <p14:tracePt t="16896" x="9609138" y="3365500"/>
          <p14:tracePt t="16904" x="9575800" y="3314700"/>
          <p14:tracePt t="16912" x="9558338" y="3289300"/>
          <p14:tracePt t="16920" x="9532938" y="3254375"/>
          <p14:tracePt t="16929" x="9515475" y="3246438"/>
          <p14:tracePt t="16952" x="9507538" y="3228975"/>
          <p14:tracePt t="16960" x="9490075" y="3203575"/>
          <p14:tracePt t="16968" x="9482138" y="3195638"/>
          <p14:tracePt t="16976" x="9472613" y="3178175"/>
          <p14:tracePt t="16993" x="9439275" y="3152775"/>
          <p14:tracePt t="17000" x="9431338" y="3144838"/>
          <p14:tracePt t="17008" x="9405938" y="3109913"/>
          <p14:tracePt t="17017" x="9388475" y="3101975"/>
          <p14:tracePt t="17024" x="9380538" y="3059113"/>
          <p14:tracePt t="17032" x="9363075" y="3033713"/>
          <p14:tracePt t="17040" x="9328150" y="3000375"/>
          <p14:tracePt t="17048" x="9277350" y="2932113"/>
          <p14:tracePt t="17057" x="9251950" y="2897188"/>
          <p14:tracePt t="17064" x="9218613" y="2855913"/>
          <p14:tracePt t="17074" x="9142413" y="2762250"/>
          <p14:tracePt t="17080" x="9091613" y="2711450"/>
          <p14:tracePt t="17088" x="9039225" y="2633663"/>
          <p14:tracePt t="17096" x="9005888" y="2592388"/>
          <p14:tracePt t="17104" x="8980488" y="2574925"/>
          <p14:tracePt t="17112" x="8963025" y="2532063"/>
          <p14:tracePt t="17120" x="8929688" y="2498725"/>
          <p14:tracePt t="17128" x="8904288" y="2481263"/>
          <p14:tracePt t="17136" x="8886825" y="2473325"/>
          <p14:tracePt t="17144" x="8853488" y="2447925"/>
          <p14:tracePt t="17152" x="8836025" y="2430463"/>
          <p14:tracePt t="17160" x="8810625" y="2405063"/>
          <p14:tracePt t="17168" x="8759825" y="2371725"/>
          <p14:tracePt t="17178" x="8750300" y="2362200"/>
          <p14:tracePt t="17184" x="8691563" y="2328863"/>
          <p14:tracePt t="17193" x="8640763" y="2278063"/>
          <p14:tracePt t="17200" x="8572500" y="2268538"/>
          <p14:tracePt t="17209" x="8504238" y="2209800"/>
          <p14:tracePt t="17216" x="8453438" y="2174875"/>
          <p14:tracePt t="17224" x="8402638" y="2133600"/>
          <p14:tracePt t="17232" x="8377238" y="2116138"/>
          <p14:tracePt t="17240" x="8351838" y="2098675"/>
          <p14:tracePt t="17249" x="8301038" y="2082800"/>
          <p14:tracePt t="17256" x="8266113" y="2055813"/>
          <p14:tracePt t="17264" x="8240713" y="2055813"/>
          <p14:tracePt t="17273" x="8232775" y="2055813"/>
          <p14:tracePt t="17280" x="8215313" y="2055813"/>
          <p14:tracePt t="17304" x="8207375" y="2055813"/>
          <p14:tracePt t="17312" x="8164513" y="2055813"/>
          <p14:tracePt t="17320" x="8156575" y="2055813"/>
          <p14:tracePt t="17328" x="8139113" y="2055813"/>
          <p14:tracePt t="17336" x="8105775" y="2055813"/>
          <p14:tracePt t="17344" x="8088313" y="2055813"/>
          <p14:tracePt t="17352" x="8045450" y="2055813"/>
          <p14:tracePt t="17368" x="8037513" y="2055813"/>
          <p14:tracePt t="17377" x="8012113" y="2055813"/>
          <p14:tracePt t="17393" x="7961313" y="2055813"/>
          <p14:tracePt t="17400" x="7951788" y="2055813"/>
          <p14:tracePt t="17408" x="7943850" y="2055813"/>
          <p14:tracePt t="17456" x="7918450" y="2055813"/>
          <p14:tracePt t="17464" x="7885113" y="2073275"/>
          <p14:tracePt t="17473" x="7842250" y="2090738"/>
          <p14:tracePt t="17480" x="7791450" y="2124075"/>
          <p14:tracePt t="17489" x="7748588" y="2133600"/>
          <p14:tracePt t="17496" x="7715250" y="2149475"/>
          <p14:tracePt t="17505" x="7688263" y="2166938"/>
          <p14:tracePt t="17650" x="7740650" y="2166938"/>
          <p14:tracePt t="17660" x="7807325" y="2200275"/>
          <p14:tracePt t="17667" x="7832725" y="2200275"/>
          <p14:tracePt t="17675" x="7885113" y="2200275"/>
          <p14:tracePt t="17680" x="7910513" y="2200275"/>
          <p14:tracePt t="17688" x="7951788" y="2200275"/>
          <p14:tracePt t="17696" x="7986713" y="2217738"/>
          <p14:tracePt t="17704" x="8045450" y="2227263"/>
          <p14:tracePt t="17712" x="8139113" y="2252663"/>
          <p14:tracePt t="17721" x="8232775" y="2286000"/>
          <p14:tracePt t="17728" x="8308975" y="2319338"/>
          <p14:tracePt t="17736" x="8462963" y="2387600"/>
          <p14:tracePt t="17744" x="8529638" y="2422525"/>
          <p14:tracePt t="17752" x="8648700" y="2463800"/>
          <p14:tracePt t="17760" x="8750300" y="2524125"/>
          <p14:tracePt t="17768" x="8843963" y="2557463"/>
          <p14:tracePt t="17777" x="8912225" y="2600325"/>
          <p14:tracePt t="17784" x="8997950" y="2676525"/>
          <p14:tracePt t="17793" x="9039225" y="2701925"/>
          <p14:tracePt t="17800" x="9117013" y="2795588"/>
          <p14:tracePt t="17809" x="9150350" y="2871788"/>
          <p14:tracePt t="17816" x="9209088" y="2990850"/>
          <p14:tracePt t="17824" x="9236075" y="3135313"/>
          <p14:tracePt t="17832" x="9236075" y="3254375"/>
          <p14:tracePt t="17840" x="9251950" y="3373438"/>
          <p14:tracePt t="17848" x="9294813" y="3492500"/>
          <p14:tracePt t="17857" x="9337675" y="3619500"/>
          <p14:tracePt t="17864" x="9353550" y="3713163"/>
          <p14:tracePt t="17874" x="9396413" y="3832225"/>
          <p14:tracePt t="17890" x="9413875" y="3908425"/>
          <p14:tracePt t="17896" x="9421813" y="3935413"/>
          <p14:tracePt t="17904" x="9421813" y="3986213"/>
          <p14:tracePt t="17913" x="9421813" y="3994150"/>
          <p14:tracePt t="17921" x="9421813" y="4019550"/>
          <p14:tracePt t="17928" x="9421813" y="4105275"/>
          <p14:tracePt t="17936" x="9421813" y="4164013"/>
          <p14:tracePt t="17944" x="9421813" y="4300538"/>
          <p14:tracePt t="17952" x="9396413" y="4394200"/>
          <p14:tracePt t="17960" x="9396413" y="4460875"/>
          <p14:tracePt t="17968" x="9380538" y="4503738"/>
          <p14:tracePt t="17977" x="9380538" y="4529138"/>
          <p14:tracePt t="17984" x="9380538" y="4579938"/>
          <p14:tracePt t="17993" x="9363075" y="4605338"/>
          <p14:tracePt t="18000" x="9363075" y="4630738"/>
          <p14:tracePt t="18008" x="9363075" y="4648200"/>
          <p14:tracePt t="18016" x="9363075" y="4673600"/>
          <p14:tracePt t="18024" x="9345613" y="4716463"/>
          <p14:tracePt t="18032" x="9320213" y="4767263"/>
          <p14:tracePt t="18040" x="9286875" y="4792663"/>
          <p14:tracePt t="18048" x="9236075" y="4843463"/>
          <p14:tracePt t="18057" x="9209088" y="4878388"/>
          <p14:tracePt t="18064" x="9175750" y="4903788"/>
          <p14:tracePt t="18073" x="9150350" y="4919663"/>
          <p14:tracePt t="18080" x="9082088" y="4972050"/>
          <p14:tracePt t="18088" x="9048750" y="4987925"/>
          <p14:tracePt t="18096" x="8980488" y="5038725"/>
          <p14:tracePt t="18104" x="8972550" y="5048250"/>
          <p14:tracePt t="18112" x="8937625" y="5064125"/>
          <p14:tracePt t="18120" x="8912225" y="5081588"/>
          <p14:tracePt t="18128" x="8878888" y="5124450"/>
          <p14:tracePt t="18136" x="8853488" y="5124450"/>
          <p14:tracePt t="18144" x="8802688" y="5175250"/>
          <p14:tracePt t="18152" x="8759825" y="5208588"/>
          <p14:tracePt t="18160" x="8709025" y="5226050"/>
          <p14:tracePt t="18168" x="8666163" y="5226050"/>
          <p14:tracePt t="18177" x="8597900" y="5243513"/>
          <p14:tracePt t="18184" x="8529638" y="5276850"/>
          <p14:tracePt t="18193" x="8504238" y="5286375"/>
          <p14:tracePt t="18200" x="8453438" y="5286375"/>
          <p14:tracePt t="18208" x="8445500" y="5286375"/>
          <p14:tracePt t="18216" x="8428038" y="5302250"/>
          <p14:tracePt t="18321" x="8402638" y="5302250"/>
          <p14:tracePt t="18329" x="8377238" y="5311775"/>
          <p14:tracePt t="18337" x="8334375" y="5311775"/>
          <p14:tracePt t="18345" x="8283575" y="5345113"/>
          <p14:tracePt t="18353" x="8240713" y="5362575"/>
          <p14:tracePt t="18361" x="8207375" y="5362575"/>
          <p14:tracePt t="18369" x="8147050" y="5362575"/>
          <p14:tracePt t="18377" x="8062913" y="5380038"/>
          <p14:tracePt t="18385" x="7969250" y="5395913"/>
          <p14:tracePt t="18392" x="7867650" y="5438775"/>
          <p14:tracePt t="18401" x="7824788" y="5456238"/>
          <p14:tracePt t="18408" x="7773988" y="5464175"/>
          <p14:tracePt t="18417" x="7731125" y="5464175"/>
          <p14:tracePt t="18424" x="7723188" y="5481638"/>
          <p14:tracePt t="18616" x="7740650" y="5481638"/>
          <p14:tracePt t="18624" x="7781925" y="5481638"/>
          <p14:tracePt t="18632" x="7867650" y="5481638"/>
          <p14:tracePt t="18640" x="7910513" y="5481638"/>
          <p14:tracePt t="18648" x="7994650" y="5481638"/>
          <p14:tracePt t="18656" x="8062913" y="5481638"/>
          <p14:tracePt t="18664" x="8121650" y="5472113"/>
          <p14:tracePt t="18673" x="8275638" y="5430838"/>
          <p14:tracePt t="18680" x="8326438" y="5395913"/>
          <p14:tracePt t="18688" x="8435975" y="5362575"/>
          <p14:tracePt t="18696" x="8504238" y="5302250"/>
          <p14:tracePt t="18705" x="8605838" y="5226050"/>
          <p14:tracePt t="18712" x="8640763" y="5192713"/>
          <p14:tracePt t="18720" x="8709025" y="5141913"/>
          <p14:tracePt t="18728" x="8785225" y="5081588"/>
          <p14:tracePt t="18736" x="8818563" y="5038725"/>
          <p14:tracePt t="18744" x="8853488" y="4972050"/>
          <p14:tracePt t="18753" x="8878888" y="4919663"/>
          <p14:tracePt t="18760" x="8894763" y="4878388"/>
          <p14:tracePt t="18768" x="8912225" y="4827588"/>
          <p14:tracePt t="18777" x="8947150" y="4741863"/>
          <p14:tracePt t="18785" x="8947150" y="4716463"/>
          <p14:tracePt t="18793" x="8947150" y="4648200"/>
          <p14:tracePt t="18800" x="8947150" y="4564063"/>
          <p14:tracePt t="18808" x="8947150" y="4478338"/>
          <p14:tracePt t="18816" x="8947150" y="4384675"/>
          <p14:tracePt t="18824" x="8947150" y="4300538"/>
          <p14:tracePt t="18833" x="8947150" y="4189413"/>
          <p14:tracePt t="18840" x="8947150" y="4095750"/>
          <p14:tracePt t="18848" x="8912225" y="3951288"/>
          <p14:tracePt t="18857" x="8869363" y="3824288"/>
          <p14:tracePt t="18864" x="8836025" y="3730625"/>
          <p14:tracePt t="18873" x="8793163" y="3611563"/>
          <p14:tracePt t="18889" x="8699500" y="3416300"/>
          <p14:tracePt t="18896" x="8632825" y="3289300"/>
          <p14:tracePt t="18904" x="8547100" y="3160713"/>
          <p14:tracePt t="18912" x="8488363" y="3059113"/>
          <p14:tracePt t="18920" x="8410575" y="2957513"/>
          <p14:tracePt t="18928" x="8308975" y="2881313"/>
          <p14:tracePt t="18936" x="8224838" y="2795588"/>
          <p14:tracePt t="18944" x="8147050" y="2719388"/>
          <p14:tracePt t="18952" x="8105775" y="2676525"/>
          <p14:tracePt t="18960" x="8029575" y="2600325"/>
          <p14:tracePt t="18968" x="7951788" y="2541588"/>
          <p14:tracePt t="18976" x="7918450" y="2516188"/>
          <p14:tracePt t="18984" x="7893050" y="2498725"/>
          <p14:tracePt t="18993" x="7842250" y="2463800"/>
          <p14:tracePt t="19009" x="7816850" y="2447925"/>
          <p14:tracePt t="19194" x="7900988" y="2473325"/>
          <p14:tracePt t="19202" x="7986713" y="2489200"/>
          <p14:tracePt t="19208" x="8105775" y="2516188"/>
          <p14:tracePt t="19216" x="8207375" y="2574925"/>
          <p14:tracePt t="19224" x="8301038" y="2592388"/>
          <p14:tracePt t="19233" x="8394700" y="2625725"/>
          <p14:tracePt t="19240" x="8496300" y="2668588"/>
          <p14:tracePt t="19248" x="8623300" y="2752725"/>
          <p14:tracePt t="19257" x="8666163" y="2787650"/>
          <p14:tracePt t="19264" x="8759825" y="2805113"/>
          <p14:tracePt t="19274" x="8828088" y="2855913"/>
          <p14:tracePt t="19280" x="8921750" y="2897188"/>
          <p14:tracePt t="19289" x="8955088" y="2906713"/>
          <p14:tracePt t="19296" x="9005888" y="2957513"/>
          <p14:tracePt t="19304" x="9013825" y="2974975"/>
          <p14:tracePt t="19312" x="9039225" y="3000375"/>
          <p14:tracePt t="19320" x="9074150" y="3041650"/>
          <p14:tracePt t="19328" x="9107488" y="3094038"/>
          <p14:tracePt t="19336" x="9142413" y="3160713"/>
          <p14:tracePt t="19344" x="9167813" y="3186113"/>
          <p14:tracePt t="19352" x="9201150" y="3254375"/>
          <p14:tracePt t="19360" x="9236075" y="3289300"/>
          <p14:tracePt t="19368" x="9269413" y="3340100"/>
          <p14:tracePt t="19377" x="9320213" y="3449638"/>
          <p14:tracePt t="19384" x="9337675" y="3492500"/>
          <p14:tracePt t="19394" x="9353550" y="3560763"/>
          <p14:tracePt t="19400" x="9388475" y="3611563"/>
          <p14:tracePt t="19410" x="9396413" y="3636963"/>
          <p14:tracePt t="19416" x="9413875" y="3671888"/>
          <p14:tracePt t="19424" x="9413875" y="3679825"/>
          <p14:tracePt t="19433" x="9413875" y="3705225"/>
          <p14:tracePt t="19440" x="9413875" y="3730625"/>
          <p14:tracePt t="19448" x="9413875" y="3781425"/>
          <p14:tracePt t="19457" x="9413875" y="3824288"/>
          <p14:tracePt t="19464" x="9413875" y="3883025"/>
          <p14:tracePt t="19474" x="9413875" y="3951288"/>
          <p14:tracePt t="19480" x="9413875" y="4011613"/>
          <p14:tracePt t="19489" x="9413875" y="4062413"/>
          <p14:tracePt t="19496" x="9413875" y="4121150"/>
          <p14:tracePt t="19504" x="9405938" y="4206875"/>
          <p14:tracePt t="19512" x="9388475" y="4275138"/>
          <p14:tracePt t="19520" x="9371013" y="4341813"/>
          <p14:tracePt t="19528" x="9353550" y="4384675"/>
          <p14:tracePt t="19537" x="9320213" y="4452938"/>
          <p14:tracePt t="19544" x="9312275" y="4470400"/>
          <p14:tracePt t="19553" x="9294813" y="4521200"/>
          <p14:tracePt t="19560" x="9251950" y="4572000"/>
          <p14:tracePt t="19568" x="9218613" y="4622800"/>
          <p14:tracePt t="19577" x="9201150" y="4648200"/>
          <p14:tracePt t="19584" x="9150350" y="4699000"/>
          <p14:tracePt t="19593" x="9124950" y="4733925"/>
          <p14:tracePt t="19600" x="9074150" y="4775200"/>
          <p14:tracePt t="19609" x="9005888" y="4810125"/>
          <p14:tracePt t="19616" x="8947150" y="4886325"/>
          <p14:tracePt t="19624" x="8894763" y="4962525"/>
          <p14:tracePt t="19633" x="8861425" y="5005388"/>
          <p14:tracePt t="19640" x="8828088" y="5056188"/>
          <p14:tracePt t="19648" x="8802688" y="5106988"/>
          <p14:tracePt t="19657" x="8785225" y="5116513"/>
          <p14:tracePt t="19664" x="8742363" y="5175250"/>
          <p14:tracePt t="19674" x="8724900" y="5192713"/>
          <p14:tracePt t="19680" x="8699500" y="5200650"/>
          <p14:tracePt t="19689" x="8674100" y="5235575"/>
          <p14:tracePt t="19696" x="8658225" y="5243513"/>
          <p14:tracePt t="19704" x="8648700" y="5260975"/>
          <p14:tracePt t="19712" x="8623300" y="5268913"/>
          <p14:tracePt t="19744" x="8589963" y="5302250"/>
          <p14:tracePt t="19760" x="8547100" y="5319713"/>
          <p14:tracePt t="19768" x="8529638" y="5327650"/>
          <p14:tracePt t="19777" x="8521700" y="5337175"/>
          <p14:tracePt t="19784" x="8478838" y="5380038"/>
          <p14:tracePt t="19793" x="8462963" y="5395913"/>
          <p14:tracePt t="19800" x="8453438" y="5438775"/>
          <p14:tracePt t="19809" x="8435975" y="5446713"/>
          <p14:tracePt t="19816" x="8410575" y="5489575"/>
          <p14:tracePt t="19825" x="8394700" y="5524500"/>
          <p14:tracePt t="19848" x="8385175" y="5532438"/>
          <p14:tracePt t="19946" x="8402638" y="5532438"/>
          <p14:tracePt t="19970" x="8410575" y="5532438"/>
          <p14:tracePt t="19978" x="8428038" y="5532438"/>
          <p14:tracePt t="19984" x="8453438" y="5532438"/>
          <p14:tracePt t="19993" x="8462963" y="5532438"/>
          <p14:tracePt t="20000" x="8470900" y="5532438"/>
          <p14:tracePt t="20008" x="8513763" y="5532438"/>
          <p14:tracePt t="20016" x="8539163" y="5532438"/>
          <p14:tracePt t="20024" x="8605838" y="5507038"/>
          <p14:tracePt t="20033" x="8699500" y="5507038"/>
          <p14:tracePt t="20040" x="8793163" y="5464175"/>
          <p14:tracePt t="20048" x="8861425" y="5456238"/>
          <p14:tracePt t="20057" x="8980488" y="5387975"/>
          <p14:tracePt t="20064" x="9013825" y="5370513"/>
          <p14:tracePt t="20074" x="9082088" y="5319713"/>
          <p14:tracePt t="20080" x="9132888" y="5268913"/>
          <p14:tracePt t="20089" x="9183688" y="5226050"/>
          <p14:tracePt t="20096" x="9244013" y="5124450"/>
          <p14:tracePt t="20104" x="9294813" y="5048250"/>
          <p14:tracePt t="20112" x="9353550" y="4979988"/>
          <p14:tracePt t="20120" x="9439275" y="4852988"/>
          <p14:tracePt t="20128" x="9447213" y="4818063"/>
          <p14:tracePt t="20136" x="9490075" y="4733925"/>
          <p14:tracePt t="20144" x="9550400" y="4630738"/>
          <p14:tracePt t="20153" x="9566275" y="4564063"/>
          <p14:tracePt t="20160" x="9566275" y="4452938"/>
          <p14:tracePt t="20168" x="9566275" y="4359275"/>
          <p14:tracePt t="20177" x="9566275" y="4249738"/>
          <p14:tracePt t="20184" x="9566275" y="4105275"/>
          <p14:tracePt t="20193" x="9566275" y="3986213"/>
          <p14:tracePt t="20200" x="9532938" y="3867150"/>
          <p14:tracePt t="20208" x="9490075" y="3713163"/>
          <p14:tracePt t="20216" x="9421813" y="3568700"/>
          <p14:tracePt t="20224" x="9363075" y="3441700"/>
          <p14:tracePt t="20233" x="9302750" y="3340100"/>
          <p14:tracePt t="20240" x="9261475" y="3195638"/>
          <p14:tracePt t="20248" x="9175750" y="3067050"/>
          <p14:tracePt t="20257" x="9064625" y="2906713"/>
          <p14:tracePt t="20264" x="9005888" y="2813050"/>
          <p14:tracePt t="20274" x="8947150" y="2711450"/>
          <p14:tracePt t="20280" x="8836025" y="2582863"/>
          <p14:tracePt t="20289" x="8750300" y="2447925"/>
          <p14:tracePt t="20296" x="8640763" y="2344738"/>
          <p14:tracePt t="20304" x="8513763" y="2217738"/>
          <p14:tracePt t="20312" x="8435975" y="2159000"/>
          <p14:tracePt t="20320" x="8343900" y="2098675"/>
          <p14:tracePt t="20328" x="8215313" y="2014538"/>
          <p14:tracePt t="20336" x="8181975" y="1989138"/>
          <p14:tracePt t="20344" x="8156575" y="1971675"/>
          <p14:tracePt t="20352" x="8121650" y="1938338"/>
          <p14:tracePt t="20394" x="8096250" y="1928813"/>
          <p14:tracePt t="20490" x="8080375" y="1928813"/>
          <p14:tracePt t="20514" x="8113713" y="1954213"/>
          <p14:tracePt t="20523" x="8164513" y="1971675"/>
          <p14:tracePt t="20531" x="8207375" y="2022475"/>
          <p14:tracePt t="20536" x="8301038" y="2039938"/>
          <p14:tracePt t="20544" x="8420100" y="2055813"/>
          <p14:tracePt t="20553" x="8597900" y="2124075"/>
          <p14:tracePt t="20560" x="8666163" y="2141538"/>
          <p14:tracePt t="20568" x="8793163" y="2227263"/>
          <p14:tracePt t="20576" x="8972550" y="2268538"/>
          <p14:tracePt t="20585" x="9099550" y="2379663"/>
          <p14:tracePt t="20593" x="9201150" y="2438400"/>
          <p14:tracePt t="20600" x="9302750" y="2541588"/>
          <p14:tracePt t="20609" x="9431338" y="2625725"/>
          <p14:tracePt t="20616" x="9532938" y="2736850"/>
          <p14:tracePt t="20624" x="9609138" y="2813050"/>
          <p14:tracePt t="20632" x="9652000" y="2906713"/>
          <p14:tracePt t="20640" x="9710738" y="3008313"/>
          <p14:tracePt t="20648" x="9745663" y="3101975"/>
          <p14:tracePt t="20656" x="9745663" y="3186113"/>
          <p14:tracePt t="20664" x="9771063" y="3279775"/>
          <p14:tracePt t="20673" x="9771063" y="3348038"/>
          <p14:tracePt t="20680" x="9804400" y="3459163"/>
          <p14:tracePt t="20690" x="9804400" y="3502025"/>
          <p14:tracePt t="20696" x="9804400" y="3568700"/>
          <p14:tracePt t="20704" x="9804400" y="3629025"/>
          <p14:tracePt t="20712" x="9804400" y="3713163"/>
          <p14:tracePt t="20720" x="9804400" y="3798888"/>
          <p14:tracePt t="20728" x="9796463" y="3892550"/>
          <p14:tracePt t="20736" x="9779000" y="3986213"/>
          <p14:tracePt t="20744" x="9710738" y="4113213"/>
          <p14:tracePt t="20752" x="9694863" y="4206875"/>
          <p14:tracePt t="20760" x="9677400" y="4325938"/>
          <p14:tracePt t="20768" x="9659938" y="4419600"/>
          <p14:tracePt t="20777" x="9601200" y="4486275"/>
          <p14:tracePt t="20784" x="9583738" y="4538663"/>
          <p14:tracePt t="20793" x="9575800" y="4564063"/>
          <p14:tracePt t="20800" x="9540875" y="4614863"/>
          <p14:tracePt t="20809" x="9507538" y="4683125"/>
          <p14:tracePt t="20816" x="9472613" y="4724400"/>
          <p14:tracePt t="20824" x="9439275" y="4792663"/>
          <p14:tracePt t="20832" x="9388475" y="4843463"/>
          <p14:tracePt t="20840" x="9337675" y="4919663"/>
          <p14:tracePt t="20848" x="9261475" y="4972050"/>
          <p14:tracePt t="20856" x="9183688" y="5048250"/>
          <p14:tracePt t="20864" x="9150350" y="5099050"/>
          <p14:tracePt t="20874" x="9099550" y="5167313"/>
          <p14:tracePt t="20880" x="9048750" y="5218113"/>
          <p14:tracePt t="20890" x="9005888" y="5268913"/>
          <p14:tracePt t="20907" x="8963025" y="5337175"/>
          <p14:tracePt t="20912" x="8955088" y="5353050"/>
          <p14:tracePt t="20920" x="8929688" y="5362575"/>
          <p14:tracePt t="20929" x="8912225" y="5380038"/>
          <p14:tracePt t="21130" x="8937625" y="5370513"/>
          <p14:tracePt t="21138" x="8947150" y="5362575"/>
          <p14:tracePt t="21145" x="8972550" y="5327650"/>
          <p14:tracePt t="21152" x="9013825" y="5218113"/>
          <p14:tracePt t="21160" x="9023350" y="5175250"/>
          <p14:tracePt t="21168" x="9056688" y="5106988"/>
          <p14:tracePt t="21177" x="9099550" y="4979988"/>
          <p14:tracePt t="21184" x="9117013" y="4886325"/>
          <p14:tracePt t="21193" x="9142413" y="4802188"/>
          <p14:tracePt t="21201" x="9158288" y="4622800"/>
          <p14:tracePt t="21209" x="9158288" y="4478338"/>
          <p14:tracePt t="21217" x="9158288" y="4308475"/>
          <p14:tracePt t="21224" x="9158288" y="4113213"/>
          <p14:tracePt t="21232" x="9158288" y="3943350"/>
          <p14:tracePt t="21240" x="9158288" y="3773488"/>
          <p14:tracePt t="21248" x="9158288" y="3603625"/>
          <p14:tracePt t="21257" x="9099550" y="3398838"/>
          <p14:tracePt t="21264" x="9031288" y="3246438"/>
          <p14:tracePt t="21273" x="8921750" y="3059113"/>
          <p14:tracePt t="21280" x="8810625" y="2906713"/>
          <p14:tracePt t="21290" x="8648700" y="2719388"/>
          <p14:tracePt t="21296" x="8555038" y="2566988"/>
          <p14:tracePt t="21305" x="8428038" y="2430463"/>
          <p14:tracePt t="21312" x="8266113" y="2293938"/>
          <p14:tracePt t="21320" x="8164513" y="2217738"/>
          <p14:tracePt t="21328" x="7986713" y="2124075"/>
          <p14:tracePt t="21336" x="7893050" y="2090738"/>
          <p14:tracePt t="21344" x="7791450" y="2030413"/>
          <p14:tracePt t="21352" x="7723188" y="2014538"/>
          <p14:tracePt t="21361" x="7680325" y="1997075"/>
          <p14:tracePt t="21401" x="7654925" y="1997075"/>
          <p14:tracePt t="21409" x="7637463" y="1997075"/>
          <p14:tracePt t="21417" x="7629525" y="1997075"/>
          <p14:tracePt t="21424" x="7612063" y="1997075"/>
          <p14:tracePt t="21433" x="7586663" y="1997075"/>
          <p14:tracePt t="21601" x="7629525" y="2005013"/>
          <p14:tracePt t="21609" x="7723188" y="2082800"/>
          <p14:tracePt t="21617" x="7816850" y="2141538"/>
          <p14:tracePt t="21624" x="7943850" y="2200275"/>
          <p14:tracePt t="21633" x="8070850" y="2260600"/>
          <p14:tracePt t="21642" x="8199438" y="2344738"/>
          <p14:tracePt t="21648" x="8351838" y="2413000"/>
          <p14:tracePt t="21657" x="8478838" y="2498725"/>
          <p14:tracePt t="21665" x="8597900" y="2541588"/>
          <p14:tracePt t="21674" x="8699500" y="2600325"/>
          <p14:tracePt t="21681" x="8742363" y="2617788"/>
          <p14:tracePt t="21690" x="8793163" y="2660650"/>
          <p14:tracePt t="21696" x="8810625" y="2676525"/>
          <p14:tracePt t="21705" x="8836025" y="2686050"/>
          <p14:tracePt t="21721" x="8861425" y="2719388"/>
          <p14:tracePt t="21737" x="8878888" y="2744788"/>
          <p14:tracePt t="21745" x="8912225" y="2838450"/>
          <p14:tracePt t="21753" x="8912225" y="2922588"/>
          <p14:tracePt t="21761" x="8937625" y="3067050"/>
          <p14:tracePt t="21769" x="8955088" y="3246438"/>
          <p14:tracePt t="21777" x="8980488" y="3416300"/>
          <p14:tracePt t="21785" x="8980488" y="3509963"/>
          <p14:tracePt t="21793" x="9039225" y="3603625"/>
          <p14:tracePt t="21801" x="9056688" y="3722688"/>
          <p14:tracePt t="21810" x="9074150" y="3816350"/>
          <p14:tracePt t="21817" x="9107488" y="3883025"/>
          <p14:tracePt t="21825" x="9107488" y="3976688"/>
          <p14:tracePt t="21832" x="9107488" y="4002088"/>
          <p14:tracePt t="21840" x="9107488" y="4062413"/>
          <p14:tracePt t="21849" x="9107488" y="4146550"/>
          <p14:tracePt t="21858" x="9107488" y="4214813"/>
          <p14:tracePt t="21865" x="9107488" y="4300538"/>
          <p14:tracePt t="21874" x="9099550" y="4394200"/>
          <p14:tracePt t="21881" x="9039225" y="4486275"/>
          <p14:tracePt t="21890" x="8988425" y="4564063"/>
          <p14:tracePt t="21908" x="8869363" y="4759325"/>
          <p14:tracePt t="21913" x="8828088" y="4835525"/>
          <p14:tracePt t="21920" x="8818563" y="4878388"/>
          <p14:tracePt t="21929" x="8802688" y="4886325"/>
          <p14:tracePt t="21945" x="8802688" y="4911725"/>
          <p14:tracePt t="21961" x="8802688" y="4929188"/>
          <p14:tracePt t="21977" x="8793163" y="4954588"/>
          <p14:tracePt t="21993" x="8759825" y="4987925"/>
          <p14:tracePt t="22001" x="8759825" y="4997450"/>
          <p14:tracePt t="22017" x="8750300" y="5022850"/>
          <p14:tracePt t="22146" x="8750300" y="5038725"/>
          <p14:tracePt t="22217" x="8734425" y="5064125"/>
          <p14:tracePt t="22233" x="8709025" y="5064125"/>
          <p14:tracePt t="22240" x="8691563" y="5073650"/>
          <p14:tracePt t="22249" x="8683625" y="5091113"/>
          <p14:tracePt t="22258" x="8658225" y="5099050"/>
          <p14:tracePt t="22265" x="8605838" y="5116513"/>
          <p14:tracePt t="22274" x="8597900" y="5124450"/>
          <p14:tracePt t="22280" x="8580438" y="5141913"/>
          <p14:tracePt t="22418" x="8597900" y="5141913"/>
          <p14:tracePt t="22427" x="8615363" y="5141913"/>
          <p14:tracePt t="22434" x="8658225" y="5124450"/>
          <p14:tracePt t="22440" x="8699500" y="5073650"/>
          <p14:tracePt t="22448" x="8716963" y="5022850"/>
          <p14:tracePt t="22456" x="8777288" y="4937125"/>
          <p14:tracePt t="22464" x="8810625" y="4810125"/>
          <p14:tracePt t="22472" x="8836025" y="4691063"/>
          <p14:tracePt t="22480" x="8878888" y="4572000"/>
          <p14:tracePt t="22489" x="8878888" y="4452938"/>
          <p14:tracePt t="22496" x="8894763" y="4249738"/>
          <p14:tracePt t="22504" x="8894763" y="4079875"/>
          <p14:tracePt t="22512" x="8894763" y="3908425"/>
          <p14:tracePt t="22520" x="8894763" y="3738563"/>
          <p14:tracePt t="22528" x="8894763" y="3568700"/>
          <p14:tracePt t="22536" x="8894763" y="3424238"/>
          <p14:tracePt t="22544" x="8861425" y="3305175"/>
          <p14:tracePt t="22552" x="8828088" y="3186113"/>
          <p14:tracePt t="22560" x="8767763" y="3084513"/>
          <p14:tracePt t="22568" x="8724900" y="3016250"/>
          <p14:tracePt t="22576" x="8674100" y="2940050"/>
          <p14:tracePt t="22584" x="8640763" y="2906713"/>
          <p14:tracePt t="22593" x="8615363" y="2881313"/>
          <p14:tracePt t="22600" x="8597900" y="2863850"/>
          <p14:tracePt t="22616" x="8589963" y="2855913"/>
          <p14:tracePt t="22632" x="8589963" y="2846388"/>
          <p14:tracePt t="22648" x="8580438" y="2830513"/>
          <p14:tracePt t="22656" x="8580438" y="2805113"/>
          <p14:tracePt t="22664" x="8547100" y="2778125"/>
          <p14:tracePt t="22680" x="8539163" y="2762250"/>
          <p14:tracePt t="22696" x="8539163" y="2736850"/>
          <p14:tracePt t="22704" x="8521700" y="2711450"/>
          <p14:tracePt t="22712" x="8521700" y="2693988"/>
          <p14:tracePt t="22720" x="8504238" y="2651125"/>
          <p14:tracePt t="22728" x="8504238" y="2625725"/>
          <p14:tracePt t="22736" x="8504238" y="2566988"/>
          <p14:tracePt t="22744" x="8478838" y="2532063"/>
          <p14:tracePt t="22752" x="8478838" y="2506663"/>
          <p14:tracePt t="22760" x="8462963" y="2481263"/>
          <p14:tracePt t="22784" x="8445500" y="2430463"/>
          <p14:tracePt t="22930" x="8445500" y="2438400"/>
          <p14:tracePt t="22939" x="8445500" y="2473325"/>
          <p14:tracePt t="22945" x="8453438" y="2524125"/>
          <p14:tracePt t="22953" x="8504238" y="2574925"/>
          <p14:tracePt t="22961" x="8605838" y="2676525"/>
          <p14:tracePt t="22968" x="8658225" y="2711450"/>
          <p14:tracePt t="22977" x="8724900" y="2762250"/>
          <p14:tracePt t="22984" x="8777288" y="2795588"/>
          <p14:tracePt t="22993" x="8861425" y="2863850"/>
          <p14:tracePt t="23000" x="8894763" y="2897188"/>
          <p14:tracePt t="23009" x="8963025" y="2965450"/>
          <p14:tracePt t="23016" x="9013825" y="3016250"/>
          <p14:tracePt t="23025" x="9048750" y="3084513"/>
          <p14:tracePt t="23032" x="9099550" y="3135313"/>
          <p14:tracePt t="23040" x="9117013" y="3152775"/>
          <p14:tracePt t="23048" x="9158288" y="3228975"/>
          <p14:tracePt t="23056" x="9201150" y="3322638"/>
          <p14:tracePt t="23064" x="9201150" y="3390900"/>
          <p14:tracePt t="23073" x="9251950" y="3502025"/>
          <p14:tracePt t="23080" x="9251950" y="3568700"/>
          <p14:tracePt t="23090" x="9277350" y="3722688"/>
          <p14:tracePt t="23096" x="9277350" y="3806825"/>
          <p14:tracePt t="23106" x="9294813" y="3925888"/>
          <p14:tracePt t="23113" x="9294813" y="4011613"/>
          <p14:tracePt t="23123" x="9294813" y="4130675"/>
          <p14:tracePt t="23131" x="9294813" y="4189413"/>
          <p14:tracePt t="23139" x="9294813" y="4275138"/>
          <p14:tracePt t="23146" x="9294813" y="4341813"/>
          <p14:tracePt t="23153" x="9294813" y="4368800"/>
          <p14:tracePt t="23161" x="9294813" y="4410075"/>
          <p14:tracePt t="23168" x="9294813" y="4427538"/>
          <p14:tracePt t="23177" x="9294813" y="4470400"/>
          <p14:tracePt t="23193" x="9286875" y="4495800"/>
          <p14:tracePt t="23200" x="9277350" y="4513263"/>
          <p14:tracePt t="23217" x="9269413" y="4521200"/>
          <p14:tracePt t="23233" x="9251950" y="4521200"/>
          <p14:tracePt t="23240" x="9226550" y="4521200"/>
          <p14:tracePt t="23249" x="9201150" y="4554538"/>
          <p14:tracePt t="23257" x="9183688" y="4564063"/>
          <p14:tracePt t="23265" x="9175750" y="4572000"/>
          <p14:tracePt t="23274" x="9150350" y="4589463"/>
          <p14:tracePt t="23281" x="9117013" y="4614863"/>
          <p14:tracePt t="23290" x="9107488" y="4630738"/>
          <p14:tracePt t="23297" x="9074150" y="4673600"/>
          <p14:tracePt t="23491" x="9074150" y="4665663"/>
          <p14:tracePt t="23499" x="9082088" y="4589463"/>
          <p14:tracePt t="23507" x="9099550" y="4503738"/>
          <p14:tracePt t="23515" x="9099550" y="4359275"/>
          <p14:tracePt t="23521" x="9099550" y="4214813"/>
          <p14:tracePt t="23528" x="9099550" y="4044950"/>
          <p14:tracePt t="23536" x="9099550" y="3875088"/>
          <p14:tracePt t="23544" x="9039225" y="3697288"/>
          <p14:tracePt t="23552" x="8997950" y="3543300"/>
          <p14:tracePt t="23560" x="8904288" y="3340100"/>
          <p14:tracePt t="23568" x="8818563" y="3160713"/>
          <p14:tracePt t="23576" x="8709025" y="3000375"/>
          <p14:tracePt t="23584" x="8615363" y="2846388"/>
          <p14:tracePt t="23593" x="8580438" y="2778125"/>
          <p14:tracePt t="23600" x="8470900" y="2592388"/>
          <p14:tracePt t="23609" x="8420100" y="2549525"/>
          <p14:tracePt t="23616" x="8385175" y="2516188"/>
          <p14:tracePt t="23625" x="8377238" y="2506663"/>
          <p14:tracePt t="23723" x="8377238" y="2524125"/>
          <p14:tracePt t="23755" x="8377238" y="2566988"/>
          <p14:tracePt t="23763" x="8385175" y="2617788"/>
          <p14:tracePt t="23769" x="8435975" y="2686050"/>
          <p14:tracePt t="23777" x="8539163" y="2744788"/>
          <p14:tracePt t="23784" x="8640763" y="2820988"/>
          <p14:tracePt t="23793" x="8777288" y="2982913"/>
          <p14:tracePt t="23801" x="8869363" y="3041650"/>
          <p14:tracePt t="23809" x="8980488" y="3144838"/>
          <p14:tracePt t="23816" x="9082088" y="3254375"/>
          <p14:tracePt t="23824" x="9132888" y="3297238"/>
          <p14:tracePt t="23832" x="9158288" y="3330575"/>
          <p14:tracePt t="23840" x="9209088" y="3398838"/>
          <p14:tracePt t="23848" x="9226550" y="3449638"/>
          <p14:tracePt t="23856" x="9244013" y="3475038"/>
          <p14:tracePt t="23864" x="9244013" y="3543300"/>
          <p14:tracePt t="23873" x="9261475" y="3629025"/>
          <p14:tracePt t="23891" x="9261475" y="3773488"/>
          <p14:tracePt t="23896" x="9261475" y="3892550"/>
          <p14:tracePt t="23905" x="9261475" y="3951288"/>
          <p14:tracePt t="23913" x="9261475" y="4062413"/>
          <p14:tracePt t="23920" x="9261475" y="4146550"/>
          <p14:tracePt t="23928" x="9261475" y="4197350"/>
          <p14:tracePt t="23936" x="9218613" y="4265613"/>
          <p14:tracePt t="23944" x="9183688" y="4333875"/>
          <p14:tracePt t="23952" x="9150350" y="4384675"/>
          <p14:tracePt t="23960" x="9117013" y="4410075"/>
          <p14:tracePt t="23969" x="9107488" y="4445000"/>
          <p14:tracePt t="24146" x="9107488" y="4419600"/>
          <p14:tracePt t="24155" x="9107488" y="4376738"/>
          <p14:tracePt t="24163" x="9107488" y="4316413"/>
          <p14:tracePt t="24170" x="9107488" y="4249738"/>
          <p14:tracePt t="24177" x="9107488" y="4164013"/>
          <p14:tracePt t="24184" x="9107488" y="4079875"/>
          <p14:tracePt t="24193" x="9107488" y="3935413"/>
          <p14:tracePt t="24200" x="9107488" y="3849688"/>
          <p14:tracePt t="24209" x="9082088" y="3730625"/>
          <p14:tracePt t="24216" x="9048750" y="3603625"/>
          <p14:tracePt t="24225" x="9031288" y="3543300"/>
          <p14:tracePt t="24233" x="8988425" y="3416300"/>
          <p14:tracePt t="24240" x="8955088" y="3373438"/>
          <p14:tracePt t="24248" x="8921750" y="3279775"/>
          <p14:tracePt t="24256" x="8904288" y="3211513"/>
          <p14:tracePt t="24264" x="8843963" y="3144838"/>
          <p14:tracePt t="24273" x="8818563" y="3094038"/>
          <p14:tracePt t="24280" x="8785225" y="3025775"/>
          <p14:tracePt t="24290" x="8750300" y="2974975"/>
          <p14:tracePt t="24296" x="8716963" y="2906713"/>
          <p14:tracePt t="24305" x="8683625" y="2863850"/>
          <p14:tracePt t="24312" x="8674100" y="2846388"/>
          <p14:tracePt t="24321" x="8658225" y="2838450"/>
          <p14:tracePt t="24328" x="8658225" y="2830513"/>
          <p14:tracePt t="24336" x="8658225" y="2813050"/>
          <p14:tracePt t="24450" x="8658225" y="2830513"/>
          <p14:tracePt t="24459" x="8709025" y="2897188"/>
          <p14:tracePt t="24467" x="8734425" y="2932113"/>
          <p14:tracePt t="24474" x="8793163" y="3025775"/>
          <p14:tracePt t="24481" x="8818563" y="3067050"/>
          <p14:tracePt t="24490" x="8878888" y="3203575"/>
          <p14:tracePt t="24496" x="8921750" y="3305175"/>
          <p14:tracePt t="24505" x="8937625" y="3449638"/>
          <p14:tracePt t="24513" x="8980488" y="3568700"/>
          <p14:tracePt t="24521" x="8980488" y="3662363"/>
          <p14:tracePt t="24528" x="8997950" y="3748088"/>
          <p14:tracePt t="24537" x="8997950" y="3798888"/>
          <p14:tracePt t="24545" x="8997950" y="3824288"/>
          <p14:tracePt t="24929" x="9013825" y="3867150"/>
          <p14:tracePt t="24937" x="9064625" y="3943350"/>
          <p14:tracePt t="24946" x="9167813" y="4044950"/>
          <p14:tracePt t="24953" x="9226550" y="4121150"/>
          <p14:tracePt t="24960" x="9269413" y="4214813"/>
          <p14:tracePt t="24968" x="9269413" y="4257675"/>
          <p14:tracePt t="25016" x="9269413" y="4275138"/>
          <p14:tracePt t="25186" x="9269413" y="4283075"/>
          <p14:tracePt t="25194" x="9269413" y="4300538"/>
          <p14:tracePt t="25202" x="9261475" y="4300538"/>
          <p14:tracePt t="25209" x="9251950" y="4275138"/>
          <p14:tracePt t="25224" x="9201150" y="4232275"/>
          <p14:tracePt t="25232" x="9142413" y="4130675"/>
          <p14:tracePt t="25240" x="9064625" y="4052888"/>
          <p14:tracePt t="25248" x="9031288" y="4019550"/>
          <p14:tracePt t="25256" x="9023350" y="4011613"/>
          <p14:tracePt t="25264" x="9005888" y="4002088"/>
          <p14:tracePt t="25363" x="8980488" y="3986213"/>
          <p14:tracePt t="25371" x="8972550" y="3986213"/>
          <p14:tracePt t="25377" x="8955088" y="3976688"/>
          <p14:tracePt t="25385" x="8947150" y="3976688"/>
          <p14:tracePt t="25394" x="8904288" y="3960813"/>
          <p14:tracePt t="25401" x="8894763" y="3960813"/>
          <p14:tracePt t="25409" x="8878888" y="3960813"/>
          <p14:tracePt t="25578" x="8836025" y="3960813"/>
          <p14:tracePt t="25586" x="8828088" y="3960813"/>
          <p14:tracePt t="25593" x="8818563" y="3960813"/>
          <p14:tracePt t="25601" x="8759825" y="3960813"/>
          <p14:tracePt t="25609" x="8750300" y="3960813"/>
          <p14:tracePt t="25616" x="8709025" y="3960813"/>
          <p14:tracePt t="25624" x="8674100" y="3925888"/>
          <p14:tracePt t="25632" x="8666163" y="3925888"/>
          <p14:tracePt t="25640" x="8648700" y="3925888"/>
          <p14:tracePt t="25648" x="8640763" y="3925888"/>
          <p14:tracePt t="25770" x="8632825" y="3917950"/>
          <p14:tracePt t="25810" x="8632825" y="3908425"/>
          <p14:tracePt t="25818" x="8632825" y="3883025"/>
          <p14:tracePt t="25833" x="8632825" y="3867150"/>
          <p14:tracePt t="25848" x="8615363" y="3841750"/>
          <p14:tracePt t="25864" x="8615363" y="3816350"/>
          <p14:tracePt t="25872" x="8615363" y="3798888"/>
          <p14:tracePt t="25880" x="8605838" y="3790950"/>
          <p14:tracePt t="25889" x="8605838" y="3773488"/>
          <p14:tracePt t="25907" x="8605838" y="3748088"/>
          <p14:tracePt t="25912" x="8605838" y="3738563"/>
          <p14:tracePt t="25920" x="8605838" y="3713163"/>
          <p14:tracePt t="25930" x="8605838" y="3687763"/>
          <p14:tracePt t="25936" x="8589963" y="3654425"/>
          <p14:tracePt t="25944" x="8589963" y="3646488"/>
          <p14:tracePt t="25952" x="8547100" y="3619500"/>
          <p14:tracePt t="25960" x="8529638" y="3568700"/>
          <p14:tracePt t="25968" x="8513763" y="3543300"/>
          <p14:tracePt t="25977" x="8488363" y="3492500"/>
          <p14:tracePt t="25984" x="8470900" y="3467100"/>
          <p14:tracePt t="25993" x="8453438" y="3416300"/>
          <p14:tracePt t="26000" x="8435975" y="3390900"/>
          <p14:tracePt t="26009" x="8435975" y="3373438"/>
          <p14:tracePt t="26017" x="8435975" y="3365500"/>
          <p14:tracePt t="26025" x="8435975" y="3322638"/>
          <p14:tracePt t="26032" x="8435975" y="3314700"/>
          <p14:tracePt t="26040" x="8428038" y="3289300"/>
          <p14:tracePt t="26048" x="8410575" y="3271838"/>
          <p14:tracePt t="26056" x="8410575" y="3246438"/>
          <p14:tracePt t="26064" x="8402638" y="3238500"/>
          <p14:tracePt t="26073" x="8394700" y="3221038"/>
          <p14:tracePt t="26080" x="8359775" y="3178175"/>
          <p14:tracePt t="26089" x="8351838" y="3170238"/>
          <p14:tracePt t="26096" x="8266113" y="3101975"/>
          <p14:tracePt t="26105" x="8258175" y="3094038"/>
          <p14:tracePt t="26112" x="8240713" y="3084513"/>
          <p14:tracePt t="26120" x="8215313" y="3067050"/>
          <p14:tracePt t="26128" x="8189913" y="3033713"/>
          <p14:tracePt t="26136" x="8174038" y="3025775"/>
          <p14:tracePt t="26153" x="8164513" y="3000375"/>
          <p14:tracePt t="26161" x="8164513" y="2982913"/>
          <p14:tracePt t="26168" x="8139113" y="2957513"/>
          <p14:tracePt t="26177" x="8121650" y="2949575"/>
          <p14:tracePt t="26184" x="8113713" y="2932113"/>
          <p14:tracePt t="26193" x="8096250" y="2922588"/>
          <p14:tracePt t="26200" x="8088313" y="2897188"/>
          <p14:tracePt t="26209" x="8054975" y="2863850"/>
          <p14:tracePt t="26216" x="8037513" y="2838450"/>
          <p14:tracePt t="26225" x="8029575" y="2820988"/>
          <p14:tracePt t="26232" x="8004175" y="2778125"/>
          <p14:tracePt t="26240" x="7969250" y="2752725"/>
          <p14:tracePt t="26248" x="7951788" y="2701925"/>
          <p14:tracePt t="26256" x="7926388" y="2660650"/>
          <p14:tracePt t="26264" x="7910513" y="2643188"/>
          <p14:tracePt t="26273" x="7885113" y="2600325"/>
          <p14:tracePt t="26289" x="7867650" y="2592388"/>
          <p14:tracePt t="26296" x="7859713" y="2582863"/>
          <p14:tracePt t="26378" x="7842250" y="2549525"/>
          <p14:tracePt t="26388" x="7832725" y="2541588"/>
          <p14:tracePt t="26417" x="7807325" y="2524125"/>
          <p14:tracePt t="26425" x="7791450" y="2516188"/>
          <p14:tracePt t="26433" x="7781925" y="2489200"/>
          <p14:tracePt t="26440" x="7781925" y="2481263"/>
          <p14:tracePt t="26449" x="7781925" y="2438400"/>
          <p14:tracePt t="26457" x="7766050" y="2405063"/>
          <p14:tracePt t="26465" x="7766050" y="2397125"/>
          <p14:tracePt t="26618" x="7773988" y="2379663"/>
          <p14:tracePt t="26626" x="7799388" y="2379663"/>
          <p14:tracePt t="26635" x="7842250" y="2387600"/>
          <p14:tracePt t="26643" x="7910513" y="2422525"/>
          <p14:tracePt t="26648" x="7961313" y="2455863"/>
          <p14:tracePt t="26657" x="7986713" y="2473325"/>
          <p14:tracePt t="26665" x="8037513" y="2489200"/>
          <p14:tracePt t="26673" x="8062913" y="2532063"/>
          <p14:tracePt t="26681" x="8113713" y="2582863"/>
          <p14:tracePt t="26690" x="8147050" y="2608263"/>
          <p14:tracePt t="26697" x="8189913" y="2660650"/>
          <p14:tracePt t="26705" x="8224838" y="2693988"/>
          <p14:tracePt t="26712" x="8258175" y="2719388"/>
          <p14:tracePt t="26720" x="8266113" y="2752725"/>
          <p14:tracePt t="26728" x="8301038" y="2820988"/>
          <p14:tracePt t="26737" x="8301038" y="2863850"/>
          <p14:tracePt t="26744" x="8351838" y="2932113"/>
          <p14:tracePt t="26753" x="8377238" y="3025775"/>
          <p14:tracePt t="26761" x="8377238" y="3170238"/>
          <p14:tracePt t="26768" x="8394700" y="3289300"/>
          <p14:tracePt t="26777" x="8435975" y="3492500"/>
          <p14:tracePt t="26785" x="8435975" y="3636963"/>
          <p14:tracePt t="26793" x="8435975" y="3748088"/>
          <p14:tracePt t="26801" x="8478838" y="3900488"/>
          <p14:tracePt t="26809" x="8478838" y="3986213"/>
          <p14:tracePt t="26817" x="8504238" y="4105275"/>
          <p14:tracePt t="26824" x="8504238" y="4130675"/>
          <p14:tracePt t="26833" x="8539163" y="4197350"/>
          <p14:tracePt t="26840" x="8547100" y="4249738"/>
          <p14:tracePt t="26849" x="8547100" y="4275138"/>
          <p14:tracePt t="26857" x="8547100" y="4316413"/>
          <p14:tracePt t="26865" x="8547100" y="4333875"/>
          <p14:tracePt t="26874" x="8547100" y="4359275"/>
          <p14:tracePt t="26890" x="8547100" y="4427538"/>
          <p14:tracePt t="26896" x="8547100" y="4478338"/>
          <p14:tracePt t="26907" x="8547100" y="4538663"/>
          <p14:tracePt t="26913" x="8547100" y="4648200"/>
          <p14:tracePt t="26921" x="8521700" y="4767263"/>
          <p14:tracePt t="26928" x="8521700" y="4911725"/>
          <p14:tracePt t="26936" x="8496300" y="5030788"/>
          <p14:tracePt t="26944" x="8478838" y="5149850"/>
          <p14:tracePt t="26953" x="8478838" y="5218113"/>
          <p14:tracePt t="26961" x="8478838" y="5260975"/>
          <p14:tracePt t="26969" x="8478838" y="5319713"/>
          <p14:tracePt t="26977" x="8478838" y="5370513"/>
          <p14:tracePt t="26984" x="8478838" y="5395913"/>
          <p14:tracePt t="26994" x="8445500" y="5446713"/>
          <p14:tracePt t="27000" x="8445500" y="5456238"/>
          <p14:tracePt t="27009" x="8445500" y="5464175"/>
          <p14:tracePt t="27017" x="8435975" y="5507038"/>
          <p14:tracePt t="27033" x="8420100" y="5540375"/>
          <p14:tracePt t="27049" x="8402638" y="5549900"/>
          <p14:tracePt t="27057" x="8402638" y="5575300"/>
          <p14:tracePt t="27274" x="8402638" y="5532438"/>
          <p14:tracePt t="27282" x="8402638" y="5507038"/>
          <p14:tracePt t="27292" x="8402638" y="5456238"/>
          <p14:tracePt t="27298" x="8377238" y="5430838"/>
          <p14:tracePt t="27305" x="8343900" y="5380038"/>
          <p14:tracePt t="27313" x="8291513" y="5327650"/>
          <p14:tracePt t="27320" x="8266113" y="5302250"/>
          <p14:tracePt t="27329" x="8199438" y="5251450"/>
          <p14:tracePt t="27336" x="8096250" y="5167313"/>
          <p14:tracePt t="27344" x="7969250" y="5106988"/>
          <p14:tracePt t="27353" x="7900988" y="5073650"/>
          <p14:tracePt t="27360" x="7807325" y="5048250"/>
          <p14:tracePt t="27369" x="7680325" y="4987925"/>
          <p14:tracePt t="27377" x="7527925" y="4946650"/>
          <p14:tracePt t="27384" x="7348538" y="4878388"/>
          <p14:tracePt t="27393" x="7153275" y="4835525"/>
          <p14:tracePt t="27400" x="6915150" y="4767263"/>
          <p14:tracePt t="27409" x="6711950" y="4716463"/>
          <p14:tracePt t="27416" x="6483350" y="4673600"/>
          <p14:tracePt t="27425" x="6338888" y="4648200"/>
          <p14:tracePt t="27432" x="6167438" y="4630738"/>
          <p14:tracePt t="27440" x="5956300" y="4564063"/>
          <p14:tracePt t="27448" x="5837238" y="4521200"/>
          <p14:tracePt t="27456" x="5692775" y="4503738"/>
          <p14:tracePt t="27464" x="5599113" y="4503738"/>
          <p14:tracePt t="27473" x="5505450" y="4460875"/>
          <p14:tracePt t="27480" x="5421313" y="4460875"/>
          <p14:tracePt t="27489" x="5353050" y="4445000"/>
          <p14:tracePt t="27496" x="5310188" y="4445000"/>
          <p14:tracePt t="27504" x="5259388" y="4427538"/>
          <p14:tracePt t="27513" x="5199063" y="4410075"/>
          <p14:tracePt t="27520" x="5106988" y="4410075"/>
          <p14:tracePt t="27528" x="5038725" y="4376738"/>
          <p14:tracePt t="27536" x="4953000" y="4376738"/>
          <p14:tracePt t="27545" x="4833938" y="4359275"/>
          <p14:tracePt t="27552" x="4714875" y="4359275"/>
          <p14:tracePt t="27560" x="4570413" y="4333875"/>
          <p14:tracePt t="27568" x="4476750" y="4316413"/>
          <p14:tracePt t="27577" x="4435475" y="4316413"/>
          <p14:tracePt t="27584" x="4384675" y="4316413"/>
          <p14:tracePt t="27593" x="4375150" y="4308475"/>
          <p14:tracePt t="27641" x="4367213" y="4291013"/>
          <p14:tracePt t="27649" x="4306888" y="4283075"/>
          <p14:tracePt t="27656" x="4214813" y="4265613"/>
          <p14:tracePt t="27664" x="4146550" y="4249738"/>
          <p14:tracePt t="27674" x="4052888" y="4206875"/>
          <p14:tracePt t="27681" x="3984625" y="4189413"/>
          <p14:tracePt t="27690" x="3959225" y="4181475"/>
          <p14:tracePt t="27721" x="3925888" y="4164013"/>
          <p14:tracePt t="27729" x="3900488" y="4113213"/>
          <p14:tracePt t="27737" x="3865563" y="4087813"/>
          <p14:tracePt t="27745" x="3797300" y="4052888"/>
          <p14:tracePt t="27753" x="3789363" y="4037013"/>
          <p14:tracePt t="27761" x="3763963" y="4027488"/>
          <p14:tracePt t="27769" x="3687763" y="3968750"/>
          <p14:tracePt t="27778" x="3644900" y="3943350"/>
          <p14:tracePt t="27784" x="3559175" y="3925888"/>
          <p14:tracePt t="27794" x="3508375" y="3875088"/>
          <p14:tracePt t="27801" x="3475038" y="3857625"/>
          <p14:tracePt t="27841" x="3457575" y="3816350"/>
          <p14:tracePt t="27849" x="3432175" y="3798888"/>
          <p14:tracePt t="27856" x="3424238" y="3790950"/>
          <p14:tracePt t="27864" x="3406775" y="3748088"/>
          <p14:tracePt t="27875" x="3398838" y="3730625"/>
          <p14:tracePt t="27892" x="3338513" y="3679825"/>
          <p14:tracePt t="27897" x="3313113" y="3646488"/>
          <p14:tracePt t="27907" x="3262313" y="3619500"/>
          <p14:tracePt t="27914" x="3254375" y="3603625"/>
          <p14:tracePt t="28162" x="3254375" y="3594100"/>
          <p14:tracePt t="28202" x="3262313" y="3594100"/>
          <p14:tracePt t="28209" x="3279775" y="3611563"/>
          <p14:tracePt t="28256" x="3305175" y="3636963"/>
          <p14:tracePt t="28264" x="3305175" y="3646488"/>
          <p14:tracePt t="28272" x="3305175" y="3662363"/>
          <p14:tracePt t="28280" x="3330575" y="3687763"/>
          <p14:tracePt t="28289" x="3348038" y="3697288"/>
          <p14:tracePt t="28296" x="3355975" y="3722688"/>
          <p14:tracePt t="28306" x="3373438" y="3738563"/>
          <p14:tracePt t="28321" x="3398838" y="3763963"/>
          <p14:tracePt t="28336" x="3424238" y="3790950"/>
          <p14:tracePt t="28352" x="3457575" y="3806825"/>
          <p14:tracePt t="28360" x="3467100" y="3806825"/>
          <p14:tracePt t="28368" x="3492500" y="3824288"/>
          <p14:tracePt t="28377" x="3543300" y="3824288"/>
          <p14:tracePt t="28384" x="3586163" y="3857625"/>
          <p14:tracePt t="28393" x="3619500" y="3867150"/>
          <p14:tracePt t="28400" x="3678238" y="3883025"/>
          <p14:tracePt t="28409" x="3713163" y="3883025"/>
          <p14:tracePt t="28416" x="3771900" y="3900488"/>
          <p14:tracePt t="28425" x="3865563" y="3917950"/>
          <p14:tracePt t="28433" x="3933825" y="3951288"/>
          <p14:tracePt t="28440" x="3984625" y="3951288"/>
          <p14:tracePt t="28448" x="4044950" y="3951288"/>
          <p14:tracePt t="28456" x="4095750" y="3951288"/>
          <p14:tracePt t="28464" x="4121150" y="3951288"/>
          <p14:tracePt t="28473" x="4146550" y="3951288"/>
          <p14:tracePt t="28480" x="4171950" y="3951288"/>
          <p14:tracePt t="28489" x="4187825" y="3951288"/>
          <p14:tracePt t="28496" x="4197350" y="3951288"/>
          <p14:tracePt t="28506" x="4222750" y="3951288"/>
          <p14:tracePt t="28513" x="4230688" y="3951288"/>
          <p14:tracePt t="28521" x="4248150" y="3951288"/>
          <p14:tracePt t="28528" x="4273550" y="3951288"/>
          <p14:tracePt t="28544" x="4273550" y="3900488"/>
          <p14:tracePt t="28552" x="4281488" y="3892550"/>
          <p14:tracePt t="28560" x="4298950" y="3883025"/>
          <p14:tracePt t="28568" x="4306888" y="3867150"/>
          <p14:tracePt t="28584" x="4306888" y="3824288"/>
          <p14:tracePt t="28593" x="4306888" y="3816350"/>
          <p14:tracePt t="28600" x="4324350" y="3806825"/>
          <p14:tracePt t="28616" x="4324350" y="3773488"/>
          <p14:tracePt t="28624" x="4324350" y="3763963"/>
          <p14:tracePt t="28633" x="4324350" y="3756025"/>
          <p14:tracePt t="28640" x="4332288" y="3738563"/>
          <p14:tracePt t="28648" x="4332288" y="3713163"/>
          <p14:tracePt t="28656" x="4367213" y="3687763"/>
          <p14:tracePt t="28688" x="4375150" y="3671888"/>
          <p14:tracePt t="28842" x="4316413" y="3671888"/>
          <p14:tracePt t="28850" x="4306888" y="3679825"/>
          <p14:tracePt t="28859" x="4291013" y="3687763"/>
          <p14:tracePt t="28867" x="4281488" y="3697288"/>
          <p14:tracePt t="28880" x="4281488" y="3713163"/>
          <p14:tracePt t="28890" x="4281488" y="3738563"/>
          <p14:tracePt t="28906" x="4281488" y="3763963"/>
          <p14:tracePt t="28913" x="4281488" y="3781425"/>
          <p14:tracePt t="28920" x="4281488" y="3806825"/>
          <p14:tracePt t="28928" x="4281488" y="3816350"/>
          <p14:tracePt t="28952" x="4281488" y="3824288"/>
          <p14:tracePt t="28960" x="4316413" y="3892550"/>
          <p14:tracePt t="28968" x="4332288" y="3900488"/>
          <p14:tracePt t="28977" x="4359275" y="3917950"/>
          <p14:tracePt t="28984" x="4400550" y="3925888"/>
          <p14:tracePt t="28993" x="4486275" y="3943350"/>
          <p14:tracePt t="29000" x="4537075" y="3960813"/>
          <p14:tracePt t="29009" x="4621213" y="3976688"/>
          <p14:tracePt t="29016" x="4689475" y="3976688"/>
          <p14:tracePt t="29025" x="4732338" y="3976688"/>
          <p14:tracePt t="29033" x="4818063" y="3994150"/>
          <p14:tracePt t="29041" x="4910138" y="3994150"/>
          <p14:tracePt t="29048" x="5003800" y="4019550"/>
          <p14:tracePt t="29056" x="5089525" y="4019550"/>
          <p14:tracePt t="29064" x="5233988" y="4019550"/>
          <p14:tracePt t="29073" x="5318125" y="4019550"/>
          <p14:tracePt t="29080" x="5403850" y="4019550"/>
          <p14:tracePt t="29090" x="5497513" y="4019550"/>
          <p14:tracePt t="29096" x="5538788" y="4019550"/>
          <p14:tracePt t="29106" x="5599113" y="4019550"/>
          <p14:tracePt t="29112" x="5667375" y="4011613"/>
          <p14:tracePt t="29121" x="5718175" y="3976688"/>
          <p14:tracePt t="29129" x="5743575" y="3960813"/>
          <p14:tracePt t="29136" x="5761038" y="3951288"/>
          <p14:tracePt t="29144" x="5794375" y="3935413"/>
          <p14:tracePt t="29152" x="5827713" y="3908425"/>
          <p14:tracePt t="29160" x="5862638" y="3875088"/>
          <p14:tracePt t="29168" x="5888038" y="3857625"/>
          <p14:tracePt t="29176" x="5895975" y="3849688"/>
          <p14:tracePt t="29184" x="5913438" y="3841750"/>
          <p14:tracePt t="29193" x="5921375" y="3806825"/>
          <p14:tracePt t="29209" x="5956300" y="3763963"/>
          <p14:tracePt t="29216" x="5964238" y="3748088"/>
          <p14:tracePt t="29226" x="5964238" y="3738563"/>
          <p14:tracePt t="29241" x="5964238" y="3713163"/>
          <p14:tracePt t="29264" x="5981700" y="3697288"/>
          <p14:tracePt t="29362" x="5981700" y="3705225"/>
          <p14:tracePt t="29371" x="5981700" y="3748088"/>
          <p14:tracePt t="29377" x="5981700" y="3773488"/>
          <p14:tracePt t="29387" x="5981700" y="3816350"/>
          <p14:tracePt t="29393" x="5981700" y="3832225"/>
          <p14:tracePt t="29400" x="5981700" y="3883025"/>
          <p14:tracePt t="29409" x="5981700" y="3900488"/>
          <p14:tracePt t="29416" x="5989638" y="3908425"/>
          <p14:tracePt t="29424" x="6007100" y="3935413"/>
          <p14:tracePt t="29432" x="6015038" y="3951288"/>
          <p14:tracePt t="29440" x="6032500" y="3960813"/>
          <p14:tracePt t="29448" x="6040438" y="3976688"/>
          <p14:tracePt t="29456" x="6057900" y="3986213"/>
          <p14:tracePt t="29464" x="6116638" y="4027488"/>
          <p14:tracePt t="29473" x="6142038" y="4044950"/>
          <p14:tracePt t="29480" x="6167438" y="4044950"/>
          <p14:tracePt t="29489" x="6261100" y="4079875"/>
          <p14:tracePt t="29496" x="6286500" y="4079875"/>
          <p14:tracePt t="29506" x="6354763" y="4079875"/>
          <p14:tracePt t="29513" x="6415088" y="4079875"/>
          <p14:tracePt t="29521" x="6499225" y="4079875"/>
          <p14:tracePt t="29528" x="6567488" y="4079875"/>
          <p14:tracePt t="29536" x="6626225" y="4079875"/>
          <p14:tracePt t="29544" x="6711950" y="4079875"/>
          <p14:tracePt t="29552" x="6780213" y="4052888"/>
          <p14:tracePt t="29560" x="6856413" y="4002088"/>
          <p14:tracePt t="29568" x="6932613" y="3943350"/>
          <p14:tracePt t="29577" x="6958013" y="3917950"/>
          <p14:tracePt t="29584" x="7026275" y="3883025"/>
          <p14:tracePt t="29593" x="7059613" y="3849688"/>
          <p14:tracePt t="29600" x="7085013" y="3816350"/>
          <p14:tracePt t="29609" x="7119938" y="3790950"/>
          <p14:tracePt t="29616" x="7145338" y="3773488"/>
          <p14:tracePt t="29770" x="7162800" y="3773488"/>
          <p14:tracePt t="29786" x="7162800" y="3781425"/>
          <p14:tracePt t="29794" x="7170738" y="3790950"/>
          <p14:tracePt t="29809" x="7170738" y="3798888"/>
          <p14:tracePt t="29817" x="7188200" y="3832225"/>
          <p14:tracePt t="29825" x="7188200" y="3857625"/>
          <p14:tracePt t="29833" x="7213600" y="3883025"/>
          <p14:tracePt t="29841" x="7264400" y="3917950"/>
          <p14:tracePt t="29849" x="7358063" y="3976688"/>
          <p14:tracePt t="29857" x="7451725" y="4011613"/>
          <p14:tracePt t="29865" x="7518400" y="4027488"/>
          <p14:tracePt t="29873" x="7604125" y="4027488"/>
          <p14:tracePt t="29881" x="7662863" y="4027488"/>
          <p14:tracePt t="29891" x="7756525" y="4044950"/>
          <p14:tracePt t="29897" x="7816850" y="4044950"/>
          <p14:tracePt t="29906" x="7885113" y="4044950"/>
          <p14:tracePt t="29913" x="7951788" y="4019550"/>
          <p14:tracePt t="29920" x="7977188" y="3986213"/>
          <p14:tracePt t="29928" x="8012113" y="3960813"/>
          <p14:tracePt t="29936" x="8012113" y="3935413"/>
          <p14:tracePt t="29944" x="8029575" y="3867150"/>
          <p14:tracePt t="29953" x="8029575" y="3857625"/>
          <p14:tracePt t="29961" x="8029575" y="3816350"/>
          <p14:tracePt t="29969" x="8029575" y="3798888"/>
          <p14:tracePt t="29977" x="8029575" y="3790950"/>
          <p14:tracePt t="30001" x="8020050" y="3781425"/>
          <p14:tracePt t="30041" x="7994650" y="3763963"/>
          <p14:tracePt t="30049" x="7969250" y="3763963"/>
          <p14:tracePt t="30056" x="7885113" y="3763963"/>
          <p14:tracePt t="30064" x="7740650" y="3773488"/>
          <p14:tracePt t="30073" x="7621588" y="3773488"/>
          <p14:tracePt t="30081" x="7442200" y="3824288"/>
          <p14:tracePt t="30090" x="7272338" y="3841750"/>
          <p14:tracePt t="30097" x="7077075" y="3841750"/>
          <p14:tracePt t="30107" x="6873875" y="3841750"/>
          <p14:tracePt t="30113" x="6653213" y="3841750"/>
          <p14:tracePt t="30121" x="6397625" y="3841750"/>
          <p14:tracePt t="30129" x="6167438" y="3892550"/>
          <p14:tracePt t="30137" x="5938838" y="3892550"/>
          <p14:tracePt t="30144" x="5657850" y="3935413"/>
          <p14:tracePt t="30152" x="5429250" y="3960813"/>
          <p14:tracePt t="30161" x="5199063" y="3986213"/>
          <p14:tracePt t="30169" x="4995863" y="4052888"/>
          <p14:tracePt t="30177" x="4765675" y="4070350"/>
          <p14:tracePt t="30185" x="4570413" y="4095750"/>
          <p14:tracePt t="30193" x="4367213" y="4095750"/>
          <p14:tracePt t="30200" x="4171950" y="4095750"/>
          <p14:tracePt t="30209" x="4002088" y="4095750"/>
          <p14:tracePt t="30217" x="3832225" y="4095750"/>
          <p14:tracePt t="30225" x="3738563" y="4095750"/>
          <p14:tracePt t="30232" x="3627438" y="4095750"/>
          <p14:tracePt t="30241" x="3559175" y="4095750"/>
          <p14:tracePt t="30248" x="3475038" y="4095750"/>
          <p14:tracePt t="30256" x="3467100" y="4095750"/>
          <p14:tracePt t="30338" x="3457575" y="4095750"/>
          <p14:tracePt t="30345" x="3414713" y="4062413"/>
          <p14:tracePt t="30354" x="3363913" y="4027488"/>
          <p14:tracePt t="30362" x="3270250" y="3994150"/>
          <p14:tracePt t="30369" x="3228975" y="3976688"/>
          <p14:tracePt t="30378" x="3203575" y="3960813"/>
          <p14:tracePt t="30432" x="3186113" y="3951288"/>
          <p14:tracePt t="30440" x="3186113" y="3943350"/>
          <p14:tracePt t="30448" x="3186113" y="3925888"/>
          <p14:tracePt t="30456" x="3178175" y="3900488"/>
          <p14:tracePt t="30464" x="3143250" y="3849688"/>
          <p14:tracePt t="30473" x="3143250" y="3841750"/>
          <p14:tracePt t="30480" x="3143250" y="3798888"/>
          <p14:tracePt t="30489" x="3143250" y="3773488"/>
          <p14:tracePt t="30496" x="3143250" y="3730625"/>
          <p14:tracePt t="30506" x="3143250" y="3697288"/>
          <p14:tracePt t="30512" x="3143250" y="3687763"/>
          <p14:tracePt t="30521" x="3143250" y="3646488"/>
          <p14:tracePt t="30528" x="3143250" y="3636963"/>
          <p14:tracePt t="30536" x="3143250" y="3619500"/>
          <p14:tracePt t="30674" x="3143250" y="3594100"/>
          <p14:tracePt t="30682" x="3143250" y="3586163"/>
          <p14:tracePt t="30697" x="3160713" y="3586163"/>
          <p14:tracePt t="30705" x="3168650" y="3586163"/>
          <p14:tracePt t="30712" x="3228975" y="3603625"/>
          <p14:tracePt t="30721" x="3244850" y="3654425"/>
          <p14:tracePt t="30729" x="3322638" y="3748088"/>
          <p14:tracePt t="30736" x="3348038" y="3773488"/>
          <p14:tracePt t="30744" x="3424238" y="3849688"/>
          <p14:tracePt t="30752" x="3492500" y="3883025"/>
          <p14:tracePt t="30760" x="3533775" y="3917950"/>
          <p14:tracePt t="30768" x="3568700" y="3943350"/>
          <p14:tracePt t="30776" x="3662363" y="4002088"/>
          <p14:tracePt t="30784" x="3703638" y="4019550"/>
          <p14:tracePt t="30793" x="3756025" y="4027488"/>
          <p14:tracePt t="30800" x="3814763" y="4027488"/>
          <p14:tracePt t="30809" x="3951288" y="4070350"/>
          <p14:tracePt t="30816" x="4017963" y="4087813"/>
          <p14:tracePt t="30825" x="4103688" y="4087813"/>
          <p14:tracePt t="30832" x="4273550" y="4087813"/>
          <p14:tracePt t="30841" x="4392613" y="4087813"/>
          <p14:tracePt t="30848" x="4503738" y="4087813"/>
          <p14:tracePt t="30856" x="4673600" y="4087813"/>
          <p14:tracePt t="30864" x="4791075" y="4079875"/>
          <p14:tracePt t="30873" x="4945063" y="4037013"/>
          <p14:tracePt t="30880" x="5064125" y="4037013"/>
          <p14:tracePt t="30889" x="5183188" y="3994150"/>
          <p14:tracePt t="30896" x="5302250" y="3968750"/>
          <p14:tracePt t="30906" x="5394325" y="3935413"/>
          <p14:tracePt t="30913" x="5497513" y="3892550"/>
          <p14:tracePt t="30920" x="5565775" y="3857625"/>
          <p14:tracePt t="30928" x="5573713" y="3849688"/>
          <p14:tracePt t="30936" x="5599113" y="3824288"/>
          <p14:tracePt t="30944" x="5632450" y="3790950"/>
          <p14:tracePt t="30952" x="5649913" y="3748088"/>
          <p14:tracePt t="30969" x="5649913" y="3713163"/>
          <p14:tracePt t="30977" x="5649913" y="3687763"/>
          <p14:tracePt t="31130" x="5675313" y="3687763"/>
          <p14:tracePt t="31139" x="5726113" y="3748088"/>
          <p14:tracePt t="31145" x="5811838" y="3849688"/>
          <p14:tracePt t="31153" x="5837238" y="3883025"/>
          <p14:tracePt t="31160" x="5888038" y="3935413"/>
          <p14:tracePt t="31169" x="5938838" y="3960813"/>
          <p14:tracePt t="31177" x="5981700" y="3976688"/>
          <p14:tracePt t="31185" x="6032500" y="4011613"/>
          <p14:tracePt t="31193" x="6057900" y="4011613"/>
          <p14:tracePt t="31200" x="6142038" y="4027488"/>
          <p14:tracePt t="31209" x="6235700" y="4027488"/>
          <p14:tracePt t="31216" x="6321425" y="4027488"/>
          <p14:tracePt t="31225" x="6405563" y="4027488"/>
          <p14:tracePt t="31232" x="6499225" y="4027488"/>
          <p14:tracePt t="31240" x="6542088" y="4019550"/>
          <p14:tracePt t="31248" x="6610350" y="3968750"/>
          <p14:tracePt t="31256" x="6686550" y="3917950"/>
          <p14:tracePt t="31264" x="6694488" y="3900488"/>
          <p14:tracePt t="31272" x="6762750" y="3824288"/>
          <p14:tracePt t="31280" x="6780213" y="3756025"/>
          <p14:tracePt t="31289" x="6813550" y="3687763"/>
          <p14:tracePt t="31296" x="6831013" y="3654425"/>
          <p14:tracePt t="31306" x="6848475" y="3611563"/>
          <p14:tracePt t="31312" x="6848475" y="3578225"/>
          <p14:tracePt t="31321" x="6856413" y="3552825"/>
          <p14:tracePt t="31328" x="6856413" y="3543300"/>
          <p14:tracePt t="31426" x="6856413" y="3560763"/>
          <p14:tracePt t="31435" x="6856413" y="3603625"/>
          <p14:tracePt t="31442" x="6856413" y="3629025"/>
          <p14:tracePt t="31452" x="6856413" y="3654425"/>
          <p14:tracePt t="31465" x="6873875" y="3687763"/>
          <p14:tracePt t="31473" x="6899275" y="3705225"/>
          <p14:tracePt t="31480" x="6915150" y="3713163"/>
          <p14:tracePt t="31489" x="6958013" y="3756025"/>
          <p14:tracePt t="31506" x="7000875" y="3773488"/>
          <p14:tracePt t="31512" x="7034213" y="3773488"/>
          <p14:tracePt t="31521" x="7043738" y="3773488"/>
          <p14:tracePt t="31528" x="7085013" y="3773488"/>
          <p14:tracePt t="31536" x="7127875" y="3773488"/>
          <p14:tracePt t="31544" x="7196138" y="3773488"/>
          <p14:tracePt t="31553" x="7256463" y="3773488"/>
          <p14:tracePt t="31561" x="7340600" y="3773488"/>
          <p14:tracePt t="31568" x="7442200" y="3722688"/>
          <p14:tracePt t="31577" x="7467600" y="3687763"/>
          <p14:tracePt t="31585" x="7545388" y="3636963"/>
          <p14:tracePt t="31593" x="7570788" y="3586163"/>
          <p14:tracePt t="31601" x="7604125" y="3560763"/>
          <p14:tracePt t="31611" x="7612063" y="3543300"/>
          <p14:tracePt t="31794" x="7596188" y="3535363"/>
          <p14:tracePt t="31803" x="7545388" y="3578225"/>
          <p14:tracePt t="31810" x="7502525" y="3603625"/>
          <p14:tracePt t="31817" x="7467600" y="3671888"/>
          <p14:tracePt t="31825" x="7434263" y="3705225"/>
          <p14:tracePt t="31833" x="7383463" y="3756025"/>
          <p14:tracePt t="31840" x="7323138" y="3773488"/>
          <p14:tracePt t="31848" x="7297738" y="3773488"/>
          <p14:tracePt t="31856" x="7204075" y="3824288"/>
          <p14:tracePt t="31864" x="7085013" y="3824288"/>
          <p14:tracePt t="31872" x="6967538" y="3841750"/>
          <p14:tracePt t="31880" x="6770688" y="3867150"/>
          <p14:tracePt t="31890" x="6516688" y="3867150"/>
          <p14:tracePt t="31896" x="6235700" y="3867150"/>
          <p14:tracePt t="31906" x="5981700" y="3867150"/>
          <p14:tracePt t="31912" x="5726113" y="3867150"/>
          <p14:tracePt t="31921" x="5462588" y="3781425"/>
          <p14:tracePt t="31928" x="5241925" y="3756025"/>
          <p14:tracePt t="31936" x="5038725" y="3713163"/>
          <p14:tracePt t="31944" x="4833938" y="3671888"/>
          <p14:tracePt t="31953" x="4630738" y="3594100"/>
          <p14:tracePt t="31960" x="4451350" y="3578225"/>
          <p14:tracePt t="31968" x="4256088" y="3552825"/>
          <p14:tracePt t="31976" x="4027488" y="3535363"/>
          <p14:tracePt t="31984" x="3822700" y="3467100"/>
          <p14:tracePt t="31993" x="3644900" y="3416300"/>
          <p14:tracePt t="32000" x="3441700" y="3373438"/>
          <p14:tracePt t="32009" x="3297238" y="3355975"/>
          <p14:tracePt t="32016" x="3178175" y="3330575"/>
          <p14:tracePt t="32025" x="3084513" y="3330575"/>
          <p14:tracePt t="32032" x="3024188" y="3314700"/>
          <p14:tracePt t="32041" x="2990850" y="3314700"/>
          <p14:tracePt t="32048" x="2947988" y="3314700"/>
          <p14:tracePt t="32056" x="2940050" y="3314700"/>
          <p14:tracePt t="32112" x="2922588" y="3314700"/>
          <p14:tracePt t="32120" x="2914650" y="3314700"/>
          <p14:tracePt t="32128" x="2889250" y="3314700"/>
          <p14:tracePt t="32136" x="2871788" y="3314700"/>
          <p14:tracePt t="32144" x="2863850" y="3314700"/>
          <p14:tracePt t="32152" x="2854325" y="3314700"/>
          <p14:tracePt t="32194" x="2820988" y="3314700"/>
          <p14:tracePt t="32202" x="2811463" y="3340100"/>
          <p14:tracePt t="32210" x="2795588" y="3348038"/>
          <p14:tracePt t="32219" x="2795588" y="3373438"/>
          <p14:tracePt t="32226" x="2795588" y="3424238"/>
          <p14:tracePt t="32233" x="2786063" y="3449638"/>
          <p14:tracePt t="32241" x="2786063" y="3492500"/>
          <p14:tracePt t="32248" x="2786063" y="3509963"/>
          <p14:tracePt t="32264" x="2786063" y="3552825"/>
          <p14:tracePt t="32273" x="2786063" y="3560763"/>
          <p14:tracePt t="32280" x="2786063" y="3568700"/>
          <p14:tracePt t="32289" x="2786063" y="3603625"/>
          <p14:tracePt t="32297" x="2838450" y="3646488"/>
          <p14:tracePt t="32306" x="2930525" y="3687763"/>
          <p14:tracePt t="32313" x="3059113" y="3773488"/>
          <p14:tracePt t="32321" x="3262313" y="3841750"/>
          <p14:tracePt t="32328" x="3414713" y="3883025"/>
          <p14:tracePt t="32336" x="3644900" y="3908425"/>
          <p14:tracePt t="32345" x="3873500" y="3951288"/>
          <p14:tracePt t="32352" x="4222750" y="3976688"/>
          <p14:tracePt t="32361" x="4451350" y="4002088"/>
          <p14:tracePt t="32368" x="4656138" y="4019550"/>
          <p14:tracePt t="32377" x="4851400" y="4019550"/>
          <p14:tracePt t="32385" x="5054600" y="4070350"/>
          <p14:tracePt t="32393" x="5173663" y="4087813"/>
          <p14:tracePt t="32401" x="5292725" y="4105275"/>
          <p14:tracePt t="32409" x="5360988" y="4105275"/>
          <p14:tracePt t="32417" x="5462588" y="4105275"/>
          <p14:tracePt t="32425" x="5556250" y="4105275"/>
          <p14:tracePt t="32433" x="5641975" y="4105275"/>
          <p14:tracePt t="32441" x="5786438" y="4105275"/>
          <p14:tracePt t="32448" x="5845175" y="4105275"/>
          <p14:tracePt t="32456" x="5913438" y="4105275"/>
          <p14:tracePt t="32464" x="5981700" y="4079875"/>
          <p14:tracePt t="32473" x="6049963" y="4044950"/>
          <p14:tracePt t="32480" x="6075363" y="4019550"/>
          <p14:tracePt t="32489" x="6126163" y="3968750"/>
          <p14:tracePt t="32497" x="6142038" y="3951288"/>
          <p14:tracePt t="32506" x="6167438" y="3908425"/>
          <p14:tracePt t="32512" x="6167438" y="3867150"/>
          <p14:tracePt t="32521" x="6194425" y="3841750"/>
          <p14:tracePt t="32595" x="6194425" y="3806825"/>
          <p14:tracePt t="32619" x="6159500" y="3816350"/>
          <p14:tracePt t="32626" x="6134100" y="3857625"/>
          <p14:tracePt t="32642" x="6116638" y="3875088"/>
          <p14:tracePt t="32656" x="6116638" y="3883025"/>
          <p14:tracePt t="32665" x="6116638" y="3908425"/>
          <p14:tracePt t="32673" x="6116638" y="3925888"/>
          <p14:tracePt t="32696" x="6116638" y="3935413"/>
          <p14:tracePt t="32706" x="6126163" y="3951288"/>
          <p14:tracePt t="32712" x="6134100" y="3976688"/>
          <p14:tracePt t="32721" x="6184900" y="3994150"/>
          <p14:tracePt t="32728" x="6270625" y="4011613"/>
          <p14:tracePt t="32737" x="6372225" y="4070350"/>
          <p14:tracePt t="32744" x="6491288" y="4087813"/>
          <p14:tracePt t="32753" x="6575425" y="4087813"/>
          <p14:tracePt t="32760" x="6694488" y="4087813"/>
          <p14:tracePt t="32769" x="6813550" y="4105275"/>
          <p14:tracePt t="32777" x="6950075" y="4105275"/>
          <p14:tracePt t="32784" x="7051675" y="4079875"/>
          <p14:tracePt t="32793" x="7170738" y="4037013"/>
          <p14:tracePt t="32801" x="7246938" y="3976688"/>
          <p14:tracePt t="32809" x="7289800" y="3951288"/>
          <p14:tracePt t="32817" x="7366000" y="3900488"/>
          <p14:tracePt t="32825" x="7408863" y="3849688"/>
          <p14:tracePt t="32833" x="7459663" y="3798888"/>
          <p14:tracePt t="32840" x="7477125" y="3790950"/>
          <p14:tracePt t="32848" x="7485063" y="3790950"/>
          <p14:tracePt t="32856" x="7493000" y="3773488"/>
          <p14:tracePt t="32955" x="7493000" y="3790950"/>
          <p14:tracePt t="32971" x="7493000" y="3806825"/>
          <p14:tracePt t="32978" x="7493000" y="3816350"/>
          <p14:tracePt t="32989" x="7493000" y="3824288"/>
          <p14:tracePt t="32993" x="7477125" y="3857625"/>
          <p14:tracePt t="33002" x="7451725" y="3883025"/>
          <p14:tracePt t="33009" x="7416800" y="3900488"/>
          <p14:tracePt t="33016" x="7408863" y="3943350"/>
          <p14:tracePt t="33025" x="7373938" y="3960813"/>
          <p14:tracePt t="33033" x="7348538" y="3976688"/>
          <p14:tracePt t="33042" x="7315200" y="3986213"/>
          <p14:tracePt t="33048" x="7246938" y="4019550"/>
          <p14:tracePt t="33056" x="7188200" y="4037013"/>
          <p14:tracePt t="33064" x="7069138" y="4037013"/>
          <p14:tracePt t="33072" x="6873875" y="4037013"/>
          <p14:tracePt t="33080" x="6669088" y="4062413"/>
          <p14:tracePt t="33089" x="6448425" y="4062413"/>
          <p14:tracePt t="33096" x="6167438" y="4062413"/>
          <p14:tracePt t="33106" x="5888038" y="4062413"/>
          <p14:tracePt t="33112" x="5505450" y="3960813"/>
          <p14:tracePt t="33121" x="5165725" y="3883025"/>
          <p14:tracePt t="33128" x="4935538" y="3841750"/>
          <p14:tracePt t="33136" x="4740275" y="3816350"/>
          <p14:tracePt t="33144" x="4646613" y="3816350"/>
          <p14:tracePt t="33153" x="4621213" y="3790950"/>
          <p14:tracePt t="33176" x="4595813" y="3790950"/>
          <p14:tracePt t="33184" x="4579938" y="3790950"/>
          <p14:tracePt t="33233" x="4570413" y="3790950"/>
          <p14:tracePt t="33241" x="4511675" y="3790950"/>
          <p14:tracePt t="33249" x="4425950" y="3790950"/>
          <p14:tracePt t="33258" x="4367213" y="3790950"/>
          <p14:tracePt t="33265" x="4316413" y="3790950"/>
          <p14:tracePt t="33275" x="4230688" y="3790950"/>
          <p14:tracePt t="33282" x="4171950" y="3790950"/>
          <p14:tracePt t="33292" x="4086225" y="3790950"/>
          <p14:tracePt t="33297" x="4027488" y="3790950"/>
          <p14:tracePt t="33308" x="3959225" y="3790950"/>
          <p14:tracePt t="33313" x="3916363" y="3790950"/>
          <p14:tracePt t="33321" x="3832225" y="3790950"/>
          <p14:tracePt t="33329" x="3763963" y="3790950"/>
          <p14:tracePt t="33337" x="3678238" y="3790950"/>
          <p14:tracePt t="33345" x="3594100" y="3790950"/>
          <p14:tracePt t="33353" x="3449638" y="3790950"/>
          <p14:tracePt t="33361" x="3389313" y="3790950"/>
          <p14:tracePt t="33369" x="3279775" y="3790950"/>
          <p14:tracePt t="33377" x="3219450" y="3790950"/>
          <p14:tracePt t="33385" x="3168650" y="3790950"/>
          <p14:tracePt t="33394" x="3143250" y="3790950"/>
          <p14:tracePt t="33401" x="3117850" y="3790950"/>
          <p14:tracePt t="33626" x="3160713" y="3806825"/>
          <p14:tracePt t="33634" x="3228975" y="3806825"/>
          <p14:tracePt t="33642" x="3338513" y="3841750"/>
          <p14:tracePt t="33650" x="3398838" y="3857625"/>
          <p14:tracePt t="33656" x="3449638" y="3875088"/>
          <p14:tracePt t="33664" x="3533775" y="3892550"/>
          <p14:tracePt t="33672" x="3611563" y="3943350"/>
          <p14:tracePt t="33681" x="3652838" y="3943350"/>
          <p14:tracePt t="33688" x="3721100" y="3960813"/>
          <p14:tracePt t="33696" x="3781425" y="3960813"/>
          <p14:tracePt t="33705" x="3865563" y="3960813"/>
          <p14:tracePt t="33712" x="3959225" y="3960813"/>
          <p14:tracePt t="33720" x="4103688" y="3960813"/>
          <p14:tracePt t="33728" x="4240213" y="3960813"/>
          <p14:tracePt t="33736" x="4443413" y="3960813"/>
          <p14:tracePt t="33744" x="4587875" y="3925888"/>
          <p14:tracePt t="33752" x="4843463" y="3900488"/>
          <p14:tracePt t="33760" x="5021263" y="3883025"/>
          <p14:tracePt t="33768" x="5157788" y="3883025"/>
          <p14:tracePt t="33776" x="5310188" y="3841750"/>
          <p14:tracePt t="33784" x="5429250" y="3824288"/>
          <p14:tracePt t="33792" x="5513388" y="3824288"/>
          <p14:tracePt t="33800" x="5607050" y="3798888"/>
          <p14:tracePt t="33809" x="5675313" y="3798888"/>
          <p14:tracePt t="33816" x="5683250" y="3798888"/>
          <p14:tracePt t="33825" x="5700713" y="3790950"/>
          <p14:tracePt t="33898" x="5726113" y="3790950"/>
          <p14:tracePt t="33909" x="5751513" y="3790950"/>
          <p14:tracePt t="33915" x="5794375" y="3790950"/>
          <p14:tracePt t="33922" x="5837238" y="3790950"/>
          <p14:tracePt t="33928" x="5921375" y="3790950"/>
          <p14:tracePt t="33937" x="6015038" y="3798888"/>
          <p14:tracePt t="33944" x="6142038" y="3867150"/>
          <p14:tracePt t="33953" x="6286500" y="3867150"/>
          <p14:tracePt t="33960" x="6430963" y="3883025"/>
          <p14:tracePt t="33969" x="6575425" y="3883025"/>
          <p14:tracePt t="33976" x="6719888" y="3883025"/>
          <p14:tracePt t="33984" x="6831013" y="3883025"/>
          <p14:tracePt t="33993" x="6975475" y="3883025"/>
          <p14:tracePt t="34000" x="7018338" y="3883025"/>
          <p14:tracePt t="34009" x="7085013" y="3883025"/>
          <p14:tracePt t="34016" x="7153275" y="3875088"/>
          <p14:tracePt t="34025" x="7178675" y="3857625"/>
          <p14:tracePt t="34033" x="7221538" y="3849688"/>
          <p14:tracePt t="34041" x="7289800" y="3849688"/>
          <p14:tracePt t="34048" x="7332663" y="3832225"/>
          <p14:tracePt t="34056" x="7383463" y="3832225"/>
          <p14:tracePt t="34064" x="7442200" y="3816350"/>
          <p14:tracePt t="34072" x="7493000" y="3816350"/>
          <p14:tracePt t="34080" x="7535863" y="3816350"/>
          <p14:tracePt t="34089" x="7621588" y="3816350"/>
          <p14:tracePt t="34096" x="7629525" y="3816350"/>
          <p14:tracePt t="34105" x="7672388" y="3816350"/>
          <p14:tracePt t="34113" x="7697788" y="3816350"/>
          <p14:tracePt t="34122" x="7715250" y="3816350"/>
          <p14:tracePt t="34128" x="7740650" y="3816350"/>
          <p14:tracePt t="34137" x="7766050" y="3816350"/>
          <p14:tracePt t="34144" x="7816850" y="3824288"/>
          <p14:tracePt t="34153" x="7842250" y="3824288"/>
          <p14:tracePt t="34160" x="7885113" y="3824288"/>
          <p14:tracePt t="34168" x="7926388" y="3824288"/>
          <p14:tracePt t="34176" x="8012113" y="3824288"/>
          <p14:tracePt t="34184" x="8080375" y="3824288"/>
          <p14:tracePt t="34193" x="8164513" y="3824288"/>
          <p14:tracePt t="34200" x="8207375" y="3824288"/>
          <p14:tracePt t="34209" x="8258175" y="3824288"/>
          <p14:tracePt t="34216" x="8301038" y="3824288"/>
          <p14:tracePt t="34225" x="8343900" y="3824288"/>
          <p14:tracePt t="34232" x="8394700" y="3824288"/>
          <p14:tracePt t="34240" x="8402638" y="3824288"/>
          <p14:tracePt t="34248" x="8445500" y="3824288"/>
          <p14:tracePt t="34256" x="8470900" y="3824288"/>
          <p14:tracePt t="34264" x="8513763" y="3824288"/>
          <p14:tracePt t="34272" x="8547100" y="3849688"/>
          <p14:tracePt t="34296" x="8589963" y="3849688"/>
          <p14:tracePt t="34306" x="8605838" y="3849688"/>
          <p14:tracePt t="34312" x="8640763" y="3849688"/>
          <p14:tracePt t="34322" x="8674100" y="3849688"/>
          <p14:tracePt t="34562" x="8683625" y="3849688"/>
          <p14:tracePt t="34570" x="8724900" y="3849688"/>
          <p14:tracePt t="34577" x="8785225" y="3849688"/>
          <p14:tracePt t="34585" x="8836025" y="3849688"/>
          <p14:tracePt t="34593" x="8878888" y="3849688"/>
          <p14:tracePt t="34600" x="8921750" y="3849688"/>
          <p14:tracePt t="34609" x="8972550" y="3849688"/>
          <p14:tracePt t="34616" x="8980488" y="3849688"/>
          <p14:tracePt t="34625" x="9005888" y="3849688"/>
          <p14:tracePt t="34632" x="9023350" y="3849688"/>
          <p14:tracePt t="34648" x="9031288" y="3849688"/>
          <p14:tracePt t="34656" x="9074150" y="3849688"/>
          <p14:tracePt t="34664" x="9099550" y="3841750"/>
          <p14:tracePt t="34672" x="9167813" y="3832225"/>
          <p14:tracePt t="34681" x="9193213" y="3832225"/>
          <p14:tracePt t="34688" x="9261475" y="3773488"/>
          <p14:tracePt t="34696" x="9277350" y="3763963"/>
          <p14:tracePt t="34705" x="9320213" y="3738563"/>
          <p14:tracePt t="34712" x="9363075" y="3687763"/>
          <p14:tracePt t="34722" x="9396413" y="3636963"/>
          <p14:tracePt t="34728" x="9396413" y="3611563"/>
          <p14:tracePt t="34736" x="9396413" y="3568700"/>
          <p14:tracePt t="34744" x="9396413" y="3543300"/>
          <p14:tracePt t="34752" x="9396413" y="3492500"/>
          <p14:tracePt t="34760" x="9396413" y="3467100"/>
          <p14:tracePt t="34768" x="9388475" y="3398838"/>
          <p14:tracePt t="34776" x="9320213" y="3365500"/>
          <p14:tracePt t="34784" x="9294813" y="3365500"/>
          <p14:tracePt t="34792" x="9209088" y="3348038"/>
          <p14:tracePt t="34800" x="9158288" y="3348038"/>
          <p14:tracePt t="34809" x="9099550" y="3348038"/>
          <p14:tracePt t="34816" x="9048750" y="3348038"/>
          <p14:tracePt t="34825" x="9023350" y="3322638"/>
          <p14:tracePt t="34832" x="8997950" y="3322638"/>
          <p14:tracePt t="34841" x="8980488" y="3322638"/>
          <p14:tracePt t="34848" x="8937625" y="3305175"/>
          <p14:tracePt t="34856" x="8929688" y="3305175"/>
          <p14:tracePt t="34864" x="8869363" y="3305175"/>
          <p14:tracePt t="34872" x="8843963" y="3305175"/>
          <p14:tracePt t="34880" x="8785225" y="3305175"/>
          <p14:tracePt t="34889" x="8716963" y="3305175"/>
          <p14:tracePt t="34896" x="8658225" y="3305175"/>
          <p14:tracePt t="34905" x="8605838" y="3314700"/>
          <p14:tracePt t="34912" x="8539163" y="3365500"/>
          <p14:tracePt t="34922" x="8435975" y="3449638"/>
          <p14:tracePt t="34928" x="8351838" y="3552825"/>
          <p14:tracePt t="34936" x="8215313" y="3705225"/>
          <p14:tracePt t="34944" x="8105775" y="3867150"/>
          <p14:tracePt t="34952" x="8020050" y="3994150"/>
          <p14:tracePt t="34960" x="7961313" y="4113213"/>
          <p14:tracePt t="34968" x="7943850" y="4181475"/>
          <p14:tracePt t="34976" x="7910513" y="4249738"/>
          <p14:tracePt t="34984" x="7910513" y="4265613"/>
          <p14:tracePt t="34992" x="7910513" y="4308475"/>
          <p14:tracePt t="35000" x="7910513" y="4333875"/>
          <p14:tracePt t="35009" x="7910513" y="4376738"/>
          <p14:tracePt t="35016" x="7935913" y="4427538"/>
          <p14:tracePt t="35025" x="7943850" y="4452938"/>
          <p14:tracePt t="35032" x="7994650" y="4486275"/>
          <p14:tracePt t="35041" x="8029575" y="4529138"/>
          <p14:tracePt t="35048" x="8121650" y="4605338"/>
          <p14:tracePt t="35056" x="8189913" y="4665663"/>
          <p14:tracePt t="35064" x="8318500" y="4724400"/>
          <p14:tracePt t="35072" x="8410575" y="4741863"/>
          <p14:tracePt t="35080" x="8555038" y="4767263"/>
          <p14:tracePt t="35088" x="8699500" y="4784725"/>
          <p14:tracePt t="35096" x="8904288" y="4784725"/>
          <p14:tracePt t="35105" x="9099550" y="4784725"/>
          <p14:tracePt t="35112" x="9244013" y="4784725"/>
          <p14:tracePt t="35122" x="9353550" y="4784725"/>
          <p14:tracePt t="35128" x="9507538" y="4708525"/>
          <p14:tracePt t="35136" x="9609138" y="4665663"/>
          <p14:tracePt t="35144" x="9685338" y="4589463"/>
          <p14:tracePt t="35152" x="9753600" y="4538663"/>
          <p14:tracePt t="35160" x="9829800" y="4460875"/>
          <p14:tracePt t="35168" x="9864725" y="4427538"/>
          <p14:tracePt t="35176" x="9915525" y="4410075"/>
          <p14:tracePt t="35184" x="9956800" y="4368800"/>
          <p14:tracePt t="35192" x="9991725" y="4351338"/>
          <p14:tracePt t="35200" x="10017125" y="4333875"/>
          <p14:tracePt t="35209" x="10034588" y="4333875"/>
          <p14:tracePt t="35216" x="10042525" y="4333875"/>
          <p14:tracePt t="35225" x="10050463" y="4333875"/>
          <p14:tracePt t="35233" x="10067925" y="4333875"/>
          <p14:tracePt t="35241" x="10118725" y="4333875"/>
          <p14:tracePt t="35248" x="10186988" y="4333875"/>
          <p14:tracePt t="35256" x="10212388" y="4333875"/>
          <p14:tracePt t="35264" x="10298113" y="4333875"/>
          <p14:tracePt t="35272" x="10356850" y="4333875"/>
          <p14:tracePt t="35280" x="10467975" y="4316413"/>
          <p14:tracePt t="35288" x="10671175" y="4275138"/>
          <p14:tracePt t="35296" x="10764838" y="4275138"/>
          <p14:tracePt t="35305" x="10883900" y="4232275"/>
          <p14:tracePt t="35312" x="11028363" y="4206875"/>
          <p14:tracePt t="35322" x="11155363" y="4146550"/>
          <p14:tracePt t="35328" x="11307763" y="4105275"/>
          <p14:tracePt t="35336" x="11410950" y="4019550"/>
          <p14:tracePt t="35344" x="11588750" y="3908425"/>
          <p14:tracePt t="35352" x="11715750" y="3798888"/>
          <p14:tracePt t="35360" x="11791950" y="3722688"/>
          <p14:tracePt t="35369" x="11869738" y="3646488"/>
          <p14:tracePt t="35376" x="11920538" y="3594100"/>
          <p14:tracePt t="35385" x="11996738" y="3517900"/>
          <p14:tracePt t="35393" x="12106275" y="3416300"/>
          <p14:tracePt t="35400" x="12133263" y="3365500"/>
          <p14:tracePt t="35409" x="12184063" y="3340100"/>
        </p14:tracePtLst>
      </p14:laserTraceLst>
    </p:ext>
  </p:extLs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036" name="Rectangle 4"/>
          <p:cNvSpPr>
            <a:spLocks noGrp="1" noChangeArrowheads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cs-CZ"/>
              <a:t>Metody hodnocení biodostupnosti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72D5AA4-24E2-48C7-A2DA-C8664B9165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71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30"/>
    </mc:Choice>
    <mc:Fallback xmlns="">
      <p:transition spd="slow" advTm="17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85" x="11350625" y="3297238"/>
          <p14:tracePt t="1493" x="10585450" y="3322638"/>
          <p14:tracePt t="1501" x="9812338" y="3398838"/>
          <p14:tracePt t="1509" x="9056688" y="3662363"/>
          <p14:tracePt t="1517" x="8513763" y="3730625"/>
          <p14:tracePt t="1525" x="7986713" y="3892550"/>
          <p14:tracePt t="1534" x="7570788" y="4044950"/>
          <p14:tracePt t="1541" x="7307263" y="4113213"/>
          <p14:tracePt t="1549" x="7043738" y="4189413"/>
          <p14:tracePt t="1557" x="6873875" y="4232275"/>
          <p14:tracePt t="1565" x="6719888" y="4275138"/>
          <p14:tracePt t="1573" x="6600825" y="4291013"/>
          <p14:tracePt t="1581" x="6542088" y="4291013"/>
          <p14:tracePt t="1589" x="6473825" y="4325938"/>
          <p14:tracePt t="1597" x="6448425" y="4325938"/>
          <p14:tracePt t="1605" x="6380163" y="4325938"/>
          <p14:tracePt t="1613" x="6354763" y="4325938"/>
          <p14:tracePt t="1621" x="6311900" y="4325938"/>
          <p14:tracePt t="1629" x="6278563" y="4325938"/>
          <p14:tracePt t="1637" x="6253163" y="4325938"/>
          <p14:tracePt t="1693" x="6245225" y="4325938"/>
          <p14:tracePt t="1701" x="6227763" y="4325938"/>
          <p14:tracePt t="1709" x="6219825" y="4325938"/>
          <p14:tracePt t="1717" x="6176963" y="4325938"/>
          <p14:tracePt t="1725" x="6116638" y="4325938"/>
          <p14:tracePt t="1734" x="6049963" y="4351338"/>
          <p14:tracePt t="1741" x="5997575" y="4359275"/>
          <p14:tracePt t="1749" x="5888038" y="4419600"/>
          <p14:tracePt t="1757" x="5853113" y="4452938"/>
          <p14:tracePt t="1765" x="5786438" y="4503738"/>
          <p14:tracePt t="1773" x="5735638" y="4538663"/>
          <p14:tracePt t="1781" x="5683250" y="4605338"/>
          <p14:tracePt t="1789" x="5657850" y="4622800"/>
          <p14:tracePt t="1797" x="5581650" y="4691063"/>
          <p14:tracePt t="1805" x="5556250" y="4724400"/>
          <p14:tracePt t="1814" x="5522913" y="4784725"/>
          <p14:tracePt t="1821" x="5487988" y="4860925"/>
          <p14:tracePt t="1837" x="5472113" y="4903788"/>
          <p14:tracePt t="1853" x="5472113" y="4919663"/>
          <p14:tracePt t="1861" x="5454650" y="4946650"/>
          <p14:tracePt t="1869" x="5446713" y="4954588"/>
          <p14:tracePt t="1880" x="5429250" y="4979988"/>
          <p14:tracePt t="1885" x="5411788" y="5048250"/>
          <p14:tracePt t="1893" x="5411788" y="5073650"/>
          <p14:tracePt t="1901" x="5411788" y="5124450"/>
          <p14:tracePt t="1909" x="5411788" y="5132388"/>
          <p14:tracePt t="1917" x="5403850" y="5141913"/>
          <p14:tracePt t="1925" x="5378450" y="5157788"/>
          <p14:tracePt t="1934" x="5343525" y="5192713"/>
          <p14:tracePt t="1941" x="5335588" y="5200650"/>
          <p14:tracePt t="1966" x="5284788" y="5149850"/>
          <p14:tracePt t="1973" x="5259388" y="5116513"/>
          <p14:tracePt t="2133" x="5241925" y="5116513"/>
          <p14:tracePt t="2141" x="5216525" y="5116513"/>
          <p14:tracePt t="2381" x="5216525" y="5106988"/>
          <p14:tracePt t="2485" x="5216525" y="5081588"/>
          <p14:tracePt t="3254" x="5224463" y="5030788"/>
          <p14:tracePt t="3261" x="5241925" y="5022850"/>
          <p14:tracePt t="3269" x="5241925" y="5005388"/>
          <p14:tracePt t="3277" x="5249863" y="4979988"/>
          <p14:tracePt t="3534" x="5284788" y="4987925"/>
          <p14:tracePt t="3542" x="5353050" y="5022850"/>
          <p14:tracePt t="3550" x="5472113" y="5081588"/>
          <p14:tracePt t="3557" x="5548313" y="5116513"/>
          <p14:tracePt t="3565" x="5649913" y="5200650"/>
          <p14:tracePt t="3573" x="5692775" y="5251450"/>
          <p14:tracePt t="3581" x="5743575" y="5302250"/>
          <p14:tracePt t="3605" x="5761038" y="5302250"/>
          <p14:tracePt t="3782" x="5819775" y="5362575"/>
          <p14:tracePt t="3790" x="5913438" y="5380038"/>
          <p14:tracePt t="3798" x="5913438" y="5395913"/>
          <p14:tracePt t="3806" x="5989638" y="5395913"/>
          <p14:tracePt t="3815" x="6015038" y="5395913"/>
          <p14:tracePt t="3821" x="6040438" y="5395913"/>
          <p14:tracePt t="3837" x="6049963" y="5387975"/>
          <p14:tracePt t="3950" x="6049963" y="5380038"/>
          <p14:tracePt t="3974" x="6049963" y="5362575"/>
          <p14:tracePt t="3981" x="6049963" y="5353050"/>
          <p14:tracePt t="3998" x="6049963" y="5345113"/>
          <p14:tracePt t="4855" x="6049963" y="5302250"/>
          <p14:tracePt t="4863" x="6049963" y="5268913"/>
          <p14:tracePt t="4871" x="6083300" y="5208588"/>
          <p14:tracePt t="4877" x="6116638" y="5208588"/>
          <p14:tracePt t="4885" x="6142038" y="5192713"/>
          <p14:tracePt t="4901" x="6151563" y="5192713"/>
          <p14:tracePt t="4909" x="6194425" y="5192713"/>
          <p14:tracePt t="4917" x="6219825" y="5192713"/>
          <p14:tracePt t="4925" x="6303963" y="5192713"/>
          <p14:tracePt t="4934" x="6380163" y="5218113"/>
          <p14:tracePt t="4941" x="6440488" y="5218113"/>
          <p14:tracePt t="4950" x="6508750" y="5218113"/>
          <p14:tracePt t="4957" x="6516688" y="5218113"/>
          <p14:tracePt t="4965" x="6542088" y="5218113"/>
          <p14:tracePt t="4997" x="6592888" y="5175250"/>
          <p14:tracePt t="5165" x="6584950" y="5149850"/>
          <p14:tracePt t="5173" x="6567488" y="5116513"/>
          <p14:tracePt t="5181" x="6542088" y="5073650"/>
          <p14:tracePt t="5205" x="6508750" y="5038725"/>
          <p14:tracePt t="5213" x="6491288" y="5013325"/>
          <p14:tracePt t="5230" x="6483350" y="4997450"/>
          <p14:tracePt t="5317" x="6483350" y="4987925"/>
          <p14:tracePt t="5325" x="6483350" y="4979988"/>
          <p14:tracePt t="5342" x="6483350" y="4946650"/>
          <p14:tracePt t="5350" x="6465888" y="4919663"/>
          <p14:tracePt t="6055" x="6456363" y="4911725"/>
          <p14:tracePt t="6822" x="6473825" y="4911725"/>
          <p14:tracePt t="6831" x="6499225" y="4911725"/>
          <p14:tracePt t="6838" x="6534150" y="4929188"/>
          <p14:tracePt t="6846" x="6575425" y="4929188"/>
          <p14:tracePt t="6853" x="6584950" y="4946650"/>
          <p14:tracePt t="6861" x="6600825" y="4946650"/>
          <p14:tracePt t="6893" x="6592888" y="4946650"/>
          <p14:tracePt t="6902" x="6584950" y="4946650"/>
          <p14:tracePt t="7094" x="6584950" y="4954588"/>
          <p14:tracePt t="7110" x="6618288" y="4972050"/>
          <p14:tracePt t="7118" x="6711950" y="5022850"/>
          <p14:tracePt t="7125" x="6770688" y="5022850"/>
          <p14:tracePt t="7134" x="6813550" y="5022850"/>
          <p14:tracePt t="9127" x="6805613" y="5005388"/>
          <p14:tracePt t="9430" x="6823075" y="4979988"/>
          <p14:tracePt t="9437" x="6848475" y="4954588"/>
          <p14:tracePt t="9446" x="6932613" y="4954588"/>
          <p14:tracePt t="9453" x="7026275" y="4929188"/>
          <p14:tracePt t="9461" x="7119938" y="4911725"/>
          <p14:tracePt t="9469" x="7178675" y="4911725"/>
          <p14:tracePt t="9477" x="7246938" y="4894263"/>
          <p14:tracePt t="9485" x="7297738" y="4868863"/>
          <p14:tracePt t="9493" x="7340600" y="4868863"/>
          <p14:tracePt t="9501" x="7373938" y="4852988"/>
          <p14:tracePt t="9509" x="7434263" y="4835525"/>
          <p14:tracePt t="9517" x="7527925" y="4818063"/>
          <p14:tracePt t="9525" x="7612063" y="4818063"/>
          <p14:tracePt t="9533" x="7715250" y="4775200"/>
          <p14:tracePt t="9541" x="7885113" y="4759325"/>
          <p14:tracePt t="9549" x="8054975" y="4733925"/>
          <p14:tracePt t="9557" x="8318500" y="4708525"/>
          <p14:tracePt t="9566" x="8572500" y="4640263"/>
          <p14:tracePt t="9573" x="8853488" y="4614863"/>
          <p14:tracePt t="9581" x="9107488" y="4597400"/>
          <p14:tracePt t="9589" x="9345613" y="4521200"/>
          <p14:tracePt t="9597" x="9626600" y="4503738"/>
          <p14:tracePt t="9605" x="9796463" y="4478338"/>
          <p14:tracePt t="9612" x="9974263" y="4478338"/>
          <p14:tracePt t="9621" x="10118725" y="4435475"/>
          <p14:tracePt t="9629" x="10263188" y="4419600"/>
          <p14:tracePt t="9637" x="10382250" y="4394200"/>
          <p14:tracePt t="9646" x="10475913" y="4376738"/>
          <p14:tracePt t="9653" x="10594975" y="4376738"/>
          <p14:tracePt t="9661" x="10688638" y="4341813"/>
          <p14:tracePt t="9669" x="10756900" y="4325938"/>
          <p14:tracePt t="9677" x="10815638" y="4308475"/>
          <p14:tracePt t="9685" x="10917238" y="4249738"/>
          <p14:tracePt t="9693" x="10960100" y="4249738"/>
          <p14:tracePt t="9701" x="11028363" y="4232275"/>
          <p14:tracePt t="9709" x="11096625" y="4214813"/>
          <p14:tracePt t="9717" x="11122025" y="4214813"/>
          <p14:tracePt t="9725" x="11206163" y="4214813"/>
          <p14:tracePt t="9733" x="11299825" y="4197350"/>
          <p14:tracePt t="9741" x="11385550" y="4197350"/>
          <p14:tracePt t="9749" x="11563350" y="4146550"/>
          <p14:tracePt t="9757" x="11682413" y="4130675"/>
          <p14:tracePt t="9766" x="11801475" y="4113213"/>
          <p14:tracePt t="9773" x="11895138" y="4095750"/>
          <p14:tracePt t="9781" x="11953875" y="4095750"/>
          <p14:tracePt t="9789" x="12047538" y="4037013"/>
          <p14:tracePt t="9797" x="12115800" y="4037013"/>
          <p14:tracePt t="10741" x="11826875" y="3781425"/>
          <p14:tracePt t="10750" x="11537950" y="3849688"/>
          <p14:tracePt t="10757" x="11299825" y="3943350"/>
          <p14:tracePt t="10766" x="11129963" y="3986213"/>
          <p14:tracePt t="10774" x="11061700" y="4002088"/>
          <p14:tracePt t="10781" x="11010900" y="4037013"/>
          <p14:tracePt t="10813" x="10985500" y="4052888"/>
          <p14:tracePt t="10821" x="10968038" y="4052888"/>
          <p14:tracePt t="10829" x="10960100" y="4062413"/>
          <p14:tracePt t="10861" x="10952163" y="4062413"/>
          <p14:tracePt t="10877" x="10926763" y="4062413"/>
          <p14:tracePt t="11095" x="10909300" y="4079875"/>
          <p14:tracePt t="11102" x="10909300" y="4087813"/>
          <p14:tracePt t="11110" x="10909300" y="4130675"/>
          <p14:tracePt t="11119" x="10960100" y="4224338"/>
          <p14:tracePt t="11125" x="10993438" y="4291013"/>
          <p14:tracePt t="11134" x="11028363" y="4384675"/>
          <p14:tracePt t="11141" x="11028363" y="4478338"/>
          <p14:tracePt t="11149" x="11028363" y="4538663"/>
          <p14:tracePt t="11157" x="11028363" y="4622800"/>
          <p14:tracePt t="11166" x="11028363" y="4648200"/>
          <p14:tracePt t="11173" x="11010900" y="4699000"/>
          <p14:tracePt t="11181" x="10993438" y="4699000"/>
          <p14:tracePt t="11189" x="10985500" y="4708525"/>
          <p14:tracePt t="11197" x="10942638" y="4708525"/>
          <p14:tracePt t="11373" x="10942638" y="4673600"/>
          <p14:tracePt t="11381" x="10942638" y="4605338"/>
          <p14:tracePt t="11389" x="10942638" y="4546600"/>
          <p14:tracePt t="11397" x="10942638" y="4538663"/>
          <p14:tracePt t="11405" x="10926763" y="4521200"/>
          <p14:tracePt t="14790" x="10917238" y="4478338"/>
          <p14:tracePt t="14797" x="10917238" y="4452938"/>
          <p14:tracePt t="14806" x="10934700" y="4419600"/>
          <p14:tracePt t="14813" x="10952163" y="4410075"/>
          <p14:tracePt t="14821" x="10960100" y="4402138"/>
          <p14:tracePt t="14829" x="10985500" y="4368800"/>
          <p14:tracePt t="14837" x="11036300" y="4325938"/>
          <p14:tracePt t="14846" x="11137900" y="4265613"/>
          <p14:tracePt t="14853" x="11215688" y="4206875"/>
          <p14:tracePt t="14861" x="11342688" y="4121150"/>
          <p14:tracePt t="14869" x="11520488" y="4052888"/>
          <p14:tracePt t="14877" x="11639550" y="3994150"/>
          <p14:tracePt t="14885" x="11818938" y="3925888"/>
          <p14:tracePt t="14896" x="11971338" y="3857625"/>
          <p14:tracePt t="14901" x="12149138" y="3790950"/>
        </p14:tracePtLst>
      </p14:laserTraceLst>
    </p:ext>
  </p:extLs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Chemic</a:t>
            </a:r>
            <a:r>
              <a:rPr lang="cs-CZ"/>
              <a:t>ká extrakce vs </a:t>
            </a:r>
            <a:r>
              <a:rPr lang="en-GB"/>
              <a:t>biologic</a:t>
            </a:r>
            <a:r>
              <a:rPr lang="cs-CZ"/>
              <a:t>ká </a:t>
            </a:r>
            <a:r>
              <a:rPr lang="en-GB"/>
              <a:t>intera</a:t>
            </a:r>
            <a:r>
              <a:rPr lang="cs-CZ"/>
              <a:t>kce</a:t>
            </a:r>
            <a:endParaRPr lang="en-US"/>
          </a:p>
        </p:txBody>
      </p:sp>
      <p:sp>
        <p:nvSpPr>
          <p:cNvPr id="1087491" name="Rectangle 3"/>
          <p:cNvSpPr>
            <a:spLocks noGrp="1" noChangeArrowheads="1"/>
          </p:cNvSpPr>
          <p:nvPr>
            <p:ph idx="1"/>
          </p:nvPr>
        </p:nvSpPr>
        <p:spPr>
          <a:xfrm>
            <a:off x="1828801" y="838200"/>
            <a:ext cx="8583613" cy="4097774"/>
          </a:xfrm>
        </p:spPr>
        <p:txBody>
          <a:bodyPr/>
          <a:lstStyle/>
          <a:p>
            <a:r>
              <a:rPr lang="cs-CZ"/>
              <a:t>Klasický přístup měření totální koncentrace musí být nahrazen metodami stanovení biodostupné frakce/koncentrace/potenciálu !!!</a:t>
            </a:r>
          </a:p>
          <a:p>
            <a:r>
              <a:rPr lang="cs-CZ"/>
              <a:t>Ale jaké metody ? A lze vůbec mít CHEMické metody pro hodnocení BIOdostupnosti ???</a:t>
            </a:r>
          </a:p>
          <a:p>
            <a:r>
              <a:rPr lang="cs-CZ"/>
              <a:t>Asi ANO, ale je vždy nutné ujasnit si, PRO CO chceme biodostupnost hodnotit (mikrob, žížala, rostlina) a Z JAKÉHO DŮVODU (remediace, toxicita, riziko)</a:t>
            </a:r>
          </a:p>
          <a:p>
            <a:r>
              <a:rPr lang="cs-CZ"/>
              <a:t>NEEXISTUJE  ani nemůže jedna metoda pro biodostupnost</a:t>
            </a:r>
          </a:p>
          <a:p>
            <a:r>
              <a:rPr lang="cs-CZ"/>
              <a:t>Protože různé organismy (typy ale možná až druhy) a různé typy interakcí biota-půda-kontaminant vyžadují specifické metody</a:t>
            </a:r>
          </a:p>
        </p:txBody>
      </p:sp>
    </p:spTree>
    <p:extLst>
      <p:ext uri="{BB962C8B-B14F-4D97-AF65-F5344CB8AC3E}">
        <p14:creationId xmlns:p14="http://schemas.microsoft.com/office/powerpoint/2010/main" val="237250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194"/>
    </mc:Choice>
    <mc:Fallback xmlns="">
      <p:transition spd="slow" advTm="76194"/>
    </mc:Fallback>
  </mc:AlternateContent>
  <p:extLst>
    <p:ext uri="{3A86A75C-4F4B-4683-9AE1-C65F6400EC91}">
      <p14:laserTraceLst xmlns:p14="http://schemas.microsoft.com/office/powerpoint/2010/main">
        <p14:tracePtLst>
          <p14:tracePt t="1096" x="12047538" y="2940050"/>
          <p14:tracePt t="1103" x="11979275" y="2889250"/>
          <p14:tracePt t="1112" x="11928475" y="2889250"/>
          <p14:tracePt t="1120" x="11885613" y="2871788"/>
          <p14:tracePt t="1128" x="11869738" y="2855913"/>
          <p14:tracePt t="1136" x="11860213" y="2855913"/>
          <p14:tracePt t="1144" x="11852275" y="2846388"/>
          <p14:tracePt t="1152" x="11834813" y="2838450"/>
          <p14:tracePt t="1160" x="11826875" y="2820988"/>
          <p14:tracePt t="1167" x="11801475" y="2813050"/>
          <p14:tracePt t="1176" x="11766550" y="2778125"/>
          <p14:tracePt t="1183" x="11733213" y="2744788"/>
          <p14:tracePt t="1192" x="11707813" y="2719388"/>
          <p14:tracePt t="1199" x="11699875" y="2711450"/>
          <p14:tracePt t="1208" x="11682413" y="2676525"/>
          <p14:tracePt t="1441" x="11674475" y="2686050"/>
          <p14:tracePt t="1450" x="11674475" y="2711450"/>
          <p14:tracePt t="1456" x="11674475" y="2795588"/>
          <p14:tracePt t="1464" x="11725275" y="2889250"/>
          <p14:tracePt t="1472" x="11826875" y="3000375"/>
          <p14:tracePt t="1480" x="11953875" y="3084513"/>
          <p14:tracePt t="1488" x="12047538" y="3101975"/>
          <p14:tracePt t="1496" x="12141200" y="3119438"/>
          <p14:tracePt t="1504" x="12184063" y="3152775"/>
          <p14:tracePt t="2137" x="12133263" y="3246438"/>
          <p14:tracePt t="2152" x="12098338" y="3271838"/>
          <p14:tracePt t="2200" x="12090400" y="3289300"/>
          <p14:tracePt t="2793" x="12072938" y="3297238"/>
          <p14:tracePt t="2817" x="12065000" y="3297238"/>
          <p14:tracePt t="2825" x="12055475" y="3297238"/>
          <p14:tracePt t="2835" x="12039600" y="3297238"/>
          <p14:tracePt t="2849" x="12030075" y="3297238"/>
          <p14:tracePt t="2856" x="11988800" y="3297238"/>
          <p14:tracePt t="2864" x="11961813" y="3297238"/>
          <p14:tracePt t="2872" x="11911013" y="3297238"/>
          <p14:tracePt t="2880" x="11885613" y="3297238"/>
          <p14:tracePt t="2900" x="11801475" y="3297238"/>
          <p14:tracePt t="2904" x="11750675" y="3314700"/>
          <p14:tracePt t="2912" x="11741150" y="3314700"/>
          <p14:tracePt t="2920" x="11725275" y="3322638"/>
          <p14:tracePt t="2928" x="11715750" y="3340100"/>
          <p14:tracePt t="2937" x="11699875" y="3348038"/>
          <p14:tracePt t="2953" x="11690350" y="3365500"/>
          <p14:tracePt t="2960" x="11682413" y="3373438"/>
          <p14:tracePt t="2984" x="11664950" y="3382963"/>
          <p14:tracePt t="2992" x="11657013" y="3416300"/>
          <p14:tracePt t="3016" x="11657013" y="3424238"/>
          <p14:tracePt t="3064" x="11657013" y="3433763"/>
          <p14:tracePt t="3072" x="11657013" y="3459163"/>
          <p14:tracePt t="3080" x="11657013" y="3475038"/>
          <p14:tracePt t="3088" x="11657013" y="3484563"/>
          <p14:tracePt t="3096" x="11657013" y="3502025"/>
          <p14:tracePt t="3104" x="11657013" y="3527425"/>
          <p14:tracePt t="3112" x="11657013" y="3535363"/>
          <p14:tracePt t="3120" x="11657013" y="3552825"/>
          <p14:tracePt t="3128" x="11657013" y="3560763"/>
          <p14:tracePt t="3137" x="11657013" y="3619500"/>
          <p14:tracePt t="3144" x="11657013" y="3679825"/>
          <p14:tracePt t="3152" x="11715750" y="3756025"/>
          <p14:tracePt t="3160" x="11750675" y="3806825"/>
          <p14:tracePt t="3168" x="11801475" y="3892550"/>
          <p14:tracePt t="3176" x="11885613" y="3994150"/>
          <p14:tracePt t="3184" x="11945938" y="4095750"/>
          <p14:tracePt t="3192" x="11988800" y="4249738"/>
          <p14:tracePt t="3200" x="11988800" y="4359275"/>
          <p14:tracePt t="3208" x="11988800" y="4445000"/>
          <p14:tracePt t="3216" x="11979275" y="4513263"/>
          <p14:tracePt t="3224" x="11928475" y="4564063"/>
          <p14:tracePt t="3233" x="11809413" y="4579938"/>
          <p14:tracePt t="3240" x="11801475" y="4579938"/>
          <p14:tracePt t="3409" x="11725275" y="4579938"/>
          <p14:tracePt t="3417" x="11674475" y="4538663"/>
          <p14:tracePt t="3424" x="11596688" y="4486275"/>
          <p14:tracePt t="3433" x="11596688" y="4445000"/>
          <p14:tracePt t="3440" x="11596688" y="4394200"/>
          <p14:tracePt t="3448" x="11596688" y="4368800"/>
          <p14:tracePt t="3456" x="11563350" y="4283075"/>
          <p14:tracePt t="3464" x="11537950" y="4249738"/>
          <p14:tracePt t="3472" x="11503025" y="4214813"/>
          <p14:tracePt t="3488" x="11495088" y="4214813"/>
          <p14:tracePt t="3503" x="11477625" y="4214813"/>
          <p14:tracePt t="3512" x="11469688" y="4214813"/>
          <p14:tracePt t="4537" x="11426825" y="4206875"/>
          <p14:tracePt t="7817" x="11418888" y="4189413"/>
          <p14:tracePt t="11393" x="11401425" y="4189413"/>
          <p14:tracePt t="11424" x="11376025" y="4189413"/>
          <p14:tracePt t="44585" x="11368088" y="4189413"/>
          <p14:tracePt t="44904" x="11342688" y="4181475"/>
          <p14:tracePt t="44912" x="11266488" y="4105275"/>
          <p14:tracePt t="44920" x="11163300" y="4027488"/>
          <p14:tracePt t="44928" x="10977563" y="3883025"/>
          <p14:tracePt t="44936" x="10823575" y="3773488"/>
          <p14:tracePt t="44945" x="10637838" y="3636963"/>
          <p14:tracePt t="44951" x="10425113" y="3449638"/>
          <p14:tracePt t="44960" x="10212388" y="3279775"/>
          <p14:tracePt t="44967" x="9999663" y="3094038"/>
          <p14:tracePt t="44976" x="9796463" y="2974975"/>
          <p14:tracePt t="44984" x="9659938" y="2871788"/>
          <p14:tracePt t="44992" x="9566275" y="2830513"/>
          <p14:tracePt t="45000" x="9532938" y="2795588"/>
          <p14:tracePt t="45217" x="9507538" y="2787650"/>
          <p14:tracePt t="45225" x="9472613" y="2676525"/>
          <p14:tracePt t="45233" x="9405938" y="2498725"/>
          <p14:tracePt t="45240" x="9286875" y="2286000"/>
          <p14:tracePt t="45248" x="9218613" y="2108200"/>
          <p14:tracePt t="45256" x="9048750" y="1870075"/>
          <p14:tracePt t="45264" x="8886825" y="1682750"/>
          <p14:tracePt t="45272" x="8750300" y="1520825"/>
          <p14:tracePt t="45280" x="8597900" y="1411288"/>
          <p14:tracePt t="45288" x="8496300" y="1333500"/>
          <p14:tracePt t="45295" x="8488363" y="1317625"/>
          <p14:tracePt t="45320" x="8470900" y="1308100"/>
          <p14:tracePt t="45328" x="8420100" y="1308100"/>
          <p14:tracePt t="45336" x="8232775" y="1360488"/>
          <p14:tracePt t="45345" x="8080375" y="1427163"/>
          <p14:tracePt t="45352" x="7875588" y="1512888"/>
          <p14:tracePt t="45360" x="7723188" y="1631950"/>
          <p14:tracePt t="45368" x="7586663" y="1733550"/>
          <p14:tracePt t="45376" x="7434263" y="1870075"/>
          <p14:tracePt t="45384" x="7307263" y="1954213"/>
          <p14:tracePt t="45392" x="7204075" y="2039938"/>
          <p14:tracePt t="45400" x="7077075" y="2124075"/>
          <p14:tracePt t="45408" x="7000875" y="2174875"/>
          <p14:tracePt t="45415" x="6873875" y="2260600"/>
          <p14:tracePt t="45424" x="6797675" y="2344738"/>
          <p14:tracePt t="45432" x="6719888" y="2397125"/>
          <p14:tracePt t="45440" x="6686550" y="2463800"/>
          <p14:tracePt t="45448" x="6618288" y="2617788"/>
          <p14:tracePt t="45456" x="6550025" y="2846388"/>
          <p14:tracePt t="45464" x="6483350" y="3059113"/>
          <p14:tracePt t="45472" x="6415088" y="3289300"/>
          <p14:tracePt t="45479" x="6372225" y="3517900"/>
          <p14:tracePt t="45488" x="6278563" y="3756025"/>
          <p14:tracePt t="45496" x="6253163" y="4062413"/>
          <p14:tracePt t="45504" x="6227763" y="4341813"/>
          <p14:tracePt t="45511" x="6134100" y="4579938"/>
          <p14:tracePt t="45520" x="6116638" y="4630738"/>
          <p14:tracePt t="45753" x="6184900" y="4495800"/>
          <p14:tracePt t="45761" x="6346825" y="4341813"/>
          <p14:tracePt t="45769" x="6465888" y="4130675"/>
          <p14:tracePt t="45777" x="6499225" y="4062413"/>
          <p14:tracePt t="45784" x="6499225" y="3943350"/>
          <p14:tracePt t="45792" x="6499225" y="3883025"/>
          <p14:tracePt t="45800" x="6473825" y="3832225"/>
          <p14:tracePt t="45808" x="6397625" y="3738563"/>
          <p14:tracePt t="45816" x="6354763" y="3687763"/>
          <p14:tracePt t="45824" x="6303963" y="3646488"/>
          <p14:tracePt t="45833" x="6270625" y="3594100"/>
          <p14:tracePt t="45840" x="6245225" y="3560763"/>
          <p14:tracePt t="45849" x="6227763" y="3552825"/>
          <p14:tracePt t="45864" x="6219825" y="3543300"/>
          <p14:tracePt t="45872" x="6202363" y="3543300"/>
          <p14:tracePt t="45880" x="6194425" y="3543300"/>
          <p14:tracePt t="45888" x="6167438" y="3543300"/>
          <p14:tracePt t="45896" x="6116638" y="3543300"/>
          <p14:tracePt t="45904" x="6091238" y="3543300"/>
          <p14:tracePt t="45913" x="6032500" y="3543300"/>
          <p14:tracePt t="45920" x="5964238" y="3543300"/>
          <p14:tracePt t="45929" x="5880100" y="3517900"/>
          <p14:tracePt t="45936" x="5786438" y="3502025"/>
          <p14:tracePt t="45944" x="5692775" y="3441700"/>
          <p14:tracePt t="45952" x="5565775" y="3398838"/>
          <p14:tracePt t="45960" x="5472113" y="3365500"/>
          <p14:tracePt t="45968" x="5343525" y="3322638"/>
          <p14:tracePt t="45976" x="5224463" y="3279775"/>
          <p14:tracePt t="45984" x="5106988" y="3246438"/>
          <p14:tracePt t="45992" x="4987925" y="3221038"/>
          <p14:tracePt t="46000" x="4859338" y="3160713"/>
          <p14:tracePt t="46008" x="4732338" y="3119438"/>
          <p14:tracePt t="46016" x="4537075" y="3094038"/>
          <p14:tracePt t="46024" x="4298950" y="3000375"/>
          <p14:tracePt t="46032" x="4044950" y="2932113"/>
          <p14:tracePt t="46040" x="3840163" y="2863850"/>
          <p14:tracePt t="46048" x="3551238" y="2813050"/>
          <p14:tracePt t="46056" x="3297238" y="2795588"/>
          <p14:tracePt t="46064" x="3041650" y="2744788"/>
          <p14:tracePt t="46072" x="2838450" y="2701925"/>
          <p14:tracePt t="46080" x="2633663" y="2676525"/>
          <p14:tracePt t="46088" x="2463800" y="2676525"/>
          <p14:tracePt t="46096" x="2344738" y="2676525"/>
          <p14:tracePt t="46104" x="2174875" y="2676525"/>
          <p14:tracePt t="46112" x="2065338" y="2676525"/>
          <p14:tracePt t="46120" x="1946275" y="2676525"/>
          <p14:tracePt t="46129" x="1801813" y="2693988"/>
          <p14:tracePt t="46136" x="1682750" y="2727325"/>
          <p14:tracePt t="46144" x="1528763" y="2778125"/>
          <p14:tracePt t="46152" x="1462088" y="2813050"/>
          <p14:tracePt t="46160" x="1368425" y="2830513"/>
          <p14:tracePt t="46168" x="1300163" y="2846388"/>
          <p14:tracePt t="46176" x="1290638" y="2855913"/>
          <p14:tracePt t="46184" x="1274763" y="2871788"/>
          <p14:tracePt t="46585" x="1265238" y="2881313"/>
          <p14:tracePt t="46593" x="1239838" y="2897188"/>
          <p14:tracePt t="46705" x="1223963" y="2897188"/>
          <p14:tracePt t="46713" x="1214438" y="2897188"/>
          <p14:tracePt t="46721" x="1173163" y="2906713"/>
          <p14:tracePt t="46937" x="1181100" y="2906713"/>
          <p14:tracePt t="46947" x="1223963" y="2871788"/>
          <p14:tracePt t="46954" x="1249363" y="2863850"/>
          <p14:tracePt t="46961" x="1290638" y="2846388"/>
          <p14:tracePt t="46984" x="1325563" y="2889250"/>
          <p14:tracePt t="46992" x="1343025" y="2932113"/>
          <p14:tracePt t="47000" x="1358900" y="3000375"/>
          <p14:tracePt t="47008" x="1358900" y="3008313"/>
          <p14:tracePt t="47024" x="1358900" y="3025775"/>
          <p14:tracePt t="47064" x="1384300" y="3051175"/>
          <p14:tracePt t="47112" x="1401763" y="3059113"/>
          <p14:tracePt t="47985" x="1393825" y="3059113"/>
          <p14:tracePt t="47993" x="1384300" y="3059113"/>
          <p14:tracePt t="48000" x="1368425" y="3059113"/>
          <p14:tracePt t="48008" x="1343025" y="3059113"/>
          <p14:tracePt t="48017" x="1333500" y="3059113"/>
          <p14:tracePt t="50892" x="1333500" y="3101975"/>
          <p14:tracePt t="50897" x="1333500" y="3144838"/>
          <p14:tracePt t="50905" x="1333500" y="3178175"/>
          <p14:tracePt t="50913" x="1333500" y="3186113"/>
          <p14:tracePt t="50920" x="1333500" y="3228975"/>
          <p14:tracePt t="50928" x="1343025" y="3254375"/>
          <p14:tracePt t="50936" x="1343025" y="3279775"/>
          <p14:tracePt t="50945" x="1343025" y="3297238"/>
          <p14:tracePt t="50952" x="1350963" y="3305175"/>
          <p14:tracePt t="50976" x="1350963" y="3322638"/>
          <p14:tracePt t="50984" x="1350963" y="3348038"/>
          <p14:tracePt t="50992" x="1350963" y="3355975"/>
          <p14:tracePt t="51000" x="1350963" y="3416300"/>
          <p14:tracePt t="51008" x="1350963" y="3424238"/>
          <p14:tracePt t="51016" x="1350963" y="3449638"/>
          <p14:tracePt t="51024" x="1368425" y="3517900"/>
          <p14:tracePt t="51032" x="1368425" y="3560763"/>
          <p14:tracePt t="51040" x="1393825" y="3594100"/>
          <p14:tracePt t="51048" x="1393825" y="3654425"/>
          <p14:tracePt t="51056" x="1409700" y="3705225"/>
          <p14:tracePt t="51065" x="1409700" y="3730625"/>
          <p14:tracePt t="51072" x="1409700" y="3790950"/>
          <p14:tracePt t="51080" x="1409700" y="3824288"/>
          <p14:tracePt t="51088" x="1427163" y="3867150"/>
          <p14:tracePt t="51096" x="1427163" y="3908425"/>
          <p14:tracePt t="51104" x="1444625" y="3960813"/>
          <p14:tracePt t="51111" x="1444625" y="3968750"/>
          <p14:tracePt t="51120" x="1444625" y="4011613"/>
          <p14:tracePt t="51128" x="1477963" y="4044950"/>
          <p14:tracePt t="51136" x="1487488" y="4052888"/>
          <p14:tracePt t="51152" x="1487488" y="4095750"/>
          <p14:tracePt t="51160" x="1503363" y="4121150"/>
          <p14:tracePt t="51168" x="1503363" y="4146550"/>
          <p14:tracePt t="51176" x="1503363" y="4181475"/>
          <p14:tracePt t="51184" x="1512888" y="4224338"/>
          <p14:tracePt t="51192" x="1512888" y="4240213"/>
          <p14:tracePt t="51200" x="1512888" y="4265613"/>
          <p14:tracePt t="51208" x="1512888" y="4291013"/>
          <p14:tracePt t="51216" x="1512888" y="4300538"/>
          <p14:tracePt t="51224" x="1546225" y="4341813"/>
          <p14:tracePt t="51232" x="1546225" y="4359275"/>
          <p14:tracePt t="51248" x="1546225" y="4368800"/>
          <p14:tracePt t="51265" x="1546225" y="4376738"/>
          <p14:tracePt t="51328" x="1554163" y="4394200"/>
          <p14:tracePt t="52041" x="1571625" y="4402138"/>
          <p14:tracePt t="52049" x="1631950" y="4435475"/>
          <p14:tracePt t="52056" x="1690688" y="4452938"/>
          <p14:tracePt t="52064" x="1724025" y="4460875"/>
          <p14:tracePt t="52072" x="1792288" y="4495800"/>
          <p14:tracePt t="52081" x="1835150" y="4529138"/>
          <p14:tracePt t="52088" x="1885950" y="4546600"/>
          <p14:tracePt t="52096" x="1954213" y="4597400"/>
          <p14:tracePt t="52104" x="2022475" y="4630738"/>
          <p14:tracePt t="52111" x="2174875" y="4724400"/>
          <p14:tracePt t="52120" x="2276475" y="4759325"/>
          <p14:tracePt t="52127" x="2395538" y="4818063"/>
          <p14:tracePt t="52136" x="2557463" y="4911725"/>
          <p14:tracePt t="52144" x="2735263" y="4979988"/>
          <p14:tracePt t="52152" x="2914650" y="5064125"/>
          <p14:tracePt t="52161" x="3143250" y="5157788"/>
          <p14:tracePt t="52168" x="3322638" y="5208588"/>
          <p14:tracePt t="52176" x="3508375" y="5319713"/>
          <p14:tracePt t="52184" x="3687763" y="5387975"/>
          <p14:tracePt t="52192" x="3857625" y="5430838"/>
          <p14:tracePt t="52200" x="4035425" y="5497513"/>
          <p14:tracePt t="52208" x="4214813" y="5514975"/>
          <p14:tracePt t="52216" x="4332288" y="5540375"/>
          <p14:tracePt t="52224" x="4486275" y="5600700"/>
          <p14:tracePt t="52232" x="4656138" y="5600700"/>
          <p14:tracePt t="52240" x="4775200" y="5626100"/>
          <p14:tracePt t="52248" x="4894263" y="5641975"/>
          <p14:tracePt t="52256" x="5089525" y="5641975"/>
          <p14:tracePt t="52264" x="5267325" y="5684838"/>
          <p14:tracePt t="52272" x="5411788" y="5710238"/>
          <p14:tracePt t="52280" x="5641975" y="5727700"/>
          <p14:tracePt t="52288" x="5837238" y="5727700"/>
          <p14:tracePt t="52296" x="6007100" y="5753100"/>
          <p14:tracePt t="52304" x="6210300" y="5795963"/>
          <p14:tracePt t="52312" x="6415088" y="5821363"/>
          <p14:tracePt t="52320" x="6584950" y="5838825"/>
          <p14:tracePt t="52328" x="6762750" y="5864225"/>
          <p14:tracePt t="52336" x="6932613" y="5864225"/>
          <p14:tracePt t="52344" x="7043738" y="5864225"/>
          <p14:tracePt t="52352" x="7162800" y="5864225"/>
          <p14:tracePt t="52360" x="7307263" y="5864225"/>
          <p14:tracePt t="52368" x="7416800" y="5864225"/>
          <p14:tracePt t="52376" x="7561263" y="5864225"/>
          <p14:tracePt t="52384" x="7766050" y="5864225"/>
          <p14:tracePt t="52392" x="8012113" y="5864225"/>
          <p14:tracePt t="52400" x="8326438" y="5864225"/>
          <p14:tracePt t="52408" x="8572500" y="5864225"/>
          <p14:tracePt t="52415" x="8886825" y="5864225"/>
          <p14:tracePt t="52424" x="9193213" y="5864225"/>
          <p14:tracePt t="52432" x="9447213" y="5864225"/>
          <p14:tracePt t="52440" x="9728200" y="5864225"/>
          <p14:tracePt t="52448" x="9898063" y="5864225"/>
          <p14:tracePt t="52456" x="10067925" y="5864225"/>
          <p14:tracePt t="52464" x="10186988" y="5864225"/>
          <p14:tracePt t="52472" x="10245725" y="5864225"/>
          <p14:tracePt t="52480" x="10263188" y="5864225"/>
          <p14:tracePt t="52488" x="10288588" y="5864225"/>
          <p14:tracePt t="52520" x="10298113" y="5864225"/>
          <p14:tracePt t="52528" x="10323513" y="5854700"/>
          <p14:tracePt t="52545" x="10339388" y="5846763"/>
          <p14:tracePt t="52560" x="10364788" y="5821363"/>
          <p14:tracePt t="52576" x="10374313" y="5803900"/>
          <p14:tracePt t="52584" x="10374313" y="5778500"/>
          <p14:tracePt t="52592" x="10390188" y="5753100"/>
          <p14:tracePt t="52608" x="10407650" y="5727700"/>
          <p14:tracePt t="52616" x="10433050" y="5676900"/>
          <p14:tracePt t="52624" x="10450513" y="5668963"/>
          <p14:tracePt t="52633" x="10493375" y="5626100"/>
          <p14:tracePt t="52640" x="10534650" y="5591175"/>
          <p14:tracePt t="52648" x="10653713" y="5532438"/>
          <p14:tracePt t="52656" x="10721975" y="5497513"/>
          <p14:tracePt t="52665" x="10848975" y="5413375"/>
          <p14:tracePt t="52672" x="10917238" y="5380038"/>
          <p14:tracePt t="52680" x="10993438" y="5302250"/>
          <p14:tracePt t="52688" x="11044238" y="5251450"/>
          <p14:tracePt t="52696" x="11096625" y="5218113"/>
          <p14:tracePt t="52704" x="11122025" y="5175250"/>
          <p14:tracePt t="52712" x="11137900" y="5157788"/>
          <p14:tracePt t="52720" x="11163300" y="5149850"/>
          <p14:tracePt t="52728" x="11206163" y="5149850"/>
          <p14:tracePt t="52736" x="11274425" y="5132388"/>
          <p14:tracePt t="52752" x="11282363" y="5116513"/>
          <p14:tracePt t="52760" x="11282363" y="5081588"/>
          <p14:tracePt t="52768" x="11282363" y="4997450"/>
          <p14:tracePt t="52969" x="11282363" y="4979988"/>
          <p14:tracePt t="52978" x="11299825" y="4937125"/>
          <p14:tracePt t="52986" x="11350625" y="4868863"/>
          <p14:tracePt t="52994" x="11426825" y="4810125"/>
          <p14:tracePt t="53001" x="11477625" y="4741863"/>
          <p14:tracePt t="53088" x="11477625" y="4716463"/>
          <p14:tracePt t="53096" x="11495088" y="4699000"/>
          <p14:tracePt t="53153" x="11487150" y="4691063"/>
          <p14:tracePt t="53169" x="11477625" y="4673600"/>
          <p14:tracePt t="53185" x="11469688" y="4673600"/>
          <p14:tracePt t="53226" x="11452225" y="4665663"/>
          <p14:tracePt t="53265" x="11444288" y="4657725"/>
          <p14:tracePt t="53273" x="11426825" y="4640263"/>
          <p14:tracePt t="53408" x="11418888" y="4630738"/>
          <p14:tracePt t="53511" x="11418888" y="4614863"/>
          <p14:tracePt t="53535" x="11418888" y="4572000"/>
          <p14:tracePt t="53544" x="11410950" y="4529138"/>
          <p14:tracePt t="53560" x="11385550" y="4478338"/>
          <p14:tracePt t="53567" x="11307763" y="4384675"/>
          <p14:tracePt t="53575" x="11274425" y="4341813"/>
          <p14:tracePt t="53583" x="11180763" y="4224338"/>
          <p14:tracePt t="53591" x="11104563" y="4171950"/>
          <p14:tracePt t="53599" x="11002963" y="4062413"/>
          <p14:tracePt t="53607" x="10926763" y="3986213"/>
          <p14:tracePt t="53615" x="10798175" y="3900488"/>
          <p14:tracePt t="53623" x="10696575" y="3824288"/>
          <p14:tracePt t="53631" x="10620375" y="3763963"/>
          <p14:tracePt t="53640" x="10518775" y="3679825"/>
          <p14:tracePt t="53648" x="10390188" y="3619500"/>
          <p14:tracePt t="53656" x="10288588" y="3517900"/>
          <p14:tracePt t="53664" x="10186988" y="3433763"/>
          <p14:tracePt t="53672" x="10136188" y="3382963"/>
          <p14:tracePt t="53680" x="10110788" y="3373438"/>
          <p14:tracePt t="53688" x="10042525" y="3322638"/>
          <p14:tracePt t="53704" x="10025063" y="3322638"/>
          <p14:tracePt t="53711" x="10017125" y="3305175"/>
          <p14:tracePt t="53720" x="9999663" y="3305175"/>
          <p14:tracePt t="53736" x="9991725" y="3305175"/>
          <p14:tracePt t="53744" x="9974263" y="3297238"/>
          <p14:tracePt t="53761" x="9966325" y="3279775"/>
          <p14:tracePt t="53768" x="9956800" y="3271838"/>
          <p14:tracePt t="53808" x="9940925" y="3254375"/>
          <p14:tracePt t="53824" x="9898063" y="3246438"/>
          <p14:tracePt t="53832" x="9890125" y="3228975"/>
          <p14:tracePt t="53840" x="9847263" y="3221038"/>
          <p14:tracePt t="53848" x="9812338" y="3186113"/>
          <p14:tracePt t="53856" x="9771063" y="3152775"/>
          <p14:tracePt t="53864" x="9702800" y="3101975"/>
          <p14:tracePt t="53872" x="9634538" y="3084513"/>
          <p14:tracePt t="53880" x="9558338" y="3033713"/>
          <p14:tracePt t="53895" x="9439275" y="2990850"/>
          <p14:tracePt t="53896" x="9261475" y="2949575"/>
          <p14:tracePt t="53904" x="9117013" y="2922588"/>
          <p14:tracePt t="53912" x="8937625" y="2881313"/>
          <p14:tracePt t="53919" x="8742363" y="2863850"/>
          <p14:tracePt t="53927" x="8597900" y="2863850"/>
          <p14:tracePt t="53936" x="8445500" y="2820988"/>
          <p14:tracePt t="53944" x="8301038" y="2795588"/>
          <p14:tracePt t="53952" x="8207375" y="2778125"/>
          <p14:tracePt t="53961" x="8121650" y="2778125"/>
          <p14:tracePt t="53968" x="8054975" y="2778125"/>
          <p14:tracePt t="53976" x="8012113" y="2778125"/>
          <p14:tracePt t="53984" x="7969250" y="2778125"/>
          <p14:tracePt t="53992" x="7900988" y="2778125"/>
          <p14:tracePt t="54000" x="7859713" y="2778125"/>
          <p14:tracePt t="54008" x="7807325" y="2778125"/>
          <p14:tracePt t="54015" x="7697788" y="2805113"/>
          <p14:tracePt t="54024" x="7637463" y="2820988"/>
          <p14:tracePt t="54032" x="7570788" y="2838450"/>
          <p14:tracePt t="54040" x="7451725" y="2863850"/>
          <p14:tracePt t="54048" x="7358063" y="2897188"/>
          <p14:tracePt t="54056" x="7204075" y="2914650"/>
          <p14:tracePt t="54064" x="7059613" y="2940050"/>
          <p14:tracePt t="54072" x="6942138" y="2957513"/>
          <p14:tracePt t="54080" x="6848475" y="3000375"/>
          <p14:tracePt t="54088" x="6780213" y="3000375"/>
          <p14:tracePt t="54097" x="6770688" y="3000375"/>
          <p14:tracePt t="54104" x="6729413" y="3008313"/>
          <p14:tracePt t="54112" x="6704013" y="3008313"/>
          <p14:tracePt t="54120" x="6661150" y="3008313"/>
          <p14:tracePt t="54127" x="6626225" y="3025775"/>
          <p14:tracePt t="54136" x="6600825" y="3025775"/>
          <p14:tracePt t="54144" x="6584950" y="3025775"/>
          <p14:tracePt t="54152" x="6559550" y="3025775"/>
          <p14:tracePt t="54208" x="6550025" y="3041650"/>
          <p14:tracePt t="54257" x="6542088" y="3041650"/>
          <p14:tracePt t="54264" x="6524625" y="3051175"/>
          <p14:tracePt t="54273" x="6524625" y="3059113"/>
          <p14:tracePt t="54289" x="6524625" y="3076575"/>
          <p14:tracePt t="54296" x="6516688" y="3101975"/>
          <p14:tracePt t="54304" x="6516688" y="3109913"/>
          <p14:tracePt t="54352" x="6516688" y="3127375"/>
          <p14:tracePt t="54368" x="6516688" y="3135313"/>
          <p14:tracePt t="54377" x="6516688" y="3152775"/>
          <p14:tracePt t="54393" x="6516688" y="3178175"/>
          <p14:tracePt t="54401" x="6516688" y="3203575"/>
          <p14:tracePt t="54409" x="6550025" y="3238500"/>
          <p14:tracePt t="54416" x="6575425" y="3263900"/>
          <p14:tracePt t="54424" x="6592888" y="3279775"/>
          <p14:tracePt t="54432" x="6618288" y="3289300"/>
          <p14:tracePt t="54440" x="6686550" y="3305175"/>
          <p14:tracePt t="54448" x="6729413" y="3340100"/>
          <p14:tracePt t="54456" x="6823075" y="3373438"/>
          <p14:tracePt t="54464" x="6864350" y="3390900"/>
          <p14:tracePt t="54472" x="6915150" y="3390900"/>
          <p14:tracePt t="54481" x="7000875" y="3424238"/>
          <p14:tracePt t="54488" x="7119938" y="3424238"/>
          <p14:tracePt t="54496" x="7213600" y="3441700"/>
          <p14:tracePt t="54504" x="7323138" y="3441700"/>
          <p14:tracePt t="54512" x="7467600" y="3441700"/>
          <p14:tracePt t="54520" x="7612063" y="3441700"/>
          <p14:tracePt t="54528" x="7781925" y="3441700"/>
          <p14:tracePt t="54536" x="7951788" y="3441700"/>
          <p14:tracePt t="54545" x="8232775" y="3441700"/>
          <p14:tracePt t="54552" x="8488363" y="3441700"/>
          <p14:tracePt t="54561" x="8658225" y="3441700"/>
          <p14:tracePt t="54568" x="8853488" y="3441700"/>
          <p14:tracePt t="54576" x="9048750" y="3441700"/>
          <p14:tracePt t="54584" x="9226550" y="3441700"/>
          <p14:tracePt t="54592" x="9337675" y="3441700"/>
          <p14:tracePt t="54600" x="9482138" y="3441700"/>
          <p14:tracePt t="54608" x="9652000" y="3441700"/>
          <p14:tracePt t="54616" x="9796463" y="3441700"/>
          <p14:tracePt t="54624" x="9991725" y="3441700"/>
          <p14:tracePt t="54632" x="10186988" y="3441700"/>
          <p14:tracePt t="54640" x="10415588" y="3441700"/>
          <p14:tracePt t="54648" x="10612438" y="3441700"/>
          <p14:tracePt t="54656" x="10782300" y="3441700"/>
          <p14:tracePt t="54665" x="10952163" y="3441700"/>
          <p14:tracePt t="54672" x="11096625" y="3441700"/>
          <p14:tracePt t="54680" x="11266488" y="3441700"/>
          <p14:tracePt t="54688" x="11385550" y="3441700"/>
          <p14:tracePt t="54696" x="11469688" y="3441700"/>
          <p14:tracePt t="54704" x="11537950" y="3441700"/>
          <p14:tracePt t="54712" x="11545888" y="3441700"/>
          <p14:tracePt t="54720" x="11555413" y="3441700"/>
          <p14:tracePt t="54841" x="11571288" y="3459163"/>
          <p14:tracePt t="54850" x="11571288" y="3484563"/>
          <p14:tracePt t="54857" x="11571288" y="3492500"/>
          <p14:tracePt t="54880" x="11563350" y="3509963"/>
          <p14:tracePt t="54912" x="11563350" y="3517900"/>
          <p14:tracePt t="55080" x="11588750" y="3517900"/>
          <p14:tracePt t="55088" x="11614150" y="3517900"/>
          <p14:tracePt t="55096" x="11639550" y="3492500"/>
          <p14:tracePt t="55617" x="11639550" y="3484563"/>
          <p14:tracePt t="55752" x="11622088" y="3484563"/>
          <p14:tracePt t="55825" x="11614150" y="3484563"/>
          <p14:tracePt t="55833" x="11606213" y="3484563"/>
          <p14:tracePt t="55857" x="11588750" y="3484563"/>
          <p14:tracePt t="55865" x="11563350" y="3484563"/>
          <p14:tracePt t="55872" x="11537950" y="3492500"/>
          <p14:tracePt t="55880" x="11520488" y="3517900"/>
          <p14:tracePt t="55888" x="11469688" y="3611563"/>
          <p14:tracePt t="55911" x="11393488" y="3806825"/>
          <p14:tracePt t="55914" x="11333163" y="3875088"/>
          <p14:tracePt t="55920" x="11317288" y="3925888"/>
          <p14:tracePt t="55928" x="11317288" y="3951288"/>
          <p14:tracePt t="55935" x="11282363" y="4002088"/>
          <p14:tracePt t="55944" x="11282363" y="4011613"/>
          <p14:tracePt t="55952" x="11274425" y="4037013"/>
          <p14:tracePt t="55968" x="11274425" y="4062413"/>
          <p14:tracePt t="60769" x="11256963" y="4113213"/>
          <p14:tracePt t="60778" x="11241088" y="4156075"/>
          <p14:tracePt t="60793" x="11215688" y="4189413"/>
          <p14:tracePt t="60800" x="11198225" y="4232275"/>
          <p14:tracePt t="60816" x="11180763" y="4265613"/>
          <p14:tracePt t="60823" x="11163300" y="4291013"/>
          <p14:tracePt t="60832" x="11155363" y="4341813"/>
          <p14:tracePt t="60840" x="11122025" y="4384675"/>
          <p14:tracePt t="60848" x="11104563" y="4402138"/>
          <p14:tracePt t="60856" x="11096625" y="4410075"/>
          <p14:tracePt t="60864" x="11096625" y="4435475"/>
          <p14:tracePt t="60871" x="11079163" y="4470400"/>
          <p14:tracePt t="60880" x="11071225" y="4478338"/>
          <p14:tracePt t="61209" x="11053763" y="4478338"/>
          <p14:tracePt t="61216" x="11044238" y="4478338"/>
          <p14:tracePt t="61225" x="10985500" y="4470400"/>
          <p14:tracePt t="61233" x="10942638" y="4452938"/>
          <p14:tracePt t="61240" x="10891838" y="4452938"/>
          <p14:tracePt t="61248" x="10866438" y="4445000"/>
          <p14:tracePt t="61256" x="10823575" y="4445000"/>
          <p14:tracePt t="61264" x="10798175" y="4445000"/>
          <p14:tracePt t="61288" x="10782300" y="4445000"/>
          <p14:tracePt t="61481" x="10772775" y="4445000"/>
          <p14:tracePt t="61489" x="10790238" y="4368800"/>
          <p14:tracePt t="61497" x="10891838" y="4308475"/>
          <p14:tracePt t="61504" x="10968038" y="4249738"/>
          <p14:tracePt t="61512" x="10993438" y="4197350"/>
          <p14:tracePt t="61520" x="10993438" y="4189413"/>
          <p14:tracePt t="61527" x="10993438" y="4181475"/>
          <p14:tracePt t="61592" x="11010900" y="4146550"/>
          <p14:tracePt t="61624" x="11044238" y="4121150"/>
          <p14:tracePt t="61664" x="11071225" y="4105275"/>
          <p14:tracePt t="61696" x="11079163" y="4095750"/>
          <p14:tracePt t="61767" x="11112500" y="4079875"/>
          <p14:tracePt t="61784" x="11122025" y="4070350"/>
          <p14:tracePt t="61791" x="11129963" y="4052888"/>
          <p14:tracePt t="61800" x="11147425" y="4027488"/>
          <p14:tracePt t="61808" x="11155363" y="4027488"/>
          <p14:tracePt t="61816" x="11172825" y="4019550"/>
          <p14:tracePt t="61824" x="11180763" y="3994150"/>
          <p14:tracePt t="61937" x="11198225" y="3976688"/>
          <p14:tracePt t="65177" x="11198225" y="3986213"/>
          <p14:tracePt t="65184" x="11198225" y="3994150"/>
          <p14:tracePt t="65193" x="11198225" y="4019550"/>
          <p14:tracePt t="65200" x="11198225" y="4027488"/>
          <p14:tracePt t="65208" x="11198225" y="4044950"/>
          <p14:tracePt t="65224" x="11198225" y="4052888"/>
          <p14:tracePt t="65240" x="11198225" y="4070350"/>
          <p14:tracePt t="65256" x="11198225" y="4079875"/>
          <p14:tracePt t="65280" x="11198225" y="4105275"/>
          <p14:tracePt t="65304" x="11198225" y="4121150"/>
          <p14:tracePt t="65481" x="11241088" y="4121150"/>
          <p14:tracePt t="65489" x="11307763" y="4070350"/>
          <p14:tracePt t="65497" x="11410950" y="3968750"/>
          <p14:tracePt t="65504" x="11487150" y="3917950"/>
          <p14:tracePt t="65512" x="11588750" y="3832225"/>
          <p14:tracePt t="65520" x="11664950" y="3756025"/>
          <p14:tracePt t="65528" x="11682413" y="3713163"/>
          <p14:tracePt t="65536" x="11750675" y="3636963"/>
          <p14:tracePt t="65544" x="11826875" y="3560763"/>
          <p14:tracePt t="65552" x="11895138" y="3527425"/>
          <p14:tracePt t="65560" x="11945938" y="3492500"/>
          <p14:tracePt t="65568" x="12014200" y="3441700"/>
          <p14:tracePt t="65577" x="12141200" y="3382963"/>
          <p14:tracePt t="66592" x="12090400" y="3178175"/>
          <p14:tracePt t="66600" x="12022138" y="3160713"/>
          <p14:tracePt t="66608" x="11979275" y="3152775"/>
          <p14:tracePt t="66616" x="11911013" y="3119438"/>
          <p14:tracePt t="66624" x="11784013" y="3076575"/>
          <p14:tracePt t="66632" x="11741150" y="3059113"/>
          <p14:tracePt t="66640" x="11707813" y="3059113"/>
          <p14:tracePt t="66648" x="11664950" y="3025775"/>
          <p14:tracePt t="66656" x="11631613" y="3008313"/>
          <p14:tracePt t="66664" x="11588750" y="3000375"/>
          <p14:tracePt t="66680" x="11563350" y="2982913"/>
          <p14:tracePt t="66688" x="11545888" y="2974975"/>
          <p14:tracePt t="66976" x="11545888" y="3000375"/>
          <p14:tracePt t="66984" x="11545888" y="3008313"/>
          <p14:tracePt t="66993" x="11545888" y="3025775"/>
          <p14:tracePt t="67000" x="11545888" y="3067050"/>
          <p14:tracePt t="67016" x="11545888" y="3076575"/>
          <p14:tracePt t="67024" x="11555413" y="3084513"/>
          <p14:tracePt t="67145" x="11555413" y="3101975"/>
          <p14:tracePt t="67152" x="11555413" y="3127375"/>
          <p14:tracePt t="67161" x="11555413" y="3135313"/>
          <p14:tracePt t="67168" x="11555413" y="3160713"/>
          <p14:tracePt t="67177" x="11555413" y="3195638"/>
          <p14:tracePt t="67184" x="11555413" y="3221038"/>
          <p14:tracePt t="67194" x="11555413" y="3263900"/>
          <p14:tracePt t="67200" x="11555413" y="3289300"/>
          <p14:tracePt t="67208" x="11555413" y="3340100"/>
          <p14:tracePt t="67216" x="11555413" y="3365500"/>
          <p14:tracePt t="67224" x="11563350" y="3424238"/>
          <p14:tracePt t="67232" x="11580813" y="3441700"/>
          <p14:tracePt t="67240" x="11596688" y="3502025"/>
          <p14:tracePt t="67248" x="11596688" y="3509963"/>
          <p14:tracePt t="67256" x="11596688" y="3517900"/>
          <p14:tracePt t="67264" x="11596688" y="3543300"/>
          <p14:tracePt t="67280" x="11606213" y="3578225"/>
          <p14:tracePt t="68113" x="11606213" y="3586163"/>
          <p14:tracePt t="68121" x="11606213" y="3611563"/>
          <p14:tracePt t="68129" x="11606213" y="3646488"/>
          <p14:tracePt t="68136" x="11606213" y="3654425"/>
          <p14:tracePt t="68143" x="11606213" y="3679825"/>
          <p14:tracePt t="68160" x="11606213" y="3705225"/>
          <p14:tracePt t="68168" x="11588750" y="3722688"/>
          <p14:tracePt t="68184" x="11580813" y="3730625"/>
          <p14:tracePt t="68193" x="11563350" y="3748088"/>
          <p14:tracePt t="68200" x="11555413" y="3773488"/>
          <p14:tracePt t="68208" x="11520488" y="3798888"/>
          <p14:tracePt t="68224" x="11503025" y="3832225"/>
          <p14:tracePt t="72945" x="11503025" y="3824288"/>
          <p14:tracePt t="72953" x="11503025" y="3816350"/>
          <p14:tracePt t="72961" x="11512550" y="3773488"/>
          <p14:tracePt t="72968" x="11545888" y="3738563"/>
          <p14:tracePt t="72976" x="11555413" y="3697288"/>
          <p14:tracePt t="72984" x="11606213" y="3646488"/>
          <p14:tracePt t="72992" x="11622088" y="3619500"/>
          <p14:tracePt t="73000" x="11674475" y="3552825"/>
          <p14:tracePt t="73009" x="11690350" y="3517900"/>
          <p14:tracePt t="73016" x="11725275" y="3449638"/>
          <p14:tracePt t="73024" x="11733213" y="3449638"/>
          <p14:tracePt t="73032" x="11758613" y="3424238"/>
          <p14:tracePt t="73040" x="11776075" y="3416300"/>
          <p14:tracePt t="73048" x="11784013" y="3398838"/>
          <p14:tracePt t="73056" x="11801475" y="3373438"/>
          <p14:tracePt t="73064" x="11809413" y="3365500"/>
          <p14:tracePt t="73072" x="11826875" y="3348038"/>
          <p14:tracePt t="73080" x="11852275" y="3322638"/>
          <p14:tracePt t="73088" x="11860213" y="3314700"/>
          <p14:tracePt t="73096" x="11920538" y="3279775"/>
          <p14:tracePt t="73104" x="11971338" y="3263900"/>
          <p14:tracePt t="73112" x="12014200" y="3238500"/>
          <p14:tracePt t="73120" x="12065000" y="3221038"/>
          <p14:tracePt t="73128" x="12133263" y="3203575"/>
        </p14:tracePtLst>
      </p14:laserTraceLst>
    </p:ext>
  </p:extLs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/>
              <a:t>Chemic</a:t>
            </a:r>
            <a:r>
              <a:rPr lang="cs-CZ"/>
              <a:t>ká extrakce vs </a:t>
            </a:r>
            <a:r>
              <a:rPr lang="en-GB"/>
              <a:t>biologic</a:t>
            </a:r>
            <a:r>
              <a:rPr lang="cs-CZ"/>
              <a:t>ká </a:t>
            </a:r>
            <a:r>
              <a:rPr lang="en-GB"/>
              <a:t>intera</a:t>
            </a:r>
            <a:r>
              <a:rPr lang="cs-CZ"/>
              <a:t>kce</a:t>
            </a:r>
            <a:endParaRPr lang="en-US"/>
          </a:p>
        </p:txBody>
      </p:sp>
      <p:sp>
        <p:nvSpPr>
          <p:cNvPr id="1117187" name="Rectangle 3"/>
          <p:cNvSpPr>
            <a:spLocks noGrp="1" noChangeArrowheads="1"/>
          </p:cNvSpPr>
          <p:nvPr>
            <p:ph idx="1"/>
          </p:nvPr>
        </p:nvSpPr>
        <p:spPr>
          <a:xfrm>
            <a:off x="1828801" y="838201"/>
            <a:ext cx="8583613" cy="5298067"/>
          </a:xfrm>
        </p:spPr>
        <p:txBody>
          <a:bodyPr/>
          <a:lstStyle/>
          <a:p>
            <a:pPr eaLnBrk="1" hangingPunct="1">
              <a:defRPr/>
            </a:pPr>
            <a:r>
              <a:rPr lang="cs-CZ" sz="2800">
                <a:solidFill>
                  <a:srgbClr val="FFFF00"/>
                </a:solidFill>
              </a:rPr>
              <a:t>Chemická extrakce</a:t>
            </a:r>
            <a:r>
              <a:rPr lang="cs-CZ" sz="2800"/>
              <a:t> – více rozděluje jednotlivé frakce</a:t>
            </a:r>
          </a:p>
          <a:p>
            <a:pPr lvl="1" eaLnBrk="1" hangingPunct="1">
              <a:defRPr/>
            </a:pPr>
            <a:r>
              <a:rPr lang="cs-CZ" sz="2400"/>
              <a:t>Lehce extrahovatelná</a:t>
            </a:r>
          </a:p>
          <a:p>
            <a:pPr lvl="1" eaLnBrk="1" hangingPunct="1">
              <a:defRPr/>
            </a:pPr>
            <a:r>
              <a:rPr lang="cs-CZ" sz="2400"/>
              <a:t>Odolná</a:t>
            </a:r>
          </a:p>
          <a:p>
            <a:pPr lvl="1" eaLnBrk="1" hangingPunct="1">
              <a:defRPr/>
            </a:pPr>
            <a:r>
              <a:rPr lang="cs-CZ" sz="2400"/>
              <a:t>Vázaná a neextrahovatelná</a:t>
            </a:r>
          </a:p>
          <a:p>
            <a:pPr eaLnBrk="1" hangingPunct="1">
              <a:defRPr/>
            </a:pPr>
            <a:r>
              <a:rPr lang="cs-CZ" sz="2800">
                <a:solidFill>
                  <a:srgbClr val="FFFF00"/>
                </a:solidFill>
              </a:rPr>
              <a:t>Biologická interakce</a:t>
            </a:r>
            <a:r>
              <a:rPr lang="cs-CZ" sz="2800"/>
              <a:t> – zásadní a jednoduché rozdělení</a:t>
            </a:r>
          </a:p>
          <a:p>
            <a:pPr lvl="1" eaLnBrk="1" hangingPunct="1">
              <a:defRPr/>
            </a:pPr>
            <a:r>
              <a:rPr lang="cs-CZ" sz="2400"/>
              <a:t>Biodostupná</a:t>
            </a:r>
          </a:p>
          <a:p>
            <a:pPr lvl="1" eaLnBrk="1" hangingPunct="1">
              <a:defRPr/>
            </a:pPr>
            <a:r>
              <a:rPr lang="cs-CZ" sz="2400"/>
              <a:t>Nedostupná</a:t>
            </a:r>
          </a:p>
        </p:txBody>
      </p:sp>
    </p:spTree>
    <p:extLst>
      <p:ext uri="{BB962C8B-B14F-4D97-AF65-F5344CB8AC3E}">
        <p14:creationId xmlns:p14="http://schemas.microsoft.com/office/powerpoint/2010/main" val="70690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92"/>
    </mc:Choice>
    <mc:Fallback xmlns="">
      <p:transition spd="slow" advTm="54692"/>
    </mc:Fallback>
  </mc:AlternateContent>
  <p:extLst>
    <p:ext uri="{3A86A75C-4F4B-4683-9AE1-C65F6400EC91}">
      <p14:laserTraceLst xmlns:p14="http://schemas.microsoft.com/office/powerpoint/2010/main">
        <p14:tracePtLst>
          <p14:tracePt t="677" x="11911013" y="3355975"/>
          <p14:tracePt t="683" x="11844338" y="3355975"/>
          <p14:tracePt t="691" x="11758613" y="3355975"/>
          <p14:tracePt t="699" x="11664950" y="3340100"/>
          <p14:tracePt t="708" x="11606213" y="3340100"/>
          <p14:tracePt t="715" x="11520488" y="3340100"/>
          <p14:tracePt t="723" x="11418888" y="3279775"/>
          <p14:tracePt t="732" x="11393488" y="3279775"/>
          <p14:tracePt t="739" x="11307763" y="3279775"/>
          <p14:tracePt t="748" x="11249025" y="3279775"/>
          <p14:tracePt t="756" x="11215688" y="3279775"/>
          <p14:tracePt t="763" x="11172825" y="3279775"/>
          <p14:tracePt t="1476" x="11147425" y="3263900"/>
          <p14:tracePt t="1492" x="11129963" y="3238500"/>
          <p14:tracePt t="1709" x="11129963" y="3271838"/>
          <p14:tracePt t="1717" x="11129963" y="3305175"/>
          <p14:tracePt t="1725" x="11129963" y="3365500"/>
          <p14:tracePt t="1732" x="11137900" y="3390900"/>
          <p14:tracePt t="1740" x="11163300" y="3408363"/>
          <p14:tracePt t="1756" x="11180763" y="3408363"/>
          <p14:tracePt t="1973" x="11188700" y="3408363"/>
          <p14:tracePt t="1981" x="11231563" y="3373438"/>
          <p14:tracePt t="2020" x="11231563" y="3365500"/>
          <p14:tracePt t="4821" x="11215688" y="3365500"/>
          <p14:tracePt t="4836" x="11188700" y="3365500"/>
          <p14:tracePt t="4845" x="11180763" y="3365500"/>
          <p14:tracePt t="4853" x="11163300" y="3365500"/>
          <p14:tracePt t="4940" x="11155363" y="3365500"/>
          <p14:tracePt t="6469" x="11155363" y="3382963"/>
          <p14:tracePt t="6509" x="11155363" y="3390900"/>
          <p14:tracePt t="6533" x="11188700" y="3390900"/>
          <p14:tracePt t="6540" x="11215688" y="3382963"/>
          <p14:tracePt t="6548" x="11215688" y="3373438"/>
          <p14:tracePt t="6684" x="11215688" y="3355975"/>
          <p14:tracePt t="6693" x="11198225" y="3348038"/>
          <p14:tracePt t="6701" x="11172825" y="3348038"/>
          <p14:tracePt t="6708" x="11155363" y="3314700"/>
          <p14:tracePt t="7421" x="11155363" y="3305175"/>
          <p14:tracePt t="7445" x="11172825" y="3305175"/>
          <p14:tracePt t="7460" x="11172825" y="3348038"/>
          <p14:tracePt t="7468" x="11172825" y="3365500"/>
          <p14:tracePt t="7476" x="11172825" y="3390900"/>
          <p14:tracePt t="7484" x="11172825" y="3433763"/>
          <p14:tracePt t="7492" x="11180763" y="3441700"/>
          <p14:tracePt t="7500" x="11180763" y="3459163"/>
          <p14:tracePt t="7508" x="11180763" y="3484563"/>
          <p14:tracePt t="7516" x="11180763" y="3492500"/>
          <p14:tracePt t="7555" x="11198225" y="3509963"/>
          <p14:tracePt t="7788" x="11198225" y="3517900"/>
          <p14:tracePt t="7796" x="11198225" y="3543300"/>
          <p14:tracePt t="7804" x="11198225" y="3560763"/>
          <p14:tracePt t="7812" x="11198225" y="3568700"/>
          <p14:tracePt t="7836" x="11198225" y="3578225"/>
          <p14:tracePt t="8061" x="11198225" y="3619500"/>
          <p14:tracePt t="8076" x="11198225" y="3636963"/>
          <p14:tracePt t="8084" x="11188700" y="3646488"/>
          <p14:tracePt t="8092" x="11180763" y="3662363"/>
          <p14:tracePt t="8099" x="11163300" y="3671888"/>
          <p14:tracePt t="8108" x="11155363" y="3679825"/>
          <p14:tracePt t="8115" x="11129963" y="3713163"/>
          <p14:tracePt t="8124" x="11112500" y="3722688"/>
          <p14:tracePt t="8132" x="11053763" y="3756025"/>
          <p14:tracePt t="8140" x="11010900" y="3763963"/>
          <p14:tracePt t="8148" x="10917238" y="3806825"/>
          <p14:tracePt t="8162" x="10772775" y="3849688"/>
          <p14:tracePt t="8164" x="10645775" y="3908425"/>
          <p14:tracePt t="8172" x="10442575" y="3976688"/>
          <p14:tracePt t="8182" x="10204450" y="4070350"/>
          <p14:tracePt t="8189" x="9948863" y="4121150"/>
          <p14:tracePt t="8195" x="9745663" y="4206875"/>
          <p14:tracePt t="8203" x="9515475" y="4257675"/>
          <p14:tracePt t="8212" x="9363075" y="4300538"/>
          <p14:tracePt t="8220" x="9244013" y="4341813"/>
          <p14:tracePt t="8228" x="9150350" y="4341813"/>
          <p14:tracePt t="8236" x="9031288" y="4359275"/>
          <p14:tracePt t="8244" x="8912225" y="4402138"/>
          <p14:tracePt t="8252" x="8818563" y="4419600"/>
          <p14:tracePt t="8260" x="8734425" y="4419600"/>
          <p14:tracePt t="8267" x="8615363" y="4435475"/>
          <p14:tracePt t="8275" x="8521700" y="4452938"/>
          <p14:tracePt t="8284" x="8369300" y="4495800"/>
          <p14:tracePt t="8292" x="8199438" y="4495800"/>
          <p14:tracePt t="8300" x="8054975" y="4495800"/>
          <p14:tracePt t="8308" x="7885113" y="4495800"/>
          <p14:tracePt t="8316" x="7748588" y="4495800"/>
          <p14:tracePt t="8324" x="7570788" y="4495800"/>
          <p14:tracePt t="8332" x="7434263" y="4495800"/>
          <p14:tracePt t="8340" x="7289800" y="4495800"/>
          <p14:tracePt t="8348" x="7204075" y="4495800"/>
          <p14:tracePt t="8356" x="7153275" y="4495800"/>
          <p14:tracePt t="8364" x="7112000" y="4495800"/>
          <p14:tracePt t="8372" x="7043738" y="4495800"/>
          <p14:tracePt t="8380" x="7000875" y="4495800"/>
          <p14:tracePt t="8388" x="6915150" y="4495800"/>
          <p14:tracePt t="8395" x="6831013" y="4495800"/>
          <p14:tracePt t="8404" x="6686550" y="4495800"/>
          <p14:tracePt t="8412" x="6542088" y="4495800"/>
          <p14:tracePt t="8420" x="6372225" y="4495800"/>
          <p14:tracePt t="8428" x="6202363" y="4495800"/>
          <p14:tracePt t="8436" x="6007100" y="4495800"/>
          <p14:tracePt t="8444" x="5802313" y="4495800"/>
          <p14:tracePt t="8452" x="5607050" y="4495800"/>
          <p14:tracePt t="8460" x="5437188" y="4495800"/>
          <p14:tracePt t="8468" x="5267325" y="4495800"/>
          <p14:tracePt t="8476" x="5183188" y="4495800"/>
          <p14:tracePt t="8484" x="5114925" y="4495800"/>
          <p14:tracePt t="8492" x="5089525" y="4495800"/>
          <p14:tracePt t="8500" x="5080000" y="4495800"/>
          <p14:tracePt t="8509" x="5046663" y="4495800"/>
          <p14:tracePt t="8517" x="5021263" y="4495800"/>
          <p14:tracePt t="8525" x="5013325" y="4478338"/>
          <p14:tracePt t="8533" x="4970463" y="4478338"/>
          <p14:tracePt t="8541" x="4876800" y="4427538"/>
          <p14:tracePt t="8549" x="4783138" y="4410075"/>
          <p14:tracePt t="8556" x="4664075" y="4368800"/>
          <p14:tracePt t="8564" x="4537075" y="4308475"/>
          <p14:tracePt t="8572" x="4359275" y="4257675"/>
          <p14:tracePt t="8580" x="4240213" y="4240213"/>
          <p14:tracePt t="8588" x="4146550" y="4181475"/>
          <p14:tracePt t="8595" x="4052888" y="4181475"/>
          <p14:tracePt t="8604" x="3933825" y="4121150"/>
          <p14:tracePt t="8612" x="3857625" y="4079875"/>
          <p14:tracePt t="8620" x="3797300" y="4070350"/>
          <p14:tracePt t="8629" x="3721100" y="4011613"/>
          <p14:tracePt t="8636" x="3695700" y="3994150"/>
          <p14:tracePt t="8644" x="3644900" y="3951288"/>
          <p14:tracePt t="8652" x="3551238" y="3925888"/>
          <p14:tracePt t="8660" x="3457575" y="3908425"/>
          <p14:tracePt t="8668" x="3338513" y="3892550"/>
          <p14:tracePt t="8676" x="3244850" y="3849688"/>
          <p14:tracePt t="8684" x="3127375" y="3832225"/>
          <p14:tracePt t="8692" x="3008313" y="3832225"/>
          <p14:tracePt t="8700" x="2863850" y="3832225"/>
          <p14:tracePt t="8708" x="2744788" y="3816350"/>
          <p14:tracePt t="8716" x="2633663" y="3816350"/>
          <p14:tracePt t="8724" x="2565400" y="3798888"/>
          <p14:tracePt t="8732" x="2506663" y="3798888"/>
          <p14:tracePt t="8740" x="2438400" y="3781425"/>
          <p14:tracePt t="8748" x="2405063" y="3763963"/>
          <p14:tracePt t="8756" x="2379663" y="3763963"/>
          <p14:tracePt t="8764" x="2352675" y="3773488"/>
          <p14:tracePt t="8772" x="2327275" y="3773488"/>
          <p14:tracePt t="8780" x="2276475" y="3773488"/>
          <p14:tracePt t="8788" x="2235200" y="3790950"/>
          <p14:tracePt t="8795" x="2200275" y="3798888"/>
          <p14:tracePt t="8804" x="2157413" y="3816350"/>
          <p14:tracePt t="8812" x="2106613" y="3849688"/>
          <p14:tracePt t="8820" x="2081213" y="3867150"/>
          <p14:tracePt t="8829" x="2012950" y="3883025"/>
          <p14:tracePt t="8836" x="1946275" y="3935413"/>
          <p14:tracePt t="8844" x="1911350" y="3968750"/>
          <p14:tracePt t="8852" x="1893888" y="3994150"/>
          <p14:tracePt t="8860" x="1843088" y="4062413"/>
          <p14:tracePt t="8868" x="1809750" y="4113213"/>
          <p14:tracePt t="8876" x="1792288" y="4197350"/>
          <p14:tracePt t="8884" x="1758950" y="4265613"/>
          <p14:tracePt t="8892" x="1758950" y="4333875"/>
          <p14:tracePt t="8900" x="1758950" y="4359275"/>
          <p14:tracePt t="8908" x="1758950" y="4402138"/>
          <p14:tracePt t="8916" x="1758950" y="4419600"/>
          <p14:tracePt t="8924" x="1758950" y="4460875"/>
          <p14:tracePt t="8973" x="1766888" y="4470400"/>
          <p14:tracePt t="8980" x="1776413" y="4486275"/>
          <p14:tracePt t="8997" x="1784350" y="4486275"/>
          <p14:tracePt t="9004" x="1809750" y="4486275"/>
          <p14:tracePt t="9014" x="1843088" y="4495800"/>
          <p14:tracePt t="9021" x="1885950" y="4495800"/>
          <p14:tracePt t="9029" x="1920875" y="4513263"/>
          <p14:tracePt t="9044" x="1928813" y="4513263"/>
          <p14:tracePt t="9052" x="1954213" y="4513263"/>
          <p14:tracePt t="9068" x="1971675" y="4513263"/>
          <p14:tracePt t="9084" x="2005013" y="4538663"/>
          <p14:tracePt t="9092" x="2022475" y="4538663"/>
          <p14:tracePt t="9100" x="2047875" y="4554538"/>
          <p14:tracePt t="9116" x="2098675" y="4572000"/>
          <p14:tracePt t="9124" x="2124075" y="4579938"/>
          <p14:tracePt t="9133" x="2149475" y="4614863"/>
          <p14:tracePt t="9140" x="2182813" y="4614863"/>
          <p14:tracePt t="9150" x="2225675" y="4648200"/>
          <p14:tracePt t="9156" x="2251075" y="4648200"/>
          <p14:tracePt t="9164" x="2268538" y="4657725"/>
          <p14:tracePt t="9172" x="2311400" y="4657725"/>
          <p14:tracePt t="9180" x="2352675" y="4691063"/>
          <p14:tracePt t="9188" x="2405063" y="4691063"/>
          <p14:tracePt t="9195" x="2430463" y="4708525"/>
          <p14:tracePt t="9204" x="2497138" y="4708525"/>
          <p14:tracePt t="9212" x="2540000" y="4708525"/>
          <p14:tracePt t="9220" x="2582863" y="4716463"/>
          <p14:tracePt t="9229" x="2651125" y="4716463"/>
          <p14:tracePt t="9236" x="2693988" y="4716463"/>
          <p14:tracePt t="9245" x="2727325" y="4733925"/>
          <p14:tracePt t="9252" x="2735263" y="4733925"/>
          <p14:tracePt t="9260" x="2778125" y="4733925"/>
          <p14:tracePt t="9268" x="2786063" y="4733925"/>
          <p14:tracePt t="9276" x="2846388" y="4749800"/>
          <p14:tracePt t="9284" x="2871788" y="4759325"/>
          <p14:tracePt t="9292" x="2940050" y="4775200"/>
          <p14:tracePt t="9300" x="3024188" y="4775200"/>
          <p14:tracePt t="9308" x="3117850" y="4802188"/>
          <p14:tracePt t="9316" x="3236913" y="4802188"/>
          <p14:tracePt t="9324" x="3381375" y="4818063"/>
          <p14:tracePt t="9333" x="3533775" y="4860925"/>
          <p14:tracePt t="9340" x="3644900" y="4860925"/>
          <p14:tracePt t="9349" x="3814763" y="4860925"/>
          <p14:tracePt t="9356" x="3933825" y="4860925"/>
          <p14:tracePt t="9364" x="4017963" y="4860925"/>
          <p14:tracePt t="9372" x="4103688" y="4860925"/>
          <p14:tracePt t="9380" x="4197350" y="4860925"/>
          <p14:tracePt t="9388" x="4281488" y="4860925"/>
          <p14:tracePt t="9396" x="4367213" y="4860925"/>
          <p14:tracePt t="9404" x="4435475" y="4860925"/>
          <p14:tracePt t="9412" x="4519613" y="4860925"/>
          <p14:tracePt t="9420" x="4579938" y="4860925"/>
          <p14:tracePt t="9429" x="4630738" y="4860925"/>
          <p14:tracePt t="9436" x="4689475" y="4860925"/>
          <p14:tracePt t="9444" x="4732338" y="4860925"/>
          <p14:tracePt t="9452" x="4765675" y="4860925"/>
          <p14:tracePt t="9461" x="4808538" y="4860925"/>
          <p14:tracePt t="9468" x="4818063" y="4860925"/>
          <p14:tracePt t="11341" x="4851400" y="4886325"/>
          <p14:tracePt t="11356" x="4851400" y="4911725"/>
          <p14:tracePt t="11364" x="4859338" y="4929188"/>
          <p14:tracePt t="11372" x="4859338" y="4937125"/>
          <p14:tracePt t="11380" x="4859338" y="4954588"/>
          <p14:tracePt t="11388" x="4876800" y="4997450"/>
          <p14:tracePt t="11395" x="4884738" y="5005388"/>
          <p14:tracePt t="11404" x="4884738" y="5013325"/>
          <p14:tracePt t="11411" x="4884738" y="5038725"/>
          <p14:tracePt t="11420" x="4884738" y="5073650"/>
          <p14:tracePt t="11428" x="4884738" y="5116513"/>
          <p14:tracePt t="11436" x="4884738" y="5141913"/>
          <p14:tracePt t="11445" x="4884738" y="5192713"/>
          <p14:tracePt t="11452" x="4884738" y="5218113"/>
          <p14:tracePt t="11460" x="4884738" y="5276850"/>
          <p14:tracePt t="11468" x="4884738" y="5345113"/>
          <p14:tracePt t="11476" x="4859338" y="5387975"/>
          <p14:tracePt t="11484" x="4843463" y="5456238"/>
          <p14:tracePt t="11492" x="4818063" y="5481638"/>
          <p14:tracePt t="11499" x="4800600" y="5497513"/>
          <p14:tracePt t="11508" x="4800600" y="5507038"/>
          <p14:tracePt t="11515" x="4791075" y="5524500"/>
          <p14:tracePt t="11548" x="4783138" y="5532438"/>
          <p14:tracePt t="11556" x="4765675" y="5532438"/>
          <p14:tracePt t="11564" x="4757738" y="5532438"/>
          <p14:tracePt t="11572" x="4732338" y="5532438"/>
          <p14:tracePt t="11580" x="4699000" y="5532438"/>
          <p14:tracePt t="11588" x="4689475" y="5532438"/>
          <p14:tracePt t="11595" x="4681538" y="5532438"/>
          <p14:tracePt t="11644" x="4664075" y="5532438"/>
          <p14:tracePt t="11652" x="4638675" y="5532438"/>
          <p14:tracePt t="11660" x="4613275" y="5532438"/>
          <p14:tracePt t="11668" x="4554538" y="5532438"/>
          <p14:tracePt t="11676" x="4519613" y="5532438"/>
          <p14:tracePt t="11684" x="4460875" y="5532438"/>
          <p14:tracePt t="11692" x="4367213" y="5489575"/>
          <p14:tracePt t="11700" x="4306888" y="5489575"/>
          <p14:tracePt t="11708" x="4240213" y="5489575"/>
          <p14:tracePt t="11716" x="4214813" y="5489575"/>
          <p14:tracePt t="11724" x="4197350" y="5472113"/>
          <p14:tracePt t="11732" x="4162425" y="5472113"/>
          <p14:tracePt t="11740" x="4146550" y="5472113"/>
          <p14:tracePt t="11748" x="4103688" y="5472113"/>
          <p14:tracePt t="11756" x="4078288" y="5472113"/>
          <p14:tracePt t="11764" x="4035425" y="5472113"/>
          <p14:tracePt t="11772" x="3992563" y="5472113"/>
          <p14:tracePt t="11780" x="3941763" y="5472113"/>
          <p14:tracePt t="11788" x="3900488" y="5472113"/>
          <p14:tracePt t="11795" x="3832225" y="5497513"/>
          <p14:tracePt t="11804" x="3763963" y="5514975"/>
          <p14:tracePt t="11811" x="3678238" y="5514975"/>
          <p14:tracePt t="11820" x="3611563" y="5532438"/>
          <p14:tracePt t="11828" x="3525838" y="5532438"/>
          <p14:tracePt t="11836" x="3457575" y="5549900"/>
          <p14:tracePt t="11845" x="3348038" y="5549900"/>
          <p14:tracePt t="11852" x="3194050" y="5591175"/>
          <p14:tracePt t="11860" x="3135313" y="5591175"/>
          <p14:tracePt t="11868" x="3024188" y="5591175"/>
          <p14:tracePt t="11876" x="2940050" y="5591175"/>
          <p14:tracePt t="11884" x="2846388" y="5591175"/>
          <p14:tracePt t="11892" x="2786063" y="5591175"/>
          <p14:tracePt t="11900" x="2719388" y="5591175"/>
          <p14:tracePt t="11908" x="2709863" y="5591175"/>
          <p14:tracePt t="11915" x="2693988" y="5591175"/>
          <p14:tracePt t="12061" x="2684463" y="5591175"/>
          <p14:tracePt t="12069" x="2684463" y="5549900"/>
          <p14:tracePt t="12077" x="2668588" y="5497513"/>
          <p14:tracePt t="12086" x="2651125" y="5472113"/>
          <p14:tracePt t="12093" x="2641600" y="5446713"/>
          <p14:tracePt t="12101" x="2625725" y="5380038"/>
          <p14:tracePt t="12109" x="2625725" y="5353050"/>
          <p14:tracePt t="12116" x="2608263" y="5302250"/>
          <p14:tracePt t="12124" x="2574925" y="5260975"/>
          <p14:tracePt t="12132" x="2574925" y="5243513"/>
          <p14:tracePt t="12140" x="2574925" y="5218113"/>
          <p14:tracePt t="12149" x="2574925" y="5208588"/>
          <p14:tracePt t="12156" x="2565400" y="5167313"/>
          <p14:tracePt t="12172" x="2565400" y="5149850"/>
          <p14:tracePt t="12180" x="2565400" y="5141913"/>
          <p14:tracePt t="12188" x="2565400" y="5099050"/>
          <p14:tracePt t="12204" x="2565400" y="5073650"/>
          <p14:tracePt t="12244" x="2565400" y="5048250"/>
          <p14:tracePt t="12252" x="2565400" y="5030788"/>
          <p14:tracePt t="12276" x="2565400" y="5022850"/>
          <p14:tracePt t="12292" x="2565400" y="4979988"/>
          <p14:tracePt t="12300" x="2565400" y="4972050"/>
          <p14:tracePt t="12308" x="2582863" y="4954588"/>
          <p14:tracePt t="12317" x="2625725" y="4937125"/>
          <p14:tracePt t="12324" x="2735263" y="4919663"/>
          <p14:tracePt t="12333" x="2786063" y="4903788"/>
          <p14:tracePt t="12340" x="2811463" y="4894263"/>
          <p14:tracePt t="12349" x="2879725" y="4894263"/>
          <p14:tracePt t="12356" x="2965450" y="4894263"/>
          <p14:tracePt t="12364" x="3049588" y="4894263"/>
          <p14:tracePt t="12372" x="3194050" y="4894263"/>
          <p14:tracePt t="12380" x="3363913" y="4894263"/>
          <p14:tracePt t="12388" x="3475038" y="4894263"/>
          <p14:tracePt t="12396" x="3619500" y="4894263"/>
          <p14:tracePt t="12404" x="3822700" y="4903788"/>
          <p14:tracePt t="12412" x="3941763" y="4929188"/>
          <p14:tracePt t="12420" x="4111625" y="4929188"/>
          <p14:tracePt t="12429" x="4256088" y="4946650"/>
          <p14:tracePt t="12436" x="4435475" y="4987925"/>
          <p14:tracePt t="12445" x="4545013" y="4987925"/>
          <p14:tracePt t="12452" x="4664075" y="4987925"/>
          <p14:tracePt t="12460" x="4808538" y="4987925"/>
          <p14:tracePt t="12468" x="4851400" y="4987925"/>
          <p14:tracePt t="12476" x="4935538" y="4987925"/>
          <p14:tracePt t="12484" x="5021263" y="4987925"/>
          <p14:tracePt t="12492" x="5089525" y="4987925"/>
          <p14:tracePt t="12500" x="5132388" y="4987925"/>
          <p14:tracePt t="12508" x="5157788" y="4987925"/>
          <p14:tracePt t="12589" x="5173663" y="5005388"/>
          <p14:tracePt t="12605" x="5183188" y="5013325"/>
          <p14:tracePt t="12621" x="5199063" y="5022850"/>
          <p14:tracePt t="12662" x="5208588" y="5038725"/>
          <p14:tracePt t="12693" x="5199063" y="5064125"/>
          <p14:tracePt t="12701" x="5157788" y="5064125"/>
          <p14:tracePt t="12708" x="5114925" y="5081588"/>
          <p14:tracePt t="12717" x="5021263" y="5099050"/>
          <p14:tracePt t="12724" x="4953000" y="5132388"/>
          <p14:tracePt t="12733" x="4884738" y="5149850"/>
          <p14:tracePt t="12740" x="4765675" y="5192713"/>
          <p14:tracePt t="12748" x="4646613" y="5192713"/>
          <p14:tracePt t="12756" x="4545013" y="5268913"/>
          <p14:tracePt t="12765" x="4425950" y="5294313"/>
          <p14:tracePt t="12772" x="4281488" y="5337175"/>
          <p14:tracePt t="12780" x="4137025" y="5353050"/>
          <p14:tracePt t="12788" x="3967163" y="5353050"/>
          <p14:tracePt t="12796" x="3763963" y="5353050"/>
          <p14:tracePt t="12804" x="3594100" y="5353050"/>
          <p14:tracePt t="12812" x="3424238" y="5353050"/>
          <p14:tracePt t="12820" x="3338513" y="5353050"/>
          <p14:tracePt t="12829" x="3244850" y="5353050"/>
          <p14:tracePt t="12836" x="3219450" y="5353050"/>
          <p14:tracePt t="12845" x="3194050" y="5353050"/>
          <p14:tracePt t="12901" x="3168650" y="5353050"/>
          <p14:tracePt t="12909" x="3152775" y="5353050"/>
          <p14:tracePt t="12925" x="3127375" y="5353050"/>
          <p14:tracePt t="12933" x="3100388" y="5353050"/>
          <p14:tracePt t="12941" x="3092450" y="5353050"/>
          <p14:tracePt t="12949" x="3049588" y="5353050"/>
          <p14:tracePt t="12957" x="3041650" y="5353050"/>
          <p14:tracePt t="12965" x="2982913" y="5337175"/>
          <p14:tracePt t="12973" x="2947988" y="5319713"/>
          <p14:tracePt t="12980" x="2922588" y="5319713"/>
          <p14:tracePt t="12988" x="2897188" y="5302250"/>
          <p14:tracePt t="12997" x="2879725" y="5302250"/>
          <p14:tracePt t="13004" x="2838450" y="5276850"/>
          <p14:tracePt t="13013" x="2811463" y="5251450"/>
          <p14:tracePt t="13021" x="2760663" y="5235575"/>
          <p14:tracePt t="13030" x="2735263" y="5200650"/>
          <p14:tracePt t="13037" x="2701925" y="5175250"/>
          <p14:tracePt t="13046" x="2693988" y="5157788"/>
          <p14:tracePt t="13069" x="2693988" y="5149850"/>
          <p14:tracePt t="13076" x="2693988" y="5132388"/>
          <p14:tracePt t="13085" x="2693988" y="5124450"/>
          <p14:tracePt t="13093" x="2676525" y="5099050"/>
          <p14:tracePt t="13108" x="2676525" y="5081588"/>
          <p14:tracePt t="13365" x="2676525" y="5073650"/>
          <p14:tracePt t="13405" x="2676525" y="5064125"/>
          <p14:tracePt t="13421" x="2684463" y="5048250"/>
          <p14:tracePt t="13429" x="2693988" y="5038725"/>
          <p14:tracePt t="13452" x="2709863" y="5038725"/>
          <p14:tracePt t="13460" x="2735263" y="5038725"/>
          <p14:tracePt t="13468" x="2760663" y="5022850"/>
          <p14:tracePt t="13476" x="2770188" y="5013325"/>
          <p14:tracePt t="13484" x="2811463" y="5013325"/>
          <p14:tracePt t="13492" x="2846388" y="4997450"/>
          <p14:tracePt t="13500" x="2889250" y="4979988"/>
          <p14:tracePt t="13508" x="2955925" y="4979988"/>
          <p14:tracePt t="13516" x="3041650" y="4962525"/>
          <p14:tracePt t="13524" x="3160713" y="4919663"/>
          <p14:tracePt t="13532" x="3254375" y="4919663"/>
          <p14:tracePt t="13540" x="3338513" y="4919663"/>
          <p14:tracePt t="13549" x="3482975" y="4919663"/>
          <p14:tracePt t="13556" x="3594100" y="4919663"/>
          <p14:tracePt t="13564" x="3738563" y="4919663"/>
          <p14:tracePt t="13572" x="3857625" y="4919663"/>
          <p14:tracePt t="13580" x="3967163" y="4919663"/>
          <p14:tracePt t="13588" x="4111625" y="4919663"/>
          <p14:tracePt t="13596" x="4197350" y="4919663"/>
          <p14:tracePt t="13604" x="4316413" y="4919663"/>
          <p14:tracePt t="13612" x="4400550" y="4919663"/>
          <p14:tracePt t="13620" x="4425950" y="4919663"/>
          <p14:tracePt t="13628" x="4494213" y="4919663"/>
          <p14:tracePt t="13636" x="4503738" y="4919663"/>
          <p14:tracePt t="13645" x="4529138" y="4919663"/>
          <p14:tracePt t="14157" x="4562475" y="4919663"/>
          <p14:tracePt t="14172" x="4570413" y="4919663"/>
          <p14:tracePt t="14180" x="4595813" y="4919663"/>
          <p14:tracePt t="14195" x="4605338" y="4919663"/>
          <p14:tracePt t="14204" x="4621213" y="4919663"/>
          <p14:tracePt t="14211" x="4630738" y="4919663"/>
          <p14:tracePt t="14220" x="4646613" y="4937125"/>
          <p14:tracePt t="14228" x="4681538" y="5005388"/>
          <p14:tracePt t="14236" x="4681538" y="5056188"/>
          <p14:tracePt t="14245" x="4681538" y="5081588"/>
          <p14:tracePt t="14252" x="4699000" y="5149850"/>
          <p14:tracePt t="14260" x="4714875" y="5208588"/>
          <p14:tracePt t="14268" x="4714875" y="5235575"/>
          <p14:tracePt t="14276" x="4724400" y="5268913"/>
          <p14:tracePt t="14284" x="4724400" y="5294313"/>
          <p14:tracePt t="14292" x="4724400" y="5302250"/>
          <p14:tracePt t="14300" x="4740275" y="5319713"/>
          <p14:tracePt t="14308" x="4749800" y="5327650"/>
          <p14:tracePt t="14315" x="4749800" y="5345113"/>
          <p14:tracePt t="14324" x="4749800" y="5353050"/>
          <p14:tracePt t="14332" x="4765675" y="5380038"/>
          <p14:tracePt t="14437" x="4765675" y="5413375"/>
          <p14:tracePt t="14477" x="4765675" y="5421313"/>
          <p14:tracePt t="14485" x="4765675" y="5430838"/>
          <p14:tracePt t="14516" x="4765675" y="5472113"/>
          <p14:tracePt t="14524" x="4775200" y="5507038"/>
          <p14:tracePt t="14549" x="4775200" y="5514975"/>
          <p14:tracePt t="14973" x="4765675" y="5514975"/>
          <p14:tracePt t="14980" x="4732338" y="5507038"/>
          <p14:tracePt t="15028" x="4724400" y="5497513"/>
          <p14:tracePt t="15036" x="4699000" y="5497513"/>
          <p14:tracePt t="15046" x="4673600" y="5497513"/>
          <p14:tracePt t="15052" x="4630738" y="5497513"/>
          <p14:tracePt t="15061" x="4595813" y="5497513"/>
          <p14:tracePt t="15069" x="4537075" y="5497513"/>
          <p14:tracePt t="15076" x="4468813" y="5497513"/>
          <p14:tracePt t="15084" x="4384675" y="5497513"/>
          <p14:tracePt t="15092" x="4324350" y="5497513"/>
          <p14:tracePt t="15100" x="4281488" y="5497513"/>
          <p14:tracePt t="15108" x="4214813" y="5497513"/>
          <p14:tracePt t="15116" x="4154488" y="5497513"/>
          <p14:tracePt t="15124" x="4070350" y="5497513"/>
          <p14:tracePt t="15132" x="3951288" y="5497513"/>
          <p14:tracePt t="15140" x="3865563" y="5497513"/>
          <p14:tracePt t="15161" x="3662363" y="5497513"/>
          <p14:tracePt t="15164" x="3576638" y="5497513"/>
          <p14:tracePt t="15172" x="3508375" y="5481638"/>
          <p14:tracePt t="15180" x="3457575" y="5464175"/>
          <p14:tracePt t="15188" x="3414713" y="5464175"/>
          <p14:tracePt t="15196" x="3373438" y="5446713"/>
          <p14:tracePt t="15204" x="3355975" y="5446713"/>
          <p14:tracePt t="15211" x="3313113" y="5446713"/>
          <p14:tracePt t="15220" x="3270250" y="5446713"/>
          <p14:tracePt t="15228" x="3203575" y="5413375"/>
          <p14:tracePt t="15236" x="3160713" y="5413375"/>
          <p14:tracePt t="15245" x="3109913" y="5413375"/>
          <p14:tracePt t="15252" x="3049588" y="5413375"/>
          <p14:tracePt t="15260" x="2965450" y="5413375"/>
          <p14:tracePt t="15268" x="2846388" y="5413375"/>
          <p14:tracePt t="15276" x="2727325" y="5430838"/>
          <p14:tracePt t="15284" x="2582863" y="5472113"/>
          <p14:tracePt t="15292" x="2430463" y="5557838"/>
          <p14:tracePt t="15300" x="2276475" y="5626100"/>
          <p14:tracePt t="15308" x="2124075" y="5684838"/>
          <p14:tracePt t="15316" x="2022475" y="5770563"/>
          <p14:tracePt t="15324" x="1920875" y="5854700"/>
          <p14:tracePt t="15332" x="1758950" y="5965825"/>
          <p14:tracePt t="15340" x="1690688" y="5999163"/>
          <p14:tracePt t="15348" x="1589088" y="6084888"/>
          <p14:tracePt t="15356" x="1546225" y="6110288"/>
          <p14:tracePt t="15404" x="1546225" y="6127750"/>
          <p14:tracePt t="15411" x="1546225" y="6135688"/>
          <p14:tracePt t="15420" x="1546225" y="6194425"/>
          <p14:tracePt t="15428" x="1563688" y="6203950"/>
          <p14:tracePt t="15436" x="1606550" y="6221413"/>
          <p14:tracePt t="15445" x="1690688" y="6254750"/>
          <p14:tracePt t="15452" x="1724025" y="6272213"/>
          <p14:tracePt t="15460" x="1784350" y="6288088"/>
          <p14:tracePt t="15468" x="1878013" y="6288088"/>
          <p14:tracePt t="15476" x="1962150" y="6305550"/>
          <p14:tracePt t="15484" x="2055813" y="6305550"/>
          <p14:tracePt t="15492" x="2166938" y="6305550"/>
          <p14:tracePt t="15500" x="2260600" y="6305550"/>
          <p14:tracePt t="15508" x="2395538" y="6305550"/>
          <p14:tracePt t="15516" x="2540000" y="6305550"/>
          <p14:tracePt t="15524" x="2693988" y="6246813"/>
          <p14:tracePt t="15532" x="2863850" y="6229350"/>
          <p14:tracePt t="15540" x="3074988" y="6135688"/>
          <p14:tracePt t="15548" x="3305175" y="6084888"/>
          <p14:tracePt t="15556" x="3533775" y="6016625"/>
          <p14:tracePt t="15564" x="3763963" y="5973763"/>
          <p14:tracePt t="15572" x="4002088" y="5905500"/>
          <p14:tracePt t="15580" x="4171950" y="5854700"/>
          <p14:tracePt t="15588" x="4324350" y="5795963"/>
          <p14:tracePt t="15597" x="4443413" y="5770563"/>
          <p14:tracePt t="15604" x="4537075" y="5770563"/>
          <p14:tracePt t="15612" x="4595813" y="5770563"/>
          <p14:tracePt t="15620" x="4613275" y="5761038"/>
          <p14:tracePt t="15628" x="4621213" y="5761038"/>
          <p14:tracePt t="15636" x="4646613" y="5761038"/>
          <p14:tracePt t="15716" x="4681538" y="5727700"/>
          <p14:tracePt t="15724" x="4689475" y="5719763"/>
          <p14:tracePt t="15733" x="4732338" y="5702300"/>
          <p14:tracePt t="15740" x="4740275" y="5694363"/>
          <p14:tracePt t="15749" x="4783138" y="5668963"/>
          <p14:tracePt t="15765" x="4818063" y="5651500"/>
          <p14:tracePt t="15780" x="4826000" y="5651500"/>
          <p14:tracePt t="15788" x="4833938" y="5641975"/>
          <p14:tracePt t="16021" x="4876800" y="5659438"/>
          <p14:tracePt t="16030" x="4894263" y="5668963"/>
          <p14:tracePt t="16038" x="4935538" y="5684838"/>
          <p14:tracePt t="16045" x="4995863" y="5684838"/>
          <p14:tracePt t="16052" x="5080000" y="5702300"/>
          <p14:tracePt t="16060" x="5173663" y="5702300"/>
          <p14:tracePt t="16068" x="5292725" y="5745163"/>
          <p14:tracePt t="16076" x="5386388" y="5745163"/>
          <p14:tracePt t="16084" x="5472113" y="5745163"/>
          <p14:tracePt t="16092" x="5530850" y="5745163"/>
          <p14:tracePt t="16100" x="5581650" y="5761038"/>
          <p14:tracePt t="16108" x="5624513" y="5770563"/>
          <p14:tracePt t="16116" x="5649913" y="5770563"/>
          <p14:tracePt t="16132" x="5700713" y="5803900"/>
          <p14:tracePt t="16148" x="5700713" y="5821363"/>
          <p14:tracePt t="16445" x="5726113" y="5821363"/>
          <p14:tracePt t="16453" x="5743575" y="5795963"/>
          <p14:tracePt t="16464" x="5743575" y="5641975"/>
          <p14:tracePt t="16469" x="5743575" y="5472113"/>
          <p14:tracePt t="16476" x="5743575" y="5327650"/>
          <p14:tracePt t="16532" x="5735638" y="5319713"/>
          <p14:tracePt t="17044" x="5726113" y="5319713"/>
          <p14:tracePt t="17068" x="5718175" y="5319713"/>
          <p14:tracePt t="18996" x="5700713" y="5302250"/>
          <p14:tracePt t="19156" x="5692775" y="5302250"/>
          <p14:tracePt t="19164" x="5649913" y="5302250"/>
          <p14:tracePt t="19172" x="5599113" y="5327650"/>
          <p14:tracePt t="19180" x="5591175" y="5345113"/>
          <p14:tracePt t="19188" x="5565775" y="5370513"/>
          <p14:tracePt t="19196" x="5497513" y="5370513"/>
          <p14:tracePt t="19220" x="5487988" y="5370513"/>
          <p14:tracePt t="19404" x="5487988" y="5413375"/>
          <p14:tracePt t="19411" x="5487988" y="5472113"/>
          <p14:tracePt t="19420" x="5487988" y="5481638"/>
          <p14:tracePt t="19444" x="5487988" y="5464175"/>
          <p14:tracePt t="19461" x="5472113" y="5456238"/>
          <p14:tracePt t="19476" x="5446713" y="5456238"/>
          <p14:tracePt t="19484" x="5403850" y="5497513"/>
          <p14:tracePt t="19516" x="5368925" y="5497513"/>
          <p14:tracePt t="19531" x="5343525" y="5497513"/>
          <p14:tracePt t="19540" x="5318125" y="5489575"/>
          <p14:tracePt t="19547" x="5267325" y="5438775"/>
          <p14:tracePt t="19556" x="5249863" y="5413375"/>
          <p14:tracePt t="19564" x="5224463" y="5362575"/>
          <p14:tracePt t="19572" x="5191125" y="5337175"/>
          <p14:tracePt t="19580" x="5183188" y="5319713"/>
          <p14:tracePt t="19588" x="5165725" y="5294313"/>
          <p14:tracePt t="19596" x="5114925" y="5243513"/>
          <p14:tracePt t="19604" x="5106988" y="5235575"/>
          <p14:tracePt t="19611" x="5089525" y="5208588"/>
          <p14:tracePt t="19619" x="5064125" y="5175250"/>
          <p14:tracePt t="19627" x="5029200" y="5106988"/>
          <p14:tracePt t="19636" x="5029200" y="5081588"/>
          <p14:tracePt t="19644" x="5013325" y="5038725"/>
          <p14:tracePt t="19652" x="5013325" y="5022850"/>
          <p14:tracePt t="19660" x="5013325" y="4979988"/>
          <p14:tracePt t="19668" x="5013325" y="4972050"/>
          <p14:tracePt t="19676" x="4995863" y="4946650"/>
          <p14:tracePt t="19684" x="4987925" y="4929188"/>
          <p14:tracePt t="19692" x="4987925" y="4919663"/>
          <p14:tracePt t="19700" x="4987925" y="4911725"/>
          <p14:tracePt t="19708" x="4987925" y="4894263"/>
          <p14:tracePt t="19724" x="4987925" y="4886325"/>
          <p14:tracePt t="19732" x="4987925" y="4860925"/>
          <p14:tracePt t="19747" x="4987925" y="4843463"/>
          <p14:tracePt t="19756" x="4995863" y="4818063"/>
          <p14:tracePt t="19764" x="4995863" y="4792663"/>
          <p14:tracePt t="19780" x="4995863" y="4784725"/>
          <p14:tracePt t="19885" x="4995863" y="4759325"/>
          <p14:tracePt t="19893" x="4995863" y="4708525"/>
          <p14:tracePt t="19908" x="5021263" y="4665663"/>
          <p14:tracePt t="19916" x="5054600" y="4648200"/>
          <p14:tracePt t="19924" x="5064125" y="4630738"/>
          <p14:tracePt t="19932" x="5089525" y="4605338"/>
          <p14:tracePt t="19940" x="5114925" y="4605338"/>
          <p14:tracePt t="19948" x="5148263" y="4597400"/>
          <p14:tracePt t="19956" x="5233988" y="4554538"/>
          <p14:tracePt t="19964" x="5302250" y="4538663"/>
          <p14:tracePt t="19972" x="5368925" y="4538663"/>
          <p14:tracePt t="19981" x="5429250" y="4538663"/>
          <p14:tracePt t="19988" x="5472113" y="4538663"/>
          <p14:tracePt t="19996" x="5522913" y="4538663"/>
          <p14:tracePt t="20004" x="5530850" y="4538663"/>
          <p14:tracePt t="20012" x="5573713" y="4538663"/>
          <p14:tracePt t="20020" x="5581650" y="4538663"/>
          <p14:tracePt t="20028" x="5607050" y="4538663"/>
          <p14:tracePt t="20036" x="5641975" y="4538663"/>
          <p14:tracePt t="20044" x="5667375" y="4546600"/>
          <p14:tracePt t="20052" x="5718175" y="4579938"/>
          <p14:tracePt t="20061" x="5761038" y="4630738"/>
          <p14:tracePt t="20068" x="5827713" y="4775200"/>
          <p14:tracePt t="20076" x="5870575" y="4878388"/>
          <p14:tracePt t="20084" x="5888038" y="5022850"/>
          <p14:tracePt t="20092" x="5930900" y="5226050"/>
          <p14:tracePt t="20100" x="5956300" y="5395913"/>
          <p14:tracePt t="20108" x="5956300" y="5514975"/>
          <p14:tracePt t="20116" x="5956300" y="5575300"/>
          <p14:tracePt t="20124" x="5956300" y="5641975"/>
          <p14:tracePt t="20132" x="5972175" y="5702300"/>
          <p14:tracePt t="20140" x="5972175" y="5719763"/>
          <p14:tracePt t="20148" x="5972175" y="5727700"/>
          <p14:tracePt t="20161" x="5972175" y="5745163"/>
          <p14:tracePt t="20325" x="5964238" y="5753100"/>
          <p14:tracePt t="20333" x="5956300" y="5753100"/>
          <p14:tracePt t="20341" x="5946775" y="5753100"/>
          <p14:tracePt t="20349" x="5946775" y="5735638"/>
          <p14:tracePt t="20356" x="5946775" y="5694363"/>
          <p14:tracePt t="20365" x="5946775" y="5634038"/>
          <p14:tracePt t="20372" x="5946775" y="5575300"/>
          <p14:tracePt t="20380" x="5946775" y="5524500"/>
          <p14:tracePt t="20388" x="5972175" y="5456238"/>
          <p14:tracePt t="20396" x="5989638" y="5387975"/>
          <p14:tracePt t="20404" x="5997575" y="5327650"/>
          <p14:tracePt t="20411" x="6057900" y="5251450"/>
          <p14:tracePt t="20420" x="6091238" y="5157788"/>
          <p14:tracePt t="20428" x="6126163" y="5106988"/>
          <p14:tracePt t="20436" x="6159500" y="5081588"/>
          <p14:tracePt t="20445" x="6167438" y="5064125"/>
          <p14:tracePt t="20524" x="6167438" y="5081588"/>
          <p14:tracePt t="20532" x="6167438" y="5218113"/>
          <p14:tracePt t="20540" x="6167438" y="5353050"/>
          <p14:tracePt t="20549" x="6167438" y="5497513"/>
          <p14:tracePt t="20556" x="6167438" y="5641975"/>
          <p14:tracePt t="20565" x="6167438" y="5788025"/>
          <p14:tracePt t="20572" x="6167438" y="5813425"/>
          <p14:tracePt t="20580" x="6167438" y="5821363"/>
          <p14:tracePt t="20676" x="6167438" y="5745163"/>
          <p14:tracePt t="20684" x="6167438" y="5634038"/>
          <p14:tracePt t="20692" x="6167438" y="5540375"/>
          <p14:tracePt t="20700" x="6167438" y="5456238"/>
          <p14:tracePt t="20708" x="6167438" y="5413375"/>
          <p14:tracePt t="20717" x="6167438" y="5362575"/>
          <p14:tracePt t="20724" x="6167438" y="5337175"/>
          <p14:tracePt t="20733" x="6167438" y="5327650"/>
          <p14:tracePt t="20740" x="6167438" y="5311775"/>
          <p14:tracePt t="20837" x="6167438" y="5327650"/>
          <p14:tracePt t="20845" x="6167438" y="5345113"/>
          <p14:tracePt t="20852" x="6167438" y="5353050"/>
          <p14:tracePt t="20862" x="6167438" y="5395913"/>
          <p14:tracePt t="20868" x="6167438" y="5405438"/>
          <p14:tracePt t="20876" x="6167438" y="5421313"/>
          <p14:tracePt t="20981" x="6167438" y="5387975"/>
          <p14:tracePt t="20989" x="6176963" y="5276850"/>
          <p14:tracePt t="20997" x="6176963" y="5235575"/>
          <p14:tracePt t="21006" x="6176963" y="5167313"/>
          <p14:tracePt t="21014" x="6176963" y="5141913"/>
          <p14:tracePt t="21020" x="6176963" y="5099050"/>
          <p14:tracePt t="21028" x="6176963" y="5073650"/>
          <p14:tracePt t="21036" x="6176963" y="5056188"/>
          <p14:tracePt t="21045" x="6176963" y="5030788"/>
          <p14:tracePt t="21116" x="6176963" y="5048250"/>
          <p14:tracePt t="21124" x="6176963" y="5116513"/>
          <p14:tracePt t="21133" x="6176963" y="5175250"/>
          <p14:tracePt t="21140" x="6176963" y="5226050"/>
          <p14:tracePt t="21149" x="6176963" y="5251450"/>
          <p14:tracePt t="21156" x="6176963" y="5294313"/>
          <p14:tracePt t="21165" x="6176963" y="5311775"/>
          <p14:tracePt t="21172" x="6176963" y="5319713"/>
          <p14:tracePt t="21180" x="6176963" y="5362575"/>
          <p14:tracePt t="21188" x="6176963" y="5370513"/>
          <p14:tracePt t="21196" x="6176963" y="5387975"/>
          <p14:tracePt t="21204" x="6176963" y="5395913"/>
          <p14:tracePt t="21220" x="6176963" y="5421313"/>
          <p14:tracePt t="21325" x="6176963" y="5380038"/>
          <p14:tracePt t="21333" x="6176963" y="5311775"/>
          <p14:tracePt t="21341" x="6176963" y="5302250"/>
          <p14:tracePt t="21350" x="6176963" y="5276850"/>
          <p14:tracePt t="21364" x="6176963" y="5251450"/>
          <p14:tracePt t="21493" x="6176963" y="5302250"/>
          <p14:tracePt t="21501" x="6176963" y="5387975"/>
          <p14:tracePt t="21510" x="6126163" y="5540375"/>
          <p14:tracePt t="21519" x="6126163" y="5600700"/>
          <p14:tracePt t="21525" x="6116638" y="5651500"/>
          <p14:tracePt t="21533" x="6116638" y="5676900"/>
          <p14:tracePt t="21613" x="6100763" y="5684838"/>
          <p14:tracePt t="21637" x="6091238" y="5668963"/>
          <p14:tracePt t="21646" x="6091238" y="5583238"/>
          <p14:tracePt t="21653" x="6091238" y="5472113"/>
          <p14:tracePt t="21662" x="6091238" y="5353050"/>
          <p14:tracePt t="21668" x="6091238" y="5208588"/>
          <p14:tracePt t="21677" x="6091238" y="5124450"/>
          <p14:tracePt t="21684" x="6091238" y="5081588"/>
          <p14:tracePt t="21692" x="6091238" y="5013325"/>
          <p14:tracePt t="21700" x="6100763" y="4954588"/>
          <p14:tracePt t="21709" x="6100763" y="4919663"/>
          <p14:tracePt t="21716" x="6100763" y="4894263"/>
          <p14:tracePt t="21885" x="6100763" y="4903788"/>
          <p14:tracePt t="21894" x="6100763" y="4972050"/>
          <p14:tracePt t="21902" x="6100763" y="5141913"/>
          <p14:tracePt t="21909" x="6100763" y="5260975"/>
          <p14:tracePt t="21916" x="6100763" y="5430838"/>
          <p14:tracePt t="21924" x="6100763" y="5472113"/>
          <p14:tracePt t="21933" x="6100763" y="5557838"/>
          <p14:tracePt t="21940" x="6100763" y="5591175"/>
          <p14:tracePt t="21948" x="6100763" y="5616575"/>
          <p14:tracePt t="21956" x="6100763" y="5626100"/>
          <p14:tracePt t="22078" x="6100763" y="5651500"/>
          <p14:tracePt t="22085" x="6100763" y="5676900"/>
          <p14:tracePt t="22196" x="6100763" y="5727700"/>
          <p14:tracePt t="22204" x="6091238" y="5735638"/>
          <p14:tracePt t="22212" x="6091238" y="5761038"/>
          <p14:tracePt t="22221" x="6057900" y="5813425"/>
          <p14:tracePt t="22229" x="6049963" y="5872163"/>
          <p14:tracePt t="22236" x="6032500" y="5922963"/>
          <p14:tracePt t="22245" x="6032500" y="5965825"/>
          <p14:tracePt t="22252" x="6015038" y="5999163"/>
          <p14:tracePt t="22261" x="6015038" y="6024563"/>
          <p14:tracePt t="22268" x="5997575" y="6049963"/>
          <p14:tracePt t="22276" x="5989638" y="6067425"/>
          <p14:tracePt t="22300" x="5989638" y="6092825"/>
          <p14:tracePt t="22733" x="5989638" y="6102350"/>
          <p14:tracePt t="22742" x="6007100" y="6102350"/>
          <p14:tracePt t="22748" x="6015038" y="6059488"/>
          <p14:tracePt t="22756" x="6032500" y="6042025"/>
          <p14:tracePt t="22772" x="6040438" y="6034088"/>
          <p14:tracePt t="22780" x="6057900" y="6024563"/>
          <p14:tracePt t="22788" x="6057900" y="6008688"/>
          <p14:tracePt t="23004" x="6065838" y="5983288"/>
          <p14:tracePt t="23012" x="6065838" y="5973763"/>
          <p14:tracePt t="23020" x="6065838" y="5915025"/>
          <p14:tracePt t="23027" x="6065838" y="5905500"/>
          <p14:tracePt t="23092" x="6083300" y="5889625"/>
          <p14:tracePt t="23100" x="6083300" y="5864225"/>
          <p14:tracePt t="23116" x="6083300" y="5854700"/>
          <p14:tracePt t="23124" x="6083300" y="5838825"/>
          <p14:tracePt t="23132" x="6083300" y="5829300"/>
          <p14:tracePt t="23139" x="6083300" y="5803900"/>
          <p14:tracePt t="23164" x="6083300" y="5788025"/>
          <p14:tracePt t="23342" x="6083300" y="5778500"/>
          <p14:tracePt t="25077" x="6083300" y="5770563"/>
          <p14:tracePt t="25093" x="6083300" y="5745163"/>
          <p14:tracePt t="25101" x="6083300" y="5727700"/>
          <p14:tracePt t="25108" x="6083300" y="5719763"/>
          <p14:tracePt t="25116" x="6083300" y="5659438"/>
          <p14:tracePt t="25124" x="6083300" y="5634038"/>
          <p14:tracePt t="25132" x="6116638" y="5540375"/>
          <p14:tracePt t="25140" x="6151563" y="5472113"/>
          <p14:tracePt t="25160" x="6253163" y="5251450"/>
          <p14:tracePt t="25164" x="6329363" y="5149850"/>
          <p14:tracePt t="25172" x="6389688" y="5073650"/>
          <p14:tracePt t="25180" x="6465888" y="5022850"/>
          <p14:tracePt t="25188" x="6567488" y="4937125"/>
          <p14:tracePt t="25196" x="6719888" y="4852988"/>
          <p14:tracePt t="25204" x="6848475" y="4792663"/>
          <p14:tracePt t="25212" x="7077075" y="4741863"/>
          <p14:tracePt t="25220" x="7281863" y="4673600"/>
          <p14:tracePt t="25228" x="7535863" y="4673600"/>
          <p14:tracePt t="25236" x="7756525" y="4648200"/>
          <p14:tracePt t="25244" x="8012113" y="4648200"/>
          <p14:tracePt t="25252" x="8240713" y="4648200"/>
          <p14:tracePt t="25261" x="8547100" y="4648200"/>
          <p14:tracePt t="25268" x="8810625" y="4716463"/>
          <p14:tracePt t="25277" x="9039225" y="4784725"/>
          <p14:tracePt t="25284" x="9312275" y="4929188"/>
          <p14:tracePt t="25292" x="9490075" y="5048250"/>
          <p14:tracePt t="25300" x="9591675" y="5149850"/>
          <p14:tracePt t="25308" x="9694863" y="5208588"/>
          <p14:tracePt t="25316" x="9710738" y="5251450"/>
          <p14:tracePt t="25324" x="9745663" y="5302250"/>
          <p14:tracePt t="25348" x="9745663" y="5311775"/>
          <p14:tracePt t="25364" x="9745663" y="5353050"/>
          <p14:tracePt t="25380" x="9720263" y="5387975"/>
          <p14:tracePt t="25388" x="9694863" y="5405438"/>
          <p14:tracePt t="25397" x="9626600" y="5413375"/>
          <p14:tracePt t="25404" x="9601200" y="5413375"/>
          <p14:tracePt t="25412" x="9558338" y="5413375"/>
          <p14:tracePt t="25420" x="9540875" y="5413375"/>
          <p14:tracePt t="25427" x="9532938" y="5413375"/>
          <p14:tracePt t="25443" x="9507538" y="5413375"/>
          <p14:tracePt t="25468" x="9490075" y="5413375"/>
          <p14:tracePt t="25484" x="9482138" y="5413375"/>
          <p14:tracePt t="25581" x="9464675" y="5413375"/>
          <p14:tracePt t="25589" x="9456738" y="5413375"/>
          <p14:tracePt t="25597" x="9431338" y="5395913"/>
          <p14:tracePt t="25604" x="9396413" y="5370513"/>
          <p14:tracePt t="25612" x="9371013" y="5337175"/>
          <p14:tracePt t="25620" x="9251950" y="5260975"/>
          <p14:tracePt t="25628" x="9132888" y="5243513"/>
          <p14:tracePt t="25636" x="8955088" y="5175250"/>
          <p14:tracePt t="25644" x="8785225" y="5157788"/>
          <p14:tracePt t="25652" x="8521700" y="5106988"/>
          <p14:tracePt t="25660" x="8326438" y="5064125"/>
          <p14:tracePt t="25668" x="8096250" y="5038725"/>
          <p14:tracePt t="25677" x="7867650" y="5038725"/>
          <p14:tracePt t="25684" x="7697788" y="5022850"/>
          <p14:tracePt t="25692" x="7629525" y="5022850"/>
          <p14:tracePt t="25700" x="7621588" y="5022850"/>
          <p14:tracePt t="25708" x="7604125" y="5022850"/>
          <p14:tracePt t="25716" x="7596188" y="5022850"/>
          <p14:tracePt t="25724" x="7570788" y="5022850"/>
          <p14:tracePt t="25829" x="7561263" y="5022850"/>
          <p14:tracePt t="25837" x="7545388" y="5022850"/>
          <p14:tracePt t="25846" x="7535863" y="5022850"/>
          <p14:tracePt t="25862" x="7493000" y="5038725"/>
          <p14:tracePt t="25869" x="7459663" y="5064125"/>
          <p14:tracePt t="25879" x="7451725" y="5081588"/>
          <p14:tracePt t="25886" x="7408863" y="5106988"/>
          <p14:tracePt t="25893" x="7373938" y="5141913"/>
          <p14:tracePt t="25900" x="7348538" y="5167313"/>
          <p14:tracePt t="25908" x="7315200" y="5200650"/>
          <p14:tracePt t="25916" x="7272338" y="5218113"/>
          <p14:tracePt t="25924" x="7239000" y="5226050"/>
          <p14:tracePt t="25932" x="7178675" y="5226050"/>
          <p14:tracePt t="25940" x="7069138" y="5226050"/>
          <p14:tracePt t="25949" x="7008813" y="5226050"/>
          <p14:tracePt t="25956" x="6899275" y="5226050"/>
          <p14:tracePt t="25964" x="6729413" y="5226050"/>
          <p14:tracePt t="25972" x="6610350" y="5226050"/>
          <p14:tracePt t="25981" x="6524625" y="5226050"/>
          <p14:tracePt t="25988" x="6465888" y="5226050"/>
          <p14:tracePt t="25997" x="6430963" y="5226050"/>
          <p14:tracePt t="26004" x="6364288" y="5183188"/>
          <p14:tracePt t="26012" x="6321425" y="5149850"/>
          <p14:tracePt t="26020" x="6286500" y="5141913"/>
          <p14:tracePt t="26028" x="6261100" y="5106988"/>
          <p14:tracePt t="26036" x="6227763" y="5091113"/>
          <p14:tracePt t="26044" x="6219825" y="5081588"/>
          <p14:tracePt t="26133" x="6194425" y="5064125"/>
          <p14:tracePt t="26165" x="6176963" y="5064125"/>
          <p14:tracePt t="26172" x="6134100" y="5064125"/>
          <p14:tracePt t="26181" x="6049963" y="5064125"/>
          <p14:tracePt t="26188" x="5989638" y="5073650"/>
          <p14:tracePt t="26196" x="5870575" y="5073650"/>
          <p14:tracePt t="26220" x="5853113" y="5056188"/>
          <p14:tracePt t="26389" x="5802313" y="5056188"/>
          <p14:tracePt t="26397" x="5761038" y="5056188"/>
          <p14:tracePt t="26405" x="5726113" y="5073650"/>
          <p14:tracePt t="26414" x="5718175" y="5081588"/>
          <p14:tracePt t="26428" x="5700713" y="5081588"/>
          <p14:tracePt t="26436" x="5675313" y="5056188"/>
          <p14:tracePt t="26460" x="5616575" y="5056188"/>
          <p14:tracePt t="26468" x="5548313" y="5056188"/>
          <p14:tracePt t="26477" x="5522913" y="5056188"/>
          <p14:tracePt t="26484" x="5480050" y="5056188"/>
          <p14:tracePt t="26492" x="5446713" y="5056188"/>
          <p14:tracePt t="26500" x="5421313" y="5038725"/>
          <p14:tracePt t="26532" x="5386388" y="5013325"/>
          <p14:tracePt t="26548" x="5386388" y="4997450"/>
          <p14:tracePt t="26556" x="5378450" y="4987925"/>
          <p14:tracePt t="26564" x="5378450" y="4972050"/>
          <p14:tracePt t="26653" x="5343525" y="4911725"/>
          <p14:tracePt t="26678" x="5335588" y="4903788"/>
          <p14:tracePt t="27693" x="5310188" y="4903788"/>
          <p14:tracePt t="27701" x="5267325" y="4903788"/>
          <p14:tracePt t="27949" x="5249863" y="4903788"/>
          <p14:tracePt t="27957" x="5241925" y="4903788"/>
          <p14:tracePt t="27965" x="5224463" y="4919663"/>
          <p14:tracePt t="27972" x="5191125" y="4929188"/>
          <p14:tracePt t="27981" x="5191125" y="4962525"/>
          <p14:tracePt t="27988" x="5191125" y="4972050"/>
          <p14:tracePt t="28004" x="5173663" y="5013325"/>
          <p14:tracePt t="28012" x="5157788" y="5013325"/>
          <p14:tracePt t="28189" x="5114925" y="5056188"/>
          <p14:tracePt t="28197" x="5106988" y="5056188"/>
          <p14:tracePt t="28252" x="5097463" y="5056188"/>
          <p14:tracePt t="28437" x="5080000" y="5056188"/>
          <p14:tracePt t="28885" x="5089525" y="5038725"/>
          <p14:tracePt t="28908" x="5097463" y="5038725"/>
          <p14:tracePt t="28924" x="5106988" y="5038725"/>
          <p14:tracePt t="28932" x="5122863" y="5030788"/>
          <p14:tracePt t="28948" x="5132388" y="5030788"/>
          <p14:tracePt t="28964" x="5148263" y="5013325"/>
          <p14:tracePt t="29004" x="5148263" y="5005388"/>
          <p14:tracePt t="29035" x="5157788" y="4987925"/>
          <p14:tracePt t="29052" x="5173663" y="4987925"/>
          <p14:tracePt t="29219" x="5148263" y="5013325"/>
          <p14:tracePt t="29229" x="5140325" y="5022850"/>
          <p14:tracePt t="29557" x="5140325" y="5030788"/>
          <p14:tracePt t="30349" x="5140325" y="5005388"/>
          <p14:tracePt t="30357" x="5140325" y="4979988"/>
          <p14:tracePt t="30365" x="5140325" y="4929188"/>
          <p14:tracePt t="30372" x="5140325" y="4919663"/>
          <p14:tracePt t="30380" x="5140325" y="4894263"/>
          <p14:tracePt t="30388" x="5140325" y="4852988"/>
          <p14:tracePt t="30396" x="5140325" y="4784725"/>
          <p14:tracePt t="30404" x="5140325" y="4741863"/>
          <p14:tracePt t="30412" x="5140325" y="4673600"/>
          <p14:tracePt t="30420" x="5140325" y="4614863"/>
          <p14:tracePt t="30428" x="5140325" y="4589463"/>
          <p14:tracePt t="30436" x="5140325" y="4503738"/>
          <p14:tracePt t="30444" x="5148263" y="4435475"/>
          <p14:tracePt t="30452" x="5183188" y="4341813"/>
          <p14:tracePt t="30460" x="5208588" y="4249738"/>
          <p14:tracePt t="30468" x="5208588" y="4206875"/>
          <p14:tracePt t="30477" x="5208588" y="4121150"/>
          <p14:tracePt t="30484" x="5208588" y="4027488"/>
          <p14:tracePt t="30493" x="5208588" y="3986213"/>
          <p14:tracePt t="30500" x="5208588" y="3900488"/>
          <p14:tracePt t="30508" x="5191125" y="3806825"/>
          <p14:tracePt t="30516" x="5191125" y="3763963"/>
          <p14:tracePt t="30524" x="5191125" y="3697288"/>
          <p14:tracePt t="30532" x="5157788" y="3611563"/>
          <p14:tracePt t="30540" x="5140325" y="3578225"/>
          <p14:tracePt t="30548" x="5089525" y="3509963"/>
          <p14:tracePt t="30556" x="5064125" y="3484563"/>
          <p14:tracePt t="30564" x="5046663" y="3467100"/>
          <p14:tracePt t="30572" x="5038725" y="3424238"/>
          <p14:tracePt t="30580" x="5038725" y="3382963"/>
          <p14:tracePt t="30588" x="5038725" y="3340100"/>
          <p14:tracePt t="30596" x="5046663" y="3271838"/>
          <p14:tracePt t="30765" x="5054600" y="3271838"/>
          <p14:tracePt t="30772" x="5132388" y="3271838"/>
          <p14:tracePt t="30781" x="5437188" y="3254375"/>
          <p14:tracePt t="30789" x="5591175" y="3211513"/>
          <p14:tracePt t="30797" x="5718175" y="3152775"/>
          <p14:tracePt t="30804" x="5751513" y="3033713"/>
          <p14:tracePt t="30812" x="5776913" y="2914650"/>
          <p14:tracePt t="30820" x="5776913" y="2846388"/>
          <p14:tracePt t="30828" x="5794375" y="2805113"/>
          <p14:tracePt t="30836" x="5794375" y="2787650"/>
          <p14:tracePt t="30843" x="5802313" y="2736850"/>
          <p14:tracePt t="30852" x="5802313" y="2668588"/>
          <p14:tracePt t="30860" x="5802313" y="2582863"/>
          <p14:tracePt t="30868" x="5802313" y="2473325"/>
          <p14:tracePt t="30876" x="5743575" y="2293938"/>
          <p14:tracePt t="30884" x="5726113" y="2174875"/>
          <p14:tracePt t="30893" x="5683250" y="1997075"/>
          <p14:tracePt t="30900" x="5641975" y="1844675"/>
          <p14:tracePt t="30907" x="5599113" y="1700213"/>
          <p14:tracePt t="30916" x="5556250" y="1546225"/>
          <p14:tracePt t="30924" x="5487988" y="1419225"/>
          <p14:tracePt t="30932" x="5403850" y="1292225"/>
          <p14:tracePt t="30940" x="5343525" y="1173163"/>
          <p14:tracePt t="30948" x="5259388" y="1069975"/>
          <p14:tracePt t="30955" x="5157788" y="935038"/>
          <p14:tracePt t="30964" x="5106988" y="892175"/>
          <p14:tracePt t="30972" x="5013325" y="849313"/>
          <p14:tracePt t="30980" x="4962525" y="833438"/>
          <p14:tracePt t="30988" x="4910138" y="781050"/>
          <p14:tracePt t="30996" x="4884738" y="781050"/>
          <p14:tracePt t="31004" x="4876800" y="781050"/>
          <p14:tracePt t="31012" x="4851400" y="773113"/>
          <p14:tracePt t="31028" x="4800600" y="773113"/>
          <p14:tracePt t="31036" x="4775200" y="773113"/>
          <p14:tracePt t="31044" x="4749800" y="773113"/>
          <p14:tracePt t="31052" x="4732338" y="773113"/>
          <p14:tracePt t="31060" x="4706938" y="773113"/>
          <p14:tracePt t="31068" x="4664075" y="773113"/>
          <p14:tracePt t="31076" x="4605338" y="773113"/>
          <p14:tracePt t="31084" x="4554538" y="773113"/>
          <p14:tracePt t="31093" x="4511675" y="773113"/>
          <p14:tracePt t="31100" x="4443413" y="773113"/>
          <p14:tracePt t="31108" x="4418013" y="773113"/>
          <p14:tracePt t="31116" x="4375150" y="773113"/>
          <p14:tracePt t="31124" x="4349750" y="773113"/>
          <p14:tracePt t="31132" x="4298950" y="773113"/>
          <p14:tracePt t="31140" x="4273550" y="773113"/>
          <p14:tracePt t="31148" x="4230688" y="798513"/>
          <p14:tracePt t="31156" x="4162425" y="798513"/>
          <p14:tracePt t="31164" x="4121150" y="808038"/>
          <p14:tracePt t="31172" x="4035425" y="808038"/>
          <p14:tracePt t="31180" x="3941763" y="833438"/>
          <p14:tracePt t="31188" x="3763963" y="849313"/>
          <p14:tracePt t="31196" x="3678238" y="849313"/>
          <p14:tracePt t="31204" x="3559175" y="892175"/>
          <p14:tracePt t="31212" x="3441700" y="909638"/>
          <p14:tracePt t="31220" x="3348038" y="925513"/>
          <p14:tracePt t="31228" x="3279775" y="942975"/>
          <p14:tracePt t="31236" x="3219450" y="942975"/>
          <p14:tracePt t="31244" x="3168650" y="942975"/>
          <p14:tracePt t="31252" x="3100388" y="977900"/>
          <p14:tracePt t="31268" x="3041650" y="977900"/>
          <p14:tracePt t="31276" x="2990850" y="993775"/>
          <p14:tracePt t="31283" x="2947988" y="993775"/>
          <p14:tracePt t="31293" x="2879725" y="993775"/>
          <p14:tracePt t="31300" x="2820988" y="1011238"/>
          <p14:tracePt t="31308" x="2770188" y="1028700"/>
          <p14:tracePt t="31316" x="2701925" y="1062038"/>
          <p14:tracePt t="31324" x="2641600" y="1079500"/>
          <p14:tracePt t="31332" x="2574925" y="1096963"/>
          <p14:tracePt t="31340" x="2524125" y="1112838"/>
          <p14:tracePt t="31348" x="2481263" y="1112838"/>
          <p14:tracePt t="31356" x="2446338" y="1138238"/>
          <p14:tracePt t="31364" x="2438400" y="1155700"/>
          <p14:tracePt t="31380" x="2438400" y="1163638"/>
          <p14:tracePt t="31388" x="2438400" y="1206500"/>
          <p14:tracePt t="31396" x="2405063" y="1231900"/>
          <p14:tracePt t="31412" x="2395538" y="1282700"/>
          <p14:tracePt t="31420" x="2395538" y="1308100"/>
          <p14:tracePt t="31427" x="2395538" y="1350963"/>
          <p14:tracePt t="31436" x="2395538" y="1385888"/>
          <p14:tracePt t="31444" x="2395538" y="1444625"/>
          <p14:tracePt t="31452" x="2395538" y="1477963"/>
          <p14:tracePt t="31460" x="2413000" y="1520825"/>
          <p14:tracePt t="31468" x="2430463" y="1563688"/>
          <p14:tracePt t="31476" x="2446338" y="1597025"/>
          <p14:tracePt t="31484" x="2489200" y="1649413"/>
          <p14:tracePt t="31493" x="2506663" y="1674813"/>
          <p14:tracePt t="31500" x="2600325" y="1751013"/>
          <p14:tracePt t="31508" x="2651125" y="1784350"/>
          <p14:tracePt t="31516" x="2735263" y="1819275"/>
          <p14:tracePt t="31524" x="2811463" y="1852613"/>
          <p14:tracePt t="31532" x="2930525" y="1895475"/>
          <p14:tracePt t="31540" x="3049588" y="1938338"/>
          <p14:tracePt t="31548" x="3254375" y="1954213"/>
          <p14:tracePt t="31556" x="3457575" y="1979613"/>
          <p14:tracePt t="31564" x="3713163" y="2005013"/>
          <p14:tracePt t="31572" x="3933825" y="2005013"/>
          <p14:tracePt t="31580" x="4187825" y="2005013"/>
          <p14:tracePt t="31588" x="4443413" y="2005013"/>
          <p14:tracePt t="31596" x="4664075" y="2005013"/>
          <p14:tracePt t="31604" x="4894263" y="2005013"/>
          <p14:tracePt t="31612" x="5089525" y="2005013"/>
          <p14:tracePt t="31620" x="5318125" y="2005013"/>
          <p14:tracePt t="31628" x="5513388" y="2005013"/>
          <p14:tracePt t="31636" x="5657850" y="2005013"/>
          <p14:tracePt t="31643" x="5802313" y="2005013"/>
          <p14:tracePt t="31652" x="5895975" y="1989138"/>
          <p14:tracePt t="31660" x="5956300" y="1971675"/>
          <p14:tracePt t="31668" x="5972175" y="1963738"/>
          <p14:tracePt t="31781" x="5981700" y="1963738"/>
          <p14:tracePt t="31797" x="5997575" y="1954213"/>
          <p14:tracePt t="33181" x="5997575" y="1938338"/>
          <p14:tracePt t="33204" x="5989638" y="1911350"/>
          <p14:tracePt t="33229" x="5981700" y="1903413"/>
          <p14:tracePt t="33243" x="5964238" y="1885950"/>
          <p14:tracePt t="33268" x="5956300" y="1878013"/>
          <p14:tracePt t="33276" x="5930900" y="1860550"/>
          <p14:tracePt t="33293" x="5895975" y="1835150"/>
          <p14:tracePt t="33300" x="5870575" y="1819275"/>
          <p14:tracePt t="33308" x="5845175" y="1819275"/>
          <p14:tracePt t="33316" x="5794375" y="1801813"/>
          <p14:tracePt t="33324" x="5768975" y="1801813"/>
          <p14:tracePt t="33332" x="5718175" y="1784350"/>
          <p14:tracePt t="33340" x="5692775" y="1784350"/>
          <p14:tracePt t="33348" x="5649913" y="1784350"/>
          <p14:tracePt t="33356" x="5616575" y="1776413"/>
          <p14:tracePt t="33365" x="5573713" y="1758950"/>
          <p14:tracePt t="33372" x="5522913" y="1741488"/>
          <p14:tracePt t="33380" x="5462588" y="1725613"/>
          <p14:tracePt t="33388" x="5343525" y="1708150"/>
          <p14:tracePt t="33396" x="5249863" y="1708150"/>
          <p14:tracePt t="33404" x="5106988" y="1665288"/>
          <p14:tracePt t="33412" x="5038725" y="1665288"/>
          <p14:tracePt t="33420" x="4978400" y="1649413"/>
          <p14:tracePt t="33428" x="4927600" y="1631950"/>
          <p14:tracePt t="33436" x="4868863" y="1614488"/>
          <p14:tracePt t="33444" x="4833938" y="1614488"/>
          <p14:tracePt t="33452" x="4808538" y="1581150"/>
          <p14:tracePt t="33460" x="4757738" y="1581150"/>
          <p14:tracePt t="33468" x="4714875" y="1571625"/>
          <p14:tracePt t="33477" x="4664075" y="1538288"/>
          <p14:tracePt t="33484" x="4579938" y="1520825"/>
          <p14:tracePt t="33493" x="4545013" y="1487488"/>
          <p14:tracePt t="33500" x="4486275" y="1470025"/>
          <p14:tracePt t="33508" x="4418013" y="1436688"/>
          <p14:tracePt t="33516" x="4341813" y="1401763"/>
          <p14:tracePt t="33524" x="4222750" y="1360488"/>
          <p14:tracePt t="33532" x="4121150" y="1300163"/>
          <p14:tracePt t="33540" x="4060825" y="1282700"/>
          <p14:tracePt t="33548" x="3992563" y="1282700"/>
          <p14:tracePt t="33556" x="3967163" y="1274763"/>
          <p14:tracePt t="33564" x="3933825" y="1274763"/>
          <p14:tracePt t="33620" x="3925888" y="1274763"/>
          <p14:tracePt t="33628" x="3900488" y="1274763"/>
          <p14:tracePt t="33636" x="3857625" y="1274763"/>
          <p14:tracePt t="33644" x="3840163" y="1274763"/>
          <p14:tracePt t="33652" x="3814763" y="1274763"/>
          <p14:tracePt t="33660" x="3806825" y="1274763"/>
          <p14:tracePt t="33668" x="3781425" y="1274763"/>
          <p14:tracePt t="33677" x="3763963" y="1274763"/>
          <p14:tracePt t="33684" x="3721100" y="1274763"/>
          <p14:tracePt t="33693" x="3695700" y="1274763"/>
          <p14:tracePt t="33700" x="3652838" y="1274763"/>
          <p14:tracePt t="33709" x="3619500" y="1292225"/>
          <p14:tracePt t="33716" x="3594100" y="1308100"/>
          <p14:tracePt t="33724" x="3551238" y="1308100"/>
          <p14:tracePt t="33732" x="3500438" y="1308100"/>
          <p14:tracePt t="33740" x="3441700" y="1308100"/>
          <p14:tracePt t="33748" x="3398838" y="1308100"/>
          <p14:tracePt t="33756" x="3330575" y="1308100"/>
          <p14:tracePt t="33764" x="3244850" y="1325563"/>
          <p14:tracePt t="33772" x="3194050" y="1325563"/>
          <p14:tracePt t="33781" x="3117850" y="1325563"/>
          <p14:tracePt t="33788" x="3067050" y="1325563"/>
          <p14:tracePt t="33797" x="3008313" y="1343025"/>
          <p14:tracePt t="33804" x="2955925" y="1343025"/>
          <p14:tracePt t="33812" x="2930525" y="1343025"/>
          <p14:tracePt t="33820" x="2889250" y="1343025"/>
          <p14:tracePt t="33828" x="2854325" y="1343025"/>
          <p14:tracePt t="33836" x="2846388" y="1343025"/>
          <p14:tracePt t="33843" x="2820988" y="1343025"/>
          <p14:tracePt t="33860" x="2811463" y="1343025"/>
          <p14:tracePt t="33900" x="2786063" y="1343025"/>
          <p14:tracePt t="33908" x="2719388" y="1360488"/>
          <p14:tracePt t="33916" x="2676525" y="1360488"/>
          <p14:tracePt t="33924" x="2625725" y="1368425"/>
          <p14:tracePt t="33932" x="2574925" y="1401763"/>
          <p14:tracePt t="33940" x="2565400" y="1401763"/>
          <p14:tracePt t="33949" x="2557463" y="1401763"/>
          <p14:tracePt t="33956" x="2532063" y="1401763"/>
          <p14:tracePt t="33964" x="2514600" y="1419225"/>
          <p14:tracePt t="33981" x="2471738" y="1444625"/>
          <p14:tracePt t="33997" x="2463800" y="1452563"/>
          <p14:tracePt t="34004" x="2446338" y="1470025"/>
          <p14:tracePt t="34013" x="2438400" y="1477963"/>
          <p14:tracePt t="34044" x="2438400" y="1504950"/>
          <p14:tracePt t="34068" x="2438400" y="1530350"/>
          <p14:tracePt t="34084" x="2438400" y="1546225"/>
          <p14:tracePt t="34093" x="2438400" y="1571625"/>
          <p14:tracePt t="34100" x="2438400" y="1581150"/>
          <p14:tracePt t="34108" x="2446338" y="1606550"/>
          <p14:tracePt t="34116" x="2455863" y="1622425"/>
          <p14:tracePt t="34124" x="2463800" y="1649413"/>
          <p14:tracePt t="34132" x="2481263" y="1657350"/>
          <p14:tracePt t="34164" x="2506663" y="1682750"/>
          <p14:tracePt t="34196" x="2524125" y="1700213"/>
          <p14:tracePt t="34204" x="2532063" y="1708150"/>
          <p14:tracePt t="34212" x="2540000" y="1725613"/>
          <p14:tracePt t="34220" x="2557463" y="1725613"/>
          <p14:tracePt t="34228" x="2565400" y="1725613"/>
          <p14:tracePt t="34236" x="2625725" y="1733550"/>
          <p14:tracePt t="34244" x="2668588" y="1751013"/>
          <p14:tracePt t="34252" x="2786063" y="1793875"/>
          <p14:tracePt t="34260" x="2846388" y="1793875"/>
          <p14:tracePt t="34268" x="2973388" y="1793875"/>
          <p14:tracePt t="34277" x="3041650" y="1793875"/>
          <p14:tracePt t="34284" x="3127375" y="1793875"/>
          <p14:tracePt t="34293" x="3236913" y="1793875"/>
          <p14:tracePt t="34300" x="3330575" y="1793875"/>
          <p14:tracePt t="34308" x="3373438" y="1793875"/>
          <p14:tracePt t="34316" x="3457575" y="1793875"/>
          <p14:tracePt t="34324" x="3525838" y="1793875"/>
          <p14:tracePt t="34332" x="3602038" y="1793875"/>
          <p14:tracePt t="34340" x="3695700" y="1793875"/>
          <p14:tracePt t="34348" x="3781425" y="1793875"/>
          <p14:tracePt t="34356" x="3865563" y="1793875"/>
          <p14:tracePt t="34364" x="3959225" y="1793875"/>
          <p14:tracePt t="34372" x="4044950" y="1793875"/>
          <p14:tracePt t="34381" x="4162425" y="1793875"/>
          <p14:tracePt t="34388" x="4248150" y="1793875"/>
          <p14:tracePt t="34397" x="4332288" y="1793875"/>
          <p14:tracePt t="34404" x="4384675" y="1793875"/>
          <p14:tracePt t="34412" x="4392613" y="1793875"/>
          <p14:tracePt t="34420" x="4400550" y="1793875"/>
          <p14:tracePt t="34468" x="4425950" y="1793875"/>
          <p14:tracePt t="34549" x="4494213" y="1784350"/>
          <p14:tracePt t="34557" x="4519613" y="1784350"/>
          <p14:tracePt t="34565" x="4587875" y="1784350"/>
          <p14:tracePt t="34572" x="4595813" y="1784350"/>
          <p14:tracePt t="34581" x="4613275" y="1784350"/>
          <p14:tracePt t="34612" x="4562475" y="1784350"/>
          <p14:tracePt t="34620" x="4537075" y="1784350"/>
          <p14:tracePt t="34845" x="4519613" y="1784350"/>
          <p14:tracePt t="34869" x="4519613" y="1766888"/>
          <p14:tracePt t="34878" x="4519613" y="1725613"/>
          <p14:tracePt t="34885" x="4529138" y="1682750"/>
          <p14:tracePt t="34908" x="4545013" y="1682750"/>
          <p14:tracePt t="34916" x="4554538" y="1682750"/>
          <p14:tracePt t="34924" x="4595813" y="1716088"/>
          <p14:tracePt t="34932" x="4621213" y="1725613"/>
          <p14:tracePt t="34940" x="4656138" y="1725613"/>
          <p14:tracePt t="34948" x="4664075" y="1725613"/>
          <p14:tracePt t="35229" x="4681538" y="1725613"/>
          <p14:tracePt t="35301" x="4689475" y="1725613"/>
          <p14:tracePt t="35311" x="4714875" y="1725613"/>
          <p14:tracePt t="35318" x="4724400" y="1725613"/>
          <p14:tracePt t="35332" x="4740275" y="1725613"/>
          <p14:tracePt t="35340" x="4749800" y="1725613"/>
          <p14:tracePt t="35356" x="4775200" y="1725613"/>
          <p14:tracePt t="35364" x="4800600" y="1725613"/>
          <p14:tracePt t="35372" x="4851400" y="1725613"/>
          <p14:tracePt t="35380" x="4876800" y="1725613"/>
          <p14:tracePt t="35388" x="4935538" y="1725613"/>
          <p14:tracePt t="35396" x="4970463" y="1725613"/>
          <p14:tracePt t="35404" x="5013325" y="1725613"/>
          <p14:tracePt t="35412" x="5021263" y="1725613"/>
          <p14:tracePt t="35420" x="5038725" y="1725613"/>
          <p14:tracePt t="35428" x="5064125" y="1725613"/>
          <p14:tracePt t="35436" x="5072063" y="1725613"/>
          <p14:tracePt t="35781" x="5089525" y="1725613"/>
          <p14:tracePt t="35789" x="5097463" y="1725613"/>
          <p14:tracePt t="35844" x="5122863" y="1725613"/>
          <p14:tracePt t="35868" x="5140325" y="1725613"/>
          <p14:tracePt t="35877" x="5148263" y="1725613"/>
          <p14:tracePt t="35893" x="5208588" y="1758950"/>
          <p14:tracePt t="35900" x="5241925" y="1784350"/>
          <p14:tracePt t="35910" x="5267325" y="1819275"/>
          <p14:tracePt t="35916" x="5343525" y="1885950"/>
          <p14:tracePt t="35925" x="5386388" y="1903413"/>
          <p14:tracePt t="35932" x="5480050" y="1946275"/>
          <p14:tracePt t="35940" x="5487988" y="1954213"/>
          <p14:tracePt t="35948" x="5530850" y="1979613"/>
          <p14:tracePt t="35956" x="5556250" y="1997075"/>
          <p14:tracePt t="35964" x="5573713" y="2005013"/>
          <p14:tracePt t="35972" x="5581650" y="2022475"/>
          <p14:tracePt t="35980" x="5599113" y="2022475"/>
          <p14:tracePt t="36165" x="5607050" y="2030413"/>
          <p14:tracePt t="36204" x="5607050" y="2047875"/>
          <p14:tracePt t="36213" x="5632450" y="2090738"/>
          <p14:tracePt t="36220" x="5683250" y="2116138"/>
          <p14:tracePt t="36228" x="5726113" y="2133600"/>
          <p14:tracePt t="36236" x="5802313" y="2184400"/>
          <p14:tracePt t="36244" x="5827713" y="2200275"/>
          <p14:tracePt t="36251" x="5853113" y="2200275"/>
          <p14:tracePt t="36259" x="5921375" y="2217738"/>
          <p14:tracePt t="36267" x="5946775" y="2243138"/>
          <p14:tracePt t="36275" x="5981700" y="2260600"/>
          <p14:tracePt t="36292" x="5989638" y="2260600"/>
          <p14:tracePt t="36397" x="6007100" y="2278063"/>
          <p14:tracePt t="36421" x="6007100" y="2303463"/>
          <p14:tracePt t="36429" x="5997575" y="2328863"/>
          <p14:tracePt t="36437" x="5956300" y="2344738"/>
          <p14:tracePt t="36445" x="5888038" y="2362200"/>
          <p14:tracePt t="36452" x="5786438" y="2422525"/>
          <p14:tracePt t="36459" x="5776913" y="2422525"/>
          <p14:tracePt t="36468" x="5718175" y="2447925"/>
          <p14:tracePt t="36476" x="5649913" y="2447925"/>
          <p14:tracePt t="36484" x="5624513" y="2447925"/>
          <p14:tracePt t="36493" x="5538788" y="2489200"/>
          <p14:tracePt t="36500" x="5487988" y="2489200"/>
          <p14:tracePt t="36509" x="5403850" y="2489200"/>
          <p14:tracePt t="36516" x="5343525" y="2489200"/>
          <p14:tracePt t="36524" x="5259388" y="2489200"/>
          <p14:tracePt t="36532" x="5173663" y="2489200"/>
          <p14:tracePt t="36540" x="5080000" y="2489200"/>
          <p14:tracePt t="36548" x="4987925" y="2506663"/>
          <p14:tracePt t="36556" x="4902200" y="2524125"/>
          <p14:tracePt t="36564" x="4808538" y="2524125"/>
          <p14:tracePt t="36572" x="4765675" y="2541588"/>
          <p14:tracePt t="36581" x="4656138" y="2541588"/>
          <p14:tracePt t="36588" x="4587875" y="2574925"/>
          <p14:tracePt t="36596" x="4468813" y="2574925"/>
          <p14:tracePt t="36604" x="4349750" y="2592388"/>
          <p14:tracePt t="36612" x="4306888" y="2608263"/>
          <p14:tracePt t="36620" x="4256088" y="2608263"/>
          <p14:tracePt t="36628" x="4230688" y="2608263"/>
          <p14:tracePt t="36636" x="4187825" y="2608263"/>
          <p14:tracePt t="36644" x="4162425" y="2608263"/>
          <p14:tracePt t="36652" x="4111625" y="2608263"/>
          <p14:tracePt t="36659" x="4086225" y="2608263"/>
          <p14:tracePt t="36668" x="4044950" y="2608263"/>
          <p14:tracePt t="36676" x="4017963" y="2608263"/>
          <p14:tracePt t="36684" x="3967163" y="2608263"/>
          <p14:tracePt t="36693" x="3941763" y="2608263"/>
          <p14:tracePt t="36700" x="3916363" y="2608263"/>
          <p14:tracePt t="36709" x="3890963" y="2608263"/>
          <p14:tracePt t="36716" x="3840163" y="2608263"/>
          <p14:tracePt t="36724" x="3832225" y="2608263"/>
          <p14:tracePt t="36732" x="3806825" y="2608263"/>
          <p14:tracePt t="36740" x="3781425" y="2608263"/>
          <p14:tracePt t="36748" x="3746500" y="2582863"/>
          <p14:tracePt t="36764" x="3703638" y="2574925"/>
          <p14:tracePt t="36780" x="3670300" y="2574925"/>
          <p14:tracePt t="36788" x="3627438" y="2557463"/>
          <p14:tracePt t="36796" x="3602038" y="2557463"/>
          <p14:tracePt t="36804" x="3533775" y="2541588"/>
          <p14:tracePt t="36812" x="3508375" y="2541588"/>
          <p14:tracePt t="36820" x="3424238" y="2524125"/>
          <p14:tracePt t="36828" x="3355975" y="2506663"/>
          <p14:tracePt t="36836" x="3287713" y="2506663"/>
          <p14:tracePt t="36844" x="3262313" y="2489200"/>
          <p14:tracePt t="36852" x="3194050" y="2489200"/>
          <p14:tracePt t="36859" x="3152775" y="2473325"/>
          <p14:tracePt t="36868" x="3127375" y="2473325"/>
          <p14:tracePt t="36876" x="3074988" y="2455863"/>
          <p14:tracePt t="36884" x="3033713" y="2430463"/>
          <p14:tracePt t="36892" x="2998788" y="2430463"/>
          <p14:tracePt t="36900" x="2955925" y="2413000"/>
          <p14:tracePt t="36909" x="2930525" y="2413000"/>
          <p14:tracePt t="36916" x="2897188" y="2397125"/>
          <p14:tracePt t="36948" x="2889250" y="2397125"/>
          <p14:tracePt t="36956" x="2846388" y="2387600"/>
          <p14:tracePt t="36964" x="2786063" y="2387600"/>
          <p14:tracePt t="36972" x="2752725" y="2371725"/>
          <p14:tracePt t="36980" x="2709863" y="2336800"/>
          <p14:tracePt t="36988" x="2693988" y="2336800"/>
          <p14:tracePt t="36997" x="2684463" y="2336800"/>
          <p14:tracePt t="37044" x="2668588" y="2328863"/>
          <p14:tracePt t="37052" x="2641600" y="2311400"/>
          <p14:tracePt t="37060" x="2616200" y="2293938"/>
          <p14:tracePt t="37068" x="2600325" y="2286000"/>
          <p14:tracePt t="37076" x="2590800" y="2278063"/>
          <p14:tracePt t="37165" x="2590800" y="2260600"/>
          <p14:tracePt t="37173" x="2590800" y="2217738"/>
          <p14:tracePt t="37181" x="2590800" y="2209800"/>
          <p14:tracePt t="37188" x="2590800" y="2166938"/>
          <p14:tracePt t="37196" x="2600325" y="2141538"/>
          <p14:tracePt t="37204" x="2625725" y="2090738"/>
          <p14:tracePt t="37212" x="2641600" y="2082800"/>
          <p14:tracePt t="37220" x="2651125" y="2065338"/>
          <p14:tracePt t="37228" x="2684463" y="2005013"/>
          <p14:tracePt t="37236" x="2693988" y="1997075"/>
          <p14:tracePt t="37244" x="2719388" y="1979613"/>
          <p14:tracePt t="37259" x="2770188" y="1979613"/>
          <p14:tracePt t="37268" x="2811463" y="1963738"/>
          <p14:tracePt t="37275" x="2838450" y="1963738"/>
          <p14:tracePt t="37284" x="2863850" y="1963738"/>
          <p14:tracePt t="37292" x="2914650" y="1963738"/>
          <p14:tracePt t="37300" x="2973388" y="1963738"/>
          <p14:tracePt t="37309" x="3024188" y="1963738"/>
          <p14:tracePt t="37316" x="3084513" y="1963738"/>
          <p14:tracePt t="37324" x="3194050" y="1963738"/>
          <p14:tracePt t="37332" x="3305175" y="1963738"/>
          <p14:tracePt t="37340" x="3449638" y="1963738"/>
          <p14:tracePt t="37348" x="3568700" y="1963738"/>
          <p14:tracePt t="37356" x="3738563" y="1963738"/>
          <p14:tracePt t="37364" x="3883025" y="1963738"/>
          <p14:tracePt t="37372" x="4052888" y="1963738"/>
          <p14:tracePt t="37380" x="4162425" y="1963738"/>
          <p14:tracePt t="37388" x="4306888" y="1963738"/>
          <p14:tracePt t="37396" x="4476750" y="1963738"/>
          <p14:tracePt t="37404" x="4562475" y="1963738"/>
          <p14:tracePt t="37412" x="4656138" y="1963738"/>
          <p14:tracePt t="37420" x="4740275" y="1963738"/>
          <p14:tracePt t="37428" x="4765675" y="1963738"/>
          <p14:tracePt t="37436" x="4818063" y="1963738"/>
          <p14:tracePt t="37444" x="4826000" y="1963738"/>
          <p14:tracePt t="37452" x="4868863" y="1963738"/>
          <p14:tracePt t="37459" x="4910138" y="1963738"/>
          <p14:tracePt t="37468" x="4978400" y="1963738"/>
          <p14:tracePt t="37476" x="5064125" y="1963738"/>
          <p14:tracePt t="37484" x="5183188" y="1979613"/>
          <p14:tracePt t="37493" x="5353050" y="2022475"/>
          <p14:tracePt t="37500" x="5472113" y="2039938"/>
          <p14:tracePt t="37509" x="5591175" y="2039938"/>
          <p14:tracePt t="37516" x="5735638" y="2065338"/>
          <p14:tracePt t="37524" x="5827713" y="2082800"/>
          <p14:tracePt t="37532" x="5870575" y="2082800"/>
          <p14:tracePt t="37540" x="5921375" y="2082800"/>
          <p14:tracePt t="37605" x="5930900" y="2090738"/>
          <p14:tracePt t="37637" x="5938838" y="2108200"/>
          <p14:tracePt t="37716" x="5938838" y="2116138"/>
          <p14:tracePt t="37725" x="5938838" y="2133600"/>
          <p14:tracePt t="37732" x="5938838" y="2159000"/>
          <p14:tracePt t="37741" x="5938838" y="2166938"/>
          <p14:tracePt t="37812" x="5938838" y="2184400"/>
          <p14:tracePt t="37820" x="5938838" y="2192338"/>
          <p14:tracePt t="37828" x="5913438" y="2209800"/>
          <p14:tracePt t="37836" x="5880100" y="2235200"/>
          <p14:tracePt t="37844" x="5853113" y="2268538"/>
          <p14:tracePt t="37852" x="5802313" y="2311400"/>
          <p14:tracePt t="37861" x="5751513" y="2362200"/>
          <p14:tracePt t="37868" x="5683250" y="2422525"/>
          <p14:tracePt t="37877" x="5607050" y="2455863"/>
          <p14:tracePt t="37884" x="5538788" y="2506663"/>
          <p14:tracePt t="37894" x="5472113" y="2524125"/>
          <p14:tracePt t="37900" x="5343525" y="2592388"/>
          <p14:tracePt t="37911" x="5224463" y="2608263"/>
          <p14:tracePt t="37916" x="5132388" y="2643188"/>
          <p14:tracePt t="37925" x="5038725" y="2686050"/>
          <p14:tracePt t="37932" x="4987925" y="2701925"/>
          <p14:tracePt t="37940" x="4919663" y="2719388"/>
          <p14:tracePt t="37948" x="4833938" y="2736850"/>
          <p14:tracePt t="37964" x="4783138" y="2736850"/>
          <p14:tracePt t="37972" x="4775200" y="2736850"/>
          <p14:tracePt t="37981" x="4749800" y="2762250"/>
          <p14:tracePt t="37988" x="4714875" y="2762250"/>
          <p14:tracePt t="37997" x="4630738" y="2762250"/>
          <p14:tracePt t="38004" x="4545013" y="2762250"/>
          <p14:tracePt t="38012" x="4435475" y="2762250"/>
          <p14:tracePt t="38020" x="4291013" y="2762250"/>
          <p14:tracePt t="38028" x="4146550" y="2762250"/>
          <p14:tracePt t="38036" x="4002088" y="2762250"/>
          <p14:tracePt t="38044" x="3832225" y="2762250"/>
          <p14:tracePt t="38052" x="3687763" y="2762250"/>
          <p14:tracePt t="38060" x="3517900" y="2762250"/>
          <p14:tracePt t="38068" x="3373438" y="2762250"/>
          <p14:tracePt t="38076" x="3287713" y="2762250"/>
          <p14:tracePt t="38084" x="3228975" y="2762250"/>
          <p14:tracePt t="38093" x="3211513" y="2762250"/>
          <p14:tracePt t="38116" x="3203575" y="2762250"/>
          <p14:tracePt t="38124" x="3178175" y="2762250"/>
          <p14:tracePt t="38132" x="3143250" y="2762250"/>
          <p14:tracePt t="38143" x="3135313" y="2762250"/>
          <p14:tracePt t="38148" x="3109913" y="2744788"/>
          <p14:tracePt t="38156" x="3084513" y="2727325"/>
          <p14:tracePt t="38172" x="3016250" y="2727325"/>
          <p14:tracePt t="38181" x="2990850" y="2719388"/>
          <p14:tracePt t="38188" x="2955925" y="2701925"/>
          <p14:tracePt t="38197" x="2930525" y="2701925"/>
          <p14:tracePt t="38204" x="2922588" y="2693988"/>
          <p14:tracePt t="38245" x="2897188" y="2693988"/>
          <p14:tracePt t="38259" x="2863850" y="2693988"/>
          <p14:tracePt t="38268" x="2854325" y="2693988"/>
          <p14:tracePt t="38276" x="2828925" y="2693988"/>
          <p14:tracePt t="38284" x="2811463" y="2693988"/>
          <p14:tracePt t="38293" x="2786063" y="2693988"/>
          <p14:tracePt t="38300" x="2760663" y="2693988"/>
          <p14:tracePt t="38309" x="2735263" y="2693988"/>
          <p14:tracePt t="38316" x="2693988" y="2676525"/>
          <p14:tracePt t="38324" x="2659063" y="2676525"/>
          <p14:tracePt t="38332" x="2590800" y="2625725"/>
          <p14:tracePt t="38340" x="2565400" y="2608263"/>
          <p14:tracePt t="38348" x="2540000" y="2608263"/>
          <p14:tracePt t="38356" x="2506663" y="2592388"/>
          <p14:tracePt t="38445" x="2455863" y="2541588"/>
          <p14:tracePt t="38453" x="2430463" y="2516188"/>
          <p14:tracePt t="38463" x="2413000" y="2498725"/>
          <p14:tracePt t="38470" x="2405063" y="2473325"/>
          <p14:tracePt t="38476" x="2352675" y="2430463"/>
          <p14:tracePt t="38485" x="2336800" y="2379663"/>
          <p14:tracePt t="38493" x="2336800" y="2371725"/>
          <p14:tracePt t="38500" x="2336800" y="2344738"/>
          <p14:tracePt t="38510" x="2336800" y="2311400"/>
          <p14:tracePt t="38516" x="2336800" y="2303463"/>
          <p14:tracePt t="38622" x="2336800" y="2278063"/>
          <p14:tracePt t="38629" x="2336800" y="2252663"/>
          <p14:tracePt t="38637" x="2336800" y="2235200"/>
          <p14:tracePt t="38646" x="2336800" y="2209800"/>
          <p14:tracePt t="38661" x="2336800" y="2200275"/>
          <p14:tracePt t="38716" x="2344738" y="2192338"/>
          <p14:tracePt t="38725" x="2370138" y="2192338"/>
          <p14:tracePt t="38732" x="2455863" y="2192338"/>
          <p14:tracePt t="38740" x="2514600" y="2192338"/>
          <p14:tracePt t="38748" x="2608263" y="2149475"/>
          <p14:tracePt t="38757" x="2693988" y="2149475"/>
          <p14:tracePt t="38765" x="2778125" y="2149475"/>
          <p14:tracePt t="38773" x="2879725" y="2116138"/>
          <p14:tracePt t="38781" x="2965450" y="2098675"/>
          <p14:tracePt t="38788" x="3084513" y="2098675"/>
          <p14:tracePt t="38797" x="3228975" y="2073275"/>
          <p14:tracePt t="38804" x="3348038" y="2073275"/>
          <p14:tracePt t="38813" x="3457575" y="2073275"/>
          <p14:tracePt t="38820" x="3576638" y="2073275"/>
          <p14:tracePt t="38829" x="3662363" y="2073275"/>
          <p14:tracePt t="38836" x="3756025" y="2073275"/>
          <p14:tracePt t="38845" x="3840163" y="2073275"/>
          <p14:tracePt t="38852" x="3925888" y="2073275"/>
          <p14:tracePt t="38861" x="3992563" y="2073275"/>
          <p14:tracePt t="38868" x="4078288" y="2073275"/>
          <p14:tracePt t="38877" x="4137025" y="2073275"/>
          <p14:tracePt t="38884" x="4179888" y="2073275"/>
          <p14:tracePt t="38894" x="4248150" y="2073275"/>
          <p14:tracePt t="38900" x="4306888" y="2073275"/>
          <p14:tracePt t="38910" x="4375150" y="2073275"/>
          <p14:tracePt t="38917" x="4418013" y="2073275"/>
          <p14:tracePt t="38924" x="4486275" y="2073275"/>
          <p14:tracePt t="38933" x="4545013" y="2073275"/>
          <p14:tracePt t="38941" x="4630738" y="2073275"/>
          <p14:tracePt t="38948" x="4714875" y="2073275"/>
          <p14:tracePt t="38956" x="4833938" y="2073275"/>
          <p14:tracePt t="38965" x="4953000" y="2073275"/>
          <p14:tracePt t="38972" x="5038725" y="2073275"/>
          <p14:tracePt t="38981" x="5122863" y="2073275"/>
          <p14:tracePt t="38988" x="5173663" y="2073275"/>
          <p14:tracePt t="38997" x="5199063" y="2073275"/>
          <p14:tracePt t="39004" x="5224463" y="2073275"/>
          <p14:tracePt t="39020" x="5233988" y="2073275"/>
          <p14:tracePt t="39028" x="5249863" y="2073275"/>
          <p14:tracePt t="39076" x="5259388" y="2073275"/>
          <p14:tracePt t="39084" x="5302250" y="2073275"/>
          <p14:tracePt t="39093" x="5327650" y="2073275"/>
          <p14:tracePt t="39101" x="5378450" y="2073275"/>
          <p14:tracePt t="39110" x="5403850" y="2073275"/>
          <p14:tracePt t="39117" x="5462588" y="2073275"/>
          <p14:tracePt t="39125" x="5487988" y="2073275"/>
          <p14:tracePt t="39132" x="5538788" y="2073275"/>
          <p14:tracePt t="39140" x="5607050" y="2098675"/>
          <p14:tracePt t="39160" x="5700713" y="2116138"/>
          <p14:tracePt t="39189" x="5708650" y="2116138"/>
          <p14:tracePt t="39204" x="5735638" y="2116138"/>
          <p14:tracePt t="39212" x="5743575" y="2116138"/>
          <p14:tracePt t="39228" x="5761038" y="2124075"/>
          <p14:tracePt t="39236" x="5768975" y="2124075"/>
          <p14:tracePt t="39244" x="5811838" y="2141538"/>
          <p14:tracePt t="39260" x="5845175" y="2159000"/>
          <p14:tracePt t="39268" x="5853113" y="2166938"/>
          <p14:tracePt t="39325" x="5862638" y="2166938"/>
          <p14:tracePt t="39333" x="5880100" y="2174875"/>
          <p14:tracePt t="39380" x="5888038" y="2192338"/>
          <p14:tracePt t="39453" x="5905500" y="2200275"/>
          <p14:tracePt t="39462" x="5888038" y="2217738"/>
          <p14:tracePt t="39469" x="5870575" y="2243138"/>
          <p14:tracePt t="39478" x="5853113" y="2260600"/>
          <p14:tracePt t="39493" x="5845175" y="2286000"/>
          <p14:tracePt t="39500" x="5827713" y="2293938"/>
          <p14:tracePt t="39510" x="5819775" y="2311400"/>
          <p14:tracePt t="39516" x="5794375" y="2336800"/>
          <p14:tracePt t="39532" x="5726113" y="2387600"/>
          <p14:tracePt t="39540" x="5649913" y="2422525"/>
          <p14:tracePt t="39548" x="5530850" y="2489200"/>
          <p14:tracePt t="39556" x="5429250" y="2524125"/>
          <p14:tracePt t="39565" x="5276850" y="2592388"/>
          <p14:tracePt t="39572" x="5132388" y="2608263"/>
          <p14:tracePt t="39581" x="4978400" y="2676525"/>
          <p14:tracePt t="39588" x="4919663" y="2693988"/>
          <p14:tracePt t="39597" x="4851400" y="2711450"/>
          <p14:tracePt t="39604" x="4732338" y="2727325"/>
          <p14:tracePt t="39614" x="4646613" y="2727325"/>
          <p14:tracePt t="39620" x="4529138" y="2727325"/>
          <p14:tracePt t="39629" x="4435475" y="2770188"/>
          <p14:tracePt t="39636" x="4230688" y="2770188"/>
          <p14:tracePt t="39645" x="4121150" y="2770188"/>
          <p14:tracePt t="39652" x="3951288" y="2770188"/>
          <p14:tracePt t="39660" x="3806825" y="2770188"/>
          <p14:tracePt t="39668" x="3662363" y="2770188"/>
          <p14:tracePt t="39677" x="3551238" y="2770188"/>
          <p14:tracePt t="39684" x="3432175" y="2770188"/>
          <p14:tracePt t="39694" x="3348038" y="2770188"/>
          <p14:tracePt t="39700" x="3254375" y="2752725"/>
          <p14:tracePt t="39710" x="3135313" y="2719388"/>
          <p14:tracePt t="39716" x="3041650" y="2719388"/>
          <p14:tracePt t="39725" x="2897188" y="2676525"/>
          <p14:tracePt t="39732" x="2778125" y="2651125"/>
          <p14:tracePt t="39741" x="2684463" y="2633663"/>
          <p14:tracePt t="39749" x="2557463" y="2574925"/>
          <p14:tracePt t="39756" x="2514600" y="2574925"/>
          <p14:tracePt t="39764" x="2420938" y="2557463"/>
          <p14:tracePt t="39772" x="2379663" y="2541588"/>
          <p14:tracePt t="39781" x="2336800" y="2541588"/>
          <p14:tracePt t="39788" x="2319338" y="2541588"/>
          <p14:tracePt t="39797" x="2293938" y="2524125"/>
          <p14:tracePt t="39804" x="2286000" y="2524125"/>
          <p14:tracePt t="39812" x="2268538" y="2524125"/>
          <p14:tracePt t="39820" x="2260600" y="2524125"/>
          <p14:tracePt t="39828" x="2243138" y="2516188"/>
          <p14:tracePt t="40077" x="2243138" y="2498725"/>
          <p14:tracePt t="41253" x="2243138" y="2489200"/>
          <p14:tracePt t="41332" x="2251075" y="2481263"/>
          <p14:tracePt t="41636" x="2260600" y="2481263"/>
          <p14:tracePt t="41669" x="2276475" y="2481263"/>
          <p14:tracePt t="41692" x="2286000" y="2481263"/>
          <p14:tracePt t="41700" x="2311400" y="2481263"/>
          <p14:tracePt t="41708" x="2336800" y="2481263"/>
          <p14:tracePt t="41716" x="2352675" y="2481263"/>
          <p14:tracePt t="41724" x="2387600" y="2481263"/>
          <p14:tracePt t="41731" x="2405063" y="2481263"/>
          <p14:tracePt t="41740" x="2446338" y="2481263"/>
          <p14:tracePt t="41748" x="2471738" y="2481263"/>
          <p14:tracePt t="41756" x="2514600" y="2481263"/>
          <p14:tracePt t="41763" x="2565400" y="2481263"/>
          <p14:tracePt t="41772" x="2625725" y="2481263"/>
          <p14:tracePt t="41779" x="2668588" y="2481263"/>
          <p14:tracePt t="41788" x="2719388" y="2481263"/>
          <p14:tracePt t="41795" x="2778125" y="2481263"/>
          <p14:tracePt t="41804" x="2828925" y="2481263"/>
          <p14:tracePt t="41812" x="2871788" y="2481263"/>
          <p14:tracePt t="41819" x="2930525" y="2481263"/>
          <p14:tracePt t="41828" x="2982913" y="2481263"/>
          <p14:tracePt t="41836" x="3008313" y="2481263"/>
          <p14:tracePt t="41844" x="3049588" y="2481263"/>
          <p14:tracePt t="41852" x="3100388" y="2481263"/>
          <p14:tracePt t="41859" x="3143250" y="2498725"/>
          <p14:tracePt t="41868" x="3211513" y="2498725"/>
          <p14:tracePt t="41875" x="3270250" y="2516188"/>
          <p14:tracePt t="41884" x="3322638" y="2549525"/>
          <p14:tracePt t="41892" x="3406775" y="2566988"/>
          <p14:tracePt t="41900" x="3475038" y="2600325"/>
          <p14:tracePt t="41908" x="3508375" y="2600325"/>
          <p14:tracePt t="41916" x="3568700" y="2617788"/>
          <p14:tracePt t="41924" x="3619500" y="2617788"/>
          <p14:tracePt t="41932" x="3644900" y="2633663"/>
          <p14:tracePt t="41939" x="3662363" y="2633663"/>
          <p14:tracePt t="41948" x="3687763" y="2633663"/>
          <p14:tracePt t="41956" x="3695700" y="2633663"/>
          <p14:tracePt t="41964" x="3703638" y="2633663"/>
          <p14:tracePt t="41972" x="3721100" y="2633663"/>
          <p14:tracePt t="42020" x="3746500" y="2633663"/>
          <p14:tracePt t="42028" x="3756025" y="2633663"/>
          <p14:tracePt t="42036" x="3771900" y="2633663"/>
          <p14:tracePt t="42044" x="3806825" y="2633663"/>
          <p14:tracePt t="42052" x="3822700" y="2633663"/>
          <p14:tracePt t="42341" x="3814763" y="2633663"/>
          <p14:tracePt t="42348" x="3806825" y="2633663"/>
          <p14:tracePt t="42356" x="3781425" y="2633663"/>
          <p14:tracePt t="42365" x="3738563" y="2633663"/>
          <p14:tracePt t="42372" x="3703638" y="2633663"/>
          <p14:tracePt t="42380" x="3662363" y="2633663"/>
          <p14:tracePt t="42388" x="3576638" y="2633663"/>
          <p14:tracePt t="42396" x="3517900" y="2633663"/>
          <p14:tracePt t="42404" x="3432175" y="2633663"/>
          <p14:tracePt t="42412" x="3363913" y="2633663"/>
          <p14:tracePt t="42420" x="3305175" y="2633663"/>
          <p14:tracePt t="42428" x="3279775" y="2633663"/>
          <p14:tracePt t="42436" x="3228975" y="2633663"/>
          <p14:tracePt t="42444" x="3186113" y="2633663"/>
          <p14:tracePt t="42452" x="3117850" y="2633663"/>
          <p14:tracePt t="42460" x="3074988" y="2633663"/>
          <p14:tracePt t="42468" x="3033713" y="2633663"/>
          <p14:tracePt t="42475" x="2982913" y="2633663"/>
          <p14:tracePt t="42484" x="2955925" y="2633663"/>
          <p14:tracePt t="42492" x="2897188" y="2633663"/>
          <p14:tracePt t="42500" x="2879725" y="2633663"/>
          <p14:tracePt t="42509" x="2838450" y="2633663"/>
          <p14:tracePt t="42516" x="2828925" y="2633663"/>
          <p14:tracePt t="42525" x="2820988" y="2633663"/>
          <p14:tracePt t="42540" x="2795588" y="2633663"/>
          <p14:tracePt t="42621" x="2778125" y="2633663"/>
          <p14:tracePt t="42629" x="2735263" y="2660650"/>
          <p14:tracePt t="42637" x="2727325" y="2660650"/>
          <p14:tracePt t="42645" x="2701925" y="2676525"/>
          <p14:tracePt t="42660" x="2684463" y="2676525"/>
          <p14:tracePt t="42724" x="2659063" y="2686050"/>
          <p14:tracePt t="42732" x="2633663" y="2701925"/>
          <p14:tracePt t="42740" x="2616200" y="2727325"/>
          <p14:tracePt t="42805" x="2616200" y="2744788"/>
          <p14:tracePt t="42813" x="2616200" y="2752725"/>
          <p14:tracePt t="42822" x="2616200" y="2778125"/>
          <p14:tracePt t="42828" x="2616200" y="2795588"/>
          <p14:tracePt t="42837" x="2616200" y="2805113"/>
          <p14:tracePt t="42852" x="2616200" y="2846388"/>
          <p14:tracePt t="42860" x="2616200" y="2855913"/>
          <p14:tracePt t="42867" x="2616200" y="2871788"/>
          <p14:tracePt t="42876" x="2633663" y="2914650"/>
          <p14:tracePt t="42884" x="2651125" y="2922588"/>
          <p14:tracePt t="42891" x="2659063" y="2932113"/>
          <p14:tracePt t="42900" x="2676525" y="2949575"/>
          <p14:tracePt t="42908" x="2684463" y="2957513"/>
          <p14:tracePt t="42916" x="2709863" y="2957513"/>
          <p14:tracePt t="42924" x="2744788" y="2990850"/>
          <p14:tracePt t="42932" x="2770188" y="3008313"/>
          <p14:tracePt t="42940" x="2778125" y="3016250"/>
          <p14:tracePt t="42948" x="2811463" y="3059113"/>
          <p14:tracePt t="42956" x="2838450" y="3076575"/>
          <p14:tracePt t="42964" x="2871788" y="3084513"/>
          <p14:tracePt t="42972" x="2897188" y="3101975"/>
          <p14:tracePt t="42980" x="2947988" y="3135313"/>
          <p14:tracePt t="42988" x="2955925" y="3144838"/>
          <p14:tracePt t="42996" x="2965450" y="3144838"/>
          <p14:tracePt t="43004" x="2982913" y="3160713"/>
          <p14:tracePt t="43012" x="2990850" y="3170238"/>
          <p14:tracePt t="43020" x="3008313" y="3170238"/>
          <p14:tracePt t="43028" x="3033713" y="3170238"/>
          <p14:tracePt t="43036" x="3059113" y="3186113"/>
          <p14:tracePt t="43044" x="3074988" y="3195638"/>
          <p14:tracePt t="43052" x="3109913" y="3211513"/>
          <p14:tracePt t="43060" x="3143250" y="3211513"/>
          <p14:tracePt t="43068" x="3186113" y="3211513"/>
          <p14:tracePt t="43076" x="3211513" y="3221038"/>
          <p14:tracePt t="43084" x="3262313" y="3221038"/>
          <p14:tracePt t="43092" x="3287713" y="3221038"/>
          <p14:tracePt t="43100" x="3313113" y="3221038"/>
          <p14:tracePt t="43109" x="3330575" y="3221038"/>
          <p14:tracePt t="43116" x="3338513" y="3221038"/>
          <p14:tracePt t="43125" x="3381375" y="3221038"/>
          <p14:tracePt t="43132" x="3406775" y="3221038"/>
          <p14:tracePt t="43140" x="3449638" y="3221038"/>
          <p14:tracePt t="43148" x="3482975" y="3221038"/>
          <p14:tracePt t="43159" x="3525838" y="3221038"/>
          <p14:tracePt t="43164" x="3568700" y="3203575"/>
          <p14:tracePt t="43172" x="3652838" y="3203575"/>
          <p14:tracePt t="43181" x="3703638" y="3170238"/>
          <p14:tracePt t="43188" x="3756025" y="3152775"/>
          <p14:tracePt t="43196" x="3797300" y="3119438"/>
          <p14:tracePt t="43212" x="3848100" y="3109913"/>
          <p14:tracePt t="43229" x="3873500" y="3094038"/>
          <p14:tracePt t="43236" x="3916363" y="3094038"/>
          <p14:tracePt t="43244" x="3933825" y="3076575"/>
          <p14:tracePt t="43252" x="3976688" y="3067050"/>
          <p14:tracePt t="43260" x="4002088" y="3051175"/>
          <p14:tracePt t="43268" x="4052888" y="3016250"/>
          <p14:tracePt t="43275" x="4060825" y="3016250"/>
          <p14:tracePt t="43284" x="4086225" y="3016250"/>
          <p14:tracePt t="43300" x="4121150" y="3008313"/>
          <p14:tracePt t="43309" x="4129088" y="3008313"/>
          <p14:tracePt t="43324" x="4154488" y="2974975"/>
          <p14:tracePt t="43364" x="4171950" y="2965450"/>
          <p14:tracePt t="43372" x="4171950" y="2957513"/>
          <p14:tracePt t="43388" x="4179888" y="2940050"/>
          <p14:tracePt t="43396" x="4179888" y="2932113"/>
          <p14:tracePt t="43404" x="4179888" y="2914650"/>
          <p14:tracePt t="43412" x="4179888" y="2906713"/>
          <p14:tracePt t="43428" x="4179888" y="2897188"/>
          <p14:tracePt t="43436" x="4179888" y="2863850"/>
          <p14:tracePt t="43444" x="4179888" y="2855913"/>
          <p14:tracePt t="43452" x="4179888" y="2846388"/>
          <p14:tracePt t="43460" x="4146550" y="2813050"/>
          <p14:tracePt t="43475" x="4137025" y="2805113"/>
          <p14:tracePt t="43484" x="4129088" y="2795588"/>
          <p14:tracePt t="43500" x="4086225" y="2795588"/>
          <p14:tracePt t="43509" x="4017963" y="2778125"/>
          <p14:tracePt t="43516" x="3976688" y="2762250"/>
          <p14:tracePt t="43524" x="3883025" y="2744788"/>
          <p14:tracePt t="43532" x="3797300" y="2744788"/>
          <p14:tracePt t="43540" x="3678238" y="2701925"/>
          <p14:tracePt t="43548" x="3586163" y="2686050"/>
          <p14:tracePt t="43556" x="3533775" y="2686050"/>
          <p14:tracePt t="43564" x="3449638" y="2686050"/>
          <p14:tracePt t="43572" x="3389313" y="2668588"/>
          <p14:tracePt t="43580" x="3363913" y="2668588"/>
          <p14:tracePt t="43588" x="3313113" y="2668588"/>
          <p14:tracePt t="43596" x="3287713" y="2668588"/>
          <p14:tracePt t="43604" x="3244850" y="2668588"/>
          <p14:tracePt t="43620" x="3211513" y="2668588"/>
          <p14:tracePt t="43629" x="3152775" y="2668588"/>
          <p14:tracePt t="43636" x="3109913" y="2668588"/>
          <p14:tracePt t="43644" x="3059113" y="2668588"/>
          <p14:tracePt t="43652" x="2998788" y="2668588"/>
          <p14:tracePt t="43660" x="2930525" y="2668588"/>
          <p14:tracePt t="43668" x="2871788" y="2668588"/>
          <p14:tracePt t="43675" x="2846388" y="2668588"/>
          <p14:tracePt t="43684" x="2778125" y="2668588"/>
          <p14:tracePt t="43692" x="2719388" y="2668588"/>
          <p14:tracePt t="43700" x="2651125" y="2693988"/>
          <p14:tracePt t="43709" x="2633663" y="2693988"/>
          <p14:tracePt t="43716" x="2625725" y="2693988"/>
          <p14:tracePt t="43772" x="2600325" y="2701925"/>
          <p14:tracePt t="43780" x="2582863" y="2719388"/>
          <p14:tracePt t="43788" x="2557463" y="2727325"/>
          <p14:tracePt t="43844" x="2549525" y="2762250"/>
          <p14:tracePt t="43860" x="2549525" y="2770188"/>
          <p14:tracePt t="43868" x="2549525" y="2787650"/>
          <p14:tracePt t="43876" x="2549525" y="2813050"/>
          <p14:tracePt t="43884" x="2549525" y="2820988"/>
          <p14:tracePt t="43893" x="2549525" y="2838450"/>
          <p14:tracePt t="43900" x="2549525" y="2846388"/>
          <p14:tracePt t="43910" x="2549525" y="2889250"/>
          <p14:tracePt t="43916" x="2549525" y="2914650"/>
          <p14:tracePt t="43926" x="2549525" y="2957513"/>
          <p14:tracePt t="43933" x="2549525" y="2990850"/>
          <p14:tracePt t="43941" x="2549525" y="3033713"/>
          <p14:tracePt t="43948" x="2549525" y="3041650"/>
          <p14:tracePt t="43956" x="2549525" y="3059113"/>
          <p14:tracePt t="43972" x="2549525" y="3101975"/>
          <p14:tracePt t="43981" x="2565400" y="3109913"/>
          <p14:tracePt t="44036" x="2574925" y="3109913"/>
          <p14:tracePt t="44044" x="2600325" y="3127375"/>
          <p14:tracePt t="44052" x="2616200" y="3127375"/>
          <p14:tracePt t="44060" x="2641600" y="3127375"/>
          <p14:tracePt t="44068" x="2668588" y="3127375"/>
          <p14:tracePt t="44076" x="2693988" y="3135313"/>
          <p14:tracePt t="44084" x="2709863" y="3135313"/>
          <p14:tracePt t="44093" x="2752725" y="3170238"/>
          <p14:tracePt t="44100" x="2778125" y="3170238"/>
          <p14:tracePt t="44110" x="2803525" y="3170238"/>
          <p14:tracePt t="44116" x="2828925" y="3170238"/>
          <p14:tracePt t="44126" x="2846388" y="3178175"/>
          <p14:tracePt t="44132" x="2879725" y="3178175"/>
          <p14:tracePt t="44141" x="2897188" y="3178175"/>
          <p14:tracePt t="44160" x="2947988" y="3178175"/>
          <p14:tracePt t="44172" x="2955925" y="3178175"/>
          <p14:tracePt t="44180" x="2998788" y="3178175"/>
          <p14:tracePt t="44188" x="3016250" y="3178175"/>
          <p14:tracePt t="44197" x="3041650" y="3178175"/>
          <p14:tracePt t="44204" x="3084513" y="3178175"/>
          <p14:tracePt t="44213" x="3143250" y="3178175"/>
          <p14:tracePt t="44220" x="3194050" y="3178175"/>
          <p14:tracePt t="44229" x="3254375" y="3178175"/>
          <p14:tracePt t="44236" x="3305175" y="3178175"/>
          <p14:tracePt t="44244" x="3330575" y="3178175"/>
          <p14:tracePt t="44252" x="3389313" y="3178175"/>
          <p14:tracePt t="44260" x="3424238" y="3178175"/>
          <p14:tracePt t="44268" x="3467100" y="3178175"/>
          <p14:tracePt t="44276" x="3525838" y="3178175"/>
          <p14:tracePt t="44284" x="3559175" y="3178175"/>
          <p14:tracePt t="44293" x="3602038" y="3178175"/>
          <p14:tracePt t="44300" x="3627438" y="3178175"/>
          <p14:tracePt t="44310" x="3636963" y="3178175"/>
          <p14:tracePt t="44316" x="3670300" y="3170238"/>
          <p14:tracePt t="44326" x="3678238" y="3170238"/>
          <p14:tracePt t="44333" x="3703638" y="3170238"/>
          <p14:tracePt t="44341" x="3746500" y="3170238"/>
          <p14:tracePt t="44349" x="3781425" y="3170238"/>
          <p14:tracePt t="44356" x="3840163" y="3160713"/>
          <p14:tracePt t="44364" x="3908425" y="3144838"/>
          <p14:tracePt t="44372" x="3967163" y="3144838"/>
          <p14:tracePt t="44381" x="4002088" y="3144838"/>
          <p14:tracePt t="44388" x="4060825" y="3127375"/>
          <p14:tracePt t="44404" x="4078288" y="3127375"/>
          <p14:tracePt t="44533" x="4086225" y="3127375"/>
          <p14:tracePt t="44541" x="4103688" y="3109913"/>
          <p14:tracePt t="44637" x="4146550" y="3067050"/>
          <p14:tracePt t="44645" x="4171950" y="3025775"/>
          <p14:tracePt t="44653" x="4187825" y="3025775"/>
          <p14:tracePt t="44660" x="4214813" y="2990850"/>
          <p14:tracePt t="44668" x="4222750" y="2982913"/>
          <p14:tracePt t="44676" x="4222750" y="2974975"/>
          <p14:tracePt t="44683" x="4256088" y="2940050"/>
          <p14:tracePt t="44691" x="4265613" y="2932113"/>
          <p14:tracePt t="44699" x="4281488" y="2889250"/>
          <p14:tracePt t="44708" x="4291013" y="2881313"/>
          <p14:tracePt t="44716" x="4306888" y="2863850"/>
          <p14:tracePt t="44724" x="4316413" y="2855913"/>
          <p14:tracePt t="44732" x="4324350" y="2838450"/>
          <p14:tracePt t="44821" x="4324350" y="2830513"/>
          <p14:tracePt t="44885" x="4324350" y="2820988"/>
          <p14:tracePt t="44894" x="4281488" y="2805113"/>
          <p14:tracePt t="44901" x="4256088" y="2805113"/>
          <p14:tracePt t="44911" x="4171950" y="2787650"/>
          <p14:tracePt t="44917" x="4103688" y="2787650"/>
          <p14:tracePt t="44925" x="4017963" y="2787650"/>
          <p14:tracePt t="44932" x="3951288" y="2752725"/>
          <p14:tracePt t="44940" x="3908425" y="2752725"/>
          <p14:tracePt t="44948" x="3814763" y="2736850"/>
          <p14:tracePt t="44955" x="3729038" y="2736850"/>
          <p14:tracePt t="44963" x="3662363" y="2719388"/>
          <p14:tracePt t="44972" x="3576638" y="2719388"/>
          <p14:tracePt t="44980" x="3508375" y="2719388"/>
          <p14:tracePt t="44988" x="3449638" y="2701925"/>
          <p14:tracePt t="44995" x="3381375" y="2668588"/>
          <p14:tracePt t="45004" x="3348038" y="2668588"/>
          <p14:tracePt t="45012" x="3287713" y="2668588"/>
          <p14:tracePt t="45020" x="3236913" y="2668588"/>
          <p14:tracePt t="45028" x="3178175" y="2651125"/>
          <p14:tracePt t="45036" x="3109913" y="2651125"/>
          <p14:tracePt t="45044" x="3024188" y="2651125"/>
          <p14:tracePt t="45052" x="2940050" y="2651125"/>
          <p14:tracePt t="45060" x="2914650" y="2651125"/>
          <p14:tracePt t="45068" x="2846388" y="2651125"/>
          <p14:tracePt t="45075" x="2838450" y="2651125"/>
          <p14:tracePt t="45091" x="2811463" y="2651125"/>
          <p14:tracePt t="45166" x="2786063" y="2651125"/>
          <p14:tracePt t="45172" x="2719388" y="2651125"/>
          <p14:tracePt t="45181" x="2659063" y="2651125"/>
          <p14:tracePt t="45188" x="2590800" y="2660650"/>
          <p14:tracePt t="45196" x="2549525" y="2660650"/>
          <p14:tracePt t="45204" x="2532063" y="2660650"/>
          <p14:tracePt t="45213" x="2506663" y="2660650"/>
          <p14:tracePt t="45220" x="2497138" y="2660650"/>
          <p14:tracePt t="45276" x="2489200" y="2668588"/>
          <p14:tracePt t="45293" x="2471738" y="2686050"/>
          <p14:tracePt t="45300" x="2463800" y="2693988"/>
          <p14:tracePt t="45310" x="2446338" y="2693988"/>
          <p14:tracePt t="45317" x="2438400" y="2701925"/>
          <p14:tracePt t="45429" x="2438400" y="2727325"/>
          <p14:tracePt t="45453" x="2438400" y="2744788"/>
          <p14:tracePt t="45468" x="2438400" y="2770188"/>
          <p14:tracePt t="45508" x="2438400" y="2778125"/>
          <p14:tracePt t="45526" x="2455863" y="2795588"/>
          <p14:tracePt t="45549" x="2463800" y="2805113"/>
          <p14:tracePt t="45556" x="2481263" y="2805113"/>
          <p14:tracePt t="45572" x="2489200" y="2805113"/>
          <p14:tracePt t="45588" x="2497138" y="2805113"/>
          <p14:tracePt t="45597" x="2514600" y="2805113"/>
          <p14:tracePt t="45613" x="2540000" y="2805113"/>
          <p14:tracePt t="45660" x="2549525" y="2805113"/>
          <p14:tracePt t="45668" x="2565400" y="2805113"/>
          <p14:tracePt t="46021" x="2574925" y="2820988"/>
          <p14:tracePt t="46029" x="2600325" y="2855913"/>
          <p14:tracePt t="46037" x="2668588" y="2871788"/>
          <p14:tracePt t="46045" x="2709863" y="2871788"/>
          <p14:tracePt t="46052" x="2803525" y="2889250"/>
          <p14:tracePt t="46060" x="2863850" y="2889250"/>
          <p14:tracePt t="46068" x="2973388" y="2932113"/>
          <p14:tracePt t="46076" x="3041650" y="2932113"/>
          <p14:tracePt t="46084" x="3100388" y="2949575"/>
          <p14:tracePt t="46091" x="3194050" y="2949575"/>
          <p14:tracePt t="46100" x="3236913" y="2965450"/>
          <p14:tracePt t="46108" x="3287713" y="2965450"/>
          <p14:tracePt t="46116" x="3348038" y="2965450"/>
          <p14:tracePt t="46125" x="3398838" y="2974975"/>
          <p14:tracePt t="46132" x="3457575" y="2974975"/>
          <p14:tracePt t="46140" x="3525838" y="3008313"/>
          <p14:tracePt t="46158" x="3636963" y="3008313"/>
          <p14:tracePt t="46164" x="3695700" y="3025775"/>
          <p14:tracePt t="46172" x="3763963" y="3025775"/>
          <p14:tracePt t="46180" x="3789363" y="3025775"/>
          <p14:tracePt t="46188" x="3814763" y="3025775"/>
          <p14:tracePt t="46196" x="3832225" y="3025775"/>
          <p14:tracePt t="46510" x="3857625" y="3025775"/>
          <p14:tracePt t="46517" x="3883025" y="3025775"/>
          <p14:tracePt t="46526" x="3908425" y="3025775"/>
          <p14:tracePt t="46532" x="3941763" y="3041650"/>
          <p14:tracePt t="46540" x="3967163" y="3041650"/>
          <p14:tracePt t="46548" x="3976688" y="3041650"/>
          <p14:tracePt t="46556" x="4002088" y="3041650"/>
          <p14:tracePt t="46564" x="4052888" y="3059113"/>
          <p14:tracePt t="46572" x="4111625" y="3059113"/>
          <p14:tracePt t="46580" x="4179888" y="3059113"/>
          <p14:tracePt t="46588" x="4265613" y="3094038"/>
          <p14:tracePt t="46595" x="4291013" y="3094038"/>
          <p14:tracePt t="46604" x="4341813" y="3094038"/>
          <p14:tracePt t="46612" x="4367213" y="3109913"/>
          <p14:tracePt t="46619" x="4418013" y="3109913"/>
          <p14:tracePt t="46628" x="4460875" y="3127375"/>
          <p14:tracePt t="46636" x="4503738" y="3127375"/>
          <p14:tracePt t="46644" x="4595813" y="3144838"/>
          <p14:tracePt t="46652" x="4656138" y="3144838"/>
          <p14:tracePt t="46660" x="4749800" y="3178175"/>
          <p14:tracePt t="46668" x="4791075" y="3178175"/>
          <p14:tracePt t="46675" x="4859338" y="3178175"/>
          <p14:tracePt t="46684" x="4902200" y="3195638"/>
          <p14:tracePt t="46692" x="4910138" y="3195638"/>
          <p14:tracePt t="46700" x="4927600" y="3195638"/>
          <p14:tracePt t="46748" x="4970463" y="3195638"/>
          <p14:tracePt t="46756" x="5013325" y="3195638"/>
          <p14:tracePt t="46764" x="5097463" y="3195638"/>
          <p14:tracePt t="46772" x="5216525" y="3195638"/>
          <p14:tracePt t="46780" x="5302250" y="3195638"/>
          <p14:tracePt t="46788" x="5411788" y="3195638"/>
          <p14:tracePt t="46796" x="5462588" y="3195638"/>
          <p14:tracePt t="46804" x="5505450" y="3195638"/>
          <p14:tracePt t="46909" x="5505450" y="3186113"/>
          <p14:tracePt t="46917" x="5487988" y="3178175"/>
          <p14:tracePt t="46949" x="5462588" y="3178175"/>
          <p14:tracePt t="46957" x="5421313" y="3178175"/>
          <p14:tracePt t="46964" x="5378450" y="3178175"/>
          <p14:tracePt t="46972" x="5310188" y="3178175"/>
          <p14:tracePt t="46979" x="5267325" y="3178175"/>
          <p14:tracePt t="46988" x="5216525" y="3178175"/>
          <p14:tracePt t="46996" x="5157788" y="3178175"/>
          <p14:tracePt t="47004" x="5114925" y="3178175"/>
          <p14:tracePt t="47012" x="5064125" y="3178175"/>
          <p14:tracePt t="47020" x="5003800" y="3178175"/>
          <p14:tracePt t="47028" x="4953000" y="3178175"/>
          <p14:tracePt t="47036" x="4894263" y="3178175"/>
          <p14:tracePt t="47044" x="4851400" y="3178175"/>
          <p14:tracePt t="47052" x="4818063" y="3178175"/>
          <p14:tracePt t="47060" x="4808538" y="3178175"/>
          <p14:tracePt t="47068" x="4783138" y="3178175"/>
          <p14:tracePt t="47075" x="4775200" y="3178175"/>
          <p14:tracePt t="47084" x="4757738" y="3178175"/>
          <p14:tracePt t="47091" x="4749800" y="3178175"/>
          <p14:tracePt t="47100" x="4724400" y="3178175"/>
          <p14:tracePt t="47108" x="4706938" y="3178175"/>
          <p14:tracePt t="47116" x="4699000" y="3178175"/>
          <p14:tracePt t="47125" x="4681538" y="3178175"/>
          <p14:tracePt t="47132" x="4656138" y="3178175"/>
          <p14:tracePt t="47140" x="4646613" y="3178175"/>
          <p14:tracePt t="47148" x="4587875" y="3178175"/>
          <p14:tracePt t="47159" x="4562475" y="3178175"/>
          <p14:tracePt t="47164" x="4503738" y="3178175"/>
          <p14:tracePt t="47172" x="4468813" y="3178175"/>
          <p14:tracePt t="47180" x="4443413" y="3178175"/>
          <p14:tracePt t="47188" x="4435475" y="3178175"/>
          <p14:tracePt t="47196" x="4418013" y="3178175"/>
          <p14:tracePt t="47204" x="4410075" y="3178175"/>
          <p14:tracePt t="47212" x="4367213" y="3178175"/>
          <p14:tracePt t="47220" x="4359275" y="3178175"/>
          <p14:tracePt t="47228" x="4341813" y="3178175"/>
          <p14:tracePt t="47236" x="4298950" y="3160713"/>
          <p14:tracePt t="47244" x="4273550" y="3160713"/>
          <p14:tracePt t="47252" x="4248150" y="3160713"/>
          <p14:tracePt t="47259" x="4205288" y="3160713"/>
          <p14:tracePt t="47268" x="4154488" y="3160713"/>
          <p14:tracePt t="47275" x="4095750" y="3160713"/>
          <p14:tracePt t="47284" x="4010025" y="3160713"/>
          <p14:tracePt t="47292" x="3984625" y="3160713"/>
          <p14:tracePt t="47300" x="3916363" y="3160713"/>
          <p14:tracePt t="47308" x="3890963" y="3160713"/>
          <p14:tracePt t="47316" x="3848100" y="3160713"/>
          <p14:tracePt t="47397" x="3822700" y="3160713"/>
          <p14:tracePt t="47405" x="3756025" y="3160713"/>
          <p14:tracePt t="47414" x="3695700" y="3160713"/>
          <p14:tracePt t="47421" x="3627438" y="3160713"/>
          <p14:tracePt t="47428" x="3559175" y="3186113"/>
          <p14:tracePt t="47436" x="3533775" y="3186113"/>
          <p14:tracePt t="47444" x="3525838" y="3186113"/>
          <p14:tracePt t="47452" x="3492500" y="3203575"/>
          <p14:tracePt t="47532" x="3449638" y="3203575"/>
          <p14:tracePt t="47542" x="3389313" y="3203575"/>
          <p14:tracePt t="47549" x="3305175" y="3203575"/>
          <p14:tracePt t="47557" x="3211513" y="3203575"/>
          <p14:tracePt t="47565" x="3117850" y="3221038"/>
          <p14:tracePt t="47573" x="3059113" y="3221038"/>
          <p14:tracePt t="47580" x="3016250" y="3221038"/>
          <p14:tracePt t="47588" x="2947988" y="3221038"/>
          <p14:tracePt t="47597" x="2889250" y="3221038"/>
          <p14:tracePt t="47604" x="2854325" y="3221038"/>
          <p14:tracePt t="47613" x="2811463" y="3221038"/>
          <p14:tracePt t="47620" x="2786063" y="3238500"/>
          <p14:tracePt t="47628" x="2752725" y="3238500"/>
          <p14:tracePt t="47636" x="2727325" y="3238500"/>
          <p14:tracePt t="47644" x="2719388" y="3238500"/>
          <p14:tracePt t="47652" x="2676525" y="3246438"/>
          <p14:tracePt t="47660" x="2668588" y="3263900"/>
          <p14:tracePt t="47668" x="2651125" y="3263900"/>
          <p14:tracePt t="47676" x="2625725" y="3271838"/>
          <p14:tracePt t="47684" x="2600325" y="3289300"/>
          <p14:tracePt t="47692" x="2582863" y="3289300"/>
          <p14:tracePt t="47805" x="2540000" y="3305175"/>
          <p14:tracePt t="47822" x="2540000" y="3314700"/>
          <p14:tracePt t="47837" x="2540000" y="3322638"/>
          <p14:tracePt t="47844" x="2540000" y="3340100"/>
          <p14:tracePt t="47868" x="2540000" y="3348038"/>
          <p14:tracePt t="47876" x="2540000" y="3373438"/>
          <p14:tracePt t="47884" x="2549525" y="3390900"/>
          <p14:tracePt t="47892" x="2557463" y="3398838"/>
          <p14:tracePt t="47909" x="2582863" y="3398838"/>
          <p14:tracePt t="47925" x="2600325" y="3398838"/>
          <p14:tracePt t="47932" x="2608263" y="3398838"/>
          <p14:tracePt t="47940" x="2616200" y="3416300"/>
          <p14:tracePt t="47948" x="2633663" y="3424238"/>
          <p14:tracePt t="47956" x="2659063" y="3424238"/>
          <p14:tracePt t="47964" x="2684463" y="3459163"/>
          <p14:tracePt t="47972" x="2752725" y="3459163"/>
          <p14:tracePt t="47980" x="2795588" y="3467100"/>
          <p14:tracePt t="47988" x="2846388" y="3467100"/>
          <p14:tracePt t="47996" x="2905125" y="3484563"/>
          <p14:tracePt t="48004" x="2998788" y="3502025"/>
          <p14:tracePt t="48013" x="3092450" y="3502025"/>
          <p14:tracePt t="48020" x="3160713" y="3543300"/>
          <p14:tracePt t="48029" x="3270250" y="3543300"/>
          <p14:tracePt t="48036" x="3389313" y="3560763"/>
          <p14:tracePt t="48044" x="3559175" y="3560763"/>
          <p14:tracePt t="48052" x="3678238" y="3560763"/>
          <p14:tracePt t="48060" x="3848100" y="3560763"/>
          <p14:tracePt t="48068" x="3967163" y="3560763"/>
          <p14:tracePt t="48076" x="4052888" y="3560763"/>
          <p14:tracePt t="48084" x="4171950" y="3560763"/>
          <p14:tracePt t="48092" x="4306888" y="3560763"/>
          <p14:tracePt t="48100" x="4451350" y="3560763"/>
          <p14:tracePt t="48109" x="4570413" y="3560763"/>
          <p14:tracePt t="48116" x="4681538" y="3560763"/>
          <p14:tracePt t="48125" x="4775200" y="3560763"/>
          <p14:tracePt t="48132" x="4910138" y="3560763"/>
          <p14:tracePt t="48143" x="5003800" y="3560763"/>
          <p14:tracePt t="48148" x="5089525" y="3560763"/>
          <p14:tracePt t="48156" x="5173663" y="3560763"/>
          <p14:tracePt t="48165" x="5292725" y="3560763"/>
          <p14:tracePt t="48172" x="5437188" y="3578225"/>
          <p14:tracePt t="48180" x="5581650" y="3578225"/>
          <p14:tracePt t="48188" x="5692775" y="3578225"/>
          <p14:tracePt t="48196" x="5837238" y="3578225"/>
          <p14:tracePt t="48204" x="6007100" y="3578225"/>
          <p14:tracePt t="48212" x="6151563" y="3578225"/>
          <p14:tracePt t="48220" x="6296025" y="3578225"/>
          <p14:tracePt t="48229" x="6440488" y="3578225"/>
          <p14:tracePt t="48236" x="6524625" y="3578225"/>
          <p14:tracePt t="48244" x="6643688" y="3578225"/>
          <p14:tracePt t="48252" x="6754813" y="3578225"/>
          <p14:tracePt t="48260" x="6823075" y="3578225"/>
          <p14:tracePt t="48268" x="6881813" y="3578225"/>
          <p14:tracePt t="48275" x="6950075" y="3578225"/>
          <p14:tracePt t="48284" x="6992938" y="3578225"/>
          <p14:tracePt t="48292" x="7051675" y="3578225"/>
          <p14:tracePt t="48300" x="7137400" y="3578225"/>
          <p14:tracePt t="48308" x="7229475" y="3578225"/>
          <p14:tracePt t="48316" x="7348538" y="3603625"/>
          <p14:tracePt t="48325" x="7408863" y="3603625"/>
          <p14:tracePt t="48332" x="7493000" y="3603625"/>
          <p14:tracePt t="48341" x="7545388" y="3603625"/>
          <p14:tracePt t="48348" x="7570788" y="3603625"/>
          <p14:tracePt t="48356" x="7596188" y="3603625"/>
          <p14:tracePt t="48581" x="7621588" y="3603625"/>
          <p14:tracePt t="48589" x="7637463" y="3603625"/>
          <p14:tracePt t="48597" x="7672388" y="3594100"/>
          <p14:tracePt t="48877" x="7637463" y="3560763"/>
          <p14:tracePt t="48885" x="7604125" y="3535363"/>
          <p14:tracePt t="48894" x="7604125" y="3509963"/>
          <p14:tracePt t="48900" x="7612063" y="3459163"/>
          <p14:tracePt t="48908" x="7612063" y="3416300"/>
          <p14:tracePt t="48916" x="7612063" y="3390900"/>
          <p14:tracePt t="48924" x="7612063" y="3340100"/>
          <p14:tracePt t="49293" x="7629525" y="3330575"/>
          <p14:tracePt t="49509" x="7662863" y="3330575"/>
          <p14:tracePt t="49517" x="7680325" y="3330575"/>
          <p14:tracePt t="49525" x="7723188" y="3330575"/>
          <p14:tracePt t="49532" x="7766050" y="3314700"/>
          <p14:tracePt t="49540" x="7807325" y="3314700"/>
          <p14:tracePt t="49548" x="7824788" y="3314700"/>
          <p14:tracePt t="49556" x="7867650" y="3314700"/>
          <p14:tracePt t="49564" x="7893050" y="3314700"/>
          <p14:tracePt t="49572" x="7961313" y="3297238"/>
          <p14:tracePt t="49580" x="8004175" y="3279775"/>
          <p14:tracePt t="49588" x="8045450" y="3263900"/>
          <p14:tracePt t="49596" x="8131175" y="3263900"/>
          <p14:tracePt t="49604" x="8224838" y="3246438"/>
          <p14:tracePt t="49612" x="8369300" y="3246438"/>
          <p14:tracePt t="49620" x="8513763" y="3228975"/>
          <p14:tracePt t="49628" x="8666163" y="3203575"/>
          <p14:tracePt t="49636" x="8810625" y="3160713"/>
          <p14:tracePt t="49645" x="8929688" y="3144838"/>
          <p14:tracePt t="49652" x="9048750" y="3144838"/>
          <p14:tracePt t="49661" x="9167813" y="3127375"/>
          <p14:tracePt t="49668" x="9312275" y="3101975"/>
          <p14:tracePt t="49676" x="9421813" y="3101975"/>
          <p14:tracePt t="49684" x="9575800" y="3059113"/>
          <p14:tracePt t="49692" x="9720263" y="3041650"/>
          <p14:tracePt t="49700" x="9839325" y="3016250"/>
          <p14:tracePt t="49708" x="9983788" y="3016250"/>
          <p14:tracePt t="49716" x="10101263" y="3000375"/>
          <p14:tracePt t="49725" x="10169525" y="2982913"/>
          <p14:tracePt t="49732" x="10194925" y="2965450"/>
          <p14:tracePt t="49740" x="10212388" y="2957513"/>
          <p14:tracePt t="49780" x="10220325" y="2957513"/>
          <p14:tracePt t="49796" x="10229850" y="2957513"/>
          <p14:tracePt t="49804" x="10255250" y="2957513"/>
          <p14:tracePt t="49812" x="10271125" y="2957513"/>
          <p14:tracePt t="49829" x="10298113" y="2965450"/>
          <p14:tracePt t="49845" x="10323513" y="2965450"/>
          <p14:tracePt t="49852" x="10356850" y="2974975"/>
          <p14:tracePt t="49860" x="10415588" y="2974975"/>
          <p14:tracePt t="49868" x="10483850" y="2990850"/>
          <p14:tracePt t="49876" x="10569575" y="2990850"/>
          <p14:tracePt t="49884" x="10637838" y="3008313"/>
          <p14:tracePt t="49892" x="10679113" y="3008313"/>
          <p14:tracePt t="49900" x="10729913" y="3008313"/>
          <p14:tracePt t="49908" x="10756900" y="3008313"/>
          <p14:tracePt t="49925" x="10764838" y="3008313"/>
          <p14:tracePt t="50541" x="10782300" y="3008313"/>
          <p14:tracePt t="50549" x="10790238" y="3008313"/>
          <p14:tracePt t="51917" x="10798175" y="3008313"/>
          <p14:tracePt t="51957" x="10815638" y="3008313"/>
          <p14:tracePt t="51972" x="10823575" y="3008313"/>
          <p14:tracePt t="51989" x="10848975" y="3008313"/>
          <p14:tracePt t="52084" x="10866438" y="3008313"/>
          <p14:tracePt t="52092" x="10874375" y="3008313"/>
          <p14:tracePt t="52100" x="10917238" y="3033713"/>
          <p14:tracePt t="52108" x="10942638" y="3033713"/>
          <p14:tracePt t="52116" x="10993438" y="3033713"/>
          <p14:tracePt t="52125" x="11018838" y="3033713"/>
          <p14:tracePt t="52132" x="11087100" y="3067050"/>
          <p14:tracePt t="52141" x="11147425" y="3084513"/>
          <p14:tracePt t="52158" x="11215688" y="3144838"/>
          <p14:tracePt t="52164" x="11249025" y="3211513"/>
          <p14:tracePt t="52172" x="11249025" y="3263900"/>
          <p14:tracePt t="52180" x="11249025" y="3305175"/>
          <p14:tracePt t="52188" x="11223625" y="3373438"/>
          <p14:tracePt t="52196" x="11188700" y="3408363"/>
          <p14:tracePt t="52204" x="11180763" y="3408363"/>
          <p14:tracePt t="52212" x="11147425" y="3398838"/>
          <p14:tracePt t="52453" x="11188700" y="3398838"/>
          <p14:tracePt t="52461" x="11215688" y="3365500"/>
          <p14:tracePt t="52468" x="11274425" y="3297238"/>
          <p14:tracePt t="52476" x="11274425" y="3238500"/>
          <p14:tracePt t="52484" x="11274425" y="3221038"/>
          <p14:tracePt t="52491" x="11282363" y="3211513"/>
          <p14:tracePt t="52548" x="11307763" y="3211513"/>
          <p14:tracePt t="52621" x="11317288" y="3203575"/>
          <p14:tracePt t="52652" x="11317288" y="3186113"/>
          <p14:tracePt t="52660" x="11317288" y="3160713"/>
          <p14:tracePt t="52668" x="11317288" y="3152775"/>
          <p14:tracePt t="52789" x="11333163" y="3135313"/>
          <p14:tracePt t="53171" x="11333163" y="3127375"/>
          <p14:tracePt t="53613" x="11342688" y="3144838"/>
          <p14:tracePt t="53621" x="11393488" y="3195638"/>
          <p14:tracePt t="53629" x="11444288" y="3238500"/>
          <p14:tracePt t="53636" x="11495088" y="3271838"/>
          <p14:tracePt t="53645" x="11563350" y="3322638"/>
          <p14:tracePt t="53652" x="11631613" y="3340100"/>
          <p14:tracePt t="53660" x="11699875" y="3398838"/>
          <p14:tracePt t="53668" x="11791950" y="3416300"/>
          <p14:tracePt t="53675" x="11860213" y="3433763"/>
          <p14:tracePt t="53684" x="12030075" y="3449638"/>
          <p14:tracePt t="53692" x="12123738" y="3492500"/>
          <p14:tracePt t="53700" x="12174538" y="3509963"/>
        </p14:tracePtLst>
      </p14:laserTraceLst>
    </p:ext>
  </p:extLs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754" name="Rectangle 194"/>
          <p:cNvSpPr>
            <a:spLocks noChangeArrowheads="1"/>
          </p:cNvSpPr>
          <p:nvPr/>
        </p:nvSpPr>
        <p:spPr bwMode="auto">
          <a:xfrm>
            <a:off x="1524000" y="1219200"/>
            <a:ext cx="9144000" cy="4953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90563" name="Rectangle 3"/>
          <p:cNvSpPr>
            <a:spLocks noChangeArrowheads="1"/>
          </p:cNvSpPr>
          <p:nvPr/>
        </p:nvSpPr>
        <p:spPr bwMode="auto">
          <a:xfrm>
            <a:off x="1676400" y="2762250"/>
            <a:ext cx="3944938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90564" name="Rectangle 4"/>
          <p:cNvSpPr>
            <a:spLocks noChangeArrowheads="1"/>
          </p:cNvSpPr>
          <p:nvPr/>
        </p:nvSpPr>
        <p:spPr bwMode="auto">
          <a:xfrm>
            <a:off x="1676401" y="2762250"/>
            <a:ext cx="3935413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90565" name="Rectangle 5"/>
          <p:cNvSpPr>
            <a:spLocks noChangeArrowheads="1"/>
          </p:cNvSpPr>
          <p:nvPr/>
        </p:nvSpPr>
        <p:spPr bwMode="auto">
          <a:xfrm>
            <a:off x="5130801" y="3570289"/>
            <a:ext cx="860425" cy="53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771651" y="1600201"/>
            <a:ext cx="4208463" cy="4151313"/>
            <a:chOff x="156" y="1008"/>
            <a:chExt cx="2651" cy="2615"/>
          </a:xfrm>
        </p:grpSpPr>
        <p:sp>
          <p:nvSpPr>
            <p:cNvPr id="1090567" name="Rectangle 7"/>
            <p:cNvSpPr>
              <a:spLocks noChangeArrowheads="1"/>
            </p:cNvSpPr>
            <p:nvPr/>
          </p:nvSpPr>
          <p:spPr bwMode="auto">
            <a:xfrm>
              <a:off x="1107" y="3209"/>
              <a:ext cx="485" cy="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91239" name="Group 8"/>
            <p:cNvGrpSpPr>
              <a:grpSpLocks/>
            </p:cNvGrpSpPr>
            <p:nvPr/>
          </p:nvGrpSpPr>
          <p:grpSpPr bwMode="auto">
            <a:xfrm>
              <a:off x="1218" y="1123"/>
              <a:ext cx="1386" cy="653"/>
              <a:chOff x="1350" y="1200"/>
              <a:chExt cx="1386" cy="653"/>
            </a:xfrm>
          </p:grpSpPr>
          <p:sp>
            <p:nvSpPr>
              <p:cNvPr id="91328" name="Rectangle 9"/>
              <p:cNvSpPr>
                <a:spLocks noChangeArrowheads="1"/>
              </p:cNvSpPr>
              <p:nvPr/>
            </p:nvSpPr>
            <p:spPr bwMode="auto">
              <a:xfrm>
                <a:off x="1350" y="1200"/>
                <a:ext cx="1386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800">
                    <a:solidFill>
                      <a:srgbClr val="FF3300"/>
                    </a:solidFill>
                    <a:latin typeface="Comic Sans MS" pitchFamily="66" charset="0"/>
                  </a:rPr>
                  <a:t>% Easily extractable</a:t>
                </a:r>
              </a:p>
            </p:txBody>
          </p:sp>
          <p:sp>
            <p:nvSpPr>
              <p:cNvPr id="91329" name="Rectangle 10"/>
              <p:cNvSpPr>
                <a:spLocks noChangeArrowheads="1"/>
              </p:cNvSpPr>
              <p:nvPr/>
            </p:nvSpPr>
            <p:spPr bwMode="auto">
              <a:xfrm>
                <a:off x="1367" y="1440"/>
                <a:ext cx="985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800">
                    <a:solidFill>
                      <a:srgbClr val="99CCFF"/>
                    </a:solidFill>
                    <a:latin typeface="Comic Sans MS" pitchFamily="66" charset="0"/>
                  </a:rPr>
                  <a:t>% Recalcitrant</a:t>
                </a:r>
              </a:p>
            </p:txBody>
          </p:sp>
          <p:sp>
            <p:nvSpPr>
              <p:cNvPr id="91330" name="Rectangle 11"/>
              <p:cNvSpPr>
                <a:spLocks noChangeArrowheads="1"/>
              </p:cNvSpPr>
              <p:nvPr/>
            </p:nvSpPr>
            <p:spPr bwMode="auto">
              <a:xfrm>
                <a:off x="1359" y="1680"/>
                <a:ext cx="1281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800">
                    <a:solidFill>
                      <a:srgbClr val="000099"/>
                    </a:solidFill>
                    <a:latin typeface="Comic Sans MS" pitchFamily="66" charset="0"/>
                  </a:rPr>
                  <a:t>% Non-extractable</a:t>
                </a:r>
              </a:p>
            </p:txBody>
          </p:sp>
        </p:grpSp>
        <p:sp>
          <p:nvSpPr>
            <p:cNvPr id="91240" name="Rectangle 12"/>
            <p:cNvSpPr>
              <a:spLocks noChangeArrowheads="1"/>
            </p:cNvSpPr>
            <p:nvPr/>
          </p:nvSpPr>
          <p:spPr bwMode="auto">
            <a:xfrm>
              <a:off x="914" y="3527"/>
              <a:ext cx="58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000" b="1">
                  <a:solidFill>
                    <a:srgbClr val="000099"/>
                  </a:solidFill>
                  <a:latin typeface="Comic Sans MS" pitchFamily="66" charset="0"/>
                </a:rPr>
                <a:t>Arbitrary Time</a:t>
              </a:r>
              <a:endParaRPr lang="en-GB">
                <a:solidFill>
                  <a:srgbClr val="000099"/>
                </a:solidFill>
                <a:latin typeface="Comic Sans MS" pitchFamily="66" charset="0"/>
              </a:endParaRPr>
            </a:p>
          </p:txBody>
        </p:sp>
        <p:sp>
          <p:nvSpPr>
            <p:cNvPr id="1090573" name="Rectangle 13"/>
            <p:cNvSpPr>
              <a:spLocks noChangeArrowheads="1"/>
            </p:cNvSpPr>
            <p:nvPr/>
          </p:nvSpPr>
          <p:spPr bwMode="auto">
            <a:xfrm>
              <a:off x="558" y="1063"/>
              <a:ext cx="73" cy="2273"/>
            </a:xfrm>
            <a:prstGeom prst="rect">
              <a:avLst/>
            </a:prstGeom>
            <a:solidFill>
              <a:srgbClr val="FF3300"/>
            </a:solidFill>
            <a:ln w="6350">
              <a:solidFill>
                <a:srgbClr val="FFFF66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90574" name="Rectangle 14"/>
            <p:cNvSpPr>
              <a:spLocks noChangeArrowheads="1"/>
            </p:cNvSpPr>
            <p:nvPr/>
          </p:nvSpPr>
          <p:spPr bwMode="auto">
            <a:xfrm>
              <a:off x="704" y="1430"/>
              <a:ext cx="74" cy="1740"/>
            </a:xfrm>
            <a:prstGeom prst="rect">
              <a:avLst/>
            </a:prstGeom>
            <a:solidFill>
              <a:srgbClr val="FF3300"/>
            </a:solidFill>
            <a:ln w="6350">
              <a:solidFill>
                <a:srgbClr val="FFFF66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90575" name="Rectangle 15"/>
            <p:cNvSpPr>
              <a:spLocks noChangeArrowheads="1"/>
            </p:cNvSpPr>
            <p:nvPr/>
          </p:nvSpPr>
          <p:spPr bwMode="auto">
            <a:xfrm>
              <a:off x="873" y="1675"/>
              <a:ext cx="76" cy="1362"/>
            </a:xfrm>
            <a:prstGeom prst="rect">
              <a:avLst/>
            </a:prstGeom>
            <a:solidFill>
              <a:srgbClr val="FF3300"/>
            </a:solidFill>
            <a:ln w="6350">
              <a:solidFill>
                <a:srgbClr val="FFFF66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90576" name="Rectangle 16"/>
            <p:cNvSpPr>
              <a:spLocks noChangeArrowheads="1"/>
            </p:cNvSpPr>
            <p:nvPr/>
          </p:nvSpPr>
          <p:spPr bwMode="auto">
            <a:xfrm>
              <a:off x="1044" y="1859"/>
              <a:ext cx="74" cy="1071"/>
            </a:xfrm>
            <a:prstGeom prst="rect">
              <a:avLst/>
            </a:prstGeom>
            <a:solidFill>
              <a:srgbClr val="FF3300"/>
            </a:solidFill>
            <a:ln w="6350">
              <a:solidFill>
                <a:srgbClr val="FFFF66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90577" name="Rectangle 17"/>
            <p:cNvSpPr>
              <a:spLocks noChangeArrowheads="1"/>
            </p:cNvSpPr>
            <p:nvPr/>
          </p:nvSpPr>
          <p:spPr bwMode="auto">
            <a:xfrm>
              <a:off x="1213" y="2055"/>
              <a:ext cx="74" cy="816"/>
            </a:xfrm>
            <a:prstGeom prst="rect">
              <a:avLst/>
            </a:prstGeom>
            <a:solidFill>
              <a:srgbClr val="FF3300"/>
            </a:solidFill>
            <a:ln w="6350">
              <a:solidFill>
                <a:srgbClr val="FFFF66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90578" name="Rectangle 18"/>
            <p:cNvSpPr>
              <a:spLocks noChangeArrowheads="1"/>
            </p:cNvSpPr>
            <p:nvPr/>
          </p:nvSpPr>
          <p:spPr bwMode="auto">
            <a:xfrm>
              <a:off x="1384" y="2242"/>
              <a:ext cx="73" cy="571"/>
            </a:xfrm>
            <a:prstGeom prst="rect">
              <a:avLst/>
            </a:prstGeom>
            <a:solidFill>
              <a:srgbClr val="FF3300"/>
            </a:solidFill>
            <a:ln w="6350">
              <a:solidFill>
                <a:srgbClr val="FFFF66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90579" name="Rectangle 19"/>
            <p:cNvSpPr>
              <a:spLocks noChangeArrowheads="1"/>
            </p:cNvSpPr>
            <p:nvPr/>
          </p:nvSpPr>
          <p:spPr bwMode="auto">
            <a:xfrm>
              <a:off x="1554" y="2312"/>
              <a:ext cx="72" cy="444"/>
            </a:xfrm>
            <a:prstGeom prst="rect">
              <a:avLst/>
            </a:prstGeom>
            <a:solidFill>
              <a:srgbClr val="FF3300"/>
            </a:solidFill>
            <a:ln w="6350">
              <a:solidFill>
                <a:srgbClr val="FFFF66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90580" name="Rectangle 20"/>
            <p:cNvSpPr>
              <a:spLocks noChangeArrowheads="1"/>
            </p:cNvSpPr>
            <p:nvPr/>
          </p:nvSpPr>
          <p:spPr bwMode="auto">
            <a:xfrm>
              <a:off x="1724" y="2319"/>
              <a:ext cx="73" cy="418"/>
            </a:xfrm>
            <a:prstGeom prst="rect">
              <a:avLst/>
            </a:prstGeom>
            <a:solidFill>
              <a:srgbClr val="FF3300"/>
            </a:solidFill>
            <a:ln w="6350">
              <a:solidFill>
                <a:srgbClr val="FFFF66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90581" name="Rectangle 21"/>
            <p:cNvSpPr>
              <a:spLocks noChangeArrowheads="1"/>
            </p:cNvSpPr>
            <p:nvPr/>
          </p:nvSpPr>
          <p:spPr bwMode="auto">
            <a:xfrm>
              <a:off x="1894" y="2336"/>
              <a:ext cx="73" cy="390"/>
            </a:xfrm>
            <a:prstGeom prst="rect">
              <a:avLst/>
            </a:prstGeom>
            <a:solidFill>
              <a:srgbClr val="FF3300"/>
            </a:solidFill>
            <a:ln w="6350">
              <a:solidFill>
                <a:srgbClr val="FFFF66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90582" name="Rectangle 22"/>
            <p:cNvSpPr>
              <a:spLocks noChangeArrowheads="1"/>
            </p:cNvSpPr>
            <p:nvPr/>
          </p:nvSpPr>
          <p:spPr bwMode="auto">
            <a:xfrm>
              <a:off x="2065" y="2336"/>
              <a:ext cx="73" cy="390"/>
            </a:xfrm>
            <a:prstGeom prst="rect">
              <a:avLst/>
            </a:prstGeom>
            <a:solidFill>
              <a:srgbClr val="FF3300"/>
            </a:solidFill>
            <a:ln w="6350">
              <a:solidFill>
                <a:srgbClr val="FFFF66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90583" name="Line 23"/>
            <p:cNvSpPr>
              <a:spLocks noChangeShapeType="1"/>
            </p:cNvSpPr>
            <p:nvPr/>
          </p:nvSpPr>
          <p:spPr bwMode="auto">
            <a:xfrm>
              <a:off x="499" y="1075"/>
              <a:ext cx="2" cy="2386"/>
            </a:xfrm>
            <a:prstGeom prst="line">
              <a:avLst/>
            </a:prstGeom>
            <a:noFill/>
            <a:ln w="6350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90584" name="Line 24"/>
            <p:cNvSpPr>
              <a:spLocks noChangeShapeType="1"/>
            </p:cNvSpPr>
            <p:nvPr/>
          </p:nvSpPr>
          <p:spPr bwMode="auto">
            <a:xfrm>
              <a:off x="479" y="3461"/>
              <a:ext cx="42" cy="2"/>
            </a:xfrm>
            <a:prstGeom prst="line">
              <a:avLst/>
            </a:prstGeom>
            <a:noFill/>
            <a:ln w="6350">
              <a:solidFill>
                <a:srgbClr val="FFFF66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90585" name="Line 25"/>
            <p:cNvSpPr>
              <a:spLocks noChangeShapeType="1"/>
            </p:cNvSpPr>
            <p:nvPr/>
          </p:nvSpPr>
          <p:spPr bwMode="auto">
            <a:xfrm>
              <a:off x="479" y="3218"/>
              <a:ext cx="42" cy="1"/>
            </a:xfrm>
            <a:prstGeom prst="line">
              <a:avLst/>
            </a:prstGeom>
            <a:noFill/>
            <a:ln w="6350">
              <a:solidFill>
                <a:srgbClr val="FFFF66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90586" name="Line 26"/>
            <p:cNvSpPr>
              <a:spLocks noChangeShapeType="1"/>
            </p:cNvSpPr>
            <p:nvPr/>
          </p:nvSpPr>
          <p:spPr bwMode="auto">
            <a:xfrm>
              <a:off x="479" y="2986"/>
              <a:ext cx="42" cy="1"/>
            </a:xfrm>
            <a:prstGeom prst="line">
              <a:avLst/>
            </a:prstGeom>
            <a:noFill/>
            <a:ln w="6350">
              <a:solidFill>
                <a:srgbClr val="FFFF66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90587" name="Line 27"/>
            <p:cNvSpPr>
              <a:spLocks noChangeShapeType="1"/>
            </p:cNvSpPr>
            <p:nvPr/>
          </p:nvSpPr>
          <p:spPr bwMode="auto">
            <a:xfrm>
              <a:off x="479" y="2744"/>
              <a:ext cx="42" cy="1"/>
            </a:xfrm>
            <a:prstGeom prst="line">
              <a:avLst/>
            </a:prstGeom>
            <a:noFill/>
            <a:ln w="6350">
              <a:solidFill>
                <a:srgbClr val="FFFF66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90588" name="Line 28"/>
            <p:cNvSpPr>
              <a:spLocks noChangeShapeType="1"/>
            </p:cNvSpPr>
            <p:nvPr/>
          </p:nvSpPr>
          <p:spPr bwMode="auto">
            <a:xfrm>
              <a:off x="479" y="2511"/>
              <a:ext cx="42" cy="1"/>
            </a:xfrm>
            <a:prstGeom prst="line">
              <a:avLst/>
            </a:prstGeom>
            <a:noFill/>
            <a:ln w="6350">
              <a:solidFill>
                <a:srgbClr val="FFFF66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90589" name="Line 29"/>
            <p:cNvSpPr>
              <a:spLocks noChangeShapeType="1"/>
            </p:cNvSpPr>
            <p:nvPr/>
          </p:nvSpPr>
          <p:spPr bwMode="auto">
            <a:xfrm>
              <a:off x="479" y="2269"/>
              <a:ext cx="42" cy="1"/>
            </a:xfrm>
            <a:prstGeom prst="line">
              <a:avLst/>
            </a:prstGeom>
            <a:noFill/>
            <a:ln w="6350">
              <a:solidFill>
                <a:srgbClr val="FFFF66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90590" name="Line 30"/>
            <p:cNvSpPr>
              <a:spLocks noChangeShapeType="1"/>
            </p:cNvSpPr>
            <p:nvPr/>
          </p:nvSpPr>
          <p:spPr bwMode="auto">
            <a:xfrm>
              <a:off x="479" y="2026"/>
              <a:ext cx="42" cy="1"/>
            </a:xfrm>
            <a:prstGeom prst="line">
              <a:avLst/>
            </a:prstGeom>
            <a:noFill/>
            <a:ln w="6350">
              <a:solidFill>
                <a:srgbClr val="FFFF66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90591" name="Line 31"/>
            <p:cNvSpPr>
              <a:spLocks noChangeShapeType="1"/>
            </p:cNvSpPr>
            <p:nvPr/>
          </p:nvSpPr>
          <p:spPr bwMode="auto">
            <a:xfrm>
              <a:off x="479" y="1793"/>
              <a:ext cx="42" cy="1"/>
            </a:xfrm>
            <a:prstGeom prst="line">
              <a:avLst/>
            </a:prstGeom>
            <a:noFill/>
            <a:ln w="6350">
              <a:solidFill>
                <a:srgbClr val="FFFF66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90592" name="Line 32"/>
            <p:cNvSpPr>
              <a:spLocks noChangeShapeType="1"/>
            </p:cNvSpPr>
            <p:nvPr/>
          </p:nvSpPr>
          <p:spPr bwMode="auto">
            <a:xfrm>
              <a:off x="479" y="1550"/>
              <a:ext cx="42" cy="1"/>
            </a:xfrm>
            <a:prstGeom prst="line">
              <a:avLst/>
            </a:prstGeom>
            <a:noFill/>
            <a:ln w="6350">
              <a:solidFill>
                <a:srgbClr val="FFFF66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90593" name="Line 33"/>
            <p:cNvSpPr>
              <a:spLocks noChangeShapeType="1"/>
            </p:cNvSpPr>
            <p:nvPr/>
          </p:nvSpPr>
          <p:spPr bwMode="auto">
            <a:xfrm>
              <a:off x="479" y="1319"/>
              <a:ext cx="42" cy="1"/>
            </a:xfrm>
            <a:prstGeom prst="line">
              <a:avLst/>
            </a:prstGeom>
            <a:noFill/>
            <a:ln w="6350">
              <a:solidFill>
                <a:srgbClr val="FFFF66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90594" name="Line 34"/>
            <p:cNvSpPr>
              <a:spLocks noChangeShapeType="1"/>
            </p:cNvSpPr>
            <p:nvPr/>
          </p:nvSpPr>
          <p:spPr bwMode="auto">
            <a:xfrm>
              <a:off x="479" y="1075"/>
              <a:ext cx="42" cy="2"/>
            </a:xfrm>
            <a:prstGeom prst="line">
              <a:avLst/>
            </a:prstGeom>
            <a:noFill/>
            <a:ln w="6350">
              <a:solidFill>
                <a:srgbClr val="FFFF66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90595" name="Rectangle 35"/>
            <p:cNvSpPr>
              <a:spLocks noChangeArrowheads="1"/>
            </p:cNvSpPr>
            <p:nvPr/>
          </p:nvSpPr>
          <p:spPr bwMode="auto">
            <a:xfrm>
              <a:off x="401" y="3393"/>
              <a:ext cx="42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1264" name="Rectangle 36"/>
            <p:cNvSpPr>
              <a:spLocks noChangeArrowheads="1"/>
            </p:cNvSpPr>
            <p:nvPr/>
          </p:nvSpPr>
          <p:spPr bwMode="auto">
            <a:xfrm>
              <a:off x="401" y="3401"/>
              <a:ext cx="49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000">
                  <a:solidFill>
                    <a:srgbClr val="000099"/>
                  </a:solidFill>
                  <a:latin typeface="Comic Sans MS" pitchFamily="66" charset="0"/>
                </a:rPr>
                <a:t>0</a:t>
              </a:r>
              <a:endParaRPr lang="en-GB">
                <a:solidFill>
                  <a:srgbClr val="000099"/>
                </a:solidFill>
                <a:latin typeface="Comic Sans MS" pitchFamily="66" charset="0"/>
              </a:endParaRPr>
            </a:p>
          </p:txBody>
        </p:sp>
        <p:sp>
          <p:nvSpPr>
            <p:cNvPr id="1090597" name="Rectangle 37"/>
            <p:cNvSpPr>
              <a:spLocks noChangeArrowheads="1"/>
            </p:cNvSpPr>
            <p:nvPr/>
          </p:nvSpPr>
          <p:spPr bwMode="auto">
            <a:xfrm>
              <a:off x="358" y="3151"/>
              <a:ext cx="85" cy="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1266" name="Rectangle 38"/>
            <p:cNvSpPr>
              <a:spLocks noChangeArrowheads="1"/>
            </p:cNvSpPr>
            <p:nvPr/>
          </p:nvSpPr>
          <p:spPr bwMode="auto">
            <a:xfrm>
              <a:off x="358" y="3159"/>
              <a:ext cx="86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000">
                  <a:solidFill>
                    <a:srgbClr val="000099"/>
                  </a:solidFill>
                  <a:latin typeface="Comic Sans MS" pitchFamily="66" charset="0"/>
                </a:rPr>
                <a:t>10</a:t>
              </a:r>
              <a:endParaRPr lang="en-GB">
                <a:solidFill>
                  <a:srgbClr val="000099"/>
                </a:solidFill>
                <a:latin typeface="Comic Sans MS" pitchFamily="66" charset="0"/>
              </a:endParaRPr>
            </a:p>
          </p:txBody>
        </p:sp>
        <p:sp>
          <p:nvSpPr>
            <p:cNvPr id="1090599" name="Rectangle 39"/>
            <p:cNvSpPr>
              <a:spLocks noChangeArrowheads="1"/>
            </p:cNvSpPr>
            <p:nvPr/>
          </p:nvSpPr>
          <p:spPr bwMode="auto">
            <a:xfrm>
              <a:off x="358" y="2918"/>
              <a:ext cx="85" cy="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1268" name="Rectangle 40"/>
            <p:cNvSpPr>
              <a:spLocks noChangeArrowheads="1"/>
            </p:cNvSpPr>
            <p:nvPr/>
          </p:nvSpPr>
          <p:spPr bwMode="auto">
            <a:xfrm>
              <a:off x="358" y="2926"/>
              <a:ext cx="9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000">
                  <a:solidFill>
                    <a:srgbClr val="000099"/>
                  </a:solidFill>
                  <a:latin typeface="Comic Sans MS" pitchFamily="66" charset="0"/>
                </a:rPr>
                <a:t>20</a:t>
              </a:r>
              <a:endParaRPr lang="en-GB">
                <a:solidFill>
                  <a:srgbClr val="000099"/>
                </a:solidFill>
                <a:latin typeface="Comic Sans MS" pitchFamily="66" charset="0"/>
              </a:endParaRPr>
            </a:p>
          </p:txBody>
        </p:sp>
        <p:sp>
          <p:nvSpPr>
            <p:cNvPr id="1090601" name="Rectangle 41"/>
            <p:cNvSpPr>
              <a:spLocks noChangeArrowheads="1"/>
            </p:cNvSpPr>
            <p:nvPr/>
          </p:nvSpPr>
          <p:spPr bwMode="auto">
            <a:xfrm>
              <a:off x="358" y="2675"/>
              <a:ext cx="85" cy="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1270" name="Rectangle 42"/>
            <p:cNvSpPr>
              <a:spLocks noChangeArrowheads="1"/>
            </p:cNvSpPr>
            <p:nvPr/>
          </p:nvSpPr>
          <p:spPr bwMode="auto">
            <a:xfrm>
              <a:off x="358" y="2683"/>
              <a:ext cx="9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000">
                  <a:solidFill>
                    <a:srgbClr val="000099"/>
                  </a:solidFill>
                  <a:latin typeface="Comic Sans MS" pitchFamily="66" charset="0"/>
                </a:rPr>
                <a:t>30</a:t>
              </a:r>
              <a:endParaRPr lang="en-GB">
                <a:solidFill>
                  <a:srgbClr val="000099"/>
                </a:solidFill>
                <a:latin typeface="Comic Sans MS" pitchFamily="66" charset="0"/>
              </a:endParaRPr>
            </a:p>
          </p:txBody>
        </p:sp>
        <p:sp>
          <p:nvSpPr>
            <p:cNvPr id="1090603" name="Rectangle 43"/>
            <p:cNvSpPr>
              <a:spLocks noChangeArrowheads="1"/>
            </p:cNvSpPr>
            <p:nvPr/>
          </p:nvSpPr>
          <p:spPr bwMode="auto">
            <a:xfrm>
              <a:off x="358" y="2442"/>
              <a:ext cx="85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1272" name="Rectangle 44"/>
            <p:cNvSpPr>
              <a:spLocks noChangeArrowheads="1"/>
            </p:cNvSpPr>
            <p:nvPr/>
          </p:nvSpPr>
          <p:spPr bwMode="auto">
            <a:xfrm>
              <a:off x="358" y="2451"/>
              <a:ext cx="9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000">
                  <a:solidFill>
                    <a:srgbClr val="000099"/>
                  </a:solidFill>
                  <a:latin typeface="Comic Sans MS" pitchFamily="66" charset="0"/>
                </a:rPr>
                <a:t>40</a:t>
              </a:r>
              <a:endParaRPr lang="en-GB">
                <a:solidFill>
                  <a:srgbClr val="000099"/>
                </a:solidFill>
                <a:latin typeface="Comic Sans MS" pitchFamily="66" charset="0"/>
              </a:endParaRPr>
            </a:p>
          </p:txBody>
        </p:sp>
        <p:sp>
          <p:nvSpPr>
            <p:cNvPr id="1090605" name="Rectangle 45"/>
            <p:cNvSpPr>
              <a:spLocks noChangeArrowheads="1"/>
            </p:cNvSpPr>
            <p:nvPr/>
          </p:nvSpPr>
          <p:spPr bwMode="auto">
            <a:xfrm>
              <a:off x="358" y="2200"/>
              <a:ext cx="85" cy="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1274" name="Rectangle 46"/>
            <p:cNvSpPr>
              <a:spLocks noChangeArrowheads="1"/>
            </p:cNvSpPr>
            <p:nvPr/>
          </p:nvSpPr>
          <p:spPr bwMode="auto">
            <a:xfrm>
              <a:off x="358" y="2209"/>
              <a:ext cx="9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000">
                  <a:solidFill>
                    <a:srgbClr val="000099"/>
                  </a:solidFill>
                  <a:latin typeface="Comic Sans MS" pitchFamily="66" charset="0"/>
                </a:rPr>
                <a:t>50</a:t>
              </a:r>
              <a:endParaRPr lang="en-GB">
                <a:solidFill>
                  <a:srgbClr val="000099"/>
                </a:solidFill>
                <a:latin typeface="Comic Sans MS" pitchFamily="66" charset="0"/>
              </a:endParaRPr>
            </a:p>
          </p:txBody>
        </p:sp>
        <p:sp>
          <p:nvSpPr>
            <p:cNvPr id="1090607" name="Rectangle 47"/>
            <p:cNvSpPr>
              <a:spLocks noChangeArrowheads="1"/>
            </p:cNvSpPr>
            <p:nvPr/>
          </p:nvSpPr>
          <p:spPr bwMode="auto">
            <a:xfrm>
              <a:off x="358" y="1958"/>
              <a:ext cx="85" cy="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1276" name="Rectangle 48"/>
            <p:cNvSpPr>
              <a:spLocks noChangeArrowheads="1"/>
            </p:cNvSpPr>
            <p:nvPr/>
          </p:nvSpPr>
          <p:spPr bwMode="auto">
            <a:xfrm>
              <a:off x="358" y="1965"/>
              <a:ext cx="9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000">
                  <a:solidFill>
                    <a:srgbClr val="000099"/>
                  </a:solidFill>
                  <a:latin typeface="Comic Sans MS" pitchFamily="66" charset="0"/>
                </a:rPr>
                <a:t>60</a:t>
              </a:r>
              <a:endParaRPr lang="en-GB">
                <a:solidFill>
                  <a:srgbClr val="000099"/>
                </a:solidFill>
                <a:latin typeface="Comic Sans MS" pitchFamily="66" charset="0"/>
              </a:endParaRPr>
            </a:p>
          </p:txBody>
        </p:sp>
        <p:sp>
          <p:nvSpPr>
            <p:cNvPr id="1090609" name="Rectangle 49"/>
            <p:cNvSpPr>
              <a:spLocks noChangeArrowheads="1"/>
            </p:cNvSpPr>
            <p:nvPr/>
          </p:nvSpPr>
          <p:spPr bwMode="auto">
            <a:xfrm>
              <a:off x="358" y="1726"/>
              <a:ext cx="85" cy="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1278" name="Rectangle 50"/>
            <p:cNvSpPr>
              <a:spLocks noChangeArrowheads="1"/>
            </p:cNvSpPr>
            <p:nvPr/>
          </p:nvSpPr>
          <p:spPr bwMode="auto">
            <a:xfrm>
              <a:off x="358" y="1734"/>
              <a:ext cx="99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000">
                  <a:solidFill>
                    <a:srgbClr val="000099"/>
                  </a:solidFill>
                  <a:latin typeface="Comic Sans MS" pitchFamily="66" charset="0"/>
                </a:rPr>
                <a:t>70</a:t>
              </a:r>
              <a:endParaRPr lang="en-GB">
                <a:solidFill>
                  <a:srgbClr val="000099"/>
                </a:solidFill>
                <a:latin typeface="Comic Sans MS" pitchFamily="66" charset="0"/>
              </a:endParaRPr>
            </a:p>
          </p:txBody>
        </p:sp>
        <p:sp>
          <p:nvSpPr>
            <p:cNvPr id="1090611" name="Rectangle 51"/>
            <p:cNvSpPr>
              <a:spLocks noChangeArrowheads="1"/>
            </p:cNvSpPr>
            <p:nvPr/>
          </p:nvSpPr>
          <p:spPr bwMode="auto">
            <a:xfrm>
              <a:off x="358" y="1483"/>
              <a:ext cx="85" cy="1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1280" name="Rectangle 52"/>
            <p:cNvSpPr>
              <a:spLocks noChangeArrowheads="1"/>
            </p:cNvSpPr>
            <p:nvPr/>
          </p:nvSpPr>
          <p:spPr bwMode="auto">
            <a:xfrm>
              <a:off x="358" y="1491"/>
              <a:ext cx="9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000">
                  <a:solidFill>
                    <a:srgbClr val="000099"/>
                  </a:solidFill>
                  <a:latin typeface="Comic Sans MS" pitchFamily="66" charset="0"/>
                </a:rPr>
                <a:t>80</a:t>
              </a:r>
              <a:endParaRPr lang="en-GB">
                <a:solidFill>
                  <a:srgbClr val="000099"/>
                </a:solidFill>
                <a:latin typeface="Comic Sans MS" pitchFamily="66" charset="0"/>
              </a:endParaRPr>
            </a:p>
          </p:txBody>
        </p:sp>
        <p:sp>
          <p:nvSpPr>
            <p:cNvPr id="1090613" name="Rectangle 53"/>
            <p:cNvSpPr>
              <a:spLocks noChangeArrowheads="1"/>
            </p:cNvSpPr>
            <p:nvPr/>
          </p:nvSpPr>
          <p:spPr bwMode="auto">
            <a:xfrm>
              <a:off x="358" y="1250"/>
              <a:ext cx="85" cy="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1282" name="Rectangle 54"/>
            <p:cNvSpPr>
              <a:spLocks noChangeArrowheads="1"/>
            </p:cNvSpPr>
            <p:nvPr/>
          </p:nvSpPr>
          <p:spPr bwMode="auto">
            <a:xfrm>
              <a:off x="358" y="1258"/>
              <a:ext cx="9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000">
                  <a:solidFill>
                    <a:srgbClr val="000099"/>
                  </a:solidFill>
                  <a:latin typeface="Comic Sans MS" pitchFamily="66" charset="0"/>
                </a:rPr>
                <a:t>90</a:t>
              </a:r>
              <a:endParaRPr lang="en-GB">
                <a:solidFill>
                  <a:srgbClr val="000099"/>
                </a:solidFill>
                <a:latin typeface="Comic Sans MS" pitchFamily="66" charset="0"/>
              </a:endParaRPr>
            </a:p>
          </p:txBody>
        </p:sp>
        <p:sp>
          <p:nvSpPr>
            <p:cNvPr id="1090615" name="Rectangle 55"/>
            <p:cNvSpPr>
              <a:spLocks noChangeArrowheads="1"/>
            </p:cNvSpPr>
            <p:nvPr/>
          </p:nvSpPr>
          <p:spPr bwMode="auto">
            <a:xfrm>
              <a:off x="316" y="1008"/>
              <a:ext cx="127" cy="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1284" name="Rectangle 56"/>
            <p:cNvSpPr>
              <a:spLocks noChangeArrowheads="1"/>
            </p:cNvSpPr>
            <p:nvPr/>
          </p:nvSpPr>
          <p:spPr bwMode="auto">
            <a:xfrm>
              <a:off x="316" y="1016"/>
              <a:ext cx="134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000">
                  <a:solidFill>
                    <a:srgbClr val="000099"/>
                  </a:solidFill>
                  <a:latin typeface="Comic Sans MS" pitchFamily="66" charset="0"/>
                </a:rPr>
                <a:t>100</a:t>
              </a:r>
              <a:endParaRPr lang="en-GB">
                <a:solidFill>
                  <a:srgbClr val="000099"/>
                </a:solidFill>
                <a:latin typeface="Comic Sans MS" pitchFamily="66" charset="0"/>
              </a:endParaRPr>
            </a:p>
          </p:txBody>
        </p:sp>
        <p:grpSp>
          <p:nvGrpSpPr>
            <p:cNvPr id="91285" name="Group 57"/>
            <p:cNvGrpSpPr>
              <a:grpSpLocks/>
            </p:cNvGrpSpPr>
            <p:nvPr/>
          </p:nvGrpSpPr>
          <p:grpSpPr bwMode="auto">
            <a:xfrm>
              <a:off x="2162" y="2336"/>
              <a:ext cx="46" cy="187"/>
              <a:chOff x="2257" y="2354"/>
              <a:chExt cx="43" cy="139"/>
            </a:xfrm>
          </p:grpSpPr>
          <p:sp>
            <p:nvSpPr>
              <p:cNvPr id="1090618" name="Rectangle 58"/>
              <p:cNvSpPr>
                <a:spLocks noChangeArrowheads="1"/>
              </p:cNvSpPr>
              <p:nvPr/>
            </p:nvSpPr>
            <p:spPr bwMode="auto">
              <a:xfrm>
                <a:off x="2275" y="2398"/>
                <a:ext cx="8" cy="51"/>
              </a:xfrm>
              <a:prstGeom prst="rect">
                <a:avLst/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90619" name="Freeform 59"/>
              <p:cNvSpPr>
                <a:spLocks/>
              </p:cNvSpPr>
              <p:nvPr/>
            </p:nvSpPr>
            <p:spPr bwMode="auto">
              <a:xfrm>
                <a:off x="2258" y="2354"/>
                <a:ext cx="42" cy="65"/>
              </a:xfrm>
              <a:custGeom>
                <a:avLst/>
                <a:gdLst/>
                <a:ahLst/>
                <a:cxnLst>
                  <a:cxn ang="0">
                    <a:pos x="126" y="196"/>
                  </a:cxn>
                  <a:cxn ang="0">
                    <a:pos x="62" y="0"/>
                  </a:cxn>
                  <a:cxn ang="0">
                    <a:pos x="0" y="196"/>
                  </a:cxn>
                  <a:cxn ang="0">
                    <a:pos x="62" y="135"/>
                  </a:cxn>
                  <a:cxn ang="0">
                    <a:pos x="126" y="196"/>
                  </a:cxn>
                </a:cxnLst>
                <a:rect l="0" t="0" r="r" b="b"/>
                <a:pathLst>
                  <a:path w="126" h="196">
                    <a:moveTo>
                      <a:pt x="126" y="196"/>
                    </a:moveTo>
                    <a:lnTo>
                      <a:pt x="62" y="0"/>
                    </a:lnTo>
                    <a:lnTo>
                      <a:pt x="0" y="196"/>
                    </a:lnTo>
                    <a:lnTo>
                      <a:pt x="62" y="135"/>
                    </a:lnTo>
                    <a:lnTo>
                      <a:pt x="126" y="196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90620" name="Freeform 60"/>
              <p:cNvSpPr>
                <a:spLocks/>
              </p:cNvSpPr>
              <p:nvPr/>
            </p:nvSpPr>
            <p:spPr bwMode="auto">
              <a:xfrm>
                <a:off x="2257" y="2428"/>
                <a:ext cx="43" cy="6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4" y="196"/>
                  </a:cxn>
                  <a:cxn ang="0">
                    <a:pos x="127" y="0"/>
                  </a:cxn>
                  <a:cxn ang="0">
                    <a:pos x="64" y="61"/>
                  </a:cxn>
                  <a:cxn ang="0">
                    <a:pos x="0" y="0"/>
                  </a:cxn>
                </a:cxnLst>
                <a:rect l="0" t="0" r="r" b="b"/>
                <a:pathLst>
                  <a:path w="127" h="196">
                    <a:moveTo>
                      <a:pt x="0" y="0"/>
                    </a:moveTo>
                    <a:lnTo>
                      <a:pt x="64" y="196"/>
                    </a:lnTo>
                    <a:lnTo>
                      <a:pt x="127" y="0"/>
                    </a:lnTo>
                    <a:lnTo>
                      <a:pt x="64" y="6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91286" name="Group 61"/>
            <p:cNvGrpSpPr>
              <a:grpSpLocks/>
            </p:cNvGrpSpPr>
            <p:nvPr/>
          </p:nvGrpSpPr>
          <p:grpSpPr bwMode="auto">
            <a:xfrm>
              <a:off x="2162" y="2523"/>
              <a:ext cx="46" cy="500"/>
              <a:chOff x="2257" y="2493"/>
              <a:chExt cx="43" cy="372"/>
            </a:xfrm>
          </p:grpSpPr>
          <p:sp>
            <p:nvSpPr>
              <p:cNvPr id="1090622" name="Rectangle 62"/>
              <p:cNvSpPr>
                <a:spLocks noChangeArrowheads="1"/>
              </p:cNvSpPr>
              <p:nvPr/>
            </p:nvSpPr>
            <p:spPr bwMode="auto">
              <a:xfrm>
                <a:off x="2275" y="2537"/>
                <a:ext cx="8" cy="284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rgbClr val="99CC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90623" name="Freeform 63"/>
              <p:cNvSpPr>
                <a:spLocks/>
              </p:cNvSpPr>
              <p:nvPr/>
            </p:nvSpPr>
            <p:spPr bwMode="auto">
              <a:xfrm>
                <a:off x="2258" y="2493"/>
                <a:ext cx="42" cy="66"/>
              </a:xfrm>
              <a:custGeom>
                <a:avLst/>
                <a:gdLst/>
                <a:ahLst/>
                <a:cxnLst>
                  <a:cxn ang="0">
                    <a:pos x="126" y="196"/>
                  </a:cxn>
                  <a:cxn ang="0">
                    <a:pos x="62" y="0"/>
                  </a:cxn>
                  <a:cxn ang="0">
                    <a:pos x="0" y="196"/>
                  </a:cxn>
                  <a:cxn ang="0">
                    <a:pos x="62" y="135"/>
                  </a:cxn>
                  <a:cxn ang="0">
                    <a:pos x="126" y="196"/>
                  </a:cxn>
                </a:cxnLst>
                <a:rect l="0" t="0" r="r" b="b"/>
                <a:pathLst>
                  <a:path w="126" h="196">
                    <a:moveTo>
                      <a:pt x="126" y="196"/>
                    </a:moveTo>
                    <a:lnTo>
                      <a:pt x="62" y="0"/>
                    </a:lnTo>
                    <a:lnTo>
                      <a:pt x="0" y="196"/>
                    </a:lnTo>
                    <a:lnTo>
                      <a:pt x="62" y="135"/>
                    </a:lnTo>
                    <a:lnTo>
                      <a:pt x="126" y="196"/>
                    </a:lnTo>
                    <a:close/>
                  </a:path>
                </a:pathLst>
              </a:custGeom>
              <a:solidFill>
                <a:srgbClr val="99CCFF"/>
              </a:solidFill>
              <a:ln w="9525">
                <a:solidFill>
                  <a:srgbClr val="99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90624" name="Freeform 64"/>
              <p:cNvSpPr>
                <a:spLocks/>
              </p:cNvSpPr>
              <p:nvPr/>
            </p:nvSpPr>
            <p:spPr bwMode="auto">
              <a:xfrm>
                <a:off x="2257" y="2800"/>
                <a:ext cx="43" cy="6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4" y="197"/>
                  </a:cxn>
                  <a:cxn ang="0">
                    <a:pos x="127" y="0"/>
                  </a:cxn>
                  <a:cxn ang="0">
                    <a:pos x="64" y="61"/>
                  </a:cxn>
                  <a:cxn ang="0">
                    <a:pos x="0" y="0"/>
                  </a:cxn>
                </a:cxnLst>
                <a:rect l="0" t="0" r="r" b="b"/>
                <a:pathLst>
                  <a:path w="127" h="197">
                    <a:moveTo>
                      <a:pt x="0" y="0"/>
                    </a:moveTo>
                    <a:lnTo>
                      <a:pt x="64" y="197"/>
                    </a:lnTo>
                    <a:lnTo>
                      <a:pt x="127" y="0"/>
                    </a:lnTo>
                    <a:lnTo>
                      <a:pt x="64" y="6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CCFF"/>
              </a:solidFill>
              <a:ln w="9525">
                <a:solidFill>
                  <a:srgbClr val="99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91287" name="Rectangle 65"/>
            <p:cNvSpPr>
              <a:spLocks noChangeArrowheads="1"/>
            </p:cNvSpPr>
            <p:nvPr/>
          </p:nvSpPr>
          <p:spPr bwMode="auto">
            <a:xfrm>
              <a:off x="2302" y="2274"/>
              <a:ext cx="505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200" b="1">
                  <a:solidFill>
                    <a:srgbClr val="FF3300"/>
                  </a:solidFill>
                  <a:latin typeface="Comic Sans MS" pitchFamily="66" charset="0"/>
                </a:rPr>
                <a:t>Decreasing</a:t>
              </a:r>
              <a:endParaRPr lang="en-GB">
                <a:solidFill>
                  <a:srgbClr val="FF3300"/>
                </a:solidFill>
                <a:latin typeface="Comic Sans MS" pitchFamily="66" charset="0"/>
              </a:endParaRPr>
            </a:p>
          </p:txBody>
        </p:sp>
        <p:sp>
          <p:nvSpPr>
            <p:cNvPr id="91288" name="Rectangle 66"/>
            <p:cNvSpPr>
              <a:spLocks noChangeArrowheads="1"/>
            </p:cNvSpPr>
            <p:nvPr/>
          </p:nvSpPr>
          <p:spPr bwMode="auto">
            <a:xfrm>
              <a:off x="2760" y="2277"/>
              <a:ext cx="29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200">
                  <a:solidFill>
                    <a:srgbClr val="FFFF66"/>
                  </a:solidFill>
                  <a:latin typeface="Comic Sans MS" pitchFamily="66" charset="0"/>
                </a:rPr>
                <a:t> </a:t>
              </a:r>
              <a:endParaRPr lang="en-GB">
                <a:solidFill>
                  <a:srgbClr val="FFFFFF"/>
                </a:solidFill>
                <a:latin typeface="Comic Sans MS" pitchFamily="66" charset="0"/>
              </a:endParaRPr>
            </a:p>
          </p:txBody>
        </p:sp>
        <p:sp>
          <p:nvSpPr>
            <p:cNvPr id="91289" name="Rectangle 67"/>
            <p:cNvSpPr>
              <a:spLocks noChangeArrowheads="1"/>
            </p:cNvSpPr>
            <p:nvPr/>
          </p:nvSpPr>
          <p:spPr bwMode="auto">
            <a:xfrm>
              <a:off x="2302" y="2426"/>
              <a:ext cx="426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200">
                  <a:solidFill>
                    <a:srgbClr val="FF3300"/>
                  </a:solidFill>
                  <a:latin typeface="Comic Sans MS" pitchFamily="66" charset="0"/>
                </a:rPr>
                <a:t>with time</a:t>
              </a:r>
              <a:endParaRPr lang="en-GB">
                <a:solidFill>
                  <a:srgbClr val="FF3300"/>
                </a:solidFill>
                <a:latin typeface="Comic Sans MS" pitchFamily="66" charset="0"/>
              </a:endParaRPr>
            </a:p>
          </p:txBody>
        </p:sp>
        <p:sp>
          <p:nvSpPr>
            <p:cNvPr id="1090628" name="Rectangle 68"/>
            <p:cNvSpPr>
              <a:spLocks noChangeArrowheads="1"/>
            </p:cNvSpPr>
            <p:nvPr/>
          </p:nvSpPr>
          <p:spPr bwMode="auto">
            <a:xfrm>
              <a:off x="2279" y="2624"/>
              <a:ext cx="496" cy="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1291" name="Rectangle 69"/>
            <p:cNvSpPr>
              <a:spLocks noChangeArrowheads="1"/>
            </p:cNvSpPr>
            <p:nvPr/>
          </p:nvSpPr>
          <p:spPr bwMode="auto">
            <a:xfrm>
              <a:off x="2308" y="2649"/>
              <a:ext cx="484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200" b="1">
                  <a:solidFill>
                    <a:srgbClr val="99CCFF"/>
                  </a:solidFill>
                  <a:latin typeface="Comic Sans MS" pitchFamily="66" charset="0"/>
                </a:rPr>
                <a:t>Increasing</a:t>
              </a:r>
              <a:endParaRPr lang="en-GB">
                <a:solidFill>
                  <a:srgbClr val="99CCFF"/>
                </a:solidFill>
                <a:latin typeface="Comic Sans MS" pitchFamily="66" charset="0"/>
              </a:endParaRPr>
            </a:p>
          </p:txBody>
        </p:sp>
        <p:sp>
          <p:nvSpPr>
            <p:cNvPr id="91292" name="Rectangle 70"/>
            <p:cNvSpPr>
              <a:spLocks noChangeArrowheads="1"/>
            </p:cNvSpPr>
            <p:nvPr/>
          </p:nvSpPr>
          <p:spPr bwMode="auto">
            <a:xfrm>
              <a:off x="2308" y="2801"/>
              <a:ext cx="426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200">
                  <a:solidFill>
                    <a:srgbClr val="99CCFF"/>
                  </a:solidFill>
                  <a:latin typeface="Comic Sans MS" pitchFamily="66" charset="0"/>
                </a:rPr>
                <a:t>with time</a:t>
              </a:r>
              <a:endParaRPr lang="en-GB">
                <a:solidFill>
                  <a:srgbClr val="99CCFF"/>
                </a:solidFill>
                <a:latin typeface="Comic Sans MS" pitchFamily="66" charset="0"/>
              </a:endParaRPr>
            </a:p>
          </p:txBody>
        </p:sp>
        <p:sp>
          <p:nvSpPr>
            <p:cNvPr id="1090631" name="Rectangle 71"/>
            <p:cNvSpPr>
              <a:spLocks noChangeArrowheads="1"/>
            </p:cNvSpPr>
            <p:nvPr/>
          </p:nvSpPr>
          <p:spPr bwMode="auto">
            <a:xfrm>
              <a:off x="558" y="3310"/>
              <a:ext cx="72" cy="154"/>
            </a:xfrm>
            <a:prstGeom prst="rect">
              <a:avLst/>
            </a:prstGeom>
            <a:solidFill>
              <a:srgbClr val="99CCFF"/>
            </a:solidFill>
            <a:ln w="6350">
              <a:solidFill>
                <a:srgbClr val="FFCC66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90632" name="Rectangle 72"/>
            <p:cNvSpPr>
              <a:spLocks noChangeArrowheads="1"/>
            </p:cNvSpPr>
            <p:nvPr/>
          </p:nvSpPr>
          <p:spPr bwMode="auto">
            <a:xfrm>
              <a:off x="705" y="3089"/>
              <a:ext cx="73" cy="375"/>
            </a:xfrm>
            <a:prstGeom prst="rect">
              <a:avLst/>
            </a:prstGeom>
            <a:solidFill>
              <a:srgbClr val="99CCFF"/>
            </a:solidFill>
            <a:ln w="6350">
              <a:solidFill>
                <a:srgbClr val="FFCC66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90633" name="Rectangle 73"/>
            <p:cNvSpPr>
              <a:spLocks noChangeArrowheads="1"/>
            </p:cNvSpPr>
            <p:nvPr/>
          </p:nvSpPr>
          <p:spPr bwMode="auto">
            <a:xfrm>
              <a:off x="873" y="2917"/>
              <a:ext cx="75" cy="547"/>
            </a:xfrm>
            <a:prstGeom prst="rect">
              <a:avLst/>
            </a:prstGeom>
            <a:solidFill>
              <a:srgbClr val="99CCFF"/>
            </a:solidFill>
            <a:ln w="6350">
              <a:solidFill>
                <a:srgbClr val="FFCC66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90634" name="Rectangle 74"/>
            <p:cNvSpPr>
              <a:spLocks noChangeArrowheads="1"/>
            </p:cNvSpPr>
            <p:nvPr/>
          </p:nvSpPr>
          <p:spPr bwMode="auto">
            <a:xfrm>
              <a:off x="1044" y="2783"/>
              <a:ext cx="74" cy="681"/>
            </a:xfrm>
            <a:prstGeom prst="rect">
              <a:avLst/>
            </a:prstGeom>
            <a:solidFill>
              <a:srgbClr val="99CCFF"/>
            </a:solidFill>
            <a:ln w="6350">
              <a:solidFill>
                <a:srgbClr val="FFCC66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90635" name="Rectangle 75"/>
            <p:cNvSpPr>
              <a:spLocks noChangeArrowheads="1"/>
            </p:cNvSpPr>
            <p:nvPr/>
          </p:nvSpPr>
          <p:spPr bwMode="auto">
            <a:xfrm>
              <a:off x="1213" y="2707"/>
              <a:ext cx="74" cy="757"/>
            </a:xfrm>
            <a:prstGeom prst="rect">
              <a:avLst/>
            </a:prstGeom>
            <a:solidFill>
              <a:srgbClr val="99CCFF"/>
            </a:solidFill>
            <a:ln w="6350">
              <a:solidFill>
                <a:srgbClr val="FFCC66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90636" name="Rectangle 76"/>
            <p:cNvSpPr>
              <a:spLocks noChangeArrowheads="1"/>
            </p:cNvSpPr>
            <p:nvPr/>
          </p:nvSpPr>
          <p:spPr bwMode="auto">
            <a:xfrm>
              <a:off x="1384" y="2635"/>
              <a:ext cx="73" cy="829"/>
            </a:xfrm>
            <a:prstGeom prst="rect">
              <a:avLst/>
            </a:prstGeom>
            <a:solidFill>
              <a:srgbClr val="99CCFF"/>
            </a:solidFill>
            <a:ln w="6350">
              <a:solidFill>
                <a:srgbClr val="FFCC66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90637" name="Rectangle 77"/>
            <p:cNvSpPr>
              <a:spLocks noChangeArrowheads="1"/>
            </p:cNvSpPr>
            <p:nvPr/>
          </p:nvSpPr>
          <p:spPr bwMode="auto">
            <a:xfrm>
              <a:off x="1554" y="2561"/>
              <a:ext cx="72" cy="903"/>
            </a:xfrm>
            <a:prstGeom prst="rect">
              <a:avLst/>
            </a:prstGeom>
            <a:solidFill>
              <a:srgbClr val="99CCFF"/>
            </a:solidFill>
            <a:ln w="6350">
              <a:solidFill>
                <a:srgbClr val="FFCC66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90638" name="Rectangle 78"/>
            <p:cNvSpPr>
              <a:spLocks noChangeArrowheads="1"/>
            </p:cNvSpPr>
            <p:nvPr/>
          </p:nvSpPr>
          <p:spPr bwMode="auto">
            <a:xfrm>
              <a:off x="1724" y="2537"/>
              <a:ext cx="73" cy="927"/>
            </a:xfrm>
            <a:prstGeom prst="rect">
              <a:avLst/>
            </a:prstGeom>
            <a:solidFill>
              <a:srgbClr val="99CCFF"/>
            </a:solidFill>
            <a:ln w="6350">
              <a:solidFill>
                <a:srgbClr val="FFCC66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90639" name="Rectangle 79"/>
            <p:cNvSpPr>
              <a:spLocks noChangeArrowheads="1"/>
            </p:cNvSpPr>
            <p:nvPr/>
          </p:nvSpPr>
          <p:spPr bwMode="auto">
            <a:xfrm>
              <a:off x="1894" y="2523"/>
              <a:ext cx="73" cy="941"/>
            </a:xfrm>
            <a:prstGeom prst="rect">
              <a:avLst/>
            </a:prstGeom>
            <a:solidFill>
              <a:srgbClr val="99CCFF"/>
            </a:solidFill>
            <a:ln w="6350">
              <a:solidFill>
                <a:srgbClr val="FFCC66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90640" name="Rectangle 80"/>
            <p:cNvSpPr>
              <a:spLocks noChangeArrowheads="1"/>
            </p:cNvSpPr>
            <p:nvPr/>
          </p:nvSpPr>
          <p:spPr bwMode="auto">
            <a:xfrm>
              <a:off x="2065" y="2523"/>
              <a:ext cx="73" cy="941"/>
            </a:xfrm>
            <a:prstGeom prst="rect">
              <a:avLst/>
            </a:prstGeom>
            <a:solidFill>
              <a:srgbClr val="99CCFF"/>
            </a:solidFill>
            <a:ln w="6350">
              <a:solidFill>
                <a:srgbClr val="FFCC66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90641" name="Rectangle 81"/>
            <p:cNvSpPr>
              <a:spLocks noChangeArrowheads="1"/>
            </p:cNvSpPr>
            <p:nvPr/>
          </p:nvSpPr>
          <p:spPr bwMode="auto">
            <a:xfrm>
              <a:off x="558" y="3429"/>
              <a:ext cx="73" cy="32"/>
            </a:xfrm>
            <a:prstGeom prst="rect">
              <a:avLst/>
            </a:prstGeom>
            <a:solidFill>
              <a:srgbClr val="000099"/>
            </a:solidFill>
            <a:ln w="6350">
              <a:solidFill>
                <a:srgbClr val="000099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90642" name="Rectangle 82"/>
            <p:cNvSpPr>
              <a:spLocks noChangeArrowheads="1"/>
            </p:cNvSpPr>
            <p:nvPr/>
          </p:nvSpPr>
          <p:spPr bwMode="auto">
            <a:xfrm>
              <a:off x="705" y="3335"/>
              <a:ext cx="73" cy="126"/>
            </a:xfrm>
            <a:prstGeom prst="rect">
              <a:avLst/>
            </a:prstGeom>
            <a:solidFill>
              <a:srgbClr val="000099"/>
            </a:solidFill>
            <a:ln w="6350">
              <a:solidFill>
                <a:srgbClr val="000099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90643" name="Rectangle 83"/>
            <p:cNvSpPr>
              <a:spLocks noChangeArrowheads="1"/>
            </p:cNvSpPr>
            <p:nvPr/>
          </p:nvSpPr>
          <p:spPr bwMode="auto">
            <a:xfrm>
              <a:off x="873" y="3240"/>
              <a:ext cx="75" cy="221"/>
            </a:xfrm>
            <a:prstGeom prst="rect">
              <a:avLst/>
            </a:prstGeom>
            <a:solidFill>
              <a:srgbClr val="000099"/>
            </a:solidFill>
            <a:ln w="6350">
              <a:solidFill>
                <a:srgbClr val="000099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90644" name="Rectangle 84"/>
            <p:cNvSpPr>
              <a:spLocks noChangeArrowheads="1"/>
            </p:cNvSpPr>
            <p:nvPr/>
          </p:nvSpPr>
          <p:spPr bwMode="auto">
            <a:xfrm>
              <a:off x="1044" y="3164"/>
              <a:ext cx="74" cy="297"/>
            </a:xfrm>
            <a:prstGeom prst="rect">
              <a:avLst/>
            </a:prstGeom>
            <a:solidFill>
              <a:srgbClr val="000099"/>
            </a:solidFill>
            <a:ln w="6350">
              <a:solidFill>
                <a:srgbClr val="000099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90645" name="Rectangle 85"/>
            <p:cNvSpPr>
              <a:spLocks noChangeArrowheads="1"/>
            </p:cNvSpPr>
            <p:nvPr/>
          </p:nvSpPr>
          <p:spPr bwMode="auto">
            <a:xfrm>
              <a:off x="1213" y="3124"/>
              <a:ext cx="74" cy="337"/>
            </a:xfrm>
            <a:prstGeom prst="rect">
              <a:avLst/>
            </a:prstGeom>
            <a:solidFill>
              <a:srgbClr val="000099"/>
            </a:solidFill>
            <a:ln w="6350">
              <a:solidFill>
                <a:srgbClr val="000099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90646" name="Rectangle 86"/>
            <p:cNvSpPr>
              <a:spLocks noChangeArrowheads="1"/>
            </p:cNvSpPr>
            <p:nvPr/>
          </p:nvSpPr>
          <p:spPr bwMode="auto">
            <a:xfrm>
              <a:off x="1384" y="3082"/>
              <a:ext cx="74" cy="385"/>
            </a:xfrm>
            <a:prstGeom prst="rect">
              <a:avLst/>
            </a:prstGeom>
            <a:solidFill>
              <a:srgbClr val="000099"/>
            </a:solidFill>
            <a:ln w="6350">
              <a:solidFill>
                <a:srgbClr val="000099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90647" name="Rectangle 87"/>
            <p:cNvSpPr>
              <a:spLocks noChangeArrowheads="1"/>
            </p:cNvSpPr>
            <p:nvPr/>
          </p:nvSpPr>
          <p:spPr bwMode="auto">
            <a:xfrm>
              <a:off x="1554" y="3043"/>
              <a:ext cx="73" cy="418"/>
            </a:xfrm>
            <a:prstGeom prst="rect">
              <a:avLst/>
            </a:prstGeom>
            <a:solidFill>
              <a:srgbClr val="000099"/>
            </a:solidFill>
            <a:ln w="6350">
              <a:solidFill>
                <a:srgbClr val="000099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90648" name="Rectangle 88"/>
            <p:cNvSpPr>
              <a:spLocks noChangeArrowheads="1"/>
            </p:cNvSpPr>
            <p:nvPr/>
          </p:nvSpPr>
          <p:spPr bwMode="auto">
            <a:xfrm>
              <a:off x="1724" y="3030"/>
              <a:ext cx="74" cy="430"/>
            </a:xfrm>
            <a:prstGeom prst="rect">
              <a:avLst/>
            </a:prstGeom>
            <a:solidFill>
              <a:srgbClr val="000099"/>
            </a:solidFill>
            <a:ln w="6350">
              <a:solidFill>
                <a:srgbClr val="000099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90649" name="Rectangle 89"/>
            <p:cNvSpPr>
              <a:spLocks noChangeArrowheads="1"/>
            </p:cNvSpPr>
            <p:nvPr/>
          </p:nvSpPr>
          <p:spPr bwMode="auto">
            <a:xfrm>
              <a:off x="1894" y="3023"/>
              <a:ext cx="74" cy="436"/>
            </a:xfrm>
            <a:prstGeom prst="rect">
              <a:avLst/>
            </a:prstGeom>
            <a:solidFill>
              <a:srgbClr val="000099"/>
            </a:solidFill>
            <a:ln w="6350">
              <a:solidFill>
                <a:srgbClr val="000099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90650" name="Rectangle 90"/>
            <p:cNvSpPr>
              <a:spLocks noChangeArrowheads="1"/>
            </p:cNvSpPr>
            <p:nvPr/>
          </p:nvSpPr>
          <p:spPr bwMode="auto">
            <a:xfrm>
              <a:off x="2065" y="3023"/>
              <a:ext cx="73" cy="436"/>
            </a:xfrm>
            <a:prstGeom prst="rect">
              <a:avLst/>
            </a:prstGeom>
            <a:solidFill>
              <a:srgbClr val="000099"/>
            </a:solidFill>
            <a:ln w="6350">
              <a:solidFill>
                <a:srgbClr val="000099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91313" name="Group 91"/>
            <p:cNvGrpSpPr>
              <a:grpSpLocks/>
            </p:cNvGrpSpPr>
            <p:nvPr/>
          </p:nvGrpSpPr>
          <p:grpSpPr bwMode="auto">
            <a:xfrm>
              <a:off x="2162" y="3023"/>
              <a:ext cx="46" cy="438"/>
              <a:chOff x="2257" y="2865"/>
              <a:chExt cx="43" cy="326"/>
            </a:xfrm>
          </p:grpSpPr>
          <p:sp>
            <p:nvSpPr>
              <p:cNvPr id="1090652" name="Rectangle 92"/>
              <p:cNvSpPr>
                <a:spLocks noChangeArrowheads="1"/>
              </p:cNvSpPr>
              <p:nvPr/>
            </p:nvSpPr>
            <p:spPr bwMode="auto">
              <a:xfrm>
                <a:off x="2275" y="2909"/>
                <a:ext cx="8" cy="238"/>
              </a:xfrm>
              <a:prstGeom prst="rect">
                <a:avLst/>
              </a:prstGeom>
              <a:solidFill>
                <a:srgbClr val="000099"/>
              </a:solidFill>
              <a:ln w="9525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90653" name="Freeform 93"/>
              <p:cNvSpPr>
                <a:spLocks/>
              </p:cNvSpPr>
              <p:nvPr/>
            </p:nvSpPr>
            <p:spPr bwMode="auto">
              <a:xfrm>
                <a:off x="2258" y="2865"/>
                <a:ext cx="42" cy="66"/>
              </a:xfrm>
              <a:custGeom>
                <a:avLst/>
                <a:gdLst/>
                <a:ahLst/>
                <a:cxnLst>
                  <a:cxn ang="0">
                    <a:pos x="126" y="196"/>
                  </a:cxn>
                  <a:cxn ang="0">
                    <a:pos x="62" y="0"/>
                  </a:cxn>
                  <a:cxn ang="0">
                    <a:pos x="0" y="196"/>
                  </a:cxn>
                  <a:cxn ang="0">
                    <a:pos x="62" y="135"/>
                  </a:cxn>
                  <a:cxn ang="0">
                    <a:pos x="126" y="196"/>
                  </a:cxn>
                </a:cxnLst>
                <a:rect l="0" t="0" r="r" b="b"/>
                <a:pathLst>
                  <a:path w="126" h="196">
                    <a:moveTo>
                      <a:pt x="126" y="196"/>
                    </a:moveTo>
                    <a:lnTo>
                      <a:pt x="62" y="0"/>
                    </a:lnTo>
                    <a:lnTo>
                      <a:pt x="0" y="196"/>
                    </a:lnTo>
                    <a:lnTo>
                      <a:pt x="62" y="135"/>
                    </a:lnTo>
                    <a:lnTo>
                      <a:pt x="126" y="196"/>
                    </a:lnTo>
                    <a:close/>
                  </a:path>
                </a:pathLst>
              </a:custGeom>
              <a:solidFill>
                <a:srgbClr val="000099"/>
              </a:solidFill>
              <a:ln w="9525">
                <a:solidFill>
                  <a:srgbClr val="0000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90654" name="Freeform 94"/>
              <p:cNvSpPr>
                <a:spLocks/>
              </p:cNvSpPr>
              <p:nvPr/>
            </p:nvSpPr>
            <p:spPr bwMode="auto">
              <a:xfrm>
                <a:off x="2257" y="3125"/>
                <a:ext cx="43" cy="6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4" y="196"/>
                  </a:cxn>
                  <a:cxn ang="0">
                    <a:pos x="127" y="0"/>
                  </a:cxn>
                  <a:cxn ang="0">
                    <a:pos x="64" y="61"/>
                  </a:cxn>
                  <a:cxn ang="0">
                    <a:pos x="0" y="0"/>
                  </a:cxn>
                </a:cxnLst>
                <a:rect l="0" t="0" r="r" b="b"/>
                <a:pathLst>
                  <a:path w="127" h="196">
                    <a:moveTo>
                      <a:pt x="0" y="0"/>
                    </a:moveTo>
                    <a:lnTo>
                      <a:pt x="64" y="196"/>
                    </a:lnTo>
                    <a:lnTo>
                      <a:pt x="127" y="0"/>
                    </a:lnTo>
                    <a:lnTo>
                      <a:pt x="64" y="6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99"/>
              </a:solidFill>
              <a:ln w="9525">
                <a:solidFill>
                  <a:srgbClr val="0000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090655" name="Rectangle 95"/>
            <p:cNvSpPr>
              <a:spLocks noChangeArrowheads="1"/>
            </p:cNvSpPr>
            <p:nvPr/>
          </p:nvSpPr>
          <p:spPr bwMode="auto">
            <a:xfrm>
              <a:off x="2279" y="3054"/>
              <a:ext cx="496" cy="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1315" name="Rectangle 96"/>
            <p:cNvSpPr>
              <a:spLocks noChangeArrowheads="1"/>
            </p:cNvSpPr>
            <p:nvPr/>
          </p:nvSpPr>
          <p:spPr bwMode="auto">
            <a:xfrm>
              <a:off x="2308" y="3080"/>
              <a:ext cx="484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200" b="1">
                  <a:solidFill>
                    <a:srgbClr val="000099"/>
                  </a:solidFill>
                  <a:latin typeface="Comic Sans MS" pitchFamily="66" charset="0"/>
                </a:rPr>
                <a:t>Increasing</a:t>
              </a:r>
              <a:endParaRPr lang="en-GB">
                <a:solidFill>
                  <a:srgbClr val="000099"/>
                </a:solidFill>
                <a:latin typeface="Comic Sans MS" pitchFamily="66" charset="0"/>
              </a:endParaRPr>
            </a:p>
          </p:txBody>
        </p:sp>
        <p:sp>
          <p:nvSpPr>
            <p:cNvPr id="91316" name="Rectangle 97"/>
            <p:cNvSpPr>
              <a:spLocks noChangeArrowheads="1"/>
            </p:cNvSpPr>
            <p:nvPr/>
          </p:nvSpPr>
          <p:spPr bwMode="auto">
            <a:xfrm>
              <a:off x="2308" y="3232"/>
              <a:ext cx="426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200">
                  <a:solidFill>
                    <a:srgbClr val="000099"/>
                  </a:solidFill>
                  <a:latin typeface="Comic Sans MS" pitchFamily="66" charset="0"/>
                </a:rPr>
                <a:t>with time</a:t>
              </a:r>
              <a:endParaRPr lang="en-GB">
                <a:solidFill>
                  <a:srgbClr val="000099"/>
                </a:solidFill>
                <a:latin typeface="Comic Sans MS" pitchFamily="66" charset="0"/>
              </a:endParaRPr>
            </a:p>
          </p:txBody>
        </p:sp>
        <p:sp>
          <p:nvSpPr>
            <p:cNvPr id="1090658" name="Line 98"/>
            <p:cNvSpPr>
              <a:spLocks noChangeShapeType="1"/>
            </p:cNvSpPr>
            <p:nvPr/>
          </p:nvSpPr>
          <p:spPr bwMode="auto">
            <a:xfrm>
              <a:off x="510" y="3461"/>
              <a:ext cx="1683" cy="2"/>
            </a:xfrm>
            <a:prstGeom prst="line">
              <a:avLst/>
            </a:prstGeom>
            <a:noFill/>
            <a:ln w="6350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1318" name="Rectangle 99"/>
            <p:cNvSpPr>
              <a:spLocks noChangeArrowheads="1"/>
            </p:cNvSpPr>
            <p:nvPr/>
          </p:nvSpPr>
          <p:spPr bwMode="auto">
            <a:xfrm rot="-5400000">
              <a:off x="-867" y="2235"/>
              <a:ext cx="2141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000" b="1">
                  <a:solidFill>
                    <a:srgbClr val="000099"/>
                  </a:solidFill>
                  <a:latin typeface="Comic Sans MS" pitchFamily="66" charset="0"/>
                </a:rPr>
                <a:t>% Easily extractable / Recalcitrant / Non-extractable</a:t>
              </a:r>
            </a:p>
          </p:txBody>
        </p:sp>
      </p:grpSp>
      <p:sp>
        <p:nvSpPr>
          <p:cNvPr id="1090660" name="Rectangle 100"/>
          <p:cNvSpPr>
            <a:spLocks noChangeArrowheads="1"/>
          </p:cNvSpPr>
          <p:nvPr/>
        </p:nvSpPr>
        <p:spPr bwMode="auto">
          <a:xfrm>
            <a:off x="9391650" y="4413251"/>
            <a:ext cx="1238250" cy="10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Group 101"/>
          <p:cNvGrpSpPr>
            <a:grpSpLocks/>
          </p:cNvGrpSpPr>
          <p:nvPr/>
        </p:nvGrpSpPr>
        <p:grpSpPr bwMode="auto">
          <a:xfrm>
            <a:off x="5965826" y="1651000"/>
            <a:ext cx="4651375" cy="4191000"/>
            <a:chOff x="2798" y="1040"/>
            <a:chExt cx="2930" cy="2640"/>
          </a:xfrm>
        </p:grpSpPr>
        <p:grpSp>
          <p:nvGrpSpPr>
            <p:cNvPr id="91147" name="Group 102"/>
            <p:cNvGrpSpPr>
              <a:grpSpLocks/>
            </p:cNvGrpSpPr>
            <p:nvPr/>
          </p:nvGrpSpPr>
          <p:grpSpPr bwMode="auto">
            <a:xfrm>
              <a:off x="4961" y="2825"/>
              <a:ext cx="767" cy="565"/>
              <a:chOff x="5602" y="2676"/>
              <a:chExt cx="722" cy="420"/>
            </a:xfrm>
          </p:grpSpPr>
          <p:sp>
            <p:nvSpPr>
              <p:cNvPr id="91234" name="Rectangle 103"/>
              <p:cNvSpPr>
                <a:spLocks noChangeArrowheads="1"/>
              </p:cNvSpPr>
              <p:nvPr/>
            </p:nvSpPr>
            <p:spPr bwMode="auto">
              <a:xfrm>
                <a:off x="5602" y="2676"/>
                <a:ext cx="455" cy="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200" b="1">
                    <a:solidFill>
                      <a:srgbClr val="000099"/>
                    </a:solidFill>
                    <a:latin typeface="Comic Sans MS" pitchFamily="66" charset="0"/>
                  </a:rPr>
                  <a:t>Increasing</a:t>
                </a:r>
                <a:endParaRPr lang="en-GB">
                  <a:solidFill>
                    <a:srgbClr val="000099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91235" name="Rectangle 104"/>
              <p:cNvSpPr>
                <a:spLocks noChangeArrowheads="1"/>
              </p:cNvSpPr>
              <p:nvPr/>
            </p:nvSpPr>
            <p:spPr bwMode="auto">
              <a:xfrm>
                <a:off x="5602" y="2788"/>
                <a:ext cx="722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200">
                    <a:solidFill>
                      <a:srgbClr val="000099"/>
                    </a:solidFill>
                    <a:latin typeface="Comic Sans MS" pitchFamily="66" charset="0"/>
                  </a:rPr>
                  <a:t>Non-Bioavailable </a:t>
                </a:r>
                <a:endParaRPr lang="en-GB">
                  <a:solidFill>
                    <a:srgbClr val="000099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91236" name="Rectangle 105"/>
              <p:cNvSpPr>
                <a:spLocks noChangeArrowheads="1"/>
              </p:cNvSpPr>
              <p:nvPr/>
            </p:nvSpPr>
            <p:spPr bwMode="auto">
              <a:xfrm>
                <a:off x="5602" y="2899"/>
                <a:ext cx="567" cy="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200">
                    <a:solidFill>
                      <a:srgbClr val="000099"/>
                    </a:solidFill>
                    <a:latin typeface="Comic Sans MS" pitchFamily="66" charset="0"/>
                  </a:rPr>
                  <a:t>Fraction with</a:t>
                </a:r>
                <a:endParaRPr lang="en-GB">
                  <a:solidFill>
                    <a:srgbClr val="000099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91237" name="Rectangle 106"/>
              <p:cNvSpPr>
                <a:spLocks noChangeArrowheads="1"/>
              </p:cNvSpPr>
              <p:nvPr/>
            </p:nvSpPr>
            <p:spPr bwMode="auto">
              <a:xfrm>
                <a:off x="5602" y="3009"/>
                <a:ext cx="190" cy="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200">
                    <a:solidFill>
                      <a:srgbClr val="000099"/>
                    </a:solidFill>
                    <a:latin typeface="Comic Sans MS" pitchFamily="66" charset="0"/>
                  </a:rPr>
                  <a:t>time</a:t>
                </a:r>
                <a:endParaRPr lang="en-GB">
                  <a:solidFill>
                    <a:srgbClr val="000099"/>
                  </a:solidFill>
                  <a:latin typeface="Comic Sans MS" pitchFamily="66" charset="0"/>
                </a:endParaRPr>
              </a:p>
            </p:txBody>
          </p:sp>
        </p:grpSp>
        <p:grpSp>
          <p:nvGrpSpPr>
            <p:cNvPr id="91148" name="Group 107"/>
            <p:cNvGrpSpPr>
              <a:grpSpLocks/>
            </p:cNvGrpSpPr>
            <p:nvPr/>
          </p:nvGrpSpPr>
          <p:grpSpPr bwMode="auto">
            <a:xfrm>
              <a:off x="2798" y="1040"/>
              <a:ext cx="2759" cy="2640"/>
              <a:chOff x="2798" y="1040"/>
              <a:chExt cx="2759" cy="2640"/>
            </a:xfrm>
          </p:grpSpPr>
          <p:sp>
            <p:nvSpPr>
              <p:cNvPr id="1090668" name="Rectangle 108"/>
              <p:cNvSpPr>
                <a:spLocks noChangeArrowheads="1"/>
              </p:cNvSpPr>
              <p:nvPr/>
            </p:nvSpPr>
            <p:spPr bwMode="auto">
              <a:xfrm>
                <a:off x="2892" y="1045"/>
                <a:ext cx="2467" cy="20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90669" name="Rectangle 109"/>
              <p:cNvSpPr>
                <a:spLocks noChangeArrowheads="1"/>
              </p:cNvSpPr>
              <p:nvPr/>
            </p:nvSpPr>
            <p:spPr bwMode="auto">
              <a:xfrm>
                <a:off x="2892" y="1049"/>
                <a:ext cx="2461" cy="20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grpSp>
            <p:nvGrpSpPr>
              <p:cNvPr id="91151" name="Group 110"/>
              <p:cNvGrpSpPr>
                <a:grpSpLocks/>
              </p:cNvGrpSpPr>
              <p:nvPr/>
            </p:nvGrpSpPr>
            <p:grpSpPr bwMode="auto">
              <a:xfrm>
                <a:off x="3996" y="1287"/>
                <a:ext cx="1262" cy="393"/>
                <a:chOff x="4128" y="551"/>
                <a:chExt cx="1262" cy="393"/>
              </a:xfrm>
            </p:grpSpPr>
            <p:sp>
              <p:nvSpPr>
                <p:cNvPr id="91232" name="Rectangle 111"/>
                <p:cNvSpPr>
                  <a:spLocks noChangeArrowheads="1"/>
                </p:cNvSpPr>
                <p:nvPr/>
              </p:nvSpPr>
              <p:spPr bwMode="auto">
                <a:xfrm>
                  <a:off x="4128" y="551"/>
                  <a:ext cx="942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1800">
                      <a:solidFill>
                        <a:srgbClr val="FF3300"/>
                      </a:solidFill>
                      <a:latin typeface="Comic Sans MS" pitchFamily="66" charset="0"/>
                    </a:rPr>
                    <a:t>% Bioavailable</a:t>
                  </a:r>
                </a:p>
              </p:txBody>
            </p:sp>
            <p:sp>
              <p:nvSpPr>
                <p:cNvPr id="91233" name="Rectangle 112"/>
                <p:cNvSpPr>
                  <a:spLocks noChangeArrowheads="1"/>
                </p:cNvSpPr>
                <p:nvPr/>
              </p:nvSpPr>
              <p:spPr bwMode="auto">
                <a:xfrm>
                  <a:off x="4128" y="771"/>
                  <a:ext cx="1262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1800">
                      <a:solidFill>
                        <a:srgbClr val="000099"/>
                      </a:solidFill>
                      <a:latin typeface="Comic Sans MS" pitchFamily="66" charset="0"/>
                    </a:rPr>
                    <a:t>% Non-bioavailable</a:t>
                  </a:r>
                </a:p>
              </p:txBody>
            </p:sp>
          </p:grpSp>
          <p:sp>
            <p:nvSpPr>
              <p:cNvPr id="1090673" name="Rectangle 113"/>
              <p:cNvSpPr>
                <a:spLocks noChangeArrowheads="1"/>
              </p:cNvSpPr>
              <p:nvPr/>
            </p:nvSpPr>
            <p:spPr bwMode="auto">
              <a:xfrm>
                <a:off x="4492" y="1769"/>
                <a:ext cx="546" cy="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90674" name="Rectangle 114"/>
              <p:cNvSpPr>
                <a:spLocks noChangeArrowheads="1"/>
              </p:cNvSpPr>
              <p:nvPr/>
            </p:nvSpPr>
            <p:spPr bwMode="auto">
              <a:xfrm>
                <a:off x="4931" y="2212"/>
                <a:ext cx="584" cy="6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90675" name="Rectangle 115"/>
              <p:cNvSpPr>
                <a:spLocks noChangeArrowheads="1"/>
              </p:cNvSpPr>
              <p:nvPr/>
            </p:nvSpPr>
            <p:spPr bwMode="auto">
              <a:xfrm>
                <a:off x="3147" y="1107"/>
                <a:ext cx="1719" cy="23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90676" name="Rectangle 116"/>
              <p:cNvSpPr>
                <a:spLocks noChangeArrowheads="1"/>
              </p:cNvSpPr>
              <p:nvPr/>
            </p:nvSpPr>
            <p:spPr bwMode="auto">
              <a:xfrm>
                <a:off x="3147" y="1107"/>
                <a:ext cx="1719" cy="23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90677" name="Rectangle 117"/>
              <p:cNvSpPr>
                <a:spLocks noChangeArrowheads="1"/>
              </p:cNvSpPr>
              <p:nvPr/>
            </p:nvSpPr>
            <p:spPr bwMode="auto">
              <a:xfrm>
                <a:off x="3206" y="1095"/>
                <a:ext cx="74" cy="2271"/>
              </a:xfrm>
              <a:prstGeom prst="rect">
                <a:avLst/>
              </a:prstGeom>
              <a:solidFill>
                <a:srgbClr val="FF3300"/>
              </a:solidFill>
              <a:ln w="6350">
                <a:solidFill>
                  <a:srgbClr val="FFFF66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90678" name="Rectangle 118"/>
              <p:cNvSpPr>
                <a:spLocks noChangeArrowheads="1"/>
              </p:cNvSpPr>
              <p:nvPr/>
            </p:nvSpPr>
            <p:spPr bwMode="auto">
              <a:xfrm>
                <a:off x="3353" y="1462"/>
                <a:ext cx="77" cy="1737"/>
              </a:xfrm>
              <a:prstGeom prst="rect">
                <a:avLst/>
              </a:prstGeom>
              <a:solidFill>
                <a:srgbClr val="FF3300"/>
              </a:solidFill>
              <a:ln w="6350">
                <a:solidFill>
                  <a:srgbClr val="FFFF66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90679" name="Rectangle 119"/>
              <p:cNvSpPr>
                <a:spLocks noChangeArrowheads="1"/>
              </p:cNvSpPr>
              <p:nvPr/>
            </p:nvSpPr>
            <p:spPr bwMode="auto">
              <a:xfrm>
                <a:off x="3526" y="1706"/>
                <a:ext cx="75" cy="1360"/>
              </a:xfrm>
              <a:prstGeom prst="rect">
                <a:avLst/>
              </a:prstGeom>
              <a:solidFill>
                <a:srgbClr val="FF3300"/>
              </a:solidFill>
              <a:ln w="6350">
                <a:solidFill>
                  <a:srgbClr val="FFFF66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90680" name="Rectangle 120"/>
              <p:cNvSpPr>
                <a:spLocks noChangeArrowheads="1"/>
              </p:cNvSpPr>
              <p:nvPr/>
            </p:nvSpPr>
            <p:spPr bwMode="auto">
              <a:xfrm>
                <a:off x="3699" y="1890"/>
                <a:ext cx="76" cy="1070"/>
              </a:xfrm>
              <a:prstGeom prst="rect">
                <a:avLst/>
              </a:prstGeom>
              <a:solidFill>
                <a:srgbClr val="FF3300"/>
              </a:solidFill>
              <a:ln w="6350">
                <a:solidFill>
                  <a:srgbClr val="FFFF66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90681" name="Rectangle 121"/>
              <p:cNvSpPr>
                <a:spLocks noChangeArrowheads="1"/>
              </p:cNvSpPr>
              <p:nvPr/>
            </p:nvSpPr>
            <p:spPr bwMode="auto">
              <a:xfrm>
                <a:off x="3871" y="2086"/>
                <a:ext cx="75" cy="815"/>
              </a:xfrm>
              <a:prstGeom prst="rect">
                <a:avLst/>
              </a:prstGeom>
              <a:solidFill>
                <a:srgbClr val="FF3300"/>
              </a:solidFill>
              <a:ln w="6350">
                <a:solidFill>
                  <a:srgbClr val="FFFF66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90682" name="Rectangle 122"/>
              <p:cNvSpPr>
                <a:spLocks noChangeArrowheads="1"/>
              </p:cNvSpPr>
              <p:nvPr/>
            </p:nvSpPr>
            <p:spPr bwMode="auto">
              <a:xfrm>
                <a:off x="4044" y="2273"/>
                <a:ext cx="74" cy="570"/>
              </a:xfrm>
              <a:prstGeom prst="rect">
                <a:avLst/>
              </a:prstGeom>
              <a:solidFill>
                <a:srgbClr val="FF3300"/>
              </a:solidFill>
              <a:ln w="6350">
                <a:solidFill>
                  <a:srgbClr val="FFFF66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90683" name="Rectangle 123"/>
              <p:cNvSpPr>
                <a:spLocks noChangeArrowheads="1"/>
              </p:cNvSpPr>
              <p:nvPr/>
            </p:nvSpPr>
            <p:spPr bwMode="auto">
              <a:xfrm>
                <a:off x="4217" y="2343"/>
                <a:ext cx="73" cy="443"/>
              </a:xfrm>
              <a:prstGeom prst="rect">
                <a:avLst/>
              </a:prstGeom>
              <a:solidFill>
                <a:srgbClr val="FF3300"/>
              </a:solidFill>
              <a:ln w="6350">
                <a:solidFill>
                  <a:srgbClr val="FFFF66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90684" name="Rectangle 124"/>
              <p:cNvSpPr>
                <a:spLocks noChangeArrowheads="1"/>
              </p:cNvSpPr>
              <p:nvPr/>
            </p:nvSpPr>
            <p:spPr bwMode="auto">
              <a:xfrm>
                <a:off x="4389" y="2349"/>
                <a:ext cx="74" cy="418"/>
              </a:xfrm>
              <a:prstGeom prst="rect">
                <a:avLst/>
              </a:prstGeom>
              <a:solidFill>
                <a:srgbClr val="FF3300"/>
              </a:solidFill>
              <a:ln w="6350">
                <a:solidFill>
                  <a:srgbClr val="FFFF66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90685" name="Rectangle 125"/>
              <p:cNvSpPr>
                <a:spLocks noChangeArrowheads="1"/>
              </p:cNvSpPr>
              <p:nvPr/>
            </p:nvSpPr>
            <p:spPr bwMode="auto">
              <a:xfrm>
                <a:off x="4562" y="2367"/>
                <a:ext cx="74" cy="389"/>
              </a:xfrm>
              <a:prstGeom prst="rect">
                <a:avLst/>
              </a:prstGeom>
              <a:solidFill>
                <a:srgbClr val="FF3300"/>
              </a:solidFill>
              <a:ln w="6350">
                <a:solidFill>
                  <a:srgbClr val="FFFF66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90686" name="Rectangle 126"/>
              <p:cNvSpPr>
                <a:spLocks noChangeArrowheads="1"/>
              </p:cNvSpPr>
              <p:nvPr/>
            </p:nvSpPr>
            <p:spPr bwMode="auto">
              <a:xfrm>
                <a:off x="4736" y="2367"/>
                <a:ext cx="74" cy="389"/>
              </a:xfrm>
              <a:prstGeom prst="rect">
                <a:avLst/>
              </a:prstGeom>
              <a:solidFill>
                <a:srgbClr val="FF3300"/>
              </a:solidFill>
              <a:ln w="6350">
                <a:solidFill>
                  <a:srgbClr val="FFFF66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90687" name="Line 127"/>
              <p:cNvSpPr>
                <a:spLocks noChangeShapeType="1"/>
              </p:cNvSpPr>
              <p:nvPr/>
            </p:nvSpPr>
            <p:spPr bwMode="auto">
              <a:xfrm>
                <a:off x="3147" y="1107"/>
                <a:ext cx="1" cy="2384"/>
              </a:xfrm>
              <a:prstGeom prst="line">
                <a:avLst/>
              </a:prstGeom>
              <a:noFill/>
              <a:ln w="6350">
                <a:solidFill>
                  <a:srgbClr val="0000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90688" name="Line 128"/>
              <p:cNvSpPr>
                <a:spLocks noChangeShapeType="1"/>
              </p:cNvSpPr>
              <p:nvPr/>
            </p:nvSpPr>
            <p:spPr bwMode="auto">
              <a:xfrm>
                <a:off x="3125" y="3491"/>
                <a:ext cx="43" cy="1"/>
              </a:xfrm>
              <a:prstGeom prst="line">
                <a:avLst/>
              </a:prstGeom>
              <a:noFill/>
              <a:ln w="635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90689" name="Line 129"/>
              <p:cNvSpPr>
                <a:spLocks noChangeShapeType="1"/>
              </p:cNvSpPr>
              <p:nvPr/>
            </p:nvSpPr>
            <p:spPr bwMode="auto">
              <a:xfrm>
                <a:off x="3125" y="3248"/>
                <a:ext cx="43" cy="1"/>
              </a:xfrm>
              <a:prstGeom prst="line">
                <a:avLst/>
              </a:prstGeom>
              <a:noFill/>
              <a:ln w="635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90690" name="Line 130"/>
              <p:cNvSpPr>
                <a:spLocks noChangeShapeType="1"/>
              </p:cNvSpPr>
              <p:nvPr/>
            </p:nvSpPr>
            <p:spPr bwMode="auto">
              <a:xfrm>
                <a:off x="3125" y="3015"/>
                <a:ext cx="43" cy="2"/>
              </a:xfrm>
              <a:prstGeom prst="line">
                <a:avLst/>
              </a:prstGeom>
              <a:noFill/>
              <a:ln w="635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90691" name="Line 131"/>
              <p:cNvSpPr>
                <a:spLocks noChangeShapeType="1"/>
              </p:cNvSpPr>
              <p:nvPr/>
            </p:nvSpPr>
            <p:spPr bwMode="auto">
              <a:xfrm>
                <a:off x="3125" y="2774"/>
                <a:ext cx="43" cy="1"/>
              </a:xfrm>
              <a:prstGeom prst="line">
                <a:avLst/>
              </a:prstGeom>
              <a:noFill/>
              <a:ln w="635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90692" name="Line 132"/>
              <p:cNvSpPr>
                <a:spLocks noChangeShapeType="1"/>
              </p:cNvSpPr>
              <p:nvPr/>
            </p:nvSpPr>
            <p:spPr bwMode="auto">
              <a:xfrm>
                <a:off x="3125" y="2541"/>
                <a:ext cx="43" cy="2"/>
              </a:xfrm>
              <a:prstGeom prst="line">
                <a:avLst/>
              </a:prstGeom>
              <a:noFill/>
              <a:ln w="635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90693" name="Line 133"/>
              <p:cNvSpPr>
                <a:spLocks noChangeShapeType="1"/>
              </p:cNvSpPr>
              <p:nvPr/>
            </p:nvSpPr>
            <p:spPr bwMode="auto">
              <a:xfrm>
                <a:off x="3125" y="2300"/>
                <a:ext cx="43" cy="1"/>
              </a:xfrm>
              <a:prstGeom prst="line">
                <a:avLst/>
              </a:prstGeom>
              <a:noFill/>
              <a:ln w="635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90694" name="Line 134"/>
              <p:cNvSpPr>
                <a:spLocks noChangeShapeType="1"/>
              </p:cNvSpPr>
              <p:nvPr/>
            </p:nvSpPr>
            <p:spPr bwMode="auto">
              <a:xfrm>
                <a:off x="3125" y="2057"/>
                <a:ext cx="43" cy="1"/>
              </a:xfrm>
              <a:prstGeom prst="line">
                <a:avLst/>
              </a:prstGeom>
              <a:noFill/>
              <a:ln w="635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90695" name="Line 135"/>
              <p:cNvSpPr>
                <a:spLocks noChangeShapeType="1"/>
              </p:cNvSpPr>
              <p:nvPr/>
            </p:nvSpPr>
            <p:spPr bwMode="auto">
              <a:xfrm>
                <a:off x="3125" y="1824"/>
                <a:ext cx="43" cy="2"/>
              </a:xfrm>
              <a:prstGeom prst="line">
                <a:avLst/>
              </a:prstGeom>
              <a:noFill/>
              <a:ln w="635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90696" name="Line 136"/>
              <p:cNvSpPr>
                <a:spLocks noChangeShapeType="1"/>
              </p:cNvSpPr>
              <p:nvPr/>
            </p:nvSpPr>
            <p:spPr bwMode="auto">
              <a:xfrm>
                <a:off x="3125" y="1581"/>
                <a:ext cx="43" cy="2"/>
              </a:xfrm>
              <a:prstGeom prst="line">
                <a:avLst/>
              </a:prstGeom>
              <a:noFill/>
              <a:ln w="635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90697" name="Line 137"/>
              <p:cNvSpPr>
                <a:spLocks noChangeShapeType="1"/>
              </p:cNvSpPr>
              <p:nvPr/>
            </p:nvSpPr>
            <p:spPr bwMode="auto">
              <a:xfrm>
                <a:off x="3125" y="1350"/>
                <a:ext cx="43" cy="2"/>
              </a:xfrm>
              <a:prstGeom prst="line">
                <a:avLst/>
              </a:prstGeom>
              <a:noFill/>
              <a:ln w="635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90698" name="Line 138"/>
              <p:cNvSpPr>
                <a:spLocks noChangeShapeType="1"/>
              </p:cNvSpPr>
              <p:nvPr/>
            </p:nvSpPr>
            <p:spPr bwMode="auto">
              <a:xfrm>
                <a:off x="3125" y="1107"/>
                <a:ext cx="43" cy="1"/>
              </a:xfrm>
              <a:prstGeom prst="line">
                <a:avLst/>
              </a:prstGeom>
              <a:noFill/>
              <a:ln w="635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90699" name="Rectangle 139"/>
              <p:cNvSpPr>
                <a:spLocks noChangeArrowheads="1"/>
              </p:cNvSpPr>
              <p:nvPr/>
            </p:nvSpPr>
            <p:spPr bwMode="auto">
              <a:xfrm>
                <a:off x="3046" y="3422"/>
                <a:ext cx="43" cy="1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1179" name="Rectangle 140"/>
              <p:cNvSpPr>
                <a:spLocks noChangeArrowheads="1"/>
              </p:cNvSpPr>
              <p:nvPr/>
            </p:nvSpPr>
            <p:spPr bwMode="auto">
              <a:xfrm>
                <a:off x="3046" y="3430"/>
                <a:ext cx="49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000">
                    <a:solidFill>
                      <a:srgbClr val="000099"/>
                    </a:solidFill>
                    <a:latin typeface="Comic Sans MS" pitchFamily="66" charset="0"/>
                  </a:rPr>
                  <a:t>0</a:t>
                </a:r>
                <a:endParaRPr lang="en-GB">
                  <a:solidFill>
                    <a:srgbClr val="000099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090701" name="Rectangle 141"/>
              <p:cNvSpPr>
                <a:spLocks noChangeArrowheads="1"/>
              </p:cNvSpPr>
              <p:nvPr/>
            </p:nvSpPr>
            <p:spPr bwMode="auto">
              <a:xfrm>
                <a:off x="3003" y="3180"/>
                <a:ext cx="86" cy="1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1181" name="Rectangle 142"/>
              <p:cNvSpPr>
                <a:spLocks noChangeArrowheads="1"/>
              </p:cNvSpPr>
              <p:nvPr/>
            </p:nvSpPr>
            <p:spPr bwMode="auto">
              <a:xfrm>
                <a:off x="3003" y="3189"/>
                <a:ext cx="86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000">
                    <a:solidFill>
                      <a:srgbClr val="000099"/>
                    </a:solidFill>
                    <a:latin typeface="Comic Sans MS" pitchFamily="66" charset="0"/>
                  </a:rPr>
                  <a:t>10</a:t>
                </a:r>
                <a:endParaRPr lang="en-GB">
                  <a:solidFill>
                    <a:srgbClr val="000099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090703" name="Rectangle 143"/>
              <p:cNvSpPr>
                <a:spLocks noChangeArrowheads="1"/>
              </p:cNvSpPr>
              <p:nvPr/>
            </p:nvSpPr>
            <p:spPr bwMode="auto">
              <a:xfrm>
                <a:off x="3003" y="2948"/>
                <a:ext cx="86" cy="1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1183" name="Rectangle 144"/>
              <p:cNvSpPr>
                <a:spLocks noChangeArrowheads="1"/>
              </p:cNvSpPr>
              <p:nvPr/>
            </p:nvSpPr>
            <p:spPr bwMode="auto">
              <a:xfrm>
                <a:off x="3003" y="2956"/>
                <a:ext cx="9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000">
                    <a:solidFill>
                      <a:srgbClr val="000099"/>
                    </a:solidFill>
                    <a:latin typeface="Comic Sans MS" pitchFamily="66" charset="0"/>
                  </a:rPr>
                  <a:t>20</a:t>
                </a:r>
                <a:endParaRPr lang="en-GB">
                  <a:solidFill>
                    <a:srgbClr val="000099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090705" name="Rectangle 145"/>
              <p:cNvSpPr>
                <a:spLocks noChangeArrowheads="1"/>
              </p:cNvSpPr>
              <p:nvPr/>
            </p:nvSpPr>
            <p:spPr bwMode="auto">
              <a:xfrm>
                <a:off x="3003" y="2705"/>
                <a:ext cx="86" cy="1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1185" name="Rectangle 146"/>
              <p:cNvSpPr>
                <a:spLocks noChangeArrowheads="1"/>
              </p:cNvSpPr>
              <p:nvPr/>
            </p:nvSpPr>
            <p:spPr bwMode="auto">
              <a:xfrm>
                <a:off x="3003" y="2713"/>
                <a:ext cx="9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000">
                    <a:solidFill>
                      <a:srgbClr val="000099"/>
                    </a:solidFill>
                    <a:latin typeface="Comic Sans MS" pitchFamily="66" charset="0"/>
                  </a:rPr>
                  <a:t>30</a:t>
                </a:r>
                <a:endParaRPr lang="en-GB">
                  <a:solidFill>
                    <a:srgbClr val="000099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090707" name="Rectangle 147"/>
              <p:cNvSpPr>
                <a:spLocks noChangeArrowheads="1"/>
              </p:cNvSpPr>
              <p:nvPr/>
            </p:nvSpPr>
            <p:spPr bwMode="auto">
              <a:xfrm>
                <a:off x="3003" y="2473"/>
                <a:ext cx="86" cy="1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1187" name="Rectangle 148"/>
              <p:cNvSpPr>
                <a:spLocks noChangeArrowheads="1"/>
              </p:cNvSpPr>
              <p:nvPr/>
            </p:nvSpPr>
            <p:spPr bwMode="auto">
              <a:xfrm>
                <a:off x="3003" y="2481"/>
                <a:ext cx="98" cy="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000">
                    <a:solidFill>
                      <a:srgbClr val="000099"/>
                    </a:solidFill>
                    <a:latin typeface="Comic Sans MS" pitchFamily="66" charset="0"/>
                  </a:rPr>
                  <a:t>40</a:t>
                </a:r>
                <a:endParaRPr lang="en-GB">
                  <a:solidFill>
                    <a:srgbClr val="000099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090709" name="Rectangle 149"/>
              <p:cNvSpPr>
                <a:spLocks noChangeArrowheads="1"/>
              </p:cNvSpPr>
              <p:nvPr/>
            </p:nvSpPr>
            <p:spPr bwMode="auto">
              <a:xfrm>
                <a:off x="3003" y="2231"/>
                <a:ext cx="86" cy="1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1189" name="Rectangle 150"/>
              <p:cNvSpPr>
                <a:spLocks noChangeArrowheads="1"/>
              </p:cNvSpPr>
              <p:nvPr/>
            </p:nvSpPr>
            <p:spPr bwMode="auto">
              <a:xfrm>
                <a:off x="3003" y="2239"/>
                <a:ext cx="99" cy="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000">
                    <a:solidFill>
                      <a:srgbClr val="000099"/>
                    </a:solidFill>
                    <a:latin typeface="Comic Sans MS" pitchFamily="66" charset="0"/>
                  </a:rPr>
                  <a:t>50</a:t>
                </a:r>
                <a:endParaRPr lang="en-GB">
                  <a:solidFill>
                    <a:srgbClr val="000099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090711" name="Rectangle 151"/>
              <p:cNvSpPr>
                <a:spLocks noChangeArrowheads="1"/>
              </p:cNvSpPr>
              <p:nvPr/>
            </p:nvSpPr>
            <p:spPr bwMode="auto">
              <a:xfrm>
                <a:off x="3003" y="1989"/>
                <a:ext cx="86" cy="1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1191" name="Rectangle 152"/>
              <p:cNvSpPr>
                <a:spLocks noChangeArrowheads="1"/>
              </p:cNvSpPr>
              <p:nvPr/>
            </p:nvSpPr>
            <p:spPr bwMode="auto">
              <a:xfrm>
                <a:off x="3003" y="1996"/>
                <a:ext cx="99" cy="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000">
                    <a:solidFill>
                      <a:srgbClr val="000099"/>
                    </a:solidFill>
                    <a:latin typeface="Comic Sans MS" pitchFamily="66" charset="0"/>
                  </a:rPr>
                  <a:t>60</a:t>
                </a:r>
                <a:endParaRPr lang="en-GB">
                  <a:solidFill>
                    <a:srgbClr val="000099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090713" name="Rectangle 153"/>
              <p:cNvSpPr>
                <a:spLocks noChangeArrowheads="1"/>
              </p:cNvSpPr>
              <p:nvPr/>
            </p:nvSpPr>
            <p:spPr bwMode="auto">
              <a:xfrm>
                <a:off x="3003" y="1757"/>
                <a:ext cx="86" cy="1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1193" name="Rectangle 154"/>
              <p:cNvSpPr>
                <a:spLocks noChangeArrowheads="1"/>
              </p:cNvSpPr>
              <p:nvPr/>
            </p:nvSpPr>
            <p:spPr bwMode="auto">
              <a:xfrm>
                <a:off x="3003" y="1765"/>
                <a:ext cx="99" cy="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000">
                    <a:solidFill>
                      <a:srgbClr val="000099"/>
                    </a:solidFill>
                    <a:latin typeface="Comic Sans MS" pitchFamily="66" charset="0"/>
                  </a:rPr>
                  <a:t>70</a:t>
                </a:r>
                <a:endParaRPr lang="en-GB">
                  <a:solidFill>
                    <a:srgbClr val="000099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090715" name="Rectangle 155"/>
              <p:cNvSpPr>
                <a:spLocks noChangeArrowheads="1"/>
              </p:cNvSpPr>
              <p:nvPr/>
            </p:nvSpPr>
            <p:spPr bwMode="auto">
              <a:xfrm>
                <a:off x="3003" y="1514"/>
                <a:ext cx="86" cy="1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1195" name="Rectangle 156"/>
              <p:cNvSpPr>
                <a:spLocks noChangeArrowheads="1"/>
              </p:cNvSpPr>
              <p:nvPr/>
            </p:nvSpPr>
            <p:spPr bwMode="auto">
              <a:xfrm>
                <a:off x="3003" y="1522"/>
                <a:ext cx="99" cy="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000">
                    <a:solidFill>
                      <a:srgbClr val="000099"/>
                    </a:solidFill>
                    <a:latin typeface="Comic Sans MS" pitchFamily="66" charset="0"/>
                  </a:rPr>
                  <a:t>80</a:t>
                </a:r>
                <a:endParaRPr lang="en-GB">
                  <a:solidFill>
                    <a:srgbClr val="000099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090717" name="Rectangle 157"/>
              <p:cNvSpPr>
                <a:spLocks noChangeArrowheads="1"/>
              </p:cNvSpPr>
              <p:nvPr/>
            </p:nvSpPr>
            <p:spPr bwMode="auto">
              <a:xfrm>
                <a:off x="3003" y="1282"/>
                <a:ext cx="86" cy="1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1197" name="Rectangle 158"/>
              <p:cNvSpPr>
                <a:spLocks noChangeArrowheads="1"/>
              </p:cNvSpPr>
              <p:nvPr/>
            </p:nvSpPr>
            <p:spPr bwMode="auto">
              <a:xfrm>
                <a:off x="3003" y="1290"/>
                <a:ext cx="9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000">
                    <a:solidFill>
                      <a:srgbClr val="000099"/>
                    </a:solidFill>
                    <a:latin typeface="Comic Sans MS" pitchFamily="66" charset="0"/>
                  </a:rPr>
                  <a:t>90</a:t>
                </a:r>
                <a:endParaRPr lang="en-GB">
                  <a:solidFill>
                    <a:srgbClr val="000099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090719" name="Rectangle 159"/>
              <p:cNvSpPr>
                <a:spLocks noChangeArrowheads="1"/>
              </p:cNvSpPr>
              <p:nvPr/>
            </p:nvSpPr>
            <p:spPr bwMode="auto">
              <a:xfrm>
                <a:off x="2960" y="1040"/>
                <a:ext cx="129" cy="1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1199" name="Rectangle 160"/>
              <p:cNvSpPr>
                <a:spLocks noChangeArrowheads="1"/>
              </p:cNvSpPr>
              <p:nvPr/>
            </p:nvSpPr>
            <p:spPr bwMode="auto">
              <a:xfrm>
                <a:off x="2960" y="1048"/>
                <a:ext cx="135" cy="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000">
                    <a:solidFill>
                      <a:srgbClr val="000099"/>
                    </a:solidFill>
                    <a:latin typeface="Comic Sans MS" pitchFamily="66" charset="0"/>
                  </a:rPr>
                  <a:t>100</a:t>
                </a:r>
                <a:endParaRPr lang="en-GB">
                  <a:solidFill>
                    <a:srgbClr val="000099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090721" name="Rectangle 161"/>
              <p:cNvSpPr>
                <a:spLocks noChangeArrowheads="1"/>
              </p:cNvSpPr>
              <p:nvPr/>
            </p:nvSpPr>
            <p:spPr bwMode="auto">
              <a:xfrm>
                <a:off x="3747" y="3548"/>
                <a:ext cx="579" cy="1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1201" name="Rectangle 162"/>
              <p:cNvSpPr>
                <a:spLocks noChangeArrowheads="1"/>
              </p:cNvSpPr>
              <p:nvPr/>
            </p:nvSpPr>
            <p:spPr bwMode="auto">
              <a:xfrm>
                <a:off x="3747" y="3555"/>
                <a:ext cx="594" cy="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000" b="1">
                    <a:solidFill>
                      <a:srgbClr val="000099"/>
                    </a:solidFill>
                    <a:latin typeface="Comic Sans MS" pitchFamily="66" charset="0"/>
                  </a:rPr>
                  <a:t>Arbitrary Time</a:t>
                </a:r>
                <a:endParaRPr lang="en-GB">
                  <a:solidFill>
                    <a:srgbClr val="000099"/>
                  </a:solidFill>
                  <a:latin typeface="Comic Sans MS" pitchFamily="66" charset="0"/>
                </a:endParaRPr>
              </a:p>
            </p:txBody>
          </p:sp>
          <p:grpSp>
            <p:nvGrpSpPr>
              <p:cNvPr id="91202" name="Group 163"/>
              <p:cNvGrpSpPr>
                <a:grpSpLocks/>
              </p:cNvGrpSpPr>
              <p:nvPr/>
            </p:nvGrpSpPr>
            <p:grpSpPr bwMode="auto">
              <a:xfrm>
                <a:off x="4835" y="2367"/>
                <a:ext cx="50" cy="349"/>
                <a:chOff x="2257" y="2354"/>
                <a:chExt cx="43" cy="139"/>
              </a:xfrm>
            </p:grpSpPr>
            <p:sp>
              <p:nvSpPr>
                <p:cNvPr id="1090724" name="Rectangle 164"/>
                <p:cNvSpPr>
                  <a:spLocks noChangeArrowheads="1"/>
                </p:cNvSpPr>
                <p:nvPr/>
              </p:nvSpPr>
              <p:spPr bwMode="auto">
                <a:xfrm>
                  <a:off x="2275" y="2398"/>
                  <a:ext cx="8" cy="51"/>
                </a:xfrm>
                <a:prstGeom prst="rect">
                  <a:avLst/>
                </a:prstGeom>
                <a:solidFill>
                  <a:srgbClr val="FF33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090725" name="Freeform 165"/>
                <p:cNvSpPr>
                  <a:spLocks/>
                </p:cNvSpPr>
                <p:nvPr/>
              </p:nvSpPr>
              <p:spPr bwMode="auto">
                <a:xfrm>
                  <a:off x="2258" y="2354"/>
                  <a:ext cx="42" cy="65"/>
                </a:xfrm>
                <a:custGeom>
                  <a:avLst/>
                  <a:gdLst/>
                  <a:ahLst/>
                  <a:cxnLst>
                    <a:cxn ang="0">
                      <a:pos x="126" y="196"/>
                    </a:cxn>
                    <a:cxn ang="0">
                      <a:pos x="62" y="0"/>
                    </a:cxn>
                    <a:cxn ang="0">
                      <a:pos x="0" y="196"/>
                    </a:cxn>
                    <a:cxn ang="0">
                      <a:pos x="62" y="135"/>
                    </a:cxn>
                    <a:cxn ang="0">
                      <a:pos x="126" y="196"/>
                    </a:cxn>
                  </a:cxnLst>
                  <a:rect l="0" t="0" r="r" b="b"/>
                  <a:pathLst>
                    <a:path w="126" h="196">
                      <a:moveTo>
                        <a:pt x="126" y="196"/>
                      </a:moveTo>
                      <a:lnTo>
                        <a:pt x="62" y="0"/>
                      </a:lnTo>
                      <a:lnTo>
                        <a:pt x="0" y="196"/>
                      </a:lnTo>
                      <a:lnTo>
                        <a:pt x="62" y="135"/>
                      </a:lnTo>
                      <a:lnTo>
                        <a:pt x="126" y="196"/>
                      </a:lnTo>
                      <a:close/>
                    </a:path>
                  </a:pathLst>
                </a:cu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090726" name="Freeform 166"/>
                <p:cNvSpPr>
                  <a:spLocks/>
                </p:cNvSpPr>
                <p:nvPr/>
              </p:nvSpPr>
              <p:spPr bwMode="auto">
                <a:xfrm>
                  <a:off x="2257" y="2428"/>
                  <a:ext cx="43" cy="6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4" y="196"/>
                    </a:cxn>
                    <a:cxn ang="0">
                      <a:pos x="127" y="0"/>
                    </a:cxn>
                    <a:cxn ang="0">
                      <a:pos x="64" y="61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27" h="196">
                      <a:moveTo>
                        <a:pt x="0" y="0"/>
                      </a:moveTo>
                      <a:lnTo>
                        <a:pt x="64" y="196"/>
                      </a:lnTo>
                      <a:lnTo>
                        <a:pt x="127" y="0"/>
                      </a:lnTo>
                      <a:lnTo>
                        <a:pt x="64" y="6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1090727" name="Rectangle 167"/>
              <p:cNvSpPr>
                <a:spLocks noChangeArrowheads="1"/>
              </p:cNvSpPr>
              <p:nvPr/>
            </p:nvSpPr>
            <p:spPr bwMode="auto">
              <a:xfrm>
                <a:off x="4899" y="2279"/>
                <a:ext cx="552" cy="3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grpSp>
            <p:nvGrpSpPr>
              <p:cNvPr id="91204" name="Group 168"/>
              <p:cNvGrpSpPr>
                <a:grpSpLocks/>
              </p:cNvGrpSpPr>
              <p:nvPr/>
            </p:nvGrpSpPr>
            <p:grpSpPr bwMode="auto">
              <a:xfrm>
                <a:off x="4961" y="2234"/>
                <a:ext cx="596" cy="565"/>
                <a:chOff x="5579" y="2191"/>
                <a:chExt cx="561" cy="421"/>
              </a:xfrm>
            </p:grpSpPr>
            <p:sp>
              <p:nvSpPr>
                <p:cNvPr id="91223" name="Rectangle 169"/>
                <p:cNvSpPr>
                  <a:spLocks noChangeArrowheads="1"/>
                </p:cNvSpPr>
                <p:nvPr/>
              </p:nvSpPr>
              <p:spPr bwMode="auto">
                <a:xfrm>
                  <a:off x="5579" y="2191"/>
                  <a:ext cx="475" cy="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1200" b="1">
                      <a:solidFill>
                        <a:srgbClr val="FF3300"/>
                      </a:solidFill>
                      <a:latin typeface="Comic Sans MS" pitchFamily="66" charset="0"/>
                    </a:rPr>
                    <a:t>Decreasing</a:t>
                  </a:r>
                  <a:endParaRPr lang="en-GB">
                    <a:solidFill>
                      <a:srgbClr val="FF33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91224" name="Rectangle 170"/>
                <p:cNvSpPr>
                  <a:spLocks noChangeArrowheads="1"/>
                </p:cNvSpPr>
                <p:nvPr/>
              </p:nvSpPr>
              <p:spPr bwMode="auto">
                <a:xfrm>
                  <a:off x="6014" y="2191"/>
                  <a:ext cx="28" cy="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1200">
                      <a:solidFill>
                        <a:srgbClr val="FF3300"/>
                      </a:solidFill>
                      <a:latin typeface="Comic Sans MS" pitchFamily="66" charset="0"/>
                    </a:rPr>
                    <a:t> </a:t>
                  </a:r>
                  <a:endParaRPr lang="en-GB">
                    <a:solidFill>
                      <a:srgbClr val="FF33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91225" name="Rectangle 171"/>
                <p:cNvSpPr>
                  <a:spLocks noChangeArrowheads="1"/>
                </p:cNvSpPr>
                <p:nvPr/>
              </p:nvSpPr>
              <p:spPr bwMode="auto">
                <a:xfrm>
                  <a:off x="5579" y="2304"/>
                  <a:ext cx="523" cy="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1200">
                      <a:solidFill>
                        <a:srgbClr val="FF3300"/>
                      </a:solidFill>
                      <a:latin typeface="Comic Sans MS" pitchFamily="66" charset="0"/>
                    </a:rPr>
                    <a:t>Bioavailable </a:t>
                  </a:r>
                  <a:endParaRPr lang="en-GB">
                    <a:solidFill>
                      <a:srgbClr val="FF33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91226" name="Rectangle 172"/>
                <p:cNvSpPr>
                  <a:spLocks noChangeArrowheads="1"/>
                </p:cNvSpPr>
                <p:nvPr/>
              </p:nvSpPr>
              <p:spPr bwMode="auto">
                <a:xfrm>
                  <a:off x="5579" y="2413"/>
                  <a:ext cx="561" cy="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1200">
                      <a:solidFill>
                        <a:srgbClr val="FF3300"/>
                      </a:solidFill>
                      <a:latin typeface="Comic Sans MS" pitchFamily="66" charset="0"/>
                    </a:rPr>
                    <a:t>Fraction with</a:t>
                  </a:r>
                  <a:endParaRPr lang="en-GB">
                    <a:solidFill>
                      <a:srgbClr val="FF33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91227" name="Rectangle 173"/>
                <p:cNvSpPr>
                  <a:spLocks noChangeArrowheads="1"/>
                </p:cNvSpPr>
                <p:nvPr/>
              </p:nvSpPr>
              <p:spPr bwMode="auto">
                <a:xfrm>
                  <a:off x="5579" y="2525"/>
                  <a:ext cx="190" cy="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1200">
                      <a:solidFill>
                        <a:srgbClr val="FF3300"/>
                      </a:solidFill>
                      <a:latin typeface="Comic Sans MS" pitchFamily="66" charset="0"/>
                    </a:rPr>
                    <a:t>time</a:t>
                  </a:r>
                  <a:endParaRPr lang="en-GB">
                    <a:solidFill>
                      <a:srgbClr val="FF33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91228" name="Rectangle 174"/>
                <p:cNvSpPr>
                  <a:spLocks noChangeArrowheads="1"/>
                </p:cNvSpPr>
                <p:nvPr/>
              </p:nvSpPr>
              <p:spPr bwMode="auto">
                <a:xfrm>
                  <a:off x="5911" y="2336"/>
                  <a:ext cx="28" cy="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1200">
                      <a:solidFill>
                        <a:srgbClr val="FF3300"/>
                      </a:solidFill>
                      <a:latin typeface="Comic Sans MS" pitchFamily="66" charset="0"/>
                    </a:rPr>
                    <a:t> </a:t>
                  </a:r>
                  <a:endParaRPr lang="en-GB">
                    <a:solidFill>
                      <a:srgbClr val="FF3300"/>
                    </a:solidFill>
                    <a:latin typeface="Comic Sans MS" pitchFamily="66" charset="0"/>
                  </a:endParaRPr>
                </a:p>
              </p:txBody>
            </p:sp>
          </p:grpSp>
          <p:sp>
            <p:nvSpPr>
              <p:cNvPr id="1090735" name="Rectangle 175"/>
              <p:cNvSpPr>
                <a:spLocks noChangeArrowheads="1"/>
              </p:cNvSpPr>
              <p:nvPr/>
            </p:nvSpPr>
            <p:spPr bwMode="auto">
              <a:xfrm>
                <a:off x="4907" y="2654"/>
                <a:ext cx="504" cy="3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90736" name="Rectangle 176"/>
              <p:cNvSpPr>
                <a:spLocks noChangeArrowheads="1"/>
              </p:cNvSpPr>
              <p:nvPr/>
            </p:nvSpPr>
            <p:spPr bwMode="auto">
              <a:xfrm>
                <a:off x="3206" y="3360"/>
                <a:ext cx="74" cy="131"/>
              </a:xfrm>
              <a:prstGeom prst="rect">
                <a:avLst/>
              </a:prstGeom>
              <a:solidFill>
                <a:srgbClr val="000099"/>
              </a:solidFill>
              <a:ln w="6350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90737" name="Rectangle 177"/>
              <p:cNvSpPr>
                <a:spLocks noChangeArrowheads="1"/>
              </p:cNvSpPr>
              <p:nvPr/>
            </p:nvSpPr>
            <p:spPr bwMode="auto">
              <a:xfrm>
                <a:off x="3354" y="3167"/>
                <a:ext cx="76" cy="324"/>
              </a:xfrm>
              <a:prstGeom prst="rect">
                <a:avLst/>
              </a:prstGeom>
              <a:solidFill>
                <a:srgbClr val="000099"/>
              </a:solidFill>
              <a:ln w="6350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90738" name="Rectangle 178"/>
              <p:cNvSpPr>
                <a:spLocks noChangeArrowheads="1"/>
              </p:cNvSpPr>
              <p:nvPr/>
            </p:nvSpPr>
            <p:spPr bwMode="auto">
              <a:xfrm>
                <a:off x="3526" y="3038"/>
                <a:ext cx="74" cy="453"/>
              </a:xfrm>
              <a:prstGeom prst="rect">
                <a:avLst/>
              </a:prstGeom>
              <a:solidFill>
                <a:srgbClr val="000099"/>
              </a:solidFill>
              <a:ln w="6350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90739" name="Rectangle 179"/>
              <p:cNvSpPr>
                <a:spLocks noChangeArrowheads="1"/>
              </p:cNvSpPr>
              <p:nvPr/>
            </p:nvSpPr>
            <p:spPr bwMode="auto">
              <a:xfrm>
                <a:off x="3699" y="2909"/>
                <a:ext cx="74" cy="582"/>
              </a:xfrm>
              <a:prstGeom prst="rect">
                <a:avLst/>
              </a:prstGeom>
              <a:solidFill>
                <a:srgbClr val="000099"/>
              </a:solidFill>
              <a:ln w="6350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90740" name="Rectangle 180"/>
              <p:cNvSpPr>
                <a:spLocks noChangeArrowheads="1"/>
              </p:cNvSpPr>
              <p:nvPr/>
            </p:nvSpPr>
            <p:spPr bwMode="auto">
              <a:xfrm>
                <a:off x="3871" y="2845"/>
                <a:ext cx="75" cy="646"/>
              </a:xfrm>
              <a:prstGeom prst="rect">
                <a:avLst/>
              </a:prstGeom>
              <a:solidFill>
                <a:srgbClr val="000099"/>
              </a:solidFill>
              <a:ln w="6350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90741" name="Rectangle 181"/>
              <p:cNvSpPr>
                <a:spLocks noChangeArrowheads="1"/>
              </p:cNvSpPr>
              <p:nvPr/>
            </p:nvSpPr>
            <p:spPr bwMode="auto">
              <a:xfrm>
                <a:off x="4044" y="2780"/>
                <a:ext cx="76" cy="716"/>
              </a:xfrm>
              <a:prstGeom prst="rect">
                <a:avLst/>
              </a:prstGeom>
              <a:solidFill>
                <a:srgbClr val="000099"/>
              </a:solidFill>
              <a:ln w="6350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90742" name="Rectangle 182"/>
              <p:cNvSpPr>
                <a:spLocks noChangeArrowheads="1"/>
              </p:cNvSpPr>
              <p:nvPr/>
            </p:nvSpPr>
            <p:spPr bwMode="auto">
              <a:xfrm>
                <a:off x="4217" y="2716"/>
                <a:ext cx="74" cy="775"/>
              </a:xfrm>
              <a:prstGeom prst="rect">
                <a:avLst/>
              </a:prstGeom>
              <a:solidFill>
                <a:srgbClr val="000099"/>
              </a:solidFill>
              <a:ln w="6350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90743" name="Rectangle 183"/>
              <p:cNvSpPr>
                <a:spLocks noChangeArrowheads="1"/>
              </p:cNvSpPr>
              <p:nvPr/>
            </p:nvSpPr>
            <p:spPr bwMode="auto">
              <a:xfrm>
                <a:off x="4389" y="2716"/>
                <a:ext cx="76" cy="773"/>
              </a:xfrm>
              <a:prstGeom prst="rect">
                <a:avLst/>
              </a:prstGeom>
              <a:solidFill>
                <a:srgbClr val="000099"/>
              </a:solidFill>
              <a:ln w="6350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90744" name="Rectangle 184"/>
              <p:cNvSpPr>
                <a:spLocks noChangeArrowheads="1"/>
              </p:cNvSpPr>
              <p:nvPr/>
            </p:nvSpPr>
            <p:spPr bwMode="auto">
              <a:xfrm>
                <a:off x="4562" y="2716"/>
                <a:ext cx="76" cy="772"/>
              </a:xfrm>
              <a:prstGeom prst="rect">
                <a:avLst/>
              </a:prstGeom>
              <a:solidFill>
                <a:srgbClr val="000099"/>
              </a:solidFill>
              <a:ln w="6350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90745" name="Rectangle 185"/>
              <p:cNvSpPr>
                <a:spLocks noChangeArrowheads="1"/>
              </p:cNvSpPr>
              <p:nvPr/>
            </p:nvSpPr>
            <p:spPr bwMode="auto">
              <a:xfrm>
                <a:off x="4736" y="2716"/>
                <a:ext cx="74" cy="772"/>
              </a:xfrm>
              <a:prstGeom prst="rect">
                <a:avLst/>
              </a:prstGeom>
              <a:solidFill>
                <a:srgbClr val="000099"/>
              </a:solidFill>
              <a:ln w="6350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grpSp>
            <p:nvGrpSpPr>
              <p:cNvPr id="91216" name="Group 186"/>
              <p:cNvGrpSpPr>
                <a:grpSpLocks/>
              </p:cNvGrpSpPr>
              <p:nvPr/>
            </p:nvGrpSpPr>
            <p:grpSpPr bwMode="auto">
              <a:xfrm>
                <a:off x="4835" y="2716"/>
                <a:ext cx="50" cy="775"/>
                <a:chOff x="2257" y="2865"/>
                <a:chExt cx="43" cy="326"/>
              </a:xfrm>
            </p:grpSpPr>
            <p:sp>
              <p:nvSpPr>
                <p:cNvPr id="1090747" name="Rectangle 187"/>
                <p:cNvSpPr>
                  <a:spLocks noChangeArrowheads="1"/>
                </p:cNvSpPr>
                <p:nvPr/>
              </p:nvSpPr>
              <p:spPr bwMode="auto">
                <a:xfrm>
                  <a:off x="2275" y="2909"/>
                  <a:ext cx="8" cy="238"/>
                </a:xfrm>
                <a:prstGeom prst="rect">
                  <a:avLst/>
                </a:prstGeom>
                <a:solidFill>
                  <a:srgbClr val="000099"/>
                </a:solidFill>
                <a:ln w="9525">
                  <a:solidFill>
                    <a:srgbClr val="000099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090748" name="Freeform 188"/>
                <p:cNvSpPr>
                  <a:spLocks/>
                </p:cNvSpPr>
                <p:nvPr/>
              </p:nvSpPr>
              <p:spPr bwMode="auto">
                <a:xfrm>
                  <a:off x="2258" y="2865"/>
                  <a:ext cx="42" cy="66"/>
                </a:xfrm>
                <a:custGeom>
                  <a:avLst/>
                  <a:gdLst/>
                  <a:ahLst/>
                  <a:cxnLst>
                    <a:cxn ang="0">
                      <a:pos x="126" y="196"/>
                    </a:cxn>
                    <a:cxn ang="0">
                      <a:pos x="62" y="0"/>
                    </a:cxn>
                    <a:cxn ang="0">
                      <a:pos x="0" y="196"/>
                    </a:cxn>
                    <a:cxn ang="0">
                      <a:pos x="62" y="135"/>
                    </a:cxn>
                    <a:cxn ang="0">
                      <a:pos x="126" y="196"/>
                    </a:cxn>
                  </a:cxnLst>
                  <a:rect l="0" t="0" r="r" b="b"/>
                  <a:pathLst>
                    <a:path w="126" h="196">
                      <a:moveTo>
                        <a:pt x="126" y="196"/>
                      </a:moveTo>
                      <a:lnTo>
                        <a:pt x="62" y="0"/>
                      </a:lnTo>
                      <a:lnTo>
                        <a:pt x="0" y="196"/>
                      </a:lnTo>
                      <a:lnTo>
                        <a:pt x="62" y="135"/>
                      </a:lnTo>
                      <a:lnTo>
                        <a:pt x="126" y="196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 w="9525">
                  <a:solidFill>
                    <a:srgbClr val="000099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090749" name="Freeform 189"/>
                <p:cNvSpPr>
                  <a:spLocks/>
                </p:cNvSpPr>
                <p:nvPr/>
              </p:nvSpPr>
              <p:spPr bwMode="auto">
                <a:xfrm>
                  <a:off x="2257" y="3125"/>
                  <a:ext cx="43" cy="6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4" y="196"/>
                    </a:cxn>
                    <a:cxn ang="0">
                      <a:pos x="127" y="0"/>
                    </a:cxn>
                    <a:cxn ang="0">
                      <a:pos x="64" y="61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27" h="196">
                      <a:moveTo>
                        <a:pt x="0" y="0"/>
                      </a:moveTo>
                      <a:lnTo>
                        <a:pt x="64" y="196"/>
                      </a:lnTo>
                      <a:lnTo>
                        <a:pt x="127" y="0"/>
                      </a:lnTo>
                      <a:lnTo>
                        <a:pt x="64" y="6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 w="9525">
                  <a:solidFill>
                    <a:srgbClr val="000099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1090750" name="Rectangle 190"/>
              <p:cNvSpPr>
                <a:spLocks noChangeArrowheads="1"/>
              </p:cNvSpPr>
              <p:nvPr/>
            </p:nvSpPr>
            <p:spPr bwMode="auto">
              <a:xfrm>
                <a:off x="4907" y="3084"/>
                <a:ext cx="504" cy="3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90751" name="Line 191"/>
              <p:cNvSpPr>
                <a:spLocks noChangeShapeType="1"/>
              </p:cNvSpPr>
              <p:nvPr/>
            </p:nvSpPr>
            <p:spPr bwMode="auto">
              <a:xfrm>
                <a:off x="3157" y="3491"/>
                <a:ext cx="1709" cy="1"/>
              </a:xfrm>
              <a:prstGeom prst="line">
                <a:avLst/>
              </a:prstGeom>
              <a:noFill/>
              <a:ln w="6350">
                <a:solidFill>
                  <a:srgbClr val="0000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1219" name="Rectangle 192"/>
              <p:cNvSpPr>
                <a:spLocks noChangeArrowheads="1"/>
              </p:cNvSpPr>
              <p:nvPr/>
            </p:nvSpPr>
            <p:spPr bwMode="auto">
              <a:xfrm rot="-5400000">
                <a:off x="2199" y="2336"/>
                <a:ext cx="1293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000" b="1">
                    <a:solidFill>
                      <a:srgbClr val="000099"/>
                    </a:solidFill>
                    <a:latin typeface="Comic Sans MS" pitchFamily="66" charset="0"/>
                  </a:rPr>
                  <a:t>% Bioavailable / Non-bioavailable</a:t>
                </a:r>
              </a:p>
            </p:txBody>
          </p:sp>
        </p:grpSp>
      </p:grpSp>
      <p:sp>
        <p:nvSpPr>
          <p:cNvPr id="1090753" name="Rectangle 19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Extrakce vs biologický přístup</a:t>
            </a:r>
          </a:p>
        </p:txBody>
      </p:sp>
      <p:sp>
        <p:nvSpPr>
          <p:cNvPr id="195" name="Text Box 82"/>
          <p:cNvSpPr txBox="1">
            <a:spLocks noChangeArrowheads="1"/>
          </p:cNvSpPr>
          <p:nvPr/>
        </p:nvSpPr>
        <p:spPr bwMode="auto">
          <a:xfrm>
            <a:off x="7391401" y="6477000"/>
            <a:ext cx="27416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Autor schématu K.T. </a:t>
            </a:r>
            <a:r>
              <a:rPr lang="cs-CZ" sz="16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Semple</a:t>
            </a:r>
            <a:endParaRPr lang="cs-CZ" sz="1600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317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792"/>
    </mc:Choice>
    <mc:Fallback xmlns="">
      <p:transition spd="slow" advTm="95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99" x="12047538" y="3170238"/>
          <p14:tracePt t="507" x="11903075" y="3152775"/>
          <p14:tracePt t="515" x="11699875" y="3127375"/>
          <p14:tracePt t="523" x="11530013" y="3101975"/>
          <p14:tracePt t="531" x="11299825" y="3059113"/>
          <p14:tracePt t="541" x="11044238" y="3033713"/>
          <p14:tracePt t="547" x="10841038" y="3016250"/>
          <p14:tracePt t="556" x="10585450" y="2990850"/>
          <p14:tracePt t="563" x="10390188" y="2990850"/>
          <p14:tracePt t="573" x="10220325" y="2990850"/>
          <p14:tracePt t="579" x="10075863" y="2990850"/>
          <p14:tracePt t="587" x="10025063" y="2990850"/>
          <p14:tracePt t="595" x="9983788" y="2990850"/>
          <p14:tracePt t="748" x="10059988" y="2990850"/>
          <p14:tracePt t="757" x="10179050" y="2990850"/>
          <p14:tracePt t="766" x="10399713" y="2990850"/>
          <p14:tracePt t="775" x="10577513" y="3000375"/>
          <p14:tracePt t="779" x="10747375" y="3000375"/>
          <p14:tracePt t="786" x="10917238" y="3000375"/>
          <p14:tracePt t="795" x="11061700" y="3067050"/>
          <p14:tracePt t="803" x="11206163" y="3067050"/>
          <p14:tracePt t="810" x="11325225" y="3084513"/>
          <p14:tracePt t="819" x="11418888" y="3109913"/>
          <p14:tracePt t="826" x="11503025" y="3109913"/>
          <p14:tracePt t="835" x="11537950" y="3135313"/>
          <p14:tracePt t="843" x="11606213" y="3152775"/>
          <p14:tracePt t="851" x="11614150" y="3152775"/>
          <p14:tracePt t="859" x="11657013" y="3170238"/>
          <p14:tracePt t="867" x="11664950" y="3170238"/>
          <p14:tracePt t="875" x="11750675" y="3211513"/>
          <p14:tracePt t="883" x="11844338" y="3254375"/>
          <p14:tracePt t="891" x="11928475" y="3254375"/>
          <p14:tracePt t="899" x="12030075" y="3314700"/>
          <p14:tracePt t="908" x="12149138" y="3330575"/>
          <p14:tracePt t="3258" x="11911013" y="2940050"/>
          <p14:tracePt t="3266" x="11715750" y="2940050"/>
          <p14:tracePt t="3274" x="11537950" y="2897188"/>
          <p14:tracePt t="3283" x="11317288" y="2897188"/>
          <p14:tracePt t="3291" x="11112500" y="2846388"/>
          <p14:tracePt t="3299" x="10909300" y="2805113"/>
          <p14:tracePt t="3307" x="10790238" y="2805113"/>
          <p14:tracePt t="3315" x="10729913" y="2805113"/>
          <p14:tracePt t="3323" x="10704513" y="2787650"/>
          <p14:tracePt t="3467" x="10704513" y="2830513"/>
          <p14:tracePt t="3475" x="10790238" y="2922588"/>
          <p14:tracePt t="3483" x="10942638" y="3084513"/>
          <p14:tracePt t="3493" x="11112500" y="3263900"/>
          <p14:tracePt t="3499" x="11215688" y="3398838"/>
          <p14:tracePt t="3508" x="11376025" y="3535363"/>
          <p14:tracePt t="3515" x="11503025" y="3636963"/>
          <p14:tracePt t="3524" x="11596688" y="3662363"/>
          <p14:tracePt t="3531" x="11725275" y="3748088"/>
          <p14:tracePt t="3541" x="11809413" y="3748088"/>
          <p14:tracePt t="3547" x="11860213" y="3748088"/>
          <p14:tracePt t="3557" x="11869738" y="3748088"/>
          <p14:tracePt t="3603" x="11885613" y="3748088"/>
          <p14:tracePt t="3635" x="11895138" y="3748088"/>
          <p14:tracePt t="3643" x="11920538" y="3748088"/>
          <p14:tracePt t="3651" x="11953875" y="3722688"/>
          <p14:tracePt t="3658" x="11979275" y="3697288"/>
          <p14:tracePt t="3667" x="12030075" y="3697288"/>
          <p14:tracePt t="3675" x="12115800" y="3636963"/>
          <p14:tracePt t="3683" x="12149138" y="3636963"/>
          <p14:tracePt t="5427" x="11766550" y="3246438"/>
          <p14:tracePt t="5435" x="11512550" y="3203575"/>
          <p14:tracePt t="5443" x="11231563" y="3178175"/>
          <p14:tracePt t="5451" x="10874375" y="3152775"/>
          <p14:tracePt t="5459" x="10526713" y="3152775"/>
          <p14:tracePt t="5467" x="10271125" y="3152775"/>
          <p14:tracePt t="5475" x="9966325" y="3152775"/>
          <p14:tracePt t="5483" x="9710738" y="3152775"/>
          <p14:tracePt t="5491" x="9482138" y="3152775"/>
          <p14:tracePt t="5499" x="9236075" y="3152775"/>
          <p14:tracePt t="5507" x="9005888" y="3152775"/>
          <p14:tracePt t="5515" x="8810625" y="3152775"/>
          <p14:tracePt t="5524" x="8605838" y="3211513"/>
          <p14:tracePt t="5530" x="8488363" y="3238500"/>
          <p14:tracePt t="5540" x="8334375" y="3297238"/>
          <p14:tracePt t="5546" x="8181975" y="3365500"/>
          <p14:tracePt t="5557" x="8131175" y="3398838"/>
          <p14:tracePt t="5562" x="8062913" y="3449638"/>
          <p14:tracePt t="5574" x="7994650" y="3467100"/>
          <p14:tracePt t="5578" x="7961313" y="3535363"/>
          <p14:tracePt t="5590" x="7918450" y="3568700"/>
          <p14:tracePt t="5595" x="7842250" y="3619500"/>
          <p14:tracePt t="5603" x="7816850" y="3662363"/>
          <p14:tracePt t="5610" x="7740650" y="3756025"/>
          <p14:tracePt t="5618" x="7654925" y="3857625"/>
          <p14:tracePt t="5626" x="7553325" y="3968750"/>
          <p14:tracePt t="5635" x="7451725" y="4027488"/>
          <p14:tracePt t="5642" x="7323138" y="4113213"/>
          <p14:tracePt t="5651" x="7196138" y="4224338"/>
          <p14:tracePt t="5658" x="7043738" y="4283075"/>
          <p14:tracePt t="5667" x="6889750" y="4376738"/>
          <p14:tracePt t="5675" x="6797675" y="4410075"/>
          <p14:tracePt t="5682" x="6729413" y="4427538"/>
          <p14:tracePt t="5691" x="6694488" y="4460875"/>
          <p14:tracePt t="5699" x="6653213" y="4470400"/>
          <p14:tracePt t="5707" x="6635750" y="4470400"/>
          <p14:tracePt t="5715" x="6592888" y="4486275"/>
          <p14:tracePt t="5724" x="6584950" y="4486275"/>
          <p14:tracePt t="5731" x="6559550" y="4486275"/>
          <p14:tracePt t="5740" x="6499225" y="4486275"/>
          <p14:tracePt t="5747" x="6448425" y="4486275"/>
          <p14:tracePt t="5757" x="6405563" y="4460875"/>
          <p14:tracePt t="5763" x="6372225" y="4452938"/>
          <p14:tracePt t="5773" x="6346825" y="4419600"/>
          <p14:tracePt t="5778" x="6296025" y="4368800"/>
          <p14:tracePt t="5790" x="6261100" y="4341813"/>
          <p14:tracePt t="5795" x="6194425" y="4265613"/>
          <p14:tracePt t="5803" x="6142038" y="4214813"/>
          <p14:tracePt t="5810" x="6065838" y="4164013"/>
          <p14:tracePt t="5818" x="6024563" y="4113213"/>
          <p14:tracePt t="5826" x="6007100" y="4105275"/>
          <p14:tracePt t="5835" x="5981700" y="4044950"/>
          <p14:tracePt t="5842" x="5956300" y="4044950"/>
          <p14:tracePt t="5850" x="5905500" y="4011613"/>
          <p14:tracePt t="5859" x="5853113" y="3976688"/>
          <p14:tracePt t="5867" x="5794375" y="3960813"/>
          <p14:tracePt t="5875" x="5700713" y="3943350"/>
          <p14:tracePt t="5883" x="5607050" y="3925888"/>
          <p14:tracePt t="5891" x="5581650" y="3925888"/>
          <p14:tracePt t="5899" x="5513388" y="3892550"/>
          <p14:tracePt t="5907" x="5462588" y="3892550"/>
          <p14:tracePt t="5915" x="5454650" y="3892550"/>
          <p14:tracePt t="5924" x="5446713" y="3892550"/>
          <p14:tracePt t="6092" x="5548313" y="3892550"/>
          <p14:tracePt t="6100" x="5718175" y="3892550"/>
          <p14:tracePt t="6114" x="5862638" y="3892550"/>
          <p14:tracePt t="6115" x="5972175" y="3892550"/>
          <p14:tracePt t="6124" x="6116638" y="3892550"/>
          <p14:tracePt t="6130" x="6210300" y="3892550"/>
          <p14:tracePt t="6140" x="6296025" y="3892550"/>
          <p14:tracePt t="6147" x="6380163" y="3892550"/>
          <p14:tracePt t="6157" x="6499225" y="3892550"/>
          <p14:tracePt t="6163" x="6610350" y="3892550"/>
          <p14:tracePt t="6173" x="6678613" y="3892550"/>
          <p14:tracePt t="6178" x="6737350" y="3892550"/>
          <p14:tracePt t="6190" x="6754813" y="3892550"/>
          <p14:tracePt t="6292" x="6745288" y="3892550"/>
          <p14:tracePt t="6300" x="6704013" y="3892550"/>
          <p14:tracePt t="6314" x="6600825" y="3892550"/>
          <p14:tracePt t="6317" x="6508750" y="3892550"/>
          <p14:tracePt t="6326" x="6372225" y="3892550"/>
          <p14:tracePt t="6331" x="6167438" y="3892550"/>
          <p14:tracePt t="6340" x="5972175" y="3892550"/>
          <p14:tracePt t="6346" x="5776913" y="3892550"/>
          <p14:tracePt t="6357" x="5573713" y="3892550"/>
          <p14:tracePt t="6362" x="5378450" y="3892550"/>
          <p14:tracePt t="6374" x="5157788" y="3892550"/>
          <p14:tracePt t="6379" x="4868863" y="3892550"/>
          <p14:tracePt t="6391" x="4646613" y="3892550"/>
          <p14:tracePt t="6394" x="4476750" y="3892550"/>
          <p14:tracePt t="6403" x="4306888" y="3892550"/>
          <p14:tracePt t="6411" x="4162425" y="3892550"/>
          <p14:tracePt t="6419" x="4070350" y="3900488"/>
          <p14:tracePt t="6427" x="3925888" y="3900488"/>
          <p14:tracePt t="6435" x="3781425" y="3925888"/>
          <p14:tracePt t="6443" x="3687763" y="3943350"/>
          <p14:tracePt t="6451" x="3602038" y="3943350"/>
          <p14:tracePt t="6458" x="3508375" y="3960813"/>
          <p14:tracePt t="6467" x="3500438" y="3968750"/>
          <p14:tracePt t="6515" x="3482975" y="3986213"/>
          <p14:tracePt t="6547" x="3500438" y="4011613"/>
          <p14:tracePt t="6555" x="3568700" y="4011613"/>
          <p14:tracePt t="6563" x="3627438" y="4011613"/>
          <p14:tracePt t="6576" x="3746500" y="4044950"/>
          <p14:tracePt t="6579" x="3890963" y="4070350"/>
          <p14:tracePt t="6595" x="4256088" y="4095750"/>
          <p14:tracePt t="6603" x="4486275" y="4095750"/>
          <p14:tracePt t="6611" x="4740275" y="4113213"/>
          <p14:tracePt t="6619" x="4995863" y="4113213"/>
          <p14:tracePt t="6627" x="5249863" y="4113213"/>
          <p14:tracePt t="6635" x="5505450" y="4113213"/>
          <p14:tracePt t="6643" x="5726113" y="4113213"/>
          <p14:tracePt t="6651" x="5956300" y="4113213"/>
          <p14:tracePt t="6658" x="6176963" y="4113213"/>
          <p14:tracePt t="6667" x="6405563" y="4113213"/>
          <p14:tracePt t="6675" x="6600825" y="4113213"/>
          <p14:tracePt t="6683" x="6745288" y="4113213"/>
          <p14:tracePt t="6692" x="6889750" y="4113213"/>
          <p14:tracePt t="6699" x="7000875" y="4113213"/>
          <p14:tracePt t="6707" x="7069138" y="4113213"/>
          <p14:tracePt t="6715" x="7112000" y="4113213"/>
          <p14:tracePt t="6724" x="7178675" y="4113213"/>
          <p14:tracePt t="6731" x="7239000" y="4113213"/>
          <p14:tracePt t="6741" x="7307263" y="4113213"/>
          <p14:tracePt t="6747" x="7348538" y="4113213"/>
          <p14:tracePt t="6758" x="7408863" y="4113213"/>
          <p14:tracePt t="6763" x="7459663" y="4146550"/>
          <p14:tracePt t="6774" x="7485063" y="4146550"/>
          <p14:tracePt t="6779" x="7502525" y="4146550"/>
          <p14:tracePt t="6892" x="7485063" y="4146550"/>
          <p14:tracePt t="6900" x="7373938" y="4146550"/>
          <p14:tracePt t="6914" x="7178675" y="4146550"/>
          <p14:tracePt t="6916" x="6975475" y="4146550"/>
          <p14:tracePt t="6923" x="6754813" y="4146550"/>
          <p14:tracePt t="6931" x="6499225" y="4146550"/>
          <p14:tracePt t="6940" x="6245225" y="4146550"/>
          <p14:tracePt t="6946" x="5989638" y="4146550"/>
          <p14:tracePt t="6957" x="5708650" y="4146550"/>
          <p14:tracePt t="6962" x="5513388" y="4146550"/>
          <p14:tracePt t="6974" x="5318125" y="4146550"/>
          <p14:tracePt t="6978" x="5114925" y="4146550"/>
          <p14:tracePt t="6991" x="5003800" y="4146550"/>
          <p14:tracePt t="6995" x="4800600" y="4171950"/>
          <p14:tracePt t="7003" x="4681538" y="4189413"/>
          <p14:tracePt t="7010" x="4537075" y="4206875"/>
          <p14:tracePt t="7019" x="4410075" y="4249738"/>
          <p14:tracePt t="7027" x="4298950" y="4249738"/>
          <p14:tracePt t="7035" x="4121150" y="4275138"/>
          <p14:tracePt t="7042" x="4002088" y="4291013"/>
          <p14:tracePt t="7050" x="3857625" y="4316413"/>
          <p14:tracePt t="7058" x="3771900" y="4316413"/>
          <p14:tracePt t="7067" x="3687763" y="4316413"/>
          <p14:tracePt t="7075" x="3594100" y="4333875"/>
          <p14:tracePt t="7082" x="3543300" y="4351338"/>
          <p14:tracePt t="7091" x="3533775" y="4351338"/>
          <p14:tracePt t="7098" x="3517900" y="4351338"/>
          <p14:tracePt t="7107" x="3492500" y="4351338"/>
          <p14:tracePt t="7195" x="3482975" y="4341813"/>
          <p14:tracePt t="7779" x="3500438" y="4341813"/>
          <p14:tracePt t="7789" x="3551238" y="4384675"/>
          <p14:tracePt t="7796" x="3602038" y="4435475"/>
          <p14:tracePt t="7804" x="3662363" y="4529138"/>
          <p14:tracePt t="7811" x="3687763" y="4579938"/>
          <p14:tracePt t="7819" x="3763963" y="4630738"/>
          <p14:tracePt t="7826" x="3840163" y="4733925"/>
          <p14:tracePt t="7835" x="3933825" y="4775200"/>
          <p14:tracePt t="7842" x="4035425" y="4810125"/>
          <p14:tracePt t="7850" x="4179888" y="4835525"/>
          <p14:tracePt t="7858" x="4324350" y="4835525"/>
          <p14:tracePt t="7866" x="4435475" y="4835525"/>
          <p14:tracePt t="7874" x="4529138" y="4835525"/>
          <p14:tracePt t="7883" x="4587875" y="4835525"/>
          <p14:tracePt t="7891" x="4605338" y="4835525"/>
          <p14:tracePt t="7939" x="4613275" y="4827588"/>
          <p14:tracePt t="7946" x="4613275" y="4818063"/>
          <p14:tracePt t="7954" x="4605338" y="4792663"/>
          <p14:tracePt t="7962" x="4579938" y="4759325"/>
          <p14:tracePt t="7973" x="4529138" y="4741863"/>
          <p14:tracePt t="7978" x="4486275" y="4724400"/>
          <p14:tracePt t="7990" x="4418013" y="4724400"/>
          <p14:tracePt t="7994" x="4375150" y="4716463"/>
          <p14:tracePt t="8003" x="4349750" y="4716463"/>
          <p14:tracePt t="8011" x="4281488" y="4699000"/>
          <p14:tracePt t="8018" x="4273550" y="4683125"/>
          <p14:tracePt t="8026" x="4214813" y="4683125"/>
          <p14:tracePt t="8035" x="4187825" y="4683125"/>
          <p14:tracePt t="8042" x="4121150" y="4683125"/>
          <p14:tracePt t="8050" x="4060825" y="4683125"/>
          <p14:tracePt t="8058" x="3992563" y="4683125"/>
          <p14:tracePt t="8067" x="3951288" y="4665663"/>
          <p14:tracePt t="8074" x="3908425" y="4665663"/>
          <p14:tracePt t="8083" x="3873500" y="4665663"/>
          <p14:tracePt t="8091" x="3848100" y="4665663"/>
          <p14:tracePt t="8099" x="3822700" y="4657725"/>
          <p14:tracePt t="8107" x="3756025" y="4657725"/>
          <p14:tracePt t="8114" x="3670300" y="4657725"/>
          <p14:tracePt t="8123" x="3586163" y="4657725"/>
          <p14:tracePt t="8130" x="3517900" y="4657725"/>
          <p14:tracePt t="8140" x="3414713" y="4657725"/>
          <p14:tracePt t="8146" x="3348038" y="4657725"/>
          <p14:tracePt t="8157" x="3338513" y="4657725"/>
          <p14:tracePt t="8178" x="3330575" y="4657725"/>
          <p14:tracePt t="8203" x="3287713" y="4657725"/>
          <p14:tracePt t="8210" x="3279775" y="4657725"/>
          <p14:tracePt t="8235" x="3262313" y="4657725"/>
          <p14:tracePt t="8242" x="3254375" y="4657725"/>
          <p14:tracePt t="8258" x="3228975" y="4657725"/>
          <p14:tracePt t="8267" x="3194050" y="4673600"/>
          <p14:tracePt t="8283" x="3186113" y="4708525"/>
          <p14:tracePt t="8298" x="3186113" y="4733925"/>
          <p14:tracePt t="8307" x="3168650" y="4741863"/>
          <p14:tracePt t="8324" x="3160713" y="4741863"/>
          <p14:tracePt t="8330" x="3143250" y="4759325"/>
          <p14:tracePt t="8347" x="3135313" y="4767263"/>
          <p14:tracePt t="8370" x="3117850" y="4784725"/>
          <p14:tracePt t="8453" x="3109913" y="4775200"/>
          <p14:tracePt t="8463" x="3109913" y="4749800"/>
          <p14:tracePt t="8470" x="3109913" y="4741863"/>
          <p14:tracePt t="8483" x="3143250" y="4630738"/>
          <p14:tracePt t="8492" x="3194050" y="4589463"/>
          <p14:tracePt t="8499" x="3254375" y="4513263"/>
          <p14:tracePt t="8507" x="3348038" y="4470400"/>
          <p14:tracePt t="8514" x="3449638" y="4394200"/>
          <p14:tracePt t="8524" x="3627438" y="4351338"/>
          <p14:tracePt t="8530" x="3781425" y="4283075"/>
          <p14:tracePt t="8540" x="3925888" y="4265613"/>
          <p14:tracePt t="8546" x="4103688" y="4197350"/>
          <p14:tracePt t="8557" x="4222750" y="4171950"/>
          <p14:tracePt t="8563" x="4392613" y="4156075"/>
          <p14:tracePt t="8573" x="4511675" y="4130675"/>
          <p14:tracePt t="8579" x="4630738" y="4130675"/>
          <p14:tracePt t="8590" x="4775200" y="4130675"/>
          <p14:tracePt t="8595" x="4859338" y="4130675"/>
          <p14:tracePt t="8602" x="4970463" y="4130675"/>
          <p14:tracePt t="8610" x="5089525" y="4130675"/>
          <p14:tracePt t="8618" x="5208588" y="4130675"/>
          <p14:tracePt t="8627" x="5343525" y="4130675"/>
          <p14:tracePt t="8635" x="5437188" y="4130675"/>
          <p14:tracePt t="8643" x="5548313" y="4130675"/>
          <p14:tracePt t="8651" x="5641975" y="4130675"/>
          <p14:tracePt t="8659" x="5726113" y="4130675"/>
          <p14:tracePt t="8667" x="5751513" y="4130675"/>
          <p14:tracePt t="8675" x="5819775" y="4130675"/>
          <p14:tracePt t="8682" x="5905500" y="4130675"/>
          <p14:tracePt t="8692" x="5997575" y="4164013"/>
          <p14:tracePt t="8698" x="6065838" y="4181475"/>
          <p14:tracePt t="8707" x="6126163" y="4197350"/>
          <p14:tracePt t="8714" x="6227763" y="4232275"/>
          <p14:tracePt t="8724" x="6270625" y="4232275"/>
          <p14:tracePt t="8730" x="6354763" y="4275138"/>
          <p14:tracePt t="8740" x="6508750" y="4291013"/>
          <p14:tracePt t="8746" x="6618288" y="4291013"/>
          <p14:tracePt t="8756" x="6762750" y="4291013"/>
          <p14:tracePt t="8762" x="6932613" y="4291013"/>
          <p14:tracePt t="8773" x="7051675" y="4291013"/>
          <p14:tracePt t="8779" x="7170738" y="4308475"/>
          <p14:tracePt t="8790" x="7281863" y="4308475"/>
          <p14:tracePt t="8795" x="7348538" y="4308475"/>
          <p14:tracePt t="8803" x="7391400" y="4308475"/>
          <p14:tracePt t="8933" x="7340600" y="4308475"/>
          <p14:tracePt t="8948" x="7119938" y="4394200"/>
          <p14:tracePt t="8957" x="7026275" y="4410075"/>
          <p14:tracePt t="8963" x="6975475" y="4460875"/>
          <p14:tracePt t="8974" x="6950075" y="4486275"/>
          <p14:tracePt t="8979" x="6899275" y="4564063"/>
          <p14:tracePt t="8990" x="6838950" y="4630738"/>
          <p14:tracePt t="8995" x="6823075" y="4665663"/>
          <p14:tracePt t="9003" x="6813550" y="4724400"/>
          <p14:tracePt t="9011" x="6780213" y="4775200"/>
          <p14:tracePt t="9018" x="6762750" y="4792663"/>
          <p14:tracePt t="9026" x="6762750" y="4802188"/>
          <p14:tracePt t="9221" x="6762750" y="4767263"/>
          <p14:tracePt t="9232" x="6762750" y="4741863"/>
          <p14:tracePt t="9242" x="6729413" y="4673600"/>
          <p14:tracePt t="9244" x="6626225" y="4597400"/>
          <p14:tracePt t="9251" x="6448425" y="4503738"/>
          <p14:tracePt t="9258" x="6219825" y="4435475"/>
          <p14:tracePt t="9266" x="5921375" y="4333875"/>
          <p14:tracePt t="9275" x="5667375" y="4265613"/>
          <p14:tracePt t="9282" x="5437188" y="4224338"/>
          <p14:tracePt t="9291" x="5199063" y="4130675"/>
          <p14:tracePt t="9298" x="5080000" y="4105275"/>
          <p14:tracePt t="9307" x="4953000" y="4044950"/>
          <p14:tracePt t="9315" x="4868863" y="4044950"/>
          <p14:tracePt t="9324" x="4749800" y="4027488"/>
          <p14:tracePt t="9331" x="4570413" y="4002088"/>
          <p14:tracePt t="9340" x="4460875" y="4002088"/>
          <p14:tracePt t="9347" x="4341813" y="3960813"/>
          <p14:tracePt t="9357" x="4273550" y="3960813"/>
          <p14:tracePt t="9363" x="4187825" y="3943350"/>
          <p14:tracePt t="9374" x="4095750" y="3925888"/>
          <p14:tracePt t="9378" x="4027488" y="3925888"/>
          <p14:tracePt t="9390" x="3941763" y="3908425"/>
          <p14:tracePt t="9395" x="3822700" y="3892550"/>
          <p14:tracePt t="9403" x="3756025" y="3875088"/>
          <p14:tracePt t="9411" x="3695700" y="3875088"/>
          <p14:tracePt t="9419" x="3602038" y="3832225"/>
          <p14:tracePt t="9427" x="3559175" y="3832225"/>
          <p14:tracePt t="9435" x="3492500" y="3816350"/>
          <p14:tracePt t="9443" x="3482975" y="3816350"/>
          <p14:tracePt t="9451" x="3424238" y="3816350"/>
          <p14:tracePt t="9458" x="3381375" y="3816350"/>
          <p14:tracePt t="9467" x="3355975" y="3816350"/>
          <p14:tracePt t="9475" x="3338513" y="3816350"/>
          <p14:tracePt t="9483" x="3305175" y="3816350"/>
          <p14:tracePt t="9491" x="3287713" y="3816350"/>
          <p14:tracePt t="9580" x="3279775" y="3816350"/>
          <p14:tracePt t="9604" x="3254375" y="3824288"/>
          <p14:tracePt t="9676" x="3203575" y="3816350"/>
          <p14:tracePt t="9684" x="3135313" y="3781425"/>
          <p14:tracePt t="9697" x="3092450" y="3748088"/>
          <p14:tracePt t="9700" x="3041650" y="3705225"/>
          <p14:tracePt t="9707" x="2990850" y="3671888"/>
          <p14:tracePt t="9723" x="2973388" y="3646488"/>
          <p14:tracePt t="9730" x="2973388" y="3629025"/>
          <p14:tracePt t="9740" x="2965450" y="3603625"/>
          <p14:tracePt t="9747" x="2947988" y="3560763"/>
          <p14:tracePt t="9756" x="2930525" y="3527425"/>
          <p14:tracePt t="9763" x="2905125" y="3484563"/>
          <p14:tracePt t="9773" x="2889250" y="3467100"/>
          <p14:tracePt t="9779" x="2879725" y="3424238"/>
          <p14:tracePt t="9790" x="2846388" y="3398838"/>
          <p14:tracePt t="9794" x="2838450" y="3382963"/>
          <p14:tracePt t="9802" x="2803525" y="3340100"/>
          <p14:tracePt t="9811" x="2795588" y="3330575"/>
          <p14:tracePt t="9818" x="2778125" y="3314700"/>
          <p14:tracePt t="10053" x="2752725" y="3279775"/>
          <p14:tracePt t="10063" x="2719388" y="3228975"/>
          <p14:tracePt t="10067" x="2693988" y="3195638"/>
          <p14:tracePt t="10075" x="2659063" y="3109913"/>
          <p14:tracePt t="10082" x="2600325" y="3033713"/>
          <p14:tracePt t="10091" x="2582863" y="2990850"/>
          <p14:tracePt t="10099" x="2532063" y="2897188"/>
          <p14:tracePt t="10107" x="2514600" y="2830513"/>
          <p14:tracePt t="10114" x="2514600" y="2820988"/>
          <p14:tracePt t="10123" x="2497138" y="2778125"/>
          <p14:tracePt t="10147" x="2489200" y="2762250"/>
          <p14:tracePt t="10219" x="2489200" y="2752725"/>
          <p14:tracePt t="10227" x="2489200" y="2711450"/>
          <p14:tracePt t="10235" x="2489200" y="2686050"/>
          <p14:tracePt t="10245" x="2489200" y="2660650"/>
          <p14:tracePt t="10251" x="2489200" y="2643188"/>
          <p14:tracePt t="10260" x="2489200" y="2617788"/>
          <p14:tracePt t="10267" x="2489200" y="2592388"/>
          <p14:tracePt t="10276" x="2489200" y="2566988"/>
          <p14:tracePt t="10283" x="2489200" y="2557463"/>
          <p14:tracePt t="10291" x="2489200" y="2524125"/>
          <p14:tracePt t="10299" x="2489200" y="2498725"/>
          <p14:tracePt t="10307" x="2489200" y="2455863"/>
          <p14:tracePt t="10315" x="2489200" y="2447925"/>
          <p14:tracePt t="10324" x="2489200" y="2413000"/>
          <p14:tracePt t="10331" x="2471738" y="2354263"/>
          <p14:tracePt t="10340" x="2463800" y="2336800"/>
          <p14:tracePt t="10347" x="2446338" y="2328863"/>
          <p14:tracePt t="10581" x="2446338" y="2344738"/>
          <p14:tracePt t="10593" x="2455863" y="2371725"/>
          <p14:tracePt t="10596" x="2455863" y="2422525"/>
          <p14:tracePt t="10603" x="2471738" y="2447925"/>
          <p14:tracePt t="10611" x="2489200" y="2532063"/>
          <p14:tracePt t="10619" x="2497138" y="2582863"/>
          <p14:tracePt t="10627" x="2532063" y="2617788"/>
          <p14:tracePt t="10635" x="2549525" y="2660650"/>
          <p14:tracePt t="10642" x="2565400" y="2686050"/>
          <p14:tracePt t="10651" x="2574925" y="2736850"/>
          <p14:tracePt t="10659" x="2625725" y="2770188"/>
          <p14:tracePt t="10667" x="2659063" y="2795588"/>
          <p14:tracePt t="10675" x="2684463" y="2846388"/>
          <p14:tracePt t="10683" x="2719388" y="2871788"/>
          <p14:tracePt t="10691" x="2735263" y="2906713"/>
          <p14:tracePt t="10699" x="2760663" y="2932113"/>
          <p14:tracePt t="10707" x="2795588" y="2965450"/>
          <p14:tracePt t="10715" x="2820988" y="2990850"/>
          <p14:tracePt t="10724" x="2871788" y="3025775"/>
          <p14:tracePt t="10731" x="2897188" y="3059113"/>
          <p14:tracePt t="10740" x="2930525" y="3067050"/>
          <p14:tracePt t="10747" x="2955925" y="3101975"/>
          <p14:tracePt t="10756" x="2973388" y="3101975"/>
          <p14:tracePt t="10762" x="3016250" y="3127375"/>
          <p14:tracePt t="10773" x="3041650" y="3144838"/>
          <p14:tracePt t="10779" x="3074988" y="3178175"/>
          <p14:tracePt t="10790" x="3135313" y="3178175"/>
          <p14:tracePt t="10795" x="3203575" y="3228975"/>
          <p14:tracePt t="10806" x="3305175" y="3263900"/>
          <p14:tracePt t="10810" x="3373438" y="3297238"/>
          <p14:tracePt t="10818" x="3441700" y="3314700"/>
          <p14:tracePt t="10827" x="3500438" y="3314700"/>
          <p14:tracePt t="10835" x="3568700" y="3348038"/>
          <p14:tracePt t="10843" x="3594100" y="3348038"/>
          <p14:tracePt t="10850" x="3662363" y="3365500"/>
          <p14:tracePt t="10858" x="3670300" y="3382963"/>
          <p14:tracePt t="10867" x="3695700" y="3382963"/>
          <p14:tracePt t="10874" x="3729038" y="3390900"/>
          <p14:tracePt t="10883" x="3756025" y="3408363"/>
          <p14:tracePt t="10891" x="3771900" y="3408363"/>
          <p14:tracePt t="10899" x="3814763" y="3424238"/>
          <p14:tracePt t="10907" x="3857625" y="3424238"/>
          <p14:tracePt t="10915" x="3916363" y="3424238"/>
          <p14:tracePt t="10923" x="3967163" y="3449638"/>
          <p14:tracePt t="10931" x="4010025" y="3449638"/>
          <p14:tracePt t="10940" x="4044950" y="3467100"/>
          <p14:tracePt t="10947" x="4070350" y="3467100"/>
          <p14:tracePt t="10956" x="4078288" y="3484563"/>
          <p14:tracePt t="10963" x="4095750" y="3484563"/>
          <p14:tracePt t="10972" x="4103688" y="3484563"/>
          <p14:tracePt t="10979" x="4162425" y="3492500"/>
          <p14:tracePt t="10990" x="4256088" y="3535363"/>
          <p14:tracePt t="10994" x="4291013" y="3543300"/>
          <p14:tracePt t="11002" x="4349750" y="3560763"/>
          <p14:tracePt t="11010" x="4443413" y="3586163"/>
          <p14:tracePt t="11018" x="4511675" y="3586163"/>
          <p14:tracePt t="11026" x="4579938" y="3619500"/>
          <p14:tracePt t="11035" x="4638675" y="3619500"/>
          <p14:tracePt t="11042" x="4646613" y="3619500"/>
          <p14:tracePt t="11059" x="4664075" y="3619500"/>
          <p14:tracePt t="11074" x="4724400" y="3629025"/>
          <p14:tracePt t="11083" x="4732338" y="3629025"/>
          <p14:tracePt t="11091" x="4775200" y="3646488"/>
          <p14:tracePt t="11099" x="4800600" y="3646488"/>
          <p14:tracePt t="11107" x="4884738" y="3662363"/>
          <p14:tracePt t="11115" x="4962525" y="3697288"/>
          <p14:tracePt t="11123" x="4987925" y="3713163"/>
          <p14:tracePt t="11131" x="5054600" y="3713163"/>
          <p14:tracePt t="11140" x="5064125" y="3722688"/>
          <p14:tracePt t="11147" x="5106988" y="3722688"/>
          <p14:tracePt t="11292" x="5064125" y="3722688"/>
          <p14:tracePt t="11303" x="5003800" y="3722688"/>
          <p14:tracePt t="11307" x="4894263" y="3722688"/>
          <p14:tracePt t="11319" x="4749800" y="3722688"/>
          <p14:tracePt t="11326" x="4613275" y="3722688"/>
          <p14:tracePt t="11331" x="4443413" y="3722688"/>
          <p14:tracePt t="11341" x="4324350" y="3722688"/>
          <p14:tracePt t="11347" x="4205288" y="3722688"/>
          <p14:tracePt t="11356" x="4070350" y="3722688"/>
          <p14:tracePt t="11363" x="4002088" y="3722688"/>
          <p14:tracePt t="11373" x="3941763" y="3722688"/>
          <p14:tracePt t="11379" x="3908425" y="3738563"/>
          <p14:tracePt t="11391" x="3883025" y="3738563"/>
          <p14:tracePt t="11395" x="3840163" y="3738563"/>
          <p14:tracePt t="11407" x="3789363" y="3756025"/>
          <p14:tracePt t="11410" x="3763963" y="3763963"/>
          <p14:tracePt t="11418" x="3721100" y="3763963"/>
          <p14:tracePt t="11427" x="3636963" y="3763963"/>
          <p14:tracePt t="11435" x="3568700" y="3763963"/>
          <p14:tracePt t="11442" x="3482975" y="3763963"/>
          <p14:tracePt t="11451" x="3398838" y="3763963"/>
          <p14:tracePt t="11459" x="3330575" y="3763963"/>
          <p14:tracePt t="11467" x="3244850" y="3763963"/>
          <p14:tracePt t="11483" x="3219450" y="3763963"/>
          <p14:tracePt t="11523" x="3211513" y="3748088"/>
          <p14:tracePt t="11531" x="3194050" y="3748088"/>
          <p14:tracePt t="11539" x="3168650" y="3748088"/>
          <p14:tracePt t="11547" x="3143250" y="3748088"/>
          <p14:tracePt t="11558" x="3074988" y="3730625"/>
          <p14:tracePt t="11563" x="2990850" y="3730625"/>
          <p14:tracePt t="11575" x="2905125" y="3730625"/>
          <p14:tracePt t="11579" x="2838450" y="3730625"/>
          <p14:tracePt t="11592" x="2778125" y="3730625"/>
          <p14:tracePt t="11594" x="2760663" y="3730625"/>
          <p14:tracePt t="11603" x="2752725" y="3730625"/>
          <p14:tracePt t="11611" x="2709863" y="3730625"/>
          <p14:tracePt t="11619" x="2676525" y="3756025"/>
          <p14:tracePt t="11627" x="2668588" y="3781425"/>
          <p14:tracePt t="11635" x="2608263" y="3875088"/>
          <p14:tracePt t="11642" x="2590800" y="3968750"/>
          <p14:tracePt t="11650" x="2574925" y="4062413"/>
          <p14:tracePt t="11658" x="2574925" y="4146550"/>
          <p14:tracePt t="11667" x="2540000" y="4197350"/>
          <p14:tracePt t="11675" x="2540000" y="4224338"/>
          <p14:tracePt t="11683" x="2540000" y="4232275"/>
          <p14:tracePt t="11691" x="2540000" y="4257675"/>
          <p14:tracePt t="11699" x="2540000" y="4275138"/>
          <p14:tracePt t="11715" x="2540000" y="4283075"/>
          <p14:tracePt t="11731" x="2540000" y="4300538"/>
          <p14:tracePt t="11837" x="2557463" y="4275138"/>
          <p14:tracePt t="11853" x="2574925" y="4265613"/>
          <p14:tracePt t="11864" x="2600325" y="4224338"/>
          <p14:tracePt t="11870" x="2633663" y="4181475"/>
          <p14:tracePt t="11876" x="2651125" y="4146550"/>
          <p14:tracePt t="11883" x="2676525" y="4095750"/>
          <p14:tracePt t="11891" x="2709863" y="4052888"/>
          <p14:tracePt t="11899" x="2727325" y="4019550"/>
          <p14:tracePt t="11907" x="2752725" y="3994150"/>
          <p14:tracePt t="11915" x="2770188" y="3960813"/>
          <p14:tracePt t="11923" x="2778125" y="3951288"/>
          <p14:tracePt t="11940" x="2795588" y="3943350"/>
          <p14:tracePt t="11947" x="2820988" y="3925888"/>
          <p14:tracePt t="11956" x="2828925" y="3917950"/>
          <p14:tracePt t="11963" x="2905125" y="3917950"/>
          <p14:tracePt t="11973" x="3033713" y="3968750"/>
          <p14:tracePt t="11979" x="3160713" y="4105275"/>
          <p14:tracePt t="11990" x="3330575" y="4283075"/>
          <p14:tracePt t="11995" x="3457575" y="4445000"/>
          <p14:tracePt t="12006" x="3525838" y="4572000"/>
          <p14:tracePt t="12010" x="3568700" y="4605338"/>
          <p14:tracePt t="12018" x="3644900" y="4657725"/>
          <p14:tracePt t="12026" x="3670300" y="4665663"/>
          <p14:tracePt t="12083" x="3636963" y="4665663"/>
          <p14:tracePt t="12090" x="3611563" y="4665663"/>
          <p14:tracePt t="12099" x="3543300" y="4640263"/>
          <p14:tracePt t="12108" x="3492500" y="4630738"/>
          <p14:tracePt t="12115" x="3482975" y="4614863"/>
          <p14:tracePt t="12131" x="3467100" y="4614863"/>
          <p14:tracePt t="12155" x="3457575" y="4614863"/>
          <p14:tracePt t="12163" x="3414713" y="4614863"/>
          <p14:tracePt t="12174" x="3381375" y="4589463"/>
          <p14:tracePt t="12179" x="3297238" y="4546600"/>
          <p14:tracePt t="12191" x="3254375" y="4546600"/>
          <p14:tracePt t="12195" x="3160713" y="4529138"/>
          <p14:tracePt t="12208" x="3067050" y="4495800"/>
          <p14:tracePt t="12210" x="2982913" y="4495800"/>
          <p14:tracePt t="12219" x="2889250" y="4478338"/>
          <p14:tracePt t="12227" x="2795588" y="4452938"/>
          <p14:tracePt t="12235" x="2727325" y="4452938"/>
          <p14:tracePt t="12242" x="2684463" y="4452938"/>
          <p14:tracePt t="12251" x="2659063" y="4452938"/>
          <p14:tracePt t="12259" x="2651125" y="4452938"/>
          <p14:tracePt t="12348" x="2693988" y="4452938"/>
          <p14:tracePt t="12360" x="2735263" y="4452938"/>
          <p14:tracePt t="12369" x="2820988" y="4452938"/>
          <p14:tracePt t="12371" x="2897188" y="4486275"/>
          <p14:tracePt t="12379" x="2982913" y="4486275"/>
          <p14:tracePt t="12391" x="3067050" y="4486275"/>
          <p14:tracePt t="12395" x="3160713" y="4486275"/>
          <p14:tracePt t="12408" x="3244850" y="4486275"/>
          <p14:tracePt t="12411" x="3330575" y="4486275"/>
          <p14:tracePt t="12419" x="3449638" y="4470400"/>
          <p14:tracePt t="12427" x="3594100" y="4452938"/>
          <p14:tracePt t="12434" x="3713163" y="4452938"/>
          <p14:tracePt t="12443" x="3832225" y="4427538"/>
          <p14:tracePt t="12450" x="3951288" y="4394200"/>
          <p14:tracePt t="12459" x="4017963" y="4394200"/>
          <p14:tracePt t="12466" x="4103688" y="4376738"/>
          <p14:tracePt t="12475" x="4197350" y="4376738"/>
          <p14:tracePt t="12483" x="4240213" y="4376738"/>
          <p14:tracePt t="12491" x="4265613" y="4359275"/>
          <p14:tracePt t="12499" x="4281488" y="4341813"/>
          <p14:tracePt t="12508" x="4306888" y="4341813"/>
          <p14:tracePt t="12515" x="4316413" y="4341813"/>
          <p14:tracePt t="12531" x="4332288" y="4341813"/>
          <p14:tracePt t="12547" x="4341813" y="4341813"/>
          <p14:tracePt t="12595" x="4384675" y="4341813"/>
          <p14:tracePt t="12604" x="4410075" y="4341813"/>
          <p14:tracePt t="12611" x="4468813" y="4341813"/>
          <p14:tracePt t="12619" x="4537075" y="4341813"/>
          <p14:tracePt t="12627" x="4595813" y="4341813"/>
          <p14:tracePt t="12635" x="4630738" y="4341813"/>
          <p14:tracePt t="12643" x="4689475" y="4341813"/>
          <p14:tracePt t="12651" x="4724400" y="4316413"/>
          <p14:tracePt t="12724" x="4732338" y="4300538"/>
          <p14:tracePt t="12735" x="4740275" y="4300538"/>
          <p14:tracePt t="12763" x="4757738" y="4291013"/>
          <p14:tracePt t="12779" x="4757738" y="4249738"/>
          <p14:tracePt t="12787" x="4757738" y="4240213"/>
          <p14:tracePt t="12795" x="4757738" y="4224338"/>
          <p14:tracePt t="12807" x="4757738" y="4189413"/>
          <p14:tracePt t="12811" x="4757738" y="4171950"/>
          <p14:tracePt t="12819" x="4757738" y="4164013"/>
          <p14:tracePt t="12827" x="4757738" y="4138613"/>
          <p14:tracePt t="12835" x="4757738" y="4121150"/>
          <p14:tracePt t="12843" x="4749800" y="4079875"/>
          <p14:tracePt t="12851" x="4740275" y="4070350"/>
          <p14:tracePt t="12858" x="4714875" y="4044950"/>
          <p14:tracePt t="12867" x="4664075" y="4011613"/>
          <p14:tracePt t="12875" x="4595813" y="3976688"/>
          <p14:tracePt t="12883" x="4587875" y="3976688"/>
          <p14:tracePt t="12891" x="4529138" y="3960813"/>
          <p14:tracePt t="12898" x="4460875" y="3960813"/>
          <p14:tracePt t="12907" x="4435475" y="3951288"/>
          <p14:tracePt t="12915" x="4375150" y="3951288"/>
          <p14:tracePt t="12924" x="4306888" y="3951288"/>
          <p14:tracePt t="12931" x="4222750" y="3951288"/>
          <p14:tracePt t="12940" x="4095750" y="4002088"/>
          <p14:tracePt t="12947" x="3976688" y="4044950"/>
          <p14:tracePt t="12957" x="3873500" y="4121150"/>
          <p14:tracePt t="12963" x="3670300" y="4214813"/>
          <p14:tracePt t="12974" x="3576638" y="4232275"/>
          <p14:tracePt t="12978" x="3449638" y="4300538"/>
          <p14:tracePt t="12991" x="3355975" y="4316413"/>
          <p14:tracePt t="12995" x="3313113" y="4316413"/>
          <p14:tracePt t="13007" x="3244850" y="4333875"/>
          <p14:tracePt t="13010" x="3203575" y="4333875"/>
          <p14:tracePt t="13018" x="3168650" y="4351338"/>
          <p14:tracePt t="13027" x="3160713" y="4351338"/>
          <p14:tracePt t="13141" x="3219450" y="4351338"/>
          <p14:tracePt t="13151" x="3313113" y="4384675"/>
          <p14:tracePt t="13162" x="3543300" y="4384675"/>
          <p14:tracePt t="13175" x="3713163" y="4384675"/>
          <p14:tracePt t="13178" x="3883025" y="4384675"/>
          <p14:tracePt t="13189" x="4027488" y="4368800"/>
          <p14:tracePt t="13203" x="4205288" y="4351338"/>
          <p14:tracePt t="13210" x="4273550" y="4351338"/>
          <p14:tracePt t="13218" x="4298950" y="4333875"/>
          <p14:tracePt t="13234" x="4316413" y="4333875"/>
          <p14:tracePt t="13364" x="4306888" y="4333875"/>
          <p14:tracePt t="13376" x="4273550" y="4333875"/>
          <p14:tracePt t="13391" x="4197350" y="4333875"/>
          <p14:tracePt t="13398" x="4171950" y="4333875"/>
          <p14:tracePt t="13407" x="4154488" y="4333875"/>
          <p14:tracePt t="13435" x="4146550" y="4333875"/>
          <p14:tracePt t="13451" x="4137025" y="4333875"/>
          <p14:tracePt t="13467" x="4111625" y="4333875"/>
          <p14:tracePt t="13629" x="4095750" y="4325938"/>
          <p14:tracePt t="13643" x="4086225" y="4300538"/>
          <p14:tracePt t="13656" x="4052888" y="4249738"/>
          <p14:tracePt t="13660" x="4017963" y="4224338"/>
          <p14:tracePt t="13667" x="3959225" y="4206875"/>
          <p14:tracePt t="13675" x="3908425" y="4171950"/>
          <p14:tracePt t="13683" x="3857625" y="4138613"/>
          <p14:tracePt t="13691" x="3797300" y="4121150"/>
          <p14:tracePt t="13698" x="3703638" y="4105275"/>
          <p14:tracePt t="13707" x="3636963" y="4070350"/>
          <p14:tracePt t="13715" x="3568700" y="4070350"/>
          <p14:tracePt t="13724" x="3508375" y="4070350"/>
          <p14:tracePt t="13731" x="3441700" y="4052888"/>
          <p14:tracePt t="13741" x="3414713" y="4052888"/>
          <p14:tracePt t="13747" x="3363913" y="4052888"/>
          <p14:tracePt t="13756" x="3355975" y="4044950"/>
          <p14:tracePt t="13773" x="3348038" y="4044950"/>
          <p14:tracePt t="13779" x="3330575" y="4027488"/>
          <p14:tracePt t="13790" x="3322638" y="4027488"/>
          <p14:tracePt t="13795" x="3305175" y="4027488"/>
          <p14:tracePt t="13901" x="3297238" y="4027488"/>
          <p14:tracePt t="13917" x="3279775" y="4027488"/>
          <p14:tracePt t="13931" x="3254375" y="4027488"/>
          <p14:tracePt t="14084" x="3262313" y="4027488"/>
          <p14:tracePt t="14096" x="3287713" y="4027488"/>
          <p14:tracePt t="14107" x="3297238" y="4027488"/>
          <p14:tracePt t="14115" x="3313113" y="4027488"/>
          <p14:tracePt t="14123" x="3355975" y="4027488"/>
          <p14:tracePt t="14130" x="3398838" y="4027488"/>
          <p14:tracePt t="14140" x="3467100" y="4037013"/>
          <p14:tracePt t="14147" x="3551238" y="4037013"/>
          <p14:tracePt t="14156" x="3636963" y="4037013"/>
          <p14:tracePt t="14163" x="3756025" y="4037013"/>
          <p14:tracePt t="14173" x="3840163" y="4037013"/>
          <p14:tracePt t="14178" x="3925888" y="4037013"/>
          <p14:tracePt t="14190" x="4017963" y="4037013"/>
          <p14:tracePt t="14195" x="4103688" y="4037013"/>
          <p14:tracePt t="14205" x="4187825" y="4037013"/>
          <p14:tracePt t="14211" x="4332288" y="4037013"/>
          <p14:tracePt t="14219" x="4451350" y="4037013"/>
          <p14:tracePt t="14227" x="4646613" y="4037013"/>
          <p14:tracePt t="14234" x="4843463" y="4037013"/>
          <p14:tracePt t="14243" x="5122863" y="4037013"/>
          <p14:tracePt t="14251" x="5378450" y="4037013"/>
          <p14:tracePt t="14258" x="5607050" y="4087813"/>
          <p14:tracePt t="14267" x="5837238" y="4087813"/>
          <p14:tracePt t="14274" x="6032500" y="4087813"/>
          <p14:tracePt t="14283" x="6210300" y="4105275"/>
          <p14:tracePt t="14291" x="6346825" y="4105275"/>
          <p14:tracePt t="14299" x="6465888" y="4105275"/>
          <p14:tracePt t="14307" x="6550025" y="4105275"/>
          <p14:tracePt t="14315" x="6643688" y="4105275"/>
          <p14:tracePt t="14323" x="6704013" y="4105275"/>
          <p14:tracePt t="14330" x="6770688" y="4105275"/>
          <p14:tracePt t="14340" x="6813550" y="4105275"/>
          <p14:tracePt t="14347" x="6856413" y="4121150"/>
          <p14:tracePt t="14355" x="6889750" y="4121150"/>
          <p14:tracePt t="14372" x="6899275" y="4130675"/>
          <p14:tracePt t="14395" x="6907213" y="4130675"/>
          <p14:tracePt t="14406" x="6924675" y="4146550"/>
          <p14:tracePt t="14411" x="6924675" y="4171950"/>
          <p14:tracePt t="14419" x="6924675" y="4214813"/>
          <p14:tracePt t="14427" x="6924675" y="4283075"/>
          <p14:tracePt t="14434" x="6924675" y="4325938"/>
          <p14:tracePt t="14443" x="6924675" y="4394200"/>
          <p14:tracePt t="14451" x="6924675" y="4419600"/>
          <p14:tracePt t="14459" x="6924675" y="4445000"/>
          <p14:tracePt t="14467" x="6924675" y="4452938"/>
          <p14:tracePt t="14483" x="6924675" y="4470400"/>
          <p14:tracePt t="14499" x="6924675" y="4478338"/>
          <p14:tracePt t="14507" x="6924675" y="4503738"/>
          <p14:tracePt t="14515" x="6924675" y="4521200"/>
          <p14:tracePt t="14523" x="6907213" y="4546600"/>
          <p14:tracePt t="14530" x="6856413" y="4564063"/>
          <p14:tracePt t="14540" x="6831013" y="4589463"/>
          <p14:tracePt t="14547" x="6797675" y="4622800"/>
          <p14:tracePt t="14556" x="6770688" y="4622800"/>
          <p14:tracePt t="14563" x="6737350" y="4665663"/>
          <p14:tracePt t="14572" x="6719888" y="4699000"/>
          <p14:tracePt t="14579" x="6711950" y="4699000"/>
          <p14:tracePt t="14627" x="6704013" y="4708525"/>
          <p14:tracePt t="14659" x="6686550" y="4733925"/>
          <p14:tracePt t="14675" x="6678613" y="4749800"/>
          <p14:tracePt t="14699" x="6678613" y="4759325"/>
          <p14:tracePt t="14707" x="6678613" y="4784725"/>
          <p14:tracePt t="14723" x="6678613" y="4802188"/>
          <p14:tracePt t="14731" x="6678613" y="4810125"/>
          <p14:tracePt t="14795" x="6678613" y="4818063"/>
          <p14:tracePt t="14860" x="6694488" y="4792663"/>
          <p14:tracePt t="14872" x="6719888" y="4792663"/>
          <p14:tracePt t="14875" x="6729413" y="4784725"/>
          <p14:tracePt t="14888" x="6745288" y="4741863"/>
          <p14:tracePt t="14891" x="6754813" y="4724400"/>
          <p14:tracePt t="14899" x="6780213" y="4699000"/>
          <p14:tracePt t="14907" x="6813550" y="4665663"/>
          <p14:tracePt t="14915" x="6831013" y="4640263"/>
          <p14:tracePt t="14923" x="6856413" y="4605338"/>
          <p14:tracePt t="14931" x="6889750" y="4579938"/>
          <p14:tracePt t="14940" x="6958013" y="4503738"/>
          <p14:tracePt t="14947" x="7008813" y="4478338"/>
          <p14:tracePt t="14956" x="7094538" y="4445000"/>
          <p14:tracePt t="14963" x="7170738" y="4384675"/>
          <p14:tracePt t="14973" x="7239000" y="4368800"/>
          <p14:tracePt t="14979" x="7332663" y="4333875"/>
          <p14:tracePt t="14990" x="7400925" y="4316413"/>
          <p14:tracePt t="14995" x="7493000" y="4291013"/>
          <p14:tracePt t="15007" x="7578725" y="4291013"/>
          <p14:tracePt t="15011" x="7662863" y="4291013"/>
          <p14:tracePt t="15018" x="7832725" y="4291013"/>
          <p14:tracePt t="15027" x="7977188" y="4291013"/>
          <p14:tracePt t="15034" x="8121650" y="4291013"/>
          <p14:tracePt t="15043" x="8266113" y="4291013"/>
          <p14:tracePt t="15050" x="8377238" y="4291013"/>
          <p14:tracePt t="15059" x="8470900" y="4291013"/>
          <p14:tracePt t="15066" x="8605838" y="4291013"/>
          <p14:tracePt t="15074" x="8724900" y="4275138"/>
          <p14:tracePt t="15083" x="8843963" y="4275138"/>
          <p14:tracePt t="15090" x="8912225" y="4240213"/>
          <p14:tracePt t="15098" x="8980488" y="4240213"/>
          <p14:tracePt t="15107" x="9023350" y="4224338"/>
          <p14:tracePt t="15123" x="9048750" y="4224338"/>
          <p14:tracePt t="15131" x="9064625" y="4224338"/>
          <p14:tracePt t="15139" x="9074150" y="4224338"/>
          <p14:tracePt t="15147" x="9091613" y="4224338"/>
          <p14:tracePt t="15156" x="9117013" y="4224338"/>
          <p14:tracePt t="15163" x="9124950" y="4224338"/>
          <p14:tracePt t="15173" x="9142413" y="4224338"/>
          <p14:tracePt t="15301" x="9132888" y="4224338"/>
          <p14:tracePt t="15313" x="9056688" y="4224338"/>
          <p14:tracePt t="15317" x="8947150" y="4224338"/>
          <p14:tracePt t="15328" x="8777288" y="4224338"/>
          <p14:tracePt t="15333" x="8572500" y="4257675"/>
          <p14:tracePt t="15340" x="8377238" y="4257675"/>
          <p14:tracePt t="15347" x="8054975" y="4308475"/>
          <p14:tracePt t="15356" x="7662863" y="4394200"/>
          <p14:tracePt t="15362" x="7373938" y="4419600"/>
          <p14:tracePt t="15373" x="7043738" y="4521200"/>
          <p14:tracePt t="15378" x="6754813" y="4589463"/>
          <p14:tracePt t="15390" x="6550025" y="4665663"/>
          <p14:tracePt t="15394" x="6397625" y="4724400"/>
          <p14:tracePt t="15406" x="6354763" y="4741863"/>
          <p14:tracePt t="15410" x="6321425" y="4775200"/>
          <p14:tracePt t="15419" x="6296025" y="4802188"/>
          <p14:tracePt t="15426" x="6261100" y="4818063"/>
          <p14:tracePt t="15483" x="6261100" y="4827588"/>
          <p14:tracePt t="15491" x="6261100" y="4852988"/>
          <p14:tracePt t="15507" x="6261100" y="4886325"/>
          <p14:tracePt t="15515" x="6261100" y="4894263"/>
          <p14:tracePt t="15571" x="6270625" y="4903788"/>
          <p14:tracePt t="15587" x="6278563" y="4903788"/>
          <p14:tracePt t="15595" x="6321425" y="4903788"/>
          <p14:tracePt t="15604" x="6364288" y="4903788"/>
          <p14:tracePt t="15611" x="6456363" y="4860925"/>
          <p14:tracePt t="15619" x="6550025" y="4843463"/>
          <p14:tracePt t="15626" x="6704013" y="4775200"/>
          <p14:tracePt t="15635" x="6848475" y="4733925"/>
          <p14:tracePt t="15642" x="7000875" y="4691063"/>
          <p14:tracePt t="15651" x="7178675" y="4648200"/>
          <p14:tracePt t="15659" x="7348538" y="4622800"/>
          <p14:tracePt t="15667" x="7518400" y="4605338"/>
          <p14:tracePt t="15675" x="7723188" y="4605338"/>
          <p14:tracePt t="15683" x="7918450" y="4605338"/>
          <p14:tracePt t="15691" x="8113713" y="4605338"/>
          <p14:tracePt t="15699" x="8283575" y="4605338"/>
          <p14:tracePt t="15707" x="8488363" y="4605338"/>
          <p14:tracePt t="15715" x="8658225" y="4605338"/>
          <p14:tracePt t="15724" x="8802688" y="4579938"/>
          <p14:tracePt t="15731" x="8894763" y="4546600"/>
          <p14:tracePt t="15742" x="8963025" y="4546600"/>
          <p14:tracePt t="15747" x="9005888" y="4546600"/>
          <p14:tracePt t="15758" x="9074150" y="4546600"/>
          <p14:tracePt t="15763" x="9117013" y="4546600"/>
          <p14:tracePt t="15774" x="9142413" y="4546600"/>
          <p14:tracePt t="15779" x="9167813" y="4546600"/>
          <p14:tracePt t="15916" x="9201150" y="4529138"/>
          <p14:tracePt t="15931" x="9328150" y="4513263"/>
          <p14:tracePt t="15940" x="9353550" y="4495800"/>
          <p14:tracePt t="15947" x="9421813" y="4495800"/>
          <p14:tracePt t="15956" x="9447213" y="4495800"/>
          <p14:tracePt t="15963" x="9490075" y="4495800"/>
          <p14:tracePt t="15972" x="9523413" y="4470400"/>
          <p14:tracePt t="15978" x="9550400" y="4470400"/>
          <p14:tracePt t="16043" x="9566275" y="4452938"/>
          <p14:tracePt t="16059" x="9566275" y="4427538"/>
          <p14:tracePt t="16067" x="9540875" y="4384675"/>
          <p14:tracePt t="16075" x="9472613" y="4351338"/>
          <p14:tracePt t="16099" x="9456738" y="4316413"/>
          <p14:tracePt t="16108" x="9439275" y="4291013"/>
          <p14:tracePt t="16115" x="9413875" y="4257675"/>
          <p14:tracePt t="16125" x="9396413" y="4249738"/>
          <p14:tracePt t="16131" x="9371013" y="4224338"/>
          <p14:tracePt t="16141" x="9320213" y="4171950"/>
          <p14:tracePt t="16147" x="9218613" y="4070350"/>
          <p14:tracePt t="16157" x="9150350" y="4052888"/>
          <p14:tracePt t="16163" x="9056688" y="4011613"/>
          <p14:tracePt t="16172" x="8937625" y="3994150"/>
          <p14:tracePt t="16178" x="8843963" y="3951288"/>
          <p14:tracePt t="16191" x="8750300" y="3935413"/>
          <p14:tracePt t="16195" x="8691563" y="3935413"/>
          <p14:tracePt t="16205" x="8658225" y="3935413"/>
          <p14:tracePt t="16211" x="8632825" y="3935413"/>
          <p14:tracePt t="16219" x="8605838" y="3935413"/>
          <p14:tracePt t="16275" x="8589963" y="3935413"/>
          <p14:tracePt t="16283" x="8539163" y="3935413"/>
          <p14:tracePt t="16291" x="8496300" y="3935413"/>
          <p14:tracePt t="16299" x="8462963" y="3935413"/>
          <p14:tracePt t="16309" x="8402638" y="3917950"/>
          <p14:tracePt t="16315" x="8351838" y="3917950"/>
          <p14:tracePt t="16324" x="8291513" y="3917950"/>
          <p14:tracePt t="16331" x="8224838" y="3917950"/>
          <p14:tracePt t="16341" x="8181975" y="3917950"/>
          <p14:tracePt t="16346" x="8139113" y="3917950"/>
          <p14:tracePt t="16356" x="8088313" y="3917950"/>
          <p14:tracePt t="16362" x="8062913" y="3917950"/>
          <p14:tracePt t="16372" x="8004175" y="3917950"/>
          <p14:tracePt t="16379" x="7935913" y="3943350"/>
          <p14:tracePt t="16389" x="7885113" y="3976688"/>
          <p14:tracePt t="16395" x="7842250" y="3994150"/>
          <p14:tracePt t="16406" x="7824788" y="3994150"/>
          <p14:tracePt t="16410" x="7799388" y="4011613"/>
          <p14:tracePt t="16443" x="7791450" y="4011613"/>
          <p14:tracePt t="16451" x="7766050" y="4011613"/>
          <p14:tracePt t="16458" x="7731125" y="4011613"/>
          <p14:tracePt t="16514" x="7723188" y="4011613"/>
          <p14:tracePt t="16523" x="7715250" y="4011613"/>
          <p14:tracePt t="16530" x="7697788" y="4011613"/>
          <p14:tracePt t="16539" x="7672388" y="4011613"/>
          <p14:tracePt t="16546" x="7646988" y="3986213"/>
          <p14:tracePt t="16556" x="7612063" y="3951288"/>
          <p14:tracePt t="16562" x="7561263" y="3867150"/>
          <p14:tracePt t="16574" x="7545388" y="3816350"/>
          <p14:tracePt t="16578" x="7527925" y="3748088"/>
          <p14:tracePt t="16590" x="7493000" y="3705225"/>
          <p14:tracePt t="16594" x="7493000" y="3662363"/>
          <p14:tracePt t="16607" x="7493000" y="3646488"/>
          <p14:tracePt t="16610" x="7493000" y="3619500"/>
          <p14:tracePt t="16618" x="7493000" y="3594100"/>
          <p14:tracePt t="16628" x="7493000" y="3578225"/>
          <p14:tracePt t="16732" x="7493000" y="3594100"/>
          <p14:tracePt t="16745" x="7493000" y="3679825"/>
          <p14:tracePt t="16749" x="7502525" y="3773488"/>
          <p14:tracePt t="16765" x="7502525" y="3951288"/>
          <p14:tracePt t="16779" x="7502525" y="4206875"/>
          <p14:tracePt t="16797" x="7502525" y="4300538"/>
          <p14:tracePt t="16892" x="7485063" y="4300538"/>
          <p14:tracePt t="16902" x="7485063" y="4283075"/>
          <p14:tracePt t="16916" x="7467600" y="4197350"/>
          <p14:tracePt t="16931" x="7451725" y="4019550"/>
          <p14:tracePt t="16945" x="7408863" y="3900488"/>
          <p14:tracePt t="16947" x="7400925" y="3832225"/>
          <p14:tracePt t="16957" x="7400925" y="3790950"/>
          <p14:tracePt t="16963" x="7373938" y="3705225"/>
          <p14:tracePt t="16985" x="7366000" y="3594100"/>
          <p14:tracePt t="16988" x="7366000" y="3527425"/>
          <p14:tracePt t="16998" x="7332663" y="3484563"/>
          <p14:tracePt t="17007" x="7332663" y="3467100"/>
          <p14:tracePt t="17101" x="7332663" y="3535363"/>
          <p14:tracePt t="17112" x="7332663" y="3619500"/>
          <p14:tracePt t="17128" x="7332663" y="3773488"/>
          <p14:tracePt t="17133" x="7332663" y="3857625"/>
          <p14:tracePt t="17149" x="7332663" y="3900488"/>
          <p14:tracePt t="17261" x="7348538" y="3875088"/>
          <p14:tracePt t="17275" x="7348538" y="3790950"/>
          <p14:tracePt t="17297" x="7391400" y="3713163"/>
          <p14:tracePt t="17299" x="7391400" y="3697288"/>
          <p14:tracePt t="17307" x="7391400" y="3654425"/>
          <p14:tracePt t="17316" x="7408863" y="3629025"/>
          <p14:tracePt t="17327" x="7408863" y="3603625"/>
          <p14:tracePt t="17330" x="7408863" y="3586163"/>
          <p14:tracePt t="17340" x="7408863" y="3578225"/>
          <p14:tracePt t="17437" x="7408863" y="3611563"/>
          <p14:tracePt t="17448" x="7408863" y="3713163"/>
          <p14:tracePt t="17463" x="7400925" y="3883025"/>
          <p14:tracePt t="17477" x="7400925" y="3943350"/>
          <p14:tracePt t="17485" x="7400925" y="3951288"/>
          <p14:tracePt t="17547" x="7391400" y="3968750"/>
          <p14:tracePt t="17797" x="7391400" y="3994150"/>
          <p14:tracePt t="17809" x="7391400" y="4052888"/>
          <p14:tracePt t="17812" x="7391400" y="4105275"/>
          <p14:tracePt t="17819" x="7391400" y="4146550"/>
          <p14:tracePt t="17827" x="7391400" y="4171950"/>
          <p14:tracePt t="17835" x="7391400" y="4197350"/>
          <p14:tracePt t="17843" x="7391400" y="4214813"/>
          <p14:tracePt t="17851" x="7391400" y="4224338"/>
          <p14:tracePt t="17859" x="7391400" y="4240213"/>
          <p14:tracePt t="17867" x="7391400" y="4265613"/>
          <p14:tracePt t="17883" x="7391400" y="4275138"/>
          <p14:tracePt t="17892" x="7391400" y="4291013"/>
          <p14:tracePt t="17899" x="7391400" y="4300538"/>
          <p14:tracePt t="17955" x="7391400" y="4325938"/>
          <p14:tracePt t="18453" x="7373938" y="4308475"/>
          <p14:tracePt t="18491" x="7332663" y="4308475"/>
          <p14:tracePt t="18500" x="7307263" y="4308475"/>
          <p14:tracePt t="18508" x="7239000" y="4308475"/>
          <p14:tracePt t="18515" x="7196138" y="4308475"/>
          <p14:tracePt t="18547" x="7178675" y="4308475"/>
          <p14:tracePt t="18747" x="7178675" y="4325938"/>
          <p14:tracePt t="18755" x="7188200" y="4351338"/>
          <p14:tracePt t="18771" x="7204075" y="4351338"/>
          <p14:tracePt t="19269" x="7204075" y="4333875"/>
          <p14:tracePt t="19580" x="7204075" y="4291013"/>
          <p14:tracePt t="19586" x="7196138" y="4265613"/>
          <p14:tracePt t="19595" x="7162800" y="4232275"/>
          <p14:tracePt t="19605" x="7112000" y="4189413"/>
          <p14:tracePt t="19610" x="7069138" y="4156075"/>
          <p14:tracePt t="19619" x="6907213" y="4095750"/>
          <p14:tracePt t="19627" x="6788150" y="4052888"/>
          <p14:tracePt t="19635" x="6661150" y="3994150"/>
          <p14:tracePt t="19643" x="6516688" y="3951288"/>
          <p14:tracePt t="19650" x="6364288" y="3908425"/>
          <p14:tracePt t="19658" x="6210300" y="3867150"/>
          <p14:tracePt t="19667" x="6065838" y="3798888"/>
          <p14:tracePt t="19674" x="5972175" y="3781425"/>
          <p14:tracePt t="19682" x="5845175" y="3738563"/>
          <p14:tracePt t="19691" x="5726113" y="3697288"/>
          <p14:tracePt t="19699" x="5632450" y="3679825"/>
          <p14:tracePt t="19706" x="5538788" y="3662363"/>
          <p14:tracePt t="19715" x="5480050" y="3662363"/>
          <p14:tracePt t="19723" x="5386388" y="3646488"/>
          <p14:tracePt t="19730" x="5318125" y="3611563"/>
          <p14:tracePt t="19739" x="5249863" y="3594100"/>
          <p14:tracePt t="19747" x="5208588" y="3578225"/>
          <p14:tracePt t="19755" x="5148263" y="3578225"/>
          <p14:tracePt t="19763" x="5080000" y="3560763"/>
          <p14:tracePt t="19772" x="5054600" y="3560763"/>
          <p14:tracePt t="19779" x="4987925" y="3560763"/>
          <p14:tracePt t="19788" x="4945063" y="3527425"/>
          <p14:tracePt t="19795" x="4910138" y="3527425"/>
          <p14:tracePt t="19805" x="4884738" y="3527425"/>
          <p14:tracePt t="19811" x="4859338" y="3527425"/>
          <p14:tracePt t="19823" x="4833938" y="3527425"/>
          <p14:tracePt t="19827" x="4765675" y="3509963"/>
          <p14:tracePt t="19835" x="4724400" y="3509963"/>
          <p14:tracePt t="19842" x="4699000" y="3509963"/>
          <p14:tracePt t="19850" x="4605338" y="3492500"/>
          <p14:tracePt t="19859" x="4562475" y="3492500"/>
          <p14:tracePt t="19867" x="4476750" y="3475038"/>
          <p14:tracePt t="19874" x="4332288" y="3475038"/>
          <p14:tracePt t="19883" x="4162425" y="3475038"/>
          <p14:tracePt t="19890" x="3933825" y="3433763"/>
          <p14:tracePt t="19898" x="3703638" y="3433763"/>
          <p14:tracePt t="19906" x="3449638" y="3433763"/>
          <p14:tracePt t="19914" x="3228975" y="3433763"/>
          <p14:tracePt t="19923" x="2998788" y="3433763"/>
          <p14:tracePt t="19931" x="2778125" y="3433763"/>
          <p14:tracePt t="19939" x="2549525" y="3433763"/>
          <p14:tracePt t="19946" x="2352675" y="3433763"/>
          <p14:tracePt t="19956" x="2182813" y="3433763"/>
          <p14:tracePt t="19962" x="1979613" y="3433763"/>
          <p14:tracePt t="19972" x="1843088" y="3433763"/>
          <p14:tracePt t="19979" x="1698625" y="3433763"/>
          <p14:tracePt t="19989" x="1606550" y="3433763"/>
          <p14:tracePt t="19994" x="1520825" y="3433763"/>
          <p14:tracePt t="20005" x="1477963" y="3433763"/>
          <p14:tracePt t="20010" x="1409700" y="3433763"/>
          <p14:tracePt t="20022" x="1282700" y="3433763"/>
          <p14:tracePt t="20026" x="1130300" y="3365500"/>
          <p14:tracePt t="20034" x="985838" y="3365500"/>
          <p14:tracePt t="20043" x="866775" y="3322638"/>
          <p14:tracePt t="20050" x="823913" y="3322638"/>
          <p14:tracePt t="20059" x="755650" y="3314700"/>
          <p14:tracePt t="21763" x="739775" y="3314700"/>
          <p14:tracePt t="21836" x="747713" y="3314700"/>
          <p14:tracePt t="21852" x="755650" y="3314700"/>
          <p14:tracePt t="21860" x="773113" y="3314700"/>
          <p14:tracePt t="21874" x="781050" y="3314700"/>
          <p14:tracePt t="21883" x="798513" y="3314700"/>
          <p14:tracePt t="21890" x="806450" y="3314700"/>
          <p14:tracePt t="21906" x="815975" y="3314700"/>
          <p14:tracePt t="23475" x="841375" y="3314700"/>
          <p14:tracePt t="23483" x="917575" y="3355975"/>
          <p14:tracePt t="23491" x="925513" y="3398838"/>
          <p14:tracePt t="23499" x="942975" y="3433763"/>
          <p14:tracePt t="23507" x="976313" y="3502025"/>
          <p14:tracePt t="23515" x="1011238" y="3527425"/>
          <p14:tracePt t="23723" x="1019175" y="3543300"/>
          <p14:tracePt t="23739" x="1019175" y="3552825"/>
          <p14:tracePt t="23939" x="1019175" y="3560763"/>
          <p14:tracePt t="23948" x="1019175" y="3594100"/>
          <p14:tracePt t="23956" x="985838" y="3603625"/>
          <p14:tracePt t="23970" x="985838" y="3619500"/>
          <p14:tracePt t="23979" x="985838" y="3629025"/>
          <p14:tracePt t="23989" x="976313" y="3636963"/>
          <p14:tracePt t="24011" x="976313" y="3671888"/>
          <p14:tracePt t="25036" x="960438" y="3679825"/>
          <p14:tracePt t="28459" x="976313" y="3671888"/>
          <p14:tracePt t="28466" x="1011238" y="3671888"/>
          <p14:tracePt t="28474" x="1069975" y="3654425"/>
          <p14:tracePt t="28482" x="1163638" y="3654425"/>
          <p14:tracePt t="28490" x="1274763" y="3654425"/>
          <p14:tracePt t="28499" x="1419225" y="3654425"/>
          <p14:tracePt t="28506" x="1589088" y="3654425"/>
          <p14:tracePt t="28515" x="1843088" y="3654425"/>
          <p14:tracePt t="28523" x="2149475" y="3654425"/>
          <p14:tracePt t="28530" x="2463800" y="3654425"/>
          <p14:tracePt t="28539" x="2846388" y="3654425"/>
          <p14:tracePt t="28546" x="3313113" y="3654425"/>
          <p14:tracePt t="28555" x="3832225" y="3654425"/>
          <p14:tracePt t="28562" x="4410075" y="3654425"/>
          <p14:tracePt t="28571" x="4935538" y="3654425"/>
          <p14:tracePt t="28578" x="5513388" y="3654425"/>
          <p14:tracePt t="28587" x="5921375" y="3654425"/>
          <p14:tracePt t="28594" x="6329363" y="3654425"/>
          <p14:tracePt t="28604" x="6678613" y="3654425"/>
          <p14:tracePt t="28610" x="6983413" y="3654425"/>
          <p14:tracePt t="28621" x="7188200" y="3636963"/>
          <p14:tracePt t="28626" x="7391400" y="3594100"/>
          <p14:tracePt t="28638" x="7561263" y="3543300"/>
          <p14:tracePt t="28643" x="7705725" y="3543300"/>
          <p14:tracePt t="28651" x="7850188" y="3527425"/>
          <p14:tracePt t="28659" x="8029575" y="3484563"/>
          <p14:tracePt t="28666" x="8147050" y="3459163"/>
          <p14:tracePt t="28674" x="8266113" y="3459163"/>
          <p14:tracePt t="28683" x="8326438" y="3441700"/>
          <p14:tracePt t="28691" x="8377238" y="3441700"/>
          <p14:tracePt t="28730" x="8385175" y="3433763"/>
          <p14:tracePt t="28739" x="8385175" y="3424238"/>
          <p14:tracePt t="28747" x="8402638" y="3390900"/>
          <p14:tracePt t="28763" x="8420100" y="3330575"/>
          <p14:tracePt t="28772" x="8453438" y="3228975"/>
          <p14:tracePt t="28779" x="8504238" y="3203575"/>
          <p14:tracePt t="28788" x="8572500" y="3127375"/>
          <p14:tracePt t="28795" x="8674100" y="3051175"/>
          <p14:tracePt t="28805" x="8777288" y="2990850"/>
          <p14:tracePt t="28811" x="8853488" y="2932113"/>
          <p14:tracePt t="28821" x="8878888" y="2906713"/>
          <p14:tracePt t="28827" x="8912225" y="2871788"/>
          <p14:tracePt t="28837" x="8921750" y="2863850"/>
          <p14:tracePt t="28851" x="8921750" y="2846388"/>
          <p14:tracePt t="28859" x="8921750" y="2795588"/>
          <p14:tracePt t="28866" x="8921750" y="2744788"/>
          <p14:tracePt t="28875" x="8921750" y="2701925"/>
          <p14:tracePt t="28883" x="8921750" y="2617788"/>
          <p14:tracePt t="28891" x="8894763" y="2566988"/>
          <p14:tracePt t="28899" x="8828088" y="2473325"/>
          <p14:tracePt t="28907" x="8785225" y="2379663"/>
          <p14:tracePt t="28915" x="8724900" y="2278063"/>
          <p14:tracePt t="28922" x="8691563" y="2209800"/>
          <p14:tracePt t="28930" x="8580438" y="2082800"/>
          <p14:tracePt t="28939" x="8529638" y="2030413"/>
          <p14:tracePt t="28947" x="8478838" y="1954213"/>
          <p14:tracePt t="28955" x="8402638" y="1903413"/>
          <p14:tracePt t="28963" x="8334375" y="1844675"/>
          <p14:tracePt t="28971" x="8232775" y="1784350"/>
          <p14:tracePt t="28979" x="8113713" y="1751013"/>
          <p14:tracePt t="28988" x="7986713" y="1708150"/>
          <p14:tracePt t="28995" x="7893050" y="1665288"/>
          <p14:tracePt t="29005" x="7773988" y="1665288"/>
          <p14:tracePt t="29010" x="7680325" y="1649413"/>
          <p14:tracePt t="29021" x="7586663" y="1614488"/>
          <p14:tracePt t="29027" x="7561263" y="1614488"/>
          <p14:tracePt t="29037" x="7493000" y="1614488"/>
          <p14:tracePt t="29042" x="7434263" y="1614488"/>
          <p14:tracePt t="29050" x="7366000" y="1614488"/>
          <p14:tracePt t="29058" x="7323138" y="1614488"/>
          <p14:tracePt t="29067" x="7264400" y="1614488"/>
          <p14:tracePt t="29075" x="7196138" y="1614488"/>
          <p14:tracePt t="29083" x="7170738" y="1614488"/>
          <p14:tracePt t="29090" x="7127875" y="1614488"/>
          <p14:tracePt t="29098" x="7112000" y="1614488"/>
          <p14:tracePt t="29106" x="7085013" y="1614488"/>
          <p14:tracePt t="29115" x="7059613" y="1631950"/>
          <p14:tracePt t="29122" x="7026275" y="1649413"/>
          <p14:tracePt t="29130" x="7008813" y="1708150"/>
          <p14:tracePt t="29139" x="6950075" y="1809750"/>
          <p14:tracePt t="29147" x="6915150" y="1903413"/>
          <p14:tracePt t="29155" x="6831013" y="2030413"/>
          <p14:tracePt t="29163" x="6762750" y="2159000"/>
          <p14:tracePt t="29172" x="6704013" y="2311400"/>
          <p14:tracePt t="29178" x="6584950" y="2516188"/>
          <p14:tracePt t="29188" x="6491288" y="2727325"/>
          <p14:tracePt t="29195" x="6423025" y="2906713"/>
          <p14:tracePt t="29204" x="6405563" y="3000375"/>
          <p14:tracePt t="29210" x="6389688" y="3144838"/>
          <p14:tracePt t="29222" x="6389688" y="3289300"/>
          <p14:tracePt t="29227" x="6389688" y="3398838"/>
          <p14:tracePt t="29238" x="6389688" y="3543300"/>
          <p14:tracePt t="29243" x="6389688" y="3662363"/>
          <p14:tracePt t="29251" x="6389688" y="3773488"/>
          <p14:tracePt t="29258" x="6389688" y="3892550"/>
          <p14:tracePt t="29267" x="6389688" y="4037013"/>
          <p14:tracePt t="29275" x="6389688" y="4171950"/>
          <p14:tracePt t="29282" x="6389688" y="4291013"/>
          <p14:tracePt t="29291" x="6389688" y="4435475"/>
          <p14:tracePt t="29299" x="6389688" y="4546600"/>
          <p14:tracePt t="29306" x="6389688" y="4691063"/>
          <p14:tracePt t="29314" x="6389688" y="4775200"/>
          <p14:tracePt t="29322" x="6389688" y="4843463"/>
          <p14:tracePt t="29330" x="6389688" y="4903788"/>
          <p14:tracePt t="29339" x="6389688" y="4937125"/>
          <p14:tracePt t="29346" x="6415088" y="5005388"/>
          <p14:tracePt t="29355" x="6430963" y="5048250"/>
          <p14:tracePt t="29363" x="6440488" y="5099050"/>
          <p14:tracePt t="29371" x="6456363" y="5183188"/>
          <p14:tracePt t="29379" x="6499225" y="5251450"/>
          <p14:tracePt t="29388" x="6559550" y="5380038"/>
          <p14:tracePt t="29395" x="6592888" y="5472113"/>
          <p14:tracePt t="29405" x="6610350" y="5540375"/>
          <p14:tracePt t="29410" x="6643688" y="5608638"/>
          <p14:tracePt t="29421" x="6704013" y="5684838"/>
          <p14:tracePt t="29427" x="6711950" y="5694363"/>
          <p14:tracePt t="29438" x="6729413" y="5719763"/>
          <p14:tracePt t="29443" x="6737350" y="5735638"/>
          <p14:tracePt t="29451" x="6754813" y="5745163"/>
          <p14:tracePt t="29459" x="6762750" y="5761038"/>
          <p14:tracePt t="29474" x="6805613" y="5761038"/>
          <p14:tracePt t="29482" x="6856413" y="5770563"/>
          <p14:tracePt t="29491" x="6942138" y="5770563"/>
          <p14:tracePt t="29499" x="7026275" y="5770563"/>
          <p14:tracePt t="29506" x="7170738" y="5770563"/>
          <p14:tracePt t="29515" x="7213600" y="5770563"/>
          <p14:tracePt t="29522" x="7272338" y="5770563"/>
          <p14:tracePt t="29531" x="7340600" y="5770563"/>
          <p14:tracePt t="29539" x="7358063" y="5753100"/>
          <p14:tracePt t="29546" x="7391400" y="5735638"/>
          <p14:tracePt t="29555" x="7426325" y="5727700"/>
          <p14:tracePt t="29562" x="7510463" y="5694363"/>
          <p14:tracePt t="29572" x="7612063" y="5651500"/>
          <p14:tracePt t="29579" x="7672388" y="5634038"/>
          <p14:tracePt t="29588" x="7773988" y="5575300"/>
          <p14:tracePt t="29594" x="7893050" y="5557838"/>
          <p14:tracePt t="29604" x="8020050" y="5489575"/>
          <p14:tracePt t="29610" x="8164513" y="5472113"/>
          <p14:tracePt t="29621" x="8283575" y="5456238"/>
          <p14:tracePt t="29626" x="8385175" y="5395913"/>
          <p14:tracePt t="29638" x="8504238" y="5370513"/>
          <p14:tracePt t="29642" x="8597900" y="5337175"/>
          <p14:tracePt t="29651" x="8648700" y="5286375"/>
          <p14:tracePt t="29658" x="8699500" y="5251450"/>
          <p14:tracePt t="29666" x="8709025" y="5226050"/>
          <p14:tracePt t="29675" x="8724900" y="5175250"/>
          <p14:tracePt t="29683" x="8759825" y="5132388"/>
          <p14:tracePt t="29690" x="8793163" y="5064125"/>
          <p14:tracePt t="29698" x="8828088" y="5013325"/>
          <p14:tracePt t="29707" x="8869363" y="4962525"/>
          <p14:tracePt t="29715" x="8904288" y="4937125"/>
          <p14:tracePt t="29722" x="8988425" y="4903788"/>
          <p14:tracePt t="29730" x="9039225" y="4868863"/>
          <p14:tracePt t="29739" x="9107488" y="4852988"/>
          <p14:tracePt t="29747" x="9175750" y="4818063"/>
          <p14:tracePt t="29755" x="9183688" y="4818063"/>
          <p14:tracePt t="29763" x="9226550" y="4818063"/>
          <p14:tracePt t="29795" x="9261475" y="4802188"/>
          <p14:tracePt t="29802" x="9320213" y="4767263"/>
          <p14:tracePt t="29811" x="9353550" y="4741863"/>
          <p14:tracePt t="29821" x="9405938" y="4691063"/>
          <p14:tracePt t="29827" x="9498013" y="4630738"/>
          <p14:tracePt t="29838" x="9634538" y="4546600"/>
          <p14:tracePt t="29843" x="9761538" y="4435475"/>
          <p14:tracePt t="29851" x="9864725" y="4376738"/>
          <p14:tracePt t="29858" x="9966325" y="4291013"/>
          <p14:tracePt t="29866" x="10034588" y="4240213"/>
          <p14:tracePt t="29874" x="10085388" y="4189413"/>
          <p14:tracePt t="29883" x="10144125" y="4113213"/>
          <p14:tracePt t="29890" x="10204450" y="4019550"/>
          <p14:tracePt t="29899" x="10212388" y="3968750"/>
          <p14:tracePt t="29907" x="10229850" y="3883025"/>
          <p14:tracePt t="29914" x="10263188" y="3832225"/>
          <p14:tracePt t="29922" x="10263188" y="3773488"/>
          <p14:tracePt t="29930" x="10263188" y="3705225"/>
          <p14:tracePt t="29939" x="10263188" y="3603625"/>
          <p14:tracePt t="29947" x="10263188" y="3509963"/>
          <p14:tracePt t="29955" x="10204450" y="3330575"/>
          <p14:tracePt t="29963" x="10126663" y="3228975"/>
          <p14:tracePt t="29972" x="10059988" y="3084513"/>
          <p14:tracePt t="29979" x="10025063" y="3033713"/>
          <p14:tracePt t="29988" x="9948863" y="2914650"/>
          <p14:tracePt t="29995" x="9915525" y="2820988"/>
          <p14:tracePt t="30004" x="9864725" y="2770188"/>
          <p14:tracePt t="30010" x="9847263" y="2744788"/>
          <p14:tracePt t="30021" x="9829800" y="2676525"/>
          <p14:tracePt t="30026" x="9786938" y="2625725"/>
          <p14:tracePt t="30038" x="9753600" y="2582863"/>
          <p14:tracePt t="30042" x="9677400" y="2506663"/>
          <p14:tracePt t="30051" x="9634538" y="2481263"/>
          <p14:tracePt t="30059" x="9566275" y="2422525"/>
          <p14:tracePt t="30066" x="9464675" y="2387600"/>
          <p14:tracePt t="30074" x="9337675" y="2303463"/>
          <p14:tracePt t="30082" x="9183688" y="2217738"/>
          <p14:tracePt t="30090" x="9091613" y="2174875"/>
          <p14:tracePt t="30098" x="8947150" y="2159000"/>
          <p14:tracePt t="30107" x="8818563" y="2090738"/>
          <p14:tracePt t="30115" x="8750300" y="2090738"/>
          <p14:tracePt t="30122" x="8640763" y="2073275"/>
          <p14:tracePt t="30130" x="8580438" y="2073275"/>
          <p14:tracePt t="30139" x="8513763" y="2055813"/>
          <p14:tracePt t="30147" x="8453438" y="2055813"/>
          <p14:tracePt t="30155" x="8402638" y="2055813"/>
          <p14:tracePt t="30163" x="8343900" y="2055813"/>
          <p14:tracePt t="30172" x="8318500" y="2055813"/>
          <p14:tracePt t="30179" x="8266113" y="2055813"/>
          <p14:tracePt t="30188" x="8240713" y="2055813"/>
          <p14:tracePt t="30202" x="8181975" y="2055813"/>
          <p14:tracePt t="30202" x="8147050" y="2065338"/>
          <p14:tracePt t="30211" x="8088313" y="2065338"/>
          <p14:tracePt t="30221" x="8020050" y="2065338"/>
          <p14:tracePt t="30227" x="7994650" y="2090738"/>
          <p14:tracePt t="30238" x="7943850" y="2108200"/>
          <p14:tracePt t="30243" x="7900988" y="2124075"/>
          <p14:tracePt t="30253" x="7850188" y="2141538"/>
          <p14:tracePt t="30259" x="7824788" y="2159000"/>
          <p14:tracePt t="30266" x="7773988" y="2184400"/>
          <p14:tracePt t="30274" x="7731125" y="2200275"/>
          <p14:tracePt t="30283" x="7697788" y="2217738"/>
          <p14:tracePt t="30290" x="7672388" y="2243138"/>
          <p14:tracePt t="30298" x="7637463" y="2260600"/>
          <p14:tracePt t="30306" x="7612063" y="2278063"/>
          <p14:tracePt t="30315" x="7586663" y="2293938"/>
          <p14:tracePt t="30323" x="7553325" y="2293938"/>
          <p14:tracePt t="30331" x="7527925" y="2319338"/>
          <p14:tracePt t="30339" x="7502525" y="2319338"/>
          <p14:tracePt t="30347" x="7467600" y="2336800"/>
          <p14:tracePt t="30355" x="7426325" y="2354263"/>
          <p14:tracePt t="30363" x="7307263" y="2405063"/>
          <p14:tracePt t="30372" x="7264400" y="2422525"/>
          <p14:tracePt t="30378" x="7153275" y="2438400"/>
          <p14:tracePt t="30388" x="7085013" y="2455863"/>
          <p14:tracePt t="30395" x="7008813" y="2516188"/>
          <p14:tracePt t="30404" x="6983413" y="2516188"/>
          <p14:tracePt t="30410" x="6958013" y="2524125"/>
          <p14:tracePt t="30422" x="6907213" y="2541588"/>
          <p14:tracePt t="30459" x="6899275" y="2592388"/>
          <p14:tracePt t="30467" x="6881813" y="2617788"/>
          <p14:tracePt t="30475" x="6881813" y="2643188"/>
          <p14:tracePt t="30482" x="6864350" y="2711450"/>
          <p14:tracePt t="30491" x="6848475" y="2762250"/>
          <p14:tracePt t="30498" x="6831013" y="2846388"/>
          <p14:tracePt t="30506" x="6813550" y="2914650"/>
          <p14:tracePt t="30515" x="6813550" y="3025775"/>
          <p14:tracePt t="30523" x="6797675" y="3170238"/>
          <p14:tracePt t="30531" x="6770688" y="3289300"/>
          <p14:tracePt t="30539" x="6770688" y="3408363"/>
          <p14:tracePt t="30546" x="6737350" y="3527425"/>
          <p14:tracePt t="30555" x="6711950" y="3619500"/>
          <p14:tracePt t="30562" x="6711950" y="3763963"/>
          <p14:tracePt t="30571" x="6711950" y="3883025"/>
          <p14:tracePt t="30579" x="6711950" y="3943350"/>
          <p14:tracePt t="30587" x="6711950" y="3968750"/>
          <p14:tracePt t="30594" x="6711950" y="4019550"/>
          <p14:tracePt t="30614" x="6780213" y="4197350"/>
          <p14:tracePt t="30627" x="6856413" y="4341813"/>
          <p14:tracePt t="30638" x="6864350" y="4384675"/>
          <p14:tracePt t="30643" x="6924675" y="4478338"/>
          <p14:tracePt t="30655" x="6942138" y="4513263"/>
          <p14:tracePt t="30659" x="6950075" y="4572000"/>
          <p14:tracePt t="30667" x="6983413" y="4622800"/>
          <p14:tracePt t="30675" x="7000875" y="4665663"/>
          <p14:tracePt t="30731" x="7018338" y="4716463"/>
          <p14:tracePt t="30739" x="7034213" y="4741863"/>
          <p14:tracePt t="30747" x="7059613" y="4775200"/>
          <p14:tracePt t="30757" x="7059613" y="4802188"/>
          <p14:tracePt t="30763" x="7059613" y="4810125"/>
          <p14:tracePt t="30774" x="7059613" y="4852988"/>
          <p14:tracePt t="30779" x="7059613" y="4878388"/>
          <p14:tracePt t="30790" x="7059613" y="4929188"/>
          <p14:tracePt t="30795" x="7059613" y="4937125"/>
          <p14:tracePt t="30807" x="7059613" y="4979988"/>
          <p14:tracePt t="30811" x="7059613" y="5005388"/>
          <p14:tracePt t="30824" x="7059613" y="5022850"/>
          <p14:tracePt t="30827" x="7059613" y="5048250"/>
          <p14:tracePt t="30841" x="7059613" y="5073650"/>
          <p14:tracePt t="30843" x="7059613" y="5081588"/>
          <p14:tracePt t="30851" x="7077075" y="5124450"/>
          <p14:tracePt t="30875" x="7077075" y="5141913"/>
          <p14:tracePt t="30891" x="7077075" y="5149850"/>
          <p14:tracePt t="30906" x="7085013" y="5175250"/>
          <p14:tracePt t="30931" x="7085013" y="5183188"/>
          <p14:tracePt t="30987" x="7085013" y="5200650"/>
          <p14:tracePt t="30995" x="7085013" y="5243513"/>
          <p14:tracePt t="31003" x="7085013" y="5286375"/>
          <p14:tracePt t="31011" x="7085013" y="5327650"/>
          <p14:tracePt t="31023" x="7085013" y="5413375"/>
          <p14:tracePt t="31027" x="7059613" y="5489575"/>
          <p14:tracePt t="31039" x="7026275" y="5583238"/>
          <p14:tracePt t="31043" x="7000875" y="5676900"/>
          <p14:tracePt t="31051" x="6967538" y="5770563"/>
          <p14:tracePt t="31059" x="6932613" y="5838825"/>
          <p14:tracePt t="31067" x="6915150" y="5905500"/>
          <p14:tracePt t="31075" x="6856413" y="5983288"/>
          <p14:tracePt t="31083" x="6838950" y="6042025"/>
          <p14:tracePt t="31092" x="6838950" y="6059488"/>
          <p14:tracePt t="31099" x="6838950" y="6067425"/>
          <p14:tracePt t="31189" x="6831013" y="6084888"/>
          <p14:tracePt t="31244" x="6823075" y="6084888"/>
          <p14:tracePt t="31315" x="6805613" y="6049963"/>
          <p14:tracePt t="31508" x="6797675" y="6049963"/>
          <p14:tracePt t="31516" x="6762750" y="6034088"/>
          <p14:tracePt t="31527" x="6762750" y="6024563"/>
          <p14:tracePt t="31547" x="6754813" y="6008688"/>
          <p14:tracePt t="31556" x="6729413" y="6008688"/>
          <p14:tracePt t="31563" x="6661150" y="5991225"/>
          <p14:tracePt t="31573" x="6653213" y="5983288"/>
          <p14:tracePt t="31643" x="6643688" y="5983288"/>
          <p14:tracePt t="32795" x="6626225" y="5973763"/>
          <p14:tracePt t="32818" x="6626225" y="5957888"/>
          <p14:tracePt t="32827" x="6626225" y="5915025"/>
          <p14:tracePt t="32834" x="6626225" y="5905500"/>
          <p14:tracePt t="32843" x="6626225" y="5864225"/>
          <p14:tracePt t="32854" x="6626225" y="5838825"/>
          <p14:tracePt t="32859" x="6626225" y="5813425"/>
          <p14:tracePt t="32866" x="6626225" y="5788025"/>
          <p14:tracePt t="32875" x="6635750" y="5735638"/>
          <p14:tracePt t="32882" x="6635750" y="5727700"/>
          <p14:tracePt t="32891" x="6661150" y="5684838"/>
          <p14:tracePt t="32906" x="6661150" y="5659438"/>
          <p14:tracePt t="32922" x="6661150" y="5626100"/>
          <p14:tracePt t="32930" x="6661150" y="5616575"/>
          <p14:tracePt t="32939" x="6678613" y="5575300"/>
          <p14:tracePt t="32946" x="6686550" y="5565775"/>
          <p14:tracePt t="32955" x="6704013" y="5524500"/>
          <p14:tracePt t="32963" x="6737350" y="5472113"/>
          <p14:tracePt t="32971" x="6745288" y="5430838"/>
          <p14:tracePt t="32978" x="6762750" y="5395913"/>
          <p14:tracePt t="32988" x="6780213" y="5353050"/>
          <p14:tracePt t="32995" x="6780213" y="5286375"/>
          <p14:tracePt t="33004" x="6813550" y="5243513"/>
          <p14:tracePt t="33011" x="6831013" y="5192713"/>
          <p14:tracePt t="33020" x="6831013" y="5183188"/>
          <p14:tracePt t="33027" x="6838950" y="5124450"/>
          <p14:tracePt t="33037" x="6856413" y="5081588"/>
          <p14:tracePt t="33043" x="6856413" y="5048250"/>
          <p14:tracePt t="33054" x="6889750" y="5005388"/>
          <p14:tracePt t="33058" x="6889750" y="4979988"/>
          <p14:tracePt t="33067" x="6907213" y="4946650"/>
          <p14:tracePt t="33075" x="6915150" y="4903788"/>
          <p14:tracePt t="33082" x="6915150" y="4886325"/>
          <p14:tracePt t="33090" x="6932613" y="4843463"/>
          <p14:tracePt t="33098" x="6967538" y="4818063"/>
          <p14:tracePt t="33106" x="6967538" y="4802188"/>
          <p14:tracePt t="33115" x="6967538" y="4767263"/>
          <p14:tracePt t="33122" x="6975475" y="4733925"/>
          <p14:tracePt t="33130" x="6975475" y="4708525"/>
          <p14:tracePt t="33138" x="6992938" y="4673600"/>
          <p14:tracePt t="33162" x="6992938" y="4630738"/>
          <p14:tracePt t="33185" x="7000875" y="4622800"/>
          <p14:tracePt t="33515" x="7000875" y="4597400"/>
          <p14:tracePt t="33523" x="7000875" y="4546600"/>
          <p14:tracePt t="33530" x="7000875" y="4521200"/>
          <p14:tracePt t="33539" x="6992938" y="4460875"/>
          <p14:tracePt t="33547" x="6992938" y="4410075"/>
          <p14:tracePt t="33555" x="6958013" y="4341813"/>
          <p14:tracePt t="33563" x="6958013" y="4316413"/>
          <p14:tracePt t="33571" x="6958013" y="4257675"/>
          <p14:tracePt t="33578" x="6950075" y="4206875"/>
          <p14:tracePt t="33588" x="6950075" y="4146550"/>
          <p14:tracePt t="33595" x="6950075" y="4095750"/>
          <p14:tracePt t="33604" x="6932613" y="4052888"/>
          <p14:tracePt t="33611" x="6932613" y="3986213"/>
          <p14:tracePt t="33621" x="6915150" y="3925888"/>
          <p14:tracePt t="33627" x="6881813" y="3892550"/>
          <p14:tracePt t="33638" x="6864350" y="3824288"/>
          <p14:tracePt t="33643" x="6848475" y="3763963"/>
          <p14:tracePt t="33654" x="6848475" y="3730625"/>
          <p14:tracePt t="33658" x="6838950" y="3671888"/>
          <p14:tracePt t="33666" x="6838950" y="3619500"/>
          <p14:tracePt t="33674" x="6805613" y="3594100"/>
          <p14:tracePt t="33683" x="6788150" y="3543300"/>
          <p14:tracePt t="33690" x="6788150" y="3517900"/>
          <p14:tracePt t="33699" x="6788150" y="3509963"/>
          <p14:tracePt t="33706" x="6788150" y="3484563"/>
          <p14:tracePt t="33715" x="6788150" y="3467100"/>
          <p14:tracePt t="33731" x="6780213" y="3459163"/>
          <p14:tracePt t="33835" x="6780213" y="3398838"/>
          <p14:tracePt t="33843" x="6780213" y="3390900"/>
          <p14:tracePt t="33853" x="6780213" y="3348038"/>
          <p14:tracePt t="33860" x="6780213" y="3322638"/>
          <p14:tracePt t="33867" x="6780213" y="3279775"/>
          <p14:tracePt t="33875" x="6780213" y="3195638"/>
          <p14:tracePt t="33882" x="6780213" y="3160713"/>
          <p14:tracePt t="33891" x="6780213" y="3076575"/>
          <p14:tracePt t="33899" x="6780213" y="3033713"/>
          <p14:tracePt t="33906" x="6780213" y="2990850"/>
          <p14:tracePt t="33915" x="6780213" y="2940050"/>
          <p14:tracePt t="33922" x="6780213" y="2881313"/>
          <p14:tracePt t="33930" x="6762750" y="2846388"/>
          <p14:tracePt t="33939" x="6762750" y="2838450"/>
          <p14:tracePt t="33955" x="6762750" y="2813050"/>
          <p14:tracePt t="34235" x="6762750" y="2871788"/>
          <p14:tracePt t="34243" x="6762750" y="2932113"/>
          <p14:tracePt t="34253" x="6762750" y="3059113"/>
          <p14:tracePt t="34259" x="6780213" y="3263900"/>
          <p14:tracePt t="34267" x="6823075" y="3492500"/>
          <p14:tracePt t="34275" x="6848475" y="3697288"/>
          <p14:tracePt t="34282" x="6864350" y="3867150"/>
          <p14:tracePt t="34291" x="6864350" y="3951288"/>
          <p14:tracePt t="34299" x="6889750" y="4130675"/>
          <p14:tracePt t="34306" x="6889750" y="4171950"/>
          <p14:tracePt t="34315" x="6889750" y="4197350"/>
          <p14:tracePt t="34322" x="6924675" y="4249738"/>
          <p14:tracePt t="34379" x="6924675" y="4257675"/>
          <p14:tracePt t="34387" x="6924675" y="4283075"/>
          <p14:tracePt t="34395" x="6924675" y="4333875"/>
          <p14:tracePt t="34402" x="6924675" y="4376738"/>
          <p14:tracePt t="34411" x="6924675" y="4419600"/>
          <p14:tracePt t="34421" x="6924675" y="4452938"/>
          <p14:tracePt t="34427" x="6924675" y="4478338"/>
          <p14:tracePt t="34438" x="6924675" y="4486275"/>
          <p14:tracePt t="34524" x="6924675" y="4546600"/>
          <p14:tracePt t="34532" x="6924675" y="4554538"/>
          <p14:tracePt t="34545" x="6924675" y="4579938"/>
          <p14:tracePt t="34972" x="6924675" y="4564063"/>
          <p14:tracePt t="34980" x="6924675" y="4554538"/>
          <p14:tracePt t="34987" x="6924675" y="4546600"/>
          <p14:tracePt t="35002" x="6924675" y="4521200"/>
          <p14:tracePt t="35011" x="6924675" y="4503738"/>
          <p14:tracePt t="35116" x="6924675" y="4554538"/>
          <p14:tracePt t="35128" x="6924675" y="4657725"/>
          <p14:tracePt t="35142" x="6907213" y="4868863"/>
          <p14:tracePt t="35148" x="6889750" y="4962525"/>
          <p14:tracePt t="35156" x="6889750" y="5048250"/>
          <p14:tracePt t="35162" x="6889750" y="5106988"/>
          <p14:tracePt t="35171" x="6873875" y="5200650"/>
          <p14:tracePt t="35179" x="6873875" y="5208588"/>
          <p14:tracePt t="35188" x="6856413" y="5268913"/>
          <p14:tracePt t="35195" x="6848475" y="5276850"/>
          <p14:tracePt t="35316" x="6838950" y="5276850"/>
          <p14:tracePt t="35326" x="6838950" y="5251450"/>
          <p14:tracePt t="35340" x="6838950" y="5175250"/>
          <p14:tracePt t="35349" x="6838950" y="5116513"/>
          <p14:tracePt t="35355" x="6823075" y="5064125"/>
          <p14:tracePt t="35363" x="6823075" y="5038725"/>
          <p14:tracePt t="35372" x="6823075" y="5030788"/>
          <p14:tracePt t="35378" x="6805613" y="4987925"/>
          <p14:tracePt t="35388" x="6805613" y="4962525"/>
          <p14:tracePt t="35394" x="6805613" y="4911725"/>
          <p14:tracePt t="35405" x="6805613" y="4903788"/>
          <p14:tracePt t="35410" x="6805613" y="4843463"/>
          <p14:tracePt t="35421" x="6805613" y="4818063"/>
          <p14:tracePt t="35426" x="6805613" y="4775200"/>
          <p14:tracePt t="35438" x="6805613" y="4708525"/>
          <p14:tracePt t="35442" x="6805613" y="4699000"/>
          <p14:tracePt t="35455" x="6805613" y="4657725"/>
          <p14:tracePt t="35459" x="6805613" y="4614863"/>
          <p14:tracePt t="35467" x="6805613" y="4589463"/>
          <p14:tracePt t="35475" x="6805613" y="4538663"/>
          <p14:tracePt t="35482" x="6770688" y="4495800"/>
          <p14:tracePt t="35491" x="6770688" y="4478338"/>
          <p14:tracePt t="35507" x="6762750" y="4452938"/>
          <p14:tracePt t="35652" x="6745288" y="4445000"/>
          <p14:tracePt t="35780" x="6745288" y="4402138"/>
          <p14:tracePt t="35792" x="6737350" y="4333875"/>
          <p14:tracePt t="35796" x="6737350" y="4224338"/>
          <p14:tracePt t="35802" x="6737350" y="4105275"/>
          <p14:tracePt t="35810" x="6737350" y="4019550"/>
          <p14:tracePt t="35822" x="6737350" y="3925888"/>
          <p14:tracePt t="35827" x="6737350" y="3841750"/>
          <p14:tracePt t="35837" x="6737350" y="3756025"/>
          <p14:tracePt t="35843" x="6694488" y="3687763"/>
          <p14:tracePt t="35854" x="6694488" y="3594100"/>
          <p14:tracePt t="35858" x="6686550" y="3552825"/>
          <p14:tracePt t="35867" x="6669088" y="3459163"/>
          <p14:tracePt t="35875" x="6669088" y="3416300"/>
          <p14:tracePt t="35882" x="6669088" y="3355975"/>
          <p14:tracePt t="35891" x="6669088" y="3289300"/>
          <p14:tracePt t="35899" x="6669088" y="3203575"/>
          <p14:tracePt t="35907" x="6669088" y="3178175"/>
          <p14:tracePt t="35915" x="6669088" y="3109913"/>
          <p14:tracePt t="35922" x="6669088" y="3084513"/>
          <p14:tracePt t="35931" x="6669088" y="3059113"/>
          <p14:tracePt t="35939" x="6669088" y="3033713"/>
          <p14:tracePt t="35947" x="6686550" y="2982913"/>
          <p14:tracePt t="35955" x="6704013" y="2957513"/>
          <p14:tracePt t="35963" x="6704013" y="2932113"/>
          <p14:tracePt t="35971" x="6719888" y="2897188"/>
          <p14:tracePt t="35979" x="6719888" y="2855913"/>
          <p14:tracePt t="35995" x="6719888" y="2830513"/>
          <p14:tracePt t="36004" x="6729413" y="2813050"/>
          <p14:tracePt t="36011" x="6729413" y="2787650"/>
          <p14:tracePt t="36021" x="6729413" y="2744788"/>
          <p14:tracePt t="36027" x="6762750" y="2676525"/>
          <p14:tracePt t="36038" x="6762750" y="2668588"/>
          <p14:tracePt t="36043" x="6762750" y="2608263"/>
          <p14:tracePt t="36054" x="6780213" y="2557463"/>
          <p14:tracePt t="36059" x="6797675" y="2532063"/>
          <p14:tracePt t="36067" x="6813550" y="2463800"/>
          <p14:tracePt t="36075" x="6838950" y="2438400"/>
          <p14:tracePt t="36082" x="6856413" y="2405063"/>
          <p14:tracePt t="36090" x="6856413" y="2379663"/>
          <p14:tracePt t="36101" x="6864350" y="2371725"/>
          <p14:tracePt t="36113" x="6864350" y="2344738"/>
          <p14:tracePt t="36115" x="6881813" y="2328863"/>
          <p14:tracePt t="36348" x="6881813" y="2336800"/>
          <p14:tracePt t="36359" x="6881813" y="2344738"/>
          <p14:tracePt t="36371" x="6881813" y="2371725"/>
          <p14:tracePt t="36395" x="6881813" y="2387600"/>
          <p14:tracePt t="36411" x="6881813" y="2397125"/>
          <p14:tracePt t="36418" x="6881813" y="2405063"/>
          <p14:tracePt t="36434" x="6881813" y="2447925"/>
          <p14:tracePt t="36442" x="6881813" y="2463800"/>
          <p14:tracePt t="36454" x="6881813" y="2473325"/>
          <p14:tracePt t="36459" x="6881813" y="2516188"/>
          <p14:tracePt t="36467" x="6881813" y="2541588"/>
          <p14:tracePt t="36474" x="6881813" y="2582863"/>
          <p14:tracePt t="36491" x="6881813" y="2617788"/>
          <p14:tracePt t="36506" x="6881813" y="2643188"/>
          <p14:tracePt t="36515" x="6881813" y="2651125"/>
          <p14:tracePt t="36522" x="6881813" y="2668588"/>
          <p14:tracePt t="36530" x="6881813" y="2676525"/>
          <p14:tracePt t="36538" x="6881813" y="2701925"/>
          <p14:tracePt t="36547" x="6907213" y="2736850"/>
          <p14:tracePt t="36563" x="6907213" y="2795588"/>
          <p14:tracePt t="36571" x="6907213" y="2813050"/>
          <p14:tracePt t="36579" x="6907213" y="2863850"/>
          <p14:tracePt t="36587" x="6924675" y="2897188"/>
          <p14:tracePt t="36595" x="6924675" y="2957513"/>
          <p14:tracePt t="36604" x="6924675" y="3000375"/>
          <p14:tracePt t="36611" x="6942138" y="3051175"/>
          <p14:tracePt t="36621" x="6942138" y="3094038"/>
          <p14:tracePt t="36627" x="6958013" y="3160713"/>
          <p14:tracePt t="36637" x="6958013" y="3203575"/>
          <p14:tracePt t="36643" x="6975475" y="3271838"/>
          <p14:tracePt t="36654" x="6983413" y="3314700"/>
          <p14:tracePt t="36658" x="6983413" y="3348038"/>
          <p14:tracePt t="36667" x="7000875" y="3390900"/>
          <p14:tracePt t="36675" x="7000875" y="3433763"/>
          <p14:tracePt t="36682" x="7000875" y="3484563"/>
          <p14:tracePt t="36690" x="7018338" y="3492500"/>
          <p14:tracePt t="36699" x="7018338" y="3535363"/>
          <p14:tracePt t="36706" x="7018338" y="3578225"/>
          <p14:tracePt t="36715" x="7018338" y="3629025"/>
          <p14:tracePt t="36722" x="7026275" y="3654425"/>
          <p14:tracePt t="36730" x="7026275" y="3722688"/>
          <p14:tracePt t="36738" x="7059613" y="3763963"/>
          <p14:tracePt t="36747" x="7059613" y="3781425"/>
          <p14:tracePt t="36755" x="7059613" y="3806825"/>
          <p14:tracePt t="36762" x="7059613" y="3867150"/>
          <p14:tracePt t="36771" x="7077075" y="3900488"/>
          <p14:tracePt t="36779" x="7077075" y="3908425"/>
          <p14:tracePt t="36787" x="7077075" y="3917950"/>
          <p14:tracePt t="36795" x="7077075" y="3935413"/>
          <p14:tracePt t="36804" x="7077075" y="3976688"/>
          <p14:tracePt t="36810" x="7077075" y="3986213"/>
          <p14:tracePt t="36821" x="7077075" y="3994150"/>
          <p14:tracePt t="36827" x="7077075" y="4037013"/>
          <p14:tracePt t="36837" x="7077075" y="4052888"/>
          <p14:tracePt t="36843" x="7077075" y="4105275"/>
          <p14:tracePt t="36853" x="7077075" y="4130675"/>
          <p14:tracePt t="36858" x="7077075" y="4197350"/>
          <p14:tracePt t="36867" x="7077075" y="4283075"/>
          <p14:tracePt t="36874" x="7077075" y="4341813"/>
          <p14:tracePt t="36882" x="7077075" y="4427538"/>
          <p14:tracePt t="36891" x="7077075" y="4521200"/>
          <p14:tracePt t="36898" x="7077075" y="4546600"/>
          <p14:tracePt t="36906" x="7077075" y="4605338"/>
          <p14:tracePt t="36915" x="7077075" y="4673600"/>
          <p14:tracePt t="36922" x="7077075" y="4683125"/>
          <p14:tracePt t="36930" x="7077075" y="4708525"/>
          <p14:tracePt t="36938" x="7077075" y="4759325"/>
          <p14:tracePt t="36947" x="7069138" y="4802188"/>
          <p14:tracePt t="36963" x="7069138" y="4818063"/>
          <p14:tracePt t="36971" x="7069138" y="4827588"/>
          <p14:tracePt t="36988" x="7059613" y="4835525"/>
          <p14:tracePt t="37059" x="7043738" y="4894263"/>
          <p14:tracePt t="37075" x="7043738" y="4919663"/>
          <p14:tracePt t="37083" x="7043738" y="4946650"/>
          <p14:tracePt t="37092" x="7026275" y="4979988"/>
          <p14:tracePt t="37099" x="6992938" y="5022850"/>
          <p14:tracePt t="37107" x="6992938" y="5038725"/>
          <p14:tracePt t="37114" x="6992938" y="5064125"/>
          <p14:tracePt t="37123" x="6992938" y="5091113"/>
          <p14:tracePt t="37131" x="6992938" y="5106988"/>
          <p14:tracePt t="37349" x="6983413" y="5116513"/>
          <p14:tracePt t="37361" x="6975475" y="5116513"/>
          <p14:tracePt t="37373" x="6958013" y="5099050"/>
          <p14:tracePt t="37379" x="6932613" y="5056188"/>
          <p14:tracePt t="37388" x="6932613" y="5030788"/>
          <p14:tracePt t="37395" x="6932613" y="4972050"/>
          <p14:tracePt t="37404" x="6932613" y="4886325"/>
          <p14:tracePt t="37411" x="6932613" y="4792663"/>
          <p14:tracePt t="37422" x="6932613" y="4708525"/>
          <p14:tracePt t="37427" x="6932613" y="4622800"/>
          <p14:tracePt t="37437" x="6932613" y="4503738"/>
          <p14:tracePt t="37442" x="6932613" y="4445000"/>
          <p14:tracePt t="37455" x="6932613" y="4359275"/>
          <p14:tracePt t="37458" x="6932613" y="4240213"/>
          <p14:tracePt t="37467" x="6932613" y="4181475"/>
          <p14:tracePt t="37475" x="6932613" y="4095750"/>
          <p14:tracePt t="37483" x="6932613" y="4027488"/>
          <p14:tracePt t="37491" x="6932613" y="3986213"/>
          <p14:tracePt t="37498" x="6932613" y="3917950"/>
          <p14:tracePt t="37507" x="6932613" y="3875088"/>
          <p14:tracePt t="37514" x="6932613" y="3832225"/>
          <p14:tracePt t="37522" x="6932613" y="3781425"/>
          <p14:tracePt t="37530" x="6932613" y="3756025"/>
          <p14:tracePt t="37538" x="6932613" y="3697288"/>
          <p14:tracePt t="37546" x="6932613" y="3662363"/>
          <p14:tracePt t="37554" x="6932613" y="3619500"/>
          <p14:tracePt t="37562" x="6932613" y="3578225"/>
          <p14:tracePt t="37571" x="6932613" y="3552825"/>
          <p14:tracePt t="37578" x="6932613" y="3484563"/>
          <p14:tracePt t="37587" x="6932613" y="3475038"/>
          <p14:tracePt t="37594" x="6932613" y="3433763"/>
          <p14:tracePt t="37604" x="6932613" y="3416300"/>
          <p14:tracePt t="37610" x="6932613" y="3408363"/>
          <p14:tracePt t="37861" x="6932613" y="3433763"/>
          <p14:tracePt t="37872" x="6932613" y="3502025"/>
          <p14:tracePt t="37875" x="6932613" y="3509963"/>
          <p14:tracePt t="37883" x="6932613" y="3552825"/>
          <p14:tracePt t="37891" x="6932613" y="3568700"/>
          <p14:tracePt t="37899" x="6932613" y="3578225"/>
          <p14:tracePt t="37906" x="6932613" y="3603625"/>
          <p14:tracePt t="37914" x="6932613" y="3629025"/>
          <p14:tracePt t="37922" x="6942138" y="3679825"/>
          <p14:tracePt t="37930" x="6942138" y="3705225"/>
          <p14:tracePt t="37938" x="6942138" y="3748088"/>
          <p14:tracePt t="37946" x="6958013" y="3816350"/>
          <p14:tracePt t="37955" x="6958013" y="3857625"/>
          <p14:tracePt t="37962" x="6975475" y="3925888"/>
          <p14:tracePt t="37971" x="7018338" y="3976688"/>
          <p14:tracePt t="37979" x="7034213" y="3986213"/>
          <p14:tracePt t="37987" x="7043738" y="4002088"/>
          <p14:tracePt t="38027" x="7043738" y="4011613"/>
          <p14:tracePt t="38042" x="7043738" y="4019550"/>
          <p14:tracePt t="38251" x="7043738" y="4037013"/>
          <p14:tracePt t="38275" x="7000875" y="4062413"/>
          <p14:tracePt t="38307" x="7000875" y="4079875"/>
          <p14:tracePt t="38315" x="7000875" y="4130675"/>
          <p14:tracePt t="38323" x="6967538" y="4164013"/>
          <p14:tracePt t="38331" x="6932613" y="4232275"/>
          <p14:tracePt t="38338" x="6932613" y="4240213"/>
          <p14:tracePt t="38347" x="6924675" y="4283075"/>
          <p14:tracePt t="38501" x="6924675" y="4291013"/>
          <p14:tracePt t="38515" x="6924675" y="4308475"/>
          <p14:tracePt t="38523" x="6924675" y="4333875"/>
          <p14:tracePt t="38530" x="6924675" y="4341813"/>
          <p14:tracePt t="38538" x="6924675" y="4359275"/>
          <p14:tracePt t="38547" x="6924675" y="4384675"/>
          <p14:tracePt t="38555" x="6924675" y="4410075"/>
          <p14:tracePt t="38563" x="6924675" y="4419600"/>
          <p14:tracePt t="38571" x="6924675" y="4435475"/>
          <p14:tracePt t="38579" x="6924675" y="4460875"/>
          <p14:tracePt t="38587" x="6924675" y="4486275"/>
          <p14:tracePt t="38594" x="6924675" y="4503738"/>
          <p14:tracePt t="38603" x="6924675" y="4529138"/>
          <p14:tracePt t="38610" x="6924675" y="4554538"/>
          <p14:tracePt t="38620" x="6942138" y="4579938"/>
          <p14:tracePt t="38626" x="6942138" y="4597400"/>
          <p14:tracePt t="38707" x="6942138" y="4622800"/>
          <p14:tracePt t="38715" x="6942138" y="4630738"/>
          <p14:tracePt t="38731" x="6942138" y="4657725"/>
          <p14:tracePt t="38741" x="6942138" y="4673600"/>
          <p14:tracePt t="38747" x="6942138" y="4683125"/>
          <p14:tracePt t="38964" x="6942138" y="4691063"/>
          <p14:tracePt t="38975" x="6942138" y="4733925"/>
          <p14:tracePt t="38981" x="6942138" y="4749800"/>
          <p14:tracePt t="38989" x="6942138" y="4784725"/>
          <p14:tracePt t="38995" x="6942138" y="4818063"/>
          <p14:tracePt t="39004" x="6942138" y="4827588"/>
          <p14:tracePt t="39010" x="6942138" y="4852988"/>
          <p14:tracePt t="39020" x="6942138" y="4860925"/>
          <p14:tracePt t="39027" x="6942138" y="4878388"/>
          <p14:tracePt t="39141" x="6942138" y="4886325"/>
          <p14:tracePt t="39151" x="6942138" y="4911725"/>
          <p14:tracePt t="39155" x="6924675" y="4946650"/>
          <p14:tracePt t="40307" x="6924675" y="4954588"/>
          <p14:tracePt t="41803" x="6924675" y="4937125"/>
          <p14:tracePt t="42243" x="6924675" y="4911725"/>
          <p14:tracePt t="42251" x="6924675" y="4868863"/>
          <p14:tracePt t="42268" x="6924675" y="4852988"/>
          <p14:tracePt t="42275" x="6924675" y="4843463"/>
          <p14:tracePt t="42283" x="6924675" y="4802188"/>
          <p14:tracePt t="42291" x="6924675" y="4792663"/>
          <p14:tracePt t="42298" x="6924675" y="4775200"/>
          <p14:tracePt t="42307" x="6924675" y="4749800"/>
          <p14:tracePt t="42315" x="6924675" y="4741863"/>
          <p14:tracePt t="42330" x="6924675" y="4724400"/>
          <p14:tracePt t="42346" x="6924675" y="4716463"/>
          <p14:tracePt t="42900" x="6924675" y="4657725"/>
          <p14:tracePt t="42906" x="6924675" y="4648200"/>
          <p14:tracePt t="42915" x="6924675" y="4605338"/>
          <p14:tracePt t="42922" x="6924675" y="4579938"/>
          <p14:tracePt t="42930" x="6924675" y="4538663"/>
          <p14:tracePt t="42938" x="6924675" y="4503738"/>
          <p14:tracePt t="42947" x="6907213" y="4445000"/>
          <p14:tracePt t="42954" x="6907213" y="4376738"/>
          <p14:tracePt t="42963" x="6907213" y="4351338"/>
          <p14:tracePt t="42971" x="6907213" y="4265613"/>
          <p14:tracePt t="42979" x="6907213" y="4181475"/>
          <p14:tracePt t="42987" x="6907213" y="4113213"/>
          <p14:tracePt t="42995" x="6907213" y="4027488"/>
          <p14:tracePt t="43004" x="6907213" y="3943350"/>
          <p14:tracePt t="43010" x="6907213" y="3900488"/>
          <p14:tracePt t="43020" x="6907213" y="3816350"/>
          <p14:tracePt t="43026" x="6907213" y="3748088"/>
          <p14:tracePt t="43037" x="6907213" y="3687763"/>
          <p14:tracePt t="43043" x="6907213" y="3619500"/>
          <p14:tracePt t="43053" x="6907213" y="3535363"/>
          <p14:tracePt t="43058" x="6907213" y="3492500"/>
          <p14:tracePt t="43070" x="6907213" y="3433763"/>
          <p14:tracePt t="43074" x="6907213" y="3382963"/>
          <p14:tracePt t="43083" x="6907213" y="3297238"/>
          <p14:tracePt t="43090" x="6907213" y="3254375"/>
          <p14:tracePt t="43098" x="6907213" y="3211513"/>
          <p14:tracePt t="43106" x="6907213" y="3144838"/>
          <p14:tracePt t="43115" x="6907213" y="3101975"/>
          <p14:tracePt t="43122" x="6907213" y="3051175"/>
          <p14:tracePt t="43130" x="6907213" y="2990850"/>
          <p14:tracePt t="43138" x="6907213" y="2949575"/>
          <p14:tracePt t="43146" x="6907213" y="2897188"/>
          <p14:tracePt t="43154" x="6907213" y="2838450"/>
          <p14:tracePt t="43163" x="6907213" y="2787650"/>
          <p14:tracePt t="43171" x="6907213" y="2762250"/>
          <p14:tracePt t="43179" x="6907213" y="2719388"/>
          <p14:tracePt t="43187" x="6907213" y="2693988"/>
          <p14:tracePt t="43195" x="6907213" y="2643188"/>
          <p14:tracePt t="43204" x="6907213" y="2633663"/>
          <p14:tracePt t="43210" x="6907213" y="2608263"/>
          <p14:tracePt t="43219" x="6907213" y="2582863"/>
          <p14:tracePt t="43227" x="6907213" y="2557463"/>
          <p14:tracePt t="43237" x="6907213" y="2506663"/>
          <p14:tracePt t="43243" x="6907213" y="2498725"/>
          <p14:tracePt t="43253" x="6907213" y="2473325"/>
          <p14:tracePt t="43270" x="6907213" y="2447925"/>
          <p14:tracePt t="43275" x="6907213" y="2430463"/>
          <p14:tracePt t="43283" x="6907213" y="2422525"/>
          <p14:tracePt t="43298" x="6924675" y="2387600"/>
          <p14:tracePt t="46571" x="6924675" y="2447925"/>
          <p14:tracePt t="46579" x="6924675" y="2557463"/>
          <p14:tracePt t="46587" x="6924675" y="2643188"/>
          <p14:tracePt t="46594" x="6924675" y="2701925"/>
          <p14:tracePt t="46604" x="6924675" y="2770188"/>
          <p14:tracePt t="46610" x="6924675" y="2830513"/>
          <p14:tracePt t="46620" x="6924675" y="2863850"/>
          <p14:tracePt t="46627" x="6942138" y="2889250"/>
          <p14:tracePt t="46636" x="6942138" y="2932113"/>
          <p14:tracePt t="46643" x="6950075" y="2982913"/>
          <p14:tracePt t="46652" x="6950075" y="3008313"/>
          <p14:tracePt t="46658" x="6950075" y="3076575"/>
          <p14:tracePt t="46670" x="6967538" y="3160713"/>
          <p14:tracePt t="46675" x="6967538" y="3305175"/>
          <p14:tracePt t="46686" x="7008813" y="3449638"/>
          <p14:tracePt t="46690" x="7034213" y="3594100"/>
          <p14:tracePt t="46699" x="7051675" y="3773488"/>
          <p14:tracePt t="46706" x="7077075" y="3917950"/>
          <p14:tracePt t="46714" x="7077075" y="4037013"/>
          <p14:tracePt t="46722" x="7112000" y="4130675"/>
          <p14:tracePt t="46731" x="7137400" y="4224338"/>
          <p14:tracePt t="46738" x="7137400" y="4283075"/>
          <p14:tracePt t="46747" x="7137400" y="4300538"/>
          <p14:tracePt t="46754" x="7145338" y="4325938"/>
          <p14:tracePt t="46763" x="7145338" y="4333875"/>
          <p14:tracePt t="46771" x="7145338" y="4351338"/>
          <p14:tracePt t="46778" x="7145338" y="4384675"/>
          <p14:tracePt t="46827" x="7145338" y="4402138"/>
          <p14:tracePt t="46834" x="7145338" y="4410075"/>
          <p14:tracePt t="46843" x="7145338" y="4452938"/>
          <p14:tracePt t="46850" x="7145338" y="4478338"/>
          <p14:tracePt t="46858" x="7145338" y="4529138"/>
          <p14:tracePt t="46870" x="7145338" y="4572000"/>
          <p14:tracePt t="46875" x="7145338" y="4657725"/>
          <p14:tracePt t="46886" x="7145338" y="4716463"/>
          <p14:tracePt t="46890" x="7145338" y="4802188"/>
          <p14:tracePt t="46898" x="7145338" y="4894263"/>
          <p14:tracePt t="46907" x="7145338" y="4979988"/>
          <p14:tracePt t="46915" x="7145338" y="5064125"/>
          <p14:tracePt t="46923" x="7145338" y="5183188"/>
          <p14:tracePt t="46931" x="7119938" y="5226050"/>
          <p14:tracePt t="46939" x="7112000" y="5294313"/>
          <p14:tracePt t="47019" x="7094538" y="5276850"/>
          <p14:tracePt t="47026" x="7094538" y="5243513"/>
          <p14:tracePt t="47034" x="7094538" y="5218113"/>
          <p14:tracePt t="47043" x="7094538" y="5175250"/>
          <p14:tracePt t="47052" x="7077075" y="5106988"/>
          <p14:tracePt t="47058" x="7077075" y="5048250"/>
          <p14:tracePt t="47070" x="7077075" y="4937125"/>
          <p14:tracePt t="47075" x="7077075" y="4827588"/>
          <p14:tracePt t="47086" x="7077075" y="4708525"/>
          <p14:tracePt t="47090" x="7077075" y="4589463"/>
          <p14:tracePt t="47099" x="7077075" y="4419600"/>
          <p14:tracePt t="47107" x="7085013" y="4275138"/>
          <p14:tracePt t="47114" x="7085013" y="4130675"/>
          <p14:tracePt t="47123" x="7085013" y="3994150"/>
          <p14:tracePt t="47130" x="7085013" y="3900488"/>
          <p14:tracePt t="47138" x="7085013" y="3790950"/>
          <p14:tracePt t="47146" x="7085013" y="3722688"/>
          <p14:tracePt t="47154" x="7085013" y="3619500"/>
          <p14:tracePt t="47162" x="7085013" y="3527425"/>
          <p14:tracePt t="47170" x="7085013" y="3441700"/>
          <p14:tracePt t="47187" x="7085013" y="3289300"/>
          <p14:tracePt t="47195" x="7085013" y="3228975"/>
          <p14:tracePt t="47203" x="7085013" y="3178175"/>
          <p14:tracePt t="47210" x="7085013" y="3119438"/>
          <p14:tracePt t="47227" x="7085013" y="2965450"/>
          <p14:tracePt t="47238" x="7085013" y="2922588"/>
          <p14:tracePt t="47243" x="7085013" y="2881313"/>
          <p14:tracePt t="47253" x="7119938" y="2830513"/>
          <p14:tracePt t="47259" x="7119938" y="2770188"/>
          <p14:tracePt t="47270" x="7119938" y="2736850"/>
          <p14:tracePt t="47275" x="7119938" y="2693988"/>
          <p14:tracePt t="47286" x="7119938" y="2651125"/>
          <p14:tracePt t="47290" x="7119938" y="2600325"/>
          <p14:tracePt t="47298" x="7119938" y="2592388"/>
          <p14:tracePt t="47307" x="7119938" y="2549525"/>
          <p14:tracePt t="47315" x="7119938" y="2524125"/>
          <p14:tracePt t="47323" x="7119938" y="2516188"/>
          <p14:tracePt t="47331" x="7119938" y="2489200"/>
          <p14:tracePt t="47379" x="7119938" y="2473325"/>
          <p14:tracePt t="47468" x="7119938" y="2489200"/>
          <p14:tracePt t="47476" x="7119938" y="2557463"/>
          <p14:tracePt t="47486" x="7119938" y="2643188"/>
          <p14:tracePt t="47494" x="7119938" y="2752725"/>
          <p14:tracePt t="47499" x="7119938" y="2949575"/>
          <p14:tracePt t="47507" x="7119938" y="3127375"/>
          <p14:tracePt t="47514" x="7119938" y="3322638"/>
          <p14:tracePt t="47523" x="7119938" y="3543300"/>
          <p14:tracePt t="47531" x="7119938" y="3773488"/>
          <p14:tracePt t="47539" x="7119938" y="3968750"/>
          <p14:tracePt t="47547" x="7119938" y="4197350"/>
          <p14:tracePt t="47554" x="7119938" y="4368800"/>
          <p14:tracePt t="47563" x="7137400" y="4486275"/>
          <p14:tracePt t="47571" x="7162800" y="4605338"/>
          <p14:tracePt t="47579" x="7162800" y="4665663"/>
          <p14:tracePt t="47588" x="7178675" y="4733925"/>
          <p14:tracePt t="47595" x="7178675" y="4759325"/>
          <p14:tracePt t="47604" x="7178675" y="4775200"/>
          <p14:tracePt t="47611" x="7178675" y="4784725"/>
          <p14:tracePt t="47650" x="7178675" y="4802188"/>
          <p14:tracePt t="47659" x="7178675" y="4810125"/>
          <p14:tracePt t="47667" x="7178675" y="4818063"/>
          <p14:tracePt t="47675" x="7178675" y="4843463"/>
          <p14:tracePt t="47691" x="7178675" y="4860925"/>
          <p14:tracePt t="47699" x="7178675" y="4868863"/>
          <p14:tracePt t="47707" x="7178675" y="4886325"/>
          <p14:tracePt t="47715" x="7178675" y="4911725"/>
          <p14:tracePt t="47723" x="7178675" y="4919663"/>
          <p14:tracePt t="47731" x="7178675" y="4946650"/>
          <p14:tracePt t="47739" x="7178675" y="4972050"/>
          <p14:tracePt t="47747" x="7178675" y="5005388"/>
          <p14:tracePt t="47755" x="7178675" y="5013325"/>
          <p14:tracePt t="47763" x="7178675" y="5056188"/>
          <p14:tracePt t="47771" x="7178675" y="5064125"/>
          <p14:tracePt t="47779" x="7178675" y="5106988"/>
          <p14:tracePt t="47827" x="7188200" y="5116513"/>
          <p14:tracePt t="47835" x="7204075" y="5116513"/>
          <p14:tracePt t="47843" x="7213600" y="5099050"/>
          <p14:tracePt t="47850" x="7229475" y="5013325"/>
          <p14:tracePt t="47859" x="7229475" y="4929188"/>
          <p14:tracePt t="47871" x="7246938" y="4835525"/>
          <p14:tracePt t="47875" x="7246938" y="4749800"/>
          <p14:tracePt t="47887" x="7289800" y="4622800"/>
          <p14:tracePt t="47891" x="7289800" y="4513263"/>
          <p14:tracePt t="47899" x="7307263" y="4394200"/>
          <p14:tracePt t="47907" x="7307263" y="4249738"/>
          <p14:tracePt t="47915" x="7332663" y="4095750"/>
          <p14:tracePt t="47922" x="7348538" y="3976688"/>
          <p14:tracePt t="47931" x="7391400" y="3857625"/>
          <p14:tracePt t="47939" x="7408863" y="3763963"/>
          <p14:tracePt t="47947" x="7426325" y="3671888"/>
          <p14:tracePt t="47954" x="7426325" y="3611563"/>
          <p14:tracePt t="47963" x="7442200" y="3578225"/>
          <p14:tracePt t="47971" x="7442200" y="3552825"/>
          <p14:tracePt t="47979" x="7442200" y="3543300"/>
          <p14:tracePt t="48172" x="7442200" y="3629025"/>
          <p14:tracePt t="48180" x="7442200" y="3798888"/>
          <p14:tracePt t="48193" x="7442200" y="3943350"/>
          <p14:tracePt t="48203" x="7442200" y="4333875"/>
          <p14:tracePt t="48211" x="7442200" y="4478338"/>
          <p14:tracePt t="48219" x="7442200" y="4648200"/>
          <p14:tracePt t="48226" x="7442200" y="4741863"/>
          <p14:tracePt t="48236" x="7477125" y="4784725"/>
          <p14:tracePt t="48242" x="7493000" y="4852988"/>
          <p14:tracePt t="48252" x="7510463" y="4894263"/>
          <p14:tracePt t="48341" x="7518400" y="4860925"/>
          <p14:tracePt t="48350" x="7518400" y="4835525"/>
          <p14:tracePt t="48357" x="7518400" y="4767263"/>
          <p14:tracePt t="48367" x="7553325" y="4699000"/>
          <p14:tracePt t="48371" x="7570788" y="4657725"/>
          <p14:tracePt t="48379" x="7586663" y="4605338"/>
          <p14:tracePt t="48387" x="7604125" y="4521200"/>
          <p14:tracePt t="48394" x="7637463" y="4452938"/>
          <p14:tracePt t="48404" x="7672388" y="4376738"/>
          <p14:tracePt t="48410" x="7688263" y="4333875"/>
          <p14:tracePt t="48419" x="7723188" y="4240213"/>
          <p14:tracePt t="48426" x="7740650" y="4197350"/>
          <p14:tracePt t="48436" x="7773988" y="4146550"/>
          <p14:tracePt t="48443" x="7791450" y="4105275"/>
          <p14:tracePt t="48452" x="7807325" y="4070350"/>
          <p14:tracePt t="48458" x="7816850" y="4011613"/>
          <p14:tracePt t="48470" x="7832725" y="3960813"/>
          <p14:tracePt t="48475" x="7885113" y="3908425"/>
          <p14:tracePt t="48486" x="7885113" y="3867150"/>
          <p14:tracePt t="48491" x="7885113" y="3857625"/>
          <p14:tracePt t="48498" x="7893050" y="3841750"/>
          <p14:tracePt t="48580" x="7893050" y="3857625"/>
          <p14:tracePt t="48587" x="7893050" y="3943350"/>
          <p14:tracePt t="48596" x="7893050" y="4037013"/>
          <p14:tracePt t="48606" x="7910513" y="4095750"/>
          <p14:tracePt t="48611" x="7926388" y="4146550"/>
          <p14:tracePt t="48620" x="7926388" y="4206875"/>
          <p14:tracePt t="48627" x="7961313" y="4240213"/>
          <p14:tracePt t="48638" x="7961313" y="4265613"/>
          <p14:tracePt t="48643" x="7969250" y="4291013"/>
          <p14:tracePt t="48732" x="7986713" y="4275138"/>
          <p14:tracePt t="48741" x="8004175" y="4232275"/>
          <p14:tracePt t="48755" x="8004175" y="4164013"/>
          <p14:tracePt t="48758" x="8037513" y="4095750"/>
          <p14:tracePt t="48766" x="8037513" y="4037013"/>
          <p14:tracePt t="48775" x="8054975" y="3968750"/>
          <p14:tracePt t="48778" x="8054975" y="3925888"/>
          <p14:tracePt t="48787" x="8070850" y="3892550"/>
          <p14:tracePt t="48795" x="8070850" y="3883025"/>
          <p14:tracePt t="48859" x="8080375" y="3867150"/>
          <p14:tracePt t="48867" x="8080375" y="3875088"/>
          <p14:tracePt t="48875" x="8113713" y="3935413"/>
          <p14:tracePt t="48884" x="8113713" y="3976688"/>
          <p14:tracePt t="48890" x="8113713" y="4002088"/>
          <p14:tracePt t="48899" x="8121650" y="4037013"/>
          <p14:tracePt t="48907" x="8121650" y="4044950"/>
          <p14:tracePt t="48915" x="8139113" y="4070350"/>
          <p14:tracePt t="48931" x="8139113" y="4087813"/>
          <p14:tracePt t="48939" x="8147050" y="4113213"/>
          <p14:tracePt t="48947" x="8181975" y="4130675"/>
          <p14:tracePt t="48971" x="8189913" y="4130675"/>
          <p14:tracePt t="48979" x="8215313" y="4138613"/>
          <p14:tracePt t="48989" x="8232775" y="4146550"/>
          <p14:tracePt t="49004" x="8258175" y="4146550"/>
          <p14:tracePt t="49011" x="8301038" y="4146550"/>
          <p14:tracePt t="49022" x="8326438" y="4146550"/>
          <p14:tracePt t="49027" x="8394700" y="4146550"/>
          <p14:tracePt t="49038" x="8478838" y="4121150"/>
          <p14:tracePt t="49043" x="8513763" y="4113213"/>
          <p14:tracePt t="49055" x="8605838" y="4037013"/>
          <p14:tracePt t="49059" x="8648700" y="4019550"/>
          <p14:tracePt t="49072" x="8683625" y="3986213"/>
          <p14:tracePt t="49075" x="8724900" y="3976688"/>
          <p14:tracePt t="49099" x="8742363" y="3960813"/>
          <p14:tracePt t="49147" x="8767763" y="3976688"/>
          <p14:tracePt t="49155" x="8793163" y="4011613"/>
          <p14:tracePt t="49163" x="8810625" y="4019550"/>
          <p14:tracePt t="49172" x="8810625" y="4037013"/>
          <p14:tracePt t="49179" x="8818563" y="4044950"/>
          <p14:tracePt t="49195" x="8836025" y="4062413"/>
          <p14:tracePt t="49204" x="8843963" y="4087813"/>
          <p14:tracePt t="49211" x="8894763" y="4130675"/>
          <p14:tracePt t="49308" x="8921750" y="4130675"/>
          <p14:tracePt t="49320" x="8972550" y="4113213"/>
          <p14:tracePt t="49325" x="8980488" y="4095750"/>
          <p14:tracePt t="49338" x="9023350" y="4052888"/>
          <p14:tracePt t="49340" x="9039225" y="4044950"/>
          <p14:tracePt t="49349" x="9048750" y="4027488"/>
          <p14:tracePt t="49436" x="9048750" y="4037013"/>
          <p14:tracePt t="49447" x="9082088" y="4113213"/>
          <p14:tracePt t="49454" x="9099550" y="4206875"/>
          <p14:tracePt t="49464" x="9099550" y="4232275"/>
          <p14:tracePt t="49468" x="9099550" y="4275138"/>
          <p14:tracePt t="49475" x="9117013" y="4308475"/>
          <p14:tracePt t="49491" x="9117013" y="4316413"/>
          <p14:tracePt t="49564" x="9107488" y="4333875"/>
          <p14:tracePt t="49574" x="9031288" y="4291013"/>
          <p14:tracePt t="49589" x="8818563" y="4232275"/>
          <p14:tracePt t="49597" x="8691563" y="4171950"/>
          <p14:tracePt t="49608" x="8513763" y="4130675"/>
          <p14:tracePt t="49611" x="8385175" y="4062413"/>
          <p14:tracePt t="49620" x="8275638" y="4062413"/>
          <p14:tracePt t="49627" x="8207375" y="4062413"/>
          <p14:tracePt t="49636" x="8164513" y="4044950"/>
          <p14:tracePt t="49642" x="8121650" y="4044950"/>
          <p14:tracePt t="49653" x="8070850" y="4044950"/>
          <p14:tracePt t="49659" x="8045450" y="4044950"/>
          <p14:tracePt t="49670" x="7977188" y="4044950"/>
          <p14:tracePt t="49674" x="7935913" y="4052888"/>
          <p14:tracePt t="49687" x="7867650" y="4070350"/>
          <p14:tracePt t="49691" x="7799388" y="4105275"/>
          <p14:tracePt t="49699" x="7646988" y="4171950"/>
          <p14:tracePt t="49707" x="7578725" y="4206875"/>
          <p14:tracePt t="49714" x="7485063" y="4224338"/>
          <p14:tracePt t="49722" x="7442200" y="4257675"/>
          <p14:tracePt t="49731" x="7373938" y="4275138"/>
          <p14:tracePt t="49739" x="7340600" y="4291013"/>
          <p14:tracePt t="49747" x="7315200" y="4300538"/>
          <p14:tracePt t="49754" x="7281863" y="4333875"/>
          <p14:tracePt t="49763" x="7272338" y="4341813"/>
          <p14:tracePt t="49771" x="7264400" y="4359275"/>
          <p14:tracePt t="49778" x="7246938" y="4368800"/>
          <p14:tracePt t="49787" x="7246938" y="4394200"/>
          <p14:tracePt t="49795" x="7221538" y="4427538"/>
          <p14:tracePt t="49804" x="7204075" y="4470400"/>
          <p14:tracePt t="49811" x="7170738" y="4564063"/>
          <p14:tracePt t="49820" x="7170738" y="4622800"/>
          <p14:tracePt t="49827" x="7112000" y="4716463"/>
          <p14:tracePt t="49837" x="7077075" y="4810125"/>
          <p14:tracePt t="49843" x="7043738" y="4843463"/>
          <p14:tracePt t="49853" x="6932613" y="4843463"/>
          <p14:tracePt t="49859" x="6848475" y="4843463"/>
          <p14:tracePt t="49870" x="6788150" y="4843463"/>
          <p14:tracePt t="49875" x="6754813" y="4802188"/>
          <p14:tracePt t="49887" x="6737350" y="4792663"/>
          <p14:tracePt t="50068" x="6729413" y="4767263"/>
          <p14:tracePt t="50117" x="6711950" y="4767263"/>
          <p14:tracePt t="50125" x="6678613" y="4792663"/>
          <p14:tracePt t="50131" x="6610350" y="4979988"/>
          <p14:tracePt t="50140" x="6524625" y="5106988"/>
          <p14:tracePt t="50147" x="6483350" y="5251450"/>
          <p14:tracePt t="50154" x="6423025" y="5405438"/>
          <p14:tracePt t="50163" x="6405563" y="5497513"/>
          <p14:tracePt t="50170" x="6405563" y="5557838"/>
          <p14:tracePt t="50178" x="6405563" y="5608638"/>
          <p14:tracePt t="50187" x="6405563" y="5634038"/>
          <p14:tracePt t="50195" x="6405563" y="5641975"/>
          <p14:tracePt t="50204" x="6405563" y="5668963"/>
          <p14:tracePt t="50211" x="6405563" y="5702300"/>
          <p14:tracePt t="50220" x="6405563" y="5710238"/>
          <p14:tracePt t="50227" x="6405563" y="5753100"/>
          <p14:tracePt t="50237" x="6405563" y="5761038"/>
          <p14:tracePt t="50243" x="6405563" y="5803900"/>
          <p14:tracePt t="50253" x="6405563" y="5829300"/>
          <p14:tracePt t="50259" x="6405563" y="5880100"/>
          <p14:tracePt t="50270" x="6405563" y="5905500"/>
          <p14:tracePt t="50275" x="6405563" y="5948363"/>
          <p14:tracePt t="50287" x="6405563" y="5965825"/>
          <p14:tracePt t="50291" x="6405563" y="5991225"/>
          <p14:tracePt t="50299" x="6405563" y="6016625"/>
          <p14:tracePt t="50315" x="6397625" y="6059488"/>
          <p14:tracePt t="50323" x="6397625" y="6084888"/>
          <p14:tracePt t="50338" x="6397625" y="6118225"/>
          <p14:tracePt t="50347" x="6397625" y="6127750"/>
          <p14:tracePt t="50363" x="6397625" y="6153150"/>
          <p14:tracePt t="51035" x="6389688" y="6169025"/>
          <p14:tracePt t="51892" x="6372225" y="6143625"/>
          <p14:tracePt t="52418" x="6372225" y="6102350"/>
          <p14:tracePt t="52427" x="6372225" y="6092825"/>
          <p14:tracePt t="52443" x="6372225" y="6076950"/>
          <p14:tracePt t="52466" x="6372225" y="6049963"/>
          <p14:tracePt t="52475" x="6372225" y="6042025"/>
          <p14:tracePt t="52490" x="6364288" y="6024563"/>
          <p14:tracePt t="52539" x="6346825" y="6016625"/>
          <p14:tracePt t="52579" x="6346825" y="5991225"/>
          <p14:tracePt t="52587" x="6338888" y="5973763"/>
          <p14:tracePt t="52611" x="6338888" y="5965825"/>
          <p14:tracePt t="52627" x="6321425" y="5940425"/>
          <p14:tracePt t="52634" x="6321425" y="5922963"/>
          <p14:tracePt t="52643" x="6321425" y="5897563"/>
          <p14:tracePt t="52654" x="6321425" y="5889625"/>
          <p14:tracePt t="52659" x="6278563" y="5829300"/>
          <p14:tracePt t="52675" x="6261100" y="5778500"/>
          <p14:tracePt t="52685" x="6235700" y="5753100"/>
          <p14:tracePt t="52691" x="6202363" y="5702300"/>
          <p14:tracePt t="52703" x="6151563" y="5651500"/>
          <p14:tracePt t="52707" x="6100763" y="5608638"/>
          <p14:tracePt t="52715" x="6075363" y="5575300"/>
          <p14:tracePt t="52722" x="5997575" y="5507038"/>
          <p14:tracePt t="52730" x="5921375" y="5430838"/>
          <p14:tracePt t="52738" x="5895975" y="5395913"/>
          <p14:tracePt t="52747" x="5862638" y="5327650"/>
          <p14:tracePt t="52754" x="5802313" y="5251450"/>
          <p14:tracePt t="52763" x="5776913" y="5226050"/>
          <p14:tracePt t="52770" x="5718175" y="5157788"/>
          <p14:tracePt t="52778" x="5667375" y="5081588"/>
          <p14:tracePt t="52787" x="5616575" y="5030788"/>
          <p14:tracePt t="52795" x="5538788" y="4979988"/>
          <p14:tracePt t="52803" x="5472113" y="4946650"/>
          <p14:tracePt t="52811" x="5318125" y="4827588"/>
          <p14:tracePt t="52820" x="5165725" y="4767263"/>
          <p14:tracePt t="52827" x="5064125" y="4708525"/>
          <p14:tracePt t="52835" x="4962525" y="4622800"/>
          <p14:tracePt t="52843" x="4868863" y="4589463"/>
          <p14:tracePt t="52852" x="4765675" y="4529138"/>
          <p14:tracePt t="52858" x="4699000" y="4470400"/>
          <p14:tracePt t="52869" x="4595813" y="4435475"/>
          <p14:tracePt t="52875" x="4529138" y="4394200"/>
          <p14:tracePt t="52886" x="4476750" y="4368800"/>
          <p14:tracePt t="52890" x="4435475" y="4351338"/>
          <p14:tracePt t="52898" x="4367213" y="4300538"/>
          <p14:tracePt t="52906" x="4332288" y="4283075"/>
          <p14:tracePt t="52914" x="4291013" y="4265613"/>
          <p14:tracePt t="52922" x="4265613" y="4265613"/>
          <p14:tracePt t="52930" x="4214813" y="4214813"/>
          <p14:tracePt t="52938" x="4162425" y="4189413"/>
          <p14:tracePt t="52946" x="4095750" y="4130675"/>
          <p14:tracePt t="52954" x="4060825" y="4105275"/>
          <p14:tracePt t="52962" x="4017963" y="4087813"/>
          <p14:tracePt t="52970" x="3951288" y="4019550"/>
          <p14:tracePt t="52978" x="3916363" y="3986213"/>
          <p14:tracePt t="52986" x="3883025" y="3935413"/>
          <p14:tracePt t="52995" x="3832225" y="3867150"/>
          <p14:tracePt t="53003" x="3797300" y="3824288"/>
          <p14:tracePt t="53010" x="3771900" y="3790950"/>
          <p14:tracePt t="53019" x="3756025" y="3763963"/>
          <p14:tracePt t="53027" x="3703638" y="3713163"/>
          <p14:tracePt t="53036" x="3695700" y="3705225"/>
          <p14:tracePt t="53043" x="3670300" y="3671888"/>
          <p14:tracePt t="53052" x="3636963" y="3646488"/>
          <p14:tracePt t="53058" x="3594100" y="3629025"/>
          <p14:tracePt t="53069" x="3525838" y="3594100"/>
          <p14:tracePt t="53075" x="3492500" y="3594100"/>
          <p14:tracePt t="53085" x="3467100" y="3594100"/>
          <p14:tracePt t="53090" x="3424238" y="3594100"/>
          <p14:tracePt t="53098" x="3414713" y="3594100"/>
          <p14:tracePt t="53107" x="3381375" y="3594100"/>
          <p14:tracePt t="53115" x="3355975" y="3594100"/>
          <p14:tracePt t="53123" x="3348038" y="3594100"/>
          <p14:tracePt t="53130" x="3330575" y="3594100"/>
          <p14:tracePt t="53195" x="3305175" y="3594100"/>
          <p14:tracePt t="53259" x="3305175" y="3611563"/>
          <p14:tracePt t="53275" x="3305175" y="3636963"/>
          <p14:tracePt t="53307" x="3305175" y="3646488"/>
          <p14:tracePt t="53315" x="3305175" y="3662363"/>
          <p14:tracePt t="53331" x="3305175" y="3671888"/>
          <p14:tracePt t="53339" x="3305175" y="3713163"/>
          <p14:tracePt t="53347" x="3305175" y="3773488"/>
          <p14:tracePt t="53355" x="3305175" y="3824288"/>
          <p14:tracePt t="53363" x="3305175" y="3908425"/>
          <p14:tracePt t="53370" x="3244850" y="4037013"/>
          <p14:tracePt t="53378" x="3203575" y="4181475"/>
          <p14:tracePt t="53387" x="3092450" y="4333875"/>
          <p14:tracePt t="53395" x="2982913" y="4470400"/>
          <p14:tracePt t="53403" x="2922588" y="4564063"/>
          <p14:tracePt t="53411" x="2854325" y="4579938"/>
          <p14:tracePt t="53420" x="2846388" y="4614863"/>
          <p14:tracePt t="53549" x="2828925" y="4614863"/>
          <p14:tracePt t="53557" x="2786063" y="4640263"/>
          <p14:tracePt t="53569" x="2786063" y="4657725"/>
          <p14:tracePt t="53571" x="2778125" y="4683125"/>
          <p14:tracePt t="53580" x="2760663" y="4741863"/>
          <p14:tracePt t="53587" x="2701925" y="4818063"/>
          <p14:tracePt t="53595" x="2701925" y="4843463"/>
          <p14:tracePt t="53603" x="2668588" y="4911725"/>
          <p14:tracePt t="53611" x="2659063" y="4929188"/>
          <p14:tracePt t="53620" x="2659063" y="4937125"/>
          <p14:tracePt t="53748" x="2659063" y="4911725"/>
          <p14:tracePt t="53758" x="2659063" y="4860925"/>
          <p14:tracePt t="53771" x="2676525" y="4827588"/>
          <p14:tracePt t="53781" x="2701925" y="4792663"/>
          <p14:tracePt t="53788" x="2719388" y="4749800"/>
          <p14:tracePt t="53795" x="2752725" y="4699000"/>
          <p14:tracePt t="53804" x="2786063" y="4665663"/>
          <p14:tracePt t="53811" x="2795588" y="4640263"/>
          <p14:tracePt t="53819" x="2828925" y="4605338"/>
          <p14:tracePt t="53827" x="2854325" y="4579938"/>
          <p14:tracePt t="53836" x="2871788" y="4564063"/>
          <p14:tracePt t="53843" x="2897188" y="4554538"/>
          <p14:tracePt t="53853" x="2947988" y="4521200"/>
          <p14:tracePt t="53858" x="2973388" y="4521200"/>
          <p14:tracePt t="53870" x="2982913" y="4513263"/>
          <p14:tracePt t="53875" x="2998788" y="4513263"/>
          <p14:tracePt t="53886" x="3008313" y="4513263"/>
          <p14:tracePt t="53891" x="3033713" y="4486275"/>
          <p14:tracePt t="53903" x="3067050" y="4470400"/>
          <p14:tracePt t="53907" x="3074988" y="4470400"/>
          <p14:tracePt t="53914" x="3100388" y="4470400"/>
          <p14:tracePt t="53923" x="3127375" y="4452938"/>
          <p14:tracePt t="53931" x="3219450" y="4402138"/>
          <p14:tracePt t="53938" x="3236913" y="4402138"/>
          <p14:tracePt t="53947" x="3287713" y="4384675"/>
          <p14:tracePt t="53954" x="3355975" y="4368800"/>
          <p14:tracePt t="53963" x="3424238" y="4351338"/>
          <p14:tracePt t="53970" x="3449638" y="4351338"/>
          <p14:tracePt t="53979" x="3517900" y="4316413"/>
          <p14:tracePt t="53987" x="3586163" y="4300538"/>
          <p14:tracePt t="53996" x="3627438" y="4283075"/>
          <p14:tracePt t="54010" x="3695700" y="4265613"/>
          <p14:tracePt t="54011" x="3814763" y="4232275"/>
          <p14:tracePt t="54020" x="3865563" y="4232275"/>
          <p14:tracePt t="54026" x="3925888" y="4214813"/>
          <p14:tracePt t="54035" x="3976688" y="4197350"/>
          <p14:tracePt t="54042" x="4035425" y="4197350"/>
          <p14:tracePt t="54052" x="4129088" y="4181475"/>
          <p14:tracePt t="54058" x="4187825" y="4181475"/>
          <p14:tracePt t="54069" x="4256088" y="4146550"/>
          <p14:tracePt t="54075" x="4298950" y="4146550"/>
          <p14:tracePt t="54086" x="4367213" y="4130675"/>
          <p14:tracePt t="54090" x="4392613" y="4130675"/>
          <p14:tracePt t="54102" x="4425950" y="4113213"/>
          <p14:tracePt t="54106" x="4451350" y="4113213"/>
          <p14:tracePt t="54115" x="4476750" y="4105275"/>
          <p14:tracePt t="54123" x="4494213" y="4105275"/>
          <p14:tracePt t="54130" x="4519613" y="4105275"/>
          <p14:tracePt t="54139" x="4562475" y="4105275"/>
          <p14:tracePt t="54147" x="4587875" y="4105275"/>
          <p14:tracePt t="54155" x="4638675" y="4105275"/>
          <p14:tracePt t="54162" x="4664075" y="4105275"/>
          <p14:tracePt t="54170" x="4724400" y="4105275"/>
          <p14:tracePt t="54178" x="4775200" y="4105275"/>
          <p14:tracePt t="54186" x="4800600" y="4105275"/>
          <p14:tracePt t="54203" x="4876800" y="4070350"/>
          <p14:tracePt t="54210" x="4919663" y="4052888"/>
          <p14:tracePt t="54219" x="4927600" y="4052888"/>
          <p14:tracePt t="54275" x="4953000" y="4052888"/>
          <p14:tracePt t="54283" x="4987925" y="4052888"/>
          <p14:tracePt t="54291" x="5013325" y="4052888"/>
          <p14:tracePt t="54300" x="5054600" y="4052888"/>
          <p14:tracePt t="54306" x="5080000" y="4052888"/>
          <p14:tracePt t="54315" x="5097463" y="4044950"/>
          <p14:tracePt t="54331" x="5122863" y="4044950"/>
          <p14:tracePt t="54533" x="5064125" y="4044950"/>
          <p14:tracePt t="54541" x="5038725" y="4044950"/>
          <p14:tracePt t="54552" x="4978400" y="4044950"/>
          <p14:tracePt t="54556" x="4927600" y="4044950"/>
          <p14:tracePt t="54564" x="4884738" y="4044950"/>
          <p14:tracePt t="54571" x="4800600" y="4044950"/>
          <p14:tracePt t="54579" x="4714875" y="4044950"/>
          <p14:tracePt t="54587" x="4595813" y="4044950"/>
          <p14:tracePt t="54595" x="4486275" y="4044950"/>
          <p14:tracePt t="54603" x="4410075" y="4070350"/>
          <p14:tracePt t="54611" x="4349750" y="4070350"/>
          <p14:tracePt t="54620" x="4281488" y="4087813"/>
          <p14:tracePt t="54627" x="4222750" y="4087813"/>
          <p14:tracePt t="54636" x="4154488" y="4087813"/>
          <p14:tracePt t="54643" x="4129088" y="4087813"/>
          <p14:tracePt t="54651" x="4086225" y="4087813"/>
          <p14:tracePt t="54659" x="4060825" y="4087813"/>
          <p14:tracePt t="54669" x="4044950" y="4087813"/>
          <p14:tracePt t="54675" x="4002088" y="4095750"/>
          <p14:tracePt t="54685" x="3959225" y="4095750"/>
          <p14:tracePt t="54691" x="3925888" y="4113213"/>
          <p14:tracePt t="54702" x="3857625" y="4146550"/>
          <p14:tracePt t="54707" x="3797300" y="4164013"/>
          <p14:tracePt t="54715" x="3763963" y="4181475"/>
          <p14:tracePt t="54722" x="3703638" y="4189413"/>
          <p14:tracePt t="54730" x="3652838" y="4224338"/>
          <p14:tracePt t="54738" x="3644900" y="4240213"/>
          <p14:tracePt t="54812" x="3619500" y="4249738"/>
          <p14:tracePt t="54822" x="3602038" y="4265613"/>
          <p14:tracePt t="54836" x="3551238" y="4300538"/>
          <p14:tracePt t="54849" x="3533775" y="4300538"/>
          <p14:tracePt t="54850" x="3525838" y="4316413"/>
          <p14:tracePt t="55028" x="3568700" y="4316413"/>
          <p14:tracePt t="55038" x="3636963" y="4316413"/>
          <p14:tracePt t="55050" x="3721100" y="4265613"/>
          <p14:tracePt t="55053" x="3789363" y="4265613"/>
          <p14:tracePt t="55061" x="3900488" y="4265613"/>
          <p14:tracePt t="55070" x="3959225" y="4249738"/>
          <p14:tracePt t="55075" x="4052888" y="4232275"/>
          <p14:tracePt t="55085" x="4078288" y="4232275"/>
          <p14:tracePt t="55091" x="4146550" y="4197350"/>
          <p14:tracePt t="55102" x="4214813" y="4181475"/>
          <p14:tracePt t="55106" x="4306888" y="4164013"/>
          <p14:tracePt t="55115" x="4349750" y="4164013"/>
          <p14:tracePt t="55122" x="4418013" y="4146550"/>
          <p14:tracePt t="55130" x="4511675" y="4113213"/>
          <p14:tracePt t="55139" x="4554538" y="4113213"/>
          <p14:tracePt t="55147" x="4638675" y="4113213"/>
          <p14:tracePt t="55154" x="4673600" y="4095750"/>
          <p14:tracePt t="55163" x="4714875" y="4095750"/>
          <p14:tracePt t="55170" x="4740275" y="4095750"/>
          <p14:tracePt t="55178" x="4791075" y="4095750"/>
          <p14:tracePt t="55199" x="4818063" y="4079875"/>
          <p14:tracePt t="55276" x="4868863" y="4087813"/>
          <p14:tracePt t="55286" x="4876800" y="4095750"/>
          <p14:tracePt t="55292" x="4884738" y="4113213"/>
          <p14:tracePt t="55302" x="4927600" y="4130675"/>
          <p14:tracePt t="55315" x="4945063" y="4130675"/>
          <p14:tracePt t="55379" x="4953000" y="4138613"/>
          <p14:tracePt t="55387" x="4970463" y="4164013"/>
          <p14:tracePt t="55411" x="4995863" y="4197350"/>
          <p14:tracePt t="55419" x="5013325" y="4197350"/>
          <p14:tracePt t="55500" x="5038725" y="4240213"/>
          <p14:tracePt t="55517" x="5072063" y="4283075"/>
          <p14:tracePt t="55533" x="5106988" y="4427538"/>
          <p14:tracePt t="55541" x="5106988" y="4435475"/>
          <p14:tracePt t="55552" x="5106988" y="4460875"/>
          <p14:tracePt t="55556" x="5140325" y="4495800"/>
          <p14:tracePt t="55562" x="5148263" y="4503738"/>
          <p14:tracePt t="55619" x="5148263" y="4529138"/>
          <p14:tracePt t="55627" x="5148263" y="4554538"/>
          <p14:tracePt t="55635" x="5148263" y="4622800"/>
          <p14:tracePt t="55643" x="5122863" y="4708525"/>
          <p14:tracePt t="55654" x="5122863" y="4827588"/>
          <p14:tracePt t="55659" x="5106988" y="4894263"/>
          <p14:tracePt t="55670" x="5106988" y="5005388"/>
          <p14:tracePt t="55675" x="5106988" y="5013325"/>
          <p14:tracePt t="55687" x="5114925" y="5073650"/>
          <p14:tracePt t="55691" x="5233988" y="5099050"/>
          <p14:tracePt t="55704" x="5353050" y="5132388"/>
          <p14:tracePt t="55707" x="5446713" y="5175250"/>
          <p14:tracePt t="55715" x="5538788" y="5175250"/>
          <p14:tracePt t="55722" x="5548313" y="5175250"/>
          <p14:tracePt t="55924" x="5548313" y="5183188"/>
          <p14:tracePt t="55935" x="5530850" y="5226050"/>
          <p14:tracePt t="55947" x="5505450" y="5226050"/>
          <p14:tracePt t="55954" x="5513388" y="5208588"/>
          <p14:tracePt t="55963" x="5641975" y="5192713"/>
          <p14:tracePt t="55971" x="5667375" y="5192713"/>
          <p14:tracePt t="55979" x="5735638" y="5175250"/>
          <p14:tracePt t="56003" x="5735638" y="5226050"/>
          <p14:tracePt t="56011" x="5735638" y="5311775"/>
          <p14:tracePt t="56020" x="5776913" y="5430838"/>
          <p14:tracePt t="56026" x="5819775" y="5583238"/>
          <p14:tracePt t="56036" x="5819775" y="5626100"/>
          <p14:tracePt t="56043" x="5819775" y="5676900"/>
          <p14:tracePt t="56053" x="5837238" y="5702300"/>
          <p14:tracePt t="56075" x="5845175" y="5719763"/>
          <p14:tracePt t="56235" x="5845175" y="5727700"/>
          <p14:tracePt t="56275" x="5827713" y="5727700"/>
          <p14:tracePt t="56300" x="5819775" y="5727700"/>
          <p14:tracePt t="56308" x="5794375" y="5694363"/>
          <p14:tracePt t="56323" x="5761038" y="5668963"/>
          <p14:tracePt t="56339" x="5751513" y="5651500"/>
          <p14:tracePt t="56869" x="5735638" y="5651500"/>
          <p14:tracePt t="57172" x="5726113" y="5641975"/>
          <p14:tracePt t="57180" x="5708650" y="5634038"/>
          <p14:tracePt t="57300" x="5700713" y="5616575"/>
          <p14:tracePt t="57308" x="5683250" y="5616575"/>
          <p14:tracePt t="57315" x="5649913" y="5591175"/>
          <p14:tracePt t="57323" x="5599113" y="5540375"/>
          <p14:tracePt t="57331" x="5522913" y="5489575"/>
          <p14:tracePt t="57339" x="5472113" y="5413375"/>
          <p14:tracePt t="57347" x="5394325" y="5337175"/>
          <p14:tracePt t="57354" x="5310188" y="5260975"/>
          <p14:tracePt t="57362" x="5233988" y="5183188"/>
          <p14:tracePt t="57371" x="5208588" y="5149850"/>
          <p14:tracePt t="57380" x="5157788" y="5099050"/>
          <p14:tracePt t="57394" x="5122863" y="5030788"/>
          <p14:tracePt t="57395" x="5072063" y="4979988"/>
          <p14:tracePt t="57405" x="4995863" y="4903788"/>
          <p14:tracePt t="57411" x="4970463" y="4878388"/>
          <p14:tracePt t="57419" x="4919663" y="4827588"/>
          <p14:tracePt t="57427" x="4884738" y="4792663"/>
          <p14:tracePt t="57435" x="4800600" y="4741863"/>
          <p14:tracePt t="57443" x="4732338" y="4724400"/>
          <p14:tracePt t="57451" x="4656138" y="4673600"/>
          <p14:tracePt t="57459" x="4562475" y="4630738"/>
          <p14:tracePt t="57468" x="4486275" y="4579938"/>
          <p14:tracePt t="57475" x="4443413" y="4546600"/>
          <p14:tracePt t="57485" x="4410075" y="4529138"/>
          <p14:tracePt t="57490" x="4359275" y="4478338"/>
          <p14:tracePt t="57507" x="4349750" y="4470400"/>
          <p14:tracePt t="57530" x="4341813" y="4452938"/>
          <p14:tracePt t="57563" x="4324350" y="4452938"/>
          <p14:tracePt t="57570" x="4298950" y="4452938"/>
          <p14:tracePt t="57579" x="4256088" y="4452938"/>
          <p14:tracePt t="57586" x="4187825" y="4452938"/>
          <p14:tracePt t="57595" x="4162425" y="4452938"/>
          <p14:tracePt t="57603" x="4121150" y="4452938"/>
          <p14:tracePt t="57611" x="4103688" y="4452938"/>
          <p14:tracePt t="57619" x="4078288" y="4452938"/>
          <p14:tracePt t="57627" x="4052888" y="4452938"/>
          <p14:tracePt t="57635" x="4027488" y="4452938"/>
          <p14:tracePt t="57643" x="4010025" y="4452938"/>
          <p14:tracePt t="57652" x="3984625" y="4452938"/>
          <p14:tracePt t="57659" x="3959225" y="4452938"/>
          <p14:tracePt t="57669" x="3951288" y="4452938"/>
          <p14:tracePt t="57675" x="3908425" y="4460875"/>
          <p14:tracePt t="57685" x="3840163" y="4513263"/>
          <p14:tracePt t="57690" x="3789363" y="4546600"/>
          <p14:tracePt t="57702" x="3678238" y="4622800"/>
          <p14:tracePt t="57707" x="3576638" y="4683125"/>
          <p14:tracePt t="57715" x="3475038" y="4741863"/>
          <p14:tracePt t="57722" x="3322638" y="4810125"/>
          <p14:tracePt t="57730" x="3178175" y="4852988"/>
          <p14:tracePt t="57738" x="3049588" y="4911725"/>
          <p14:tracePt t="57746" x="2871788" y="4979988"/>
          <p14:tracePt t="57754" x="2778125" y="5022850"/>
          <p14:tracePt t="57762" x="2659063" y="5038725"/>
          <p14:tracePt t="57770" x="2565400" y="5056188"/>
          <p14:tracePt t="57778" x="2497138" y="5091113"/>
          <p14:tracePt t="57787" x="2405063" y="5106988"/>
          <p14:tracePt t="57795" x="2352675" y="5124450"/>
          <p14:tracePt t="57803" x="2344738" y="5124450"/>
          <p14:tracePt t="57956" x="2405063" y="5124450"/>
          <p14:tracePt t="57965" x="2489200" y="5124450"/>
          <p14:tracePt t="57972" x="2590800" y="5073650"/>
          <p14:tracePt t="57979" x="2709863" y="5030788"/>
          <p14:tracePt t="57986" x="2838450" y="4946650"/>
          <p14:tracePt t="57994" x="2930525" y="4929188"/>
          <p14:tracePt t="58003" x="3059113" y="4868863"/>
          <p14:tracePt t="58010" x="3178175" y="4827588"/>
          <p14:tracePt t="58019" x="3254375" y="4767263"/>
          <p14:tracePt t="58026" x="3348038" y="4733925"/>
          <p14:tracePt t="58036" x="3525838" y="4665663"/>
          <p14:tracePt t="58042" x="3703638" y="4622800"/>
          <p14:tracePt t="58052" x="3857625" y="4538663"/>
          <p14:tracePt t="58059" x="4060825" y="4460875"/>
          <p14:tracePt t="58069" x="4265613" y="4419600"/>
          <p14:tracePt t="58074" x="4443413" y="4376738"/>
          <p14:tracePt t="58085" x="4621213" y="4308475"/>
          <p14:tracePt t="58090" x="4706938" y="4291013"/>
          <p14:tracePt t="58102" x="4808538" y="4249738"/>
          <p14:tracePt t="58106" x="4868863" y="4232275"/>
          <p14:tracePt t="58118" x="4902200" y="4224338"/>
          <p14:tracePt t="58123" x="4945063" y="4224338"/>
          <p14:tracePt t="58163" x="4962525" y="4224338"/>
          <p14:tracePt t="58171" x="5013325" y="4224338"/>
          <p14:tracePt t="58178" x="5122863" y="4224338"/>
          <p14:tracePt t="58186" x="5267325" y="4224338"/>
          <p14:tracePt t="58203" x="5802313" y="4197350"/>
          <p14:tracePt t="58210" x="6057900" y="4146550"/>
          <p14:tracePt t="58219" x="6286500" y="4130675"/>
          <p14:tracePt t="58227" x="6516688" y="4079875"/>
          <p14:tracePt t="58236" x="6754813" y="3986213"/>
          <p14:tracePt t="58243" x="6932613" y="3917950"/>
          <p14:tracePt t="58252" x="7077075" y="3875088"/>
          <p14:tracePt t="58259" x="7256463" y="3857625"/>
          <p14:tracePt t="58269" x="7400925" y="3790950"/>
          <p14:tracePt t="58275" x="7527925" y="3748088"/>
          <p14:tracePt t="58285" x="7646988" y="3713163"/>
          <p14:tracePt t="58290" x="7766050" y="3687763"/>
          <p14:tracePt t="58302" x="7816850" y="3671888"/>
          <p14:tracePt t="58307" x="7859713" y="3662363"/>
          <p14:tracePt t="58318" x="7885113" y="3662363"/>
          <p14:tracePt t="58363" x="7918450" y="3662363"/>
          <p14:tracePt t="58386" x="7926388" y="3662363"/>
          <p14:tracePt t="58394" x="7943850" y="3662363"/>
          <p14:tracePt t="58523" x="7918450" y="3679825"/>
          <p14:tracePt t="58532" x="7875588" y="3687763"/>
          <p14:tracePt t="58539" x="7842250" y="3705225"/>
          <p14:tracePt t="58548" x="7756525" y="3722688"/>
          <p14:tracePt t="58556" x="7688263" y="3738563"/>
          <p14:tracePt t="58563" x="7596188" y="3781425"/>
          <p14:tracePt t="58571" x="7527925" y="3816350"/>
          <p14:tracePt t="58578" x="7426325" y="3892550"/>
          <p14:tracePt t="58586" x="7348538" y="3968750"/>
          <p14:tracePt t="58594" x="7246938" y="4052888"/>
          <p14:tracePt t="58603" x="7137400" y="4181475"/>
          <p14:tracePt t="58610" x="7008813" y="4316413"/>
          <p14:tracePt t="58619" x="6899275" y="4419600"/>
          <p14:tracePt t="58627" x="6856413" y="4452938"/>
          <p14:tracePt t="58636" x="6805613" y="4503738"/>
          <p14:tracePt t="58643" x="6770688" y="4529138"/>
          <p14:tracePt t="58652" x="6762750" y="4546600"/>
          <p14:tracePt t="58659" x="6762750" y="4554538"/>
          <p14:tracePt t="58669" x="6737350" y="4579938"/>
          <p14:tracePt t="58686" x="6737350" y="4630738"/>
          <p14:tracePt t="58691" x="6737350" y="4657725"/>
          <p14:tracePt t="58702" x="6737350" y="4699000"/>
          <p14:tracePt t="58707" x="6737350" y="4716463"/>
          <p14:tracePt t="58719" x="6737350" y="4724400"/>
          <p14:tracePt t="58901" x="6719888" y="4733925"/>
          <p14:tracePt t="58955" x="6719888" y="4716463"/>
          <p14:tracePt t="58963" x="6719888" y="4691063"/>
          <p14:tracePt t="58973" x="6719888" y="4648200"/>
          <p14:tracePt t="58979" x="6719888" y="4630738"/>
          <p14:tracePt t="58987" x="6719888" y="4597400"/>
          <p14:tracePt t="58994" x="6729413" y="4546600"/>
          <p14:tracePt t="59003" x="6729413" y="4503738"/>
          <p14:tracePt t="59010" x="6729413" y="4478338"/>
          <p14:tracePt t="59019" x="6729413" y="4410075"/>
          <p14:tracePt t="59027" x="6686550" y="4341813"/>
          <p14:tracePt t="59035" x="6610350" y="4265613"/>
          <p14:tracePt t="59043" x="6508750" y="4206875"/>
          <p14:tracePt t="59052" x="6389688" y="4164013"/>
          <p14:tracePt t="59059" x="6210300" y="4121150"/>
          <p14:tracePt t="59068" x="6007100" y="4095750"/>
          <p14:tracePt t="59075" x="5862638" y="4079875"/>
          <p14:tracePt t="59085" x="5776913" y="4079875"/>
          <p14:tracePt t="59091" x="5735638" y="4079875"/>
          <p14:tracePt t="59155" x="5761038" y="4095750"/>
          <p14:tracePt t="59163" x="5776913" y="4095750"/>
          <p14:tracePt t="59171" x="5786438" y="4095750"/>
          <p14:tracePt t="59179" x="5811838" y="4095750"/>
          <p14:tracePt t="59189" x="5895975" y="4113213"/>
          <p14:tracePt t="59206" x="6159500" y="4130675"/>
          <p14:tracePt t="59211" x="6354763" y="4130675"/>
          <p14:tracePt t="59220" x="6610350" y="4130675"/>
          <p14:tracePt t="59227" x="6864350" y="4156075"/>
          <p14:tracePt t="59235" x="7119938" y="4156075"/>
          <p14:tracePt t="59243" x="7434263" y="4138613"/>
          <p14:tracePt t="59252" x="7688263" y="4138613"/>
          <p14:tracePt t="59258" x="7885113" y="4138613"/>
          <p14:tracePt t="59269" x="8029575" y="4138613"/>
          <p14:tracePt t="59275" x="8113713" y="4138613"/>
          <p14:tracePt t="59285" x="8164513" y="4113213"/>
          <p14:tracePt t="59291" x="8189913" y="4095750"/>
          <p14:tracePt t="59461" x="8156575" y="4095750"/>
          <p14:tracePt t="59472" x="7977188" y="4079875"/>
          <p14:tracePt t="59475" x="7773988" y="4052888"/>
          <p14:tracePt t="59482" x="7629525" y="4052888"/>
          <p14:tracePt t="59491" x="7545388" y="4052888"/>
          <p14:tracePt t="59503" x="7502525" y="4052888"/>
          <p14:tracePt t="59507" x="7485063" y="4052888"/>
          <p14:tracePt t="59523" x="7477125" y="4052888"/>
          <p14:tracePt t="59628" x="7553325" y="4052888"/>
          <p14:tracePt t="59638" x="7697788" y="4095750"/>
          <p14:tracePt t="59650" x="7791450" y="4121150"/>
          <p14:tracePt t="59652" x="7943850" y="4138613"/>
          <p14:tracePt t="59660" x="8029575" y="4138613"/>
          <p14:tracePt t="59669" x="8096250" y="4156075"/>
          <p14:tracePt t="59675" x="8156575" y="4156075"/>
          <p14:tracePt t="59685" x="8199438" y="4156075"/>
          <p14:tracePt t="59690" x="8232775" y="4156075"/>
          <p14:tracePt t="59701" x="8275638" y="4156075"/>
          <p14:tracePt t="59706" x="8283575" y="4156075"/>
          <p14:tracePt t="59718" x="8326438" y="4146550"/>
          <p14:tracePt t="59722" x="8343900" y="4146550"/>
          <p14:tracePt t="59730" x="8369300" y="4146550"/>
          <p14:tracePt t="59738" x="8394700" y="4146550"/>
          <p14:tracePt t="59746" x="8402638" y="4146550"/>
          <p14:tracePt t="59787" x="8428038" y="4146550"/>
          <p14:tracePt t="59795" x="8462963" y="4146550"/>
          <p14:tracePt t="59803" x="8488363" y="4146550"/>
          <p14:tracePt t="59811" x="8529638" y="4156075"/>
          <p14:tracePt t="59819" x="8623300" y="4189413"/>
          <p14:tracePt t="59827" x="8767763" y="4214813"/>
          <p14:tracePt t="59836" x="8937625" y="4232275"/>
          <p14:tracePt t="59843" x="9082088" y="4232275"/>
          <p14:tracePt t="59853" x="9286875" y="4232275"/>
          <p14:tracePt t="59859" x="9482138" y="4232275"/>
          <p14:tracePt t="59870" x="9652000" y="4232275"/>
          <p14:tracePt t="59874" x="9796463" y="4232275"/>
          <p14:tracePt t="59886" x="9906000" y="4232275"/>
          <p14:tracePt t="59891" x="9999663" y="4232275"/>
          <p14:tracePt t="59902" x="10025063" y="4232275"/>
          <p14:tracePt t="59907" x="10050463" y="4232275"/>
          <p14:tracePt t="59971" x="9974263" y="4232275"/>
          <p14:tracePt t="59979" x="9821863" y="4181475"/>
          <p14:tracePt t="59989" x="9677400" y="4156075"/>
          <p14:tracePt t="59998" x="9558338" y="4156075"/>
          <p14:tracePt t="60004" x="9388475" y="4138613"/>
          <p14:tracePt t="60011" x="9209088" y="4095750"/>
          <p14:tracePt t="60019" x="9064625" y="4070350"/>
          <p14:tracePt t="60027" x="8886825" y="4027488"/>
          <p14:tracePt t="60036" x="8632825" y="3976688"/>
          <p14:tracePt t="60043" x="8428038" y="3960813"/>
          <p14:tracePt t="60052" x="8258175" y="3960813"/>
          <p14:tracePt t="60059" x="8113713" y="3935413"/>
          <p14:tracePt t="60069" x="8020050" y="3917950"/>
          <p14:tracePt t="60075" x="7994650" y="3917950"/>
          <p14:tracePt t="60085" x="7986713" y="3917950"/>
          <p14:tracePt t="60102" x="7969250" y="3917950"/>
          <p14:tracePt t="60119" x="7961313" y="3917950"/>
          <p14:tracePt t="60170" x="7935913" y="3917950"/>
          <p14:tracePt t="60179" x="7918450" y="3917950"/>
          <p14:tracePt t="60268" x="7867650" y="3917950"/>
          <p14:tracePt t="60278" x="7756525" y="3917950"/>
          <p14:tracePt t="60294" x="7307263" y="3935413"/>
          <p14:tracePt t="60302" x="7077075" y="3935413"/>
          <p14:tracePt t="60308" x="6932613" y="3935413"/>
          <p14:tracePt t="60319" x="6848475" y="3935413"/>
          <p14:tracePt t="60322" x="6813550" y="3960813"/>
          <p14:tracePt t="60370" x="6805613" y="3960813"/>
          <p14:tracePt t="60386" x="6797675" y="3976688"/>
          <p14:tracePt t="60461" x="6881813" y="3968750"/>
          <p14:tracePt t="60473" x="7026275" y="3968750"/>
          <p14:tracePt t="60476" x="7246938" y="3968750"/>
          <p14:tracePt t="60492" x="7781925" y="3968750"/>
          <p14:tracePt t="60503" x="8012113" y="3968750"/>
          <p14:tracePt t="60507" x="8207375" y="3968750"/>
          <p14:tracePt t="60519" x="8351838" y="3968750"/>
          <p14:tracePt t="60523" x="8470900" y="3951288"/>
          <p14:tracePt t="60531" x="8496300" y="3951288"/>
          <p14:tracePt t="60579" x="8504238" y="3935413"/>
          <p14:tracePt t="60603" x="8369300" y="3917950"/>
          <p14:tracePt t="60611" x="8199438" y="3917950"/>
          <p14:tracePt t="60620" x="8004175" y="3917950"/>
          <p14:tracePt t="60627" x="7748588" y="3917950"/>
          <p14:tracePt t="60636" x="7459663" y="3875088"/>
          <p14:tracePt t="60643" x="7178675" y="3875088"/>
          <p14:tracePt t="60654" x="6958013" y="3875088"/>
          <p14:tracePt t="60659" x="6780213" y="3849688"/>
          <p14:tracePt t="60670" x="6694488" y="3849688"/>
          <p14:tracePt t="60675" x="6686550" y="3849688"/>
          <p14:tracePt t="60691" x="6669088" y="3849688"/>
          <p14:tracePt t="60844" x="6626225" y="3849688"/>
          <p14:tracePt t="60856" x="6600825" y="3849688"/>
          <p14:tracePt t="60865" x="6516688" y="3849688"/>
          <p14:tracePt t="60866" x="6346825" y="3849688"/>
          <p14:tracePt t="60875" x="6176963" y="3849688"/>
          <p14:tracePt t="60885" x="5981700" y="3849688"/>
          <p14:tracePt t="60890" x="5811838" y="3849688"/>
          <p14:tracePt t="60902" x="5718175" y="3849688"/>
          <p14:tracePt t="61012" x="5708650" y="3857625"/>
          <p14:tracePt t="61037" x="5726113" y="3857625"/>
          <p14:tracePt t="61046" x="5794375" y="3867150"/>
          <p14:tracePt t="61052" x="5880100" y="3867150"/>
          <p14:tracePt t="61059" x="5997575" y="3892550"/>
          <p14:tracePt t="61069" x="6083300" y="3892550"/>
          <p14:tracePt t="61075" x="6235700" y="3908425"/>
          <p14:tracePt t="61086" x="6346825" y="3908425"/>
          <p14:tracePt t="61091" x="6430963" y="3908425"/>
          <p14:tracePt t="61103" x="6524625" y="3908425"/>
          <p14:tracePt t="61107" x="6550025" y="3908425"/>
          <p14:tracePt t="61118" x="6592888" y="3908425"/>
          <p14:tracePt t="61146" x="6610350" y="3908425"/>
          <p14:tracePt t="61163" x="6618288" y="3908425"/>
          <p14:tracePt t="61219" x="6643688" y="3908425"/>
          <p14:tracePt t="61227" x="6661150" y="3908425"/>
          <p14:tracePt t="61308" x="6686550" y="3935413"/>
          <p14:tracePt t="61319" x="6694488" y="3951288"/>
          <p14:tracePt t="61331" x="6856413" y="4087813"/>
          <p14:tracePt t="61339" x="6907213" y="4130675"/>
          <p14:tracePt t="61346" x="6958013" y="4181475"/>
          <p14:tracePt t="61354" x="7000875" y="4283075"/>
          <p14:tracePt t="61363" x="7008813" y="4291013"/>
          <p14:tracePt t="61370" x="7051675" y="4308475"/>
          <p14:tracePt t="61378" x="7059613" y="4308475"/>
          <p14:tracePt t="61386" x="7077075" y="4308475"/>
          <p14:tracePt t="61588" x="7077075" y="4333875"/>
          <p14:tracePt t="61604" x="7162800" y="4384675"/>
          <p14:tracePt t="61612" x="7213600" y="4384675"/>
          <p14:tracePt t="61627" x="7239000" y="4402138"/>
          <p14:tracePt t="61636" x="7239000" y="4445000"/>
          <p14:tracePt t="61643" x="7340600" y="4605338"/>
          <p14:tracePt t="61652" x="7383463" y="4759325"/>
          <p14:tracePt t="61658" x="7467600" y="4886325"/>
          <p14:tracePt t="61668" x="7553325" y="4987925"/>
          <p14:tracePt t="61675" x="7654925" y="5116513"/>
          <p14:tracePt t="61684" x="7740650" y="5192713"/>
          <p14:tracePt t="61690" x="7766050" y="5218113"/>
          <p14:tracePt t="61702" x="7832725" y="5251450"/>
          <p14:tracePt t="61707" x="7842250" y="5268913"/>
          <p14:tracePt t="61718" x="7875588" y="5276850"/>
          <p14:tracePt t="61722" x="7900988" y="5294313"/>
          <p14:tracePt t="61731" x="7969250" y="5327650"/>
          <p14:tracePt t="61738" x="7994650" y="5345113"/>
          <p14:tracePt t="61746" x="8080375" y="5345113"/>
          <p14:tracePt t="61754" x="8199438" y="5362575"/>
          <p14:tracePt t="61763" x="8369300" y="5362575"/>
          <p14:tracePt t="61770" x="8547100" y="5362575"/>
          <p14:tracePt t="61778" x="8683625" y="5362575"/>
          <p14:tracePt t="61786" x="8853488" y="5362575"/>
          <p14:tracePt t="61795" x="8997950" y="5362575"/>
          <p14:tracePt t="61802" x="9091613" y="5362575"/>
          <p14:tracePt t="61810" x="9175750" y="5362575"/>
          <p14:tracePt t="61819" x="9218613" y="5362575"/>
          <p14:tracePt t="61827" x="9244013" y="5362575"/>
          <p14:tracePt t="61835" x="9294813" y="5362575"/>
          <p14:tracePt t="61842" x="9320213" y="5362575"/>
          <p14:tracePt t="61852" x="9363075" y="5362575"/>
          <p14:tracePt t="61859" x="9413875" y="5337175"/>
          <p14:tracePt t="61868" x="9472613" y="5337175"/>
          <p14:tracePt t="61875" x="9523413" y="5327650"/>
          <p14:tracePt t="61885" x="9566275" y="5311775"/>
          <p14:tracePt t="61891" x="9617075" y="5294313"/>
          <p14:tracePt t="61901" x="9659938" y="5276850"/>
          <p14:tracePt t="61907" x="9694863" y="5260975"/>
          <p14:tracePt t="61918" x="9720263" y="5260975"/>
          <p14:tracePt t="61922" x="9745663" y="5251450"/>
          <p14:tracePt t="61931" x="9779000" y="5235575"/>
          <p14:tracePt t="61939" x="9786938" y="5235575"/>
          <p14:tracePt t="61947" x="9812338" y="5218113"/>
          <p14:tracePt t="61954" x="9839325" y="5218113"/>
          <p14:tracePt t="61962" x="9872663" y="5192713"/>
          <p14:tracePt t="61970" x="9880600" y="5192713"/>
          <p14:tracePt t="61979" x="9898063" y="5192713"/>
          <p14:tracePt t="61986" x="9906000" y="5192713"/>
          <p14:tracePt t="61994" x="9931400" y="5175250"/>
          <p14:tracePt t="62003" x="9966325" y="5175250"/>
          <p14:tracePt t="62010" x="10025063" y="5157788"/>
          <p14:tracePt t="62019" x="10075863" y="5157788"/>
          <p14:tracePt t="62026" x="10161588" y="5141913"/>
          <p14:tracePt t="62035" x="10220325" y="5141913"/>
          <p14:tracePt t="62042" x="10313988" y="5124450"/>
          <p14:tracePt t="62051" x="10356850" y="5106988"/>
          <p14:tracePt t="62058" x="10390188" y="5099050"/>
          <p14:tracePt t="62068" x="10433050" y="5081588"/>
          <p14:tracePt t="62075" x="10450513" y="5081588"/>
          <p14:tracePt t="62085" x="10475913" y="5081588"/>
          <p14:tracePt t="62091" x="10518775" y="5064125"/>
          <p14:tracePt t="62101" x="10526713" y="5064125"/>
          <p14:tracePt t="62107" x="10544175" y="5056188"/>
          <p14:tracePt t="62118" x="10552113" y="5038725"/>
          <p14:tracePt t="62179" x="10577513" y="5038725"/>
          <p14:tracePt t="62186" x="10612438" y="5038725"/>
          <p14:tracePt t="62195" x="10739438" y="5038725"/>
          <p14:tracePt t="62203" x="10883900" y="5038725"/>
          <p14:tracePt t="62211" x="11053763" y="5038725"/>
          <p14:tracePt t="62219" x="11163300" y="5038725"/>
          <p14:tracePt t="62227" x="11282363" y="5038725"/>
          <p14:tracePt t="62236" x="11325225" y="5038725"/>
          <p14:tracePt t="62243" x="11342688" y="5038725"/>
          <p14:tracePt t="62341" x="11350625" y="5030788"/>
          <p14:tracePt t="62509" x="11350625" y="5013325"/>
          <p14:tracePt t="62524" x="11350625" y="4987925"/>
          <p14:tracePt t="62534" x="11350625" y="4979988"/>
          <p14:tracePt t="62539" x="11350625" y="4972050"/>
          <p14:tracePt t="62547" x="11333163" y="4937125"/>
          <p14:tracePt t="62554" x="11333163" y="4929188"/>
          <p14:tracePt t="62563" x="11325225" y="4903788"/>
          <p14:tracePt t="62579" x="11307763" y="4886325"/>
          <p14:tracePt t="62595" x="11307763" y="4860925"/>
          <p14:tracePt t="62604" x="11299825" y="4852988"/>
          <p14:tracePt t="62611" x="11282363" y="4843463"/>
          <p14:tracePt t="62708" x="11282363" y="4827588"/>
          <p14:tracePt t="62721" x="11282363" y="4784725"/>
          <p14:tracePt t="63412" x="11274425" y="4775200"/>
          <p14:tracePt t="63427" x="11256963" y="4767263"/>
          <p14:tracePt t="64276" x="11256963" y="4733925"/>
          <p14:tracePt t="66291" x="11249025" y="4708525"/>
          <p14:tracePt t="66300" x="11249025" y="4699000"/>
          <p14:tracePt t="66308" x="11231563" y="4683125"/>
          <p14:tracePt t="66319" x="11223625" y="4640263"/>
          <p14:tracePt t="66322" x="11188700" y="4614863"/>
          <p14:tracePt t="66334" x="11172825" y="4579938"/>
          <p14:tracePt t="66339" x="11163300" y="4572000"/>
          <p14:tracePt t="66346" x="11137900" y="4546600"/>
          <p14:tracePt t="66355" x="11087100" y="4513263"/>
          <p14:tracePt t="66363" x="11079163" y="4503738"/>
          <p14:tracePt t="66371" x="11053763" y="4486275"/>
          <p14:tracePt t="66378" x="11018838" y="4470400"/>
          <p14:tracePt t="66386" x="10977563" y="4445000"/>
          <p14:tracePt t="66395" x="10926763" y="4427538"/>
          <p14:tracePt t="66402" x="10858500" y="4410075"/>
          <p14:tracePt t="66410" x="10833100" y="4394200"/>
          <p14:tracePt t="66419" x="10739438" y="4359275"/>
          <p14:tracePt t="66427" x="10696575" y="4341813"/>
          <p14:tracePt t="66435" x="10653713" y="4341813"/>
          <p14:tracePt t="66443" x="10585450" y="4341813"/>
          <p14:tracePt t="66451" x="10475913" y="4325938"/>
          <p14:tracePt t="66458" x="10364788" y="4325938"/>
          <p14:tracePt t="66468" x="10220325" y="4325938"/>
          <p14:tracePt t="66475" x="10075863" y="4325938"/>
          <p14:tracePt t="66484" x="9931400" y="4325938"/>
          <p14:tracePt t="66490" x="9786938" y="4325938"/>
          <p14:tracePt t="66501" x="9617075" y="4325938"/>
          <p14:tracePt t="66506" x="9507538" y="4325938"/>
          <p14:tracePt t="66517" x="9413875" y="4325938"/>
          <p14:tracePt t="66522" x="9328150" y="4325938"/>
          <p14:tracePt t="66534" x="9236075" y="4308475"/>
          <p14:tracePt t="66539" x="9150350" y="4308475"/>
          <p14:tracePt t="66547" x="9056688" y="4265613"/>
          <p14:tracePt t="66555" x="8963025" y="4265613"/>
          <p14:tracePt t="66563" x="8843963" y="4249738"/>
          <p14:tracePt t="66570" x="8759825" y="4249738"/>
          <p14:tracePt t="66578" x="8640763" y="4249738"/>
          <p14:tracePt t="66586" x="8555038" y="4232275"/>
          <p14:tracePt t="66595" x="8402638" y="4206875"/>
          <p14:tracePt t="66602" x="8291513" y="4206875"/>
          <p14:tracePt t="66610" x="8113713" y="4138613"/>
          <p14:tracePt t="66619" x="7969250" y="4138613"/>
          <p14:tracePt t="66627" x="7766050" y="4121150"/>
          <p14:tracePt t="66635" x="7629525" y="4121150"/>
          <p14:tracePt t="66643" x="7459663" y="4121150"/>
          <p14:tracePt t="66651" x="7281863" y="4095750"/>
          <p14:tracePt t="66660" x="7112000" y="4095750"/>
          <p14:tracePt t="66675" x="6686550" y="4095750"/>
          <p14:tracePt t="66686" x="6430963" y="4095750"/>
          <p14:tracePt t="66691" x="6210300" y="4095750"/>
          <p14:tracePt t="66703" x="6015038" y="4095750"/>
          <p14:tracePt t="66706" x="5870575" y="4095750"/>
          <p14:tracePt t="66718" x="5751513" y="4095750"/>
          <p14:tracePt t="66723" x="5692775" y="4095750"/>
          <p14:tracePt t="66735" x="5624513" y="4095750"/>
          <p14:tracePt t="66739" x="5599113" y="4070350"/>
          <p14:tracePt t="66747" x="5530850" y="4070350"/>
          <p14:tracePt t="66754" x="5487988" y="4070350"/>
          <p14:tracePt t="66762" x="5378450" y="4044950"/>
          <p14:tracePt t="66771" x="5292725" y="4044950"/>
          <p14:tracePt t="66779" x="5173663" y="4044950"/>
          <p14:tracePt t="66787" x="5089525" y="4044950"/>
          <p14:tracePt t="66795" x="4995863" y="4044950"/>
          <p14:tracePt t="66802" x="4884738" y="4044950"/>
          <p14:tracePt t="66811" x="4791075" y="4044950"/>
          <p14:tracePt t="66819" x="4706938" y="4044950"/>
          <p14:tracePt t="66827" x="4638675" y="4037013"/>
          <p14:tracePt t="66835" x="4579938" y="4037013"/>
          <p14:tracePt t="66843" x="4494213" y="4011613"/>
          <p14:tracePt t="66851" x="4460875" y="4011613"/>
          <p14:tracePt t="66859" x="4384675" y="4011613"/>
          <p14:tracePt t="66868" x="4316413" y="4011613"/>
          <p14:tracePt t="66875" x="4230688" y="4011613"/>
          <p14:tracePt t="66885" x="4187825" y="4011613"/>
          <p14:tracePt t="66890" x="4162425" y="4011613"/>
          <p14:tracePt t="66901" x="4111625" y="4011613"/>
          <p14:tracePt t="66907" x="4070350" y="4011613"/>
          <p14:tracePt t="66918" x="4027488" y="4011613"/>
          <p14:tracePt t="66922" x="3959225" y="4011613"/>
          <p14:tracePt t="66935" x="3873500" y="4011613"/>
          <p14:tracePt t="66939" x="3832225" y="4011613"/>
          <p14:tracePt t="66946" x="3738563" y="3976688"/>
          <p14:tracePt t="66955" x="3678238" y="3976688"/>
          <p14:tracePt t="66962" x="3611563" y="3976688"/>
          <p14:tracePt t="66971" x="3568700" y="3976688"/>
          <p14:tracePt t="66979" x="3517900" y="3960813"/>
          <p14:tracePt t="66987" x="3475038" y="3960813"/>
          <p14:tracePt t="66995" x="3467100" y="3960813"/>
          <p14:tracePt t="67084" x="3441700" y="3951288"/>
          <p14:tracePt t="67101" x="3406775" y="3935413"/>
          <p14:tracePt t="67111" x="3398838" y="3935413"/>
          <p14:tracePt t="67123" x="3305175" y="3892550"/>
          <p14:tracePt t="67137" x="3244850" y="3875088"/>
          <p14:tracePt t="67139" x="3178175" y="3875088"/>
          <p14:tracePt t="67147" x="3024188" y="3857625"/>
          <p14:tracePt t="67154" x="2879725" y="3857625"/>
          <p14:tracePt t="67162" x="2727325" y="3816350"/>
          <p14:tracePt t="67170" x="2668588" y="3798888"/>
          <p14:tracePt t="67178" x="2633663" y="3781425"/>
          <p14:tracePt t="67202" x="2633663" y="3738563"/>
          <p14:tracePt t="67211" x="2633663" y="3654425"/>
          <p14:tracePt t="67219" x="2633663" y="3568700"/>
          <p14:tracePt t="67227" x="2633663" y="3424238"/>
          <p14:tracePt t="67235" x="2616200" y="3330575"/>
          <p14:tracePt t="67243" x="2600325" y="3238500"/>
          <p14:tracePt t="67251" x="2582863" y="3144838"/>
          <p14:tracePt t="67258" x="2582863" y="3084513"/>
          <p14:tracePt t="67268" x="2582863" y="3016250"/>
          <p14:tracePt t="67275" x="2582863" y="2957513"/>
          <p14:tracePt t="67285" x="2582863" y="2871788"/>
          <p14:tracePt t="67291" x="2582863" y="2820988"/>
          <p14:tracePt t="67302" x="2582863" y="2762250"/>
          <p14:tracePt t="67307" x="2590800" y="2719388"/>
          <p14:tracePt t="67319" x="2600325" y="2668588"/>
          <p14:tracePt t="67323" x="2633663" y="2600325"/>
          <p14:tracePt t="67335" x="2651125" y="2592388"/>
          <p14:tracePt t="67339" x="2659063" y="2574925"/>
          <p14:tracePt t="67346" x="2659063" y="2566988"/>
          <p14:tracePt t="67354" x="2676525" y="2541588"/>
          <p14:tracePt t="67371" x="2676525" y="2524125"/>
          <p14:tracePt t="67379" x="2676525" y="2498725"/>
          <p14:tracePt t="67386" x="2676525" y="2489200"/>
          <p14:tracePt t="67395" x="2684463" y="2473325"/>
          <p14:tracePt t="67402" x="2684463" y="2463800"/>
          <p14:tracePt t="67419" x="2684463" y="2438400"/>
          <p14:tracePt t="67435" x="2684463" y="2422525"/>
          <p14:tracePt t="67443" x="2684463" y="2413000"/>
          <p14:tracePt t="67588" x="2684463" y="2405063"/>
          <p14:tracePt t="67596" x="2659063" y="2438400"/>
          <p14:tracePt t="67608" x="2641600" y="2498725"/>
          <p14:tracePt t="67611" x="2616200" y="2617788"/>
          <p14:tracePt t="67620" x="2616200" y="2762250"/>
          <p14:tracePt t="67627" x="2616200" y="2906713"/>
          <p14:tracePt t="67635" x="2616200" y="3101975"/>
          <p14:tracePt t="67643" x="2616200" y="3246438"/>
          <p14:tracePt t="67651" x="2600325" y="3365500"/>
          <p14:tracePt t="67659" x="2600325" y="3449638"/>
          <p14:tracePt t="67668" x="2600325" y="3543300"/>
          <p14:tracePt t="67675" x="2600325" y="3629025"/>
          <p14:tracePt t="67684" x="2565400" y="3697288"/>
          <p14:tracePt t="67691" x="2565400" y="3748088"/>
          <p14:tracePt t="67701" x="2549525" y="3773488"/>
          <p14:tracePt t="67707" x="2549525" y="3816350"/>
          <p14:tracePt t="67717" x="2532063" y="3849688"/>
          <p14:tracePt t="67722" x="2532063" y="3857625"/>
          <p14:tracePt t="67734" x="2532063" y="3883025"/>
          <p14:tracePt t="67747" x="2532063" y="3900488"/>
          <p14:tracePt t="67755" x="2532063" y="3908425"/>
          <p14:tracePt t="67762" x="2532063" y="3917950"/>
          <p14:tracePt t="67770" x="2524125" y="3960813"/>
          <p14:tracePt t="67786" x="2524125" y="3994150"/>
          <p14:tracePt t="67795" x="2524125" y="4019550"/>
          <p14:tracePt t="67802" x="2524125" y="4027488"/>
          <p14:tracePt t="67810" x="2524125" y="4052888"/>
          <p14:tracePt t="67818" x="2524125" y="4079875"/>
          <p14:tracePt t="67827" x="2524125" y="4113213"/>
          <p14:tracePt t="67835" x="2524125" y="4156075"/>
          <p14:tracePt t="67843" x="2524125" y="4181475"/>
          <p14:tracePt t="67851" x="2524125" y="4206875"/>
          <p14:tracePt t="67859" x="2524125" y="4232275"/>
          <p14:tracePt t="67868" x="2524125" y="4300538"/>
          <p14:tracePt t="67875" x="2524125" y="4341813"/>
          <p14:tracePt t="67885" x="2524125" y="4410075"/>
          <p14:tracePt t="67891" x="2524125" y="4470400"/>
          <p14:tracePt t="67901" x="2524125" y="4521200"/>
          <p14:tracePt t="67907" x="2524125" y="4564063"/>
          <p14:tracePt t="67917" x="2524125" y="4605338"/>
          <p14:tracePt t="67923" x="2524125" y="4622800"/>
          <p14:tracePt t="68611" x="2524125" y="4630738"/>
          <p14:tracePt t="68627" x="2549525" y="4605338"/>
          <p14:tracePt t="68635" x="2549525" y="4521200"/>
          <p14:tracePt t="68643" x="2565400" y="4470400"/>
          <p14:tracePt t="68652" x="2565400" y="4359275"/>
          <p14:tracePt t="68659" x="2565400" y="4300538"/>
          <p14:tracePt t="68668" x="2565400" y="4189413"/>
          <p14:tracePt t="68675" x="2582863" y="4095750"/>
          <p14:tracePt t="68685" x="2608263" y="3976688"/>
          <p14:tracePt t="68691" x="2608263" y="3892550"/>
          <p14:tracePt t="68702" x="2651125" y="3773488"/>
          <p14:tracePt t="68707" x="2651125" y="3705225"/>
          <p14:tracePt t="68718" x="2668588" y="3619500"/>
          <p14:tracePt t="68723" x="2668588" y="3552825"/>
          <p14:tracePt t="68734" x="2668588" y="3509963"/>
          <p14:tracePt t="68739" x="2668588" y="3484563"/>
          <p14:tracePt t="68747" x="2668588" y="3467100"/>
          <p14:tracePt t="68755" x="2668588" y="3433763"/>
          <p14:tracePt t="68762" x="2668588" y="3416300"/>
          <p14:tracePt t="68771" x="2668588" y="3408363"/>
          <p14:tracePt t="68779" x="2668588" y="3365500"/>
          <p14:tracePt t="68787" x="2668588" y="3355975"/>
          <p14:tracePt t="68795" x="2668588" y="3340100"/>
          <p14:tracePt t="68802" x="2668588" y="3297238"/>
          <p14:tracePt t="68819" x="2668588" y="3289300"/>
          <p14:tracePt t="68827" x="2668588" y="3279775"/>
          <p14:tracePt t="68835" x="2668588" y="3246438"/>
          <p14:tracePt t="68843" x="2668588" y="3238500"/>
          <p14:tracePt t="68948" x="2676525" y="3228975"/>
          <p14:tracePt t="68956" x="2676525" y="3186113"/>
          <p14:tracePt t="68963" x="2693988" y="3170238"/>
          <p14:tracePt t="68987" x="2701925" y="3160713"/>
          <p14:tracePt t="68995" x="2709863" y="3152775"/>
          <p14:tracePt t="69002" x="2727325" y="3135313"/>
          <p14:tracePt t="69010" x="2735263" y="3109913"/>
          <p14:tracePt t="69027" x="2735263" y="3101975"/>
          <p14:tracePt t="69036" x="2752725" y="3084513"/>
          <p14:tracePt t="69043" x="2760663" y="3041650"/>
          <p14:tracePt t="69052" x="2778125" y="3033713"/>
          <p14:tracePt t="69058" x="2786063" y="3016250"/>
          <p14:tracePt t="69165" x="2803525" y="3016250"/>
          <p14:tracePt t="69181" x="2846388" y="3051175"/>
          <p14:tracePt t="69190" x="2846388" y="3119438"/>
          <p14:tracePt t="69196" x="2846388" y="3203575"/>
          <p14:tracePt t="69203" x="2863850" y="3297238"/>
          <p14:tracePt t="69211" x="2879725" y="3390900"/>
          <p14:tracePt t="69218" x="2879725" y="3475038"/>
          <p14:tracePt t="69227" x="2897188" y="3568700"/>
          <p14:tracePt t="69235" x="2897188" y="3629025"/>
          <p14:tracePt t="69243" x="2930525" y="3662363"/>
          <p14:tracePt t="69251" x="2947988" y="3722688"/>
          <p14:tracePt t="69259" x="2947988" y="3756025"/>
          <p14:tracePt t="69275" x="2955925" y="3798888"/>
          <p14:tracePt t="69288" x="2955925" y="3816350"/>
          <p14:tracePt t="69339" x="2955925" y="3849688"/>
          <p14:tracePt t="69347" x="2955925" y="3867150"/>
          <p14:tracePt t="69354" x="2955925" y="3892550"/>
          <p14:tracePt t="69363" x="2955925" y="3951288"/>
          <p14:tracePt t="69371" x="2955925" y="4002088"/>
          <p14:tracePt t="69379" x="2955925" y="4027488"/>
          <p14:tracePt t="69388" x="2955925" y="4070350"/>
          <p14:tracePt t="69395" x="2955925" y="4121150"/>
          <p14:tracePt t="69404" x="2955925" y="4164013"/>
          <p14:tracePt t="69411" x="2955925" y="4171950"/>
          <p14:tracePt t="69420" x="2955925" y="4197350"/>
          <p14:tracePt t="69427" x="2955925" y="4214813"/>
          <p14:tracePt t="69437" x="2955925" y="4224338"/>
          <p14:tracePt t="69443" x="2955925" y="4240213"/>
          <p14:tracePt t="69453" x="2955925" y="4249738"/>
          <p14:tracePt t="69459" x="2955925" y="4275138"/>
          <p14:tracePt t="69475" x="2955925" y="4283075"/>
          <p14:tracePt t="69491" x="2955925" y="4300538"/>
          <p14:tracePt t="69507" x="2955925" y="4308475"/>
          <p14:tracePt t="69519" x="2955925" y="4333875"/>
          <p14:tracePt t="69536" x="2955925" y="4351338"/>
          <p14:tracePt t="69539" x="2955925" y="4359275"/>
          <p14:tracePt t="69620" x="2955925" y="4376738"/>
          <p14:tracePt t="69955" x="2973388" y="4384675"/>
          <p14:tracePt t="69971" x="2982913" y="4384675"/>
          <p14:tracePt t="70026" x="2998788" y="4384675"/>
          <p14:tracePt t="70196" x="3008313" y="4384675"/>
          <p14:tracePt t="70203" x="3024188" y="4384675"/>
          <p14:tracePt t="70211" x="3074988" y="4384675"/>
          <p14:tracePt t="70219" x="3109913" y="4419600"/>
          <p14:tracePt t="70243" x="3117850" y="4419600"/>
          <p14:tracePt t="70258" x="3135313" y="4419600"/>
          <p14:tracePt t="70508" x="3143250" y="4410075"/>
          <p14:tracePt t="70517" x="3152775" y="4410075"/>
          <p14:tracePt t="70524" x="3194050" y="4410075"/>
          <p14:tracePt t="70534" x="3211513" y="4410075"/>
          <p14:tracePt t="70539" x="3236913" y="4427538"/>
          <p14:tracePt t="70547" x="3236913" y="4445000"/>
          <p14:tracePt t="70555" x="3194050" y="4503738"/>
          <p14:tracePt t="70562" x="3168650" y="4521200"/>
          <p14:tracePt t="70570" x="3100388" y="4538663"/>
          <p14:tracePt t="70579" x="3092450" y="4538663"/>
          <p14:tracePt t="70586" x="3033713" y="4564063"/>
          <p14:tracePt t="70594" x="3024188" y="4572000"/>
          <p14:tracePt t="70602" x="2982913" y="4589463"/>
          <p14:tracePt t="70611" x="2947988" y="4605338"/>
          <p14:tracePt t="70619" x="2905125" y="4657725"/>
          <p14:tracePt t="70627" x="2889250" y="4665663"/>
          <p14:tracePt t="70634" x="2879725" y="4673600"/>
          <p14:tracePt t="70643" x="2838450" y="4691063"/>
          <p14:tracePt t="70651" x="2820988" y="4699000"/>
          <p14:tracePt t="70690" x="2811463" y="4716463"/>
          <p14:tracePt t="70698" x="2803525" y="4724400"/>
          <p14:tracePt t="70707" x="2760663" y="4741863"/>
          <p14:tracePt t="70717" x="2693988" y="4775200"/>
          <p14:tracePt t="70723" x="2625725" y="4792663"/>
          <p14:tracePt t="70734" x="2532063" y="4827588"/>
          <p14:tracePt t="70738" x="2379663" y="4868863"/>
          <p14:tracePt t="70747" x="2286000" y="4894263"/>
          <p14:tracePt t="70754" x="2225675" y="4903788"/>
          <p14:tracePt t="70762" x="2098675" y="4997450"/>
          <p14:tracePt t="70770" x="2047875" y="5005388"/>
          <p14:tracePt t="70778" x="2005013" y="5022850"/>
          <p14:tracePt t="70787" x="1936750" y="5056188"/>
          <p14:tracePt t="70802" x="1920875" y="5056188"/>
          <p14:tracePt t="70810" x="1911350" y="5073650"/>
          <p14:tracePt t="70883" x="1911350" y="5106988"/>
          <p14:tracePt t="70899" x="1911350" y="5124450"/>
          <p14:tracePt t="70955" x="1911350" y="5132388"/>
          <p14:tracePt t="70971" x="1911350" y="5192713"/>
          <p14:tracePt t="71003" x="1911350" y="5200650"/>
          <p14:tracePt t="71011" x="1911350" y="5218113"/>
          <p14:tracePt t="71027" x="1911350" y="5243513"/>
          <p14:tracePt t="71043" x="1911350" y="5251450"/>
          <p14:tracePt t="71059" x="1911350" y="5268913"/>
          <p14:tracePt t="71276" x="1893888" y="5276850"/>
          <p14:tracePt t="71285" x="1885950" y="5276850"/>
          <p14:tracePt t="71292" x="1860550" y="5276850"/>
          <p14:tracePt t="71307" x="1766888" y="5251450"/>
          <p14:tracePt t="71317" x="1741488" y="5235575"/>
          <p14:tracePt t="71323" x="1708150" y="5218113"/>
          <p14:tracePt t="71334" x="1665288" y="5200650"/>
          <p14:tracePt t="71339" x="1614488" y="5175250"/>
          <p14:tracePt t="71347" x="1589088" y="5157788"/>
          <p14:tracePt t="71355" x="1538288" y="5124450"/>
          <p14:tracePt t="71363" x="1452563" y="5091113"/>
          <p14:tracePt t="71370" x="1419225" y="5073650"/>
          <p14:tracePt t="71378" x="1376363" y="5064125"/>
          <p14:tracePt t="71395" x="1350963" y="5064125"/>
          <p14:tracePt t="71402" x="1333500" y="5048250"/>
          <p14:tracePt t="71491" x="1325563" y="5048250"/>
          <p14:tracePt t="71515" x="1300163" y="5022850"/>
          <p14:tracePt t="71524" x="1282700" y="5013325"/>
          <p14:tracePt t="71532" x="1274763" y="4997450"/>
          <p14:tracePt t="71547" x="1274763" y="4972050"/>
          <p14:tracePt t="71555" x="1274763" y="4946650"/>
          <p14:tracePt t="71562" x="1274763" y="4903788"/>
          <p14:tracePt t="71570" x="1274763" y="4886325"/>
          <p14:tracePt t="71578" x="1257300" y="4878388"/>
          <p14:tracePt t="71587" x="1257300" y="4860925"/>
          <p14:tracePt t="71595" x="1257300" y="4818063"/>
          <p14:tracePt t="71602" x="1249363" y="4792663"/>
          <p14:tracePt t="71610" x="1249363" y="4767263"/>
          <p14:tracePt t="71618" x="1249363" y="4741863"/>
          <p14:tracePt t="71626" x="1249363" y="4724400"/>
          <p14:tracePt t="71635" x="1249363" y="4699000"/>
          <p14:tracePt t="71643" x="1249363" y="4691063"/>
          <p14:tracePt t="71651" x="1249363" y="4673600"/>
          <p14:tracePt t="71658" x="1249363" y="4640263"/>
          <p14:tracePt t="71668" x="1249363" y="4622800"/>
          <p14:tracePt t="71675" x="1249363" y="4614863"/>
          <p14:tracePt t="71691" x="1249363" y="4572000"/>
          <p14:tracePt t="71707" x="1249363" y="4554538"/>
          <p14:tracePt t="71718" x="1231900" y="4529138"/>
          <p14:tracePt t="73132" x="1231900" y="4503738"/>
          <p14:tracePt t="73227" x="1239838" y="4495800"/>
          <p14:tracePt t="73242" x="1249363" y="4495800"/>
          <p14:tracePt t="73323" x="1257300" y="4495800"/>
          <p14:tracePt t="73332" x="1282700" y="4513263"/>
          <p14:tracePt t="73349" x="1317625" y="4521200"/>
          <p14:tracePt t="73357" x="1343025" y="4554538"/>
          <p14:tracePt t="73363" x="1358900" y="4564063"/>
          <p14:tracePt t="73370" x="1368425" y="4579938"/>
          <p14:tracePt t="73386" x="1384300" y="4589463"/>
          <p14:tracePt t="73395" x="1409700" y="4614863"/>
          <p14:tracePt t="73410" x="1419225" y="4630738"/>
          <p14:tracePt t="73603" x="1444625" y="4630738"/>
          <p14:tracePt t="73612" x="1462088" y="4630738"/>
          <p14:tracePt t="73621" x="1470025" y="4630738"/>
          <p14:tracePt t="73627" x="1512888" y="4630738"/>
          <p14:tracePt t="73635" x="1538288" y="4630738"/>
          <p14:tracePt t="73642" x="1589088" y="4630738"/>
          <p14:tracePt t="73651" x="1597025" y="4622800"/>
          <p14:tracePt t="73659" x="1622425" y="4614863"/>
          <p14:tracePt t="73667" x="1673225" y="4597400"/>
          <p14:tracePt t="73675" x="1733550" y="4579938"/>
          <p14:tracePt t="73684" x="1784350" y="4529138"/>
          <p14:tracePt t="73690" x="1852613" y="4513263"/>
          <p14:tracePt t="73701" x="1920875" y="4460875"/>
          <p14:tracePt t="73707" x="1954213" y="4445000"/>
          <p14:tracePt t="73717" x="2022475" y="4410075"/>
          <p14:tracePt t="73723" x="2030413" y="4410075"/>
          <p14:tracePt t="73734" x="2090738" y="4368800"/>
          <p14:tracePt t="73739" x="2157413" y="4351338"/>
          <p14:tracePt t="73750" x="2182813" y="4351338"/>
          <p14:tracePt t="73754" x="2235200" y="4333875"/>
          <p14:tracePt t="73763" x="2319338" y="4316413"/>
          <p14:tracePt t="73770" x="2352675" y="4283075"/>
          <p14:tracePt t="73778" x="2395538" y="4275138"/>
          <p14:tracePt t="73786" x="2463800" y="4257675"/>
          <p14:tracePt t="73794" x="2506663" y="4257675"/>
          <p14:tracePt t="73802" x="2590800" y="4257675"/>
          <p14:tracePt t="73810" x="2684463" y="4214813"/>
          <p14:tracePt t="73819" x="2803525" y="4197350"/>
          <p14:tracePt t="73826" x="2922588" y="4197350"/>
          <p14:tracePt t="73835" x="2990850" y="4181475"/>
          <p14:tracePt t="73842" x="3109913" y="4164013"/>
          <p14:tracePt t="73851" x="3152775" y="4146550"/>
          <p14:tracePt t="73859" x="3219450" y="4113213"/>
          <p14:tracePt t="73867" x="3287713" y="4095750"/>
          <p14:tracePt t="73875" x="3313113" y="4095750"/>
          <p14:tracePt t="73883" x="3381375" y="4079875"/>
          <p14:tracePt t="73890" x="3424238" y="4079875"/>
          <p14:tracePt t="73900" x="3508375" y="4079875"/>
          <p14:tracePt t="73907" x="3551238" y="4079875"/>
          <p14:tracePt t="73916" x="3602038" y="4079875"/>
          <p14:tracePt t="73923" x="3627438" y="4079875"/>
          <p14:tracePt t="73933" x="3652838" y="4079875"/>
          <p14:tracePt t="73979" x="3670300" y="4079875"/>
          <p14:tracePt t="73986" x="3678238" y="4079875"/>
          <p14:tracePt t="73995" x="3703638" y="4052888"/>
          <p14:tracePt t="74003" x="3729038" y="4052888"/>
          <p14:tracePt t="74010" x="3797300" y="4037013"/>
          <p14:tracePt t="74018" x="3916363" y="4037013"/>
          <p14:tracePt t="74027" x="4060825" y="4037013"/>
          <p14:tracePt t="74035" x="4197350" y="4037013"/>
          <p14:tracePt t="74043" x="4367213" y="4037013"/>
          <p14:tracePt t="74051" x="4537075" y="4037013"/>
          <p14:tracePt t="74059" x="4740275" y="4037013"/>
          <p14:tracePt t="74068" x="4884738" y="4037013"/>
          <p14:tracePt t="74075" x="5054600" y="4037013"/>
          <p14:tracePt t="74083" x="5224463" y="4037013"/>
          <p14:tracePt t="74090" x="5394325" y="4011613"/>
          <p14:tracePt t="74100" x="5649913" y="4011613"/>
          <p14:tracePt t="74107" x="5870575" y="4011613"/>
          <p14:tracePt t="74117" x="6159500" y="4011613"/>
          <p14:tracePt t="74123" x="6440488" y="4011613"/>
          <p14:tracePt t="74133" x="6686550" y="4011613"/>
          <p14:tracePt t="74138" x="6942138" y="4011613"/>
          <p14:tracePt t="74150" x="7170738" y="4011613"/>
          <p14:tracePt t="74155" x="7366000" y="4011613"/>
          <p14:tracePt t="74162" x="7485063" y="4011613"/>
          <p14:tracePt t="74170" x="7654925" y="4011613"/>
          <p14:tracePt t="74178" x="7740650" y="4011613"/>
          <p14:tracePt t="74187" x="7766050" y="4011613"/>
          <p14:tracePt t="74201" x="7791450" y="4011613"/>
          <p14:tracePt t="74202" x="7807325" y="4011613"/>
          <p14:tracePt t="74332" x="7816850" y="3986213"/>
          <p14:tracePt t="74348" x="7816850" y="3976688"/>
          <p14:tracePt t="74354" x="7816850" y="3960813"/>
          <p14:tracePt t="74363" x="7816850" y="3908425"/>
          <p14:tracePt t="74371" x="7799388" y="3892550"/>
          <p14:tracePt t="74386" x="7791450" y="3883025"/>
          <p14:tracePt t="74402" x="7766050" y="3883025"/>
          <p14:tracePt t="74418" x="7731125" y="3867150"/>
          <p14:tracePt t="74427" x="7688263" y="3849688"/>
          <p14:tracePt t="74435" x="7680325" y="3841750"/>
          <p14:tracePt t="74443" x="7621588" y="3824288"/>
          <p14:tracePt t="74451" x="7527925" y="3806825"/>
          <p14:tracePt t="74459" x="7408863" y="3790950"/>
          <p14:tracePt t="74467" x="7289800" y="3748088"/>
          <p14:tracePt t="74475" x="7170738" y="3722688"/>
          <p14:tracePt t="74483" x="6992938" y="3679825"/>
          <p14:tracePt t="74490" x="6873875" y="3679825"/>
          <p14:tracePt t="74500" x="6805613" y="3646488"/>
          <p14:tracePt t="74507" x="6737350" y="3629025"/>
          <p14:tracePt t="74517" x="6729413" y="3629025"/>
          <p14:tracePt t="74692" x="6729413" y="3636963"/>
          <p14:tracePt t="74700" x="6754813" y="3662363"/>
          <p14:tracePt t="74709" x="6770688" y="3662363"/>
          <p14:tracePt t="74718" x="6813550" y="3662363"/>
          <p14:tracePt t="74723" x="6873875" y="3662363"/>
          <p14:tracePt t="74733" x="6942138" y="3679825"/>
          <p14:tracePt t="74739" x="7000875" y="3679825"/>
          <p14:tracePt t="74749" x="7085013" y="3679825"/>
          <p14:tracePt t="74755" x="7178675" y="3679825"/>
          <p14:tracePt t="74763" x="7264400" y="3679825"/>
          <p14:tracePt t="74770" x="7332663" y="3671888"/>
          <p14:tracePt t="74778" x="7391400" y="3671888"/>
          <p14:tracePt t="74787" x="7459663" y="3636963"/>
          <p14:tracePt t="74795" x="7502525" y="3636963"/>
          <p14:tracePt t="74802" x="7535863" y="3619500"/>
          <p14:tracePt t="74810" x="7545388" y="3619500"/>
          <p14:tracePt t="74818" x="7570788" y="3619500"/>
          <p14:tracePt t="74883" x="7586663" y="3619500"/>
          <p14:tracePt t="74899" x="7596188" y="3619500"/>
          <p14:tracePt t="74907" x="7612063" y="3619500"/>
          <p14:tracePt t="74915" x="7646988" y="3619500"/>
          <p14:tracePt t="74923" x="7662863" y="3611563"/>
          <p14:tracePt t="74947" x="7672388" y="3586163"/>
          <p14:tracePt t="74955" x="7731125" y="3509963"/>
          <p14:tracePt t="74963" x="7740650" y="3484563"/>
          <p14:tracePt t="74970" x="7740650" y="3467100"/>
          <p14:tracePt t="75132" x="7740650" y="3459163"/>
          <p14:tracePt t="75140" x="7723188" y="3459163"/>
          <p14:tracePt t="75149" x="7654925" y="3527425"/>
          <p14:tracePt t="75156" x="7654925" y="3568700"/>
          <p14:tracePt t="75179" x="7637463" y="3578225"/>
          <p14:tracePt t="75197" x="7629525" y="3594100"/>
          <p14:tracePt t="75202" x="7612063" y="3619500"/>
          <p14:tracePt t="75211" x="7604125" y="3646488"/>
          <p14:tracePt t="75220" x="7586663" y="3662363"/>
          <p14:tracePt t="75227" x="7578725" y="3671888"/>
          <p14:tracePt t="75235" x="7561263" y="3671888"/>
          <p14:tracePt t="75243" x="7553325" y="3687763"/>
          <p14:tracePt t="75252" x="7527925" y="3713163"/>
          <p14:tracePt t="75275" x="7510463" y="3713163"/>
          <p14:tracePt t="75284" x="7485063" y="3722688"/>
          <p14:tracePt t="75291" x="7459663" y="3722688"/>
          <p14:tracePt t="75301" x="7408863" y="3773488"/>
          <p14:tracePt t="75307" x="7383463" y="3773488"/>
          <p14:tracePt t="75317" x="7315200" y="3790950"/>
          <p14:tracePt t="75323" x="7272338" y="3806825"/>
          <p14:tracePt t="75334" x="7204075" y="3824288"/>
          <p14:tracePt t="75339" x="7085013" y="3857625"/>
          <p14:tracePt t="75351" x="6942138" y="3857625"/>
          <p14:tracePt t="75354" x="6848475" y="3883025"/>
          <p14:tracePt t="75363" x="6729413" y="3900488"/>
          <p14:tracePt t="75371" x="6669088" y="3900488"/>
          <p14:tracePt t="75381" x="6584950" y="3900488"/>
          <p14:tracePt t="75390" x="6491288" y="3917950"/>
          <p14:tracePt t="75395" x="6423025" y="3917950"/>
          <p14:tracePt t="75403" x="6364288" y="3917950"/>
          <p14:tracePt t="75411" x="6278563" y="3917950"/>
          <p14:tracePt t="75419" x="6159500" y="3917950"/>
          <p14:tracePt t="75426" x="6049963" y="3917950"/>
          <p14:tracePt t="75434" x="5956300" y="3917950"/>
          <p14:tracePt t="75442" x="5845175" y="3917950"/>
          <p14:tracePt t="75451" x="5726113" y="3960813"/>
          <p14:tracePt t="75459" x="5675313" y="3960813"/>
          <p14:tracePt t="75468" x="5632450" y="3960813"/>
          <p14:tracePt t="75475" x="5581650" y="3976688"/>
          <p14:tracePt t="75484" x="5522913" y="3976688"/>
          <p14:tracePt t="75491" x="5505450" y="3976688"/>
          <p14:tracePt t="75501" x="5472113" y="3986213"/>
          <p14:tracePt t="75507" x="5437188" y="3986213"/>
          <p14:tracePt t="75517" x="5378450" y="4002088"/>
          <p14:tracePt t="75523" x="5327650" y="4002088"/>
          <p14:tracePt t="75534" x="5267325" y="4002088"/>
          <p14:tracePt t="75539" x="5173663" y="4062413"/>
          <p14:tracePt t="75551" x="5080000" y="4095750"/>
          <p14:tracePt t="75555" x="5029200" y="4095750"/>
          <p14:tracePt t="75563" x="4945063" y="4171950"/>
          <p14:tracePt t="75571" x="4910138" y="4189413"/>
          <p14:tracePt t="75578" x="4843463" y="4224338"/>
          <p14:tracePt t="75587" x="4818063" y="4232275"/>
          <p14:tracePt t="75595" x="4765675" y="4249738"/>
          <p14:tracePt t="75603" x="4740275" y="4265613"/>
          <p14:tracePt t="75611" x="4689475" y="4265613"/>
          <p14:tracePt t="75619" x="4664075" y="4300538"/>
          <p14:tracePt t="75627" x="4638675" y="4300538"/>
          <p14:tracePt t="75634" x="4605338" y="4325938"/>
          <p14:tracePt t="75643" x="4562475" y="4325938"/>
          <p14:tracePt t="75651" x="4529138" y="4341813"/>
          <p14:tracePt t="75659" x="4486275" y="4376738"/>
          <p14:tracePt t="75667" x="4435475" y="4384675"/>
          <p14:tracePt t="75675" x="4392613" y="4402138"/>
          <p14:tracePt t="75683" x="4367213" y="4402138"/>
          <p14:tracePt t="75714" x="4332288" y="4402138"/>
          <p14:tracePt t="75730" x="4306888" y="4402138"/>
          <p14:tracePt t="75739" x="4265613" y="4402138"/>
          <p14:tracePt t="75750" x="4230688" y="4419600"/>
          <p14:tracePt t="75755" x="4162425" y="4452938"/>
          <p14:tracePt t="75762" x="4137025" y="4470400"/>
          <p14:tracePt t="75770" x="4070350" y="4486275"/>
          <p14:tracePt t="75778" x="4002088" y="4538663"/>
          <p14:tracePt t="75786" x="3908425" y="4554538"/>
          <p14:tracePt t="75795" x="3756025" y="4648200"/>
          <p14:tracePt t="75802" x="3687763" y="4665663"/>
          <p14:tracePt t="75810" x="3568700" y="4699000"/>
          <p14:tracePt t="75819" x="3406775" y="4792663"/>
          <p14:tracePt t="75826" x="3262313" y="4852988"/>
          <p14:tracePt t="75835" x="3211513" y="4852988"/>
          <p14:tracePt t="75843" x="3143250" y="4886325"/>
          <p14:tracePt t="75851" x="3100388" y="4903788"/>
          <p14:tracePt t="75859" x="3049588" y="4937125"/>
          <p14:tracePt t="75867" x="3024188" y="4954588"/>
          <p14:tracePt t="75875" x="3008313" y="4954588"/>
          <p14:tracePt t="75883" x="2982913" y="4962525"/>
          <p14:tracePt t="75890" x="2973388" y="4979988"/>
          <p14:tracePt t="75900" x="2955925" y="5005388"/>
          <p14:tracePt t="76300" x="2965450" y="4979988"/>
          <p14:tracePt t="76309" x="2990850" y="4954588"/>
          <p14:tracePt t="76320" x="3041650" y="4919663"/>
          <p14:tracePt t="76325" x="3059113" y="4911725"/>
          <p14:tracePt t="76333" x="3067050" y="4868863"/>
          <p14:tracePt t="76338" x="3084513" y="4852988"/>
          <p14:tracePt t="76350" x="3143250" y="4792663"/>
          <p14:tracePt t="76354" x="3194050" y="4759325"/>
          <p14:tracePt t="76363" x="3305175" y="4708525"/>
          <p14:tracePt t="76371" x="3381375" y="4648200"/>
          <p14:tracePt t="76378" x="3508375" y="4564063"/>
          <p14:tracePt t="76386" x="3687763" y="4452938"/>
          <p14:tracePt t="76394" x="3840163" y="4359275"/>
          <p14:tracePt t="76403" x="3967163" y="4275138"/>
          <p14:tracePt t="76411" x="4070350" y="4214813"/>
          <p14:tracePt t="76418" x="4197350" y="4156075"/>
          <p14:tracePt t="76426" x="4316413" y="4113213"/>
          <p14:tracePt t="76434" x="4418013" y="4027488"/>
          <p14:tracePt t="76443" x="4486275" y="4011613"/>
          <p14:tracePt t="76451" x="4511675" y="4011613"/>
          <p14:tracePt t="76459" x="4545013" y="3986213"/>
          <p14:tracePt t="76467" x="4587875" y="3986213"/>
          <p14:tracePt t="76483" x="4595813" y="3986213"/>
          <p14:tracePt t="76490" x="4613275" y="3986213"/>
          <p14:tracePt t="76514" x="4638675" y="3986213"/>
          <p14:tracePt t="76547" x="4646613" y="3986213"/>
          <p14:tracePt t="76555" x="4664075" y="3986213"/>
          <p14:tracePt t="76563" x="4706938" y="4002088"/>
          <p14:tracePt t="76570" x="4749800" y="4002088"/>
          <p14:tracePt t="76578" x="4775200" y="4002088"/>
          <p14:tracePt t="76587" x="4791075" y="4002088"/>
          <p14:tracePt t="76594" x="4818063" y="4019550"/>
          <p14:tracePt t="76602" x="4859338" y="4019550"/>
          <p14:tracePt t="76610" x="4902200" y="4019550"/>
          <p14:tracePt t="76618" x="4995863" y="4052888"/>
          <p14:tracePt t="76626" x="5038725" y="4052888"/>
          <p14:tracePt t="76635" x="5122863" y="4070350"/>
          <p14:tracePt t="76642" x="5216525" y="4070350"/>
          <p14:tracePt t="76651" x="5302250" y="4070350"/>
          <p14:tracePt t="76658" x="5386388" y="4070350"/>
          <p14:tracePt t="76667" x="5437188" y="4070350"/>
          <p14:tracePt t="76675" x="5522913" y="4070350"/>
          <p14:tracePt t="76683" x="5530850" y="4070350"/>
          <p14:tracePt t="76690" x="5548313" y="4070350"/>
          <p14:tracePt t="76739" x="5581650" y="4070350"/>
          <p14:tracePt t="76747" x="5616575" y="4070350"/>
          <p14:tracePt t="76755" x="5657850" y="4070350"/>
          <p14:tracePt t="76763" x="5743575" y="4070350"/>
          <p14:tracePt t="76771" x="5802313" y="4070350"/>
          <p14:tracePt t="76779" x="5853113" y="4027488"/>
          <p14:tracePt t="77013" x="5870575" y="4027488"/>
          <p14:tracePt t="77023" x="5880100" y="4027488"/>
          <p14:tracePt t="77035" x="5905500" y="4027488"/>
          <p14:tracePt t="77043" x="5930900" y="4011613"/>
          <p14:tracePt t="77051" x="5981700" y="4011613"/>
          <p14:tracePt t="77083" x="5989638" y="4019550"/>
          <p14:tracePt t="77090" x="5956300" y="4019550"/>
          <p14:tracePt t="77100" x="5888038" y="4070350"/>
          <p14:tracePt t="77107" x="5819775" y="4087813"/>
          <p14:tracePt t="77116" x="5761038" y="4105275"/>
          <p14:tracePt t="77123" x="5692775" y="4121150"/>
          <p14:tracePt t="77133" x="5667375" y="4130675"/>
          <p14:tracePt t="77138" x="5632450" y="4130675"/>
          <p14:tracePt t="77150" x="5591175" y="4130675"/>
          <p14:tracePt t="77236" x="5581650" y="4146550"/>
          <p14:tracePt t="77244" x="5565775" y="4156075"/>
          <p14:tracePt t="77254" x="5538788" y="4171950"/>
          <p14:tracePt t="77266" x="5505450" y="4197350"/>
          <p14:tracePt t="77268" x="5480050" y="4232275"/>
          <p14:tracePt t="77276" x="5446713" y="4249738"/>
          <p14:tracePt t="77283" x="5421313" y="4257675"/>
          <p14:tracePt t="77290" x="5411788" y="4275138"/>
          <p14:tracePt t="77306" x="5394325" y="4283075"/>
          <p14:tracePt t="77316" x="5386388" y="4300538"/>
          <p14:tracePt t="77322" x="5368925" y="4300538"/>
          <p14:tracePt t="77333" x="5343525" y="4308475"/>
          <p14:tracePt t="77339" x="5302250" y="4341813"/>
          <p14:tracePt t="77350" x="5249863" y="4376738"/>
          <p14:tracePt t="77354" x="5208588" y="4394200"/>
          <p14:tracePt t="77363" x="5132388" y="4445000"/>
          <p14:tracePt t="77371" x="5122863" y="4445000"/>
          <p14:tracePt t="77378" x="5106988" y="4452938"/>
          <p14:tracePt t="77427" x="5097463" y="4452938"/>
          <p14:tracePt t="77492" x="5089525" y="4470400"/>
          <p14:tracePt t="77516" x="5132388" y="4470400"/>
          <p14:tracePt t="77526" x="5241925" y="4470400"/>
          <p14:tracePt t="77533" x="5327650" y="4470400"/>
          <p14:tracePt t="77539" x="5421313" y="4470400"/>
          <p14:tracePt t="77551" x="5480050" y="4470400"/>
          <p14:tracePt t="77554" x="5505450" y="4470400"/>
          <p14:tracePt t="77563" x="5522913" y="4470400"/>
          <p14:tracePt t="77949" x="5548313" y="4470400"/>
          <p14:tracePt t="80275" x="5556250" y="4470400"/>
          <p14:tracePt t="80282" x="5565775" y="4470400"/>
          <p14:tracePt t="80290" x="5624513" y="4470400"/>
          <p14:tracePt t="80300" x="5692775" y="4470400"/>
          <p14:tracePt t="80307" x="5735638" y="4470400"/>
          <p14:tracePt t="80316" x="5862638" y="4470400"/>
          <p14:tracePt t="80322" x="5913438" y="4470400"/>
          <p14:tracePt t="80333" x="6065838" y="4470400"/>
          <p14:tracePt t="80339" x="6202363" y="4470400"/>
          <p14:tracePt t="80349" x="6372225" y="4470400"/>
          <p14:tracePt t="80355" x="6491288" y="4470400"/>
          <p14:tracePt t="80366" x="6661150" y="4470400"/>
          <p14:tracePt t="80370" x="6745288" y="4470400"/>
          <p14:tracePt t="80378" x="6864350" y="4470400"/>
          <p14:tracePt t="80387" x="6983413" y="4470400"/>
          <p14:tracePt t="80394" x="7051675" y="4521200"/>
          <p14:tracePt t="80402" x="7102475" y="4538663"/>
          <p14:tracePt t="80411" x="7127875" y="4554538"/>
          <p14:tracePt t="80418" x="7145338" y="4554538"/>
          <p14:tracePt t="80450" x="7153275" y="4554538"/>
          <p14:tracePt t="80467" x="7178675" y="4554538"/>
          <p14:tracePt t="80490" x="7188200" y="4554538"/>
          <p14:tracePt t="80507" x="7204075" y="4554538"/>
          <p14:tracePt t="80522" x="7229475" y="4554538"/>
          <p14:tracePt t="80530" x="7239000" y="4554538"/>
          <p14:tracePt t="80538" x="7256463" y="4554538"/>
          <p14:tracePt t="80550" x="7264400" y="4554538"/>
          <p14:tracePt t="80555" x="7289800" y="4529138"/>
          <p14:tracePt t="80566" x="7340600" y="4486275"/>
          <p14:tracePt t="80570" x="7358063" y="4452938"/>
          <p14:tracePt t="80579" x="7408863" y="4402138"/>
          <p14:tracePt t="80587" x="7434263" y="4376738"/>
          <p14:tracePt t="80594" x="7467600" y="4359275"/>
          <p14:tracePt t="80602" x="7493000" y="4333875"/>
          <p14:tracePt t="80611" x="7527925" y="4283075"/>
          <p14:tracePt t="80618" x="7561263" y="4214813"/>
          <p14:tracePt t="80626" x="7596188" y="4164013"/>
          <p14:tracePt t="80634" x="7629525" y="4095750"/>
          <p14:tracePt t="80642" x="7662863" y="4027488"/>
          <p14:tracePt t="80650" x="7697788" y="3960813"/>
          <p14:tracePt t="80659" x="7731125" y="3867150"/>
          <p14:tracePt t="80667" x="7748588" y="3816350"/>
          <p14:tracePt t="80674" x="7748588" y="3730625"/>
          <p14:tracePt t="80683" x="7748588" y="3705225"/>
          <p14:tracePt t="80690" x="7766050" y="3697288"/>
          <p14:tracePt t="80700" x="7766050" y="3671888"/>
          <p14:tracePt t="80706" x="7766050" y="3636963"/>
          <p14:tracePt t="80716" x="7766050" y="3629025"/>
          <p14:tracePt t="80722" x="7766050" y="3619500"/>
          <p14:tracePt t="80738" x="7766050" y="3594100"/>
          <p14:tracePt t="80749" x="7740650" y="3543300"/>
          <p14:tracePt t="80755" x="7740650" y="3527425"/>
          <p14:tracePt t="80767" x="7723188" y="3502025"/>
          <p14:tracePt t="80770" x="7723188" y="3475038"/>
          <p14:tracePt t="80778" x="7705725" y="3433763"/>
          <p14:tracePt t="80786" x="7697788" y="3382963"/>
          <p14:tracePt t="80794" x="7697788" y="3340100"/>
          <p14:tracePt t="80802" x="7697788" y="3314700"/>
          <p14:tracePt t="80811" x="7662863" y="3279775"/>
          <p14:tracePt t="80818" x="7646988" y="3254375"/>
          <p14:tracePt t="80827" x="7629525" y="3203575"/>
          <p14:tracePt t="80835" x="7621588" y="3178175"/>
          <p14:tracePt t="80851" x="7586663" y="3144838"/>
          <p14:tracePt t="80858" x="7578725" y="3135313"/>
          <p14:tracePt t="80867" x="7578725" y="3119438"/>
          <p14:tracePt t="80875" x="7561263" y="3109913"/>
          <p14:tracePt t="80883" x="7553325" y="3094038"/>
          <p14:tracePt t="80900" x="7527925" y="3067050"/>
          <p14:tracePt t="80907" x="7510463" y="3059113"/>
          <p14:tracePt t="80916" x="7502525" y="3041650"/>
          <p14:tracePt t="80923" x="7477125" y="3033713"/>
          <p14:tracePt t="80932" x="7442200" y="3016250"/>
          <p14:tracePt t="80938" x="7434263" y="3008313"/>
          <p14:tracePt t="80949" x="7426325" y="2990850"/>
          <p14:tracePt t="80954" x="7383463" y="2965450"/>
          <p14:tracePt t="80970" x="7366000" y="2957513"/>
          <p14:tracePt t="80979" x="7307263" y="2906713"/>
          <p14:tracePt t="80986" x="7297738" y="2906713"/>
          <p14:tracePt t="80994" x="7281863" y="2897188"/>
          <p14:tracePt t="81002" x="7272338" y="2897188"/>
          <p14:tracePt t="81011" x="7256463" y="2881313"/>
          <p14:tracePt t="81067" x="7246938" y="2881313"/>
          <p14:tracePt t="81075" x="7229475" y="2881313"/>
          <p14:tracePt t="81083" x="7204075" y="2881313"/>
          <p14:tracePt t="81091" x="7196138" y="2881313"/>
          <p14:tracePt t="81101" x="7188200" y="2889250"/>
          <p14:tracePt t="81123" x="7170738" y="2897188"/>
          <p14:tracePt t="81134" x="7162800" y="2914650"/>
          <p14:tracePt t="81139" x="7137400" y="2940050"/>
          <p14:tracePt t="81152" x="7137400" y="3000375"/>
          <p14:tracePt t="81155" x="7119938" y="3067050"/>
          <p14:tracePt t="81168" x="7094538" y="3160713"/>
          <p14:tracePt t="81171" x="7034213" y="3289300"/>
          <p14:tracePt t="81179" x="7018338" y="3373438"/>
          <p14:tracePt t="81186" x="7000875" y="3492500"/>
          <p14:tracePt t="81194" x="6975475" y="3646488"/>
          <p14:tracePt t="81205" x="6975475" y="3687763"/>
          <p14:tracePt t="81211" x="6975475" y="3730625"/>
          <p14:tracePt t="81219" x="6975475" y="3798888"/>
          <p14:tracePt t="81227" x="6975475" y="3824288"/>
          <p14:tracePt t="81234" x="6975475" y="3867150"/>
          <p14:tracePt t="81243" x="6975475" y="3883025"/>
          <p14:tracePt t="81250" x="6975475" y="3908425"/>
          <p14:tracePt t="81259" x="6975475" y="3951288"/>
          <p14:tracePt t="81267" x="6983413" y="3968750"/>
          <p14:tracePt t="81275" x="6983413" y="4002088"/>
          <p14:tracePt t="81283" x="7008813" y="4052888"/>
          <p14:tracePt t="81290" x="7026275" y="4095750"/>
          <p14:tracePt t="81308" x="7043738" y="4189413"/>
          <p14:tracePt t="81319" x="7059613" y="4283075"/>
          <p14:tracePt t="81322" x="7059613" y="4368800"/>
          <p14:tracePt t="81333" x="7059613" y="4486275"/>
          <p14:tracePt t="81338" x="7102475" y="4579938"/>
          <p14:tracePt t="81350" x="7119938" y="4648200"/>
          <p14:tracePt t="81354" x="7119938" y="4691063"/>
          <p14:tracePt t="81366" x="7119938" y="4741863"/>
          <p14:tracePt t="81371" x="7127875" y="4749800"/>
          <p14:tracePt t="81379" x="7127875" y="4767263"/>
          <p14:tracePt t="81460" x="7137400" y="4775200"/>
          <p14:tracePt t="81476" x="7153275" y="4775200"/>
          <p14:tracePt t="81524" x="7162800" y="4775200"/>
          <p14:tracePt t="81540" x="7178675" y="4775200"/>
          <p14:tracePt t="81549" x="7221538" y="4775200"/>
          <p14:tracePt t="81560" x="7246938" y="4767263"/>
          <p14:tracePt t="81569" x="7297738" y="4741863"/>
          <p14:tracePt t="81571" x="7366000" y="4665663"/>
          <p14:tracePt t="81579" x="7416800" y="4614863"/>
          <p14:tracePt t="81587" x="7493000" y="4538663"/>
          <p14:tracePt t="81595" x="7510463" y="4495800"/>
          <p14:tracePt t="81603" x="7545388" y="4402138"/>
          <p14:tracePt t="81611" x="7586663" y="4283075"/>
          <p14:tracePt t="81619" x="7604125" y="4164013"/>
          <p14:tracePt t="81627" x="7621588" y="4070350"/>
          <p14:tracePt t="81635" x="7621588" y="3925888"/>
          <p14:tracePt t="81643" x="7621588" y="3781425"/>
          <p14:tracePt t="81651" x="7621588" y="3611563"/>
          <p14:tracePt t="81659" x="7621588" y="3502025"/>
          <p14:tracePt t="81668" x="7561263" y="3322638"/>
          <p14:tracePt t="81675" x="7502525" y="3170238"/>
          <p14:tracePt t="81685" x="7442200" y="3067050"/>
          <p14:tracePt t="81691" x="7426325" y="3000375"/>
          <p14:tracePt t="81701" x="7391400" y="2932113"/>
          <p14:tracePt t="81707" x="7358063" y="2906713"/>
          <p14:tracePt t="81718" x="7323138" y="2855913"/>
          <p14:tracePt t="81723" x="7297738" y="2820988"/>
          <p14:tracePt t="81734" x="7281863" y="2795588"/>
          <p14:tracePt t="81739" x="7272338" y="2787650"/>
          <p14:tracePt t="81751" x="7239000" y="2752725"/>
          <p14:tracePt t="81754" x="7229475" y="2711450"/>
          <p14:tracePt t="81769" x="7229475" y="2686050"/>
          <p14:tracePt t="81770" x="7213600" y="2651125"/>
          <p14:tracePt t="81779" x="7213600" y="2643188"/>
          <p14:tracePt t="81795" x="7213600" y="2625725"/>
          <p14:tracePt t="81827" x="7196138" y="2617788"/>
          <p14:tracePt t="81836" x="7170738" y="2592388"/>
          <p14:tracePt t="81843" x="7162800" y="2557463"/>
          <p14:tracePt t="81859" x="7162800" y="2549525"/>
          <p14:tracePt t="81869" x="7145338" y="2541588"/>
          <p14:tracePt t="81949" x="7119938" y="2541588"/>
          <p14:tracePt t="81960" x="7094538" y="2541588"/>
          <p14:tracePt t="81974" x="7051675" y="2541588"/>
          <p14:tracePt t="82011" x="7034213" y="2541588"/>
          <p14:tracePt t="82020" x="7026275" y="2582863"/>
          <p14:tracePt t="82036" x="7026275" y="2643188"/>
          <p14:tracePt t="82043" x="7026275" y="2711450"/>
          <p14:tracePt t="82051" x="7000875" y="2820988"/>
          <p14:tracePt t="82058" x="7000875" y="2906713"/>
          <p14:tracePt t="82067" x="6942138" y="3033713"/>
          <p14:tracePt t="82074" x="6942138" y="3144838"/>
          <p14:tracePt t="82083" x="6924675" y="3238500"/>
          <p14:tracePt t="82090" x="6899275" y="3416300"/>
          <p14:tracePt t="82100" x="6899275" y="3502025"/>
          <p14:tracePt t="82107" x="6899275" y="3560763"/>
          <p14:tracePt t="82117" x="6899275" y="3594100"/>
          <p14:tracePt t="82123" x="6899275" y="3654425"/>
          <p14:tracePt t="82133" x="6899275" y="3679825"/>
          <p14:tracePt t="82139" x="6899275" y="3748088"/>
          <p14:tracePt t="82151" x="6924675" y="3790950"/>
          <p14:tracePt t="82155" x="6924675" y="3857625"/>
          <p14:tracePt t="82167" x="6958013" y="3925888"/>
          <p14:tracePt t="82170" x="6958013" y="3968750"/>
          <p14:tracePt t="82178" x="6975475" y="4037013"/>
          <p14:tracePt t="82187" x="6992938" y="4105275"/>
          <p14:tracePt t="82194" x="7008813" y="4164013"/>
          <p14:tracePt t="82202" x="7026275" y="4232275"/>
          <p14:tracePt t="82210" x="7026275" y="4300538"/>
          <p14:tracePt t="82219" x="7026275" y="4359275"/>
          <p14:tracePt t="82227" x="7026275" y="4402138"/>
          <p14:tracePt t="82235" x="7026275" y="4452938"/>
          <p14:tracePt t="82251" x="7043738" y="4495800"/>
          <p14:tracePt t="82299" x="7051675" y="4513263"/>
          <p14:tracePt t="82307" x="7051675" y="4538663"/>
          <p14:tracePt t="82314" x="7051675" y="4597400"/>
          <p14:tracePt t="82322" x="7051675" y="4665663"/>
          <p14:tracePt t="82333" x="7051675" y="4749800"/>
          <p14:tracePt t="82338" x="7051675" y="4835525"/>
          <p14:tracePt t="82350" x="7051675" y="4878388"/>
          <p14:tracePt t="82355" x="7051675" y="4946650"/>
          <p14:tracePt t="82367" x="7051675" y="4987925"/>
          <p14:tracePt t="82370" x="7051675" y="4997450"/>
          <p14:tracePt t="82379" x="7051675" y="5013325"/>
          <p14:tracePt t="82387" x="7051675" y="5022850"/>
          <p14:tracePt t="82435" x="7059613" y="5038725"/>
          <p14:tracePt t="82451" x="7094538" y="5064125"/>
          <p14:tracePt t="82459" x="7102475" y="5073650"/>
          <p14:tracePt t="82483" x="7112000" y="5091113"/>
          <p14:tracePt t="82491" x="7127875" y="5091113"/>
          <p14:tracePt t="82531" x="7153275" y="5091113"/>
          <p14:tracePt t="82547" x="7196138" y="5091113"/>
          <p14:tracePt t="82555" x="7213600" y="5091113"/>
          <p14:tracePt t="82563" x="7221538" y="5091113"/>
          <p14:tracePt t="82571" x="7246938" y="5081588"/>
          <p14:tracePt t="82579" x="7281863" y="5056188"/>
          <p14:tracePt t="82587" x="7323138" y="5022850"/>
          <p14:tracePt t="82595" x="7373938" y="4987925"/>
          <p14:tracePt t="82602" x="7426325" y="4894263"/>
          <p14:tracePt t="82611" x="7477125" y="4852988"/>
          <p14:tracePt t="82619" x="7518400" y="4749800"/>
          <p14:tracePt t="82627" x="7553325" y="4683125"/>
          <p14:tracePt t="82635" x="7570788" y="4589463"/>
          <p14:tracePt t="82643" x="7586663" y="4495800"/>
          <p14:tracePt t="82651" x="7586663" y="4410075"/>
          <p14:tracePt t="82658" x="7586663" y="4291013"/>
          <p14:tracePt t="82667" x="7629525" y="4171950"/>
          <p14:tracePt t="82675" x="7629525" y="4130675"/>
          <p14:tracePt t="82684" x="7629525" y="4044950"/>
          <p14:tracePt t="82691" x="7629525" y="3951288"/>
          <p14:tracePt t="82700" x="7629525" y="3892550"/>
          <p14:tracePt t="82707" x="7629525" y="3824288"/>
          <p14:tracePt t="82717" x="7629525" y="3781425"/>
          <p14:tracePt t="82723" x="7621588" y="3738563"/>
          <p14:tracePt t="82733" x="7604125" y="3671888"/>
          <p14:tracePt t="82739" x="7586663" y="3603625"/>
          <p14:tracePt t="82751" x="7586663" y="3578225"/>
          <p14:tracePt t="82755" x="7535863" y="3484563"/>
          <p14:tracePt t="82767" x="7535863" y="3475038"/>
          <p14:tracePt t="82771" x="7518400" y="3433763"/>
          <p14:tracePt t="82779" x="7485063" y="3340100"/>
          <p14:tracePt t="82786" x="7451725" y="3314700"/>
          <p14:tracePt t="82795" x="7442200" y="3263900"/>
          <p14:tracePt t="82802" x="7426325" y="3178175"/>
          <p14:tracePt t="82810" x="7383463" y="3109913"/>
          <p14:tracePt t="82818" x="7373938" y="3076575"/>
          <p14:tracePt t="82827" x="7358063" y="3016250"/>
          <p14:tracePt t="82835" x="7340600" y="2949575"/>
          <p14:tracePt t="82844" x="7307263" y="2914650"/>
          <p14:tracePt t="82858" x="7297738" y="2906713"/>
          <p14:tracePt t="82859" x="7297738" y="2881313"/>
          <p14:tracePt t="82869" x="7281863" y="2855913"/>
          <p14:tracePt t="82875" x="7281863" y="2838450"/>
          <p14:tracePt t="82884" x="7272338" y="2795588"/>
          <p14:tracePt t="82891" x="7272338" y="2787650"/>
          <p14:tracePt t="82901" x="7256463" y="2770188"/>
          <p14:tracePt t="82907" x="7246938" y="2762250"/>
          <p14:tracePt t="82964" x="7229475" y="2736850"/>
          <p14:tracePt t="83140" x="7221538" y="2727325"/>
          <p14:tracePt t="83165" x="7204075" y="2727325"/>
          <p14:tracePt t="83174" x="7178675" y="2752725"/>
          <p14:tracePt t="83181" x="7162800" y="2820988"/>
          <p14:tracePt t="83187" x="7145338" y="2914650"/>
          <p14:tracePt t="83200" x="7127875" y="3008313"/>
          <p14:tracePt t="83202" x="7085013" y="3127375"/>
          <p14:tracePt t="83210" x="7043738" y="3271838"/>
          <p14:tracePt t="83218" x="7043738" y="3390900"/>
          <p14:tracePt t="83227" x="7043738" y="3509963"/>
          <p14:tracePt t="83234" x="7043738" y="3594100"/>
          <p14:tracePt t="83242" x="7043738" y="3679825"/>
          <p14:tracePt t="83251" x="7043738" y="3773488"/>
          <p14:tracePt t="83258" x="7043738" y="3816350"/>
          <p14:tracePt t="83267" x="7043738" y="3857625"/>
          <p14:tracePt t="83274" x="7069138" y="3908425"/>
          <p14:tracePt t="83283" x="7085013" y="3994150"/>
          <p14:tracePt t="83290" x="7085013" y="4011613"/>
          <p14:tracePt t="83299" x="7094538" y="4019550"/>
          <p14:tracePt t="83307" x="7094538" y="4079875"/>
          <p14:tracePt t="83316" x="7112000" y="4121150"/>
          <p14:tracePt t="83323" x="7145338" y="4171950"/>
          <p14:tracePt t="83332" x="7145338" y="4197350"/>
          <p14:tracePt t="83339" x="7162800" y="4224338"/>
          <p14:tracePt t="83349" x="7162800" y="4291013"/>
          <p14:tracePt t="83355" x="7170738" y="4316413"/>
          <p14:tracePt t="83366" x="7170738" y="4384675"/>
          <p14:tracePt t="83371" x="7188200" y="4445000"/>
          <p14:tracePt t="83378" x="7188200" y="4513263"/>
          <p14:tracePt t="83386" x="7221538" y="4597400"/>
          <p14:tracePt t="83394" x="7221538" y="4630738"/>
          <p14:tracePt t="83403" x="7239000" y="4691063"/>
          <p14:tracePt t="83411" x="7239000" y="4708525"/>
          <p14:tracePt t="83419" x="7256463" y="4741863"/>
          <p14:tracePt t="83426" x="7256463" y="4759325"/>
          <p14:tracePt t="83516" x="7256463" y="4767263"/>
          <p14:tracePt t="83524" x="7256463" y="4784725"/>
          <p14:tracePt t="83571" x="7256463" y="4810125"/>
          <p14:tracePt t="84451" x="7256463" y="4802188"/>
          <p14:tracePt t="84467" x="7264400" y="4775200"/>
          <p14:tracePt t="84499" x="7281863" y="4767263"/>
          <p14:tracePt t="84507" x="7289800" y="4749800"/>
          <p14:tracePt t="84546" x="7307263" y="4749800"/>
          <p14:tracePt t="84555" x="7315200" y="4741863"/>
          <p14:tracePt t="84563" x="7315200" y="4716463"/>
          <p14:tracePt t="84570" x="7315200" y="4673600"/>
          <p14:tracePt t="84578" x="7332663" y="4657725"/>
          <p14:tracePt t="84788" x="7297738" y="4657725"/>
          <p14:tracePt t="84801" x="7264400" y="4665663"/>
          <p14:tracePt t="84811" x="7239000" y="4665663"/>
          <p14:tracePt t="84850" x="7229475" y="4657725"/>
          <p14:tracePt t="84891" x="7229475" y="4630738"/>
          <p14:tracePt t="84907" x="7229475" y="4622800"/>
          <p14:tracePt t="84914" x="7229475" y="4605338"/>
          <p14:tracePt t="84923" x="7229475" y="4572000"/>
          <p14:tracePt t="84930" x="7229475" y="4554538"/>
          <p14:tracePt t="84939" x="7229475" y="4546600"/>
          <p14:tracePt t="85051" x="7229475" y="4521200"/>
          <p14:tracePt t="85076" x="7229475" y="4503738"/>
          <p14:tracePt t="85595" x="7229475" y="4495800"/>
          <p14:tracePt t="85603" x="7229475" y="4486275"/>
          <p14:tracePt t="85611" x="7229475" y="4460875"/>
          <p14:tracePt t="85619" x="7229475" y="4445000"/>
          <p14:tracePt t="85627" x="7229475" y="4435475"/>
          <p14:tracePt t="85634" x="7229475" y="4419600"/>
          <p14:tracePt t="85643" x="7229475" y="4376738"/>
          <p14:tracePt t="85650" x="7229475" y="4351338"/>
          <p14:tracePt t="85659" x="7229475" y="4308475"/>
          <p14:tracePt t="85667" x="7229475" y="4283075"/>
          <p14:tracePt t="85675" x="7229475" y="4214813"/>
          <p14:tracePt t="85683" x="7229475" y="4156075"/>
          <p14:tracePt t="85691" x="7229475" y="4070350"/>
          <p14:tracePt t="85699" x="7229475" y="4002088"/>
          <p14:tracePt t="85707" x="7229475" y="3960813"/>
          <p14:tracePt t="85716" x="7229475" y="3892550"/>
          <p14:tracePt t="85722" x="7229475" y="3832225"/>
          <p14:tracePt t="85732" x="7229475" y="3806825"/>
          <p14:tracePt t="85739" x="7229475" y="3756025"/>
          <p14:tracePt t="85750" x="7229475" y="3730625"/>
          <p14:tracePt t="85755" x="7229475" y="3671888"/>
          <p14:tracePt t="85766" x="7229475" y="3646488"/>
          <p14:tracePt t="85771" x="7229475" y="3594100"/>
          <p14:tracePt t="85779" x="7229475" y="3552825"/>
          <p14:tracePt t="85787" x="7229475" y="3527425"/>
          <p14:tracePt t="85795" x="7229475" y="3475038"/>
          <p14:tracePt t="85802" x="7229475" y="3433763"/>
          <p14:tracePt t="85811" x="7229475" y="3373438"/>
          <p14:tracePt t="85819" x="7229475" y="3305175"/>
          <p14:tracePt t="85827" x="7229475" y="3279775"/>
          <p14:tracePt t="85834" x="7229475" y="3254375"/>
          <p14:tracePt t="85843" x="7229475" y="3203575"/>
          <p14:tracePt t="85850" x="7229475" y="3160713"/>
          <p14:tracePt t="85859" x="7229475" y="3152775"/>
          <p14:tracePt t="85867" x="7229475" y="3109913"/>
          <p14:tracePt t="85874" x="7229475" y="3084513"/>
          <p14:tracePt t="85883" x="7229475" y="3051175"/>
          <p14:tracePt t="85891" x="7229475" y="3025775"/>
          <p14:tracePt t="85900" x="7229475" y="3016250"/>
          <p14:tracePt t="85906" x="7229475" y="2990850"/>
          <p14:tracePt t="85916" x="7229475" y="2957513"/>
          <p14:tracePt t="85922" x="7229475" y="2949575"/>
          <p14:tracePt t="85932" x="7229475" y="2906713"/>
          <p14:tracePt t="85938" x="7213600" y="2897188"/>
          <p14:tracePt t="85949" x="7213600" y="2871788"/>
          <p14:tracePt t="85954" x="7213600" y="2820988"/>
          <p14:tracePt t="85966" x="7196138" y="2762250"/>
          <p14:tracePt t="85979" x="7196138" y="2744788"/>
          <p14:tracePt t="85986" x="7196138" y="2736850"/>
          <p14:tracePt t="86148" x="7196138" y="2752725"/>
          <p14:tracePt t="86156" x="7196138" y="2795588"/>
          <p14:tracePt t="86169" x="7196138" y="2846388"/>
          <p14:tracePt t="86172" x="7196138" y="2906713"/>
          <p14:tracePt t="86179" x="7221538" y="2974975"/>
          <p14:tracePt t="86200" x="7373938" y="3109913"/>
          <p14:tracePt t="86202" x="7442200" y="3127375"/>
          <p14:tracePt t="86210" x="7477125" y="3160713"/>
          <p14:tracePt t="86218" x="7485063" y="3160713"/>
          <p14:tracePt t="86227" x="7510463" y="3160713"/>
          <p14:tracePt t="86234" x="7535863" y="3160713"/>
          <p14:tracePt t="86243" x="7561263" y="3160713"/>
          <p14:tracePt t="86251" x="7578725" y="3160713"/>
          <p14:tracePt t="86429" x="7578725" y="3152775"/>
          <p14:tracePt t="86437" x="7570788" y="3152775"/>
          <p14:tracePt t="86447" x="7561263" y="3144838"/>
          <p14:tracePt t="86491" x="7578725" y="3160713"/>
          <p14:tracePt t="86498" x="7578725" y="3221038"/>
          <p14:tracePt t="86507" x="7596188" y="3254375"/>
          <p14:tracePt t="86517" x="7596188" y="3297238"/>
          <p14:tracePt t="86523" x="7596188" y="3322638"/>
          <p14:tracePt t="86533" x="7621588" y="3373438"/>
          <p14:tracePt t="86539" x="7621588" y="3382963"/>
          <p14:tracePt t="86551" x="7621588" y="3398838"/>
          <p14:tracePt t="86567" x="7621588" y="3441700"/>
          <p14:tracePt t="86571" x="7621588" y="3449638"/>
          <p14:tracePt t="86583" x="7621588" y="3475038"/>
          <p14:tracePt t="86587" x="7621588" y="3517900"/>
          <p14:tracePt t="86595" x="7621588" y="3552825"/>
          <p14:tracePt t="86603" x="7621588" y="3611563"/>
          <p14:tracePt t="86611" x="7621588" y="3654425"/>
          <p14:tracePt t="86618" x="7621588" y="3705225"/>
          <p14:tracePt t="86627" x="7621588" y="3748088"/>
          <p14:tracePt t="86635" x="7621588" y="3806825"/>
          <p14:tracePt t="86643" x="7621588" y="3841750"/>
          <p14:tracePt t="86650" x="7621588" y="3900488"/>
          <p14:tracePt t="86658" x="7621588" y="3925888"/>
          <p14:tracePt t="86667" x="7621588" y="3976688"/>
          <p14:tracePt t="86675" x="7621588" y="4002088"/>
          <p14:tracePt t="86691" x="7604125" y="4019550"/>
          <p14:tracePt t="86813" x="7604125" y="4027488"/>
          <p14:tracePt t="86824" x="7604125" y="4037013"/>
          <p14:tracePt t="86835" x="7596188" y="4070350"/>
          <p14:tracePt t="86843" x="7578725" y="4113213"/>
          <p14:tracePt t="86850" x="7545388" y="4146550"/>
          <p14:tracePt t="86859" x="7518400" y="4171950"/>
          <p14:tracePt t="86866" x="7467600" y="4240213"/>
          <p14:tracePt t="86874" x="7434263" y="4291013"/>
          <p14:tracePt t="86883" x="7373938" y="4384675"/>
          <p14:tracePt t="86890" x="7340600" y="4478338"/>
          <p14:tracePt t="86899" x="7281863" y="4554538"/>
          <p14:tracePt t="86907" x="7246938" y="4648200"/>
          <p14:tracePt t="86916" x="7213600" y="4716463"/>
          <p14:tracePt t="86923" x="7178675" y="4767263"/>
          <p14:tracePt t="86932" x="7162800" y="4810125"/>
          <p14:tracePt t="86938" x="7137400" y="4843463"/>
          <p14:tracePt t="86949" x="7119938" y="4852988"/>
          <p14:tracePt t="86955" x="7119938" y="4868863"/>
          <p14:tracePt t="86971" x="7119938" y="4878388"/>
          <p14:tracePt t="86978" x="7112000" y="4894263"/>
          <p14:tracePt t="86995" x="7112000" y="4903788"/>
          <p14:tracePt t="87002" x="7112000" y="4929188"/>
          <p14:tracePt t="87027" x="7112000" y="4946650"/>
          <p14:tracePt t="87042" x="7112000" y="4954588"/>
          <p14:tracePt t="87301" x="7094538" y="4962525"/>
          <p14:tracePt t="87311" x="7069138" y="4979988"/>
          <p14:tracePt t="87315" x="7043738" y="4979988"/>
          <p14:tracePt t="87323" x="6975475" y="5013325"/>
          <p14:tracePt t="87333" x="6924675" y="5030788"/>
          <p14:tracePt t="87338" x="6848475" y="5030788"/>
          <p14:tracePt t="87350" x="6745288" y="5064125"/>
          <p14:tracePt t="87355" x="6661150" y="5064125"/>
          <p14:tracePt t="87366" x="6626225" y="5099050"/>
          <p14:tracePt t="87370" x="6618288" y="5099050"/>
          <p14:tracePt t="87383" x="6592888" y="5099050"/>
          <p14:tracePt t="87394" x="6575425" y="5106988"/>
          <p14:tracePt t="87410" x="6567488" y="5106988"/>
          <p14:tracePt t="87419" x="6508750" y="5106988"/>
          <p14:tracePt t="87427" x="6483350" y="5106988"/>
          <p14:tracePt t="87435" x="6397625" y="5081588"/>
          <p14:tracePt t="87443" x="6253163" y="5081588"/>
          <p14:tracePt t="87451" x="6159500" y="5038725"/>
          <p14:tracePt t="87458" x="6032500" y="5005388"/>
          <p14:tracePt t="87467" x="5938838" y="4962525"/>
          <p14:tracePt t="87475" x="5845175" y="4946650"/>
          <p14:tracePt t="87484" x="5743575" y="4860925"/>
          <p14:tracePt t="87491" x="5667375" y="4810125"/>
          <p14:tracePt t="87501" x="5573713" y="4767263"/>
          <p14:tracePt t="87507" x="5497513" y="4691063"/>
          <p14:tracePt t="87517" x="5454650" y="4673600"/>
          <p14:tracePt t="87523" x="5378450" y="4622800"/>
          <p14:tracePt t="87533" x="5284788" y="4564063"/>
          <p14:tracePt t="87539" x="5233988" y="4521200"/>
          <p14:tracePt t="87549" x="5183188" y="4486275"/>
          <p14:tracePt t="87555" x="5132388" y="4435475"/>
          <p14:tracePt t="87567" x="5089525" y="4384675"/>
          <p14:tracePt t="87571" x="5038725" y="4333875"/>
          <p14:tracePt t="87583" x="4987925" y="4291013"/>
          <p14:tracePt t="87587" x="4935538" y="4214813"/>
          <p14:tracePt t="87595" x="4902200" y="4181475"/>
          <p14:tracePt t="87602" x="4851400" y="4113213"/>
          <p14:tracePt t="87611" x="4833938" y="4087813"/>
          <p14:tracePt t="87618" x="4818063" y="4052888"/>
          <p14:tracePt t="87627" x="4791075" y="4011613"/>
          <p14:tracePt t="87634" x="4775200" y="3960813"/>
          <p14:tracePt t="87643" x="4775200" y="3951288"/>
          <p14:tracePt t="87651" x="4775200" y="3935413"/>
          <p14:tracePt t="87658" x="4757738" y="3900488"/>
          <p14:tracePt t="87667" x="4749800" y="3883025"/>
          <p14:tracePt t="87675" x="4732338" y="3841750"/>
          <p14:tracePt t="87683" x="4706938" y="3816350"/>
          <p14:tracePt t="87700" x="4673600" y="3763963"/>
          <p14:tracePt t="87707" x="4656138" y="3738563"/>
          <p14:tracePt t="87717" x="4630738" y="3705225"/>
          <p14:tracePt t="87723" x="4595813" y="3687763"/>
          <p14:tracePt t="87732" x="4570413" y="3662363"/>
          <p14:tracePt t="87739" x="4537075" y="3646488"/>
          <p14:tracePt t="87750" x="4494213" y="3629025"/>
          <p14:tracePt t="87755" x="4460875" y="3619500"/>
          <p14:tracePt t="87765" x="4435475" y="3603625"/>
          <p14:tracePt t="87771" x="4400550" y="3586163"/>
          <p14:tracePt t="87783" x="4359275" y="3586163"/>
          <p14:tracePt t="87787" x="4332288" y="3586163"/>
          <p14:tracePt t="87795" x="4265613" y="3586163"/>
          <p14:tracePt t="87803" x="4205288" y="3586163"/>
          <p14:tracePt t="87810" x="4179888" y="3586163"/>
          <p14:tracePt t="87818" x="4129088" y="3586163"/>
          <p14:tracePt t="87827" x="4121150" y="3594100"/>
          <p14:tracePt t="87859" x="4111625" y="3594100"/>
          <p14:tracePt t="87867" x="4070350" y="3586163"/>
          <p14:tracePt t="87875" x="4052888" y="3586163"/>
          <p14:tracePt t="87883" x="3976688" y="3568700"/>
          <p14:tracePt t="87891" x="3951288" y="3568700"/>
          <p14:tracePt t="87899" x="3883025" y="3552825"/>
          <p14:tracePt t="87907" x="3822700" y="3552825"/>
          <p14:tracePt t="87916" x="3814763" y="3552825"/>
          <p14:tracePt t="87923" x="3771900" y="3552825"/>
          <p14:tracePt t="87933" x="3756025" y="3552825"/>
          <p14:tracePt t="87939" x="3746500" y="3552825"/>
          <p14:tracePt t="87950" x="3687763" y="3560763"/>
          <p14:tracePt t="87955" x="3662363" y="3586163"/>
          <p14:tracePt t="87966" x="3594100" y="3586163"/>
          <p14:tracePt t="87971" x="3586163" y="3603625"/>
          <p14:tracePt t="87983" x="3543300" y="3619500"/>
          <p14:tracePt t="87995" x="3525838" y="3619500"/>
          <p14:tracePt t="88010" x="3517900" y="3629025"/>
          <p14:tracePt t="88019" x="3492500" y="3629025"/>
          <p14:tracePt t="88027" x="3475038" y="3654425"/>
          <p14:tracePt t="88034" x="3467100" y="3671888"/>
          <p14:tracePt t="88043" x="3449638" y="3713163"/>
          <p14:tracePt t="88051" x="3449638" y="3756025"/>
          <p14:tracePt t="88059" x="3432175" y="3841750"/>
          <p14:tracePt t="88067" x="3432175" y="3908425"/>
          <p14:tracePt t="88075" x="3414713" y="3968750"/>
          <p14:tracePt t="88123" x="3406775" y="3986213"/>
          <p14:tracePt t="88147" x="3389313" y="3986213"/>
          <p14:tracePt t="88155" x="3363913" y="3994150"/>
          <p14:tracePt t="88163" x="3355975" y="3994150"/>
          <p14:tracePt t="88171" x="3330575" y="4011613"/>
          <p14:tracePt t="88187" x="3313113" y="4019550"/>
          <p14:tracePt t="88195" x="3305175" y="4052888"/>
          <p14:tracePt t="88203" x="3287713" y="4062413"/>
          <p14:tracePt t="88211" x="3279775" y="4070350"/>
          <p14:tracePt t="88291" x="3279775" y="4087813"/>
          <p14:tracePt t="88315" x="3297238" y="4095750"/>
          <p14:tracePt t="88323" x="3381375" y="4113213"/>
          <p14:tracePt t="88331" x="3449638" y="4113213"/>
          <p14:tracePt t="88339" x="3533775" y="4113213"/>
          <p14:tracePt t="88350" x="3619500" y="4113213"/>
          <p14:tracePt t="88355" x="3738563" y="4113213"/>
          <p14:tracePt t="88366" x="3822700" y="4113213"/>
          <p14:tracePt t="88371" x="4027488" y="4079875"/>
          <p14:tracePt t="88383" x="4205288" y="4037013"/>
          <p14:tracePt t="88387" x="4410075" y="3968750"/>
          <p14:tracePt t="88395" x="4613275" y="3925888"/>
          <p14:tracePt t="88404" x="4843463" y="3849688"/>
          <p14:tracePt t="88410" x="5046663" y="3763963"/>
          <p14:tracePt t="88419" x="5140325" y="3738563"/>
          <p14:tracePt t="88427" x="5191125" y="3730625"/>
          <p14:tracePt t="88434" x="5216525" y="3713163"/>
          <p14:tracePt t="88491" x="5216525" y="3748088"/>
          <p14:tracePt t="88500" x="5216525" y="3763963"/>
          <p14:tracePt t="88523" x="5216525" y="3773488"/>
          <p14:tracePt t="88539" x="5216525" y="3798888"/>
          <p14:tracePt t="88546" x="5216525" y="3806825"/>
          <p14:tracePt t="88555" x="5216525" y="3832225"/>
          <p14:tracePt t="88563" x="5216525" y="3883025"/>
          <p14:tracePt t="88571" x="5216525" y="3908425"/>
          <p14:tracePt t="88583" x="5216525" y="3935413"/>
          <p14:tracePt t="88587" x="5216525" y="3951288"/>
          <p14:tracePt t="88772" x="5191125" y="3951288"/>
          <p14:tracePt t="88784" x="5122863" y="3951288"/>
          <p14:tracePt t="88796" x="4978400" y="3951288"/>
          <p14:tracePt t="88804" x="4910138" y="3951288"/>
          <p14:tracePt t="88811" x="4868863" y="3951288"/>
          <p14:tracePt t="88818" x="4783138" y="3951288"/>
          <p14:tracePt t="88826" x="4689475" y="3968750"/>
          <p14:tracePt t="88834" x="4595813" y="3986213"/>
          <p14:tracePt t="88842" x="4554538" y="4002088"/>
          <p14:tracePt t="88851" x="4529138" y="4002088"/>
          <p14:tracePt t="88858" x="4511675" y="4011613"/>
          <p14:tracePt t="88875" x="4503738" y="4027488"/>
          <p14:tracePt t="88899" x="4486275" y="4027488"/>
          <p14:tracePt t="88907" x="4460875" y="4027488"/>
          <p14:tracePt t="88915" x="4418013" y="4027488"/>
          <p14:tracePt t="88923" x="4349750" y="4027488"/>
          <p14:tracePt t="88931" x="4291013" y="4019550"/>
          <p14:tracePt t="88939" x="4240213" y="4002088"/>
          <p14:tracePt t="88949" x="4179888" y="4002088"/>
          <p14:tracePt t="88955" x="4154488" y="4002088"/>
          <p14:tracePt t="88965" x="4103688" y="4002088"/>
          <p14:tracePt t="88970" x="4095750" y="4002088"/>
          <p14:tracePt t="89101" x="4078288" y="3986213"/>
          <p14:tracePt t="89110" x="4086225" y="3986213"/>
          <p14:tracePt t="89116" x="4111625" y="3976688"/>
          <p14:tracePt t="89123" x="4121150" y="3960813"/>
          <p14:tracePt t="89133" x="4154488" y="3951288"/>
          <p14:tracePt t="89149" x="4179888" y="3951288"/>
          <p14:tracePt t="89155" x="4187825" y="3951288"/>
          <p14:tracePt t="89166" x="4230688" y="3951288"/>
          <p14:tracePt t="89171" x="4273550" y="3951288"/>
          <p14:tracePt t="89183" x="4341813" y="3951288"/>
          <p14:tracePt t="89187" x="4443413" y="3951288"/>
          <p14:tracePt t="89194" x="4511675" y="3951288"/>
          <p14:tracePt t="89202" x="4595813" y="3935413"/>
          <p14:tracePt t="89210" x="4664075" y="3917950"/>
          <p14:tracePt t="89218" x="4724400" y="3917950"/>
          <p14:tracePt t="89226" x="4775200" y="3900488"/>
          <p14:tracePt t="89234" x="4800600" y="3883025"/>
          <p14:tracePt t="89242" x="4833938" y="3883025"/>
          <p14:tracePt t="89259" x="4876800" y="3883025"/>
          <p14:tracePt t="89436" x="4884738" y="3883025"/>
          <p14:tracePt t="89563" x="4902200" y="3883025"/>
          <p14:tracePt t="89582" x="4927600" y="3883025"/>
          <p14:tracePt t="89642" x="4953000" y="3875088"/>
          <p14:tracePt t="89651" x="4987925" y="3841750"/>
          <p14:tracePt t="89659" x="5003800" y="3798888"/>
          <p14:tracePt t="89667" x="5046663" y="3781425"/>
          <p14:tracePt t="89675" x="5089525" y="3781425"/>
          <p14:tracePt t="89684" x="5122863" y="3781425"/>
          <p14:tracePt t="89691" x="5165725" y="3730625"/>
          <p14:tracePt t="89701" x="5267325" y="3671888"/>
          <p14:tracePt t="89707" x="5335588" y="3517900"/>
          <p14:tracePt t="89716" x="5378450" y="3484563"/>
          <p14:tracePt t="89980" x="5378450" y="3475038"/>
          <p14:tracePt t="90002" x="5353050" y="3475038"/>
          <p14:tracePt t="90010" x="5302250" y="3502025"/>
          <p14:tracePt t="90019" x="5292725" y="3527425"/>
          <p14:tracePt t="90026" x="5276850" y="3578225"/>
          <p14:tracePt t="90034" x="5259388" y="3586163"/>
          <p14:tracePt t="90099" x="5259388" y="3603625"/>
          <p14:tracePt t="90107" x="5259388" y="3611563"/>
          <p14:tracePt t="90115" x="5259388" y="3654425"/>
          <p14:tracePt t="90122" x="5259388" y="3679825"/>
          <p14:tracePt t="90132" x="5259388" y="3722688"/>
          <p14:tracePt t="90139" x="5259388" y="3738563"/>
          <p14:tracePt t="90149" x="5259388" y="3748088"/>
          <p14:tracePt t="90154" x="5259388" y="3763963"/>
          <p14:tracePt t="90165" x="5259388" y="3773488"/>
          <p14:tracePt t="90170" x="5259388" y="3781425"/>
          <p14:tracePt t="90196" x="5259388" y="3798888"/>
          <p14:tracePt t="90404" x="5249863" y="3806825"/>
          <p14:tracePt t="90415" x="5224463" y="3806825"/>
          <p14:tracePt t="90422" x="5208588" y="3806825"/>
          <p14:tracePt t="90427" x="5183188" y="3806825"/>
          <p14:tracePt t="90442" x="5173663" y="3806825"/>
          <p14:tracePt t="90450" x="5165725" y="3806825"/>
          <p14:tracePt t="90466" x="5148263" y="3806825"/>
          <p14:tracePt t="90499" x="5122863" y="3806825"/>
          <p14:tracePt t="90507" x="5114925" y="3806825"/>
          <p14:tracePt t="90515" x="5097463" y="3806825"/>
          <p14:tracePt t="90522" x="5089525" y="3806825"/>
          <p14:tracePt t="90531" x="5046663" y="3806825"/>
          <p14:tracePt t="90539" x="5038725" y="3806825"/>
          <p14:tracePt t="90549" x="5021263" y="3806825"/>
          <p14:tracePt t="90555" x="4995863" y="3806825"/>
          <p14:tracePt t="90565" x="4987925" y="3806825"/>
          <p14:tracePt t="90570" x="4970463" y="3806825"/>
          <p14:tracePt t="90587" x="4962525" y="3806825"/>
          <p14:tracePt t="90724" x="4978400" y="3806825"/>
          <p14:tracePt t="90735" x="5029200" y="3824288"/>
          <p14:tracePt t="90743" x="5064125" y="3824288"/>
          <p14:tracePt t="90750" x="5122863" y="3824288"/>
          <p14:tracePt t="90755" x="5148263" y="3824288"/>
          <p14:tracePt t="90765" x="5199063" y="3824288"/>
          <p14:tracePt t="90770" x="5224463" y="3824288"/>
          <p14:tracePt t="90782" x="5267325" y="3824288"/>
          <p14:tracePt t="90786" x="5335588" y="3824288"/>
          <p14:tracePt t="90795" x="5378450" y="3824288"/>
          <p14:tracePt t="90802" x="5437188" y="3824288"/>
          <p14:tracePt t="90810" x="5505450" y="3824288"/>
          <p14:tracePt t="90818" x="5530850" y="3824288"/>
          <p14:tracePt t="90827" x="5581650" y="3824288"/>
          <p14:tracePt t="90843" x="5591175" y="3824288"/>
          <p14:tracePt t="90874" x="5599113" y="3824288"/>
          <p14:tracePt t="90907" x="5616575" y="3832225"/>
          <p14:tracePt t="90915" x="5616575" y="3857625"/>
          <p14:tracePt t="90923" x="5616575" y="3875088"/>
          <p14:tracePt t="90934" x="5641975" y="3935413"/>
          <p14:tracePt t="90939" x="5657850" y="3943350"/>
          <p14:tracePt t="90951" x="5683250" y="3968750"/>
          <p14:tracePt t="90955" x="5683250" y="3986213"/>
          <p14:tracePt t="90968" x="5726113" y="4027488"/>
          <p14:tracePt t="90971" x="5743575" y="4070350"/>
          <p14:tracePt t="90987" x="5751513" y="4087813"/>
          <p14:tracePt t="90995" x="5768975" y="4095750"/>
          <p14:tracePt t="91003" x="5794375" y="4121150"/>
          <p14:tracePt t="91019" x="5794375" y="4138613"/>
          <p14:tracePt t="91027" x="5802313" y="4164013"/>
          <p14:tracePt t="91035" x="5802313" y="4189413"/>
          <p14:tracePt t="91043" x="5802313" y="4214813"/>
          <p14:tracePt t="91051" x="5802313" y="4283075"/>
          <p14:tracePt t="91059" x="5819775" y="4341813"/>
          <p14:tracePt t="91067" x="5819775" y="4410075"/>
          <p14:tracePt t="91074" x="5853113" y="4460875"/>
          <p14:tracePt t="91083" x="5870575" y="4503738"/>
          <p14:tracePt t="91091" x="5905500" y="4597400"/>
          <p14:tracePt t="91100" x="5930900" y="4605338"/>
          <p14:tracePt t="91106" x="5964238" y="4622800"/>
          <p14:tracePt t="91116" x="6007100" y="4640263"/>
          <p14:tracePt t="91123" x="6040438" y="4665663"/>
          <p14:tracePt t="91133" x="6083300" y="4665663"/>
          <p14:tracePt t="91150" x="6116638" y="4683125"/>
          <p14:tracePt t="91179" x="6126163" y="4683125"/>
          <p14:tracePt t="91196" x="6151563" y="4648200"/>
          <p14:tracePt t="91203" x="6184900" y="4622800"/>
          <p14:tracePt t="91211" x="6235700" y="4589463"/>
          <p14:tracePt t="91219" x="6296025" y="4554538"/>
          <p14:tracePt t="91227" x="6397625" y="4521200"/>
          <p14:tracePt t="91234" x="6491288" y="4478338"/>
          <p14:tracePt t="91243" x="6592888" y="4402138"/>
          <p14:tracePt t="91251" x="6686550" y="4376738"/>
          <p14:tracePt t="91259" x="6754813" y="4341813"/>
          <p14:tracePt t="91267" x="6805613" y="4316413"/>
          <p14:tracePt t="91275" x="6864350" y="4300538"/>
          <p14:tracePt t="91284" x="6899275" y="4249738"/>
          <p14:tracePt t="91291" x="6915150" y="4240213"/>
          <p14:tracePt t="91299" x="6924675" y="4240213"/>
          <p14:tracePt t="91307" x="6932613" y="4224338"/>
          <p14:tracePt t="91339" x="6950075" y="4214813"/>
          <p14:tracePt t="91404" x="6958013" y="4214813"/>
          <p14:tracePt t="91416" x="7018338" y="4214813"/>
          <p14:tracePt t="91421" x="7059613" y="4214813"/>
          <p14:tracePt t="91428" x="7112000" y="4224338"/>
          <p14:tracePt t="91436" x="7170738" y="4224338"/>
          <p14:tracePt t="91443" x="7239000" y="4224338"/>
          <p14:tracePt t="91451" x="7264400" y="4224338"/>
          <p14:tracePt t="91459" x="7307263" y="4224338"/>
          <p14:tracePt t="91467" x="7332663" y="4224338"/>
          <p14:tracePt t="91475" x="7383463" y="4224338"/>
          <p14:tracePt t="91483" x="7408863" y="4224338"/>
          <p14:tracePt t="91491" x="7467600" y="4224338"/>
          <p14:tracePt t="91500" x="7578725" y="4224338"/>
          <p14:tracePt t="91507" x="7662863" y="4224338"/>
          <p14:tracePt t="91516" x="7756525" y="4206875"/>
          <p14:tracePt t="91523" x="7850188" y="4206875"/>
          <p14:tracePt t="91533" x="8020050" y="4206875"/>
          <p14:tracePt t="91539" x="8080375" y="4206875"/>
          <p14:tracePt t="91549" x="8189913" y="4206875"/>
          <p14:tracePt t="91555" x="8275638" y="4206875"/>
          <p14:tracePt t="91566" x="8359775" y="4206875"/>
          <p14:tracePt t="91571" x="8453438" y="4206875"/>
          <p14:tracePt t="91583" x="8513763" y="4206875"/>
          <p14:tracePt t="91587" x="8529638" y="4206875"/>
          <p14:tracePt t="91598" x="8555038" y="4181475"/>
          <p14:tracePt t="91892" x="8564563" y="4189413"/>
          <p14:tracePt t="91904" x="8589963" y="4197350"/>
          <p14:tracePt t="91907" x="8658225" y="4197350"/>
          <p14:tracePt t="91915" x="8699500" y="4197350"/>
          <p14:tracePt t="91922" x="8750300" y="4197350"/>
          <p14:tracePt t="92148" x="8742363" y="4197350"/>
          <p14:tracePt t="92164" x="8750300" y="4197350"/>
          <p14:tracePt t="92171" x="8818563" y="4197350"/>
          <p14:tracePt t="92179" x="8937625" y="4197350"/>
          <p14:tracePt t="92186" x="8997950" y="4197350"/>
          <p14:tracePt t="92197" x="9117013" y="4130675"/>
          <p14:tracePt t="92215" x="9634538" y="4037013"/>
          <p14:tracePt t="92219" x="10017125" y="4037013"/>
          <p14:tracePt t="92226" x="10323513" y="4037013"/>
          <p14:tracePt t="92235" x="10577513" y="4037013"/>
          <p14:tracePt t="92243" x="10858500" y="4037013"/>
          <p14:tracePt t="92250" x="11028363" y="4037013"/>
          <p14:tracePt t="92259" x="11172825" y="4037013"/>
          <p14:tracePt t="92266" x="11291888" y="4037013"/>
          <p14:tracePt t="92275" x="11410950" y="4019550"/>
          <p14:tracePt t="92282" x="11580813" y="3994150"/>
          <p14:tracePt t="92290" x="11784013" y="3951288"/>
          <p14:tracePt t="92299" x="12039600" y="3925888"/>
        </p14:tracePtLst>
      </p14:laserTraceLst>
    </p:ext>
  </p:extLs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Biologické metody vs chemické metody</a:t>
            </a:r>
          </a:p>
        </p:txBody>
      </p:sp>
      <p:sp>
        <p:nvSpPr>
          <p:cNvPr id="109158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209800" y="1447800"/>
            <a:ext cx="4038600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dirty="0"/>
              <a:t>Nezbytné ke stanovení samotné biodostupnosti 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/>
              <a:t>Zahrnují další aspekty (forma expozice, metabolismus, chování organismů)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/>
              <a:t>Poskytují informace o případné toxicitě látky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/>
              <a:t>Časově a prostorově náročné, vysoké náklady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>
          <a:xfrm>
            <a:off x="6400800" y="1447801"/>
            <a:ext cx="4038600" cy="4699337"/>
          </a:xfrm>
        </p:spPr>
        <p:txBody>
          <a:bodyPr/>
          <a:lstStyle/>
          <a:p>
            <a:pPr>
              <a:defRPr/>
            </a:pPr>
            <a:r>
              <a:rPr lang="cs-CZ" dirty="0"/>
              <a:t>Bez korelace s biologickými nedávají informace o biodostupnosti</a:t>
            </a:r>
          </a:p>
          <a:p>
            <a:pPr>
              <a:defRPr/>
            </a:pPr>
            <a:r>
              <a:rPr lang="cs-CZ" dirty="0"/>
              <a:t>Nezahrnují další aspekty (forma expozice, metabolismus, chování organismů)</a:t>
            </a:r>
          </a:p>
          <a:p>
            <a:pPr>
              <a:defRPr/>
            </a:pPr>
            <a:r>
              <a:rPr lang="cs-CZ" dirty="0"/>
              <a:t>Neposkytují žádné informace o případné toxicitě látky</a:t>
            </a:r>
          </a:p>
          <a:p>
            <a:pPr>
              <a:defRPr/>
            </a:pPr>
            <a:r>
              <a:rPr lang="cs-CZ" dirty="0"/>
              <a:t>Časově a prostorově méně náročné, nižší náklady</a:t>
            </a:r>
          </a:p>
          <a:p>
            <a:endParaRPr lang="en-US" dirty="0"/>
          </a:p>
        </p:txBody>
      </p:sp>
      <p:sp>
        <p:nvSpPr>
          <p:cNvPr id="1091588" name="Rectangle 4"/>
          <p:cNvSpPr>
            <a:spLocks noChangeArrowheads="1"/>
          </p:cNvSpPr>
          <p:nvPr/>
        </p:nvSpPr>
        <p:spPr bwMode="auto">
          <a:xfrm>
            <a:off x="2279650" y="981075"/>
            <a:ext cx="2736850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2000">
                <a:solidFill>
                  <a:srgbClr val="CC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Biologické</a:t>
            </a:r>
          </a:p>
        </p:txBody>
      </p:sp>
      <p:sp>
        <p:nvSpPr>
          <p:cNvPr id="1091589" name="Rectangle 5"/>
          <p:cNvSpPr>
            <a:spLocks noChangeArrowheads="1"/>
          </p:cNvSpPr>
          <p:nvPr/>
        </p:nvSpPr>
        <p:spPr bwMode="auto">
          <a:xfrm>
            <a:off x="7391400" y="981076"/>
            <a:ext cx="273685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2000">
                <a:solidFill>
                  <a:srgbClr val="CC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Chemické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365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779"/>
    </mc:Choice>
    <mc:Fallback xmlns="">
      <p:transition spd="slow" advTm="58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91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91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91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91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91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91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91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91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1587" grpId="0" build="p"/>
    </p:bldLst>
  </p:timing>
  <p:extLst>
    <p:ext uri="{3A86A75C-4F4B-4683-9AE1-C65F6400EC91}">
      <p14:laserTraceLst xmlns:p14="http://schemas.microsoft.com/office/powerpoint/2010/main">
        <p14:tracePtLst>
          <p14:tracePt t="5050" x="11784013" y="2805113"/>
          <p14:tracePt t="5059" x="11520488" y="2736850"/>
          <p14:tracePt t="5066" x="11231563" y="2633663"/>
          <p14:tracePt t="5074" x="10993438" y="2541588"/>
          <p14:tracePt t="5084" x="10764838" y="2447925"/>
          <p14:tracePt t="5090" x="10526713" y="2328863"/>
          <p14:tracePt t="5098" x="10323513" y="2260600"/>
          <p14:tracePt t="5106" x="10110788" y="2149475"/>
          <p14:tracePt t="5114" x="9931400" y="2030413"/>
          <p14:tracePt t="5122" x="9720263" y="1911350"/>
          <p14:tracePt t="5130" x="9515475" y="1827213"/>
          <p14:tracePt t="5138" x="9209088" y="1700213"/>
          <p14:tracePt t="5147" x="8793163" y="1546225"/>
          <p14:tracePt t="5154" x="8504238" y="1477963"/>
          <p14:tracePt t="5163" x="8181975" y="1401763"/>
          <p14:tracePt t="5170" x="7781925" y="1317625"/>
          <p14:tracePt t="5178" x="7434263" y="1206500"/>
          <p14:tracePt t="5186" x="7145338" y="1163638"/>
          <p14:tracePt t="5194" x="6797675" y="1138238"/>
          <p14:tracePt t="5202" x="6567488" y="1087438"/>
          <p14:tracePt t="5210" x="6338888" y="1069975"/>
          <p14:tracePt t="5218" x="6219825" y="1044575"/>
          <p14:tracePt t="5226" x="6167438" y="1028700"/>
          <p14:tracePt t="5266" x="6159500" y="1028700"/>
          <p14:tracePt t="5274" x="6151563" y="1028700"/>
          <p14:tracePt t="5282" x="6091238" y="1028700"/>
          <p14:tracePt t="5290" x="6007100" y="1028700"/>
          <p14:tracePt t="5298" x="5921375" y="1028700"/>
          <p14:tracePt t="5306" x="5853113" y="1036638"/>
          <p14:tracePt t="5314" x="5761038" y="1079500"/>
          <p14:tracePt t="5322" x="5735638" y="1079500"/>
          <p14:tracePt t="5330" x="5683250" y="1112838"/>
          <p14:tracePt t="5338" x="5657850" y="1112838"/>
          <p14:tracePt t="5347" x="5565775" y="1163638"/>
          <p14:tracePt t="5354" x="5530850" y="1198563"/>
          <p14:tracePt t="5363" x="5487988" y="1206500"/>
          <p14:tracePt t="5370" x="5421313" y="1266825"/>
          <p14:tracePt t="5379" x="5386388" y="1274763"/>
          <p14:tracePt t="5386" x="5343525" y="1292225"/>
          <p14:tracePt t="5394" x="5327650" y="1292225"/>
          <p14:tracePt t="5402" x="5284788" y="1317625"/>
          <p14:tracePt t="5410" x="5259388" y="1317625"/>
          <p14:tracePt t="5418" x="5249863" y="1317625"/>
          <p14:tracePt t="5426" x="5191125" y="1333500"/>
          <p14:tracePt t="5434" x="5183188" y="1333500"/>
          <p14:tracePt t="5443" x="5140325" y="1333500"/>
          <p14:tracePt t="5450" x="5114925" y="1333500"/>
          <p14:tracePt t="5458" x="5064125" y="1333500"/>
          <p14:tracePt t="5498" x="5054600" y="1333500"/>
          <p14:tracePt t="5506" x="5038725" y="1333500"/>
          <p14:tracePt t="5514" x="5003800" y="1333500"/>
          <p14:tracePt t="5522" x="4953000" y="1325563"/>
          <p14:tracePt t="5531" x="4910138" y="1308100"/>
          <p14:tracePt t="5538" x="4859338" y="1300163"/>
          <p14:tracePt t="5547" x="4791075" y="1266825"/>
          <p14:tracePt t="5554" x="4724400" y="1231900"/>
          <p14:tracePt t="5562" x="4638675" y="1231900"/>
          <p14:tracePt t="5570" x="4570413" y="1216025"/>
          <p14:tracePt t="5579" x="4476750" y="1189038"/>
          <p14:tracePt t="5586" x="4435475" y="1189038"/>
          <p14:tracePt t="5594" x="4384675" y="1189038"/>
          <p14:tracePt t="5602" x="4341813" y="1189038"/>
          <p14:tracePt t="5610" x="4316413" y="1189038"/>
          <p14:tracePt t="5618" x="4265613" y="1181100"/>
          <p14:tracePt t="5627" x="4256088" y="1163638"/>
          <p14:tracePt t="5634" x="4240213" y="1163638"/>
          <p14:tracePt t="5643" x="4230688" y="1155700"/>
          <p14:tracePt t="5707" x="4230688" y="1138238"/>
          <p14:tracePt t="5715" x="4230688" y="1104900"/>
          <p14:tracePt t="5723" x="4240213" y="1036638"/>
          <p14:tracePt t="5732" x="4273550" y="985838"/>
          <p14:tracePt t="5739" x="4341813" y="917575"/>
          <p14:tracePt t="5747" x="4418013" y="841375"/>
          <p14:tracePt t="5755" x="4451350" y="808038"/>
          <p14:tracePt t="5764" x="4537075" y="773113"/>
          <p14:tracePt t="5771" x="4570413" y="722313"/>
          <p14:tracePt t="5779" x="4605338" y="679450"/>
          <p14:tracePt t="5787" x="4630738" y="646113"/>
          <p14:tracePt t="5795" x="4664075" y="603250"/>
          <p14:tracePt t="5803" x="4714875" y="552450"/>
          <p14:tracePt t="5811" x="4740275" y="519113"/>
          <p14:tracePt t="5819" x="4757738" y="492125"/>
          <p14:tracePt t="5828" x="4791075" y="476250"/>
          <p14:tracePt t="5844" x="4800600" y="466725"/>
          <p14:tracePt t="5883" x="4808538" y="450850"/>
          <p14:tracePt t="5907" x="4826000" y="450850"/>
          <p14:tracePt t="5939" x="4851400" y="476250"/>
          <p14:tracePt t="5946" x="4851400" y="534988"/>
          <p14:tracePt t="5954" x="4868863" y="620713"/>
          <p14:tracePt t="5963" x="4935538" y="798513"/>
          <p14:tracePt t="5970" x="4953000" y="952500"/>
          <p14:tracePt t="5978" x="4978400" y="1122363"/>
          <p14:tracePt t="5986" x="4995863" y="1216025"/>
          <p14:tracePt t="5994" x="5054600" y="1343025"/>
          <p14:tracePt t="6002" x="5054600" y="1427163"/>
          <p14:tracePt t="6010" x="5072063" y="1452563"/>
          <p14:tracePt t="6027" x="5072063" y="1477963"/>
          <p14:tracePt t="6044" x="5072063" y="1495425"/>
          <p14:tracePt t="6050" x="5072063" y="1504950"/>
          <p14:tracePt t="6059" x="5072063" y="1520825"/>
          <p14:tracePt t="6066" x="5072063" y="1546225"/>
          <p14:tracePt t="6074" x="5046663" y="1589088"/>
          <p14:tracePt t="6082" x="5021263" y="1622425"/>
          <p14:tracePt t="6091" x="4987925" y="1674813"/>
          <p14:tracePt t="6098" x="4935538" y="1716088"/>
          <p14:tracePt t="6106" x="4894263" y="1751013"/>
          <p14:tracePt t="6115" x="4876800" y="1758950"/>
          <p14:tracePt t="6122" x="4851400" y="1793875"/>
          <p14:tracePt t="6138" x="4843463" y="1801813"/>
          <p14:tracePt t="6163" x="4800600" y="1844675"/>
          <p14:tracePt t="6171" x="4714875" y="1946275"/>
          <p14:tracePt t="6179" x="4664075" y="2022475"/>
          <p14:tracePt t="6187" x="4605338" y="2090738"/>
          <p14:tracePt t="6194" x="4587875" y="2209800"/>
          <p14:tracePt t="6202" x="4545013" y="2336800"/>
          <p14:tracePt t="6211" x="4503738" y="2481263"/>
          <p14:tracePt t="6218" x="4460875" y="2633663"/>
          <p14:tracePt t="6227" x="4418013" y="2787650"/>
          <p14:tracePt t="6234" x="4375150" y="2906713"/>
          <p14:tracePt t="6244" x="4332288" y="3084513"/>
          <p14:tracePt t="6251" x="4291013" y="3178175"/>
          <p14:tracePt t="6259" x="4240213" y="3254375"/>
          <p14:tracePt t="6266" x="4222750" y="3297238"/>
          <p14:tracePt t="6274" x="4214813" y="3314700"/>
          <p14:tracePt t="6282" x="4197350" y="3322638"/>
          <p14:tracePt t="6396" x="4197350" y="3271838"/>
          <p14:tracePt t="6403" x="4197350" y="3186113"/>
          <p14:tracePt t="6413" x="4197350" y="3076575"/>
          <p14:tracePt t="6420" x="4137025" y="2922588"/>
          <p14:tracePt t="6428" x="4095750" y="2770188"/>
          <p14:tracePt t="6434" x="4035425" y="2676525"/>
          <p14:tracePt t="6443" x="3951288" y="2574925"/>
          <p14:tracePt t="6451" x="3916363" y="2506663"/>
          <p14:tracePt t="6458" x="3857625" y="2430463"/>
          <p14:tracePt t="6466" x="3832225" y="2379663"/>
          <p14:tracePt t="6474" x="3797300" y="2311400"/>
          <p14:tracePt t="6482" x="3781425" y="2303463"/>
          <p14:tracePt t="6490" x="3771900" y="2286000"/>
          <p14:tracePt t="6530" x="3746500" y="2260600"/>
          <p14:tracePt t="6546" x="3729038" y="2252663"/>
          <p14:tracePt t="6554" x="3721100" y="2252663"/>
          <p14:tracePt t="6563" x="3703638" y="2252663"/>
          <p14:tracePt t="6570" x="3695700" y="2252663"/>
          <p14:tracePt t="6579" x="3652838" y="2252663"/>
          <p14:tracePt t="6586" x="3543300" y="2252663"/>
          <p14:tracePt t="6594" x="3432175" y="2252663"/>
          <p14:tracePt t="6602" x="3203575" y="2252663"/>
          <p14:tracePt t="6610" x="3008313" y="2227263"/>
          <p14:tracePt t="6618" x="2914650" y="2227263"/>
          <p14:tracePt t="6898" x="2922588" y="2217738"/>
          <p14:tracePt t="6906" x="2947988" y="2217738"/>
          <p14:tracePt t="6914" x="3008313" y="2217738"/>
          <p14:tracePt t="6922" x="3059113" y="2217738"/>
          <p14:tracePt t="6931" x="3067050" y="2217738"/>
          <p14:tracePt t="6938" x="3074988" y="2217738"/>
          <p14:tracePt t="6954" x="3100388" y="2217738"/>
          <p14:tracePt t="6963" x="3117850" y="2217738"/>
          <p14:tracePt t="6971" x="3127375" y="2217738"/>
          <p14:tracePt t="6978" x="3143250" y="2217738"/>
          <p14:tracePt t="7076" x="3152775" y="2200275"/>
          <p14:tracePt t="7101" x="3152775" y="2192338"/>
          <p14:tracePt t="7138" x="3152775" y="2174875"/>
          <p14:tracePt t="7163" x="3117850" y="2166938"/>
          <p14:tracePt t="7171" x="3109913" y="2149475"/>
          <p14:tracePt t="7235" x="3084513" y="2149475"/>
          <p14:tracePt t="7244" x="3067050" y="2149475"/>
          <p14:tracePt t="7259" x="3059113" y="2149475"/>
          <p14:tracePt t="7266" x="3049588" y="2149475"/>
          <p14:tracePt t="7291" x="3024188" y="2149475"/>
          <p14:tracePt t="7298" x="3008313" y="2149475"/>
          <p14:tracePt t="7306" x="2982913" y="2149475"/>
          <p14:tracePt t="7315" x="2955925" y="2149475"/>
          <p14:tracePt t="7323" x="2930525" y="2149475"/>
          <p14:tracePt t="7331" x="2879725" y="2149475"/>
          <p14:tracePt t="7339" x="2854325" y="2149475"/>
          <p14:tracePt t="7347" x="2795588" y="2149475"/>
          <p14:tracePt t="7354" x="2727325" y="2149475"/>
          <p14:tracePt t="7363" x="2684463" y="2149475"/>
          <p14:tracePt t="7370" x="2549525" y="2149475"/>
          <p14:tracePt t="7378" x="2506663" y="2149475"/>
          <p14:tracePt t="7386" x="2379663" y="2149475"/>
          <p14:tracePt t="7394" x="2251075" y="2116138"/>
          <p14:tracePt t="7402" x="2192338" y="2116138"/>
          <p14:tracePt t="7411" x="2166938" y="2116138"/>
          <p14:tracePt t="7418" x="2116138" y="2116138"/>
          <p14:tracePt t="7427" x="2106613" y="2116138"/>
          <p14:tracePt t="7459" x="2098675" y="2116138"/>
          <p14:tracePt t="7466" x="2081213" y="2116138"/>
          <p14:tracePt t="7475" x="2038350" y="2116138"/>
          <p14:tracePt t="7482" x="2030413" y="2098675"/>
          <p14:tracePt t="7780" x="2012950" y="2098675"/>
          <p14:tracePt t="7788" x="2005013" y="2090738"/>
          <p14:tracePt t="7794" x="1997075" y="2090738"/>
          <p14:tracePt t="7810" x="1971675" y="2090738"/>
          <p14:tracePt t="7826" x="1920875" y="2090738"/>
          <p14:tracePt t="7834" x="1878013" y="2090738"/>
          <p14:tracePt t="7844" x="1809750" y="2098675"/>
          <p14:tracePt t="7850" x="1801813" y="2108200"/>
          <p14:tracePt t="7874" x="1784350" y="2108200"/>
          <p14:tracePt t="8044" x="1741488" y="2149475"/>
          <p14:tracePt t="8083" x="1741488" y="2133600"/>
          <p14:tracePt t="8098" x="1741488" y="2124075"/>
          <p14:tracePt t="8114" x="1733550" y="2108200"/>
          <p14:tracePt t="8131" x="1708150" y="2108200"/>
          <p14:tracePt t="8138" x="1673225" y="2116138"/>
          <p14:tracePt t="11339" x="1682750" y="2141538"/>
          <p14:tracePt t="11346" x="1682750" y="2166938"/>
          <p14:tracePt t="11354" x="1682750" y="2184400"/>
          <p14:tracePt t="11362" x="1682750" y="2192338"/>
          <p14:tracePt t="11386" x="1698625" y="2209800"/>
          <p14:tracePt t="11451" x="1698625" y="2235200"/>
          <p14:tracePt t="11499" x="1698625" y="2243138"/>
          <p14:tracePt t="11507" x="1698625" y="2260600"/>
          <p14:tracePt t="11515" x="1698625" y="2268538"/>
          <p14:tracePt t="11523" x="1708150" y="2278063"/>
          <p14:tracePt t="11531" x="1708150" y="2293938"/>
          <p14:tracePt t="11547" x="1708150" y="2303463"/>
          <p14:tracePt t="11563" x="1708150" y="2319338"/>
          <p14:tracePt t="11570" x="1708150" y="2354263"/>
          <p14:tracePt t="11586" x="1708150" y="2371725"/>
          <p14:tracePt t="11594" x="1708150" y="2379663"/>
          <p14:tracePt t="11610" x="1708150" y="2397125"/>
          <p14:tracePt t="11618" x="1708150" y="2422525"/>
          <p14:tracePt t="11627" x="1708150" y="2430463"/>
          <p14:tracePt t="11643" x="1708150" y="2447925"/>
          <p14:tracePt t="11763" x="1708150" y="2455863"/>
          <p14:tracePt t="11771" x="1724025" y="2498725"/>
          <p14:tracePt t="11851" x="1733550" y="2506663"/>
          <p14:tracePt t="11860" x="1749425" y="2524125"/>
          <p14:tracePt t="11875" x="1758950" y="2532063"/>
          <p14:tracePt t="11882" x="1758950" y="2549525"/>
          <p14:tracePt t="11890" x="1766888" y="2557463"/>
          <p14:tracePt t="11914" x="1766888" y="2566988"/>
          <p14:tracePt t="12461" x="1766888" y="2608263"/>
          <p14:tracePt t="12466" x="1766888" y="2625725"/>
          <p14:tracePt t="12474" x="1766888" y="2633663"/>
          <p14:tracePt t="12482" x="1766888" y="2676525"/>
          <p14:tracePt t="12490" x="1766888" y="2701925"/>
          <p14:tracePt t="12498" x="1766888" y="2719388"/>
          <p14:tracePt t="12506" x="1766888" y="2744788"/>
          <p14:tracePt t="12514" x="1766888" y="2752725"/>
          <p14:tracePt t="12522" x="1766888" y="2762250"/>
          <p14:tracePt t="12530" x="1766888" y="2778125"/>
          <p14:tracePt t="12538" x="1766888" y="2820988"/>
          <p14:tracePt t="12546" x="1766888" y="2830513"/>
          <p14:tracePt t="12562" x="1766888" y="2838450"/>
          <p14:tracePt t="12570" x="1766888" y="2863850"/>
          <p14:tracePt t="17443" x="1749425" y="2863850"/>
          <p14:tracePt t="23740" x="1741488" y="2863850"/>
          <p14:tracePt t="23755" x="1741488" y="2881313"/>
          <p14:tracePt t="23763" x="1724025" y="2889250"/>
          <p14:tracePt t="23771" x="1724025" y="2906713"/>
          <p14:tracePt t="23779" x="1716088" y="2949575"/>
          <p14:tracePt t="23786" x="1716088" y="2957513"/>
          <p14:tracePt t="23795" x="1698625" y="2982913"/>
          <p14:tracePt t="23803" x="1690688" y="3000375"/>
          <p14:tracePt t="23811" x="1690688" y="3008313"/>
          <p14:tracePt t="23818" x="1690688" y="3016250"/>
          <p14:tracePt t="23826" x="1673225" y="3051175"/>
          <p14:tracePt t="23834" x="1673225" y="3076575"/>
          <p14:tracePt t="23850" x="1657350" y="3101975"/>
          <p14:tracePt t="23866" x="1657350" y="3127375"/>
          <p14:tracePt t="23875" x="1657350" y="3144838"/>
          <p14:tracePt t="23893" x="1657350" y="3152775"/>
          <p14:tracePt t="23898" x="1657350" y="3195638"/>
          <p14:tracePt t="23907" x="1657350" y="3203575"/>
          <p14:tracePt t="23922" x="1647825" y="3238500"/>
          <p14:tracePt t="23946" x="1647825" y="3263900"/>
          <p14:tracePt t="23954" x="1647825" y="3271838"/>
          <p14:tracePt t="23962" x="1647825" y="3297238"/>
          <p14:tracePt t="23970" x="1647825" y="3322638"/>
          <p14:tracePt t="23979" x="1647825" y="3340100"/>
          <p14:tracePt t="23986" x="1647825" y="3365500"/>
          <p14:tracePt t="23995" x="1647825" y="3390900"/>
          <p14:tracePt t="24002" x="1647825" y="3416300"/>
          <p14:tracePt t="24011" x="1647825" y="3467100"/>
          <p14:tracePt t="24018" x="1647825" y="3475038"/>
          <p14:tracePt t="24026" x="1647825" y="3502025"/>
          <p14:tracePt t="24034" x="1647825" y="3543300"/>
          <p14:tracePt t="24042" x="1657350" y="3578225"/>
          <p14:tracePt t="24051" x="1690688" y="3646488"/>
          <p14:tracePt t="24058" x="1698625" y="3687763"/>
          <p14:tracePt t="24066" x="1733550" y="3722688"/>
          <p14:tracePt t="24075" x="1784350" y="3773488"/>
          <p14:tracePt t="24082" x="1860550" y="3849688"/>
          <p14:tracePt t="24090" x="1885950" y="3875088"/>
          <p14:tracePt t="24098" x="1962150" y="3925888"/>
          <p14:tracePt t="24106" x="2005013" y="3925888"/>
          <p14:tracePt t="24114" x="2073275" y="3986213"/>
          <p14:tracePt t="24122" x="2124075" y="3994150"/>
          <p14:tracePt t="24130" x="2182813" y="4011613"/>
          <p14:tracePt t="24139" x="2208213" y="4011613"/>
          <p14:tracePt t="24146" x="2276475" y="4044950"/>
          <p14:tracePt t="24154" x="2344738" y="4044950"/>
          <p14:tracePt t="24162" x="2430463" y="4062413"/>
          <p14:tracePt t="24170" x="2514600" y="4062413"/>
          <p14:tracePt t="24179" x="2608263" y="4062413"/>
          <p14:tracePt t="24186" x="2693988" y="4062413"/>
          <p14:tracePt t="24195" x="2811463" y="4062413"/>
          <p14:tracePt t="24202" x="2905125" y="4052888"/>
          <p14:tracePt t="24211" x="3024188" y="4011613"/>
          <p14:tracePt t="24218" x="3203575" y="3943350"/>
          <p14:tracePt t="24226" x="3355975" y="3883025"/>
          <p14:tracePt t="24234" x="3559175" y="3816350"/>
          <p14:tracePt t="24242" x="3771900" y="3697288"/>
          <p14:tracePt t="24250" x="3941763" y="3654425"/>
          <p14:tracePt t="24258" x="4095750" y="3611563"/>
          <p14:tracePt t="24266" x="4214813" y="3568700"/>
          <p14:tracePt t="24275" x="4316413" y="3509963"/>
          <p14:tracePt t="24282" x="4359275" y="3492500"/>
          <p14:tracePt t="24291" x="4425950" y="3475038"/>
          <p14:tracePt t="24298" x="4545013" y="3459163"/>
          <p14:tracePt t="24306" x="4673600" y="3416300"/>
          <p14:tracePt t="24314" x="4791075" y="3373438"/>
          <p14:tracePt t="24322" x="4995863" y="3355975"/>
          <p14:tracePt t="24330" x="5106988" y="3355975"/>
          <p14:tracePt t="24338" x="5284788" y="3314700"/>
          <p14:tracePt t="24346" x="5378450" y="3289300"/>
          <p14:tracePt t="24354" x="5497513" y="3254375"/>
          <p14:tracePt t="24362" x="5548313" y="3221038"/>
          <p14:tracePt t="24370" x="5573713" y="3203575"/>
          <p14:tracePt t="24378" x="5624513" y="3170238"/>
          <p14:tracePt t="24386" x="5649913" y="3144838"/>
          <p14:tracePt t="24395" x="5683250" y="3109913"/>
          <p14:tracePt t="24402" x="5735638" y="3041650"/>
          <p14:tracePt t="24411" x="5751513" y="3000375"/>
          <p14:tracePt t="24418" x="5786438" y="2949575"/>
          <p14:tracePt t="24426" x="5819775" y="2881313"/>
          <p14:tracePt t="24434" x="5827713" y="2871788"/>
          <p14:tracePt t="24442" x="5845175" y="2813050"/>
          <p14:tracePt t="24450" x="5845175" y="2770188"/>
          <p14:tracePt t="24458" x="5845175" y="2736850"/>
          <p14:tracePt t="24466" x="5845175" y="2693988"/>
          <p14:tracePt t="24474" x="5845175" y="2668588"/>
          <p14:tracePt t="24482" x="5845175" y="2582863"/>
          <p14:tracePt t="24491" x="5845175" y="2516188"/>
          <p14:tracePt t="24498" x="5845175" y="2455863"/>
          <p14:tracePt t="24506" x="5811838" y="2362200"/>
          <p14:tracePt t="24514" x="5794375" y="2268538"/>
          <p14:tracePt t="24522" x="5776913" y="2209800"/>
          <p14:tracePt t="24530" x="5776913" y="2159000"/>
          <p14:tracePt t="24538" x="5743575" y="2073275"/>
          <p14:tracePt t="24546" x="5726113" y="2039938"/>
          <p14:tracePt t="24554" x="5692775" y="1971675"/>
          <p14:tracePt t="24562" x="5683250" y="1946275"/>
          <p14:tracePt t="24570" x="5632450" y="1895475"/>
          <p14:tracePt t="24578" x="5581650" y="1852613"/>
          <p14:tracePt t="24586" x="5538788" y="1819275"/>
          <p14:tracePt t="24595" x="5446713" y="1758950"/>
          <p14:tracePt t="24602" x="5394325" y="1741488"/>
          <p14:tracePt t="24611" x="5310188" y="1725613"/>
          <p14:tracePt t="24618" x="5183188" y="1665288"/>
          <p14:tracePt t="24626" x="5122863" y="1665288"/>
          <p14:tracePt t="24634" x="5072063" y="1649413"/>
          <p14:tracePt t="24642" x="4987925" y="1631950"/>
          <p14:tracePt t="24650" x="4945063" y="1631950"/>
          <p14:tracePt t="24658" x="4927600" y="1631950"/>
          <p14:tracePt t="24666" x="4884738" y="1631950"/>
          <p14:tracePt t="24675" x="4843463" y="1614488"/>
          <p14:tracePt t="24682" x="4818063" y="1606550"/>
          <p14:tracePt t="24691" x="4800600" y="1589088"/>
          <p14:tracePt t="24698" x="4740275" y="1581150"/>
          <p14:tracePt t="24706" x="4732338" y="1581150"/>
          <p14:tracePt t="24714" x="4673600" y="1563688"/>
          <p14:tracePt t="24722" x="4613275" y="1563688"/>
          <p14:tracePt t="24730" x="4579938" y="1546225"/>
          <p14:tracePt t="24739" x="4537075" y="1546225"/>
          <p14:tracePt t="24746" x="4511675" y="1546225"/>
          <p14:tracePt t="24754" x="4400550" y="1512888"/>
          <p14:tracePt t="24762" x="4349750" y="1512888"/>
          <p14:tracePt t="24770" x="4265613" y="1512888"/>
          <p14:tracePt t="24778" x="4205288" y="1512888"/>
          <p14:tracePt t="24786" x="4162425" y="1512888"/>
          <p14:tracePt t="24794" x="4111625" y="1512888"/>
          <p14:tracePt t="24802" x="4103688" y="1512888"/>
          <p14:tracePt t="24842" x="4086225" y="1512888"/>
          <p14:tracePt t="24851" x="4052888" y="1512888"/>
          <p14:tracePt t="24858" x="4035425" y="1512888"/>
          <p14:tracePt t="24867" x="3976688" y="1597025"/>
          <p14:tracePt t="24876" x="3933825" y="1665288"/>
          <p14:tracePt t="24894" x="3781425" y="1819275"/>
          <p14:tracePt t="24898" x="3703638" y="1895475"/>
          <p14:tracePt t="24907" x="3611563" y="1954213"/>
          <p14:tracePt t="24916" x="3559175" y="1989138"/>
          <p14:tracePt t="24923" x="3533775" y="2005013"/>
          <p14:tracePt t="24931" x="3500438" y="2030413"/>
          <p14:tracePt t="24947" x="3492500" y="2047875"/>
          <p14:tracePt t="24963" x="3475038" y="2055813"/>
          <p14:tracePt t="24987" x="3449638" y="2098675"/>
          <p14:tracePt t="24995" x="3432175" y="2124075"/>
          <p14:tracePt t="25003" x="3398838" y="2192338"/>
          <p14:tracePt t="25012" x="3322638" y="2293938"/>
          <p14:tracePt t="25019" x="3262313" y="2397125"/>
          <p14:tracePt t="25027" x="3203575" y="2473325"/>
          <p14:tracePt t="25035" x="3117850" y="2574925"/>
          <p14:tracePt t="25043" x="3059113" y="2668588"/>
          <p14:tracePt t="25051" x="3033713" y="2701925"/>
          <p14:tracePt t="25059" x="3016250" y="2744788"/>
          <p14:tracePt t="25067" x="2965450" y="2778125"/>
          <p14:tracePt t="25076" x="2940050" y="2830513"/>
          <p14:tracePt t="25083" x="2940050" y="2838450"/>
          <p14:tracePt t="25092" x="2922588" y="2863850"/>
          <p14:tracePt t="25099" x="2897188" y="2897188"/>
          <p14:tracePt t="25107" x="2897188" y="2906713"/>
          <p14:tracePt t="25114" x="2879725" y="2949575"/>
          <p14:tracePt t="25123" x="2863850" y="3000375"/>
          <p14:tracePt t="25131" x="2863850" y="3041650"/>
          <p14:tracePt t="25139" x="2846388" y="3094038"/>
          <p14:tracePt t="25147" x="2811463" y="3152775"/>
          <p14:tracePt t="25155" x="2795588" y="3271838"/>
          <p14:tracePt t="25163" x="2778125" y="3365500"/>
          <p14:tracePt t="25171" x="2744788" y="3441700"/>
          <p14:tracePt t="25179" x="2719388" y="3527425"/>
          <p14:tracePt t="25187" x="2709863" y="3578225"/>
          <p14:tracePt t="25196" x="2709863" y="3636963"/>
          <p14:tracePt t="25203" x="2709863" y="3671888"/>
          <p14:tracePt t="25211" x="2709863" y="3713163"/>
          <p14:tracePt t="25219" x="2709863" y="3738563"/>
          <p14:tracePt t="25227" x="2709863" y="3790950"/>
          <p14:tracePt t="25235" x="2709863" y="3816350"/>
          <p14:tracePt t="25242" x="2709863" y="3875088"/>
          <p14:tracePt t="25251" x="2709863" y="3960813"/>
          <p14:tracePt t="25259" x="2709863" y="4027488"/>
          <p14:tracePt t="25266" x="2709863" y="4113213"/>
          <p14:tracePt t="25276" x="2709863" y="4156075"/>
          <p14:tracePt t="25283" x="2709863" y="4308475"/>
          <p14:tracePt t="25293" x="2709863" y="4394200"/>
          <p14:tracePt t="25299" x="2709863" y="4513263"/>
          <p14:tracePt t="25307" x="2709863" y="4683125"/>
          <p14:tracePt t="25314" x="2709863" y="4792663"/>
          <p14:tracePt t="25323" x="2709863" y="4886325"/>
          <p14:tracePt t="25331" x="2709863" y="4972050"/>
          <p14:tracePt t="25339" x="2709863" y="5056188"/>
          <p14:tracePt t="25347" x="2709863" y="5124450"/>
          <p14:tracePt t="25355" x="2752725" y="5192713"/>
          <p14:tracePt t="25363" x="2752725" y="5218113"/>
          <p14:tracePt t="25371" x="2770188" y="5251450"/>
          <p14:tracePt t="25380" x="2770188" y="5294313"/>
          <p14:tracePt t="25387" x="2778125" y="5319713"/>
          <p14:tracePt t="25395" x="2811463" y="5387975"/>
          <p14:tracePt t="25403" x="2811463" y="5405438"/>
          <p14:tracePt t="25411" x="2828925" y="5464175"/>
          <p14:tracePt t="25419" x="2846388" y="5507038"/>
          <p14:tracePt t="25426" x="2897188" y="5600700"/>
          <p14:tracePt t="25435" x="2930525" y="5626100"/>
          <p14:tracePt t="25443" x="2998788" y="5702300"/>
          <p14:tracePt t="25451" x="3033713" y="5770563"/>
          <p14:tracePt t="25459" x="3084513" y="5821363"/>
          <p14:tracePt t="25467" x="3186113" y="5905500"/>
          <p14:tracePt t="25476" x="3236913" y="5932488"/>
          <p14:tracePt t="25483" x="3262313" y="5932488"/>
          <p14:tracePt t="25493" x="3348038" y="5965825"/>
          <p14:tracePt t="25499" x="3363913" y="5965825"/>
          <p14:tracePt t="25507" x="3406775" y="5983288"/>
          <p14:tracePt t="25514" x="3467100" y="5983288"/>
          <p14:tracePt t="25522" x="3492500" y="5983288"/>
          <p14:tracePt t="25531" x="3559175" y="5983288"/>
          <p14:tracePt t="25538" x="3619500" y="5983288"/>
          <p14:tracePt t="25547" x="3703638" y="5983288"/>
          <p14:tracePt t="25555" x="3797300" y="5983288"/>
          <p14:tracePt t="25563" x="3890963" y="5973763"/>
          <p14:tracePt t="25571" x="4010025" y="5957888"/>
          <p14:tracePt t="25579" x="4103688" y="5915025"/>
          <p14:tracePt t="25587" x="4230688" y="5854700"/>
          <p14:tracePt t="25596" x="4324350" y="5813425"/>
          <p14:tracePt t="25603" x="4425950" y="5735638"/>
          <p14:tracePt t="25611" x="4579938" y="5641975"/>
          <p14:tracePt t="25619" x="4732338" y="5600700"/>
          <p14:tracePt t="25626" x="4800600" y="5549900"/>
          <p14:tracePt t="25635" x="4927600" y="5481638"/>
          <p14:tracePt t="25643" x="5003800" y="5430838"/>
          <p14:tracePt t="25651" x="5072063" y="5395913"/>
          <p14:tracePt t="25659" x="5122863" y="5362575"/>
          <p14:tracePt t="25667" x="5183188" y="5345113"/>
          <p14:tracePt t="25676" x="5233988" y="5294313"/>
          <p14:tracePt t="25683" x="5259388" y="5286375"/>
          <p14:tracePt t="25693" x="5335588" y="5226050"/>
          <p14:tracePt t="25699" x="5360988" y="5200650"/>
          <p14:tracePt t="25707" x="5437188" y="5106988"/>
          <p14:tracePt t="25716" x="5472113" y="5038725"/>
          <p14:tracePt t="25723" x="5538788" y="4911725"/>
          <p14:tracePt t="25730" x="5573713" y="4843463"/>
          <p14:tracePt t="25739" x="5591175" y="4749800"/>
          <p14:tracePt t="25747" x="5624513" y="4648200"/>
          <p14:tracePt t="25755" x="5624513" y="4538663"/>
          <p14:tracePt t="25763" x="5649913" y="4419600"/>
          <p14:tracePt t="25771" x="5649913" y="4249738"/>
          <p14:tracePt t="25779" x="5649913" y="4105275"/>
          <p14:tracePt t="25787" x="5649913" y="3935413"/>
          <p14:tracePt t="25795" x="5649913" y="3790950"/>
          <p14:tracePt t="25803" x="5649913" y="3619500"/>
          <p14:tracePt t="25811" x="5667375" y="3502025"/>
          <p14:tracePt t="25819" x="5683250" y="3382963"/>
          <p14:tracePt t="25827" x="5683250" y="3297238"/>
          <p14:tracePt t="25835" x="5683250" y="3228975"/>
          <p14:tracePt t="25842" x="5683250" y="3170238"/>
          <p14:tracePt t="25851" x="5683250" y="3144838"/>
          <p14:tracePt t="25859" x="5683250" y="3059113"/>
          <p14:tracePt t="25866" x="5683250" y="3008313"/>
          <p14:tracePt t="25876" x="5683250" y="2949575"/>
          <p14:tracePt t="25894" x="5624513" y="2752725"/>
          <p14:tracePt t="25899" x="5538788" y="2651125"/>
          <p14:tracePt t="25907" x="5454650" y="2524125"/>
          <p14:tracePt t="25915" x="5353050" y="2422525"/>
          <p14:tracePt t="25923" x="5241925" y="2319338"/>
          <p14:tracePt t="25931" x="5199063" y="2268538"/>
          <p14:tracePt t="25939" x="5097463" y="2227263"/>
          <p14:tracePt t="25947" x="5046663" y="2184400"/>
          <p14:tracePt t="25955" x="5021263" y="2149475"/>
          <p14:tracePt t="25963" x="5003800" y="2141538"/>
          <p14:tracePt t="25971" x="4978400" y="2108200"/>
          <p14:tracePt t="25980" x="4953000" y="2098675"/>
          <p14:tracePt t="25987" x="4919663" y="2082800"/>
          <p14:tracePt t="25996" x="4910138" y="2073275"/>
          <p14:tracePt t="26003" x="4902200" y="2055813"/>
          <p14:tracePt t="26019" x="4859338" y="2047875"/>
          <p14:tracePt t="26027" x="4826000" y="2014538"/>
          <p14:tracePt t="26035" x="4800600" y="1979613"/>
          <p14:tracePt t="26043" x="4630738" y="1844675"/>
          <p14:tracePt t="26051" x="4605338" y="1809750"/>
          <p14:tracePt t="26059" x="4570413" y="1784350"/>
          <p14:tracePt t="26067" x="4529138" y="1751013"/>
          <p14:tracePt t="26076" x="4476750" y="1733550"/>
          <p14:tracePt t="26083" x="4468813" y="1725613"/>
          <p14:tracePt t="26093" x="4425950" y="1708150"/>
          <p14:tracePt t="26099" x="4392613" y="1674813"/>
          <p14:tracePt t="26107" x="4367213" y="1674813"/>
          <p14:tracePt t="26115" x="4359275" y="1674813"/>
          <p14:tracePt t="26123" x="4341813" y="1665288"/>
          <p14:tracePt t="26171" x="4332288" y="1665288"/>
          <p14:tracePt t="26179" x="4273550" y="1665288"/>
          <p14:tracePt t="26187" x="4230688" y="1665288"/>
          <p14:tracePt t="26195" x="4187825" y="1665288"/>
          <p14:tracePt t="26203" x="4103688" y="1665288"/>
          <p14:tracePt t="26211" x="4010025" y="1674813"/>
          <p14:tracePt t="26219" x="3925888" y="1674813"/>
          <p14:tracePt t="26226" x="3832225" y="1690688"/>
          <p14:tracePt t="26235" x="3738563" y="1708150"/>
          <p14:tracePt t="26244" x="3619500" y="1733550"/>
          <p14:tracePt t="26251" x="3551238" y="1733550"/>
          <p14:tracePt t="26260" x="3482975" y="1784350"/>
          <p14:tracePt t="26267" x="3414713" y="1801813"/>
          <p14:tracePt t="26277" x="3297238" y="1819275"/>
          <p14:tracePt t="26283" x="3254375" y="1870075"/>
          <p14:tracePt t="26293" x="3178175" y="1903413"/>
          <p14:tracePt t="26299" x="3135313" y="1938338"/>
          <p14:tracePt t="26308" x="3041650" y="2030413"/>
          <p14:tracePt t="26318" x="2965450" y="2108200"/>
          <p14:tracePt t="26324" x="2889250" y="2166938"/>
          <p14:tracePt t="26332" x="2811463" y="2243138"/>
          <p14:tracePt t="26339" x="2770188" y="2336800"/>
          <p14:tracePt t="26348" x="2735263" y="2430463"/>
          <p14:tracePt t="26355" x="2668588" y="2557463"/>
          <p14:tracePt t="26365" x="2633663" y="2651125"/>
          <p14:tracePt t="26371" x="2616200" y="2719388"/>
          <p14:tracePt t="26380" x="2557463" y="2820988"/>
          <p14:tracePt t="26387" x="2540000" y="2881313"/>
          <p14:tracePt t="26397" x="2481263" y="2957513"/>
          <p14:tracePt t="26403" x="2463800" y="3051175"/>
          <p14:tracePt t="26411" x="2430463" y="3119438"/>
          <p14:tracePt t="26419" x="2395538" y="3186113"/>
          <p14:tracePt t="26426" x="2379663" y="3254375"/>
          <p14:tracePt t="26435" x="2362200" y="3373438"/>
          <p14:tracePt t="26443" x="2362200" y="3424238"/>
          <p14:tracePt t="26451" x="2362200" y="3527425"/>
          <p14:tracePt t="26460" x="2362200" y="3619500"/>
          <p14:tracePt t="26467" x="2362200" y="3679825"/>
          <p14:tracePt t="26476" x="2362200" y="3763963"/>
          <p14:tracePt t="26483" x="2344738" y="3832225"/>
          <p14:tracePt t="26493" x="2344738" y="3917950"/>
          <p14:tracePt t="26499" x="2344738" y="3976688"/>
          <p14:tracePt t="26507" x="2344738" y="4044950"/>
          <p14:tracePt t="26515" x="2344738" y="4105275"/>
          <p14:tracePt t="26523" x="2344738" y="4171950"/>
          <p14:tracePt t="26532" x="2344738" y="4232275"/>
          <p14:tracePt t="26540" x="2344738" y="4316413"/>
          <p14:tracePt t="26548" x="2344738" y="4368800"/>
          <p14:tracePt t="26555" x="2352675" y="4427538"/>
          <p14:tracePt t="26563" x="2387600" y="4529138"/>
          <p14:tracePt t="26571" x="2420938" y="4597400"/>
          <p14:tracePt t="26580" x="2438400" y="4665663"/>
          <p14:tracePt t="26587" x="2489200" y="4708525"/>
          <p14:tracePt t="26595" x="2549525" y="4810125"/>
          <p14:tracePt t="26603" x="2582863" y="4878388"/>
          <p14:tracePt t="26611" x="2616200" y="4929188"/>
          <p14:tracePt t="26619" x="2651125" y="4979988"/>
          <p14:tracePt t="26626" x="2684463" y="5048250"/>
          <p14:tracePt t="26635" x="2701925" y="5106988"/>
          <p14:tracePt t="26644" x="2744788" y="5157788"/>
          <p14:tracePt t="26652" x="2786063" y="5251450"/>
          <p14:tracePt t="26660" x="2811463" y="5268913"/>
          <p14:tracePt t="26667" x="2828925" y="5294313"/>
          <p14:tracePt t="26677" x="2863850" y="5327650"/>
          <p14:tracePt t="26683" x="2863850" y="5337175"/>
          <p14:tracePt t="26694" x="2871788" y="5370513"/>
          <p14:tracePt t="26699" x="2905125" y="5380038"/>
          <p14:tracePt t="26716" x="2914650" y="5380038"/>
          <p14:tracePt t="26723" x="2940050" y="5395913"/>
          <p14:tracePt t="26731" x="2955925" y="5395913"/>
          <p14:tracePt t="26755" x="2965450" y="5405438"/>
          <p14:tracePt t="26764" x="2973388" y="5421313"/>
          <p14:tracePt t="26779" x="3016250" y="5430838"/>
          <p14:tracePt t="26787" x="3033713" y="5430838"/>
          <p14:tracePt t="26795" x="3041650" y="5430838"/>
          <p14:tracePt t="26803" x="3084513" y="5446713"/>
          <p14:tracePt t="26827" x="3100388" y="5446713"/>
          <p14:tracePt t="26964" x="3109913" y="5472113"/>
          <p14:tracePt t="26972" x="3109913" y="5514975"/>
          <p14:tracePt t="26980" x="3109913" y="5600700"/>
          <p14:tracePt t="26988" x="3100388" y="5668963"/>
          <p14:tracePt t="26995" x="3092450" y="5668963"/>
          <p14:tracePt t="27003" x="3049588" y="5634038"/>
          <p14:tracePt t="27252" x="3100388" y="5616575"/>
          <p14:tracePt t="27261" x="3203575" y="5583238"/>
          <p14:tracePt t="27268" x="3262313" y="5565775"/>
          <p14:tracePt t="27275" x="3381375" y="5540375"/>
          <p14:tracePt t="27282" x="3500438" y="5540375"/>
          <p14:tracePt t="27291" x="3670300" y="5540375"/>
          <p14:tracePt t="27298" x="3900488" y="5540375"/>
          <p14:tracePt t="27306" x="4129088" y="5608638"/>
          <p14:tracePt t="27314" x="4443413" y="5626100"/>
          <p14:tracePt t="27322" x="4894263" y="5745163"/>
          <p14:tracePt t="27330" x="5318125" y="5770563"/>
          <p14:tracePt t="27338" x="5683250" y="5795963"/>
          <p14:tracePt t="27346" x="6065838" y="5854700"/>
          <p14:tracePt t="27354" x="6499225" y="5905500"/>
          <p14:tracePt t="27362" x="6889750" y="5991225"/>
          <p14:tracePt t="27370" x="7332663" y="6049963"/>
          <p14:tracePt t="27378" x="7723188" y="6135688"/>
          <p14:tracePt t="27386" x="8004175" y="6161088"/>
          <p14:tracePt t="27395" x="8359775" y="6186488"/>
          <p14:tracePt t="27402" x="8709025" y="6186488"/>
          <p14:tracePt t="27411" x="8937625" y="6186488"/>
          <p14:tracePt t="27418" x="9193213" y="6143625"/>
          <p14:tracePt t="27427" x="9447213" y="6076950"/>
          <p14:tracePt t="27434" x="9626600" y="6008688"/>
          <p14:tracePt t="27442" x="9779000" y="5922963"/>
          <p14:tracePt t="27450" x="9855200" y="5864225"/>
          <p14:tracePt t="27458" x="9890125" y="5821363"/>
          <p14:tracePt t="27466" x="9923463" y="5753100"/>
          <p14:tracePt t="27474" x="9923463" y="5684838"/>
          <p14:tracePt t="27482" x="9923463" y="5641975"/>
          <p14:tracePt t="27491" x="9923463" y="5557838"/>
          <p14:tracePt t="27498" x="9923463" y="5472113"/>
          <p14:tracePt t="27506" x="9923463" y="5327650"/>
          <p14:tracePt t="27514" x="9923463" y="5183188"/>
          <p14:tracePt t="27522" x="9940925" y="5038725"/>
          <p14:tracePt t="27530" x="9966325" y="4894263"/>
          <p14:tracePt t="27538" x="9983788" y="4741863"/>
          <p14:tracePt t="27546" x="10025063" y="4572000"/>
          <p14:tracePt t="27554" x="10050463" y="4452938"/>
          <p14:tracePt t="27562" x="10050463" y="4333875"/>
          <p14:tracePt t="27570" x="10067925" y="4189413"/>
          <p14:tracePt t="27578" x="10085388" y="4095750"/>
          <p14:tracePt t="27586" x="10085388" y="3976688"/>
          <p14:tracePt t="27595" x="10126663" y="3883025"/>
          <p14:tracePt t="27602" x="10144125" y="3763963"/>
          <p14:tracePt t="27611" x="10161588" y="3697288"/>
          <p14:tracePt t="27618" x="10204450" y="3552825"/>
          <p14:tracePt t="27626" x="10237788" y="3484563"/>
          <p14:tracePt t="27634" x="10280650" y="3382963"/>
          <p14:tracePt t="27642" x="10313988" y="3314700"/>
          <p14:tracePt t="27650" x="10348913" y="3221038"/>
          <p14:tracePt t="27658" x="10364788" y="3186113"/>
          <p14:tracePt t="27666" x="10399713" y="3119438"/>
          <p14:tracePt t="27675" x="10399713" y="3109913"/>
          <p14:tracePt t="27682" x="10399713" y="3067050"/>
          <p14:tracePt t="27691" x="10415588" y="3025775"/>
          <p14:tracePt t="27698" x="10415588" y="2974975"/>
          <p14:tracePt t="27706" x="10415588" y="2932113"/>
          <p14:tracePt t="27714" x="10415588" y="2906713"/>
          <p14:tracePt t="27722" x="10415588" y="2889250"/>
          <p14:tracePt t="27730" x="10415588" y="2855913"/>
          <p14:tracePt t="27739" x="10415588" y="2838450"/>
          <p14:tracePt t="27746" x="10415588" y="2830513"/>
          <p14:tracePt t="27754" x="10399713" y="2805113"/>
          <p14:tracePt t="27762" x="10399713" y="2787650"/>
          <p14:tracePt t="27770" x="10382250" y="2762250"/>
          <p14:tracePt t="27778" x="10382250" y="2736850"/>
          <p14:tracePt t="27787" x="10382250" y="2711450"/>
          <p14:tracePt t="27795" x="10374313" y="2660650"/>
          <p14:tracePt t="27802" x="10374313" y="2633663"/>
          <p14:tracePt t="27811" x="10339388" y="2600325"/>
          <p14:tracePt t="27818" x="10339388" y="2557463"/>
          <p14:tracePt t="27826" x="10331450" y="2549525"/>
          <p14:tracePt t="27834" x="10313988" y="2506663"/>
          <p14:tracePt t="27842" x="10298113" y="2438400"/>
          <p14:tracePt t="27851" x="10245725" y="2387600"/>
          <p14:tracePt t="27858" x="10245725" y="2362200"/>
          <p14:tracePt t="27866" x="10220325" y="2328863"/>
          <p14:tracePt t="27875" x="10169525" y="2260600"/>
          <p14:tracePt t="27882" x="10153650" y="2235200"/>
          <p14:tracePt t="27891" x="10136188" y="2184400"/>
          <p14:tracePt t="27898" x="10101263" y="2159000"/>
          <p14:tracePt t="27907" x="10093325" y="2108200"/>
          <p14:tracePt t="27914" x="10075863" y="2082800"/>
          <p14:tracePt t="27923" x="10075863" y="2055813"/>
          <p14:tracePt t="27930" x="10059988" y="2022475"/>
          <p14:tracePt t="27938" x="10034588" y="1997075"/>
          <p14:tracePt t="27955" x="10017125" y="1963738"/>
          <p14:tracePt t="27962" x="10017125" y="1954213"/>
          <p14:tracePt t="27971" x="10009188" y="1938338"/>
          <p14:tracePt t="27979" x="9991725" y="1911350"/>
          <p14:tracePt t="27995" x="9923463" y="1878013"/>
          <p14:tracePt t="28002" x="9855200" y="1844675"/>
          <p14:tracePt t="28011" x="9821863" y="1819275"/>
          <p14:tracePt t="28018" x="9779000" y="1784350"/>
          <p14:tracePt t="28028" x="9728200" y="1766888"/>
          <p14:tracePt t="28034" x="9677400" y="1716088"/>
          <p14:tracePt t="28042" x="9652000" y="1708150"/>
          <p14:tracePt t="28051" x="9642475" y="1690688"/>
          <p14:tracePt t="28059" x="9609138" y="1665288"/>
          <p14:tracePt t="28066" x="9566275" y="1631950"/>
          <p14:tracePt t="28075" x="9550400" y="1622425"/>
          <p14:tracePt t="28082" x="9523413" y="1606550"/>
          <p14:tracePt t="28092" x="9482138" y="1581150"/>
          <p14:tracePt t="28098" x="9413875" y="1581150"/>
          <p14:tracePt t="28107" x="9328150" y="1538288"/>
          <p14:tracePt t="28114" x="9236075" y="1538288"/>
          <p14:tracePt t="28123" x="9117013" y="1495425"/>
          <p14:tracePt t="28131" x="8988425" y="1462088"/>
          <p14:tracePt t="28143" x="8878888" y="1462088"/>
          <p14:tracePt t="28146" x="8785225" y="1444625"/>
          <p14:tracePt t="28154" x="8699500" y="1444625"/>
          <p14:tracePt t="28164" x="8623300" y="1401763"/>
          <p14:tracePt t="28171" x="8564563" y="1401763"/>
          <p14:tracePt t="28179" x="8513763" y="1393825"/>
          <p14:tracePt t="28186" x="8488363" y="1393825"/>
          <p14:tracePt t="28195" x="8445500" y="1393825"/>
          <p14:tracePt t="28202" x="8420100" y="1393825"/>
          <p14:tracePt t="28212" x="8394700" y="1393825"/>
          <p14:tracePt t="28218" x="8359775" y="1393825"/>
          <p14:tracePt t="28227" x="8301038" y="1393825"/>
          <p14:tracePt t="28235" x="8275638" y="1393825"/>
          <p14:tracePt t="28242" x="8207375" y="1393825"/>
          <p14:tracePt t="28251" x="8181975" y="1393825"/>
          <p14:tracePt t="28259" x="8139113" y="1393825"/>
          <p14:tracePt t="28266" x="8070850" y="1393825"/>
          <p14:tracePt t="28275" x="8029575" y="1393825"/>
          <p14:tracePt t="28282" x="7977188" y="1393825"/>
          <p14:tracePt t="28292" x="7918450" y="1393825"/>
          <p14:tracePt t="28298" x="7867650" y="1393825"/>
          <p14:tracePt t="28306" x="7824788" y="1427163"/>
          <p14:tracePt t="28314" x="7799388" y="1427163"/>
          <p14:tracePt t="28323" x="7766050" y="1427163"/>
          <p14:tracePt t="28330" x="7740650" y="1444625"/>
          <p14:tracePt t="28346" x="7697788" y="1444625"/>
          <p14:tracePt t="28354" x="7662863" y="1470025"/>
          <p14:tracePt t="28363" x="7654925" y="1470025"/>
          <p14:tracePt t="28371" x="7629525" y="1487488"/>
          <p14:tracePt t="28379" x="7596188" y="1504950"/>
          <p14:tracePt t="28386" x="7586663" y="1504950"/>
          <p14:tracePt t="28395" x="7570788" y="1512888"/>
          <p14:tracePt t="28402" x="7561263" y="1512888"/>
          <p14:tracePt t="28411" x="7545388" y="1530350"/>
          <p14:tracePt t="28418" x="7535863" y="1538288"/>
          <p14:tracePt t="28428" x="7527925" y="1546225"/>
          <p14:tracePt t="28434" x="7510463" y="1563688"/>
          <p14:tracePt t="28442" x="7485063" y="1589088"/>
          <p14:tracePt t="28450" x="7467600" y="1639888"/>
          <p14:tracePt t="28466" x="7451725" y="1700213"/>
          <p14:tracePt t="28475" x="7442200" y="1716088"/>
          <p14:tracePt t="28482" x="7408863" y="1793875"/>
          <p14:tracePt t="28492" x="7391400" y="1819275"/>
          <p14:tracePt t="28498" x="7391400" y="1844675"/>
          <p14:tracePt t="28507" x="7391400" y="1911350"/>
          <p14:tracePt t="28514" x="7383463" y="1938338"/>
          <p14:tracePt t="28523" x="7383463" y="1989138"/>
          <p14:tracePt t="28530" x="7366000" y="2047875"/>
          <p14:tracePt t="28538" x="7366000" y="2098675"/>
          <p14:tracePt t="28546" x="7366000" y="2159000"/>
          <p14:tracePt t="28555" x="7332663" y="2252663"/>
          <p14:tracePt t="28563" x="7289800" y="2344738"/>
          <p14:tracePt t="28571" x="7272338" y="2438400"/>
          <p14:tracePt t="28579" x="7229475" y="2557463"/>
          <p14:tracePt t="28586" x="7188200" y="2711450"/>
          <p14:tracePt t="28595" x="7170738" y="2830513"/>
          <p14:tracePt t="28602" x="7127875" y="2922588"/>
          <p14:tracePt t="28611" x="7112000" y="3041650"/>
          <p14:tracePt t="28618" x="7077075" y="3109913"/>
          <p14:tracePt t="28626" x="7077075" y="3203575"/>
          <p14:tracePt t="28634" x="7059613" y="3246438"/>
          <p14:tracePt t="28642" x="7043738" y="3279775"/>
          <p14:tracePt t="28651" x="7043738" y="3340100"/>
          <p14:tracePt t="28658" x="7043738" y="3382963"/>
          <p14:tracePt t="28666" x="7043738" y="3449638"/>
          <p14:tracePt t="28675" x="7043738" y="3535363"/>
          <p14:tracePt t="28683" x="7043738" y="3594100"/>
          <p14:tracePt t="28692" x="7043738" y="3679825"/>
          <p14:tracePt t="28698" x="7026275" y="3748088"/>
          <p14:tracePt t="28707" x="7026275" y="3832225"/>
          <p14:tracePt t="28714" x="7008813" y="3883025"/>
          <p14:tracePt t="28723" x="7008813" y="3943350"/>
          <p14:tracePt t="28730" x="6992938" y="4052888"/>
          <p14:tracePt t="28738" x="6992938" y="4146550"/>
          <p14:tracePt t="28746" x="6992938" y="4206875"/>
          <p14:tracePt t="28755" x="6992938" y="4291013"/>
          <p14:tracePt t="28763" x="6992938" y="4359275"/>
          <p14:tracePt t="28771" x="6992938" y="4419600"/>
          <p14:tracePt t="28779" x="6992938" y="4427538"/>
          <p14:tracePt t="28786" x="6992938" y="4486275"/>
          <p14:tracePt t="28795" x="7000875" y="4513263"/>
          <p14:tracePt t="28802" x="7000875" y="4529138"/>
          <p14:tracePt t="28811" x="7000875" y="4572000"/>
          <p14:tracePt t="28818" x="7051675" y="4640263"/>
          <p14:tracePt t="28826" x="7069138" y="4665663"/>
          <p14:tracePt t="28834" x="7085013" y="4733925"/>
          <p14:tracePt t="28842" x="7119938" y="4802188"/>
          <p14:tracePt t="28851" x="7153275" y="4903788"/>
          <p14:tracePt t="28858" x="7170738" y="4946650"/>
          <p14:tracePt t="28866" x="7229475" y="5038725"/>
          <p14:tracePt t="28875" x="7264400" y="5106988"/>
          <p14:tracePt t="28882" x="7348538" y="5235575"/>
          <p14:tracePt t="28893" x="7400925" y="5311775"/>
          <p14:tracePt t="28899" x="7477125" y="5387975"/>
          <p14:tracePt t="28907" x="7527925" y="5438775"/>
          <p14:tracePt t="28915" x="7578725" y="5481638"/>
          <p14:tracePt t="28923" x="7646988" y="5524500"/>
          <p14:tracePt t="28930" x="7748588" y="5600700"/>
          <p14:tracePt t="28938" x="7850188" y="5659438"/>
          <p14:tracePt t="28946" x="7893050" y="5676900"/>
          <p14:tracePt t="28955" x="8029575" y="5710238"/>
          <p14:tracePt t="28963" x="8207375" y="5778500"/>
          <p14:tracePt t="28970" x="8351838" y="5778500"/>
          <p14:tracePt t="28979" x="8470900" y="5803900"/>
          <p14:tracePt t="28986" x="8564563" y="5821363"/>
          <p14:tracePt t="28995" x="8648700" y="5821363"/>
          <p14:tracePt t="29002" x="8716963" y="5821363"/>
          <p14:tracePt t="29011" x="8759825" y="5821363"/>
          <p14:tracePt t="29018" x="8828088" y="5821363"/>
          <p14:tracePt t="29027" x="8886825" y="5821363"/>
          <p14:tracePt t="29034" x="8955088" y="5854700"/>
          <p14:tracePt t="29042" x="9039225" y="5854700"/>
          <p14:tracePt t="29051" x="9107488" y="5854700"/>
          <p14:tracePt t="29058" x="9167813" y="5854700"/>
          <p14:tracePt t="29066" x="9251950" y="5854700"/>
          <p14:tracePt t="29075" x="9320213" y="5854700"/>
          <p14:tracePt t="29082" x="9431338" y="5803900"/>
          <p14:tracePt t="29092" x="9532938" y="5727700"/>
          <p14:tracePt t="29098" x="9634538" y="5641975"/>
          <p14:tracePt t="29107" x="9736138" y="5557838"/>
          <p14:tracePt t="29114" x="9839325" y="5456238"/>
          <p14:tracePt t="29122" x="9898063" y="5353050"/>
          <p14:tracePt t="29130" x="9991725" y="5200650"/>
          <p14:tracePt t="29138" x="10042525" y="5132388"/>
          <p14:tracePt t="29146" x="10153650" y="4997450"/>
          <p14:tracePt t="29154" x="10212388" y="4903788"/>
          <p14:tracePt t="29163" x="10323513" y="4767263"/>
          <p14:tracePt t="29171" x="10382250" y="4648200"/>
          <p14:tracePt t="29179" x="10483850" y="4538663"/>
          <p14:tracePt t="29186" x="10594975" y="4435475"/>
          <p14:tracePt t="29195" x="10679113" y="4308475"/>
          <p14:tracePt t="29202" x="10729913" y="4232275"/>
          <p14:tracePt t="29211" x="10790238" y="4138613"/>
          <p14:tracePt t="29218" x="10874375" y="4002088"/>
          <p14:tracePt t="29228" x="10960100" y="3900488"/>
          <p14:tracePt t="29234" x="11044238" y="3798888"/>
          <p14:tracePt t="29242" x="11079163" y="3730625"/>
          <p14:tracePt t="29251" x="11112500" y="3662363"/>
          <p14:tracePt t="29258" x="11147425" y="3611563"/>
          <p14:tracePt t="29266" x="11155363" y="3568700"/>
          <p14:tracePt t="29275" x="11155363" y="3484563"/>
          <p14:tracePt t="29282" x="11172825" y="3433763"/>
          <p14:tracePt t="29292" x="11172825" y="3390900"/>
          <p14:tracePt t="29298" x="11172825" y="3330575"/>
          <p14:tracePt t="29307" x="11172825" y="3279775"/>
          <p14:tracePt t="29314" x="11172825" y="3195638"/>
          <p14:tracePt t="29322" x="11172825" y="3135313"/>
          <p14:tracePt t="29331" x="11163300" y="3025775"/>
          <p14:tracePt t="29338" x="11129963" y="2932113"/>
          <p14:tracePt t="29346" x="11129963" y="2881313"/>
          <p14:tracePt t="29355" x="11112500" y="2820988"/>
          <p14:tracePt t="29362" x="11096625" y="2770188"/>
          <p14:tracePt t="29371" x="11079163" y="2701925"/>
          <p14:tracePt t="29379" x="11044238" y="2660650"/>
          <p14:tracePt t="29386" x="11044238" y="2633663"/>
          <p14:tracePt t="29395" x="11010900" y="2541588"/>
          <p14:tracePt t="29402" x="11010900" y="2532063"/>
          <p14:tracePt t="29411" x="10993438" y="2473325"/>
          <p14:tracePt t="29418" x="10942638" y="2397125"/>
          <p14:tracePt t="29426" x="10926763" y="2371725"/>
          <p14:tracePt t="29434" x="10874375" y="2303463"/>
          <p14:tracePt t="29442" x="10798175" y="2227263"/>
          <p14:tracePt t="29451" x="10747375" y="2192338"/>
          <p14:tracePt t="29458" x="10653713" y="2098675"/>
          <p14:tracePt t="29466" x="10612438" y="2082800"/>
          <p14:tracePt t="29475" x="10560050" y="2047875"/>
          <p14:tracePt t="29482" x="10509250" y="2014538"/>
          <p14:tracePt t="29508" x="10483850" y="2005013"/>
          <p14:tracePt t="29523" x="10450513" y="1971675"/>
          <p14:tracePt t="29532" x="10442575" y="1963738"/>
          <p14:tracePt t="29547" x="10433050" y="1946275"/>
          <p14:tracePt t="29555" x="10407650" y="1946275"/>
          <p14:tracePt t="29564" x="10374313" y="1946275"/>
          <p14:tracePt t="29571" x="10263188" y="1895475"/>
          <p14:tracePt t="29580" x="10118725" y="1870075"/>
          <p14:tracePt t="29587" x="9999663" y="1870075"/>
          <p14:tracePt t="29597" x="9847263" y="1784350"/>
          <p14:tracePt t="29603" x="9779000" y="1766888"/>
          <p14:tracePt t="29611" x="9685338" y="1751013"/>
          <p14:tracePt t="29619" x="9566275" y="1708150"/>
          <p14:tracePt t="29626" x="9523413" y="1690688"/>
          <p14:tracePt t="29635" x="9431338" y="1657350"/>
          <p14:tracePt t="29643" x="9371013" y="1657350"/>
          <p14:tracePt t="29651" x="9320213" y="1657350"/>
          <p14:tracePt t="29660" x="9294813" y="1657350"/>
          <p14:tracePt t="29667" x="9251950" y="1639888"/>
          <p14:tracePt t="29676" x="9218613" y="1639888"/>
          <p14:tracePt t="29683" x="9193213" y="1639888"/>
          <p14:tracePt t="29693" x="9183688" y="1639888"/>
          <p14:tracePt t="29699" x="9142413" y="1639888"/>
          <p14:tracePt t="29709" x="9124950" y="1639888"/>
          <p14:tracePt t="29716" x="9074150" y="1639888"/>
          <p14:tracePt t="29723" x="9048750" y="1639888"/>
          <p14:tracePt t="29731" x="8980488" y="1639888"/>
          <p14:tracePt t="29739" x="8921750" y="1639888"/>
          <p14:tracePt t="29747" x="8894763" y="1639888"/>
          <p14:tracePt t="29755" x="8843963" y="1639888"/>
          <p14:tracePt t="29764" x="8818563" y="1639888"/>
          <p14:tracePt t="29771" x="8793163" y="1649413"/>
          <p14:tracePt t="29787" x="8759825" y="1657350"/>
          <p14:tracePt t="29803" x="8759825" y="1674813"/>
          <p14:tracePt t="29811" x="8734425" y="1700213"/>
          <p14:tracePt t="29819" x="8724900" y="1708150"/>
          <p14:tracePt t="29826" x="8683625" y="1741488"/>
          <p14:tracePt t="29835" x="8666163" y="1751013"/>
          <p14:tracePt t="29843" x="8623300" y="1793875"/>
          <p14:tracePt t="29851" x="8597900" y="1827213"/>
          <p14:tracePt t="29860" x="8547100" y="1870075"/>
          <p14:tracePt t="29867" x="8529638" y="1989138"/>
          <p14:tracePt t="29876" x="8513763" y="2055813"/>
          <p14:tracePt t="29883" x="8488363" y="2200275"/>
          <p14:tracePt t="29894" x="8470900" y="2268538"/>
          <p14:tracePt t="29900" x="8453438" y="2303463"/>
          <p14:tracePt t="29909" x="8453438" y="2344738"/>
          <p14:tracePt t="29915" x="8445500" y="2371725"/>
          <p14:tracePt t="29923" x="8445500" y="2405063"/>
          <p14:tracePt t="29932" x="8410575" y="2413000"/>
          <p14:tracePt t="29948" x="8402638" y="2413000"/>
          <p14:tracePt t="30173" x="8420100" y="2397125"/>
          <p14:tracePt t="30181" x="8445500" y="2397125"/>
          <p14:tracePt t="30189" x="8462963" y="2397125"/>
          <p14:tracePt t="30195" x="8470900" y="2397125"/>
          <p14:tracePt t="30211" x="8513763" y="2397125"/>
          <p14:tracePt t="30219" x="8648700" y="2506663"/>
          <p14:tracePt t="30227" x="8861425" y="2676525"/>
          <p14:tracePt t="30235" x="9132888" y="2820988"/>
          <p14:tracePt t="30242" x="9396413" y="2940050"/>
          <p14:tracePt t="30250" x="9575800" y="3033713"/>
          <p14:tracePt t="30258" x="9753600" y="3119438"/>
          <p14:tracePt t="30267" x="9821863" y="3135313"/>
          <p14:tracePt t="30275" x="9948863" y="3221038"/>
          <p14:tracePt t="30282" x="10017125" y="3238500"/>
          <p14:tracePt t="30292" x="10085388" y="3254375"/>
          <p14:tracePt t="30298" x="10179050" y="3271838"/>
          <p14:tracePt t="30307" x="10271125" y="3314700"/>
          <p14:tracePt t="30314" x="10313988" y="3330575"/>
          <p14:tracePt t="30323" x="10348913" y="3330575"/>
          <p14:tracePt t="30330" x="10407650" y="3365500"/>
          <p14:tracePt t="30339" x="10442575" y="3373438"/>
          <p14:tracePt t="30346" x="10467975" y="3390900"/>
          <p14:tracePt t="30355" x="10501313" y="3408363"/>
          <p14:tracePt t="30363" x="10544175" y="3424238"/>
          <p14:tracePt t="30370" x="10560050" y="3424238"/>
          <p14:tracePt t="30379" x="10569575" y="3424238"/>
          <p14:tracePt t="30387" x="10594975" y="3433763"/>
          <p14:tracePt t="30395" x="10612438" y="3433763"/>
          <p14:tracePt t="30402" x="10620375" y="3433763"/>
          <p14:tracePt t="30411" x="10628313" y="3433763"/>
          <p14:tracePt t="30500" x="10645775" y="3433763"/>
          <p14:tracePt t="30511" x="10688638" y="3390900"/>
          <p14:tracePt t="30520" x="10696575" y="3373438"/>
          <p14:tracePt t="30528" x="10714038" y="3330575"/>
          <p14:tracePt t="30532" x="10764838" y="3289300"/>
          <p14:tracePt t="30541" x="10772775" y="3254375"/>
          <p14:tracePt t="30549" x="10815638" y="3170238"/>
          <p14:tracePt t="30555" x="10841038" y="3119438"/>
          <p14:tracePt t="30563" x="10858500" y="3094038"/>
          <p14:tracePt t="30570" x="10874375" y="3000375"/>
          <p14:tracePt t="30578" x="10891838" y="2974975"/>
          <p14:tracePt t="30586" x="10891838" y="2949575"/>
          <p14:tracePt t="30595" x="10917238" y="2914650"/>
          <p14:tracePt t="30602" x="10934700" y="2871788"/>
          <p14:tracePt t="30611" x="10952163" y="2855913"/>
          <p14:tracePt t="30618" x="10952163" y="2830513"/>
          <p14:tracePt t="30627" x="10952163" y="2787650"/>
          <p14:tracePt t="30634" x="10952163" y="2778125"/>
          <p14:tracePt t="30642" x="10952163" y="2762250"/>
          <p14:tracePt t="30650" x="10952163" y="2719388"/>
          <p14:tracePt t="30666" x="10952163" y="2711450"/>
          <p14:tracePt t="30675" x="10952163" y="2693988"/>
          <p14:tracePt t="31628" x="10942638" y="2686050"/>
          <p14:tracePt t="31635" x="10934700" y="2686050"/>
          <p14:tracePt t="31643" x="10917238" y="2686050"/>
          <p14:tracePt t="31658" x="10909300" y="2686050"/>
          <p14:tracePt t="31674" x="10883900" y="2686050"/>
          <p14:tracePt t="31691" x="10874375" y="2686050"/>
          <p14:tracePt t="31698" x="10858500" y="2686050"/>
          <p14:tracePt t="31708" x="10833100" y="2701925"/>
          <p14:tracePt t="31714" x="10807700" y="2719388"/>
          <p14:tracePt t="31722" x="10772775" y="2744788"/>
          <p14:tracePt t="31730" x="10747375" y="2762250"/>
          <p14:tracePt t="31738" x="10696575" y="2813050"/>
          <p14:tracePt t="31746" x="10628313" y="2846388"/>
          <p14:tracePt t="31754" x="10612438" y="2871788"/>
          <p14:tracePt t="31762" x="10534650" y="2949575"/>
          <p14:tracePt t="31770" x="10493375" y="3000375"/>
          <p14:tracePt t="31778" x="10458450" y="3008313"/>
          <p14:tracePt t="31787" x="10415588" y="3008313"/>
          <p14:tracePt t="31795" x="10399713" y="3025775"/>
          <p14:tracePt t="31843" x="10390188" y="3033713"/>
          <p14:tracePt t="31874" x="10382250" y="3051175"/>
          <p14:tracePt t="31882" x="10356850" y="3051175"/>
          <p14:tracePt t="31891" x="10339388" y="3059113"/>
          <p14:tracePt t="31907" x="10306050" y="3101975"/>
          <p14:tracePt t="31914" x="10288588" y="3109913"/>
          <p14:tracePt t="31922" x="10280650" y="3119438"/>
          <p14:tracePt t="31938" x="10263188" y="3119438"/>
          <p14:tracePt t="31946" x="10255250" y="3135313"/>
          <p14:tracePt t="31994" x="10229850" y="3135313"/>
          <p14:tracePt t="32002" x="10204450" y="3135313"/>
          <p14:tracePt t="32011" x="10169525" y="3152775"/>
          <p14:tracePt t="32018" x="10161588" y="3178175"/>
          <p14:tracePt t="32027" x="10144125" y="3178175"/>
          <p14:tracePt t="32034" x="10136188" y="3186113"/>
          <p14:tracePt t="32042" x="10118725" y="3203575"/>
          <p14:tracePt t="32050" x="10075863" y="3246438"/>
          <p14:tracePt t="32058" x="10050463" y="3263900"/>
          <p14:tracePt t="32066" x="10034588" y="3271838"/>
          <p14:tracePt t="32082" x="10025063" y="3271838"/>
          <p14:tracePt t="32179" x="10017125" y="3271838"/>
          <p14:tracePt t="32187" x="9999663" y="3238500"/>
          <p14:tracePt t="32195" x="9983788" y="3178175"/>
          <p14:tracePt t="32203" x="9983788" y="3127375"/>
          <p14:tracePt t="32211" x="9983788" y="3067050"/>
          <p14:tracePt t="32219" x="9983788" y="2982913"/>
          <p14:tracePt t="32227" x="9983788" y="2897188"/>
          <p14:tracePt t="32234" x="9983788" y="2830513"/>
          <p14:tracePt t="32242" x="9983788" y="2770188"/>
          <p14:tracePt t="32250" x="9983788" y="2719388"/>
          <p14:tracePt t="32258" x="9983788" y="2660650"/>
          <p14:tracePt t="32266" x="9931400" y="2608263"/>
          <p14:tracePt t="32274" x="9931400" y="2582863"/>
          <p14:tracePt t="32282" x="9923463" y="2532063"/>
          <p14:tracePt t="32291" x="9923463" y="2506663"/>
          <p14:tracePt t="32298" x="9923463" y="2463800"/>
          <p14:tracePt t="32308" x="9906000" y="2447925"/>
          <p14:tracePt t="32314" x="9906000" y="2438400"/>
          <p14:tracePt t="32322" x="9906000" y="2397125"/>
          <p14:tracePt t="32330" x="9906000" y="2387600"/>
          <p14:tracePt t="32338" x="9898063" y="2371725"/>
          <p14:tracePt t="32346" x="9864725" y="2328863"/>
          <p14:tracePt t="32354" x="9839325" y="2303463"/>
          <p14:tracePt t="32362" x="9804400" y="2268538"/>
          <p14:tracePt t="32371" x="9779000" y="2243138"/>
          <p14:tracePt t="32378" x="9745663" y="2209800"/>
          <p14:tracePt t="32386" x="9702800" y="2174875"/>
          <p14:tracePt t="32395" x="9667875" y="2149475"/>
          <p14:tracePt t="32402" x="9626600" y="2149475"/>
          <p14:tracePt t="32411" x="9609138" y="2141538"/>
          <p14:tracePt t="32418" x="9566275" y="2141538"/>
          <p14:tracePt t="32427" x="9540875" y="2141538"/>
          <p14:tracePt t="32434" x="9498013" y="2141538"/>
          <p14:tracePt t="32442" x="9472613" y="2141538"/>
          <p14:tracePt t="32451" x="9380538" y="2116138"/>
          <p14:tracePt t="32458" x="9337675" y="2116138"/>
          <p14:tracePt t="32466" x="9312275" y="2116138"/>
          <p14:tracePt t="32474" x="9244013" y="2065338"/>
          <p14:tracePt t="32482" x="9175750" y="2065338"/>
          <p14:tracePt t="32491" x="9132888" y="2065338"/>
          <p14:tracePt t="32498" x="9082088" y="2047875"/>
          <p14:tracePt t="32507" x="9056688" y="2039938"/>
          <p14:tracePt t="32514" x="9031288" y="2039938"/>
          <p14:tracePt t="32522" x="9013825" y="2039938"/>
          <p14:tracePt t="32530" x="9005888" y="2039938"/>
          <p14:tracePt t="32538" x="8963025" y="2039938"/>
          <p14:tracePt t="32546" x="8955088" y="2039938"/>
          <p14:tracePt t="32554" x="8937625" y="2039938"/>
          <p14:tracePt t="32562" x="8912225" y="2039938"/>
          <p14:tracePt t="32594" x="8886825" y="2039938"/>
          <p14:tracePt t="32602" x="8861425" y="2022475"/>
          <p14:tracePt t="32611" x="8828088" y="2005013"/>
          <p14:tracePt t="32708" x="8818563" y="2005013"/>
          <p14:tracePt t="32716" x="8759825" y="1997075"/>
          <p14:tracePt t="32724" x="8666163" y="1971675"/>
          <p14:tracePt t="32731" x="8513763" y="1911350"/>
          <p14:tracePt t="32739" x="8470900" y="1911350"/>
          <p14:tracePt t="32746" x="8402638" y="1878013"/>
          <p14:tracePt t="32754" x="8318500" y="1878013"/>
          <p14:tracePt t="32762" x="8240713" y="1819275"/>
          <p14:tracePt t="32770" x="8189913" y="1801813"/>
          <p14:tracePt t="32779" x="8131175" y="1793875"/>
          <p14:tracePt t="32786" x="8096250" y="1776413"/>
          <p14:tracePt t="32795" x="8054975" y="1741488"/>
          <p14:tracePt t="32802" x="8020050" y="1725613"/>
          <p14:tracePt t="32811" x="7977188" y="1716088"/>
          <p14:tracePt t="32818" x="7951788" y="1716088"/>
          <p14:tracePt t="32827" x="7900988" y="1700213"/>
          <p14:tracePt t="32834" x="7875588" y="1700213"/>
          <p14:tracePt t="32843" x="7807325" y="1665288"/>
          <p14:tracePt t="32850" x="7799388" y="1665288"/>
          <p14:tracePt t="32858" x="7756525" y="1649413"/>
          <p14:tracePt t="32866" x="7740650" y="1649413"/>
          <p14:tracePt t="32874" x="7715250" y="1639888"/>
          <p14:tracePt t="32893" x="7680325" y="1639888"/>
          <p14:tracePt t="32898" x="7662863" y="1622425"/>
          <p14:tracePt t="32908" x="7629525" y="1622425"/>
          <p14:tracePt t="32915" x="7612063" y="1622425"/>
          <p14:tracePt t="32922" x="7604125" y="1622425"/>
          <p14:tracePt t="32931" x="7561263" y="1614488"/>
          <p14:tracePt t="32938" x="7545388" y="1597025"/>
          <p14:tracePt t="32946" x="7510463" y="1597025"/>
          <p14:tracePt t="32954" x="7459663" y="1597025"/>
          <p14:tracePt t="32962" x="7416800" y="1597025"/>
          <p14:tracePt t="32971" x="7348538" y="1597025"/>
          <p14:tracePt t="32978" x="7340600" y="1606550"/>
          <p14:tracePt t="32986" x="7281863" y="1606550"/>
          <p14:tracePt t="33027" x="7272338" y="1614488"/>
          <p14:tracePt t="33034" x="7264400" y="1614488"/>
          <p14:tracePt t="33042" x="7229475" y="1657350"/>
          <p14:tracePt t="33050" x="7204075" y="1674813"/>
          <p14:tracePt t="33058" x="7170738" y="1700213"/>
          <p14:tracePt t="33066" x="7127875" y="1733550"/>
          <p14:tracePt t="33075" x="7077075" y="1784350"/>
          <p14:tracePt t="33082" x="7000875" y="1835150"/>
          <p14:tracePt t="33092" x="6899275" y="1920875"/>
          <p14:tracePt t="33098" x="6831013" y="1954213"/>
          <p14:tracePt t="33108" x="6797675" y="1979613"/>
          <p14:tracePt t="33114" x="6797675" y="1997075"/>
          <p14:tracePt t="33244" x="6797675" y="2005013"/>
          <p14:tracePt t="33252" x="6797675" y="2022475"/>
          <p14:tracePt t="33259" x="6797675" y="2047875"/>
          <p14:tracePt t="33266" x="6797675" y="2055813"/>
          <p14:tracePt t="33274" x="6823075" y="2098675"/>
          <p14:tracePt t="33282" x="6864350" y="2149475"/>
          <p14:tracePt t="33291" x="6881813" y="2159000"/>
          <p14:tracePt t="33298" x="6924675" y="2217738"/>
          <p14:tracePt t="33308" x="6942138" y="2268538"/>
          <p14:tracePt t="33314" x="6958013" y="2293938"/>
          <p14:tracePt t="33322" x="6992938" y="2344738"/>
          <p14:tracePt t="33331" x="7000875" y="2354263"/>
          <p14:tracePt t="33338" x="7018338" y="2387600"/>
          <p14:tracePt t="33346" x="7026275" y="2430463"/>
          <p14:tracePt t="33354" x="7043738" y="2455863"/>
          <p14:tracePt t="33362" x="7069138" y="2473325"/>
          <p14:tracePt t="33378" x="7085013" y="2489200"/>
          <p14:tracePt t="33395" x="7094538" y="2498725"/>
          <p14:tracePt t="33402" x="7127875" y="2524125"/>
          <p14:tracePt t="33411" x="7137400" y="2524125"/>
          <p14:tracePt t="33418" x="7178675" y="2541588"/>
          <p14:tracePt t="33427" x="7221538" y="2574925"/>
          <p14:tracePt t="33451" x="7256463" y="2582863"/>
          <p14:tracePt t="33458" x="7264400" y="2582863"/>
          <p14:tracePt t="33466" x="7289800" y="2600325"/>
          <p14:tracePt t="33474" x="7323138" y="2600325"/>
          <p14:tracePt t="33482" x="7348538" y="2600325"/>
          <p14:tracePt t="33491" x="7373938" y="2625725"/>
          <p14:tracePt t="33498" x="7426325" y="2660650"/>
          <p14:tracePt t="33508" x="7434263" y="2660650"/>
          <p14:tracePt t="33514" x="7477125" y="2660650"/>
          <p14:tracePt t="33523" x="7510463" y="2676525"/>
          <p14:tracePt t="33530" x="7553325" y="2693988"/>
          <p14:tracePt t="33538" x="7570788" y="2693988"/>
          <p14:tracePt t="33546" x="7629525" y="2719388"/>
          <p14:tracePt t="33554" x="7697788" y="2752725"/>
          <p14:tracePt t="33562" x="7740650" y="2770188"/>
          <p14:tracePt t="33571" x="7807325" y="2770188"/>
          <p14:tracePt t="33578" x="7850188" y="2770188"/>
          <p14:tracePt t="33586" x="7918450" y="2805113"/>
          <p14:tracePt t="33595" x="7986713" y="2805113"/>
          <p14:tracePt t="33602" x="8045450" y="2820988"/>
          <p14:tracePt t="33611" x="8113713" y="2820988"/>
          <p14:tracePt t="33618" x="8174038" y="2820988"/>
          <p14:tracePt t="33627" x="8215313" y="2820988"/>
          <p14:tracePt t="33634" x="8283575" y="2820988"/>
          <p14:tracePt t="33642" x="8343900" y="2820988"/>
          <p14:tracePt t="33650" x="8410575" y="2820988"/>
          <p14:tracePt t="33658" x="8496300" y="2820988"/>
          <p14:tracePt t="33666" x="8605838" y="2820988"/>
          <p14:tracePt t="33674" x="8699500" y="2820988"/>
          <p14:tracePt t="33682" x="8785225" y="2820988"/>
          <p14:tracePt t="33691" x="8869363" y="2820988"/>
          <p14:tracePt t="33698" x="8937625" y="2820988"/>
          <p14:tracePt t="33708" x="9005888" y="2813050"/>
          <p14:tracePt t="33714" x="9064625" y="2795588"/>
          <p14:tracePt t="33723" x="9132888" y="2778125"/>
          <p14:tracePt t="33730" x="9226550" y="2762250"/>
          <p14:tracePt t="33738" x="9320213" y="2727325"/>
          <p14:tracePt t="33746" x="9388475" y="2711450"/>
          <p14:tracePt t="33754" x="9456738" y="2693988"/>
          <p14:tracePt t="33762" x="9540875" y="2693988"/>
          <p14:tracePt t="33770" x="9609138" y="2676525"/>
          <p14:tracePt t="33779" x="9667875" y="2660650"/>
          <p14:tracePt t="33786" x="9720263" y="2625725"/>
          <p14:tracePt t="33795" x="9771063" y="2592388"/>
          <p14:tracePt t="33802" x="9812338" y="2566988"/>
          <p14:tracePt t="33811" x="9829800" y="2549525"/>
          <p14:tracePt t="33818" x="9864725" y="2541588"/>
          <p14:tracePt t="33827" x="9898063" y="2506663"/>
          <p14:tracePt t="33834" x="9948863" y="2455863"/>
          <p14:tracePt t="33843" x="9974263" y="2447925"/>
          <p14:tracePt t="33851" x="10067925" y="2387600"/>
          <p14:tracePt t="33858" x="10075863" y="2379663"/>
          <p14:tracePt t="33866" x="10136188" y="2344738"/>
          <p14:tracePt t="33875" x="10153650" y="2336800"/>
          <p14:tracePt t="33882" x="10179050" y="2311400"/>
          <p14:tracePt t="33891" x="10186988" y="2293938"/>
          <p14:tracePt t="33898" x="10186988" y="2286000"/>
          <p14:tracePt t="33908" x="10204450" y="2260600"/>
          <p14:tracePt t="33914" x="10212388" y="2243138"/>
          <p14:tracePt t="33930" x="10229850" y="2200275"/>
          <p14:tracePt t="33939" x="10237788" y="2192338"/>
          <p14:tracePt t="33954" x="10255250" y="2174875"/>
          <p14:tracePt t="33962" x="10255250" y="2149475"/>
          <p14:tracePt t="33971" x="10263188" y="2141538"/>
          <p14:tracePt t="33978" x="10263188" y="2133600"/>
          <p14:tracePt t="33987" x="10263188" y="2116138"/>
          <p14:tracePt t="33995" x="10263188" y="2090738"/>
          <p14:tracePt t="34002" x="10263188" y="2082800"/>
          <p14:tracePt t="34011" x="10263188" y="2065338"/>
          <p14:tracePt t="34018" x="10263188" y="2014538"/>
          <p14:tracePt t="34027" x="10263188" y="1997075"/>
          <p14:tracePt t="34035" x="10263188" y="1954213"/>
          <p14:tracePt t="34042" x="10263188" y="1946275"/>
          <p14:tracePt t="34050" x="10263188" y="1920875"/>
          <p14:tracePt t="34058" x="10237788" y="1852613"/>
          <p14:tracePt t="34066" x="10229850" y="1844675"/>
          <p14:tracePt t="34074" x="10212388" y="1801813"/>
          <p14:tracePt t="34082" x="10204450" y="1766888"/>
          <p14:tracePt t="34091" x="10169525" y="1741488"/>
          <p14:tracePt t="34098" x="10161588" y="1725613"/>
          <p14:tracePt t="34108" x="10144125" y="1716088"/>
          <p14:tracePt t="34114" x="10118725" y="1690688"/>
          <p14:tracePt t="34123" x="10085388" y="1657350"/>
          <p14:tracePt t="34130" x="10059988" y="1631950"/>
          <p14:tracePt t="34138" x="10009188" y="1614488"/>
          <p14:tracePt t="34157" x="9931400" y="1581150"/>
          <p14:tracePt t="34162" x="9880600" y="1571625"/>
          <p14:tracePt t="34171" x="9786938" y="1555750"/>
          <p14:tracePt t="34179" x="9753600" y="1538288"/>
          <p14:tracePt t="34186" x="9667875" y="1538288"/>
          <p14:tracePt t="34195" x="9575800" y="1495425"/>
          <p14:tracePt t="34202" x="9507538" y="1477963"/>
          <p14:tracePt t="34211" x="9421813" y="1477963"/>
          <p14:tracePt t="34218" x="9337675" y="1477963"/>
          <p14:tracePt t="34227" x="9244013" y="1462088"/>
          <p14:tracePt t="34234" x="9193213" y="1462088"/>
          <p14:tracePt t="34242" x="9150350" y="1462088"/>
          <p14:tracePt t="34251" x="9107488" y="1462088"/>
          <p14:tracePt t="34258" x="9082088" y="1462088"/>
          <p14:tracePt t="34266" x="9013825" y="1462088"/>
          <p14:tracePt t="34274" x="8972550" y="1462088"/>
          <p14:tracePt t="34282" x="8921750" y="1462088"/>
          <p14:tracePt t="34291" x="8894763" y="1487488"/>
          <p14:tracePt t="34298" x="8843963" y="1504950"/>
          <p14:tracePt t="34314" x="8818563" y="1504950"/>
          <p14:tracePt t="34373" x="8810625" y="1512888"/>
          <p14:tracePt t="34388" x="8810625" y="1555750"/>
          <p14:tracePt t="34398" x="8810625" y="1639888"/>
          <p14:tracePt t="34405" x="8810625" y="1665288"/>
          <p14:tracePt t="34412" x="8810625" y="1733550"/>
          <p14:tracePt t="34422" x="8810625" y="1793875"/>
          <p14:tracePt t="34429" x="8810625" y="1819275"/>
          <p14:tracePt t="34435" x="8793163" y="1870075"/>
          <p14:tracePt t="34442" x="8742363" y="1885950"/>
          <p14:tracePt t="34451" x="8632825" y="1903413"/>
          <p14:tracePt t="34459" x="8572500" y="1903413"/>
          <p14:tracePt t="34467" x="8564563" y="1903413"/>
          <p14:tracePt t="34476" x="8529638" y="1911350"/>
          <p14:tracePt t="34483" x="8504238" y="1946275"/>
          <p14:tracePt t="34493" x="8488363" y="1946275"/>
          <p14:tracePt t="34732" x="8488363" y="1971675"/>
          <p14:tracePt t="34741" x="8572500" y="2022475"/>
          <p14:tracePt t="34750" x="8674100" y="2065338"/>
          <p14:tracePt t="34755" x="8683625" y="2065338"/>
          <p14:tracePt t="34778" x="8742363" y="2124075"/>
          <p14:tracePt t="34786" x="8785225" y="2217738"/>
          <p14:tracePt t="34795" x="8894763" y="2405063"/>
          <p14:tracePt t="34802" x="9005888" y="2557463"/>
          <p14:tracePt t="34811" x="9082088" y="2633663"/>
          <p14:tracePt t="34818" x="9158288" y="2711450"/>
          <p14:tracePt t="34827" x="9269413" y="2820988"/>
          <p14:tracePt t="34834" x="9320213" y="2863850"/>
          <p14:tracePt t="34844" x="9413875" y="2922588"/>
          <p14:tracePt t="34850" x="9464675" y="2957513"/>
          <p14:tracePt t="34858" x="9558338" y="3033713"/>
          <p14:tracePt t="34866" x="9626600" y="3067050"/>
          <p14:tracePt t="34874" x="9659938" y="3101975"/>
          <p14:tracePt t="34882" x="9702800" y="3127375"/>
          <p14:tracePt t="34892" x="9753600" y="3203575"/>
          <p14:tracePt t="34899" x="9855200" y="3279775"/>
          <p14:tracePt t="34908" x="9931400" y="3314700"/>
          <p14:tracePt t="34915" x="9999663" y="3373438"/>
          <p14:tracePt t="34923" x="10126663" y="3433763"/>
          <p14:tracePt t="34931" x="10280650" y="3475038"/>
          <p14:tracePt t="34938" x="10425113" y="3517900"/>
          <p14:tracePt t="34946" x="10569575" y="3543300"/>
          <p14:tracePt t="34954" x="10696575" y="3586163"/>
          <p14:tracePt t="34962" x="10815638" y="3603625"/>
          <p14:tracePt t="34970" x="10874375" y="3603625"/>
          <p14:tracePt t="34978" x="10926763" y="3619500"/>
          <p14:tracePt t="34986" x="10968038" y="3619500"/>
          <p14:tracePt t="34995" x="10985500" y="3619500"/>
          <p14:tracePt t="35002" x="11018838" y="3619500"/>
          <p14:tracePt t="35011" x="11036300" y="3619500"/>
          <p14:tracePt t="35018" x="11044238" y="3619500"/>
          <p14:tracePt t="35027" x="11087100" y="3619500"/>
          <p14:tracePt t="35034" x="11129963" y="3619500"/>
          <p14:tracePt t="35042" x="11180763" y="3619500"/>
          <p14:tracePt t="35051" x="11241088" y="3619500"/>
          <p14:tracePt t="35058" x="11325225" y="3619500"/>
          <p14:tracePt t="35066" x="11376025" y="3619500"/>
          <p14:tracePt t="35074" x="11452225" y="3619500"/>
          <p14:tracePt t="35082" x="11520488" y="3636963"/>
          <p14:tracePt t="35091" x="11571288" y="3636963"/>
          <p14:tracePt t="35098" x="11614150" y="3636963"/>
          <p14:tracePt t="35107" x="11657013" y="3636963"/>
          <p14:tracePt t="35114" x="11725275" y="3636963"/>
          <p14:tracePt t="35123" x="11766550" y="3662363"/>
          <p14:tracePt t="35130" x="11834813" y="3662363"/>
          <p14:tracePt t="35138" x="11920538" y="3679825"/>
          <p14:tracePt t="35146" x="12039600" y="3679825"/>
          <p14:tracePt t="35154" x="12098338" y="3697288"/>
          <p14:tracePt t="36731" x="11801475" y="2906713"/>
          <p14:tracePt t="36738" x="11545888" y="2855913"/>
          <p14:tracePt t="36746" x="11342688" y="2813050"/>
          <p14:tracePt t="36754" x="11112500" y="2787650"/>
          <p14:tracePt t="36762" x="10883900" y="2744788"/>
          <p14:tracePt t="36771" x="10653713" y="2693988"/>
          <p14:tracePt t="36779" x="10425113" y="2676525"/>
          <p14:tracePt t="36787" x="10229850" y="2651125"/>
          <p14:tracePt t="36795" x="9999663" y="2625725"/>
          <p14:tracePt t="36802" x="9796463" y="2582863"/>
          <p14:tracePt t="36811" x="9591675" y="2541588"/>
          <p14:tracePt t="36818" x="9421813" y="2541588"/>
          <p14:tracePt t="36827" x="9277350" y="2516188"/>
          <p14:tracePt t="36834" x="9150350" y="2473325"/>
          <p14:tracePt t="36843" x="9031288" y="2438400"/>
          <p14:tracePt t="36850" x="8912225" y="2413000"/>
          <p14:tracePt t="36859" x="8818563" y="2379663"/>
          <p14:tracePt t="36866" x="8750300" y="2362200"/>
          <p14:tracePt t="36874" x="8734425" y="2344738"/>
          <p14:tracePt t="36923" x="8734425" y="2319338"/>
          <p14:tracePt t="36930" x="8734425" y="2293938"/>
          <p14:tracePt t="36946" x="8724900" y="2227263"/>
          <p14:tracePt t="36954" x="8691563" y="2200275"/>
          <p14:tracePt t="36962" x="8674100" y="2166938"/>
          <p14:tracePt t="36970" x="8648700" y="2124075"/>
          <p14:tracePt t="36978" x="8615363" y="2055813"/>
          <p14:tracePt t="36986" x="8580438" y="2022475"/>
          <p14:tracePt t="36995" x="8547100" y="1979613"/>
          <p14:tracePt t="37002" x="8521700" y="1946275"/>
          <p14:tracePt t="37011" x="8504238" y="1938338"/>
          <p14:tracePt t="37018" x="8496300" y="1920875"/>
          <p14:tracePt t="37027" x="8453438" y="1878013"/>
          <p14:tracePt t="37042" x="8428038" y="1878013"/>
          <p14:tracePt t="37051" x="8359775" y="1844675"/>
          <p14:tracePt t="37058" x="8326438" y="1835150"/>
          <p14:tracePt t="37066" x="8283575" y="1819275"/>
          <p14:tracePt t="37074" x="8215313" y="1801813"/>
          <p14:tracePt t="37082" x="8131175" y="1801813"/>
          <p14:tracePt t="37091" x="8029575" y="1758950"/>
          <p14:tracePt t="37098" x="7986713" y="1751013"/>
          <p14:tracePt t="37107" x="7935913" y="1733550"/>
          <p14:tracePt t="37114" x="7875588" y="1733550"/>
          <p14:tracePt t="37124" x="7816850" y="1733550"/>
          <p14:tracePt t="37130" x="7723188" y="1716088"/>
          <p14:tracePt t="37138" x="7662863" y="1716088"/>
          <p14:tracePt t="37146" x="7596188" y="1682750"/>
          <p14:tracePt t="37154" x="7545388" y="1682750"/>
          <p14:tracePt t="37162" x="7502525" y="1682750"/>
          <p14:tracePt t="37170" x="7493000" y="1682750"/>
          <p14:tracePt t="37178" x="7467600" y="1682750"/>
          <p14:tracePt t="37194" x="7416800" y="1682750"/>
          <p14:tracePt t="37202" x="7408863" y="1682750"/>
          <p14:tracePt t="37211" x="7366000" y="1700213"/>
          <p14:tracePt t="37218" x="7340600" y="1708150"/>
          <p14:tracePt t="37227" x="7289800" y="1741488"/>
          <p14:tracePt t="37234" x="7264400" y="1758950"/>
          <p14:tracePt t="37244" x="7246938" y="1766888"/>
          <p14:tracePt t="37250" x="7204075" y="1784350"/>
          <p14:tracePt t="37258" x="7196138" y="1809750"/>
          <p14:tracePt t="37266" x="7178675" y="1827213"/>
          <p14:tracePt t="37274" x="7170738" y="1835150"/>
          <p14:tracePt t="37290" x="7153275" y="1895475"/>
          <p14:tracePt t="37298" x="7145338" y="1903413"/>
          <p14:tracePt t="37307" x="7145338" y="1946275"/>
          <p14:tracePt t="37314" x="7145338" y="1971675"/>
          <p14:tracePt t="37324" x="7145338" y="2022475"/>
          <p14:tracePt t="37330" x="7145338" y="2047875"/>
          <p14:tracePt t="37338" x="7145338" y="2090738"/>
          <p14:tracePt t="37346" x="7145338" y="2116138"/>
          <p14:tracePt t="37362" x="7145338" y="2184400"/>
          <p14:tracePt t="37371" x="7145338" y="2192338"/>
          <p14:tracePt t="37378" x="7145338" y="2217738"/>
          <p14:tracePt t="37386" x="7145338" y="2243138"/>
          <p14:tracePt t="37394" x="7145338" y="2260600"/>
          <p14:tracePt t="37402" x="7145338" y="2268538"/>
          <p14:tracePt t="37411" x="7145338" y="2293938"/>
          <p14:tracePt t="37418" x="7145338" y="2328863"/>
          <p14:tracePt t="37427" x="7162800" y="2371725"/>
          <p14:tracePt t="37434" x="7178675" y="2405063"/>
          <p14:tracePt t="37443" x="7213600" y="2473325"/>
          <p14:tracePt t="37450" x="7221538" y="2481263"/>
          <p14:tracePt t="37458" x="7239000" y="2524125"/>
          <p14:tracePt t="37466" x="7246938" y="2532063"/>
          <p14:tracePt t="37474" x="7264400" y="2557463"/>
          <p14:tracePt t="37556" x="7289800" y="2592388"/>
          <p14:tracePt t="37563" x="7307263" y="2600325"/>
          <p14:tracePt t="37573" x="7332663" y="2633663"/>
          <p14:tracePt t="37580" x="7366000" y="2660650"/>
          <p14:tracePt t="37588" x="7373938" y="2676525"/>
          <p14:tracePt t="37596" x="7416800" y="2701925"/>
          <p14:tracePt t="37602" x="7451725" y="2736850"/>
          <p14:tracePt t="37611" x="7477125" y="2736850"/>
          <p14:tracePt t="37618" x="7502525" y="2744788"/>
          <p14:tracePt t="37627" x="7518400" y="2744788"/>
          <p14:tracePt t="37634" x="7545388" y="2744788"/>
          <p14:tracePt t="37643" x="7553325" y="2744788"/>
          <p14:tracePt t="37650" x="7578725" y="2744788"/>
          <p14:tracePt t="37658" x="7604125" y="2744788"/>
          <p14:tracePt t="37666" x="7629525" y="2744788"/>
          <p14:tracePt t="37674" x="7680325" y="2744788"/>
          <p14:tracePt t="37682" x="7705725" y="2744788"/>
          <p14:tracePt t="37691" x="7748588" y="2744788"/>
          <p14:tracePt t="37699" x="7799388" y="2744788"/>
          <p14:tracePt t="37707" x="7859713" y="2744788"/>
          <p14:tracePt t="37714" x="7900988" y="2744788"/>
          <p14:tracePt t="37724" x="7951788" y="2744788"/>
          <p14:tracePt t="37731" x="8012113" y="2736850"/>
          <p14:tracePt t="37738" x="8080375" y="2736850"/>
          <p14:tracePt t="37746" x="8164513" y="2719388"/>
          <p14:tracePt t="37754" x="8232775" y="2719388"/>
          <p14:tracePt t="37762" x="8275638" y="2719388"/>
          <p14:tracePt t="37770" x="8326438" y="2701925"/>
          <p14:tracePt t="37778" x="8385175" y="2701925"/>
          <p14:tracePt t="37786" x="8410575" y="2693988"/>
          <p14:tracePt t="37794" x="8462963" y="2693988"/>
          <p14:tracePt t="37802" x="8488363" y="2693988"/>
          <p14:tracePt t="37811" x="8496300" y="2693988"/>
          <p14:tracePt t="37818" x="8521700" y="2693988"/>
          <p14:tracePt t="37827" x="8555038" y="2693988"/>
          <p14:tracePt t="37834" x="8597900" y="2693988"/>
          <p14:tracePt t="37842" x="8623300" y="2693988"/>
          <p14:tracePt t="37850" x="8640763" y="2693988"/>
          <p14:tracePt t="37858" x="8666163" y="2693988"/>
          <p14:tracePt t="38092" x="8674100" y="2693988"/>
          <p14:tracePt t="38110" x="8683625" y="2693988"/>
          <p14:tracePt t="38117" x="8716963" y="2676525"/>
          <p14:tracePt t="38124" x="8724900" y="2668588"/>
          <p14:tracePt t="38131" x="8750300" y="2668588"/>
          <p14:tracePt t="38138" x="8793163" y="2668588"/>
          <p14:tracePt t="38146" x="8843963" y="2668588"/>
          <p14:tracePt t="38154" x="8886825" y="2668588"/>
          <p14:tracePt t="38162" x="8955088" y="2668588"/>
          <p14:tracePt t="38170" x="8963025" y="2668588"/>
          <p14:tracePt t="38178" x="8988425" y="2668588"/>
          <p14:tracePt t="38186" x="9013825" y="2668588"/>
          <p14:tracePt t="38195" x="9031288" y="2668588"/>
          <p14:tracePt t="38202" x="9039225" y="2668588"/>
          <p14:tracePt t="38259" x="9048750" y="2668588"/>
          <p14:tracePt t="38290" x="9091613" y="2668588"/>
          <p14:tracePt t="38299" x="9107488" y="2668588"/>
          <p14:tracePt t="38307" x="9201150" y="2651125"/>
          <p14:tracePt t="38315" x="9294813" y="2608263"/>
          <p14:tracePt t="38324" x="9371013" y="2532063"/>
          <p14:tracePt t="38500" x="9320213" y="2516188"/>
          <p14:tracePt t="38509" x="9226550" y="2532063"/>
          <p14:tracePt t="38516" x="9074150" y="2592388"/>
          <p14:tracePt t="38525" x="9056688" y="2608263"/>
          <p14:tracePt t="38539" x="9074150" y="2608263"/>
          <p14:tracePt t="38546" x="9091613" y="2608263"/>
          <p14:tracePt t="38571" x="9117013" y="2608263"/>
          <p14:tracePt t="38579" x="9158288" y="2617788"/>
          <p14:tracePt t="38586" x="9193213" y="2686050"/>
          <p14:tracePt t="38595" x="9236075" y="2787650"/>
          <p14:tracePt t="38602" x="9337675" y="2889250"/>
          <p14:tracePt t="38619" x="9353550" y="2889250"/>
          <p14:tracePt t="38627" x="9380538" y="2889250"/>
          <p14:tracePt t="38634" x="9388475" y="2889250"/>
          <p14:tracePt t="38900" x="9431338" y="2949575"/>
          <p14:tracePt t="38915" x="9396413" y="2940050"/>
          <p14:tracePt t="38923" x="9396413" y="2813050"/>
          <p14:tracePt t="38930" x="9396413" y="2787650"/>
          <p14:tracePt t="38962" x="9396413" y="2770188"/>
          <p14:tracePt t="38970" x="9396413" y="2787650"/>
          <p14:tracePt t="38978" x="9413875" y="2881313"/>
          <p14:tracePt t="38986" x="9413875" y="2922588"/>
          <p14:tracePt t="38994" x="9431338" y="2949575"/>
          <p14:tracePt t="39172" x="9447213" y="2949575"/>
          <p14:tracePt t="39180" x="9456738" y="2949575"/>
          <p14:tracePt t="39188" x="9498013" y="2932113"/>
          <p14:tracePt t="39196" x="9523413" y="2914650"/>
          <p14:tracePt t="39202" x="9558338" y="2914650"/>
          <p14:tracePt t="39211" x="9601200" y="2906713"/>
          <p14:tracePt t="39218" x="9626600" y="2889250"/>
          <p14:tracePt t="39227" x="9710738" y="2889250"/>
          <p14:tracePt t="39234" x="9761538" y="2838450"/>
          <p14:tracePt t="39243" x="9855200" y="2838450"/>
          <p14:tracePt t="39250" x="9880600" y="2820988"/>
          <p14:tracePt t="39259" x="9923463" y="2813050"/>
          <p14:tracePt t="39266" x="9956800" y="2813050"/>
          <p14:tracePt t="39274" x="9999663" y="2795588"/>
          <p14:tracePt t="39282" x="10017125" y="2778125"/>
          <p14:tracePt t="39290" x="10050463" y="2778125"/>
          <p14:tracePt t="39298" x="10101263" y="2762250"/>
          <p14:tracePt t="39307" x="10144125" y="2752725"/>
          <p14:tracePt t="39314" x="10229850" y="2752725"/>
          <p14:tracePt t="39324" x="10298113" y="2752725"/>
          <p14:tracePt t="39330" x="10399713" y="2752725"/>
          <p14:tracePt t="39338" x="10493375" y="2752725"/>
          <p14:tracePt t="39346" x="10577513" y="2752725"/>
          <p14:tracePt t="39354" x="10645775" y="2752725"/>
          <p14:tracePt t="39363" x="10688638" y="2752725"/>
          <p14:tracePt t="39370" x="10729913" y="2752725"/>
          <p14:tracePt t="39378" x="10747375" y="2752725"/>
          <p14:tracePt t="39443" x="10756900" y="2752725"/>
          <p14:tracePt t="39452" x="10782300" y="2752725"/>
          <p14:tracePt t="39459" x="10807700" y="2752725"/>
          <p14:tracePt t="39469" x="10858500" y="2752725"/>
          <p14:tracePt t="39475" x="10866438" y="2752725"/>
          <p14:tracePt t="39563" x="10874375" y="2752725"/>
          <p14:tracePt t="39581" x="10891838" y="2752725"/>
          <p14:tracePt t="39588" x="10901363" y="2762250"/>
          <p14:tracePt t="39895" x="10901363" y="2778125"/>
          <p14:tracePt t="40036" x="10901363" y="2787650"/>
          <p14:tracePt t="40042" x="10901363" y="2813050"/>
          <p14:tracePt t="40051" x="10901363" y="2830513"/>
          <p14:tracePt t="40060" x="10901363" y="2838450"/>
          <p14:tracePt t="40067" x="10901363" y="2855913"/>
          <p14:tracePt t="40074" x="10901363" y="2881313"/>
          <p14:tracePt t="40090" x="10917238" y="2922588"/>
          <p14:tracePt t="40098" x="10934700" y="2940050"/>
          <p14:tracePt t="40107" x="10934700" y="2965450"/>
          <p14:tracePt t="40114" x="10934700" y="2974975"/>
          <p14:tracePt t="40124" x="10934700" y="2982913"/>
          <p14:tracePt t="40131" x="10942638" y="3016250"/>
          <p14:tracePt t="40139" x="10942638" y="3025775"/>
          <p14:tracePt t="40146" x="10942638" y="3051175"/>
          <p14:tracePt t="40155" x="10942638" y="3094038"/>
          <p14:tracePt t="40162" x="10942638" y="3109913"/>
          <p14:tracePt t="40171" x="10960100" y="3119438"/>
          <p14:tracePt t="40252" x="10960100" y="3144838"/>
          <p14:tracePt t="40259" x="10960100" y="3160713"/>
          <p14:tracePt t="40267" x="10960100" y="3186113"/>
          <p14:tracePt t="40283" x="10960100" y="3211513"/>
          <p14:tracePt t="40299" x="10960100" y="3221038"/>
          <p14:tracePt t="40309" x="10960100" y="3238500"/>
          <p14:tracePt t="40315" x="10960100" y="3246438"/>
          <p14:tracePt t="40331" x="10960100" y="3271838"/>
          <p14:tracePt t="40339" x="10960100" y="3289300"/>
          <p14:tracePt t="40363" x="10960100" y="3297238"/>
          <p14:tracePt t="40387" x="10934700" y="3322638"/>
          <p14:tracePt t="40403" x="10934700" y="3340100"/>
          <p14:tracePt t="40524" x="10934700" y="3348038"/>
          <p14:tracePt t="40540" x="10934700" y="3355975"/>
          <p14:tracePt t="41772" x="10942638" y="3373438"/>
          <p14:tracePt t="41787" x="10952163" y="3373438"/>
          <p14:tracePt t="41796" x="10977563" y="3373438"/>
          <p14:tracePt t="41802" x="10993438" y="3373438"/>
          <p14:tracePt t="41810" x="11002963" y="3373438"/>
          <p14:tracePt t="41818" x="11044238" y="3373438"/>
          <p14:tracePt t="41826" x="11071225" y="3390900"/>
          <p14:tracePt t="41843" x="11087100" y="3390900"/>
          <p14:tracePt t="41850" x="11112500" y="3390900"/>
          <p14:tracePt t="41859" x="11122025" y="3390900"/>
          <p14:tracePt t="41866" x="11147425" y="3390900"/>
          <p14:tracePt t="41874" x="11215688" y="3424238"/>
          <p14:tracePt t="41890" x="11291888" y="3433763"/>
          <p14:tracePt t="41898" x="11360150" y="3449638"/>
          <p14:tracePt t="41907" x="11385550" y="3449638"/>
          <p14:tracePt t="41914" x="11444288" y="3449638"/>
          <p14:tracePt t="41923" x="11512550" y="3467100"/>
          <p14:tracePt t="41930" x="11537950" y="3467100"/>
          <p14:tracePt t="41938" x="11606213" y="3467100"/>
          <p14:tracePt t="41946" x="11674475" y="3502025"/>
          <p14:tracePt t="41954" x="11733213" y="3502025"/>
          <p14:tracePt t="41962" x="11784013" y="3517900"/>
          <p14:tracePt t="41970" x="11826875" y="3517900"/>
          <p14:tracePt t="41978" x="11852275" y="3517900"/>
          <p14:tracePt t="41986" x="11903075" y="3535363"/>
          <p14:tracePt t="41994" x="11928475" y="3535363"/>
          <p14:tracePt t="42002" x="11971338" y="3535363"/>
          <p14:tracePt t="42010" x="12004675" y="3543300"/>
          <p14:tracePt t="42018" x="12065000" y="3543300"/>
          <p14:tracePt t="42027" x="12123738" y="3543300"/>
          <p14:tracePt t="48140" x="12039600" y="2617788"/>
          <p14:tracePt t="48146" x="11903075" y="2506663"/>
          <p14:tracePt t="48155" x="11750675" y="2422525"/>
          <p14:tracePt t="48162" x="11647488" y="2336800"/>
          <p14:tracePt t="48170" x="11469688" y="2227263"/>
          <p14:tracePt t="48178" x="11317288" y="2133600"/>
          <p14:tracePt t="48186" x="11079163" y="2039938"/>
          <p14:tracePt t="48194" x="10848975" y="1946275"/>
          <p14:tracePt t="48202" x="10560050" y="1903413"/>
          <p14:tracePt t="48210" x="10263188" y="1801813"/>
          <p14:tracePt t="48218" x="9966325" y="1700213"/>
          <p14:tracePt t="48226" x="9761538" y="1631950"/>
          <p14:tracePt t="48234" x="9558338" y="1589088"/>
          <p14:tracePt t="48242" x="9380538" y="1546225"/>
          <p14:tracePt t="48250" x="9261475" y="1477963"/>
          <p14:tracePt t="48259" x="9158288" y="1444625"/>
          <p14:tracePt t="48266" x="9117013" y="1427163"/>
          <p14:tracePt t="48274" x="9064625" y="1393825"/>
          <p14:tracePt t="48282" x="9023350" y="1376363"/>
          <p14:tracePt t="48290" x="8988425" y="1368425"/>
          <p14:tracePt t="48298" x="8947150" y="1350963"/>
          <p14:tracePt t="48306" x="8921750" y="1350963"/>
          <p14:tracePt t="48314" x="8869363" y="1317625"/>
          <p14:tracePt t="48322" x="8836025" y="1300163"/>
          <p14:tracePt t="48330" x="8777288" y="1300163"/>
          <p14:tracePt t="48339" x="8767763" y="1300163"/>
          <p14:tracePt t="48346" x="8750300" y="1300163"/>
          <p14:tracePt t="48362" x="8742363" y="1292225"/>
          <p14:tracePt t="48394" x="8724900" y="1292225"/>
          <p14:tracePt t="48402" x="8716963" y="1292225"/>
          <p14:tracePt t="48410" x="8699500" y="1292225"/>
          <p14:tracePt t="48418" x="8666163" y="1292225"/>
          <p14:tracePt t="48426" x="8632825" y="1292225"/>
          <p14:tracePt t="48434" x="8572500" y="1274763"/>
          <p14:tracePt t="48443" x="8445500" y="1231900"/>
          <p14:tracePt t="48450" x="8351838" y="1198563"/>
          <p14:tracePt t="48459" x="8232775" y="1173163"/>
          <p14:tracePt t="48466" x="8164513" y="1163638"/>
          <p14:tracePt t="48475" x="8096250" y="1104900"/>
          <p14:tracePt t="48482" x="8029575" y="1104900"/>
          <p14:tracePt t="48490" x="7943850" y="1087438"/>
          <p14:tracePt t="48498" x="7910513" y="1054100"/>
          <p14:tracePt t="48506" x="7900988" y="1054100"/>
          <p14:tracePt t="48659" x="7875588" y="1054100"/>
          <p14:tracePt t="48683" x="7859713" y="1054100"/>
          <p14:tracePt t="48699" x="7850188" y="1062038"/>
          <p14:tracePt t="48706" x="7842250" y="1069975"/>
          <p14:tracePt t="48755" x="7842250" y="1096963"/>
          <p14:tracePt t="48762" x="7842250" y="1112838"/>
          <p14:tracePt t="48771" x="7842250" y="1122363"/>
          <p14:tracePt t="48778" x="7842250" y="1147763"/>
          <p14:tracePt t="48787" x="7842250" y="1173163"/>
          <p14:tracePt t="48794" x="7842250" y="1189038"/>
          <p14:tracePt t="48803" x="7842250" y="1198563"/>
          <p14:tracePt t="48811" x="7842250" y="1216025"/>
          <p14:tracePt t="48827" x="7850188" y="1223963"/>
          <p14:tracePt t="48835" x="7867650" y="1231900"/>
          <p14:tracePt t="48851" x="7875588" y="1266825"/>
          <p14:tracePt t="48859" x="7893050" y="1274763"/>
          <p14:tracePt t="48867" x="7918450" y="1300163"/>
          <p14:tracePt t="48876" x="7951788" y="1317625"/>
          <p14:tracePt t="48882" x="8037513" y="1333500"/>
          <p14:tracePt t="48891" x="8080375" y="1350963"/>
          <p14:tracePt t="48899" x="8189913" y="1385888"/>
          <p14:tracePt t="48907" x="8240713" y="1385888"/>
          <p14:tracePt t="48914" x="8283575" y="1401763"/>
          <p14:tracePt t="48923" x="8351838" y="1419225"/>
          <p14:tracePt t="48931" x="8394700" y="1419225"/>
          <p14:tracePt t="48940" x="8445500" y="1419225"/>
          <p14:tracePt t="48946" x="8504238" y="1436688"/>
          <p14:tracePt t="48955" x="8572500" y="1436688"/>
          <p14:tracePt t="48963" x="8632825" y="1436688"/>
          <p14:tracePt t="48971" x="8716963" y="1436688"/>
          <p14:tracePt t="48979" x="8810625" y="1436688"/>
          <p14:tracePt t="48987" x="8921750" y="1436688"/>
          <p14:tracePt t="48995" x="8988425" y="1436688"/>
          <p14:tracePt t="49003" x="9091613" y="1436688"/>
          <p14:tracePt t="49011" x="9183688" y="1436688"/>
          <p14:tracePt t="49019" x="9244013" y="1436688"/>
          <p14:tracePt t="49027" x="9286875" y="1436688"/>
          <p14:tracePt t="49035" x="9353550" y="1427163"/>
          <p14:tracePt t="49043" x="9363075" y="1427163"/>
          <p14:tracePt t="49051" x="9405938" y="1427163"/>
          <p14:tracePt t="49059" x="9431338" y="1427163"/>
          <p14:tracePt t="49067" x="9498013" y="1427163"/>
          <p14:tracePt t="49075" x="9558338" y="1427163"/>
          <p14:tracePt t="49083" x="9626600" y="1427163"/>
          <p14:tracePt t="49090" x="9652000" y="1427163"/>
          <p14:tracePt t="49099" x="9736138" y="1427163"/>
          <p14:tracePt t="49107" x="9779000" y="1427163"/>
          <p14:tracePt t="49115" x="9812338" y="1427163"/>
          <p14:tracePt t="49123" x="9872663" y="1427163"/>
          <p14:tracePt t="49130" x="9880600" y="1427163"/>
          <p14:tracePt t="49140" x="9923463" y="1427163"/>
          <p14:tracePt t="49155" x="9948863" y="1427163"/>
          <p14:tracePt t="49243" x="9966325" y="1411288"/>
          <p14:tracePt t="49252" x="9974263" y="1401763"/>
          <p14:tracePt t="49267" x="9974263" y="1393825"/>
          <p14:tracePt t="49275" x="9974263" y="1350963"/>
          <p14:tracePt t="49283" x="9974263" y="1333500"/>
          <p14:tracePt t="49290" x="9974263" y="1308100"/>
          <p14:tracePt t="49298" x="9940925" y="1241425"/>
          <p14:tracePt t="49306" x="9906000" y="1216025"/>
          <p14:tracePt t="49314" x="9839325" y="1163638"/>
          <p14:tracePt t="49323" x="9786938" y="1130300"/>
          <p14:tracePt t="49330" x="9702800" y="1069975"/>
          <p14:tracePt t="49340" x="9652000" y="1062038"/>
          <p14:tracePt t="49346" x="9566275" y="1036638"/>
          <p14:tracePt t="49355" x="9515475" y="1011238"/>
          <p14:tracePt t="49362" x="9456738" y="1011238"/>
          <p14:tracePt t="49371" x="9431338" y="1011238"/>
          <p14:tracePt t="49378" x="9380538" y="1011238"/>
          <p14:tracePt t="49386" x="9353550" y="1011238"/>
          <p14:tracePt t="49394" x="9294813" y="1011238"/>
          <p14:tracePt t="49402" x="9261475" y="1011238"/>
          <p14:tracePt t="49411" x="9201150" y="1011238"/>
          <p14:tracePt t="49418" x="9150350" y="1011238"/>
          <p14:tracePt t="49427" x="9107488" y="1011238"/>
          <p14:tracePt t="49435" x="9048750" y="1011238"/>
          <p14:tracePt t="49443" x="8980488" y="1011238"/>
          <p14:tracePt t="49450" x="8921750" y="1011238"/>
          <p14:tracePt t="49459" x="8828088" y="1019175"/>
          <p14:tracePt t="49466" x="8742363" y="1036638"/>
          <p14:tracePt t="49474" x="8648700" y="1036638"/>
          <p14:tracePt t="49482" x="8589963" y="1054100"/>
          <p14:tracePt t="49490" x="8513763" y="1087438"/>
          <p14:tracePt t="49498" x="8453438" y="1087438"/>
          <p14:tracePt t="49506" x="8402638" y="1104900"/>
          <p14:tracePt t="49514" x="8394700" y="1104900"/>
          <p14:tracePt t="49523" x="8377238" y="1112838"/>
          <p14:tracePt t="49530" x="8369300" y="1112838"/>
          <p14:tracePt t="49611" x="8343900" y="1130300"/>
          <p14:tracePt t="49619" x="8308975" y="1155700"/>
          <p14:tracePt t="49628" x="8301038" y="1173163"/>
          <p14:tracePt t="49635" x="8240713" y="1189038"/>
          <p14:tracePt t="49644" x="8232775" y="1198563"/>
          <p14:tracePt t="49651" x="8207375" y="1198563"/>
          <p14:tracePt t="49666" x="8189913" y="1198563"/>
          <p14:tracePt t="49714" x="8181975" y="1206500"/>
          <p14:tracePt t="49739" x="8181975" y="1223963"/>
          <p14:tracePt t="49747" x="8181975" y="1231900"/>
          <p14:tracePt t="49756" x="8181975" y="1249363"/>
          <p14:tracePt t="49763" x="8181975" y="1282700"/>
          <p14:tracePt t="49771" x="8181975" y="1300163"/>
          <p14:tracePt t="49778" x="8181975" y="1343025"/>
          <p14:tracePt t="49787" x="8181975" y="1350963"/>
          <p14:tracePt t="49795" x="8181975" y="1360488"/>
          <p14:tracePt t="49803" x="8181975" y="1376363"/>
          <p14:tracePt t="49812" x="8199438" y="1401763"/>
          <p14:tracePt t="49819" x="8207375" y="1411288"/>
          <p14:tracePt t="49827" x="8224838" y="1427163"/>
          <p14:tracePt t="49835" x="8250238" y="1436688"/>
          <p14:tracePt t="49844" x="8334375" y="1462088"/>
          <p14:tracePt t="49851" x="8402638" y="1495425"/>
          <p14:tracePt t="49860" x="8496300" y="1495425"/>
          <p14:tracePt t="49867" x="8615363" y="1512888"/>
          <p14:tracePt t="49874" x="8734425" y="1530350"/>
          <p14:tracePt t="49883" x="8878888" y="1555750"/>
          <p14:tracePt t="49890" x="9023350" y="1555750"/>
          <p14:tracePt t="49899" x="9107488" y="1555750"/>
          <p14:tracePt t="49908" x="9193213" y="1555750"/>
          <p14:tracePt t="49915" x="9261475" y="1555750"/>
          <p14:tracePt t="49924" x="9302750" y="1555750"/>
          <p14:tracePt t="49931" x="9353550" y="1555750"/>
          <p14:tracePt t="49940" x="9380538" y="1555750"/>
          <p14:tracePt t="49947" x="9421813" y="1555750"/>
          <p14:tracePt t="49955" x="9490075" y="1555750"/>
          <p14:tracePt t="49963" x="9532938" y="1555750"/>
          <p14:tracePt t="49971" x="9575800" y="1555750"/>
          <p14:tracePt t="49979" x="9609138" y="1546225"/>
          <p14:tracePt t="49987" x="9667875" y="1546225"/>
          <p14:tracePt t="49995" x="9720263" y="1546225"/>
          <p14:tracePt t="50003" x="9745663" y="1546225"/>
          <p14:tracePt t="50011" x="9804400" y="1546225"/>
          <p14:tracePt t="50018" x="9821863" y="1546225"/>
          <p14:tracePt t="50027" x="9855200" y="1546225"/>
          <p14:tracePt t="50035" x="9890125" y="1530350"/>
          <p14:tracePt t="50043" x="9898063" y="1520825"/>
          <p14:tracePt t="50172" x="9923463" y="1520825"/>
          <p14:tracePt t="50188" x="9940925" y="1520825"/>
          <p14:tracePt t="50212" x="9948863" y="1520825"/>
          <p14:tracePt t="50219" x="9966325" y="1538288"/>
          <p14:tracePt t="50235" x="9974263" y="1614488"/>
          <p14:tracePt t="50243" x="10009188" y="1657350"/>
          <p14:tracePt t="50250" x="10042525" y="1725613"/>
          <p14:tracePt t="50259" x="10118725" y="1801813"/>
          <p14:tracePt t="50266" x="10153650" y="1852613"/>
          <p14:tracePt t="50275" x="10186988" y="1903413"/>
          <p14:tracePt t="50282" x="10194925" y="1946275"/>
          <p14:tracePt t="50290" x="10229850" y="1997075"/>
          <p14:tracePt t="50298" x="10263188" y="2005013"/>
          <p14:tracePt t="50306" x="10288588" y="2022475"/>
          <p14:tracePt t="50314" x="10313988" y="2022475"/>
          <p14:tracePt t="50322" x="10331450" y="2022475"/>
          <p14:tracePt t="50452" x="10339388" y="2082800"/>
          <p14:tracePt t="50459" x="10356850" y="2090738"/>
          <p14:tracePt t="50467" x="10382250" y="2090738"/>
          <p14:tracePt t="50476" x="10407650" y="2124075"/>
          <p14:tracePt t="50483" x="10475913" y="2159000"/>
          <p14:tracePt t="50491" x="10509250" y="2166938"/>
          <p14:tracePt t="50515" x="10518775" y="2200275"/>
          <p14:tracePt t="50523" x="10518775" y="2227263"/>
          <p14:tracePt t="50531" x="10518775" y="2293938"/>
          <p14:tracePt t="50540" x="10534650" y="2319338"/>
          <p14:tracePt t="50547" x="10569575" y="2354263"/>
          <p14:tracePt t="50557" x="10594975" y="2379663"/>
          <p14:tracePt t="50563" x="10645775" y="2397125"/>
          <p14:tracePt t="50579" x="10704513" y="2397125"/>
          <p14:tracePt t="50586" x="10721975" y="2405063"/>
          <p14:tracePt t="50595" x="10729913" y="2405063"/>
          <p14:tracePt t="50603" x="10772775" y="2438400"/>
          <p14:tracePt t="50612" x="10782300" y="2438400"/>
          <p14:tracePt t="50619" x="10823575" y="2438400"/>
          <p14:tracePt t="50627" x="10841038" y="2447925"/>
          <p14:tracePt t="50635" x="10848975" y="2463800"/>
          <p14:tracePt t="50659" x="10866438" y="2489200"/>
          <p14:tracePt t="50667" x="10866438" y="2498725"/>
          <p14:tracePt t="50675" x="10874375" y="2524125"/>
          <p14:tracePt t="50690" x="10891838" y="2574925"/>
          <p14:tracePt t="50699" x="10901363" y="2582863"/>
          <p14:tracePt t="50715" x="10934700" y="2608263"/>
          <p14:tracePt t="50723" x="10934700" y="2625725"/>
          <p14:tracePt t="50731" x="10960100" y="2651125"/>
          <p14:tracePt t="50740" x="10985500" y="2676525"/>
          <p14:tracePt t="50747" x="11002963" y="2693988"/>
          <p14:tracePt t="50757" x="11044238" y="2719388"/>
          <p14:tracePt t="50763" x="11053763" y="2736850"/>
          <p14:tracePt t="50771" x="11096625" y="2778125"/>
          <p14:tracePt t="50778" x="11122025" y="2778125"/>
          <p14:tracePt t="50787" x="11137900" y="2787650"/>
          <p14:tracePt t="50811" x="11147425" y="2805113"/>
          <p14:tracePt t="50827" x="11172825" y="2830513"/>
          <p14:tracePt t="50835" x="11188700" y="2855913"/>
          <p14:tracePt t="50843" x="11223625" y="2949575"/>
          <p14:tracePt t="50851" x="11256963" y="2974975"/>
          <p14:tracePt t="50859" x="11325225" y="3008313"/>
          <p14:tracePt t="50867" x="11418888" y="3025775"/>
          <p14:tracePt t="50876" x="11444288" y="3059113"/>
          <p14:tracePt t="50883" x="11495088" y="3059113"/>
          <p14:tracePt t="50907" x="11503025" y="3059113"/>
          <p14:tracePt t="51100" x="11520488" y="3101975"/>
          <p14:tracePt t="51139" x="11537950" y="3160713"/>
          <p14:tracePt t="51146" x="11647488" y="3322638"/>
          <p14:tracePt t="51155" x="11707813" y="3424238"/>
          <p14:tracePt t="51162" x="11784013" y="3527425"/>
          <p14:tracePt t="51171" x="11911013" y="3611563"/>
          <p14:tracePt t="51178" x="12072938" y="3697288"/>
          <p14:tracePt t="51186" x="12133263" y="3713163"/>
        </p14:tracePtLst>
      </p14:laserTraceLst>
    </p:ext>
  </p:extLs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Rozdělení metod hodnocení</a:t>
            </a:r>
          </a:p>
        </p:txBody>
      </p:sp>
      <p:sp>
        <p:nvSpPr>
          <p:cNvPr id="820227" name="Rectangle 3"/>
          <p:cNvSpPr>
            <a:spLocks noGrp="1" noChangeArrowheads="1"/>
          </p:cNvSpPr>
          <p:nvPr>
            <p:ph idx="1"/>
          </p:nvPr>
        </p:nvSpPr>
        <p:spPr>
          <a:xfrm>
            <a:off x="2971800" y="838202"/>
            <a:ext cx="7416800" cy="54916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sz="1800" b="1" dirty="0">
                <a:solidFill>
                  <a:srgbClr val="FFFF00"/>
                </a:solidFill>
              </a:rPr>
              <a:t>Biologické metody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sz="1600" dirty="0"/>
              <a:t>Přímé – testy </a:t>
            </a:r>
            <a:r>
              <a:rPr lang="cs-CZ" sz="1600" dirty="0" err="1"/>
              <a:t>bioakumulace</a:t>
            </a:r>
            <a:r>
              <a:rPr lang="cs-CZ" sz="1600" dirty="0"/>
              <a:t>, rezidua (CBR)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sz="1600" dirty="0"/>
              <a:t>Nepřímé – testy toxicity, </a:t>
            </a:r>
            <a:r>
              <a:rPr lang="cs-CZ" sz="1600" dirty="0" err="1"/>
              <a:t>biomarkery</a:t>
            </a:r>
            <a:r>
              <a:rPr lang="cs-CZ" sz="1600" dirty="0"/>
              <a:t> expozice …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1800" b="1" dirty="0">
                <a:solidFill>
                  <a:srgbClr val="FFFF00"/>
                </a:solidFill>
              </a:rPr>
              <a:t>Chemické metody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sz="1600" dirty="0"/>
              <a:t>Celková extrakce NE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sz="1600" dirty="0"/>
              <a:t>Extrakce vodnými roztoky (CaCl</a:t>
            </a:r>
            <a:r>
              <a:rPr lang="cs-CZ" sz="1600" baseline="-25000" dirty="0"/>
              <a:t>2</a:t>
            </a:r>
            <a:r>
              <a:rPr lang="cs-CZ" sz="1600" dirty="0"/>
              <a:t>)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sz="1600" dirty="0"/>
              <a:t>Extrakce pórové vody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sz="1600" dirty="0"/>
              <a:t>Extrakce organickými rozpouštědly (</a:t>
            </a:r>
            <a:r>
              <a:rPr lang="cs-CZ" sz="1600" dirty="0" err="1"/>
              <a:t>MeOH</a:t>
            </a:r>
            <a:r>
              <a:rPr lang="cs-CZ" sz="1600" dirty="0"/>
              <a:t>, </a:t>
            </a:r>
            <a:r>
              <a:rPr lang="cs-CZ" sz="1600" dirty="0" err="1"/>
              <a:t>BuOH</a:t>
            </a:r>
            <a:r>
              <a:rPr lang="cs-CZ" sz="1600" dirty="0"/>
              <a:t>)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sz="1600" dirty="0" err="1"/>
              <a:t>Desorpční</a:t>
            </a:r>
            <a:r>
              <a:rPr lang="cs-CZ" sz="1600" dirty="0"/>
              <a:t> metody (HPCD, </a:t>
            </a:r>
            <a:r>
              <a:rPr lang="cs-CZ" sz="1600" dirty="0" err="1"/>
              <a:t>Tenax</a:t>
            </a:r>
            <a:r>
              <a:rPr lang="cs-CZ" sz="1600" dirty="0"/>
              <a:t>, XAD-4)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sz="1600" dirty="0"/>
              <a:t>Superkritická fluidní extrakce (SFE)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sz="1600" dirty="0"/>
              <a:t>Extrakce na pevnou fázi (</a:t>
            </a:r>
            <a:r>
              <a:rPr lang="cs-CZ" sz="1600" dirty="0" err="1"/>
              <a:t>biomimetika</a:t>
            </a:r>
            <a:r>
              <a:rPr lang="cs-CZ" sz="1600" dirty="0"/>
              <a:t>, SPME, POM, SPMD)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sz="1600" dirty="0"/>
              <a:t>Persulfátová oxidace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sz="1600" dirty="0"/>
              <a:t>Slabá kyselina či </a:t>
            </a:r>
            <a:r>
              <a:rPr lang="cs-CZ" sz="1600" dirty="0" err="1"/>
              <a:t>komplexotvorné</a:t>
            </a:r>
            <a:r>
              <a:rPr lang="cs-CZ" sz="1600" dirty="0"/>
              <a:t> činidlo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1800" b="1" dirty="0">
                <a:solidFill>
                  <a:srgbClr val="FFFF00"/>
                </a:solidFill>
              </a:rPr>
              <a:t>Modelování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sz="1600" dirty="0"/>
              <a:t>WHAM, </a:t>
            </a:r>
            <a:r>
              <a:rPr lang="cs-CZ" sz="1600" dirty="0" err="1"/>
              <a:t>EqP</a:t>
            </a:r>
            <a:r>
              <a:rPr lang="cs-CZ" sz="1600" dirty="0"/>
              <a:t>, BLM, FIM …</a:t>
            </a:r>
          </a:p>
        </p:txBody>
      </p:sp>
      <p:sp>
        <p:nvSpPr>
          <p:cNvPr id="820228" name="Line 4"/>
          <p:cNvSpPr>
            <a:spLocks noChangeShapeType="1"/>
          </p:cNvSpPr>
          <p:nvPr/>
        </p:nvSpPr>
        <p:spPr bwMode="auto">
          <a:xfrm>
            <a:off x="3962400" y="2514600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0229" name="AutoShape 5"/>
          <p:cNvSpPr>
            <a:spLocks noChangeArrowheads="1"/>
          </p:cNvSpPr>
          <p:nvPr/>
        </p:nvSpPr>
        <p:spPr bwMode="auto">
          <a:xfrm>
            <a:off x="1752600" y="1371600"/>
            <a:ext cx="685800" cy="3429000"/>
          </a:xfrm>
          <a:prstGeom prst="curvedRightArrow">
            <a:avLst>
              <a:gd name="adj1" fmla="val 100000"/>
              <a:gd name="adj2" fmla="val 200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0230" name="AutoShape 6"/>
          <p:cNvSpPr>
            <a:spLocks noChangeArrowheads="1"/>
          </p:cNvSpPr>
          <p:nvPr/>
        </p:nvSpPr>
        <p:spPr bwMode="auto">
          <a:xfrm flipV="1">
            <a:off x="1752600" y="381000"/>
            <a:ext cx="609600" cy="2971800"/>
          </a:xfrm>
          <a:prstGeom prst="curvedRightArrow">
            <a:avLst>
              <a:gd name="adj1" fmla="val 97500"/>
              <a:gd name="adj2" fmla="val 195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191" name="Text Box 7"/>
          <p:cNvSpPr txBox="1">
            <a:spLocks noChangeArrowheads="1"/>
          </p:cNvSpPr>
          <p:nvPr/>
        </p:nvSpPr>
        <p:spPr bwMode="auto">
          <a:xfrm>
            <a:off x="1524001" y="1981200"/>
            <a:ext cx="1516063" cy="91598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1">
                <a:solidFill>
                  <a:srgbClr val="003300"/>
                </a:solidFill>
              </a:rPr>
              <a:t>KORELACE</a:t>
            </a:r>
          </a:p>
          <a:p>
            <a:endParaRPr lang="cs-CZ" sz="1800" b="1">
              <a:solidFill>
                <a:srgbClr val="003300"/>
              </a:solidFill>
            </a:endParaRPr>
          </a:p>
          <a:p>
            <a:r>
              <a:rPr lang="cs-CZ" sz="1800" b="1">
                <a:solidFill>
                  <a:srgbClr val="003300"/>
                </a:solidFill>
              </a:rPr>
              <a:t>KALIBRACE</a:t>
            </a:r>
          </a:p>
        </p:txBody>
      </p:sp>
      <p:sp>
        <p:nvSpPr>
          <p:cNvPr id="820232" name="Rectangle 8"/>
          <p:cNvSpPr>
            <a:spLocks noChangeArrowheads="1"/>
          </p:cNvSpPr>
          <p:nvPr/>
        </p:nvSpPr>
        <p:spPr bwMode="auto">
          <a:xfrm>
            <a:off x="3276600" y="6396336"/>
            <a:ext cx="7391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ISO 17402 </a:t>
            </a:r>
            <a:r>
              <a:rPr lang="en-US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Soil quality </a:t>
            </a:r>
            <a:r>
              <a:rPr lang="cs-CZ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 </a:t>
            </a:r>
            <a:r>
              <a:rPr lang="en-US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Guidance for the selection and application of</a:t>
            </a:r>
            <a:r>
              <a:rPr lang="cs-CZ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methods for the assessment of bioavailability in soil and soil</a:t>
            </a:r>
            <a:r>
              <a:rPr lang="cs-CZ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materials</a:t>
            </a:r>
            <a:endParaRPr lang="cs-CZ" sz="1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921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077"/>
    </mc:Choice>
    <mc:Fallback xmlns="">
      <p:transition spd="slow" advTm="182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0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0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0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20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20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20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20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20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20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20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20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20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20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20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202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202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202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202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202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202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202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202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202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202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202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202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2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82022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82022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2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82022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82022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553" x="11834813" y="3025775"/>
          <p14:tracePt t="4561" x="11606213" y="3000375"/>
          <p14:tracePt t="4569" x="11401425" y="2932113"/>
          <p14:tracePt t="4577" x="11231563" y="2906713"/>
          <p14:tracePt t="4585" x="11028363" y="2889250"/>
          <p14:tracePt t="4593" x="10798175" y="2813050"/>
          <p14:tracePt t="4601" x="10620375" y="2813050"/>
          <p14:tracePt t="4609" x="10450513" y="2770188"/>
          <p14:tracePt t="4618" x="10245725" y="2752725"/>
          <p14:tracePt t="4625" x="10067925" y="2686050"/>
          <p14:tracePt t="4633" x="9890125" y="2643188"/>
          <p14:tracePt t="4641" x="9685338" y="2566988"/>
          <p14:tracePt t="4649" x="9482138" y="2524125"/>
          <p14:tracePt t="4657" x="9312275" y="2481263"/>
          <p14:tracePt t="4665" x="9107488" y="2455863"/>
          <p14:tracePt t="4673" x="8904288" y="2438400"/>
          <p14:tracePt t="4681" x="8709025" y="2413000"/>
          <p14:tracePt t="4689" x="8555038" y="2344738"/>
          <p14:tracePt t="4697" x="8410575" y="2328863"/>
          <p14:tracePt t="4705" x="8291513" y="2311400"/>
          <p14:tracePt t="4713" x="8164513" y="2243138"/>
          <p14:tracePt t="4721" x="8045450" y="2227263"/>
          <p14:tracePt t="4729" x="7926388" y="2209800"/>
          <p14:tracePt t="4738" x="7773988" y="2166938"/>
          <p14:tracePt t="4745" x="7654925" y="2124075"/>
          <p14:tracePt t="4753" x="7477125" y="2055813"/>
          <p14:tracePt t="4761" x="7297738" y="2014538"/>
          <p14:tracePt t="4768" x="7127875" y="1989138"/>
          <p14:tracePt t="4777" x="6975475" y="1928813"/>
          <p14:tracePt t="4785" x="6797675" y="1878013"/>
          <p14:tracePt t="4793" x="6704013" y="1844675"/>
          <p14:tracePt t="4801" x="6610350" y="1827213"/>
          <p14:tracePt t="4809" x="6542088" y="1809750"/>
          <p14:tracePt t="4818" x="6473825" y="1751013"/>
          <p14:tracePt t="4825" x="6423025" y="1733550"/>
          <p14:tracePt t="4834" x="6364288" y="1716088"/>
          <p14:tracePt t="4841" x="6261100" y="1657350"/>
          <p14:tracePt t="4849" x="6167438" y="1622425"/>
          <p14:tracePt t="4857" x="6134100" y="1606550"/>
          <p14:tracePt t="4865" x="6007100" y="1606550"/>
          <p14:tracePt t="4873" x="5905500" y="1546225"/>
          <p14:tracePt t="4881" x="5811838" y="1530350"/>
          <p14:tracePt t="4889" x="5692775" y="1512888"/>
          <p14:tracePt t="4897" x="5599113" y="1470025"/>
          <p14:tracePt t="4905" x="5513388" y="1470025"/>
          <p14:tracePt t="4913" x="5421313" y="1452563"/>
          <p14:tracePt t="4921" x="5353050" y="1436688"/>
          <p14:tracePt t="4929" x="5259388" y="1419225"/>
          <p14:tracePt t="4938" x="5165725" y="1376363"/>
          <p14:tracePt t="4945" x="5046663" y="1360488"/>
          <p14:tracePt t="4955" x="5013325" y="1343025"/>
          <p14:tracePt t="4961" x="4953000" y="1325563"/>
          <p14:tracePt t="4969" x="4884738" y="1325563"/>
          <p14:tracePt t="4977" x="4859338" y="1300163"/>
          <p14:tracePt t="4985" x="4826000" y="1282700"/>
          <p14:tracePt t="4993" x="4783138" y="1249363"/>
          <p14:tracePt t="5001" x="4732338" y="1249363"/>
          <p14:tracePt t="5009" x="4689475" y="1223963"/>
          <p14:tracePt t="5018" x="4656138" y="1206500"/>
          <p14:tracePt t="5025" x="4630738" y="1189038"/>
          <p14:tracePt t="5035" x="4579938" y="1173163"/>
          <p14:tracePt t="5041" x="4554538" y="1173163"/>
          <p14:tracePt t="5049" x="4486275" y="1138238"/>
          <p14:tracePt t="5057" x="4425950" y="1130300"/>
          <p14:tracePt t="5065" x="4392613" y="1112838"/>
          <p14:tracePt t="5073" x="4324350" y="1096963"/>
          <p14:tracePt t="5081" x="4265613" y="1096963"/>
          <p14:tracePt t="5089" x="4197350" y="1096963"/>
          <p14:tracePt t="5097" x="4154488" y="1062038"/>
          <p14:tracePt t="5105" x="4086225" y="1044575"/>
          <p14:tracePt t="5113" x="4060825" y="1036638"/>
          <p14:tracePt t="5121" x="4035425" y="1036638"/>
          <p14:tracePt t="5138" x="4017963" y="1036638"/>
          <p14:tracePt t="5451" x="4052888" y="1036638"/>
          <p14:tracePt t="5459" x="4137025" y="1036638"/>
          <p14:tracePt t="5467" x="4222750" y="1036638"/>
          <p14:tracePt t="5473" x="4324350" y="1062038"/>
          <p14:tracePt t="5481" x="4460875" y="1062038"/>
          <p14:tracePt t="5488" x="4579938" y="1079500"/>
          <p14:tracePt t="5496" x="4699000" y="1104900"/>
          <p14:tracePt t="5504" x="4818063" y="1122363"/>
          <p14:tracePt t="5513" x="4910138" y="1122363"/>
          <p14:tracePt t="5521" x="5054600" y="1163638"/>
          <p14:tracePt t="5529" x="5173663" y="1163638"/>
          <p14:tracePt t="5537" x="5259388" y="1163638"/>
          <p14:tracePt t="5545" x="5343525" y="1163638"/>
          <p14:tracePt t="5553" x="5437188" y="1163638"/>
          <p14:tracePt t="5561" x="5497513" y="1163638"/>
          <p14:tracePt t="5568" x="5522913" y="1163638"/>
          <p14:tracePt t="5577" x="5538788" y="1163638"/>
          <p14:tracePt t="5585" x="5581650" y="1163638"/>
          <p14:tracePt t="5593" x="5591175" y="1163638"/>
          <p14:tracePt t="5601" x="5607050" y="1163638"/>
          <p14:tracePt t="5609" x="5632450" y="1163638"/>
          <p14:tracePt t="5617" x="5657850" y="1163638"/>
          <p14:tracePt t="5625" x="5667375" y="1163638"/>
          <p14:tracePt t="5634" x="5692775" y="1163638"/>
          <p14:tracePt t="5641" x="5708650" y="1163638"/>
          <p14:tracePt t="5649" x="5718175" y="1163638"/>
          <p14:tracePt t="5657" x="5726113" y="1163638"/>
          <p14:tracePt t="5664" x="5761038" y="1163638"/>
          <p14:tracePt t="5673" x="5786438" y="1163638"/>
          <p14:tracePt t="5681" x="5794375" y="1163638"/>
          <p14:tracePt t="5689" x="5837238" y="1163638"/>
          <p14:tracePt t="5697" x="5845175" y="1163638"/>
          <p14:tracePt t="5705" x="5862638" y="1163638"/>
          <p14:tracePt t="5713" x="5905500" y="1163638"/>
          <p14:tracePt t="5737" x="5930900" y="1181100"/>
          <p14:tracePt t="5745" x="5981700" y="1198563"/>
          <p14:tracePt t="5753" x="5989638" y="1206500"/>
          <p14:tracePt t="5761" x="6049963" y="1257300"/>
          <p14:tracePt t="5769" x="6075363" y="1257300"/>
          <p14:tracePt t="5777" x="6142038" y="1257300"/>
          <p14:tracePt t="5784" x="6151563" y="1257300"/>
          <p14:tracePt t="5963" x="6151563" y="1308100"/>
          <p14:tracePt t="5971" x="6151563" y="1360488"/>
          <p14:tracePt t="5993" x="6219825" y="1360488"/>
          <p14:tracePt t="6000" x="6303963" y="1360488"/>
          <p14:tracePt t="6009" x="6364288" y="1360488"/>
          <p14:tracePt t="6018" x="6389688" y="1360488"/>
          <p14:tracePt t="6025" x="6423025" y="1360488"/>
          <p14:tracePt t="6034" x="6430963" y="1360488"/>
          <p14:tracePt t="6049" x="6440488" y="1360488"/>
          <p14:tracePt t="6057" x="6483350" y="1360488"/>
          <p14:tracePt t="6065" x="6499225" y="1360488"/>
          <p14:tracePt t="6073" x="6542088" y="1385888"/>
          <p14:tracePt t="6081" x="6567488" y="1401763"/>
          <p14:tracePt t="6089" x="6575425" y="1401763"/>
          <p14:tracePt t="6097" x="6618288" y="1411288"/>
          <p14:tracePt t="6105" x="6635750" y="1411288"/>
          <p14:tracePt t="6113" x="6643688" y="1411288"/>
          <p14:tracePt t="6121" x="6661150" y="1411288"/>
          <p14:tracePt t="6129" x="6711950" y="1427163"/>
          <p14:tracePt t="6137" x="6762750" y="1427163"/>
          <p14:tracePt t="6145" x="6805613" y="1462088"/>
          <p14:tracePt t="6153" x="6856413" y="1462088"/>
          <p14:tracePt t="6161" x="6915150" y="1477963"/>
          <p14:tracePt t="6168" x="6942138" y="1477963"/>
          <p14:tracePt t="6177" x="6958013" y="1477963"/>
          <p14:tracePt t="6233" x="6983413" y="1477963"/>
          <p14:tracePt t="6250" x="6992938" y="1477963"/>
          <p14:tracePt t="6259" x="7008813" y="1477963"/>
          <p14:tracePt t="6266" x="7051675" y="1487488"/>
          <p14:tracePt t="6274" x="7077075" y="1487488"/>
          <p14:tracePt t="6281" x="7119938" y="1487488"/>
          <p14:tracePt t="6289" x="7162800" y="1487488"/>
          <p14:tracePt t="6296" x="7229475" y="1504950"/>
          <p14:tracePt t="6304" x="7246938" y="1504950"/>
          <p14:tracePt t="6313" x="7272338" y="1504950"/>
          <p14:tracePt t="6321" x="7281863" y="1504950"/>
          <p14:tracePt t="6329" x="7289800" y="1504950"/>
          <p14:tracePt t="6337" x="7307263" y="1504950"/>
          <p14:tracePt t="6922" x="7297738" y="1504950"/>
          <p14:tracePt t="6938" x="7289800" y="1504950"/>
          <p14:tracePt t="6945" x="7281863" y="1504950"/>
          <p14:tracePt t="6953" x="7239000" y="1504950"/>
          <p14:tracePt t="6961" x="7188200" y="1470025"/>
          <p14:tracePt t="6969" x="7145338" y="1470025"/>
          <p14:tracePt t="6977" x="7077075" y="1470025"/>
          <p14:tracePt t="6984" x="7034213" y="1452563"/>
          <p14:tracePt t="6993" x="6967538" y="1452563"/>
          <p14:tracePt t="7001" x="6881813" y="1436688"/>
          <p14:tracePt t="7009" x="6823075" y="1436688"/>
          <p14:tracePt t="7017" x="6754813" y="1419225"/>
          <p14:tracePt t="7025" x="6729413" y="1419225"/>
          <p14:tracePt t="7034" x="6678613" y="1419225"/>
          <p14:tracePt t="7041" x="6653213" y="1419225"/>
          <p14:tracePt t="7049" x="6626225" y="1393825"/>
          <p14:tracePt t="7057" x="6575425" y="1376363"/>
          <p14:tracePt t="7064" x="6567488" y="1376363"/>
          <p14:tracePt t="7073" x="6524625" y="1376363"/>
          <p14:tracePt t="7081" x="6499225" y="1376363"/>
          <p14:tracePt t="7089" x="6465888" y="1360488"/>
          <p14:tracePt t="7097" x="6440488" y="1360488"/>
          <p14:tracePt t="7105" x="6380163" y="1360488"/>
          <p14:tracePt t="7113" x="6346825" y="1360488"/>
          <p14:tracePt t="7121" x="6261100" y="1360488"/>
          <p14:tracePt t="7129" x="6202363" y="1360488"/>
          <p14:tracePt t="7137" x="6116638" y="1360488"/>
          <p14:tracePt t="7145" x="6075363" y="1360488"/>
          <p14:tracePt t="7153" x="5989638" y="1360488"/>
          <p14:tracePt t="7161" x="5964238" y="1360488"/>
          <p14:tracePt t="7169" x="5946775" y="1360488"/>
          <p14:tracePt t="7177" x="5905500" y="1360488"/>
          <p14:tracePt t="7184" x="5880100" y="1360488"/>
          <p14:tracePt t="7193" x="5853113" y="1360488"/>
          <p14:tracePt t="7201" x="5827713" y="1360488"/>
          <p14:tracePt t="7218" x="5811838" y="1360488"/>
          <p14:tracePt t="7225" x="5786438" y="1360488"/>
          <p14:tracePt t="7234" x="5776913" y="1360488"/>
          <p14:tracePt t="7241" x="5761038" y="1360488"/>
          <p14:tracePt t="7249" x="5751513" y="1360488"/>
          <p14:tracePt t="7281" x="5726113" y="1360488"/>
          <p14:tracePt t="7288" x="5718175" y="1360488"/>
          <p14:tracePt t="7297" x="5700713" y="1360488"/>
          <p14:tracePt t="7305" x="5657850" y="1360488"/>
          <p14:tracePt t="7313" x="5616575" y="1360488"/>
          <p14:tracePt t="7322" x="5573713" y="1360488"/>
          <p14:tracePt t="7329" x="5454650" y="1385888"/>
          <p14:tracePt t="7338" x="5394325" y="1401763"/>
          <p14:tracePt t="7345" x="5327650" y="1401763"/>
          <p14:tracePt t="7353" x="5241925" y="1401763"/>
          <p14:tracePt t="7361" x="5216525" y="1419225"/>
          <p14:tracePt t="7368" x="5199063" y="1419225"/>
          <p14:tracePt t="7401" x="5165725" y="1419225"/>
          <p14:tracePt t="7409" x="5132388" y="1419225"/>
          <p14:tracePt t="7418" x="5072063" y="1419225"/>
          <p14:tracePt t="7425" x="5029200" y="1419225"/>
          <p14:tracePt t="7435" x="4995863" y="1419225"/>
          <p14:tracePt t="7441" x="4987925" y="1427163"/>
          <p14:tracePt t="7546" x="4962525" y="1427163"/>
          <p14:tracePt t="7554" x="4953000" y="1427163"/>
          <p14:tracePt t="7562" x="4935538" y="1427163"/>
          <p14:tracePt t="7571" x="4894263" y="1427163"/>
          <p14:tracePt t="7578" x="4884738" y="1427163"/>
          <p14:tracePt t="7587" x="4808538" y="1427163"/>
          <p14:tracePt t="7593" x="4783138" y="1427163"/>
          <p14:tracePt t="7601" x="4699000" y="1427163"/>
          <p14:tracePt t="7609" x="4613275" y="1427163"/>
          <p14:tracePt t="7619" x="4519613" y="1427163"/>
          <p14:tracePt t="7625" x="4435475" y="1427163"/>
          <p14:tracePt t="7635" x="4375150" y="1427163"/>
          <p14:tracePt t="7641" x="4306888" y="1427163"/>
          <p14:tracePt t="7649" x="4281488" y="1427163"/>
          <p14:tracePt t="7657" x="4214813" y="1462088"/>
          <p14:tracePt t="7673" x="4205288" y="1462088"/>
          <p14:tracePt t="8210" x="4230688" y="1477963"/>
          <p14:tracePt t="8225" x="4248150" y="1477963"/>
          <p14:tracePt t="8234" x="4273550" y="1477963"/>
          <p14:tracePt t="8241" x="4281488" y="1477963"/>
          <p14:tracePt t="8249" x="4291013" y="1487488"/>
          <p14:tracePt t="8257" x="4332288" y="1487488"/>
          <p14:tracePt t="8265" x="4359275" y="1487488"/>
          <p14:tracePt t="8273" x="4410075" y="1487488"/>
          <p14:tracePt t="8281" x="4418013" y="1487488"/>
          <p14:tracePt t="8289" x="4443413" y="1487488"/>
          <p14:tracePt t="8297" x="4468813" y="1487488"/>
          <p14:tracePt t="8304" x="4537075" y="1487488"/>
          <p14:tracePt t="8313" x="4562475" y="1487488"/>
          <p14:tracePt t="8321" x="4630738" y="1487488"/>
          <p14:tracePt t="8329" x="4656138" y="1487488"/>
          <p14:tracePt t="8337" x="4664075" y="1487488"/>
          <p14:tracePt t="8345" x="4706938" y="1487488"/>
          <p14:tracePt t="8353" x="4714875" y="1504950"/>
          <p14:tracePt t="8361" x="4732338" y="1504950"/>
          <p14:tracePt t="8369" x="4775200" y="1504950"/>
          <p14:tracePt t="8377" x="4800600" y="1504950"/>
          <p14:tracePt t="8384" x="4826000" y="1530350"/>
          <p14:tracePt t="8393" x="4859338" y="1530350"/>
          <p14:tracePt t="8401" x="4902200" y="1530350"/>
          <p14:tracePt t="8417" x="4910138" y="1530350"/>
          <p14:tracePt t="60698" x="4970463" y="1530350"/>
          <p14:tracePt t="60704" x="5148263" y="1487488"/>
          <p14:tracePt t="60712" x="5437188" y="1411288"/>
          <p14:tracePt t="60720" x="5776913" y="1282700"/>
          <p14:tracePt t="60728" x="6380163" y="1216025"/>
          <p14:tracePt t="60737" x="6881813" y="1122363"/>
          <p14:tracePt t="60745" x="7246938" y="1096963"/>
          <p14:tracePt t="60753" x="7272338" y="1096963"/>
          <p14:tracePt t="61066" x="7297738" y="1096963"/>
          <p14:tracePt t="61084" x="7315200" y="1096963"/>
          <p14:tracePt t="61217" x="7323138" y="1096963"/>
          <p14:tracePt t="61225" x="7340600" y="1096963"/>
          <p14:tracePt t="61241" x="7366000" y="1096963"/>
          <p14:tracePt t="61458" x="7373938" y="1096963"/>
          <p14:tracePt t="61464" x="7391400" y="1138238"/>
          <p14:tracePt t="61473" x="7426325" y="1206500"/>
          <p14:tracePt t="61481" x="7485063" y="1308100"/>
          <p14:tracePt t="61489" x="7518400" y="1401763"/>
          <p14:tracePt t="61497" x="7629525" y="1555750"/>
          <p14:tracePt t="61505" x="7715250" y="1657350"/>
          <p14:tracePt t="61512" x="7842250" y="1793875"/>
          <p14:tracePt t="61521" x="8029575" y="1928813"/>
          <p14:tracePt t="61528" x="8131175" y="2014538"/>
          <p14:tracePt t="61537" x="8258175" y="2098675"/>
          <p14:tracePt t="61545" x="8420100" y="2209800"/>
          <p14:tracePt t="61553" x="8572500" y="2293938"/>
          <p14:tracePt t="61562" x="8666163" y="2354263"/>
          <p14:tracePt t="61569" x="8742363" y="2387600"/>
          <p14:tracePt t="61577" x="8810625" y="2447925"/>
          <p14:tracePt t="61585" x="8861425" y="2481263"/>
          <p14:tracePt t="61592" x="8972550" y="2532063"/>
          <p14:tracePt t="61601" x="9039225" y="2566988"/>
          <p14:tracePt t="61609" x="9226550" y="2660650"/>
          <p14:tracePt t="61617" x="9380538" y="2770188"/>
          <p14:tracePt t="61625" x="9532938" y="2863850"/>
          <p14:tracePt t="61633" x="9685338" y="2922588"/>
          <p14:tracePt t="61641" x="9812338" y="3008313"/>
          <p14:tracePt t="61648" x="9940925" y="3076575"/>
          <p14:tracePt t="61657" x="10017125" y="3127375"/>
          <p14:tracePt t="61665" x="10075863" y="3144838"/>
          <p14:tracePt t="61673" x="10093325" y="3152775"/>
          <p14:tracePt t="61681" x="10144125" y="3170238"/>
          <p14:tracePt t="61689" x="10212388" y="3186113"/>
          <p14:tracePt t="61697" x="10313988" y="3246438"/>
          <p14:tracePt t="61705" x="10407650" y="3263900"/>
          <p14:tracePt t="61713" x="10501313" y="3279775"/>
          <p14:tracePt t="61721" x="10620375" y="3305175"/>
          <p14:tracePt t="61728" x="10714038" y="3340100"/>
          <p14:tracePt t="61736" x="10756900" y="3340100"/>
          <p14:tracePt t="61745" x="10772775" y="3340100"/>
          <p14:tracePt t="61753" x="10798175" y="3340100"/>
          <p14:tracePt t="61769" x="10823575" y="3340100"/>
          <p14:tracePt t="61777" x="10833100" y="3340100"/>
          <p14:tracePt t="61785" x="10858500" y="3340100"/>
          <p14:tracePt t="61793" x="10883900" y="3340100"/>
          <p14:tracePt t="61801" x="10934700" y="3340100"/>
          <p14:tracePt t="61809" x="11018838" y="3340100"/>
          <p14:tracePt t="61817" x="11104563" y="3340100"/>
          <p14:tracePt t="61825" x="11249025" y="3340100"/>
          <p14:tracePt t="61832" x="11333163" y="3340100"/>
          <p14:tracePt t="61841" x="11426825" y="3340100"/>
          <p14:tracePt t="61848" x="11512550" y="3340100"/>
          <p14:tracePt t="61857" x="11555413" y="3340100"/>
          <p14:tracePt t="61865" x="11639550" y="3340100"/>
          <p14:tracePt t="61873" x="11682413" y="3340100"/>
          <p14:tracePt t="61881" x="11750675" y="3340100"/>
          <p14:tracePt t="61896" x="11809413" y="3340100"/>
          <p14:tracePt t="61898" x="11920538" y="3340100"/>
          <p14:tracePt t="61905" x="12039600" y="3340100"/>
          <p14:tracePt t="61912" x="12123738" y="3340100"/>
          <p14:tracePt t="103577" x="11869738" y="3560763"/>
          <p14:tracePt t="103585" x="11647488" y="3560763"/>
          <p14:tracePt t="103592" x="11418888" y="3560763"/>
          <p14:tracePt t="103601" x="11163300" y="3560763"/>
          <p14:tracePt t="103609" x="10942638" y="3586163"/>
          <p14:tracePt t="103617" x="10714038" y="3586163"/>
          <p14:tracePt t="103625" x="10509250" y="3603625"/>
          <p14:tracePt t="103633" x="10229850" y="3679825"/>
          <p14:tracePt t="103642" x="10050463" y="3697288"/>
          <p14:tracePt t="103649" x="9821863" y="3722688"/>
          <p14:tracePt t="103658" x="9642475" y="3790950"/>
          <p14:tracePt t="103665" x="9523413" y="3806825"/>
          <p14:tracePt t="103673" x="9439275" y="3824288"/>
          <p14:tracePt t="103681" x="9226550" y="3917950"/>
          <p14:tracePt t="103689" x="9099550" y="3976688"/>
          <p14:tracePt t="103697" x="9013825" y="4002088"/>
          <p14:tracePt t="103705" x="8886825" y="4037013"/>
          <p14:tracePt t="103713" x="8734425" y="4105275"/>
          <p14:tracePt t="103721" x="8555038" y="4197350"/>
          <p14:tracePt t="103728" x="8462963" y="4232275"/>
          <p14:tracePt t="103737" x="8250238" y="4325938"/>
          <p14:tracePt t="103745" x="8131175" y="4368800"/>
          <p14:tracePt t="103752" x="7951788" y="4435475"/>
          <p14:tracePt t="103761" x="7748588" y="4478338"/>
          <p14:tracePt t="103769" x="7570788" y="4546600"/>
          <p14:tracePt t="103777" x="7391400" y="4589463"/>
          <p14:tracePt t="103785" x="7246938" y="4630738"/>
          <p14:tracePt t="103794" x="7153275" y="4648200"/>
          <p14:tracePt t="103801" x="7026275" y="4691063"/>
          <p14:tracePt t="103808" x="7000875" y="4691063"/>
          <p14:tracePt t="103881" x="6992938" y="4691063"/>
          <p14:tracePt t="103889" x="6967538" y="4673600"/>
          <p14:tracePt t="103897" x="6915150" y="4622800"/>
          <p14:tracePt t="103905" x="6899275" y="4597400"/>
          <p14:tracePt t="103913" x="6864350" y="4546600"/>
          <p14:tracePt t="103921" x="6838950" y="4495800"/>
          <p14:tracePt t="103929" x="6838950" y="4470400"/>
          <p14:tracePt t="103937" x="6823075" y="4410075"/>
          <p14:tracePt t="103945" x="6805613" y="4359275"/>
          <p14:tracePt t="103953" x="6788150" y="4291013"/>
          <p14:tracePt t="103961" x="6780213" y="4283075"/>
          <p14:tracePt t="103969" x="6762750" y="4257675"/>
          <p14:tracePt t="103978" x="6737350" y="4224338"/>
          <p14:tracePt t="103985" x="6737350" y="4214813"/>
          <p14:tracePt t="103994" x="6719888" y="4171950"/>
          <p14:tracePt t="104000" x="6704013" y="4171950"/>
          <p14:tracePt t="104008" x="6678613" y="4156075"/>
          <p14:tracePt t="104017" x="6610350" y="4130675"/>
          <p14:tracePt t="104025" x="6567488" y="4113213"/>
          <p14:tracePt t="104032" x="6499225" y="4095750"/>
          <p14:tracePt t="104042" x="6430963" y="4079875"/>
          <p14:tracePt t="104049" x="6286500" y="4011613"/>
          <p14:tracePt t="104059" x="6235700" y="3994150"/>
          <p14:tracePt t="104065" x="6151563" y="3976688"/>
          <p14:tracePt t="104073" x="6083300" y="3943350"/>
          <p14:tracePt t="104081" x="6065838" y="3935413"/>
          <p14:tracePt t="104089" x="6024563" y="3917950"/>
          <p14:tracePt t="104097" x="6015038" y="3917950"/>
          <p14:tracePt t="104105" x="5956300" y="3900488"/>
          <p14:tracePt t="104121" x="5913438" y="3875088"/>
          <p14:tracePt t="104129" x="5895975" y="3875088"/>
          <p14:tracePt t="104137" x="5888038" y="3875088"/>
          <p14:tracePt t="104145" x="5870575" y="3875088"/>
          <p14:tracePt t="104153" x="5862638" y="3875088"/>
          <p14:tracePt t="104161" x="5837238" y="3875088"/>
          <p14:tracePt t="104169" x="5819775" y="3857625"/>
          <p14:tracePt t="104201" x="5811838" y="3857625"/>
          <p14:tracePt t="104209" x="5802313" y="3857625"/>
          <p14:tracePt t="104217" x="5776913" y="3857625"/>
          <p14:tracePt t="104225" x="5761038" y="3867150"/>
          <p14:tracePt t="104362" x="5751513" y="3875088"/>
          <p14:tracePt t="104370" x="5751513" y="3892550"/>
          <p14:tracePt t="104378" x="5768975" y="3951288"/>
          <p14:tracePt t="104385" x="5802313" y="3960813"/>
          <p14:tracePt t="104393" x="5827713" y="3976688"/>
          <p14:tracePt t="104401" x="5837238" y="3976688"/>
          <p14:tracePt t="104409" x="5880100" y="4002088"/>
          <p14:tracePt t="104417" x="5895975" y="4002088"/>
          <p14:tracePt t="104425" x="5921375" y="4019550"/>
          <p14:tracePt t="104433" x="5946775" y="4019550"/>
          <p14:tracePt t="104442" x="5989638" y="4019550"/>
          <p14:tracePt t="104449" x="6040438" y="4019550"/>
          <p14:tracePt t="104458" x="6126163" y="4019550"/>
          <p14:tracePt t="104465" x="6210300" y="4019550"/>
          <p14:tracePt t="104473" x="6296025" y="4019550"/>
          <p14:tracePt t="104481" x="6364288" y="4019550"/>
          <p14:tracePt t="104489" x="6473825" y="4019550"/>
          <p14:tracePt t="104497" x="6584950" y="4019550"/>
          <p14:tracePt t="104505" x="6669088" y="4019550"/>
          <p14:tracePt t="104513" x="6813550" y="4019550"/>
          <p14:tracePt t="104521" x="6958013" y="4019550"/>
          <p14:tracePt t="104529" x="7077075" y="4019550"/>
          <p14:tracePt t="104537" x="7246938" y="4019550"/>
          <p14:tracePt t="104545" x="7383463" y="4019550"/>
          <p14:tracePt t="104553" x="7502525" y="4019550"/>
          <p14:tracePt t="104561" x="7586663" y="4019550"/>
          <p14:tracePt t="104569" x="7680325" y="4019550"/>
          <p14:tracePt t="104578" x="7723188" y="4019550"/>
          <p14:tracePt t="104584" x="7748588" y="4019550"/>
          <p14:tracePt t="104594" x="7799388" y="4019550"/>
          <p14:tracePt t="104673" x="7824788" y="4019550"/>
          <p14:tracePt t="104681" x="7867650" y="4011613"/>
          <p14:tracePt t="104689" x="7893050" y="4011613"/>
          <p14:tracePt t="104697" x="8004175" y="3994150"/>
          <p14:tracePt t="104705" x="8037513" y="3994150"/>
          <p14:tracePt t="104713" x="8062913" y="3994150"/>
          <p14:tracePt t="104721" x="8105775" y="3994150"/>
          <p14:tracePt t="104729" x="8121650" y="3976688"/>
          <p14:tracePt t="104737" x="8156575" y="3968750"/>
          <p14:tracePt t="104745" x="8189913" y="3968750"/>
          <p14:tracePt t="104753" x="8215313" y="3951288"/>
          <p14:tracePt t="104761" x="8250238" y="3917950"/>
          <p14:tracePt t="104785" x="8250238" y="3908425"/>
          <p14:tracePt t="104794" x="8250238" y="3883025"/>
          <p14:tracePt t="104801" x="8250238" y="3875088"/>
          <p14:tracePt t="104809" x="8240713" y="3841750"/>
          <p14:tracePt t="104817" x="8174038" y="3832225"/>
          <p14:tracePt t="104825" x="8054975" y="3763963"/>
          <p14:tracePt t="104833" x="7935913" y="3748088"/>
          <p14:tracePt t="104842" x="7756525" y="3722688"/>
          <p14:tracePt t="104849" x="7612063" y="3679825"/>
          <p14:tracePt t="104859" x="7434263" y="3662363"/>
          <p14:tracePt t="104865" x="7239000" y="3662363"/>
          <p14:tracePt t="104875" x="7094538" y="3662363"/>
          <p14:tracePt t="104881" x="6924675" y="3662363"/>
          <p14:tracePt t="104892" x="6780213" y="3662363"/>
          <p14:tracePt t="104897" x="6694488" y="3662363"/>
          <p14:tracePt t="104905" x="6575425" y="3662363"/>
          <p14:tracePt t="104913" x="6491288" y="3662363"/>
          <p14:tracePt t="104921" x="6405563" y="3662363"/>
          <p14:tracePt t="104929" x="6311900" y="3662363"/>
          <p14:tracePt t="104937" x="6253163" y="3662363"/>
          <p14:tracePt t="104945" x="6167438" y="3662363"/>
          <p14:tracePt t="104953" x="6100763" y="3671888"/>
          <p14:tracePt t="104961" x="6007100" y="3705225"/>
          <p14:tracePt t="104969" x="5888038" y="3705225"/>
          <p14:tracePt t="104978" x="5768975" y="3730625"/>
          <p14:tracePt t="104985" x="5624513" y="3790950"/>
          <p14:tracePt t="104993" x="5497513" y="3816350"/>
          <p14:tracePt t="105001" x="5378450" y="3832225"/>
          <p14:tracePt t="105008" x="5284788" y="3892550"/>
          <p14:tracePt t="105017" x="5191125" y="3908425"/>
          <p14:tracePt t="105025" x="5097463" y="3925888"/>
          <p14:tracePt t="105033" x="5072063" y="3960813"/>
          <p14:tracePt t="105162" x="5072063" y="3986213"/>
          <p14:tracePt t="105169" x="5140325" y="4002088"/>
          <p14:tracePt t="105178" x="5318125" y="4070350"/>
          <p14:tracePt t="105186" x="5437188" y="4087813"/>
          <p14:tracePt t="105195" x="5581650" y="4130675"/>
          <p14:tracePt t="105201" x="5735638" y="4171950"/>
          <p14:tracePt t="105208" x="5853113" y="4214813"/>
          <p14:tracePt t="105217" x="5956300" y="4275138"/>
          <p14:tracePt t="105225" x="6007100" y="4308475"/>
          <p14:tracePt t="105233" x="6032500" y="4333875"/>
          <p14:tracePt t="105241" x="6032500" y="4402138"/>
          <p14:tracePt t="105249" x="6032500" y="4410075"/>
          <p14:tracePt t="105281" x="6032500" y="4427538"/>
          <p14:tracePt t="105506" x="6049963" y="4435475"/>
          <p14:tracePt t="105514" x="6091238" y="4452938"/>
          <p14:tracePt t="105522" x="6245225" y="4486275"/>
          <p14:tracePt t="105531" x="6499225" y="4452938"/>
          <p14:tracePt t="105537" x="6737350" y="4384675"/>
          <p14:tracePt t="105545" x="6967538" y="4333875"/>
          <p14:tracePt t="105553" x="7188200" y="4333875"/>
          <p14:tracePt t="105561" x="7358063" y="4333875"/>
          <p14:tracePt t="105569" x="7612063" y="4333875"/>
          <p14:tracePt t="105578" x="7900988" y="4402138"/>
          <p14:tracePt t="105585" x="8131175" y="4445000"/>
          <p14:tracePt t="105593" x="8359775" y="4513263"/>
          <p14:tracePt t="105601" x="8564563" y="4564063"/>
          <p14:tracePt t="105609" x="8640763" y="4597400"/>
          <p14:tracePt t="105617" x="8683625" y="4597400"/>
          <p14:tracePt t="105624" x="8691563" y="4597400"/>
          <p14:tracePt t="105633" x="8716963" y="4597400"/>
          <p14:tracePt t="105657" x="8734425" y="4597400"/>
          <p14:tracePt t="105665" x="8742363" y="4597400"/>
          <p14:tracePt t="105673" x="8785225" y="4597400"/>
          <p14:tracePt t="105681" x="8810625" y="4597400"/>
          <p14:tracePt t="105689" x="8878888" y="4597400"/>
          <p14:tracePt t="105697" x="8937625" y="4597400"/>
          <p14:tracePt t="105705" x="9023350" y="4597400"/>
          <p14:tracePt t="105713" x="9107488" y="4597400"/>
          <p14:tracePt t="105721" x="9226550" y="4597400"/>
          <p14:tracePt t="105729" x="9345613" y="4597400"/>
          <p14:tracePt t="105737" x="9482138" y="4597400"/>
          <p14:tracePt t="105745" x="9626600" y="4597400"/>
          <p14:tracePt t="105753" x="9745663" y="4597400"/>
          <p14:tracePt t="105761" x="9855200" y="4597400"/>
          <p14:tracePt t="105769" x="9948863" y="4597400"/>
          <p14:tracePt t="105777" x="10009188" y="4597400"/>
          <p14:tracePt t="105785" x="10101263" y="4572000"/>
          <p14:tracePt t="105793" x="10161588" y="4554538"/>
          <p14:tracePt t="105801" x="10212388" y="4521200"/>
          <p14:tracePt t="105808" x="10237788" y="4521200"/>
          <p14:tracePt t="105817" x="10255250" y="4503738"/>
          <p14:tracePt t="105907" x="10263188" y="4495800"/>
          <p14:tracePt t="106697" x="10263188" y="4470400"/>
          <p14:tracePt t="106705" x="10237788" y="4435475"/>
          <p14:tracePt t="106720" x="10229850" y="4435475"/>
          <p14:tracePt t="106777" x="10220325" y="4427538"/>
          <p14:tracePt t="106881" x="10186988" y="4402138"/>
          <p14:tracePt t="106889" x="10161588" y="4384675"/>
          <p14:tracePt t="106898" x="10153650" y="4384675"/>
          <p14:tracePt t="106905" x="10126663" y="4384675"/>
          <p14:tracePt t="107114" x="10110788" y="4384675"/>
          <p14:tracePt t="107121" x="10085388" y="4384675"/>
          <p14:tracePt t="107128" x="10025063" y="4384675"/>
          <p14:tracePt t="107137" x="9940925" y="4384675"/>
          <p14:tracePt t="107144" x="9812338" y="4419600"/>
          <p14:tracePt t="107153" x="9786938" y="4419600"/>
          <p14:tracePt t="107161" x="9677400" y="4478338"/>
          <p14:tracePt t="107169" x="9583738" y="4495800"/>
          <p14:tracePt t="107177" x="9464675" y="4513263"/>
          <p14:tracePt t="107185" x="9337675" y="4579938"/>
          <p14:tracePt t="107193" x="9244013" y="4597400"/>
          <p14:tracePt t="107201" x="9150350" y="4630738"/>
          <p14:tracePt t="107210" x="9023350" y="4673600"/>
          <p14:tracePt t="107217" x="8980488" y="4691063"/>
          <p14:tracePt t="107226" x="8912225" y="4708525"/>
          <p14:tracePt t="107233" x="8904288" y="4708525"/>
          <p14:tracePt t="107240" x="8861425" y="4716463"/>
          <p14:tracePt t="107249" x="8836025" y="4716463"/>
          <p14:tracePt t="107257" x="8785225" y="4716463"/>
          <p14:tracePt t="107265" x="8759825" y="4716463"/>
          <p14:tracePt t="107274" x="8716963" y="4716463"/>
          <p14:tracePt t="107281" x="8709025" y="4716463"/>
          <p14:tracePt t="107289" x="8674100" y="4716463"/>
          <p14:tracePt t="107296" x="8632825" y="4716463"/>
          <p14:tracePt t="107304" x="8623300" y="4716463"/>
          <p14:tracePt t="107313" x="8605838" y="4716463"/>
          <p14:tracePt t="107321" x="8580438" y="4716463"/>
          <p14:tracePt t="107329" x="8555038" y="4716463"/>
          <p14:tracePt t="107353" x="8547100" y="4716463"/>
          <p14:tracePt t="107369" x="8521700" y="4716463"/>
          <p14:tracePt t="107377" x="8488363" y="4716463"/>
          <p14:tracePt t="107385" x="8478838" y="4716463"/>
          <p14:tracePt t="107393" x="8453438" y="4716463"/>
          <p14:tracePt t="107400" x="8402638" y="4716463"/>
          <p14:tracePt t="107409" x="8343900" y="4683125"/>
          <p14:tracePt t="107417" x="8291513" y="4665663"/>
          <p14:tracePt t="107424" x="8207375" y="4648200"/>
          <p14:tracePt t="107433" x="8156575" y="4648200"/>
          <p14:tracePt t="107441" x="8070850" y="4589463"/>
          <p14:tracePt t="107449" x="7918450" y="4572000"/>
          <p14:tracePt t="107457" x="7832725" y="4554538"/>
          <p14:tracePt t="107465" x="7715250" y="4554538"/>
          <p14:tracePt t="107474" x="7621588" y="4529138"/>
          <p14:tracePt t="107481" x="7527925" y="4495800"/>
          <p14:tracePt t="107489" x="7408863" y="4478338"/>
          <p14:tracePt t="107497" x="7340600" y="4460875"/>
          <p14:tracePt t="107505" x="7315200" y="4460875"/>
          <p14:tracePt t="107513" x="7246938" y="4460875"/>
          <p14:tracePt t="107521" x="7204075" y="4445000"/>
          <p14:tracePt t="107529" x="7178675" y="4427538"/>
          <p14:tracePt t="107537" x="7112000" y="4394200"/>
          <p14:tracePt t="107544" x="7077075" y="4376738"/>
          <p14:tracePt t="107553" x="7034213" y="4368800"/>
          <p14:tracePt t="107561" x="6942138" y="4325938"/>
          <p14:tracePt t="107569" x="6848475" y="4291013"/>
          <p14:tracePt t="107577" x="6754813" y="4275138"/>
          <p14:tracePt t="107585" x="6635750" y="4232275"/>
          <p14:tracePt t="107593" x="6456363" y="4189413"/>
          <p14:tracePt t="107601" x="6364288" y="4164013"/>
          <p14:tracePt t="107610" x="6278563" y="4164013"/>
          <p14:tracePt t="107617" x="6227763" y="4138613"/>
          <p14:tracePt t="107625" x="6184900" y="4138613"/>
          <p14:tracePt t="107632" x="6134100" y="4121150"/>
          <p14:tracePt t="107645" x="6126163" y="4121150"/>
          <p14:tracePt t="107650" x="6108700" y="4121150"/>
          <p14:tracePt t="107662" x="6100763" y="4121150"/>
          <p14:tracePt t="107666" x="6057900" y="4121150"/>
          <p14:tracePt t="107675" x="6032500" y="4121150"/>
          <p14:tracePt t="107681" x="5989638" y="4121150"/>
          <p14:tracePt t="107689" x="5956300" y="4105275"/>
          <p14:tracePt t="107697" x="5895975" y="4105275"/>
          <p14:tracePt t="107705" x="5862638" y="4105275"/>
          <p14:tracePt t="107713" x="5802313" y="4087813"/>
          <p14:tracePt t="107721" x="5751513" y="4087813"/>
          <p14:tracePt t="107728" x="5708650" y="4062413"/>
          <p14:tracePt t="107866" x="5692775" y="4062413"/>
          <p14:tracePt t="107876" x="5683250" y="4062413"/>
          <p14:tracePt t="108026" x="5743575" y="4044950"/>
          <p14:tracePt t="108034" x="5794375" y="4027488"/>
          <p14:tracePt t="108043" x="5837238" y="4011613"/>
          <p14:tracePt t="108050" x="5905500" y="3976688"/>
          <p14:tracePt t="108058" x="5972175" y="3976688"/>
          <p14:tracePt t="108065" x="6057900" y="3960813"/>
          <p14:tracePt t="108074" x="6142038" y="3960813"/>
          <p14:tracePt t="108081" x="6261100" y="3960813"/>
          <p14:tracePt t="108089" x="6430963" y="3960813"/>
          <p14:tracePt t="108097" x="6575425" y="3960813"/>
          <p14:tracePt t="108104" x="6711950" y="3960813"/>
          <p14:tracePt t="108113" x="6856413" y="3960813"/>
          <p14:tracePt t="108121" x="7000875" y="3960813"/>
          <p14:tracePt t="108129" x="7145338" y="3960813"/>
          <p14:tracePt t="108137" x="7256463" y="3960813"/>
          <p14:tracePt t="108145" x="7348538" y="3960813"/>
          <p14:tracePt t="108153" x="7408863" y="3943350"/>
          <p14:tracePt t="108161" x="7459663" y="3943350"/>
          <p14:tracePt t="108169" x="7502525" y="3943350"/>
          <p14:tracePt t="108185" x="7518400" y="3943350"/>
          <p14:tracePt t="108298" x="7527925" y="3943350"/>
          <p14:tracePt t="108306" x="7570788" y="3943350"/>
          <p14:tracePt t="108313" x="7596188" y="3943350"/>
          <p14:tracePt t="108321" x="7688263" y="3968750"/>
          <p14:tracePt t="108329" x="7715250" y="3986213"/>
          <p14:tracePt t="108337" x="7740650" y="4002088"/>
          <p14:tracePt t="108345" x="7791450" y="4019550"/>
          <p14:tracePt t="108353" x="7799388" y="4019550"/>
          <p14:tracePt t="108522" x="7799388" y="4027488"/>
          <p14:tracePt t="108531" x="7731125" y="4044950"/>
          <p14:tracePt t="108539" x="7561263" y="4062413"/>
          <p14:tracePt t="108546" x="7408863" y="4181475"/>
          <p14:tracePt t="108553" x="7340600" y="4197350"/>
          <p14:tracePt t="108561" x="7289800" y="4197350"/>
          <p14:tracePt t="108578" x="7281863" y="4197350"/>
          <p14:tracePt t="108795" x="7256463" y="4197350"/>
          <p14:tracePt t="108819" x="7272338" y="4197350"/>
          <p14:tracePt t="108826" x="7323138" y="4197350"/>
          <p14:tracePt t="108841" x="7332663" y="4189413"/>
          <p14:tracePt t="108881" x="7332663" y="4197350"/>
          <p14:tracePt t="108889" x="7332663" y="4224338"/>
          <p14:tracePt t="108945" x="7340600" y="4232275"/>
          <p14:tracePt t="108953" x="7400925" y="4249738"/>
          <p14:tracePt t="108962" x="7467600" y="4249738"/>
          <p14:tracePt t="108969" x="7527925" y="4265613"/>
          <p14:tracePt t="108979" x="7561263" y="4275138"/>
          <p14:tracePt t="108985" x="7672388" y="4316413"/>
          <p14:tracePt t="108994" x="7697788" y="4316413"/>
          <p14:tracePt t="109001" x="7748588" y="4325938"/>
          <p14:tracePt t="109009" x="7791450" y="4341813"/>
          <p14:tracePt t="109017" x="7859713" y="4341813"/>
          <p14:tracePt t="109024" x="7900988" y="4341813"/>
          <p14:tracePt t="109033" x="7986713" y="4341813"/>
          <p14:tracePt t="109041" x="8045450" y="4341813"/>
          <p14:tracePt t="109049" x="8131175" y="4341813"/>
          <p14:tracePt t="109058" x="8199438" y="4341813"/>
          <p14:tracePt t="109065" x="8224838" y="4341813"/>
          <p14:tracePt t="109074" x="8250238" y="4341813"/>
          <p14:tracePt t="109081" x="8266113" y="4341813"/>
          <p14:tracePt t="109282" x="8275638" y="4341813"/>
          <p14:tracePt t="109578" x="8275638" y="4325938"/>
          <p14:tracePt t="109618" x="8275638" y="4316413"/>
          <p14:tracePt t="109634" x="8275638" y="4308475"/>
          <p14:tracePt t="109642" x="8250238" y="4308475"/>
          <p14:tracePt t="109649" x="8181975" y="4291013"/>
          <p14:tracePt t="109658" x="8113713" y="4291013"/>
          <p14:tracePt t="109665" x="8088313" y="4257675"/>
          <p14:tracePt t="109674" x="8062913" y="4257675"/>
          <p14:tracePt t="109681" x="8029575" y="4257675"/>
          <p14:tracePt t="109689" x="7986713" y="4257675"/>
          <p14:tracePt t="109697" x="7943850" y="4240213"/>
          <p14:tracePt t="109705" x="7859713" y="4240213"/>
          <p14:tracePt t="109713" x="7705725" y="4224338"/>
          <p14:tracePt t="109721" x="7561263" y="4197350"/>
          <p14:tracePt t="109729" x="7391400" y="4197350"/>
          <p14:tracePt t="109737" x="7246938" y="4197350"/>
          <p14:tracePt t="109744" x="7043738" y="4156075"/>
          <p14:tracePt t="109752" x="6932613" y="4156075"/>
          <p14:tracePt t="109761" x="6762750" y="4156075"/>
          <p14:tracePt t="109769" x="6618288" y="4138613"/>
          <p14:tracePt t="109777" x="6499225" y="4113213"/>
          <p14:tracePt t="109785" x="6405563" y="4113213"/>
          <p14:tracePt t="109794" x="6311900" y="4095750"/>
          <p14:tracePt t="109801" x="6253163" y="4095750"/>
          <p14:tracePt t="109809" x="6202363" y="4062413"/>
          <p14:tracePt t="109817" x="6159500" y="4062413"/>
          <p14:tracePt t="109825" x="6134100" y="4062413"/>
          <p14:tracePt t="109833" x="6116638" y="4062413"/>
          <p14:tracePt t="109840" x="6091238" y="4052888"/>
          <p14:tracePt t="109849" x="6065838" y="4052888"/>
          <p14:tracePt t="109857" x="6057900" y="4052888"/>
          <p14:tracePt t="109865" x="6040438" y="4052888"/>
          <p14:tracePt t="109874" x="6032500" y="4052888"/>
          <p14:tracePt t="109945" x="5989638" y="4052888"/>
          <p14:tracePt t="109953" x="5964238" y="4052888"/>
          <p14:tracePt t="109962" x="5913438" y="4052888"/>
          <p14:tracePt t="109969" x="5888038" y="4052888"/>
          <p14:tracePt t="109979" x="5862638" y="4052888"/>
          <p14:tracePt t="109985" x="5853113" y="4052888"/>
          <p14:tracePt t="109993" x="5837238" y="4052888"/>
          <p14:tracePt t="110001" x="5794375" y="4052888"/>
          <p14:tracePt t="110009" x="5751513" y="4052888"/>
          <p14:tracePt t="110017" x="5683250" y="4037013"/>
          <p14:tracePt t="110025" x="5624513" y="4037013"/>
          <p14:tracePt t="110033" x="5599113" y="4037013"/>
          <p14:tracePt t="110042" x="5548313" y="4019550"/>
          <p14:tracePt t="110370" x="5556250" y="4019550"/>
          <p14:tracePt t="110386" x="5565775" y="4019550"/>
          <p14:tracePt t="110394" x="5591175" y="4019550"/>
          <p14:tracePt t="110401" x="5616575" y="4019550"/>
          <p14:tracePt t="110409" x="5632450" y="4019550"/>
          <p14:tracePt t="110417" x="5675313" y="4019550"/>
          <p14:tracePt t="110424" x="5683250" y="4027488"/>
          <p14:tracePt t="110433" x="5726113" y="4027488"/>
          <p14:tracePt t="110441" x="5735638" y="4037013"/>
          <p14:tracePt t="110449" x="5751513" y="4044950"/>
          <p14:tracePt t="110465" x="5761038" y="4044950"/>
          <p14:tracePt t="110474" x="5786438" y="4062413"/>
          <p14:tracePt t="110481" x="5802313" y="4062413"/>
          <p14:tracePt t="110489" x="5827713" y="4070350"/>
          <p14:tracePt t="110505" x="5853113" y="4087813"/>
          <p14:tracePt t="110513" x="5870575" y="4087813"/>
          <p14:tracePt t="110529" x="5895975" y="4105275"/>
          <p14:tracePt t="110537" x="5905500" y="4113213"/>
          <p14:tracePt t="110544" x="5913438" y="4130675"/>
          <p14:tracePt t="110553" x="5930900" y="4130675"/>
          <p14:tracePt t="110770" x="5913438" y="4130675"/>
          <p14:tracePt t="110779" x="5827713" y="4130675"/>
          <p14:tracePt t="110785" x="5743575" y="4130675"/>
          <p14:tracePt t="110793" x="5649913" y="4130675"/>
          <p14:tracePt t="110801" x="5565775" y="4130675"/>
          <p14:tracePt t="110809" x="5522913" y="4130675"/>
          <p14:tracePt t="110816" x="5454650" y="4130675"/>
          <p14:tracePt t="110824" x="5411788" y="4130675"/>
          <p14:tracePt t="110833" x="5360988" y="4130675"/>
          <p14:tracePt t="110840" x="5302250" y="4121150"/>
          <p14:tracePt t="110849" x="5249863" y="4121150"/>
          <p14:tracePt t="110857" x="5165725" y="4105275"/>
          <p14:tracePt t="110865" x="5080000" y="4105275"/>
          <p14:tracePt t="110874" x="4995863" y="4105275"/>
          <p14:tracePt t="110890" x="4843463" y="4105275"/>
          <p14:tracePt t="110897" x="4757738" y="4105275"/>
          <p14:tracePt t="110904" x="4638675" y="4105275"/>
          <p14:tracePt t="110912" x="4554538" y="4105275"/>
          <p14:tracePt t="110920" x="4468813" y="4105275"/>
          <p14:tracePt t="110928" x="4375150" y="4105275"/>
          <p14:tracePt t="110937" x="4316413" y="4087813"/>
          <p14:tracePt t="111042" x="4298950" y="4087813"/>
          <p14:tracePt t="111050" x="4248150" y="4087813"/>
          <p14:tracePt t="111060" x="4197350" y="4087813"/>
          <p14:tracePt t="111068" x="4171950" y="4087813"/>
          <p14:tracePt t="111076" x="4162425" y="4087813"/>
          <p14:tracePt t="111137" x="4137025" y="4087813"/>
          <p14:tracePt t="111153" x="4121150" y="4087813"/>
          <p14:tracePt t="111162" x="4111625" y="4087813"/>
          <p14:tracePt t="111201" x="4095750" y="4087813"/>
          <p14:tracePt t="111209" x="4070350" y="4087813"/>
          <p14:tracePt t="111225" x="4060825" y="4087813"/>
          <p14:tracePt t="111241" x="4044950" y="4070350"/>
          <p14:tracePt t="111249" x="4035425" y="4062413"/>
          <p14:tracePt t="111265" x="4027488" y="4037013"/>
          <p14:tracePt t="111305" x="3992563" y="4019550"/>
          <p14:tracePt t="111321" x="3984625" y="4011613"/>
          <p14:tracePt t="111329" x="3967163" y="4011613"/>
          <p14:tracePt t="111409" x="3959225" y="3994150"/>
          <p14:tracePt t="111505" x="3959225" y="3986213"/>
          <p14:tracePt t="111513" x="3984625" y="3986213"/>
          <p14:tracePt t="111521" x="4070350" y="3986213"/>
          <p14:tracePt t="111529" x="4137025" y="3986213"/>
          <p14:tracePt t="111537" x="4179888" y="4002088"/>
          <p14:tracePt t="111545" x="4248150" y="4002088"/>
          <p14:tracePt t="111553" x="4273550" y="4002088"/>
          <p14:tracePt t="111562" x="4281488" y="4002088"/>
          <p14:tracePt t="111569" x="4298950" y="4002088"/>
          <p14:tracePt t="111594" x="4306888" y="4002088"/>
          <p14:tracePt t="111601" x="4324350" y="4002088"/>
          <p14:tracePt t="111617" x="4349750" y="4002088"/>
          <p14:tracePt t="112018" x="4375150" y="4002088"/>
          <p14:tracePt t="112025" x="4460875" y="4019550"/>
          <p14:tracePt t="112033" x="4545013" y="4019550"/>
          <p14:tracePt t="112042" x="4646613" y="4062413"/>
          <p14:tracePt t="112049" x="4791075" y="4062413"/>
          <p14:tracePt t="112059" x="4962525" y="4062413"/>
          <p14:tracePt t="112065" x="5157788" y="4062413"/>
          <p14:tracePt t="112074" x="5386388" y="4079875"/>
          <p14:tracePt t="112081" x="5556250" y="4079875"/>
          <p14:tracePt t="112089" x="5751513" y="4079875"/>
          <p14:tracePt t="112097" x="5956300" y="4079875"/>
          <p14:tracePt t="112105" x="6126163" y="4079875"/>
          <p14:tracePt t="112113" x="6261100" y="4079875"/>
          <p14:tracePt t="112121" x="6465888" y="4079875"/>
          <p14:tracePt t="112129" x="6694488" y="4105275"/>
          <p14:tracePt t="112137" x="6889750" y="4105275"/>
          <p14:tracePt t="112144" x="7145338" y="4105275"/>
          <p14:tracePt t="112153" x="7366000" y="4105275"/>
          <p14:tracePt t="112161" x="7621588" y="4105275"/>
          <p14:tracePt t="112169" x="7875588" y="4130675"/>
          <p14:tracePt t="112177" x="8070850" y="4130675"/>
          <p14:tracePt t="112185" x="8275638" y="4130675"/>
          <p14:tracePt t="112193" x="8385175" y="4130675"/>
          <p14:tracePt t="112201" x="8453438" y="4130675"/>
          <p14:tracePt t="112209" x="8478838" y="4130675"/>
          <p14:tracePt t="112217" x="8547100" y="4121150"/>
          <p14:tracePt t="112224" x="8572500" y="4087813"/>
          <p14:tracePt t="112233" x="8589963" y="4087813"/>
          <p14:tracePt t="112240" x="8615363" y="4079875"/>
          <p14:tracePt t="112249" x="8623300" y="4062413"/>
          <p14:tracePt t="112257" x="8648700" y="4052888"/>
          <p14:tracePt t="112265" x="8699500" y="4019550"/>
          <p14:tracePt t="112274" x="8709025" y="4011613"/>
          <p14:tracePt t="112281" x="8750300" y="3976688"/>
          <p14:tracePt t="112297" x="8767763" y="3976688"/>
          <p14:tracePt t="112329" x="8810625" y="3935413"/>
          <p14:tracePt t="112499" x="8802688" y="3943350"/>
          <p14:tracePt t="112514" x="8802688" y="3951288"/>
          <p14:tracePt t="112522" x="8828088" y="3994150"/>
          <p14:tracePt t="112537" x="8836025" y="4011613"/>
          <p14:tracePt t="112545" x="8878888" y="3968750"/>
          <p14:tracePt t="112553" x="9005888" y="3908425"/>
          <p14:tracePt t="112562" x="9124950" y="3892550"/>
          <p14:tracePt t="112569" x="9269413" y="3892550"/>
          <p14:tracePt t="112578" x="9380538" y="3892550"/>
          <p14:tracePt t="112585" x="9464675" y="3892550"/>
          <p14:tracePt t="112593" x="9642475" y="3892550"/>
          <p14:tracePt t="112601" x="9812338" y="3892550"/>
          <p14:tracePt t="112608" x="10009188" y="3892550"/>
          <p14:tracePt t="112617" x="10186988" y="3824288"/>
          <p14:tracePt t="112625" x="10306050" y="3781425"/>
          <p14:tracePt t="112633" x="10425113" y="3763963"/>
          <p14:tracePt t="112641" x="10526713" y="3722688"/>
          <p14:tracePt t="112649" x="10594975" y="3687763"/>
          <p14:tracePt t="112658" x="10663238" y="3671888"/>
          <p14:tracePt t="112665" x="10704513" y="3636963"/>
          <p14:tracePt t="112675" x="10772775" y="3629025"/>
          <p14:tracePt t="112681" x="10866438" y="3603625"/>
          <p14:tracePt t="112691" x="10960100" y="3586163"/>
          <p14:tracePt t="112697" x="11018838" y="3586163"/>
          <p14:tracePt t="112705" x="11071225" y="3552825"/>
          <p14:tracePt t="112713" x="11096625" y="3543300"/>
          <p14:tracePt t="112721" x="11112500" y="3543300"/>
          <p14:tracePt t="112745" x="11122025" y="3527425"/>
          <p14:tracePt t="112970" x="11129963" y="3527425"/>
          <p14:tracePt t="112979" x="11147425" y="3517900"/>
          <p14:tracePt t="112987" x="11188700" y="3492500"/>
          <p14:tracePt t="113001" x="11249025" y="3475038"/>
          <p14:tracePt t="113010" x="11266488" y="3459163"/>
          <p14:tracePt t="113017" x="11291888" y="3433763"/>
          <p14:tracePt t="113025" x="11299825" y="3424238"/>
          <p14:tracePt t="113033" x="11333163" y="3390900"/>
          <p14:tracePt t="113041" x="11342688" y="3382963"/>
          <p14:tracePt t="113049" x="11350625" y="3373438"/>
          <p14:tracePt t="113058" x="11368088" y="3340100"/>
          <p14:tracePt t="113065" x="11376025" y="3330575"/>
          <p14:tracePt t="113074" x="11393488" y="3305175"/>
          <p14:tracePt t="113129" x="11393488" y="3289300"/>
          <p14:tracePt t="126865" x="11393488" y="3297238"/>
          <p14:tracePt t="126873" x="11393488" y="3305175"/>
          <p14:tracePt t="126889" x="11385550" y="3365500"/>
          <p14:tracePt t="126905" x="11376025" y="3373438"/>
          <p14:tracePt t="126913" x="11360150" y="3416300"/>
          <p14:tracePt t="126921" x="11342688" y="3484563"/>
          <p14:tracePt t="126929" x="11317288" y="3535363"/>
          <p14:tracePt t="126937" x="11282363" y="3603625"/>
          <p14:tracePt t="126945" x="11266488" y="3662363"/>
          <p14:tracePt t="126952" x="11215688" y="3713163"/>
          <p14:tracePt t="126961" x="11198225" y="3763963"/>
          <p14:tracePt t="126969" x="11147425" y="3806825"/>
          <p14:tracePt t="126977" x="11112500" y="3883025"/>
          <p14:tracePt t="126985" x="11087100" y="3925888"/>
          <p14:tracePt t="126993" x="11028363" y="3994150"/>
          <p14:tracePt t="127001" x="10960100" y="4052888"/>
          <p14:tracePt t="127008" x="10909300" y="4105275"/>
          <p14:tracePt t="127016" x="10858500" y="4130675"/>
          <p14:tracePt t="127025" x="10764838" y="4206875"/>
          <p14:tracePt t="127033" x="10721975" y="4240213"/>
          <p14:tracePt t="127041" x="10688638" y="4275138"/>
          <p14:tracePt t="127049" x="10620375" y="4308475"/>
          <p14:tracePt t="127057" x="10544175" y="4359275"/>
          <p14:tracePt t="127065" x="10518775" y="4376738"/>
          <p14:tracePt t="127073" x="10493375" y="4384675"/>
          <p14:tracePt t="127081" x="10458450" y="4402138"/>
          <p14:tracePt t="127088" x="10450513" y="4419600"/>
          <p14:tracePt t="127097" x="10433050" y="4427538"/>
          <p14:tracePt t="127105" x="10425113" y="4427538"/>
          <p14:tracePt t="127113" x="10415588" y="4435475"/>
          <p14:tracePt t="127122" x="10390188" y="4435475"/>
          <p14:tracePt t="127129" x="10339388" y="4435475"/>
          <p14:tracePt t="127137" x="10313988" y="4435475"/>
          <p14:tracePt t="127145" x="10245725" y="4435475"/>
          <p14:tracePt t="127153" x="10169525" y="4435475"/>
          <p14:tracePt t="127160" x="10101263" y="4435475"/>
          <p14:tracePt t="127168" x="10017125" y="4435475"/>
          <p14:tracePt t="127177" x="9956800" y="4435475"/>
          <p14:tracePt t="127185" x="9906000" y="4452938"/>
          <p14:tracePt t="127192" x="9847263" y="4452938"/>
          <p14:tracePt t="127201" x="9779000" y="4452938"/>
          <p14:tracePt t="127209" x="9694863" y="4452938"/>
          <p14:tracePt t="127217" x="9575800" y="4495800"/>
          <p14:tracePt t="127225" x="9405938" y="4495800"/>
          <p14:tracePt t="127233" x="9286875" y="4495800"/>
          <p14:tracePt t="127241" x="9175750" y="4495800"/>
          <p14:tracePt t="127249" x="9056688" y="4495800"/>
          <p14:tracePt t="127257" x="8972550" y="4495800"/>
          <p14:tracePt t="127265" x="8878888" y="4495800"/>
          <p14:tracePt t="127272" x="8836025" y="4495800"/>
          <p14:tracePt t="127281" x="8750300" y="4486275"/>
          <p14:tracePt t="127289" x="8734425" y="4486275"/>
          <p14:tracePt t="127297" x="8658225" y="4470400"/>
          <p14:tracePt t="127305" x="8564563" y="4410075"/>
          <p14:tracePt t="127313" x="8445500" y="4394200"/>
          <p14:tracePt t="127322" x="8377238" y="4376738"/>
          <p14:tracePt t="127329" x="8258175" y="4359275"/>
          <p14:tracePt t="127336" x="8174038" y="4359275"/>
          <p14:tracePt t="127345" x="8070850" y="4316413"/>
          <p14:tracePt t="127353" x="8012113" y="4316413"/>
          <p14:tracePt t="127361" x="7943850" y="4300538"/>
          <p14:tracePt t="127369" x="7935913" y="4300538"/>
          <p14:tracePt t="127376" x="7875588" y="4300538"/>
          <p14:tracePt t="127385" x="7816850" y="4283075"/>
          <p14:tracePt t="127392" x="7715250" y="4224338"/>
          <p14:tracePt t="127401" x="7621588" y="4206875"/>
          <p14:tracePt t="127408" x="7527925" y="4171950"/>
          <p14:tracePt t="127417" x="7451725" y="4130675"/>
          <p14:tracePt t="127425" x="7408863" y="4130675"/>
          <p14:tracePt t="127433" x="7366000" y="4121150"/>
          <p14:tracePt t="127442" x="7332663" y="4105275"/>
          <p14:tracePt t="127449" x="7289800" y="4087813"/>
          <p14:tracePt t="127457" x="7239000" y="4070350"/>
          <p14:tracePt t="127465" x="7213600" y="4062413"/>
          <p14:tracePt t="127472" x="7145338" y="4002088"/>
          <p14:tracePt t="127481" x="7094538" y="3976688"/>
          <p14:tracePt t="127488" x="7085013" y="3960813"/>
          <p14:tracePt t="127513" x="7059613" y="3960813"/>
          <p14:tracePt t="127522" x="7043738" y="3960813"/>
          <p14:tracePt t="127529" x="6967538" y="3943350"/>
          <p14:tracePt t="127536" x="6924675" y="3935413"/>
          <p14:tracePt t="127545" x="6762750" y="3892550"/>
          <p14:tracePt t="127552" x="6643688" y="3875088"/>
          <p14:tracePt t="127561" x="6499225" y="3875088"/>
          <p14:tracePt t="127569" x="6380163" y="3849688"/>
          <p14:tracePt t="127577" x="6261100" y="3832225"/>
          <p14:tracePt t="127585" x="6219825" y="3832225"/>
          <p14:tracePt t="127592" x="6194425" y="3832225"/>
          <p14:tracePt t="127601" x="6176963" y="3832225"/>
          <p14:tracePt t="127609" x="6142038" y="3832225"/>
          <p14:tracePt t="127617" x="6126163" y="3832225"/>
          <p14:tracePt t="127625" x="6116638" y="3832225"/>
          <p14:tracePt t="127633" x="6075363" y="3832225"/>
          <p14:tracePt t="127641" x="6007100" y="3832225"/>
          <p14:tracePt t="127649" x="5981700" y="3832225"/>
          <p14:tracePt t="127657" x="5938838" y="3832225"/>
          <p14:tracePt t="127665" x="5913438" y="3832225"/>
          <p14:tracePt t="127672" x="5862638" y="3832225"/>
          <p14:tracePt t="127810" x="5853113" y="3832225"/>
          <p14:tracePt t="127818" x="5853113" y="3849688"/>
          <p14:tracePt t="127826" x="5853113" y="3875088"/>
          <p14:tracePt t="127841" x="5853113" y="3935413"/>
          <p14:tracePt t="127849" x="5853113" y="3951288"/>
          <p14:tracePt t="127857" x="5837238" y="3976688"/>
          <p14:tracePt t="127865" x="5837238" y="3986213"/>
          <p14:tracePt t="127889" x="5837238" y="4002088"/>
          <p14:tracePt t="127897" x="5827713" y="4011613"/>
          <p14:tracePt t="127986" x="5811838" y="4027488"/>
          <p14:tracePt t="128098" x="5845175" y="4052888"/>
          <p14:tracePt t="128107" x="5862638" y="4062413"/>
          <p14:tracePt t="128114" x="5870575" y="4062413"/>
          <p14:tracePt t="128124" x="5913438" y="4062413"/>
          <p14:tracePt t="128129" x="5930900" y="4062413"/>
          <p14:tracePt t="128137" x="5964238" y="4062413"/>
          <p14:tracePt t="128145" x="6015038" y="4062413"/>
          <p14:tracePt t="128153" x="6075363" y="4062413"/>
          <p14:tracePt t="128161" x="6159500" y="4062413"/>
          <p14:tracePt t="128169" x="6278563" y="4062413"/>
          <p14:tracePt t="128177" x="6415088" y="4062413"/>
          <p14:tracePt t="128185" x="6559550" y="4062413"/>
          <p14:tracePt t="128193" x="6678613" y="4062413"/>
          <p14:tracePt t="128201" x="6848475" y="4062413"/>
          <p14:tracePt t="128209" x="6992938" y="4062413"/>
          <p14:tracePt t="128217" x="7162800" y="4062413"/>
          <p14:tracePt t="128225" x="7307263" y="4052888"/>
          <p14:tracePt t="128233" x="7400925" y="4037013"/>
          <p14:tracePt t="128241" x="7493000" y="4011613"/>
          <p14:tracePt t="128249" x="7586663" y="3976688"/>
          <p14:tracePt t="128257" x="7672388" y="3976688"/>
          <p14:tracePt t="128265" x="7723188" y="3960813"/>
          <p14:tracePt t="128273" x="7748588" y="3960813"/>
          <p14:tracePt t="128281" x="7791450" y="3960813"/>
          <p14:tracePt t="128290" x="7807325" y="3960813"/>
          <p14:tracePt t="128297" x="7816850" y="3951288"/>
          <p14:tracePt t="128321" x="7842250" y="3951288"/>
          <p14:tracePt t="128337" x="7859713" y="3951288"/>
          <p14:tracePt t="128442" x="7867650" y="3951288"/>
          <p14:tracePt t="128449" x="7875588" y="3935413"/>
          <p14:tracePt t="128562" x="7850188" y="3908425"/>
          <p14:tracePt t="128569" x="7832725" y="3908425"/>
          <p14:tracePt t="128579" x="7781925" y="3908425"/>
          <p14:tracePt t="128585" x="7731125" y="3908425"/>
          <p14:tracePt t="128593" x="7688263" y="3908425"/>
          <p14:tracePt t="128601" x="7621588" y="3908425"/>
          <p14:tracePt t="128610" x="7518400" y="3908425"/>
          <p14:tracePt t="128616" x="7400925" y="3908425"/>
          <p14:tracePt t="128625" x="7256463" y="3908425"/>
          <p14:tracePt t="128632" x="7170738" y="3908425"/>
          <p14:tracePt t="128641" x="7026275" y="3908425"/>
          <p14:tracePt t="128649" x="6881813" y="3908425"/>
          <p14:tracePt t="128657" x="6797675" y="3908425"/>
          <p14:tracePt t="128665" x="6754813" y="3908425"/>
          <p14:tracePt t="128672" x="6686550" y="3908425"/>
          <p14:tracePt t="128681" x="6600825" y="3908425"/>
          <p14:tracePt t="128689" x="6542088" y="3908425"/>
          <p14:tracePt t="128696" x="6473825" y="3908425"/>
          <p14:tracePt t="128705" x="6430963" y="3908425"/>
          <p14:tracePt t="128713" x="6346825" y="3908425"/>
          <p14:tracePt t="128722" x="6253163" y="3917950"/>
          <p14:tracePt t="128729" x="6194425" y="3917950"/>
          <p14:tracePt t="128736" x="6126163" y="3917950"/>
          <p14:tracePt t="128745" x="6065838" y="3917950"/>
          <p14:tracePt t="128752" x="6040438" y="3917950"/>
          <p14:tracePt t="128760" x="6024563" y="3917950"/>
          <p14:tracePt t="128769" x="5997575" y="3917950"/>
          <p14:tracePt t="128850" x="5989638" y="3917950"/>
          <p14:tracePt t="128857" x="5972175" y="3917950"/>
          <p14:tracePt t="128866" x="5964238" y="3917950"/>
          <p14:tracePt t="128875" x="5938838" y="3917950"/>
          <p14:tracePt t="128913" x="5888038" y="3935413"/>
          <p14:tracePt t="128921" x="5845175" y="3951288"/>
          <p14:tracePt t="128929" x="5819775" y="3951288"/>
          <p14:tracePt t="128937" x="5768975" y="3951288"/>
          <p14:tracePt t="128945" x="5743575" y="3976688"/>
          <p14:tracePt t="129090" x="5726113" y="3994150"/>
          <p14:tracePt t="129107" x="5735638" y="4002088"/>
          <p14:tracePt t="129123" x="5743575" y="4002088"/>
          <p14:tracePt t="129145" x="5761038" y="4002088"/>
          <p14:tracePt t="129153" x="5768975" y="4019550"/>
          <p14:tracePt t="129161" x="5776913" y="4019550"/>
          <p14:tracePt t="129169" x="5802313" y="4019550"/>
          <p14:tracePt t="129177" x="5853113" y="4044950"/>
          <p14:tracePt t="129185" x="5862638" y="4044950"/>
          <p14:tracePt t="129192" x="5905500" y="4044950"/>
          <p14:tracePt t="129201" x="5956300" y="4062413"/>
          <p14:tracePt t="129209" x="5997575" y="4079875"/>
          <p14:tracePt t="129217" x="6049963" y="4079875"/>
          <p14:tracePt t="129225" x="6134100" y="4079875"/>
          <p14:tracePt t="129233" x="6194425" y="4095750"/>
          <p14:tracePt t="129241" x="6245225" y="4095750"/>
          <p14:tracePt t="129249" x="6329363" y="4095750"/>
          <p14:tracePt t="129257" x="6415088" y="4095750"/>
          <p14:tracePt t="129265" x="6499225" y="4095750"/>
          <p14:tracePt t="129273" x="6567488" y="4095750"/>
          <p14:tracePt t="129281" x="6653213" y="4095750"/>
          <p14:tracePt t="129289" x="6737350" y="4095750"/>
          <p14:tracePt t="129297" x="6797675" y="4095750"/>
          <p14:tracePt t="129306" x="6864350" y="4095750"/>
          <p14:tracePt t="129313" x="6907213" y="4095750"/>
          <p14:tracePt t="129323" x="6958013" y="4095750"/>
          <p14:tracePt t="129329" x="7018338" y="4095750"/>
          <p14:tracePt t="129337" x="7102475" y="4095750"/>
          <p14:tracePt t="129345" x="7188200" y="4095750"/>
          <p14:tracePt t="129353" x="7307263" y="4087813"/>
          <p14:tracePt t="129361" x="7400925" y="4062413"/>
          <p14:tracePt t="129369" x="7434263" y="4052888"/>
          <p14:tracePt t="129377" x="7477125" y="4052888"/>
          <p14:tracePt t="129385" x="7485063" y="4052888"/>
          <p14:tracePt t="129392" x="7502525" y="4052888"/>
          <p14:tracePt t="129433" x="7527925" y="4052888"/>
          <p14:tracePt t="129441" x="7535863" y="4052888"/>
          <p14:tracePt t="129449" x="7553325" y="4052888"/>
          <p14:tracePt t="129457" x="7561263" y="4052888"/>
          <p14:tracePt t="129465" x="7578725" y="4052888"/>
          <p14:tracePt t="129473" x="7604125" y="4052888"/>
          <p14:tracePt t="129481" x="7662863" y="4052888"/>
          <p14:tracePt t="129489" x="7688263" y="4052888"/>
          <p14:tracePt t="129497" x="7756525" y="4052888"/>
          <p14:tracePt t="129506" x="7781925" y="4052888"/>
          <p14:tracePt t="129513" x="7807325" y="4052888"/>
          <p14:tracePt t="129522" x="7824788" y="4052888"/>
          <p14:tracePt t="129626" x="7832725" y="4037013"/>
          <p14:tracePt t="129634" x="7824788" y="4011613"/>
          <p14:tracePt t="129641" x="7781925" y="3976688"/>
          <p14:tracePt t="129651" x="7688263" y="3943350"/>
          <p14:tracePt t="129657" x="7629525" y="3943350"/>
          <p14:tracePt t="129665" x="7561263" y="3925888"/>
          <p14:tracePt t="129673" x="7442200" y="3883025"/>
          <p14:tracePt t="129681" x="7297738" y="3883025"/>
          <p14:tracePt t="129689" x="7145338" y="3773488"/>
          <p14:tracePt t="129697" x="7026275" y="3773488"/>
          <p14:tracePt t="129706" x="6942138" y="3773488"/>
          <p14:tracePt t="129712" x="6848475" y="3773488"/>
          <p14:tracePt t="129722" x="6704013" y="3790950"/>
          <p14:tracePt t="129729" x="6661150" y="3806825"/>
          <p14:tracePt t="129737" x="6550025" y="3806825"/>
          <p14:tracePt t="129745" x="6483350" y="3824288"/>
          <p14:tracePt t="129753" x="6364288" y="3857625"/>
          <p14:tracePt t="129761" x="6245225" y="3857625"/>
          <p14:tracePt t="129769" x="6126163" y="3883025"/>
          <p14:tracePt t="129777" x="6015038" y="3883025"/>
          <p14:tracePt t="129785" x="5895975" y="3900488"/>
          <p14:tracePt t="129793" x="5802313" y="3917950"/>
          <p14:tracePt t="129801" x="5735638" y="3917950"/>
          <p14:tracePt t="129809" x="5667375" y="3951288"/>
          <p14:tracePt t="129817" x="5657850" y="3951288"/>
          <p14:tracePt t="129825" x="5649913" y="3951288"/>
          <p14:tracePt t="129833" x="5616575" y="3951288"/>
          <p14:tracePt t="129857" x="5607050" y="3968750"/>
          <p14:tracePt t="129865" x="5599113" y="3968750"/>
          <p14:tracePt t="129872" x="5581650" y="3976688"/>
          <p14:tracePt t="129897" x="5556250" y="3976688"/>
          <p14:tracePt t="130123" x="5565775" y="3976688"/>
          <p14:tracePt t="130130" x="5591175" y="3976688"/>
          <p14:tracePt t="130139" x="5599113" y="3976688"/>
          <p14:tracePt t="130146" x="5607050" y="3976688"/>
          <p14:tracePt t="130153" x="5641975" y="3976688"/>
          <p14:tracePt t="130161" x="5667375" y="3976688"/>
          <p14:tracePt t="130169" x="5692775" y="3976688"/>
          <p14:tracePt t="130177" x="5735638" y="3976688"/>
          <p14:tracePt t="130185" x="5761038" y="3976688"/>
          <p14:tracePt t="130193" x="5827713" y="3976688"/>
          <p14:tracePt t="130201" x="5870575" y="3976688"/>
          <p14:tracePt t="130209" x="5921375" y="3976688"/>
          <p14:tracePt t="130217" x="5946775" y="3976688"/>
          <p14:tracePt t="130361" x="5956300" y="3976688"/>
          <p14:tracePt t="130626" x="5972175" y="3976688"/>
          <p14:tracePt t="130634" x="6007100" y="3976688"/>
          <p14:tracePt t="130649" x="6024563" y="3976688"/>
          <p14:tracePt t="130657" x="6032500" y="3976688"/>
          <p14:tracePt t="130681" x="6049963" y="3976688"/>
          <p14:tracePt t="130954" x="6040438" y="3976688"/>
          <p14:tracePt t="130970" x="6032500" y="3976688"/>
          <p14:tracePt t="131025" x="6015038" y="3976688"/>
          <p14:tracePt t="131138" x="6024563" y="3976688"/>
          <p14:tracePt t="131145" x="6049963" y="3994150"/>
          <p14:tracePt t="131153" x="6091238" y="3994150"/>
          <p14:tracePt t="131161" x="6126163" y="3994150"/>
          <p14:tracePt t="131169" x="6167438" y="3994150"/>
          <p14:tracePt t="131177" x="6194425" y="3994150"/>
          <p14:tracePt t="131185" x="6245225" y="4019550"/>
          <p14:tracePt t="131193" x="6270625" y="4019550"/>
          <p14:tracePt t="131201" x="6311900" y="4019550"/>
          <p14:tracePt t="131210" x="6329363" y="4019550"/>
          <p14:tracePt t="131217" x="6338888" y="4019550"/>
          <p14:tracePt t="131226" x="6364288" y="4019550"/>
          <p14:tracePt t="131617" x="6389688" y="4019550"/>
          <p14:tracePt t="131625" x="6456363" y="4019550"/>
          <p14:tracePt t="131633" x="6542088" y="4019550"/>
          <p14:tracePt t="131641" x="6567488" y="4019550"/>
          <p14:tracePt t="131649" x="6626225" y="4019550"/>
          <p14:tracePt t="131657" x="6678613" y="4019550"/>
          <p14:tracePt t="131665" x="6704013" y="4019550"/>
          <p14:tracePt t="131672" x="6711950" y="4019550"/>
          <p14:tracePt t="131681" x="6754813" y="4019550"/>
          <p14:tracePt t="131688" x="6780213" y="4019550"/>
          <p14:tracePt t="131697" x="6831013" y="4019550"/>
          <p14:tracePt t="131712" x="6838950" y="4019550"/>
          <p14:tracePt t="131716" x="6881813" y="4019550"/>
          <p14:tracePt t="131729" x="6889750" y="4019550"/>
          <p14:tracePt t="131962" x="6932613" y="4027488"/>
          <p14:tracePt t="131970" x="6950075" y="4027488"/>
          <p14:tracePt t="131979" x="6958013" y="4037013"/>
          <p14:tracePt t="131985" x="6975475" y="4037013"/>
          <p14:tracePt t="131993" x="6983413" y="4044950"/>
          <p14:tracePt t="132017" x="7008813" y="4044950"/>
          <p14:tracePt t="132025" x="7018338" y="4044950"/>
          <p14:tracePt t="132218" x="6992938" y="4044950"/>
          <p14:tracePt t="132226" x="6942138" y="4044950"/>
          <p14:tracePt t="132233" x="6899275" y="4044950"/>
          <p14:tracePt t="132241" x="6848475" y="4011613"/>
          <p14:tracePt t="132249" x="6823075" y="3994150"/>
          <p14:tracePt t="132258" x="6805613" y="3994150"/>
          <p14:tracePt t="132265" x="6797675" y="3994150"/>
          <p14:tracePt t="132281" x="6780213" y="3994150"/>
          <p14:tracePt t="132297" x="6754813" y="3994150"/>
          <p14:tracePt t="132305" x="6745288" y="3994150"/>
          <p14:tracePt t="132313" x="6737350" y="3994150"/>
          <p14:tracePt t="132322" x="6719888" y="3994150"/>
          <p14:tracePt t="132329" x="6694488" y="3994150"/>
          <p14:tracePt t="132337" x="6686550" y="3994150"/>
          <p14:tracePt t="132345" x="6669088" y="3994150"/>
          <p14:tracePt t="132353" x="6635750" y="3994150"/>
          <p14:tracePt t="132361" x="6600825" y="3994150"/>
          <p14:tracePt t="132369" x="6592888" y="3994150"/>
          <p14:tracePt t="132377" x="6550025" y="3994150"/>
          <p14:tracePt t="132385" x="6491288" y="3994150"/>
          <p14:tracePt t="132393" x="6456363" y="3994150"/>
          <p14:tracePt t="132401" x="6415088" y="3994150"/>
          <p14:tracePt t="132409" x="6389688" y="3994150"/>
          <p14:tracePt t="132417" x="6372225" y="3994150"/>
          <p14:tracePt t="132650" x="6380163" y="3986213"/>
          <p14:tracePt t="132658" x="6389688" y="3986213"/>
          <p14:tracePt t="132673" x="6405563" y="3986213"/>
          <p14:tracePt t="132697" x="6415088" y="3986213"/>
          <p14:tracePt t="132721" x="6440488" y="3986213"/>
          <p14:tracePt t="132729" x="6456363" y="3986213"/>
          <p14:tracePt t="132753" x="6465888" y="3986213"/>
          <p14:tracePt t="132769" x="6473825" y="3986213"/>
          <p14:tracePt t="132777" x="6499225" y="3986213"/>
          <p14:tracePt t="132785" x="6516688" y="3986213"/>
          <p14:tracePt t="132833" x="6524625" y="3986213"/>
          <p14:tracePt t="132841" x="6542088" y="3986213"/>
          <p14:tracePt t="132849" x="6567488" y="3986213"/>
          <p14:tracePt t="132858" x="6575425" y="3986213"/>
          <p14:tracePt t="132865" x="6592888" y="3986213"/>
          <p14:tracePt t="132872" x="6626225" y="3986213"/>
          <p14:tracePt t="132881" x="6643688" y="3986213"/>
          <p14:tracePt t="132888" x="6653213" y="3986213"/>
          <p14:tracePt t="132897" x="6669088" y="3986213"/>
          <p14:tracePt t="132985" x="6694488" y="3986213"/>
          <p14:tracePt t="132993" x="6704013" y="3986213"/>
          <p14:tracePt t="133001" x="6729413" y="3986213"/>
          <p14:tracePt t="133009" x="6770688" y="3986213"/>
          <p14:tracePt t="133017" x="6805613" y="4019550"/>
          <p14:tracePt t="133033" x="6831013" y="4019550"/>
          <p14:tracePt t="133049" x="6848475" y="4019550"/>
          <p14:tracePt t="133057" x="6856413" y="4019550"/>
          <p14:tracePt t="133073" x="6864350" y="4019550"/>
          <p14:tracePt t="133210" x="6899275" y="4019550"/>
          <p14:tracePt t="133274" x="6924675" y="4019550"/>
          <p14:tracePt t="133283" x="6932613" y="4019550"/>
          <p14:tracePt t="133291" x="6992938" y="4019550"/>
          <p14:tracePt t="133297" x="7000875" y="4019550"/>
          <p14:tracePt t="133305" x="7026275" y="4019550"/>
          <p14:tracePt t="133313" x="7043738" y="4019550"/>
          <p14:tracePt t="133322" x="7051675" y="4019550"/>
          <p14:tracePt t="133329" x="7077075" y="4011613"/>
          <p14:tracePt t="133338" x="7094538" y="4011613"/>
          <p14:tracePt t="133427" x="7102475" y="4002088"/>
          <p14:tracePt t="133506" x="7112000" y="4002088"/>
          <p14:tracePt t="133610" x="7188200" y="4002088"/>
          <p14:tracePt t="133618" x="7272338" y="4002088"/>
          <p14:tracePt t="133626" x="7442200" y="4002088"/>
          <p14:tracePt t="133633" x="7586663" y="4002088"/>
          <p14:tracePt t="133641" x="7705725" y="4002088"/>
          <p14:tracePt t="133649" x="7850188" y="4002088"/>
          <p14:tracePt t="133657" x="7935913" y="4002088"/>
          <p14:tracePt t="133665" x="7977188" y="4002088"/>
          <p14:tracePt t="133673" x="8045450" y="4002088"/>
          <p14:tracePt t="133681" x="8147050" y="4002088"/>
          <p14:tracePt t="133689" x="8291513" y="4002088"/>
          <p14:tracePt t="133697" x="8435975" y="4002088"/>
          <p14:tracePt t="133705" x="8632825" y="4002088"/>
          <p14:tracePt t="133713" x="8777288" y="4002088"/>
          <p14:tracePt t="133722" x="8947150" y="4002088"/>
          <p14:tracePt t="133729" x="9064625" y="4002088"/>
          <p14:tracePt t="133738" x="9107488" y="3986213"/>
          <p14:tracePt t="133744" x="9142413" y="3986213"/>
          <p14:tracePt t="133753" x="9150350" y="3986213"/>
          <p14:tracePt t="133761" x="9175750" y="3986213"/>
          <p14:tracePt t="133769" x="9183688" y="3986213"/>
          <p14:tracePt t="133777" x="9269413" y="3951288"/>
          <p14:tracePt t="133785" x="9328150" y="3951288"/>
          <p14:tracePt t="133792" x="9482138" y="3935413"/>
          <p14:tracePt t="133801" x="9659938" y="3908425"/>
          <p14:tracePt t="133808" x="9915525" y="3883025"/>
          <p14:tracePt t="133817" x="10194925" y="3841750"/>
          <p14:tracePt t="133825" x="10560050" y="3790950"/>
          <p14:tracePt t="133833" x="10866438" y="3763963"/>
          <p14:tracePt t="133841" x="11155363" y="3713163"/>
          <p14:tracePt t="133849" x="11385550" y="3671888"/>
          <p14:tracePt t="133858" x="11580813" y="3646488"/>
          <p14:tracePt t="133865" x="11758613" y="3586163"/>
          <p14:tracePt t="133874" x="11885613" y="3560763"/>
          <p14:tracePt t="133881" x="11928475" y="3560763"/>
          <p14:tracePt t="133888" x="11996738" y="3543300"/>
          <p14:tracePt t="133897" x="12022138" y="3517900"/>
          <p14:tracePt t="133905" x="12065000" y="3517900"/>
          <p14:tracePt t="133912" x="12080875" y="3502025"/>
          <p14:tracePt t="133987" x="12090400" y="3502025"/>
          <p14:tracePt t="134019" x="12115800" y="3502025"/>
          <p14:tracePt t="134025" x="12133263" y="3502025"/>
          <p14:tracePt t="134033" x="12184063" y="3502025"/>
          <p14:tracePt t="145145" x="11911013" y="3687763"/>
          <p14:tracePt t="145154" x="11682413" y="3756025"/>
          <p14:tracePt t="145161" x="11393488" y="3824288"/>
          <p14:tracePt t="145169" x="11137900" y="3900488"/>
          <p14:tracePt t="145177" x="10926763" y="3968750"/>
          <p14:tracePt t="145184" x="10696575" y="4037013"/>
          <p14:tracePt t="145193" x="10467975" y="4105275"/>
          <p14:tracePt t="145200" x="10323513" y="4130675"/>
          <p14:tracePt t="145209" x="10110788" y="4214813"/>
          <p14:tracePt t="145217" x="9906000" y="4265613"/>
          <p14:tracePt t="145224" x="9702800" y="4333875"/>
          <p14:tracePt t="145233" x="9558338" y="4376738"/>
          <p14:tracePt t="145241" x="9380538" y="4376738"/>
          <p14:tracePt t="145249" x="9261475" y="4435475"/>
          <p14:tracePt t="145257" x="9142413" y="4452938"/>
          <p14:tracePt t="145265" x="9048750" y="4452938"/>
          <p14:tracePt t="145273" x="8955088" y="4513263"/>
          <p14:tracePt t="145280" x="8861425" y="4538663"/>
          <p14:tracePt t="145289" x="8793163" y="4554538"/>
          <p14:tracePt t="145297" x="8724900" y="4572000"/>
          <p14:tracePt t="145304" x="8699500" y="4572000"/>
          <p14:tracePt t="145313" x="8658225" y="4597400"/>
          <p14:tracePt t="145320" x="8605838" y="4597400"/>
          <p14:tracePt t="145329" x="8564563" y="4597400"/>
          <p14:tracePt t="145337" x="8521700" y="4597400"/>
          <p14:tracePt t="145345" x="8453438" y="4597400"/>
          <p14:tracePt t="145354" x="8394700" y="4597400"/>
          <p14:tracePt t="145361" x="8308975" y="4597400"/>
          <p14:tracePt t="145369" x="8189913" y="4597400"/>
          <p14:tracePt t="145377" x="8105775" y="4597400"/>
          <p14:tracePt t="145385" x="7951788" y="4564063"/>
          <p14:tracePt t="145393" x="7842250" y="4564063"/>
          <p14:tracePt t="145401" x="7723188" y="4546600"/>
          <p14:tracePt t="145409" x="7621588" y="4503738"/>
          <p14:tracePt t="145424" x="7578725" y="4503738"/>
          <p14:tracePt t="145433" x="7570788" y="4503738"/>
          <p14:tracePt t="145441" x="7553325" y="4503738"/>
          <p14:tracePt t="145449" x="7510463" y="4503738"/>
          <p14:tracePt t="145457" x="7467600" y="4495800"/>
          <p14:tracePt t="145465" x="7400925" y="4495800"/>
          <p14:tracePt t="145473" x="7315200" y="4470400"/>
          <p14:tracePt t="145481" x="7229475" y="4470400"/>
          <p14:tracePt t="145489" x="7137400" y="4470400"/>
          <p14:tracePt t="145496" x="7051675" y="4470400"/>
          <p14:tracePt t="145504" x="6942138" y="4470400"/>
          <p14:tracePt t="145512" x="6848475" y="4470400"/>
          <p14:tracePt t="145520" x="6762750" y="4470400"/>
          <p14:tracePt t="145529" x="6694488" y="4470400"/>
          <p14:tracePt t="145537" x="6635750" y="4470400"/>
          <p14:tracePt t="145545" x="6626225" y="4470400"/>
          <p14:tracePt t="145553" x="6584950" y="4470400"/>
          <p14:tracePt t="145561" x="6534150" y="4470400"/>
          <p14:tracePt t="145570" x="6491288" y="4470400"/>
          <p14:tracePt t="145576" x="6430963" y="4470400"/>
          <p14:tracePt t="145584" x="6397625" y="4470400"/>
          <p14:tracePt t="145593" x="6338888" y="4470400"/>
          <p14:tracePt t="145601" x="6270625" y="4470400"/>
          <p14:tracePt t="145609" x="6245225" y="4470400"/>
          <p14:tracePt t="145617" x="6184900" y="4470400"/>
          <p14:tracePt t="145625" x="6091238" y="4452938"/>
          <p14:tracePt t="145633" x="6007100" y="4452938"/>
          <p14:tracePt t="145640" x="5862638" y="4452938"/>
          <p14:tracePt t="145649" x="5692775" y="4452938"/>
          <p14:tracePt t="145657" x="5548313" y="4452938"/>
          <p14:tracePt t="145665" x="5327650" y="4452938"/>
          <p14:tracePt t="145673" x="5097463" y="4452938"/>
          <p14:tracePt t="145681" x="4818063" y="4452938"/>
          <p14:tracePt t="145689" x="4595813" y="4452938"/>
          <p14:tracePt t="145697" x="4367213" y="4452938"/>
          <p14:tracePt t="145705" x="4222750" y="4452938"/>
          <p14:tracePt t="145713" x="4111625" y="4452938"/>
          <p14:tracePt t="145720" x="4044950" y="4452938"/>
          <p14:tracePt t="145729" x="4002088" y="4452938"/>
          <p14:tracePt t="145785" x="3992563" y="4452938"/>
          <p14:tracePt t="145970" x="3976688" y="4460875"/>
          <p14:tracePt t="145977" x="3976688" y="4486275"/>
          <p14:tracePt t="145988" x="3976688" y="4513263"/>
          <p14:tracePt t="145995" x="3976688" y="4538663"/>
          <p14:tracePt t="146001" x="3959225" y="4572000"/>
          <p14:tracePt t="146009" x="3959225" y="4579938"/>
          <p14:tracePt t="146017" x="3959225" y="4640263"/>
          <p14:tracePt t="146025" x="3959225" y="4683125"/>
          <p14:tracePt t="146033" x="3951288" y="4708525"/>
          <p14:tracePt t="146041" x="3951288" y="4759325"/>
          <p14:tracePt t="146049" x="3951288" y="4767263"/>
          <p14:tracePt t="146065" x="3951288" y="4784725"/>
          <p14:tracePt t="146089" x="3951288" y="4810125"/>
          <p14:tracePt t="146105" x="3984625" y="4810125"/>
          <p14:tracePt t="146113" x="4027488" y="4810125"/>
          <p14:tracePt t="146121" x="4086225" y="4810125"/>
          <p14:tracePt t="146129" x="4154488" y="4810125"/>
          <p14:tracePt t="146137" x="4240213" y="4810125"/>
          <p14:tracePt t="146145" x="4298950" y="4810125"/>
          <p14:tracePt t="146154" x="4367213" y="4810125"/>
          <p14:tracePt t="146161" x="4410075" y="4810125"/>
          <p14:tracePt t="146171" x="4476750" y="4810125"/>
          <p14:tracePt t="146177" x="4562475" y="4810125"/>
          <p14:tracePt t="146185" x="4673600" y="4810125"/>
          <p14:tracePt t="146193" x="4791075" y="4810125"/>
          <p14:tracePt t="146201" x="4851400" y="4810125"/>
          <p14:tracePt t="146209" x="4935538" y="4810125"/>
          <p14:tracePt t="146217" x="5021263" y="4810125"/>
          <p14:tracePt t="146225" x="5089525" y="4810125"/>
          <p14:tracePt t="146233" x="5148263" y="4810125"/>
          <p14:tracePt t="146241" x="5183188" y="4810125"/>
          <p14:tracePt t="146249" x="5241925" y="4810125"/>
          <p14:tracePt t="146257" x="5310188" y="4810125"/>
          <p14:tracePt t="146265" x="5335588" y="4810125"/>
          <p14:tracePt t="146273" x="5378450" y="4810125"/>
          <p14:tracePt t="146281" x="5403850" y="4810125"/>
          <p14:tracePt t="146289" x="5454650" y="4810125"/>
          <p14:tracePt t="146297" x="5480050" y="4810125"/>
          <p14:tracePt t="146305" x="5505450" y="4810125"/>
          <p14:tracePt t="146313" x="5530850" y="4802188"/>
          <p14:tracePt t="146321" x="5548313" y="4802188"/>
          <p14:tracePt t="146329" x="5573713" y="4802188"/>
          <p14:tracePt t="146338" x="5599113" y="4802188"/>
          <p14:tracePt t="146345" x="5607050" y="4802188"/>
          <p14:tracePt t="146354" x="5649913" y="4784725"/>
          <p14:tracePt t="146361" x="5667375" y="4775200"/>
          <p14:tracePt t="146377" x="5708650" y="4775200"/>
          <p14:tracePt t="146385" x="5718175" y="4775200"/>
          <p14:tracePt t="146393" x="5726113" y="4775200"/>
          <p14:tracePt t="146401" x="5768975" y="4775200"/>
          <p14:tracePt t="146409" x="5786438" y="4775200"/>
          <p14:tracePt t="146417" x="5853113" y="4775200"/>
          <p14:tracePt t="146425" x="5888038" y="4775200"/>
          <p14:tracePt t="146433" x="5930900" y="4775200"/>
          <p14:tracePt t="146441" x="5956300" y="4775200"/>
          <p14:tracePt t="146449" x="5997575" y="4775200"/>
          <p14:tracePt t="146457" x="6015038" y="4775200"/>
          <p14:tracePt t="146465" x="6024563" y="4775200"/>
          <p14:tracePt t="146481" x="6049963" y="4775200"/>
          <p14:tracePt t="146489" x="6065838" y="4775200"/>
          <p14:tracePt t="146497" x="6075363" y="4775200"/>
          <p14:tracePt t="146505" x="6091238" y="4775200"/>
          <p14:tracePt t="146513" x="6116638" y="4775200"/>
          <p14:tracePt t="146521" x="6126163" y="4775200"/>
          <p14:tracePt t="146529" x="6184900" y="4775200"/>
          <p14:tracePt t="146538" x="6210300" y="4775200"/>
          <p14:tracePt t="146545" x="6219825" y="4775200"/>
          <p14:tracePt t="146554" x="6245225" y="4775200"/>
          <p14:tracePt t="146561" x="6270625" y="4775200"/>
          <p14:tracePt t="146570" x="6286500" y="4775200"/>
          <p14:tracePt t="146577" x="6311900" y="4775200"/>
          <p14:tracePt t="146585" x="6321425" y="4775200"/>
          <p14:tracePt t="146592" x="6338888" y="4775200"/>
          <p14:tracePt t="146641" x="6346825" y="4775200"/>
          <p14:tracePt t="146649" x="6389688" y="4775200"/>
          <p14:tracePt t="146658" x="6430963" y="4775200"/>
          <p14:tracePt t="146665" x="6483350" y="4775200"/>
          <p14:tracePt t="146673" x="6542088" y="4775200"/>
          <p14:tracePt t="146681" x="6567488" y="4775200"/>
          <p14:tracePt t="146688" x="6600825" y="4775200"/>
          <p14:tracePt t="146697" x="6610350" y="4775200"/>
          <p14:tracePt t="146769" x="6618288" y="4775200"/>
          <p14:tracePt t="146777" x="6661150" y="4775200"/>
          <p14:tracePt t="146785" x="6686550" y="4775200"/>
          <p14:tracePt t="146793" x="6754813" y="4775200"/>
          <p14:tracePt t="146801" x="6797675" y="4775200"/>
          <p14:tracePt t="146809" x="6848475" y="4775200"/>
          <p14:tracePt t="146817" x="6856413" y="4775200"/>
          <p14:tracePt t="146825" x="6881813" y="4775200"/>
          <p14:tracePt t="146833" x="6889750" y="4775200"/>
          <p14:tracePt t="146842" x="6907213" y="4775200"/>
          <p14:tracePt t="146849" x="6915150" y="4775200"/>
          <p14:tracePt t="146858" x="6942138" y="4775200"/>
          <p14:tracePt t="146865" x="6992938" y="4775200"/>
          <p14:tracePt t="146887" x="7119938" y="4775200"/>
          <p14:tracePt t="146892" x="7145338" y="4775200"/>
          <p14:tracePt t="146897" x="7188200" y="4775200"/>
          <p14:tracePt t="146905" x="7213600" y="4775200"/>
          <p14:tracePt t="146913" x="7239000" y="4775200"/>
          <p14:tracePt t="146922" x="7256463" y="4775200"/>
          <p14:tracePt t="146929" x="7264400" y="4775200"/>
          <p14:tracePt t="146938" x="7281863" y="4775200"/>
          <p14:tracePt t="146955" x="7307263" y="4775200"/>
          <p14:tracePt t="147034" x="7332663" y="4775200"/>
          <p14:tracePt t="147042" x="7373938" y="4775200"/>
          <p14:tracePt t="147050" x="7426325" y="4775200"/>
          <p14:tracePt t="147057" x="7485063" y="4775200"/>
          <p14:tracePt t="147066" x="7553325" y="4775200"/>
          <p14:tracePt t="147074" x="7637463" y="4775200"/>
          <p14:tracePt t="147082" x="7662863" y="4775200"/>
          <p14:tracePt t="147091" x="7705725" y="4775200"/>
          <p14:tracePt t="147098" x="7731125" y="4775200"/>
          <p14:tracePt t="147107" x="7781925" y="4775200"/>
          <p14:tracePt t="147114" x="7791450" y="4775200"/>
          <p14:tracePt t="147202" x="7799388" y="4775200"/>
          <p14:tracePt t="147209" x="7832725" y="4775200"/>
          <p14:tracePt t="147219" x="7859713" y="4775200"/>
          <p14:tracePt t="147226" x="7900988" y="4775200"/>
          <p14:tracePt t="147234" x="7926388" y="4775200"/>
          <p14:tracePt t="147243" x="7994650" y="4775200"/>
          <p14:tracePt t="147250" x="8020050" y="4775200"/>
          <p14:tracePt t="147259" x="8080375" y="4775200"/>
          <p14:tracePt t="147266" x="8147050" y="4775200"/>
          <p14:tracePt t="147274" x="8207375" y="4775200"/>
          <p14:tracePt t="147281" x="8291513" y="4775200"/>
          <p14:tracePt t="147291" x="8385175" y="4775200"/>
          <p14:tracePt t="147298" x="8428038" y="4775200"/>
          <p14:tracePt t="147307" x="8521700" y="4802188"/>
          <p14:tracePt t="147314" x="8547100" y="4852988"/>
          <p14:tracePt t="147323" x="8615363" y="4903788"/>
          <p14:tracePt t="147329" x="8666163" y="4937125"/>
          <p14:tracePt t="147570" x="8683625" y="4937125"/>
          <p14:tracePt t="147594" x="8691563" y="4929188"/>
          <p14:tracePt t="147642" x="8691563" y="4919663"/>
          <p14:tracePt t="147650" x="8674100" y="4919663"/>
          <p14:tracePt t="147658" x="8648700" y="4919663"/>
          <p14:tracePt t="147665" x="8623300" y="4937125"/>
          <p14:tracePt t="147673" x="8605838" y="4937125"/>
          <p14:tracePt t="147681" x="8580438" y="4937125"/>
          <p14:tracePt t="147689" x="8521700" y="4937125"/>
          <p14:tracePt t="147697" x="8488363" y="4937125"/>
          <p14:tracePt t="147705" x="8402638" y="4937125"/>
          <p14:tracePt t="147713" x="8318500" y="4937125"/>
          <p14:tracePt t="147721" x="8232775" y="4937125"/>
          <p14:tracePt t="147729" x="8088313" y="4937125"/>
          <p14:tracePt t="147737" x="8004175" y="4937125"/>
          <p14:tracePt t="147745" x="7910513" y="4937125"/>
          <p14:tracePt t="147754" x="7824788" y="4937125"/>
          <p14:tracePt t="147761" x="7766050" y="4937125"/>
          <p14:tracePt t="147770" x="7697788" y="4937125"/>
          <p14:tracePt t="147777" x="7637463" y="4937125"/>
          <p14:tracePt t="147785" x="7586663" y="4937125"/>
          <p14:tracePt t="147793" x="7561263" y="4937125"/>
          <p14:tracePt t="147801" x="7518400" y="4937125"/>
          <p14:tracePt t="147809" x="7502525" y="4937125"/>
          <p14:tracePt t="147817" x="7477125" y="4937125"/>
          <p14:tracePt t="147824" x="7451725" y="4937125"/>
          <p14:tracePt t="147833" x="7426325" y="4937125"/>
          <p14:tracePt t="147841" x="7358063" y="4937125"/>
          <p14:tracePt t="147849" x="7348538" y="4937125"/>
          <p14:tracePt t="147857" x="7307263" y="4937125"/>
          <p14:tracePt t="147865" x="7281863" y="4937125"/>
          <p14:tracePt t="147873" x="7264400" y="4937125"/>
          <p14:tracePt t="147888" x="7239000" y="4919663"/>
          <p14:tracePt t="147889" x="7213600" y="4919663"/>
          <p14:tracePt t="147897" x="7170738" y="4919663"/>
          <p14:tracePt t="147905" x="7153275" y="4919663"/>
          <p14:tracePt t="147913" x="7127875" y="4903788"/>
          <p14:tracePt t="147921" x="7085013" y="4903788"/>
          <p14:tracePt t="147929" x="6992938" y="4868863"/>
          <p14:tracePt t="147937" x="6967538" y="4868863"/>
          <p14:tracePt t="147945" x="6924675" y="4868863"/>
          <p14:tracePt t="147954" x="6899275" y="4868863"/>
          <p14:tracePt t="147961" x="6848475" y="4868863"/>
          <p14:tracePt t="147977" x="6838950" y="4868863"/>
          <p14:tracePt t="147985" x="6823075" y="4868863"/>
          <p14:tracePt t="147993" x="6788150" y="4868863"/>
          <p14:tracePt t="148001" x="6770688" y="4868863"/>
          <p14:tracePt t="148009" x="6729413" y="4868863"/>
          <p14:tracePt t="148017" x="6704013" y="4852988"/>
          <p14:tracePt t="148025" x="6635750" y="4852988"/>
          <p14:tracePt t="148033" x="6592888" y="4843463"/>
          <p14:tracePt t="148041" x="6567488" y="4843463"/>
          <p14:tracePt t="148049" x="6550025" y="4843463"/>
          <p14:tracePt t="148057" x="6542088" y="4843463"/>
          <p14:tracePt t="148089" x="6516688" y="4843463"/>
          <p14:tracePt t="148178" x="6483350" y="4827588"/>
          <p14:tracePt t="148194" x="6473825" y="4818063"/>
          <p14:tracePt t="148202" x="6465888" y="4802188"/>
          <p14:tracePt t="148249" x="6448425" y="4802188"/>
          <p14:tracePt t="148466" x="6440488" y="4792663"/>
          <p14:tracePt t="148473" x="6423025" y="4792663"/>
          <p14:tracePt t="148481" x="6415088" y="4792663"/>
          <p14:tracePt t="148491" x="6405563" y="4775200"/>
          <p14:tracePt t="148561" x="6389688" y="4767263"/>
          <p14:tracePt t="148570" x="6364288" y="4767263"/>
          <p14:tracePt t="148577" x="6354763" y="4767263"/>
          <p14:tracePt t="148593" x="6329363" y="4767263"/>
          <p14:tracePt t="148746" x="6311900" y="4749800"/>
          <p14:tracePt t="148755" x="6321425" y="4741863"/>
          <p14:tracePt t="148762" x="6329363" y="4733925"/>
          <p14:tracePt t="148785" x="6372225" y="4733925"/>
          <p14:tracePt t="148793" x="6380163" y="4733925"/>
          <p14:tracePt t="148801" x="6397625" y="4733925"/>
          <p14:tracePt t="148809" x="6423025" y="4733925"/>
          <p14:tracePt t="148817" x="6448425" y="4716463"/>
          <p14:tracePt t="148824" x="6465888" y="4716463"/>
          <p14:tracePt t="148833" x="6491288" y="4716463"/>
          <p14:tracePt t="148841" x="6516688" y="4716463"/>
          <p14:tracePt t="148849" x="6575425" y="4699000"/>
          <p14:tracePt t="148865" x="6592888" y="4699000"/>
          <p14:tracePt t="148886" x="6600825" y="4699000"/>
          <p14:tracePt t="148889" x="6643688" y="4699000"/>
          <p14:tracePt t="148897" x="6661150" y="4699000"/>
          <p14:tracePt t="148905" x="6686550" y="4699000"/>
          <p14:tracePt t="148913" x="6711950" y="4699000"/>
          <p14:tracePt t="148921" x="6737350" y="4699000"/>
          <p14:tracePt t="148929" x="6780213" y="4699000"/>
          <p14:tracePt t="148937" x="6797675" y="4699000"/>
          <p14:tracePt t="148945" x="6805613" y="4699000"/>
          <p14:tracePt t="148953" x="6831013" y="4699000"/>
          <p14:tracePt t="148961" x="6848475" y="4699000"/>
          <p14:tracePt t="148971" x="6856413" y="4699000"/>
          <p14:tracePt t="148977" x="6899275" y="4699000"/>
          <p14:tracePt t="148985" x="6924675" y="4699000"/>
          <p14:tracePt t="148993" x="6967538" y="4699000"/>
          <p14:tracePt t="149001" x="7018338" y="4699000"/>
          <p14:tracePt t="149009" x="7077075" y="4699000"/>
          <p14:tracePt t="149017" x="7119938" y="4699000"/>
          <p14:tracePt t="149025" x="7170738" y="4699000"/>
          <p14:tracePt t="149033" x="7229475" y="4683125"/>
          <p14:tracePt t="149041" x="7246938" y="4673600"/>
          <p14:tracePt t="149097" x="7289800" y="4673600"/>
          <p14:tracePt t="149266" x="7281863" y="4673600"/>
          <p14:tracePt t="149274" x="7239000" y="4673600"/>
          <p14:tracePt t="149282" x="7213600" y="4673600"/>
          <p14:tracePt t="149291" x="7170738" y="4673600"/>
          <p14:tracePt t="149297" x="7137400" y="4691063"/>
          <p14:tracePt t="149305" x="7094538" y="4691063"/>
          <p14:tracePt t="149313" x="7069138" y="4708525"/>
          <p14:tracePt t="149321" x="7018338" y="4708525"/>
          <p14:tracePt t="149329" x="6975475" y="4741863"/>
          <p14:tracePt t="149337" x="6907213" y="4759325"/>
          <p14:tracePt t="149345" x="6899275" y="4759325"/>
          <p14:tracePt t="149353" x="6838950" y="4759325"/>
          <p14:tracePt t="149361" x="6831013" y="4759325"/>
          <p14:tracePt t="149371" x="6788150" y="4759325"/>
          <p14:tracePt t="149377" x="6754813" y="4767263"/>
          <p14:tracePt t="149385" x="6729413" y="4767263"/>
          <p14:tracePt t="149393" x="6704013" y="4767263"/>
          <p14:tracePt t="149401" x="6635750" y="4784725"/>
          <p14:tracePt t="149409" x="6626225" y="4784725"/>
          <p14:tracePt t="149417" x="6584950" y="4784725"/>
          <p14:tracePt t="149424" x="6534150" y="4818063"/>
          <p14:tracePt t="149499" x="6508750" y="4818063"/>
          <p14:tracePt t="149506" x="6499225" y="4818063"/>
          <p14:tracePt t="149514" x="6473825" y="4818063"/>
          <p14:tracePt t="149524" x="6405563" y="4818063"/>
          <p14:tracePt t="149530" x="6364288" y="4818063"/>
          <p14:tracePt t="149542" x="6338888" y="4818063"/>
          <p14:tracePt t="149548" x="6286500" y="4818063"/>
          <p14:tracePt t="149558" x="6278563" y="4818063"/>
          <p14:tracePt t="149866" x="6270625" y="4810125"/>
          <p14:tracePt t="149890" x="6270625" y="4802188"/>
          <p14:tracePt t="149913" x="6270625" y="4775200"/>
          <p14:tracePt t="150050" x="6270625" y="4767263"/>
          <p14:tracePt t="150075" x="6278563" y="4749800"/>
          <p14:tracePt t="150194" x="6278563" y="4741863"/>
          <p14:tracePt t="150499" x="6278563" y="4716463"/>
          <p14:tracePt t="150521" x="6278563" y="4699000"/>
          <p14:tracePt t="150802" x="6296025" y="4691063"/>
          <p14:tracePt t="150826" x="6303963" y="4673600"/>
          <p14:tracePt t="150841" x="6321425" y="4673600"/>
          <p14:tracePt t="150849" x="6329363" y="4673600"/>
          <p14:tracePt t="150857" x="6346825" y="4673600"/>
          <p14:tracePt t="150873" x="6354763" y="4673600"/>
          <p14:tracePt t="150905" x="6380163" y="4673600"/>
          <p14:tracePt t="150913" x="6389688" y="4673600"/>
          <p14:tracePt t="150921" x="6405563" y="4673600"/>
          <p14:tracePt t="150929" x="6415088" y="4673600"/>
          <p14:tracePt t="150937" x="6440488" y="4673600"/>
          <p14:tracePt t="150945" x="6456363" y="4673600"/>
          <p14:tracePt t="150977" x="6465888" y="4673600"/>
          <p14:tracePt t="151354" x="6483350" y="4673600"/>
          <p14:tracePt t="151465" x="6483350" y="4683125"/>
          <p14:tracePt t="151490" x="6473825" y="4708525"/>
          <p14:tracePt t="151505" x="6465888" y="4716463"/>
          <p14:tracePt t="151521" x="6448425" y="4733925"/>
          <p14:tracePt t="151529" x="6440488" y="4733925"/>
          <p14:tracePt t="151536" x="6415088" y="4759325"/>
          <p14:tracePt t="151545" x="6397625" y="4759325"/>
          <p14:tracePt t="151553" x="6389688" y="4767263"/>
          <p14:tracePt t="151561" x="6372225" y="4767263"/>
          <p14:tracePt t="151801" x="6364288" y="4767263"/>
          <p14:tracePt t="151833" x="6346825" y="4767263"/>
          <p14:tracePt t="152258" x="6354763" y="4767263"/>
          <p14:tracePt t="152265" x="6397625" y="4767263"/>
          <p14:tracePt t="152273" x="6456363" y="4767263"/>
          <p14:tracePt t="152281" x="6499225" y="4767263"/>
          <p14:tracePt t="152289" x="6550025" y="4767263"/>
          <p14:tracePt t="152297" x="6610350" y="4767263"/>
          <p14:tracePt t="152305" x="6635750" y="4767263"/>
          <p14:tracePt t="152313" x="6686550" y="4767263"/>
          <p14:tracePt t="152338" x="6711950" y="4767263"/>
          <p14:tracePt t="152345" x="6754813" y="4767263"/>
          <p14:tracePt t="152353" x="6788150" y="4767263"/>
          <p14:tracePt t="152361" x="6848475" y="4767263"/>
          <p14:tracePt t="152369" x="6873875" y="4767263"/>
          <p14:tracePt t="152377" x="6942138" y="4767263"/>
          <p14:tracePt t="152386" x="6983413" y="4767263"/>
          <p14:tracePt t="152393" x="7008813" y="4767263"/>
          <p14:tracePt t="152401" x="7026275" y="4767263"/>
          <p14:tracePt t="152409" x="7051675" y="4767263"/>
          <p14:tracePt t="152416" x="7059613" y="4767263"/>
          <p14:tracePt t="152425" x="7077075" y="4767263"/>
          <p14:tracePt t="152433" x="7085013" y="4767263"/>
          <p14:tracePt t="152441" x="7112000" y="4767263"/>
          <p14:tracePt t="152449" x="7119938" y="4767263"/>
          <p14:tracePt t="152457" x="7137400" y="4767263"/>
          <p14:tracePt t="152465" x="7145338" y="4767263"/>
          <p14:tracePt t="152473" x="7170738" y="4767263"/>
          <p14:tracePt t="152481" x="7196138" y="4767263"/>
          <p14:tracePt t="152489" x="7246938" y="4767263"/>
          <p14:tracePt t="152497" x="7272338" y="4767263"/>
          <p14:tracePt t="152505" x="7281863" y="4767263"/>
          <p14:tracePt t="152520" x="7323138" y="4767263"/>
          <p14:tracePt t="152529" x="7340600" y="4767263"/>
          <p14:tracePt t="152536" x="7348538" y="4767263"/>
          <p14:tracePt t="152545" x="7373938" y="4767263"/>
          <p14:tracePt t="152552" x="7391400" y="4767263"/>
          <p14:tracePt t="152746" x="7400925" y="4759325"/>
          <p14:tracePt t="152755" x="7408863" y="4741863"/>
          <p14:tracePt t="152769" x="7408863" y="4716463"/>
          <p14:tracePt t="152777" x="7408863" y="4708525"/>
          <p14:tracePt t="152786" x="7408863" y="4691063"/>
          <p14:tracePt t="152792" x="7408863" y="4657725"/>
          <p14:tracePt t="152801" x="7408863" y="4640263"/>
          <p14:tracePt t="152809" x="7408863" y="4630738"/>
          <p14:tracePt t="152817" x="7408863" y="4614863"/>
          <p14:tracePt t="152825" x="7408863" y="4589463"/>
          <p14:tracePt t="152881" x="7408863" y="4579938"/>
          <p14:tracePt t="152921" x="7400925" y="4564063"/>
          <p14:tracePt t="152929" x="7383463" y="4564063"/>
          <p14:tracePt t="152937" x="7358063" y="4554538"/>
          <p14:tracePt t="152945" x="7332663" y="4538663"/>
          <p14:tracePt t="152961" x="7281863" y="4503738"/>
          <p14:tracePt t="152970" x="7272338" y="4503738"/>
          <p14:tracePt t="152977" x="7256463" y="4495800"/>
          <p14:tracePt t="152987" x="7204075" y="4495800"/>
          <p14:tracePt t="152993" x="7170738" y="4478338"/>
          <p14:tracePt t="153001" x="7127875" y="4478338"/>
          <p14:tracePt t="153009" x="7102475" y="4478338"/>
          <p14:tracePt t="153017" x="7051675" y="4478338"/>
          <p14:tracePt t="153025" x="7026275" y="4478338"/>
          <p14:tracePt t="153033" x="6983413" y="4478338"/>
          <p14:tracePt t="153041" x="6950075" y="4478338"/>
          <p14:tracePt t="153049" x="6889750" y="4478338"/>
          <p14:tracePt t="153057" x="6823075" y="4503738"/>
          <p14:tracePt t="153065" x="6737350" y="4503738"/>
          <p14:tracePt t="153073" x="6643688" y="4521200"/>
          <p14:tracePt t="153081" x="6575425" y="4538663"/>
          <p14:tracePt t="153090" x="6516688" y="4538663"/>
          <p14:tracePt t="153097" x="6430963" y="4538663"/>
          <p14:tracePt t="153105" x="6364288" y="4538663"/>
          <p14:tracePt t="153113" x="6321425" y="4538663"/>
          <p14:tracePt t="153121" x="6296025" y="4538663"/>
          <p14:tracePt t="153129" x="6278563" y="4554538"/>
          <p14:tracePt t="153153" x="6253163" y="4554538"/>
          <p14:tracePt t="153161" x="6227763" y="4564063"/>
          <p14:tracePt t="153170" x="6210300" y="4579938"/>
          <p14:tracePt t="153187" x="6184900" y="4579938"/>
          <p14:tracePt t="153193" x="6176963" y="4579938"/>
          <p14:tracePt t="153201" x="6167438" y="4589463"/>
          <p14:tracePt t="153217" x="6151563" y="4589463"/>
          <p14:tracePt t="153273" x="6142038" y="4605338"/>
          <p14:tracePt t="153281" x="6126163" y="4605338"/>
          <p14:tracePt t="153337" x="6116638" y="4614863"/>
          <p14:tracePt t="153353" x="6116638" y="4630738"/>
          <p14:tracePt t="153370" x="6116638" y="4640263"/>
          <p14:tracePt t="153387" x="6116638" y="4648200"/>
          <p14:tracePt t="153394" x="6134100" y="4665663"/>
          <p14:tracePt t="153401" x="6142038" y="4673600"/>
          <p14:tracePt t="153409" x="6167438" y="4699000"/>
          <p14:tracePt t="153417" x="6202363" y="4716463"/>
          <p14:tracePt t="153425" x="6227763" y="4716463"/>
          <p14:tracePt t="153433" x="6253163" y="4733925"/>
          <p14:tracePt t="153441" x="6346825" y="4749800"/>
          <p14:tracePt t="153449" x="6405563" y="4749800"/>
          <p14:tracePt t="153457" x="6440488" y="4784725"/>
          <p14:tracePt t="153465" x="6483350" y="4784725"/>
          <p14:tracePt t="153473" x="6508750" y="4784725"/>
          <p14:tracePt t="153481" x="6534150" y="4784725"/>
          <p14:tracePt t="153489" x="6550025" y="4792663"/>
          <p14:tracePt t="153497" x="6559550" y="4792663"/>
          <p14:tracePt t="153505" x="6575425" y="4792663"/>
          <p14:tracePt t="153513" x="6610350" y="4792663"/>
          <p14:tracePt t="153521" x="6643688" y="4792663"/>
          <p14:tracePt t="153529" x="6669088" y="4792663"/>
          <p14:tracePt t="153536" x="6678613" y="4792663"/>
          <p14:tracePt t="153545" x="6704013" y="4802188"/>
          <p14:tracePt t="153553" x="6737350" y="4802188"/>
          <p14:tracePt t="153561" x="6762750" y="4802188"/>
          <p14:tracePt t="153570" x="6805613" y="4818063"/>
          <p14:tracePt t="153577" x="6838950" y="4818063"/>
          <p14:tracePt t="153587" x="6899275" y="4818063"/>
          <p14:tracePt t="153593" x="6924675" y="4818063"/>
          <p14:tracePt t="153601" x="6950075" y="4818063"/>
          <p14:tracePt t="153609" x="6983413" y="4818063"/>
          <p14:tracePt t="153625" x="6992938" y="4818063"/>
          <p14:tracePt t="153633" x="7018338" y="4818063"/>
          <p14:tracePt t="153641" x="7026275" y="4818063"/>
          <p14:tracePt t="153649" x="7051675" y="4818063"/>
          <p14:tracePt t="153657" x="7102475" y="4818063"/>
          <p14:tracePt t="153665" x="7112000" y="4818063"/>
          <p14:tracePt t="153673" x="7153275" y="4818063"/>
          <p14:tracePt t="153681" x="7162800" y="4818063"/>
          <p14:tracePt t="153689" x="7196138" y="4818063"/>
          <p14:tracePt t="153697" x="7239000" y="4818063"/>
          <p14:tracePt t="153705" x="7246938" y="4818063"/>
          <p14:tracePt t="153713" x="7264400" y="4818063"/>
          <p14:tracePt t="153737" x="7289800" y="4818063"/>
          <p14:tracePt t="153745" x="7297738" y="4818063"/>
          <p14:tracePt t="153761" x="7315200" y="4818063"/>
          <p14:tracePt t="153770" x="7323138" y="4818063"/>
          <p14:tracePt t="153777" x="7348538" y="4818063"/>
          <p14:tracePt t="153786" x="7366000" y="4818063"/>
          <p14:tracePt t="153801" x="7373938" y="4818063"/>
          <p14:tracePt t="153833" x="7383463" y="4802188"/>
          <p14:tracePt t="153874" x="7383463" y="4792663"/>
          <p14:tracePt t="153913" x="7383463" y="4775200"/>
          <p14:tracePt t="153921" x="7383463" y="4767263"/>
          <p14:tracePt t="153937" x="7383463" y="4724400"/>
          <p14:tracePt t="154000" x="7383463" y="4716463"/>
          <p14:tracePt t="154008" x="7383463" y="4691063"/>
          <p14:tracePt t="154017" x="7366000" y="4673600"/>
          <p14:tracePt t="154025" x="7358063" y="4665663"/>
          <p14:tracePt t="154033" x="7348538" y="4648200"/>
          <p14:tracePt t="154040" x="7332663" y="4640263"/>
          <p14:tracePt t="154056" x="7323138" y="4640263"/>
          <p14:tracePt t="154065" x="7297738" y="4640263"/>
          <p14:tracePt t="154073" x="7281863" y="4640263"/>
          <p14:tracePt t="154081" x="7256463" y="4622800"/>
          <p14:tracePt t="154089" x="7246938" y="4622800"/>
          <p14:tracePt t="154096" x="7229475" y="4622800"/>
          <p14:tracePt t="154105" x="7188200" y="4622800"/>
          <p14:tracePt t="154113" x="7178675" y="4622800"/>
          <p14:tracePt t="154120" x="7153275" y="4622800"/>
          <p14:tracePt t="154129" x="7112000" y="4622800"/>
          <p14:tracePt t="154136" x="7077075" y="4597400"/>
          <p14:tracePt t="154145" x="7051675" y="4597400"/>
          <p14:tracePt t="154152" x="7000875" y="4579938"/>
          <p14:tracePt t="154160" x="6958013" y="4579938"/>
          <p14:tracePt t="154169" x="6873875" y="4579938"/>
          <p14:tracePt t="154176" x="6805613" y="4564063"/>
          <p14:tracePt t="154186" x="6694488" y="4564063"/>
          <p14:tracePt t="154193" x="6610350" y="4564063"/>
          <p14:tracePt t="154200" x="6542088" y="4564063"/>
          <p14:tracePt t="154209" x="6516688" y="4564063"/>
          <p14:tracePt t="154216" x="6448425" y="4564063"/>
          <p14:tracePt t="154225" x="6423025" y="4564063"/>
          <p14:tracePt t="154240" x="6397625" y="4564063"/>
          <p14:tracePt t="154249" x="6389688" y="4564063"/>
          <p14:tracePt t="154297" x="6364288" y="4564063"/>
          <p14:tracePt t="154306" x="6329363" y="4564063"/>
          <p14:tracePt t="154314" x="6321425" y="4564063"/>
          <p14:tracePt t="154324" x="6303963" y="4564063"/>
          <p14:tracePt t="154330" x="6270625" y="4564063"/>
          <p14:tracePt t="154345" x="6253163" y="4572000"/>
          <p14:tracePt t="154451" x="6253163" y="4579938"/>
          <p14:tracePt t="154458" x="6253163" y="4589463"/>
          <p14:tracePt t="154475" x="6253163" y="4605338"/>
          <p14:tracePt t="154554" x="6253163" y="4630738"/>
          <p14:tracePt t="154562" x="6261100" y="4657725"/>
          <p14:tracePt t="154571" x="6270625" y="4673600"/>
          <p14:tracePt t="154579" x="6286500" y="4683125"/>
          <p14:tracePt t="154590" x="6311900" y="4708525"/>
          <p14:tracePt t="154596" x="6321425" y="4708525"/>
          <p14:tracePt t="154601" x="6354763" y="4724400"/>
          <p14:tracePt t="154610" x="6380163" y="4741863"/>
          <p14:tracePt t="154617" x="6397625" y="4784725"/>
          <p14:tracePt t="154625" x="6397625" y="4802188"/>
          <p14:tracePt t="154633" x="6397625" y="4810125"/>
          <p14:tracePt t="154642" x="6397625" y="4835525"/>
          <p14:tracePt t="154649" x="6397625" y="4843463"/>
          <p14:tracePt t="154874" x="6405563" y="4843463"/>
          <p14:tracePt t="154883" x="6483350" y="4827588"/>
          <p14:tracePt t="154895" x="6635750" y="4802188"/>
          <p14:tracePt t="154899" x="6754813" y="4759325"/>
          <p14:tracePt t="154905" x="6823075" y="4759325"/>
          <p14:tracePt t="154913" x="6864350" y="4749800"/>
          <p14:tracePt t="154920" x="6907213" y="4749800"/>
          <p14:tracePt t="154929" x="6992938" y="4749800"/>
          <p14:tracePt t="154936" x="7059613" y="4759325"/>
          <p14:tracePt t="154945" x="7213600" y="4818063"/>
          <p14:tracePt t="154953" x="7391400" y="4886325"/>
          <p14:tracePt t="154961" x="7535863" y="4929188"/>
          <p14:tracePt t="154969" x="7688263" y="4997450"/>
          <p14:tracePt t="154977" x="7842250" y="5013325"/>
          <p14:tracePt t="154986" x="7926388" y="5013325"/>
          <p14:tracePt t="154993" x="7986713" y="5013325"/>
          <p14:tracePt t="155001" x="8020050" y="5030788"/>
          <p14:tracePt t="155009" x="8080375" y="5030788"/>
          <p14:tracePt t="155017" x="8105775" y="5030788"/>
          <p14:tracePt t="155025" x="8189913" y="5030788"/>
          <p14:tracePt t="155033" x="8308975" y="5048250"/>
          <p14:tracePt t="155041" x="8428038" y="5073650"/>
          <p14:tracePt t="155049" x="8521700" y="5091113"/>
          <p14:tracePt t="155056" x="8615363" y="5091113"/>
          <p14:tracePt t="155065" x="8699500" y="5091113"/>
          <p14:tracePt t="155073" x="8742363" y="5091113"/>
          <p14:tracePt t="155081" x="8810625" y="5091113"/>
          <p14:tracePt t="155089" x="8869363" y="5091113"/>
          <p14:tracePt t="155097" x="8894763" y="5091113"/>
          <p14:tracePt t="155105" x="8980488" y="5091113"/>
          <p14:tracePt t="155112" x="9074150" y="5081588"/>
          <p14:tracePt t="155121" x="9218613" y="5081588"/>
          <p14:tracePt t="155129" x="9302750" y="5081588"/>
          <p14:tracePt t="155136" x="9396413" y="5081588"/>
          <p14:tracePt t="155145" x="9421813" y="5081588"/>
          <p14:tracePt t="155153" x="9464675" y="5081588"/>
          <p14:tracePt t="155161" x="9482138" y="5081588"/>
          <p14:tracePt t="155185" x="9490075" y="5064125"/>
          <p14:tracePt t="155225" x="9498013" y="5064125"/>
          <p14:tracePt t="155233" x="9523413" y="5064125"/>
          <p14:tracePt t="155241" x="9540875" y="5064125"/>
          <p14:tracePt t="155249" x="9550400" y="5073650"/>
          <p14:tracePt t="155258" x="9566275" y="5073650"/>
          <p14:tracePt t="155265" x="9609138" y="5073650"/>
          <p14:tracePt t="155274" x="9617075" y="5073650"/>
          <p14:tracePt t="155281" x="9659938" y="5073650"/>
          <p14:tracePt t="155290" x="9685338" y="5073650"/>
          <p14:tracePt t="155297" x="9728200" y="5073650"/>
          <p14:tracePt t="155304" x="9761538" y="5073650"/>
          <p14:tracePt t="155313" x="9771063" y="5073650"/>
          <p14:tracePt t="155321" x="9812338" y="5073650"/>
          <p14:tracePt t="155329" x="9821863" y="5073650"/>
          <p14:tracePt t="155361" x="9839325" y="5064125"/>
          <p14:tracePt t="155562" x="9839325" y="5056188"/>
          <p14:tracePt t="155578" x="9847263" y="5013325"/>
          <p14:tracePt t="155588" x="9847263" y="4997450"/>
          <p14:tracePt t="155601" x="9847263" y="4987925"/>
          <p14:tracePt t="155609" x="9847263" y="4946650"/>
          <p14:tracePt t="155617" x="9847263" y="4937125"/>
          <p14:tracePt t="155625" x="9847263" y="4894263"/>
          <p14:tracePt t="155633" x="9847263" y="4868863"/>
          <p14:tracePt t="155640" x="9847263" y="4802188"/>
          <p14:tracePt t="155649" x="9847263" y="4741863"/>
          <p14:tracePt t="155657" x="9847263" y="4716463"/>
          <p14:tracePt t="155665" x="9847263" y="4648200"/>
          <p14:tracePt t="155673" x="9847263" y="4589463"/>
          <p14:tracePt t="155681" x="9847263" y="4554538"/>
          <p14:tracePt t="155690" x="9847263" y="4546600"/>
          <p14:tracePt t="155697" x="9847263" y="4521200"/>
          <p14:tracePt t="155705" x="9847263" y="4495800"/>
          <p14:tracePt t="155729" x="9812338" y="4460875"/>
          <p14:tracePt t="155737" x="9779000" y="4427538"/>
          <p14:tracePt t="155745" x="9736138" y="4402138"/>
          <p14:tracePt t="155753" x="9652000" y="4384675"/>
          <p14:tracePt t="155761" x="9523413" y="4341813"/>
          <p14:tracePt t="155770" x="9405938" y="4325938"/>
          <p14:tracePt t="155777" x="9261475" y="4300538"/>
          <p14:tracePt t="155786" x="9218613" y="4300538"/>
          <p14:tracePt t="155793" x="9150350" y="4300538"/>
          <p14:tracePt t="155801" x="9107488" y="4300538"/>
          <p14:tracePt t="155809" x="9091613" y="4300538"/>
          <p14:tracePt t="155817" x="9082088" y="4300538"/>
          <p14:tracePt t="155825" x="9039225" y="4300538"/>
          <p14:tracePt t="155833" x="9013825" y="4300538"/>
          <p14:tracePt t="155841" x="8972550" y="4300538"/>
          <p14:tracePt t="155849" x="8886825" y="4300538"/>
          <p14:tracePt t="155857" x="8836025" y="4300538"/>
          <p14:tracePt t="155865" x="8750300" y="4300538"/>
          <p14:tracePt t="155886" x="8488363" y="4333875"/>
          <p14:tracePt t="155890" x="8369300" y="4351338"/>
          <p14:tracePt t="155897" x="8308975" y="4351338"/>
          <p14:tracePt t="155905" x="8275638" y="4351338"/>
          <p14:tracePt t="155913" x="8232775" y="4368800"/>
          <p14:tracePt t="155921" x="8207375" y="4368800"/>
          <p14:tracePt t="155929" x="8139113" y="4384675"/>
          <p14:tracePt t="155936" x="8105775" y="4419600"/>
          <p14:tracePt t="155945" x="8080375" y="4419600"/>
          <p14:tracePt t="155953" x="8070850" y="4419600"/>
          <p14:tracePt t="155961" x="8045450" y="4427538"/>
          <p14:tracePt t="155970" x="8012113" y="4427538"/>
          <p14:tracePt t="155977" x="7986713" y="4445000"/>
          <p14:tracePt t="155986" x="7961313" y="4445000"/>
          <p14:tracePt t="155993" x="7926388" y="4460875"/>
          <p14:tracePt t="156001" x="7842250" y="4495800"/>
          <p14:tracePt t="156009" x="7824788" y="4495800"/>
          <p14:tracePt t="156017" x="7791450" y="4495800"/>
          <p14:tracePt t="156025" x="7723188" y="4495800"/>
          <p14:tracePt t="156033" x="7697788" y="4503738"/>
          <p14:tracePt t="156040" x="7680325" y="4503738"/>
          <p14:tracePt t="156049" x="7629525" y="4521200"/>
          <p14:tracePt t="156057" x="7612063" y="4521200"/>
          <p14:tracePt t="156065" x="7604125" y="4538663"/>
          <p14:tracePt t="156073" x="7578725" y="4538663"/>
          <p14:tracePt t="156081" x="7545388" y="4546600"/>
          <p14:tracePt t="156089" x="7535863" y="4564063"/>
          <p14:tracePt t="156097" x="7527925" y="4564063"/>
          <p14:tracePt t="156171" x="7510463" y="4564063"/>
          <p14:tracePt t="156179" x="7502525" y="4564063"/>
          <p14:tracePt t="156189" x="7485063" y="4572000"/>
          <p14:tracePt t="156225" x="7477125" y="4597400"/>
          <p14:tracePt t="156233" x="7477125" y="4614863"/>
          <p14:tracePt t="156249" x="7459663" y="4640263"/>
          <p14:tracePt t="156265" x="7451725" y="4648200"/>
          <p14:tracePt t="156273" x="7451725" y="4665663"/>
          <p14:tracePt t="156281" x="7451725" y="4673600"/>
          <p14:tracePt t="156289" x="7451725" y="4683125"/>
          <p14:tracePt t="156305" x="7467600" y="4724400"/>
          <p14:tracePt t="156313" x="7493000" y="4724400"/>
          <p14:tracePt t="156322" x="7545388" y="4759325"/>
          <p14:tracePt t="156329" x="7570788" y="4775200"/>
          <p14:tracePt t="156385" x="7586663" y="4775200"/>
          <p14:tracePt t="156402" x="7596188" y="4775200"/>
          <p14:tracePt t="156409" x="7604125" y="4784725"/>
          <p14:tracePt t="156425" x="7646988" y="4784725"/>
          <p14:tracePt t="156433" x="7672388" y="4784725"/>
          <p14:tracePt t="156442" x="7723188" y="4784725"/>
          <p14:tracePt t="156449" x="7731125" y="4802188"/>
          <p14:tracePt t="156458" x="7748588" y="4802188"/>
          <p14:tracePt t="156465" x="7773988" y="4802188"/>
          <p14:tracePt t="156481" x="7781925" y="4802188"/>
          <p14:tracePt t="156490" x="7799388" y="4802188"/>
          <p14:tracePt t="156505" x="7807325" y="4802188"/>
          <p14:tracePt t="156578" x="7832725" y="4802188"/>
          <p14:tracePt t="156593" x="7859713" y="4802188"/>
          <p14:tracePt t="156617" x="7875588" y="4802188"/>
          <p14:tracePt t="156651" x="7900988" y="4792663"/>
          <p14:tracePt t="156658" x="7926388" y="4775200"/>
          <p14:tracePt t="156674" x="7961313" y="4749800"/>
          <p14:tracePt t="156697" x="7969250" y="4733925"/>
          <p14:tracePt t="156786" x="7986713" y="4724400"/>
          <p14:tracePt t="156794" x="8012113" y="4699000"/>
          <p14:tracePt t="156802" x="8020050" y="4683125"/>
          <p14:tracePt t="156811" x="8020050" y="4673600"/>
          <p14:tracePt t="156818" x="8045450" y="4648200"/>
          <p14:tracePt t="156825" x="8062913" y="4614863"/>
          <p14:tracePt t="156865" x="8062913" y="4605338"/>
          <p14:tracePt t="156889" x="8062913" y="4579938"/>
          <p14:tracePt t="156897" x="8062913" y="4564063"/>
          <p14:tracePt t="156961" x="8062913" y="4554538"/>
          <p14:tracePt t="156970" x="8045450" y="4546600"/>
          <p14:tracePt t="156994" x="8037513" y="4546600"/>
          <p14:tracePt t="157002" x="8012113" y="4546600"/>
          <p14:tracePt t="157009" x="7961313" y="4546600"/>
          <p14:tracePt t="157017" x="7935913" y="4546600"/>
          <p14:tracePt t="157025" x="7910513" y="4546600"/>
          <p14:tracePt t="157033" x="7842250" y="4529138"/>
          <p14:tracePt t="157040" x="7816850" y="4529138"/>
          <p14:tracePt t="157049" x="7791450" y="4529138"/>
          <p14:tracePt t="157057" x="7766050" y="4529138"/>
          <p14:tracePt t="157065" x="7748588" y="4529138"/>
          <p14:tracePt t="157073" x="7715250" y="4529138"/>
          <p14:tracePt t="157081" x="7697788" y="4529138"/>
          <p14:tracePt t="157089" x="7688263" y="4529138"/>
          <p14:tracePt t="157097" x="7662863" y="4529138"/>
          <p14:tracePt t="157105" x="7646988" y="4529138"/>
          <p14:tracePt t="157113" x="7637463" y="4529138"/>
          <p14:tracePt t="157169" x="7621588" y="4529138"/>
          <p14:tracePt t="157282" x="7612063" y="4529138"/>
          <p14:tracePt t="157291" x="7596188" y="4554538"/>
          <p14:tracePt t="157298" x="7586663" y="4572000"/>
          <p14:tracePt t="157313" x="7570788" y="4597400"/>
          <p14:tracePt t="157321" x="7561263" y="4605338"/>
          <p14:tracePt t="157329" x="7553325" y="4622800"/>
          <p14:tracePt t="157345" x="7535863" y="4630738"/>
          <p14:tracePt t="157353" x="7527925" y="4648200"/>
          <p14:tracePt t="157409" x="7510463" y="4648200"/>
          <p14:tracePt t="157417" x="7502525" y="4657725"/>
          <p14:tracePt t="157441" x="7477125" y="4657725"/>
          <p14:tracePt t="157449" x="7459663" y="4657725"/>
          <p14:tracePt t="157586" x="7451725" y="4665663"/>
          <p14:tracePt t="157605" x="7451725" y="4683125"/>
          <p14:tracePt t="157626" x="7451725" y="4691063"/>
          <p14:tracePt t="157649" x="7451725" y="4708525"/>
          <p14:tracePt t="157657" x="7451725" y="4716463"/>
          <p14:tracePt t="157689" x="7467600" y="4716463"/>
          <p14:tracePt t="157705" x="7477125" y="4716463"/>
          <p14:tracePt t="157713" x="7510463" y="4741863"/>
          <p14:tracePt t="157753" x="7518400" y="4741863"/>
          <p14:tracePt t="157777" x="7527925" y="4741863"/>
          <p14:tracePt t="157801" x="7545388" y="4741863"/>
          <p14:tracePt t="157817" x="7553325" y="4759325"/>
          <p14:tracePt t="157825" x="7570788" y="4759325"/>
          <p14:tracePt t="157921" x="7596188" y="4767263"/>
          <p14:tracePt t="158129" x="7604125" y="4784725"/>
          <p14:tracePt t="158226" x="7604125" y="4810125"/>
          <p14:tracePt t="158241" x="7586663" y="4810125"/>
          <p14:tracePt t="158698" x="7578725" y="4818063"/>
          <p14:tracePt t="158921" x="7561263" y="4818063"/>
          <p14:tracePt t="158945" x="7535863" y="4818063"/>
          <p14:tracePt t="159041" x="7510463" y="4818063"/>
          <p14:tracePt t="159242" x="7502525" y="4802188"/>
          <p14:tracePt t="159321" x="7502525" y="4792663"/>
          <p14:tracePt t="159337" x="7502525" y="4767263"/>
          <p14:tracePt t="159658" x="7502525" y="4749800"/>
          <p14:tracePt t="159834" x="7502525" y="4724400"/>
          <p14:tracePt t="159841" x="7502525" y="4716463"/>
          <p14:tracePt t="159850" x="7510463" y="4699000"/>
          <p14:tracePt t="159865" x="7527925" y="4691063"/>
          <p14:tracePt t="159881" x="7535863" y="4683125"/>
          <p14:tracePt t="159905" x="7553325" y="4665663"/>
          <p14:tracePt t="159938" x="7561263" y="4665663"/>
          <p14:tracePt t="159945" x="7570788" y="4665663"/>
          <p14:tracePt t="159952" x="7586663" y="4665663"/>
          <p14:tracePt t="159961" x="7596188" y="4665663"/>
          <p14:tracePt t="159973" x="7621588" y="4665663"/>
          <p14:tracePt t="159977" x="7637463" y="4665663"/>
          <p14:tracePt t="159986" x="7646988" y="4665663"/>
          <p14:tracePt t="160057" x="7662863" y="4665663"/>
          <p14:tracePt t="160097" x="7688263" y="4665663"/>
          <p14:tracePt t="160113" x="7697788" y="4665663"/>
          <p14:tracePt t="160194" x="7705725" y="4665663"/>
          <p14:tracePt t="160225" x="7723188" y="4665663"/>
          <p14:tracePt t="160233" x="7731125" y="4673600"/>
          <p14:tracePt t="160257" x="7748588" y="4683125"/>
          <p14:tracePt t="160273" x="7756525" y="4691063"/>
          <p14:tracePt t="160281" x="7773988" y="4691063"/>
          <p14:tracePt t="160290" x="7781925" y="4691063"/>
          <p14:tracePt t="160297" x="7824788" y="4691063"/>
          <p14:tracePt t="160305" x="7832725" y="4691063"/>
          <p14:tracePt t="160313" x="7850188" y="4691063"/>
          <p14:tracePt t="160321" x="7875588" y="4691063"/>
          <p14:tracePt t="160329" x="7885113" y="4691063"/>
          <p14:tracePt t="160337" x="7900988" y="4691063"/>
          <p14:tracePt t="160345" x="7935913" y="4691063"/>
          <p14:tracePt t="160352" x="7951788" y="4691063"/>
          <p14:tracePt t="160361" x="7961313" y="4691063"/>
          <p14:tracePt t="160369" x="7977188" y="4691063"/>
          <p14:tracePt t="160386" x="8004175" y="4691063"/>
          <p14:tracePt t="160818" x="8012113" y="4708525"/>
          <p14:tracePt t="160858" x="8012113" y="4733925"/>
          <p14:tracePt t="160873" x="8012113" y="4741863"/>
          <p14:tracePt t="160937" x="7994650" y="4767263"/>
          <p14:tracePt t="160953" x="7926388" y="4767263"/>
          <p14:tracePt t="160961" x="7867650" y="4767263"/>
          <p14:tracePt t="160969" x="7799388" y="4767263"/>
          <p14:tracePt t="160977" x="7756525" y="4767263"/>
          <p14:tracePt t="160986" x="7715250" y="4767263"/>
          <p14:tracePt t="160993" x="7688263" y="4767263"/>
          <p14:tracePt t="161003" x="7654925" y="4767263"/>
          <p14:tracePt t="161009" x="7629525" y="4767263"/>
          <p14:tracePt t="161298" x="7621588" y="4767263"/>
          <p14:tracePt t="161314" x="7596188" y="4767263"/>
          <p14:tracePt t="161321" x="7578725" y="4767263"/>
          <p14:tracePt t="161329" x="7570788" y="4767263"/>
          <p14:tracePt t="161345" x="7553325" y="4767263"/>
          <p14:tracePt t="161361" x="7527925" y="4767263"/>
          <p14:tracePt t="161393" x="7518400" y="4767263"/>
          <p14:tracePt t="161409" x="7510463" y="4767263"/>
          <p14:tracePt t="161417" x="7493000" y="4759325"/>
          <p14:tracePt t="161562" x="7493000" y="4741863"/>
          <p14:tracePt t="161569" x="7493000" y="4733925"/>
          <p14:tracePt t="161577" x="7493000" y="4708525"/>
          <p14:tracePt t="161586" x="7493000" y="4691063"/>
          <p14:tracePt t="161593" x="7493000" y="4683125"/>
          <p14:tracePt t="161609" x="7493000" y="4665663"/>
          <p14:tracePt t="161697" x="7493000" y="4640263"/>
          <p14:tracePt t="161713" x="7493000" y="4630738"/>
          <p14:tracePt t="161729" x="7493000" y="4622800"/>
          <p14:tracePt t="161737" x="7510463" y="4589463"/>
          <p14:tracePt t="161752" x="7527925" y="4579938"/>
          <p14:tracePt t="161769" x="7535863" y="4572000"/>
          <p14:tracePt t="161785" x="7553325" y="4554538"/>
          <p14:tracePt t="161809" x="7561263" y="4554538"/>
          <p14:tracePt t="161825" x="7570788" y="4554538"/>
          <p14:tracePt t="161857" x="7586663" y="4554538"/>
          <p14:tracePt t="161873" x="7596188" y="4554538"/>
          <p14:tracePt t="161881" x="7621588" y="4554538"/>
          <p14:tracePt t="161889" x="7637463" y="4554538"/>
          <p14:tracePt t="161897" x="7662863" y="4554538"/>
          <p14:tracePt t="161904" x="7688263" y="4579938"/>
          <p14:tracePt t="161913" x="7705725" y="4589463"/>
          <p14:tracePt t="161921" x="7731125" y="4614863"/>
          <p14:tracePt t="161929" x="7781925" y="4665663"/>
          <p14:tracePt t="161936" x="7791450" y="4691063"/>
          <p14:tracePt t="161945" x="7824788" y="4724400"/>
          <p14:tracePt t="161953" x="7875588" y="4775200"/>
          <p14:tracePt t="161961" x="7893050" y="4835525"/>
          <p14:tracePt t="161969" x="7900988" y="4868863"/>
          <p14:tracePt t="161977" x="7918450" y="4894263"/>
          <p14:tracePt t="161986" x="7926388" y="4911725"/>
          <p14:tracePt t="162002" x="7943850" y="4919663"/>
          <p14:tracePt t="162009" x="7951788" y="4937125"/>
          <p14:tracePt t="162114" x="7969250" y="4937125"/>
          <p14:tracePt t="162121" x="7994650" y="4937125"/>
          <p14:tracePt t="162132" x="8004175" y="4937125"/>
          <p14:tracePt t="162140" x="8020050" y="4937125"/>
          <p14:tracePt t="162145" x="8045450" y="4937125"/>
          <p14:tracePt t="162152" x="8054975" y="4937125"/>
          <p14:tracePt t="162267" x="8062913" y="4937125"/>
          <p14:tracePt t="162275" x="8080375" y="4937125"/>
          <p14:tracePt t="162283" x="8088313" y="4929188"/>
          <p14:tracePt t="162291" x="8113713" y="4929188"/>
          <p14:tracePt t="162297" x="8131175" y="4929188"/>
          <p14:tracePt t="162305" x="8174038" y="4929188"/>
          <p14:tracePt t="162313" x="8199438" y="4929188"/>
          <p14:tracePt t="162321" x="8224838" y="4911725"/>
          <p14:tracePt t="162329" x="8240713" y="4911725"/>
          <p14:tracePt t="162337" x="8250238" y="4911725"/>
          <p14:tracePt t="162345" x="8258175" y="4911725"/>
          <p14:tracePt t="162361" x="8275638" y="4903788"/>
          <p14:tracePt t="162376" x="8318500" y="4903788"/>
          <p14:tracePt t="162386" x="8343900" y="4868863"/>
          <p14:tracePt t="162402" x="8359775" y="4860925"/>
          <p14:tracePt t="162409" x="8369300" y="4860925"/>
          <p14:tracePt t="162417" x="8377238" y="4852988"/>
          <p14:tracePt t="162433" x="8410575" y="4835525"/>
          <p14:tracePt t="162441" x="8435975" y="4802188"/>
          <p14:tracePt t="162448" x="8453438" y="4802188"/>
          <p14:tracePt t="162465" x="8462963" y="4792663"/>
          <p14:tracePt t="162553" x="8470900" y="4792663"/>
          <p14:tracePt t="162561" x="8488363" y="4784725"/>
          <p14:tracePt t="162570" x="8496300" y="4767263"/>
          <p14:tracePt t="162578" x="8513763" y="4759325"/>
          <p14:tracePt t="162588" x="8513763" y="4741863"/>
          <p14:tracePt t="162605" x="8513763" y="4733925"/>
          <p14:tracePt t="162609" x="8513763" y="4724400"/>
          <p14:tracePt t="162641" x="8513763" y="4699000"/>
          <p14:tracePt t="162657" x="8513763" y="4683125"/>
          <p14:tracePt t="162681" x="8504238" y="4657725"/>
          <p14:tracePt t="162689" x="8496300" y="4648200"/>
          <p14:tracePt t="162697" x="8496300" y="4630738"/>
          <p14:tracePt t="162704" x="8478838" y="4622800"/>
          <p14:tracePt t="162713" x="8478838" y="4605338"/>
          <p14:tracePt t="162721" x="8453438" y="4579938"/>
          <p14:tracePt t="162745" x="8445500" y="4572000"/>
          <p14:tracePt t="162769" x="8445500" y="4554538"/>
          <p14:tracePt t="162777" x="8428038" y="4529138"/>
          <p14:tracePt t="162786" x="8428038" y="4503738"/>
          <p14:tracePt t="162793" x="8428038" y="4486275"/>
          <p14:tracePt t="162802" x="8420100" y="4478338"/>
          <p14:tracePt t="162825" x="8420100" y="4470400"/>
          <p14:tracePt t="162881" x="8402638" y="4452938"/>
          <p14:tracePt t="162889" x="8377238" y="4427538"/>
          <p14:tracePt t="162945" x="8369300" y="4427538"/>
          <p14:tracePt t="162953" x="8343900" y="4427538"/>
          <p14:tracePt t="162961" x="8326438" y="4427538"/>
          <p14:tracePt t="162971" x="8301038" y="4427538"/>
          <p14:tracePt t="162978" x="8258175" y="4427538"/>
          <p14:tracePt t="162988" x="8240713" y="4427538"/>
          <p14:tracePt t="162993" x="8207375" y="4427538"/>
          <p14:tracePt t="163003" x="8156575" y="4427538"/>
          <p14:tracePt t="163009" x="8096250" y="4427538"/>
          <p14:tracePt t="163017" x="8045450" y="4435475"/>
          <p14:tracePt t="163025" x="8037513" y="4435475"/>
          <p14:tracePt t="163033" x="8012113" y="4445000"/>
          <p14:tracePt t="163041" x="7986713" y="4445000"/>
          <p14:tracePt t="163049" x="7951788" y="4445000"/>
          <p14:tracePt t="163057" x="7943850" y="4445000"/>
          <p14:tracePt t="163065" x="7918450" y="4460875"/>
          <p14:tracePt t="163073" x="7900988" y="4460875"/>
          <p14:tracePt t="163113" x="7893050" y="4470400"/>
          <p14:tracePt t="163121" x="7885113" y="4486275"/>
          <p14:tracePt t="163137" x="7885113" y="4495800"/>
          <p14:tracePt t="163145" x="7885113" y="4521200"/>
          <p14:tracePt t="163153" x="7885113" y="4546600"/>
          <p14:tracePt t="163161" x="7885113" y="4564063"/>
          <p14:tracePt t="163169" x="7885113" y="4572000"/>
          <p14:tracePt t="163177" x="7885113" y="4597400"/>
          <p14:tracePt t="163186" x="7885113" y="4614863"/>
          <p14:tracePt t="163193" x="7885113" y="4622800"/>
          <p14:tracePt t="163203" x="7885113" y="4665663"/>
          <p14:tracePt t="163209" x="7885113" y="4673600"/>
          <p14:tracePt t="163225" x="7885113" y="4691063"/>
          <p14:tracePt t="163281" x="7885113" y="4716463"/>
          <p14:tracePt t="163289" x="7893050" y="4724400"/>
          <p14:tracePt t="163297" x="7910513" y="4741863"/>
          <p14:tracePt t="163306" x="7918450" y="4749800"/>
          <p14:tracePt t="163313" x="7943850" y="4767263"/>
          <p14:tracePt t="163322" x="7977188" y="4767263"/>
          <p14:tracePt t="163329" x="8020050" y="4784725"/>
          <p14:tracePt t="163336" x="8070850" y="4810125"/>
          <p14:tracePt t="163353" x="8096250" y="4810125"/>
          <p14:tracePt t="163370" x="8121650" y="4827588"/>
          <p14:tracePt t="163393" x="8139113" y="4827588"/>
          <p14:tracePt t="163417" x="8164513" y="4827588"/>
          <p14:tracePt t="163433" x="8174038" y="4827588"/>
          <p14:tracePt t="163489" x="8189913" y="4827588"/>
          <p14:tracePt t="163497" x="8199438" y="4827588"/>
          <p14:tracePt t="163506" x="8224838" y="4827588"/>
          <p14:tracePt t="163513" x="8240713" y="4827588"/>
          <p14:tracePt t="163522" x="8250238" y="4827588"/>
          <p14:tracePt t="163529" x="8258175" y="4827588"/>
          <p14:tracePt t="163537" x="8291513" y="4818063"/>
          <p14:tracePt t="163554" x="8301038" y="4818063"/>
          <p14:tracePt t="163561" x="8326438" y="4810125"/>
          <p14:tracePt t="163593" x="8351838" y="4810125"/>
          <p14:tracePt t="163649" x="8369300" y="4792663"/>
          <p14:tracePt t="163657" x="8377238" y="4784725"/>
          <p14:tracePt t="163665" x="8394700" y="4775200"/>
          <p14:tracePt t="163674" x="8402638" y="4759325"/>
          <p14:tracePt t="163690" x="8420100" y="4733925"/>
          <p14:tracePt t="163713" x="8428038" y="4724400"/>
          <p14:tracePt t="163729" x="8435975" y="4708525"/>
          <p14:tracePt t="163769" x="8435975" y="4699000"/>
          <p14:tracePt t="163777" x="8435975" y="4683125"/>
          <p14:tracePt t="163793" x="8435975" y="4673600"/>
          <p14:tracePt t="163803" x="8435975" y="4648200"/>
          <p14:tracePt t="163809" x="8453438" y="4622800"/>
          <p14:tracePt t="163825" x="8453438" y="4605338"/>
          <p14:tracePt t="163833" x="8453438" y="4579938"/>
          <p14:tracePt t="163882" x="8453438" y="4572000"/>
          <p14:tracePt t="163889" x="8453438" y="4554538"/>
          <p14:tracePt t="163913" x="8453438" y="4546600"/>
          <p14:tracePt t="163929" x="8453438" y="4521200"/>
          <p14:tracePt t="163937" x="8453438" y="4503738"/>
          <p14:tracePt t="163945" x="8435975" y="4495800"/>
          <p14:tracePt t="164009" x="8410575" y="4495800"/>
          <p14:tracePt t="164018" x="8369300" y="4478338"/>
          <p14:tracePt t="164025" x="8301038" y="4478338"/>
          <p14:tracePt t="164033" x="8275638" y="4478338"/>
          <p14:tracePt t="164041" x="8215313" y="4478338"/>
          <p14:tracePt t="164049" x="8181975" y="4478338"/>
          <p14:tracePt t="164065" x="8156575" y="4478338"/>
          <p14:tracePt t="164089" x="8147050" y="4478338"/>
          <p14:tracePt t="164097" x="8131175" y="4478338"/>
          <p14:tracePt t="164113" x="8121650" y="4478338"/>
          <p14:tracePt t="164121" x="8096250" y="4478338"/>
          <p14:tracePt t="164129" x="8080375" y="4478338"/>
          <p14:tracePt t="164161" x="8070850" y="4478338"/>
          <p14:tracePt t="164169" x="8045450" y="4486275"/>
          <p14:tracePt t="164177" x="8029575" y="4513263"/>
          <p14:tracePt t="164187" x="8020050" y="4513263"/>
          <p14:tracePt t="164193" x="8004175" y="4529138"/>
          <p14:tracePt t="164233" x="7994650" y="4538663"/>
          <p14:tracePt t="164257" x="7994650" y="4546600"/>
          <p14:tracePt t="164265" x="7994650" y="4564063"/>
          <p14:tracePt t="164273" x="7994650" y="4589463"/>
          <p14:tracePt t="164281" x="8012113" y="4614863"/>
          <p14:tracePt t="164289" x="8029575" y="4630738"/>
          <p14:tracePt t="164297" x="8037513" y="4657725"/>
          <p14:tracePt t="164306" x="8054975" y="4665663"/>
          <p14:tracePt t="164313" x="8062913" y="4665663"/>
          <p14:tracePt t="164322" x="8080375" y="4683125"/>
          <p14:tracePt t="164329" x="8105775" y="4708525"/>
          <p14:tracePt t="164353" x="8113713" y="4716463"/>
          <p14:tracePt t="164377" x="8139113" y="4716463"/>
          <p14:tracePt t="164393" x="8156575" y="4733925"/>
          <p14:tracePt t="164402" x="8164513" y="4733925"/>
          <p14:tracePt t="164409" x="8189913" y="4733925"/>
          <p14:tracePt t="164449" x="8207375" y="4733925"/>
          <p14:tracePt t="164457" x="8215313" y="4733925"/>
          <p14:tracePt t="164465" x="8240713" y="4759325"/>
          <p14:tracePt t="164481" x="8258175" y="4759325"/>
          <p14:tracePt t="164489" x="8266113" y="4767263"/>
          <p14:tracePt t="164513" x="8291513" y="4767263"/>
          <p14:tracePt t="164521" x="8318500" y="4767263"/>
          <p14:tracePt t="164530" x="8334375" y="4784725"/>
          <p14:tracePt t="164539" x="8343900" y="4784725"/>
          <p14:tracePt t="164557" x="8359775" y="4784725"/>
          <p14:tracePt t="164592" x="8394700" y="4784725"/>
          <p14:tracePt t="164601" x="8410575" y="4784725"/>
          <p14:tracePt t="164608" x="8420100" y="4784725"/>
          <p14:tracePt t="164633" x="8445500" y="4784725"/>
          <p14:tracePt t="164649" x="8462963" y="4784725"/>
          <p14:tracePt t="164656" x="8488363" y="4784725"/>
          <p14:tracePt t="164664" x="8529638" y="4784725"/>
          <p14:tracePt t="164672" x="8555038" y="4784725"/>
          <p14:tracePt t="164680" x="8580438" y="4784725"/>
          <p14:tracePt t="164688" x="8597900" y="4784725"/>
          <p14:tracePt t="164696" x="8605838" y="4792663"/>
          <p14:tracePt t="164705" x="8648700" y="4792663"/>
          <p14:tracePt t="164713" x="8674100" y="4792663"/>
          <p14:tracePt t="164721" x="8724900" y="4792663"/>
          <p14:tracePt t="164729" x="8767763" y="4827588"/>
          <p14:tracePt t="164738" x="8793163" y="4827588"/>
          <p14:tracePt t="164745" x="8843963" y="4827588"/>
          <p14:tracePt t="164753" x="8869363" y="4843463"/>
          <p14:tracePt t="164761" x="8894763" y="4843463"/>
          <p14:tracePt t="164835" x="8912225" y="4843463"/>
          <p14:tracePt t="164842" x="8937625" y="4843463"/>
          <p14:tracePt t="164850" x="8947150" y="4843463"/>
          <p14:tracePt t="164859" x="8972550" y="4843463"/>
          <p14:tracePt t="164867" x="9005888" y="4843463"/>
          <p14:tracePt t="164875" x="9013825" y="4843463"/>
          <p14:tracePt t="164893" x="9023350" y="4843463"/>
          <p14:tracePt t="165067" x="8997950" y="4843463"/>
          <p14:tracePt t="165074" x="8955088" y="4843463"/>
          <p14:tracePt t="165082" x="8921750" y="4843463"/>
          <p14:tracePt t="165089" x="8878888" y="4835525"/>
          <p14:tracePt t="165098" x="8861425" y="4835525"/>
          <p14:tracePt t="165106" x="8828088" y="4835525"/>
          <p14:tracePt t="165112" x="8793163" y="4818063"/>
          <p14:tracePt t="165178" x="8785225" y="4810125"/>
          <p14:tracePt t="165187" x="8759825" y="4792663"/>
          <p14:tracePt t="165194" x="8742363" y="4792663"/>
          <p14:tracePt t="165206" x="8716963" y="4767263"/>
          <p14:tracePt t="165211" x="8709025" y="4759325"/>
          <p14:tracePt t="165223" x="8683625" y="4741863"/>
          <p14:tracePt t="165228" x="8666163" y="4733925"/>
          <p14:tracePt t="165322" x="8658225" y="4716463"/>
          <p14:tracePt t="165362" x="8640763" y="4708525"/>
          <p14:tracePt t="165371" x="8632825" y="4683125"/>
          <p14:tracePt t="165378" x="8615363" y="4648200"/>
          <p14:tracePt t="165390" x="8615363" y="4640263"/>
          <p14:tracePt t="165394" x="8615363" y="4614863"/>
          <p14:tracePt t="165403" x="8615363" y="4589463"/>
          <p14:tracePt t="165409" x="8615363" y="4572000"/>
          <p14:tracePt t="165417" x="8615363" y="4564063"/>
          <p14:tracePt t="165425" x="8615363" y="4546600"/>
          <p14:tracePt t="165433" x="8615363" y="4521200"/>
          <p14:tracePt t="165449" x="8615363" y="4513263"/>
          <p14:tracePt t="165457" x="8615363" y="4495800"/>
          <p14:tracePt t="165506" x="8615363" y="4486275"/>
          <p14:tracePt t="165513" x="8632825" y="4460875"/>
          <p14:tracePt t="165522" x="8640763" y="4445000"/>
          <p14:tracePt t="165530" x="8674100" y="4419600"/>
          <p14:tracePt t="165538" x="8683625" y="4410075"/>
          <p14:tracePt t="165545" x="8691563" y="4410075"/>
          <p14:tracePt t="165554" x="8709025" y="4394200"/>
          <p14:tracePt t="165561" x="8716963" y="4384675"/>
          <p14:tracePt t="165602" x="8734425" y="4384675"/>
          <p14:tracePt t="165618" x="8742363" y="4384675"/>
          <p14:tracePt t="165627" x="8759825" y="4384675"/>
          <p14:tracePt t="165634" x="8785225" y="4384675"/>
          <p14:tracePt t="165642" x="8793163" y="4384675"/>
          <p14:tracePt t="165658" x="8802688" y="4384675"/>
          <p14:tracePt t="165666" x="8843963" y="4384675"/>
          <p14:tracePt t="165675" x="8869363" y="4384675"/>
          <p14:tracePt t="165681" x="8886825" y="4384675"/>
          <p14:tracePt t="165690" x="8929688" y="4394200"/>
          <p14:tracePt t="165697" x="8937625" y="4394200"/>
          <p14:tracePt t="165705" x="8955088" y="4394200"/>
          <p14:tracePt t="165729" x="8980488" y="4394200"/>
          <p14:tracePt t="165785" x="8988425" y="4402138"/>
          <p14:tracePt t="165803" x="9013825" y="4419600"/>
          <p14:tracePt t="165818" x="9031288" y="4427538"/>
          <p14:tracePt t="165826" x="9039225" y="4435475"/>
          <p14:tracePt t="165834" x="9048750" y="4452938"/>
          <p14:tracePt t="165850" x="9064625" y="4452938"/>
          <p14:tracePt t="165882" x="9074150" y="4460875"/>
          <p14:tracePt t="165898" x="9117013" y="4478338"/>
          <p14:tracePt t="165913" x="9117013" y="4486275"/>
          <p14:tracePt t="165921" x="9132888" y="4503738"/>
          <p14:tracePt t="165937" x="9132888" y="4513263"/>
          <p14:tracePt t="165946" x="9142413" y="4529138"/>
          <p14:tracePt t="165954" x="9142413" y="4554538"/>
          <p14:tracePt t="165961" x="9142413" y="4564063"/>
          <p14:tracePt t="165971" x="9142413" y="4572000"/>
          <p14:tracePt t="165978" x="9142413" y="4614863"/>
          <p14:tracePt t="165988" x="9142413" y="4630738"/>
          <p14:tracePt t="165993" x="9142413" y="4640263"/>
          <p14:tracePt t="166009" x="9142413" y="4657725"/>
          <p14:tracePt t="166041" x="9142413" y="4683125"/>
          <p14:tracePt t="166058" x="9142413" y="4691063"/>
          <p14:tracePt t="166065" x="9142413" y="4716463"/>
          <p14:tracePt t="166074" x="9142413" y="4741863"/>
          <p14:tracePt t="166081" x="9099550" y="4775200"/>
          <p14:tracePt t="166090" x="9091613" y="4784725"/>
          <p14:tracePt t="166097" x="9048750" y="4802188"/>
          <p14:tracePt t="166107" x="9013825" y="4835525"/>
          <p14:tracePt t="166122" x="8988425" y="4835525"/>
          <p14:tracePt t="166138" x="8980488" y="4835525"/>
          <p14:tracePt t="166155" x="8963025" y="4843463"/>
          <p14:tracePt t="166172" x="8929688" y="4860925"/>
          <p14:tracePt t="166178" x="8912225" y="4860925"/>
          <p14:tracePt t="166188" x="8886825" y="4868863"/>
          <p14:tracePt t="166193" x="8828088" y="4868863"/>
          <p14:tracePt t="166204" x="8777288" y="4868863"/>
          <p14:tracePt t="166209" x="8734425" y="4868863"/>
          <p14:tracePt t="166221" x="8691563" y="4868863"/>
          <p14:tracePt t="166226" x="8658225" y="4868863"/>
          <p14:tracePt t="166242" x="8632825" y="4868863"/>
          <p14:tracePt t="166266" x="8623300" y="4868863"/>
          <p14:tracePt t="166330" x="8605838" y="4868863"/>
          <p14:tracePt t="166338" x="8605838" y="4852988"/>
          <p14:tracePt t="166345" x="8605838" y="4843463"/>
          <p14:tracePt t="166354" x="8605838" y="4835525"/>
          <p14:tracePt t="166361" x="8597900" y="4818063"/>
          <p14:tracePt t="166372" x="8580438" y="4759325"/>
          <p14:tracePt t="166388" x="8580438" y="4749800"/>
          <p14:tracePt t="166394" x="8580438" y="4741863"/>
          <p14:tracePt t="166404" x="8572500" y="4699000"/>
          <p14:tracePt t="166426" x="8555038" y="4683125"/>
          <p14:tracePt t="166434" x="8547100" y="4673600"/>
          <p14:tracePt t="166450" x="8547100" y="4657725"/>
          <p14:tracePt t="166506" x="8547100" y="4648200"/>
          <p14:tracePt t="166513" x="8547100" y="4640263"/>
          <p14:tracePt t="166521" x="8547100" y="4597400"/>
          <p14:tracePt t="166529" x="8547100" y="4579938"/>
          <p14:tracePt t="166539" x="8547100" y="4572000"/>
          <p14:tracePt t="166546" x="8547100" y="4554538"/>
          <p14:tracePt t="166554" x="8547100" y="4529138"/>
          <p14:tracePt t="166561" x="8547100" y="4521200"/>
          <p14:tracePt t="166572" x="8547100" y="4513263"/>
          <p14:tracePt t="166578" x="8564563" y="4495800"/>
          <p14:tracePt t="166588" x="8572500" y="4470400"/>
          <p14:tracePt t="166605" x="8589963" y="4460875"/>
          <p14:tracePt t="166621" x="8597900" y="4445000"/>
          <p14:tracePt t="166666" x="8605838" y="4445000"/>
          <p14:tracePt t="166674" x="8623300" y="4445000"/>
          <p14:tracePt t="166682" x="8632825" y="4445000"/>
          <p14:tracePt t="166691" x="8658225" y="4445000"/>
          <p14:tracePt t="166705" x="8691563" y="4427538"/>
          <p14:tracePt t="166721" x="8734425" y="4427538"/>
          <p14:tracePt t="166729" x="8742363" y="4427538"/>
          <p14:tracePt t="166738" x="8759825" y="4427538"/>
          <p14:tracePt t="166745" x="8767763" y="4427538"/>
          <p14:tracePt t="166754" x="8810625" y="4419600"/>
          <p14:tracePt t="166786" x="8828088" y="4419600"/>
          <p14:tracePt t="166793" x="8836025" y="4419600"/>
          <p14:tracePt t="166810" x="8861425" y="4419600"/>
          <p14:tracePt t="166821" x="8869363" y="4419600"/>
          <p14:tracePt t="166874" x="8886825" y="4419600"/>
          <p14:tracePt t="166890" x="8894763" y="4419600"/>
          <p14:tracePt t="166898" x="8921750" y="4419600"/>
          <p14:tracePt t="166938" x="8937625" y="4419600"/>
          <p14:tracePt t="166945" x="8963025" y="4445000"/>
          <p14:tracePt t="166953" x="8988425" y="4445000"/>
          <p14:tracePt t="166961" x="9023350" y="4460875"/>
          <p14:tracePt t="166986" x="9031288" y="4460875"/>
          <p14:tracePt t="166993" x="9039225" y="4478338"/>
          <p14:tracePt t="167006" x="9056688" y="4478338"/>
          <p14:tracePt t="167010" x="9082088" y="4486275"/>
          <p14:tracePt t="167026" x="9091613" y="4486275"/>
          <p14:tracePt t="167034" x="9124950" y="4513263"/>
          <p14:tracePt t="167058" x="9132888" y="4513263"/>
          <p14:tracePt t="167130" x="9142413" y="4513263"/>
          <p14:tracePt t="167138" x="9158288" y="4513263"/>
          <p14:tracePt t="167145" x="9183688" y="4513263"/>
          <p14:tracePt t="167154" x="9209088" y="4513263"/>
          <p14:tracePt t="167161" x="9218613" y="4513263"/>
          <p14:tracePt t="167171" x="9261475" y="4513263"/>
          <p14:tracePt t="167177" x="9286875" y="4513263"/>
          <p14:tracePt t="167188" x="9337675" y="4513263"/>
          <p14:tracePt t="167195" x="9363075" y="4513263"/>
          <p14:tracePt t="167204" x="9388475" y="4513263"/>
          <p14:tracePt t="167219" x="9405938" y="4513263"/>
          <p14:tracePt t="167250" x="9413875" y="4513263"/>
          <p14:tracePt t="167258" x="9421813" y="4513263"/>
          <p14:tracePt t="167266" x="9456738" y="4529138"/>
          <p14:tracePt t="167275" x="9482138" y="4564063"/>
          <p14:tracePt t="167281" x="9515475" y="4589463"/>
          <p14:tracePt t="167290" x="9540875" y="4605338"/>
          <p14:tracePt t="167298" x="9591675" y="4622800"/>
          <p14:tracePt t="167313" x="9591675" y="4648200"/>
          <p14:tracePt t="167322" x="9591675" y="4657725"/>
          <p14:tracePt t="167338" x="9591675" y="4673600"/>
          <p14:tracePt t="167346" x="9591675" y="4683125"/>
          <p14:tracePt t="167530" x="9523413" y="4683125"/>
          <p14:tracePt t="167539" x="9439275" y="4683125"/>
          <p14:tracePt t="167547" x="9405938" y="4683125"/>
          <p14:tracePt t="167557" x="9396413" y="4665663"/>
          <p14:tracePt t="167564" x="9413875" y="4648200"/>
          <p14:tracePt t="167572" x="9482138" y="4614863"/>
          <p14:tracePt t="167577" x="9515475" y="4579938"/>
          <p14:tracePt t="167588" x="9540875" y="4538663"/>
          <p14:tracePt t="167593" x="9558338" y="4503738"/>
          <p14:tracePt t="167603" x="9575800" y="4495800"/>
          <p14:tracePt t="167619" x="9601200" y="4495800"/>
          <p14:tracePt t="167625" x="9642475" y="4478338"/>
          <p14:tracePt t="167633" x="9685338" y="4478338"/>
          <p14:tracePt t="167641" x="9753600" y="4460875"/>
          <p14:tracePt t="167649" x="9804400" y="4427538"/>
          <p14:tracePt t="167657" x="9847263" y="4402138"/>
          <p14:tracePt t="167665" x="9864725" y="4384675"/>
          <p14:tracePt t="167673" x="9890125" y="4359275"/>
          <p14:tracePt t="167681" x="9915525" y="4333875"/>
          <p14:tracePt t="167690" x="9966325" y="4283075"/>
          <p14:tracePt t="167697" x="10017125" y="4265613"/>
          <p14:tracePt t="167706" x="10075863" y="4249738"/>
          <p14:tracePt t="167713" x="10110788" y="4197350"/>
          <p14:tracePt t="167721" x="10220325" y="4181475"/>
          <p14:tracePt t="167729" x="10288588" y="4164013"/>
          <p14:tracePt t="167737" x="10407650" y="4146550"/>
          <p14:tracePt t="167745" x="10552113" y="4105275"/>
          <p14:tracePt t="167753" x="10653713" y="4062413"/>
          <p14:tracePt t="167761" x="10798175" y="4002088"/>
          <p14:tracePt t="167770" x="10891838" y="4002088"/>
          <p14:tracePt t="167777" x="10985500" y="3960813"/>
          <p14:tracePt t="167789" x="11079163" y="3943350"/>
          <p14:tracePt t="167793" x="11137900" y="3943350"/>
          <p14:tracePt t="167802" x="11231563" y="3908425"/>
          <p14:tracePt t="167809" x="11241088" y="3908425"/>
          <p14:tracePt t="167819" x="11282363" y="3892550"/>
          <p14:tracePt t="167824" x="11307763" y="3892550"/>
          <p14:tracePt t="167832" x="11376025" y="3875088"/>
          <p14:tracePt t="167841" x="11418888" y="3875088"/>
          <p14:tracePt t="167849" x="11530013" y="3857625"/>
          <p14:tracePt t="167856" x="11622088" y="3857625"/>
          <p14:tracePt t="167865" x="11826875" y="3816350"/>
          <p14:tracePt t="167872" x="11971338" y="3790950"/>
          <p14:tracePt t="175465" x="11715750" y="3654425"/>
          <p14:tracePt t="175473" x="11112500" y="3722688"/>
          <p14:tracePt t="175481" x="10602913" y="3849688"/>
          <p14:tracePt t="175489" x="10118725" y="4037013"/>
          <p14:tracePt t="175497" x="9728200" y="4249738"/>
          <p14:tracePt t="175504" x="9439275" y="4435475"/>
          <p14:tracePt t="175513" x="9201150" y="4597400"/>
          <p14:tracePt t="175521" x="9023350" y="4741863"/>
          <p14:tracePt t="175528" x="8777288" y="4903788"/>
          <p14:tracePt t="175537" x="8623300" y="4997450"/>
          <p14:tracePt t="175545" x="8478838" y="5038725"/>
          <p14:tracePt t="175553" x="8291513" y="5124450"/>
          <p14:tracePt t="175561" x="8174038" y="5149850"/>
          <p14:tracePt t="175569" x="8054975" y="5167313"/>
          <p14:tracePt t="175577" x="7910513" y="5235575"/>
          <p14:tracePt t="175584" x="7791450" y="5251450"/>
          <p14:tracePt t="175593" x="7672388" y="5268913"/>
          <p14:tracePt t="175600" x="7570788" y="5327650"/>
          <p14:tracePt t="175609" x="7477125" y="5345113"/>
          <p14:tracePt t="175617" x="7358063" y="5370513"/>
          <p14:tracePt t="175625" x="7289800" y="5405438"/>
          <p14:tracePt t="175634" x="7221538" y="5405438"/>
          <p14:tracePt t="175641" x="7178675" y="5405438"/>
          <p14:tracePt t="175649" x="7112000" y="5421313"/>
          <p14:tracePt t="175657" x="7069138" y="5421313"/>
          <p14:tracePt t="175665" x="7043738" y="5421313"/>
          <p14:tracePt t="175673" x="6992938" y="5421313"/>
          <p14:tracePt t="175681" x="6967538" y="5421313"/>
          <p14:tracePt t="175689" x="6924675" y="5421313"/>
          <p14:tracePt t="175697" x="6873875" y="5438775"/>
          <p14:tracePt t="175705" x="6813550" y="5438775"/>
          <p14:tracePt t="175713" x="6745288" y="5438775"/>
          <p14:tracePt t="175720" x="6661150" y="5438775"/>
          <p14:tracePt t="175729" x="6575425" y="5438775"/>
          <p14:tracePt t="175737" x="6465888" y="5438775"/>
          <p14:tracePt t="175745" x="6296025" y="5438775"/>
          <p14:tracePt t="175753" x="6116638" y="5438775"/>
          <p14:tracePt t="175761" x="6007100" y="5438775"/>
          <p14:tracePt t="175770" x="5837238" y="5438775"/>
          <p14:tracePt t="175776" x="5667375" y="5438775"/>
          <p14:tracePt t="175785" x="5548313" y="5438775"/>
          <p14:tracePt t="175793" x="5480050" y="5456238"/>
          <p14:tracePt t="175800" x="5421313" y="5472113"/>
          <p14:tracePt t="175809" x="5368925" y="5497513"/>
          <p14:tracePt t="175817" x="5360988" y="5514975"/>
          <p14:tracePt t="175825" x="5302250" y="5524500"/>
          <p14:tracePt t="175834" x="5224463" y="5583238"/>
          <p14:tracePt t="175841" x="5132388" y="5616575"/>
          <p14:tracePt t="175848" x="5054600" y="5676900"/>
          <p14:tracePt t="175857" x="4987925" y="5710238"/>
          <p14:tracePt t="175864" x="4919663" y="5745163"/>
          <p14:tracePt t="175873" x="4851400" y="5761038"/>
          <p14:tracePt t="175888" x="4732338" y="5813425"/>
          <p14:tracePt t="175896" x="4664075" y="5846763"/>
          <p14:tracePt t="175905" x="4638675" y="5846763"/>
          <p14:tracePt t="175913" x="4613275" y="5864225"/>
          <p14:tracePt t="175929" x="4595813" y="5864225"/>
          <p14:tracePt t="175985" x="4570413" y="5864225"/>
          <p14:tracePt t="175993" x="4562475" y="5872163"/>
          <p14:tracePt t="176000" x="4554538" y="5872163"/>
          <p14:tracePt t="176009" x="4537075" y="5872163"/>
          <p14:tracePt t="176018" x="4511675" y="5872163"/>
          <p14:tracePt t="176025" x="4503738" y="5872163"/>
          <p14:tracePt t="176034" x="4476750" y="5872163"/>
          <p14:tracePt t="176041" x="4443413" y="5872163"/>
          <p14:tracePt t="176057" x="4435475" y="5872163"/>
          <p14:tracePt t="176089" x="4410075" y="5897563"/>
          <p14:tracePt t="176097" x="4392613" y="5915025"/>
          <p14:tracePt t="176104" x="4384675" y="5915025"/>
          <p14:tracePt t="176113" x="4375150" y="5922963"/>
          <p14:tracePt t="176202" x="4359275" y="5940425"/>
          <p14:tracePt t="176220" x="4332288" y="5948363"/>
          <p14:tracePt t="176228" x="4324350" y="5965825"/>
          <p14:tracePt t="176234" x="4306888" y="5965825"/>
          <p14:tracePt t="176241" x="4298950" y="5973763"/>
          <p14:tracePt t="176305" x="4281488" y="5983288"/>
          <p14:tracePt t="176337" x="4256088" y="5983288"/>
          <p14:tracePt t="176602" x="4265613" y="5999163"/>
          <p14:tracePt t="176626" x="4298950" y="5999163"/>
          <p14:tracePt t="176635" x="4332288" y="5999163"/>
          <p14:tracePt t="176640" x="4400550" y="6034088"/>
          <p14:tracePt t="176649" x="4425950" y="6034088"/>
          <p14:tracePt t="176657" x="4486275" y="6034088"/>
          <p14:tracePt t="176664" x="4554538" y="6034088"/>
          <p14:tracePt t="176673" x="4656138" y="6034088"/>
          <p14:tracePt t="176681" x="4749800" y="6034088"/>
          <p14:tracePt t="176689" x="4919663" y="6034088"/>
          <p14:tracePt t="176697" x="5029200" y="6034088"/>
          <p14:tracePt t="176704" x="5148263" y="6034088"/>
          <p14:tracePt t="176713" x="5208588" y="6034088"/>
          <p14:tracePt t="176720" x="5259388" y="6024563"/>
          <p14:tracePt t="176729" x="5267325" y="6024563"/>
          <p14:tracePt t="176826" x="5284788" y="6024563"/>
          <p14:tracePt t="176836" x="5292725" y="6024563"/>
          <p14:tracePt t="176843" x="5335588" y="6024563"/>
          <p14:tracePt t="176850" x="5403850" y="6024563"/>
          <p14:tracePt t="176857" x="5446713" y="6024563"/>
          <p14:tracePt t="176865" x="5513388" y="6008688"/>
          <p14:tracePt t="176873" x="5556250" y="6008688"/>
          <p14:tracePt t="176881" x="5599113" y="6008688"/>
          <p14:tracePt t="176889" x="5667375" y="6008688"/>
          <p14:tracePt t="176897" x="5751513" y="5991225"/>
          <p14:tracePt t="176905" x="5837238" y="5991225"/>
          <p14:tracePt t="176913" x="5905500" y="5991225"/>
          <p14:tracePt t="176921" x="5989638" y="5991225"/>
          <p14:tracePt t="176928" x="6049963" y="5991225"/>
          <p14:tracePt t="176937" x="6100763" y="5991225"/>
          <p14:tracePt t="176944" x="6159500" y="5991225"/>
          <p14:tracePt t="176954" x="6194425" y="5957888"/>
          <p14:tracePt t="176960" x="6202363" y="5957888"/>
          <p14:tracePt t="176969" x="6210300" y="5957888"/>
          <p14:tracePt t="177394" x="6253163" y="5983288"/>
          <p14:tracePt t="177403" x="6286500" y="5991225"/>
          <p14:tracePt t="177418" x="6311900" y="5991225"/>
          <p14:tracePt t="177425" x="6397625" y="6016625"/>
          <p14:tracePt t="177435" x="6430963" y="6024563"/>
          <p14:tracePt t="177441" x="6516688" y="6024563"/>
          <p14:tracePt t="177449" x="6559550" y="6042025"/>
          <p14:tracePt t="177456" x="6626225" y="6042025"/>
          <p14:tracePt t="177465" x="6711950" y="6042025"/>
          <p14:tracePt t="177473" x="6797675" y="6042025"/>
          <p14:tracePt t="177480" x="6856413" y="6042025"/>
          <p14:tracePt t="177489" x="6924675" y="6042025"/>
          <p14:tracePt t="177497" x="6967538" y="6042025"/>
          <p14:tracePt t="177505" x="7018338" y="6042025"/>
          <p14:tracePt t="177513" x="7077075" y="6042025"/>
          <p14:tracePt t="177521" x="7102475" y="6042025"/>
          <p14:tracePt t="177528" x="7153275" y="6042025"/>
          <p14:tracePt t="177537" x="7196138" y="6042025"/>
          <p14:tracePt t="177545" x="7264400" y="6034088"/>
          <p14:tracePt t="177553" x="7348538" y="6016625"/>
          <p14:tracePt t="177561" x="7442200" y="6016625"/>
          <p14:tracePt t="177569" x="7561263" y="5999163"/>
          <p14:tracePt t="177577" x="7731125" y="5973763"/>
          <p14:tracePt t="177586" x="7875588" y="5973763"/>
          <p14:tracePt t="177593" x="8080375" y="5932488"/>
          <p14:tracePt t="177600" x="8275638" y="5905500"/>
          <p14:tracePt t="177609" x="8478838" y="5889625"/>
          <p14:tracePt t="177617" x="8658225" y="5821363"/>
          <p14:tracePt t="177625" x="8750300" y="5778500"/>
          <p14:tracePt t="177634" x="8843963" y="5778500"/>
          <p14:tracePt t="177641" x="8886825" y="5727700"/>
          <p14:tracePt t="177649" x="8921750" y="5719763"/>
          <p14:tracePt t="177721" x="8963025" y="5719763"/>
          <p14:tracePt t="177729" x="8997950" y="5702300"/>
          <p14:tracePt t="177738" x="9056688" y="5684838"/>
          <p14:tracePt t="177745" x="9132888" y="5651500"/>
          <p14:tracePt t="177754" x="9226550" y="5608638"/>
          <p14:tracePt t="177761" x="9328150" y="5549900"/>
          <p14:tracePt t="177770" x="9482138" y="5438775"/>
          <p14:tracePt t="177777" x="9634538" y="5327650"/>
          <p14:tracePt t="177784" x="9821863" y="5192713"/>
          <p14:tracePt t="177793" x="10034588" y="5048250"/>
          <p14:tracePt t="177801" x="10245725" y="4911725"/>
          <p14:tracePt t="177809" x="10425113" y="4775200"/>
          <p14:tracePt t="177818" x="10612438" y="4630738"/>
          <p14:tracePt t="177825" x="10739438" y="4546600"/>
          <p14:tracePt t="177834" x="10841038" y="4445000"/>
          <p14:tracePt t="177841" x="10917238" y="4368800"/>
          <p14:tracePt t="177849" x="10993438" y="4308475"/>
          <p14:tracePt t="177857" x="11028363" y="4283075"/>
          <p14:tracePt t="177865" x="11036300" y="4265613"/>
          <p14:tracePt t="177873" x="11053763" y="4240213"/>
          <p14:tracePt t="177881" x="11061700" y="4232275"/>
          <p14:tracePt t="177899" x="11071225" y="4206875"/>
          <p14:tracePt t="177913" x="11071225" y="4197350"/>
          <p14:tracePt t="177929" x="11071225" y="4181475"/>
          <p14:tracePt t="177938" x="11071225" y="4171950"/>
          <p14:tracePt t="177953" x="11071225" y="4146550"/>
          <p14:tracePt t="178130" x="11163300" y="4113213"/>
          <p14:tracePt t="178139" x="11282363" y="4070350"/>
          <p14:tracePt t="178146" x="11376025" y="4070350"/>
          <p14:tracePt t="178156" x="11495088" y="4027488"/>
          <p14:tracePt t="178161" x="11520488" y="4027488"/>
          <p14:tracePt t="178170" x="11588750" y="4027488"/>
          <p14:tracePt t="178177" x="11596688" y="4027488"/>
          <p14:tracePt t="178185" x="11614150" y="4027488"/>
          <p14:tracePt t="178193" x="11647488" y="4011613"/>
          <p14:tracePt t="178201" x="11715750" y="3994150"/>
          <p14:tracePt t="178209" x="11809413" y="3976688"/>
          <p14:tracePt t="178218" x="11961813" y="3917950"/>
          <p14:tracePt t="178225" x="12106275" y="3892550"/>
        </p14:tracePtLst>
      </p14:laserTraceLst>
    </p:ext>
  </p:extLs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80" name="Rectangle 8"/>
          <p:cNvSpPr>
            <a:spLocks noGrp="1" noChangeArrowheads="1"/>
          </p:cNvSpPr>
          <p:nvPr>
            <p:ph type="body" idx="4294967295"/>
          </p:nvPr>
        </p:nvSpPr>
        <p:spPr>
          <a:xfrm>
            <a:off x="1828800" y="871538"/>
            <a:ext cx="8382000" cy="1581031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/>
              <a:t>Potřeba zajistit: expozice testovaného organismu biodostupné formě kontaminantu ve vzorku</a:t>
            </a:r>
          </a:p>
          <a:p>
            <a:pPr eaLnBrk="1" hangingPunct="1">
              <a:defRPr/>
            </a:pPr>
            <a:r>
              <a:rPr lang="cs-CZ" b="1" dirty="0">
                <a:solidFill>
                  <a:srgbClr val="FFFF00"/>
                </a:solidFill>
              </a:rPr>
              <a:t>Testy toxicity, </a:t>
            </a:r>
            <a:r>
              <a:rPr lang="cs-CZ" b="1" dirty="0" err="1">
                <a:solidFill>
                  <a:srgbClr val="FFFF00"/>
                </a:solidFill>
              </a:rPr>
              <a:t>bioakumulační</a:t>
            </a:r>
            <a:r>
              <a:rPr lang="cs-CZ" b="1" dirty="0">
                <a:solidFill>
                  <a:srgbClr val="FFFF00"/>
                </a:solidFill>
              </a:rPr>
              <a:t> studie a biodegradační pokusy</a:t>
            </a:r>
          </a:p>
        </p:txBody>
      </p:sp>
      <p:sp>
        <p:nvSpPr>
          <p:cNvPr id="8222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Biologické hodnocení biodostupnosti</a:t>
            </a:r>
          </a:p>
        </p:txBody>
      </p:sp>
      <p:pic>
        <p:nvPicPr>
          <p:cNvPr id="9421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3352800"/>
            <a:ext cx="2486816" cy="2438400"/>
          </a:xfrm>
        </p:spPr>
      </p:pic>
      <p:sp>
        <p:nvSpPr>
          <p:cNvPr id="822277" name="Rectangle 5"/>
          <p:cNvSpPr>
            <a:spLocks noChangeArrowheads="1"/>
          </p:cNvSpPr>
          <p:nvPr/>
        </p:nvSpPr>
        <p:spPr bwMode="auto">
          <a:xfrm>
            <a:off x="2209800" y="3124200"/>
            <a:ext cx="8001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spcAft>
                <a:spcPct val="40000"/>
              </a:spcAft>
              <a:buClr>
                <a:srgbClr val="009999"/>
              </a:buClr>
              <a:buSzPct val="65000"/>
              <a:buFont typeface="Wingdings" pitchFamily="2" charset="2"/>
              <a:buChar char="n"/>
              <a:defRPr/>
            </a:pPr>
            <a:r>
              <a:rPr lang="cs-CZ" dirty="0">
                <a:solidFill>
                  <a:srgbClr val="0066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vodné výluhy</a:t>
            </a:r>
          </a:p>
          <a:p>
            <a:pPr marL="1143000" lvl="2" indent="-228600">
              <a:spcBef>
                <a:spcPct val="20000"/>
              </a:spcBef>
              <a:spcAft>
                <a:spcPct val="40000"/>
              </a:spcAft>
              <a:buClr>
                <a:srgbClr val="009999"/>
              </a:buClr>
              <a:buSzPct val="65000"/>
              <a:buFont typeface="Wingdings" pitchFamily="2" charset="2"/>
              <a:buChar char="n"/>
              <a:defRPr/>
            </a:pPr>
            <a:r>
              <a:rPr lang="cs-CZ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ve vodě rozpustná frakce</a:t>
            </a:r>
          </a:p>
        </p:txBody>
      </p:sp>
      <p:sp>
        <p:nvSpPr>
          <p:cNvPr id="822278" name="Rectangle 6"/>
          <p:cNvSpPr>
            <a:spLocks noChangeArrowheads="1"/>
          </p:cNvSpPr>
          <p:nvPr/>
        </p:nvSpPr>
        <p:spPr bwMode="auto">
          <a:xfrm>
            <a:off x="2209800" y="4114800"/>
            <a:ext cx="8001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spcAft>
                <a:spcPct val="40000"/>
              </a:spcAft>
              <a:buClr>
                <a:srgbClr val="009999"/>
              </a:buClr>
              <a:buSzPct val="65000"/>
              <a:buFont typeface="Wingdings" pitchFamily="2" charset="2"/>
              <a:buChar char="n"/>
              <a:defRPr/>
            </a:pPr>
            <a:r>
              <a:rPr lang="cs-CZ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extrakty</a:t>
            </a:r>
          </a:p>
          <a:p>
            <a:pPr marL="1143000" lvl="2" indent="-228600">
              <a:spcBef>
                <a:spcPct val="20000"/>
              </a:spcBef>
              <a:spcAft>
                <a:spcPct val="40000"/>
              </a:spcAft>
              <a:buClr>
                <a:srgbClr val="009999"/>
              </a:buClr>
              <a:buSzPct val="65000"/>
              <a:buFont typeface="Wingdings" pitchFamily="2" charset="2"/>
              <a:buChar char="n"/>
              <a:defRPr/>
            </a:pPr>
            <a:r>
              <a:rPr lang="cs-CZ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extrahovatelná frakce</a:t>
            </a:r>
          </a:p>
        </p:txBody>
      </p:sp>
      <p:sp>
        <p:nvSpPr>
          <p:cNvPr id="822279" name="Rectangle 7"/>
          <p:cNvSpPr>
            <a:spLocks noChangeArrowheads="1"/>
          </p:cNvSpPr>
          <p:nvPr/>
        </p:nvSpPr>
        <p:spPr bwMode="auto">
          <a:xfrm>
            <a:off x="2209800" y="5181600"/>
            <a:ext cx="8001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spcAft>
                <a:spcPct val="40000"/>
              </a:spcAft>
              <a:buClr>
                <a:srgbClr val="009999"/>
              </a:buClr>
              <a:buSzPct val="65000"/>
              <a:buFont typeface="Wingdings" pitchFamily="2" charset="2"/>
              <a:buChar char="n"/>
              <a:defRPr/>
            </a:pPr>
            <a:r>
              <a:rPr lang="cs-CZ" dirty="0">
                <a:solidFill>
                  <a:srgbClr val="0066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kontaktní testy s pevnou fází</a:t>
            </a:r>
          </a:p>
          <a:p>
            <a:pPr marL="1143000" lvl="2" indent="-228600">
              <a:spcBef>
                <a:spcPct val="20000"/>
              </a:spcBef>
              <a:spcAft>
                <a:spcPct val="40000"/>
              </a:spcAft>
              <a:buClr>
                <a:srgbClr val="009999"/>
              </a:buClr>
              <a:buSzPct val="65000"/>
              <a:buFont typeface="Wingdings" pitchFamily="2" charset="2"/>
              <a:buChar char="n"/>
              <a:defRPr/>
            </a:pPr>
            <a:r>
              <a:rPr lang="cs-CZ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biodostupné množství</a:t>
            </a:r>
          </a:p>
        </p:txBody>
      </p:sp>
    </p:spTree>
    <p:extLst>
      <p:ext uri="{BB962C8B-B14F-4D97-AF65-F5344CB8AC3E}">
        <p14:creationId xmlns:p14="http://schemas.microsoft.com/office/powerpoint/2010/main" val="130088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77"/>
    </mc:Choice>
    <mc:Fallback xmlns="">
      <p:transition spd="slow" advTm="40877"/>
    </mc:Fallback>
  </mc:AlternateContent>
  <p:extLst>
    <p:ext uri="{3A86A75C-4F4B-4683-9AE1-C65F6400EC91}">
      <p14:laserTraceLst xmlns:p14="http://schemas.microsoft.com/office/powerpoint/2010/main">
        <p14:tracePtLst>
          <p14:tracePt t="2936" x="11503025" y="3076575"/>
          <p14:tracePt t="2944" x="11018838" y="3051175"/>
          <p14:tracePt t="2951" x="10544175" y="3016250"/>
          <p14:tracePt t="2960" x="10118725" y="2990850"/>
          <p14:tracePt t="2967" x="9745663" y="2940050"/>
          <p14:tracePt t="2975" x="9431338" y="2940050"/>
          <p14:tracePt t="2983" x="9175750" y="2889250"/>
          <p14:tracePt t="2991" x="8980488" y="2889250"/>
          <p14:tracePt t="2999" x="8802688" y="2871788"/>
          <p14:tracePt t="3007" x="8597900" y="2820988"/>
          <p14:tracePt t="3015" x="8377238" y="2820988"/>
          <p14:tracePt t="3023" x="8174038" y="2820988"/>
          <p14:tracePt t="3031" x="7951788" y="2820988"/>
          <p14:tracePt t="3039" x="7697788" y="2820988"/>
          <p14:tracePt t="3047" x="7477125" y="2820988"/>
          <p14:tracePt t="3055" x="7213600" y="2863850"/>
          <p14:tracePt t="3063" x="6924675" y="2932113"/>
          <p14:tracePt t="3071" x="6754813" y="2974975"/>
          <p14:tracePt t="3079" x="6610350" y="3000375"/>
          <p14:tracePt t="3087" x="6534150" y="3051175"/>
          <p14:tracePt t="3095" x="6465888" y="3084513"/>
          <p14:tracePt t="3119" x="6430963" y="3084513"/>
          <p14:tracePt t="3176" x="6423025" y="3084513"/>
          <p14:tracePt t="3183" x="6415088" y="3084513"/>
          <p14:tracePt t="3191" x="6380163" y="3101975"/>
          <p14:tracePt t="3199" x="6372225" y="3109913"/>
          <p14:tracePt t="3207" x="6346825" y="3127375"/>
          <p14:tracePt t="3215" x="6296025" y="3160713"/>
          <p14:tracePt t="3223" x="6253163" y="3203575"/>
          <p14:tracePt t="3231" x="6075363" y="3271838"/>
          <p14:tracePt t="3239" x="5921375" y="3314700"/>
          <p14:tracePt t="3248" x="5718175" y="3365500"/>
          <p14:tracePt t="3255" x="5462588" y="3433763"/>
          <p14:tracePt t="3264" x="5173663" y="3484563"/>
          <p14:tracePt t="3271" x="4876800" y="3578225"/>
          <p14:tracePt t="3280" x="4656138" y="3603625"/>
          <p14:tracePt t="3288" x="4451350" y="3603625"/>
          <p14:tracePt t="3296" x="4248150" y="3646488"/>
          <p14:tracePt t="3303" x="4187825" y="3646488"/>
          <p14:tracePt t="3528" x="4187825" y="3662363"/>
          <p14:tracePt t="3536" x="4205288" y="3662363"/>
          <p14:tracePt t="3545" x="4230688" y="3671888"/>
          <p14:tracePt t="3552" x="4306888" y="3722688"/>
          <p14:tracePt t="3562" x="4349750" y="3773488"/>
          <p14:tracePt t="3568" x="4400550" y="3773488"/>
          <p14:tracePt t="3599" x="4392613" y="3806825"/>
          <p14:tracePt t="3607" x="4367213" y="3806825"/>
          <p14:tracePt t="3615" x="4281488" y="3806825"/>
          <p14:tracePt t="3623" x="4137025" y="3806825"/>
          <p14:tracePt t="3631" x="3967163" y="3806825"/>
          <p14:tracePt t="3639" x="3797300" y="3806825"/>
          <p14:tracePt t="3647" x="3652838" y="3790950"/>
          <p14:tracePt t="3655" x="3475038" y="3748088"/>
          <p14:tracePt t="3664" x="3381375" y="3705225"/>
          <p14:tracePt t="3671" x="3279775" y="3671888"/>
          <p14:tracePt t="3680" x="3254375" y="3654425"/>
          <p14:tracePt t="3687" x="3228975" y="3654425"/>
          <p14:tracePt t="3695" x="3194050" y="3629025"/>
          <p14:tracePt t="3703" x="3186113" y="3611563"/>
          <p14:tracePt t="3711" x="3160713" y="3603625"/>
          <p14:tracePt t="3719" x="3127375" y="3586163"/>
          <p14:tracePt t="3727" x="3059113" y="3535363"/>
          <p14:tracePt t="3735" x="2990850" y="3502025"/>
          <p14:tracePt t="3743" x="2889250" y="3459163"/>
          <p14:tracePt t="3751" x="2820988" y="3424238"/>
          <p14:tracePt t="3760" x="2701925" y="3408363"/>
          <p14:tracePt t="3767" x="2574925" y="3340100"/>
          <p14:tracePt t="3777" x="2514600" y="3340100"/>
          <p14:tracePt t="3783" x="2430463" y="3340100"/>
          <p14:tracePt t="3791" x="2379663" y="3330575"/>
          <p14:tracePt t="3799" x="2352675" y="3330575"/>
          <p14:tracePt t="3815" x="2344738" y="3330575"/>
          <p14:tracePt t="3855" x="2286000" y="3330575"/>
          <p14:tracePt t="3863" x="2243138" y="3330575"/>
          <p14:tracePt t="3871" x="2200275" y="3330575"/>
          <p14:tracePt t="3880" x="2149475" y="3314700"/>
          <p14:tracePt t="3895" x="2030413" y="3271838"/>
          <p14:tracePt t="3903" x="1971675" y="3271838"/>
          <p14:tracePt t="3911" x="1946275" y="3271838"/>
          <p14:tracePt t="3959" x="1928813" y="3271838"/>
          <p14:tracePt t="3967" x="1885950" y="3263900"/>
          <p14:tracePt t="3983" x="1860550" y="3246438"/>
          <p14:tracePt t="3992" x="1835150" y="3246438"/>
          <p14:tracePt t="3999" x="1741488" y="3228975"/>
          <p14:tracePt t="4007" x="1698625" y="3195638"/>
          <p14:tracePt t="4015" x="1614488" y="3178175"/>
          <p14:tracePt t="4023" x="1520825" y="3160713"/>
          <p14:tracePt t="4031" x="1427163" y="3144838"/>
          <p14:tracePt t="4039" x="1325563" y="3084513"/>
          <p14:tracePt t="4048" x="1257300" y="3051175"/>
          <p14:tracePt t="4055" x="1189038" y="3033713"/>
          <p14:tracePt t="4064" x="1163638" y="3000375"/>
          <p14:tracePt t="4071" x="1130300" y="2990850"/>
          <p14:tracePt t="4080" x="1104900" y="2974975"/>
          <p14:tracePt t="4087" x="1069975" y="2940050"/>
          <p14:tracePt t="4103" x="1062038" y="2932113"/>
          <p14:tracePt t="4127" x="1044575" y="2932113"/>
          <p14:tracePt t="4135" x="1036638" y="2932113"/>
          <p14:tracePt t="4144" x="1028700" y="2932113"/>
          <p14:tracePt t="4312" x="985838" y="2932113"/>
          <p14:tracePt t="4392" x="968375" y="2932113"/>
          <p14:tracePt t="4409" x="968375" y="2990850"/>
          <p14:tracePt t="4416" x="993775" y="3016250"/>
          <p14:tracePt t="4424" x="1011238" y="3067050"/>
          <p14:tracePt t="4432" x="1019175" y="3076575"/>
          <p14:tracePt t="4439" x="1019175" y="3094038"/>
          <p14:tracePt t="4447" x="1019175" y="3101975"/>
          <p14:tracePt t="4455" x="1019175" y="3127375"/>
          <p14:tracePt t="4463" x="1036638" y="3160713"/>
          <p14:tracePt t="4471" x="1062038" y="3186113"/>
          <p14:tracePt t="4480" x="1062038" y="3203575"/>
          <p14:tracePt t="4487" x="1095375" y="3228975"/>
          <p14:tracePt t="4496" x="1095375" y="3271838"/>
          <p14:tracePt t="4503" x="1104900" y="3305175"/>
          <p14:tracePt t="4512" x="1138238" y="3314700"/>
          <p14:tracePt t="4576" x="1147763" y="3314700"/>
          <p14:tracePt t="4712" x="1163638" y="3340100"/>
          <p14:tracePt t="4720" x="1206500" y="3340100"/>
          <p14:tracePt t="4728" x="1231900" y="3340100"/>
          <p14:tracePt t="4736" x="1282700" y="3322638"/>
          <p14:tracePt t="4744" x="1343025" y="3322638"/>
          <p14:tracePt t="4751" x="1452563" y="3322638"/>
          <p14:tracePt t="4760" x="1520825" y="3322638"/>
          <p14:tracePt t="4767" x="1546225" y="3322638"/>
          <p14:tracePt t="4807" x="1554163" y="3340100"/>
          <p14:tracePt t="4815" x="1571625" y="3373438"/>
          <p14:tracePt t="4823" x="1589088" y="3382963"/>
          <p14:tracePt t="4831" x="1597025" y="3398838"/>
          <p14:tracePt t="4839" x="1622425" y="3424238"/>
          <p14:tracePt t="4847" x="1639888" y="3467100"/>
          <p14:tracePt t="4855" x="1673225" y="3517900"/>
          <p14:tracePt t="4863" x="1690688" y="3586163"/>
          <p14:tracePt t="4871" x="1708150" y="3629025"/>
          <p14:tracePt t="4880" x="1741488" y="3697288"/>
          <p14:tracePt t="4887" x="1749425" y="3738563"/>
          <p14:tracePt t="4896" x="1792288" y="3832225"/>
          <p14:tracePt t="4903" x="1817688" y="3883025"/>
          <p14:tracePt t="4911" x="1835150" y="3925888"/>
          <p14:tracePt t="4919" x="1868488" y="4019550"/>
          <p14:tracePt t="4927" x="1903413" y="4062413"/>
          <p14:tracePt t="4935" x="1920875" y="4113213"/>
          <p14:tracePt t="4943" x="1954213" y="4197350"/>
          <p14:tracePt t="4951" x="1997075" y="4300538"/>
          <p14:tracePt t="4960" x="2030413" y="4394200"/>
          <p14:tracePt t="4967" x="2047875" y="4486275"/>
          <p14:tracePt t="4976" x="2090738" y="4605338"/>
          <p14:tracePt t="4983" x="2132013" y="4733925"/>
          <p14:tracePt t="4991" x="2200275" y="4911725"/>
          <p14:tracePt t="4999" x="2243138" y="5056188"/>
          <p14:tracePt t="5007" x="2260600" y="5175250"/>
          <p14:tracePt t="5015" x="2327275" y="5327650"/>
          <p14:tracePt t="5023" x="2344738" y="5421313"/>
          <p14:tracePt t="5031" x="2362200" y="5514975"/>
          <p14:tracePt t="5039" x="2362200" y="5575300"/>
          <p14:tracePt t="5047" x="2395538" y="5626100"/>
          <p14:tracePt t="5055" x="2395538" y="5668963"/>
          <p14:tracePt t="5063" x="2413000" y="5719763"/>
          <p14:tracePt t="5071" x="2413000" y="5727700"/>
          <p14:tracePt t="5080" x="2420938" y="5770563"/>
          <p14:tracePt t="5087" x="2420938" y="5795963"/>
          <p14:tracePt t="5096" x="2438400" y="5813425"/>
          <p14:tracePt t="5103" x="2463800" y="5872163"/>
          <p14:tracePt t="5119" x="2481263" y="5880100"/>
          <p14:tracePt t="5127" x="2489200" y="5940425"/>
          <p14:tracePt t="5143" x="2489200" y="5948363"/>
          <p14:tracePt t="5151" x="2506663" y="5973763"/>
          <p14:tracePt t="5160" x="2524125" y="6008688"/>
          <p14:tracePt t="5167" x="2532063" y="6016625"/>
          <p14:tracePt t="5183" x="2549525" y="6034088"/>
          <p14:tracePt t="5199" x="2574925" y="6059488"/>
          <p14:tracePt t="5216" x="2600325" y="6059488"/>
          <p14:tracePt t="5224" x="2625725" y="6059488"/>
          <p14:tracePt t="5232" x="2651125" y="6059488"/>
          <p14:tracePt t="5239" x="2701925" y="6059488"/>
          <p14:tracePt t="5248" x="2744788" y="6059488"/>
          <p14:tracePt t="5255" x="2828925" y="6059488"/>
          <p14:tracePt t="5264" x="2914650" y="6059488"/>
          <p14:tracePt t="5271" x="2982913" y="6059488"/>
          <p14:tracePt t="5280" x="3067050" y="6034088"/>
          <p14:tracePt t="5288" x="3143250" y="5948363"/>
          <p14:tracePt t="5295" x="3219450" y="5872163"/>
          <p14:tracePt t="5303" x="3305175" y="5745163"/>
          <p14:tracePt t="5311" x="3330575" y="5626100"/>
          <p14:tracePt t="5319" x="3348038" y="5456238"/>
          <p14:tracePt t="5327" x="3373438" y="5286375"/>
          <p14:tracePt t="5335" x="3389313" y="5106988"/>
          <p14:tracePt t="5344" x="3389313" y="4937125"/>
          <p14:tracePt t="5351" x="3389313" y="4741863"/>
          <p14:tracePt t="5361" x="3389313" y="4538663"/>
          <p14:tracePt t="5367" x="3381375" y="4341813"/>
          <p14:tracePt t="5377" x="3381375" y="4171950"/>
          <p14:tracePt t="5383" x="3381375" y="4027488"/>
          <p14:tracePt t="5392" x="3381375" y="3908425"/>
          <p14:tracePt t="5399" x="3381375" y="3824288"/>
          <p14:tracePt t="5407" x="3389313" y="3730625"/>
          <p14:tracePt t="5415" x="3389313" y="3586163"/>
          <p14:tracePt t="5423" x="3406775" y="3543300"/>
          <p14:tracePt t="5432" x="3406775" y="3459163"/>
          <p14:tracePt t="5439" x="3424238" y="3365500"/>
          <p14:tracePt t="5449" x="3424238" y="3305175"/>
          <p14:tracePt t="5455" x="3424238" y="3238500"/>
          <p14:tracePt t="5464" x="3424238" y="3211513"/>
          <p14:tracePt t="5471" x="3424238" y="3186113"/>
          <p14:tracePt t="5479" x="3424238" y="3170238"/>
          <p14:tracePt t="5495" x="3424238" y="3160713"/>
          <p14:tracePt t="5625" x="3424238" y="3101975"/>
          <p14:tracePt t="5711" x="3424238" y="3109913"/>
          <p14:tracePt t="5719" x="3475038" y="3203575"/>
          <p14:tracePt t="5727" x="3492500" y="3382963"/>
          <p14:tracePt t="5735" x="3543300" y="3586163"/>
          <p14:tracePt t="5742" x="3543300" y="3756025"/>
          <p14:tracePt t="5751" x="3586163" y="3960813"/>
          <p14:tracePt t="5759" x="3586163" y="4130675"/>
          <p14:tracePt t="5767" x="3611563" y="4300538"/>
          <p14:tracePt t="5776" x="3611563" y="4495800"/>
          <p14:tracePt t="5783" x="3611563" y="4665663"/>
          <p14:tracePt t="5791" x="3627438" y="4843463"/>
          <p14:tracePt t="5799" x="3627438" y="5013325"/>
          <p14:tracePt t="5807" x="3627438" y="5099050"/>
          <p14:tracePt t="5815" x="3627438" y="5218113"/>
          <p14:tracePt t="5823" x="3627438" y="5276850"/>
          <p14:tracePt t="5831" x="3627438" y="5345113"/>
          <p14:tracePt t="5839" x="3627438" y="5370513"/>
          <p14:tracePt t="5847" x="3627438" y="5380038"/>
          <p14:tracePt t="5855" x="3627438" y="5405438"/>
          <p14:tracePt t="6009" x="3611563" y="5405438"/>
          <p14:tracePt t="6016" x="3611563" y="5353050"/>
          <p14:tracePt t="6025" x="3568700" y="5243513"/>
          <p14:tracePt t="6033" x="3568700" y="5149850"/>
          <p14:tracePt t="6039" x="3568700" y="4979988"/>
          <p14:tracePt t="6048" x="3568700" y="4810125"/>
          <p14:tracePt t="6055" x="3568700" y="4589463"/>
          <p14:tracePt t="6064" x="3568700" y="4359275"/>
          <p14:tracePt t="6071" x="3568700" y="4164013"/>
          <p14:tracePt t="6080" x="3568700" y="3994150"/>
          <p14:tracePt t="6087" x="3568700" y="3849688"/>
          <p14:tracePt t="6095" x="3568700" y="3738563"/>
          <p14:tracePt t="6103" x="3568700" y="3646488"/>
          <p14:tracePt t="6111" x="3568700" y="3603625"/>
          <p14:tracePt t="6119" x="3568700" y="3578225"/>
          <p14:tracePt t="6127" x="3568700" y="3543300"/>
          <p14:tracePt t="6305" x="3568700" y="3687763"/>
          <p14:tracePt t="6314" x="3568700" y="3832225"/>
          <p14:tracePt t="6320" x="3568700" y="4037013"/>
          <p14:tracePt t="6330" x="3568700" y="4257675"/>
          <p14:tracePt t="6335" x="3568700" y="4486275"/>
          <p14:tracePt t="6344" x="3568700" y="4741863"/>
          <p14:tracePt t="6351" x="3568700" y="4987925"/>
          <p14:tracePt t="6360" x="3568700" y="5268913"/>
          <p14:tracePt t="6367" x="3551238" y="5421313"/>
          <p14:tracePt t="6376" x="3551238" y="5591175"/>
          <p14:tracePt t="6383" x="3551238" y="5702300"/>
          <p14:tracePt t="6391" x="3508375" y="5829300"/>
          <p14:tracePt t="6399" x="3492500" y="5948363"/>
          <p14:tracePt t="6407" x="3492500" y="5991225"/>
          <p14:tracePt t="6415" x="3492500" y="6016625"/>
          <p14:tracePt t="6423" x="3475038" y="6034088"/>
          <p14:tracePt t="6512" x="3475038" y="5983288"/>
          <p14:tracePt t="6520" x="3475038" y="5897563"/>
          <p14:tracePt t="6528" x="3475038" y="5813425"/>
          <p14:tracePt t="6536" x="3457575" y="5668963"/>
          <p14:tracePt t="6545" x="3414713" y="5464175"/>
          <p14:tracePt t="6552" x="3414713" y="5260975"/>
          <p14:tracePt t="6562" x="3414713" y="5038725"/>
          <p14:tracePt t="6568" x="3389313" y="4784725"/>
          <p14:tracePt t="6577" x="3389313" y="4554538"/>
          <p14:tracePt t="6583" x="3389313" y="4333875"/>
          <p14:tracePt t="6592" x="3389313" y="4105275"/>
          <p14:tracePt t="6599" x="3389313" y="3908425"/>
          <p14:tracePt t="6608" x="3389313" y="3738563"/>
          <p14:tracePt t="6615" x="3389313" y="3619500"/>
          <p14:tracePt t="6623" x="3389313" y="3509963"/>
          <p14:tracePt t="6632" x="3389313" y="3441700"/>
          <p14:tracePt t="6639" x="3389313" y="3433763"/>
          <p14:tracePt t="6648" x="3389313" y="3390900"/>
          <p14:tracePt t="6753" x="3389313" y="3441700"/>
          <p14:tracePt t="6762" x="3373438" y="3535363"/>
          <p14:tracePt t="6770" x="3373438" y="3619500"/>
          <p14:tracePt t="6777" x="3373438" y="3730625"/>
          <p14:tracePt t="6783" x="3355975" y="3824288"/>
          <p14:tracePt t="6792" x="3355975" y="4027488"/>
          <p14:tracePt t="6799" x="3355975" y="4224338"/>
          <p14:tracePt t="6807" x="3355975" y="4394200"/>
          <p14:tracePt t="6815" x="3355975" y="4622800"/>
          <p14:tracePt t="6823" x="3355975" y="4818063"/>
          <p14:tracePt t="6831" x="3355975" y="4987925"/>
          <p14:tracePt t="6839" x="3355975" y="5106988"/>
          <p14:tracePt t="6848" x="3355975" y="5218113"/>
          <p14:tracePt t="6855" x="3355975" y="5286375"/>
          <p14:tracePt t="6864" x="3338513" y="5327650"/>
          <p14:tracePt t="6871" x="3322638" y="5353050"/>
          <p14:tracePt t="6880" x="3322638" y="5370513"/>
          <p14:tracePt t="6887" x="3322638" y="5380038"/>
          <p14:tracePt t="6969" x="3322638" y="5362575"/>
          <p14:tracePt t="6979" x="3322638" y="5276850"/>
          <p14:tracePt t="6985" x="3322638" y="5192713"/>
          <p14:tracePt t="6993" x="3322638" y="5073650"/>
          <p14:tracePt t="7001" x="3322638" y="4987925"/>
          <p14:tracePt t="7009" x="3305175" y="4868863"/>
          <p14:tracePt t="7017" x="3279775" y="4699000"/>
          <p14:tracePt t="7024" x="3279775" y="4554538"/>
          <p14:tracePt t="7032" x="3262313" y="4351338"/>
          <p14:tracePt t="7039" x="3262313" y="4156075"/>
          <p14:tracePt t="7049" x="3262313" y="4037013"/>
          <p14:tracePt t="7055" x="3262313" y="3867150"/>
          <p14:tracePt t="7065" x="3262313" y="3730625"/>
          <p14:tracePt t="7071" x="3262313" y="3611563"/>
          <p14:tracePt t="7080" x="3262313" y="3543300"/>
          <p14:tracePt t="7088" x="3262313" y="3484563"/>
          <p14:tracePt t="7096" x="3262313" y="3424238"/>
          <p14:tracePt t="7103" x="3262313" y="3408363"/>
          <p14:tracePt t="7112" x="3262313" y="3398838"/>
          <p14:tracePt t="7257" x="3262313" y="3424238"/>
          <p14:tracePt t="7264" x="3262313" y="3586163"/>
          <p14:tracePt t="7272" x="3270250" y="3730625"/>
          <p14:tracePt t="7279" x="3270250" y="3900488"/>
          <p14:tracePt t="7288" x="3270250" y="4095750"/>
          <p14:tracePt t="7296" x="3270250" y="4240213"/>
          <p14:tracePt t="7303" x="3270250" y="4351338"/>
          <p14:tracePt t="7311" x="3270250" y="4529138"/>
          <p14:tracePt t="7319" x="3270250" y="4640263"/>
          <p14:tracePt t="7327" x="3270250" y="4759325"/>
          <p14:tracePt t="7335" x="3270250" y="4818063"/>
          <p14:tracePt t="7343" x="3270250" y="4903788"/>
          <p14:tracePt t="7351" x="3270250" y="4946650"/>
          <p14:tracePt t="7360" x="3270250" y="4979988"/>
          <p14:tracePt t="7367" x="3270250" y="5022850"/>
          <p14:tracePt t="7377" x="3270250" y="5030788"/>
          <p14:tracePt t="7383" x="3270250" y="5048250"/>
          <p14:tracePt t="7392" x="3270250" y="5056188"/>
          <p14:tracePt t="7497" x="3270250" y="5022850"/>
          <p14:tracePt t="7504" x="3270250" y="4937125"/>
          <p14:tracePt t="7512" x="3270250" y="4852988"/>
          <p14:tracePt t="7521" x="3270250" y="4741863"/>
          <p14:tracePt t="7530" x="3270250" y="4597400"/>
          <p14:tracePt t="7537" x="3270250" y="4452938"/>
          <p14:tracePt t="7544" x="3270250" y="4283075"/>
          <p14:tracePt t="7551" x="3270250" y="4113213"/>
          <p14:tracePt t="7560" x="3270250" y="3943350"/>
          <p14:tracePt t="7567" x="3270250" y="3798888"/>
          <p14:tracePt t="7577" x="3270250" y="3629025"/>
          <p14:tracePt t="7583" x="3270250" y="3484563"/>
          <p14:tracePt t="7591" x="3270250" y="3398838"/>
          <p14:tracePt t="7599" x="3270250" y="3314700"/>
          <p14:tracePt t="7607" x="3270250" y="3246438"/>
          <p14:tracePt t="7615" x="3270250" y="3238500"/>
          <p14:tracePt t="7623" x="3270250" y="3211513"/>
          <p14:tracePt t="7720" x="3270250" y="3271838"/>
          <p14:tracePt t="7728" x="3270250" y="3355975"/>
          <p14:tracePt t="7736" x="3270250" y="3467100"/>
          <p14:tracePt t="7744" x="3262313" y="3646488"/>
          <p14:tracePt t="7751" x="3262313" y="3781425"/>
          <p14:tracePt t="7760" x="3262313" y="3986213"/>
          <p14:tracePt t="7767" x="3262313" y="4156075"/>
          <p14:tracePt t="7777" x="3262313" y="4300538"/>
          <p14:tracePt t="7783" x="3262313" y="4470400"/>
          <p14:tracePt t="7792" x="3219450" y="4614863"/>
          <p14:tracePt t="7799" x="3194050" y="4708525"/>
          <p14:tracePt t="7807" x="3194050" y="4767263"/>
          <p14:tracePt t="7815" x="3178175" y="4835525"/>
          <p14:tracePt t="7823" x="3168650" y="4868863"/>
          <p14:tracePt t="7831" x="3168650" y="4878388"/>
          <p14:tracePt t="7839" x="3152775" y="4919663"/>
          <p14:tracePt t="7855" x="3143250" y="4929188"/>
          <p14:tracePt t="7887" x="3127375" y="4929188"/>
          <p14:tracePt t="7895" x="3117850" y="4929188"/>
          <p14:tracePt t="7903" x="3041650" y="4919663"/>
          <p14:tracePt t="7911" x="2973388" y="4886325"/>
          <p14:tracePt t="7919" x="2905125" y="4868863"/>
          <p14:tracePt t="7927" x="2828925" y="4818063"/>
          <p14:tracePt t="7935" x="2778125" y="4767263"/>
          <p14:tracePt t="7943" x="2709863" y="4716463"/>
          <p14:tracePt t="7951" x="2608263" y="4657725"/>
          <p14:tracePt t="7960" x="2514600" y="4614863"/>
          <p14:tracePt t="7967" x="2405063" y="4513263"/>
          <p14:tracePt t="7977" x="2276475" y="4427538"/>
          <p14:tracePt t="7983" x="2073275" y="4283075"/>
          <p14:tracePt t="7992" x="1946275" y="4224338"/>
          <p14:tracePt t="7999" x="1784350" y="4087813"/>
          <p14:tracePt t="8007" x="1716088" y="4027488"/>
          <p14:tracePt t="8015" x="1639888" y="3976688"/>
          <p14:tracePt t="8023" x="1631950" y="3960813"/>
          <p14:tracePt t="8031" x="1597025" y="3951288"/>
          <p14:tracePt t="8039" x="1589088" y="3917950"/>
          <p14:tracePt t="8048" x="1571625" y="3908425"/>
          <p14:tracePt t="8055" x="1563688" y="3900488"/>
          <p14:tracePt t="8087" x="1563688" y="3883025"/>
          <p14:tracePt t="8104" x="1546225" y="3857625"/>
          <p14:tracePt t="8111" x="1538288" y="3849688"/>
          <p14:tracePt t="8135" x="1520825" y="3832225"/>
          <p14:tracePt t="8143" x="1477963" y="3806825"/>
          <p14:tracePt t="8151" x="1470025" y="3798888"/>
          <p14:tracePt t="8160" x="1462088" y="3798888"/>
          <p14:tracePt t="8167" x="1444625" y="3798888"/>
          <p14:tracePt t="8177" x="1419225" y="3781425"/>
          <p14:tracePt t="8231" x="1409700" y="3781425"/>
          <p14:tracePt t="8240" x="1393825" y="3781425"/>
          <p14:tracePt t="8248" x="1384300" y="3781425"/>
          <p14:tracePt t="8489" x="1368425" y="3781425"/>
          <p14:tracePt t="8497" x="1368425" y="3798888"/>
          <p14:tracePt t="8512" x="1368425" y="3806825"/>
          <p14:tracePt t="8527" x="1376363" y="3824288"/>
          <p14:tracePt t="8567" x="1384300" y="3832225"/>
          <p14:tracePt t="8576" x="1409700" y="3849688"/>
          <p14:tracePt t="8583" x="1444625" y="3875088"/>
          <p14:tracePt t="8592" x="1452563" y="3875088"/>
          <p14:tracePt t="8599" x="1495425" y="3892550"/>
          <p14:tracePt t="8607" x="1528763" y="3908425"/>
          <p14:tracePt t="8615" x="1554163" y="3935413"/>
          <p14:tracePt t="8623" x="1606550" y="3935413"/>
          <p14:tracePt t="8631" x="1631950" y="3968750"/>
          <p14:tracePt t="8639" x="1698625" y="3986213"/>
          <p14:tracePt t="8647" x="1749425" y="4027488"/>
          <p14:tracePt t="8656" x="1809750" y="4044950"/>
          <p14:tracePt t="8664" x="1860550" y="4062413"/>
          <p14:tracePt t="8671" x="1903413" y="4095750"/>
          <p14:tracePt t="8680" x="1936750" y="4095750"/>
          <p14:tracePt t="8687" x="1962150" y="4113213"/>
          <p14:tracePt t="8696" x="1987550" y="4113213"/>
          <p14:tracePt t="8703" x="2022475" y="4121150"/>
          <p14:tracePt t="8711" x="2030413" y="4121150"/>
          <p14:tracePt t="8719" x="2055813" y="4121150"/>
          <p14:tracePt t="8727" x="2081213" y="4121150"/>
          <p14:tracePt t="8735" x="2098675" y="4121150"/>
          <p14:tracePt t="8743" x="2124075" y="4121150"/>
          <p14:tracePt t="8799" x="2149475" y="4121150"/>
          <p14:tracePt t="8815" x="2157413" y="4121150"/>
          <p14:tracePt t="8823" x="2200275" y="4121150"/>
          <p14:tracePt t="8831" x="2268538" y="4121150"/>
          <p14:tracePt t="8839" x="2293938" y="4121150"/>
          <p14:tracePt t="8848" x="2336800" y="4121150"/>
          <p14:tracePt t="8855" x="2379663" y="4121150"/>
          <p14:tracePt t="8864" x="2446338" y="4121150"/>
          <p14:tracePt t="8871" x="2506663" y="4121150"/>
          <p14:tracePt t="8880" x="2574925" y="4121150"/>
          <p14:tracePt t="8887" x="2616200" y="4121150"/>
          <p14:tracePt t="8896" x="2701925" y="4121150"/>
          <p14:tracePt t="8903" x="2795588" y="4121150"/>
          <p14:tracePt t="8911" x="2879725" y="4121150"/>
          <p14:tracePt t="8919" x="2940050" y="4121150"/>
          <p14:tracePt t="8927" x="3024188" y="4121150"/>
          <p14:tracePt t="8935" x="3074988" y="4121150"/>
          <p14:tracePt t="8943" x="3117850" y="4105275"/>
          <p14:tracePt t="8999" x="3143250" y="4105275"/>
          <p14:tracePt t="9008" x="3160713" y="4105275"/>
          <p14:tracePt t="9015" x="3186113" y="4105275"/>
          <p14:tracePt t="9023" x="3211513" y="4105275"/>
          <p14:tracePt t="9031" x="3244850" y="4105275"/>
          <p14:tracePt t="9039" x="3287713" y="4138613"/>
          <p14:tracePt t="9048" x="3322638" y="4171950"/>
          <p14:tracePt t="9055" x="3330575" y="4181475"/>
          <p14:tracePt t="9064" x="3389313" y="4224338"/>
          <p14:tracePt t="9071" x="3424238" y="4257675"/>
          <p14:tracePt t="9079" x="3475038" y="4308475"/>
          <p14:tracePt t="9088" x="3500438" y="4351338"/>
          <p14:tracePt t="9095" x="3559175" y="4419600"/>
          <p14:tracePt t="9103" x="3594100" y="4495800"/>
          <p14:tracePt t="9113" x="3619500" y="4521200"/>
          <p14:tracePt t="9119" x="3636963" y="4554538"/>
          <p14:tracePt t="9127" x="3652838" y="4579938"/>
          <p14:tracePt t="9135" x="3652838" y="4622800"/>
          <p14:tracePt t="9143" x="3662363" y="4640263"/>
          <p14:tracePt t="9151" x="3662363" y="4665663"/>
          <p14:tracePt t="9160" x="3662363" y="4724400"/>
          <p14:tracePt t="9167" x="3662363" y="4741863"/>
          <p14:tracePt t="9177" x="3662363" y="4767263"/>
          <p14:tracePt t="9183" x="3662363" y="4792663"/>
          <p14:tracePt t="9191" x="3662363" y="4802188"/>
          <p14:tracePt t="9199" x="3662363" y="4827588"/>
          <p14:tracePt t="9207" x="3662363" y="4843463"/>
          <p14:tracePt t="9215" x="3652838" y="4868863"/>
          <p14:tracePt t="9231" x="3652838" y="4937125"/>
          <p14:tracePt t="9239" x="3644900" y="4946650"/>
          <p14:tracePt t="9247" x="3619500" y="4946650"/>
          <p14:tracePt t="9255" x="3551238" y="4962525"/>
          <p14:tracePt t="9264" x="3508375" y="4979988"/>
          <p14:tracePt t="9271" x="3457575" y="4997450"/>
          <p14:tracePt t="9280" x="3398838" y="4997450"/>
          <p14:tracePt t="9287" x="3330575" y="5005388"/>
          <p14:tracePt t="9296" x="3322638" y="5005388"/>
          <p14:tracePt t="9303" x="3297238" y="5005388"/>
          <p14:tracePt t="9311" x="3262313" y="5022850"/>
          <p14:tracePt t="9327" x="3254375" y="5022850"/>
          <p14:tracePt t="9335" x="3244850" y="5022850"/>
          <p14:tracePt t="9343" x="3228975" y="5022850"/>
          <p14:tracePt t="9351" x="3203575" y="5022850"/>
          <p14:tracePt t="9360" x="3178175" y="5022850"/>
          <p14:tracePt t="9368" x="3135313" y="5022850"/>
          <p14:tracePt t="9376" x="3100388" y="5022850"/>
          <p14:tracePt t="9383" x="3059113" y="5022850"/>
          <p14:tracePt t="9392" x="3008313" y="4997450"/>
          <p14:tracePt t="9399" x="2922588" y="4962525"/>
          <p14:tracePt t="9407" x="2828925" y="4946650"/>
          <p14:tracePt t="9415" x="2701925" y="4860925"/>
          <p14:tracePt t="9423" x="2574925" y="4802188"/>
          <p14:tracePt t="9431" x="2481263" y="4759325"/>
          <p14:tracePt t="9439" x="2430463" y="4724400"/>
          <p14:tracePt t="9448" x="2420938" y="4716463"/>
          <p14:tracePt t="9455" x="2405063" y="4708525"/>
          <p14:tracePt t="9471" x="2379663" y="4691063"/>
          <p14:tracePt t="9488" x="2370138" y="4683125"/>
          <p14:tracePt t="9496" x="2344738" y="4648200"/>
          <p14:tracePt t="9512" x="2327275" y="4640263"/>
          <p14:tracePt t="9519" x="2319338" y="4622800"/>
          <p14:tracePt t="9527" x="2301875" y="4614863"/>
          <p14:tracePt t="9535" x="2293938" y="4605338"/>
          <p14:tracePt t="9543" x="2268538" y="4572000"/>
          <p14:tracePt t="9753" x="2268538" y="4579938"/>
          <p14:tracePt t="9761" x="2268538" y="4605338"/>
          <p14:tracePt t="9767" x="2268538" y="4630738"/>
          <p14:tracePt t="9776" x="2268538" y="4657725"/>
          <p14:tracePt t="9783" x="2268538" y="4708525"/>
          <p14:tracePt t="9791" x="2268538" y="4749800"/>
          <p14:tracePt t="9799" x="2251075" y="4792663"/>
          <p14:tracePt t="9815" x="2235200" y="4827588"/>
          <p14:tracePt t="9823" x="2235200" y="4852988"/>
          <p14:tracePt t="9831" x="2225675" y="4860925"/>
          <p14:tracePt t="10049" x="2225675" y="4878388"/>
          <p14:tracePt t="10087" x="2225675" y="4886325"/>
          <p14:tracePt t="10103" x="2243138" y="4903788"/>
          <p14:tracePt t="10111" x="2251075" y="4903788"/>
          <p14:tracePt t="10119" x="2268538" y="4903788"/>
          <p14:tracePt t="10241" x="2276475" y="4894263"/>
          <p14:tracePt t="10368" x="2276475" y="4929188"/>
          <p14:tracePt t="10377" x="2276475" y="4997450"/>
          <p14:tracePt t="10384" x="2293938" y="5056188"/>
          <p14:tracePt t="10392" x="2344738" y="5132388"/>
          <p14:tracePt t="10399" x="2387600" y="5226050"/>
          <p14:tracePt t="10408" x="2438400" y="5276850"/>
          <p14:tracePt t="10415" x="2471738" y="5370513"/>
          <p14:tracePt t="10423" x="2524125" y="5421313"/>
          <p14:tracePt t="10431" x="2557463" y="5456238"/>
          <p14:tracePt t="10439" x="2582863" y="5481638"/>
          <p14:tracePt t="10447" x="2600325" y="5497513"/>
          <p14:tracePt t="10455" x="2625725" y="5524500"/>
          <p14:tracePt t="10560" x="2633663" y="5524500"/>
          <p14:tracePt t="10569" x="2651125" y="5532438"/>
          <p14:tracePt t="10579" x="2701925" y="5532438"/>
          <p14:tracePt t="10586" x="2727325" y="5532438"/>
          <p14:tracePt t="10593" x="2744788" y="5532438"/>
          <p14:tracePt t="10600" x="2795588" y="5549900"/>
          <p14:tracePt t="10608" x="2863850" y="5549900"/>
          <p14:tracePt t="10615" x="2889250" y="5565775"/>
          <p14:tracePt t="10623" x="2973388" y="5565775"/>
          <p14:tracePt t="10631" x="3049588" y="5600700"/>
          <p14:tracePt t="10639" x="3109913" y="5600700"/>
          <p14:tracePt t="10647" x="3194050" y="5600700"/>
          <p14:tracePt t="10655" x="3287713" y="5616575"/>
          <p14:tracePt t="10663" x="3355975" y="5634038"/>
          <p14:tracePt t="10671" x="3398838" y="5634038"/>
          <p14:tracePt t="10680" x="3482975" y="5651500"/>
          <p14:tracePt t="10687" x="3576638" y="5651500"/>
          <p14:tracePt t="10696" x="3644900" y="5684838"/>
          <p14:tracePt t="10703" x="3729038" y="5684838"/>
          <p14:tracePt t="10711" x="3822700" y="5702300"/>
          <p14:tracePt t="10719" x="3941763" y="5727700"/>
          <p14:tracePt t="10727" x="4111625" y="5745163"/>
          <p14:tracePt t="10735" x="4291013" y="5770563"/>
          <p14:tracePt t="10743" x="4468813" y="5813425"/>
          <p14:tracePt t="10751" x="4587875" y="5829300"/>
          <p14:tracePt t="10759" x="4732338" y="5854700"/>
          <p14:tracePt t="10767" x="4818063" y="5854700"/>
          <p14:tracePt t="10776" x="4910138" y="5889625"/>
          <p14:tracePt t="10783" x="5003800" y="5889625"/>
          <p14:tracePt t="10792" x="5046663" y="5905500"/>
          <p14:tracePt t="10799" x="5132388" y="5905500"/>
          <p14:tracePt t="10807" x="5276850" y="5922963"/>
          <p14:tracePt t="10815" x="5343525" y="5940425"/>
          <p14:tracePt t="10823" x="5429250" y="5940425"/>
          <p14:tracePt t="10831" x="5556250" y="6008688"/>
          <p14:tracePt t="10839" x="5700713" y="6024563"/>
          <p14:tracePt t="10847" x="5768975" y="6024563"/>
          <p14:tracePt t="10855" x="5853113" y="6042025"/>
          <p14:tracePt t="10863" x="5921375" y="6042025"/>
          <p14:tracePt t="10871" x="5964238" y="6042025"/>
          <p14:tracePt t="10880" x="6007100" y="6042025"/>
          <p14:tracePt t="10887" x="6032500" y="6042025"/>
          <p14:tracePt t="10909" x="6075363" y="6042025"/>
          <p14:tracePt t="10919" x="6091238" y="6042025"/>
          <p14:tracePt t="10927" x="6100763" y="6042025"/>
          <p14:tracePt t="10935" x="6159500" y="6042025"/>
          <p14:tracePt t="10943" x="6219825" y="6042025"/>
          <p14:tracePt t="10951" x="6245225" y="6042025"/>
          <p14:tracePt t="10959" x="6329363" y="6042025"/>
          <p14:tracePt t="10967" x="6397625" y="6042025"/>
          <p14:tracePt t="10976" x="6440488" y="6042025"/>
          <p14:tracePt t="10983" x="6483350" y="6042025"/>
          <p14:tracePt t="10992" x="6516688" y="6042025"/>
          <p14:tracePt t="10999" x="6542088" y="6042025"/>
          <p14:tracePt t="11007" x="6567488" y="6024563"/>
          <p14:tracePt t="11015" x="6567488" y="6008688"/>
          <p14:tracePt t="11023" x="6610350" y="5965825"/>
          <p14:tracePt t="11031" x="6626225" y="5940425"/>
          <p14:tracePt t="11039" x="6643688" y="5915025"/>
          <p14:tracePt t="11047" x="6694488" y="5838825"/>
          <p14:tracePt t="11055" x="6694488" y="5829300"/>
          <p14:tracePt t="11063" x="6711950" y="5788025"/>
          <p14:tracePt t="11071" x="6711950" y="5761038"/>
          <p14:tracePt t="11079" x="6711950" y="5719763"/>
          <p14:tracePt t="11087" x="6719888" y="5702300"/>
          <p14:tracePt t="11096" x="6719888" y="5659438"/>
          <p14:tracePt t="11103" x="6719888" y="5651500"/>
          <p14:tracePt t="11112" x="6719888" y="5634038"/>
          <p14:tracePt t="11119" x="6719888" y="5608638"/>
          <p14:tracePt t="11127" x="6719888" y="5565775"/>
          <p14:tracePt t="11135" x="6719888" y="5524500"/>
          <p14:tracePt t="11142" x="6719888" y="5497513"/>
          <p14:tracePt t="11159" x="6719888" y="5481638"/>
          <p14:tracePt t="11305" x="6719888" y="5472113"/>
          <p14:tracePt t="11536" x="6719888" y="5489575"/>
          <p14:tracePt t="11545" x="6719888" y="5497513"/>
          <p14:tracePt t="11553" x="6719888" y="5514975"/>
          <p14:tracePt t="11560" x="6719888" y="5524500"/>
          <p14:tracePt t="11576" x="6719888" y="5549900"/>
          <p14:tracePt t="11583" x="6704013" y="5557838"/>
          <p14:tracePt t="11663" x="6694488" y="5557838"/>
          <p14:tracePt t="11671" x="6678613" y="5549900"/>
          <p14:tracePt t="11687" x="6653213" y="5514975"/>
          <p14:tracePt t="11696" x="6643688" y="5507038"/>
          <p14:tracePt t="11703" x="6626225" y="5497513"/>
          <p14:tracePt t="11711" x="6618288" y="5481638"/>
          <p14:tracePt t="11719" x="6600825" y="5472113"/>
          <p14:tracePt t="11727" x="6600825" y="5456238"/>
          <p14:tracePt t="11735" x="6592888" y="5446713"/>
          <p14:tracePt t="11743" x="6592888" y="5430838"/>
          <p14:tracePt t="11751" x="6567488" y="5405438"/>
          <p14:tracePt t="11759" x="6550025" y="5380038"/>
          <p14:tracePt t="11776" x="6550025" y="5362575"/>
          <p14:tracePt t="11783" x="6534150" y="5327650"/>
          <p14:tracePt t="11792" x="6508750" y="5276850"/>
          <p14:tracePt t="11799" x="6473825" y="5226050"/>
          <p14:tracePt t="11807" x="6456363" y="5200650"/>
          <p14:tracePt t="11815" x="6405563" y="5106988"/>
          <p14:tracePt t="11823" x="6354763" y="5056188"/>
          <p14:tracePt t="11831" x="6278563" y="4979988"/>
          <p14:tracePt t="11839" x="6227763" y="4929188"/>
          <p14:tracePt t="11847" x="6184900" y="4903788"/>
          <p14:tracePt t="11855" x="6151563" y="4868863"/>
          <p14:tracePt t="11863" x="6126163" y="4852988"/>
          <p14:tracePt t="11903" x="6075363" y="4843463"/>
          <p14:tracePt t="11911" x="6049963" y="4810125"/>
          <p14:tracePt t="11919" x="6032500" y="4802188"/>
          <p14:tracePt t="11927" x="6007100" y="4784725"/>
          <p14:tracePt t="11935" x="5956300" y="4733925"/>
          <p14:tracePt t="11943" x="5888038" y="4683125"/>
          <p14:tracePt t="11951" x="5811838" y="4648200"/>
          <p14:tracePt t="11959" x="5768975" y="4597400"/>
          <p14:tracePt t="11967" x="5667375" y="4538663"/>
          <p14:tracePt t="11976" x="5616575" y="4503738"/>
          <p14:tracePt t="11983" x="5573713" y="4452938"/>
          <p14:tracePt t="11992" x="5538788" y="4427538"/>
          <p14:tracePt t="12007" x="5487988" y="4376738"/>
          <p14:tracePt t="12015" x="5480050" y="4368800"/>
          <p14:tracePt t="12023" x="5462588" y="4351338"/>
          <p14:tracePt t="12031" x="5454650" y="4341813"/>
          <p14:tracePt t="12039" x="5429250" y="4316413"/>
          <p14:tracePt t="12047" x="5411788" y="4265613"/>
          <p14:tracePt t="12055" x="5394325" y="4257675"/>
          <p14:tracePt t="12063" x="5386388" y="4232275"/>
          <p14:tracePt t="12071" x="5353050" y="4197350"/>
          <p14:tracePt t="12079" x="5318125" y="4113213"/>
          <p14:tracePt t="12087" x="5267325" y="4062413"/>
          <p14:tracePt t="12095" x="5241925" y="4011613"/>
          <p14:tracePt t="12103" x="5183188" y="3943350"/>
          <p14:tracePt t="12112" x="5157788" y="3908425"/>
          <p14:tracePt t="12119" x="5080000" y="3816350"/>
          <p14:tracePt t="12127" x="5054600" y="3790950"/>
          <p14:tracePt t="12135" x="5021263" y="3738563"/>
          <p14:tracePt t="12143" x="4987925" y="3713163"/>
          <p14:tracePt t="12151" x="4978400" y="3679825"/>
          <p14:tracePt t="12159" x="4945063" y="3654425"/>
          <p14:tracePt t="12167" x="4927600" y="3619500"/>
          <p14:tracePt t="12175" x="4919663" y="3611563"/>
          <p14:tracePt t="12183" x="4902200" y="3594100"/>
          <p14:tracePt t="12199" x="4894263" y="3568700"/>
          <p14:tracePt t="12289" x="4876800" y="3568700"/>
          <p14:tracePt t="12305" x="4868863" y="3568700"/>
          <p14:tracePt t="12393" x="4859338" y="3568700"/>
          <p14:tracePt t="12711" x="4843463" y="3578225"/>
          <p14:tracePt t="12759" x="4859338" y="3578225"/>
          <p14:tracePt t="12767" x="4876800" y="3578225"/>
          <p14:tracePt t="12775" x="4884738" y="3586163"/>
          <p14:tracePt t="12783" x="4894263" y="3603625"/>
          <p14:tracePt t="12792" x="4910138" y="3611563"/>
          <p14:tracePt t="12799" x="4935538" y="3629025"/>
          <p14:tracePt t="12815" x="4945063" y="3636963"/>
          <p14:tracePt t="12823" x="4962525" y="3662363"/>
          <p14:tracePt t="12839" x="4978400" y="3687763"/>
          <p14:tracePt t="12847" x="4995863" y="3756025"/>
          <p14:tracePt t="12855" x="5021263" y="3790950"/>
          <p14:tracePt t="12863" x="5038725" y="3816350"/>
          <p14:tracePt t="12891" x="5038725" y="3832225"/>
          <p14:tracePt t="12903" x="5029200" y="3841750"/>
          <p14:tracePt t="12935" x="5038725" y="3824288"/>
          <p14:tracePt t="12943" x="5046663" y="3806825"/>
          <p14:tracePt t="12951" x="5089525" y="3798888"/>
          <p14:tracePt t="12959" x="5122863" y="3781425"/>
          <p14:tracePt t="13007" x="5148263" y="3781425"/>
          <p14:tracePt t="13015" x="5199063" y="3748088"/>
          <p14:tracePt t="13023" x="5241925" y="3748088"/>
          <p14:tracePt t="13031" x="5267325" y="3748088"/>
          <p14:tracePt t="13039" x="5310188" y="3748088"/>
          <p14:tracePt t="13047" x="5343525" y="3722688"/>
          <p14:tracePt t="13055" x="5462588" y="3646488"/>
          <p14:tracePt t="13063" x="5487988" y="3611563"/>
          <p14:tracePt t="13071" x="5522913" y="3586163"/>
          <p14:tracePt t="13079" x="5530850" y="3568700"/>
          <p14:tracePt t="13087" x="5538788" y="3560763"/>
          <p14:tracePt t="13159" x="5522913" y="3560763"/>
          <p14:tracePt t="13167" x="5522913" y="3578225"/>
          <p14:tracePt t="13183" x="5522913" y="3586163"/>
          <p14:tracePt t="13248" x="5522913" y="3603625"/>
          <p14:tracePt t="13255" x="5513388" y="3629025"/>
          <p14:tracePt t="13271" x="5513388" y="3636963"/>
          <p14:tracePt t="13280" x="5487988" y="3662363"/>
          <p14:tracePt t="13287" x="5472113" y="3697288"/>
          <p14:tracePt t="13296" x="5472113" y="3705225"/>
          <p14:tracePt t="13303" x="5454650" y="3722688"/>
          <p14:tracePt t="13312" x="5446713" y="3763963"/>
          <p14:tracePt t="13319" x="5411788" y="3806825"/>
          <p14:tracePt t="13327" x="5394325" y="3841750"/>
          <p14:tracePt t="13335" x="5386388" y="3867150"/>
          <p14:tracePt t="13343" x="5368925" y="3908425"/>
          <p14:tracePt t="13351" x="5335588" y="3943350"/>
          <p14:tracePt t="13359" x="5302250" y="4037013"/>
          <p14:tracePt t="13367" x="5284788" y="4079875"/>
          <p14:tracePt t="13376" x="5259388" y="4130675"/>
          <p14:tracePt t="13383" x="5224463" y="4171950"/>
          <p14:tracePt t="13392" x="5191125" y="4224338"/>
          <p14:tracePt t="13399" x="5183188" y="4232275"/>
          <p14:tracePt t="13407" x="5165725" y="4249738"/>
          <p14:tracePt t="13528" x="5157788" y="4257675"/>
          <p14:tracePt t="13536" x="5132388" y="4257675"/>
          <p14:tracePt t="13544" x="5114925" y="4257675"/>
          <p14:tracePt t="13552" x="5089525" y="4257675"/>
          <p14:tracePt t="13561" x="5029200" y="4249738"/>
          <p14:tracePt t="13567" x="4978400" y="4249738"/>
          <p14:tracePt t="13577" x="4935538" y="4214813"/>
          <p14:tracePt t="13583" x="4859338" y="4164013"/>
          <p14:tracePt t="13593" x="4800600" y="4146550"/>
          <p14:tracePt t="13599" x="4749800" y="4138613"/>
          <p14:tracePt t="13608" x="4706938" y="4138613"/>
          <p14:tracePt t="13615" x="4595813" y="4138613"/>
          <p14:tracePt t="13623" x="4511675" y="4138613"/>
          <p14:tracePt t="13632" x="4392613" y="4138613"/>
          <p14:tracePt t="13639" x="4332288" y="4138613"/>
          <p14:tracePt t="13648" x="4248150" y="4138613"/>
          <p14:tracePt t="13655" x="4179888" y="4138613"/>
          <p14:tracePt t="13664" x="4121150" y="4138613"/>
          <p14:tracePt t="13672" x="4070350" y="4156075"/>
          <p14:tracePt t="13680" x="4027488" y="4171950"/>
          <p14:tracePt t="13688" x="3976688" y="4189413"/>
          <p14:tracePt t="13696" x="3951288" y="4206875"/>
          <p14:tracePt t="13703" x="3883025" y="4206875"/>
          <p14:tracePt t="13713" x="3814763" y="4240213"/>
          <p14:tracePt t="13719" x="3729038" y="4257675"/>
          <p14:tracePt t="13727" x="3636963" y="4275138"/>
          <p14:tracePt t="13735" x="3586163" y="4275138"/>
          <p14:tracePt t="13743" x="3525838" y="4275138"/>
          <p14:tracePt t="13751" x="3482975" y="4275138"/>
          <p14:tracePt t="13760" x="3398838" y="4275138"/>
          <p14:tracePt t="13767" x="3363913" y="4275138"/>
          <p14:tracePt t="13777" x="3305175" y="4275138"/>
          <p14:tracePt t="13783" x="3244850" y="4275138"/>
          <p14:tracePt t="13793" x="3211513" y="4275138"/>
          <p14:tracePt t="13799" x="3127375" y="4275138"/>
          <p14:tracePt t="13808" x="3084513" y="4291013"/>
          <p14:tracePt t="13815" x="2998788" y="4291013"/>
          <p14:tracePt t="13824" x="2973388" y="4291013"/>
          <p14:tracePt t="13831" x="2905125" y="4291013"/>
          <p14:tracePt t="13839" x="2879725" y="4291013"/>
          <p14:tracePt t="13848" x="2838450" y="4291013"/>
          <p14:tracePt t="13856" x="2803525" y="4291013"/>
          <p14:tracePt t="13864" x="2778125" y="4291013"/>
          <p14:tracePt t="13871" x="2770188" y="4291013"/>
          <p14:tracePt t="13888" x="2752725" y="4291013"/>
          <p14:tracePt t="13896" x="2727325" y="4300538"/>
          <p14:tracePt t="13904" x="2701925" y="4316413"/>
          <p14:tracePt t="13912" x="2684463" y="4333875"/>
          <p14:tracePt t="13919" x="2651125" y="4333875"/>
          <p14:tracePt t="13927" x="2616200" y="4341813"/>
          <p14:tracePt t="13935" x="2574925" y="4359275"/>
          <p14:tracePt t="13943" x="2540000" y="4376738"/>
          <p14:tracePt t="13952" x="2532063" y="4384675"/>
          <p14:tracePt t="13960" x="2514600" y="4402138"/>
          <p14:tracePt t="13967" x="2489200" y="4427538"/>
          <p14:tracePt t="13976" x="2481263" y="4452938"/>
          <p14:tracePt t="13983" x="2463800" y="4470400"/>
          <p14:tracePt t="13993" x="2463800" y="4521200"/>
          <p14:tracePt t="13999" x="2455863" y="4538663"/>
          <p14:tracePt t="14008" x="2455863" y="4572000"/>
          <p14:tracePt t="14015" x="2455863" y="4622800"/>
          <p14:tracePt t="14024" x="2455863" y="4665663"/>
          <p14:tracePt t="14032" x="2455863" y="4683125"/>
          <p14:tracePt t="14039" x="2455863" y="4716463"/>
          <p14:tracePt t="14048" x="2455863" y="4749800"/>
          <p14:tracePt t="14056" x="2455863" y="4759325"/>
          <p14:tracePt t="14064" x="2455863" y="4802188"/>
          <p14:tracePt t="14071" x="2455863" y="4810125"/>
          <p14:tracePt t="14080" x="2455863" y="4835525"/>
          <p14:tracePt t="14088" x="2455863" y="4852988"/>
          <p14:tracePt t="14095" x="2455863" y="4860925"/>
          <p14:tracePt t="14103" x="2481263" y="4886325"/>
          <p14:tracePt t="14112" x="2514600" y="4919663"/>
          <p14:tracePt t="14119" x="2524125" y="4929188"/>
          <p14:tracePt t="14127" x="2557463" y="4954588"/>
          <p14:tracePt t="14135" x="2565400" y="4972050"/>
          <p14:tracePt t="14151" x="2574925" y="4972050"/>
          <p14:tracePt t="14175" x="2600325" y="4972050"/>
          <p14:tracePt t="14183" x="2633663" y="4972050"/>
          <p14:tracePt t="14192" x="2659063" y="4987925"/>
          <p14:tracePt t="14199" x="2684463" y="4997450"/>
          <p14:tracePt t="14207" x="2719388" y="5013325"/>
          <p14:tracePt t="14215" x="2760663" y="5013325"/>
          <p14:tracePt t="14223" x="2795588" y="5030788"/>
          <p14:tracePt t="14231" x="2854325" y="5048250"/>
          <p14:tracePt t="14239" x="2905125" y="5048250"/>
          <p14:tracePt t="14247" x="2947988" y="5073650"/>
          <p14:tracePt t="14255" x="2998788" y="5073650"/>
          <p14:tracePt t="14263" x="3059113" y="5073650"/>
          <p14:tracePt t="14271" x="3109913" y="5091113"/>
          <p14:tracePt t="14279" x="3168650" y="5091113"/>
          <p14:tracePt t="14287" x="3228975" y="5091113"/>
          <p14:tracePt t="14296" x="3297238" y="5091113"/>
          <p14:tracePt t="14303" x="3338513" y="5091113"/>
          <p14:tracePt t="14312" x="3389313" y="5091113"/>
          <p14:tracePt t="14319" x="3414713" y="5091113"/>
          <p14:tracePt t="14327" x="3475038" y="5091113"/>
          <p14:tracePt t="14335" x="3525838" y="5091113"/>
          <p14:tracePt t="14343" x="3551238" y="5091113"/>
          <p14:tracePt t="14351" x="3611563" y="5091113"/>
          <p14:tracePt t="14359" x="3678238" y="5091113"/>
          <p14:tracePt t="14367" x="3763963" y="5091113"/>
          <p14:tracePt t="14375" x="3806825" y="5091113"/>
          <p14:tracePt t="14383" x="3933825" y="5091113"/>
          <p14:tracePt t="14392" x="4027488" y="5091113"/>
          <p14:tracePt t="14399" x="4111625" y="5091113"/>
          <p14:tracePt t="14407" x="4197350" y="5091113"/>
          <p14:tracePt t="14415" x="4291013" y="5091113"/>
          <p14:tracePt t="14423" x="4375150" y="5091113"/>
          <p14:tracePt t="14431" x="4418013" y="5091113"/>
          <p14:tracePt t="14439" x="4486275" y="5106988"/>
          <p14:tracePt t="14447" x="4529138" y="5106988"/>
          <p14:tracePt t="14455" x="4545013" y="5106988"/>
          <p14:tracePt t="14463" x="4570413" y="5106988"/>
          <p14:tracePt t="14471" x="4613275" y="5106988"/>
          <p14:tracePt t="14479" x="4664075" y="5064125"/>
          <p14:tracePt t="14487" x="4706938" y="5056188"/>
          <p14:tracePt t="14495" x="4757738" y="5056188"/>
          <p14:tracePt t="14503" x="4800600" y="5056188"/>
          <p14:tracePt t="14512" x="4851400" y="5038725"/>
          <p14:tracePt t="14519" x="4859338" y="5038725"/>
          <p14:tracePt t="14528" x="4902200" y="5005388"/>
          <p14:tracePt t="14535" x="4927600" y="4997450"/>
          <p14:tracePt t="14543" x="4945063" y="4979988"/>
          <p14:tracePt t="14551" x="4970463" y="4979988"/>
          <p14:tracePt t="14559" x="4995863" y="4972050"/>
          <p14:tracePt t="14567" x="5029200" y="4937125"/>
          <p14:tracePt t="14576" x="5072063" y="4919663"/>
          <p14:tracePt t="14583" x="5122863" y="4903788"/>
          <p14:tracePt t="14592" x="5165725" y="4894263"/>
          <p14:tracePt t="14599" x="5259388" y="4835525"/>
          <p14:tracePt t="14608" x="5353050" y="4818063"/>
          <p14:tracePt t="14615" x="5454650" y="4759325"/>
          <p14:tracePt t="14623" x="5548313" y="4716463"/>
          <p14:tracePt t="14631" x="5591175" y="4708525"/>
          <p14:tracePt t="14639" x="5641975" y="4673600"/>
          <p14:tracePt t="14647" x="5675313" y="4640263"/>
          <p14:tracePt t="14655" x="5700713" y="4597400"/>
          <p14:tracePt t="14679" x="5718175" y="4564063"/>
          <p14:tracePt t="14687" x="5718175" y="4503738"/>
          <p14:tracePt t="14696" x="5692775" y="4410075"/>
          <p14:tracePt t="14703" x="5632450" y="4341813"/>
          <p14:tracePt t="14712" x="5565775" y="4283075"/>
          <p14:tracePt t="14719" x="5462588" y="4197350"/>
          <p14:tracePt t="14728" x="5394325" y="4181475"/>
          <p14:tracePt t="14735" x="5318125" y="4130675"/>
          <p14:tracePt t="14743" x="5292725" y="4130675"/>
          <p14:tracePt t="14751" x="5249863" y="4130675"/>
          <p14:tracePt t="14759" x="5216525" y="4130675"/>
          <p14:tracePt t="14767" x="5157788" y="4113213"/>
          <p14:tracePt t="14775" x="5089525" y="4095750"/>
          <p14:tracePt t="14783" x="4970463" y="4052888"/>
          <p14:tracePt t="14792" x="4876800" y="4052888"/>
          <p14:tracePt t="14799" x="4724400" y="3994150"/>
          <p14:tracePt t="14807" x="4554538" y="3943350"/>
          <p14:tracePt t="14815" x="4410075" y="3943350"/>
          <p14:tracePt t="14824" x="4240213" y="3943350"/>
          <p14:tracePt t="14831" x="4095750" y="3943350"/>
          <p14:tracePt t="14839" x="3900488" y="3943350"/>
          <p14:tracePt t="14847" x="3781425" y="3943350"/>
          <p14:tracePt t="14855" x="3636963" y="3943350"/>
          <p14:tracePt t="14863" x="3525838" y="3943350"/>
          <p14:tracePt t="14871" x="3457575" y="3943350"/>
          <p14:tracePt t="14879" x="3414713" y="3943350"/>
          <p14:tracePt t="14893" x="3330575" y="3943350"/>
          <p14:tracePt t="14896" x="3270250" y="3943350"/>
          <p14:tracePt t="14903" x="3203575" y="3943350"/>
          <p14:tracePt t="14911" x="3117850" y="3943350"/>
          <p14:tracePt t="14919" x="3092450" y="3951288"/>
          <p14:tracePt t="14927" x="3024188" y="3951288"/>
          <p14:tracePt t="14935" x="3016250" y="3968750"/>
          <p14:tracePt t="14943" x="2973388" y="3968750"/>
          <p14:tracePt t="14951" x="2965450" y="3976688"/>
          <p14:tracePt t="14967" x="2922588" y="4019550"/>
          <p14:tracePt t="14976" x="2905125" y="4027488"/>
          <p14:tracePt t="14983" x="2897188" y="4044950"/>
          <p14:tracePt t="14992" x="2897188" y="4070350"/>
          <p14:tracePt t="14999" x="2897188" y="4130675"/>
          <p14:tracePt t="15008" x="2897188" y="4181475"/>
          <p14:tracePt t="15015" x="2897188" y="4224338"/>
          <p14:tracePt t="15023" x="2897188" y="4291013"/>
          <p14:tracePt t="15031" x="2897188" y="4316413"/>
          <p14:tracePt t="15039" x="2897188" y="4341813"/>
          <p14:tracePt t="15047" x="2897188" y="4368800"/>
          <p14:tracePt t="15055" x="2914650" y="4402138"/>
          <p14:tracePt t="15063" x="2930525" y="4445000"/>
          <p14:tracePt t="15071" x="2982913" y="4495800"/>
          <p14:tracePt t="15079" x="3008313" y="4546600"/>
          <p14:tracePt t="15087" x="3041650" y="4572000"/>
          <p14:tracePt t="15096" x="3092450" y="4622800"/>
          <p14:tracePt t="15103" x="3160713" y="4657725"/>
          <p14:tracePt t="15112" x="3194050" y="4691063"/>
          <p14:tracePt t="15119" x="3254375" y="4724400"/>
          <p14:tracePt t="15128" x="3305175" y="4733925"/>
          <p14:tracePt t="15135" x="3398838" y="4775200"/>
          <p14:tracePt t="15143" x="3492500" y="4810125"/>
          <p14:tracePt t="15151" x="3517900" y="4827588"/>
          <p14:tracePt t="15159" x="3586163" y="4860925"/>
          <p14:tracePt t="15167" x="3652838" y="4878388"/>
          <p14:tracePt t="15176" x="3721100" y="4894263"/>
          <p14:tracePt t="15183" x="3763963" y="4894263"/>
          <p14:tracePt t="15192" x="3848100" y="4894263"/>
          <p14:tracePt t="15199" x="3933825" y="4894263"/>
          <p14:tracePt t="15208" x="4002088" y="4894263"/>
          <p14:tracePt t="15215" x="4060825" y="4894263"/>
          <p14:tracePt t="15223" x="4086225" y="4894263"/>
          <p14:tracePt t="15231" x="4137025" y="4894263"/>
          <p14:tracePt t="15239" x="4162425" y="4903788"/>
          <p14:tracePt t="15247" x="4230688" y="4903788"/>
          <p14:tracePt t="15255" x="4291013" y="4903788"/>
          <p14:tracePt t="15263" x="4375150" y="4919663"/>
          <p14:tracePt t="15271" x="4410075" y="4937125"/>
          <p14:tracePt t="15279" x="4494213" y="4954588"/>
          <p14:tracePt t="15287" x="4579938" y="4954588"/>
          <p14:tracePt t="15296" x="4673600" y="4972050"/>
          <p14:tracePt t="15303" x="4724400" y="4972050"/>
          <p14:tracePt t="15312" x="4783138" y="4972050"/>
          <p14:tracePt t="15319" x="4826000" y="4972050"/>
          <p14:tracePt t="15327" x="4876800" y="4972050"/>
          <p14:tracePt t="15335" x="4884738" y="4972050"/>
          <p14:tracePt t="15343" x="4927600" y="4972050"/>
          <p14:tracePt t="15351" x="4970463" y="4972050"/>
          <p14:tracePt t="15359" x="5038725" y="4972050"/>
          <p14:tracePt t="15367" x="5122863" y="4972050"/>
          <p14:tracePt t="15376" x="5216525" y="4946650"/>
          <p14:tracePt t="15383" x="5310188" y="4929188"/>
          <p14:tracePt t="15392" x="5403850" y="4911725"/>
          <p14:tracePt t="15399" x="5462588" y="4911725"/>
          <p14:tracePt t="15407" x="5548313" y="4911725"/>
          <p14:tracePt t="15415" x="5616575" y="4894263"/>
          <p14:tracePt t="15423" x="5649913" y="4860925"/>
          <p14:tracePt t="15431" x="5657850" y="4852988"/>
          <p14:tracePt t="15479" x="5667375" y="4835525"/>
          <p14:tracePt t="15487" x="5683250" y="4827588"/>
          <p14:tracePt t="15503" x="5692775" y="4810125"/>
          <p14:tracePt t="15519" x="5708650" y="4802188"/>
          <p14:tracePt t="15551" x="5708650" y="4775200"/>
          <p14:tracePt t="15559" x="5708650" y="4749800"/>
          <p14:tracePt t="15567" x="5718175" y="4733925"/>
          <p14:tracePt t="15592" x="5718175" y="4665663"/>
          <p14:tracePt t="15599" x="5675313" y="4589463"/>
          <p14:tracePt t="15607" x="5591175" y="4486275"/>
          <p14:tracePt t="15615" x="5530850" y="4410075"/>
          <p14:tracePt t="15623" x="5454650" y="4333875"/>
          <p14:tracePt t="15631" x="5386388" y="4283075"/>
          <p14:tracePt t="15639" x="5368925" y="4283075"/>
          <p14:tracePt t="15647" x="5327650" y="4265613"/>
          <p14:tracePt t="15655" x="5267325" y="4249738"/>
          <p14:tracePt t="15664" x="5241925" y="4249738"/>
          <p14:tracePt t="15671" x="5173663" y="4249738"/>
          <p14:tracePt t="15679" x="5148263" y="4249738"/>
          <p14:tracePt t="15687" x="5064125" y="4249738"/>
          <p14:tracePt t="15696" x="4995863" y="4249738"/>
          <p14:tracePt t="15703" x="4910138" y="4249738"/>
          <p14:tracePt t="15712" x="4826000" y="4249738"/>
          <p14:tracePt t="15719" x="4714875" y="4249738"/>
          <p14:tracePt t="15728" x="4545013" y="4249738"/>
          <p14:tracePt t="15735" x="4425950" y="4249738"/>
          <p14:tracePt t="15743" x="4281488" y="4249738"/>
          <p14:tracePt t="15751" x="4111625" y="4249738"/>
          <p14:tracePt t="15759" x="3916363" y="4249738"/>
          <p14:tracePt t="15767" x="3713163" y="4249738"/>
          <p14:tracePt t="15776" x="3543300" y="4249738"/>
          <p14:tracePt t="15783" x="3373438" y="4249738"/>
          <p14:tracePt t="15792" x="3262313" y="4249738"/>
          <p14:tracePt t="15799" x="3168650" y="4249738"/>
          <p14:tracePt t="15808" x="3109913" y="4249738"/>
          <p14:tracePt t="15815" x="3084513" y="4249738"/>
          <p14:tracePt t="15823" x="3033713" y="4249738"/>
          <p14:tracePt t="15831" x="3008313" y="4249738"/>
          <p14:tracePt t="15839" x="2965450" y="4249738"/>
          <p14:tracePt t="15847" x="2940050" y="4249738"/>
          <p14:tracePt t="15855" x="2871788" y="4249738"/>
          <p14:tracePt t="15863" x="2828925" y="4249738"/>
          <p14:tracePt t="15871" x="2803525" y="4249738"/>
          <p14:tracePt t="15880" x="2735263" y="4249738"/>
          <p14:tracePt t="15887" x="2709863" y="4249738"/>
          <p14:tracePt t="15896" x="2684463" y="4249738"/>
          <p14:tracePt t="15903" x="2668588" y="4249738"/>
          <p14:tracePt t="15968" x="2659063" y="4257675"/>
          <p14:tracePt t="15976" x="2633663" y="4283075"/>
          <p14:tracePt t="15992" x="2600325" y="4325938"/>
          <p14:tracePt t="15999" x="2582863" y="4359275"/>
          <p14:tracePt t="16009" x="2582863" y="4368800"/>
          <p14:tracePt t="16015" x="2582863" y="4410075"/>
          <p14:tracePt t="16024" x="2582863" y="4435475"/>
          <p14:tracePt t="16032" x="2582863" y="4503738"/>
          <p14:tracePt t="16039" x="2582863" y="4564063"/>
          <p14:tracePt t="16048" x="2582863" y="4614863"/>
          <p14:tracePt t="16055" x="2582863" y="4657725"/>
          <p14:tracePt t="16064" x="2582863" y="4699000"/>
          <p14:tracePt t="16071" x="2590800" y="4733925"/>
          <p14:tracePt t="16081" x="2600325" y="4741863"/>
          <p14:tracePt t="16096" x="2616200" y="4749800"/>
          <p14:tracePt t="16103" x="2641600" y="4784725"/>
          <p14:tracePt t="16119" x="2668588" y="4792663"/>
          <p14:tracePt t="16135" x="2684463" y="4792663"/>
          <p14:tracePt t="16143" x="2727325" y="4810125"/>
          <p14:tracePt t="16151" x="2735263" y="4818063"/>
          <p14:tracePt t="16159" x="2795588" y="4868863"/>
          <p14:tracePt t="16168" x="2846388" y="4886325"/>
          <p14:tracePt t="16176" x="2914650" y="4937125"/>
          <p14:tracePt t="16183" x="3008313" y="4972050"/>
          <p14:tracePt t="16193" x="3109913" y="5030788"/>
          <p14:tracePt t="16199" x="3178175" y="5048250"/>
          <p14:tracePt t="16208" x="3270250" y="5064125"/>
          <p14:tracePt t="16215" x="3330575" y="5081588"/>
          <p14:tracePt t="16223" x="3398838" y="5081588"/>
          <p14:tracePt t="16232" x="3424238" y="5081588"/>
          <p14:tracePt t="16239" x="3517900" y="5124450"/>
          <p14:tracePt t="16247" x="3525838" y="5124450"/>
          <p14:tracePt t="16255" x="3586163" y="5124450"/>
          <p14:tracePt t="16264" x="3644900" y="5124450"/>
          <p14:tracePt t="16271" x="3678238" y="5132388"/>
          <p14:tracePt t="16281" x="3756025" y="5132388"/>
          <p14:tracePt t="16287" x="3822700" y="5149850"/>
          <p14:tracePt t="16296" x="3890963" y="5149850"/>
          <p14:tracePt t="16303" x="3976688" y="5149850"/>
          <p14:tracePt t="16311" x="4035425" y="5149850"/>
          <p14:tracePt t="16319" x="4078288" y="5149850"/>
          <p14:tracePt t="16328" x="4146550" y="5149850"/>
          <p14:tracePt t="16335" x="4230688" y="5149850"/>
          <p14:tracePt t="16343" x="4291013" y="5149850"/>
          <p14:tracePt t="16351" x="4375150" y="5149850"/>
          <p14:tracePt t="16359" x="4443413" y="5149850"/>
          <p14:tracePt t="16367" x="4554538" y="5149850"/>
          <p14:tracePt t="16375" x="4613275" y="5149850"/>
          <p14:tracePt t="16383" x="4724400" y="5149850"/>
          <p14:tracePt t="16396" x="4859338" y="5149850"/>
          <p14:tracePt t="16402" x="5003800" y="5149850"/>
          <p14:tracePt t="16409" x="5148263" y="5149850"/>
          <p14:tracePt t="16417" x="5267325" y="5149850"/>
          <p14:tracePt t="16423" x="5403850" y="5149850"/>
          <p14:tracePt t="16431" x="5548313" y="5149850"/>
          <p14:tracePt t="16439" x="5641975" y="5149850"/>
          <p14:tracePt t="16447" x="5751513" y="5149850"/>
          <p14:tracePt t="16455" x="5837238" y="5149850"/>
          <p14:tracePt t="16463" x="5905500" y="5149850"/>
          <p14:tracePt t="16471" x="5956300" y="5124450"/>
          <p14:tracePt t="16479" x="5981700" y="5099050"/>
          <p14:tracePt t="16487" x="6015038" y="5081588"/>
          <p14:tracePt t="16495" x="6024563" y="5081588"/>
          <p14:tracePt t="16519" x="6040438" y="5056188"/>
          <p14:tracePt t="16535" x="6040438" y="5048250"/>
          <p14:tracePt t="16576" x="6040438" y="5030788"/>
          <p14:tracePt t="16584" x="6040438" y="5005388"/>
          <p14:tracePt t="16594" x="6049963" y="4979988"/>
          <p14:tracePt t="16601" x="6065838" y="4946650"/>
          <p14:tracePt t="16607" x="6065838" y="4937125"/>
          <p14:tracePt t="16615" x="6065838" y="4929188"/>
          <p14:tracePt t="16623" x="6065838" y="4911725"/>
          <p14:tracePt t="16631" x="6065838" y="4868863"/>
          <p14:tracePt t="16639" x="6065838" y="4827588"/>
          <p14:tracePt t="16647" x="6040438" y="4733925"/>
          <p14:tracePt t="16655" x="5981700" y="4640263"/>
          <p14:tracePt t="16663" x="5819775" y="4503738"/>
          <p14:tracePt t="16671" x="5692775" y="4394200"/>
          <p14:tracePt t="16679" x="5454650" y="4249738"/>
          <p14:tracePt t="16687" x="5216525" y="4113213"/>
          <p14:tracePt t="16695" x="5038725" y="4062413"/>
          <p14:tracePt t="16703" x="4884738" y="4002088"/>
          <p14:tracePt t="16712" x="4765675" y="3976688"/>
          <p14:tracePt t="16719" x="4673600" y="3960813"/>
          <p14:tracePt t="16728" x="4587875" y="3960813"/>
          <p14:tracePt t="16735" x="4529138" y="3960813"/>
          <p14:tracePt t="16743" x="4443413" y="3960813"/>
          <p14:tracePt t="16752" x="4375150" y="3960813"/>
          <p14:tracePt t="16762" x="4291013" y="3960813"/>
          <p14:tracePt t="16770" x="4265613" y="3960813"/>
          <p14:tracePt t="16776" x="4205288" y="3960813"/>
          <p14:tracePt t="16783" x="4154488" y="3960813"/>
          <p14:tracePt t="16793" x="4111625" y="3986213"/>
          <p14:tracePt t="16799" x="4044950" y="4002088"/>
          <p14:tracePt t="16810" x="3951288" y="4019550"/>
          <p14:tracePt t="16818" x="3890963" y="4019550"/>
          <p14:tracePt t="16824" x="3781425" y="4037013"/>
          <p14:tracePt t="16832" x="3687763" y="4037013"/>
          <p14:tracePt t="16839" x="3517900" y="4037013"/>
          <p14:tracePt t="16847" x="3381375" y="4037013"/>
          <p14:tracePt t="16855" x="3203575" y="4037013"/>
          <p14:tracePt t="16863" x="3092450" y="4037013"/>
          <p14:tracePt t="16871" x="3008313" y="4037013"/>
          <p14:tracePt t="16879" x="2940050" y="4037013"/>
          <p14:tracePt t="16889" x="2897188" y="4037013"/>
          <p14:tracePt t="16900" x="2846388" y="4037013"/>
          <p14:tracePt t="16905" x="2778125" y="4070350"/>
          <p14:tracePt t="16911" x="2735263" y="4070350"/>
          <p14:tracePt t="16919" x="2651125" y="4087813"/>
          <p14:tracePt t="16927" x="2582863" y="4087813"/>
          <p14:tracePt t="16935" x="2524125" y="4105275"/>
          <p14:tracePt t="16943" x="2455863" y="4105275"/>
          <p14:tracePt t="16951" x="2446338" y="4121150"/>
          <p14:tracePt t="16975" x="2430463" y="4146550"/>
          <p14:tracePt t="16983" x="2413000" y="4189413"/>
          <p14:tracePt t="16991" x="2413000" y="4206875"/>
          <p14:tracePt t="16999" x="2413000" y="4232275"/>
          <p14:tracePt t="17007" x="2413000" y="4291013"/>
          <p14:tracePt t="17015" x="2413000" y="4316413"/>
          <p14:tracePt t="17023" x="2413000" y="4341813"/>
          <p14:tracePt t="17057" x="2387600" y="4359275"/>
          <p14:tracePt t="17064" x="2379663" y="4359275"/>
          <p14:tracePt t="17281" x="2379663" y="4341813"/>
          <p14:tracePt t="17297" x="2387600" y="4341813"/>
          <p14:tracePt t="17345" x="2430463" y="4351338"/>
          <p14:tracePt t="17353" x="2430463" y="4410075"/>
          <p14:tracePt t="17359" x="2430463" y="4495800"/>
          <p14:tracePt t="17367" x="2446338" y="4564063"/>
          <p14:tracePt t="17375" x="2463800" y="4657725"/>
          <p14:tracePt t="17383" x="2524125" y="4733925"/>
          <p14:tracePt t="17392" x="2549525" y="4759325"/>
          <p14:tracePt t="17399" x="2641600" y="4818063"/>
          <p14:tracePt t="17415" x="2693988" y="4827588"/>
          <p14:tracePt t="17423" x="2701925" y="4827588"/>
          <p14:tracePt t="17431" x="2719388" y="4843463"/>
          <p14:tracePt t="17439" x="2744788" y="4843463"/>
          <p14:tracePt t="17447" x="2786063" y="4878388"/>
          <p14:tracePt t="17455" x="2854325" y="4911725"/>
          <p14:tracePt t="17463" x="2922588" y="4919663"/>
          <p14:tracePt t="17471" x="3024188" y="4979988"/>
          <p14:tracePt t="17479" x="3143250" y="5005388"/>
          <p14:tracePt t="17487" x="3262313" y="5048250"/>
          <p14:tracePt t="17496" x="3381375" y="5081588"/>
          <p14:tracePt t="17503" x="3525838" y="5081588"/>
          <p14:tracePt t="17512" x="3619500" y="5106988"/>
          <p14:tracePt t="17519" x="3738563" y="5106988"/>
          <p14:tracePt t="17527" x="3857625" y="5124450"/>
          <p14:tracePt t="17535" x="3976688" y="5141913"/>
          <p14:tracePt t="17543" x="4095750" y="5183188"/>
          <p14:tracePt t="17551" x="4214813" y="5183188"/>
          <p14:tracePt t="17559" x="4359275" y="5208588"/>
          <p14:tracePt t="17567" x="4503738" y="5208588"/>
          <p14:tracePt t="17575" x="4673600" y="5208588"/>
          <p14:tracePt t="17583" x="4818063" y="5208588"/>
          <p14:tracePt t="17592" x="4953000" y="5208588"/>
          <p14:tracePt t="17599" x="5122863" y="5208588"/>
          <p14:tracePt t="17607" x="5241925" y="5208588"/>
          <p14:tracePt t="17615" x="5360988" y="5208588"/>
          <p14:tracePt t="17623" x="5446713" y="5208588"/>
          <p14:tracePt t="17631" x="5530850" y="5208588"/>
          <p14:tracePt t="17639" x="5649913" y="5208588"/>
          <p14:tracePt t="17647" x="5708650" y="5208588"/>
          <p14:tracePt t="17655" x="5794375" y="5208588"/>
          <p14:tracePt t="17663" x="5819775" y="5208588"/>
          <p14:tracePt t="17671" x="5853113" y="5208588"/>
          <p14:tracePt t="17679" x="5862638" y="5208588"/>
          <p14:tracePt t="17703" x="5870575" y="5208588"/>
          <p14:tracePt t="17752" x="5905500" y="5183188"/>
          <p14:tracePt t="17759" x="5946775" y="5167313"/>
          <p14:tracePt t="17768" x="5997575" y="5157788"/>
          <p14:tracePt t="17775" x="6083300" y="5141913"/>
          <p14:tracePt t="17783" x="6159500" y="5081588"/>
          <p14:tracePt t="17793" x="6202363" y="5064125"/>
          <p14:tracePt t="17799" x="6296025" y="5013325"/>
          <p14:tracePt t="17809" x="6303963" y="4997450"/>
          <p14:tracePt t="17815" x="6329363" y="4972050"/>
          <p14:tracePt t="17824" x="6364288" y="4946650"/>
          <p14:tracePt t="17831" x="6372225" y="4929188"/>
          <p14:tracePt t="17839" x="6405563" y="4886325"/>
          <p14:tracePt t="17848" x="6405563" y="4860925"/>
          <p14:tracePt t="17855" x="6405563" y="4818063"/>
          <p14:tracePt t="17864" x="6405563" y="4784725"/>
          <p14:tracePt t="17871" x="6405563" y="4724400"/>
          <p14:tracePt t="17880" x="6405563" y="4716463"/>
          <p14:tracePt t="17887" x="6405563" y="4673600"/>
          <p14:tracePt t="17909" x="6397625" y="4657725"/>
          <p14:tracePt t="17915" x="6389688" y="4648200"/>
          <p14:tracePt t="17927" x="6364288" y="4630738"/>
          <p14:tracePt t="17935" x="6346825" y="4622800"/>
          <p14:tracePt t="17943" x="6321425" y="4605338"/>
          <p14:tracePt t="17951" x="6278563" y="4579938"/>
          <p14:tracePt t="17959" x="6261100" y="4564063"/>
          <p14:tracePt t="17967" x="6235700" y="4554538"/>
          <p14:tracePt t="17976" x="6184900" y="4521200"/>
          <p14:tracePt t="17983" x="6142038" y="4503738"/>
          <p14:tracePt t="17992" x="6091238" y="4470400"/>
          <p14:tracePt t="17999" x="6032500" y="4470400"/>
          <p14:tracePt t="18009" x="5964238" y="4419600"/>
          <p14:tracePt t="18015" x="5895975" y="4402138"/>
          <p14:tracePt t="18024" x="5845175" y="4384675"/>
          <p14:tracePt t="18031" x="5786438" y="4376738"/>
          <p14:tracePt t="18039" x="5768975" y="4359275"/>
          <p14:tracePt t="18047" x="5726113" y="4341813"/>
          <p14:tracePt t="18055" x="5700713" y="4341813"/>
          <p14:tracePt t="18064" x="5657850" y="4333875"/>
          <p14:tracePt t="18072" x="5641975" y="4333875"/>
          <p14:tracePt t="18080" x="5607050" y="4333875"/>
          <p14:tracePt t="18088" x="5556250" y="4316413"/>
          <p14:tracePt t="18096" x="5487988" y="4283075"/>
          <p14:tracePt t="18103" x="5403850" y="4283075"/>
          <p14:tracePt t="18112" x="5310188" y="4265613"/>
          <p14:tracePt t="18119" x="5191125" y="4240213"/>
          <p14:tracePt t="18128" x="5106988" y="4240213"/>
          <p14:tracePt t="18135" x="4953000" y="4224338"/>
          <p14:tracePt t="18144" x="4833938" y="4156075"/>
          <p14:tracePt t="18151" x="4714875" y="4156075"/>
          <p14:tracePt t="18159" x="4621213" y="4138613"/>
          <p14:tracePt t="18168" x="4503738" y="4121150"/>
          <p14:tracePt t="18176" x="4435475" y="4087813"/>
          <p14:tracePt t="18183" x="4367213" y="4070350"/>
          <p14:tracePt t="18193" x="4306888" y="4070350"/>
          <p14:tracePt t="18199" x="4256088" y="4070350"/>
          <p14:tracePt t="18208" x="4214813" y="4070350"/>
          <p14:tracePt t="18215" x="4129088" y="4052888"/>
          <p14:tracePt t="18223" x="4060825" y="4052888"/>
          <p14:tracePt t="18231" x="3976688" y="4052888"/>
          <p14:tracePt t="18240" x="3933825" y="4052888"/>
          <p14:tracePt t="18247" x="3848100" y="4052888"/>
          <p14:tracePt t="18256" x="3789363" y="4052888"/>
          <p14:tracePt t="18264" x="3703638" y="4052888"/>
          <p14:tracePt t="18271" x="3636963" y="4052888"/>
          <p14:tracePt t="18280" x="3576638" y="4052888"/>
          <p14:tracePt t="18288" x="3492500" y="4052888"/>
          <p14:tracePt t="18296" x="3457575" y="4052888"/>
          <p14:tracePt t="18303" x="3381375" y="4052888"/>
          <p14:tracePt t="18312" x="3313113" y="4052888"/>
          <p14:tracePt t="18319" x="3254375" y="4052888"/>
          <p14:tracePt t="18327" x="3236913" y="4052888"/>
          <p14:tracePt t="18335" x="3211513" y="4052888"/>
          <p14:tracePt t="18343" x="3168650" y="4062413"/>
          <p14:tracePt t="18351" x="3135313" y="4087813"/>
          <p14:tracePt t="18359" x="3109913" y="4087813"/>
          <p14:tracePt t="18367" x="3092450" y="4105275"/>
          <p14:tracePt t="18376" x="3067050" y="4113213"/>
          <p14:tracePt t="18383" x="2998788" y="4146550"/>
          <p14:tracePt t="18393" x="2955925" y="4181475"/>
          <p14:tracePt t="18399" x="2922588" y="4197350"/>
          <p14:tracePt t="18409" x="2897188" y="4224338"/>
          <p14:tracePt t="18415" x="2846388" y="4257675"/>
          <p14:tracePt t="18424" x="2838450" y="4257675"/>
          <p14:tracePt t="18431" x="2778125" y="4300538"/>
          <p14:tracePt t="18448" x="2727325" y="4300538"/>
          <p14:tracePt t="18456" x="2701925" y="4316413"/>
          <p14:tracePt t="18464" x="2668588" y="4333875"/>
          <p14:tracePt t="18471" x="2641600" y="4341813"/>
          <p14:tracePt t="18488" x="2633663" y="4341813"/>
          <p14:tracePt t="18496" x="2616200" y="4359275"/>
          <p14:tracePt t="18761" x="2625725" y="4368800"/>
          <p14:tracePt t="18769" x="2633663" y="4368800"/>
          <p14:tracePt t="18778" x="2659063" y="4384675"/>
          <p14:tracePt t="18792" x="2701925" y="4384675"/>
          <p14:tracePt t="18801" x="2719388" y="4384675"/>
          <p14:tracePt t="18809" x="2727325" y="4376738"/>
          <p14:tracePt t="18823" x="2770188" y="4376738"/>
          <p14:tracePt t="18831" x="2795588" y="4376738"/>
          <p14:tracePt t="18839" x="2879725" y="4376738"/>
          <p14:tracePt t="18847" x="2947988" y="4376738"/>
          <p14:tracePt t="18855" x="3033713" y="4376738"/>
          <p14:tracePt t="18863" x="3143250" y="4376738"/>
          <p14:tracePt t="18871" x="3287713" y="4359275"/>
          <p14:tracePt t="18879" x="3467100" y="4333875"/>
          <p14:tracePt t="18892" x="3662363" y="4316413"/>
          <p14:tracePt t="18896" x="3840163" y="4316413"/>
          <p14:tracePt t="18903" x="4035425" y="4275138"/>
          <p14:tracePt t="18911" x="4214813" y="4275138"/>
          <p14:tracePt t="18919" x="4410075" y="4249738"/>
          <p14:tracePt t="18927" x="4605338" y="4249738"/>
          <p14:tracePt t="18935" x="4749800" y="4249738"/>
          <p14:tracePt t="18943" x="4919663" y="4249738"/>
          <p14:tracePt t="18951" x="5089525" y="4249738"/>
          <p14:tracePt t="18959" x="5292725" y="4249738"/>
          <p14:tracePt t="18967" x="5487988" y="4249738"/>
          <p14:tracePt t="18975" x="5718175" y="4249738"/>
          <p14:tracePt t="18983" x="5913438" y="4249738"/>
          <p14:tracePt t="18992" x="6083300" y="4249738"/>
          <p14:tracePt t="18999" x="6253163" y="4224338"/>
          <p14:tracePt t="19008" x="6372225" y="4206875"/>
          <p14:tracePt t="19015" x="6499225" y="4164013"/>
          <p14:tracePt t="19023" x="6592888" y="4130675"/>
          <p14:tracePt t="19031" x="6686550" y="4113213"/>
          <p14:tracePt t="19039" x="6762750" y="4052888"/>
          <p14:tracePt t="19047" x="6805613" y="4037013"/>
          <p14:tracePt t="19055" x="6856413" y="3986213"/>
          <p14:tracePt t="19063" x="6881813" y="3986213"/>
          <p14:tracePt t="19071" x="6889750" y="3976688"/>
          <p14:tracePt t="19095" x="6907213" y="3968750"/>
          <p14:tracePt t="19103" x="6907213" y="3943350"/>
          <p14:tracePt t="19112" x="6907213" y="3908425"/>
          <p14:tracePt t="19119" x="6907213" y="3867150"/>
          <p14:tracePt t="19127" x="6907213" y="3824288"/>
          <p14:tracePt t="19135" x="6907213" y="3773488"/>
          <p14:tracePt t="19143" x="6881813" y="3687763"/>
          <p14:tracePt t="19151" x="6838950" y="3586163"/>
          <p14:tracePt t="19158" x="6780213" y="3492500"/>
          <p14:tracePt t="19167" x="6745288" y="3441700"/>
          <p14:tracePt t="19175" x="6711950" y="3373438"/>
          <p14:tracePt t="19183" x="6704013" y="3348038"/>
          <p14:tracePt t="19192" x="6686550" y="3314700"/>
          <p14:tracePt t="19199" x="6678613" y="3305175"/>
          <p14:tracePt t="19208" x="6661150" y="3263900"/>
          <p14:tracePt t="19223" x="6653213" y="3254375"/>
          <p14:tracePt t="19231" x="6635750" y="3238500"/>
          <p14:tracePt t="19239" x="6626225" y="3228975"/>
          <p14:tracePt t="19247" x="6584950" y="3186113"/>
          <p14:tracePt t="19263" x="6550025" y="3152775"/>
          <p14:tracePt t="19271" x="6499225" y="3101975"/>
          <p14:tracePt t="19279" x="6372225" y="3016250"/>
          <p14:tracePt t="19287" x="6329363" y="3008313"/>
          <p14:tracePt t="19296" x="6235700" y="2965450"/>
          <p14:tracePt t="19303" x="6167438" y="2914650"/>
          <p14:tracePt t="19312" x="6100763" y="2897188"/>
          <p14:tracePt t="19319" x="6049963" y="2881313"/>
          <p14:tracePt t="19327" x="6024563" y="2855913"/>
          <p14:tracePt t="19335" x="5989638" y="2838450"/>
          <p14:tracePt t="19344" x="5981700" y="2838450"/>
          <p14:tracePt t="19351" x="5972175" y="2838450"/>
          <p14:tracePt t="19359" x="5930900" y="2838450"/>
          <p14:tracePt t="19367" x="5880100" y="2820988"/>
          <p14:tracePt t="19375" x="5819775" y="2805113"/>
          <p14:tracePt t="19383" x="5726113" y="2805113"/>
          <p14:tracePt t="19392" x="5632450" y="2770188"/>
          <p14:tracePt t="19399" x="5513388" y="2744788"/>
          <p14:tracePt t="19409" x="5343525" y="2727325"/>
          <p14:tracePt t="19415" x="5224463" y="2727325"/>
          <p14:tracePt t="19423" x="5029200" y="2727325"/>
          <p14:tracePt t="19431" x="4876800" y="2701925"/>
          <p14:tracePt t="19439" x="4681538" y="2660650"/>
          <p14:tracePt t="19447" x="4503738" y="2660650"/>
          <p14:tracePt t="19455" x="4359275" y="2633663"/>
          <p14:tracePt t="19463" x="4214813" y="2633663"/>
          <p14:tracePt t="19471" x="4103688" y="2633663"/>
          <p14:tracePt t="19479" x="4017963" y="2633663"/>
          <p14:tracePt t="19487" x="3900488" y="2633663"/>
          <p14:tracePt t="19496" x="3814763" y="2633663"/>
          <p14:tracePt t="19503" x="3721100" y="2633663"/>
          <p14:tracePt t="19512" x="3636963" y="2633663"/>
          <p14:tracePt t="19519" x="3551238" y="2633663"/>
          <p14:tracePt t="19527" x="3406775" y="2633663"/>
          <p14:tracePt t="19535" x="3322638" y="2633663"/>
          <p14:tracePt t="19543" x="3168650" y="2651125"/>
          <p14:tracePt t="19551" x="3049588" y="2668588"/>
          <p14:tracePt t="19559" x="2914650" y="2668588"/>
          <p14:tracePt t="19567" x="2820988" y="2686050"/>
          <p14:tracePt t="19575" x="2770188" y="2701925"/>
          <p14:tracePt t="19583" x="2727325" y="2719388"/>
          <p14:tracePt t="19592" x="2709863" y="2736850"/>
          <p14:tracePt t="19599" x="2701925" y="2736850"/>
          <p14:tracePt t="19608" x="2693988" y="2744788"/>
          <p14:tracePt t="19615" x="2651125" y="2762250"/>
          <p14:tracePt t="19623" x="2616200" y="2770188"/>
          <p14:tracePt t="19631" x="2549525" y="2820988"/>
          <p14:tracePt t="19639" x="2455863" y="2863850"/>
          <p14:tracePt t="19647" x="2405063" y="2897188"/>
          <p14:tracePt t="19655" x="2319338" y="2932113"/>
          <p14:tracePt t="19663" x="2268538" y="2949575"/>
          <p14:tracePt t="19671" x="2174875" y="2982913"/>
          <p14:tracePt t="19679" x="2106613" y="3016250"/>
          <p14:tracePt t="19687" x="2047875" y="3033713"/>
          <p14:tracePt t="19695" x="1997075" y="3084513"/>
          <p14:tracePt t="19703" x="1962150" y="3101975"/>
          <p14:tracePt t="19712" x="1954213" y="3109913"/>
          <p14:tracePt t="19719" x="1928813" y="3135313"/>
          <p14:tracePt t="19744" x="1928813" y="3152775"/>
          <p14:tracePt t="19751" x="1928813" y="3160713"/>
          <p14:tracePt t="19759" x="1928813" y="3186113"/>
          <p14:tracePt t="19767" x="1928813" y="3195638"/>
          <p14:tracePt t="19775" x="1928813" y="3211513"/>
          <p14:tracePt t="19783" x="1928813" y="3254375"/>
          <p14:tracePt t="19792" x="1928813" y="3263900"/>
          <p14:tracePt t="19799" x="1928813" y="3289300"/>
          <p14:tracePt t="19809" x="1928813" y="3330575"/>
          <p14:tracePt t="19815" x="1928813" y="3348038"/>
          <p14:tracePt t="19823" x="1928813" y="3355975"/>
          <p14:tracePt t="19831" x="1962150" y="3416300"/>
          <p14:tracePt t="19839" x="1979613" y="3433763"/>
          <p14:tracePt t="19847" x="2022475" y="3475038"/>
          <p14:tracePt t="19855" x="2047875" y="3492500"/>
          <p14:tracePt t="19863" x="2090738" y="3502025"/>
          <p14:tracePt t="19871" x="2141538" y="3552825"/>
          <p14:tracePt t="19879" x="2192338" y="3586163"/>
          <p14:tracePt t="19896" x="2200275" y="3594100"/>
          <p14:tracePt t="19903" x="2225675" y="3629025"/>
          <p14:tracePt t="19911" x="2260600" y="3636963"/>
          <p14:tracePt t="19919" x="2268538" y="3654425"/>
          <p14:tracePt t="19928" x="2311400" y="3662363"/>
          <p14:tracePt t="19935" x="2362200" y="3713163"/>
          <p14:tracePt t="19943" x="2463800" y="3798888"/>
          <p14:tracePt t="19951" x="2532063" y="3816350"/>
          <p14:tracePt t="19959" x="2616200" y="3832225"/>
          <p14:tracePt t="19967" x="2719388" y="3892550"/>
          <p14:tracePt t="19975" x="2846388" y="3935413"/>
          <p14:tracePt t="19983" x="2922588" y="4011613"/>
          <p14:tracePt t="19992" x="3008313" y="4027488"/>
          <p14:tracePt t="19999" x="3059113" y="4027488"/>
          <p14:tracePt t="20009" x="3067050" y="4027488"/>
          <p14:tracePt t="20015" x="3109913" y="4037013"/>
          <p14:tracePt t="20023" x="3160713" y="4052888"/>
          <p14:tracePt t="20031" x="3186113" y="4070350"/>
          <p14:tracePt t="20039" x="3228975" y="4087813"/>
          <p14:tracePt t="20047" x="3313113" y="4087813"/>
          <p14:tracePt t="20055" x="3381375" y="4105275"/>
          <p14:tracePt t="20063" x="3467100" y="4105275"/>
          <p14:tracePt t="20071" x="3533775" y="4105275"/>
          <p14:tracePt t="20079" x="3619500" y="4121150"/>
          <p14:tracePt t="20087" x="3713163" y="4121150"/>
          <p14:tracePt t="20096" x="3806825" y="4156075"/>
          <p14:tracePt t="20103" x="3890963" y="4156075"/>
          <p14:tracePt t="20112" x="3976688" y="4156075"/>
          <p14:tracePt t="20119" x="4070350" y="4156075"/>
          <p14:tracePt t="20127" x="4154488" y="4156075"/>
          <p14:tracePt t="20135" x="4240213" y="4156075"/>
          <p14:tracePt t="20143" x="4332288" y="4156075"/>
          <p14:tracePt t="20151" x="4418013" y="4156075"/>
          <p14:tracePt t="20159" x="4486275" y="4156075"/>
          <p14:tracePt t="20167" x="4570413" y="4156075"/>
          <p14:tracePt t="20175" x="4681538" y="4156075"/>
          <p14:tracePt t="20183" x="4826000" y="4156075"/>
          <p14:tracePt t="20192" x="4995863" y="4156075"/>
          <p14:tracePt t="20199" x="5140325" y="4156075"/>
          <p14:tracePt t="20208" x="5310188" y="4156075"/>
          <p14:tracePt t="20215" x="5421313" y="4156075"/>
          <p14:tracePt t="20223" x="5591175" y="4156075"/>
          <p14:tracePt t="20231" x="5708650" y="4156075"/>
          <p14:tracePt t="20239" x="5794375" y="4156075"/>
          <p14:tracePt t="20247" x="5827713" y="4156075"/>
          <p14:tracePt t="20255" x="5853113" y="4156075"/>
          <p14:tracePt t="20263" x="5862638" y="4156075"/>
          <p14:tracePt t="20377" x="5880100" y="4156075"/>
          <p14:tracePt t="20385" x="5913438" y="4156075"/>
          <p14:tracePt t="20395" x="5946775" y="4156075"/>
          <p14:tracePt t="20401" x="5972175" y="4121150"/>
          <p14:tracePt t="20409" x="6024563" y="4105275"/>
          <p14:tracePt t="20415" x="6032500" y="4095750"/>
          <p14:tracePt t="20424" x="6057900" y="4070350"/>
          <p14:tracePt t="20431" x="6091238" y="4019550"/>
          <p14:tracePt t="20439" x="6126163" y="3986213"/>
          <p14:tracePt t="20447" x="6176963" y="3917950"/>
          <p14:tracePt t="20455" x="6202363" y="3892550"/>
          <p14:tracePt t="20463" x="6235700" y="3857625"/>
          <p14:tracePt t="20471" x="6245225" y="3849688"/>
          <p14:tracePt t="20480" x="6261100" y="3832225"/>
          <p14:tracePt t="20496" x="6270625" y="3806825"/>
          <p14:tracePt t="20512" x="6270625" y="3798888"/>
          <p14:tracePt t="20519" x="6270625" y="3773488"/>
          <p14:tracePt t="20527" x="6270625" y="3722688"/>
          <p14:tracePt t="20535" x="6270625" y="3679825"/>
          <p14:tracePt t="20543" x="6270625" y="3619500"/>
          <p14:tracePt t="20551" x="6270625" y="3552825"/>
          <p14:tracePt t="20559" x="6210300" y="3484563"/>
          <p14:tracePt t="20567" x="6202363" y="3467100"/>
          <p14:tracePt t="20576" x="6184900" y="3459163"/>
          <p14:tracePt t="20592" x="6159500" y="3433763"/>
          <p14:tracePt t="20599" x="6126163" y="3398838"/>
          <p14:tracePt t="20609" x="6116638" y="3390900"/>
          <p14:tracePt t="20615" x="6075363" y="3355975"/>
          <p14:tracePt t="20624" x="6040438" y="3330575"/>
          <p14:tracePt t="20632" x="5997575" y="3297238"/>
          <p14:tracePt t="20640" x="5964238" y="3279775"/>
          <p14:tracePt t="20647" x="5895975" y="3246438"/>
          <p14:tracePt t="20655" x="5827713" y="3211513"/>
          <p14:tracePt t="20663" x="5735638" y="3152775"/>
          <p14:tracePt t="20671" x="5573713" y="3067050"/>
          <p14:tracePt t="20680" x="5394325" y="3000375"/>
          <p14:tracePt t="20687" x="5165725" y="2932113"/>
          <p14:tracePt t="20696" x="4962525" y="2838450"/>
          <p14:tracePt t="20703" x="4757738" y="2795588"/>
          <p14:tracePt t="20712" x="4579938" y="2727325"/>
          <p14:tracePt t="20719" x="4375150" y="2676525"/>
          <p14:tracePt t="20728" x="4248150" y="2617788"/>
          <p14:tracePt t="20735" x="4179888" y="2600325"/>
          <p14:tracePt t="20744" x="4095750" y="2600325"/>
          <p14:tracePt t="20751" x="4035425" y="2600325"/>
          <p14:tracePt t="20759" x="4002088" y="2582863"/>
          <p14:tracePt t="20767" x="3959225" y="2582863"/>
          <p14:tracePt t="20775" x="3933825" y="2582863"/>
          <p14:tracePt t="20783" x="3883025" y="2582863"/>
          <p14:tracePt t="20792" x="3857625" y="2582863"/>
          <p14:tracePt t="20799" x="3814763" y="2582863"/>
          <p14:tracePt t="20809" x="3746500" y="2582863"/>
          <p14:tracePt t="20815" x="3721100" y="2582863"/>
          <p14:tracePt t="20824" x="3662363" y="2582863"/>
          <p14:tracePt t="20831" x="3611563" y="2582863"/>
          <p14:tracePt t="20839" x="3568700" y="2582863"/>
          <p14:tracePt t="20847" x="3517900" y="2608263"/>
          <p14:tracePt t="20855" x="3492500" y="2608263"/>
          <p14:tracePt t="20864" x="3449638" y="2608263"/>
          <p14:tracePt t="20872" x="3424238" y="2608263"/>
          <p14:tracePt t="20880" x="3373438" y="2625725"/>
          <p14:tracePt t="20888" x="3330575" y="2625725"/>
          <p14:tracePt t="20896" x="3262313" y="2625725"/>
          <p14:tracePt t="20903" x="3203575" y="2643188"/>
          <p14:tracePt t="20912" x="3109913" y="2660650"/>
          <p14:tracePt t="20919" x="3016250" y="2660650"/>
          <p14:tracePt t="20928" x="2922588" y="2701925"/>
          <p14:tracePt t="20935" x="2803525" y="2736850"/>
          <p14:tracePt t="20944" x="2684463" y="2762250"/>
          <p14:tracePt t="20951" x="2532063" y="2820988"/>
          <p14:tracePt t="20959" x="2405063" y="2863850"/>
          <p14:tracePt t="20967" x="2251075" y="2949575"/>
          <p14:tracePt t="20976" x="2081213" y="2949575"/>
          <p14:tracePt t="20983" x="1987550" y="2990850"/>
          <p14:tracePt t="20992" x="1920875" y="3025775"/>
          <p14:tracePt t="20999" x="1885950" y="3041650"/>
          <p14:tracePt t="21009" x="1843088" y="3059113"/>
          <p14:tracePt t="21015" x="1809750" y="3067050"/>
          <p14:tracePt t="21024" x="1801813" y="3084513"/>
          <p14:tracePt t="21031" x="1792288" y="3094038"/>
          <p14:tracePt t="21040" x="1758950" y="3109913"/>
          <p14:tracePt t="21047" x="1749425" y="3119438"/>
          <p14:tracePt t="21055" x="1724025" y="3144838"/>
          <p14:tracePt t="21071" x="1690688" y="3178175"/>
          <p14:tracePt t="21080" x="1682750" y="3203575"/>
          <p14:tracePt t="21087" x="1682750" y="3254375"/>
          <p14:tracePt t="21096" x="1682750" y="3279775"/>
          <p14:tracePt t="21103" x="1665288" y="3322638"/>
          <p14:tracePt t="21112" x="1665288" y="3373438"/>
          <p14:tracePt t="21119" x="1665288" y="3382963"/>
          <p14:tracePt t="21128" x="1665288" y="3424238"/>
          <p14:tracePt t="21135" x="1665288" y="3433763"/>
          <p14:tracePt t="21143" x="1665288" y="3459163"/>
          <p14:tracePt t="21151" x="1665288" y="3509963"/>
          <p14:tracePt t="21159" x="1665288" y="3517900"/>
          <p14:tracePt t="21167" x="1665288" y="3560763"/>
          <p14:tracePt t="21176" x="1665288" y="3568700"/>
          <p14:tracePt t="21183" x="1665288" y="3586163"/>
          <p14:tracePt t="21192" x="1682750" y="3629025"/>
          <p14:tracePt t="21199" x="1698625" y="3654425"/>
          <p14:tracePt t="21209" x="1716088" y="3705225"/>
          <p14:tracePt t="21215" x="1766888" y="3773488"/>
          <p14:tracePt t="21224" x="1809750" y="3824288"/>
          <p14:tracePt t="21231" x="1860550" y="3875088"/>
          <p14:tracePt t="21239" x="1911350" y="3917950"/>
          <p14:tracePt t="21247" x="1962150" y="3951288"/>
          <p14:tracePt t="21255" x="2005013" y="4002088"/>
          <p14:tracePt t="21263" x="2038350" y="4002088"/>
          <p14:tracePt t="21271" x="2098675" y="4019550"/>
          <p14:tracePt t="21280" x="2149475" y="4044950"/>
          <p14:tracePt t="21288" x="2174875" y="4062413"/>
          <p14:tracePt t="21296" x="2243138" y="4079875"/>
          <p14:tracePt t="21303" x="2286000" y="4095750"/>
          <p14:tracePt t="21313" x="2352675" y="4095750"/>
          <p14:tracePt t="21319" x="2395538" y="4095750"/>
          <p14:tracePt t="21328" x="2506663" y="4130675"/>
          <p14:tracePt t="21335" x="2600325" y="4130675"/>
          <p14:tracePt t="21344" x="2709863" y="4130675"/>
          <p14:tracePt t="21351" x="2828925" y="4130675"/>
          <p14:tracePt t="21359" x="2973388" y="4130675"/>
          <p14:tracePt t="21367" x="3084513" y="4130675"/>
          <p14:tracePt t="21376" x="3254375" y="4130675"/>
          <p14:tracePt t="21383" x="3398838" y="4130675"/>
          <p14:tracePt t="21392" x="3517900" y="4130675"/>
          <p14:tracePt t="21399" x="3662363" y="4130675"/>
          <p14:tracePt t="21409" x="3746500" y="4130675"/>
          <p14:tracePt t="21416" x="3832225" y="4130675"/>
          <p14:tracePt t="21424" x="3916363" y="4130675"/>
          <p14:tracePt t="21432" x="4035425" y="4130675"/>
          <p14:tracePt t="21439" x="4121150" y="4130675"/>
          <p14:tracePt t="21447" x="4265613" y="4130675"/>
          <p14:tracePt t="21455" x="4384675" y="4130675"/>
          <p14:tracePt t="21463" x="4443413" y="4130675"/>
          <p14:tracePt t="21471" x="4554538" y="4130675"/>
          <p14:tracePt t="21480" x="4613275" y="4130675"/>
          <p14:tracePt t="21487" x="4749800" y="4130675"/>
          <p14:tracePt t="21496" x="4808538" y="4130675"/>
          <p14:tracePt t="21503" x="4894263" y="4130675"/>
          <p14:tracePt t="21512" x="4962525" y="4130675"/>
          <p14:tracePt t="21519" x="5046663" y="4130675"/>
          <p14:tracePt t="21527" x="5157788" y="4130675"/>
          <p14:tracePt t="21535" x="5224463" y="4130675"/>
          <p14:tracePt t="21543" x="5310188" y="4130675"/>
          <p14:tracePt t="21551" x="5368925" y="4121150"/>
          <p14:tracePt t="21559" x="5462588" y="4105275"/>
          <p14:tracePt t="21567" x="5487988" y="4105275"/>
          <p14:tracePt t="21575" x="5538788" y="4105275"/>
          <p14:tracePt t="21583" x="5599113" y="4087813"/>
          <p14:tracePt t="21592" x="5632450" y="4087813"/>
          <p14:tracePt t="21599" x="5692775" y="4087813"/>
          <p14:tracePt t="21609" x="5735638" y="4087813"/>
          <p14:tracePt t="21615" x="5768975" y="4062413"/>
          <p14:tracePt t="21624" x="5811838" y="4044950"/>
          <p14:tracePt t="21631" x="5845175" y="4027488"/>
          <p14:tracePt t="21639" x="5870575" y="4027488"/>
          <p14:tracePt t="21647" x="5905500" y="4002088"/>
          <p14:tracePt t="21655" x="5913438" y="3986213"/>
          <p14:tracePt t="21664" x="5921375" y="3976688"/>
          <p14:tracePt t="21680" x="5921375" y="3960813"/>
          <p14:tracePt t="21688" x="5938838" y="3951288"/>
          <p14:tracePt t="21696" x="5938838" y="3925888"/>
          <p14:tracePt t="21703" x="5946775" y="3908425"/>
          <p14:tracePt t="21712" x="5964238" y="3900488"/>
          <p14:tracePt t="21728" x="5972175" y="3892550"/>
          <p14:tracePt t="21735" x="5972175" y="3867150"/>
          <p14:tracePt t="21744" x="5989638" y="3832225"/>
          <p14:tracePt t="21767" x="5989638" y="3806825"/>
          <p14:tracePt t="21776" x="5989638" y="3781425"/>
          <p14:tracePt t="21783" x="5989638" y="3763963"/>
          <p14:tracePt t="21792" x="5997575" y="3722688"/>
          <p14:tracePt t="21799" x="5997575" y="3713163"/>
          <p14:tracePt t="21809" x="5997575" y="3705225"/>
          <p14:tracePt t="21815" x="5997575" y="3679825"/>
          <p14:tracePt t="21824" x="6015038" y="3646488"/>
          <p14:tracePt t="21831" x="6032500" y="3636963"/>
          <p14:tracePt t="21839" x="6040438" y="3611563"/>
          <p14:tracePt t="21847" x="6057900" y="3578225"/>
          <p14:tracePt t="21864" x="6057900" y="3568700"/>
          <p14:tracePt t="21896" x="6057900" y="3552825"/>
          <p14:tracePt t="21903" x="6057900" y="3527425"/>
          <p14:tracePt t="21911" x="6057900" y="3517900"/>
          <p14:tracePt t="22249" x="6057900" y="3509963"/>
          <p14:tracePt t="22258" x="6057900" y="3467100"/>
          <p14:tracePt t="22265" x="6057900" y="3449638"/>
          <p14:tracePt t="22272" x="6049963" y="3424238"/>
          <p14:tracePt t="22280" x="6007100" y="3390900"/>
          <p14:tracePt t="22288" x="5956300" y="3348038"/>
          <p14:tracePt t="22296" x="5905500" y="3297238"/>
          <p14:tracePt t="22303" x="5837238" y="3263900"/>
          <p14:tracePt t="22312" x="5761038" y="3186113"/>
          <p14:tracePt t="22319" x="5581650" y="3094038"/>
          <p14:tracePt t="22328" x="5454650" y="3051175"/>
          <p14:tracePt t="22336" x="5302250" y="2990850"/>
          <p14:tracePt t="22343" x="5106988" y="2965450"/>
          <p14:tracePt t="22351" x="4927600" y="2897188"/>
          <p14:tracePt t="22359" x="4783138" y="2897188"/>
          <p14:tracePt t="22367" x="4689475" y="2881313"/>
          <p14:tracePt t="22376" x="4605338" y="2881313"/>
          <p14:tracePt t="22383" x="4537075" y="2881313"/>
          <p14:tracePt t="22392" x="4511675" y="2881313"/>
          <p14:tracePt t="22399" x="4468813" y="2881313"/>
          <p14:tracePt t="22409" x="4400550" y="2889250"/>
          <p14:tracePt t="22415" x="4359275" y="2889250"/>
          <p14:tracePt t="22424" x="4240213" y="2949575"/>
          <p14:tracePt t="22431" x="4197350" y="2949575"/>
          <p14:tracePt t="22440" x="4086225" y="3000375"/>
          <p14:tracePt t="22447" x="3984625" y="3041650"/>
          <p14:tracePt t="22455" x="3890963" y="3076575"/>
          <p14:tracePt t="22463" x="3771900" y="3119438"/>
          <p14:tracePt t="22471" x="3678238" y="3135313"/>
          <p14:tracePt t="22479" x="3551238" y="3178175"/>
          <p14:tracePt t="22488" x="3432175" y="3195638"/>
          <p14:tracePt t="22496" x="3373438" y="3211513"/>
          <p14:tracePt t="22503" x="3279775" y="3238500"/>
          <p14:tracePt t="22512" x="3160713" y="3238500"/>
          <p14:tracePt t="22519" x="3100388" y="3238500"/>
          <p14:tracePt t="22527" x="3033713" y="3263900"/>
          <p14:tracePt t="22535" x="2965450" y="3279775"/>
          <p14:tracePt t="22543" x="2871788" y="3305175"/>
          <p14:tracePt t="22551" x="2811463" y="3305175"/>
          <p14:tracePt t="22559" x="2744788" y="3305175"/>
          <p14:tracePt t="22568" x="2659063" y="3305175"/>
          <p14:tracePt t="22575" x="2600325" y="3305175"/>
          <p14:tracePt t="22583" x="2549525" y="3305175"/>
          <p14:tracePt t="22592" x="2463800" y="3305175"/>
          <p14:tracePt t="22599" x="2405063" y="3305175"/>
          <p14:tracePt t="22609" x="2336800" y="3322638"/>
          <p14:tracePt t="22615" x="2276475" y="3322638"/>
          <p14:tracePt t="22624" x="2235200" y="3322638"/>
          <p14:tracePt t="22631" x="2182813" y="3322638"/>
          <p14:tracePt t="22639" x="2124075" y="3322638"/>
          <p14:tracePt t="22647" x="2073275" y="3322638"/>
          <p14:tracePt t="22655" x="2030413" y="3322638"/>
          <p14:tracePt t="22663" x="2005013" y="3330575"/>
          <p14:tracePt t="22671" x="1971675" y="3348038"/>
          <p14:tracePt t="22751" x="1962150" y="3348038"/>
          <p14:tracePt t="22759" x="1946275" y="3355975"/>
          <p14:tracePt t="22767" x="1936750" y="3373438"/>
          <p14:tracePt t="22775" x="1920875" y="3416300"/>
          <p14:tracePt t="22783" x="1920875" y="3424238"/>
          <p14:tracePt t="22791" x="1920875" y="3484563"/>
          <p14:tracePt t="22799" x="1920875" y="3509963"/>
          <p14:tracePt t="22807" x="1920875" y="3552825"/>
          <p14:tracePt t="22815" x="1920875" y="3578225"/>
          <p14:tracePt t="22823" x="1920875" y="3629025"/>
          <p14:tracePt t="22831" x="1920875" y="3654425"/>
          <p14:tracePt t="22841" x="1920875" y="3697288"/>
          <p14:tracePt t="22850" x="1920875" y="3713163"/>
          <p14:tracePt t="22857" x="1954213" y="3756025"/>
          <p14:tracePt t="22866" x="1971675" y="3781425"/>
          <p14:tracePt t="22873" x="1987550" y="3832225"/>
          <p14:tracePt t="22882" x="2012950" y="3857625"/>
          <p14:tracePt t="22887" x="2047875" y="3892550"/>
          <p14:tracePt t="22907" x="2090738" y="3935413"/>
          <p14:tracePt t="22911" x="2132013" y="3943350"/>
          <p14:tracePt t="22919" x="2157413" y="3960813"/>
          <p14:tracePt t="22927" x="2235200" y="4011613"/>
          <p14:tracePt t="22935" x="2260600" y="4027488"/>
          <p14:tracePt t="22944" x="2344738" y="4044950"/>
          <p14:tracePt t="22951" x="2379663" y="4079875"/>
          <p14:tracePt t="22960" x="2463800" y="4095750"/>
          <p14:tracePt t="22967" x="2532063" y="4113213"/>
          <p14:tracePt t="22975" x="2590800" y="4113213"/>
          <p14:tracePt t="22983" x="2684463" y="4130675"/>
          <p14:tracePt t="22991" x="2693988" y="4130675"/>
          <p14:tracePt t="22999" x="2735263" y="4130675"/>
          <p14:tracePt t="23008" x="2778125" y="4130675"/>
          <p14:tracePt t="23015" x="2846388" y="4130675"/>
          <p14:tracePt t="23023" x="2930525" y="4164013"/>
          <p14:tracePt t="23031" x="3049588" y="4164013"/>
          <p14:tracePt t="23039" x="3160713" y="4164013"/>
          <p14:tracePt t="23047" x="3279775" y="4164013"/>
          <p14:tracePt t="23055" x="3389313" y="4164013"/>
          <p14:tracePt t="23063" x="3508375" y="4164013"/>
          <p14:tracePt t="23071" x="3619500" y="4164013"/>
          <p14:tracePt t="23079" x="3763963" y="4164013"/>
          <p14:tracePt t="23087" x="3857625" y="4164013"/>
          <p14:tracePt t="23095" x="3941763" y="4164013"/>
          <p14:tracePt t="23103" x="4002088" y="4164013"/>
          <p14:tracePt t="23112" x="4070350" y="4164013"/>
          <p14:tracePt t="23119" x="4129088" y="4164013"/>
          <p14:tracePt t="23128" x="4197350" y="4164013"/>
          <p14:tracePt t="23135" x="4256088" y="4164013"/>
          <p14:tracePt t="23143" x="4306888" y="4164013"/>
          <p14:tracePt t="23151" x="4392613" y="4164013"/>
          <p14:tracePt t="23159" x="4476750" y="4164013"/>
          <p14:tracePt t="23167" x="4562475" y="4164013"/>
          <p14:tracePt t="23175" x="4630738" y="4164013"/>
          <p14:tracePt t="23183" x="4714875" y="4164013"/>
          <p14:tracePt t="23192" x="4775200" y="4164013"/>
          <p14:tracePt t="23199" x="4843463" y="4164013"/>
          <p14:tracePt t="23208" x="4884738" y="4164013"/>
          <p14:tracePt t="23215" x="4927600" y="4164013"/>
          <p14:tracePt t="23223" x="4962525" y="4164013"/>
          <p14:tracePt t="23231" x="4987925" y="4164013"/>
          <p14:tracePt t="23239" x="5013325" y="4164013"/>
          <p14:tracePt t="23247" x="5054600" y="4164013"/>
          <p14:tracePt t="23255" x="5080000" y="4164013"/>
          <p14:tracePt t="23263" x="5165725" y="4164013"/>
          <p14:tracePt t="23271" x="5259388" y="4164013"/>
          <p14:tracePt t="23279" x="5343525" y="4164013"/>
          <p14:tracePt t="23287" x="5429250" y="4164013"/>
          <p14:tracePt t="23295" x="5522913" y="4164013"/>
          <p14:tracePt t="23303" x="5632450" y="4164013"/>
          <p14:tracePt t="23312" x="5700713" y="4164013"/>
          <p14:tracePt t="23319" x="5802313" y="4164013"/>
          <p14:tracePt t="23328" x="5870575" y="4164013"/>
          <p14:tracePt t="23335" x="5930900" y="4164013"/>
          <p14:tracePt t="23343" x="5964238" y="4164013"/>
          <p14:tracePt t="23351" x="6007100" y="4164013"/>
          <p14:tracePt t="23359" x="6032500" y="4156075"/>
          <p14:tracePt t="23368" x="6065838" y="4156075"/>
          <p14:tracePt t="23375" x="6075363" y="4156075"/>
          <p14:tracePt t="23383" x="6100763" y="4146550"/>
          <p14:tracePt t="23399" x="6126163" y="4146550"/>
          <p14:tracePt t="23455" x="6142038" y="4130675"/>
          <p14:tracePt t="23472" x="6151563" y="4105275"/>
          <p14:tracePt t="23799" x="6167438" y="4079875"/>
          <p14:tracePt t="23809" x="6184900" y="4027488"/>
          <p14:tracePt t="23816" x="6219825" y="3976688"/>
          <p14:tracePt t="23823" x="6219825" y="3951288"/>
          <p14:tracePt t="23831" x="6227763" y="3925888"/>
          <p14:tracePt t="23839" x="6245225" y="3857625"/>
          <p14:tracePt t="23847" x="6261100" y="3816350"/>
          <p14:tracePt t="23855" x="6261100" y="3790950"/>
          <p14:tracePt t="23863" x="6261100" y="3773488"/>
          <p14:tracePt t="23871" x="6261100" y="3748088"/>
          <p14:tracePt t="23879" x="6261100" y="3722688"/>
          <p14:tracePt t="23891" x="6261100" y="3705225"/>
          <p14:tracePt t="23895" x="6261100" y="3679825"/>
          <p14:tracePt t="24632" x="6261100" y="3671888"/>
          <p14:tracePt t="25336" x="6278563" y="3705225"/>
          <p14:tracePt t="25344" x="6286500" y="3713163"/>
          <p14:tracePt t="25360" x="6286500" y="3722688"/>
          <p14:tracePt t="25375" x="6286500" y="3738563"/>
          <p14:tracePt t="25439" x="6286500" y="3748088"/>
          <p14:tracePt t="25447" x="6286500" y="3763963"/>
          <p14:tracePt t="25455" x="6286500" y="3773488"/>
          <p14:tracePt t="25463" x="6286500" y="3790950"/>
          <p14:tracePt t="25471" x="6286500" y="3798888"/>
          <p14:tracePt t="25479" x="6286500" y="3841750"/>
          <p14:tracePt t="25487" x="6311900" y="3908425"/>
          <p14:tracePt t="25495" x="6354763" y="3935413"/>
          <p14:tracePt t="25503" x="6465888" y="3976688"/>
          <p14:tracePt t="25511" x="6491288" y="3976688"/>
          <p14:tracePt t="25519" x="6542088" y="3994150"/>
          <p14:tracePt t="25543" x="6550025" y="3994150"/>
          <p14:tracePt t="25559" x="6567488" y="3994150"/>
          <p14:tracePt t="25737" x="6575425" y="3994150"/>
          <p14:tracePt t="25743" x="6575425" y="4002088"/>
          <p14:tracePt t="25767" x="6542088" y="4019550"/>
          <p14:tracePt t="26016" x="6542088" y="4011613"/>
          <p14:tracePt t="26289" x="6516688" y="3986213"/>
          <p14:tracePt t="26296" x="6491288" y="3960813"/>
          <p14:tracePt t="26304" x="6372225" y="3900488"/>
          <p14:tracePt t="26313" x="6278563" y="3841750"/>
          <p14:tracePt t="26319" x="6151563" y="3798888"/>
          <p14:tracePt t="26327" x="5997575" y="3730625"/>
          <p14:tracePt t="26335" x="5853113" y="3713163"/>
          <p14:tracePt t="26343" x="5751513" y="3654425"/>
          <p14:tracePt t="26351" x="5657850" y="3611563"/>
          <p14:tracePt t="26359" x="5591175" y="3594100"/>
          <p14:tracePt t="26367" x="5548313" y="3594100"/>
          <p14:tracePt t="26375" x="5497513" y="3568700"/>
          <p14:tracePt t="26383" x="5437188" y="3568700"/>
          <p14:tracePt t="26390" x="5411788" y="3568700"/>
          <p14:tracePt t="26399" x="5360988" y="3568700"/>
          <p14:tracePt t="26407" x="5353050" y="3568700"/>
          <p14:tracePt t="26415" x="5343525" y="3568700"/>
          <p14:tracePt t="26424" x="5302250" y="3568700"/>
          <p14:tracePt t="26431" x="5284788" y="3568700"/>
          <p14:tracePt t="26439" x="5259388" y="3568700"/>
          <p14:tracePt t="26447" x="5216525" y="3578225"/>
          <p14:tracePt t="26455" x="5165725" y="3646488"/>
          <p14:tracePt t="26463" x="5114925" y="3697288"/>
          <p14:tracePt t="26471" x="5080000" y="3738563"/>
          <p14:tracePt t="26479" x="5003800" y="3875088"/>
          <p14:tracePt t="26487" x="4945063" y="4002088"/>
          <p14:tracePt t="26495" x="4884738" y="4105275"/>
          <p14:tracePt t="26503" x="4791075" y="4257675"/>
          <p14:tracePt t="26511" x="4732338" y="4384675"/>
          <p14:tracePt t="26519" x="4646613" y="4513263"/>
          <p14:tracePt t="26527" x="4562475" y="4614863"/>
          <p14:tracePt t="26535" x="4486275" y="4716463"/>
          <p14:tracePt t="26543" x="4392613" y="4894263"/>
          <p14:tracePt t="26551" x="4306888" y="5022850"/>
          <p14:tracePt t="26559" x="4171950" y="5183188"/>
          <p14:tracePt t="26567" x="4086225" y="5311775"/>
          <p14:tracePt t="26575" x="3976688" y="5438775"/>
          <p14:tracePt t="26583" x="3890963" y="5565775"/>
          <p14:tracePt t="26590" x="3814763" y="5668963"/>
          <p14:tracePt t="26599" x="3729038" y="5745163"/>
          <p14:tracePt t="26607" x="3695700" y="5813425"/>
          <p14:tracePt t="26615" x="3687763" y="5829300"/>
          <p14:tracePt t="26624" x="3678238" y="5838825"/>
          <p14:tracePt t="26663" x="3636963" y="5838825"/>
          <p14:tracePt t="26671" x="3602038" y="5854700"/>
          <p14:tracePt t="26679" x="3559175" y="5889625"/>
          <p14:tracePt t="26687" x="3543300" y="5889625"/>
          <p14:tracePt t="26695" x="3492500" y="5889625"/>
          <p14:tracePt t="26703" x="3406775" y="5889625"/>
          <p14:tracePt t="26711" x="3355975" y="5889625"/>
          <p14:tracePt t="26719" x="3270250" y="5889625"/>
          <p14:tracePt t="26727" x="3211513" y="5889625"/>
          <p14:tracePt t="26735" x="3117850" y="5854700"/>
          <p14:tracePt t="26744" x="3033713" y="5838825"/>
          <p14:tracePt t="26751" x="2930525" y="5778500"/>
          <p14:tracePt t="26759" x="2838450" y="5745163"/>
          <p14:tracePt t="26767" x="2760663" y="5684838"/>
          <p14:tracePt t="26775" x="2744788" y="5684838"/>
          <p14:tracePt t="26783" x="2735263" y="5676900"/>
          <p14:tracePt t="26790" x="2727325" y="5659438"/>
          <p14:tracePt t="26799" x="2693988" y="5634038"/>
          <p14:tracePt t="26807" x="2693988" y="5626100"/>
          <p14:tracePt t="26815" x="2684463" y="5608638"/>
          <p14:tracePt t="26824" x="2684463" y="5565775"/>
          <p14:tracePt t="26831" x="2684463" y="5481638"/>
          <p14:tracePt t="26839" x="2684463" y="5395913"/>
          <p14:tracePt t="26847" x="2684463" y="5311775"/>
          <p14:tracePt t="26855" x="2684463" y="5192713"/>
          <p14:tracePt t="26863" x="2684463" y="5081588"/>
          <p14:tracePt t="26871" x="2693988" y="4937125"/>
          <p14:tracePt t="26879" x="2719388" y="4818063"/>
          <p14:tracePt t="26891" x="2735263" y="4665663"/>
          <p14:tracePt t="26895" x="2752725" y="4572000"/>
          <p14:tracePt t="26903" x="2795588" y="4452938"/>
          <p14:tracePt t="26911" x="2795588" y="4394200"/>
          <p14:tracePt t="26919" x="2795588" y="4341813"/>
          <p14:tracePt t="26927" x="2795588" y="4316413"/>
          <p14:tracePt t="26935" x="2795588" y="4275138"/>
          <p14:tracePt t="26943" x="2795588" y="4257675"/>
          <p14:tracePt t="26951" x="2811463" y="4249738"/>
          <p14:tracePt t="26960" x="2811463" y="4206875"/>
          <p14:tracePt t="26967" x="2820988" y="4197350"/>
          <p14:tracePt t="26983" x="2828925" y="4181475"/>
          <p14:tracePt t="26990" x="2828925" y="4156075"/>
          <p14:tracePt t="26999" x="2846388" y="4146550"/>
          <p14:tracePt t="27015" x="2854325" y="4130675"/>
          <p14:tracePt t="27063" x="2871788" y="4138613"/>
          <p14:tracePt t="27071" x="2922588" y="4138613"/>
          <p14:tracePt t="27079" x="2990850" y="4138613"/>
          <p14:tracePt t="27087" x="3016250" y="4138613"/>
          <p14:tracePt t="27095" x="3074988" y="4138613"/>
          <p14:tracePt t="27103" x="3127375" y="4138613"/>
          <p14:tracePt t="27111" x="3168650" y="4138613"/>
          <p14:tracePt t="27119" x="3211513" y="4138613"/>
          <p14:tracePt t="27128" x="3305175" y="4113213"/>
          <p14:tracePt t="27135" x="3424238" y="4087813"/>
          <p14:tracePt t="27144" x="3551238" y="4027488"/>
          <p14:tracePt t="27151" x="3729038" y="3908425"/>
          <p14:tracePt t="27160" x="3916363" y="3824288"/>
          <p14:tracePt t="27167" x="4070350" y="3713163"/>
          <p14:tracePt t="27175" x="4222750" y="3646488"/>
          <p14:tracePt t="27183" x="4349750" y="3560763"/>
          <p14:tracePt t="27191" x="4451350" y="3502025"/>
          <p14:tracePt t="27199" x="4519613" y="3467100"/>
          <p14:tracePt t="27215" x="4529138" y="3449638"/>
          <p14:tracePt t="27239" x="4529138" y="3441700"/>
          <p14:tracePt t="27263" x="4511675" y="3416300"/>
          <p14:tracePt t="27271" x="4400550" y="3416300"/>
          <p14:tracePt t="27279" x="4341813" y="3416300"/>
          <p14:tracePt t="27287" x="4256088" y="3416300"/>
          <p14:tracePt t="27295" x="4230688" y="3416300"/>
          <p14:tracePt t="27303" x="4162425" y="3416300"/>
          <p14:tracePt t="27311" x="4121150" y="3416300"/>
          <p14:tracePt t="27319" x="4095750" y="3416300"/>
          <p14:tracePt t="27328" x="4027488" y="3398838"/>
          <p14:tracePt t="27335" x="4002088" y="3398838"/>
          <p14:tracePt t="27344" x="3890963" y="3382963"/>
          <p14:tracePt t="27351" x="3763963" y="3340100"/>
          <p14:tracePt t="27359" x="3627438" y="3340100"/>
          <p14:tracePt t="27367" x="3533775" y="3322638"/>
          <p14:tracePt t="27375" x="3432175" y="3279775"/>
          <p14:tracePt t="27383" x="3313113" y="3238500"/>
          <p14:tracePt t="27391" x="3270250" y="3228975"/>
          <p14:tracePt t="27399" x="3254375" y="3211513"/>
          <p14:tracePt t="27408" x="3244850" y="3211513"/>
          <p14:tracePt t="27415" x="3219450" y="3211513"/>
          <p14:tracePt t="27424" x="3203575" y="3211513"/>
          <p14:tracePt t="27431" x="3194050" y="3211513"/>
          <p14:tracePt t="27439" x="3152775" y="3211513"/>
          <p14:tracePt t="27447" x="3109913" y="3211513"/>
          <p14:tracePt t="27455" x="3059113" y="3211513"/>
          <p14:tracePt t="27463" x="3033713" y="3211513"/>
          <p14:tracePt t="27471" x="2973388" y="3211513"/>
          <p14:tracePt t="27479" x="2922588" y="3238500"/>
          <p14:tracePt t="27487" x="2897188" y="3238500"/>
          <p14:tracePt t="27495" x="2863850" y="3254375"/>
          <p14:tracePt t="27503" x="2838450" y="3254375"/>
          <p14:tracePt t="27511" x="2811463" y="3263900"/>
          <p14:tracePt t="27519" x="2786063" y="3263900"/>
          <p14:tracePt t="27528" x="2752725" y="3279775"/>
          <p14:tracePt t="27535" x="2709863" y="3314700"/>
          <p14:tracePt t="27544" x="2676525" y="3322638"/>
          <p14:tracePt t="27551" x="2582863" y="3398838"/>
          <p14:tracePt t="27560" x="2557463" y="3416300"/>
          <p14:tracePt t="27567" x="2506663" y="3467100"/>
          <p14:tracePt t="27575" x="2481263" y="3492500"/>
          <p14:tracePt t="27583" x="2446338" y="3560763"/>
          <p14:tracePt t="27591" x="2430463" y="3629025"/>
          <p14:tracePt t="27599" x="2413000" y="3671888"/>
          <p14:tracePt t="27608" x="2413000" y="3722688"/>
          <p14:tracePt t="27615" x="2413000" y="3730625"/>
          <p14:tracePt t="27624" x="2413000" y="3773488"/>
          <p14:tracePt t="27631" x="2413000" y="3798888"/>
          <p14:tracePt t="27639" x="2413000" y="3849688"/>
          <p14:tracePt t="27647" x="2413000" y="3875088"/>
          <p14:tracePt t="27655" x="2420938" y="3900488"/>
          <p14:tracePt t="27663" x="2446338" y="3935413"/>
          <p14:tracePt t="27671" x="2514600" y="3968750"/>
          <p14:tracePt t="27679" x="2540000" y="3976688"/>
          <p14:tracePt t="27687" x="2633663" y="4037013"/>
          <p14:tracePt t="27695" x="2701925" y="4052888"/>
          <p14:tracePt t="27703" x="2828925" y="4113213"/>
          <p14:tracePt t="27711" x="2889250" y="4130675"/>
          <p14:tracePt t="27719" x="3041650" y="4171950"/>
          <p14:tracePt t="27728" x="3186113" y="4171950"/>
          <p14:tracePt t="27735" x="3363913" y="4214813"/>
          <p14:tracePt t="27743" x="3500438" y="4214813"/>
          <p14:tracePt t="27751" x="3703638" y="4240213"/>
          <p14:tracePt t="27759" x="3873500" y="4240213"/>
          <p14:tracePt t="27767" x="4044950" y="4240213"/>
          <p14:tracePt t="27775" x="4187825" y="4240213"/>
          <p14:tracePt t="27783" x="4359275" y="4240213"/>
          <p14:tracePt t="27791" x="4476750" y="4240213"/>
          <p14:tracePt t="27799" x="4562475" y="4240213"/>
          <p14:tracePt t="27808" x="4673600" y="4240213"/>
          <p14:tracePt t="27815" x="4765675" y="4240213"/>
          <p14:tracePt t="27824" x="4910138" y="4240213"/>
          <p14:tracePt t="27831" x="4953000" y="4240213"/>
          <p14:tracePt t="27839" x="4995863" y="4240213"/>
          <p14:tracePt t="27847" x="5080000" y="4232275"/>
          <p14:tracePt t="27855" x="5114925" y="4232275"/>
          <p14:tracePt t="27863" x="5173663" y="4214813"/>
          <p14:tracePt t="27871" x="5241925" y="4214813"/>
          <p14:tracePt t="27879" x="5302250" y="4197350"/>
          <p14:tracePt t="27892" x="5394325" y="4197350"/>
          <p14:tracePt t="27895" x="5437188" y="4181475"/>
          <p14:tracePt t="27903" x="5505450" y="4181475"/>
          <p14:tracePt t="27911" x="5573713" y="4146550"/>
          <p14:tracePt t="27919" x="5667375" y="4113213"/>
          <p14:tracePt t="27928" x="5735638" y="4113213"/>
          <p14:tracePt t="27935" x="5802313" y="4062413"/>
          <p14:tracePt t="27944" x="5845175" y="4044950"/>
          <p14:tracePt t="27951" x="5895975" y="4027488"/>
          <p14:tracePt t="27959" x="5921375" y="4011613"/>
          <p14:tracePt t="27967" x="5972175" y="3976688"/>
          <p14:tracePt t="27975" x="5997575" y="3968750"/>
          <p14:tracePt t="27983" x="6032500" y="3935413"/>
          <p14:tracePt t="27991" x="6100763" y="3883025"/>
          <p14:tracePt t="28000" x="6108700" y="3875088"/>
          <p14:tracePt t="28007" x="6151563" y="3832225"/>
          <p14:tracePt t="28015" x="6167438" y="3798888"/>
          <p14:tracePt t="28024" x="6184900" y="3756025"/>
          <p14:tracePt t="28031" x="6184900" y="3722688"/>
          <p14:tracePt t="28039" x="6184900" y="3679825"/>
          <p14:tracePt t="28047" x="6184900" y="3619500"/>
          <p14:tracePt t="28055" x="6184900" y="3535363"/>
          <p14:tracePt t="28063" x="6184900" y="3467100"/>
          <p14:tracePt t="28071" x="6184900" y="3365500"/>
          <p14:tracePt t="28079" x="6184900" y="3314700"/>
          <p14:tracePt t="28087" x="6134100" y="3203575"/>
          <p14:tracePt t="28103" x="6108700" y="3170238"/>
          <p14:tracePt t="28111" x="6091238" y="3144838"/>
          <p14:tracePt t="28135" x="6057900" y="3109913"/>
          <p14:tracePt t="28151" x="6032500" y="3084513"/>
          <p14:tracePt t="28167" x="5997575" y="3051175"/>
          <p14:tracePt t="28175" x="5956300" y="3016250"/>
          <p14:tracePt t="28183" x="5888038" y="2982913"/>
          <p14:tracePt t="28191" x="5794375" y="2965450"/>
          <p14:tracePt t="28199" x="5649913" y="2949575"/>
          <p14:tracePt t="28208" x="5472113" y="2906713"/>
          <p14:tracePt t="28215" x="5353050" y="2906713"/>
          <p14:tracePt t="28225" x="5157788" y="2881313"/>
          <p14:tracePt t="28231" x="4953000" y="2881313"/>
          <p14:tracePt t="28240" x="4757738" y="2881313"/>
          <p14:tracePt t="28247" x="4613275" y="2881313"/>
          <p14:tracePt t="28255" x="4443413" y="2881313"/>
          <p14:tracePt t="28264" x="4298950" y="2881313"/>
          <p14:tracePt t="28271" x="4187825" y="2881313"/>
          <p14:tracePt t="28280" x="4070350" y="2881313"/>
          <p14:tracePt t="28288" x="3959225" y="2881313"/>
          <p14:tracePt t="28296" x="3857625" y="2914650"/>
          <p14:tracePt t="28303" x="3797300" y="2922588"/>
          <p14:tracePt t="28312" x="3729038" y="2940050"/>
          <p14:tracePt t="28319" x="3662363" y="2957513"/>
          <p14:tracePt t="28328" x="3602038" y="2957513"/>
          <p14:tracePt t="28335" x="3533775" y="2990850"/>
          <p14:tracePt t="28343" x="3492500" y="2990850"/>
          <p14:tracePt t="28352" x="3441700" y="3008313"/>
          <p14:tracePt t="28360" x="3355975" y="3025775"/>
          <p14:tracePt t="28367" x="3228975" y="3067050"/>
          <p14:tracePt t="28375" x="3168650" y="3084513"/>
          <p14:tracePt t="28383" x="3041650" y="3127375"/>
          <p14:tracePt t="28392" x="2947988" y="3144838"/>
          <p14:tracePt t="28400" x="2889250" y="3144838"/>
          <p14:tracePt t="28408" x="2854325" y="3170238"/>
          <p14:tracePt t="28415" x="2795588" y="3186113"/>
          <p14:tracePt t="28431" x="2778125" y="3186113"/>
          <p14:tracePt t="28440" x="2752725" y="3186113"/>
          <p14:tracePt t="28447" x="2727325" y="3186113"/>
          <p14:tracePt t="28455" x="2701925" y="3203575"/>
          <p14:tracePt t="28463" x="2684463" y="3203575"/>
          <p14:tracePt t="28471" x="2659063" y="3221038"/>
          <p14:tracePt t="28480" x="2616200" y="3221038"/>
          <p14:tracePt t="28488" x="2582863" y="3246438"/>
          <p14:tracePt t="28496" x="2514600" y="3263900"/>
          <p14:tracePt t="28503" x="2446338" y="3297238"/>
          <p14:tracePt t="28512" x="2395538" y="3348038"/>
          <p14:tracePt t="28519" x="2327275" y="3382963"/>
          <p14:tracePt t="28528" x="2293938" y="3433763"/>
          <p14:tracePt t="28535" x="2268538" y="3441700"/>
          <p14:tracePt t="28575" x="2260600" y="3459163"/>
          <p14:tracePt t="28583" x="2260600" y="3484563"/>
          <p14:tracePt t="28591" x="2260600" y="3492500"/>
          <p14:tracePt t="28600" x="2260600" y="3535363"/>
          <p14:tracePt t="28609" x="2260600" y="3552825"/>
          <p14:tracePt t="28615" x="2260600" y="3578225"/>
          <p14:tracePt t="28625" x="2260600" y="3619500"/>
          <p14:tracePt t="28631" x="2260600" y="3646488"/>
          <p14:tracePt t="28640" x="2260600" y="3697288"/>
          <p14:tracePt t="28647" x="2276475" y="3705225"/>
          <p14:tracePt t="28655" x="2301875" y="3730625"/>
          <p14:tracePt t="28663" x="2301875" y="3748088"/>
          <p14:tracePt t="28671" x="2327275" y="3773488"/>
          <p14:tracePt t="28680" x="2362200" y="3798888"/>
          <p14:tracePt t="28697" x="2413000" y="3849688"/>
          <p14:tracePt t="28703" x="2506663" y="3892550"/>
          <p14:tracePt t="28712" x="2532063" y="3917950"/>
          <p14:tracePt t="28719" x="2600325" y="3951288"/>
          <p14:tracePt t="28728" x="2727325" y="4019550"/>
          <p14:tracePt t="28735" x="2820988" y="4052888"/>
          <p14:tracePt t="28745" x="2947988" y="4121150"/>
          <p14:tracePt t="28751" x="3016250" y="4130675"/>
          <p14:tracePt t="28759" x="3109913" y="4171950"/>
          <p14:tracePt t="28767" x="3178175" y="4206875"/>
          <p14:tracePt t="28775" x="3297238" y="4206875"/>
          <p14:tracePt t="28783" x="3389313" y="4224338"/>
          <p14:tracePt t="28791" x="3449638" y="4224338"/>
          <p14:tracePt t="28799" x="3533775" y="4224338"/>
          <p14:tracePt t="28808" x="3627438" y="4240213"/>
          <p14:tracePt t="28815" x="3695700" y="4240213"/>
          <p14:tracePt t="28825" x="3781425" y="4240213"/>
          <p14:tracePt t="28831" x="3840163" y="4240213"/>
          <p14:tracePt t="28840" x="3883025" y="4240213"/>
          <p14:tracePt t="28847" x="3967163" y="4240213"/>
          <p14:tracePt t="28855" x="4060825" y="4240213"/>
          <p14:tracePt t="28864" x="4146550" y="4240213"/>
          <p14:tracePt t="28871" x="4230688" y="4240213"/>
          <p14:tracePt t="28880" x="4298950" y="4240213"/>
          <p14:tracePt t="28888" x="4384675" y="4240213"/>
          <p14:tracePt t="28908" x="4529138" y="4240213"/>
          <p14:tracePt t="28913" x="4646613" y="4265613"/>
          <p14:tracePt t="28919" x="4740275" y="4265613"/>
          <p14:tracePt t="28927" x="4826000" y="4265613"/>
          <p14:tracePt t="28935" x="4910138" y="4265613"/>
          <p14:tracePt t="28943" x="4995863" y="4265613"/>
          <p14:tracePt t="28951" x="5064125" y="4265613"/>
          <p14:tracePt t="28959" x="5148263" y="4265613"/>
          <p14:tracePt t="28967" x="5233988" y="4265613"/>
          <p14:tracePt t="28975" x="5327650" y="4265613"/>
          <p14:tracePt t="28983" x="5411788" y="4265613"/>
          <p14:tracePt t="28992" x="5530850" y="4249738"/>
          <p14:tracePt t="28999" x="5616575" y="4249738"/>
          <p14:tracePt t="29008" x="5718175" y="4214813"/>
          <p14:tracePt t="29015" x="5802313" y="4197350"/>
          <p14:tracePt t="29025" x="5895975" y="4197350"/>
          <p14:tracePt t="29031" x="5989638" y="4181475"/>
          <p14:tracePt t="29040" x="6049963" y="4164013"/>
          <p14:tracePt t="29047" x="6151563" y="4105275"/>
          <p14:tracePt t="29056" x="6176963" y="4087813"/>
          <p14:tracePt t="29063" x="6245225" y="4052888"/>
          <p14:tracePt t="29071" x="6261100" y="4044950"/>
          <p14:tracePt t="29079" x="6303963" y="4011613"/>
          <p14:tracePt t="29088" x="6329363" y="4011613"/>
          <p14:tracePt t="29096" x="6372225" y="3976688"/>
          <p14:tracePt t="29103" x="6389688" y="3968750"/>
          <p14:tracePt t="29112" x="6397625" y="3960813"/>
          <p14:tracePt t="29128" x="6415088" y="3943350"/>
          <p14:tracePt t="29184" x="6423025" y="3935413"/>
          <p14:tracePt t="29191" x="6440488" y="3908425"/>
          <p14:tracePt t="29200" x="6448425" y="3875088"/>
          <p14:tracePt t="29216" x="6448425" y="3832225"/>
          <p14:tracePt t="29225" x="6465888" y="3816350"/>
          <p14:tracePt t="29232" x="6465888" y="3806825"/>
          <p14:tracePt t="29240" x="6465888" y="3763963"/>
          <p14:tracePt t="29248" x="6465888" y="3738563"/>
          <p14:tracePt t="29256" x="6465888" y="3697288"/>
          <p14:tracePt t="29264" x="6473825" y="3679825"/>
          <p14:tracePt t="29272" x="6473825" y="3636963"/>
          <p14:tracePt t="29280" x="6473825" y="3594100"/>
          <p14:tracePt t="29288" x="6473825" y="3535363"/>
          <p14:tracePt t="29297" x="6473825" y="3449638"/>
          <p14:tracePt t="29304" x="6405563" y="3348038"/>
          <p14:tracePt t="29312" x="6296025" y="3211513"/>
          <p14:tracePt t="29319" x="6159500" y="3084513"/>
          <p14:tracePt t="29328" x="6007100" y="2974975"/>
          <p14:tracePt t="29336" x="5853113" y="2863850"/>
          <p14:tracePt t="29344" x="5641975" y="2770188"/>
          <p14:tracePt t="29351" x="5487988" y="2701925"/>
          <p14:tracePt t="29359" x="5403850" y="2686050"/>
          <p14:tracePt t="29368" x="5335588" y="2668588"/>
          <p14:tracePt t="29376" x="5284788" y="2651125"/>
          <p14:tracePt t="29384" x="5259388" y="2651125"/>
          <p14:tracePt t="29392" x="5199063" y="2651125"/>
          <p14:tracePt t="29399" x="5114925" y="2651125"/>
          <p14:tracePt t="29409" x="5046663" y="2651125"/>
          <p14:tracePt t="29415" x="5003800" y="2651125"/>
          <p14:tracePt t="29426" x="4935538" y="2651125"/>
          <p14:tracePt t="29432" x="4851400" y="2651125"/>
          <p14:tracePt t="29440" x="4765675" y="2651125"/>
          <p14:tracePt t="29448" x="4673600" y="2660650"/>
          <p14:tracePt t="29456" x="4579938" y="2701925"/>
          <p14:tracePt t="29464" x="4486275" y="2719388"/>
          <p14:tracePt t="29471" x="4375150" y="2719388"/>
          <p14:tracePt t="29481" x="4230688" y="2719388"/>
          <p14:tracePt t="29488" x="4111625" y="2719388"/>
          <p14:tracePt t="29496" x="4002088" y="2719388"/>
          <p14:tracePt t="29504" x="3908425" y="2719388"/>
          <p14:tracePt t="29512" x="3848100" y="2736850"/>
          <p14:tracePt t="29520" x="3756025" y="2736850"/>
          <p14:tracePt t="29528" x="3695700" y="2752725"/>
          <p14:tracePt t="29536" x="3662363" y="2778125"/>
          <p14:tracePt t="29545" x="3568700" y="2820988"/>
          <p14:tracePt t="29552" x="3475038" y="2855913"/>
          <p14:tracePt t="29559" x="3373438" y="2940050"/>
          <p14:tracePt t="29568" x="3270250" y="3000375"/>
          <p14:tracePt t="29575" x="3152775" y="3059113"/>
          <p14:tracePt t="29584" x="3024188" y="3144838"/>
          <p14:tracePt t="29593" x="2897188" y="3211513"/>
          <p14:tracePt t="29600" x="2820988" y="3289300"/>
          <p14:tracePt t="29609" x="2770188" y="3297238"/>
          <p14:tracePt t="29615" x="2676525" y="3373438"/>
          <p14:tracePt t="29632" x="2668588" y="3373438"/>
          <p14:tracePt t="29640" x="2625725" y="3390900"/>
          <p14:tracePt t="29656" x="2616200" y="3390900"/>
          <p14:tracePt t="29752" x="2600325" y="3390900"/>
          <p14:tracePt t="29768" x="2574925" y="3398838"/>
          <p14:tracePt t="29776" x="2565400" y="3398838"/>
          <p14:tracePt t="29784" x="2549525" y="3398838"/>
          <p14:tracePt t="29792" x="2506663" y="3416300"/>
          <p14:tracePt t="29800" x="2481263" y="3416300"/>
          <p14:tracePt t="29809" x="2413000" y="3467100"/>
          <p14:tracePt t="29815" x="2379663" y="3502025"/>
          <p14:tracePt t="29826" x="2336800" y="3552825"/>
          <p14:tracePt t="29832" x="2319338" y="3560763"/>
          <p14:tracePt t="29848" x="2319338" y="3568700"/>
          <p14:tracePt t="30048" x="2319338" y="3611563"/>
          <p14:tracePt t="30064" x="2311400" y="3611563"/>
          <p14:tracePt t="30071" x="2286000" y="3611563"/>
          <p14:tracePt t="30079" x="2268538" y="3629025"/>
          <p14:tracePt t="30095" x="2260600" y="3629025"/>
          <p14:tracePt t="30111" x="2251075" y="3636963"/>
          <p14:tracePt t="30119" x="2251075" y="3646488"/>
          <p14:tracePt t="30127" x="2251075" y="3671888"/>
          <p14:tracePt t="30135" x="2251075" y="3722688"/>
          <p14:tracePt t="30143" x="2251075" y="3730625"/>
          <p14:tracePt t="30151" x="2251075" y="3748088"/>
          <p14:tracePt t="30160" x="2251075" y="3756025"/>
          <p14:tracePt t="30391" x="2260600" y="3756025"/>
          <p14:tracePt t="30406" x="2276475" y="3756025"/>
          <p14:tracePt t="30431" x="2286000" y="3756025"/>
          <p14:tracePt t="30439" x="2311400" y="3756025"/>
          <p14:tracePt t="30447" x="2327275" y="3756025"/>
          <p14:tracePt t="30455" x="2336800" y="3756025"/>
          <p14:tracePt t="30463" x="2362200" y="3756025"/>
          <p14:tracePt t="30471" x="2395538" y="3738563"/>
          <p14:tracePt t="30479" x="2420938" y="3722688"/>
          <p14:tracePt t="30487" x="2446338" y="3705225"/>
          <p14:tracePt t="30495" x="2481263" y="3697288"/>
          <p14:tracePt t="30503" x="2514600" y="3646488"/>
          <p14:tracePt t="30511" x="2540000" y="3629025"/>
          <p14:tracePt t="30519" x="2574925" y="3586163"/>
          <p14:tracePt t="30527" x="2582863" y="3568700"/>
          <p14:tracePt t="30544" x="2582863" y="3560763"/>
          <p14:tracePt t="30551" x="2608263" y="3535363"/>
          <p14:tracePt t="30737" x="2608263" y="3594100"/>
          <p14:tracePt t="30744" x="2625725" y="3636963"/>
          <p14:tracePt t="30751" x="2641600" y="3687763"/>
          <p14:tracePt t="30759" x="2659063" y="3748088"/>
          <p14:tracePt t="30767" x="2659063" y="3763963"/>
          <p14:tracePt t="30775" x="2659063" y="3790950"/>
          <p14:tracePt t="30783" x="2659063" y="3816350"/>
          <p14:tracePt t="30791" x="2659063" y="3857625"/>
          <p14:tracePt t="30799" x="2659063" y="3875088"/>
          <p14:tracePt t="30807" x="2659063" y="3900488"/>
          <p14:tracePt t="30815" x="2659063" y="3960813"/>
          <p14:tracePt t="30824" x="2659063" y="3976688"/>
          <p14:tracePt t="30831" x="2659063" y="4011613"/>
          <p14:tracePt t="30840" x="2659063" y="4027488"/>
          <p14:tracePt t="30935" x="2659063" y="4019550"/>
          <p14:tracePt t="30944" x="2659063" y="4011613"/>
          <p14:tracePt t="30952" x="2668588" y="4002088"/>
          <p14:tracePt t="30959" x="2684463" y="3976688"/>
          <p14:tracePt t="30967" x="2719388" y="3925888"/>
          <p14:tracePt t="30975" x="2735263" y="3875088"/>
          <p14:tracePt t="30983" x="2760663" y="3832225"/>
          <p14:tracePt t="30991" x="2778125" y="3781425"/>
          <p14:tracePt t="31000" x="2778125" y="3773488"/>
          <p14:tracePt t="31007" x="2795588" y="3713163"/>
          <p14:tracePt t="31015" x="2795588" y="3705225"/>
          <p14:tracePt t="31024" x="2795588" y="3662363"/>
          <p14:tracePt t="31040" x="2795588" y="3654425"/>
          <p14:tracePt t="31544" x="2854325" y="3586163"/>
          <p14:tracePt t="31576" x="2854325" y="3578225"/>
          <p14:tracePt t="31591" x="2871788" y="3560763"/>
          <p14:tracePt t="31607" x="2879725" y="3535363"/>
          <p14:tracePt t="31615" x="2879725" y="3527425"/>
          <p14:tracePt t="31623" x="2879725" y="3509963"/>
          <p14:tracePt t="31631" x="2897188" y="3502025"/>
          <p14:tracePt t="31639" x="2905125" y="3492500"/>
          <p14:tracePt t="31647" x="2905125" y="3475038"/>
          <p14:tracePt t="31655" x="2905125" y="3467100"/>
          <p14:tracePt t="31671" x="2922588" y="3441700"/>
          <p14:tracePt t="31695" x="2922588" y="3408363"/>
          <p14:tracePt t="31703" x="2930525" y="3382963"/>
          <p14:tracePt t="31816" x="2947988" y="3382963"/>
          <p14:tracePt t="31826" x="2947988" y="3398838"/>
          <p14:tracePt t="31833" x="2982913" y="3484563"/>
          <p14:tracePt t="31840" x="2982913" y="3535363"/>
          <p14:tracePt t="31847" x="2998788" y="3619500"/>
          <p14:tracePt t="31855" x="2998788" y="3705225"/>
          <p14:tracePt t="31863" x="3016250" y="3824288"/>
          <p14:tracePt t="31871" x="3033713" y="3917950"/>
          <p14:tracePt t="31890" x="3074988" y="4130675"/>
          <p14:tracePt t="31895" x="3100388" y="4249738"/>
          <p14:tracePt t="31903" x="3117850" y="4394200"/>
          <p14:tracePt t="31911" x="3117850" y="4513263"/>
          <p14:tracePt t="31919" x="3135313" y="4657725"/>
          <p14:tracePt t="31928" x="3186113" y="4810125"/>
          <p14:tracePt t="31935" x="3203575" y="4929188"/>
          <p14:tracePt t="31943" x="3203575" y="5038725"/>
          <p14:tracePt t="31951" x="3219450" y="5106988"/>
          <p14:tracePt t="31959" x="3219450" y="5167313"/>
          <p14:tracePt t="31967" x="3219450" y="5200650"/>
          <p14:tracePt t="31975" x="3219450" y="5208588"/>
          <p14:tracePt t="32065" x="3228975" y="5218113"/>
          <p14:tracePt t="32096" x="3262313" y="5167313"/>
          <p14:tracePt t="32103" x="3262313" y="5081588"/>
          <p14:tracePt t="32111" x="3279775" y="4962525"/>
          <p14:tracePt t="32119" x="3279775" y="4818063"/>
          <p14:tracePt t="32128" x="3279775" y="4708525"/>
          <p14:tracePt t="32135" x="3279775" y="4589463"/>
          <p14:tracePt t="32144" x="3279775" y="4478338"/>
          <p14:tracePt t="32151" x="3279775" y="4333875"/>
          <p14:tracePt t="32159" x="3279775" y="4214813"/>
          <p14:tracePt t="32167" x="3279775" y="4130675"/>
          <p14:tracePt t="32175" x="3279775" y="4044950"/>
          <p14:tracePt t="32183" x="3297238" y="3951288"/>
          <p14:tracePt t="32191" x="3313113" y="3857625"/>
          <p14:tracePt t="32199" x="3313113" y="3832225"/>
          <p14:tracePt t="32207" x="3355975" y="3738563"/>
          <p14:tracePt t="32215" x="3355975" y="3713163"/>
          <p14:tracePt t="32224" x="3355975" y="3687763"/>
          <p14:tracePt t="32231" x="3355975" y="3636963"/>
          <p14:tracePt t="32240" x="3363913" y="3611563"/>
          <p14:tracePt t="32247" x="3363913" y="3568700"/>
          <p14:tracePt t="32255" x="3381375" y="3535363"/>
          <p14:tracePt t="32279" x="3381375" y="3527425"/>
          <p14:tracePt t="32287" x="3381375" y="3502025"/>
          <p14:tracePt t="32295" x="3389313" y="3484563"/>
          <p14:tracePt t="32303" x="3389313" y="3475038"/>
          <p14:tracePt t="32426" x="3389313" y="3492500"/>
          <p14:tracePt t="32434" x="3389313" y="3535363"/>
          <p14:tracePt t="32442" x="3389313" y="3578225"/>
          <p14:tracePt t="32448" x="3424238" y="3646488"/>
          <p14:tracePt t="32456" x="3424238" y="3671888"/>
          <p14:tracePt t="32463" x="3424238" y="3738563"/>
          <p14:tracePt t="32471" x="3424238" y="3824288"/>
          <p14:tracePt t="32479" x="3424238" y="3908425"/>
          <p14:tracePt t="32487" x="3424238" y="3994150"/>
          <p14:tracePt t="32495" x="3424238" y="4079875"/>
          <p14:tracePt t="32503" x="3424238" y="4171950"/>
          <p14:tracePt t="32511" x="3414713" y="4291013"/>
          <p14:tracePt t="32519" x="3398838" y="4333875"/>
          <p14:tracePt t="32528" x="3381375" y="4384675"/>
          <p14:tracePt t="32535" x="3373438" y="4410075"/>
          <p14:tracePt t="32599" x="3355975" y="4410075"/>
          <p14:tracePt t="32608" x="3348038" y="4410075"/>
          <p14:tracePt t="32616" x="3330575" y="4410075"/>
          <p14:tracePt t="32625" x="3322638" y="4410075"/>
          <p14:tracePt t="32632" x="3279775" y="4384675"/>
          <p14:tracePt t="32642" x="3279775" y="4333875"/>
          <p14:tracePt t="32648" x="3244850" y="4291013"/>
          <p14:tracePt t="32657" x="3228975" y="4224338"/>
          <p14:tracePt t="32665" x="3203575" y="4171950"/>
          <p14:tracePt t="32671" x="3186113" y="4113213"/>
          <p14:tracePt t="32679" x="3127375" y="4037013"/>
          <p14:tracePt t="32687" x="3117850" y="4011613"/>
          <p14:tracePt t="32695" x="3100388" y="3976688"/>
          <p14:tracePt t="32703" x="3100388" y="3935413"/>
          <p14:tracePt t="32712" x="3084513" y="3900488"/>
          <p14:tracePt t="32719" x="3049588" y="3832225"/>
          <p14:tracePt t="32728" x="3049588" y="3824288"/>
          <p14:tracePt t="32735" x="3041650" y="3781425"/>
          <p14:tracePt t="32744" x="3024188" y="3773488"/>
          <p14:tracePt t="32816" x="2982913" y="3773488"/>
          <p14:tracePt t="32825" x="2955925" y="3773488"/>
          <p14:tracePt t="32832" x="2889250" y="3781425"/>
          <p14:tracePt t="32842" x="2863850" y="3806825"/>
          <p14:tracePt t="32848" x="2795588" y="3857625"/>
          <p14:tracePt t="32856" x="2760663" y="3892550"/>
          <p14:tracePt t="32864" x="2752725" y="3900488"/>
          <p14:tracePt t="32891" x="2719388" y="3925888"/>
          <p14:tracePt t="32896" x="2709863" y="3943350"/>
          <p14:tracePt t="32903" x="2684463" y="3943350"/>
          <p14:tracePt t="32912" x="2676525" y="3943350"/>
          <p14:tracePt t="32919" x="2633663" y="3943350"/>
          <p14:tracePt t="32928" x="2616200" y="3943350"/>
          <p14:tracePt t="32935" x="2590800" y="3943350"/>
          <p14:tracePt t="32944" x="2532063" y="3943350"/>
          <p14:tracePt t="32951" x="2463800" y="3943350"/>
          <p14:tracePt t="32959" x="2379663" y="3943350"/>
          <p14:tracePt t="32968" x="2260600" y="3908425"/>
          <p14:tracePt t="32976" x="2182813" y="3857625"/>
          <p14:tracePt t="32983" x="2090738" y="3798888"/>
          <p14:tracePt t="32991" x="2012950" y="3722688"/>
          <p14:tracePt t="32999" x="1962150" y="3687763"/>
          <p14:tracePt t="33008" x="1928813" y="3654425"/>
          <p14:tracePt t="33015" x="1885950" y="3629025"/>
          <p14:tracePt t="33025" x="1835150" y="3611563"/>
          <p14:tracePt t="33031" x="1809750" y="3578225"/>
          <p14:tracePt t="33041" x="1792288" y="3568700"/>
          <p14:tracePt t="33047" x="1749425" y="3535363"/>
          <p14:tracePt t="33056" x="1708150" y="3509963"/>
          <p14:tracePt t="33064" x="1673225" y="3492500"/>
          <p14:tracePt t="33072" x="1631950" y="3475038"/>
          <p14:tracePt t="33079" x="1614488" y="3475038"/>
          <p14:tracePt t="33088" x="1589088" y="3467100"/>
          <p14:tracePt t="33104" x="1563688" y="3467100"/>
          <p14:tracePt t="33112" x="1538288" y="3433763"/>
          <p14:tracePt t="33128" x="1487488" y="3433763"/>
          <p14:tracePt t="33136" x="1462088" y="3416300"/>
          <p14:tracePt t="33200" x="1444625" y="3416300"/>
          <p14:tracePt t="33208" x="1419225" y="3416300"/>
          <p14:tracePt t="33216" x="1393825" y="3416300"/>
          <p14:tracePt t="33225" x="1350963" y="3416300"/>
          <p14:tracePt t="33232" x="1308100" y="3416300"/>
          <p14:tracePt t="33242" x="1257300" y="3416300"/>
          <p14:tracePt t="33248" x="1231900" y="3416300"/>
          <p14:tracePt t="33257" x="1181100" y="3398838"/>
          <p14:tracePt t="33264" x="1173163" y="3398838"/>
          <p14:tracePt t="33272" x="1163638" y="3398838"/>
          <p14:tracePt t="33280" x="1104900" y="3390900"/>
          <p14:tracePt t="33288" x="1095375" y="3390900"/>
          <p14:tracePt t="33297" x="1054100" y="3390900"/>
          <p14:tracePt t="33304" x="1003300" y="3390900"/>
          <p14:tracePt t="33312" x="960438" y="3390900"/>
          <p14:tracePt t="33320" x="909638" y="3355975"/>
          <p14:tracePt t="33328" x="866775" y="3355975"/>
          <p14:tracePt t="33336" x="823913" y="3355975"/>
          <p14:tracePt t="33344" x="755650" y="3355975"/>
          <p14:tracePt t="33352" x="714375" y="3355975"/>
          <p14:tracePt t="33359" x="646113" y="3355975"/>
          <p14:tracePt t="33368" x="585788" y="3355975"/>
          <p14:tracePt t="33375" x="560388" y="3355975"/>
          <p14:tracePt t="33384" x="534988" y="3355975"/>
          <p14:tracePt t="33513" x="517525" y="3355975"/>
          <p14:tracePt t="33521" x="509588" y="3355975"/>
          <p14:tracePt t="34912" x="509588" y="3373438"/>
          <p14:tracePt t="35072" x="527050" y="3373438"/>
          <p14:tracePt t="35527" x="560388" y="3373438"/>
          <p14:tracePt t="35936" x="577850" y="3373438"/>
          <p14:tracePt t="35943" x="585788" y="3382963"/>
          <p14:tracePt t="35951" x="611188" y="3416300"/>
          <p14:tracePt t="35967" x="646113" y="3441700"/>
          <p14:tracePt t="35976" x="679450" y="3475038"/>
          <p14:tracePt t="35983" x="688975" y="3502025"/>
          <p14:tracePt t="35991" x="704850" y="3509963"/>
          <p14:tracePt t="35999" x="714375" y="3527425"/>
          <p14:tracePt t="36006" x="722313" y="3535363"/>
          <p14:tracePt t="36015" x="739775" y="3552825"/>
          <p14:tracePt t="36023" x="747713" y="3560763"/>
          <p14:tracePt t="36232" x="790575" y="3578225"/>
          <p14:tracePt t="36241" x="806450" y="3586163"/>
          <p14:tracePt t="36247" x="815975" y="3611563"/>
          <p14:tracePt t="36256" x="849313" y="3705225"/>
          <p14:tracePt t="36263" x="884238" y="3730625"/>
          <p14:tracePt t="36271" x="900113" y="3824288"/>
          <p14:tracePt t="36279" x="960438" y="3917950"/>
          <p14:tracePt t="36287" x="1003300" y="4070350"/>
          <p14:tracePt t="36295" x="1062038" y="4197350"/>
          <p14:tracePt t="36303" x="1155700" y="4351338"/>
          <p14:tracePt t="36311" x="1198563" y="4470400"/>
          <p14:tracePt t="36319" x="1282700" y="4622800"/>
          <p14:tracePt t="36328" x="1393825" y="4784725"/>
          <p14:tracePt t="36335" x="1477963" y="4911725"/>
          <p14:tracePt t="36344" x="1546225" y="5038725"/>
          <p14:tracePt t="36351" x="1606550" y="5132388"/>
          <p14:tracePt t="36359" x="1657350" y="5208588"/>
          <p14:tracePt t="36368" x="1724025" y="5362575"/>
          <p14:tracePt t="36376" x="1749425" y="5405438"/>
          <p14:tracePt t="36383" x="1809750" y="5497513"/>
          <p14:tracePt t="36391" x="1843088" y="5565775"/>
          <p14:tracePt t="36399" x="1878013" y="5641975"/>
          <p14:tracePt t="36406" x="1911350" y="5684838"/>
          <p14:tracePt t="36415" x="1962150" y="5735638"/>
          <p14:tracePt t="36423" x="2012950" y="5813425"/>
          <p14:tracePt t="36431" x="2047875" y="5821363"/>
          <p14:tracePt t="36440" x="2073275" y="5854700"/>
          <p14:tracePt t="36447" x="2106613" y="5889625"/>
          <p14:tracePt t="36455" x="2116138" y="5897563"/>
          <p14:tracePt t="36463" x="2132013" y="5905500"/>
          <p14:tracePt t="36519" x="2141538" y="5922963"/>
          <p14:tracePt t="36527" x="2166938" y="5948363"/>
          <p14:tracePt t="36535" x="2200275" y="5983288"/>
          <p14:tracePt t="36543" x="2268538" y="6034088"/>
          <p14:tracePt t="36551" x="2276475" y="6042025"/>
          <p14:tracePt t="36560" x="2319338" y="6059488"/>
          <p14:tracePt t="36567" x="2370138" y="6110288"/>
          <p14:tracePt t="36575" x="2395538" y="6118225"/>
          <p14:tracePt t="36583" x="2430463" y="6135688"/>
          <p14:tracePt t="36591" x="2471738" y="6135688"/>
          <p14:tracePt t="36599" x="2497138" y="6135688"/>
          <p14:tracePt t="36607" x="2565400" y="6169025"/>
          <p14:tracePt t="36615" x="2616200" y="6169025"/>
          <p14:tracePt t="36623" x="2659063" y="6186488"/>
          <p14:tracePt t="36631" x="2701925" y="6186488"/>
          <p14:tracePt t="36640" x="2752725" y="6186488"/>
          <p14:tracePt t="36647" x="2778125" y="6186488"/>
          <p14:tracePt t="36656" x="2786063" y="6186488"/>
          <p14:tracePt t="36663" x="2828925" y="6194425"/>
          <p14:tracePt t="36679" x="2863850" y="6194425"/>
          <p14:tracePt t="36687" x="2922588" y="6211888"/>
          <p14:tracePt t="36695" x="2947988" y="6211888"/>
          <p14:tracePt t="36703" x="3016250" y="6211888"/>
          <p14:tracePt t="36711" x="3100388" y="6254750"/>
          <p14:tracePt t="36719" x="3168650" y="6254750"/>
          <p14:tracePt t="36728" x="3254375" y="6272213"/>
          <p14:tracePt t="36735" x="3322638" y="6272213"/>
          <p14:tracePt t="36744" x="3363913" y="6280150"/>
          <p14:tracePt t="36751" x="3406775" y="6280150"/>
          <p14:tracePt t="36760" x="3475038" y="6297613"/>
          <p14:tracePt t="36767" x="3602038" y="6338888"/>
          <p14:tracePt t="36775" x="3721100" y="6356350"/>
          <p14:tracePt t="36783" x="3865563" y="6399213"/>
          <p14:tracePt t="36791" x="4044950" y="6450013"/>
          <p14:tracePt t="36799" x="4240213" y="6450013"/>
          <p14:tracePt t="36807" x="4443413" y="6467475"/>
          <p14:tracePt t="36815" x="4613275" y="6492875"/>
          <p14:tracePt t="36823" x="4818063" y="6510338"/>
          <p14:tracePt t="36831" x="5021263" y="6586538"/>
          <p14:tracePt t="36840" x="5224463" y="6602413"/>
          <p14:tracePt t="36847" x="5310188" y="6602413"/>
          <p14:tracePt t="36855" x="5421313" y="6602413"/>
          <p14:tracePt t="36863" x="5487988" y="6602413"/>
          <p14:tracePt t="36871" x="5530850" y="6602413"/>
          <p14:tracePt t="36879" x="5599113" y="6602413"/>
          <p14:tracePt t="36891" x="5641975" y="6602413"/>
          <p14:tracePt t="36895" x="5683250" y="6602413"/>
          <p14:tracePt t="36903" x="5751513" y="6577013"/>
          <p14:tracePt t="36912" x="5845175" y="6561138"/>
          <p14:tracePt t="36919" x="5895975" y="6543675"/>
          <p14:tracePt t="36927" x="5921375" y="6543675"/>
          <p14:tracePt t="36935" x="5930900" y="6535738"/>
          <p14:tracePt t="36944" x="5956300" y="6535738"/>
          <p14:tracePt t="37007" x="5972175" y="6518275"/>
          <p14:tracePt t="37015" x="5981700" y="6510338"/>
          <p14:tracePt t="37023" x="6024563" y="6492875"/>
          <p14:tracePt t="37031" x="6075363" y="6475413"/>
          <p14:tracePt t="37040" x="6159500" y="6424613"/>
          <p14:tracePt t="37047" x="6210300" y="6424613"/>
          <p14:tracePt t="37055" x="6311900" y="6424613"/>
          <p14:tracePt t="37063" x="6364288" y="6407150"/>
          <p14:tracePt t="37071" x="6405563" y="6391275"/>
          <p14:tracePt t="37079" x="6456363" y="6373813"/>
          <p14:tracePt t="37087" x="6483350" y="6373813"/>
          <p14:tracePt t="37095" x="6534150" y="6348413"/>
          <p14:tracePt t="37103" x="6559550" y="6330950"/>
          <p14:tracePt t="37111" x="6626225" y="6313488"/>
          <p14:tracePt t="37119" x="6694488" y="6297613"/>
          <p14:tracePt t="37128" x="6719888" y="6272213"/>
          <p14:tracePt t="37135" x="6770688" y="6254750"/>
          <p14:tracePt t="37143" x="6780213" y="6254750"/>
          <p14:tracePt t="37151" x="6788150" y="6237288"/>
          <p14:tracePt t="37273" x="6831013" y="6229350"/>
          <p14:tracePt t="37281" x="6848475" y="6194425"/>
          <p14:tracePt t="37289" x="6856413" y="6186488"/>
          <p14:tracePt t="37296" x="6899275" y="6161088"/>
          <p14:tracePt t="37303" x="6915150" y="6143625"/>
          <p14:tracePt t="37311" x="6942138" y="6118225"/>
          <p14:tracePt t="37319" x="6967538" y="6102350"/>
          <p14:tracePt t="37328" x="7000875" y="6076950"/>
          <p14:tracePt t="37335" x="7018338" y="6042025"/>
          <p14:tracePt t="37343" x="7059613" y="6016625"/>
          <p14:tracePt t="37351" x="7094538" y="5983288"/>
          <p14:tracePt t="37360" x="7119938" y="5948363"/>
          <p14:tracePt t="37375" x="7137400" y="5905500"/>
          <p14:tracePt t="37383" x="7137400" y="5880100"/>
          <p14:tracePt t="37391" x="7153275" y="5846763"/>
          <p14:tracePt t="37399" x="7153275" y="5821363"/>
          <p14:tracePt t="37407" x="7153275" y="5813425"/>
          <p14:tracePt t="37415" x="7153275" y="5753100"/>
          <p14:tracePt t="37423" x="7153275" y="5745163"/>
          <p14:tracePt t="37431" x="7153275" y="5702300"/>
          <p14:tracePt t="37440" x="7153275" y="5684838"/>
          <p14:tracePt t="37447" x="7145338" y="5659438"/>
          <p14:tracePt t="37456" x="7137400" y="5634038"/>
          <p14:tracePt t="37463" x="7119938" y="5626100"/>
          <p14:tracePt t="37471" x="7112000" y="5565775"/>
          <p14:tracePt t="37479" x="7094538" y="5549900"/>
          <p14:tracePt t="37487" x="7069138" y="5524500"/>
          <p14:tracePt t="37495" x="7051675" y="5497513"/>
          <p14:tracePt t="37503" x="7043738" y="5464175"/>
          <p14:tracePt t="37511" x="6992938" y="5421313"/>
          <p14:tracePt t="37519" x="6975475" y="5405438"/>
          <p14:tracePt t="37527" x="6950075" y="5380038"/>
          <p14:tracePt t="37535" x="6907213" y="5362575"/>
          <p14:tracePt t="37543" x="6856413" y="5311775"/>
          <p14:tracePt t="37551" x="6805613" y="5268913"/>
          <p14:tracePt t="37559" x="6780213" y="5251450"/>
          <p14:tracePt t="37567" x="6686550" y="5175250"/>
          <p14:tracePt t="37576" x="6653213" y="5149850"/>
          <p14:tracePt t="37583" x="6584950" y="5116513"/>
          <p14:tracePt t="37591" x="6559550" y="5081588"/>
          <p14:tracePt t="37599" x="6465888" y="5048250"/>
          <p14:tracePt t="37608" x="6397625" y="5013325"/>
          <p14:tracePt t="37615" x="6329363" y="4997450"/>
          <p14:tracePt t="37623" x="6235700" y="4979988"/>
          <p14:tracePt t="37631" x="6116638" y="4954588"/>
          <p14:tracePt t="37640" x="6007100" y="4954588"/>
          <p14:tracePt t="37647" x="5888038" y="4954588"/>
          <p14:tracePt t="37656" x="5802313" y="4954588"/>
          <p14:tracePt t="37663" x="5649913" y="5013325"/>
          <p14:tracePt t="37671" x="5530850" y="5056188"/>
          <p14:tracePt t="37679" x="5368925" y="5167313"/>
          <p14:tracePt t="37687" x="5191125" y="5235575"/>
          <p14:tracePt t="37695" x="5097463" y="5251450"/>
          <p14:tracePt t="37703" x="5003800" y="5268913"/>
          <p14:tracePt t="37711" x="4945063" y="5286375"/>
          <p14:tracePt t="37719" x="4876800" y="5286375"/>
          <p14:tracePt t="37727" x="4833938" y="5319713"/>
          <p14:tracePt t="37735" x="4740275" y="5353050"/>
          <p14:tracePt t="37743" x="4681538" y="5353050"/>
          <p14:tracePt t="37751" x="4595813" y="5353050"/>
          <p14:tracePt t="37760" x="4503738" y="5353050"/>
          <p14:tracePt t="37767" x="4418013" y="5353050"/>
          <p14:tracePt t="37775" x="4298950" y="5353050"/>
          <p14:tracePt t="37783" x="4240213" y="5353050"/>
          <p14:tracePt t="37791" x="4129088" y="5413375"/>
          <p14:tracePt t="37799" x="4010025" y="5413375"/>
          <p14:tracePt t="37807" x="3890963" y="5446713"/>
          <p14:tracePt t="37815" x="3771900" y="5472113"/>
          <p14:tracePt t="37823" x="3627438" y="5472113"/>
          <p14:tracePt t="37831" x="3482975" y="5472113"/>
          <p14:tracePt t="37840" x="3363913" y="5514975"/>
          <p14:tracePt t="37847" x="3244850" y="5514975"/>
          <p14:tracePt t="37857" x="3127375" y="5514975"/>
          <p14:tracePt t="37863" x="2955925" y="5514975"/>
          <p14:tracePt t="37871" x="2820988" y="5514975"/>
          <p14:tracePt t="37891" x="2557463" y="5514975"/>
          <p14:tracePt t="37895" x="2497138" y="5514975"/>
          <p14:tracePt t="37903" x="2481263" y="5514975"/>
          <p14:tracePt t="37912" x="2455863" y="5524500"/>
          <p14:tracePt t="37992" x="2438400" y="5557838"/>
          <p14:tracePt t="38000" x="2438400" y="5565775"/>
          <p14:tracePt t="38010" x="2438400" y="5591175"/>
          <p14:tracePt t="38017" x="2438400" y="5634038"/>
          <p14:tracePt t="38024" x="2438400" y="5684838"/>
          <p14:tracePt t="38031" x="2438400" y="5745163"/>
          <p14:tracePt t="38040" x="2446338" y="5813425"/>
          <p14:tracePt t="38047" x="2446338" y="5838825"/>
          <p14:tracePt t="38056" x="2489200" y="5932488"/>
          <p14:tracePt t="38063" x="2497138" y="5957888"/>
          <p14:tracePt t="38072" x="2532063" y="5991225"/>
          <p14:tracePt t="38079" x="2582863" y="6059488"/>
          <p14:tracePt t="38087" x="2616200" y="6084888"/>
          <p14:tracePt t="38095" x="2659063" y="6118225"/>
          <p14:tracePt t="38103" x="2693988" y="6153150"/>
          <p14:tracePt t="38112" x="2719388" y="6161088"/>
          <p14:tracePt t="38119" x="2752725" y="6178550"/>
          <p14:tracePt t="38128" x="2820988" y="6211888"/>
          <p14:tracePt t="38135" x="2914650" y="6254750"/>
          <p14:tracePt t="38144" x="2973388" y="6254750"/>
          <p14:tracePt t="38151" x="3041650" y="6262688"/>
          <p14:tracePt t="38160" x="3160713" y="6305550"/>
          <p14:tracePt t="38168" x="3279775" y="6330950"/>
          <p14:tracePt t="38176" x="3398838" y="6330950"/>
          <p14:tracePt t="38183" x="3576638" y="6373813"/>
          <p14:tracePt t="38192" x="3721100" y="6373813"/>
          <p14:tracePt t="38199" x="3857625" y="6373813"/>
          <p14:tracePt t="38207" x="3951288" y="6373813"/>
          <p14:tracePt t="38215" x="4035425" y="6373813"/>
          <p14:tracePt t="38224" x="4129088" y="6365875"/>
          <p14:tracePt t="38231" x="4240213" y="6365875"/>
          <p14:tracePt t="38240" x="4316413" y="6323013"/>
          <p14:tracePt t="38247" x="4425950" y="6323013"/>
          <p14:tracePt t="38257" x="4519613" y="6305550"/>
          <p14:tracePt t="38263" x="4638675" y="6305550"/>
          <p14:tracePt t="38271" x="4757738" y="6288088"/>
          <p14:tracePt t="38279" x="4927600" y="6262688"/>
          <p14:tracePt t="38287" x="5046663" y="6229350"/>
          <p14:tracePt t="38295" x="5224463" y="6229350"/>
          <p14:tracePt t="38303" x="5360988" y="6229350"/>
          <p14:tracePt t="38312" x="5530850" y="6229350"/>
          <p14:tracePt t="38319" x="5675313" y="6229350"/>
          <p14:tracePt t="38328" x="5794375" y="6203950"/>
          <p14:tracePt t="38335" x="5938838" y="6186488"/>
          <p14:tracePt t="38344" x="6032500" y="6169025"/>
          <p14:tracePt t="38351" x="6134100" y="6127750"/>
          <p14:tracePt t="38361" x="6176963" y="6110288"/>
          <p14:tracePt t="38367" x="6245225" y="6092825"/>
          <p14:tracePt t="38375" x="6296025" y="6049963"/>
          <p14:tracePt t="38383" x="6338888" y="6034088"/>
          <p14:tracePt t="38391" x="6364288" y="6016625"/>
          <p14:tracePt t="38399" x="6415088" y="5983288"/>
          <p14:tracePt t="38407" x="6465888" y="5957888"/>
          <p14:tracePt t="38415" x="6534150" y="5922963"/>
          <p14:tracePt t="38424" x="6626225" y="5864225"/>
          <p14:tracePt t="38431" x="6729413" y="5821363"/>
          <p14:tracePt t="38440" x="6848475" y="5761038"/>
          <p14:tracePt t="38447" x="6915150" y="5745163"/>
          <p14:tracePt t="38457" x="6967538" y="5710238"/>
          <p14:tracePt t="38463" x="6992938" y="5694363"/>
          <p14:tracePt t="38471" x="7008813" y="5684838"/>
          <p14:tracePt t="38495" x="7018338" y="5668963"/>
          <p14:tracePt t="38503" x="7034213" y="5641975"/>
          <p14:tracePt t="38511" x="7034213" y="5634038"/>
          <p14:tracePt t="38519" x="7034213" y="5575300"/>
          <p14:tracePt t="38528" x="7034213" y="5549900"/>
          <p14:tracePt t="38535" x="7034213" y="5507038"/>
          <p14:tracePt t="38544" x="7034213" y="5481638"/>
          <p14:tracePt t="38551" x="7034213" y="5430838"/>
          <p14:tracePt t="38560" x="7034213" y="5405438"/>
          <p14:tracePt t="38567" x="7026275" y="5380038"/>
          <p14:tracePt t="38575" x="6992938" y="5327650"/>
          <p14:tracePt t="38583" x="6983413" y="5319713"/>
          <p14:tracePt t="38592" x="6942138" y="5286375"/>
          <p14:tracePt t="38599" x="6907213" y="5260975"/>
          <p14:tracePt t="38607" x="6881813" y="5243513"/>
          <p14:tracePt t="38615" x="6788150" y="5192713"/>
          <p14:tracePt t="38624" x="6694488" y="5167313"/>
          <p14:tracePt t="38631" x="6610350" y="5167313"/>
          <p14:tracePt t="38640" x="6491288" y="5167313"/>
          <p14:tracePt t="38648" x="6380163" y="5167313"/>
          <p14:tracePt t="38655" x="6286500" y="5167313"/>
          <p14:tracePt t="38663" x="6227763" y="5167313"/>
          <p14:tracePt t="38671" x="6142038" y="5167313"/>
          <p14:tracePt t="38679" x="6075363" y="5175250"/>
          <p14:tracePt t="38687" x="6049963" y="5192713"/>
          <p14:tracePt t="38695" x="5956300" y="5226050"/>
          <p14:tracePt t="38703" x="5862638" y="5268913"/>
          <p14:tracePt t="38712" x="5776913" y="5268913"/>
          <p14:tracePt t="38719" x="5708650" y="5286375"/>
          <p14:tracePt t="38728" x="5565775" y="5286375"/>
          <p14:tracePt t="38735" x="5480050" y="5286375"/>
          <p14:tracePt t="38744" x="5310188" y="5286375"/>
          <p14:tracePt t="38751" x="5216525" y="5286375"/>
          <p14:tracePt t="38760" x="5021263" y="5302250"/>
          <p14:tracePt t="38767" x="4851400" y="5302250"/>
          <p14:tracePt t="38775" x="4570413" y="5302250"/>
          <p14:tracePt t="38783" x="4316413" y="5302250"/>
          <p14:tracePt t="38791" x="4086225" y="5302250"/>
          <p14:tracePt t="38799" x="3832225" y="5302250"/>
          <p14:tracePt t="38807" x="3611563" y="5302250"/>
          <p14:tracePt t="38816" x="3381375" y="5302250"/>
          <p14:tracePt t="38824" x="3211513" y="5302250"/>
          <p14:tracePt t="38831" x="3067050" y="5327650"/>
          <p14:tracePt t="38840" x="2973388" y="5362575"/>
          <p14:tracePt t="38847" x="2905125" y="5380038"/>
          <p14:tracePt t="38857" x="2846388" y="5380038"/>
          <p14:tracePt t="38863" x="2795588" y="5395913"/>
          <p14:tracePt t="38872" x="2727325" y="5413375"/>
          <p14:tracePt t="38891" x="2659063" y="5438775"/>
          <p14:tracePt t="38927" x="2659063" y="5456238"/>
          <p14:tracePt t="38935" x="2659063" y="5497513"/>
          <p14:tracePt t="38944" x="2659063" y="5540375"/>
          <p14:tracePt t="38951" x="2719388" y="5608638"/>
          <p14:tracePt t="38959" x="2846388" y="5651500"/>
          <p14:tracePt t="38967" x="3024188" y="5745163"/>
          <p14:tracePt t="38975" x="3254375" y="5813425"/>
          <p14:tracePt t="38983" x="3432175" y="5854700"/>
          <p14:tracePt t="38991" x="3636963" y="5922963"/>
          <p14:tracePt t="38999" x="3814763" y="5948363"/>
          <p14:tracePt t="39007" x="4010025" y="5973763"/>
          <p14:tracePt t="39015" x="4214813" y="5973763"/>
          <p14:tracePt t="39024" x="4468813" y="5991225"/>
          <p14:tracePt t="39031" x="4724400" y="5991225"/>
          <p14:tracePt t="39040" x="5029200" y="5991225"/>
          <p14:tracePt t="39047" x="5368925" y="5991225"/>
          <p14:tracePt t="39057" x="5905500" y="5973763"/>
          <p14:tracePt t="39063" x="6423025" y="5838825"/>
          <p14:tracePt t="39071" x="7340600" y="5600700"/>
          <p14:tracePt t="39079" x="8147050" y="5327650"/>
          <p14:tracePt t="39087" x="8861425" y="5260975"/>
          <p14:tracePt t="39095" x="9659938" y="5073650"/>
          <p14:tracePt t="39103" x="10637838" y="4827588"/>
          <p14:tracePt t="39111" x="11614150" y="4538663"/>
        </p14:tracePtLst>
      </p14:laserTraceLst>
    </p:ext>
  </p:extLs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719" name="Rectangle 31"/>
          <p:cNvSpPr>
            <a:spLocks noChangeArrowheads="1"/>
          </p:cNvSpPr>
          <p:nvPr/>
        </p:nvSpPr>
        <p:spPr bwMode="auto">
          <a:xfrm>
            <a:off x="4953000" y="4419600"/>
            <a:ext cx="4953000" cy="2438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10714" name="Rectangle 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Přímé hodnocení biodostupnosti PRO mikroorganismy</a:t>
            </a:r>
          </a:p>
        </p:txBody>
      </p:sp>
      <p:sp>
        <p:nvSpPr>
          <p:cNvPr id="1010715" name="Rectangle 27"/>
          <p:cNvSpPr>
            <a:spLocks noGrp="1" noChangeArrowheads="1"/>
          </p:cNvSpPr>
          <p:nvPr>
            <p:ph type="body" sz="half" idx="1"/>
          </p:nvPr>
        </p:nvSpPr>
        <p:spPr>
          <a:xfrm>
            <a:off x="2133600" y="990601"/>
            <a:ext cx="4565650" cy="419457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cs-CZ" dirty="0"/>
              <a:t>Biologický přístup – mineralizační test</a:t>
            </a:r>
          </a:p>
        </p:txBody>
      </p:sp>
      <p:pic>
        <p:nvPicPr>
          <p:cNvPr id="4101" name="Picture 2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29001" y="1524000"/>
            <a:ext cx="1801813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102" name="Rectangle 2"/>
          <p:cNvSpPr>
            <a:spLocks noChangeArrowheads="1"/>
          </p:cNvSpPr>
          <p:nvPr/>
        </p:nvSpPr>
        <p:spPr bwMode="auto">
          <a:xfrm>
            <a:off x="5943600" y="4419601"/>
            <a:ext cx="28956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 baseline="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en-GB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C-</a:t>
            </a:r>
            <a:r>
              <a:rPr lang="cs-CZ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značení je na místě primárního ataku degradátorů</a:t>
            </a:r>
            <a:endParaRPr lang="en-GB" sz="1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098" name="Object 6" descr="Light vertical"/>
          <p:cNvGraphicFramePr>
            <a:graphicFrameLocks noChangeAspect="1"/>
          </p:cNvGraphicFramePr>
          <p:nvPr/>
        </p:nvGraphicFramePr>
        <p:xfrm>
          <a:off x="5029200" y="4724400"/>
          <a:ext cx="6350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D/3D" r:id="rId3" imgW="419048" imgH="4676190" progId="">
                  <p:embed/>
                </p:oleObj>
              </mc:Choice>
              <mc:Fallback>
                <p:oleObj name="ACD/3D" r:id="rId3" imgW="419048" imgH="4676190" progId="">
                  <p:embed/>
                  <p:pic>
                    <p:nvPicPr>
                      <p:cNvPr id="4098" name="Object 6" descr="Light vertical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4724400"/>
                        <a:ext cx="635000" cy="205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10695" name="Text Box 7" descr="Light vertical"/>
          <p:cNvSpPr txBox="1">
            <a:spLocks noChangeArrowheads="1"/>
          </p:cNvSpPr>
          <p:nvPr/>
        </p:nvSpPr>
        <p:spPr bwMode="auto">
          <a:xfrm>
            <a:off x="4876800" y="4419600"/>
            <a:ext cx="1143000" cy="40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3516" tIns="46759" rIns="93516" bIns="46759">
            <a:spAutoFit/>
          </a:bodyPr>
          <a:lstStyle/>
          <a:p>
            <a:pPr algn="ctr" defTabSz="935038">
              <a:spcBef>
                <a:spcPct val="50000"/>
              </a:spcBef>
              <a:defRPr/>
            </a:pPr>
            <a:r>
              <a:rPr lang="en-GB" sz="2000" b="1" baseline="30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14</a:t>
            </a:r>
            <a:r>
              <a:rPr lang="en-GB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C</a:t>
            </a:r>
          </a:p>
        </p:txBody>
      </p:sp>
      <p:sp>
        <p:nvSpPr>
          <p:cNvPr id="4104" name="Text Box 9" descr="Light vertical"/>
          <p:cNvSpPr txBox="1">
            <a:spLocks noChangeArrowheads="1"/>
          </p:cNvSpPr>
          <p:nvPr/>
        </p:nvSpPr>
        <p:spPr bwMode="auto">
          <a:xfrm>
            <a:off x="1524000" y="1447801"/>
            <a:ext cx="2274888" cy="308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40" tIns="120" rIns="240" bIns="120">
            <a:spAutoFit/>
          </a:bodyPr>
          <a:lstStyle/>
          <a:p>
            <a:pPr algn="ctr" defTabSz="935038">
              <a:spcBef>
                <a:spcPct val="50000"/>
              </a:spcBef>
            </a:pPr>
            <a:r>
              <a:rPr lang="en-GB" sz="2000">
                <a:solidFill>
                  <a:srgbClr val="FFFFFF"/>
                </a:solidFill>
                <a:cs typeface="Times New Roman" pitchFamily="18" charset="0"/>
              </a:rPr>
              <a:t>respirometr</a:t>
            </a:r>
          </a:p>
        </p:txBody>
      </p:sp>
      <p:sp>
        <p:nvSpPr>
          <p:cNvPr id="4105" name="Text Box 10" descr="Light vertical"/>
          <p:cNvSpPr txBox="1">
            <a:spLocks noChangeArrowheads="1"/>
          </p:cNvSpPr>
          <p:nvPr/>
        </p:nvSpPr>
        <p:spPr bwMode="auto">
          <a:xfrm>
            <a:off x="1524001" y="3686176"/>
            <a:ext cx="2208213" cy="308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40" tIns="120" rIns="240" bIns="120">
            <a:spAutoFit/>
          </a:bodyPr>
          <a:lstStyle/>
          <a:p>
            <a:pPr algn="ctr" defTabSz="935038">
              <a:spcBef>
                <a:spcPct val="50000"/>
              </a:spcBef>
            </a:pPr>
            <a:r>
              <a:rPr lang="en-GB" sz="2000">
                <a:solidFill>
                  <a:srgbClr val="FFFFFF"/>
                </a:solidFill>
                <a:cs typeface="Times New Roman" pitchFamily="18" charset="0"/>
              </a:rPr>
              <a:t>30ml MBS</a:t>
            </a:r>
          </a:p>
        </p:txBody>
      </p:sp>
      <p:sp>
        <p:nvSpPr>
          <p:cNvPr id="4106" name="Text Box 11" descr="Light vertical"/>
          <p:cNvSpPr txBox="1">
            <a:spLocks noChangeArrowheads="1"/>
          </p:cNvSpPr>
          <p:nvPr/>
        </p:nvSpPr>
        <p:spPr bwMode="auto">
          <a:xfrm>
            <a:off x="1524001" y="2170114"/>
            <a:ext cx="2081213" cy="308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40" tIns="120" rIns="240" bIns="120">
            <a:spAutoFit/>
          </a:bodyPr>
          <a:lstStyle/>
          <a:p>
            <a:pPr algn="ctr" defTabSz="935038">
              <a:spcBef>
                <a:spcPct val="50000"/>
              </a:spcBef>
            </a:pPr>
            <a:r>
              <a:rPr lang="en-GB" sz="2000" baseline="30000">
                <a:solidFill>
                  <a:srgbClr val="FFFFFF"/>
                </a:solidFill>
                <a:cs typeface="Times New Roman" pitchFamily="18" charset="0"/>
              </a:rPr>
              <a:t>14</a:t>
            </a:r>
            <a:r>
              <a:rPr lang="en-GB" sz="2000">
                <a:solidFill>
                  <a:srgbClr val="FFFFFF"/>
                </a:solidFill>
                <a:cs typeface="Times New Roman" pitchFamily="18" charset="0"/>
              </a:rPr>
              <a:t>CO</a:t>
            </a:r>
            <a:r>
              <a:rPr lang="en-GB" sz="2000" baseline="-25000">
                <a:solidFill>
                  <a:srgbClr val="FFFFFF"/>
                </a:solidFill>
                <a:cs typeface="Times New Roman" pitchFamily="18" charset="0"/>
              </a:rPr>
              <a:t>2</a:t>
            </a:r>
            <a:r>
              <a:rPr lang="en-GB" sz="200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cs-CZ" sz="2000">
                <a:solidFill>
                  <a:srgbClr val="FFFFFF"/>
                </a:solidFill>
                <a:cs typeface="Times New Roman" pitchFamily="18" charset="0"/>
              </a:rPr>
              <a:t>sorbce</a:t>
            </a:r>
            <a:endParaRPr lang="en-GB" sz="2000">
              <a:solidFill>
                <a:srgbClr val="FFFFFF"/>
              </a:solidFill>
              <a:cs typeface="Times New Roman" pitchFamily="18" charset="0"/>
            </a:endParaRPr>
          </a:p>
        </p:txBody>
      </p:sp>
      <p:sp>
        <p:nvSpPr>
          <p:cNvPr id="4107" name="Text Box 12" descr="Light vertical"/>
          <p:cNvSpPr txBox="1">
            <a:spLocks noChangeArrowheads="1"/>
          </p:cNvSpPr>
          <p:nvPr/>
        </p:nvSpPr>
        <p:spPr bwMode="auto">
          <a:xfrm>
            <a:off x="1524001" y="2927351"/>
            <a:ext cx="2176463" cy="308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40" tIns="120" rIns="240" bIns="120">
            <a:spAutoFit/>
          </a:bodyPr>
          <a:lstStyle/>
          <a:p>
            <a:pPr algn="ctr" defTabSz="935038">
              <a:spcBef>
                <a:spcPct val="50000"/>
              </a:spcBef>
            </a:pPr>
            <a:r>
              <a:rPr lang="en-GB" sz="2000">
                <a:solidFill>
                  <a:srgbClr val="FFFFFF"/>
                </a:solidFill>
                <a:cs typeface="Times New Roman" pitchFamily="18" charset="0"/>
              </a:rPr>
              <a:t>10g </a:t>
            </a:r>
            <a:r>
              <a:rPr lang="cs-CZ" sz="2000">
                <a:solidFill>
                  <a:srgbClr val="FFFFFF"/>
                </a:solidFill>
                <a:cs typeface="Times New Roman" pitchFamily="18" charset="0"/>
              </a:rPr>
              <a:t>půdy</a:t>
            </a:r>
            <a:endParaRPr lang="en-GB" sz="2000">
              <a:solidFill>
                <a:srgbClr val="FFFFFF"/>
              </a:solidFill>
              <a:cs typeface="Times New Roman" pitchFamily="18" charset="0"/>
            </a:endParaRPr>
          </a:p>
        </p:txBody>
      </p:sp>
      <p:sp>
        <p:nvSpPr>
          <p:cNvPr id="1010703" name="Line 15"/>
          <p:cNvSpPr>
            <a:spLocks noChangeShapeType="1"/>
          </p:cNvSpPr>
          <p:nvPr/>
        </p:nvSpPr>
        <p:spPr bwMode="auto">
          <a:xfrm>
            <a:off x="3054351" y="1751013"/>
            <a:ext cx="7096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240" tIns="120" rIns="240" bIns="120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10704" name="Line 16"/>
          <p:cNvSpPr>
            <a:spLocks noChangeShapeType="1"/>
          </p:cNvSpPr>
          <p:nvPr/>
        </p:nvSpPr>
        <p:spPr bwMode="auto">
          <a:xfrm>
            <a:off x="2827339" y="2509839"/>
            <a:ext cx="1228725" cy="377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240" tIns="120" rIns="240" bIns="120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10705" name="Line 17"/>
          <p:cNvSpPr>
            <a:spLocks noChangeShapeType="1"/>
          </p:cNvSpPr>
          <p:nvPr/>
        </p:nvSpPr>
        <p:spPr bwMode="auto">
          <a:xfrm>
            <a:off x="2730501" y="3228976"/>
            <a:ext cx="1260475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240" tIns="120" rIns="240" bIns="120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10706" name="Line 18"/>
          <p:cNvSpPr>
            <a:spLocks noChangeShapeType="1"/>
          </p:cNvSpPr>
          <p:nvPr/>
        </p:nvSpPr>
        <p:spPr bwMode="auto">
          <a:xfrm>
            <a:off x="2924176" y="4102100"/>
            <a:ext cx="1190625" cy="12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240" tIns="120" rIns="240" bIns="120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099" name="Object 20" descr="Light vertical"/>
          <p:cNvGraphicFramePr>
            <a:graphicFrameLocks noChangeAspect="1"/>
          </p:cNvGraphicFramePr>
          <p:nvPr/>
        </p:nvGraphicFramePr>
        <p:xfrm>
          <a:off x="6248400" y="5257800"/>
          <a:ext cx="1612900" cy="896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5" imgW="3277057" imgH="1219370" progId="PBrush">
                  <p:embed/>
                </p:oleObj>
              </mc:Choice>
              <mc:Fallback>
                <p:oleObj name="Bitmap Image" r:id="rId5" imgW="3277057" imgH="1219370" progId="PBrush">
                  <p:embed/>
                  <p:pic>
                    <p:nvPicPr>
                      <p:cNvPr id="4099" name="Object 20" descr="Light vertical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5257800"/>
                        <a:ext cx="1612900" cy="896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 r:embed="rId7"/>
                              <a:srcRect/>
                              <a:tile tx="0" ty="0" sx="100000" sy="100000" flip="none" algn="tl"/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10709" name="AutoShape 21"/>
          <p:cNvSpPr>
            <a:spLocks noChangeArrowheads="1"/>
          </p:cNvSpPr>
          <p:nvPr/>
        </p:nvSpPr>
        <p:spPr bwMode="auto">
          <a:xfrm rot="10800000" flipH="1" flipV="1">
            <a:off x="7696200" y="5410200"/>
            <a:ext cx="914400" cy="3048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10710" name="Text Box 22" descr="Light vertical"/>
          <p:cNvSpPr txBox="1">
            <a:spLocks noChangeArrowheads="1"/>
          </p:cNvSpPr>
          <p:nvPr/>
        </p:nvSpPr>
        <p:spPr bwMode="auto">
          <a:xfrm>
            <a:off x="8305800" y="5105401"/>
            <a:ext cx="1905000" cy="1017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3516" tIns="46759" rIns="93516" bIns="46759">
            <a:spAutoFit/>
          </a:bodyPr>
          <a:lstStyle/>
          <a:p>
            <a:pPr algn="ctr" defTabSz="935038">
              <a:spcBef>
                <a:spcPct val="50000"/>
              </a:spcBef>
              <a:defRPr/>
            </a:pPr>
            <a:r>
              <a:rPr lang="en-GB" b="1" baseline="3000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14</a:t>
            </a:r>
            <a:r>
              <a:rPr lang="en-GB" b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CO</a:t>
            </a:r>
            <a:r>
              <a:rPr lang="en-GB" b="1" baseline="-2500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2</a:t>
            </a:r>
            <a:endParaRPr lang="en-GB" b="1">
              <a:solidFill>
                <a:srgbClr val="0033CC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 algn="ctr" defTabSz="935038">
              <a:spcBef>
                <a:spcPct val="50000"/>
              </a:spcBef>
              <a:defRPr/>
            </a:pPr>
            <a:r>
              <a:rPr lang="en-GB" b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+ H</a:t>
            </a:r>
            <a:r>
              <a:rPr lang="en-GB" b="1" baseline="-2500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2</a:t>
            </a:r>
            <a:r>
              <a:rPr lang="en-GB" b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O</a:t>
            </a:r>
          </a:p>
        </p:txBody>
      </p:sp>
      <p:sp>
        <p:nvSpPr>
          <p:cNvPr id="1010718" name="AutoShape 30"/>
          <p:cNvSpPr>
            <a:spLocks noChangeArrowheads="1"/>
          </p:cNvSpPr>
          <p:nvPr/>
        </p:nvSpPr>
        <p:spPr bwMode="auto">
          <a:xfrm>
            <a:off x="5715000" y="5410200"/>
            <a:ext cx="533400" cy="533400"/>
          </a:xfrm>
          <a:prstGeom prst="plus">
            <a:avLst>
              <a:gd name="adj" fmla="val 38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17" name="Picture 3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066801"/>
            <a:ext cx="2971800" cy="3209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10724" name="Text Box 36"/>
          <p:cNvSpPr txBox="1">
            <a:spLocks noChangeArrowheads="1"/>
          </p:cNvSpPr>
          <p:nvPr/>
        </p:nvSpPr>
        <p:spPr bwMode="auto">
          <a:xfrm>
            <a:off x="1752601" y="5486400"/>
            <a:ext cx="2460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Autor schématu J. </a:t>
            </a:r>
            <a:r>
              <a:rPr lang="cs-CZ" sz="1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Stroud</a:t>
            </a:r>
            <a:endParaRPr lang="cs-CZ" sz="1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599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148"/>
    </mc:Choice>
    <mc:Fallback xmlns="">
      <p:transition spd="slow" advTm="106148"/>
    </mc:Fallback>
  </mc:AlternateContent>
  <p:extLst>
    <p:ext uri="{3A86A75C-4F4B-4683-9AE1-C65F6400EC91}">
      <p14:laserTraceLst xmlns:p14="http://schemas.microsoft.com/office/powerpoint/2010/main">
        <p14:tracePtLst>
          <p14:tracePt t="1376" x="11953875" y="3322638"/>
          <p14:tracePt t="1383" x="11826875" y="3254375"/>
          <p14:tracePt t="1392" x="11733213" y="3221038"/>
          <p14:tracePt t="1399" x="11631613" y="3178175"/>
          <p14:tracePt t="1407" x="11512550" y="3135313"/>
          <p14:tracePt t="1415" x="11385550" y="3076575"/>
          <p14:tracePt t="1423" x="11317288" y="3059113"/>
          <p14:tracePt t="1431" x="11274425" y="3025775"/>
          <p14:tracePt t="1439" x="11241088" y="3000375"/>
          <p14:tracePt t="1447" x="11231563" y="2982913"/>
          <p14:tracePt t="1464" x="11215688" y="2974975"/>
          <p14:tracePt t="1471" x="11206163" y="2957513"/>
          <p14:tracePt t="1487" x="11180763" y="2949575"/>
          <p14:tracePt t="1527" x="11180763" y="2932113"/>
          <p14:tracePt t="1535" x="11180763" y="2922588"/>
          <p14:tracePt t="1543" x="11180763" y="2914650"/>
          <p14:tracePt t="1551" x="11180763" y="2889250"/>
          <p14:tracePt t="1568" x="11180763" y="2871788"/>
          <p14:tracePt t="1647" x="11180763" y="2863850"/>
          <p14:tracePt t="1655" x="11180763" y="2846388"/>
          <p14:tracePt t="1687" x="11180763" y="2820988"/>
          <p14:tracePt t="1703" x="11180763" y="2813050"/>
          <p14:tracePt t="2352" x="11198225" y="2830513"/>
          <p14:tracePt t="2359" x="11223625" y="2855913"/>
          <p14:tracePt t="2367" x="11231563" y="2863850"/>
          <p14:tracePt t="2383" x="11249025" y="2863850"/>
          <p14:tracePt t="2407" x="11256963" y="2881313"/>
          <p14:tracePt t="2423" x="11274425" y="2881313"/>
          <p14:tracePt t="2600" x="11282363" y="2871788"/>
          <p14:tracePt t="2609" x="11350625" y="2778125"/>
          <p14:tracePt t="2616" x="11350625" y="2549525"/>
          <p14:tracePt t="2624" x="11350625" y="2463800"/>
          <p14:tracePt t="2631" x="11350625" y="2371725"/>
          <p14:tracePt t="4009" x="11350625" y="2362200"/>
          <p14:tracePt t="4017" x="11307763" y="2286000"/>
          <p14:tracePt t="4025" x="11206163" y="2227263"/>
          <p14:tracePt t="4032" x="11163300" y="2174875"/>
          <p14:tracePt t="4040" x="11036300" y="2108200"/>
          <p14:tracePt t="4048" x="10934700" y="2030413"/>
          <p14:tracePt t="4056" x="10866438" y="1997075"/>
          <p14:tracePt t="4064" x="10764838" y="1911350"/>
          <p14:tracePt t="4072" x="10637838" y="1870075"/>
          <p14:tracePt t="4080" x="10569575" y="1819275"/>
          <p14:tracePt t="4087" x="10475913" y="1801813"/>
          <p14:tracePt t="4096" x="10425113" y="1784350"/>
          <p14:tracePt t="4103" x="10356850" y="1733550"/>
          <p14:tracePt t="4112" x="10331450" y="1733550"/>
          <p14:tracePt t="4119" x="10280650" y="1716088"/>
          <p14:tracePt t="4127" x="10220325" y="1716088"/>
          <p14:tracePt t="4135" x="10186988" y="1700213"/>
          <p14:tracePt t="4143" x="10118725" y="1665288"/>
          <p14:tracePt t="4151" x="10059988" y="1649413"/>
          <p14:tracePt t="4159" x="10009188" y="1631950"/>
          <p14:tracePt t="4167" x="9948863" y="1614488"/>
          <p14:tracePt t="4176" x="9915525" y="1614488"/>
          <p14:tracePt t="4183" x="9872663" y="1589088"/>
          <p14:tracePt t="4193" x="9839325" y="1571625"/>
          <p14:tracePt t="4199" x="9812338" y="1538288"/>
          <p14:tracePt t="4207" x="9720263" y="1487488"/>
          <p14:tracePt t="4215" x="9626600" y="1444625"/>
          <p14:tracePt t="4223" x="9498013" y="1360488"/>
          <p14:tracePt t="4231" x="9396413" y="1300163"/>
          <p14:tracePt t="4239" x="9302750" y="1282700"/>
          <p14:tracePt t="4247" x="9209088" y="1249363"/>
          <p14:tracePt t="4255" x="9142413" y="1216025"/>
          <p14:tracePt t="4263" x="9124950" y="1198563"/>
          <p14:tracePt t="4271" x="9064625" y="1181100"/>
          <p14:tracePt t="4279" x="9056688" y="1181100"/>
          <p14:tracePt t="4287" x="9013825" y="1173163"/>
          <p14:tracePt t="4296" x="8988425" y="1138238"/>
          <p14:tracePt t="4303" x="8921750" y="1122363"/>
          <p14:tracePt t="4312" x="8793163" y="1062038"/>
          <p14:tracePt t="4319" x="8750300" y="1028700"/>
          <p14:tracePt t="4328" x="8658225" y="993775"/>
          <p14:tracePt t="4335" x="8589963" y="960438"/>
          <p14:tracePt t="4343" x="8488363" y="917575"/>
          <p14:tracePt t="4351" x="8394700" y="858838"/>
          <p14:tracePt t="4359" x="8301038" y="841375"/>
          <p14:tracePt t="4367" x="8207375" y="808038"/>
          <p14:tracePt t="4376" x="8131175" y="773113"/>
          <p14:tracePt t="4383" x="8105775" y="773113"/>
          <p14:tracePt t="4391" x="8045450" y="755650"/>
          <p14:tracePt t="4399" x="8029575" y="739775"/>
          <p14:tracePt t="4407" x="8020050" y="739775"/>
          <p14:tracePt t="4415" x="7977188" y="730250"/>
          <p14:tracePt t="4431" x="7961313" y="730250"/>
          <p14:tracePt t="4439" x="7935913" y="730250"/>
          <p14:tracePt t="4456" x="7910513" y="730250"/>
          <p14:tracePt t="4463" x="7900988" y="730250"/>
          <p14:tracePt t="4471" x="7885113" y="730250"/>
          <p14:tracePt t="4479" x="7832725" y="714375"/>
          <p14:tracePt t="4487" x="7816850" y="696913"/>
          <p14:tracePt t="4496" x="7756525" y="688975"/>
          <p14:tracePt t="4503" x="7731125" y="671513"/>
          <p14:tracePt t="4512" x="7688263" y="671513"/>
          <p14:tracePt t="4519" x="7637463" y="654050"/>
          <p14:tracePt t="4528" x="7596188" y="654050"/>
          <p14:tracePt t="4535" x="7527925" y="603250"/>
          <p14:tracePt t="4543" x="7510463" y="603250"/>
          <p14:tracePt t="4551" x="7502525" y="603250"/>
          <p14:tracePt t="4559" x="7477125" y="585788"/>
          <p14:tracePt t="4567" x="7459663" y="585788"/>
          <p14:tracePt t="4583" x="7434263" y="585788"/>
          <p14:tracePt t="4591" x="7408863" y="577850"/>
          <p14:tracePt t="4599" x="7391400" y="577850"/>
          <p14:tracePt t="4607" x="7366000" y="552450"/>
          <p14:tracePt t="4623" x="7323138" y="534988"/>
          <p14:tracePt t="4631" x="7256463" y="519113"/>
          <p14:tracePt t="4639" x="7229475" y="501650"/>
          <p14:tracePt t="4647" x="7137400" y="450850"/>
          <p14:tracePt t="4663" x="7094538" y="450850"/>
          <p14:tracePt t="4672" x="7077075" y="433388"/>
          <p14:tracePt t="4857" x="7085013" y="433388"/>
          <p14:tracePt t="4865" x="7153275" y="433388"/>
          <p14:tracePt t="4872" x="7246938" y="433388"/>
          <p14:tracePt t="4880" x="7358063" y="433388"/>
          <p14:tracePt t="4888" x="7502525" y="433388"/>
          <p14:tracePt t="4896" x="7586663" y="433388"/>
          <p14:tracePt t="4903" x="7705725" y="433388"/>
          <p14:tracePt t="4911" x="7816850" y="433388"/>
          <p14:tracePt t="4919" x="7935913" y="433388"/>
          <p14:tracePt t="4928" x="8080375" y="433388"/>
          <p14:tracePt t="4935" x="8189913" y="433388"/>
          <p14:tracePt t="4943" x="8308975" y="433388"/>
          <p14:tracePt t="4952" x="8394700" y="433388"/>
          <p14:tracePt t="4959" x="8513763" y="433388"/>
          <p14:tracePt t="4967" x="8597900" y="433388"/>
          <p14:tracePt t="4976" x="8716963" y="433388"/>
          <p14:tracePt t="4983" x="8828088" y="433388"/>
          <p14:tracePt t="4993" x="8878888" y="433388"/>
          <p14:tracePt t="4999" x="8937625" y="433388"/>
          <p14:tracePt t="5008" x="8980488" y="433388"/>
          <p14:tracePt t="5015" x="9013825" y="433388"/>
          <p14:tracePt t="5193" x="9056688" y="433388"/>
          <p14:tracePt t="5200" x="9099550" y="433388"/>
          <p14:tracePt t="5210" x="9150350" y="433388"/>
          <p14:tracePt t="5216" x="9251950" y="433388"/>
          <p14:tracePt t="5223" x="9320213" y="433388"/>
          <p14:tracePt t="5231" x="9405938" y="433388"/>
          <p14:tracePt t="5239" x="9523413" y="450850"/>
          <p14:tracePt t="5247" x="9583738" y="466725"/>
          <p14:tracePt t="5255" x="9677400" y="484188"/>
          <p14:tracePt t="5263" x="9771063" y="501650"/>
          <p14:tracePt t="5271" x="9839325" y="501650"/>
          <p14:tracePt t="5280" x="9880600" y="501650"/>
          <p14:tracePt t="5287" x="9948863" y="519113"/>
          <p14:tracePt t="5296" x="10009188" y="519113"/>
          <p14:tracePt t="5303" x="10034588" y="519113"/>
          <p14:tracePt t="5312" x="10085388" y="519113"/>
          <p14:tracePt t="5319" x="10093325" y="519113"/>
          <p14:tracePt t="5417" x="10101263" y="519113"/>
          <p14:tracePt t="5425" x="10126663" y="519113"/>
          <p14:tracePt t="5433" x="10161588" y="527050"/>
          <p14:tracePt t="5442" x="10179050" y="560388"/>
          <p14:tracePt t="5449" x="10186988" y="569913"/>
          <p14:tracePt t="5456" x="10212388" y="585788"/>
          <p14:tracePt t="5464" x="10212388" y="595313"/>
          <p14:tracePt t="5472" x="10212388" y="636588"/>
          <p14:tracePt t="5480" x="10212388" y="704850"/>
          <p14:tracePt t="5488" x="10186988" y="790575"/>
          <p14:tracePt t="5496" x="10118725" y="823913"/>
          <p14:tracePt t="5504" x="9966325" y="892175"/>
          <p14:tracePt t="5513" x="9786938" y="935038"/>
          <p14:tracePt t="5520" x="9609138" y="977900"/>
          <p14:tracePt t="5527" x="9413875" y="1003300"/>
          <p14:tracePt t="5536" x="9209088" y="1003300"/>
          <p14:tracePt t="5544" x="8988425" y="1003300"/>
          <p14:tracePt t="5552" x="8818563" y="1003300"/>
          <p14:tracePt t="5560" x="8674100" y="1003300"/>
          <p14:tracePt t="5568" x="8504238" y="1003300"/>
          <p14:tracePt t="5577" x="8359775" y="1003300"/>
          <p14:tracePt t="5584" x="8275638" y="1003300"/>
          <p14:tracePt t="5593" x="8131175" y="985838"/>
          <p14:tracePt t="5600" x="8004175" y="952500"/>
          <p14:tracePt t="5608" x="7859713" y="909638"/>
          <p14:tracePt t="5616" x="7756525" y="866775"/>
          <p14:tracePt t="5623" x="7662863" y="849313"/>
          <p14:tracePt t="5631" x="7578725" y="833438"/>
          <p14:tracePt t="5640" x="7451725" y="765175"/>
          <p14:tracePt t="5648" x="7358063" y="747713"/>
          <p14:tracePt t="5656" x="7332663" y="747713"/>
          <p14:tracePt t="5664" x="7307263" y="747713"/>
          <p14:tracePt t="5672" x="7272338" y="739775"/>
          <p14:tracePt t="5680" x="7264400" y="739775"/>
          <p14:tracePt t="5688" x="7239000" y="722313"/>
          <p14:tracePt t="5696" x="7221538" y="714375"/>
          <p14:tracePt t="5704" x="7213600" y="714375"/>
          <p14:tracePt t="5713" x="7188200" y="714375"/>
          <p14:tracePt t="5720" x="7170738" y="696913"/>
          <p14:tracePt t="5728" x="7137400" y="696913"/>
          <p14:tracePt t="5736" x="7119938" y="688975"/>
          <p14:tracePt t="5759" x="7112000" y="688975"/>
          <p14:tracePt t="5776" x="7085013" y="688975"/>
          <p14:tracePt t="5784" x="7069138" y="688975"/>
          <p14:tracePt t="5793" x="7059613" y="671513"/>
          <p14:tracePt t="5800" x="7034213" y="646113"/>
          <p14:tracePt t="5808" x="7000875" y="628650"/>
          <p14:tracePt t="5816" x="6975475" y="603250"/>
          <p14:tracePt t="5824" x="6958013" y="585788"/>
          <p14:tracePt t="5831" x="6932613" y="560388"/>
          <p14:tracePt t="5856" x="6932613" y="519113"/>
          <p14:tracePt t="5864" x="6932613" y="501650"/>
          <p14:tracePt t="5872" x="6932613" y="476250"/>
          <p14:tracePt t="5880" x="6932613" y="433388"/>
          <p14:tracePt t="5894" x="6932613" y="425450"/>
          <p14:tracePt t="5897" x="6932613" y="382588"/>
          <p14:tracePt t="5903" x="6932613" y="365125"/>
          <p14:tracePt t="5911" x="6932613" y="357188"/>
          <p14:tracePt t="5920" x="6950075" y="331788"/>
          <p14:tracePt t="5928" x="6967538" y="296863"/>
          <p14:tracePt t="5936" x="6975475" y="288925"/>
          <p14:tracePt t="5943" x="6992938" y="280988"/>
          <p14:tracePt t="5952" x="7000875" y="280988"/>
          <p14:tracePt t="5960" x="7043738" y="263525"/>
          <p14:tracePt t="5968" x="7069138" y="230188"/>
          <p14:tracePt t="5977" x="7102475" y="220663"/>
          <p14:tracePt t="5984" x="7145338" y="203200"/>
          <p14:tracePt t="5993" x="7196138" y="187325"/>
          <p14:tracePt t="6000" x="7239000" y="152400"/>
          <p14:tracePt t="6008" x="7307263" y="136525"/>
          <p14:tracePt t="6015" x="7348538" y="136525"/>
          <p14:tracePt t="6024" x="7383463" y="136525"/>
          <p14:tracePt t="6031" x="7442200" y="136525"/>
          <p14:tracePt t="6040" x="7467600" y="136525"/>
          <p14:tracePt t="6048" x="7518400" y="136525"/>
          <p14:tracePt t="6056" x="7604125" y="136525"/>
          <p14:tracePt t="6065" x="7688263" y="136525"/>
          <p14:tracePt t="6072" x="7748588" y="136525"/>
          <p14:tracePt t="6080" x="7859713" y="136525"/>
          <p14:tracePt t="6087" x="7943850" y="136525"/>
          <p14:tracePt t="6097" x="8062913" y="136525"/>
          <p14:tracePt t="6104" x="8147050" y="136525"/>
          <p14:tracePt t="6112" x="8240713" y="136525"/>
          <p14:tracePt t="6119" x="8326438" y="136525"/>
          <p14:tracePt t="6128" x="8410575" y="136525"/>
          <p14:tracePt t="6135" x="8504238" y="136525"/>
          <p14:tracePt t="6143" x="8589963" y="136525"/>
          <p14:tracePt t="6152" x="8648700" y="136525"/>
          <p14:tracePt t="6160" x="8734425" y="136525"/>
          <p14:tracePt t="6168" x="8828088" y="152400"/>
          <p14:tracePt t="6177" x="8894763" y="152400"/>
          <p14:tracePt t="6183" x="8980488" y="169863"/>
          <p14:tracePt t="6193" x="9023350" y="169863"/>
          <p14:tracePt t="6200" x="9074150" y="169863"/>
          <p14:tracePt t="6208" x="9099550" y="169863"/>
          <p14:tracePt t="6216" x="9142413" y="169863"/>
          <p14:tracePt t="6224" x="9167813" y="169863"/>
          <p14:tracePt t="6232" x="9218613" y="169863"/>
          <p14:tracePt t="6240" x="9244013" y="169863"/>
          <p14:tracePt t="6248" x="9286875" y="169863"/>
          <p14:tracePt t="6256" x="9353550" y="169863"/>
          <p14:tracePt t="6264" x="9380538" y="169863"/>
          <p14:tracePt t="6272" x="9421813" y="169863"/>
          <p14:tracePt t="6280" x="9507538" y="169863"/>
          <p14:tracePt t="6288" x="9626600" y="187325"/>
          <p14:tracePt t="6297" x="9745663" y="203200"/>
          <p14:tracePt t="6303" x="9898063" y="271463"/>
          <p14:tracePt t="6312" x="10017125" y="288925"/>
          <p14:tracePt t="6319" x="10136188" y="314325"/>
          <p14:tracePt t="6327" x="10204450" y="347663"/>
          <p14:tracePt t="6335" x="10255250" y="347663"/>
          <p14:tracePt t="6343" x="10298113" y="347663"/>
          <p14:tracePt t="6351" x="10306050" y="357188"/>
          <p14:tracePt t="6449" x="10323513" y="374650"/>
          <p14:tracePt t="6457" x="10323513" y="407988"/>
          <p14:tracePt t="6465" x="10323513" y="425450"/>
          <p14:tracePt t="6473" x="10331450" y="433388"/>
          <p14:tracePt t="6480" x="10331450" y="450850"/>
          <p14:tracePt t="6487" x="10331450" y="458788"/>
          <p14:tracePt t="6519" x="10331450" y="466725"/>
          <p14:tracePt t="6535" x="10331450" y="484188"/>
          <p14:tracePt t="6543" x="10331450" y="492125"/>
          <p14:tracePt t="6551" x="10298113" y="560388"/>
          <p14:tracePt t="6559" x="10229850" y="560388"/>
          <p14:tracePt t="6567" x="10126663" y="577850"/>
          <p14:tracePt t="6576" x="9974263" y="595313"/>
          <p14:tracePt t="6584" x="9804400" y="595313"/>
          <p14:tracePt t="6593" x="9659938" y="636588"/>
          <p14:tracePt t="6599" x="9456738" y="663575"/>
          <p14:tracePt t="6607" x="9286875" y="679450"/>
          <p14:tracePt t="6615" x="9167813" y="704850"/>
          <p14:tracePt t="6623" x="9013825" y="747713"/>
          <p14:tracePt t="6631" x="8947150" y="765175"/>
          <p14:tracePt t="6639" x="8861425" y="765175"/>
          <p14:tracePt t="6647" x="8777288" y="765175"/>
          <p14:tracePt t="6655" x="8683625" y="781050"/>
          <p14:tracePt t="6664" x="8597900" y="781050"/>
          <p14:tracePt t="6671" x="8445500" y="798513"/>
          <p14:tracePt t="6680" x="8359775" y="815975"/>
          <p14:tracePt t="6688" x="8207375" y="841375"/>
          <p14:tracePt t="6696" x="8121650" y="841375"/>
          <p14:tracePt t="6703" x="8037513" y="841375"/>
          <p14:tracePt t="6712" x="7969250" y="841375"/>
          <p14:tracePt t="6719" x="7885113" y="841375"/>
          <p14:tracePt t="6727" x="7766050" y="833438"/>
          <p14:tracePt t="6735" x="7646988" y="808038"/>
          <p14:tracePt t="6743" x="7561263" y="808038"/>
          <p14:tracePt t="6751" x="7434263" y="747713"/>
          <p14:tracePt t="6759" x="7373938" y="747713"/>
          <p14:tracePt t="6767" x="7323138" y="730250"/>
          <p14:tracePt t="6777" x="7297738" y="714375"/>
          <p14:tracePt t="6783" x="7229475" y="696913"/>
          <p14:tracePt t="6793" x="7221538" y="696913"/>
          <p14:tracePt t="6799" x="7204075" y="696913"/>
          <p14:tracePt t="6808" x="7145338" y="671513"/>
          <p14:tracePt t="6816" x="7102475" y="654050"/>
          <p14:tracePt t="6823" x="7069138" y="636588"/>
          <p14:tracePt t="6831" x="7008813" y="620713"/>
          <p14:tracePt t="6839" x="6958013" y="595313"/>
          <p14:tracePt t="6847" x="6932613" y="577850"/>
          <p14:tracePt t="6856" x="6899275" y="560388"/>
          <p14:tracePt t="6872" x="6856413" y="544513"/>
          <p14:tracePt t="6879" x="6838950" y="534988"/>
          <p14:tracePt t="6893" x="6831013" y="527050"/>
          <p14:tracePt t="6896" x="6813550" y="492125"/>
          <p14:tracePt t="6903" x="6788150" y="466725"/>
          <p14:tracePt t="6911" x="6770688" y="450850"/>
          <p14:tracePt t="6919" x="6762750" y="441325"/>
          <p14:tracePt t="6951" x="6745288" y="415925"/>
          <p14:tracePt t="6959" x="6745288" y="400050"/>
          <p14:tracePt t="6992" x="6745288" y="390525"/>
          <p14:tracePt t="6999" x="6745288" y="365125"/>
          <p14:tracePt t="7007" x="6745288" y="339725"/>
          <p14:tracePt t="7024" x="6745288" y="314325"/>
          <p14:tracePt t="7031" x="6745288" y="263525"/>
          <p14:tracePt t="7039" x="6754813" y="238125"/>
          <p14:tracePt t="7048" x="6788150" y="203200"/>
          <p14:tracePt t="7056" x="6831013" y="161925"/>
          <p14:tracePt t="7064" x="6864350" y="127000"/>
          <p14:tracePt t="7072" x="6899275" y="93663"/>
          <p14:tracePt t="7080" x="6924675" y="85725"/>
          <p14:tracePt t="7087" x="6967538" y="68263"/>
          <p14:tracePt t="7096" x="7018338" y="17463"/>
          <p14:tracePt t="7104" x="7034213" y="17463"/>
          <p14:tracePt t="7112" x="7043738" y="17463"/>
          <p14:tracePt t="7119" x="7085013" y="17463"/>
          <p14:tracePt t="7128" x="7094538" y="17463"/>
          <p14:tracePt t="7136" x="7137400" y="17463"/>
          <p14:tracePt t="7143" x="7162800" y="17463"/>
          <p14:tracePt t="7152" x="7229475" y="17463"/>
          <p14:tracePt t="7160" x="7315200" y="17463"/>
          <p14:tracePt t="7168" x="7400925" y="17463"/>
          <p14:tracePt t="7176" x="7485063" y="17463"/>
          <p14:tracePt t="7184" x="7604125" y="33338"/>
          <p14:tracePt t="7193" x="7723188" y="33338"/>
          <p14:tracePt t="7199" x="7816850" y="50800"/>
          <p14:tracePt t="7208" x="7986713" y="68263"/>
          <p14:tracePt t="7216" x="8070850" y="68263"/>
          <p14:tracePt t="7223" x="8164513" y="68263"/>
          <p14:tracePt t="7231" x="8250238" y="68263"/>
          <p14:tracePt t="7240" x="8318500" y="68263"/>
          <p14:tracePt t="7247" x="8359775" y="68263"/>
          <p14:tracePt t="7256" x="8402638" y="68263"/>
          <p14:tracePt t="7264" x="8428038" y="68263"/>
          <p14:tracePt t="7271" x="8496300" y="68263"/>
          <p14:tracePt t="7280" x="8555038" y="68263"/>
          <p14:tracePt t="7287" x="8623300" y="68263"/>
          <p14:tracePt t="7296" x="8709025" y="68263"/>
          <p14:tracePt t="7303" x="8793163" y="68263"/>
          <p14:tracePt t="7312" x="8878888" y="68263"/>
          <p14:tracePt t="7319" x="8947150" y="68263"/>
          <p14:tracePt t="7327" x="9005888" y="68263"/>
          <p14:tracePt t="7335" x="9074150" y="68263"/>
          <p14:tracePt t="7343" x="9132888" y="68263"/>
          <p14:tracePt t="7351" x="9167813" y="68263"/>
          <p14:tracePt t="7359" x="9236075" y="101600"/>
          <p14:tracePt t="7367" x="9294813" y="101600"/>
          <p14:tracePt t="7375" x="9337675" y="101600"/>
          <p14:tracePt t="7383" x="9388475" y="119063"/>
          <p14:tracePt t="7392" x="9431338" y="119063"/>
          <p14:tracePt t="7399" x="9482138" y="136525"/>
          <p14:tracePt t="7407" x="9507538" y="136525"/>
          <p14:tracePt t="7415" x="9532938" y="136525"/>
          <p14:tracePt t="7423" x="9566275" y="152400"/>
          <p14:tracePt t="7431" x="9591675" y="152400"/>
          <p14:tracePt t="7439" x="9617075" y="152400"/>
          <p14:tracePt t="7447" x="9685338" y="169863"/>
          <p14:tracePt t="7456" x="9694863" y="177800"/>
          <p14:tracePt t="7463" x="9720263" y="195263"/>
          <p14:tracePt t="7513" x="9753600" y="203200"/>
          <p14:tracePt t="7520" x="9796463" y="220663"/>
          <p14:tracePt t="7527" x="9821863" y="220663"/>
          <p14:tracePt t="7536" x="9915525" y="255588"/>
          <p14:tracePt t="7552" x="9940925" y="271463"/>
          <p14:tracePt t="7575" x="9956800" y="271463"/>
          <p14:tracePt t="7584" x="9966325" y="271463"/>
          <p14:tracePt t="7599" x="9974263" y="271463"/>
          <p14:tracePt t="7615" x="9991725" y="280988"/>
          <p14:tracePt t="7639" x="9991725" y="306388"/>
          <p14:tracePt t="7648" x="9991725" y="322263"/>
          <p14:tracePt t="7656" x="9991725" y="331788"/>
          <p14:tracePt t="7664" x="9991725" y="374650"/>
          <p14:tracePt t="7672" x="9991725" y="400050"/>
          <p14:tracePt t="7688" x="9991725" y="450850"/>
          <p14:tracePt t="7696" x="9991725" y="476250"/>
          <p14:tracePt t="7704" x="9966325" y="501650"/>
          <p14:tracePt t="7712" x="9923463" y="534988"/>
          <p14:tracePt t="7719" x="9812338" y="569913"/>
          <p14:tracePt t="7727" x="9685338" y="636588"/>
          <p14:tracePt t="7736" x="9507538" y="704850"/>
          <p14:tracePt t="7743" x="9277350" y="704850"/>
          <p14:tracePt t="7752" x="8963025" y="755650"/>
          <p14:tracePt t="7760" x="8605838" y="755650"/>
          <p14:tracePt t="7767" x="8301038" y="773113"/>
          <p14:tracePt t="7777" x="7875588" y="773113"/>
          <p14:tracePt t="7784" x="7561263" y="773113"/>
          <p14:tracePt t="7793" x="7281863" y="773113"/>
          <p14:tracePt t="7800" x="7137400" y="773113"/>
          <p14:tracePt t="7808" x="7051675" y="773113"/>
          <p14:tracePt t="7815" x="7008813" y="773113"/>
          <p14:tracePt t="7824" x="6992938" y="773113"/>
          <p14:tracePt t="7848" x="6983413" y="773113"/>
          <p14:tracePt t="7945" x="7000875" y="755650"/>
          <p14:tracePt t="7952" x="7034213" y="730250"/>
          <p14:tracePt t="7962" x="7077075" y="696913"/>
          <p14:tracePt t="7969" x="7127875" y="679450"/>
          <p14:tracePt t="7978" x="7137400" y="671513"/>
          <p14:tracePt t="7984" x="7153275" y="654050"/>
          <p14:tracePt t="7993" x="7153275" y="646113"/>
          <p14:tracePt t="8000" x="7153275" y="628650"/>
          <p14:tracePt t="8016" x="7162800" y="603250"/>
          <p14:tracePt t="8031" x="7178675" y="595313"/>
          <p14:tracePt t="8048" x="7188200" y="569913"/>
          <p14:tracePt t="8056" x="7204075" y="552450"/>
          <p14:tracePt t="8064" x="7213600" y="544513"/>
          <p14:tracePt t="8072" x="7221538" y="527050"/>
          <p14:tracePt t="8080" x="7239000" y="501650"/>
          <p14:tracePt t="8096" x="7272338" y="476250"/>
          <p14:tracePt t="8112" x="7272338" y="441325"/>
          <p14:tracePt t="8119" x="7272338" y="433388"/>
          <p14:tracePt t="8128" x="7272338" y="425450"/>
          <p14:tracePt t="8136" x="7272338" y="407988"/>
          <p14:tracePt t="8143" x="7272338" y="382588"/>
          <p14:tracePt t="8152" x="7272338" y="374650"/>
          <p14:tracePt t="8168" x="7264400" y="347663"/>
          <p14:tracePt t="8192" x="7256463" y="347663"/>
          <p14:tracePt t="8200" x="7239000" y="347663"/>
          <p14:tracePt t="8208" x="7213600" y="331788"/>
          <p14:tracePt t="8216" x="7204075" y="331788"/>
          <p14:tracePt t="8224" x="7145338" y="314325"/>
          <p14:tracePt t="8232" x="7127875" y="306388"/>
          <p14:tracePt t="8240" x="7119938" y="306388"/>
          <p14:tracePt t="8248" x="7077075" y="306388"/>
          <p14:tracePt t="8256" x="7069138" y="306388"/>
          <p14:tracePt t="8264" x="7051675" y="306388"/>
          <p14:tracePt t="8272" x="7026275" y="306388"/>
          <p14:tracePt t="8280" x="7018338" y="322263"/>
          <p14:tracePt t="8320" x="7008813" y="331788"/>
          <p14:tracePt t="8328" x="7008813" y="347663"/>
          <p14:tracePt t="8336" x="7008813" y="374650"/>
          <p14:tracePt t="8344" x="7008813" y="400050"/>
          <p14:tracePt t="8352" x="7008813" y="425450"/>
          <p14:tracePt t="8360" x="7008813" y="433388"/>
          <p14:tracePt t="8368" x="7026275" y="466725"/>
          <p14:tracePt t="8384" x="7051675" y="476250"/>
          <p14:tracePt t="8393" x="7085013" y="509588"/>
          <p14:tracePt t="8400" x="7094538" y="519113"/>
          <p14:tracePt t="8416" x="7137400" y="534988"/>
          <p14:tracePt t="8424" x="7170738" y="569913"/>
          <p14:tracePt t="8432" x="7178675" y="577850"/>
          <p14:tracePt t="8440" x="7221538" y="595313"/>
          <p14:tracePt t="8448" x="7246938" y="603250"/>
          <p14:tracePt t="8455" x="7272338" y="603250"/>
          <p14:tracePt t="8464" x="7307263" y="603250"/>
          <p14:tracePt t="8472" x="7366000" y="603250"/>
          <p14:tracePt t="8480" x="7391400" y="603250"/>
          <p14:tracePt t="8487" x="7442200" y="603250"/>
          <p14:tracePt t="8496" x="7467600" y="603250"/>
          <p14:tracePt t="8504" x="7510463" y="603250"/>
          <p14:tracePt t="8512" x="7527925" y="603250"/>
          <p14:tracePt t="8536" x="7535863" y="603250"/>
          <p14:tracePt t="8544" x="7553325" y="603250"/>
          <p14:tracePt t="8560" x="7553325" y="585788"/>
          <p14:tracePt t="8568" x="7561263" y="577850"/>
          <p14:tracePt t="8577" x="7570788" y="569913"/>
          <p14:tracePt t="8608" x="7570788" y="552450"/>
          <p14:tracePt t="8640" x="7570788" y="527050"/>
          <p14:tracePt t="8648" x="7570788" y="519113"/>
          <p14:tracePt t="8656" x="7570788" y="501650"/>
          <p14:tracePt t="8664" x="7570788" y="476250"/>
          <p14:tracePt t="8672" x="7502525" y="441325"/>
          <p14:tracePt t="8681" x="7416800" y="441325"/>
          <p14:tracePt t="8688" x="7348538" y="425450"/>
          <p14:tracePt t="8696" x="7297738" y="425450"/>
          <p14:tracePt t="8704" x="7256463" y="425450"/>
          <p14:tracePt t="8712" x="7246938" y="425450"/>
          <p14:tracePt t="8776" x="7204075" y="425450"/>
          <p14:tracePt t="8784" x="7178675" y="425450"/>
          <p14:tracePt t="8793" x="7127875" y="425450"/>
          <p14:tracePt t="8808" x="7085013" y="450850"/>
          <p14:tracePt t="8816" x="7069138" y="458788"/>
          <p14:tracePt t="8824" x="7026275" y="501650"/>
          <p14:tracePt t="8840" x="7026275" y="519113"/>
          <p14:tracePt t="8872" x="7026275" y="527050"/>
          <p14:tracePt t="8881" x="7026275" y="552450"/>
          <p14:tracePt t="8952" x="7034213" y="569913"/>
          <p14:tracePt t="8959" x="7043738" y="577850"/>
          <p14:tracePt t="8976" x="7059613" y="595313"/>
          <p14:tracePt t="8993" x="7094538" y="595313"/>
          <p14:tracePt t="9000" x="7127875" y="595313"/>
          <p14:tracePt t="9009" x="7170738" y="595313"/>
          <p14:tracePt t="9016" x="7196138" y="595313"/>
          <p14:tracePt t="9024" x="7239000" y="595313"/>
          <p14:tracePt t="9032" x="7272338" y="595313"/>
          <p14:tracePt t="9040" x="7297738" y="595313"/>
          <p14:tracePt t="9048" x="7323138" y="595313"/>
          <p14:tracePt t="9056" x="7366000" y="595313"/>
          <p14:tracePt t="9072" x="7383463" y="595313"/>
          <p14:tracePt t="9080" x="7391400" y="595313"/>
          <p14:tracePt t="9088" x="7408863" y="595313"/>
          <p14:tracePt t="9096" x="7434263" y="595313"/>
          <p14:tracePt t="9176" x="7442200" y="595313"/>
          <p14:tracePt t="9184" x="7467600" y="595313"/>
          <p14:tracePt t="9193" x="7518400" y="603250"/>
          <p14:tracePt t="9200" x="7545388" y="636588"/>
          <p14:tracePt t="9209" x="7596188" y="688975"/>
          <p14:tracePt t="9216" x="7612063" y="714375"/>
          <p14:tracePt t="9224" x="7621588" y="747713"/>
          <p14:tracePt t="9232" x="7621588" y="773113"/>
          <p14:tracePt t="9240" x="7621588" y="798513"/>
          <p14:tracePt t="9248" x="7621588" y="823913"/>
          <p14:tracePt t="9256" x="7570788" y="823913"/>
          <p14:tracePt t="9264" x="7527925" y="823913"/>
          <p14:tracePt t="9288" x="7518400" y="823913"/>
          <p14:tracePt t="9465" x="7485063" y="858838"/>
          <p14:tracePt t="9474" x="7400925" y="858838"/>
          <p14:tracePt t="9480" x="7332663" y="823913"/>
          <p14:tracePt t="9519" x="7323138" y="815975"/>
          <p14:tracePt t="9609" x="7307263" y="815975"/>
          <p14:tracePt t="9627" x="7281863" y="815975"/>
          <p14:tracePt t="16153" x="7272338" y="808038"/>
          <p14:tracePt t="17960" x="7272338" y="790575"/>
          <p14:tracePt t="21488" x="7289800" y="781050"/>
          <p14:tracePt t="21495" x="7297738" y="781050"/>
          <p14:tracePt t="21503" x="7340600" y="765175"/>
          <p14:tracePt t="21511" x="7366000" y="765175"/>
          <p14:tracePt t="21519" x="7434263" y="765175"/>
          <p14:tracePt t="21527" x="7493000" y="765175"/>
          <p14:tracePt t="21535" x="7545388" y="765175"/>
          <p14:tracePt t="21544" x="7646988" y="765175"/>
          <p14:tracePt t="21551" x="7715250" y="747713"/>
          <p14:tracePt t="21560" x="7781925" y="747713"/>
          <p14:tracePt t="21567" x="7842250" y="730250"/>
          <p14:tracePt t="21576" x="7875588" y="714375"/>
          <p14:tracePt t="21583" x="7918450" y="704850"/>
          <p14:tracePt t="21591" x="7969250" y="688975"/>
          <p14:tracePt t="21599" x="7994650" y="688975"/>
          <p14:tracePt t="21607" x="8020050" y="671513"/>
          <p14:tracePt t="21616" x="8088313" y="671513"/>
          <p14:tracePt t="21624" x="8131175" y="636588"/>
          <p14:tracePt t="21631" x="8164513" y="636588"/>
          <p14:tracePt t="21639" x="8224838" y="636588"/>
          <p14:tracePt t="21647" x="8250238" y="628650"/>
          <p14:tracePt t="21655" x="8301038" y="628650"/>
          <p14:tracePt t="21663" x="8359775" y="628650"/>
          <p14:tracePt t="21671" x="8377238" y="628650"/>
          <p14:tracePt t="21679" x="8385175" y="628650"/>
          <p14:tracePt t="21728" x="8402638" y="628650"/>
          <p14:tracePt t="21735" x="8428038" y="628650"/>
          <p14:tracePt t="21744" x="8488363" y="628650"/>
          <p14:tracePt t="21751" x="8597900" y="628650"/>
          <p14:tracePt t="21759" x="8709025" y="628650"/>
          <p14:tracePt t="21767" x="8828088" y="628650"/>
          <p14:tracePt t="21775" x="8997950" y="628650"/>
          <p14:tracePt t="21783" x="9082088" y="628650"/>
          <p14:tracePt t="21791" x="9175750" y="628650"/>
          <p14:tracePt t="21799" x="9261475" y="628650"/>
          <p14:tracePt t="21808" x="9345613" y="628650"/>
          <p14:tracePt t="21815" x="9431338" y="628650"/>
          <p14:tracePt t="21824" x="9550400" y="628650"/>
          <p14:tracePt t="21831" x="9667875" y="628650"/>
          <p14:tracePt t="21840" x="9839325" y="628650"/>
          <p14:tracePt t="21847" x="9974263" y="628650"/>
          <p14:tracePt t="21855" x="10179050" y="628650"/>
          <p14:tracePt t="21863" x="10288588" y="628650"/>
          <p14:tracePt t="21871" x="10382250" y="628650"/>
          <p14:tracePt t="21879" x="10467975" y="628650"/>
          <p14:tracePt t="21892" x="10526713" y="628650"/>
          <p14:tracePt t="21895" x="10560050" y="611188"/>
          <p14:tracePt t="21903" x="10585450" y="595313"/>
          <p14:tracePt t="21944" x="10602913" y="585788"/>
          <p14:tracePt t="21951" x="10602913" y="569913"/>
          <p14:tracePt t="21960" x="10612438" y="544513"/>
          <p14:tracePt t="21975" x="10612438" y="519113"/>
          <p14:tracePt t="21983" x="10585450" y="450850"/>
          <p14:tracePt t="21991" x="10534650" y="374650"/>
          <p14:tracePt t="21999" x="10433050" y="296863"/>
          <p14:tracePt t="22008" x="10356850" y="220663"/>
          <p14:tracePt t="22015" x="10323513" y="203200"/>
          <p14:tracePt t="22024" x="10298113" y="187325"/>
          <p14:tracePt t="22031" x="10280650" y="177800"/>
          <p14:tracePt t="22040" x="10255250" y="161925"/>
          <p14:tracePt t="22048" x="10245725" y="152400"/>
          <p14:tracePt t="22055" x="10229850" y="144463"/>
          <p14:tracePt t="22063" x="10204450" y="127000"/>
          <p14:tracePt t="22071" x="10179050" y="111125"/>
          <p14:tracePt t="22079" x="10126663" y="76200"/>
          <p14:tracePt t="22087" x="10085388" y="68263"/>
          <p14:tracePt t="22095" x="9999663" y="50800"/>
          <p14:tracePt t="22240" x="8275638" y="0"/>
          <p14:tracePt t="22248" x="8181975" y="17463"/>
          <p14:tracePt t="22255" x="8139113" y="17463"/>
          <p14:tracePt t="22263" x="8080375" y="17463"/>
          <p14:tracePt t="22272" x="8029575" y="50800"/>
          <p14:tracePt t="22279" x="8004175" y="50800"/>
          <p14:tracePt t="22287" x="7935913" y="68263"/>
          <p14:tracePt t="22304" x="7910513" y="68263"/>
          <p14:tracePt t="22319" x="7859713" y="85725"/>
          <p14:tracePt t="22328" x="7850188" y="93663"/>
          <p14:tracePt t="22336" x="7791450" y="111125"/>
          <p14:tracePt t="22344" x="7781925" y="119063"/>
          <p14:tracePt t="22351" x="7766050" y="136525"/>
          <p14:tracePt t="22361" x="7756525" y="144463"/>
          <p14:tracePt t="22384" x="7740650" y="187325"/>
          <p14:tracePt t="22391" x="7715250" y="220663"/>
          <p14:tracePt t="22408" x="7680325" y="246063"/>
          <p14:tracePt t="22415" x="7672388" y="263525"/>
          <p14:tracePt t="22425" x="7654925" y="271463"/>
          <p14:tracePt t="22431" x="7654925" y="280988"/>
          <p14:tracePt t="22440" x="7654925" y="322263"/>
          <p14:tracePt t="22447" x="7654925" y="339725"/>
          <p14:tracePt t="22455" x="7654925" y="374650"/>
          <p14:tracePt t="22463" x="7654925" y="407988"/>
          <p14:tracePt t="22479" x="7654925" y="415925"/>
          <p14:tracePt t="22487" x="7662863" y="458788"/>
          <p14:tracePt t="22495" x="7672388" y="466725"/>
          <p14:tracePt t="22503" x="7705725" y="501650"/>
          <p14:tracePt t="22512" x="7731125" y="527050"/>
          <p14:tracePt t="22519" x="7748588" y="544513"/>
          <p14:tracePt t="22528" x="7773988" y="552450"/>
          <p14:tracePt t="22535" x="7799388" y="569913"/>
          <p14:tracePt t="22544" x="7867650" y="585788"/>
          <p14:tracePt t="22552" x="7893050" y="611188"/>
          <p14:tracePt t="22560" x="7943850" y="628650"/>
          <p14:tracePt t="22568" x="7969250" y="646113"/>
          <p14:tracePt t="22575" x="8062913" y="679450"/>
          <p14:tracePt t="22583" x="8131175" y="696913"/>
          <p14:tracePt t="22591" x="8189913" y="714375"/>
          <p14:tracePt t="22599" x="8258175" y="730250"/>
          <p14:tracePt t="22608" x="8301038" y="730250"/>
          <p14:tracePt t="22615" x="8351838" y="730250"/>
          <p14:tracePt t="22624" x="8394700" y="747713"/>
          <p14:tracePt t="22631" x="8428038" y="755650"/>
          <p14:tracePt t="22640" x="8488363" y="755650"/>
          <p14:tracePt t="22647" x="8529638" y="755650"/>
          <p14:tracePt t="22655" x="8597900" y="755650"/>
          <p14:tracePt t="22663" x="8640763" y="755650"/>
          <p14:tracePt t="22671" x="8691563" y="755650"/>
          <p14:tracePt t="22679" x="8750300" y="755650"/>
          <p14:tracePt t="22688" x="8793163" y="755650"/>
          <p14:tracePt t="22695" x="8843963" y="755650"/>
          <p14:tracePt t="22704" x="8904288" y="755650"/>
          <p14:tracePt t="22712" x="8972550" y="773113"/>
          <p14:tracePt t="22719" x="9056688" y="773113"/>
          <p14:tracePt t="22728" x="9124950" y="773113"/>
          <p14:tracePt t="22735" x="9167813" y="773113"/>
          <p14:tracePt t="22744" x="9236075" y="773113"/>
          <p14:tracePt t="22751" x="9277350" y="773113"/>
          <p14:tracePt t="22760" x="9320213" y="773113"/>
          <p14:tracePt t="22767" x="9388475" y="773113"/>
          <p14:tracePt t="22775" x="9447213" y="773113"/>
          <p14:tracePt t="22783" x="9515475" y="773113"/>
          <p14:tracePt t="22791" x="9601200" y="773113"/>
          <p14:tracePt t="22799" x="9642475" y="773113"/>
          <p14:tracePt t="22808" x="9702800" y="773113"/>
          <p14:tracePt t="22815" x="9720263" y="773113"/>
          <p14:tracePt t="22825" x="9796463" y="773113"/>
          <p14:tracePt t="22831" x="9855200" y="773113"/>
          <p14:tracePt t="22840" x="9915525" y="773113"/>
          <p14:tracePt t="22847" x="9983788" y="773113"/>
          <p14:tracePt t="22856" x="10025063" y="773113"/>
          <p14:tracePt t="22863" x="10093325" y="765175"/>
          <p14:tracePt t="22880" x="10136188" y="755650"/>
          <p14:tracePt t="22904" x="10169525" y="755650"/>
          <p14:tracePt t="22912" x="10179050" y="739775"/>
          <p14:tracePt t="22919" x="10220325" y="722313"/>
          <p14:tracePt t="22928" x="10229850" y="722313"/>
          <p14:tracePt t="22935" x="10263188" y="696913"/>
          <p14:tracePt t="22944" x="10288588" y="696913"/>
          <p14:tracePt t="22951" x="10298113" y="688975"/>
          <p14:tracePt t="23000" x="10313988" y="671513"/>
          <p14:tracePt t="23016" x="10323513" y="663575"/>
          <p14:tracePt t="23040" x="10323513" y="654050"/>
          <p14:tracePt t="23048" x="10323513" y="636588"/>
          <p14:tracePt t="23056" x="10323513" y="628650"/>
          <p14:tracePt t="23520" x="10331450" y="611188"/>
          <p14:tracePt t="23529" x="10364788" y="636588"/>
          <p14:tracePt t="23536" x="10382250" y="696913"/>
          <p14:tracePt t="23544" x="10433050" y="773113"/>
          <p14:tracePt t="23551" x="10450513" y="841375"/>
          <p14:tracePt t="23560" x="10450513" y="900113"/>
          <p14:tracePt t="23567" x="10467975" y="925513"/>
          <p14:tracePt t="23575" x="10483850" y="977900"/>
          <p14:tracePt t="23591" x="10483850" y="985838"/>
          <p14:tracePt t="23792" x="10509250" y="1003300"/>
          <p14:tracePt t="23823" x="10509250" y="968375"/>
          <p14:tracePt t="23831" x="10501313" y="952500"/>
          <p14:tracePt t="23839" x="10458450" y="952500"/>
          <p14:tracePt t="23847" x="10331450" y="960438"/>
          <p14:tracePt t="23855" x="10093325" y="1104900"/>
          <p14:tracePt t="23863" x="9812338" y="1308100"/>
          <p14:tracePt t="23871" x="9371013" y="1530350"/>
          <p14:tracePt t="23879" x="8988425" y="1708150"/>
          <p14:tracePt t="23892" x="8589963" y="1954213"/>
          <p14:tracePt t="23895" x="8258175" y="2149475"/>
          <p14:tracePt t="23903" x="8045450" y="2311400"/>
          <p14:tracePt t="23913" x="7832725" y="2430463"/>
          <p14:tracePt t="23919" x="7705725" y="2566988"/>
          <p14:tracePt t="23928" x="7596188" y="2668588"/>
          <p14:tracePt t="23935" x="7518400" y="2770188"/>
          <p14:tracePt t="23944" x="7383463" y="2922588"/>
          <p14:tracePt t="23951" x="7297738" y="3051175"/>
          <p14:tracePt t="23960" x="7127875" y="3263900"/>
          <p14:tracePt t="23967" x="7000875" y="3398838"/>
          <p14:tracePt t="23976" x="6889750" y="3502025"/>
          <p14:tracePt t="23983" x="6848475" y="3552825"/>
          <p14:tracePt t="23991" x="6770688" y="3629025"/>
          <p14:tracePt t="23999" x="6719888" y="3679825"/>
          <p14:tracePt t="24008" x="6653213" y="3713163"/>
          <p14:tracePt t="24015" x="6600825" y="3748088"/>
          <p14:tracePt t="24024" x="6567488" y="3790950"/>
          <p14:tracePt t="24031" x="6542088" y="3824288"/>
          <p14:tracePt t="24041" x="6524625" y="3832225"/>
          <p14:tracePt t="24063" x="6499225" y="3867150"/>
          <p14:tracePt t="24072" x="6491288" y="3875088"/>
          <p14:tracePt t="24079" x="6473825" y="3883025"/>
          <p14:tracePt t="24088" x="6465888" y="3917950"/>
          <p14:tracePt t="24095" x="6430963" y="3960813"/>
          <p14:tracePt t="24103" x="6423025" y="3976688"/>
          <p14:tracePt t="24111" x="6372225" y="4019550"/>
          <p14:tracePt t="24119" x="6329363" y="4027488"/>
          <p14:tracePt t="24128" x="6296025" y="4062413"/>
          <p14:tracePt t="24135" x="6253163" y="4095750"/>
          <p14:tracePt t="24144" x="6219825" y="4105275"/>
          <p14:tracePt t="24151" x="6176963" y="4121150"/>
          <p14:tracePt t="24160" x="6108700" y="4138613"/>
          <p14:tracePt t="24167" x="6100763" y="4156075"/>
          <p14:tracePt t="24175" x="6040438" y="4164013"/>
          <p14:tracePt t="24183" x="6032500" y="4164013"/>
          <p14:tracePt t="24191" x="6015038" y="4164013"/>
          <p14:tracePt t="24199" x="5989638" y="4164013"/>
          <p14:tracePt t="24231" x="5981700" y="4164013"/>
          <p14:tracePt t="24271" x="5964238" y="4164013"/>
          <p14:tracePt t="24295" x="5964238" y="4146550"/>
          <p14:tracePt t="24304" x="5964238" y="4113213"/>
          <p14:tracePt t="24319" x="5964238" y="4095750"/>
          <p14:tracePt t="24376" x="5972175" y="4070350"/>
          <p14:tracePt t="24432" x="5981700" y="4062413"/>
          <p14:tracePt t="24442" x="6024563" y="4027488"/>
          <p14:tracePt t="24448" x="6057900" y="4019550"/>
          <p14:tracePt t="24456" x="6065838" y="4019550"/>
          <p14:tracePt t="24465" x="6091238" y="4019550"/>
          <p14:tracePt t="24504" x="6108700" y="4019550"/>
          <p14:tracePt t="24528" x="6116638" y="4019550"/>
          <p14:tracePt t="24721" x="6126163" y="4019550"/>
          <p14:tracePt t="24729" x="6159500" y="4019550"/>
          <p14:tracePt t="24737" x="6184900" y="3986213"/>
          <p14:tracePt t="24744" x="6253163" y="3951288"/>
          <p14:tracePt t="24752" x="6286500" y="3917950"/>
          <p14:tracePt t="24759" x="6286500" y="3875088"/>
          <p14:tracePt t="24767" x="6286500" y="3867150"/>
          <p14:tracePt t="24775" x="6286500" y="3849688"/>
          <p14:tracePt t="24799" x="6270625" y="3841750"/>
          <p14:tracePt t="24873" x="6253163" y="3841750"/>
          <p14:tracePt t="24888" x="6227763" y="3806825"/>
          <p14:tracePt t="24896" x="6219825" y="3798888"/>
          <p14:tracePt t="24904" x="6202363" y="3798888"/>
          <p14:tracePt t="24913" x="6194425" y="3790950"/>
          <p14:tracePt t="24936" x="6176963" y="3773488"/>
          <p14:tracePt t="25417" x="6151563" y="3773488"/>
          <p14:tracePt t="25427" x="6142038" y="3773488"/>
          <p14:tracePt t="25432" x="6116638" y="3763963"/>
          <p14:tracePt t="25463" x="6083300" y="3748088"/>
          <p14:tracePt t="25479" x="6075363" y="3748088"/>
          <p14:tracePt t="25488" x="6032500" y="3730625"/>
          <p14:tracePt t="25495" x="6007100" y="3722688"/>
          <p14:tracePt t="25503" x="5972175" y="3705225"/>
          <p14:tracePt t="25511" x="5930900" y="3687763"/>
          <p14:tracePt t="25519" x="5895975" y="3654425"/>
          <p14:tracePt t="25528" x="5837238" y="3654425"/>
          <p14:tracePt t="25535" x="5768975" y="3654425"/>
          <p14:tracePt t="25544" x="5700713" y="3646488"/>
          <p14:tracePt t="25551" x="5657850" y="3646488"/>
          <p14:tracePt t="25560" x="5599113" y="3646488"/>
          <p14:tracePt t="25567" x="5505450" y="3671888"/>
          <p14:tracePt t="25575" x="5437188" y="3705225"/>
          <p14:tracePt t="25583" x="5343525" y="3722688"/>
          <p14:tracePt t="25591" x="5267325" y="3781425"/>
          <p14:tracePt t="25599" x="5224463" y="3806825"/>
          <p14:tracePt t="25607" x="5173663" y="3857625"/>
          <p14:tracePt t="25615" x="5122863" y="3908425"/>
          <p14:tracePt t="25624" x="5089525" y="3951288"/>
          <p14:tracePt t="25631" x="5054600" y="4019550"/>
          <p14:tracePt t="25641" x="5054600" y="4070350"/>
          <p14:tracePt t="25647" x="5021263" y="4138613"/>
          <p14:tracePt t="25655" x="4995863" y="4181475"/>
          <p14:tracePt t="25663" x="4995863" y="4232275"/>
          <p14:tracePt t="25671" x="4978400" y="4257675"/>
          <p14:tracePt t="25679" x="4978400" y="4275138"/>
          <p14:tracePt t="25760" x="4970463" y="4283075"/>
          <p14:tracePt t="25784" x="4945063" y="4283075"/>
          <p14:tracePt t="25792" x="4910138" y="4283075"/>
          <p14:tracePt t="25800" x="4868863" y="4283075"/>
          <p14:tracePt t="25808" x="4843463" y="4283075"/>
          <p14:tracePt t="25815" x="4775200" y="4275138"/>
          <p14:tracePt t="25824" x="4681538" y="4240213"/>
          <p14:tracePt t="25831" x="4613275" y="4224338"/>
          <p14:tracePt t="25841" x="4587875" y="4206875"/>
          <p14:tracePt t="25847" x="4519613" y="4189413"/>
          <p14:tracePt t="25855" x="4476750" y="4189413"/>
          <p14:tracePt t="25863" x="4425950" y="4156075"/>
          <p14:tracePt t="25871" x="4384675" y="4156075"/>
          <p14:tracePt t="25890" x="4273550" y="4138613"/>
          <p14:tracePt t="25895" x="4187825" y="4138613"/>
          <p14:tracePt t="25904" x="4121150" y="4138613"/>
          <p14:tracePt t="25912" x="4078288" y="4138613"/>
          <p14:tracePt t="25919" x="4052888" y="4138613"/>
          <p14:tracePt t="25928" x="4035425" y="4138613"/>
          <p14:tracePt t="25936" x="4002088" y="4138613"/>
          <p14:tracePt t="25968" x="3984625" y="4130675"/>
          <p14:tracePt t="26024" x="3976688" y="4130675"/>
          <p14:tracePt t="26042" x="3916363" y="4087813"/>
          <p14:tracePt t="26048" x="3883025" y="4052888"/>
          <p14:tracePt t="26056" x="3848100" y="4002088"/>
          <p14:tracePt t="26065" x="3822700" y="3976688"/>
          <p14:tracePt t="26072" x="3771900" y="3908425"/>
          <p14:tracePt t="26080" x="3756025" y="3892550"/>
          <p14:tracePt t="26087" x="3729038" y="3832225"/>
          <p14:tracePt t="26095" x="3729038" y="3790950"/>
          <p14:tracePt t="26104" x="3695700" y="3756025"/>
          <p14:tracePt t="26112" x="3695700" y="3697288"/>
          <p14:tracePt t="26119" x="3695700" y="3629025"/>
          <p14:tracePt t="26128" x="3695700" y="3543300"/>
          <p14:tracePt t="26135" x="3695700" y="3459163"/>
          <p14:tracePt t="26144" x="3695700" y="3373438"/>
          <p14:tracePt t="26151" x="3695700" y="3322638"/>
          <p14:tracePt t="26160" x="3695700" y="3246438"/>
          <p14:tracePt t="26168" x="3703638" y="3119438"/>
          <p14:tracePt t="26176" x="3721100" y="3076575"/>
          <p14:tracePt t="26183" x="3721100" y="2990850"/>
          <p14:tracePt t="26191" x="3738563" y="2922588"/>
          <p14:tracePt t="26199" x="3738563" y="2863850"/>
          <p14:tracePt t="26208" x="3738563" y="2820988"/>
          <p14:tracePt t="26215" x="3771900" y="2752725"/>
          <p14:tracePt t="26224" x="3806825" y="2676525"/>
          <p14:tracePt t="26231" x="3822700" y="2651125"/>
          <p14:tracePt t="26241" x="3873500" y="2582863"/>
          <p14:tracePt t="26247" x="3890963" y="2549525"/>
          <p14:tracePt t="26256" x="3908425" y="2524125"/>
          <p14:tracePt t="26264" x="3951288" y="2473325"/>
          <p14:tracePt t="26271" x="3984625" y="2438400"/>
          <p14:tracePt t="26279" x="4010025" y="2413000"/>
          <p14:tracePt t="26287" x="4027488" y="2387600"/>
          <p14:tracePt t="26295" x="4060825" y="2336800"/>
          <p14:tracePt t="26303" x="4086225" y="2319338"/>
          <p14:tracePt t="26312" x="4103688" y="2278063"/>
          <p14:tracePt t="26319" x="4121150" y="2260600"/>
          <p14:tracePt t="26328" x="4121150" y="2217738"/>
          <p14:tracePt t="26335" x="4121150" y="2209800"/>
          <p14:tracePt t="26344" x="4121150" y="2166938"/>
          <p14:tracePt t="26351" x="4121150" y="2141538"/>
          <p14:tracePt t="26360" x="4129088" y="2133600"/>
          <p14:tracePt t="26368" x="4146550" y="2090738"/>
          <p14:tracePt t="26376" x="4171950" y="2055813"/>
          <p14:tracePt t="26383" x="4187825" y="2014538"/>
          <p14:tracePt t="26391" x="4197350" y="1997075"/>
          <p14:tracePt t="26399" x="4230688" y="1954213"/>
          <p14:tracePt t="26408" x="4240213" y="1946275"/>
          <p14:tracePt t="26415" x="4256088" y="1920875"/>
          <p14:tracePt t="26431" x="4273550" y="1870075"/>
          <p14:tracePt t="26447" x="4273550" y="1860550"/>
          <p14:tracePt t="26456" x="4281488" y="1835150"/>
          <p14:tracePt t="26463" x="4291013" y="1819275"/>
          <p14:tracePt t="26471" x="4306888" y="1793875"/>
          <p14:tracePt t="26479" x="4324350" y="1766888"/>
          <p14:tracePt t="26487" x="4324350" y="1751013"/>
          <p14:tracePt t="26495" x="4332288" y="1741488"/>
          <p14:tracePt t="26503" x="4349750" y="1716088"/>
          <p14:tracePt t="26512" x="4359275" y="1700213"/>
          <p14:tracePt t="26560" x="4359275" y="1690688"/>
          <p14:tracePt t="26568" x="4375150" y="1682750"/>
          <p14:tracePt t="26592" x="4384675" y="1682750"/>
          <p14:tracePt t="26600" x="4425950" y="1682750"/>
          <p14:tracePt t="26607" x="4435475" y="1682750"/>
          <p14:tracePt t="26615" x="4494213" y="1682750"/>
          <p14:tracePt t="26624" x="4519613" y="1682750"/>
          <p14:tracePt t="26631" x="4562475" y="1682750"/>
          <p14:tracePt t="26640" x="4595813" y="1682750"/>
          <p14:tracePt t="26647" x="4656138" y="1682750"/>
          <p14:tracePt t="26656" x="4706938" y="1700213"/>
          <p14:tracePt t="26663" x="4775200" y="1751013"/>
          <p14:tracePt t="26671" x="4826000" y="1784350"/>
          <p14:tracePt t="26679" x="4833938" y="1801813"/>
          <p14:tracePt t="26687" x="4876800" y="1844675"/>
          <p14:tracePt t="26695" x="4884738" y="1852613"/>
          <p14:tracePt t="26703" x="4919663" y="1878013"/>
          <p14:tracePt t="26711" x="4945063" y="1911350"/>
          <p14:tracePt t="26719" x="4962525" y="1920875"/>
          <p14:tracePt t="26728" x="4970463" y="1963738"/>
          <p14:tracePt t="26735" x="4987925" y="1997075"/>
          <p14:tracePt t="26744" x="4987925" y="2039938"/>
          <p14:tracePt t="26751" x="4987925" y="2098675"/>
          <p14:tracePt t="26760" x="4987925" y="2149475"/>
          <p14:tracePt t="26767" x="4987925" y="2235200"/>
          <p14:tracePt t="26776" x="4987925" y="2319338"/>
          <p14:tracePt t="26783" x="5021263" y="2413000"/>
          <p14:tracePt t="26791" x="5021263" y="2532063"/>
          <p14:tracePt t="26799" x="5021263" y="2643188"/>
          <p14:tracePt t="26807" x="5021263" y="2736850"/>
          <p14:tracePt t="26815" x="5021263" y="2820988"/>
          <p14:tracePt t="26825" x="5021263" y="2846388"/>
          <p14:tracePt t="26831" x="5021263" y="2897188"/>
          <p14:tracePt t="26841" x="5021263" y="2922588"/>
          <p14:tracePt t="26847" x="5021263" y="2932113"/>
          <p14:tracePt t="26856" x="5021263" y="2974975"/>
          <p14:tracePt t="26863" x="5021263" y="2990850"/>
          <p14:tracePt t="26875" x="5021263" y="3000375"/>
          <p14:tracePt t="26879" x="5003800" y="3025775"/>
          <p14:tracePt t="26896" x="5003800" y="3041650"/>
          <p14:tracePt t="26903" x="5003800" y="3067050"/>
          <p14:tracePt t="26911" x="5003800" y="3109913"/>
          <p14:tracePt t="26919" x="5003800" y="3135313"/>
          <p14:tracePt t="26928" x="4987925" y="3186113"/>
          <p14:tracePt t="26935" x="4953000" y="3254375"/>
          <p14:tracePt t="26944" x="4945063" y="3297238"/>
          <p14:tracePt t="26951" x="4945063" y="3322638"/>
          <p14:tracePt t="26960" x="4927600" y="3355975"/>
          <p14:tracePt t="26968" x="4927600" y="3398838"/>
          <p14:tracePt t="26975" x="4927600" y="3416300"/>
          <p14:tracePt t="26983" x="4910138" y="3441700"/>
          <p14:tracePt t="26991" x="4910138" y="3467100"/>
          <p14:tracePt t="26999" x="4910138" y="3492500"/>
          <p14:tracePt t="27007" x="4910138" y="3535363"/>
          <p14:tracePt t="27015" x="4910138" y="3586163"/>
          <p14:tracePt t="27024" x="4910138" y="3629025"/>
          <p14:tracePt t="27031" x="4910138" y="3636963"/>
          <p14:tracePt t="27040" x="4910138" y="3679825"/>
          <p14:tracePt t="27047" x="4910138" y="3705225"/>
          <p14:tracePt t="27055" x="4910138" y="3756025"/>
          <p14:tracePt t="27063" x="4910138" y="3798888"/>
          <p14:tracePt t="27071" x="4910138" y="3849688"/>
          <p14:tracePt t="27079" x="4910138" y="3875088"/>
          <p14:tracePt t="27088" x="4894263" y="3935413"/>
          <p14:tracePt t="27095" x="4884738" y="3951288"/>
          <p14:tracePt t="27104" x="4884738" y="3976688"/>
          <p14:tracePt t="27111" x="4884738" y="3986213"/>
          <p14:tracePt t="27119" x="4884738" y="4002088"/>
          <p14:tracePt t="27128" x="4884738" y="4011613"/>
          <p14:tracePt t="27136" x="4876800" y="4019550"/>
          <p14:tracePt t="27184" x="4859338" y="4052888"/>
          <p14:tracePt t="27191" x="4851400" y="4062413"/>
          <p14:tracePt t="27200" x="4808538" y="4079875"/>
          <p14:tracePt t="27208" x="4757738" y="4079875"/>
          <p14:tracePt t="27216" x="4714875" y="4095750"/>
          <p14:tracePt t="27226" x="4630738" y="4095750"/>
          <p14:tracePt t="27232" x="4537075" y="4130675"/>
          <p14:tracePt t="27243" x="4468813" y="4130675"/>
          <p14:tracePt t="27249" x="4400550" y="4146550"/>
          <p14:tracePt t="27257" x="4392613" y="4146550"/>
          <p14:tracePt t="27264" x="4349750" y="4146550"/>
          <p14:tracePt t="27272" x="4341813" y="4146550"/>
          <p14:tracePt t="27279" x="4316413" y="4146550"/>
          <p14:tracePt t="27288" x="4230688" y="4146550"/>
          <p14:tracePt t="27296" x="4179888" y="4146550"/>
          <p14:tracePt t="27304" x="4154488" y="4146550"/>
          <p14:tracePt t="27312" x="4086225" y="4121150"/>
          <p14:tracePt t="27320" x="4078288" y="4121150"/>
          <p14:tracePt t="27328" x="4035425" y="4105275"/>
          <p14:tracePt t="27336" x="4010025" y="4095750"/>
          <p14:tracePt t="27345" x="3976688" y="4062413"/>
          <p14:tracePt t="27352" x="3951288" y="4044950"/>
          <p14:tracePt t="27360" x="3916363" y="4019550"/>
          <p14:tracePt t="27368" x="3865563" y="3986213"/>
          <p14:tracePt t="27376" x="3840163" y="3951288"/>
          <p14:tracePt t="27384" x="3806825" y="3925888"/>
          <p14:tracePt t="27391" x="3781425" y="3875088"/>
          <p14:tracePt t="27400" x="3763963" y="3816350"/>
          <p14:tracePt t="27409" x="3746500" y="3798888"/>
          <p14:tracePt t="27416" x="3738563" y="3790950"/>
          <p14:tracePt t="27425" x="3721100" y="3773488"/>
          <p14:tracePt t="27441" x="3721100" y="3748088"/>
          <p14:tracePt t="27448" x="3703638" y="3687763"/>
          <p14:tracePt t="27456" x="3703638" y="3662363"/>
          <p14:tracePt t="27464" x="3695700" y="3611563"/>
          <p14:tracePt t="27472" x="3695700" y="3586163"/>
          <p14:tracePt t="27480" x="3695700" y="3517900"/>
          <p14:tracePt t="27488" x="3695700" y="3475038"/>
          <p14:tracePt t="27496" x="3695700" y="3433763"/>
          <p14:tracePt t="27504" x="3695700" y="3348038"/>
          <p14:tracePt t="27512" x="3695700" y="3297238"/>
          <p14:tracePt t="27520" x="3695700" y="3271838"/>
          <p14:tracePt t="27529" x="3695700" y="3228975"/>
          <p14:tracePt t="27536" x="3695700" y="3160713"/>
          <p14:tracePt t="27544" x="3713163" y="3119438"/>
          <p14:tracePt t="27552" x="3729038" y="3084513"/>
          <p14:tracePt t="27561" x="3746500" y="3059113"/>
          <p14:tracePt t="27568" x="3763963" y="3008313"/>
          <p14:tracePt t="27575" x="3771900" y="3000375"/>
          <p14:tracePt t="27584" x="3797300" y="2957513"/>
          <p14:tracePt t="27591" x="3797300" y="2949575"/>
          <p14:tracePt t="27600" x="3814763" y="2932113"/>
          <p14:tracePt t="27674" x="3840163" y="2949575"/>
          <p14:tracePt t="27681" x="3873500" y="3084513"/>
          <p14:tracePt t="27690" x="3916363" y="3211513"/>
          <p14:tracePt t="27702" x="3933825" y="3297238"/>
          <p14:tracePt t="27707" x="3984625" y="3348038"/>
          <p14:tracePt t="27714" x="4002088" y="3365500"/>
          <p14:tracePt t="27720" x="4044950" y="3373438"/>
          <p14:tracePt t="27728" x="4129088" y="3416300"/>
          <p14:tracePt t="27735" x="4154488" y="3424238"/>
          <p14:tracePt t="27744" x="4248150" y="3459163"/>
          <p14:tracePt t="27752" x="4291013" y="3459163"/>
          <p14:tracePt t="27953" x="4306888" y="3475038"/>
          <p14:tracePt t="27961" x="4359275" y="3475038"/>
          <p14:tracePt t="27970" x="4468813" y="3475038"/>
          <p14:tracePt t="27976" x="4673600" y="3459163"/>
          <p14:tracePt t="27984" x="4714875" y="3433763"/>
          <p14:tracePt t="27992" x="4765675" y="3416300"/>
          <p14:tracePt t="28000" x="4775200" y="3416300"/>
          <p14:tracePt t="28008" x="4833938" y="3416300"/>
          <p14:tracePt t="28016" x="4902200" y="3475038"/>
          <p14:tracePt t="28025" x="4935538" y="3527425"/>
          <p14:tracePt t="28032" x="4987925" y="3568700"/>
          <p14:tracePt t="28042" x="4995863" y="3586163"/>
          <p14:tracePt t="28048" x="5021263" y="3611563"/>
          <p14:tracePt t="28080" x="5054600" y="3646488"/>
          <p14:tracePt t="28120" x="5080000" y="3654425"/>
          <p14:tracePt t="28128" x="5114925" y="3687763"/>
          <p14:tracePt t="28136" x="5122863" y="3687763"/>
          <p14:tracePt t="28144" x="5140325" y="3687763"/>
          <p14:tracePt t="28152" x="5148263" y="3687763"/>
          <p14:tracePt t="28184" x="5173663" y="3687763"/>
          <p14:tracePt t="28200" x="5191125" y="3687763"/>
          <p14:tracePt t="28216" x="5199063" y="3687763"/>
          <p14:tracePt t="28225" x="5199063" y="3646488"/>
          <p14:tracePt t="28232" x="5199063" y="3611563"/>
          <p14:tracePt t="28242" x="5173663" y="3552825"/>
          <p14:tracePt t="28248" x="5157788" y="3517900"/>
          <p14:tracePt t="28256" x="5089525" y="3449638"/>
          <p14:tracePt t="28264" x="5054600" y="3416300"/>
          <p14:tracePt t="28272" x="4962525" y="3340100"/>
          <p14:tracePt t="28280" x="4894263" y="3289300"/>
          <p14:tracePt t="28288" x="4859338" y="3271838"/>
          <p14:tracePt t="28297" x="4833938" y="3254375"/>
          <p14:tracePt t="28304" x="4818063" y="3254375"/>
          <p14:tracePt t="28313" x="4808538" y="3254375"/>
          <p14:tracePt t="28320" x="4783138" y="3246438"/>
          <p14:tracePt t="28329" x="4765675" y="3228975"/>
          <p14:tracePt t="28335" x="4757738" y="3221038"/>
          <p14:tracePt t="28376" x="4732338" y="3221038"/>
          <p14:tracePt t="28383" x="4724400" y="3221038"/>
          <p14:tracePt t="28391" x="4689475" y="3238500"/>
          <p14:tracePt t="28399" x="4689475" y="3263900"/>
          <p14:tracePt t="28407" x="4673600" y="3330575"/>
          <p14:tracePt t="28415" x="4673600" y="3373438"/>
          <p14:tracePt t="28424" x="4673600" y="3441700"/>
          <p14:tracePt t="28432" x="4673600" y="3502025"/>
          <p14:tracePt t="28441" x="4673600" y="3552825"/>
          <p14:tracePt t="28447" x="4673600" y="3636963"/>
          <p14:tracePt t="28456" x="4673600" y="3697288"/>
          <p14:tracePt t="28464" x="4673600" y="3763963"/>
          <p14:tracePt t="28472" x="4681538" y="3790950"/>
          <p14:tracePt t="28479" x="4681538" y="3816350"/>
          <p14:tracePt t="28585" x="4699000" y="3832225"/>
          <p14:tracePt t="28600" x="4706938" y="3832225"/>
          <p14:tracePt t="28610" x="4714875" y="3832225"/>
          <p14:tracePt t="28617" x="4732338" y="3832225"/>
          <p14:tracePt t="28624" x="4757738" y="3832225"/>
          <p14:tracePt t="28631" x="4783138" y="3832225"/>
          <p14:tracePt t="28641" x="4826000" y="3832225"/>
          <p14:tracePt t="28648" x="4910138" y="3832225"/>
          <p14:tracePt t="28656" x="4962525" y="3824288"/>
          <p14:tracePt t="28664" x="5029200" y="3806825"/>
          <p14:tracePt t="28672" x="5089525" y="3790950"/>
          <p14:tracePt t="28679" x="5122863" y="3756025"/>
          <p14:tracePt t="28688" x="5148263" y="3748088"/>
          <p14:tracePt t="28695" x="5165725" y="3730625"/>
          <p14:tracePt t="28704" x="5173663" y="3722688"/>
          <p14:tracePt t="28728" x="5183188" y="3705225"/>
          <p14:tracePt t="28849" x="5165725" y="3697288"/>
          <p14:tracePt t="28858" x="5140325" y="3697288"/>
          <p14:tracePt t="28866" x="5080000" y="3697288"/>
          <p14:tracePt t="28873" x="5029200" y="3697288"/>
          <p14:tracePt t="28880" x="4987925" y="3705225"/>
          <p14:tracePt t="28888" x="4919663" y="3705225"/>
          <p14:tracePt t="28896" x="4859338" y="3705225"/>
          <p14:tracePt t="28904" x="4791075" y="3705225"/>
          <p14:tracePt t="28912" x="4749800" y="3705225"/>
          <p14:tracePt t="28919" x="4689475" y="3705225"/>
          <p14:tracePt t="28928" x="4595813" y="3722688"/>
          <p14:tracePt t="28936" x="4537075" y="3722688"/>
          <p14:tracePt t="28944" x="4425950" y="3738563"/>
          <p14:tracePt t="28951" x="4384675" y="3738563"/>
          <p14:tracePt t="28960" x="4316413" y="3773488"/>
          <p14:tracePt t="28968" x="4265613" y="3773488"/>
          <p14:tracePt t="28976" x="4256088" y="3781425"/>
          <p14:tracePt t="28984" x="4230688" y="3781425"/>
          <p14:tracePt t="28991" x="4214813" y="3798888"/>
          <p14:tracePt t="28999" x="4162425" y="3798888"/>
          <p14:tracePt t="29007" x="4129088" y="3806825"/>
          <p14:tracePt t="29015" x="4103688" y="3841750"/>
          <p14:tracePt t="29023" x="4070350" y="3857625"/>
          <p14:tracePt t="29031" x="4044950" y="3867150"/>
          <p14:tracePt t="29040" x="4002088" y="3867150"/>
          <p14:tracePt t="29047" x="3984625" y="3883025"/>
          <p14:tracePt t="29056" x="3976688" y="3883025"/>
          <p14:tracePt t="29121" x="3951288" y="3883025"/>
          <p14:tracePt t="29225" x="3984625" y="3883025"/>
          <p14:tracePt t="29233" x="4070350" y="3883025"/>
          <p14:tracePt t="29244" x="4111625" y="3883025"/>
          <p14:tracePt t="29250" x="4162425" y="3883025"/>
          <p14:tracePt t="29256" x="4222750" y="3883025"/>
          <p14:tracePt t="29263" x="4332288" y="3883025"/>
          <p14:tracePt t="29271" x="4425950" y="3875088"/>
          <p14:tracePt t="29279" x="4545013" y="3832225"/>
          <p14:tracePt t="29287" x="4664075" y="3832225"/>
          <p14:tracePt t="29295" x="4783138" y="3816350"/>
          <p14:tracePt t="29303" x="4927600" y="3790950"/>
          <p14:tracePt t="29311" x="4987925" y="3790950"/>
          <p14:tracePt t="29319" x="5080000" y="3773488"/>
          <p14:tracePt t="29327" x="5106988" y="3773488"/>
          <p14:tracePt t="29335" x="5114925" y="3773488"/>
          <p14:tracePt t="29344" x="5148263" y="3748088"/>
          <p14:tracePt t="29425" x="5106988" y="3748088"/>
          <p14:tracePt t="29433" x="5064125" y="3748088"/>
          <p14:tracePt t="29444" x="4978400" y="3748088"/>
          <p14:tracePt t="29452" x="4894263" y="3748088"/>
          <p14:tracePt t="29456" x="4826000" y="3748088"/>
          <p14:tracePt t="29463" x="4740275" y="3756025"/>
          <p14:tracePt t="29471" x="4673600" y="3773488"/>
          <p14:tracePt t="29479" x="4587875" y="3773488"/>
          <p14:tracePt t="29487" x="4562475" y="3773488"/>
          <p14:tracePt t="29495" x="4494213" y="3773488"/>
          <p14:tracePt t="29503" x="4435475" y="3773488"/>
          <p14:tracePt t="29511" x="4400550" y="3773488"/>
          <p14:tracePt t="29519" x="4375150" y="3773488"/>
          <p14:tracePt t="29527" x="4367213" y="3781425"/>
          <p14:tracePt t="29681" x="4410075" y="3781425"/>
          <p14:tracePt t="29690" x="4451350" y="3781425"/>
          <p14:tracePt t="29698" x="4519613" y="3781425"/>
          <p14:tracePt t="29705" x="4562475" y="3781425"/>
          <p14:tracePt t="29713" x="4646613" y="3781425"/>
          <p14:tracePt t="29719" x="4689475" y="3781425"/>
          <p14:tracePt t="29728" x="4757738" y="3781425"/>
          <p14:tracePt t="29736" x="4800600" y="3781425"/>
          <p14:tracePt t="29744" x="4851400" y="3781425"/>
          <p14:tracePt t="29751" x="4894263" y="3781425"/>
          <p14:tracePt t="29760" x="4919663" y="3781425"/>
          <p14:tracePt t="29768" x="4953000" y="3781425"/>
          <p14:tracePt t="29865" x="4962525" y="3763963"/>
          <p14:tracePt t="29881" x="4910138" y="3748088"/>
          <p14:tracePt t="29888" x="4800600" y="3748088"/>
          <p14:tracePt t="29896" x="4681538" y="3748088"/>
          <p14:tracePt t="29904" x="4570413" y="3748088"/>
          <p14:tracePt t="29912" x="4425950" y="3748088"/>
          <p14:tracePt t="29920" x="4375150" y="3748088"/>
          <p14:tracePt t="29928" x="4349750" y="3748088"/>
          <p14:tracePt t="29935" x="4341813" y="3748088"/>
          <p14:tracePt t="30041" x="4324350" y="3756025"/>
          <p14:tracePt t="30065" x="4341813" y="3756025"/>
          <p14:tracePt t="30074" x="4435475" y="3773488"/>
          <p14:tracePt t="30080" x="4519613" y="3773488"/>
          <p14:tracePt t="30088" x="4638675" y="3773488"/>
          <p14:tracePt t="30095" x="4775200" y="3773488"/>
          <p14:tracePt t="30103" x="4894263" y="3773488"/>
          <p14:tracePt t="30111" x="4978400" y="3773488"/>
          <p14:tracePt t="30119" x="5046663" y="3773488"/>
          <p14:tracePt t="30128" x="5089525" y="3773488"/>
          <p14:tracePt t="30135" x="5132388" y="3773488"/>
          <p14:tracePt t="30144" x="5148263" y="3773488"/>
          <p14:tracePt t="30233" x="5132388" y="3773488"/>
          <p14:tracePt t="30243" x="4978400" y="3773488"/>
          <p14:tracePt t="30251" x="4859338" y="3773488"/>
          <p14:tracePt t="30257" x="4749800" y="3773488"/>
          <p14:tracePt t="30263" x="4681538" y="3773488"/>
          <p14:tracePt t="30272" x="4656138" y="3773488"/>
          <p14:tracePt t="30279" x="4630738" y="3773488"/>
          <p14:tracePt t="30287" x="4613275" y="3773488"/>
          <p14:tracePt t="30537" x="4605338" y="3773488"/>
          <p14:tracePt t="31112" x="4621213" y="3781425"/>
          <p14:tracePt t="31129" x="4638675" y="3781425"/>
          <p14:tracePt t="31136" x="4646613" y="3781425"/>
          <p14:tracePt t="31144" x="4656138" y="3781425"/>
          <p14:tracePt t="31151" x="4673600" y="3781425"/>
          <p14:tracePt t="31167" x="4681538" y="3781425"/>
          <p14:tracePt t="31176" x="4699000" y="3781425"/>
          <p14:tracePt t="31183" x="4724400" y="3781425"/>
          <p14:tracePt t="31248" x="4732338" y="3781425"/>
          <p14:tracePt t="31288" x="4740275" y="3781425"/>
          <p14:tracePt t="31495" x="4757738" y="3781425"/>
          <p14:tracePt t="31503" x="4800600" y="3781425"/>
          <p14:tracePt t="31511" x="4826000" y="3781425"/>
          <p14:tracePt t="31519" x="4868863" y="3781425"/>
          <p14:tracePt t="31527" x="4902200" y="3781425"/>
          <p14:tracePt t="31535" x="4945063" y="3781425"/>
          <p14:tracePt t="31543" x="4953000" y="3763963"/>
          <p14:tracePt t="31551" x="4970463" y="3756025"/>
          <p14:tracePt t="31560" x="4978400" y="3748088"/>
          <p14:tracePt t="31576" x="4978400" y="3730625"/>
          <p14:tracePt t="31591" x="4978400" y="3705225"/>
          <p14:tracePt t="31599" x="4978400" y="3697288"/>
          <p14:tracePt t="31615" x="4978400" y="3679825"/>
          <p14:tracePt t="31623" x="4978400" y="3671888"/>
          <p14:tracePt t="31656" x="4978400" y="3646488"/>
          <p14:tracePt t="31671" x="4978400" y="3629025"/>
          <p14:tracePt t="31761" x="4962525" y="3619500"/>
          <p14:tracePt t="31769" x="4953000" y="3619500"/>
          <p14:tracePt t="31777" x="4945063" y="3619500"/>
          <p14:tracePt t="31783" x="4927600" y="3619500"/>
          <p14:tracePt t="31791" x="4902200" y="3619500"/>
          <p14:tracePt t="31799" x="4876800" y="3629025"/>
          <p14:tracePt t="31807" x="4843463" y="3654425"/>
          <p14:tracePt t="31815" x="4808538" y="3705225"/>
          <p14:tracePt t="31823" x="4783138" y="3748088"/>
          <p14:tracePt t="31831" x="4749800" y="3816350"/>
          <p14:tracePt t="31840" x="4714875" y="3867150"/>
          <p14:tracePt t="31847" x="4664075" y="3917950"/>
          <p14:tracePt t="31856" x="4630738" y="3960813"/>
          <p14:tracePt t="31863" x="4621213" y="3976688"/>
          <p14:tracePt t="32297" x="4621213" y="3968750"/>
          <p14:tracePt t="32313" x="4621213" y="3960813"/>
          <p14:tracePt t="32320" x="4638675" y="3951288"/>
          <p14:tracePt t="32327" x="4646613" y="3935413"/>
          <p14:tracePt t="32335" x="4664075" y="3925888"/>
          <p14:tracePt t="32343" x="4673600" y="3908425"/>
          <p14:tracePt t="32351" x="4689475" y="3900488"/>
          <p14:tracePt t="32360" x="4699000" y="3883025"/>
          <p14:tracePt t="32456" x="4706938" y="3875088"/>
          <p14:tracePt t="32872" x="4706938" y="3867150"/>
          <p14:tracePt t="32904" x="4699000" y="3867150"/>
          <p14:tracePt t="32929" x="4681538" y="3867150"/>
          <p14:tracePt t="32944" x="4656138" y="3867150"/>
          <p14:tracePt t="32951" x="4646613" y="3867150"/>
          <p14:tracePt t="32960" x="4621213" y="3892550"/>
          <p14:tracePt t="32967" x="4587875" y="3908425"/>
          <p14:tracePt t="32976" x="4579938" y="3908425"/>
          <p14:tracePt t="32983" x="4562475" y="3908425"/>
          <p14:tracePt t="32991" x="4554538" y="3908425"/>
          <p14:tracePt t="32999" x="4529138" y="3908425"/>
          <p14:tracePt t="33129" x="4511675" y="3900488"/>
          <p14:tracePt t="33144" x="4511675" y="3892550"/>
          <p14:tracePt t="33152" x="4519613" y="3849688"/>
          <p14:tracePt t="33160" x="4529138" y="3841750"/>
          <p14:tracePt t="33168" x="4545013" y="3824288"/>
          <p14:tracePt t="33183" x="4570413" y="3798888"/>
          <p14:tracePt t="33239" x="4605338" y="3773488"/>
          <p14:tracePt t="33271" x="4646613" y="3756025"/>
          <p14:tracePt t="33458" x="4664075" y="3756025"/>
          <p14:tracePt t="33473" x="4673600" y="3756025"/>
          <p14:tracePt t="33481" x="4699000" y="3756025"/>
          <p14:tracePt t="33488" x="4706938" y="3756025"/>
          <p14:tracePt t="33495" x="4724400" y="3756025"/>
          <p14:tracePt t="33504" x="4732338" y="3773488"/>
          <p14:tracePt t="33511" x="4732338" y="3781425"/>
          <p14:tracePt t="33519" x="4732338" y="3806825"/>
          <p14:tracePt t="33527" x="4732338" y="3832225"/>
          <p14:tracePt t="33535" x="4732338" y="3883025"/>
          <p14:tracePt t="33543" x="4699000" y="3925888"/>
          <p14:tracePt t="33551" x="4664075" y="3960813"/>
          <p14:tracePt t="33559" x="4595813" y="3994150"/>
          <p14:tracePt t="33567" x="4545013" y="4011613"/>
          <p14:tracePt t="33583" x="4537075" y="4019550"/>
          <p14:tracePt t="33599" x="4529138" y="4019550"/>
          <p14:tracePt t="33607" x="4503738" y="4019550"/>
          <p14:tracePt t="33615" x="4486275" y="4019550"/>
          <p14:tracePt t="33623" x="4460875" y="4044950"/>
          <p14:tracePt t="33640" x="4435475" y="4044950"/>
          <p14:tracePt t="33647" x="4410075" y="4044950"/>
          <p14:tracePt t="33663" x="4392613" y="4044950"/>
          <p14:tracePt t="33671" x="4367213" y="4044950"/>
          <p14:tracePt t="33687" x="4359275" y="4044950"/>
          <p14:tracePt t="33703" x="4341813" y="4044950"/>
          <p14:tracePt t="33711" x="4332288" y="4044950"/>
          <p14:tracePt t="33719" x="4306888" y="4044950"/>
          <p14:tracePt t="33735" x="4273550" y="4044950"/>
          <p14:tracePt t="33744" x="4265613" y="4027488"/>
          <p14:tracePt t="33751" x="4265613" y="4002088"/>
          <p14:tracePt t="33761" x="4256088" y="3994150"/>
          <p14:tracePt t="33767" x="4222750" y="3951288"/>
          <p14:tracePt t="33776" x="4205288" y="3900488"/>
          <p14:tracePt t="33792" x="4205288" y="3857625"/>
          <p14:tracePt t="33799" x="4205288" y="3849688"/>
          <p14:tracePt t="33807" x="4197350" y="3816350"/>
          <p14:tracePt t="33815" x="4197350" y="3790950"/>
          <p14:tracePt t="33823" x="4197350" y="3781425"/>
          <p14:tracePt t="33831" x="4197350" y="3763963"/>
          <p14:tracePt t="33840" x="4197350" y="3756025"/>
          <p14:tracePt t="33847" x="4197350" y="3730625"/>
          <p14:tracePt t="33863" x="4197350" y="3713163"/>
          <p14:tracePt t="33871" x="4197350" y="3687763"/>
          <p14:tracePt t="33879" x="4197350" y="3646488"/>
          <p14:tracePt t="33891" x="4214813" y="3619500"/>
          <p14:tracePt t="33895" x="4230688" y="3619500"/>
          <p14:tracePt t="33903" x="4240213" y="3603625"/>
          <p14:tracePt t="33912" x="4298950" y="3578225"/>
          <p14:tracePt t="33919" x="4375150" y="3543300"/>
          <p14:tracePt t="33927" x="4384675" y="3527425"/>
          <p14:tracePt t="33935" x="4425950" y="3502025"/>
          <p14:tracePt t="33944" x="4451350" y="3484563"/>
          <p14:tracePt t="33951" x="4486275" y="3467100"/>
          <p14:tracePt t="33960" x="4511675" y="3441700"/>
          <p14:tracePt t="33967" x="4529138" y="3424238"/>
          <p14:tracePt t="33983" x="4537075" y="3424238"/>
          <p14:tracePt t="33992" x="4562475" y="3424238"/>
          <p14:tracePt t="33999" x="4595813" y="3416300"/>
          <p14:tracePt t="34007" x="4605338" y="3416300"/>
          <p14:tracePt t="34015" x="4646613" y="3416300"/>
          <p14:tracePt t="34023" x="4673600" y="3416300"/>
          <p14:tracePt t="34031" x="4714875" y="3416300"/>
          <p14:tracePt t="34040" x="4732338" y="3416300"/>
          <p14:tracePt t="34047" x="4775200" y="3416300"/>
          <p14:tracePt t="34056" x="4800600" y="3416300"/>
          <p14:tracePt t="34063" x="4851400" y="3449638"/>
          <p14:tracePt t="34072" x="4859338" y="3467100"/>
          <p14:tracePt t="34079" x="4902200" y="3509963"/>
          <p14:tracePt t="34087" x="4935538" y="3535363"/>
          <p14:tracePt t="34095" x="4945063" y="3552825"/>
          <p14:tracePt t="34103" x="4953000" y="3560763"/>
          <p14:tracePt t="34111" x="4953000" y="3586163"/>
          <p14:tracePt t="34119" x="4953000" y="3629025"/>
          <p14:tracePt t="34128" x="4953000" y="3646488"/>
          <p14:tracePt t="34136" x="4953000" y="3687763"/>
          <p14:tracePt t="34144" x="4953000" y="3713163"/>
          <p14:tracePt t="34151" x="4953000" y="3756025"/>
          <p14:tracePt t="34160" x="4953000" y="3781425"/>
          <p14:tracePt t="34168" x="4919663" y="3832225"/>
          <p14:tracePt t="34176" x="4859338" y="3908425"/>
          <p14:tracePt t="34183" x="4808538" y="3960813"/>
          <p14:tracePt t="34192" x="4740275" y="4011613"/>
          <p14:tracePt t="34199" x="4724400" y="4019550"/>
          <p14:tracePt t="34208" x="4681538" y="4037013"/>
          <p14:tracePt t="34215" x="4656138" y="4052888"/>
          <p14:tracePt t="34223" x="4613275" y="4052888"/>
          <p14:tracePt t="34231" x="4579938" y="4070350"/>
          <p14:tracePt t="34239" x="4511675" y="4105275"/>
          <p14:tracePt t="34247" x="4503738" y="4105275"/>
          <p14:tracePt t="34256" x="4460875" y="4105275"/>
          <p14:tracePt t="34263" x="4435475" y="4105275"/>
          <p14:tracePt t="34271" x="4384675" y="4113213"/>
          <p14:tracePt t="34279" x="4375150" y="4113213"/>
          <p14:tracePt t="34287" x="4367213" y="4113213"/>
          <p14:tracePt t="34295" x="4332288" y="4113213"/>
          <p14:tracePt t="34303" x="4306888" y="4113213"/>
          <p14:tracePt t="34311" x="4298950" y="4113213"/>
          <p14:tracePt t="34320" x="4240213" y="4113213"/>
          <p14:tracePt t="34328" x="4214813" y="4095750"/>
          <p14:tracePt t="34336" x="4179888" y="4079875"/>
          <p14:tracePt t="34344" x="4154488" y="4052888"/>
          <p14:tracePt t="34352" x="4137025" y="4019550"/>
          <p14:tracePt t="34360" x="4137025" y="4011613"/>
          <p14:tracePt t="34368" x="4111625" y="3976688"/>
          <p14:tracePt t="34377" x="4111625" y="3951288"/>
          <p14:tracePt t="34384" x="4111625" y="3943350"/>
          <p14:tracePt t="34392" x="4111625" y="3917950"/>
          <p14:tracePt t="34399" x="4111625" y="3892550"/>
          <p14:tracePt t="34407" x="4111625" y="3857625"/>
          <p14:tracePt t="34416" x="4111625" y="3832225"/>
          <p14:tracePt t="34424" x="4111625" y="3806825"/>
          <p14:tracePt t="34432" x="4111625" y="3748088"/>
          <p14:tracePt t="34440" x="4129088" y="3713163"/>
          <p14:tracePt t="34448" x="4146550" y="3687763"/>
          <p14:tracePt t="34457" x="4179888" y="3654425"/>
          <p14:tracePt t="34464" x="4187825" y="3611563"/>
          <p14:tracePt t="34472" x="4205288" y="3594100"/>
          <p14:tracePt t="34479" x="4230688" y="3568700"/>
          <p14:tracePt t="34487" x="4265613" y="3535363"/>
          <p14:tracePt t="34504" x="4273550" y="3527425"/>
          <p14:tracePt t="34511" x="4316413" y="3509963"/>
          <p14:tracePt t="34528" x="4341813" y="3509963"/>
          <p14:tracePt t="34536" x="4367213" y="3509963"/>
          <p14:tracePt t="34544" x="4384675" y="3509963"/>
          <p14:tracePt t="34552" x="4410075" y="3509963"/>
          <p14:tracePt t="34560" x="4476750" y="3535363"/>
          <p14:tracePt t="34568" x="4486275" y="3552825"/>
          <p14:tracePt t="34576" x="4511675" y="3560763"/>
          <p14:tracePt t="34584" x="4562475" y="3611563"/>
          <p14:tracePt t="34591" x="4613275" y="3646488"/>
          <p14:tracePt t="34600" x="4638675" y="3671888"/>
          <p14:tracePt t="34607" x="4689475" y="3705225"/>
          <p14:tracePt t="34616" x="4714875" y="3738563"/>
          <p14:tracePt t="34624" x="4749800" y="3763963"/>
          <p14:tracePt t="34632" x="4757738" y="3781425"/>
          <p14:tracePt t="34641" x="4775200" y="3790950"/>
          <p14:tracePt t="34657" x="4775200" y="3816350"/>
          <p14:tracePt t="34664" x="4775200" y="3824288"/>
          <p14:tracePt t="34672" x="4775200" y="3841750"/>
          <p14:tracePt t="34679" x="4775200" y="3883025"/>
          <p14:tracePt t="34688" x="4765675" y="3908425"/>
          <p14:tracePt t="34696" x="4740275" y="3943350"/>
          <p14:tracePt t="34711" x="4689475" y="3960813"/>
          <p14:tracePt t="34719" x="4681538" y="3968750"/>
          <p14:tracePt t="34728" x="4638675" y="3968750"/>
          <p14:tracePt t="34736" x="4613275" y="3968750"/>
          <p14:tracePt t="34744" x="4562475" y="3986213"/>
          <p14:tracePt t="34752" x="4537075" y="3986213"/>
          <p14:tracePt t="34760" x="4529138" y="3986213"/>
          <p14:tracePt t="34768" x="4503738" y="3986213"/>
          <p14:tracePt t="34784" x="4486275" y="3986213"/>
          <p14:tracePt t="34791" x="4476750" y="3986213"/>
          <p14:tracePt t="34799" x="4435475" y="3986213"/>
          <p14:tracePt t="34807" x="4418013" y="3986213"/>
          <p14:tracePt t="34816" x="4392613" y="3986213"/>
          <p14:tracePt t="34824" x="4349750" y="3986213"/>
          <p14:tracePt t="34832" x="4341813" y="3986213"/>
          <p14:tracePt t="34840" x="4306888" y="3968750"/>
          <p14:tracePt t="34848" x="4298950" y="3968750"/>
          <p14:tracePt t="34857" x="4291013" y="3951288"/>
          <p14:tracePt t="34864" x="4273550" y="3943350"/>
          <p14:tracePt t="34872" x="4273550" y="3925888"/>
          <p14:tracePt t="34879" x="4273550" y="3917950"/>
          <p14:tracePt t="34892" x="4273550" y="3892550"/>
          <p14:tracePt t="34895" x="4273550" y="3867150"/>
          <p14:tracePt t="34904" x="4273550" y="3849688"/>
          <p14:tracePt t="34912" x="4273550" y="3841750"/>
          <p14:tracePt t="34919" x="4273550" y="3798888"/>
          <p14:tracePt t="34928" x="4281488" y="3773488"/>
          <p14:tracePt t="34936" x="4291013" y="3756025"/>
          <p14:tracePt t="34944" x="4306888" y="3730625"/>
          <p14:tracePt t="34951" x="4332288" y="3697288"/>
          <p14:tracePt t="34960" x="4384675" y="3671888"/>
          <p14:tracePt t="34968" x="4410075" y="3671888"/>
          <p14:tracePt t="34976" x="4443413" y="3636963"/>
          <p14:tracePt t="34984" x="4451350" y="3629025"/>
          <p14:tracePt t="34993" x="4494213" y="3611563"/>
          <p14:tracePt t="34999" x="4529138" y="3594100"/>
          <p14:tracePt t="35016" x="4570413" y="3594100"/>
          <p14:tracePt t="35024" x="4579938" y="3594100"/>
          <p14:tracePt t="35032" x="4595813" y="3594100"/>
          <p14:tracePt t="35040" x="4621213" y="3594100"/>
          <p14:tracePt t="35048" x="4630738" y="3594100"/>
          <p14:tracePt t="35057" x="4646613" y="3594100"/>
          <p14:tracePt t="35063" x="4656138" y="3594100"/>
          <p14:tracePt t="35072" x="4699000" y="3594100"/>
          <p14:tracePt t="35079" x="4706938" y="3594100"/>
          <p14:tracePt t="35087" x="4765675" y="3594100"/>
          <p14:tracePt t="35096" x="4791075" y="3619500"/>
          <p14:tracePt t="35104" x="4808538" y="3646488"/>
          <p14:tracePt t="35112" x="4843463" y="3713163"/>
          <p14:tracePt t="35120" x="4859338" y="3748088"/>
          <p14:tracePt t="35128" x="4859338" y="3806825"/>
          <p14:tracePt t="35135" x="4859338" y="3875088"/>
          <p14:tracePt t="35144" x="4859338" y="3900488"/>
          <p14:tracePt t="35152" x="4859338" y="3925888"/>
          <p14:tracePt t="35160" x="4859338" y="3943350"/>
          <p14:tracePt t="35168" x="4859338" y="3968750"/>
          <p14:tracePt t="35176" x="4851400" y="4011613"/>
          <p14:tracePt t="35185" x="4843463" y="4019550"/>
          <p14:tracePt t="35192" x="4826000" y="4019550"/>
          <p14:tracePt t="35199" x="4800600" y="4037013"/>
          <p14:tracePt t="35207" x="4775200" y="4037013"/>
          <p14:tracePt t="35215" x="4724400" y="4037013"/>
          <p14:tracePt t="35224" x="4699000" y="4037013"/>
          <p14:tracePt t="35232" x="4656138" y="4037013"/>
          <p14:tracePt t="35240" x="4613275" y="4037013"/>
          <p14:tracePt t="35247" x="4562475" y="4037013"/>
          <p14:tracePt t="35257" x="4554538" y="4037013"/>
          <p14:tracePt t="35263" x="4511675" y="4037013"/>
          <p14:tracePt t="35272" x="4443413" y="4011613"/>
          <p14:tracePt t="35279" x="4418013" y="3994150"/>
          <p14:tracePt t="35288" x="4367213" y="3986213"/>
          <p14:tracePt t="35295" x="4324350" y="3968750"/>
          <p14:tracePt t="35303" x="4273550" y="3935413"/>
          <p14:tracePt t="35311" x="4265613" y="3925888"/>
          <p14:tracePt t="35352" x="4230688" y="3908425"/>
          <p14:tracePt t="35368" x="4230688" y="3883025"/>
          <p14:tracePt t="35376" x="4230688" y="3867150"/>
          <p14:tracePt t="35384" x="4230688" y="3841750"/>
          <p14:tracePt t="35392" x="4230688" y="3798888"/>
          <p14:tracePt t="35400" x="4230688" y="3790950"/>
          <p14:tracePt t="35407" x="4230688" y="3748088"/>
          <p14:tracePt t="35415" x="4240213" y="3713163"/>
          <p14:tracePt t="35423" x="4256088" y="3705225"/>
          <p14:tracePt t="35431" x="4281488" y="3679825"/>
          <p14:tracePt t="35439" x="4306888" y="3646488"/>
          <p14:tracePt t="35447" x="4341813" y="3619500"/>
          <p14:tracePt t="35456" x="4367213" y="3603625"/>
          <p14:tracePt t="35463" x="4384675" y="3568700"/>
          <p14:tracePt t="35471" x="4392613" y="3568700"/>
          <p14:tracePt t="35479" x="4410075" y="3560763"/>
          <p14:tracePt t="35511" x="4418013" y="3560763"/>
          <p14:tracePt t="35519" x="4443413" y="3560763"/>
          <p14:tracePt t="35527" x="4460875" y="3560763"/>
          <p14:tracePt t="35535" x="4468813" y="3560763"/>
          <p14:tracePt t="35543" x="4486275" y="3560763"/>
          <p14:tracePt t="35551" x="4519613" y="3560763"/>
          <p14:tracePt t="35559" x="4537075" y="3560763"/>
          <p14:tracePt t="35567" x="4579938" y="3594100"/>
          <p14:tracePt t="35576" x="4613275" y="3646488"/>
          <p14:tracePt t="35583" x="4621213" y="3671888"/>
          <p14:tracePt t="35592" x="4681538" y="3763963"/>
          <p14:tracePt t="35599" x="4681538" y="3773488"/>
          <p14:tracePt t="35607" x="4681538" y="3816350"/>
          <p14:tracePt t="35615" x="4681538" y="3832225"/>
          <p14:tracePt t="35623" x="4689475" y="3857625"/>
          <p14:tracePt t="35631" x="4689475" y="3867150"/>
          <p14:tracePt t="35647" x="4689475" y="3883025"/>
          <p14:tracePt t="35656" x="4689475" y="3892550"/>
          <p14:tracePt t="35663" x="4673600" y="3900488"/>
          <p14:tracePt t="35679" x="4638675" y="3917950"/>
          <p14:tracePt t="35688" x="4621213" y="3917950"/>
          <p14:tracePt t="35695" x="4595813" y="3943350"/>
          <p14:tracePt t="35704" x="4545013" y="3960813"/>
          <p14:tracePt t="35711" x="4519613" y="3960813"/>
          <p14:tracePt t="35719" x="4476750" y="3976688"/>
          <p14:tracePt t="35728" x="4410075" y="3976688"/>
          <p14:tracePt t="35736" x="4367213" y="3994150"/>
          <p14:tracePt t="35744" x="4316413" y="3994150"/>
          <p14:tracePt t="35752" x="4306888" y="3994150"/>
          <p14:tracePt t="35760" x="4265613" y="3994150"/>
          <p14:tracePt t="35768" x="4240213" y="3994150"/>
          <p14:tracePt t="35776" x="4179888" y="3994150"/>
          <p14:tracePt t="35784" x="4146550" y="3994150"/>
          <p14:tracePt t="35791" x="4121150" y="3994150"/>
          <p14:tracePt t="35800" x="4111625" y="3994150"/>
          <p14:tracePt t="35807" x="4095750" y="3994150"/>
          <p14:tracePt t="35824" x="4086225" y="3994150"/>
          <p14:tracePt t="35832" x="4070350" y="3986213"/>
          <p14:tracePt t="35848" x="4060825" y="3960813"/>
          <p14:tracePt t="35857" x="4044950" y="3951288"/>
          <p14:tracePt t="35872" x="4044950" y="3935413"/>
          <p14:tracePt t="35880" x="4044950" y="3908425"/>
          <p14:tracePt t="35892" x="4044950" y="3883025"/>
          <p14:tracePt t="35895" x="4044950" y="3841750"/>
          <p14:tracePt t="35904" x="4044950" y="3816350"/>
          <p14:tracePt t="35913" x="4052888" y="3763963"/>
          <p14:tracePt t="35919" x="4086225" y="3730625"/>
          <p14:tracePt t="35928" x="4111625" y="3705225"/>
          <p14:tracePt t="35935" x="4162425" y="3671888"/>
          <p14:tracePt t="35944" x="4197350" y="3646488"/>
          <p14:tracePt t="35952" x="4205288" y="3629025"/>
          <p14:tracePt t="35960" x="4230688" y="3619500"/>
          <p14:tracePt t="35967" x="4248150" y="3603625"/>
          <p14:tracePt t="35976" x="4256088" y="3594100"/>
          <p14:tracePt t="36008" x="4265613" y="3594100"/>
          <p14:tracePt t="36016" x="4281488" y="3594100"/>
          <p14:tracePt t="36024" x="4306888" y="3594100"/>
          <p14:tracePt t="36031" x="4316413" y="3594100"/>
          <p14:tracePt t="36040" x="4332288" y="3594100"/>
          <p14:tracePt t="36047" x="4341813" y="3594100"/>
          <p14:tracePt t="36057" x="4384675" y="3594100"/>
          <p14:tracePt t="36063" x="4425950" y="3603625"/>
          <p14:tracePt t="36072" x="4476750" y="3611563"/>
          <p14:tracePt t="36079" x="4486275" y="3629025"/>
          <p14:tracePt t="36088" x="4554538" y="3671888"/>
          <p14:tracePt t="36095" x="4562475" y="3687763"/>
          <p14:tracePt t="36104" x="4605338" y="3713163"/>
          <p14:tracePt t="36111" x="4613275" y="3722688"/>
          <p14:tracePt t="36119" x="4630738" y="3738563"/>
          <p14:tracePt t="36128" x="4638675" y="3763963"/>
          <p14:tracePt t="36144" x="4638675" y="3806825"/>
          <p14:tracePt t="36151" x="4673600" y="3857625"/>
          <p14:tracePt t="36161" x="4673600" y="3883025"/>
          <p14:tracePt t="36168" x="4673600" y="3908425"/>
          <p14:tracePt t="36176" x="4673600" y="3960813"/>
          <p14:tracePt t="36184" x="4664075" y="3986213"/>
          <p14:tracePt t="36191" x="4638675" y="4037013"/>
          <p14:tracePt t="36199" x="4605338" y="4062413"/>
          <p14:tracePt t="36248" x="4579938" y="4079875"/>
          <p14:tracePt t="36263" x="4545013" y="4079875"/>
          <p14:tracePt t="36272" x="4519613" y="4079875"/>
          <p14:tracePt t="36280" x="4494213" y="4079875"/>
          <p14:tracePt t="36288" x="4451350" y="4079875"/>
          <p14:tracePt t="36296" x="4400550" y="4079875"/>
          <p14:tracePt t="36304" x="4392613" y="4079875"/>
          <p14:tracePt t="36312" x="4375150" y="4079875"/>
          <p14:tracePt t="36320" x="4341813" y="4079875"/>
          <p14:tracePt t="36344" x="4324350" y="4079875"/>
          <p14:tracePt t="36360" x="4316413" y="4070350"/>
          <p14:tracePt t="36368" x="4298950" y="4062413"/>
          <p14:tracePt t="36384" x="4298950" y="4037013"/>
          <p14:tracePt t="36392" x="4298950" y="4027488"/>
          <p14:tracePt t="36400" x="4298950" y="4002088"/>
          <p14:tracePt t="36408" x="4298950" y="3986213"/>
          <p14:tracePt t="36415" x="4298950" y="3976688"/>
          <p14:tracePt t="36423" x="4298950" y="3960813"/>
          <p14:tracePt t="36431" x="4298950" y="3935413"/>
          <p14:tracePt t="36439" x="4298950" y="3925888"/>
          <p14:tracePt t="36447" x="4306888" y="3908425"/>
          <p14:tracePt t="36456" x="4316413" y="3900488"/>
          <p14:tracePt t="36463" x="4332288" y="3892550"/>
          <p14:tracePt t="36472" x="4359275" y="3857625"/>
          <p14:tracePt t="36479" x="4384675" y="3849688"/>
          <p14:tracePt t="36487" x="4418013" y="3832225"/>
          <p14:tracePt t="36503" x="4460875" y="3816350"/>
          <p14:tracePt t="36544" x="4476750" y="3816350"/>
          <p14:tracePt t="36569" x="4486275" y="3816350"/>
          <p14:tracePt t="36585" x="4511675" y="3816350"/>
          <p14:tracePt t="36601" x="4529138" y="3816350"/>
          <p14:tracePt t="37185" x="4537075" y="3816350"/>
          <p14:tracePt t="37192" x="4595813" y="3857625"/>
          <p14:tracePt t="37200" x="4630738" y="3883025"/>
          <p14:tracePt t="37207" x="4681538" y="3976688"/>
          <p14:tracePt t="37215" x="4714875" y="4044950"/>
          <p14:tracePt t="37223" x="4783138" y="4171950"/>
          <p14:tracePt t="37231" x="4843463" y="4275138"/>
          <p14:tracePt t="37239" x="4876800" y="4341813"/>
          <p14:tracePt t="37248" x="4919663" y="4460875"/>
          <p14:tracePt t="37256" x="4995863" y="4538663"/>
          <p14:tracePt t="37263" x="5029200" y="4640263"/>
          <p14:tracePt t="37273" x="5064125" y="4683125"/>
          <p14:tracePt t="37279" x="5097463" y="4733925"/>
          <p14:tracePt t="37287" x="5114925" y="4792663"/>
          <p14:tracePt t="37295" x="5173663" y="4894263"/>
          <p14:tracePt t="37303" x="5183188" y="4962525"/>
          <p14:tracePt t="37311" x="5199063" y="4972050"/>
          <p14:tracePt t="37319" x="5208588" y="4997450"/>
          <p14:tracePt t="37359" x="5224463" y="5013325"/>
          <p14:tracePt t="37408" x="5233988" y="5022850"/>
          <p14:tracePt t="37423" x="5249863" y="5022850"/>
          <p14:tracePt t="37431" x="5259388" y="4979988"/>
          <p14:tracePt t="37439" x="5276850" y="4954588"/>
          <p14:tracePt t="37448" x="5284788" y="4937125"/>
          <p14:tracePt t="37457" x="5302250" y="4911725"/>
          <p14:tracePt t="37511" x="5310188" y="4903788"/>
          <p14:tracePt t="37575" x="5335588" y="4903788"/>
          <p14:tracePt t="37592" x="5353050" y="4903788"/>
          <p14:tracePt t="37599" x="5360988" y="4903788"/>
          <p14:tracePt t="37607" x="5378450" y="4903788"/>
          <p14:tracePt t="37615" x="5403850" y="4903788"/>
          <p14:tracePt t="37623" x="5411788" y="4903788"/>
          <p14:tracePt t="37631" x="5429250" y="4886325"/>
          <p14:tracePt t="37639" x="5437188" y="4878388"/>
          <p14:tracePt t="37647" x="5480050" y="4860925"/>
          <p14:tracePt t="37657" x="5497513" y="4835525"/>
          <p14:tracePt t="37663" x="5538788" y="4802188"/>
          <p14:tracePt t="37673" x="5573713" y="4784725"/>
          <p14:tracePt t="37679" x="5581650" y="4759325"/>
          <p14:tracePt t="37688" x="5599113" y="4741863"/>
          <p14:tracePt t="37743" x="5599113" y="4733925"/>
          <p14:tracePt t="37751" x="5591175" y="4691063"/>
          <p14:tracePt t="37759" x="5522913" y="4657725"/>
          <p14:tracePt t="37767" x="5403850" y="4640263"/>
          <p14:tracePt t="37776" x="5335588" y="4605338"/>
          <p14:tracePt t="37783" x="5267325" y="4589463"/>
          <p14:tracePt t="37792" x="5259388" y="4589463"/>
          <p14:tracePt t="37815" x="5216525" y="4589463"/>
          <p14:tracePt t="37823" x="5208588" y="4589463"/>
          <p14:tracePt t="37839" x="5191125" y="4589463"/>
          <p14:tracePt t="37960" x="5183188" y="4589463"/>
          <p14:tracePt t="37969" x="5183188" y="4605338"/>
          <p14:tracePt t="37976" x="5224463" y="4630738"/>
          <p14:tracePt t="37992" x="5259388" y="4657725"/>
          <p14:tracePt t="37999" x="5302250" y="4691063"/>
          <p14:tracePt t="38007" x="5353050" y="4691063"/>
          <p14:tracePt t="38015" x="5360988" y="4691063"/>
          <p14:tracePt t="38023" x="5386388" y="4708525"/>
          <p14:tracePt t="38031" x="5421313" y="4733925"/>
          <p14:tracePt t="38039" x="5429250" y="4733925"/>
          <p14:tracePt t="38047" x="5446713" y="4733925"/>
          <p14:tracePt t="38120" x="5454650" y="4749800"/>
          <p14:tracePt t="38152" x="5454650" y="4759325"/>
          <p14:tracePt t="38160" x="5454650" y="4802188"/>
          <p14:tracePt t="38168" x="5429250" y="4852988"/>
          <p14:tracePt t="38176" x="5403850" y="4878388"/>
          <p14:tracePt t="38184" x="5368925" y="4911725"/>
          <p14:tracePt t="38192" x="5318125" y="4979988"/>
          <p14:tracePt t="38200" x="5284788" y="5005388"/>
          <p14:tracePt t="38207" x="5259388" y="5056188"/>
          <p14:tracePt t="38216" x="5241925" y="5124450"/>
          <p14:tracePt t="38224" x="5224463" y="5149850"/>
          <p14:tracePt t="38232" x="5224463" y="5218113"/>
          <p14:tracePt t="38240" x="5191125" y="5260975"/>
          <p14:tracePt t="38248" x="5191125" y="5276850"/>
          <p14:tracePt t="38257" x="5191125" y="5286375"/>
          <p14:tracePt t="38264" x="5191125" y="5294313"/>
          <p14:tracePt t="38320" x="5191125" y="5327650"/>
          <p14:tracePt t="38328" x="5191125" y="5337175"/>
          <p14:tracePt t="38344" x="5191125" y="5362575"/>
          <p14:tracePt t="38352" x="5199063" y="5430838"/>
          <p14:tracePt t="38360" x="5199063" y="5456238"/>
          <p14:tracePt t="38368" x="5216525" y="5497513"/>
          <p14:tracePt t="38376" x="5216525" y="5583238"/>
          <p14:tracePt t="38384" x="5233988" y="5676900"/>
          <p14:tracePt t="38392" x="5233988" y="5761038"/>
          <p14:tracePt t="38400" x="5233988" y="5854700"/>
          <p14:tracePt t="38408" x="5233988" y="5940425"/>
          <p14:tracePt t="38416" x="5233988" y="6024563"/>
          <p14:tracePt t="38424" x="5233988" y="6092825"/>
          <p14:tracePt t="38432" x="5233988" y="6178550"/>
          <p14:tracePt t="38440" x="5233988" y="6237288"/>
          <p14:tracePt t="38448" x="5233988" y="6288088"/>
          <p14:tracePt t="38457" x="5233988" y="6348413"/>
          <p14:tracePt t="38464" x="5233988" y="6391275"/>
          <p14:tracePt t="38474" x="5233988" y="6424613"/>
          <p14:tracePt t="38480" x="5233988" y="6467475"/>
          <p14:tracePt t="38488" x="5233988" y="6492875"/>
          <p14:tracePt t="38496" x="5233988" y="6561138"/>
          <p14:tracePt t="38504" x="5233988" y="6586538"/>
          <p14:tracePt t="38512" x="5233988" y="6611938"/>
          <p14:tracePt t="38520" x="5233988" y="6619875"/>
          <p14:tracePt t="38528" x="5233988" y="6637338"/>
          <p14:tracePt t="38617" x="5249863" y="6645275"/>
          <p14:tracePt t="38625" x="5259388" y="6645275"/>
          <p14:tracePt t="38642" x="5267325" y="6645275"/>
          <p14:tracePt t="38650" x="5284788" y="6645275"/>
          <p14:tracePt t="38661" x="5310188" y="6645275"/>
          <p14:tracePt t="38677" x="5335588" y="6645275"/>
          <p14:tracePt t="38680" x="5353050" y="6645275"/>
          <p14:tracePt t="38688" x="5360988" y="6619875"/>
          <p14:tracePt t="38695" x="5360988" y="6569075"/>
          <p14:tracePt t="38704" x="5360988" y="6526213"/>
          <p14:tracePt t="38711" x="5360988" y="6442075"/>
          <p14:tracePt t="38720" x="5360988" y="6356350"/>
          <p14:tracePt t="38728" x="5360988" y="6272213"/>
          <p14:tracePt t="38735" x="5360988" y="6153150"/>
          <p14:tracePt t="38744" x="5360988" y="6008688"/>
          <p14:tracePt t="38751" x="5360988" y="5813425"/>
          <p14:tracePt t="38760" x="5360988" y="5641975"/>
          <p14:tracePt t="38768" x="5360988" y="5438775"/>
          <p14:tracePt t="38776" x="5360988" y="5243513"/>
          <p14:tracePt t="38784" x="5360988" y="5132388"/>
          <p14:tracePt t="38792" x="5360988" y="5013325"/>
          <p14:tracePt t="38800" x="5360988" y="4972050"/>
          <p14:tracePt t="38808" x="5360988" y="4903788"/>
          <p14:tracePt t="38816" x="5360988" y="4894263"/>
          <p14:tracePt t="38823" x="5360988" y="4878388"/>
          <p14:tracePt t="38832" x="5360988" y="4868863"/>
          <p14:tracePt t="39097" x="5360988" y="4962525"/>
          <p14:tracePt t="39106" x="5360988" y="5056188"/>
          <p14:tracePt t="39112" x="5360988" y="5200650"/>
          <p14:tracePt t="39121" x="5360988" y="5370513"/>
          <p14:tracePt t="39128" x="5353050" y="5489575"/>
          <p14:tracePt t="39136" x="5310188" y="5608638"/>
          <p14:tracePt t="39144" x="5284788" y="5753100"/>
          <p14:tracePt t="39151" x="5284788" y="5872163"/>
          <p14:tracePt t="39160" x="5267325" y="5965825"/>
          <p14:tracePt t="39167" x="5267325" y="6024563"/>
          <p14:tracePt t="39176" x="5249863" y="6092825"/>
          <p14:tracePt t="39184" x="5249863" y="6153150"/>
          <p14:tracePt t="39192" x="5249863" y="6203950"/>
          <p14:tracePt t="39199" x="5216525" y="6272213"/>
          <p14:tracePt t="39208" x="5216525" y="6297613"/>
          <p14:tracePt t="39215" x="5199063" y="6356350"/>
          <p14:tracePt t="39223" x="5199063" y="6424613"/>
          <p14:tracePt t="39231" x="5199063" y="6467475"/>
          <p14:tracePt t="39240" x="5199063" y="6518275"/>
          <p14:tracePt t="39248" x="5199063" y="6526213"/>
          <p14:tracePt t="39256" x="5199063" y="6535738"/>
          <p14:tracePt t="39449" x="5173663" y="6510338"/>
          <p14:tracePt t="39459" x="5173663" y="6442075"/>
          <p14:tracePt t="39466" x="5140325" y="6373813"/>
          <p14:tracePt t="39474" x="5122863" y="6280150"/>
          <p14:tracePt t="39479" x="5106988" y="6161088"/>
          <p14:tracePt t="39488" x="5080000" y="6016625"/>
          <p14:tracePt t="39495" x="5080000" y="5872163"/>
          <p14:tracePt t="39504" x="5080000" y="5727700"/>
          <p14:tracePt t="39511" x="5080000" y="5532438"/>
          <p14:tracePt t="39519" x="5080000" y="5413375"/>
          <p14:tracePt t="39527" x="5080000" y="5302250"/>
          <p14:tracePt t="39535" x="5080000" y="5157788"/>
          <p14:tracePt t="39544" x="5080000" y="5048250"/>
          <p14:tracePt t="39551" x="5080000" y="4954588"/>
          <p14:tracePt t="39559" x="5080000" y="4868863"/>
          <p14:tracePt t="39567" x="5080000" y="4843463"/>
          <p14:tracePt t="39575" x="5080000" y="4818063"/>
          <p14:tracePt t="39584" x="5080000" y="4784725"/>
          <p14:tracePt t="39592" x="5080000" y="4775200"/>
          <p14:tracePt t="39721" x="5089525" y="4759325"/>
          <p14:tracePt t="39760" x="5097463" y="4759325"/>
          <p14:tracePt t="39776" x="5122863" y="4767263"/>
          <p14:tracePt t="39784" x="5140325" y="4792663"/>
          <p14:tracePt t="39792" x="5140325" y="4810125"/>
          <p14:tracePt t="39799" x="5157788" y="4852988"/>
          <p14:tracePt t="39807" x="5183188" y="4894263"/>
          <p14:tracePt t="39815" x="5199063" y="4946650"/>
          <p14:tracePt t="39823" x="5199063" y="4954588"/>
          <p14:tracePt t="39831" x="5216525" y="4997450"/>
          <p14:tracePt t="39839" x="5224463" y="5030788"/>
          <p14:tracePt t="39943" x="5224463" y="5038725"/>
          <p14:tracePt t="40055" x="5224463" y="5064125"/>
          <p14:tracePt t="40064" x="5224463" y="5091113"/>
          <p14:tracePt t="40073" x="5224463" y="5157788"/>
          <p14:tracePt t="40080" x="5224463" y="5243513"/>
          <p14:tracePt t="40088" x="5224463" y="5302250"/>
          <p14:tracePt t="40096" x="5224463" y="5345113"/>
          <p14:tracePt t="40104" x="5224463" y="5395913"/>
          <p14:tracePt t="40111" x="5224463" y="5456238"/>
          <p14:tracePt t="40119" x="5259388" y="5489575"/>
          <p14:tracePt t="40128" x="5259388" y="5497513"/>
          <p14:tracePt t="40159" x="5267325" y="5514975"/>
          <p14:tracePt t="40168" x="5284788" y="5514975"/>
          <p14:tracePt t="40289" x="5276850" y="5514975"/>
          <p14:tracePt t="40296" x="5249863" y="5507038"/>
          <p14:tracePt t="40303" x="5173663" y="5395913"/>
          <p14:tracePt t="40311" x="5173663" y="5302250"/>
          <p14:tracePt t="40319" x="5157788" y="5183188"/>
          <p14:tracePt t="40327" x="5140325" y="5064125"/>
          <p14:tracePt t="40335" x="5072063" y="4911725"/>
          <p14:tracePt t="40343" x="5013325" y="4843463"/>
          <p14:tracePt t="40351" x="4927600" y="4716463"/>
          <p14:tracePt t="40359" x="4884738" y="4665663"/>
          <p14:tracePt t="40367" x="4851400" y="4597400"/>
          <p14:tracePt t="40376" x="4791075" y="4521200"/>
          <p14:tracePt t="40383" x="4749800" y="4427538"/>
          <p14:tracePt t="40392" x="4673600" y="4325938"/>
          <p14:tracePt t="40399" x="4630738" y="4224338"/>
          <p14:tracePt t="40408" x="4595813" y="4156075"/>
          <p14:tracePt t="40415" x="4562475" y="4105275"/>
          <p14:tracePt t="40424" x="4554538" y="4062413"/>
          <p14:tracePt t="40431" x="4554538" y="4052888"/>
          <p14:tracePt t="40439" x="4519613" y="4011613"/>
          <p14:tracePt t="40456" x="4511675" y="4011613"/>
          <p14:tracePt t="40463" x="4451350" y="3960813"/>
          <p14:tracePt t="40472" x="4435475" y="3951288"/>
          <p14:tracePt t="40479" x="4425950" y="3908425"/>
          <p14:tracePt t="40487" x="4410075" y="3841750"/>
          <p14:tracePt t="40495" x="4375150" y="3798888"/>
          <p14:tracePt t="40503" x="4341813" y="3748088"/>
          <p14:tracePt t="40511" x="4291013" y="3679825"/>
          <p14:tracePt t="40519" x="4256088" y="3586163"/>
          <p14:tracePt t="40527" x="4214813" y="3509963"/>
          <p14:tracePt t="40535" x="4187825" y="3484563"/>
          <p14:tracePt t="40543" x="4187825" y="3467100"/>
          <p14:tracePt t="40551" x="4187825" y="3459163"/>
          <p14:tracePt t="40713" x="4187825" y="3433763"/>
          <p14:tracePt t="40720" x="4205288" y="3416300"/>
          <p14:tracePt t="40729" x="4222750" y="3416300"/>
          <p14:tracePt t="40735" x="4265613" y="3416300"/>
          <p14:tracePt t="40743" x="4291013" y="3416300"/>
          <p14:tracePt t="40751" x="4349750" y="3424238"/>
          <p14:tracePt t="40759" x="4400550" y="3424238"/>
          <p14:tracePt t="40767" x="4443413" y="3441700"/>
          <p14:tracePt t="40776" x="4494213" y="3441700"/>
          <p14:tracePt t="40783" x="4519613" y="3441700"/>
          <p14:tracePt t="40792" x="4562475" y="3459163"/>
          <p14:tracePt t="40808" x="4579938" y="3459163"/>
          <p14:tracePt t="40815" x="4587875" y="3459163"/>
          <p14:tracePt t="40831" x="4613275" y="3459163"/>
          <p14:tracePt t="40839" x="4630738" y="3459163"/>
          <p14:tracePt t="40847" x="4638675" y="3459163"/>
          <p14:tracePt t="40856" x="4646613" y="3449638"/>
          <p14:tracePt t="40863" x="4689475" y="3441700"/>
          <p14:tracePt t="40872" x="4706938" y="3424238"/>
          <p14:tracePt t="40889" x="4714875" y="3424238"/>
          <p14:tracePt t="40895" x="4740275" y="3416300"/>
          <p14:tracePt t="40993" x="4757738" y="3416300"/>
          <p14:tracePt t="41002" x="4757738" y="3475038"/>
          <p14:tracePt t="41009" x="4757738" y="3560763"/>
          <p14:tracePt t="41017" x="4757738" y="3603625"/>
          <p14:tracePt t="41023" x="4757738" y="3662363"/>
          <p14:tracePt t="41031" x="4757738" y="3748088"/>
          <p14:tracePt t="41040" x="4757738" y="3763963"/>
          <p14:tracePt t="41047" x="4757738" y="3806825"/>
          <p14:tracePt t="41056" x="4757738" y="3816350"/>
          <p14:tracePt t="41063" x="4757738" y="3824288"/>
          <p14:tracePt t="41073" x="4749800" y="3867150"/>
          <p14:tracePt t="41079" x="4740275" y="3867150"/>
          <p14:tracePt t="41088" x="4714875" y="3883025"/>
          <p14:tracePt t="41095" x="4681538" y="3883025"/>
          <p14:tracePt t="41103" x="4638675" y="3883025"/>
          <p14:tracePt t="41111" x="4613275" y="3883025"/>
          <p14:tracePt t="41119" x="4562475" y="3883025"/>
          <p14:tracePt t="41128" x="4537075" y="3883025"/>
          <p14:tracePt t="41135" x="4529138" y="3892550"/>
          <p14:tracePt t="41143" x="4468813" y="3908425"/>
          <p14:tracePt t="41151" x="4460875" y="3908425"/>
          <p14:tracePt t="41159" x="4400550" y="3943350"/>
          <p14:tracePt t="41167" x="4375150" y="3943350"/>
          <p14:tracePt t="41175" x="4324350" y="3943350"/>
          <p14:tracePt t="41183" x="4281488" y="3943350"/>
          <p14:tracePt t="41192" x="4248150" y="3935413"/>
          <p14:tracePt t="41199" x="4205288" y="3917950"/>
          <p14:tracePt t="41208" x="4197350" y="3917950"/>
          <p14:tracePt t="41215" x="4162425" y="3900488"/>
          <p14:tracePt t="41304" x="4137025" y="3875088"/>
          <p14:tracePt t="41312" x="4121150" y="3857625"/>
          <p14:tracePt t="41319" x="4111625" y="3832225"/>
          <p14:tracePt t="41327" x="4111625" y="3824288"/>
          <p14:tracePt t="41335" x="4095750" y="3798888"/>
          <p14:tracePt t="41344" x="4095750" y="3773488"/>
          <p14:tracePt t="41352" x="4095750" y="3738563"/>
          <p14:tracePt t="41360" x="4095750" y="3730625"/>
          <p14:tracePt t="41368" x="4095750" y="3722688"/>
          <p14:tracePt t="41376" x="4095750" y="3687763"/>
          <p14:tracePt t="41384" x="4095750" y="3662363"/>
          <p14:tracePt t="41399" x="4095750" y="3654425"/>
          <p14:tracePt t="41408" x="4103688" y="3611563"/>
          <p14:tracePt t="41416" x="4111625" y="3603625"/>
          <p14:tracePt t="41423" x="4129088" y="3586163"/>
          <p14:tracePt t="41432" x="4137025" y="3578225"/>
          <p14:tracePt t="41439" x="4162425" y="3552825"/>
          <p14:tracePt t="41448" x="4197350" y="3535363"/>
          <p14:tracePt t="41457" x="4205288" y="3517900"/>
          <p14:tracePt t="41464" x="4248150" y="3509963"/>
          <p14:tracePt t="41473" x="4281488" y="3475038"/>
          <p14:tracePt t="41480" x="4306888" y="3475038"/>
          <p14:tracePt t="41488" x="4316413" y="3467100"/>
          <p14:tracePt t="41495" x="4332288" y="3467100"/>
          <p14:tracePt t="41503" x="4341813" y="3467100"/>
          <p14:tracePt t="41511" x="4367213" y="3467100"/>
          <p14:tracePt t="41520" x="4384675" y="3467100"/>
          <p14:tracePt t="41528" x="4392613" y="3467100"/>
          <p14:tracePt t="41535" x="4400550" y="3467100"/>
          <p14:tracePt t="41544" x="4443413" y="3467100"/>
          <p14:tracePt t="41551" x="4468813" y="3467100"/>
          <p14:tracePt t="41560" x="4537075" y="3492500"/>
          <p14:tracePt t="41568" x="4554538" y="3517900"/>
          <p14:tracePt t="41576" x="4630738" y="3594100"/>
          <p14:tracePt t="41584" x="4656138" y="3619500"/>
          <p14:tracePt t="41592" x="4673600" y="3654425"/>
          <p14:tracePt t="41600" x="4699000" y="3679825"/>
          <p14:tracePt t="41607" x="4714875" y="3697288"/>
          <p14:tracePt t="41616" x="4757738" y="3738563"/>
          <p14:tracePt t="41623" x="4765675" y="3748088"/>
          <p14:tracePt t="41639" x="4783138" y="3756025"/>
          <p14:tracePt t="41657" x="4783138" y="3773488"/>
          <p14:tracePt t="41664" x="4783138" y="3781425"/>
          <p14:tracePt t="41673" x="4783138" y="3798888"/>
          <p14:tracePt t="41679" x="4783138" y="3841750"/>
          <p14:tracePt t="41688" x="4783138" y="3867150"/>
          <p14:tracePt t="41695" x="4740275" y="3908425"/>
          <p14:tracePt t="41704" x="4673600" y="3925888"/>
          <p14:tracePt t="41711" x="4554538" y="3968750"/>
          <p14:tracePt t="41720" x="4425950" y="4011613"/>
          <p14:tracePt t="41727" x="4384675" y="4027488"/>
          <p14:tracePt t="41736" x="4349750" y="4052888"/>
          <p14:tracePt t="41743" x="4324350" y="4087813"/>
          <p14:tracePt t="41768" x="4306888" y="4087813"/>
          <p14:tracePt t="41776" x="4298950" y="4087813"/>
          <p14:tracePt t="41792" x="4240213" y="4087813"/>
          <p14:tracePt t="41799" x="4230688" y="4087813"/>
          <p14:tracePt t="41808" x="4171950" y="4070350"/>
          <p14:tracePt t="41815" x="4103688" y="4052888"/>
          <p14:tracePt t="41823" x="4078288" y="4052888"/>
          <p14:tracePt t="41831" x="4010025" y="4002088"/>
          <p14:tracePt t="41839" x="4002088" y="4002088"/>
          <p14:tracePt t="41847" x="3984625" y="3986213"/>
          <p14:tracePt t="41856" x="3976688" y="3976688"/>
          <p14:tracePt t="41863" x="3933825" y="3951288"/>
          <p14:tracePt t="41873" x="3916363" y="3935413"/>
          <p14:tracePt t="41891" x="3916363" y="3925888"/>
          <p14:tracePt t="41895" x="3916363" y="3900488"/>
          <p14:tracePt t="41904" x="3916363" y="3883025"/>
          <p14:tracePt t="41912" x="3916363" y="3857625"/>
          <p14:tracePt t="41919" x="3916363" y="3816350"/>
          <p14:tracePt t="41928" x="3916363" y="3790950"/>
          <p14:tracePt t="41935" x="3916363" y="3738563"/>
          <p14:tracePt t="41944" x="3916363" y="3713163"/>
          <p14:tracePt t="41952" x="3916363" y="3671888"/>
          <p14:tracePt t="41960" x="3916363" y="3646488"/>
          <p14:tracePt t="41967" x="3941763" y="3611563"/>
          <p14:tracePt t="41976" x="3941763" y="3568700"/>
          <p14:tracePt t="41984" x="3959225" y="3517900"/>
          <p14:tracePt t="41992" x="3992563" y="3475038"/>
          <p14:tracePt t="42000" x="4017963" y="3459163"/>
          <p14:tracePt t="42007" x="4052888" y="3408363"/>
          <p14:tracePt t="42016" x="4078288" y="3398838"/>
          <p14:tracePt t="42023" x="4129088" y="3348038"/>
          <p14:tracePt t="42032" x="4137025" y="3330575"/>
          <p14:tracePt t="42040" x="4162425" y="3322638"/>
          <p14:tracePt t="42048" x="4179888" y="3322638"/>
          <p14:tracePt t="42056" x="4187825" y="3322638"/>
          <p14:tracePt t="42064" x="4214813" y="3322638"/>
          <p14:tracePt t="42073" x="4248150" y="3289300"/>
          <p14:tracePt t="42095" x="4291013" y="3289300"/>
          <p14:tracePt t="42103" x="4306888" y="3289300"/>
          <p14:tracePt t="42111" x="4332288" y="3289300"/>
          <p14:tracePt t="42119" x="4392613" y="3297238"/>
          <p14:tracePt t="42128" x="4425950" y="3314700"/>
          <p14:tracePt t="42135" x="4451350" y="3314700"/>
          <p14:tracePt t="42144" x="4476750" y="3348038"/>
          <p14:tracePt t="42152" x="4570413" y="3416300"/>
          <p14:tracePt t="42160" x="4587875" y="3433763"/>
          <p14:tracePt t="42167" x="4630738" y="3475038"/>
          <p14:tracePt t="42176" x="4638675" y="3484563"/>
          <p14:tracePt t="42184" x="4681538" y="3527425"/>
          <p14:tracePt t="42192" x="4699000" y="3543300"/>
          <p14:tracePt t="42200" x="4706938" y="3552825"/>
          <p14:tracePt t="42207" x="4724400" y="3560763"/>
          <p14:tracePt t="42216" x="4765675" y="3611563"/>
          <p14:tracePt t="42232" x="4775200" y="3636963"/>
          <p14:tracePt t="42248" x="4775200" y="3646488"/>
          <p14:tracePt t="42256" x="4775200" y="3662363"/>
          <p14:tracePt t="42273" x="4775200" y="3705225"/>
          <p14:tracePt t="42280" x="4775200" y="3730625"/>
          <p14:tracePt t="42288" x="4775200" y="3738563"/>
          <p14:tracePt t="42296" x="4775200" y="3781425"/>
          <p14:tracePt t="42311" x="4775200" y="3806825"/>
          <p14:tracePt t="42320" x="4775200" y="3832225"/>
          <p14:tracePt t="42327" x="4757738" y="3849688"/>
          <p14:tracePt t="42344" x="4740275" y="3867150"/>
          <p14:tracePt t="42352" x="4732338" y="3867150"/>
          <p14:tracePt t="42360" x="4706938" y="3867150"/>
          <p14:tracePt t="42368" x="4681538" y="3867150"/>
          <p14:tracePt t="42376" x="4638675" y="3867150"/>
          <p14:tracePt t="42384" x="4605338" y="3867150"/>
          <p14:tracePt t="42392" x="4545013" y="3867150"/>
          <p14:tracePt t="42400" x="4476750" y="3867150"/>
          <p14:tracePt t="42407" x="4435475" y="3867150"/>
          <p14:tracePt t="42416" x="4375150" y="3867150"/>
          <p14:tracePt t="42423" x="4324350" y="3867150"/>
          <p14:tracePt t="42432" x="4298950" y="3867150"/>
          <p14:tracePt t="42440" x="4291013" y="3867150"/>
          <p14:tracePt t="42448" x="4265613" y="3867150"/>
          <p14:tracePt t="42472" x="4248150" y="3867150"/>
          <p14:tracePt t="42479" x="4240213" y="3867150"/>
          <p14:tracePt t="42488" x="4222750" y="3857625"/>
          <p14:tracePt t="42528" x="4197350" y="3857625"/>
          <p14:tracePt t="42536" x="4171950" y="3841750"/>
          <p14:tracePt t="42543" x="4121150" y="3832225"/>
          <p14:tracePt t="42551" x="4095750" y="3816350"/>
          <p14:tracePt t="42832" x="4095750" y="3798888"/>
          <p14:tracePt t="42848" x="4086225" y="3790950"/>
          <p14:tracePt t="43233" x="4070350" y="3781425"/>
          <p14:tracePt t="43295" x="4044950" y="3781425"/>
          <p14:tracePt t="43304" x="4002088" y="3763963"/>
          <p14:tracePt t="43311" x="3967163" y="3763963"/>
          <p14:tracePt t="43319" x="3908425" y="3748088"/>
          <p14:tracePt t="43328" x="3857625" y="3730625"/>
          <p14:tracePt t="43335" x="3832225" y="3713163"/>
          <p14:tracePt t="43344" x="3797300" y="3705225"/>
          <p14:tracePt t="43352" x="3756025" y="3705225"/>
          <p14:tracePt t="43360" x="3713163" y="3687763"/>
          <p14:tracePt t="43368" x="3662363" y="3671888"/>
          <p14:tracePt t="43376" x="3594100" y="3636963"/>
          <p14:tracePt t="43383" x="3551238" y="3619500"/>
          <p14:tracePt t="43392" x="3457575" y="3586163"/>
          <p14:tracePt t="43400" x="3355975" y="3527425"/>
          <p14:tracePt t="43409" x="3270250" y="3509963"/>
          <p14:tracePt t="43415" x="3117850" y="3441700"/>
          <p14:tracePt t="43423" x="2990850" y="3382963"/>
          <p14:tracePt t="43431" x="2838450" y="3289300"/>
          <p14:tracePt t="43439" x="2709863" y="3228975"/>
          <p14:tracePt t="43447" x="2565400" y="3211513"/>
          <p14:tracePt t="43456" x="2471738" y="3186113"/>
          <p14:tracePt t="43463" x="2405063" y="3170238"/>
          <p14:tracePt t="43473" x="2276475" y="3109913"/>
          <p14:tracePt t="43479" x="2192338" y="3109913"/>
          <p14:tracePt t="43488" x="2098675" y="3094038"/>
          <p14:tracePt t="43495" x="2055813" y="3076575"/>
          <p14:tracePt t="43503" x="1987550" y="3041650"/>
          <p14:tracePt t="43511" x="1962150" y="3041650"/>
          <p14:tracePt t="43519" x="1946275" y="3033713"/>
          <p14:tracePt t="43527" x="1893888" y="3033713"/>
          <p14:tracePt t="43535" x="1878013" y="3016250"/>
          <p14:tracePt t="43552" x="1852613" y="3016250"/>
          <p14:tracePt t="43560" x="1827213" y="3000375"/>
          <p14:tracePt t="43568" x="1776413" y="3000375"/>
          <p14:tracePt t="43576" x="1733550" y="2990850"/>
          <p14:tracePt t="43583" x="1708150" y="2974975"/>
          <p14:tracePt t="43592" x="1657350" y="2957513"/>
          <p14:tracePt t="43599" x="1631950" y="2957513"/>
          <p14:tracePt t="43608" x="1606550" y="2957513"/>
          <p14:tracePt t="43623" x="1589088" y="2957513"/>
          <p14:tracePt t="44560" x="1597025" y="2990850"/>
          <p14:tracePt t="44568" x="1647825" y="3041650"/>
          <p14:tracePt t="44576" x="1708150" y="3135313"/>
          <p14:tracePt t="44584" x="1766888" y="3238500"/>
          <p14:tracePt t="44592" x="1801813" y="3330575"/>
          <p14:tracePt t="44599" x="1860550" y="3408363"/>
          <p14:tracePt t="44608" x="1885950" y="3459163"/>
          <p14:tracePt t="44615" x="1903413" y="3502025"/>
          <p14:tracePt t="44623" x="1920875" y="3535363"/>
          <p14:tracePt t="44631" x="1946275" y="3543300"/>
          <p14:tracePt t="44639" x="1962150" y="3560763"/>
          <p14:tracePt t="44647" x="1971675" y="3568700"/>
          <p14:tracePt t="44655" x="1987550" y="3586163"/>
          <p14:tracePt t="44663" x="1997075" y="3594100"/>
          <p14:tracePt t="44672" x="2012950" y="3619500"/>
          <p14:tracePt t="44679" x="2012950" y="3636963"/>
          <p14:tracePt t="44688" x="2012950" y="3662363"/>
          <p14:tracePt t="44703" x="2005013" y="3705225"/>
          <p14:tracePt t="44711" x="1868488" y="3722688"/>
          <p14:tracePt t="44719" x="1724025" y="3748088"/>
          <p14:tracePt t="44727" x="1682750" y="3748088"/>
          <p14:tracePt t="44735" x="1546225" y="3763963"/>
          <p14:tracePt t="44743" x="1487488" y="3763963"/>
          <p14:tracePt t="44892" x="1487488" y="3806825"/>
          <p14:tracePt t="44897" x="1538288" y="3806825"/>
          <p14:tracePt t="44904" x="1579563" y="3790950"/>
          <p14:tracePt t="44912" x="1614488" y="3756025"/>
          <p14:tracePt t="44919" x="1708150" y="3722688"/>
          <p14:tracePt t="44927" x="1733550" y="3687763"/>
          <p14:tracePt t="44936" x="1749425" y="3629025"/>
          <p14:tracePt t="44943" x="1776413" y="3611563"/>
          <p14:tracePt t="44951" x="1792288" y="3603625"/>
          <p14:tracePt t="44960" x="1801813" y="3586163"/>
          <p14:tracePt t="44976" x="1801813" y="3578225"/>
          <p14:tracePt t="45105" x="1817688" y="3560763"/>
          <p14:tracePt t="45122" x="1843088" y="3568700"/>
          <p14:tracePt t="45129" x="1852613" y="3578225"/>
          <p14:tracePt t="45135" x="1893888" y="3594100"/>
          <p14:tracePt t="45143" x="1911350" y="3603625"/>
          <p14:tracePt t="45151" x="1987550" y="3636963"/>
          <p14:tracePt t="45168" x="2030413" y="3654425"/>
          <p14:tracePt t="45176" x="2065338" y="3671888"/>
          <p14:tracePt t="45192" x="2073275" y="3671888"/>
          <p14:tracePt t="45199" x="2098675" y="3679825"/>
          <p14:tracePt t="45208" x="2116138" y="3679825"/>
          <p14:tracePt t="45215" x="2141538" y="3705225"/>
          <p14:tracePt t="45223" x="2166938" y="3705225"/>
          <p14:tracePt t="45231" x="2192338" y="3722688"/>
          <p14:tracePt t="45239" x="2208213" y="3738563"/>
          <p14:tracePt t="45247" x="2235200" y="3738563"/>
          <p14:tracePt t="45255" x="2260600" y="3748088"/>
          <p14:tracePt t="45263" x="2311400" y="3781425"/>
          <p14:tracePt t="45272" x="2352675" y="3798888"/>
          <p14:tracePt t="45279" x="2420938" y="3816350"/>
          <p14:tracePt t="45289" x="2514600" y="3832225"/>
          <p14:tracePt t="45295" x="2565400" y="3867150"/>
          <p14:tracePt t="45303" x="2590800" y="3867150"/>
          <p14:tracePt t="45311" x="2633663" y="3867150"/>
          <p14:tracePt t="45319" x="2659063" y="3875088"/>
          <p14:tracePt t="45327" x="2752725" y="3892550"/>
          <p14:tracePt t="45335" x="2795588" y="3908425"/>
          <p14:tracePt t="45343" x="2863850" y="3925888"/>
          <p14:tracePt t="45351" x="2930525" y="3943350"/>
          <p14:tracePt t="45359" x="2990850" y="3943350"/>
          <p14:tracePt t="45367" x="3074988" y="3960813"/>
          <p14:tracePt t="45376" x="3143250" y="3960813"/>
          <p14:tracePt t="45383" x="3228975" y="3960813"/>
          <p14:tracePt t="45392" x="3254375" y="3960813"/>
          <p14:tracePt t="45399" x="3322638" y="3960813"/>
          <p14:tracePt t="45408" x="3381375" y="3960813"/>
          <p14:tracePt t="45416" x="3424238" y="3960813"/>
          <p14:tracePt t="45423" x="3492500" y="3960813"/>
          <p14:tracePt t="45431" x="3576638" y="3960813"/>
          <p14:tracePt t="45440" x="3670300" y="3951288"/>
          <p14:tracePt t="45448" x="3729038" y="3951288"/>
          <p14:tracePt t="45455" x="3797300" y="3951288"/>
          <p14:tracePt t="45463" x="3857625" y="3951288"/>
          <p14:tracePt t="45472" x="3865563" y="3951288"/>
          <p14:tracePt t="45479" x="3883025" y="3943350"/>
          <p14:tracePt t="45537" x="3890963" y="3943350"/>
          <p14:tracePt t="45545" x="3933825" y="3943350"/>
          <p14:tracePt t="45553" x="3959225" y="3943350"/>
          <p14:tracePt t="45561" x="4010025" y="3943350"/>
          <p14:tracePt t="45568" x="4035425" y="3943350"/>
          <p14:tracePt t="45577" x="4060825" y="3943350"/>
          <p14:tracePt t="45583" x="4086225" y="3943350"/>
          <p14:tracePt t="45592" x="4111625" y="3943350"/>
          <p14:tracePt t="45599" x="4129088" y="3943350"/>
          <p14:tracePt t="45680" x="4137025" y="3943350"/>
          <p14:tracePt t="45801" x="4154488" y="3943350"/>
          <p14:tracePt t="45809" x="4162425" y="3925888"/>
          <p14:tracePt t="45817" x="4187825" y="3925888"/>
          <p14:tracePt t="45826" x="4205288" y="3917950"/>
          <p14:tracePt t="45840" x="4214813" y="3917950"/>
          <p14:tracePt t="45848" x="4222750" y="3900488"/>
          <p14:tracePt t="45872" x="4222750" y="3892550"/>
          <p14:tracePt t="46009" x="4240213" y="3867150"/>
          <p14:tracePt t="46281" x="4248150" y="3867150"/>
          <p14:tracePt t="46296" x="4273550" y="3867150"/>
          <p14:tracePt t="46304" x="4291013" y="3867150"/>
          <p14:tracePt t="46311" x="4332288" y="3867150"/>
          <p14:tracePt t="46319" x="4384675" y="3917950"/>
          <p14:tracePt t="46327" x="4435475" y="3994150"/>
          <p14:tracePt t="46336" x="4519613" y="4095750"/>
          <p14:tracePt t="46343" x="4621213" y="4171950"/>
          <p14:tracePt t="46351" x="4749800" y="4257675"/>
          <p14:tracePt t="46359" x="4876800" y="4351338"/>
          <p14:tracePt t="46368" x="5054600" y="4435475"/>
          <p14:tracePt t="46376" x="5208588" y="4503738"/>
          <p14:tracePt t="46383" x="5360988" y="4614863"/>
          <p14:tracePt t="46392" x="5429250" y="4648200"/>
          <p14:tracePt t="46399" x="5497513" y="4648200"/>
          <p14:tracePt t="46408" x="5538788" y="4665663"/>
          <p14:tracePt t="46431" x="5556250" y="4665663"/>
          <p14:tracePt t="46760" x="5565775" y="4673600"/>
          <p14:tracePt t="46832" x="5565775" y="4699000"/>
          <p14:tracePt t="46841" x="5565775" y="4716463"/>
          <p14:tracePt t="46848" x="5565775" y="4741863"/>
          <p14:tracePt t="46855" x="5565775" y="4767263"/>
          <p14:tracePt t="46863" x="5565775" y="4810125"/>
          <p14:tracePt t="46872" x="5565775" y="4835525"/>
          <p14:tracePt t="46879" x="5565775" y="4852988"/>
          <p14:tracePt t="46889" x="5565775" y="4894263"/>
          <p14:tracePt t="46906" x="5565775" y="4919663"/>
          <p14:tracePt t="46959" x="5565775" y="4946650"/>
          <p14:tracePt t="46991" x="5565775" y="4972050"/>
          <p14:tracePt t="46999" x="5565775" y="5030788"/>
          <p14:tracePt t="47008" x="5565775" y="5056188"/>
          <p14:tracePt t="47015" x="5565775" y="5124450"/>
          <p14:tracePt t="47023" x="5565775" y="5208588"/>
          <p14:tracePt t="47031" x="5538788" y="5276850"/>
          <p14:tracePt t="47039" x="5538788" y="5362575"/>
          <p14:tracePt t="47047" x="5522913" y="5430838"/>
          <p14:tracePt t="47055" x="5505450" y="5524500"/>
          <p14:tracePt t="47063" x="5505450" y="5565775"/>
          <p14:tracePt t="47072" x="5505450" y="5634038"/>
          <p14:tracePt t="47079" x="5487988" y="5676900"/>
          <p14:tracePt t="47088" x="5487988" y="5710238"/>
          <p14:tracePt t="47095" x="5487988" y="5770563"/>
          <p14:tracePt t="47104" x="5454650" y="5821363"/>
          <p14:tracePt t="47111" x="5454650" y="5846763"/>
          <p14:tracePt t="47119" x="5454650" y="5854700"/>
          <p14:tracePt t="47127" x="5454650" y="5872163"/>
          <p14:tracePt t="47135" x="5454650" y="5897563"/>
          <p14:tracePt t="47143" x="5446713" y="5905500"/>
          <p14:tracePt t="47457" x="5462588" y="5905500"/>
          <p14:tracePt t="47464" x="5505450" y="5905500"/>
          <p14:tracePt t="47472" x="5556250" y="5905500"/>
          <p14:tracePt t="47479" x="5641975" y="5940425"/>
          <p14:tracePt t="47488" x="5794375" y="5965825"/>
          <p14:tracePt t="47495" x="5913438" y="6008688"/>
          <p14:tracePt t="47503" x="6032500" y="6042025"/>
          <p14:tracePt t="47511" x="6151563" y="6067425"/>
          <p14:tracePt t="47519" x="6278563" y="6110288"/>
          <p14:tracePt t="47527" x="6389688" y="6110288"/>
          <p14:tracePt t="47536" x="6508750" y="6127750"/>
          <p14:tracePt t="47543" x="6626225" y="6143625"/>
          <p14:tracePt t="47551" x="6694488" y="6161088"/>
          <p14:tracePt t="47559" x="6729413" y="6194425"/>
          <p14:tracePt t="47567" x="6770688" y="6221413"/>
          <p14:tracePt t="47575" x="6770688" y="6272213"/>
          <p14:tracePt t="47583" x="6788150" y="6356350"/>
          <p14:tracePt t="47608" x="6788150" y="6373813"/>
          <p14:tracePt t="47809" x="6788150" y="6381750"/>
          <p14:tracePt t="47817" x="6831013" y="6399213"/>
          <p14:tracePt t="47823" x="6967538" y="6399213"/>
          <p14:tracePt t="47831" x="6992938" y="6391275"/>
          <p14:tracePt t="47839" x="7026275" y="6254750"/>
          <p14:tracePt t="47848" x="7069138" y="6110288"/>
          <p14:tracePt t="47855" x="7178675" y="5999163"/>
          <p14:tracePt t="47863" x="7323138" y="5983288"/>
          <p14:tracePt t="47872" x="7416800" y="5940425"/>
          <p14:tracePt t="47879" x="7510463" y="5922963"/>
          <p14:tracePt t="47889" x="7629525" y="5922963"/>
          <p14:tracePt t="47895" x="7748588" y="5905500"/>
          <p14:tracePt t="47903" x="7807325" y="5889625"/>
          <p14:tracePt t="47911" x="7859713" y="5854700"/>
          <p14:tracePt t="47919" x="7867650" y="5854700"/>
          <p14:tracePt t="47951" x="7885113" y="5846763"/>
          <p14:tracePt t="48113" x="7885113" y="5829300"/>
          <p14:tracePt t="48130" x="7885113" y="5803900"/>
          <p14:tracePt t="48200" x="7885113" y="5795963"/>
          <p14:tracePt t="48224" x="7867650" y="5753100"/>
          <p14:tracePt t="48232" x="7832725" y="5719763"/>
          <p14:tracePt t="48239" x="7824788" y="5719763"/>
          <p14:tracePt t="48248" x="7807325" y="5710238"/>
          <p14:tracePt t="48256" x="7799388" y="5710238"/>
          <p14:tracePt t="48280" x="7773988" y="5710238"/>
          <p14:tracePt t="48289" x="7756525" y="5710238"/>
          <p14:tracePt t="48296" x="7731125" y="5694363"/>
          <p14:tracePt t="48304" x="7705725" y="5694363"/>
          <p14:tracePt t="48311" x="7680325" y="5694363"/>
          <p14:tracePt t="48320" x="7646988" y="5684838"/>
          <p14:tracePt t="48327" x="7637463" y="5684838"/>
          <p14:tracePt t="48513" x="7578725" y="5651500"/>
          <p14:tracePt t="48522" x="7553325" y="5634038"/>
          <p14:tracePt t="48529" x="7518400" y="5608638"/>
          <p14:tracePt t="48536" x="7467600" y="5557838"/>
          <p14:tracePt t="48543" x="7442200" y="5540375"/>
          <p14:tracePt t="48551" x="7373938" y="5489575"/>
          <p14:tracePt t="48559" x="7358063" y="5481638"/>
          <p14:tracePt t="48567" x="7332663" y="5481638"/>
          <p14:tracePt t="48575" x="7307263" y="5464175"/>
          <p14:tracePt t="48583" x="7289800" y="5464175"/>
          <p14:tracePt t="48591" x="7264400" y="5456238"/>
          <p14:tracePt t="48599" x="7256463" y="5456238"/>
          <p14:tracePt t="48608" x="7239000" y="5456238"/>
          <p14:tracePt t="48615" x="7204075" y="5456238"/>
          <p14:tracePt t="48624" x="7170738" y="5456238"/>
          <p14:tracePt t="48631" x="7127875" y="5456238"/>
          <p14:tracePt t="48639" x="7085013" y="5456238"/>
          <p14:tracePt t="48648" x="7018338" y="5456238"/>
          <p14:tracePt t="48655" x="6932613" y="5456238"/>
          <p14:tracePt t="48663" x="6848475" y="5456238"/>
          <p14:tracePt t="48671" x="6780213" y="5456238"/>
          <p14:tracePt t="48679" x="6694488" y="5456238"/>
          <p14:tracePt t="48688" x="6584950" y="5456238"/>
          <p14:tracePt t="48695" x="6499225" y="5456238"/>
          <p14:tracePt t="48703" x="6430963" y="5456238"/>
          <p14:tracePt t="48711" x="6405563" y="5456238"/>
          <p14:tracePt t="48719" x="6364288" y="5456238"/>
          <p14:tracePt t="48801" x="6346825" y="5456238"/>
          <p14:tracePt t="48857" x="6338888" y="5456238"/>
          <p14:tracePt t="48865" x="6338888" y="5464175"/>
          <p14:tracePt t="48875" x="6338888" y="5481638"/>
          <p14:tracePt t="48880" x="6338888" y="5507038"/>
          <p14:tracePt t="48890" x="6372225" y="5524500"/>
          <p14:tracePt t="48895" x="6415088" y="5565775"/>
          <p14:tracePt t="48904" x="6508750" y="5591175"/>
          <p14:tracePt t="48911" x="6584950" y="5641975"/>
          <p14:tracePt t="48919" x="6653213" y="5659438"/>
          <p14:tracePt t="48928" x="6711950" y="5676900"/>
          <p14:tracePt t="48936" x="6780213" y="5694363"/>
          <p14:tracePt t="48943" x="6848475" y="5694363"/>
          <p14:tracePt t="48951" x="6932613" y="5694363"/>
          <p14:tracePt t="48959" x="7018338" y="5694363"/>
          <p14:tracePt t="48967" x="7137400" y="5735638"/>
          <p14:tracePt t="48976" x="7256463" y="5735638"/>
          <p14:tracePt t="48983" x="7426325" y="5735638"/>
          <p14:tracePt t="48992" x="7545388" y="5735638"/>
          <p14:tracePt t="48999" x="7680325" y="5735638"/>
          <p14:tracePt t="49008" x="7850188" y="5735638"/>
          <p14:tracePt t="49015" x="7969250" y="5735638"/>
          <p14:tracePt t="49023" x="8113713" y="5735638"/>
          <p14:tracePt t="49031" x="8258175" y="5735638"/>
          <p14:tracePt t="49039" x="8369300" y="5735638"/>
          <p14:tracePt t="49048" x="8488363" y="5735638"/>
          <p14:tracePt t="49056" x="8572500" y="5735638"/>
          <p14:tracePt t="49063" x="8640763" y="5735638"/>
          <p14:tracePt t="49072" x="8699500" y="5735638"/>
          <p14:tracePt t="49079" x="8724900" y="5735638"/>
          <p14:tracePt t="49089" x="8777288" y="5727700"/>
          <p14:tracePt t="49095" x="8802688" y="5710238"/>
          <p14:tracePt t="49104" x="8853488" y="5694363"/>
          <p14:tracePt t="49111" x="8861425" y="5684838"/>
          <p14:tracePt t="49120" x="8869363" y="5668963"/>
          <p14:tracePt t="49136" x="8886825" y="5659438"/>
          <p14:tracePt t="49152" x="8912225" y="5659438"/>
          <p14:tracePt t="49159" x="8921750" y="5659438"/>
          <p14:tracePt t="49168" x="8963025" y="5659438"/>
          <p14:tracePt t="49176" x="9005888" y="5659438"/>
          <p14:tracePt t="49183" x="9074150" y="5641975"/>
          <p14:tracePt t="49192" x="9142413" y="5641975"/>
          <p14:tracePt t="49199" x="9201150" y="5626100"/>
          <p14:tracePt t="49208" x="9226550" y="5626100"/>
          <p14:tracePt t="49215" x="9261475" y="5600700"/>
          <p14:tracePt t="49313" x="9269413" y="5583238"/>
          <p14:tracePt t="49323" x="9302750" y="5575300"/>
          <p14:tracePt t="49336" x="9312275" y="5557838"/>
          <p14:tracePt t="49375" x="9337675" y="5532438"/>
          <p14:tracePt t="49383" x="9371013" y="5497513"/>
          <p14:tracePt t="49392" x="9388475" y="5456238"/>
          <p14:tracePt t="49399" x="9396413" y="5446713"/>
          <p14:tracePt t="49408" x="9421813" y="5430838"/>
          <p14:tracePt t="49473" x="9421813" y="5405438"/>
          <p14:tracePt t="49482" x="9421813" y="5387975"/>
          <p14:tracePt t="49492" x="9421813" y="5362575"/>
          <p14:tracePt t="49505" x="9421813" y="5319713"/>
          <p14:tracePt t="49512" x="9439275" y="5311775"/>
          <p14:tracePt t="49528" x="9439275" y="5268913"/>
          <p14:tracePt t="49544" x="9439275" y="5243513"/>
          <p14:tracePt t="49552" x="9439275" y="5226050"/>
          <p14:tracePt t="49560" x="9439275" y="5200650"/>
          <p14:tracePt t="49568" x="9439275" y="5192713"/>
          <p14:tracePt t="49576" x="9439275" y="5175250"/>
          <p14:tracePt t="49584" x="9439275" y="5149850"/>
          <p14:tracePt t="49593" x="9413875" y="5106988"/>
          <p14:tracePt t="49600" x="9396413" y="5091113"/>
          <p14:tracePt t="49607" x="9371013" y="5081588"/>
          <p14:tracePt t="49624" x="9345613" y="5048250"/>
          <p14:tracePt t="49663" x="9328150" y="5048250"/>
          <p14:tracePt t="49671" x="9302750" y="5048250"/>
          <p14:tracePt t="49679" x="9294813" y="5048250"/>
          <p14:tracePt t="49688" x="9277350" y="5038725"/>
          <p14:tracePt t="49695" x="9269413" y="5038725"/>
          <p14:tracePt t="49704" x="9244013" y="5038725"/>
          <p14:tracePt t="49711" x="9218613" y="5038725"/>
          <p14:tracePt t="49719" x="9201150" y="5038725"/>
          <p14:tracePt t="49727" x="9167813" y="5038725"/>
          <p14:tracePt t="49735" x="9150350" y="5038725"/>
          <p14:tracePt t="49743" x="9107488" y="5038725"/>
          <p14:tracePt t="49751" x="9082088" y="5038725"/>
          <p14:tracePt t="49759" x="9074150" y="5038725"/>
          <p14:tracePt t="49768" x="9048750" y="5038725"/>
          <p14:tracePt t="49775" x="9031288" y="5038725"/>
          <p14:tracePt t="49783" x="9023350" y="5038725"/>
          <p14:tracePt t="49792" x="8980488" y="5038725"/>
          <p14:tracePt t="49800" x="8972550" y="5038725"/>
          <p14:tracePt t="49808" x="8955088" y="5048250"/>
          <p14:tracePt t="49815" x="8929688" y="5064125"/>
          <p14:tracePt t="49824" x="8878888" y="5116513"/>
          <p14:tracePt t="49839" x="8810625" y="5149850"/>
          <p14:tracePt t="49848" x="8793163" y="5175250"/>
          <p14:tracePt t="49855" x="8767763" y="5208588"/>
          <p14:tracePt t="49863" x="8734425" y="5226050"/>
          <p14:tracePt t="49945" x="8734425" y="5251450"/>
          <p14:tracePt t="49961" x="8734425" y="5276850"/>
          <p14:tracePt t="49969" x="8734425" y="5286375"/>
          <p14:tracePt t="49992" x="8734425" y="5311775"/>
          <p14:tracePt t="50000" x="8742363" y="5327650"/>
          <p14:tracePt t="50008" x="8750300" y="5337175"/>
          <p14:tracePt t="50016" x="8767763" y="5353050"/>
          <p14:tracePt t="50031" x="8793163" y="5362575"/>
          <p14:tracePt t="50039" x="8802688" y="5395913"/>
          <p14:tracePt t="50047" x="8836025" y="5405438"/>
          <p14:tracePt t="50063" x="8843963" y="5405438"/>
          <p14:tracePt t="50072" x="8869363" y="5421313"/>
          <p14:tracePt t="50089" x="8886825" y="5430838"/>
          <p14:tracePt t="50095" x="8912225" y="5430838"/>
          <p14:tracePt t="50104" x="8921750" y="5430838"/>
          <p14:tracePt t="50111" x="8947150" y="5446713"/>
          <p14:tracePt t="50120" x="8980488" y="5464175"/>
          <p14:tracePt t="50127" x="9005888" y="5472113"/>
          <p14:tracePt t="50143" x="9074150" y="5489575"/>
          <p14:tracePt t="50152" x="9082088" y="5507038"/>
          <p14:tracePt t="50159" x="9142413" y="5514975"/>
          <p14:tracePt t="50168" x="9150350" y="5532438"/>
          <p14:tracePt t="50176" x="9193213" y="5532438"/>
          <p14:tracePt t="50192" x="9209088" y="5540375"/>
          <p14:tracePt t="50265" x="9218613" y="5540375"/>
          <p14:tracePt t="50275" x="9261475" y="5540375"/>
          <p14:tracePt t="50282" x="9345613" y="5540375"/>
          <p14:tracePt t="50294" x="9388475" y="5540375"/>
          <p14:tracePt t="50298" x="9472613" y="5540375"/>
          <p14:tracePt t="50305" x="9523413" y="5540375"/>
          <p14:tracePt t="50312" x="9550400" y="5540375"/>
          <p14:tracePt t="50320" x="9591675" y="5540375"/>
          <p14:tracePt t="50329" x="9617075" y="5540375"/>
          <p14:tracePt t="50336" x="9667875" y="5524500"/>
          <p14:tracePt t="50344" x="9677400" y="5524500"/>
          <p14:tracePt t="50352" x="9720263" y="5507038"/>
          <p14:tracePt t="50360" x="9736138" y="5507038"/>
          <p14:tracePt t="50368" x="9745663" y="5507038"/>
          <p14:tracePt t="50376" x="9761538" y="5497513"/>
          <p14:tracePt t="50392" x="9786938" y="5464175"/>
          <p14:tracePt t="50400" x="9796463" y="5464175"/>
          <p14:tracePt t="50409" x="9821863" y="5456238"/>
          <p14:tracePt t="50416" x="9839325" y="5438775"/>
          <p14:tracePt t="50424" x="9880600" y="5395913"/>
          <p14:tracePt t="50432" x="9890125" y="5387975"/>
          <p14:tracePt t="50439" x="9906000" y="5380038"/>
          <p14:tracePt t="50448" x="9931400" y="5345113"/>
          <p14:tracePt t="50456" x="9931400" y="5337175"/>
          <p14:tracePt t="50464" x="9931400" y="5276850"/>
          <p14:tracePt t="50472" x="9940925" y="5268913"/>
          <p14:tracePt t="50480" x="9940925" y="5243513"/>
          <p14:tracePt t="50489" x="9940925" y="5218113"/>
          <p14:tracePt t="50496" x="9940925" y="5192713"/>
          <p14:tracePt t="50511" x="9940925" y="5175250"/>
          <p14:tracePt t="50519" x="9940925" y="5149850"/>
          <p14:tracePt t="50552" x="9940925" y="5141913"/>
          <p14:tracePt t="50560" x="9915525" y="5106988"/>
          <p14:tracePt t="50568" x="9880600" y="5099050"/>
          <p14:tracePt t="50576" x="9839325" y="5064125"/>
          <p14:tracePt t="50584" x="9804400" y="5048250"/>
          <p14:tracePt t="50593" x="9761538" y="5030788"/>
          <p14:tracePt t="50600" x="9710738" y="5030788"/>
          <p14:tracePt t="50609" x="9667875" y="5022850"/>
          <p14:tracePt t="50616" x="9642475" y="5022850"/>
          <p14:tracePt t="50624" x="9626600" y="5022850"/>
          <p14:tracePt t="50632" x="9566275" y="4987925"/>
          <p14:tracePt t="50639" x="9540875" y="4987925"/>
          <p14:tracePt t="50648" x="9498013" y="4987925"/>
          <p14:tracePt t="50655" x="9405938" y="4972050"/>
          <p14:tracePt t="50664" x="9345613" y="4972050"/>
          <p14:tracePt t="50672" x="9236075" y="4972050"/>
          <p14:tracePt t="50680" x="9175750" y="4972050"/>
          <p14:tracePt t="50689" x="9091613" y="4972050"/>
          <p14:tracePt t="50696" x="9048750" y="4972050"/>
          <p14:tracePt t="50705" x="8997950" y="4972050"/>
          <p14:tracePt t="50712" x="8972550" y="4972050"/>
          <p14:tracePt t="50720" x="8929688" y="4972050"/>
          <p14:tracePt t="50728" x="8894763" y="4979988"/>
          <p14:tracePt t="50735" x="8853488" y="4979988"/>
          <p14:tracePt t="50743" x="8818563" y="4997450"/>
          <p14:tracePt t="50752" x="8777288" y="4997450"/>
          <p14:tracePt t="50760" x="8750300" y="5022850"/>
          <p14:tracePt t="50768" x="8734425" y="5038725"/>
          <p14:tracePt t="50776" x="8709025" y="5064125"/>
          <p14:tracePt t="50793" x="8683625" y="5073650"/>
          <p14:tracePt t="50848" x="8683625" y="5106988"/>
          <p14:tracePt t="50855" x="8683625" y="5132388"/>
          <p14:tracePt t="50864" x="8666163" y="5141913"/>
          <p14:tracePt t="50880" x="8666163" y="5167313"/>
          <p14:tracePt t="50889" x="8666163" y="5183188"/>
          <p14:tracePt t="50895" x="8666163" y="5192713"/>
          <p14:tracePt t="50906" x="8666163" y="5235575"/>
          <p14:tracePt t="50920" x="8666163" y="5260975"/>
          <p14:tracePt t="50935" x="8666163" y="5276850"/>
          <p14:tracePt t="50943" x="8666163" y="5302250"/>
          <p14:tracePt t="50960" x="8674100" y="5311775"/>
          <p14:tracePt t="50968" x="8683625" y="5319713"/>
          <p14:tracePt t="50984" x="8691563" y="5337175"/>
          <p14:tracePt t="51008" x="8709025" y="5345113"/>
          <p14:tracePt t="51015" x="8716963" y="5362575"/>
          <p14:tracePt t="51024" x="8734425" y="5370513"/>
          <p14:tracePt t="51032" x="8742363" y="5370513"/>
          <p14:tracePt t="51039" x="8750300" y="5387975"/>
          <p14:tracePt t="51048" x="8767763" y="5395913"/>
          <p14:tracePt t="51056" x="8777288" y="5405438"/>
          <p14:tracePt t="51064" x="8810625" y="5438775"/>
          <p14:tracePt t="51073" x="8836025" y="5446713"/>
          <p14:tracePt t="51080" x="8861425" y="5446713"/>
          <p14:tracePt t="51089" x="8894763" y="5464175"/>
          <p14:tracePt t="51096" x="8921750" y="5481638"/>
          <p14:tracePt t="51105" x="8988425" y="5497513"/>
          <p14:tracePt t="51112" x="8997950" y="5507038"/>
          <p14:tracePt t="51120" x="9023350" y="5524500"/>
          <p14:tracePt t="51127" x="9048750" y="5524500"/>
          <p14:tracePt t="51136" x="9064625" y="5532438"/>
          <p14:tracePt t="51144" x="9091613" y="5532438"/>
          <p14:tracePt t="51160" x="9117013" y="5549900"/>
          <p14:tracePt t="51168" x="9167813" y="5575300"/>
          <p14:tracePt t="51176" x="9175750" y="5575300"/>
          <p14:tracePt t="51184" x="9193213" y="5575300"/>
          <p14:tracePt t="51192" x="9244013" y="5575300"/>
          <p14:tracePt t="51200" x="9269413" y="5575300"/>
          <p14:tracePt t="51208" x="9320213" y="5575300"/>
          <p14:tracePt t="51216" x="9328150" y="5575300"/>
          <p14:tracePt t="51223" x="9371013" y="5575300"/>
          <p14:tracePt t="51232" x="9380538" y="5575300"/>
          <p14:tracePt t="51239" x="9405938" y="5575300"/>
          <p14:tracePt t="51248" x="9439275" y="5575300"/>
          <p14:tracePt t="51256" x="9464675" y="5575300"/>
          <p14:tracePt t="51263" x="9472613" y="5575300"/>
          <p14:tracePt t="51272" x="9515475" y="5575300"/>
          <p14:tracePt t="51280" x="9532938" y="5575300"/>
          <p14:tracePt t="51289" x="9540875" y="5575300"/>
          <p14:tracePt t="51295" x="9566275" y="5575300"/>
          <p14:tracePt t="51306" x="9575800" y="5575300"/>
          <p14:tracePt t="51312" x="9591675" y="5575300"/>
          <p14:tracePt t="51368" x="9601200" y="5575300"/>
          <p14:tracePt t="51673" x="9617075" y="5575300"/>
          <p14:tracePt t="51753" x="9601200" y="5575300"/>
          <p14:tracePt t="51761" x="9550400" y="5557838"/>
          <p14:tracePt t="51770" x="9523413" y="5540375"/>
          <p14:tracePt t="51776" x="9472613" y="5514975"/>
          <p14:tracePt t="51783" x="9388475" y="5481638"/>
          <p14:tracePt t="51792" x="9236075" y="5413375"/>
          <p14:tracePt t="51799" x="9082088" y="5345113"/>
          <p14:tracePt t="51808" x="8869363" y="5235575"/>
          <p14:tracePt t="51815" x="8666163" y="5116513"/>
          <p14:tracePt t="51824" x="8428038" y="4997450"/>
          <p14:tracePt t="51831" x="8189913" y="4878388"/>
          <p14:tracePt t="51839" x="7951788" y="4759325"/>
          <p14:tracePt t="51848" x="7604125" y="4597400"/>
          <p14:tracePt t="51855" x="7400925" y="4513263"/>
          <p14:tracePt t="51863" x="7137400" y="4384675"/>
          <p14:tracePt t="51872" x="6838950" y="4265613"/>
          <p14:tracePt t="51890" x="6364288" y="4052888"/>
          <p14:tracePt t="51895" x="6100763" y="3935413"/>
          <p14:tracePt t="51905" x="5802313" y="3806825"/>
          <p14:tracePt t="51913" x="5565775" y="3662363"/>
          <p14:tracePt t="51920" x="5327650" y="3568700"/>
          <p14:tracePt t="51928" x="5122863" y="3449638"/>
          <p14:tracePt t="51935" x="4970463" y="3365500"/>
          <p14:tracePt t="51943" x="4919663" y="3330575"/>
          <p14:tracePt t="52233" x="4910138" y="3330575"/>
          <p14:tracePt t="52241" x="4884738" y="3330575"/>
          <p14:tracePt t="52248" x="4868863" y="3330575"/>
          <p14:tracePt t="52255" x="4859338" y="3330575"/>
          <p14:tracePt t="52264" x="4843463" y="3330575"/>
          <p14:tracePt t="52279" x="4818063" y="3330575"/>
          <p14:tracePt t="52288" x="4808538" y="3330575"/>
          <p14:tracePt t="52295" x="4800600" y="3330575"/>
          <p14:tracePt t="52305" x="4783138" y="3330575"/>
          <p14:tracePt t="52319" x="4740275" y="3322638"/>
          <p14:tracePt t="52327" x="4732338" y="3305175"/>
          <p14:tracePt t="52343" x="4714875" y="3297238"/>
          <p14:tracePt t="52359" x="4689475" y="3297238"/>
          <p14:tracePt t="52375" x="4681538" y="3297238"/>
          <p14:tracePt t="52383" x="4656138" y="3279775"/>
          <p14:tracePt t="52391" x="4605338" y="3279775"/>
          <p14:tracePt t="52399" x="4579938" y="3271838"/>
          <p14:tracePt t="52408" x="4554538" y="3271838"/>
          <p14:tracePt t="52455" x="4537075" y="3271838"/>
          <p14:tracePt t="52479" x="4529138" y="3271838"/>
          <p14:tracePt t="52488" x="4519613" y="3271838"/>
          <p14:tracePt t="52495" x="4494213" y="3271838"/>
          <p14:tracePt t="52504" x="4476750" y="3271838"/>
          <p14:tracePt t="52511" x="4468813" y="3271838"/>
          <p14:tracePt t="52520" x="4451350" y="3271838"/>
          <p14:tracePt t="52527" x="4425950" y="3271838"/>
          <p14:tracePt t="52535" x="4418013" y="3271838"/>
          <p14:tracePt t="52543" x="4392613" y="3238500"/>
          <p14:tracePt t="52551" x="4375150" y="3211513"/>
          <p14:tracePt t="52559" x="4375150" y="3186113"/>
          <p14:tracePt t="52568" x="4375150" y="3170238"/>
          <p14:tracePt t="52583" x="4375150" y="3160713"/>
          <p14:tracePt t="52592" x="4375150" y="3152775"/>
          <p14:tracePt t="52599" x="4375150" y="3135313"/>
          <p14:tracePt t="52608" x="4375150" y="3109913"/>
          <p14:tracePt t="52624" x="4359275" y="3084513"/>
          <p14:tracePt t="52631" x="4349750" y="3067050"/>
          <p14:tracePt t="52640" x="4349750" y="3059113"/>
          <p14:tracePt t="52647" x="4349750" y="3041650"/>
          <p14:tracePt t="52833" x="4349750" y="3033713"/>
          <p14:tracePt t="52842" x="4349750" y="3025775"/>
          <p14:tracePt t="52849" x="4332288" y="2990850"/>
          <p14:tracePt t="52857" x="4332288" y="2982913"/>
          <p14:tracePt t="52863" x="4332288" y="2974975"/>
          <p14:tracePt t="52872" x="4332288" y="2957513"/>
          <p14:tracePt t="52890" x="4332288" y="2932113"/>
          <p14:tracePt t="52920" x="4332288" y="2922588"/>
          <p14:tracePt t="52927" x="4332288" y="2906713"/>
          <p14:tracePt t="52935" x="4332288" y="2897188"/>
          <p14:tracePt t="52951" x="4324350" y="2855913"/>
          <p14:tracePt t="53057" x="4306888" y="2846388"/>
          <p14:tracePt t="53066" x="4281488" y="2881313"/>
          <p14:tracePt t="53074" x="4265613" y="2906713"/>
          <p14:tracePt t="53088" x="4265613" y="2932113"/>
          <p14:tracePt t="53095" x="4265613" y="2949575"/>
          <p14:tracePt t="53105" x="4265613" y="3000375"/>
          <p14:tracePt t="53111" x="4265613" y="3016250"/>
          <p14:tracePt t="53119" x="4265613" y="3051175"/>
          <p14:tracePt t="53128" x="4265613" y="3084513"/>
          <p14:tracePt t="53135" x="4273550" y="3144838"/>
          <p14:tracePt t="53143" x="4273550" y="3211513"/>
          <p14:tracePt t="53151" x="4273550" y="3271838"/>
          <p14:tracePt t="53159" x="4273550" y="3322638"/>
          <p14:tracePt t="53167" x="4273550" y="3382963"/>
          <p14:tracePt t="53175" x="4273550" y="3390900"/>
          <p14:tracePt t="53183" x="4273550" y="3416300"/>
          <p14:tracePt t="53192" x="4273550" y="3433763"/>
          <p14:tracePt t="53393" x="4273550" y="3441700"/>
          <p14:tracePt t="53400" x="4273550" y="3459163"/>
          <p14:tracePt t="53408" x="4273550" y="3484563"/>
          <p14:tracePt t="53424" x="4273550" y="3492500"/>
          <p14:tracePt t="53431" x="4273550" y="3509963"/>
          <p14:tracePt t="53439" x="4273550" y="3517900"/>
          <p14:tracePt t="53447" x="4291013" y="3543300"/>
          <p14:tracePt t="53471" x="4298950" y="3578225"/>
          <p14:tracePt t="53584" x="4332288" y="3578225"/>
          <p14:tracePt t="53591" x="4341813" y="3578225"/>
          <p14:tracePt t="53599" x="4349750" y="3586163"/>
          <p14:tracePt t="53631" x="4367213" y="3586163"/>
          <p14:tracePt t="53640" x="4392613" y="3603625"/>
          <p14:tracePt t="53647" x="4400550" y="3603625"/>
          <p14:tracePt t="53655" x="4418013" y="3603625"/>
          <p14:tracePt t="53663" x="4443413" y="3629025"/>
          <p14:tracePt t="53671" x="4451350" y="3629025"/>
          <p14:tracePt t="53679" x="4486275" y="3636963"/>
          <p14:tracePt t="53688" x="4511675" y="3654425"/>
          <p14:tracePt t="53695" x="4519613" y="3654425"/>
          <p14:tracePt t="53802" x="4554538" y="3636963"/>
          <p14:tracePt t="53809" x="4554538" y="3611563"/>
          <p14:tracePt t="53817" x="4562475" y="3560763"/>
          <p14:tracePt t="53825" x="4562475" y="3502025"/>
          <p14:tracePt t="53832" x="4562475" y="3467100"/>
          <p14:tracePt t="53839" x="4562475" y="3408363"/>
          <p14:tracePt t="53847" x="4562475" y="3348038"/>
          <p14:tracePt t="53855" x="4562475" y="3314700"/>
          <p14:tracePt t="53863" x="4562475" y="3305175"/>
          <p14:tracePt t="53871" x="4562475" y="3279775"/>
          <p14:tracePt t="53889" x="4545013" y="3238500"/>
          <p14:tracePt t="53895" x="4545013" y="3211513"/>
          <p14:tracePt t="53911" x="4545013" y="3203575"/>
          <p14:tracePt t="53935" x="4545013" y="3186113"/>
          <p14:tracePt t="53943" x="4545013" y="3178175"/>
          <p14:tracePt t="53951" x="4545013" y="3152775"/>
          <p14:tracePt t="53959" x="4545013" y="3127375"/>
          <p14:tracePt t="53967" x="4537075" y="3109913"/>
          <p14:tracePt t="53975" x="4537075" y="3067050"/>
          <p14:tracePt t="53983" x="4537075" y="3059113"/>
          <p14:tracePt t="53991" x="4537075" y="3041650"/>
          <p14:tracePt t="54056" x="4519613" y="3033713"/>
          <p14:tracePt t="54064" x="4519613" y="3025775"/>
          <p14:tracePt t="54073" x="4519613" y="3008313"/>
          <p14:tracePt t="54105" x="4519613" y="3000375"/>
          <p14:tracePt t="54353" x="4519613" y="3041650"/>
          <p14:tracePt t="54360" x="4519613" y="3101975"/>
          <p14:tracePt t="54369" x="4519613" y="3152775"/>
          <p14:tracePt t="54377" x="4519613" y="3178175"/>
          <p14:tracePt t="54384" x="4519613" y="3221038"/>
          <p14:tracePt t="54392" x="4519613" y="3238500"/>
          <p14:tracePt t="54399" x="4519613" y="3279775"/>
          <p14:tracePt t="54408" x="4519613" y="3289300"/>
          <p14:tracePt t="54415" x="4519613" y="3314700"/>
          <p14:tracePt t="54424" x="4519613" y="3355975"/>
          <p14:tracePt t="54431" x="4519613" y="3390900"/>
          <p14:tracePt t="54439" x="4519613" y="3416300"/>
          <p14:tracePt t="54447" x="4519613" y="3441700"/>
          <p14:tracePt t="54455" x="4511675" y="3484563"/>
          <p14:tracePt t="54463" x="4476750" y="3517900"/>
          <p14:tracePt t="54561" x="4468813" y="3527425"/>
          <p14:tracePt t="54569" x="4451350" y="3543300"/>
          <p14:tracePt t="54577" x="4451350" y="3552825"/>
          <p14:tracePt t="54632" x="4443413" y="3578225"/>
          <p14:tracePt t="54648" x="4425950" y="3578225"/>
          <p14:tracePt t="54655" x="4418013" y="3578225"/>
          <p14:tracePt t="54664" x="4400550" y="3578225"/>
          <p14:tracePt t="54671" x="4367213" y="3578225"/>
          <p14:tracePt t="54679" x="4332288" y="3578225"/>
          <p14:tracePt t="54689" x="4273550" y="3578225"/>
          <p14:tracePt t="54696" x="4248150" y="3578225"/>
          <p14:tracePt t="54705" x="4197350" y="3578225"/>
          <p14:tracePt t="54720" x="4187825" y="3560763"/>
          <p14:tracePt t="54817" x="4171950" y="3560763"/>
          <p14:tracePt t="54824" x="4162425" y="3552825"/>
          <p14:tracePt t="54833" x="4137025" y="3535363"/>
          <p14:tracePt t="54880" x="4137025" y="3509963"/>
          <p14:tracePt t="54889" x="4137025" y="3502025"/>
          <p14:tracePt t="54896" x="4137025" y="3459163"/>
          <p14:tracePt t="54906" x="4137025" y="3441700"/>
          <p14:tracePt t="54912" x="4137025" y="3416300"/>
          <p14:tracePt t="54920" x="4137025" y="3355975"/>
          <p14:tracePt t="54928" x="4137025" y="3314700"/>
          <p14:tracePt t="54935" x="4137025" y="3279775"/>
          <p14:tracePt t="54943" x="4137025" y="3221038"/>
          <p14:tracePt t="54951" x="4137025" y="3195638"/>
          <p14:tracePt t="54959" x="4137025" y="3160713"/>
          <p14:tracePt t="54967" x="4137025" y="3135313"/>
          <p14:tracePt t="54975" x="4137025" y="3094038"/>
          <p14:tracePt t="54983" x="4137025" y="3076575"/>
          <p14:tracePt t="54992" x="4137025" y="3051175"/>
          <p14:tracePt t="54999" x="4137025" y="3025775"/>
          <p14:tracePt t="55015" x="4137025" y="3000375"/>
          <p14:tracePt t="55024" x="4137025" y="2990850"/>
          <p14:tracePt t="55031" x="4137025" y="2965450"/>
          <p14:tracePt t="55039" x="4137025" y="2949575"/>
          <p14:tracePt t="55047" x="4137025" y="2940050"/>
          <p14:tracePt t="55056" x="4137025" y="2922588"/>
          <p14:tracePt t="55063" x="4137025" y="2897188"/>
          <p14:tracePt t="55079" x="4137025" y="2889250"/>
          <p14:tracePt t="55088" x="4137025" y="2871788"/>
          <p14:tracePt t="55111" x="4137025" y="2863850"/>
          <p14:tracePt t="55321" x="4121150" y="2914650"/>
          <p14:tracePt t="55329" x="4121150" y="2974975"/>
          <p14:tracePt t="55337" x="4103688" y="3025775"/>
          <p14:tracePt t="55344" x="4103688" y="3051175"/>
          <p14:tracePt t="55351" x="4103688" y="3076575"/>
          <p14:tracePt t="55359" x="4103688" y="3119438"/>
          <p14:tracePt t="55368" x="4103688" y="3135313"/>
          <p14:tracePt t="55375" x="4103688" y="3160713"/>
          <p14:tracePt t="55383" x="4103688" y="3170238"/>
          <p14:tracePt t="55391" x="4103688" y="3186113"/>
          <p14:tracePt t="55399" x="4103688" y="3195638"/>
          <p14:tracePt t="55408" x="4103688" y="3221038"/>
          <p14:tracePt t="55415" x="4103688" y="3238500"/>
          <p14:tracePt t="55424" x="4103688" y="3263900"/>
          <p14:tracePt t="55431" x="4103688" y="3305175"/>
          <p14:tracePt t="55439" x="4103688" y="3314700"/>
          <p14:tracePt t="55448" x="4103688" y="3355975"/>
          <p14:tracePt t="55455" x="4103688" y="3373438"/>
          <p14:tracePt t="55463" x="4103688" y="3398838"/>
          <p14:tracePt t="55479" x="4103688" y="3441700"/>
          <p14:tracePt t="55495" x="4129088" y="3492500"/>
          <p14:tracePt t="55593" x="4137025" y="3502025"/>
          <p14:tracePt t="55601" x="4137025" y="3509963"/>
          <p14:tracePt t="55611" x="4154488" y="3543300"/>
          <p14:tracePt t="55616" x="4162425" y="3552825"/>
          <p14:tracePt t="55624" x="4179888" y="3578225"/>
          <p14:tracePt t="55631" x="4187825" y="3594100"/>
          <p14:tracePt t="55712" x="4205288" y="3594100"/>
          <p14:tracePt t="55721" x="4214813" y="3594100"/>
          <p14:tracePt t="55729" x="4240213" y="3603625"/>
          <p14:tracePt t="55737" x="4273550" y="3603625"/>
          <p14:tracePt t="55745" x="4298950" y="3619500"/>
          <p14:tracePt t="55752" x="4306888" y="3619500"/>
          <p14:tracePt t="55759" x="4332288" y="3619500"/>
          <p14:tracePt t="55768" x="4349750" y="3619500"/>
          <p14:tracePt t="55775" x="4375150" y="3619500"/>
          <p14:tracePt t="55783" x="4384675" y="3619500"/>
          <p14:tracePt t="55792" x="4400550" y="3619500"/>
          <p14:tracePt t="55865" x="4410075" y="3619500"/>
          <p14:tracePt t="55891" x="4425950" y="3611563"/>
          <p14:tracePt t="55897" x="4435475" y="3611563"/>
          <p14:tracePt t="55905" x="4443413" y="3603625"/>
          <p14:tracePt t="55911" x="4460875" y="3594100"/>
          <p14:tracePt t="55920" x="4460875" y="3578225"/>
          <p14:tracePt t="55928" x="4460875" y="3568700"/>
          <p14:tracePt t="55935" x="4468813" y="3527425"/>
          <p14:tracePt t="55943" x="4468813" y="3509963"/>
          <p14:tracePt t="55952" x="4468813" y="3475038"/>
          <p14:tracePt t="55959" x="4468813" y="3459163"/>
          <p14:tracePt t="55967" x="4468813" y="3433763"/>
          <p14:tracePt t="55975" x="4468813" y="3390900"/>
          <p14:tracePt t="55984" x="4468813" y="3365500"/>
          <p14:tracePt t="55992" x="4468813" y="3330575"/>
          <p14:tracePt t="55999" x="4468813" y="3289300"/>
          <p14:tracePt t="56008" x="4468813" y="3263900"/>
          <p14:tracePt t="56015" x="4468813" y="3221038"/>
          <p14:tracePt t="56024" x="4443413" y="3152775"/>
          <p14:tracePt t="56031" x="4435475" y="3101975"/>
          <p14:tracePt t="56039" x="4435475" y="3076575"/>
          <p14:tracePt t="56048" x="4435475" y="3008313"/>
          <p14:tracePt t="56056" x="4435475" y="2982913"/>
          <p14:tracePt t="56063" x="4435475" y="2957513"/>
          <p14:tracePt t="56071" x="4435475" y="2932113"/>
          <p14:tracePt t="56079" x="4435475" y="2881313"/>
          <p14:tracePt t="56088" x="4418013" y="2855913"/>
          <p14:tracePt t="56105" x="4418013" y="2846388"/>
          <p14:tracePt t="56848" x="4392613" y="2830513"/>
          <p14:tracePt t="56856" x="4375150" y="2830513"/>
          <p14:tracePt t="56864" x="4349750" y="2830513"/>
          <p14:tracePt t="56871" x="4306888" y="2830513"/>
          <p14:tracePt t="56879" x="4281488" y="2830513"/>
          <p14:tracePt t="56889" x="4230688" y="2830513"/>
          <p14:tracePt t="56895" x="4187825" y="2830513"/>
          <p14:tracePt t="56905" x="4162425" y="2830513"/>
          <p14:tracePt t="56911" x="4154488" y="2830513"/>
          <p14:tracePt t="56928" x="4137025" y="2830513"/>
          <p14:tracePt t="57170" x="4146550" y="2863850"/>
          <p14:tracePt t="57177" x="4154488" y="2863850"/>
          <p14:tracePt t="57187" x="4179888" y="2871788"/>
          <p14:tracePt t="57192" x="4214813" y="2889250"/>
          <p14:tracePt t="57199" x="4240213" y="2906713"/>
          <p14:tracePt t="57208" x="4248150" y="2914650"/>
          <p14:tracePt t="57216" x="4265613" y="2922588"/>
          <p14:tracePt t="57224" x="4273550" y="2940050"/>
          <p14:tracePt t="57296" x="4291013" y="2949575"/>
          <p14:tracePt t="57360" x="4222750" y="2940050"/>
          <p14:tracePt t="57368" x="4154488" y="2932113"/>
          <p14:tracePt t="57376" x="4111625" y="2914650"/>
          <p14:tracePt t="57384" x="4017963" y="2897188"/>
          <p14:tracePt t="57392" x="3959225" y="2881313"/>
          <p14:tracePt t="57400" x="3857625" y="2838450"/>
          <p14:tracePt t="57409" x="3814763" y="2820988"/>
          <p14:tracePt t="57416" x="3763963" y="2813050"/>
          <p14:tracePt t="57425" x="3703638" y="2795588"/>
          <p14:tracePt t="57432" x="3687763" y="2778125"/>
          <p14:tracePt t="57440" x="3644900" y="2752725"/>
          <p14:tracePt t="57448" x="3619500" y="2736850"/>
          <p14:tracePt t="57455" x="3568700" y="2719388"/>
          <p14:tracePt t="57464" x="3543300" y="2693988"/>
          <p14:tracePt t="57472" x="3508375" y="2676525"/>
          <p14:tracePt t="57480" x="3500438" y="2668588"/>
          <p14:tracePt t="57489" x="3492500" y="2668588"/>
          <p14:tracePt t="57496" x="3475038" y="2668588"/>
          <p14:tracePt t="57505" x="3449638" y="2651125"/>
          <p14:tracePt t="57512" x="3414713" y="2625725"/>
          <p14:tracePt t="57522" x="3406775" y="2625725"/>
          <p14:tracePt t="57528" x="3363913" y="2608263"/>
          <p14:tracePt t="57536" x="3338513" y="2592388"/>
          <p14:tracePt t="57544" x="3287713" y="2574925"/>
          <p14:tracePt t="57560" x="3262313" y="2566988"/>
          <p14:tracePt t="57568" x="3244850" y="2549525"/>
          <p14:tracePt t="57616" x="3219450" y="2541588"/>
          <p14:tracePt t="57624" x="3211513" y="2524125"/>
          <p14:tracePt t="57632" x="3186113" y="2516188"/>
          <p14:tracePt t="57639" x="3152775" y="2516188"/>
          <p14:tracePt t="57648" x="3127375" y="2481263"/>
          <p14:tracePt t="57655" x="3092450" y="2463800"/>
          <p14:tracePt t="57663" x="3049588" y="2455863"/>
          <p14:tracePt t="57672" x="2982913" y="2438400"/>
          <p14:tracePt t="57679" x="2940050" y="2405063"/>
          <p14:tracePt t="57688" x="2889250" y="2387600"/>
          <p14:tracePt t="57696" x="2846388" y="2387600"/>
          <p14:tracePt t="57705" x="2811463" y="2371725"/>
          <p14:tracePt t="57711" x="2786063" y="2371725"/>
          <p14:tracePt t="57826" x="2760663" y="2371725"/>
          <p14:tracePt t="57834" x="2752725" y="2362200"/>
          <p14:tracePt t="57841" x="2693988" y="2336800"/>
          <p14:tracePt t="57856" x="2676525" y="2336800"/>
          <p14:tracePt t="57864" x="2651125" y="2336800"/>
          <p14:tracePt t="57872" x="2641600" y="2336800"/>
          <p14:tracePt t="58033" x="2684463" y="2336800"/>
          <p14:tracePt t="58041" x="2752725" y="2336800"/>
          <p14:tracePt t="58049" x="2811463" y="2336800"/>
          <p14:tracePt t="58056" x="2897188" y="2354263"/>
          <p14:tracePt t="58063" x="2965450" y="2354263"/>
          <p14:tracePt t="58071" x="3074988" y="2379663"/>
          <p14:tracePt t="58079" x="3228975" y="2438400"/>
          <p14:tracePt t="58087" x="3322638" y="2455863"/>
          <p14:tracePt t="58095" x="3500438" y="2524125"/>
          <p14:tracePt t="58104" x="3559175" y="2524125"/>
          <p14:tracePt t="58111" x="3670300" y="2566988"/>
          <p14:tracePt t="58120" x="3763963" y="2582863"/>
          <p14:tracePt t="58127" x="3832225" y="2582863"/>
          <p14:tracePt t="58135" x="3916363" y="2600325"/>
          <p14:tracePt t="58143" x="3959225" y="2617788"/>
          <p14:tracePt t="58151" x="4027488" y="2617788"/>
          <p14:tracePt t="58159" x="4070350" y="2617788"/>
          <p14:tracePt t="58167" x="4137025" y="2617788"/>
          <p14:tracePt t="58175" x="4162425" y="2617788"/>
          <p14:tracePt t="58183" x="4205288" y="2633663"/>
          <p14:tracePt t="58191" x="4240213" y="2633663"/>
          <p14:tracePt t="58207" x="4281488" y="2643188"/>
          <p14:tracePt t="58224" x="4306888" y="2643188"/>
          <p14:tracePt t="58231" x="4359275" y="2660650"/>
          <p14:tracePt t="58240" x="4384675" y="2676525"/>
          <p14:tracePt t="58247" x="4418013" y="2693988"/>
          <p14:tracePt t="58255" x="4443413" y="2701925"/>
          <p14:tracePt t="58263" x="4537075" y="2744788"/>
          <p14:tracePt t="58279" x="4562475" y="2770188"/>
          <p14:tracePt t="58304" x="4570413" y="2770188"/>
          <p14:tracePt t="58311" x="4587875" y="2787650"/>
          <p14:tracePt t="58321" x="4587875" y="2795588"/>
          <p14:tracePt t="58328" x="4595813" y="2805113"/>
          <p14:tracePt t="58336" x="4613275" y="2846388"/>
          <p14:tracePt t="58343" x="4613275" y="2897188"/>
          <p14:tracePt t="58351" x="4613275" y="2940050"/>
          <p14:tracePt t="58359" x="4613275" y="3000375"/>
          <p14:tracePt t="58368" x="4613275" y="3016250"/>
          <p14:tracePt t="58376" x="4613275" y="3041650"/>
          <p14:tracePt t="58383" x="4613275" y="3051175"/>
          <p14:tracePt t="58392" x="4613275" y="3067050"/>
          <p14:tracePt t="58408" x="4613275" y="3076575"/>
          <p14:tracePt t="58432" x="4613275" y="3101975"/>
          <p14:tracePt t="58439" x="4613275" y="3127375"/>
          <p14:tracePt t="58448" x="4613275" y="3178175"/>
          <p14:tracePt t="58456" x="4613275" y="3186113"/>
          <p14:tracePt t="58464" x="4579938" y="3228975"/>
          <p14:tracePt t="58471" x="4562475" y="3263900"/>
          <p14:tracePt t="58479" x="4554538" y="3271838"/>
          <p14:tracePt t="58577" x="4537075" y="3271838"/>
          <p14:tracePt t="58593" x="4529138" y="3271838"/>
          <p14:tracePt t="58600" x="4519613" y="3271838"/>
          <p14:tracePt t="58664" x="4503738" y="3279775"/>
          <p14:tracePt t="58671" x="4476750" y="3297238"/>
          <p14:tracePt t="58680" x="4460875" y="3322638"/>
          <p14:tracePt t="58688" x="4451350" y="3355975"/>
          <p14:tracePt t="58696" x="4392613" y="3424238"/>
          <p14:tracePt t="58706" x="4384675" y="3441700"/>
          <p14:tracePt t="58712" x="4367213" y="3475038"/>
          <p14:tracePt t="58722" x="4349750" y="3543300"/>
          <p14:tracePt t="58728" x="4349750" y="3552825"/>
          <p14:tracePt t="58736" x="4341813" y="3568700"/>
          <p14:tracePt t="58824" x="4341813" y="3578225"/>
          <p14:tracePt t="58832" x="4341813" y="3603625"/>
          <p14:tracePt t="58864" x="4332288" y="3619500"/>
          <p14:tracePt t="58872" x="4316413" y="3629025"/>
          <p14:tracePt t="58880" x="4306888" y="3646488"/>
          <p14:tracePt t="58890" x="4291013" y="3646488"/>
          <p14:tracePt t="58907" x="4265613" y="3654425"/>
          <p14:tracePt t="58912" x="4256088" y="3654425"/>
          <p14:tracePt t="58968" x="4248150" y="3654425"/>
          <p14:tracePt t="58976" x="4230688" y="3654425"/>
          <p14:tracePt t="58984" x="4205288" y="3654425"/>
          <p14:tracePt t="59000" x="4197350" y="3654425"/>
          <p14:tracePt t="59009" x="4171950" y="3646488"/>
          <p14:tracePt t="59025" x="4121150" y="3619500"/>
          <p14:tracePt t="59032" x="4111625" y="3603625"/>
          <p14:tracePt t="59048" x="4095750" y="3594100"/>
          <p14:tracePt t="59055" x="4095750" y="3568700"/>
          <p14:tracePt t="59064" x="4078288" y="3535363"/>
          <p14:tracePt t="59072" x="4078288" y="3527425"/>
          <p14:tracePt t="59080" x="4070350" y="3467100"/>
          <p14:tracePt t="59089" x="4052888" y="3424238"/>
          <p14:tracePt t="59096" x="4052888" y="3398838"/>
          <p14:tracePt t="59105" x="4035425" y="3348038"/>
          <p14:tracePt t="59112" x="4035425" y="3305175"/>
          <p14:tracePt t="59122" x="4035425" y="3254375"/>
          <p14:tracePt t="59128" x="4035425" y="3195638"/>
          <p14:tracePt t="59136" x="4035425" y="3170238"/>
          <p14:tracePt t="59144" x="4035425" y="3119438"/>
          <p14:tracePt t="59152" x="4044950" y="3094038"/>
          <p14:tracePt t="59160" x="4060825" y="3051175"/>
          <p14:tracePt t="59168" x="4070350" y="3016250"/>
          <p14:tracePt t="59176" x="4086225" y="2949575"/>
          <p14:tracePt t="59184" x="4121150" y="2922588"/>
          <p14:tracePt t="59193" x="4129088" y="2906713"/>
          <p14:tracePt t="59200" x="4146550" y="2897188"/>
          <p14:tracePt t="59209" x="4154488" y="2889250"/>
          <p14:tracePt t="59216" x="4171950" y="2871788"/>
          <p14:tracePt t="59240" x="4179888" y="2863850"/>
          <p14:tracePt t="59371" x="4171950" y="2881313"/>
          <p14:tracePt t="59377" x="4162425" y="2906713"/>
          <p14:tracePt t="59385" x="4162425" y="3041650"/>
          <p14:tracePt t="59394" x="4146550" y="3084513"/>
          <p14:tracePt t="59402" x="4111625" y="3178175"/>
          <p14:tracePt t="59409" x="4111625" y="3221038"/>
          <p14:tracePt t="59415" x="4111625" y="3289300"/>
          <p14:tracePt t="59424" x="4111625" y="3314700"/>
          <p14:tracePt t="59431" x="4111625" y="3355975"/>
          <p14:tracePt t="59439" x="4111625" y="3382963"/>
          <p14:tracePt t="59447" x="4111625" y="3408363"/>
          <p14:tracePt t="59455" x="4111625" y="3441700"/>
          <p14:tracePt t="59463" x="4111625" y="3449638"/>
          <p14:tracePt t="59471" x="4111625" y="3467100"/>
          <p14:tracePt t="59479" x="4111625" y="3492500"/>
          <p14:tracePt t="59488" x="4111625" y="3502025"/>
          <p14:tracePt t="59633" x="4111625" y="3509963"/>
          <p14:tracePt t="59650" x="4111625" y="3527425"/>
          <p14:tracePt t="59793" x="4111625" y="3517900"/>
          <p14:tracePt t="59801" x="4129088" y="3475038"/>
          <p14:tracePt t="59809" x="4154488" y="3467100"/>
          <p14:tracePt t="59818" x="4205288" y="3416300"/>
          <p14:tracePt t="59824" x="4240213" y="3398838"/>
          <p14:tracePt t="59831" x="4265613" y="3390900"/>
          <p14:tracePt t="59841" x="4273550" y="3373438"/>
          <p14:tracePt t="59847" x="4273550" y="3365500"/>
          <p14:tracePt t="59857" x="4291013" y="3348038"/>
          <p14:tracePt t="59955" x="4291013" y="3365500"/>
          <p14:tracePt t="59961" x="4291013" y="3416300"/>
          <p14:tracePt t="59970" x="4291013" y="3424238"/>
          <p14:tracePt t="59984" x="4291013" y="3441700"/>
          <p14:tracePt t="59992" x="4291013" y="3449638"/>
          <p14:tracePt t="60000" x="4291013" y="3492500"/>
          <p14:tracePt t="60016" x="4291013" y="3502025"/>
          <p14:tracePt t="60161" x="4281488" y="3484563"/>
          <p14:tracePt t="60170" x="4281488" y="3441700"/>
          <p14:tracePt t="60176" x="4281488" y="3390900"/>
          <p14:tracePt t="60183" x="4230688" y="3305175"/>
          <p14:tracePt t="60191" x="4230688" y="3254375"/>
          <p14:tracePt t="60199" x="4214813" y="3195638"/>
          <p14:tracePt t="60208" x="4214813" y="3178175"/>
          <p14:tracePt t="60215" x="4197350" y="3152775"/>
          <p14:tracePt t="60224" x="4197350" y="3127375"/>
          <p14:tracePt t="60231" x="4171950" y="3094038"/>
          <p14:tracePt t="60247" x="4171950" y="3084513"/>
          <p14:tracePt t="60255" x="4171950" y="3041650"/>
          <p14:tracePt t="60263" x="4171950" y="3016250"/>
          <p14:tracePt t="60271" x="4171950" y="2982913"/>
          <p14:tracePt t="60279" x="4171950" y="2957513"/>
          <p14:tracePt t="60288" x="4187825" y="2932113"/>
          <p14:tracePt t="60295" x="4187825" y="2914650"/>
          <p14:tracePt t="60304" x="4187825" y="2906713"/>
          <p14:tracePt t="60393" x="4205288" y="2897188"/>
          <p14:tracePt t="60465" x="4214813" y="2897188"/>
          <p14:tracePt t="60489" x="4222750" y="2897188"/>
          <p14:tracePt t="60496" x="4240213" y="2897188"/>
          <p14:tracePt t="60528" x="4248150" y="2897188"/>
          <p14:tracePt t="60559" x="4273550" y="2897188"/>
          <p14:tracePt t="60568" x="4291013" y="2897188"/>
          <p14:tracePt t="60575" x="4298950" y="2897188"/>
          <p14:tracePt t="60591" x="4316413" y="2906713"/>
          <p14:tracePt t="60608" x="4341813" y="2940050"/>
          <p14:tracePt t="60615" x="4349750" y="2949575"/>
          <p14:tracePt t="60624" x="4367213" y="2974975"/>
          <p14:tracePt t="60631" x="4384675" y="3041650"/>
          <p14:tracePt t="60640" x="4384675" y="3067050"/>
          <p14:tracePt t="60648" x="4384675" y="3127375"/>
          <p14:tracePt t="60655" x="4384675" y="3195638"/>
          <p14:tracePt t="60663" x="4384675" y="3221038"/>
          <p14:tracePt t="60671" x="4384675" y="3271838"/>
          <p14:tracePt t="60679" x="4384675" y="3279775"/>
          <p14:tracePt t="60687" x="4384675" y="3289300"/>
          <p14:tracePt t="60704" x="4384675" y="3314700"/>
          <p14:tracePt t="60711" x="4384675" y="3330575"/>
          <p14:tracePt t="60721" x="4384675" y="3340100"/>
          <p14:tracePt t="60727" x="4384675" y="3382963"/>
          <p14:tracePt t="60736" x="4384675" y="3390900"/>
          <p14:tracePt t="60751" x="4359275" y="3424238"/>
          <p14:tracePt t="60759" x="4349750" y="3449638"/>
          <p14:tracePt t="60767" x="4332288" y="3475038"/>
          <p14:tracePt t="60775" x="4316413" y="3527425"/>
          <p14:tracePt t="60783" x="4316413" y="3568700"/>
          <p14:tracePt t="60792" x="4281488" y="3636963"/>
          <p14:tracePt t="60800" x="4281488" y="3654425"/>
          <p14:tracePt t="60808" x="4281488" y="3662363"/>
          <p14:tracePt t="60815" x="4281488" y="3679825"/>
          <p14:tracePt t="60905" x="4281488" y="3705225"/>
          <p14:tracePt t="60984" x="4273550" y="3713163"/>
          <p14:tracePt t="61032" x="4273550" y="3697288"/>
          <p14:tracePt t="61040" x="4273550" y="3646488"/>
          <p14:tracePt t="61048" x="4273550" y="3594100"/>
          <p14:tracePt t="61056" x="4273550" y="3552825"/>
          <p14:tracePt t="61064" x="4273550" y="3467100"/>
          <p14:tracePt t="61071" x="4273550" y="3441700"/>
          <p14:tracePt t="61080" x="4273550" y="3390900"/>
          <p14:tracePt t="61089" x="4273550" y="3365500"/>
          <p14:tracePt t="61096" x="4281488" y="3322638"/>
          <p14:tracePt t="61105" x="4281488" y="3305175"/>
          <p14:tracePt t="61112" x="4281488" y="3297238"/>
          <p14:tracePt t="61122" x="4281488" y="3271838"/>
          <p14:tracePt t="61128" x="4281488" y="3254375"/>
          <p14:tracePt t="61136" x="4291013" y="3246438"/>
          <p14:tracePt t="61224" x="4291013" y="3238500"/>
          <p14:tracePt t="61232" x="4298950" y="3221038"/>
          <p14:tracePt t="61424" x="4324350" y="3221038"/>
          <p14:tracePt t="61432" x="4375150" y="3186113"/>
          <p14:tracePt t="61440" x="4486275" y="3152775"/>
          <p14:tracePt t="61448" x="4554538" y="3135313"/>
          <p14:tracePt t="61455" x="4646613" y="3101975"/>
          <p14:tracePt t="61464" x="4740275" y="3076575"/>
          <p14:tracePt t="61471" x="4884738" y="3059113"/>
          <p14:tracePt t="61480" x="4935538" y="3041650"/>
          <p14:tracePt t="61488" x="5021263" y="3008313"/>
          <p14:tracePt t="61495" x="5173663" y="2965450"/>
          <p14:tracePt t="61504" x="5216525" y="2949575"/>
          <p14:tracePt t="61511" x="5335588" y="2914650"/>
          <p14:tracePt t="61520" x="5378450" y="2897188"/>
          <p14:tracePt t="61527" x="5421313" y="2897188"/>
          <p14:tracePt t="61536" x="5454650" y="2897188"/>
          <p14:tracePt t="61543" x="5480050" y="2881313"/>
          <p14:tracePt t="61551" x="5487988" y="2881313"/>
          <p14:tracePt t="61559" x="5522913" y="2871788"/>
          <p14:tracePt t="61567" x="5591175" y="2838450"/>
          <p14:tracePt t="61583" x="5599113" y="2820988"/>
          <p14:tracePt t="61592" x="5641975" y="2813050"/>
          <p14:tracePt t="61599" x="5708650" y="2778125"/>
          <p14:tracePt t="61608" x="5751513" y="2744788"/>
          <p14:tracePt t="61615" x="5845175" y="2668588"/>
          <p14:tracePt t="61625" x="5895975" y="2633663"/>
          <p14:tracePt t="61631" x="5989638" y="2557463"/>
          <p14:tracePt t="61640" x="6032500" y="2549525"/>
          <p14:tracePt t="61647" x="6151563" y="2473325"/>
          <p14:tracePt t="61657" x="6270625" y="2447925"/>
          <p14:tracePt t="61663" x="6372225" y="2387600"/>
          <p14:tracePt t="61671" x="6516688" y="2371725"/>
          <p14:tracePt t="61679" x="6694488" y="2328863"/>
          <p14:tracePt t="61687" x="6788150" y="2286000"/>
          <p14:tracePt t="61695" x="6881813" y="2252663"/>
          <p14:tracePt t="61703" x="7000875" y="2252663"/>
          <p14:tracePt t="61711" x="7069138" y="2192338"/>
          <p14:tracePt t="61720" x="7119938" y="2192338"/>
          <p14:tracePt t="61727" x="7145338" y="2174875"/>
          <p14:tracePt t="61897" x="7145338" y="2166938"/>
          <p14:tracePt t="61908" x="7127875" y="2159000"/>
          <p14:tracePt t="61916" x="7119938" y="2159000"/>
          <p14:tracePt t="61923" x="7094538" y="2159000"/>
          <p14:tracePt t="61927" x="7026275" y="2159000"/>
          <p14:tracePt t="61936" x="7000875" y="2159000"/>
          <p14:tracePt t="61943" x="6958013" y="2159000"/>
          <p14:tracePt t="61951" x="6915150" y="2159000"/>
          <p14:tracePt t="61959" x="6881813" y="2159000"/>
          <p14:tracePt t="61968" x="6856413" y="2159000"/>
          <p14:tracePt t="61975" x="6797675" y="2159000"/>
          <p14:tracePt t="61983" x="6745288" y="2159000"/>
          <p14:tracePt t="61992" x="6719888" y="2159000"/>
          <p14:tracePt t="62008" x="6711950" y="2159000"/>
          <p14:tracePt t="62024" x="6686550" y="2159000"/>
          <p14:tracePt t="62040" x="6669088" y="2159000"/>
          <p14:tracePt t="62080" x="6661150" y="2159000"/>
          <p14:tracePt t="62088" x="6643688" y="2159000"/>
          <p14:tracePt t="62096" x="6618288" y="2159000"/>
          <p14:tracePt t="62105" x="6592888" y="2159000"/>
          <p14:tracePt t="62112" x="6567488" y="2174875"/>
          <p14:tracePt t="62122" x="6534150" y="2184400"/>
          <p14:tracePt t="62128" x="6508750" y="2200275"/>
          <p14:tracePt t="62152" x="6483350" y="2200275"/>
          <p14:tracePt t="62176" x="6465888" y="2217738"/>
          <p14:tracePt t="62256" x="6456363" y="2227263"/>
          <p14:tracePt t="62264" x="6448425" y="2227263"/>
          <p14:tracePt t="62271" x="6430963" y="2235200"/>
          <p14:tracePt t="62280" x="6423025" y="2252663"/>
          <p14:tracePt t="62290" x="6405563" y="2260600"/>
          <p14:tracePt t="62312" x="6397625" y="2260600"/>
          <p14:tracePt t="63792" x="6380163" y="2278063"/>
          <p14:tracePt t="63808" x="6372225" y="2286000"/>
          <p14:tracePt t="63815" x="6372225" y="2293938"/>
          <p14:tracePt t="63824" x="6364288" y="2311400"/>
          <p14:tracePt t="63831" x="6346825" y="2319338"/>
          <p14:tracePt t="63863" x="6338888" y="2336800"/>
          <p14:tracePt t="63937" x="6321425" y="2336800"/>
          <p14:tracePt t="65375" x="6286500" y="2336800"/>
          <p14:tracePt t="65391" x="6253163" y="2344738"/>
          <p14:tracePt t="65407" x="6210300" y="2362200"/>
          <p14:tracePt t="65415" x="6194425" y="2397125"/>
          <p14:tracePt t="65423" x="6176963" y="2405063"/>
          <p14:tracePt t="65431" x="6134100" y="2463800"/>
          <p14:tracePt t="65440" x="6083300" y="2516188"/>
          <p14:tracePt t="65447" x="6007100" y="2617788"/>
          <p14:tracePt t="65456" x="5895975" y="2744788"/>
          <p14:tracePt t="65463" x="5811838" y="2846388"/>
          <p14:tracePt t="65471" x="5708650" y="2957513"/>
          <p14:tracePt t="65479" x="5632450" y="3033713"/>
          <p14:tracePt t="65487" x="5599113" y="3059113"/>
          <p14:tracePt t="65496" x="5556250" y="3109913"/>
          <p14:tracePt t="65503" x="5522913" y="3144838"/>
          <p14:tracePt t="65511" x="5497513" y="3170238"/>
          <p14:tracePt t="65520" x="5462588" y="3203575"/>
          <p14:tracePt t="65527" x="5421313" y="3221038"/>
          <p14:tracePt t="65536" x="5386388" y="3228975"/>
          <p14:tracePt t="65543" x="5378450" y="3246438"/>
          <p14:tracePt t="65551" x="5335588" y="3254375"/>
          <p14:tracePt t="65559" x="5318125" y="3271838"/>
          <p14:tracePt t="65567" x="5292725" y="3297238"/>
          <p14:tracePt t="65575" x="5284788" y="3297238"/>
          <p14:tracePt t="65583" x="5267325" y="3305175"/>
          <p14:tracePt t="65591" x="5241925" y="3322638"/>
          <p14:tracePt t="65648" x="5216525" y="3340100"/>
          <p14:tracePt t="65656" x="5191125" y="3340100"/>
          <p14:tracePt t="65663" x="5122863" y="3340100"/>
          <p14:tracePt t="65672" x="5038725" y="3355975"/>
          <p14:tracePt t="65679" x="4970463" y="3390900"/>
          <p14:tracePt t="65687" x="4868863" y="3449638"/>
          <p14:tracePt t="65695" x="4818063" y="3502025"/>
          <p14:tracePt t="65704" x="4791075" y="3509963"/>
          <p14:tracePt t="65711" x="4740275" y="3527425"/>
          <p14:tracePt t="65720" x="4714875" y="3527425"/>
          <p14:tracePt t="65727" x="4706938" y="3543300"/>
          <p14:tracePt t="65768" x="4689475" y="3543300"/>
          <p14:tracePt t="65783" x="4681538" y="3552825"/>
          <p14:tracePt t="65791" x="4656138" y="3552825"/>
          <p14:tracePt t="65799" x="4638675" y="3552825"/>
          <p14:tracePt t="65807" x="4630738" y="3552825"/>
          <p14:tracePt t="65823" x="4587875" y="3552825"/>
          <p14:tracePt t="65831" x="4579938" y="3552825"/>
          <p14:tracePt t="65840" x="4519613" y="3552825"/>
          <p14:tracePt t="65847" x="4494213" y="3552825"/>
          <p14:tracePt t="65856" x="4451350" y="3552825"/>
          <p14:tracePt t="65863" x="4418013" y="3552825"/>
          <p14:tracePt t="65871" x="4410075" y="3552825"/>
          <p14:tracePt t="65903" x="4384675" y="3552825"/>
          <p14:tracePt t="65944" x="4367213" y="3552825"/>
          <p14:tracePt t="65968" x="4359275" y="3552825"/>
          <p14:tracePt t="65984" x="4332288" y="3543300"/>
          <p14:tracePt t="65992" x="4298950" y="3502025"/>
          <p14:tracePt t="66000" x="4298950" y="3484563"/>
          <p14:tracePt t="66008" x="4291013" y="3449638"/>
          <p14:tracePt t="66016" x="4273550" y="3433763"/>
          <p14:tracePt t="66025" x="4273550" y="3390900"/>
          <p14:tracePt t="66032" x="4273550" y="3382963"/>
          <p14:tracePt t="66041" x="4273550" y="3355975"/>
          <p14:tracePt t="66048" x="4273550" y="3314700"/>
          <p14:tracePt t="66055" x="4265613" y="3297238"/>
          <p14:tracePt t="66064" x="4265613" y="3271838"/>
          <p14:tracePt t="66072" x="4265613" y="3228975"/>
          <p14:tracePt t="66080" x="4265613" y="3160713"/>
          <p14:tracePt t="66088" x="4265613" y="3135313"/>
          <p14:tracePt t="66096" x="4265613" y="3094038"/>
          <p14:tracePt t="66105" x="4265613" y="3025775"/>
          <p14:tracePt t="66112" x="4265613" y="3000375"/>
          <p14:tracePt t="66121" x="4265613" y="2957513"/>
          <p14:tracePt t="66128" x="4265613" y="2932113"/>
          <p14:tracePt t="66138" x="4265613" y="2881313"/>
          <p14:tracePt t="66143" x="4265613" y="2871788"/>
          <p14:tracePt t="66152" x="4265613" y="2855913"/>
          <p14:tracePt t="66168" x="4265613" y="2846388"/>
          <p14:tracePt t="66232" x="4265613" y="2820988"/>
          <p14:tracePt t="66240" x="4265613" y="2805113"/>
          <p14:tracePt t="66248" x="4265613" y="2795588"/>
          <p14:tracePt t="66312" x="4265613" y="2787650"/>
          <p14:tracePt t="66328" x="4265613" y="2770188"/>
          <p14:tracePt t="66344" x="4281488" y="2770188"/>
          <p14:tracePt t="66360" x="4306888" y="2770188"/>
          <p14:tracePt t="66384" x="4316413" y="2770188"/>
          <p14:tracePt t="66400" x="4359275" y="2787650"/>
          <p14:tracePt t="66408" x="4359275" y="2855913"/>
          <p14:tracePt t="66416" x="4359275" y="2965450"/>
          <p14:tracePt t="66424" x="4359275" y="3051175"/>
          <p14:tracePt t="66432" x="4359275" y="3160713"/>
          <p14:tracePt t="66440" x="4341813" y="3314700"/>
          <p14:tracePt t="66448" x="4341813" y="3373438"/>
          <p14:tracePt t="66455" x="4306888" y="3484563"/>
          <p14:tracePt t="66464" x="4265613" y="3611563"/>
          <p14:tracePt t="66472" x="4248150" y="3654425"/>
          <p14:tracePt t="66480" x="4240213" y="3722688"/>
          <p14:tracePt t="66487" x="4240213" y="3730625"/>
          <p14:tracePt t="66496" x="4222750" y="3773488"/>
          <p14:tracePt t="66504" x="4187825" y="3806825"/>
          <p14:tracePt t="66512" x="4179888" y="3816350"/>
          <p14:tracePt t="66527" x="4179888" y="3841750"/>
          <p14:tracePt t="66536" x="4162425" y="3857625"/>
          <p14:tracePt t="66703" x="4187825" y="3867150"/>
          <p14:tracePt t="66711" x="4230688" y="3857625"/>
          <p14:tracePt t="66719" x="4281488" y="3849688"/>
          <p14:tracePt t="66727" x="4418013" y="3763963"/>
          <p14:tracePt t="66736" x="4486275" y="3713163"/>
          <p14:tracePt t="66743" x="4587875" y="3654425"/>
          <p14:tracePt t="66751" x="4621213" y="3636963"/>
          <p14:tracePt t="66759" x="4664075" y="3619500"/>
          <p14:tracePt t="66767" x="4699000" y="3594100"/>
          <p14:tracePt t="66775" x="4740275" y="3543300"/>
          <p14:tracePt t="66784" x="4775200" y="3543300"/>
          <p14:tracePt t="66791" x="4783138" y="3543300"/>
          <p14:tracePt t="66969" x="4783138" y="3535363"/>
          <p14:tracePt t="66977" x="4783138" y="3433763"/>
          <p14:tracePt t="66985" x="4783138" y="3348038"/>
          <p14:tracePt t="66993" x="4843463" y="3246438"/>
          <p14:tracePt t="67000" x="4894263" y="3221038"/>
          <p14:tracePt t="67008" x="4902200" y="3186113"/>
          <p14:tracePt t="67015" x="4919663" y="3178175"/>
          <p14:tracePt t="67024" x="4962525" y="3135313"/>
          <p14:tracePt t="67031" x="4987925" y="3101975"/>
          <p14:tracePt t="67040" x="5038725" y="3076575"/>
          <p14:tracePt t="67047" x="5106988" y="3000375"/>
          <p14:tracePt t="67056" x="5122863" y="2990850"/>
          <p14:tracePt t="67063" x="5148263" y="2932113"/>
          <p14:tracePt t="67072" x="5165725" y="2914650"/>
          <p14:tracePt t="67079" x="5191125" y="2889250"/>
          <p14:tracePt t="67087" x="5224463" y="2846388"/>
          <p14:tracePt t="67095" x="5267325" y="2813050"/>
          <p14:tracePt t="67103" x="5302250" y="2762250"/>
          <p14:tracePt t="67111" x="5368925" y="2711450"/>
          <p14:tracePt t="67120" x="5421313" y="2676525"/>
          <p14:tracePt t="67128" x="5472113" y="2633663"/>
          <p14:tracePt t="67137" x="5497513" y="2617788"/>
          <p14:tracePt t="67143" x="5522913" y="2582863"/>
          <p14:tracePt t="67151" x="5573713" y="2566988"/>
          <p14:tracePt t="67183" x="5581650" y="2557463"/>
          <p14:tracePt t="67264" x="5616575" y="2532063"/>
          <p14:tracePt t="67272" x="5624513" y="2532063"/>
          <p14:tracePt t="67280" x="5649913" y="2516188"/>
          <p14:tracePt t="67296" x="5667375" y="2516188"/>
          <p14:tracePt t="67306" x="5692775" y="2516188"/>
          <p14:tracePt t="67336" x="5700713" y="2516188"/>
          <p14:tracePt t="67344" x="5708650" y="2516188"/>
          <p14:tracePt t="67352" x="5726113" y="2516188"/>
          <p14:tracePt t="67360" x="5768975" y="2516188"/>
          <p14:tracePt t="67368" x="5827713" y="2516188"/>
          <p14:tracePt t="67376" x="5853113" y="2516188"/>
          <p14:tracePt t="67384" x="5870575" y="2516188"/>
          <p14:tracePt t="67391" x="5895975" y="2516188"/>
          <p14:tracePt t="68256" x="5905500" y="2524125"/>
          <p14:tracePt t="68272" x="5905500" y="2532063"/>
          <p14:tracePt t="68279" x="5905500" y="2541588"/>
          <p14:tracePt t="68287" x="5905500" y="2574925"/>
          <p14:tracePt t="68295" x="5921375" y="2600325"/>
          <p14:tracePt t="68303" x="5921375" y="2625725"/>
          <p14:tracePt t="68311" x="5921375" y="2668588"/>
          <p14:tracePt t="68320" x="5930900" y="2686050"/>
          <p14:tracePt t="68327" x="5930900" y="2711450"/>
          <p14:tracePt t="68336" x="5946775" y="2736850"/>
          <p14:tracePt t="68344" x="5946775" y="2770188"/>
          <p14:tracePt t="68351" x="5964238" y="2795588"/>
          <p14:tracePt t="68359" x="5972175" y="2820988"/>
          <p14:tracePt t="68367" x="5972175" y="2855913"/>
          <p14:tracePt t="68383" x="5972175" y="2897188"/>
          <p14:tracePt t="68391" x="5972175" y="2906713"/>
          <p14:tracePt t="68399" x="5972175" y="2922588"/>
          <p14:tracePt t="69649" x="5972175" y="2932113"/>
          <p14:tracePt t="69656" x="5946775" y="2949575"/>
          <p14:tracePt t="69664" x="5930900" y="2957513"/>
          <p14:tracePt t="69672" x="5905500" y="2957513"/>
          <p14:tracePt t="69679" x="5862638" y="2974975"/>
          <p14:tracePt t="69687" x="5794375" y="2990850"/>
          <p14:tracePt t="69695" x="5735638" y="3008313"/>
          <p14:tracePt t="69703" x="5657850" y="3041650"/>
          <p14:tracePt t="69711" x="5565775" y="3059113"/>
          <p14:tracePt t="69719" x="5497513" y="3094038"/>
          <p14:tracePt t="69727" x="5368925" y="3160713"/>
          <p14:tracePt t="69737" x="5360988" y="3170238"/>
          <p14:tracePt t="69743" x="5302250" y="3186113"/>
          <p14:tracePt t="69752" x="5233988" y="3238500"/>
          <p14:tracePt t="69759" x="5165725" y="3254375"/>
          <p14:tracePt t="69767" x="5114925" y="3289300"/>
          <p14:tracePt t="69775" x="5072063" y="3340100"/>
          <p14:tracePt t="69783" x="4970463" y="3373438"/>
          <p14:tracePt t="69791" x="4927600" y="3424238"/>
          <p14:tracePt t="69799" x="4851400" y="3459163"/>
          <p14:tracePt t="69807" x="4800600" y="3509963"/>
          <p14:tracePt t="69815" x="4775200" y="3535363"/>
          <p14:tracePt t="69823" x="4724400" y="3586163"/>
          <p14:tracePt t="69831" x="4673600" y="3636963"/>
          <p14:tracePt t="69839" x="4630738" y="3671888"/>
          <p14:tracePt t="69847" x="4613275" y="3679825"/>
          <p14:tracePt t="69856" x="4605338" y="3697288"/>
          <p14:tracePt t="69863" x="4605338" y="3705225"/>
          <p14:tracePt t="69872" x="4605338" y="3713163"/>
          <p14:tracePt t="69927" x="4605338" y="3730625"/>
          <p14:tracePt t="69951" x="4605338" y="3756025"/>
          <p14:tracePt t="69967" x="4605338" y="3763963"/>
          <p14:tracePt t="70033" x="4605338" y="3781425"/>
          <p14:tracePt t="70040" x="4621213" y="3781425"/>
          <p14:tracePt t="70048" x="4630738" y="3781425"/>
          <p14:tracePt t="70056" x="4646613" y="3781425"/>
          <p14:tracePt t="70063" x="4681538" y="3781425"/>
          <p14:tracePt t="70072" x="4699000" y="3781425"/>
          <p14:tracePt t="70087" x="4706938" y="3781425"/>
          <p14:tracePt t="70095" x="4724400" y="3773488"/>
          <p14:tracePt t="70185" x="4732338" y="3763963"/>
          <p14:tracePt t="70194" x="4749800" y="3763963"/>
          <p14:tracePt t="70249" x="4757738" y="3763963"/>
          <p14:tracePt t="70320" x="4765675" y="3763963"/>
          <p14:tracePt t="70353" x="4765675" y="3781425"/>
          <p14:tracePt t="70360" x="4765675" y="3806825"/>
          <p14:tracePt t="70376" x="4749800" y="3806825"/>
          <p14:tracePt t="70383" x="4740275" y="3816350"/>
          <p14:tracePt t="70391" x="4714875" y="3841750"/>
          <p14:tracePt t="70399" x="4689475" y="3841750"/>
          <p14:tracePt t="70407" x="4621213" y="3841750"/>
          <p14:tracePt t="70415" x="4554538" y="3857625"/>
          <p14:tracePt t="70423" x="4468813" y="3857625"/>
          <p14:tracePt t="70431" x="4425950" y="3857625"/>
          <p14:tracePt t="70440" x="4341813" y="3857625"/>
          <p14:tracePt t="70448" x="4273550" y="3857625"/>
          <p14:tracePt t="70456" x="4214813" y="3857625"/>
          <p14:tracePt t="70463" x="4146550" y="3857625"/>
          <p14:tracePt t="70472" x="4103688" y="3857625"/>
          <p14:tracePt t="70479" x="4052888" y="3841750"/>
          <p14:tracePt t="70487" x="3992563" y="3824288"/>
          <p14:tracePt t="70495" x="3959225" y="3806825"/>
          <p14:tracePt t="70503" x="3951288" y="3798888"/>
          <p14:tracePt t="70512" x="3925888" y="3798888"/>
          <p14:tracePt t="70575" x="3890963" y="3781425"/>
          <p14:tracePt t="70584" x="3883025" y="3763963"/>
          <p14:tracePt t="70599" x="3840163" y="3763963"/>
          <p14:tracePt t="70607" x="3832225" y="3763963"/>
          <p14:tracePt t="70616" x="3814763" y="3756025"/>
          <p14:tracePt t="70753" x="3806825" y="3756025"/>
          <p14:tracePt t="70760" x="3806825" y="3773488"/>
          <p14:tracePt t="70768" x="3806825" y="3798888"/>
          <p14:tracePt t="70776" x="3806825" y="3824288"/>
          <p14:tracePt t="70783" x="3806825" y="3849688"/>
          <p14:tracePt t="70800" x="3806825" y="3875088"/>
          <p14:tracePt t="70816" x="3806825" y="3892550"/>
          <p14:tracePt t="70824" x="3806825" y="3900488"/>
          <p14:tracePt t="70840" x="3806825" y="3917950"/>
          <p14:tracePt t="70848" x="3814763" y="3943350"/>
          <p14:tracePt t="70856" x="3822700" y="3951288"/>
          <p14:tracePt t="70863" x="3832225" y="3968750"/>
          <p14:tracePt t="70874" x="3848100" y="3976688"/>
          <p14:tracePt t="70888" x="3900488" y="3994150"/>
          <p14:tracePt t="70895" x="3933825" y="4019550"/>
          <p14:tracePt t="70904" x="3976688" y="4037013"/>
          <p14:tracePt t="70911" x="4002088" y="4037013"/>
          <p14:tracePt t="70920" x="4052888" y="4037013"/>
          <p14:tracePt t="70927" x="4111625" y="4037013"/>
          <p14:tracePt t="70937" x="4137025" y="4037013"/>
          <p14:tracePt t="70943" x="4205288" y="4037013"/>
          <p14:tracePt t="70953" x="4230688" y="4037013"/>
          <p14:tracePt t="70959" x="4291013" y="4037013"/>
          <p14:tracePt t="70968" x="4341813" y="4037013"/>
          <p14:tracePt t="70975" x="4384675" y="4037013"/>
          <p14:tracePt t="70984" x="4468813" y="4037013"/>
          <p14:tracePt t="70991" x="4554538" y="4037013"/>
          <p14:tracePt t="70999" x="4646613" y="4027488"/>
          <p14:tracePt t="71008" x="4714875" y="4011613"/>
          <p14:tracePt t="71016" x="4783138" y="3976688"/>
          <p14:tracePt t="71024" x="4818063" y="3960813"/>
          <p14:tracePt t="71032" x="4826000" y="3951288"/>
          <p14:tracePt t="71040" x="4868863" y="3908425"/>
          <p14:tracePt t="71047" x="4884738" y="3875088"/>
          <p14:tracePt t="71056" x="4902200" y="3849688"/>
          <p14:tracePt t="71072" x="4927600" y="3816350"/>
          <p14:tracePt t="71087" x="4927600" y="3790950"/>
          <p14:tracePt t="71095" x="4927600" y="3781425"/>
          <p14:tracePt t="71225" x="4945063" y="3763963"/>
          <p14:tracePt t="71345" x="4935538" y="3773488"/>
          <p14:tracePt t="71360" x="4910138" y="3798888"/>
          <p14:tracePt t="71368" x="4859338" y="3832225"/>
          <p14:tracePt t="71376" x="4818063" y="3832225"/>
          <p14:tracePt t="71384" x="4749800" y="3857625"/>
          <p14:tracePt t="71391" x="4681538" y="3875088"/>
          <p14:tracePt t="71399" x="4587875" y="3900488"/>
          <p14:tracePt t="71407" x="4503738" y="3900488"/>
          <p14:tracePt t="71415" x="4435475" y="3917950"/>
          <p14:tracePt t="71423" x="4349750" y="3917950"/>
          <p14:tracePt t="71431" x="4281488" y="3925888"/>
          <p14:tracePt t="71440" x="4256088" y="3925888"/>
          <p14:tracePt t="71447" x="4214813" y="3925888"/>
          <p14:tracePt t="71456" x="4187825" y="3925888"/>
          <p14:tracePt t="71463" x="4137025" y="3925888"/>
          <p14:tracePt t="71472" x="4052888" y="3925888"/>
          <p14:tracePt t="71479" x="4027488" y="3925888"/>
          <p14:tracePt t="71487" x="3984625" y="3925888"/>
          <p14:tracePt t="71495" x="3951288" y="3925888"/>
          <p14:tracePt t="71503" x="3925888" y="3892550"/>
          <p14:tracePt t="71511" x="3890963" y="3875088"/>
          <p14:tracePt t="71543" x="3883025" y="3875088"/>
          <p14:tracePt t="71552" x="3840163" y="3867150"/>
          <p14:tracePt t="71559" x="3832225" y="3867150"/>
          <p14:tracePt t="71568" x="3814763" y="3849688"/>
          <p14:tracePt t="71841" x="3822700" y="3849688"/>
          <p14:tracePt t="71849" x="3848100" y="3857625"/>
          <p14:tracePt t="71856" x="3873500" y="3892550"/>
          <p14:tracePt t="71863" x="3908425" y="3917950"/>
          <p14:tracePt t="71872" x="3933825" y="3935413"/>
          <p14:tracePt t="71879" x="3967163" y="3960813"/>
          <p14:tracePt t="71888" x="3992563" y="3976688"/>
          <p14:tracePt t="71895" x="4044950" y="3994150"/>
          <p14:tracePt t="71903" x="4070350" y="4011613"/>
          <p14:tracePt t="71911" x="4095750" y="4011613"/>
          <p14:tracePt t="71919" x="4146550" y="4019550"/>
          <p14:tracePt t="71927" x="4187825" y="4037013"/>
          <p14:tracePt t="71936" x="4222750" y="4037013"/>
          <p14:tracePt t="71943" x="4265613" y="4037013"/>
          <p14:tracePt t="71952" x="4324350" y="4037013"/>
          <p14:tracePt t="71959" x="4375150" y="4037013"/>
          <p14:tracePt t="71967" x="4435475" y="4037013"/>
          <p14:tracePt t="71975" x="4519613" y="4037013"/>
          <p14:tracePt t="71983" x="4605338" y="4037013"/>
          <p14:tracePt t="71991" x="4673600" y="4037013"/>
          <p14:tracePt t="71999" x="4757738" y="4037013"/>
          <p14:tracePt t="72007" x="4843463" y="4037013"/>
          <p14:tracePt t="72015" x="4910138" y="4027488"/>
          <p14:tracePt t="72023" x="4953000" y="4019550"/>
          <p14:tracePt t="72031" x="5021263" y="4002088"/>
          <p14:tracePt t="72039" x="5089525" y="3986213"/>
          <p14:tracePt t="72047" x="5114925" y="3968750"/>
          <p14:tracePt t="72056" x="5165725" y="3951288"/>
          <p14:tracePt t="72063" x="5173663" y="3943350"/>
          <p14:tracePt t="72257" x="5191125" y="3925888"/>
          <p14:tracePt t="72385" x="5199063" y="3943350"/>
          <p14:tracePt t="72424" x="5199063" y="3960813"/>
          <p14:tracePt t="72432" x="5199063" y="3968750"/>
          <p14:tracePt t="72440" x="5216525" y="3994150"/>
          <p14:tracePt t="72448" x="5224463" y="4027488"/>
          <p14:tracePt t="72456" x="5241925" y="4052888"/>
          <p14:tracePt t="72463" x="5241925" y="4105275"/>
          <p14:tracePt t="72472" x="5259388" y="4189413"/>
          <p14:tracePt t="72479" x="5276850" y="4283075"/>
          <p14:tracePt t="72487" x="5335588" y="4376738"/>
          <p14:tracePt t="72495" x="5335588" y="4495800"/>
          <p14:tracePt t="72503" x="5360988" y="4589463"/>
          <p14:tracePt t="72511" x="5360988" y="4648200"/>
          <p14:tracePt t="72519" x="5360988" y="4673600"/>
          <p14:tracePt t="72528" x="5368925" y="4708525"/>
          <p14:tracePt t="72536" x="5368925" y="4716463"/>
          <p14:tracePt t="72567" x="5368925" y="4733925"/>
          <p14:tracePt t="72575" x="5368925" y="4759325"/>
          <p14:tracePt t="72583" x="5403850" y="4802188"/>
          <p14:tracePt t="72591" x="5411788" y="4818063"/>
          <p14:tracePt t="72607" x="5429250" y="4860925"/>
          <p14:tracePt t="72753" x="5437188" y="4852988"/>
          <p14:tracePt t="72762" x="5437188" y="4843463"/>
          <p14:tracePt t="72769" x="5437188" y="4818063"/>
          <p14:tracePt t="72776" x="5437188" y="4802188"/>
          <p14:tracePt t="72783" x="5437188" y="4749800"/>
          <p14:tracePt t="72791" x="5403850" y="4699000"/>
          <p14:tracePt t="72799" x="5318125" y="4597400"/>
          <p14:tracePt t="72807" x="5241925" y="4546600"/>
          <p14:tracePt t="72815" x="5199063" y="4495800"/>
          <p14:tracePt t="72823" x="5183188" y="4478338"/>
          <p14:tracePt t="72831" x="5173663" y="4470400"/>
          <p14:tracePt t="72904" x="5157788" y="4452938"/>
          <p14:tracePt t="72920" x="5132388" y="4452938"/>
          <p14:tracePt t="72928" x="5089525" y="4495800"/>
          <p14:tracePt t="72936" x="5054600" y="4546600"/>
          <p14:tracePt t="72944" x="5013325" y="4657725"/>
          <p14:tracePt t="72954" x="4953000" y="4784725"/>
          <p14:tracePt t="72960" x="4935538" y="4929188"/>
          <p14:tracePt t="72968" x="4894263" y="5081588"/>
          <p14:tracePt t="72976" x="4851400" y="5200650"/>
          <p14:tracePt t="72984" x="4808538" y="5345113"/>
          <p14:tracePt t="72992" x="4808538" y="5464175"/>
          <p14:tracePt t="73000" x="4808538" y="5583238"/>
          <p14:tracePt t="73008" x="4765675" y="5676900"/>
          <p14:tracePt t="73016" x="4765675" y="5788025"/>
          <p14:tracePt t="73024" x="4765675" y="5905500"/>
          <p14:tracePt t="73032" x="4765675" y="5991225"/>
          <p14:tracePt t="73040" x="4765675" y="6059488"/>
          <p14:tracePt t="73048" x="4765675" y="6161088"/>
          <p14:tracePt t="73056" x="4765675" y="6229350"/>
          <p14:tracePt t="73064" x="4775200" y="6272213"/>
          <p14:tracePt t="73072" x="4775200" y="6288088"/>
          <p14:tracePt t="73080" x="4791075" y="6313488"/>
          <p14:tracePt t="73087" x="4791075" y="6323013"/>
          <p14:tracePt t="73096" x="4800600" y="6338888"/>
          <p14:tracePt t="73120" x="4800600" y="6348413"/>
          <p14:tracePt t="73128" x="4818063" y="6365875"/>
          <p14:tracePt t="73137" x="4843463" y="6373813"/>
          <p14:tracePt t="73144" x="4868863" y="6407150"/>
          <p14:tracePt t="73153" x="4884738" y="6416675"/>
          <p14:tracePt t="73160" x="4910138" y="6432550"/>
          <p14:tracePt t="73168" x="4919663" y="6457950"/>
          <p14:tracePt t="73176" x="4935538" y="6475413"/>
          <p14:tracePt t="73184" x="4978400" y="6518275"/>
          <p14:tracePt t="73192" x="4995863" y="6543675"/>
          <p14:tracePt t="73208" x="5003800" y="6577013"/>
          <p14:tracePt t="73216" x="5021263" y="6586538"/>
          <p14:tracePt t="73224" x="5029200" y="6594475"/>
          <p14:tracePt t="73231" x="5046663" y="6611938"/>
          <p14:tracePt t="73240" x="5054600" y="6619875"/>
          <p14:tracePt t="73280" x="5080000" y="6637338"/>
          <p14:tracePt t="73288" x="5097463" y="6637338"/>
          <p14:tracePt t="73296" x="5122863" y="6637338"/>
          <p14:tracePt t="73304" x="5165725" y="6637338"/>
          <p14:tracePt t="73312" x="5191125" y="6637338"/>
          <p14:tracePt t="73320" x="5241925" y="6611938"/>
          <p14:tracePt t="73328" x="5267325" y="6594475"/>
          <p14:tracePt t="73337" x="5292725" y="6594475"/>
          <p14:tracePt t="73344" x="5310188" y="6594475"/>
          <p14:tracePt t="73354" x="5318125" y="6586538"/>
          <p14:tracePt t="73376" x="5360988" y="6569075"/>
          <p14:tracePt t="73384" x="5411788" y="6526213"/>
          <p14:tracePt t="73392" x="5487988" y="6424613"/>
          <p14:tracePt t="73400" x="5530850" y="6323013"/>
          <p14:tracePt t="73408" x="5548313" y="6229350"/>
          <p14:tracePt t="73416" x="5573713" y="6084888"/>
          <p14:tracePt t="73424" x="5616575" y="5905500"/>
          <p14:tracePt t="73432" x="5616575" y="5735638"/>
          <p14:tracePt t="73441" x="5616575" y="5540375"/>
          <p14:tracePt t="73448" x="5616575" y="5370513"/>
          <p14:tracePt t="73456" x="5616575" y="5226050"/>
          <p14:tracePt t="73464" x="5616575" y="5167313"/>
          <p14:tracePt t="73472" x="5616575" y="5081588"/>
          <p14:tracePt t="73480" x="5616575" y="5056188"/>
          <p14:tracePt t="73487" x="5616575" y="5038725"/>
          <p14:tracePt t="73496" x="5616575" y="5013325"/>
          <p14:tracePt t="73503" x="5616575" y="4987925"/>
          <p14:tracePt t="73512" x="5616575" y="4962525"/>
          <p14:tracePt t="73520" x="5607050" y="4929188"/>
          <p14:tracePt t="73528" x="5591175" y="4903788"/>
          <p14:tracePt t="73537" x="5581650" y="4868863"/>
          <p14:tracePt t="73544" x="5581650" y="4827588"/>
          <p14:tracePt t="73554" x="5565775" y="4802188"/>
          <p14:tracePt t="73560" x="5548313" y="4749800"/>
          <p14:tracePt t="73568" x="5548313" y="4741863"/>
          <p14:tracePt t="73576" x="5522913" y="4683125"/>
          <p14:tracePt t="73584" x="5522913" y="4665663"/>
          <p14:tracePt t="73592" x="5505450" y="4630738"/>
          <p14:tracePt t="73600" x="5505450" y="4614863"/>
          <p14:tracePt t="73608" x="5487988" y="4589463"/>
          <p14:tracePt t="73818" x="5446713" y="4538663"/>
          <p14:tracePt t="73826" x="5411788" y="4470400"/>
          <p14:tracePt t="73833" x="5335588" y="4394200"/>
          <p14:tracePt t="73840" x="5249863" y="4291013"/>
          <p14:tracePt t="73848" x="5191125" y="4214813"/>
          <p14:tracePt t="73856" x="5114925" y="4138613"/>
          <p14:tracePt t="73863" x="5106988" y="4130675"/>
          <p14:tracePt t="73873" x="5097463" y="4113213"/>
          <p14:tracePt t="73902" x="5080000" y="4105275"/>
          <p14:tracePt t="73905" x="5072063" y="4087813"/>
          <p14:tracePt t="73911" x="5054600" y="4079875"/>
          <p14:tracePt t="73920" x="5029200" y="4070350"/>
          <p14:tracePt t="73927" x="5021263" y="4070350"/>
          <p14:tracePt t="73936" x="4962525" y="4019550"/>
          <p14:tracePt t="73943" x="4927600" y="3994150"/>
          <p14:tracePt t="73953" x="4919663" y="3976688"/>
          <p14:tracePt t="73959" x="4876800" y="3935413"/>
          <p14:tracePt t="73968" x="4843463" y="3908425"/>
          <p14:tracePt t="73975" x="4775200" y="3849688"/>
          <p14:tracePt t="73984" x="4724400" y="3824288"/>
          <p14:tracePt t="73991" x="4681538" y="3806825"/>
          <p14:tracePt t="73999" x="4664075" y="3790950"/>
          <p14:tracePt t="74007" x="4656138" y="3781425"/>
          <p14:tracePt t="74065" x="4638675" y="3781425"/>
          <p14:tracePt t="74072" x="4630738" y="3773488"/>
          <p14:tracePt t="74081" x="4570413" y="3722688"/>
          <p14:tracePt t="74091" x="4537075" y="3697288"/>
          <p14:tracePt t="74096" x="4468813" y="3662363"/>
          <p14:tracePt t="74103" x="4443413" y="3629025"/>
          <p14:tracePt t="74112" x="4392613" y="3578225"/>
          <p14:tracePt t="74120" x="4359275" y="3552825"/>
          <p14:tracePt t="74128" x="4316413" y="3502025"/>
          <p14:tracePt t="74137" x="4281488" y="3467100"/>
          <p14:tracePt t="74200" x="4281488" y="3459163"/>
          <p14:tracePt t="74208" x="4281488" y="3433763"/>
          <p14:tracePt t="74216" x="4281488" y="3424238"/>
          <p14:tracePt t="74232" x="4281488" y="3408363"/>
          <p14:tracePt t="74240" x="4281488" y="3355975"/>
          <p14:tracePt t="74248" x="4248150" y="3322638"/>
          <p14:tracePt t="74256" x="4248150" y="3297238"/>
          <p14:tracePt t="74264" x="4248150" y="3279775"/>
          <p14:tracePt t="74272" x="4248150" y="3271838"/>
          <p14:tracePt t="74280" x="4248150" y="3228975"/>
          <p14:tracePt t="74288" x="4248150" y="3221038"/>
          <p14:tracePt t="74296" x="4248150" y="3195638"/>
          <p14:tracePt t="74303" x="4248150" y="3170238"/>
          <p14:tracePt t="74312" x="4248150" y="3152775"/>
          <p14:tracePt t="74321" x="4248150" y="3127375"/>
          <p14:tracePt t="74328" x="4248150" y="3084513"/>
          <p14:tracePt t="74338" x="4248150" y="3067050"/>
          <p14:tracePt t="74344" x="4248150" y="3059113"/>
          <p14:tracePt t="74400" x="4248150" y="3033713"/>
          <p14:tracePt t="74416" x="4248150" y="3016250"/>
          <p14:tracePt t="74440" x="4256088" y="2990850"/>
          <p14:tracePt t="74456" x="4265613" y="2982913"/>
          <p14:tracePt t="74464" x="4265613" y="2965450"/>
          <p14:tracePt t="74472" x="4281488" y="2957513"/>
          <p14:tracePt t="74528" x="4291013" y="2957513"/>
          <p14:tracePt t="74537" x="4306888" y="2957513"/>
          <p14:tracePt t="74544" x="4316413" y="2957513"/>
          <p14:tracePt t="74553" x="4332288" y="2957513"/>
          <p14:tracePt t="74560" x="4375150" y="2974975"/>
          <p14:tracePt t="74568" x="4375150" y="3025775"/>
          <p14:tracePt t="74576" x="4384675" y="3033713"/>
          <p14:tracePt t="74584" x="4384675" y="3094038"/>
          <p14:tracePt t="74592" x="4384675" y="3101975"/>
          <p14:tracePt t="74600" x="4384675" y="3144838"/>
          <p14:tracePt t="74608" x="4384675" y="3152775"/>
          <p14:tracePt t="74616" x="4384675" y="3178175"/>
          <p14:tracePt t="74624" x="4384675" y="3246438"/>
          <p14:tracePt t="74632" x="4384675" y="3254375"/>
          <p14:tracePt t="74640" x="4367213" y="3297238"/>
          <p14:tracePt t="74648" x="4349750" y="3314700"/>
          <p14:tracePt t="74656" x="4349750" y="3322638"/>
          <p14:tracePt t="74664" x="4341813" y="3382963"/>
          <p14:tracePt t="74673" x="4324350" y="3408363"/>
          <p14:tracePt t="74680" x="4298950" y="3441700"/>
          <p14:tracePt t="74688" x="4265613" y="3467100"/>
          <p14:tracePt t="74696" x="4230688" y="3517900"/>
          <p14:tracePt t="74703" x="4222750" y="3543300"/>
          <p14:tracePt t="74712" x="4205288" y="3594100"/>
          <p14:tracePt t="74810" x="4187825" y="3603625"/>
          <p14:tracePt t="74819" x="4179888" y="3603625"/>
          <p14:tracePt t="74834" x="4154488" y="3603625"/>
          <p14:tracePt t="74841" x="4137025" y="3603625"/>
          <p14:tracePt t="74848" x="4103688" y="3603625"/>
          <p14:tracePt t="74855" x="4086225" y="3586163"/>
          <p14:tracePt t="74864" x="4070350" y="3527425"/>
          <p14:tracePt t="74872" x="4052888" y="3467100"/>
          <p14:tracePt t="74888" x="4027488" y="3355975"/>
          <p14:tracePt t="74896" x="4027488" y="3289300"/>
          <p14:tracePt t="74904" x="4027488" y="3228975"/>
          <p14:tracePt t="74911" x="4027488" y="3144838"/>
          <p14:tracePt t="74920" x="4027488" y="3094038"/>
          <p14:tracePt t="74928" x="4027488" y="3051175"/>
          <p14:tracePt t="74936" x="4027488" y="3025775"/>
          <p14:tracePt t="74944" x="4027488" y="2974975"/>
          <p14:tracePt t="74953" x="4027488" y="2914650"/>
          <p14:tracePt t="74959" x="4027488" y="2906713"/>
          <p14:tracePt t="74968" x="4027488" y="2889250"/>
          <p14:tracePt t="74976" x="4027488" y="2846388"/>
          <p14:tracePt t="74984" x="4044950" y="2838450"/>
          <p14:tracePt t="74992" x="4052888" y="2820988"/>
          <p14:tracePt t="75000" x="4070350" y="2813050"/>
          <p14:tracePt t="75032" x="4078288" y="2805113"/>
          <p14:tracePt t="75048" x="4086225" y="2805113"/>
          <p14:tracePt t="75057" x="4129088" y="2805113"/>
          <p14:tracePt t="75063" x="4162425" y="2805113"/>
          <p14:tracePt t="75072" x="4171950" y="2820988"/>
          <p14:tracePt t="75079" x="4187825" y="2846388"/>
          <p14:tracePt t="75088" x="4197350" y="2855913"/>
          <p14:tracePt t="75449" x="4222750" y="2855913"/>
          <p14:tracePt t="75457" x="4291013" y="2889250"/>
          <p14:tracePt t="75464" x="4324350" y="2922588"/>
          <p14:tracePt t="75472" x="4349750" y="2949575"/>
          <p14:tracePt t="75479" x="4384675" y="3041650"/>
          <p14:tracePt t="75488" x="4400550" y="3109913"/>
          <p14:tracePt t="75495" x="4425950" y="3279775"/>
          <p14:tracePt t="75503" x="4425950" y="3424238"/>
          <p14:tracePt t="75511" x="4425950" y="3568700"/>
          <p14:tracePt t="75519" x="4425950" y="3705225"/>
          <p14:tracePt t="75528" x="4443413" y="3824288"/>
          <p14:tracePt t="75536" x="4460875" y="3892550"/>
          <p14:tracePt t="75543" x="4476750" y="3908425"/>
          <p14:tracePt t="75552" x="4486275" y="3908425"/>
          <p14:tracePt t="75777" x="4486275" y="3917950"/>
          <p14:tracePt t="75785" x="4529138" y="3960813"/>
          <p14:tracePt t="75800" x="4511675" y="3900488"/>
          <p14:tracePt t="75808" x="4486275" y="3781425"/>
          <p14:tracePt t="75815" x="4486275" y="3662363"/>
          <p14:tracePt t="75823" x="4494213" y="3654425"/>
          <p14:tracePt t="75831" x="4529138" y="3654425"/>
          <p14:tracePt t="75839" x="4595813" y="3662363"/>
          <p14:tracePt t="75847" x="4630738" y="3687763"/>
          <p14:tracePt t="75855" x="4689475" y="3705225"/>
          <p14:tracePt t="75863" x="4808538" y="3722688"/>
          <p14:tracePt t="75872" x="4953000" y="3722688"/>
          <p14:tracePt t="75879" x="5097463" y="3722688"/>
          <p14:tracePt t="75888" x="5216525" y="3722688"/>
          <p14:tracePt t="75903" x="5472113" y="3722688"/>
          <p14:tracePt t="75911" x="5591175" y="3722688"/>
          <p14:tracePt t="75919" x="5761038" y="3722688"/>
          <p14:tracePt t="75927" x="5870575" y="3722688"/>
          <p14:tracePt t="75935" x="6015038" y="3722688"/>
          <p14:tracePt t="75943" x="6210300" y="3722688"/>
          <p14:tracePt t="75952" x="6448425" y="3798888"/>
          <p14:tracePt t="75959" x="6643688" y="3798888"/>
          <p14:tracePt t="75967" x="6813550" y="3798888"/>
          <p14:tracePt t="75975" x="6983413" y="3798888"/>
          <p14:tracePt t="75983" x="7153275" y="3798888"/>
          <p14:tracePt t="75991" x="7272338" y="3798888"/>
          <p14:tracePt t="75999" x="7358063" y="3781425"/>
          <p14:tracePt t="76007" x="7451725" y="3781425"/>
          <p14:tracePt t="76015" x="7493000" y="3773488"/>
          <p14:tracePt t="76023" x="7527925" y="3773488"/>
          <p14:tracePt t="76031" x="7535863" y="3773488"/>
          <p14:tracePt t="76039" x="7545388" y="3773488"/>
          <p14:tracePt t="76047" x="7570788" y="3773488"/>
          <p14:tracePt t="76161" x="7604125" y="3773488"/>
          <p14:tracePt t="76170" x="7646988" y="3773488"/>
          <p14:tracePt t="76177" x="7672388" y="3773488"/>
          <p14:tracePt t="76184" x="7740650" y="3781425"/>
          <p14:tracePt t="76191" x="7748588" y="3781425"/>
          <p14:tracePt t="76337" x="7766050" y="3773488"/>
          <p14:tracePt t="76345" x="7773988" y="3763963"/>
          <p14:tracePt t="76355" x="7773988" y="3722688"/>
          <p14:tracePt t="76362" x="7773988" y="3705225"/>
          <p14:tracePt t="76368" x="7773988" y="3671888"/>
          <p14:tracePt t="76375" x="7807325" y="3636963"/>
          <p14:tracePt t="76391" x="7807325" y="3629025"/>
          <p14:tracePt t="76399" x="7807325" y="3603625"/>
          <p14:tracePt t="76407" x="7816850" y="3586163"/>
          <p14:tracePt t="76415" x="7824788" y="3578225"/>
          <p14:tracePt t="76423" x="7842250" y="3552825"/>
          <p14:tracePt t="76431" x="7875588" y="3502025"/>
          <p14:tracePt t="76440" x="7885113" y="3492500"/>
          <p14:tracePt t="76448" x="7910513" y="3459163"/>
          <p14:tracePt t="76456" x="7943850" y="3433763"/>
          <p14:tracePt t="76463" x="7951788" y="3416300"/>
          <p14:tracePt t="76472" x="7969250" y="3390900"/>
          <p14:tracePt t="76479" x="7977188" y="3382963"/>
          <p14:tracePt t="76504" x="7994650" y="3365500"/>
          <p14:tracePt t="76680" x="8004175" y="3373438"/>
          <p14:tracePt t="76688" x="8004175" y="3382963"/>
          <p14:tracePt t="76703" x="7986713" y="3408363"/>
          <p14:tracePt t="76712" x="7986713" y="3424238"/>
          <p14:tracePt t="76720" x="7986713" y="3433763"/>
          <p14:tracePt t="76727" x="7977188" y="3449638"/>
          <p14:tracePt t="76840" x="7926388" y="3509963"/>
          <p14:tracePt t="76848" x="7926388" y="3517900"/>
          <p14:tracePt t="76857" x="7918450" y="3535363"/>
          <p14:tracePt t="76874" x="7910513" y="3543300"/>
          <p14:tracePt t="76911" x="7875588" y="3568700"/>
          <p14:tracePt t="76919" x="7867650" y="3586163"/>
          <p14:tracePt t="76943" x="7850188" y="3594100"/>
          <p14:tracePt t="77049" x="7824788" y="3611563"/>
          <p14:tracePt t="77056" x="7799388" y="3636963"/>
          <p14:tracePt t="77064" x="7781925" y="3654425"/>
          <p14:tracePt t="77193" x="7791450" y="3654425"/>
          <p14:tracePt t="77203" x="7799388" y="3654425"/>
          <p14:tracePt t="77248" x="7816850" y="3646488"/>
          <p14:tracePt t="77312" x="7824788" y="3636963"/>
          <p14:tracePt t="77319" x="7850188" y="3619500"/>
          <p14:tracePt t="77328" x="7885113" y="3578225"/>
          <p14:tracePt t="77336" x="7893050" y="3560763"/>
          <p14:tracePt t="77343" x="7910513" y="3535363"/>
          <p14:tracePt t="77353" x="7910513" y="3527425"/>
          <p14:tracePt t="77360" x="7910513" y="3509963"/>
          <p14:tracePt t="77368" x="7910513" y="3502025"/>
          <p14:tracePt t="77439" x="7910513" y="3459163"/>
          <p14:tracePt t="77447" x="7910513" y="3433763"/>
          <p14:tracePt t="77455" x="7910513" y="3424238"/>
          <p14:tracePt t="77463" x="7910513" y="3390900"/>
          <p14:tracePt t="77472" x="7910513" y="3382963"/>
          <p14:tracePt t="77479" x="7910513" y="3373438"/>
          <p14:tracePt t="77544" x="7910513" y="3355975"/>
          <p14:tracePt t="77553" x="7875588" y="3355975"/>
          <p14:tracePt t="77560" x="7781925" y="3441700"/>
          <p14:tracePt t="77570" x="7723188" y="3568700"/>
          <p14:tracePt t="77576" x="7637463" y="3722688"/>
          <p14:tracePt t="77584" x="7570788" y="3875088"/>
          <p14:tracePt t="77592" x="7527925" y="4002088"/>
          <p14:tracePt t="77600" x="7467600" y="4095750"/>
          <p14:tracePt t="77608" x="7467600" y="4121150"/>
          <p14:tracePt t="77800" x="7467600" y="4105275"/>
          <p14:tracePt t="77808" x="7467600" y="4095750"/>
          <p14:tracePt t="77816" x="7467600" y="4037013"/>
          <p14:tracePt t="77825" x="7467600" y="3994150"/>
          <p14:tracePt t="77831" x="7467600" y="3968750"/>
          <p14:tracePt t="77839" x="7467600" y="3900488"/>
          <p14:tracePt t="77847" x="7467600" y="3875088"/>
          <p14:tracePt t="77855" x="7467600" y="3832225"/>
          <p14:tracePt t="77863" x="7467600" y="3798888"/>
          <p14:tracePt t="77872" x="7467600" y="3756025"/>
          <p14:tracePt t="77879" x="7467600" y="3748088"/>
          <p14:tracePt t="77888" x="7467600" y="3730625"/>
          <p14:tracePt t="77904" x="7467600" y="3722688"/>
          <p14:tracePt t="77911" x="7477125" y="3697288"/>
          <p14:tracePt t="77928" x="7477125" y="3679825"/>
          <p14:tracePt t="77975" x="7477125" y="3629025"/>
          <p14:tracePt t="77984" x="7477125" y="3611563"/>
          <p14:tracePt t="77992" x="7477125" y="3586163"/>
          <p14:tracePt t="78000" x="7477125" y="3578225"/>
          <p14:tracePt t="78008" x="7477125" y="3552825"/>
          <p14:tracePt t="78016" x="7485063" y="3535363"/>
          <p14:tracePt t="78024" x="7502525" y="3492500"/>
          <p14:tracePt t="78041" x="7510463" y="3467100"/>
          <p14:tracePt t="78064" x="7527925" y="3459163"/>
          <p14:tracePt t="78080" x="7535863" y="3433763"/>
          <p14:tracePt t="78088" x="7553325" y="3416300"/>
          <p14:tracePt t="78096" x="7561263" y="3390900"/>
          <p14:tracePt t="78104" x="7578725" y="3365500"/>
          <p14:tracePt t="78112" x="7596188" y="3348038"/>
          <p14:tracePt t="78120" x="7604125" y="3289300"/>
          <p14:tracePt t="78128" x="7621588" y="3279775"/>
          <p14:tracePt t="78137" x="7621588" y="3271838"/>
          <p14:tracePt t="78144" x="7629525" y="3228975"/>
          <p14:tracePt t="78154" x="7629525" y="3211513"/>
          <p14:tracePt t="78160" x="7654925" y="3186113"/>
          <p14:tracePt t="78171" x="7654925" y="3178175"/>
          <p14:tracePt t="78176" x="7672388" y="3160713"/>
          <p14:tracePt t="78249" x="7680325" y="3135313"/>
          <p14:tracePt t="78257" x="7680325" y="3109913"/>
          <p14:tracePt t="78266" x="7680325" y="3084513"/>
          <p14:tracePt t="78275" x="7697788" y="3051175"/>
          <p14:tracePt t="78282" x="7697788" y="3041650"/>
          <p14:tracePt t="78290" x="7715250" y="3016250"/>
          <p14:tracePt t="78297" x="7723188" y="3000375"/>
          <p14:tracePt t="78312" x="7723188" y="2974975"/>
          <p14:tracePt t="78328" x="7740650" y="2949575"/>
          <p14:tracePt t="78336" x="7740650" y="2932113"/>
          <p14:tracePt t="78343" x="7756525" y="2897188"/>
          <p14:tracePt t="78353" x="7756525" y="2881313"/>
          <p14:tracePt t="78360" x="7756525" y="2838450"/>
          <p14:tracePt t="78370" x="7766050" y="2813050"/>
          <p14:tracePt t="78384" x="7766050" y="2805113"/>
          <p14:tracePt t="78392" x="7766050" y="2762250"/>
          <p14:tracePt t="78400" x="7766050" y="2744788"/>
          <p14:tracePt t="78408" x="7781925" y="2719388"/>
          <p14:tracePt t="78416" x="7791450" y="2711450"/>
          <p14:tracePt t="78424" x="7807325" y="2693988"/>
          <p14:tracePt t="78440" x="7807325" y="2686050"/>
          <p14:tracePt t="78448" x="7807325" y="2668588"/>
          <p14:tracePt t="78456" x="7807325" y="2643188"/>
          <p14:tracePt t="78463" x="7807325" y="2633663"/>
          <p14:tracePt t="78472" x="7816850" y="2608263"/>
          <p14:tracePt t="78480" x="7816850" y="2566988"/>
          <p14:tracePt t="78488" x="7832725" y="2532063"/>
          <p14:tracePt t="78496" x="7832725" y="2506663"/>
          <p14:tracePt t="78504" x="7859713" y="2473325"/>
          <p14:tracePt t="78512" x="7875588" y="2447925"/>
          <p14:tracePt t="78520" x="7875588" y="2422525"/>
          <p14:tracePt t="78527" x="7893050" y="2387600"/>
          <p14:tracePt t="78536" x="7910513" y="2344738"/>
          <p14:tracePt t="78544" x="7918450" y="2311400"/>
          <p14:tracePt t="78553" x="7951788" y="2268538"/>
          <p14:tracePt t="78559" x="7951788" y="2252663"/>
          <p14:tracePt t="78569" x="7969250" y="2243138"/>
          <p14:tracePt t="78576" x="7977188" y="2200275"/>
          <p14:tracePt t="78591" x="7994650" y="2192338"/>
          <p14:tracePt t="78600" x="8004175" y="2174875"/>
          <p14:tracePt t="78608" x="8012113" y="2166938"/>
          <p14:tracePt t="78624" x="8029575" y="2149475"/>
          <p14:tracePt t="78632" x="8037513" y="2124075"/>
          <p14:tracePt t="78641" x="8054975" y="2124075"/>
          <p14:tracePt t="78648" x="8080375" y="2098675"/>
          <p14:tracePt t="78664" x="8131175" y="2047875"/>
          <p14:tracePt t="78672" x="8156575" y="2039938"/>
          <p14:tracePt t="78680" x="8174038" y="2022475"/>
          <p14:tracePt t="78688" x="8250238" y="1979613"/>
          <p14:tracePt t="78705" x="8301038" y="1963738"/>
          <p14:tracePt t="78712" x="8308975" y="1946275"/>
          <p14:tracePt t="78720" x="8334375" y="1920875"/>
          <p14:tracePt t="78728" x="8359775" y="1920875"/>
          <p14:tracePt t="78736" x="8377238" y="1911350"/>
          <p14:tracePt t="78753" x="8420100" y="1895475"/>
          <p14:tracePt t="78760" x="8428038" y="1895475"/>
          <p14:tracePt t="78770" x="8453438" y="1885950"/>
          <p14:tracePt t="78776" x="8521700" y="1852613"/>
          <p14:tracePt t="78792" x="8572500" y="1835150"/>
          <p14:tracePt t="78800" x="8597900" y="1819275"/>
          <p14:tracePt t="78808" x="8632825" y="1801813"/>
          <p14:tracePt t="78816" x="8640763" y="1801813"/>
          <p14:tracePt t="78880" x="8648700" y="1801813"/>
          <p14:tracePt t="78889" x="8683625" y="1776413"/>
          <p14:tracePt t="78897" x="8709025" y="1776413"/>
          <p14:tracePt t="78905" x="8734425" y="1776413"/>
          <p14:tracePt t="78913" x="8793163" y="1776413"/>
          <p14:tracePt t="78922" x="8861425" y="1776413"/>
          <p14:tracePt t="78928" x="8886825" y="1758950"/>
          <p14:tracePt t="78937" x="8955088" y="1758950"/>
          <p14:tracePt t="78944" x="9013825" y="1758950"/>
          <p14:tracePt t="78954" x="9064625" y="1758950"/>
          <p14:tracePt t="78960" x="9124950" y="1758950"/>
          <p14:tracePt t="78970" x="9209088" y="1758950"/>
          <p14:tracePt t="78976" x="9277350" y="1758950"/>
          <p14:tracePt t="78984" x="9302750" y="1751013"/>
          <p14:tracePt t="78993" x="9345613" y="1751013"/>
          <p14:tracePt t="79000" x="9380538" y="1751013"/>
          <p14:tracePt t="79008" x="9421813" y="1733550"/>
          <p14:tracePt t="79016" x="9447213" y="1733550"/>
          <p14:tracePt t="79024" x="9472613" y="1733550"/>
          <p14:tracePt t="79032" x="9507538" y="1733550"/>
          <p14:tracePt t="79048" x="9550400" y="1733550"/>
          <p14:tracePt t="79056" x="9575800" y="1733550"/>
          <p14:tracePt t="79064" x="9591675" y="1733550"/>
          <p14:tracePt t="79137" x="9617075" y="1733550"/>
          <p14:tracePt t="79145" x="9626600" y="1733550"/>
          <p14:tracePt t="79154" x="9652000" y="1733550"/>
          <p14:tracePt t="79171" x="9677400" y="1733550"/>
          <p14:tracePt t="79353" x="9677400" y="1708150"/>
          <p14:tracePt t="79361" x="9601200" y="1665288"/>
          <p14:tracePt t="79371" x="9482138" y="1649413"/>
          <p14:tracePt t="79378" x="9312275" y="1649413"/>
          <p14:tracePt t="79385" x="9167813" y="1649413"/>
          <p14:tracePt t="79392" x="9074150" y="1649413"/>
          <p14:tracePt t="79400" x="8937625" y="1649413"/>
          <p14:tracePt t="79408" x="8886825" y="1649413"/>
          <p14:tracePt t="79416" x="8843963" y="1649413"/>
          <p14:tracePt t="79424" x="8793163" y="1690688"/>
          <p14:tracePt t="79432" x="8767763" y="1708150"/>
          <p14:tracePt t="79441" x="8716963" y="1733550"/>
          <p14:tracePt t="79448" x="8674100" y="1766888"/>
          <p14:tracePt t="79457" x="8640763" y="1801813"/>
          <p14:tracePt t="79464" x="8572500" y="1835150"/>
          <p14:tracePt t="79472" x="8539163" y="1878013"/>
          <p14:tracePt t="79480" x="8496300" y="1928813"/>
          <p14:tracePt t="79488" x="8462963" y="1979613"/>
          <p14:tracePt t="79496" x="8410575" y="2047875"/>
          <p14:tracePt t="79503" x="8326438" y="2174875"/>
          <p14:tracePt t="79512" x="8215313" y="2328863"/>
          <p14:tracePt t="79520" x="8131175" y="2455863"/>
          <p14:tracePt t="79528" x="8062913" y="2582863"/>
          <p14:tracePt t="79537" x="7977188" y="2762250"/>
          <p14:tracePt t="79544" x="7885113" y="2889250"/>
          <p14:tracePt t="79553" x="7850188" y="2990850"/>
          <p14:tracePt t="79560" x="7807325" y="3109913"/>
          <p14:tracePt t="79571" x="7791450" y="3152775"/>
          <p14:tracePt t="79576" x="7773988" y="3221038"/>
          <p14:tracePt t="79584" x="7773988" y="3238500"/>
          <p14:tracePt t="79593" x="7773988" y="3246438"/>
          <p14:tracePt t="79640" x="7773988" y="3254375"/>
          <p14:tracePt t="79648" x="7773988" y="3297238"/>
          <p14:tracePt t="79656" x="7773988" y="3322638"/>
          <p14:tracePt t="79664" x="7773988" y="3355975"/>
          <p14:tracePt t="79672" x="7773988" y="3382963"/>
          <p14:tracePt t="79680" x="7773988" y="3424238"/>
          <p14:tracePt t="79688" x="7773988" y="3449638"/>
          <p14:tracePt t="79696" x="7773988" y="3517900"/>
          <p14:tracePt t="79704" x="7773988" y="3543300"/>
          <p14:tracePt t="79712" x="7773988" y="3586163"/>
          <p14:tracePt t="79721" x="7756525" y="3654425"/>
          <p14:tracePt t="79728" x="7731125" y="3687763"/>
          <p14:tracePt t="79737" x="7723188" y="3697288"/>
          <p14:tracePt t="79744" x="7705725" y="3738563"/>
          <p14:tracePt t="79753" x="7705725" y="3748088"/>
          <p14:tracePt t="79929" x="7740650" y="3722688"/>
          <p14:tracePt t="79938" x="7748588" y="3687763"/>
          <p14:tracePt t="79943" x="7799388" y="3636963"/>
          <p14:tracePt t="79953" x="7832725" y="3568700"/>
          <p14:tracePt t="79959" x="7918450" y="3467100"/>
          <p14:tracePt t="79969" x="7943850" y="3424238"/>
          <p14:tracePt t="79976" x="8004175" y="3330575"/>
          <p14:tracePt t="79984" x="8029575" y="3297238"/>
          <p14:tracePt t="79991" x="8105775" y="3228975"/>
          <p14:tracePt t="79999" x="8139113" y="3135313"/>
          <p14:tracePt t="80007" x="8189913" y="3101975"/>
          <p14:tracePt t="80015" x="8240713" y="3067050"/>
          <p14:tracePt t="80024" x="8266113" y="3041650"/>
          <p14:tracePt t="80032" x="8318500" y="3008313"/>
          <p14:tracePt t="80040" x="8359775" y="2974975"/>
          <p14:tracePt t="80048" x="8435975" y="2922588"/>
          <p14:tracePt t="80056" x="8504238" y="2889250"/>
          <p14:tracePt t="80063" x="8547100" y="2871788"/>
          <p14:tracePt t="80072" x="8580438" y="2838450"/>
          <p14:tracePt t="80079" x="8615363" y="2813050"/>
          <p14:tracePt t="80088" x="8623300" y="2795588"/>
          <p14:tracePt t="80096" x="8648700" y="2787650"/>
          <p14:tracePt t="80103" x="8658225" y="2770188"/>
          <p14:tracePt t="80111" x="8691563" y="2744788"/>
          <p14:tracePt t="80120" x="8699500" y="2736850"/>
          <p14:tracePt t="80128" x="8716963" y="2719388"/>
          <p14:tracePt t="80136" x="8724900" y="2711450"/>
          <p14:tracePt t="80144" x="8767763" y="2693988"/>
          <p14:tracePt t="80153" x="8793163" y="2668588"/>
          <p14:tracePt t="80160" x="8828088" y="2668588"/>
          <p14:tracePt t="80169" x="8853488" y="2651125"/>
          <p14:tracePt t="80176" x="8921750" y="2633663"/>
          <p14:tracePt t="80184" x="8947150" y="2608263"/>
          <p14:tracePt t="80191" x="9013825" y="2574925"/>
          <p14:tracePt t="80200" x="9064625" y="2574925"/>
          <p14:tracePt t="80208" x="9091613" y="2557463"/>
          <p14:tracePt t="80215" x="9142413" y="2524125"/>
          <p14:tracePt t="80224" x="9167813" y="2506663"/>
          <p14:tracePt t="80232" x="9209088" y="2498725"/>
          <p14:tracePt t="80239" x="9226550" y="2498725"/>
          <p14:tracePt t="80248" x="9251950" y="2498725"/>
          <p14:tracePt t="80256" x="9294813" y="2498725"/>
          <p14:tracePt t="80263" x="9320213" y="2498725"/>
          <p14:tracePt t="80272" x="9371013" y="2498725"/>
          <p14:tracePt t="80279" x="9431338" y="2498725"/>
          <p14:tracePt t="80288" x="9482138" y="2498725"/>
          <p14:tracePt t="80295" x="9540875" y="2498725"/>
          <p14:tracePt t="80303" x="9626600" y="2498725"/>
          <p14:tracePt t="80311" x="9677400" y="2481263"/>
          <p14:tracePt t="80319" x="9720263" y="2481263"/>
          <p14:tracePt t="80327" x="9761538" y="2481263"/>
          <p14:tracePt t="80335" x="9796463" y="2447925"/>
          <p14:tracePt t="80393" x="9839325" y="2447925"/>
          <p14:tracePt t="80401" x="9864725" y="2447925"/>
          <p14:tracePt t="80409" x="9898063" y="2447925"/>
          <p14:tracePt t="80417" x="9906000" y="2447925"/>
          <p14:tracePt t="80425" x="9915525" y="2447925"/>
          <p14:tracePt t="80570" x="9898063" y="2447925"/>
          <p14:tracePt t="80577" x="9812338" y="2447925"/>
          <p14:tracePt t="80587" x="9728200" y="2455863"/>
          <p14:tracePt t="80595" x="9609138" y="2481263"/>
          <p14:tracePt t="80601" x="9371013" y="2549525"/>
          <p14:tracePt t="80607" x="9193213" y="2592388"/>
          <p14:tracePt t="80615" x="8988425" y="2660650"/>
          <p14:tracePt t="80623" x="8759825" y="2778125"/>
          <p14:tracePt t="80631" x="8547100" y="2846388"/>
          <p14:tracePt t="80640" x="8369300" y="2940050"/>
          <p14:tracePt t="80647" x="8266113" y="3000375"/>
          <p14:tracePt t="80656" x="8147050" y="3059113"/>
          <p14:tracePt t="80663" x="8070850" y="3119438"/>
          <p14:tracePt t="80672" x="8020050" y="3144838"/>
          <p14:tracePt t="80679" x="7926388" y="3221038"/>
          <p14:tracePt t="80688" x="7885113" y="3271838"/>
          <p14:tracePt t="80695" x="7832725" y="3305175"/>
          <p14:tracePt t="80703" x="7781925" y="3348038"/>
          <p14:tracePt t="80712" x="7731125" y="3424238"/>
          <p14:tracePt t="80719" x="7697788" y="3492500"/>
          <p14:tracePt t="80727" x="7637463" y="3594100"/>
          <p14:tracePt t="80736" x="7612063" y="3687763"/>
          <p14:tracePt t="80743" x="7604125" y="3730625"/>
          <p14:tracePt t="80752" x="7604125" y="3781425"/>
          <p14:tracePt t="80759" x="7604125" y="3806825"/>
          <p14:tracePt t="80769" x="7604125" y="3816350"/>
          <p14:tracePt t="80775" x="7604125" y="3841750"/>
          <p14:tracePt t="80784" x="7604125" y="3857625"/>
          <p14:tracePt t="80791" x="7570788" y="3883025"/>
          <p14:tracePt t="80807" x="7570788" y="3908425"/>
          <p14:tracePt t="80945" x="7578725" y="3908425"/>
          <p14:tracePt t="80955" x="7586663" y="3883025"/>
          <p14:tracePt t="80960" x="7646988" y="3806825"/>
          <p14:tracePt t="80969" x="7672388" y="3763963"/>
          <p14:tracePt t="80975" x="7748588" y="3687763"/>
          <p14:tracePt t="80984" x="7781925" y="3619500"/>
          <p14:tracePt t="80991" x="7832725" y="3543300"/>
          <p14:tracePt t="80999" x="7867650" y="3502025"/>
          <p14:tracePt t="81007" x="7918450" y="3433763"/>
          <p14:tracePt t="81015" x="7951788" y="3355975"/>
          <p14:tracePt t="81023" x="7969250" y="3314700"/>
          <p14:tracePt t="81031" x="8004175" y="3263900"/>
          <p14:tracePt t="81039" x="8020050" y="3221038"/>
          <p14:tracePt t="81047" x="8037513" y="3170238"/>
          <p14:tracePt t="81055" x="8088313" y="3076575"/>
          <p14:tracePt t="81063" x="8105775" y="3067050"/>
          <p14:tracePt t="81072" x="8113713" y="3025775"/>
          <p14:tracePt t="81079" x="8164513" y="2974975"/>
          <p14:tracePt t="81088" x="8181975" y="2949575"/>
          <p14:tracePt t="81095" x="8189913" y="2897188"/>
          <p14:tracePt t="81105" x="8224838" y="2855913"/>
          <p14:tracePt t="81111" x="8240713" y="2838450"/>
          <p14:tracePt t="81119" x="8250238" y="2762250"/>
          <p14:tracePt t="81127" x="8266113" y="2719388"/>
          <p14:tracePt t="81135" x="8283575" y="2693988"/>
          <p14:tracePt t="81143" x="8301038" y="2660650"/>
          <p14:tracePt t="81152" x="8308975" y="2633663"/>
          <p14:tracePt t="81159" x="8326438" y="2582863"/>
          <p14:tracePt t="81169" x="8343900" y="2557463"/>
          <p14:tracePt t="81175" x="8394700" y="2489200"/>
          <p14:tracePt t="81184" x="8428038" y="2438400"/>
          <p14:tracePt t="81191" x="8478838" y="2387600"/>
          <p14:tracePt t="81199" x="8504238" y="2362200"/>
          <p14:tracePt t="81207" x="8539163" y="2311400"/>
          <p14:tracePt t="81215" x="8589963" y="2278063"/>
          <p14:tracePt t="81223" x="8615363" y="2252663"/>
          <p14:tracePt t="81231" x="8648700" y="2217738"/>
          <p14:tracePt t="81239" x="8691563" y="2200275"/>
          <p14:tracePt t="81247" x="8724900" y="2192338"/>
          <p14:tracePt t="81256" x="8767763" y="2159000"/>
          <p14:tracePt t="81263" x="8793163" y="2159000"/>
          <p14:tracePt t="81272" x="8843963" y="2141538"/>
          <p14:tracePt t="81279" x="8869363" y="2141538"/>
          <p14:tracePt t="81288" x="8937625" y="2141538"/>
          <p14:tracePt t="81295" x="8980488" y="2124075"/>
          <p14:tracePt t="81303" x="9023350" y="2124075"/>
          <p14:tracePt t="81311" x="9091613" y="2124075"/>
          <p14:tracePt t="81319" x="9175750" y="2124075"/>
          <p14:tracePt t="81327" x="9261475" y="2124075"/>
          <p14:tracePt t="81335" x="9328150" y="2124075"/>
          <p14:tracePt t="81344" x="9371013" y="2124075"/>
          <p14:tracePt t="81352" x="9413875" y="2124075"/>
          <p14:tracePt t="81359" x="9464675" y="2124075"/>
          <p14:tracePt t="81369" x="9472613" y="2124075"/>
          <p14:tracePt t="81376" x="9498013" y="2124075"/>
          <p14:tracePt t="81383" x="9540875" y="2124075"/>
          <p14:tracePt t="81391" x="9609138" y="2124075"/>
          <p14:tracePt t="81399" x="9634538" y="2124075"/>
          <p14:tracePt t="81407" x="9720263" y="2133600"/>
          <p14:tracePt t="81415" x="9786938" y="2133600"/>
          <p14:tracePt t="81423" x="9872663" y="2133600"/>
          <p14:tracePt t="81431" x="9966325" y="2174875"/>
          <p14:tracePt t="81439" x="10034588" y="2174875"/>
          <p14:tracePt t="81448" x="10042525" y="2174875"/>
          <p14:tracePt t="81593" x="10042525" y="2184400"/>
          <p14:tracePt t="81610" x="10025063" y="2184400"/>
          <p14:tracePt t="81619" x="9983788" y="2200275"/>
          <p14:tracePt t="81624" x="9923463" y="2217738"/>
          <p14:tracePt t="81631" x="9829800" y="2217738"/>
          <p14:tracePt t="81639" x="9736138" y="2252663"/>
          <p14:tracePt t="81647" x="9685338" y="2268538"/>
          <p14:tracePt t="81655" x="9601200" y="2286000"/>
          <p14:tracePt t="81663" x="9507538" y="2344738"/>
          <p14:tracePt t="81671" x="9431338" y="2405063"/>
          <p14:tracePt t="81679" x="9380538" y="2455863"/>
          <p14:tracePt t="81688" x="9277350" y="2532063"/>
          <p14:tracePt t="81695" x="9226550" y="2582863"/>
          <p14:tracePt t="81704" x="9132888" y="2643188"/>
          <p14:tracePt t="81711" x="9005888" y="2727325"/>
          <p14:tracePt t="81721" x="8937625" y="2744788"/>
          <p14:tracePt t="81727" x="8843963" y="2778125"/>
          <p14:tracePt t="81735" x="8742363" y="2838450"/>
          <p14:tracePt t="81743" x="8674100" y="2881313"/>
          <p14:tracePt t="81751" x="8597900" y="2932113"/>
          <p14:tracePt t="81759" x="8529638" y="2965450"/>
          <p14:tracePt t="81768" x="8478838" y="3000375"/>
          <p14:tracePt t="81775" x="8385175" y="3051175"/>
          <p14:tracePt t="81783" x="8334375" y="3101975"/>
          <p14:tracePt t="81791" x="8232775" y="3186113"/>
          <p14:tracePt t="81799" x="8199438" y="3279775"/>
          <p14:tracePt t="81807" x="8121650" y="3355975"/>
          <p14:tracePt t="81816" x="8080375" y="3449638"/>
          <p14:tracePt t="81823" x="8004175" y="3552825"/>
          <p14:tracePt t="81831" x="7977188" y="3705225"/>
          <p14:tracePt t="81839" x="7926388" y="3773488"/>
          <p14:tracePt t="81848" x="7885113" y="3875088"/>
          <p14:tracePt t="81856" x="7850188" y="3943350"/>
          <p14:tracePt t="81864" x="7832725" y="3968750"/>
          <p14:tracePt t="81872" x="7824788" y="4019550"/>
          <p14:tracePt t="81879" x="7807325" y="4027488"/>
          <p14:tracePt t="81903" x="7781925" y="4052888"/>
          <p14:tracePt t="81919" x="7756525" y="4070350"/>
          <p14:tracePt t="82120" x="7791450" y="4027488"/>
          <p14:tracePt t="82129" x="7807325" y="4019550"/>
          <p14:tracePt t="82138" x="7850188" y="4002088"/>
          <p14:tracePt t="82144" x="7859713" y="3994150"/>
          <p14:tracePt t="82224" x="7867650" y="3994150"/>
          <p14:tracePt t="82232" x="7893050" y="3994150"/>
          <p14:tracePt t="82239" x="7926388" y="3994150"/>
          <p14:tracePt t="82248" x="7969250" y="3994150"/>
          <p14:tracePt t="82256" x="8012113" y="3994150"/>
          <p14:tracePt t="82264" x="8062913" y="3994150"/>
          <p14:tracePt t="82272" x="8088313" y="3994150"/>
          <p14:tracePt t="82280" x="8131175" y="3994150"/>
          <p14:tracePt t="82288" x="8199438" y="3994150"/>
          <p14:tracePt t="82295" x="8240713" y="3994150"/>
          <p14:tracePt t="82304" x="8308975" y="3994150"/>
          <p14:tracePt t="82312" x="8394700" y="3994150"/>
          <p14:tracePt t="82320" x="8453438" y="3994150"/>
          <p14:tracePt t="82328" x="8513763" y="3994150"/>
          <p14:tracePt t="82336" x="8564563" y="3994150"/>
          <p14:tracePt t="82344" x="8623300" y="4002088"/>
          <p14:tracePt t="82353" x="8691563" y="4002088"/>
          <p14:tracePt t="82359" x="8750300" y="4002088"/>
          <p14:tracePt t="82370" x="8836025" y="4002088"/>
          <p14:tracePt t="82376" x="8929688" y="4002088"/>
          <p14:tracePt t="82384" x="8972550" y="4002088"/>
          <p14:tracePt t="82392" x="9039225" y="4002088"/>
          <p14:tracePt t="82400" x="9082088" y="4002088"/>
          <p14:tracePt t="82407" x="9107488" y="4002088"/>
          <p14:tracePt t="82416" x="9117013" y="4002088"/>
          <p14:tracePt t="82489" x="9158288" y="4002088"/>
          <p14:tracePt t="82496" x="9183688" y="4002088"/>
          <p14:tracePt t="82504" x="9236075" y="4002088"/>
          <p14:tracePt t="82512" x="9320213" y="4002088"/>
          <p14:tracePt t="82521" x="9345613" y="4002088"/>
          <p14:tracePt t="82528" x="9405938" y="4002088"/>
          <p14:tracePt t="82536" x="9456738" y="4002088"/>
          <p14:tracePt t="82544" x="9464675" y="4002088"/>
          <p14:tracePt t="82689" x="9464675" y="3968750"/>
          <p14:tracePt t="82697" x="9388475" y="3935413"/>
          <p14:tracePt t="82704" x="9236075" y="3908425"/>
          <p14:tracePt t="82713" x="9031288" y="3841750"/>
          <p14:tracePt t="82720" x="8836025" y="3824288"/>
          <p14:tracePt t="82728" x="8691563" y="3824288"/>
          <p14:tracePt t="82736" x="8572500" y="3824288"/>
          <p14:tracePt t="82744" x="8529638" y="3824288"/>
          <p14:tracePt t="82809" x="8488363" y="3824288"/>
          <p14:tracePt t="82818" x="8435975" y="3824288"/>
          <p14:tracePt t="82824" x="8377238" y="3824288"/>
          <p14:tracePt t="82835" x="8283575" y="3849688"/>
          <p14:tracePt t="82842" x="8258175" y="3849688"/>
          <p14:tracePt t="82848" x="8174038" y="3867150"/>
          <p14:tracePt t="82857" x="8121650" y="3867150"/>
          <p14:tracePt t="82864" x="8037513" y="3867150"/>
          <p14:tracePt t="82872" x="8029575" y="3875088"/>
          <p14:tracePt t="82879" x="8004175" y="3875088"/>
          <p14:tracePt t="82928" x="7994650" y="3892550"/>
          <p14:tracePt t="82952" x="7969250" y="3892550"/>
          <p14:tracePt t="82960" x="7951788" y="3900488"/>
          <p14:tracePt t="82969" x="7926388" y="3917950"/>
          <p14:tracePt t="82992" x="7918450" y="3917950"/>
          <p14:tracePt t="83024" x="7900988" y="3917950"/>
          <p14:tracePt t="83056" x="7875588" y="3917950"/>
          <p14:tracePt t="83080" x="7867650" y="3908425"/>
          <p14:tracePt t="83096" x="7850188" y="3867150"/>
          <p14:tracePt t="83104" x="7850188" y="3857625"/>
          <p14:tracePt t="83112" x="7842250" y="3832225"/>
          <p14:tracePt t="83119" x="7824788" y="3781425"/>
          <p14:tracePt t="83128" x="7791450" y="3756025"/>
          <p14:tracePt t="83136" x="7773988" y="3722688"/>
          <p14:tracePt t="83144" x="7766050" y="3713163"/>
          <p14:tracePt t="83153" x="7748588" y="3687763"/>
          <p14:tracePt t="83160" x="7748588" y="3662363"/>
          <p14:tracePt t="83208" x="7748588" y="3646488"/>
          <p14:tracePt t="83296" x="7748588" y="3636963"/>
          <p14:tracePt t="83305" x="7748588" y="3619500"/>
          <p14:tracePt t="83312" x="7748588" y="3586163"/>
          <p14:tracePt t="83322" x="7748588" y="3552825"/>
          <p14:tracePt t="83328" x="7723188" y="3509963"/>
          <p14:tracePt t="83336" x="7723188" y="3484563"/>
          <p14:tracePt t="83344" x="7723188" y="3433763"/>
          <p14:tracePt t="83353" x="7705725" y="3373438"/>
          <p14:tracePt t="83360" x="7705725" y="3340100"/>
          <p14:tracePt t="83370" x="7705725" y="3297238"/>
          <p14:tracePt t="83376" x="7688263" y="3254375"/>
          <p14:tracePt t="83384" x="7688263" y="3203575"/>
          <p14:tracePt t="83392" x="7688263" y="3178175"/>
          <p14:tracePt t="83400" x="7688263" y="3152775"/>
          <p14:tracePt t="83408" x="7688263" y="3101975"/>
          <p14:tracePt t="83416" x="7688263" y="3076575"/>
          <p14:tracePt t="83424" x="7688263" y="3051175"/>
          <p14:tracePt t="83432" x="7688263" y="3008313"/>
          <p14:tracePt t="83440" x="7688263" y="2982913"/>
          <p14:tracePt t="83448" x="7688263" y="2965450"/>
          <p14:tracePt t="83456" x="7688263" y="2922588"/>
          <p14:tracePt t="83464" x="7688263" y="2914650"/>
          <p14:tracePt t="83472" x="7688263" y="2871788"/>
          <p14:tracePt t="83479" x="7688263" y="2863850"/>
          <p14:tracePt t="83488" x="7705725" y="2846388"/>
          <p14:tracePt t="83503" x="7705725" y="2838450"/>
          <p14:tracePt t="83511" x="7715250" y="2813050"/>
          <p14:tracePt t="83519" x="7715250" y="2795588"/>
          <p14:tracePt t="83527" x="7731125" y="2787650"/>
          <p14:tracePt t="83543" x="7740650" y="2770188"/>
          <p14:tracePt t="83551" x="7773988" y="2736850"/>
          <p14:tracePt t="83559" x="7781925" y="2719388"/>
          <p14:tracePt t="83568" x="7791450" y="2711450"/>
          <p14:tracePt t="83575" x="7807325" y="2668588"/>
          <p14:tracePt t="83584" x="7824788" y="2633663"/>
          <p14:tracePt t="83591" x="7850188" y="2625725"/>
          <p14:tracePt t="83599" x="7867650" y="2608263"/>
          <p14:tracePt t="83607" x="7875588" y="2582863"/>
          <p14:tracePt t="83615" x="7910513" y="2566988"/>
          <p14:tracePt t="83623" x="7918450" y="2557463"/>
          <p14:tracePt t="83631" x="7943850" y="2532063"/>
          <p14:tracePt t="83639" x="7961313" y="2516188"/>
          <p14:tracePt t="83648" x="7969250" y="2506663"/>
          <p14:tracePt t="83655" x="7994650" y="2489200"/>
          <p14:tracePt t="83663" x="8012113" y="2481263"/>
          <p14:tracePt t="83672" x="8020050" y="2473325"/>
          <p14:tracePt t="83679" x="8029575" y="2455863"/>
          <p14:tracePt t="83688" x="8045450" y="2447925"/>
          <p14:tracePt t="83695" x="8070850" y="2405063"/>
          <p14:tracePt t="83712" x="8088313" y="2354263"/>
          <p14:tracePt t="83720" x="8113713" y="2328863"/>
          <p14:tracePt t="83728" x="8131175" y="2311400"/>
          <p14:tracePt t="83735" x="8139113" y="2303463"/>
          <p14:tracePt t="83744" x="8164513" y="2286000"/>
          <p14:tracePt t="83751" x="8199438" y="2260600"/>
          <p14:tracePt t="83759" x="8224838" y="2243138"/>
          <p14:tracePt t="83768" x="8258175" y="2209800"/>
          <p14:tracePt t="83775" x="8266113" y="2209800"/>
          <p14:tracePt t="83783" x="8308975" y="2184400"/>
          <p14:tracePt t="83791" x="8343900" y="2166938"/>
          <p14:tracePt t="83799" x="8351838" y="2141538"/>
          <p14:tracePt t="83807" x="8402638" y="2108200"/>
          <p14:tracePt t="83815" x="8420100" y="2108200"/>
          <p14:tracePt t="83823" x="8428038" y="2098675"/>
          <p14:tracePt t="83831" x="8445500" y="2073275"/>
          <p14:tracePt t="83839" x="8453438" y="2073275"/>
          <p14:tracePt t="83847" x="8478838" y="2047875"/>
          <p14:tracePt t="83863" x="8496300" y="2030413"/>
          <p14:tracePt t="83879" x="8504238" y="2030413"/>
          <p14:tracePt t="83901" x="8547100" y="2005013"/>
          <p14:tracePt t="83904" x="8572500" y="2005013"/>
          <p14:tracePt t="83911" x="8597900" y="1989138"/>
          <p14:tracePt t="83919" x="8615363" y="1979613"/>
          <p14:tracePt t="83928" x="8623300" y="1971675"/>
          <p14:tracePt t="83935" x="8683625" y="1954213"/>
          <p14:tracePt t="83951" x="8709025" y="1938338"/>
          <p14:tracePt t="83959" x="8742363" y="1911350"/>
          <p14:tracePt t="83968" x="8750300" y="1895475"/>
          <p14:tracePt t="83975" x="8793163" y="1895475"/>
          <p14:tracePt t="83985" x="8802688" y="1885950"/>
          <p14:tracePt t="83991" x="8828088" y="1870075"/>
          <p14:tracePt t="83999" x="8861425" y="1870075"/>
          <p14:tracePt t="84007" x="8904288" y="1835150"/>
          <p14:tracePt t="84015" x="8937625" y="1827213"/>
          <p14:tracePt t="84023" x="8997950" y="1827213"/>
          <p14:tracePt t="84031" x="9048750" y="1809750"/>
          <p14:tracePt t="84039" x="9107488" y="1793875"/>
          <p14:tracePt t="84048" x="9158288" y="1793875"/>
          <p14:tracePt t="84055" x="9201150" y="1758950"/>
          <p14:tracePt t="84063" x="9269413" y="1741488"/>
          <p14:tracePt t="84072" x="9277350" y="1741488"/>
          <p14:tracePt t="84079" x="9337675" y="1716088"/>
          <p14:tracePt t="84088" x="9353550" y="1716088"/>
          <p14:tracePt t="84095" x="9396413" y="1716088"/>
          <p14:tracePt t="84104" x="9456738" y="1716088"/>
          <p14:tracePt t="84111" x="9498013" y="1716088"/>
          <p14:tracePt t="84119" x="9550400" y="1682750"/>
          <p14:tracePt t="84128" x="9609138" y="1682750"/>
          <p14:tracePt t="84135" x="9642475" y="1682750"/>
          <p14:tracePt t="84143" x="9685338" y="1682750"/>
          <p14:tracePt t="84152" x="9710738" y="1682750"/>
          <p14:tracePt t="84159" x="9728200" y="1682750"/>
          <p14:tracePt t="84402" x="9753600" y="1682750"/>
          <p14:tracePt t="84409" x="9779000" y="1682750"/>
          <p14:tracePt t="84465" x="9786938" y="1682750"/>
          <p14:tracePt t="84505" x="9804400" y="1674813"/>
          <p14:tracePt t="84513" x="9804400" y="1657350"/>
          <p14:tracePt t="84528" x="9771063" y="1614488"/>
          <p14:tracePt t="84535" x="9736138" y="1606550"/>
          <p14:tracePt t="84543" x="9694863" y="1606550"/>
          <p14:tracePt t="84567" x="9677400" y="1606550"/>
          <p14:tracePt t="84575" x="9626600" y="1606550"/>
          <p14:tracePt t="84585" x="9558338" y="1631950"/>
          <p14:tracePt t="84591" x="9431338" y="1665288"/>
          <p14:tracePt t="84599" x="9302750" y="1776413"/>
          <p14:tracePt t="84607" x="9150350" y="1860550"/>
          <p14:tracePt t="84615" x="8947150" y="1954213"/>
          <p14:tracePt t="84623" x="8793163" y="2047875"/>
          <p14:tracePt t="84631" x="8580438" y="2141538"/>
          <p14:tracePt t="84639" x="8504238" y="2217738"/>
          <p14:tracePt t="84648" x="8351838" y="2328863"/>
          <p14:tracePt t="84655" x="8215313" y="2430463"/>
          <p14:tracePt t="84663" x="8121650" y="2489200"/>
          <p14:tracePt t="84672" x="8062913" y="2566988"/>
          <p14:tracePt t="84679" x="8012113" y="2617788"/>
          <p14:tracePt t="84688" x="8004175" y="2643188"/>
          <p14:tracePt t="84695" x="7986713" y="2660650"/>
          <p14:tracePt t="84711" x="7961313" y="2686050"/>
          <p14:tracePt t="84719" x="7943850" y="2727325"/>
          <p14:tracePt t="84727" x="7935913" y="2762250"/>
          <p14:tracePt t="84735" x="7918450" y="2830513"/>
          <p14:tracePt t="84743" x="7875588" y="2922588"/>
          <p14:tracePt t="84752" x="7859713" y="3094038"/>
          <p14:tracePt t="84759" x="7832725" y="3186113"/>
          <p14:tracePt t="84768" x="7816850" y="3305175"/>
          <p14:tracePt t="84775" x="7781925" y="3398838"/>
          <p14:tracePt t="84785" x="7766050" y="3467100"/>
          <p14:tracePt t="84791" x="7748588" y="3502025"/>
          <p14:tracePt t="84800" x="7748588" y="3560763"/>
          <p14:tracePt t="84807" x="7731125" y="3611563"/>
          <p14:tracePt t="84815" x="7731125" y="3619500"/>
          <p14:tracePt t="84898" x="7731125" y="3629025"/>
          <p14:tracePt t="84993" x="7731125" y="3568700"/>
          <p14:tracePt t="85002" x="7731125" y="3527425"/>
          <p14:tracePt t="85007" x="7731125" y="3467100"/>
          <p14:tracePt t="85016" x="7731125" y="3382963"/>
          <p14:tracePt t="85023" x="7731125" y="3289300"/>
          <p14:tracePt t="85032" x="7731125" y="3228975"/>
          <p14:tracePt t="85040" x="7731125" y="3119438"/>
          <p14:tracePt t="85047" x="7731125" y="3059113"/>
          <p14:tracePt t="85056" x="7731125" y="2990850"/>
          <p14:tracePt t="85063" x="7731125" y="2949575"/>
          <p14:tracePt t="85072" x="7781925" y="2855913"/>
          <p14:tracePt t="85079" x="7791450" y="2813050"/>
          <p14:tracePt t="85088" x="7824788" y="2744788"/>
          <p14:tracePt t="85095" x="7824788" y="2727325"/>
          <p14:tracePt t="85104" x="7859713" y="2686050"/>
          <p14:tracePt t="85111" x="7885113" y="2643188"/>
          <p14:tracePt t="85119" x="7900988" y="2625725"/>
          <p14:tracePt t="85128" x="7926388" y="2625725"/>
          <p14:tracePt t="85135" x="7994650" y="2574925"/>
          <p14:tracePt t="85143" x="8062913" y="2574925"/>
          <p14:tracePt t="85152" x="8147050" y="2557463"/>
          <p14:tracePt t="85159" x="8291513" y="2516188"/>
          <p14:tracePt t="85169" x="8420100" y="2473325"/>
          <p14:tracePt t="85175" x="8488363" y="2438400"/>
          <p14:tracePt t="85185" x="8605838" y="2422525"/>
          <p14:tracePt t="85191" x="8699500" y="2379663"/>
          <p14:tracePt t="85200" x="8802688" y="2344738"/>
          <p14:tracePt t="85208" x="8894763" y="2319338"/>
          <p14:tracePt t="85215" x="9013825" y="2303463"/>
          <p14:tracePt t="85223" x="9074150" y="2286000"/>
          <p14:tracePt t="85231" x="9142413" y="2268538"/>
          <p14:tracePt t="85239" x="9201150" y="2268538"/>
          <p14:tracePt t="85247" x="9236075" y="2260600"/>
          <p14:tracePt t="85256" x="9302750" y="2243138"/>
          <p14:tracePt t="85263" x="9328150" y="2209800"/>
          <p14:tracePt t="85272" x="9371013" y="2209800"/>
          <p14:tracePt t="85279" x="9405938" y="2209800"/>
          <p14:tracePt t="85288" x="9431338" y="2192338"/>
          <p14:tracePt t="85295" x="9439275" y="2192338"/>
          <p14:tracePt t="85425" x="9456738" y="2192338"/>
          <p14:tracePt t="85441" x="9464675" y="2192338"/>
          <p14:tracePt t="85449" x="9523413" y="2192338"/>
          <p14:tracePt t="85457" x="9550400" y="2192338"/>
          <p14:tracePt t="85463" x="9591675" y="2192338"/>
          <p14:tracePt t="85472" x="9609138" y="2192338"/>
          <p14:tracePt t="85479" x="9634538" y="2192338"/>
          <p14:tracePt t="85650" x="9626600" y="2192338"/>
          <p14:tracePt t="85658" x="9498013" y="2192338"/>
          <p14:tracePt t="85665" x="9294813" y="2235200"/>
          <p14:tracePt t="85672" x="9056688" y="2328863"/>
          <p14:tracePt t="85679" x="8750300" y="2481263"/>
          <p14:tracePt t="85688" x="8428038" y="2643188"/>
          <p14:tracePt t="85695" x="8240713" y="2762250"/>
          <p14:tracePt t="85704" x="8139113" y="2863850"/>
          <p14:tracePt t="85711" x="8105775" y="2889250"/>
          <p14:tracePt t="85720" x="8062913" y="2940050"/>
          <p14:tracePt t="85735" x="8062913" y="2965450"/>
          <p14:tracePt t="85743" x="8045450" y="3000375"/>
          <p14:tracePt t="85759" x="8045450" y="3041650"/>
          <p14:tracePt t="85768" x="8029575" y="3067050"/>
          <p14:tracePt t="85775" x="8004175" y="3101975"/>
          <p14:tracePt t="85785" x="8004175" y="3109913"/>
          <p14:tracePt t="85791" x="7986713" y="3152775"/>
          <p14:tracePt t="85799" x="7969250" y="3186113"/>
          <p14:tracePt t="85807" x="7951788" y="3211513"/>
          <p14:tracePt t="85815" x="7926388" y="3263900"/>
          <p14:tracePt t="85823" x="7910513" y="3305175"/>
          <p14:tracePt t="85977" x="7918450" y="3263900"/>
          <p14:tracePt t="85989" x="7943850" y="3211513"/>
          <p14:tracePt t="85995" x="8020050" y="3160713"/>
          <p14:tracePt t="86001" x="8096250" y="3084513"/>
          <p14:tracePt t="86008" x="8147050" y="3008313"/>
          <p14:tracePt t="86016" x="8232775" y="2906713"/>
          <p14:tracePt t="86024" x="8266113" y="2838450"/>
          <p14:tracePt t="86032" x="8334375" y="2787650"/>
          <p14:tracePt t="86040" x="8420100" y="2711450"/>
          <p14:tracePt t="86047" x="8488363" y="2651125"/>
          <p14:tracePt t="86056" x="8564563" y="2600325"/>
          <p14:tracePt t="86064" x="8615363" y="2549525"/>
          <p14:tracePt t="86072" x="8658225" y="2532063"/>
          <p14:tracePt t="86080" x="8724900" y="2498725"/>
          <p14:tracePt t="86089" x="8759825" y="2463800"/>
          <p14:tracePt t="86105" x="8802688" y="2463800"/>
          <p14:tracePt t="86112" x="8810625" y="2463800"/>
          <p14:tracePt t="86119" x="8853488" y="2463800"/>
          <p14:tracePt t="86128" x="8937625" y="2463800"/>
          <p14:tracePt t="86135" x="8988425" y="2463800"/>
          <p14:tracePt t="86144" x="9074150" y="2447925"/>
          <p14:tracePt t="86152" x="9142413" y="2430463"/>
          <p14:tracePt t="86160" x="9201150" y="2430463"/>
          <p14:tracePt t="86169" x="9312275" y="2430463"/>
          <p14:tracePt t="86176" x="9405938" y="2397125"/>
          <p14:tracePt t="86185" x="9456738" y="2379663"/>
          <p14:tracePt t="86191" x="9482138" y="2379663"/>
          <p14:tracePt t="86200" x="9523413" y="2379663"/>
          <p14:tracePt t="86272" x="9532938" y="2379663"/>
          <p14:tracePt t="86280" x="9558338" y="2379663"/>
          <p14:tracePt t="86288" x="9609138" y="2379663"/>
          <p14:tracePt t="86296" x="9634538" y="2379663"/>
          <p14:tracePt t="86304" x="9702800" y="2379663"/>
          <p14:tracePt t="86311" x="9761538" y="2379663"/>
          <p14:tracePt t="86319" x="9786938" y="2387600"/>
          <p14:tracePt t="86327" x="9821863" y="2387600"/>
          <p14:tracePt t="86336" x="9829800" y="2387600"/>
          <p14:tracePt t="86561" x="9839325" y="2387600"/>
          <p14:tracePt t="86571" x="9898063" y="2413000"/>
          <p14:tracePt t="86577" x="10025063" y="2498725"/>
          <p14:tracePt t="86585" x="10212388" y="2592388"/>
          <p14:tracePt t="86591" x="10331450" y="2633663"/>
          <p14:tracePt t="86599" x="10364788" y="2643188"/>
          <p14:tracePt t="86623" x="10374313" y="2676525"/>
          <p14:tracePt t="86639" x="10374313" y="2686050"/>
          <p14:tracePt t="86648" x="10323513" y="2719388"/>
          <p14:tracePt t="86655" x="10204450" y="2762250"/>
          <p14:tracePt t="86663" x="9948863" y="2778125"/>
          <p14:tracePt t="86671" x="9804400" y="2778125"/>
          <p14:tracePt t="86680" x="9779000" y="2778125"/>
          <p14:tracePt t="86688" x="9710738" y="2778125"/>
          <p14:tracePt t="86695" x="9702800" y="2778125"/>
          <p14:tracePt t="86880" x="9685338" y="2778125"/>
          <p14:tracePt t="86912" x="9685338" y="2752725"/>
          <p14:tracePt t="86920" x="9694863" y="2686050"/>
          <p14:tracePt t="86935" x="9710738" y="2668588"/>
          <p14:tracePt t="86943" x="9753600" y="2693988"/>
          <p14:tracePt t="86951" x="9779000" y="2736850"/>
          <p14:tracePt t="86959" x="9898063" y="2813050"/>
          <p14:tracePt t="86968" x="9999663" y="2871788"/>
          <p14:tracePt t="86975" x="10118725" y="2940050"/>
          <p14:tracePt t="86985" x="10245725" y="3025775"/>
          <p14:tracePt t="86991" x="10374313" y="3084513"/>
          <p14:tracePt t="86999" x="10501313" y="3152775"/>
          <p14:tracePt t="87008" x="10628313" y="3211513"/>
          <p14:tracePt t="87015" x="10721975" y="3246438"/>
          <p14:tracePt t="87023" x="10815638" y="3289300"/>
          <p14:tracePt t="87031" x="10891838" y="3322638"/>
          <p14:tracePt t="87039" x="10960100" y="3382963"/>
          <p14:tracePt t="87047" x="11010900" y="3424238"/>
          <p14:tracePt t="87055" x="11044238" y="3475038"/>
          <p14:tracePt t="87063" x="11096625" y="3543300"/>
          <p14:tracePt t="87071" x="11096625" y="3560763"/>
          <p14:tracePt t="87079" x="11096625" y="3594100"/>
          <p14:tracePt t="87088" x="11096625" y="3629025"/>
          <p14:tracePt t="87095" x="11096625" y="3671888"/>
          <p14:tracePt t="87104" x="11096625" y="3697288"/>
          <p14:tracePt t="87111" x="11096625" y="3713163"/>
          <p14:tracePt t="87119" x="11087100" y="3763963"/>
          <p14:tracePt t="87135" x="11079163" y="3781425"/>
          <p14:tracePt t="87250" x="11061700" y="3790950"/>
          <p14:tracePt t="87329" x="11036300" y="3790950"/>
          <p14:tracePt t="87345" x="11028363" y="3790950"/>
          <p14:tracePt t="87424" x="11018838" y="3790950"/>
          <p14:tracePt t="87712" x="10977563" y="3790950"/>
          <p14:tracePt t="87720" x="10942638" y="3756025"/>
          <p14:tracePt t="87776" x="10942638" y="3738563"/>
          <p14:tracePt t="87784" x="10926763" y="3713163"/>
          <p14:tracePt t="87800" x="10926763" y="3705225"/>
          <p14:tracePt t="87945" x="10917238" y="3687763"/>
          <p14:tracePt t="87960" x="10909300" y="3687763"/>
          <p14:tracePt t="88048" x="10891838" y="3697288"/>
          <p14:tracePt t="88056" x="10891838" y="3748088"/>
          <p14:tracePt t="88064" x="10901363" y="3832225"/>
          <p14:tracePt t="88072" x="10942638" y="3960813"/>
          <p14:tracePt t="88080" x="10977563" y="4002088"/>
          <p14:tracePt t="88088" x="10977563" y="4019550"/>
          <p14:tracePt t="88096" x="10977563" y="4044950"/>
          <p14:tracePt t="88104" x="10917238" y="4095750"/>
          <p14:tracePt t="88112" x="10901363" y="4095750"/>
          <p14:tracePt t="88120" x="10807700" y="4087813"/>
          <p14:tracePt t="88296" x="10739438" y="4095750"/>
          <p14:tracePt t="88304" x="10714038" y="4130675"/>
          <p14:tracePt t="88312" x="10696575" y="4130675"/>
          <p14:tracePt t="88328" x="10714038" y="4130675"/>
          <p14:tracePt t="88336" x="10764838" y="4121150"/>
          <p14:tracePt t="88344" x="10772775" y="4087813"/>
          <p14:tracePt t="88353" x="10807700" y="4044950"/>
          <p14:tracePt t="88360" x="10823575" y="4027488"/>
          <p14:tracePt t="88392" x="10833100" y="4027488"/>
          <p14:tracePt t="88400" x="10874375" y="4027488"/>
          <p14:tracePt t="88416" x="10883900" y="4027488"/>
          <p14:tracePt t="88440" x="10901363" y="4027488"/>
          <p14:tracePt t="88472" x="10926763" y="4027488"/>
          <p14:tracePt t="88480" x="10934700" y="4027488"/>
          <p14:tracePt t="88489" x="10952163" y="4037013"/>
          <p14:tracePt t="88496" x="10960100" y="4044950"/>
          <p14:tracePt t="88504" x="10968038" y="4062413"/>
          <p14:tracePt t="88512" x="10985500" y="4062413"/>
          <p14:tracePt t="88520" x="10993438" y="4062413"/>
          <p14:tracePt t="88690" x="11010900" y="4062413"/>
          <p14:tracePt t="88698" x="11018838" y="4062413"/>
          <p14:tracePt t="88704" x="11028363" y="4062413"/>
          <p14:tracePt t="88713" x="11053763" y="4062413"/>
          <p14:tracePt t="88719" x="11071225" y="4062413"/>
          <p14:tracePt t="88727" x="11147425" y="4052888"/>
          <p14:tracePt t="88735" x="11188700" y="4052888"/>
          <p14:tracePt t="88743" x="11282363" y="4019550"/>
          <p14:tracePt t="88751" x="11401425" y="3976688"/>
          <p14:tracePt t="88759" x="11495088" y="3960813"/>
          <p14:tracePt t="88767" x="11639550" y="3935413"/>
          <p14:tracePt t="88775" x="11707813" y="3917950"/>
          <p14:tracePt t="88784" x="11791950" y="3917950"/>
          <p14:tracePt t="88791" x="11885613" y="3917950"/>
          <p14:tracePt t="88799" x="11971338" y="3900488"/>
          <p14:tracePt t="88807" x="12039600" y="3900488"/>
          <p14:tracePt t="88815" x="12098338" y="3900488"/>
          <p14:tracePt t="88823" x="12149138" y="3900488"/>
          <p14:tracePt t="90312" x="11844338" y="2617788"/>
          <p14:tracePt t="90320" x="11657013" y="2498725"/>
          <p14:tracePt t="90327" x="11444288" y="2379663"/>
          <p14:tracePt t="90335" x="11266488" y="2293938"/>
          <p14:tracePt t="90343" x="11087100" y="2174875"/>
          <p14:tracePt t="90351" x="10934700" y="2090738"/>
          <p14:tracePt t="90359" x="10756900" y="2022475"/>
          <p14:tracePt t="90368" x="10569575" y="1938338"/>
          <p14:tracePt t="90375" x="10442575" y="1852613"/>
          <p14:tracePt t="90384" x="10313988" y="1766888"/>
          <p14:tracePt t="90391" x="10245725" y="1725613"/>
          <p14:tracePt t="90400" x="10237788" y="1716088"/>
          <p14:tracePt t="90447" x="10237788" y="1708150"/>
          <p14:tracePt t="90464" x="10237788" y="1690688"/>
          <p14:tracePt t="90519" x="10237788" y="1665288"/>
          <p14:tracePt t="90535" x="10237788" y="1639888"/>
          <p14:tracePt t="90544" x="10237788" y="1622425"/>
          <p14:tracePt t="90551" x="10237788" y="1597025"/>
          <p14:tracePt t="90568" x="10220325" y="1538288"/>
          <p14:tracePt t="90584" x="10161588" y="1462088"/>
          <p14:tracePt t="90592" x="10110788" y="1411288"/>
          <p14:tracePt t="90601" x="10067925" y="1368425"/>
          <p14:tracePt t="90608" x="9890125" y="1343025"/>
          <p14:tracePt t="90616" x="9694863" y="1317625"/>
          <p14:tracePt t="90623" x="9456738" y="1274763"/>
          <p14:tracePt t="90632" x="9236075" y="1249363"/>
          <p14:tracePt t="90639" x="8980488" y="1249363"/>
          <p14:tracePt t="90648" x="8750300" y="1249363"/>
          <p14:tracePt t="90656" x="8555038" y="1249363"/>
          <p14:tracePt t="90664" x="8410575" y="1249363"/>
          <p14:tracePt t="90672" x="8215313" y="1249363"/>
          <p14:tracePt t="90679" x="8096250" y="1249363"/>
          <p14:tracePt t="90688" x="7986713" y="1249363"/>
          <p14:tracePt t="90696" x="7807325" y="1231900"/>
          <p14:tracePt t="90704" x="7697788" y="1231900"/>
          <p14:tracePt t="90712" x="7527925" y="1231900"/>
          <p14:tracePt t="90720" x="7323138" y="1231900"/>
          <p14:tracePt t="90728" x="7069138" y="1181100"/>
          <p14:tracePt t="90736" x="6805613" y="1112838"/>
          <p14:tracePt t="90744" x="6559550" y="1112838"/>
          <p14:tracePt t="90752" x="6329363" y="1112838"/>
          <p14:tracePt t="90760" x="6134100" y="1112838"/>
          <p14:tracePt t="90768" x="5905500" y="1112838"/>
          <p14:tracePt t="90776" x="5761038" y="1112838"/>
          <p14:tracePt t="90785" x="5624513" y="1112838"/>
          <p14:tracePt t="90791" x="5505450" y="1112838"/>
          <p14:tracePt t="90800" x="5421313" y="1112838"/>
          <p14:tracePt t="90808" x="5327650" y="1112838"/>
          <p14:tracePt t="90816" x="5241925" y="1112838"/>
          <p14:tracePt t="90823" x="5157788" y="1112838"/>
          <p14:tracePt t="90832" x="5064125" y="1112838"/>
          <p14:tracePt t="90839" x="4978400" y="1096963"/>
          <p14:tracePt t="90848" x="4910138" y="1096963"/>
          <p14:tracePt t="90856" x="4851400" y="1096963"/>
          <p14:tracePt t="90863" x="4783138" y="1096963"/>
          <p14:tracePt t="90884" x="4656138" y="1096963"/>
          <p14:tracePt t="90889" x="4554538" y="1096963"/>
          <p14:tracePt t="90896" x="4460875" y="1096963"/>
          <p14:tracePt t="90904" x="4349750" y="1096963"/>
          <p14:tracePt t="90912" x="4205288" y="1096963"/>
          <p14:tracePt t="90919" x="4086225" y="1104900"/>
          <p14:tracePt t="90928" x="3959225" y="1147763"/>
          <p14:tracePt t="90935" x="3916363" y="1163638"/>
          <p14:tracePt t="90944" x="3848100" y="1181100"/>
          <p14:tracePt t="90952" x="3806825" y="1189038"/>
          <p14:tracePt t="90960" x="3771900" y="1206500"/>
          <p14:tracePt t="90968" x="3729038" y="1241425"/>
          <p14:tracePt t="90976" x="3678238" y="1257300"/>
          <p14:tracePt t="90985" x="3636963" y="1300163"/>
          <p14:tracePt t="90992" x="3559175" y="1360488"/>
          <p14:tracePt t="91001" x="3508375" y="1411288"/>
          <p14:tracePt t="91008" x="3355975" y="1520825"/>
          <p14:tracePt t="91016" x="3279775" y="1597025"/>
          <p14:tracePt t="91024" x="3143250" y="1708150"/>
          <p14:tracePt t="91032" x="3041650" y="1809750"/>
          <p14:tracePt t="91040" x="2930525" y="1938338"/>
          <p14:tracePt t="91048" x="2795588" y="2098675"/>
          <p14:tracePt t="91055" x="2693988" y="2200275"/>
          <p14:tracePt t="91063" x="2540000" y="2311400"/>
          <p14:tracePt t="91072" x="2405063" y="2422525"/>
          <p14:tracePt t="91079" x="2301875" y="2524125"/>
          <p14:tracePt t="91089" x="2200275" y="2633663"/>
          <p14:tracePt t="91096" x="2098675" y="2736850"/>
          <p14:tracePt t="91104" x="1987550" y="2838450"/>
          <p14:tracePt t="91112" x="1928813" y="2965450"/>
          <p14:tracePt t="91119" x="1868488" y="3041650"/>
          <p14:tracePt t="91128" x="1852613" y="3160713"/>
          <p14:tracePt t="91136" x="1784350" y="3314700"/>
          <p14:tracePt t="91144" x="1776413" y="3355975"/>
          <p14:tracePt t="91152" x="1776413" y="3441700"/>
          <p14:tracePt t="91160" x="1749425" y="3535363"/>
          <p14:tracePt t="91168" x="1749425" y="3578225"/>
          <p14:tracePt t="91176" x="1733550" y="3646488"/>
          <p14:tracePt t="91185" x="1698625" y="3713163"/>
          <p14:tracePt t="91192" x="1690688" y="3738563"/>
          <p14:tracePt t="91201" x="1690688" y="3790950"/>
          <p14:tracePt t="91208" x="1690688" y="3798888"/>
          <p14:tracePt t="91216" x="1690688" y="3857625"/>
          <p14:tracePt t="91224" x="1690688" y="3883025"/>
          <p14:tracePt t="91231" x="1690688" y="3925888"/>
          <p14:tracePt t="91239" x="1690688" y="3994150"/>
          <p14:tracePt t="91248" x="1690688" y="4037013"/>
          <p14:tracePt t="91256" x="1716088" y="4130675"/>
          <p14:tracePt t="91263" x="1827213" y="4257675"/>
          <p14:tracePt t="91272" x="1928813" y="4384675"/>
          <p14:tracePt t="91280" x="2038350" y="4521200"/>
          <p14:tracePt t="91288" x="2116138" y="4572000"/>
          <p14:tracePt t="91296" x="2251075" y="4733925"/>
          <p14:tracePt t="91304" x="2319338" y="4784725"/>
          <p14:tracePt t="91312" x="2379663" y="4860925"/>
          <p14:tracePt t="91320" x="2463800" y="4962525"/>
          <p14:tracePt t="91328" x="2532063" y="5013325"/>
          <p14:tracePt t="91335" x="2582863" y="5064125"/>
          <p14:tracePt t="91344" x="2684463" y="5149850"/>
          <p14:tracePt t="91351" x="2778125" y="5167313"/>
          <p14:tracePt t="91360" x="2905125" y="5251450"/>
          <p14:tracePt t="91368" x="3084513" y="5319713"/>
          <p14:tracePt t="91376" x="3287713" y="5387975"/>
          <p14:tracePt t="91385" x="3467100" y="5430838"/>
          <p14:tracePt t="91392" x="3695700" y="5481638"/>
          <p14:tracePt t="91401" x="3925888" y="5497513"/>
          <p14:tracePt t="91407" x="4129088" y="5549900"/>
          <p14:tracePt t="91416" x="4349750" y="5565775"/>
          <p14:tracePt t="91423" x="4529138" y="5591175"/>
          <p14:tracePt t="91432" x="4732338" y="5608638"/>
          <p14:tracePt t="91439" x="4927600" y="5659438"/>
          <p14:tracePt t="91448" x="5046663" y="5659438"/>
          <p14:tracePt t="91456" x="5216525" y="5659438"/>
          <p14:tracePt t="91464" x="5335588" y="5676900"/>
          <p14:tracePt t="91472" x="5480050" y="5676900"/>
          <p14:tracePt t="91479" x="5649913" y="5676900"/>
          <p14:tracePt t="91489" x="5845175" y="5676900"/>
          <p14:tracePt t="91496" x="6100763" y="5676900"/>
          <p14:tracePt t="91504" x="6329363" y="5676900"/>
          <p14:tracePt t="91512" x="6653213" y="5608638"/>
          <p14:tracePt t="91520" x="7043738" y="5524500"/>
          <p14:tracePt t="91528" x="7416800" y="5497513"/>
          <p14:tracePt t="91535" x="7740650" y="5446713"/>
          <p14:tracePt t="91544" x="7994650" y="5405438"/>
          <p14:tracePt t="91552" x="8174038" y="5337175"/>
          <p14:tracePt t="91560" x="8351838" y="5268913"/>
          <p14:tracePt t="91569" x="8478838" y="5226050"/>
          <p14:tracePt t="91575" x="8632825" y="5141913"/>
          <p14:tracePt t="91585" x="8759825" y="5056188"/>
          <p14:tracePt t="91592" x="8802688" y="5022850"/>
          <p14:tracePt t="91601" x="8878888" y="4972050"/>
          <p14:tracePt t="91607" x="9005888" y="4886325"/>
          <p14:tracePt t="91616" x="9074150" y="4852988"/>
          <p14:tracePt t="91624" x="9201150" y="4767263"/>
          <p14:tracePt t="91632" x="9320213" y="4724400"/>
          <p14:tracePt t="91639" x="9482138" y="4614863"/>
          <p14:tracePt t="91647" x="9609138" y="4503738"/>
          <p14:tracePt t="91656" x="9736138" y="4419600"/>
          <p14:tracePt t="91664" x="9864725" y="4308475"/>
          <p14:tracePt t="91672" x="9940925" y="4232275"/>
          <p14:tracePt t="91680" x="10025063" y="4130675"/>
          <p14:tracePt t="91688" x="10059988" y="4105275"/>
          <p14:tracePt t="91695" x="10093325" y="4037013"/>
          <p14:tracePt t="91705" x="10101263" y="3968750"/>
          <p14:tracePt t="91712" x="10169525" y="3867150"/>
          <p14:tracePt t="91719" x="10179050" y="3806825"/>
          <p14:tracePt t="91728" x="10194925" y="3738563"/>
          <p14:tracePt t="91735" x="10194925" y="3654425"/>
          <p14:tracePt t="91744" x="10194925" y="3535363"/>
          <p14:tracePt t="91752" x="10194925" y="3449638"/>
          <p14:tracePt t="91760" x="10194925" y="3330575"/>
          <p14:tracePt t="91768" x="10194925" y="3221038"/>
          <p14:tracePt t="91776" x="10161588" y="3041650"/>
          <p14:tracePt t="91785" x="10118725" y="2889250"/>
          <p14:tracePt t="91792" x="10101263" y="2744788"/>
          <p14:tracePt t="91801" x="10059988" y="2651125"/>
          <p14:tracePt t="91808" x="10017125" y="2498725"/>
          <p14:tracePt t="91816" x="9999663" y="2455863"/>
          <p14:tracePt t="91823" x="9999663" y="2405063"/>
          <p14:tracePt t="91832" x="9966325" y="2336800"/>
          <p14:tracePt t="91840" x="9956800" y="2293938"/>
          <p14:tracePt t="91848" x="9940925" y="2268538"/>
          <p14:tracePt t="92041" x="9956800" y="2252663"/>
          <p14:tracePt t="92049" x="10009188" y="2293938"/>
          <p14:tracePt t="92057" x="10075863" y="2328863"/>
          <p14:tracePt t="92063" x="10179050" y="2405063"/>
          <p14:tracePt t="92072" x="10280650" y="2489200"/>
          <p14:tracePt t="92079" x="10382250" y="2524125"/>
          <p14:tracePt t="92087" x="10509250" y="2608263"/>
          <p14:tracePt t="92095" x="10663238" y="2727325"/>
          <p14:tracePt t="92104" x="10739438" y="2778125"/>
          <p14:tracePt t="92111" x="10858500" y="2820988"/>
          <p14:tracePt t="92120" x="10985500" y="2881313"/>
          <p14:tracePt t="92127" x="11129963" y="2922588"/>
          <p14:tracePt t="92135" x="11282363" y="2990850"/>
          <p14:tracePt t="92143" x="11487150" y="3033713"/>
          <p14:tracePt t="92151" x="11606213" y="3059113"/>
          <p14:tracePt t="92159" x="11784013" y="3101975"/>
          <p14:tracePt t="92167" x="11895138" y="3101975"/>
          <p14:tracePt t="92175" x="11988800" y="3101975"/>
          <p14:tracePt t="92184" x="12030075" y="3119438"/>
          <p14:tracePt t="92240" x="12055475" y="3119438"/>
          <p14:tracePt t="92249" x="12090400" y="3127375"/>
          <p14:tracePt t="92257" x="12149138" y="3127375"/>
          <p14:tracePt t="92904" x="11928475" y="3203575"/>
          <p14:tracePt t="92911" x="11784013" y="3160713"/>
          <p14:tracePt t="92920" x="11606213" y="3135313"/>
          <p14:tracePt t="92927" x="11461750" y="3119438"/>
          <p14:tracePt t="92936" x="11418888" y="3119438"/>
          <p14:tracePt t="92943" x="11393488" y="3119438"/>
          <p14:tracePt t="92951" x="11342688" y="3119438"/>
          <p14:tracePt t="92959" x="11333163" y="3109913"/>
          <p14:tracePt t="92967" x="11317288" y="3109913"/>
          <p14:tracePt t="92975" x="11291888" y="3109913"/>
          <p14:tracePt t="92984" x="11266488" y="3076575"/>
          <p14:tracePt t="92991" x="11231563" y="3041650"/>
          <p14:tracePt t="93005" x="11223625" y="3041650"/>
          <p14:tracePt t="93011" x="11206163" y="3033713"/>
          <p14:tracePt t="93185" x="11180763" y="3008313"/>
          <p14:tracePt t="93272" x="11155363" y="3008313"/>
          <p14:tracePt t="93289" x="11129963" y="3008313"/>
          <p14:tracePt t="93296" x="11079163" y="3016250"/>
          <p14:tracePt t="93328" x="11071225" y="3025775"/>
          <p14:tracePt t="93344" x="11053763" y="3033713"/>
          <p14:tracePt t="93359" x="11044238" y="3067050"/>
          <p14:tracePt t="93376" x="11044238" y="3076575"/>
          <p14:tracePt t="93384" x="11028363" y="3084513"/>
          <p14:tracePt t="94497" x="10985500" y="3127375"/>
          <p14:tracePt t="94512" x="10977563" y="3144838"/>
          <p14:tracePt t="94520" x="10968038" y="3152775"/>
          <p14:tracePt t="94527" x="10968038" y="3178175"/>
          <p14:tracePt t="94535" x="10934700" y="3228975"/>
          <p14:tracePt t="94543" x="10934700" y="3238500"/>
          <p14:tracePt t="94551" x="10917238" y="3279775"/>
          <p14:tracePt t="94559" x="10917238" y="3297238"/>
          <p14:tracePt t="94567" x="10917238" y="3322638"/>
          <p14:tracePt t="94623" x="10917238" y="3330575"/>
          <p14:tracePt t="94832" x="10917238" y="3289300"/>
          <p14:tracePt t="94840" x="10917238" y="3263900"/>
          <p14:tracePt t="94848" x="10917238" y="3211513"/>
          <p14:tracePt t="94857" x="10917238" y="3186113"/>
          <p14:tracePt t="94863" x="10917238" y="3178175"/>
          <p14:tracePt t="94871" x="10909300" y="3135313"/>
          <p14:tracePt t="94884" x="10909300" y="3119438"/>
          <p14:tracePt t="94895" x="10909300" y="3109913"/>
          <p14:tracePt t="94904" x="10891838" y="3067050"/>
          <p14:tracePt t="95129" x="10891838" y="3059113"/>
          <p14:tracePt t="95135" x="10926763" y="3094038"/>
          <p14:tracePt t="95144" x="10952163" y="3101975"/>
          <p14:tracePt t="95153" x="11002963" y="3119438"/>
          <p14:tracePt t="95168" x="11044238" y="3135313"/>
          <p14:tracePt t="95175" x="11087100" y="3135313"/>
          <p14:tracePt t="95368" x="11028363" y="3170238"/>
          <p14:tracePt t="95376" x="11002963" y="3186113"/>
          <p14:tracePt t="95392" x="10977563" y="3195638"/>
          <p14:tracePt t="95401" x="10960100" y="3211513"/>
          <p14:tracePt t="95415" x="10934700" y="3178175"/>
          <p14:tracePt t="95439" x="10917238" y="3178175"/>
          <p14:tracePt t="95447" x="10909300" y="3178175"/>
          <p14:tracePt t="95455" x="10866438" y="3178175"/>
          <p14:tracePt t="95463" x="10858500" y="3178175"/>
          <p14:tracePt t="95495" x="10841038" y="3178175"/>
          <p14:tracePt t="95511" x="10815638" y="3178175"/>
          <p14:tracePt t="95520" x="10807700" y="3178175"/>
          <p14:tracePt t="95536" x="10782300" y="3160713"/>
          <p14:tracePt t="95689" x="10782300" y="3152775"/>
          <p14:tracePt t="95777" x="10782300" y="3135313"/>
          <p14:tracePt t="96976" x="10764838" y="3127375"/>
          <p14:tracePt t="96992" x="10756900" y="3127375"/>
          <p14:tracePt t="97001" x="10729913" y="3160713"/>
          <p14:tracePt t="97016" x="10714038" y="3170238"/>
          <p14:tracePt t="97031" x="10704513" y="3186113"/>
          <p14:tracePt t="97457" x="10704513" y="3195638"/>
          <p14:tracePt t="97649" x="10688638" y="3152775"/>
          <p14:tracePt t="97656" x="10679113" y="3144838"/>
          <p14:tracePt t="97664" x="10645775" y="3084513"/>
          <p14:tracePt t="97673" x="10637838" y="3051175"/>
          <p14:tracePt t="97679" x="10602913" y="3025775"/>
          <p14:tracePt t="97687" x="10552113" y="2949575"/>
          <p14:tracePt t="97695" x="10518775" y="2906713"/>
          <p14:tracePt t="97703" x="10475913" y="2871788"/>
          <p14:tracePt t="97711" x="10407650" y="2855913"/>
          <p14:tracePt t="97720" x="10356850" y="2805113"/>
          <p14:tracePt t="97727" x="10306050" y="2762250"/>
          <p14:tracePt t="97736" x="10263188" y="2727325"/>
          <p14:tracePt t="97743" x="10169525" y="2668588"/>
          <p14:tracePt t="97752" x="10118725" y="2625725"/>
          <p14:tracePt t="97759" x="10067925" y="2592388"/>
          <p14:tracePt t="97767" x="10042525" y="2541588"/>
          <p14:tracePt t="97775" x="9991725" y="2524125"/>
          <p14:tracePt t="97783" x="9983788" y="2516188"/>
          <p14:tracePt t="97791" x="9956800" y="2489200"/>
          <p14:tracePt t="97808" x="9956800" y="2463800"/>
          <p14:tracePt t="97816" x="9940925" y="2447925"/>
          <p14:tracePt t="97823" x="9931400" y="2438400"/>
          <p14:tracePt t="97839" x="9915525" y="2422525"/>
          <p14:tracePt t="97848" x="9890125" y="2397125"/>
          <p14:tracePt t="97855" x="9872663" y="2371725"/>
          <p14:tracePt t="97863" x="9864725" y="2354263"/>
          <p14:tracePt t="97883" x="9821863" y="2303463"/>
          <p14:tracePt t="97887" x="9812338" y="2286000"/>
          <p14:tracePt t="97895" x="9786938" y="2243138"/>
          <p14:tracePt t="97904" x="9736138" y="2217738"/>
          <p14:tracePt t="97911" x="9702800" y="2166938"/>
          <p14:tracePt t="97920" x="9659938" y="2133600"/>
          <p14:tracePt t="97927" x="9609138" y="2090738"/>
          <p14:tracePt t="97936" x="9558338" y="2055813"/>
          <p14:tracePt t="97943" x="9550400" y="2039938"/>
          <p14:tracePt t="97959" x="9507538" y="2030413"/>
          <p14:tracePt t="97967" x="9490075" y="1997075"/>
          <p14:tracePt t="97975" x="9447213" y="1971675"/>
          <p14:tracePt t="97983" x="9413875" y="1954213"/>
          <p14:tracePt t="97991" x="9345613" y="1920875"/>
          <p14:tracePt t="98000" x="9302750" y="1920875"/>
          <p14:tracePt t="98007" x="9251950" y="1903413"/>
          <p14:tracePt t="98016" x="9193213" y="1903413"/>
          <p14:tracePt t="98023" x="9150350" y="1903413"/>
          <p14:tracePt t="98031" x="9117013" y="1885950"/>
          <p14:tracePt t="98039" x="9107488" y="1885950"/>
          <p14:tracePt t="98047" x="9082088" y="1885950"/>
          <p14:tracePt t="98129" x="9048750" y="1878013"/>
          <p14:tracePt t="98137" x="9039225" y="1860550"/>
          <p14:tracePt t="98144" x="9013825" y="1860550"/>
          <p14:tracePt t="98153" x="8988425" y="1860550"/>
          <p14:tracePt t="98160" x="8972550" y="1860550"/>
          <p14:tracePt t="98170" x="8929688" y="1860550"/>
          <p14:tracePt t="98176" x="8904288" y="1860550"/>
          <p14:tracePt t="98185" x="8861425" y="1860550"/>
          <p14:tracePt t="98192" x="8793163" y="1860550"/>
          <p14:tracePt t="98201" x="8767763" y="1860550"/>
          <p14:tracePt t="98207" x="8709025" y="1860550"/>
          <p14:tracePt t="98217" x="8623300" y="1860550"/>
          <p14:tracePt t="98223" x="8597900" y="1860550"/>
          <p14:tracePt t="98231" x="8529638" y="1870075"/>
          <p14:tracePt t="98239" x="8462963" y="1885950"/>
          <p14:tracePt t="98248" x="8420100" y="1903413"/>
          <p14:tracePt t="98255" x="8394700" y="1903413"/>
          <p14:tracePt t="98264" x="8359775" y="1938338"/>
          <p14:tracePt t="98329" x="8318500" y="1946275"/>
          <p14:tracePt t="98352" x="8301038" y="1963738"/>
          <p14:tracePt t="98360" x="8291513" y="1971675"/>
          <p14:tracePt t="98369" x="8275638" y="1989138"/>
          <p14:tracePt t="98378" x="8232775" y="2030413"/>
          <p14:tracePt t="98384" x="8224838" y="2039938"/>
          <p14:tracePt t="98400" x="8207375" y="2055813"/>
          <p14:tracePt t="98408" x="8199438" y="2065338"/>
          <p14:tracePt t="98472" x="8174038" y="2082800"/>
          <p14:tracePt t="98481" x="8156575" y="2090738"/>
          <p14:tracePt t="98489" x="8147050" y="2098675"/>
          <p14:tracePt t="98497" x="8131175" y="2133600"/>
          <p14:tracePt t="98506" x="8121650" y="2141538"/>
          <p14:tracePt t="98512" x="8113713" y="2149475"/>
          <p14:tracePt t="98584" x="8080375" y="2184400"/>
          <p14:tracePt t="98592" x="8054975" y="2209800"/>
          <p14:tracePt t="98609" x="8037513" y="2227263"/>
          <p14:tracePt t="98619" x="8037513" y="2252663"/>
          <p14:tracePt t="98625" x="8029575" y="2260600"/>
          <p14:tracePt t="98632" x="8020050" y="2268538"/>
          <p14:tracePt t="98655" x="8004175" y="2286000"/>
          <p14:tracePt t="98671" x="7994650" y="2293938"/>
          <p14:tracePt t="98711" x="7994650" y="2319338"/>
          <p14:tracePt t="98720" x="7994650" y="2336800"/>
          <p14:tracePt t="98728" x="7994650" y="2344738"/>
          <p14:tracePt t="98735" x="7994650" y="2371725"/>
          <p14:tracePt t="98751" x="7977188" y="2387600"/>
          <p14:tracePt t="98880" x="7977188" y="2397125"/>
          <p14:tracePt t="98889" x="7977188" y="2405063"/>
          <p14:tracePt t="98904" x="7977188" y="2430463"/>
          <p14:tracePt t="98912" x="7977188" y="2447925"/>
          <p14:tracePt t="98920" x="7977188" y="2455863"/>
          <p14:tracePt t="98927" x="7977188" y="2473325"/>
          <p14:tracePt t="98936" x="7977188" y="2498725"/>
          <p14:tracePt t="98943" x="7977188" y="2506663"/>
          <p14:tracePt t="98951" x="7969250" y="2532063"/>
          <p14:tracePt t="99049" x="7969250" y="2557463"/>
          <p14:tracePt t="99056" x="7969250" y="2592388"/>
          <p14:tracePt t="99065" x="7969250" y="2633663"/>
          <p14:tracePt t="99073" x="7951788" y="2660650"/>
          <p14:tracePt t="99081" x="7951788" y="2711450"/>
          <p14:tracePt t="99088" x="7951788" y="2736850"/>
          <p14:tracePt t="99095" x="7943850" y="2744788"/>
          <p14:tracePt t="99409" x="7926388" y="2744788"/>
          <p14:tracePt t="99419" x="7926388" y="2736850"/>
          <p14:tracePt t="99426" x="7935913" y="2719388"/>
          <p14:tracePt t="99432" x="7935913" y="2711450"/>
          <p14:tracePt t="99439" x="7935913" y="2686050"/>
          <p14:tracePt t="99448" x="7935913" y="2668588"/>
          <p14:tracePt t="99455" x="7935913" y="2660650"/>
          <p14:tracePt t="99463" x="7935913" y="2617788"/>
          <p14:tracePt t="99479" x="7943850" y="2592388"/>
          <p14:tracePt t="99495" x="7943850" y="2574925"/>
          <p14:tracePt t="99511" x="7943850" y="2549525"/>
          <p14:tracePt t="99593" x="7943850" y="2541588"/>
          <p14:tracePt t="99602" x="7961313" y="2524125"/>
          <p14:tracePt t="99609" x="7961313" y="2516188"/>
          <p14:tracePt t="99617" x="7961313" y="2489200"/>
          <p14:tracePt t="99623" x="7969250" y="2473325"/>
          <p14:tracePt t="99631" x="7986713" y="2463800"/>
          <p14:tracePt t="99647" x="7994650" y="2438400"/>
          <p14:tracePt t="99655" x="7994650" y="2422525"/>
          <p14:tracePt t="99745" x="8020050" y="2397125"/>
          <p14:tracePt t="99753" x="8037513" y="2371725"/>
          <p14:tracePt t="99761" x="8070850" y="2336800"/>
          <p14:tracePt t="99776" x="8080375" y="2311400"/>
          <p14:tracePt t="99792" x="8096250" y="2293938"/>
          <p14:tracePt t="99802" x="8096250" y="2286000"/>
          <p14:tracePt t="99889" x="8121650" y="2260600"/>
          <p14:tracePt t="99904" x="8131175" y="2243138"/>
          <p14:tracePt t="99951" x="8147050" y="2217738"/>
          <p14:tracePt t="99959" x="8164513" y="2192338"/>
          <p14:tracePt t="99991" x="8189913" y="2159000"/>
          <p14:tracePt t="100008" x="8207375" y="2133600"/>
          <p14:tracePt t="100023" x="8215313" y="2116138"/>
          <p14:tracePt t="100048" x="8232775" y="2108200"/>
          <p14:tracePt t="100064" x="8258175" y="2082800"/>
          <p14:tracePt t="100079" x="8275638" y="2047875"/>
          <p14:tracePt t="100111" x="8283575" y="2039938"/>
          <p14:tracePt t="100120" x="8291513" y="2030413"/>
          <p14:tracePt t="100127" x="8326438" y="2014538"/>
          <p14:tracePt t="100136" x="8334375" y="2005013"/>
          <p14:tracePt t="100151" x="8343900" y="1989138"/>
          <p14:tracePt t="100159" x="8377238" y="1979613"/>
          <p14:tracePt t="100167" x="8402638" y="1963738"/>
          <p14:tracePt t="100183" x="8428038" y="1946275"/>
          <p14:tracePt t="100191" x="8445500" y="1938338"/>
          <p14:tracePt t="100200" x="8470900" y="1938338"/>
          <p14:tracePt t="100207" x="8478838" y="1920875"/>
          <p14:tracePt t="100223" x="8504238" y="1920875"/>
          <p14:tracePt t="100232" x="8521700" y="1920875"/>
          <p14:tracePt t="100239" x="8547100" y="1911350"/>
          <p14:tracePt t="100247" x="8572500" y="1911350"/>
          <p14:tracePt t="100255" x="8597900" y="1911350"/>
          <p14:tracePt t="100263" x="8648700" y="1895475"/>
          <p14:tracePt t="100271" x="8658225" y="1895475"/>
          <p14:tracePt t="100279" x="8716963" y="1895475"/>
          <p14:tracePt t="100288" x="8759825" y="1878013"/>
          <p14:tracePt t="100295" x="8793163" y="1860550"/>
          <p14:tracePt t="100303" x="8818563" y="1852613"/>
          <p14:tracePt t="100311" x="8886825" y="1852613"/>
          <p14:tracePt t="100320" x="8972550" y="1835150"/>
          <p14:tracePt t="100328" x="9056688" y="1835150"/>
          <p14:tracePt t="100336" x="9124950" y="1819275"/>
          <p14:tracePt t="100343" x="9218613" y="1776413"/>
          <p14:tracePt t="100352" x="9269413" y="1776413"/>
          <p14:tracePt t="100359" x="9328150" y="1776413"/>
          <p14:tracePt t="100367" x="9337675" y="1766888"/>
          <p14:tracePt t="100376" x="9363075" y="1766888"/>
          <p14:tracePt t="100383" x="9380538" y="1766888"/>
          <p14:tracePt t="100391" x="9405938" y="1751013"/>
          <p14:tracePt t="100400" x="9431338" y="1751013"/>
          <p14:tracePt t="100407" x="9456738" y="1751013"/>
          <p14:tracePt t="100417" x="9472613" y="1751013"/>
          <p14:tracePt t="100423" x="9515475" y="1751013"/>
          <p14:tracePt t="100431" x="9601200" y="1751013"/>
          <p14:tracePt t="100439" x="9626600" y="1741488"/>
          <p14:tracePt t="100447" x="9652000" y="1741488"/>
          <p14:tracePt t="100455" x="9667875" y="1741488"/>
          <p14:tracePt t="100463" x="9694863" y="1741488"/>
          <p14:tracePt t="100471" x="9720263" y="1741488"/>
          <p14:tracePt t="100479" x="9745663" y="1741488"/>
          <p14:tracePt t="100487" x="9796463" y="1708150"/>
          <p14:tracePt t="100495" x="9821863" y="1708150"/>
          <p14:tracePt t="100503" x="9880600" y="1690688"/>
          <p14:tracePt t="100511" x="9898063" y="1690688"/>
          <p14:tracePt t="100519" x="9906000" y="1690688"/>
          <p14:tracePt t="100665" x="9948863" y="1690688"/>
          <p14:tracePt t="100673" x="9966325" y="1690688"/>
          <p14:tracePt t="100905" x="9948863" y="1690688"/>
          <p14:tracePt t="100914" x="9898063" y="1690688"/>
          <p14:tracePt t="100920" x="9855200" y="1690688"/>
          <p14:tracePt t="100927" x="9786938" y="1690688"/>
          <p14:tracePt t="100936" x="9745663" y="1690688"/>
          <p14:tracePt t="100943" x="9720263" y="1690688"/>
          <p14:tracePt t="100952" x="9702800" y="1690688"/>
          <p14:tracePt t="100959" x="9677400" y="1690688"/>
          <p14:tracePt t="100967" x="9652000" y="1690688"/>
          <p14:tracePt t="100975" x="9591675" y="1708150"/>
          <p14:tracePt t="100983" x="9558338" y="1708150"/>
          <p14:tracePt t="100991" x="9498013" y="1708150"/>
          <p14:tracePt t="101000" x="9431338" y="1725613"/>
          <p14:tracePt t="101007" x="9363075" y="1741488"/>
          <p14:tracePt t="101016" x="9320213" y="1776413"/>
          <p14:tracePt t="101023" x="9251950" y="1793875"/>
          <p14:tracePt t="101032" x="9244013" y="1793875"/>
          <p14:tracePt t="101039" x="9201150" y="1801813"/>
          <p14:tracePt t="101047" x="9167813" y="1819275"/>
          <p14:tracePt t="101055" x="9124950" y="1870075"/>
          <p14:tracePt t="101063" x="9056688" y="1903413"/>
          <p14:tracePt t="101071" x="9023350" y="1954213"/>
          <p14:tracePt t="101079" x="8963025" y="2039938"/>
          <p14:tracePt t="101087" x="8937625" y="2090738"/>
          <p14:tracePt t="101095" x="8904288" y="2133600"/>
          <p14:tracePt t="101103" x="8828088" y="2227263"/>
          <p14:tracePt t="101111" x="8793163" y="2303463"/>
          <p14:tracePt t="101120" x="8777288" y="2311400"/>
          <p14:tracePt t="101128" x="8734425" y="2354263"/>
          <p14:tracePt t="101136" x="8724900" y="2371725"/>
          <p14:tracePt t="101143" x="8716963" y="2379663"/>
          <p14:tracePt t="101152" x="8683625" y="2397125"/>
          <p14:tracePt t="101159" x="8658225" y="2422525"/>
          <p14:tracePt t="101175" x="8648700" y="2438400"/>
          <p14:tracePt t="101183" x="8632825" y="2447925"/>
          <p14:tracePt t="101191" x="8623300" y="2455863"/>
          <p14:tracePt t="101200" x="8605838" y="2489200"/>
          <p14:tracePt t="101207" x="8580438" y="2516188"/>
          <p14:tracePt t="101217" x="8564563" y="2549525"/>
          <p14:tracePt t="101223" x="8547100" y="2557463"/>
          <p14:tracePt t="101231" x="8539163" y="2566988"/>
          <p14:tracePt t="101255" x="8529638" y="2582863"/>
          <p14:tracePt t="101320" x="8496300" y="2592388"/>
          <p14:tracePt t="101336" x="8453438" y="2625725"/>
          <p14:tracePt t="101344" x="8435975" y="2625725"/>
          <p14:tracePt t="101352" x="8428038" y="2643188"/>
          <p14:tracePt t="101449" x="8420100" y="2643188"/>
          <p14:tracePt t="101458" x="8394700" y="2643188"/>
          <p14:tracePt t="101465" x="8359775" y="2643188"/>
          <p14:tracePt t="101473" x="8318500" y="2643188"/>
          <p14:tracePt t="101480" x="8308975" y="2643188"/>
          <p14:tracePt t="101487" x="8275638" y="2651125"/>
          <p14:tracePt t="101496" x="8250238" y="2651125"/>
          <p14:tracePt t="101503" x="8240713" y="2660650"/>
          <p14:tracePt t="101536" x="8215313" y="2693988"/>
          <p14:tracePt t="101552" x="8199438" y="2701925"/>
          <p14:tracePt t="101559" x="8174038" y="2701925"/>
          <p14:tracePt t="101567" x="8164513" y="2719388"/>
          <p14:tracePt t="101575" x="8147050" y="2727325"/>
          <p14:tracePt t="101583" x="8121650" y="2752725"/>
          <p14:tracePt t="101600" x="8113713" y="2770188"/>
          <p14:tracePt t="101673" x="8096250" y="2770188"/>
          <p14:tracePt t="101713" x="8088313" y="2762250"/>
          <p14:tracePt t="101721" x="8070850" y="2752725"/>
          <p14:tracePt t="101728" x="8045450" y="2736850"/>
          <p14:tracePt t="101736" x="8037513" y="2727325"/>
          <p14:tracePt t="101743" x="8037513" y="2711450"/>
          <p14:tracePt t="101759" x="8037513" y="2701925"/>
          <p14:tracePt t="101775" x="8037513" y="2686050"/>
          <p14:tracePt t="101784" x="8037513" y="2676525"/>
          <p14:tracePt t="101815" x="8020050" y="2668588"/>
          <p14:tracePt t="101872" x="8020050" y="2651125"/>
          <p14:tracePt t="101888" x="8029575" y="2625725"/>
          <p14:tracePt t="101896" x="8037513" y="2617788"/>
          <p14:tracePt t="101905" x="8054975" y="2600325"/>
          <p14:tracePt t="101912" x="8080375" y="2592388"/>
          <p14:tracePt t="101921" x="8113713" y="2557463"/>
          <p14:tracePt t="101928" x="8139113" y="2541588"/>
          <p14:tracePt t="101944" x="8164513" y="2532063"/>
          <p14:tracePt t="101952" x="8199438" y="2532063"/>
          <p14:tracePt t="101960" x="8224838" y="2498725"/>
          <p14:tracePt t="101967" x="8275638" y="2481263"/>
          <p14:tracePt t="101976" x="8283575" y="2481263"/>
          <p14:tracePt t="101984" x="8326438" y="2473325"/>
          <p14:tracePt t="101991" x="8334375" y="2473325"/>
          <p14:tracePt t="102001" x="8377238" y="2455863"/>
          <p14:tracePt t="102008" x="8394700" y="2447925"/>
          <p14:tracePt t="102017" x="8402638" y="2430463"/>
          <p14:tracePt t="102098" x="8420100" y="2430463"/>
          <p14:tracePt t="102106" x="8453438" y="2422525"/>
          <p14:tracePt t="102113" x="8521700" y="2422525"/>
          <p14:tracePt t="102122" x="8547100" y="2405063"/>
          <p14:tracePt t="102128" x="8615363" y="2387600"/>
          <p14:tracePt t="102136" x="8623300" y="2387600"/>
          <p14:tracePt t="102144" x="8683625" y="2371725"/>
          <p14:tracePt t="102151" x="8699500" y="2362200"/>
          <p14:tracePt t="102160" x="8709025" y="2344738"/>
          <p14:tracePt t="102168" x="8750300" y="2344738"/>
          <p14:tracePt t="102176" x="8777288" y="2336800"/>
          <p14:tracePt t="102185" x="8818563" y="2336800"/>
          <p14:tracePt t="102192" x="8886825" y="2319338"/>
          <p14:tracePt t="102202" x="8937625" y="2286000"/>
          <p14:tracePt t="102208" x="8963025" y="2286000"/>
          <p14:tracePt t="102218" x="9005888" y="2286000"/>
          <p14:tracePt t="102224" x="9074150" y="2286000"/>
          <p14:tracePt t="102232" x="9117013" y="2268538"/>
          <p14:tracePt t="102240" x="9142413" y="2268538"/>
          <p14:tracePt t="102249" x="9193213" y="2268538"/>
          <p14:tracePt t="102257" x="9236075" y="2252663"/>
          <p14:tracePt t="102264" x="9302750" y="2252663"/>
          <p14:tracePt t="102272" x="9345613" y="2252663"/>
          <p14:tracePt t="102280" x="9439275" y="2200275"/>
          <p14:tracePt t="102289" x="9464675" y="2200275"/>
          <p14:tracePt t="102296" x="9550400" y="2200275"/>
          <p14:tracePt t="102304" x="9601200" y="2184400"/>
          <p14:tracePt t="102312" x="9626600" y="2184400"/>
          <p14:tracePt t="102321" x="9667875" y="2184400"/>
          <p14:tracePt t="102328" x="9685338" y="2184400"/>
          <p14:tracePt t="102337" x="9694863" y="2174875"/>
          <p14:tracePt t="102344" x="9736138" y="2174875"/>
          <p14:tracePt t="102352" x="9761538" y="2174875"/>
          <p14:tracePt t="102360" x="9804400" y="2174875"/>
          <p14:tracePt t="102369" x="9829800" y="2174875"/>
          <p14:tracePt t="102376" x="9880600" y="2159000"/>
          <p14:tracePt t="102385" x="9906000" y="2159000"/>
          <p14:tracePt t="102392" x="9956800" y="2159000"/>
          <p14:tracePt t="102402" x="9999663" y="2124075"/>
          <p14:tracePt t="102419" x="10042525" y="2124075"/>
          <p14:tracePt t="102424" x="10059988" y="2124075"/>
          <p14:tracePt t="102601" x="10042525" y="2124075"/>
          <p14:tracePt t="102609" x="9974263" y="2124075"/>
          <p14:tracePt t="102619" x="9890125" y="2133600"/>
          <p14:tracePt t="102628" x="9771063" y="2159000"/>
          <p14:tracePt t="102633" x="9601200" y="2174875"/>
          <p14:tracePt t="102639" x="9472613" y="2260600"/>
          <p14:tracePt t="102648" x="9320213" y="2328863"/>
          <p14:tracePt t="102655" x="9218613" y="2387600"/>
          <p14:tracePt t="102664" x="9064625" y="2473325"/>
          <p14:tracePt t="102672" x="8988425" y="2549525"/>
          <p14:tracePt t="102679" x="8886825" y="2608263"/>
          <p14:tracePt t="102688" x="8836025" y="2660650"/>
          <p14:tracePt t="102696" x="8828088" y="2668588"/>
          <p14:tracePt t="102704" x="8802688" y="2701925"/>
          <p14:tracePt t="102712" x="8785225" y="2727325"/>
          <p14:tracePt t="102720" x="8750300" y="2778125"/>
          <p14:tracePt t="102728" x="8742363" y="2787650"/>
          <p14:tracePt t="102737" x="8699500" y="2813050"/>
          <p14:tracePt t="102744" x="8683625" y="2863850"/>
          <p14:tracePt t="102752" x="8632825" y="2914650"/>
          <p14:tracePt t="102760" x="8605838" y="2940050"/>
          <p14:tracePt t="102767" x="8555038" y="2974975"/>
          <p14:tracePt t="102776" x="8513763" y="3025775"/>
          <p14:tracePt t="102784" x="8462963" y="3067050"/>
          <p14:tracePt t="102792" x="8445500" y="3101975"/>
          <p14:tracePt t="102801" x="8435975" y="3109913"/>
          <p14:tracePt t="102817" x="8402638" y="3135313"/>
          <p14:tracePt t="102823" x="8402638" y="3152775"/>
          <p14:tracePt t="102832" x="8394700" y="3160713"/>
          <p14:tracePt t="102840" x="8385175" y="3178175"/>
          <p14:tracePt t="102848" x="8369300" y="3203575"/>
          <p14:tracePt t="102856" x="8359775" y="3211513"/>
          <p14:tracePt t="102864" x="8326438" y="3238500"/>
          <p14:tracePt t="102872" x="8318500" y="3271838"/>
          <p14:tracePt t="102883" x="8301038" y="3279775"/>
          <p14:tracePt t="102888" x="8275638" y="3314700"/>
          <p14:tracePt t="102896" x="8240713" y="3340100"/>
          <p14:tracePt t="102904" x="8232775" y="3348038"/>
          <p14:tracePt t="102912" x="8207375" y="3382963"/>
          <p14:tracePt t="102928" x="8189913" y="3390900"/>
          <p14:tracePt t="103025" x="8181975" y="3408363"/>
          <p14:tracePt t="103037" x="8156575" y="3416300"/>
          <p14:tracePt t="103042" x="8121650" y="3449638"/>
          <p14:tracePt t="103057" x="8113713" y="3459163"/>
          <p14:tracePt t="103080" x="8096250" y="3475038"/>
          <p14:tracePt t="103177" x="8096250" y="3441700"/>
          <p14:tracePt t="103187" x="8096250" y="3416300"/>
          <p14:tracePt t="103195" x="8096250" y="3398838"/>
          <p14:tracePt t="103205" x="8096250" y="3355975"/>
          <p14:tracePt t="103209" x="8096250" y="3314700"/>
          <p14:tracePt t="103218" x="8096250" y="3289300"/>
          <p14:tracePt t="103225" x="8105775" y="3254375"/>
          <p14:tracePt t="103233" x="8139113" y="3186113"/>
          <p14:tracePt t="103240" x="8156575" y="3144838"/>
          <p14:tracePt t="103248" x="8174038" y="3109913"/>
          <p14:tracePt t="103264" x="8189913" y="3067050"/>
          <p14:tracePt t="103274" x="8189913" y="3041650"/>
          <p14:tracePt t="103280" x="8215313" y="3008313"/>
          <p14:tracePt t="103289" x="8232775" y="2982913"/>
          <p14:tracePt t="103296" x="8232775" y="2965450"/>
          <p14:tracePt t="103305" x="8240713" y="2957513"/>
          <p14:tracePt t="103312" x="8240713" y="2914650"/>
          <p14:tracePt t="103320" x="8258175" y="2889250"/>
          <p14:tracePt t="103328" x="8291513" y="2838450"/>
          <p14:tracePt t="103336" x="8301038" y="2830513"/>
          <p14:tracePt t="103352" x="8318500" y="2770188"/>
          <p14:tracePt t="103368" x="8326438" y="2762250"/>
          <p14:tracePt t="103376" x="8326438" y="2744788"/>
          <p14:tracePt t="103385" x="8343900" y="2736850"/>
          <p14:tracePt t="103392" x="8351838" y="2719388"/>
          <p14:tracePt t="103432" x="8359775" y="2711450"/>
          <p14:tracePt t="103440" x="8377238" y="2693988"/>
          <p14:tracePt t="103448" x="8402638" y="2686050"/>
          <p14:tracePt t="103457" x="8428038" y="2668588"/>
          <p14:tracePt t="103464" x="8496300" y="2633663"/>
          <p14:tracePt t="103472" x="8529638" y="2617788"/>
          <p14:tracePt t="103480" x="8589963" y="2608263"/>
          <p14:tracePt t="103489" x="8683625" y="2582863"/>
          <p14:tracePt t="103496" x="8785225" y="2549525"/>
          <p14:tracePt t="103505" x="8878888" y="2506663"/>
          <p14:tracePt t="103512" x="8963025" y="2506663"/>
          <p14:tracePt t="103520" x="9056688" y="2506663"/>
          <p14:tracePt t="103528" x="9117013" y="2489200"/>
          <p14:tracePt t="103536" x="9209088" y="2473325"/>
          <p14:tracePt t="103544" x="9244013" y="2463800"/>
          <p14:tracePt t="103552" x="9269413" y="2463800"/>
          <p14:tracePt t="103560" x="9294813" y="2447925"/>
          <p14:tracePt t="103568" x="9320213" y="2447925"/>
          <p14:tracePt t="103576" x="9371013" y="2447925"/>
          <p14:tracePt t="103585" x="9380538" y="2447925"/>
          <p14:tracePt t="103592" x="9421813" y="2447925"/>
          <p14:tracePt t="103602" x="9447213" y="2447925"/>
          <p14:tracePt t="103608" x="9490075" y="2447925"/>
          <p14:tracePt t="103618" x="9523413" y="2447925"/>
          <p14:tracePt t="103624" x="9550400" y="2447925"/>
          <p14:tracePt t="103632" x="9558338" y="2447925"/>
          <p14:tracePt t="103641" x="9575800" y="2447925"/>
          <p14:tracePt t="103649" x="9583738" y="2447925"/>
          <p14:tracePt t="103712" x="9642475" y="2447925"/>
          <p14:tracePt t="103720" x="9702800" y="2455863"/>
          <p14:tracePt t="103728" x="9736138" y="2455863"/>
          <p14:tracePt t="103737" x="9779000" y="2455863"/>
          <p14:tracePt t="103744" x="9804400" y="2455863"/>
          <p14:tracePt t="103752" x="9847263" y="2455863"/>
          <p14:tracePt t="103760" x="9880600" y="2455863"/>
          <p14:tracePt t="103768" x="9906000" y="2455863"/>
          <p14:tracePt t="103776" x="9915525" y="2455863"/>
          <p14:tracePt t="103785" x="9931400" y="2455863"/>
          <p14:tracePt t="103969" x="9940925" y="2463800"/>
          <p14:tracePt t="103978" x="9940925" y="2481263"/>
          <p14:tracePt t="103987" x="9956800" y="2532063"/>
          <p14:tracePt t="103996" x="10059988" y="2643188"/>
          <p14:tracePt t="104003" x="10161588" y="2744788"/>
          <p14:tracePt t="104008" x="10298113" y="2871788"/>
          <p14:tracePt t="104018" x="10450513" y="2990850"/>
          <p14:tracePt t="104024" x="10612438" y="3101975"/>
          <p14:tracePt t="104032" x="10790238" y="3211513"/>
          <p14:tracePt t="104042" x="11028363" y="3330575"/>
          <p14:tracePt t="104048" x="11291888" y="3424238"/>
          <p14:tracePt t="104056" x="11622088" y="3527425"/>
          <p14:tracePt t="104064" x="11852275" y="3578225"/>
          <p14:tracePt t="104073" x="12115800" y="3671888"/>
        </p14:tracePtLst>
      </p14:laserTraceLst>
    </p:ext>
  </p:extLs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027" name="Freeform 3" descr="Newsprint"/>
          <p:cNvSpPr>
            <a:spLocks/>
          </p:cNvSpPr>
          <p:nvPr/>
        </p:nvSpPr>
        <p:spPr bwMode="auto">
          <a:xfrm rot="16200000" flipH="1">
            <a:off x="2547938" y="2025651"/>
            <a:ext cx="2062163" cy="2189162"/>
          </a:xfrm>
          <a:custGeom>
            <a:avLst/>
            <a:gdLst/>
            <a:ahLst/>
            <a:cxnLst>
              <a:cxn ang="0">
                <a:pos x="420" y="168"/>
              </a:cxn>
              <a:cxn ang="0">
                <a:pos x="348" y="180"/>
              </a:cxn>
              <a:cxn ang="0">
                <a:pos x="324" y="228"/>
              </a:cxn>
              <a:cxn ang="0">
                <a:pos x="276" y="264"/>
              </a:cxn>
              <a:cxn ang="0">
                <a:pos x="204" y="288"/>
              </a:cxn>
              <a:cxn ang="0">
                <a:pos x="120" y="336"/>
              </a:cxn>
              <a:cxn ang="0">
                <a:pos x="84" y="480"/>
              </a:cxn>
              <a:cxn ang="0">
                <a:pos x="144" y="588"/>
              </a:cxn>
              <a:cxn ang="0">
                <a:pos x="240" y="576"/>
              </a:cxn>
              <a:cxn ang="0">
                <a:pos x="348" y="468"/>
              </a:cxn>
              <a:cxn ang="0">
                <a:pos x="384" y="408"/>
              </a:cxn>
              <a:cxn ang="0">
                <a:pos x="408" y="384"/>
              </a:cxn>
              <a:cxn ang="0">
                <a:pos x="420" y="372"/>
              </a:cxn>
              <a:cxn ang="0">
                <a:pos x="444" y="468"/>
              </a:cxn>
              <a:cxn ang="0">
                <a:pos x="384" y="516"/>
              </a:cxn>
              <a:cxn ang="0">
                <a:pos x="348" y="600"/>
              </a:cxn>
              <a:cxn ang="0">
                <a:pos x="300" y="648"/>
              </a:cxn>
              <a:cxn ang="0">
                <a:pos x="240" y="660"/>
              </a:cxn>
              <a:cxn ang="0">
                <a:pos x="168" y="672"/>
              </a:cxn>
              <a:cxn ang="0">
                <a:pos x="72" y="708"/>
              </a:cxn>
              <a:cxn ang="0">
                <a:pos x="24" y="756"/>
              </a:cxn>
              <a:cxn ang="0">
                <a:pos x="0" y="780"/>
              </a:cxn>
              <a:cxn ang="0">
                <a:pos x="36" y="924"/>
              </a:cxn>
              <a:cxn ang="0">
                <a:pos x="48" y="1140"/>
              </a:cxn>
              <a:cxn ang="0">
                <a:pos x="96" y="1212"/>
              </a:cxn>
              <a:cxn ang="0">
                <a:pos x="108" y="1260"/>
              </a:cxn>
              <a:cxn ang="0">
                <a:pos x="216" y="1344"/>
              </a:cxn>
              <a:cxn ang="0">
                <a:pos x="288" y="1368"/>
              </a:cxn>
              <a:cxn ang="0">
                <a:pos x="324" y="1380"/>
              </a:cxn>
              <a:cxn ang="0">
                <a:pos x="432" y="1392"/>
              </a:cxn>
              <a:cxn ang="0">
                <a:pos x="504" y="1320"/>
              </a:cxn>
              <a:cxn ang="0">
                <a:pos x="576" y="1272"/>
              </a:cxn>
              <a:cxn ang="0">
                <a:pos x="660" y="1200"/>
              </a:cxn>
              <a:cxn ang="0">
                <a:pos x="600" y="840"/>
              </a:cxn>
              <a:cxn ang="0">
                <a:pos x="636" y="708"/>
              </a:cxn>
              <a:cxn ang="0">
                <a:pos x="684" y="888"/>
              </a:cxn>
              <a:cxn ang="0">
                <a:pos x="696" y="924"/>
              </a:cxn>
              <a:cxn ang="0">
                <a:pos x="708" y="936"/>
              </a:cxn>
              <a:cxn ang="0">
                <a:pos x="732" y="984"/>
              </a:cxn>
              <a:cxn ang="0">
                <a:pos x="684" y="1284"/>
              </a:cxn>
              <a:cxn ang="0">
                <a:pos x="696" y="1476"/>
              </a:cxn>
              <a:cxn ang="0">
                <a:pos x="816" y="1536"/>
              </a:cxn>
              <a:cxn ang="0">
                <a:pos x="912" y="1488"/>
              </a:cxn>
              <a:cxn ang="0">
                <a:pos x="936" y="1464"/>
              </a:cxn>
              <a:cxn ang="0">
                <a:pos x="1152" y="1392"/>
              </a:cxn>
              <a:cxn ang="0">
                <a:pos x="1368" y="1116"/>
              </a:cxn>
              <a:cxn ang="0">
                <a:pos x="1404" y="1056"/>
              </a:cxn>
              <a:cxn ang="0">
                <a:pos x="1440" y="924"/>
              </a:cxn>
              <a:cxn ang="0">
                <a:pos x="1452" y="876"/>
              </a:cxn>
              <a:cxn ang="0">
                <a:pos x="1440" y="756"/>
              </a:cxn>
              <a:cxn ang="0">
                <a:pos x="1404" y="684"/>
              </a:cxn>
              <a:cxn ang="0">
                <a:pos x="1380" y="660"/>
              </a:cxn>
              <a:cxn ang="0">
                <a:pos x="1356" y="120"/>
              </a:cxn>
              <a:cxn ang="0">
                <a:pos x="1248" y="24"/>
              </a:cxn>
              <a:cxn ang="0">
                <a:pos x="1200" y="0"/>
              </a:cxn>
              <a:cxn ang="0">
                <a:pos x="660" y="12"/>
              </a:cxn>
              <a:cxn ang="0">
                <a:pos x="612" y="48"/>
              </a:cxn>
              <a:cxn ang="0">
                <a:pos x="432" y="108"/>
              </a:cxn>
              <a:cxn ang="0">
                <a:pos x="420" y="168"/>
              </a:cxn>
            </a:cxnLst>
            <a:rect l="0" t="0" r="r" b="b"/>
            <a:pathLst>
              <a:path w="1452" h="1536">
                <a:moveTo>
                  <a:pt x="420" y="168"/>
                </a:moveTo>
                <a:cubicBezTo>
                  <a:pt x="396" y="172"/>
                  <a:pt x="371" y="173"/>
                  <a:pt x="348" y="180"/>
                </a:cubicBezTo>
                <a:cubicBezTo>
                  <a:pt x="332" y="185"/>
                  <a:pt x="326" y="223"/>
                  <a:pt x="324" y="228"/>
                </a:cubicBezTo>
                <a:cubicBezTo>
                  <a:pt x="317" y="243"/>
                  <a:pt x="289" y="255"/>
                  <a:pt x="276" y="264"/>
                </a:cubicBezTo>
                <a:cubicBezTo>
                  <a:pt x="246" y="284"/>
                  <a:pt x="244" y="273"/>
                  <a:pt x="204" y="288"/>
                </a:cubicBezTo>
                <a:cubicBezTo>
                  <a:pt x="166" y="302"/>
                  <a:pt x="153" y="320"/>
                  <a:pt x="120" y="336"/>
                </a:cubicBezTo>
                <a:cubicBezTo>
                  <a:pt x="95" y="385"/>
                  <a:pt x="92" y="423"/>
                  <a:pt x="84" y="480"/>
                </a:cubicBezTo>
                <a:cubicBezTo>
                  <a:pt x="95" y="536"/>
                  <a:pt x="95" y="563"/>
                  <a:pt x="144" y="588"/>
                </a:cubicBezTo>
                <a:cubicBezTo>
                  <a:pt x="176" y="584"/>
                  <a:pt x="208" y="582"/>
                  <a:pt x="240" y="576"/>
                </a:cubicBezTo>
                <a:cubicBezTo>
                  <a:pt x="297" y="566"/>
                  <a:pt x="325" y="515"/>
                  <a:pt x="348" y="468"/>
                </a:cubicBezTo>
                <a:cubicBezTo>
                  <a:pt x="358" y="448"/>
                  <a:pt x="371" y="426"/>
                  <a:pt x="384" y="408"/>
                </a:cubicBezTo>
                <a:cubicBezTo>
                  <a:pt x="391" y="399"/>
                  <a:pt x="400" y="392"/>
                  <a:pt x="408" y="384"/>
                </a:cubicBezTo>
                <a:cubicBezTo>
                  <a:pt x="412" y="380"/>
                  <a:pt x="420" y="372"/>
                  <a:pt x="420" y="372"/>
                </a:cubicBezTo>
                <a:cubicBezTo>
                  <a:pt x="475" y="390"/>
                  <a:pt x="474" y="377"/>
                  <a:pt x="444" y="468"/>
                </a:cubicBezTo>
                <a:cubicBezTo>
                  <a:pt x="435" y="496"/>
                  <a:pt x="399" y="494"/>
                  <a:pt x="384" y="516"/>
                </a:cubicBezTo>
                <a:cubicBezTo>
                  <a:pt x="367" y="542"/>
                  <a:pt x="367" y="575"/>
                  <a:pt x="348" y="600"/>
                </a:cubicBezTo>
                <a:cubicBezTo>
                  <a:pt x="335" y="617"/>
                  <a:pt x="315" y="633"/>
                  <a:pt x="300" y="648"/>
                </a:cubicBezTo>
                <a:cubicBezTo>
                  <a:pt x="286" y="662"/>
                  <a:pt x="260" y="656"/>
                  <a:pt x="240" y="660"/>
                </a:cubicBezTo>
                <a:cubicBezTo>
                  <a:pt x="216" y="664"/>
                  <a:pt x="192" y="668"/>
                  <a:pt x="168" y="672"/>
                </a:cubicBezTo>
                <a:cubicBezTo>
                  <a:pt x="137" y="687"/>
                  <a:pt x="72" y="708"/>
                  <a:pt x="72" y="708"/>
                </a:cubicBezTo>
                <a:cubicBezTo>
                  <a:pt x="56" y="724"/>
                  <a:pt x="40" y="740"/>
                  <a:pt x="24" y="756"/>
                </a:cubicBezTo>
                <a:cubicBezTo>
                  <a:pt x="16" y="764"/>
                  <a:pt x="0" y="780"/>
                  <a:pt x="0" y="780"/>
                </a:cubicBezTo>
                <a:cubicBezTo>
                  <a:pt x="15" y="914"/>
                  <a:pt x="1" y="855"/>
                  <a:pt x="36" y="924"/>
                </a:cubicBezTo>
                <a:cubicBezTo>
                  <a:pt x="40" y="996"/>
                  <a:pt x="41" y="1068"/>
                  <a:pt x="48" y="1140"/>
                </a:cubicBezTo>
                <a:cubicBezTo>
                  <a:pt x="51" y="1169"/>
                  <a:pt x="87" y="1184"/>
                  <a:pt x="96" y="1212"/>
                </a:cubicBezTo>
                <a:cubicBezTo>
                  <a:pt x="101" y="1228"/>
                  <a:pt x="101" y="1245"/>
                  <a:pt x="108" y="1260"/>
                </a:cubicBezTo>
                <a:cubicBezTo>
                  <a:pt x="127" y="1297"/>
                  <a:pt x="182" y="1327"/>
                  <a:pt x="216" y="1344"/>
                </a:cubicBezTo>
                <a:cubicBezTo>
                  <a:pt x="239" y="1355"/>
                  <a:pt x="264" y="1360"/>
                  <a:pt x="288" y="1368"/>
                </a:cubicBezTo>
                <a:cubicBezTo>
                  <a:pt x="300" y="1372"/>
                  <a:pt x="324" y="1380"/>
                  <a:pt x="324" y="1380"/>
                </a:cubicBezTo>
                <a:cubicBezTo>
                  <a:pt x="360" y="1416"/>
                  <a:pt x="375" y="1401"/>
                  <a:pt x="432" y="1392"/>
                </a:cubicBezTo>
                <a:cubicBezTo>
                  <a:pt x="468" y="1374"/>
                  <a:pt x="476" y="1348"/>
                  <a:pt x="504" y="1320"/>
                </a:cubicBezTo>
                <a:cubicBezTo>
                  <a:pt x="532" y="1292"/>
                  <a:pt x="534" y="1293"/>
                  <a:pt x="576" y="1272"/>
                </a:cubicBezTo>
                <a:cubicBezTo>
                  <a:pt x="604" y="1258"/>
                  <a:pt x="623" y="1218"/>
                  <a:pt x="660" y="1200"/>
                </a:cubicBezTo>
                <a:cubicBezTo>
                  <a:pt x="721" y="1078"/>
                  <a:pt x="690" y="930"/>
                  <a:pt x="600" y="840"/>
                </a:cubicBezTo>
                <a:cubicBezTo>
                  <a:pt x="607" y="784"/>
                  <a:pt x="599" y="745"/>
                  <a:pt x="636" y="708"/>
                </a:cubicBezTo>
                <a:cubicBezTo>
                  <a:pt x="686" y="758"/>
                  <a:pt x="636" y="840"/>
                  <a:pt x="684" y="888"/>
                </a:cubicBezTo>
                <a:cubicBezTo>
                  <a:pt x="688" y="900"/>
                  <a:pt x="690" y="913"/>
                  <a:pt x="696" y="924"/>
                </a:cubicBezTo>
                <a:cubicBezTo>
                  <a:pt x="699" y="929"/>
                  <a:pt x="705" y="931"/>
                  <a:pt x="708" y="936"/>
                </a:cubicBezTo>
                <a:cubicBezTo>
                  <a:pt x="717" y="951"/>
                  <a:pt x="732" y="984"/>
                  <a:pt x="732" y="984"/>
                </a:cubicBezTo>
                <a:cubicBezTo>
                  <a:pt x="722" y="1089"/>
                  <a:pt x="699" y="1180"/>
                  <a:pt x="684" y="1284"/>
                </a:cubicBezTo>
                <a:cubicBezTo>
                  <a:pt x="688" y="1348"/>
                  <a:pt x="685" y="1413"/>
                  <a:pt x="696" y="1476"/>
                </a:cubicBezTo>
                <a:cubicBezTo>
                  <a:pt x="702" y="1510"/>
                  <a:pt x="793" y="1528"/>
                  <a:pt x="816" y="1536"/>
                </a:cubicBezTo>
                <a:cubicBezTo>
                  <a:pt x="851" y="1524"/>
                  <a:pt x="883" y="1510"/>
                  <a:pt x="912" y="1488"/>
                </a:cubicBezTo>
                <a:cubicBezTo>
                  <a:pt x="921" y="1481"/>
                  <a:pt x="926" y="1469"/>
                  <a:pt x="936" y="1464"/>
                </a:cubicBezTo>
                <a:cubicBezTo>
                  <a:pt x="1004" y="1430"/>
                  <a:pt x="1078" y="1404"/>
                  <a:pt x="1152" y="1392"/>
                </a:cubicBezTo>
                <a:cubicBezTo>
                  <a:pt x="1252" y="1342"/>
                  <a:pt x="1314" y="1206"/>
                  <a:pt x="1368" y="1116"/>
                </a:cubicBezTo>
                <a:cubicBezTo>
                  <a:pt x="1408" y="1050"/>
                  <a:pt x="1375" y="1085"/>
                  <a:pt x="1404" y="1056"/>
                </a:cubicBezTo>
                <a:cubicBezTo>
                  <a:pt x="1426" y="989"/>
                  <a:pt x="1413" y="1032"/>
                  <a:pt x="1440" y="924"/>
                </a:cubicBezTo>
                <a:cubicBezTo>
                  <a:pt x="1444" y="908"/>
                  <a:pt x="1452" y="876"/>
                  <a:pt x="1452" y="876"/>
                </a:cubicBezTo>
                <a:cubicBezTo>
                  <a:pt x="1448" y="836"/>
                  <a:pt x="1448" y="795"/>
                  <a:pt x="1440" y="756"/>
                </a:cubicBezTo>
                <a:cubicBezTo>
                  <a:pt x="1434" y="730"/>
                  <a:pt x="1423" y="703"/>
                  <a:pt x="1404" y="684"/>
                </a:cubicBezTo>
                <a:cubicBezTo>
                  <a:pt x="1396" y="676"/>
                  <a:pt x="1380" y="660"/>
                  <a:pt x="1380" y="660"/>
                </a:cubicBezTo>
                <a:cubicBezTo>
                  <a:pt x="1375" y="480"/>
                  <a:pt x="1395" y="296"/>
                  <a:pt x="1356" y="120"/>
                </a:cubicBezTo>
                <a:cubicBezTo>
                  <a:pt x="1346" y="74"/>
                  <a:pt x="1285" y="43"/>
                  <a:pt x="1248" y="24"/>
                </a:cubicBezTo>
                <a:cubicBezTo>
                  <a:pt x="1232" y="16"/>
                  <a:pt x="1200" y="0"/>
                  <a:pt x="1200" y="0"/>
                </a:cubicBezTo>
                <a:cubicBezTo>
                  <a:pt x="1020" y="4"/>
                  <a:pt x="840" y="4"/>
                  <a:pt x="660" y="12"/>
                </a:cubicBezTo>
                <a:cubicBezTo>
                  <a:pt x="648" y="13"/>
                  <a:pt x="624" y="42"/>
                  <a:pt x="612" y="48"/>
                </a:cubicBezTo>
                <a:cubicBezTo>
                  <a:pt x="556" y="76"/>
                  <a:pt x="493" y="93"/>
                  <a:pt x="432" y="108"/>
                </a:cubicBezTo>
                <a:cubicBezTo>
                  <a:pt x="409" y="131"/>
                  <a:pt x="420" y="114"/>
                  <a:pt x="420" y="168"/>
                </a:cubicBezTo>
                <a:close/>
              </a:path>
            </a:pathLst>
          </a:custGeom>
          <a:blipFill dpi="0" rotWithShape="0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3351213" y="2263776"/>
          <a:ext cx="881062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1171440" imgH="961920" progId="">
                  <p:embed/>
                </p:oleObj>
              </mc:Choice>
              <mc:Fallback>
                <p:oleObj name="Document" r:id="rId3" imgW="1171440" imgH="961920" progId="">
                  <p:embed/>
                  <p:pic>
                    <p:nvPicPr>
                      <p:cNvPr id="512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1213" y="2263776"/>
                        <a:ext cx="881062" cy="631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5"/>
          <p:cNvGraphicFramePr>
            <a:graphicFrameLocks noChangeAspect="1"/>
          </p:cNvGraphicFramePr>
          <p:nvPr/>
        </p:nvGraphicFramePr>
        <p:xfrm>
          <a:off x="2741613" y="3082926"/>
          <a:ext cx="881062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5" imgW="1171440" imgH="961920" progId="">
                  <p:embed/>
                </p:oleObj>
              </mc:Choice>
              <mc:Fallback>
                <p:oleObj name="Document" r:id="rId5" imgW="1171440" imgH="961920" progId="">
                  <p:embed/>
                  <p:pic>
                    <p:nvPicPr>
                      <p:cNvPr id="512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1613" y="3082926"/>
                        <a:ext cx="881062" cy="631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030" name="Line 6"/>
          <p:cNvSpPr>
            <a:spLocks noChangeShapeType="1"/>
          </p:cNvSpPr>
          <p:nvPr/>
        </p:nvSpPr>
        <p:spPr bwMode="auto">
          <a:xfrm>
            <a:off x="4705350" y="2957513"/>
            <a:ext cx="16256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stealth" w="lg" len="lg"/>
          </a:ln>
          <a:effectLst/>
          <a:scene3d>
            <a:camera prst="legacyObliqueTopRight"/>
            <a:lightRig rig="legacyFlat3" dir="b"/>
          </a:scene3d>
          <a:sp3d prstMaterial="legacyMatte">
            <a:bevelT w="13500" h="13500" prst="angle"/>
            <a:bevelB w="13500" h="13500" prst="angle"/>
            <a:extrusionClr>
              <a:schemeClr val="tx1"/>
            </a:extrusionClr>
          </a:sp3d>
        </p:spPr>
        <p:txBody>
          <a:bodyPr>
            <a:flatTx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5031" name="Line 7"/>
          <p:cNvSpPr>
            <a:spLocks noChangeShapeType="1"/>
          </p:cNvSpPr>
          <p:nvPr/>
        </p:nvSpPr>
        <p:spPr bwMode="auto">
          <a:xfrm flipH="1">
            <a:off x="5246688" y="3336925"/>
            <a:ext cx="609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med" len="med"/>
          </a:ln>
          <a:effectLst/>
          <a:scene3d>
            <a:camera prst="legacyObliqueTopRight"/>
            <a:lightRig rig="legacyFlat3" dir="b"/>
          </a:scene3d>
          <a:sp3d prstMaterial="legacyMatte">
            <a:bevelT w="13500" h="13500" prst="angle"/>
            <a:bevelB w="13500" h="13500" prst="angle"/>
            <a:extrusionClr>
              <a:schemeClr val="tx1"/>
            </a:extrusionClr>
          </a:sp3d>
        </p:spPr>
        <p:txBody>
          <a:bodyPr>
            <a:flatTx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124" name="Object 8"/>
          <p:cNvGraphicFramePr>
            <a:graphicFrameLocks noChangeAspect="1"/>
          </p:cNvGraphicFramePr>
          <p:nvPr/>
        </p:nvGraphicFramePr>
        <p:xfrm>
          <a:off x="6600826" y="2705101"/>
          <a:ext cx="879475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171440" imgH="961920" progId="">
                  <p:embed/>
                </p:oleObj>
              </mc:Choice>
              <mc:Fallback>
                <p:oleObj name="Document" r:id="rId6" imgW="1171440" imgH="961920" progId="">
                  <p:embed/>
                  <p:pic>
                    <p:nvPicPr>
                      <p:cNvPr id="5124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0826" y="2705101"/>
                        <a:ext cx="879475" cy="631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128" name="Group 9"/>
          <p:cNvGrpSpPr>
            <a:grpSpLocks/>
          </p:cNvGrpSpPr>
          <p:nvPr/>
        </p:nvGrpSpPr>
        <p:grpSpPr bwMode="auto">
          <a:xfrm>
            <a:off x="8418513" y="1566864"/>
            <a:ext cx="1363662" cy="293687"/>
            <a:chOff x="4464" y="3168"/>
            <a:chExt cx="967" cy="223"/>
          </a:xfrm>
        </p:grpSpPr>
        <p:sp>
          <p:nvSpPr>
            <p:cNvPr id="1025034" name="Oval 10"/>
            <p:cNvSpPr>
              <a:spLocks noChangeArrowheads="1"/>
            </p:cNvSpPr>
            <p:nvPr/>
          </p:nvSpPr>
          <p:spPr bwMode="auto">
            <a:xfrm>
              <a:off x="4464" y="3168"/>
              <a:ext cx="408" cy="223"/>
            </a:xfrm>
            <a:prstGeom prst="ellipse">
              <a:avLst/>
            </a:prstGeom>
            <a:solidFill>
              <a:srgbClr val="CC0066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25035" name="Freeform 11"/>
            <p:cNvSpPr>
              <a:spLocks/>
            </p:cNvSpPr>
            <p:nvPr/>
          </p:nvSpPr>
          <p:spPr bwMode="auto">
            <a:xfrm rot="392162">
              <a:off x="4848" y="3264"/>
              <a:ext cx="583" cy="80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200" y="0"/>
                </a:cxn>
                <a:cxn ang="0">
                  <a:pos x="400" y="16"/>
                </a:cxn>
                <a:cxn ang="0">
                  <a:pos x="520" y="56"/>
                </a:cxn>
                <a:cxn ang="0">
                  <a:pos x="544" y="72"/>
                </a:cxn>
                <a:cxn ang="0">
                  <a:pos x="744" y="104"/>
                </a:cxn>
                <a:cxn ang="0">
                  <a:pos x="992" y="88"/>
                </a:cxn>
              </a:cxnLst>
              <a:rect l="0" t="0" r="r" b="b"/>
              <a:pathLst>
                <a:path w="992" h="104">
                  <a:moveTo>
                    <a:pt x="0" y="80"/>
                  </a:moveTo>
                  <a:cubicBezTo>
                    <a:pt x="46" y="34"/>
                    <a:pt x="135" y="16"/>
                    <a:pt x="200" y="0"/>
                  </a:cubicBezTo>
                  <a:cubicBezTo>
                    <a:pt x="230" y="2"/>
                    <a:pt x="348" y="4"/>
                    <a:pt x="400" y="16"/>
                  </a:cubicBezTo>
                  <a:cubicBezTo>
                    <a:pt x="440" y="25"/>
                    <a:pt x="481" y="43"/>
                    <a:pt x="520" y="56"/>
                  </a:cubicBezTo>
                  <a:cubicBezTo>
                    <a:pt x="529" y="59"/>
                    <a:pt x="535" y="69"/>
                    <a:pt x="544" y="72"/>
                  </a:cubicBezTo>
                  <a:cubicBezTo>
                    <a:pt x="605" y="91"/>
                    <a:pt x="682" y="98"/>
                    <a:pt x="744" y="104"/>
                  </a:cubicBezTo>
                  <a:cubicBezTo>
                    <a:pt x="748" y="104"/>
                    <a:pt x="924" y="88"/>
                    <a:pt x="992" y="88"/>
                  </a:cubicBezTo>
                </a:path>
              </a:pathLst>
            </a:custGeom>
            <a:solidFill>
              <a:srgbClr val="CC0066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25036" name="Freeform 12"/>
            <p:cNvSpPr>
              <a:spLocks/>
            </p:cNvSpPr>
            <p:nvPr/>
          </p:nvSpPr>
          <p:spPr bwMode="auto">
            <a:xfrm>
              <a:off x="4848" y="3168"/>
              <a:ext cx="583" cy="80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200" y="0"/>
                </a:cxn>
                <a:cxn ang="0">
                  <a:pos x="400" y="16"/>
                </a:cxn>
                <a:cxn ang="0">
                  <a:pos x="520" y="56"/>
                </a:cxn>
                <a:cxn ang="0">
                  <a:pos x="544" y="72"/>
                </a:cxn>
                <a:cxn ang="0">
                  <a:pos x="744" y="104"/>
                </a:cxn>
                <a:cxn ang="0">
                  <a:pos x="992" y="88"/>
                </a:cxn>
              </a:cxnLst>
              <a:rect l="0" t="0" r="r" b="b"/>
              <a:pathLst>
                <a:path w="992" h="104">
                  <a:moveTo>
                    <a:pt x="0" y="80"/>
                  </a:moveTo>
                  <a:cubicBezTo>
                    <a:pt x="46" y="34"/>
                    <a:pt x="135" y="16"/>
                    <a:pt x="200" y="0"/>
                  </a:cubicBezTo>
                  <a:cubicBezTo>
                    <a:pt x="230" y="2"/>
                    <a:pt x="348" y="4"/>
                    <a:pt x="400" y="16"/>
                  </a:cubicBezTo>
                  <a:cubicBezTo>
                    <a:pt x="440" y="25"/>
                    <a:pt x="481" y="43"/>
                    <a:pt x="520" y="56"/>
                  </a:cubicBezTo>
                  <a:cubicBezTo>
                    <a:pt x="529" y="59"/>
                    <a:pt x="535" y="69"/>
                    <a:pt x="544" y="72"/>
                  </a:cubicBezTo>
                  <a:cubicBezTo>
                    <a:pt x="605" y="91"/>
                    <a:pt x="682" y="98"/>
                    <a:pt x="744" y="104"/>
                  </a:cubicBezTo>
                  <a:cubicBezTo>
                    <a:pt x="748" y="104"/>
                    <a:pt x="924" y="88"/>
                    <a:pt x="992" y="88"/>
                  </a:cubicBezTo>
                </a:path>
              </a:pathLst>
            </a:custGeom>
            <a:solidFill>
              <a:srgbClr val="CC0066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025037" name="Line 13"/>
          <p:cNvSpPr>
            <a:spLocks noChangeShapeType="1"/>
          </p:cNvSpPr>
          <p:nvPr/>
        </p:nvSpPr>
        <p:spPr bwMode="auto">
          <a:xfrm flipV="1">
            <a:off x="7480300" y="1944689"/>
            <a:ext cx="812800" cy="6937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med" len="med"/>
          </a:ln>
          <a:effectLst/>
          <a:scene3d>
            <a:camera prst="legacyObliqueTopRight"/>
            <a:lightRig rig="legacyFlat3" dir="b"/>
          </a:scene3d>
          <a:sp3d prstMaterial="legacyMatte">
            <a:bevelT w="13500" h="13500" prst="angle"/>
            <a:bevelB w="13500" h="13500" prst="angle"/>
            <a:extrusionClr>
              <a:schemeClr val="tx1"/>
            </a:extrusionClr>
          </a:sp3d>
        </p:spPr>
        <p:txBody>
          <a:bodyPr>
            <a:flatTx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5038" name="Line 14"/>
          <p:cNvSpPr>
            <a:spLocks noChangeShapeType="1"/>
          </p:cNvSpPr>
          <p:nvPr/>
        </p:nvSpPr>
        <p:spPr bwMode="auto">
          <a:xfrm>
            <a:off x="7480300" y="3521075"/>
            <a:ext cx="812800" cy="6937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med" len="med"/>
          </a:ln>
          <a:effectLst/>
          <a:scene3d>
            <a:camera prst="legacyObliqueTopRight"/>
            <a:lightRig rig="legacyFlat3" dir="b"/>
          </a:scene3d>
          <a:sp3d prstMaterial="legacyMatte">
            <a:bevelT w="13500" h="13500" prst="angle"/>
            <a:bevelB w="13500" h="13500" prst="angle"/>
            <a:extrusionClr>
              <a:schemeClr val="tx1"/>
            </a:extrusionClr>
          </a:sp3d>
        </p:spPr>
        <p:txBody>
          <a:bodyPr>
            <a:flatTx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5039" name="AutoShape 15"/>
          <p:cNvSpPr>
            <a:spLocks noChangeArrowheads="1"/>
          </p:cNvSpPr>
          <p:nvPr/>
        </p:nvSpPr>
        <p:spPr bwMode="auto">
          <a:xfrm>
            <a:off x="8696325" y="4151314"/>
            <a:ext cx="812800" cy="820737"/>
          </a:xfrm>
          <a:prstGeom prst="flowChartSummingJunction">
            <a:avLst/>
          </a:prstGeom>
          <a:gradFill rotWithShape="0">
            <a:gsLst>
              <a:gs pos="0">
                <a:srgbClr val="FFFFFF">
                  <a:gamma/>
                  <a:shade val="46275"/>
                  <a:invGamma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46275"/>
                  <a:invGamma/>
                </a:srgbClr>
              </a:gs>
            </a:gsLst>
            <a:lin ang="5400000" scaled="1"/>
          </a:gra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32" name="Text Box 16" descr="White marble"/>
          <p:cNvSpPr txBox="1">
            <a:spLocks noChangeArrowheads="1"/>
          </p:cNvSpPr>
          <p:nvPr/>
        </p:nvSpPr>
        <p:spPr bwMode="auto">
          <a:xfrm>
            <a:off x="8113714" y="1893888"/>
            <a:ext cx="1982787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 b="1">
                <a:solidFill>
                  <a:srgbClr val="000099"/>
                </a:solidFill>
                <a:latin typeface="Comic Sans MS" pitchFamily="66" charset="0"/>
              </a:rPr>
              <a:t>Mikroorganismus</a:t>
            </a:r>
            <a:endParaRPr lang="en-US" sz="1800" b="1">
              <a:solidFill>
                <a:srgbClr val="000099"/>
              </a:solidFill>
              <a:latin typeface="Comic Sans MS" pitchFamily="66" charset="0"/>
            </a:endParaRPr>
          </a:p>
        </p:txBody>
      </p:sp>
      <p:sp>
        <p:nvSpPr>
          <p:cNvPr id="5133" name="Text Box 17" descr="White marble"/>
          <p:cNvSpPr txBox="1">
            <a:spLocks noChangeArrowheads="1"/>
          </p:cNvSpPr>
          <p:nvPr/>
        </p:nvSpPr>
        <p:spPr bwMode="auto">
          <a:xfrm>
            <a:off x="8058150" y="5135563"/>
            <a:ext cx="2090738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 b="1">
                <a:solidFill>
                  <a:srgbClr val="000099"/>
                </a:solidFill>
                <a:latin typeface="Comic Sans MS" pitchFamily="66" charset="0"/>
              </a:rPr>
              <a:t>Chemická metoda</a:t>
            </a:r>
            <a:endParaRPr lang="en-US" sz="1800" b="1">
              <a:solidFill>
                <a:srgbClr val="000099"/>
              </a:solidFill>
              <a:latin typeface="Comic Sans MS" pitchFamily="66" charset="0"/>
            </a:endParaRPr>
          </a:p>
        </p:txBody>
      </p:sp>
      <p:sp>
        <p:nvSpPr>
          <p:cNvPr id="5134" name="Text Box 18" descr="White marble"/>
          <p:cNvSpPr txBox="1">
            <a:spLocks noChangeArrowheads="1"/>
          </p:cNvSpPr>
          <p:nvPr/>
        </p:nvSpPr>
        <p:spPr bwMode="auto">
          <a:xfrm>
            <a:off x="1905001" y="4241800"/>
            <a:ext cx="3713163" cy="6413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1800" b="1">
                <a:solidFill>
                  <a:srgbClr val="000099"/>
                </a:solidFill>
                <a:latin typeface="Comic Sans MS" pitchFamily="66" charset="0"/>
              </a:rPr>
              <a:t>Hydrofóbní kontaminant (HOC) vázaný na půdu</a:t>
            </a:r>
            <a:endParaRPr lang="en-US" sz="1800" b="1">
              <a:solidFill>
                <a:srgbClr val="000099"/>
              </a:solidFill>
              <a:latin typeface="Comic Sans MS" pitchFamily="66" charset="0"/>
            </a:endParaRPr>
          </a:p>
        </p:txBody>
      </p:sp>
      <p:sp>
        <p:nvSpPr>
          <p:cNvPr id="5135" name="Text Box 19" descr="White marble"/>
          <p:cNvSpPr txBox="1">
            <a:spLocks noChangeArrowheads="1"/>
          </p:cNvSpPr>
          <p:nvPr/>
        </p:nvSpPr>
        <p:spPr bwMode="auto">
          <a:xfrm>
            <a:off x="6299201" y="3349625"/>
            <a:ext cx="1558925" cy="6413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800" b="1">
                <a:solidFill>
                  <a:srgbClr val="000099"/>
                </a:solidFill>
                <a:latin typeface="Comic Sans MS" pitchFamily="66" charset="0"/>
              </a:rPr>
              <a:t>Desorb</a:t>
            </a:r>
            <a:r>
              <a:rPr lang="cs-CZ" sz="1800" b="1">
                <a:solidFill>
                  <a:srgbClr val="000099"/>
                </a:solidFill>
                <a:latin typeface="Comic Sans MS" pitchFamily="66" charset="0"/>
              </a:rPr>
              <a:t>ovaný</a:t>
            </a:r>
            <a:endParaRPr lang="en-GB" sz="1800" b="1">
              <a:solidFill>
                <a:srgbClr val="000099"/>
              </a:solidFill>
              <a:latin typeface="Comic Sans MS" pitchFamily="66" charset="0"/>
            </a:endParaRPr>
          </a:p>
          <a:p>
            <a:pPr algn="ctr"/>
            <a:r>
              <a:rPr lang="en-GB" sz="1800" b="1">
                <a:solidFill>
                  <a:srgbClr val="000099"/>
                </a:solidFill>
                <a:latin typeface="Comic Sans MS" pitchFamily="66" charset="0"/>
              </a:rPr>
              <a:t>HOC</a:t>
            </a:r>
            <a:endParaRPr lang="en-US" sz="1800" b="1">
              <a:solidFill>
                <a:srgbClr val="000099"/>
              </a:solidFill>
              <a:latin typeface="Comic Sans MS" pitchFamily="66" charset="0"/>
            </a:endParaRPr>
          </a:p>
        </p:txBody>
      </p:sp>
      <p:sp>
        <p:nvSpPr>
          <p:cNvPr id="1025045" name="Rectangle 2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Napodobení biodostupnosti PRO mikroorganismy</a:t>
            </a:r>
          </a:p>
        </p:txBody>
      </p:sp>
      <p:sp>
        <p:nvSpPr>
          <p:cNvPr id="1025048" name="Text Box 24"/>
          <p:cNvSpPr txBox="1">
            <a:spLocks noChangeArrowheads="1"/>
          </p:cNvSpPr>
          <p:nvPr/>
        </p:nvSpPr>
        <p:spPr bwMode="auto">
          <a:xfrm>
            <a:off x="8915401" y="4038601"/>
            <a:ext cx="4730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480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?</a:t>
            </a:r>
          </a:p>
        </p:txBody>
      </p:sp>
      <p:sp>
        <p:nvSpPr>
          <p:cNvPr id="1025049" name="Text Box 25"/>
          <p:cNvSpPr txBox="1">
            <a:spLocks noChangeArrowheads="1"/>
          </p:cNvSpPr>
          <p:nvPr/>
        </p:nvSpPr>
        <p:spPr bwMode="auto">
          <a:xfrm>
            <a:off x="4038601" y="6521450"/>
            <a:ext cx="27416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Autor schématu K.T. </a:t>
            </a:r>
            <a:r>
              <a:rPr lang="cs-CZ" sz="1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Semple</a:t>
            </a:r>
            <a:endParaRPr lang="cs-CZ" sz="1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228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67"/>
    </mc:Choice>
    <mc:Fallback xmlns="">
      <p:transition spd="slow" advTm="29267"/>
    </mc:Fallback>
  </mc:AlternateContent>
  <p:extLst>
    <p:ext uri="{3A86A75C-4F4B-4683-9AE1-C65F6400EC91}">
      <p14:laserTraceLst xmlns:p14="http://schemas.microsoft.com/office/powerpoint/2010/main">
        <p14:tracePtLst>
          <p14:tracePt t="330" x="11885613" y="3322638"/>
          <p14:tracePt t="335" x="11682413" y="3305175"/>
          <p14:tracePt t="343" x="11563350" y="3263900"/>
          <p14:tracePt t="351" x="11436350" y="3221038"/>
          <p14:tracePt t="359" x="11342688" y="3203575"/>
          <p14:tracePt t="367" x="11249025" y="3160713"/>
          <p14:tracePt t="375" x="11206163" y="3160713"/>
          <p14:tracePt t="383" x="11155363" y="3160713"/>
          <p14:tracePt t="392" x="11087100" y="3127375"/>
          <p14:tracePt t="399" x="11079163" y="3127375"/>
          <p14:tracePt t="448" x="11053763" y="3127375"/>
          <p14:tracePt t="455" x="11036300" y="3119438"/>
          <p14:tracePt t="584" x="11002963" y="3101975"/>
          <p14:tracePt t="592" x="10952163" y="3101975"/>
          <p14:tracePt t="600" x="10823575" y="3101975"/>
          <p14:tracePt t="608" x="10645775" y="3084513"/>
          <p14:tracePt t="616" x="10602913" y="3051175"/>
          <p14:tracePt t="624" x="10585450" y="3051175"/>
          <p14:tracePt t="768" x="10602913" y="3051175"/>
          <p14:tracePt t="776" x="10671175" y="3051175"/>
          <p14:tracePt t="784" x="10739438" y="3059113"/>
          <p14:tracePt t="792" x="10883900" y="3084513"/>
          <p14:tracePt t="800" x="10968038" y="3084513"/>
          <p14:tracePt t="808" x="11010900" y="3084513"/>
          <p14:tracePt t="816" x="11104563" y="3101975"/>
          <p14:tracePt t="823" x="11129963" y="3127375"/>
          <p14:tracePt t="1032" x="11155363" y="3127375"/>
          <p14:tracePt t="1041" x="11172825" y="3127375"/>
          <p14:tracePt t="1048" x="11180763" y="3127375"/>
          <p14:tracePt t="1055" x="11206163" y="3127375"/>
          <p14:tracePt t="1104" x="11241088" y="3160713"/>
          <p14:tracePt t="1120" x="11256963" y="3195638"/>
          <p14:tracePt t="1473" x="11249025" y="3203575"/>
          <p14:tracePt t="1784" x="11241088" y="3170238"/>
          <p14:tracePt t="1791" x="11241088" y="3160713"/>
          <p14:tracePt t="1799" x="11223625" y="3119438"/>
          <p14:tracePt t="1808" x="11223625" y="3076575"/>
          <p14:tracePt t="1815" x="11215688" y="3041650"/>
          <p14:tracePt t="1824" x="11215688" y="3016250"/>
          <p14:tracePt t="1831" x="11155363" y="2922588"/>
          <p14:tracePt t="1840" x="11137900" y="2881313"/>
          <p14:tracePt t="1847" x="11122025" y="2830513"/>
          <p14:tracePt t="1855" x="11071225" y="2744788"/>
          <p14:tracePt t="1863" x="11018838" y="2693988"/>
          <p14:tracePt t="1871" x="10968038" y="2617788"/>
          <p14:tracePt t="1889" x="10848975" y="2447925"/>
          <p14:tracePt t="1895" x="10815638" y="2397125"/>
          <p14:tracePt t="1904" x="10790238" y="2371725"/>
          <p14:tracePt t="1911" x="10756900" y="2303463"/>
          <p14:tracePt t="1919" x="10721975" y="2268538"/>
          <p14:tracePt t="1927" x="10714038" y="2260600"/>
          <p14:tracePt t="1936" x="10688638" y="2235200"/>
          <p14:tracePt t="1943" x="10653713" y="2200275"/>
          <p14:tracePt t="2048" x="10637838" y="2174875"/>
          <p14:tracePt t="2104" x="10594975" y="2159000"/>
          <p14:tracePt t="2112" x="10585450" y="2159000"/>
          <p14:tracePt t="2122" x="10544175" y="2159000"/>
          <p14:tracePt t="2127" x="10526713" y="2159000"/>
          <p14:tracePt t="2136" x="10483850" y="2200275"/>
          <p14:tracePt t="2143" x="10483850" y="2235200"/>
          <p14:tracePt t="2151" x="10467975" y="2260600"/>
          <p14:tracePt t="2159" x="10458450" y="2260600"/>
          <p14:tracePt t="2329" x="10433050" y="2260600"/>
          <p14:tracePt t="2338" x="10390188" y="2260600"/>
          <p14:tracePt t="2376" x="10407650" y="2260600"/>
          <p14:tracePt t="2400" x="10399713" y="2260600"/>
          <p14:tracePt t="2408" x="10390188" y="2243138"/>
          <p14:tracePt t="2416" x="10374313" y="2235200"/>
          <p14:tracePt t="2424" x="10364788" y="2217738"/>
          <p14:tracePt t="2431" x="10348913" y="2209800"/>
          <p14:tracePt t="2439" x="10323513" y="2184400"/>
          <p14:tracePt t="2448" x="10298113" y="2149475"/>
          <p14:tracePt t="2455" x="10263188" y="2124075"/>
          <p14:tracePt t="2463" x="10229850" y="2073275"/>
          <p14:tracePt t="2471" x="10194925" y="2005013"/>
          <p14:tracePt t="2479" x="10153650" y="1954213"/>
          <p14:tracePt t="2488" x="10118725" y="1928813"/>
          <p14:tracePt t="2496" x="10118725" y="1911350"/>
          <p14:tracePt t="2505" x="10075863" y="1852613"/>
          <p14:tracePt t="2511" x="10059988" y="1844675"/>
          <p14:tracePt t="2520" x="9999663" y="1809750"/>
          <p14:tracePt t="2527" x="9931400" y="1758950"/>
          <p14:tracePt t="2535" x="9864725" y="1741488"/>
          <p14:tracePt t="2544" x="9786938" y="1682750"/>
          <p14:tracePt t="2551" x="9720263" y="1665288"/>
          <p14:tracePt t="2559" x="9677400" y="1649413"/>
          <p14:tracePt t="2568" x="9609138" y="1631950"/>
          <p14:tracePt t="2575" x="9515475" y="1597025"/>
          <p14:tracePt t="2584" x="9490075" y="1581150"/>
          <p14:tracePt t="2592" x="9421813" y="1563688"/>
          <p14:tracePt t="2600" x="9353550" y="1563688"/>
          <p14:tracePt t="2608" x="9294813" y="1546225"/>
          <p14:tracePt t="2616" x="9244013" y="1520825"/>
          <p14:tracePt t="2624" x="9183688" y="1504950"/>
          <p14:tracePt t="2632" x="9150350" y="1487488"/>
          <p14:tracePt t="2639" x="9082088" y="1470025"/>
          <p14:tracePt t="2648" x="9013825" y="1436688"/>
          <p14:tracePt t="2655" x="9005888" y="1436688"/>
          <p14:tracePt t="2664" x="8963025" y="1436688"/>
          <p14:tracePt t="2671" x="8937625" y="1436688"/>
          <p14:tracePt t="2680" x="8921750" y="1436688"/>
          <p14:tracePt t="2688" x="8894763" y="1436688"/>
          <p14:tracePt t="2696" x="8869363" y="1436688"/>
          <p14:tracePt t="2705" x="8861425" y="1436688"/>
          <p14:tracePt t="2711" x="8802688" y="1452563"/>
          <p14:tracePt t="2719" x="8767763" y="1470025"/>
          <p14:tracePt t="2727" x="8699500" y="1504950"/>
          <p14:tracePt t="2735" x="8691563" y="1520825"/>
          <p14:tracePt t="2743" x="8632825" y="1530350"/>
          <p14:tracePt t="2759" x="8605838" y="1546225"/>
          <p14:tracePt t="2767" x="8572500" y="1563688"/>
          <p14:tracePt t="2775" x="8564563" y="1571625"/>
          <p14:tracePt t="2791" x="8555038" y="1589088"/>
          <p14:tracePt t="2855" x="8539163" y="1597025"/>
          <p14:tracePt t="2871" x="8513763" y="1614488"/>
          <p14:tracePt t="2888" x="8470900" y="1614488"/>
          <p14:tracePt t="2895" x="8377238" y="1665288"/>
          <p14:tracePt t="2904" x="8250238" y="1708150"/>
          <p14:tracePt t="2911" x="8240713" y="1708150"/>
          <p14:tracePt t="2976" x="8215313" y="1716088"/>
          <p14:tracePt t="2992" x="8181975" y="1733550"/>
          <p14:tracePt t="3000" x="8174038" y="1733550"/>
          <p14:tracePt t="3009" x="8113713" y="1766888"/>
          <p14:tracePt t="3016" x="8105775" y="1766888"/>
          <p14:tracePt t="3024" x="8088313" y="1766888"/>
          <p14:tracePt t="3048" x="8062913" y="1766888"/>
          <p14:tracePt t="3055" x="8037513" y="1776413"/>
          <p14:tracePt t="3064" x="7969250" y="1827213"/>
          <p14:tracePt t="3072" x="7893050" y="1903413"/>
          <p14:tracePt t="3080" x="7842250" y="1954213"/>
          <p14:tracePt t="3089" x="7705725" y="2116138"/>
          <p14:tracePt t="3096" x="7612063" y="2268538"/>
          <p14:tracePt t="3105" x="7553325" y="2447925"/>
          <p14:tracePt t="3112" x="7502525" y="2625725"/>
          <p14:tracePt t="3120" x="7434263" y="2830513"/>
          <p14:tracePt t="3128" x="7366000" y="3033713"/>
          <p14:tracePt t="3136" x="7281863" y="3186113"/>
          <p14:tracePt t="3143" x="7196138" y="3340100"/>
          <p14:tracePt t="3152" x="7102475" y="3492500"/>
          <p14:tracePt t="3160" x="7051675" y="3568700"/>
          <p14:tracePt t="3168" x="6975475" y="3646488"/>
          <p14:tracePt t="3176" x="6924675" y="3679825"/>
          <p14:tracePt t="3184" x="6915150" y="3687763"/>
          <p14:tracePt t="3288" x="6899275" y="3687763"/>
          <p14:tracePt t="3296" x="6899275" y="3646488"/>
          <p14:tracePt t="3305" x="6899275" y="3603625"/>
          <p14:tracePt t="3312" x="6899275" y="3586163"/>
          <p14:tracePt t="3320" x="6899275" y="3560763"/>
          <p14:tracePt t="3328" x="6899275" y="3517900"/>
          <p14:tracePt t="3336" x="6899275" y="3449638"/>
          <p14:tracePt t="3344" x="6907213" y="3408363"/>
          <p14:tracePt t="3352" x="6924675" y="3365500"/>
          <p14:tracePt t="3360" x="6942138" y="3271838"/>
          <p14:tracePt t="3368" x="6942138" y="3246438"/>
          <p14:tracePt t="3376" x="6958013" y="3160713"/>
          <p14:tracePt t="3384" x="7018338" y="3033713"/>
          <p14:tracePt t="3392" x="7018338" y="2990850"/>
          <p14:tracePt t="3400" x="7034213" y="2922588"/>
          <p14:tracePt t="3408" x="7051675" y="2897188"/>
          <p14:tracePt t="3416" x="7069138" y="2830513"/>
          <p14:tracePt t="3424" x="7069138" y="2813050"/>
          <p14:tracePt t="3432" x="7069138" y="2787650"/>
          <p14:tracePt t="3440" x="7085013" y="2762250"/>
          <p14:tracePt t="3448" x="7094538" y="2752725"/>
          <p14:tracePt t="3570" x="7043738" y="2752725"/>
          <p14:tracePt t="3578" x="7018338" y="2752725"/>
          <p14:tracePt t="3585" x="6907213" y="2778125"/>
          <p14:tracePt t="3592" x="6864350" y="2795588"/>
          <p14:tracePt t="3600" x="6770688" y="2813050"/>
          <p14:tracePt t="3608" x="6711950" y="2830513"/>
          <p14:tracePt t="3616" x="6534150" y="2871788"/>
          <p14:tracePt t="3624" x="6389688" y="2889250"/>
          <p14:tracePt t="3632" x="6184900" y="2889250"/>
          <p14:tracePt t="3640" x="5989638" y="2914650"/>
          <p14:tracePt t="3648" x="5819775" y="2914650"/>
          <p14:tracePt t="3656" x="5616575" y="2914650"/>
          <p14:tracePt t="3664" x="5446713" y="2914650"/>
          <p14:tracePt t="3671" x="5249863" y="2914650"/>
          <p14:tracePt t="3680" x="5080000" y="2914650"/>
          <p14:tracePt t="3688" x="4876800" y="2940050"/>
          <p14:tracePt t="3696" x="4765675" y="2940050"/>
          <p14:tracePt t="3705" x="4646613" y="2940050"/>
          <p14:tracePt t="3712" x="4562475" y="2940050"/>
          <p14:tracePt t="3720" x="4476750" y="2940050"/>
          <p14:tracePt t="3728" x="4349750" y="2982913"/>
          <p14:tracePt t="3736" x="4306888" y="2982913"/>
          <p14:tracePt t="3744" x="4197350" y="3000375"/>
          <p14:tracePt t="3752" x="4052888" y="3016250"/>
          <p14:tracePt t="3759" x="3883025" y="3016250"/>
          <p14:tracePt t="3768" x="3729038" y="3041650"/>
          <p14:tracePt t="3775" x="3559175" y="3084513"/>
          <p14:tracePt t="3784" x="3355975" y="3101975"/>
          <p14:tracePt t="3792" x="3236913" y="3101975"/>
          <p14:tracePt t="3800" x="3152775" y="3101975"/>
          <p14:tracePt t="3808" x="3143250" y="3101975"/>
          <p14:tracePt t="3960" x="3143250" y="3119438"/>
          <p14:tracePt t="3968" x="3160713" y="3127375"/>
          <p14:tracePt t="3976" x="3244850" y="3170238"/>
          <p14:tracePt t="3984" x="3322638" y="3203575"/>
          <p14:tracePt t="3992" x="3381375" y="3221038"/>
          <p14:tracePt t="4000" x="3432175" y="3246438"/>
          <p14:tracePt t="4009" x="3475038" y="3263900"/>
          <p14:tracePt t="4072" x="3492500" y="3263900"/>
          <p14:tracePt t="4080" x="3500438" y="3263900"/>
          <p14:tracePt t="4088" x="3543300" y="3263900"/>
          <p14:tracePt t="4096" x="3576638" y="3279775"/>
          <p14:tracePt t="4106" x="3662363" y="3297238"/>
          <p14:tracePt t="4112" x="3703638" y="3330575"/>
          <p14:tracePt t="4121" x="3771900" y="3348038"/>
          <p14:tracePt t="4128" x="3822700" y="3355975"/>
          <p14:tracePt t="4136" x="3865563" y="3373438"/>
          <p14:tracePt t="4144" x="3900488" y="3408363"/>
          <p14:tracePt t="4152" x="3925888" y="3424238"/>
          <p14:tracePt t="4160" x="3933825" y="3424238"/>
          <p14:tracePt t="4168" x="3967163" y="3433763"/>
          <p14:tracePt t="4176" x="3976688" y="3449638"/>
          <p14:tracePt t="4184" x="3984625" y="3449638"/>
          <p14:tracePt t="4193" x="4017963" y="3475038"/>
          <p14:tracePt t="4370" x="4027488" y="3484563"/>
          <p14:tracePt t="4379" x="4103688" y="3484563"/>
          <p14:tracePt t="4385" x="4298950" y="3484563"/>
          <p14:tracePt t="4392" x="4494213" y="3484563"/>
          <p14:tracePt t="4400" x="4724400" y="3509963"/>
          <p14:tracePt t="4408" x="4927600" y="3535363"/>
          <p14:tracePt t="4416" x="5072063" y="3535363"/>
          <p14:tracePt t="4424" x="5276850" y="3578225"/>
          <p14:tracePt t="4432" x="5497513" y="3578225"/>
          <p14:tracePt t="4440" x="5641975" y="3594100"/>
          <p14:tracePt t="4448" x="5811838" y="3594100"/>
          <p14:tracePt t="4456" x="5956300" y="3594100"/>
          <p14:tracePt t="4464" x="6126163" y="3594100"/>
          <p14:tracePt t="4471" x="6270625" y="3594100"/>
          <p14:tracePt t="4479" x="6364288" y="3568700"/>
          <p14:tracePt t="4488" x="6499225" y="3459163"/>
          <p14:tracePt t="4496" x="6542088" y="3441700"/>
          <p14:tracePt t="4505" x="6592888" y="3390900"/>
          <p14:tracePt t="4512" x="6626225" y="3365500"/>
          <p14:tracePt t="4520" x="6643688" y="3279775"/>
          <p14:tracePt t="4528" x="6661150" y="3211513"/>
          <p14:tracePt t="4536" x="6686550" y="3160713"/>
          <p14:tracePt t="4544" x="6704013" y="3119438"/>
          <p14:tracePt t="4551" x="6719888" y="3051175"/>
          <p14:tracePt t="4559" x="6719888" y="2990850"/>
          <p14:tracePt t="4568" x="6737350" y="2957513"/>
          <p14:tracePt t="4575" x="6770688" y="2889250"/>
          <p14:tracePt t="4583" x="6805613" y="2820988"/>
          <p14:tracePt t="4592" x="6823075" y="2795588"/>
          <p14:tracePt t="4600" x="6899275" y="2676525"/>
          <p14:tracePt t="4608" x="6950075" y="2600325"/>
          <p14:tracePt t="4616" x="6967538" y="2574925"/>
          <p14:tracePt t="4624" x="7000875" y="2524125"/>
          <p14:tracePt t="4632" x="7026275" y="2498725"/>
          <p14:tracePt t="4641" x="7059613" y="2463800"/>
          <p14:tracePt t="4648" x="7069138" y="2455863"/>
          <p14:tracePt t="4655" x="7077075" y="2455863"/>
          <p14:tracePt t="4664" x="7094538" y="2438400"/>
          <p14:tracePt t="4696" x="7102475" y="2438400"/>
          <p14:tracePt t="4712" x="7145338" y="2438400"/>
          <p14:tracePt t="4720" x="7170738" y="2438400"/>
          <p14:tracePt t="4728" x="7221538" y="2438400"/>
          <p14:tracePt t="4736" x="7246938" y="2438400"/>
          <p14:tracePt t="4744" x="7289800" y="2438400"/>
          <p14:tracePt t="4752" x="7315200" y="2438400"/>
          <p14:tracePt t="4968" x="7239000" y="2438400"/>
          <p14:tracePt t="4976" x="7145338" y="2455863"/>
          <p14:tracePt t="4984" x="7026275" y="2489200"/>
          <p14:tracePt t="4992" x="6983413" y="2506663"/>
          <p14:tracePt t="5000" x="6932613" y="2541588"/>
          <p14:tracePt t="5008" x="6864350" y="2574925"/>
          <p14:tracePt t="5016" x="6856413" y="2582863"/>
          <p14:tracePt t="5026" x="6797675" y="2600325"/>
          <p14:tracePt t="5032" x="6745288" y="2617788"/>
          <p14:tracePt t="5041" x="6704013" y="2651125"/>
          <p14:tracePt t="5048" x="6669088" y="2651125"/>
          <p14:tracePt t="5056" x="6661150" y="2660650"/>
          <p14:tracePt t="5063" x="6635750" y="2676525"/>
          <p14:tracePt t="5072" x="6610350" y="2686050"/>
          <p14:tracePt t="5080" x="6575425" y="2719388"/>
          <p14:tracePt t="5089" x="6567488" y="2727325"/>
          <p14:tracePt t="5096" x="6524625" y="2744788"/>
          <p14:tracePt t="5105" x="6448425" y="2795588"/>
          <p14:tracePt t="5112" x="6372225" y="2897188"/>
          <p14:tracePt t="5122" x="6321425" y="2932113"/>
          <p14:tracePt t="5128" x="6227763" y="3025775"/>
          <p14:tracePt t="5136" x="6176963" y="3101975"/>
          <p14:tracePt t="5143" x="6142038" y="3144838"/>
          <p14:tracePt t="5152" x="6108700" y="3195638"/>
          <p14:tracePt t="5160" x="6057900" y="3289300"/>
          <p14:tracePt t="5168" x="6040438" y="3330575"/>
          <p14:tracePt t="5176" x="6040438" y="3398838"/>
          <p14:tracePt t="5184" x="6040438" y="3424238"/>
          <p14:tracePt t="5192" x="6040438" y="3467100"/>
          <p14:tracePt t="5200" x="6040438" y="3492500"/>
          <p14:tracePt t="5216" x="6040438" y="3509963"/>
          <p14:tracePt t="5224" x="6040438" y="3535363"/>
          <p14:tracePt t="5232" x="6057900" y="3560763"/>
          <p14:tracePt t="5240" x="6075363" y="3578225"/>
          <p14:tracePt t="5248" x="6100763" y="3619500"/>
          <p14:tracePt t="5256" x="6116638" y="3646488"/>
          <p14:tracePt t="5264" x="6142038" y="3662363"/>
          <p14:tracePt t="5272" x="6159500" y="3662363"/>
          <p14:tracePt t="5280" x="6202363" y="3705225"/>
          <p14:tracePt t="5289" x="6227763" y="3705225"/>
          <p14:tracePt t="5296" x="6270625" y="3738563"/>
          <p14:tracePt t="5306" x="6338888" y="3773488"/>
          <p14:tracePt t="5312" x="6389688" y="3798888"/>
          <p14:tracePt t="5320" x="6415088" y="3798888"/>
          <p14:tracePt t="5328" x="6448425" y="3816350"/>
          <p14:tracePt t="5336" x="6473825" y="3849688"/>
          <p14:tracePt t="5344" x="6524625" y="3849688"/>
          <p14:tracePt t="5352" x="6567488" y="3857625"/>
          <p14:tracePt t="5360" x="6618288" y="3875088"/>
          <p14:tracePt t="5368" x="6661150" y="3875088"/>
          <p14:tracePt t="5376" x="6719888" y="3875088"/>
          <p14:tracePt t="5384" x="6770688" y="3875088"/>
          <p14:tracePt t="5392" x="6813550" y="3875088"/>
          <p14:tracePt t="5400" x="6838950" y="3875088"/>
          <p14:tracePt t="5408" x="6889750" y="3875088"/>
          <p14:tracePt t="5416" x="6958013" y="3849688"/>
          <p14:tracePt t="5424" x="7026275" y="3816350"/>
          <p14:tracePt t="5432" x="7051675" y="3798888"/>
          <p14:tracePt t="5440" x="7102475" y="3756025"/>
          <p14:tracePt t="5448" x="7145338" y="3738563"/>
          <p14:tracePt t="5456" x="7196138" y="3687763"/>
          <p14:tracePt t="5464" x="7246938" y="3671888"/>
          <p14:tracePt t="5472" x="7315200" y="3636963"/>
          <p14:tracePt t="5480" x="7383463" y="3586163"/>
          <p14:tracePt t="5488" x="7510463" y="3543300"/>
          <p14:tracePt t="5496" x="7561263" y="3492500"/>
          <p14:tracePt t="5505" x="7586663" y="3467100"/>
          <p14:tracePt t="5512" x="7654925" y="3408363"/>
          <p14:tracePt t="5522" x="7688263" y="3382963"/>
          <p14:tracePt t="5528" x="7697788" y="3365500"/>
          <p14:tracePt t="5536" x="7740650" y="3322638"/>
          <p14:tracePt t="5543" x="7756525" y="3263900"/>
          <p14:tracePt t="5552" x="7816850" y="3160713"/>
          <p14:tracePt t="5560" x="7832725" y="3119438"/>
          <p14:tracePt t="5567" x="7832725" y="3067050"/>
          <p14:tracePt t="5576" x="7850188" y="3025775"/>
          <p14:tracePt t="5584" x="7850188" y="2990850"/>
          <p14:tracePt t="5592" x="7850188" y="2932113"/>
          <p14:tracePt t="5609" x="7850188" y="2889250"/>
          <p14:tracePt t="5616" x="7850188" y="2871788"/>
          <p14:tracePt t="5632" x="7850188" y="2863850"/>
          <p14:tracePt t="5640" x="7850188" y="2838450"/>
          <p14:tracePt t="5648" x="7850188" y="2813050"/>
          <p14:tracePt t="5664" x="7850188" y="2795588"/>
          <p14:tracePt t="5672" x="7850188" y="2787650"/>
          <p14:tracePt t="5680" x="7850188" y="2744788"/>
          <p14:tracePt t="5688" x="7824788" y="2711450"/>
          <p14:tracePt t="5696" x="7799388" y="2668588"/>
          <p14:tracePt t="5705" x="7781925" y="2651125"/>
          <p14:tracePt t="5712" x="7740650" y="2592388"/>
          <p14:tracePt t="5722" x="7688263" y="2557463"/>
          <p14:tracePt t="5728" x="7637463" y="2516188"/>
          <p14:tracePt t="5736" x="7545388" y="2473325"/>
          <p14:tracePt t="5744" x="7502525" y="2455863"/>
          <p14:tracePt t="5752" x="7408863" y="2422525"/>
          <p14:tracePt t="5760" x="7383463" y="2405063"/>
          <p14:tracePt t="5768" x="7289800" y="2387600"/>
          <p14:tracePt t="5776" x="7246938" y="2387600"/>
          <p14:tracePt t="5784" x="7221538" y="2387600"/>
          <p14:tracePt t="5792" x="7178675" y="2387600"/>
          <p14:tracePt t="5800" x="7162800" y="2387600"/>
          <p14:tracePt t="5808" x="7119938" y="2387600"/>
          <p14:tracePt t="5816" x="7094538" y="2387600"/>
          <p14:tracePt t="5824" x="7051675" y="2387600"/>
          <p14:tracePt t="5832" x="6983413" y="2438400"/>
          <p14:tracePt t="5840" x="6932613" y="2463800"/>
          <p14:tracePt t="5848" x="6889750" y="2463800"/>
          <p14:tracePt t="5855" x="6838950" y="2498725"/>
          <p14:tracePt t="5864" x="6770688" y="2549525"/>
          <p14:tracePt t="5872" x="6669088" y="2633663"/>
          <p14:tracePt t="5890" x="6456363" y="2820988"/>
          <p14:tracePt t="5896" x="6380163" y="2922588"/>
          <p14:tracePt t="5905" x="6321425" y="3016250"/>
          <p14:tracePt t="5912" x="6219825" y="3101975"/>
          <p14:tracePt t="5922" x="6134100" y="3203575"/>
          <p14:tracePt t="5928" x="6024563" y="3355975"/>
          <p14:tracePt t="5936" x="6007100" y="3408363"/>
          <p14:tracePt t="5944" x="5997575" y="3433763"/>
          <p14:tracePt t="6065" x="6024563" y="3433763"/>
          <p14:tracePt t="6074" x="6065838" y="3424238"/>
          <p14:tracePt t="6082" x="6116638" y="3382963"/>
          <p14:tracePt t="6093" x="6245225" y="3297238"/>
          <p14:tracePt t="6097" x="6346825" y="3254375"/>
          <p14:tracePt t="6105" x="6473825" y="3170238"/>
          <p14:tracePt t="6112" x="6618288" y="3101975"/>
          <p14:tracePt t="6122" x="6770688" y="3041650"/>
          <p14:tracePt t="6128" x="6873875" y="2982913"/>
          <p14:tracePt t="6136" x="7051675" y="2940050"/>
          <p14:tracePt t="6144" x="7204075" y="2820988"/>
          <p14:tracePt t="6152" x="7332663" y="2736850"/>
          <p14:tracePt t="6160" x="7434263" y="2676525"/>
          <p14:tracePt t="6168" x="7535863" y="2617788"/>
          <p14:tracePt t="6176" x="7604125" y="2582863"/>
          <p14:tracePt t="6184" x="7612063" y="2557463"/>
          <p14:tracePt t="6192" x="7662863" y="2524125"/>
          <p14:tracePt t="6200" x="7680325" y="2498725"/>
          <p14:tracePt t="6208" x="7705725" y="2463800"/>
          <p14:tracePt t="6216" x="7766050" y="2397125"/>
          <p14:tracePt t="6225" x="7832725" y="2336800"/>
          <p14:tracePt t="6232" x="7935913" y="2278063"/>
          <p14:tracePt t="6240" x="8037513" y="2217738"/>
          <p14:tracePt t="6248" x="8139113" y="2141538"/>
          <p14:tracePt t="6255" x="8207375" y="2082800"/>
          <p14:tracePt t="6264" x="8258175" y="2047875"/>
          <p14:tracePt t="6272" x="8343900" y="2014538"/>
          <p14:tracePt t="6280" x="8394700" y="1997075"/>
          <p14:tracePt t="6296" x="8420100" y="1971675"/>
          <p14:tracePt t="6320" x="8470900" y="1938338"/>
          <p14:tracePt t="6328" x="8496300" y="1920875"/>
          <p14:tracePt t="6336" x="8589963" y="1885950"/>
          <p14:tracePt t="6344" x="8683625" y="1870075"/>
          <p14:tracePt t="6352" x="8861425" y="1827213"/>
          <p14:tracePt t="6360" x="9005888" y="1758950"/>
          <p14:tracePt t="6368" x="9183688" y="1741488"/>
          <p14:tracePt t="6376" x="9337675" y="1649413"/>
          <p14:tracePt t="6384" x="9515475" y="1606550"/>
          <p14:tracePt t="6393" x="9583738" y="1555750"/>
          <p14:tracePt t="6400" x="9659938" y="1495425"/>
          <p14:tracePt t="6409" x="9694863" y="1470025"/>
          <p14:tracePt t="6416" x="9702800" y="1470025"/>
          <p14:tracePt t="6506" x="9685338" y="1470025"/>
          <p14:tracePt t="6514" x="9642475" y="1470025"/>
          <p14:tracePt t="6525" x="9634538" y="1487488"/>
          <p14:tracePt t="6532" x="9626600" y="1495425"/>
          <p14:tracePt t="6552" x="9591675" y="1495425"/>
          <p14:tracePt t="6561" x="9550400" y="1495425"/>
          <p14:tracePt t="6568" x="9464675" y="1512888"/>
          <p14:tracePt t="6577" x="9396413" y="1546225"/>
          <p14:tracePt t="6584" x="9277350" y="1563688"/>
          <p14:tracePt t="6593" x="9209088" y="1581150"/>
          <p14:tracePt t="6600" x="9132888" y="1639888"/>
          <p14:tracePt t="6610" x="9039225" y="1674813"/>
          <p14:tracePt t="6616" x="8988425" y="1690688"/>
          <p14:tracePt t="6624" x="8904288" y="1751013"/>
          <p14:tracePt t="6632" x="8810625" y="1766888"/>
          <p14:tracePt t="6640" x="8709025" y="1827213"/>
          <p14:tracePt t="6648" x="8615363" y="1860550"/>
          <p14:tracePt t="6656" x="8547100" y="1878013"/>
          <p14:tracePt t="6664" x="8445500" y="1938338"/>
          <p14:tracePt t="6673" x="8385175" y="1954213"/>
          <p14:tracePt t="6680" x="8318500" y="1971675"/>
          <p14:tracePt t="6689" x="8266113" y="2022475"/>
          <p14:tracePt t="6696" x="8240713" y="2039938"/>
          <p14:tracePt t="6706" x="8207375" y="2047875"/>
          <p14:tracePt t="6712" x="8199438" y="2065338"/>
          <p14:tracePt t="6723" x="8174038" y="2073275"/>
          <p14:tracePt t="6728" x="8156575" y="2073275"/>
          <p14:tracePt t="6737" x="8131175" y="2090738"/>
          <p14:tracePt t="6746" x="8105775" y="2108200"/>
          <p14:tracePt t="6753" x="8029575" y="2174875"/>
          <p14:tracePt t="6761" x="7961313" y="2209800"/>
          <p14:tracePt t="6768" x="7859713" y="2293938"/>
          <p14:tracePt t="6778" x="7731125" y="2379663"/>
          <p14:tracePt t="6784" x="7545388" y="2541588"/>
          <p14:tracePt t="6793" x="7391400" y="2676525"/>
          <p14:tracePt t="6800" x="7204075" y="2838450"/>
          <p14:tracePt t="6810" x="7127875" y="2914650"/>
          <p14:tracePt t="6816" x="7094538" y="2949575"/>
          <p14:tracePt t="6824" x="7069138" y="2957513"/>
          <p14:tracePt t="6986" x="7127875" y="2922588"/>
          <p14:tracePt t="6995" x="7229475" y="2889250"/>
          <p14:tracePt t="7002" x="7358063" y="2778125"/>
          <p14:tracePt t="7010" x="7485063" y="2711450"/>
          <p14:tracePt t="7017" x="7527925" y="2668588"/>
          <p14:tracePt t="7026" x="7629525" y="2582863"/>
          <p14:tracePt t="7033" x="7715250" y="2506663"/>
          <p14:tracePt t="7039" x="7748588" y="2438400"/>
          <p14:tracePt t="7048" x="7799388" y="2362200"/>
          <p14:tracePt t="7056" x="7842250" y="2243138"/>
          <p14:tracePt t="7064" x="7875588" y="2192338"/>
          <p14:tracePt t="7072" x="7926388" y="2124075"/>
          <p14:tracePt t="7080" x="7961313" y="2055813"/>
          <p14:tracePt t="7088" x="8012113" y="2005013"/>
          <p14:tracePt t="7096" x="8062913" y="1954213"/>
          <p14:tracePt t="7105" x="8088313" y="1903413"/>
          <p14:tracePt t="7112" x="8139113" y="1878013"/>
          <p14:tracePt t="7122" x="8189913" y="1827213"/>
          <p14:tracePt t="7128" x="8232775" y="1776413"/>
          <p14:tracePt t="7136" x="8308975" y="1725613"/>
          <p14:tracePt t="7143" x="8326438" y="1708150"/>
          <p14:tracePt t="7152" x="8334375" y="1700213"/>
          <p14:tracePt t="7160" x="8377238" y="1657350"/>
          <p14:tracePt t="7345" x="8385175" y="1657350"/>
          <p14:tracePt t="7354" x="8402638" y="1657350"/>
          <p14:tracePt t="7368" x="8428038" y="1657350"/>
          <p14:tracePt t="7384" x="8435975" y="1657350"/>
          <p14:tracePt t="7457" x="8402638" y="1690688"/>
          <p14:tracePt t="7465" x="8326438" y="1766888"/>
          <p14:tracePt t="7475" x="8240713" y="1895475"/>
          <p14:tracePt t="7483" x="8105775" y="2073275"/>
          <p14:tracePt t="7489" x="8054975" y="2124075"/>
          <p14:tracePt t="7496" x="7900988" y="2235200"/>
          <p14:tracePt t="7505" x="7791450" y="2344738"/>
          <p14:tracePt t="7512" x="7748588" y="2387600"/>
          <p14:tracePt t="7522" x="7715250" y="2422525"/>
          <p14:tracePt t="7528" x="7672388" y="2455863"/>
          <p14:tracePt t="7536" x="7654925" y="2463800"/>
          <p14:tracePt t="7777" x="7646988" y="2463800"/>
          <p14:tracePt t="7785" x="7561263" y="2516188"/>
          <p14:tracePt t="7794" x="7510463" y="2592388"/>
          <p14:tracePt t="7800" x="7348538" y="2744788"/>
          <p14:tracePt t="7808" x="7221538" y="2855913"/>
          <p14:tracePt t="7816" x="7059613" y="3016250"/>
          <p14:tracePt t="7824" x="6899275" y="3152775"/>
          <p14:tracePt t="7833" x="6711950" y="3365500"/>
          <p14:tracePt t="7842" x="6499225" y="3502025"/>
          <p14:tracePt t="7851" x="6235700" y="3629025"/>
          <p14:tracePt t="7856" x="6007100" y="3722688"/>
          <p14:tracePt t="7864" x="5794375" y="3806825"/>
          <p14:tracePt t="7871" x="5641975" y="3875088"/>
          <p14:tracePt t="7888" x="5480050" y="3925888"/>
          <p14:tracePt t="7896" x="5394325" y="3951288"/>
          <p14:tracePt t="7905" x="5360988" y="3951288"/>
          <p14:tracePt t="7911" x="5302250" y="3951288"/>
          <p14:tracePt t="7921" x="5267325" y="3976688"/>
          <p14:tracePt t="7960" x="5259388" y="3976688"/>
          <p14:tracePt t="7976" x="5216525" y="3976688"/>
          <p14:tracePt t="7984" x="5199063" y="3943350"/>
          <p14:tracePt t="7992" x="5183188" y="3883025"/>
          <p14:tracePt t="8000" x="5148263" y="3806825"/>
          <p14:tracePt t="8009" x="5114925" y="3738563"/>
          <p14:tracePt t="8015" x="5054600" y="3636963"/>
          <p14:tracePt t="8024" x="4970463" y="3484563"/>
          <p14:tracePt t="8032" x="4859338" y="3382963"/>
          <p14:tracePt t="8041" x="4775200" y="3254375"/>
          <p14:tracePt t="8048" x="4699000" y="3178175"/>
          <p14:tracePt t="8056" x="4595813" y="3076575"/>
          <p14:tracePt t="8064" x="4519613" y="3016250"/>
          <p14:tracePt t="8071" x="4451350" y="2982913"/>
          <p14:tracePt t="8080" x="4410075" y="2965450"/>
          <p14:tracePt t="8088" x="4375150" y="2932113"/>
          <p14:tracePt t="8096" x="4367213" y="2922588"/>
          <p14:tracePt t="8193" x="4341813" y="2932113"/>
          <p14:tracePt t="8201" x="4306888" y="2957513"/>
          <p14:tracePt t="8208" x="4273550" y="2990850"/>
          <p14:tracePt t="8218" x="4205288" y="3041650"/>
          <p14:tracePt t="8224" x="4137025" y="3094038"/>
          <p14:tracePt t="8232" x="4060825" y="3152775"/>
          <p14:tracePt t="8240" x="4027488" y="3186113"/>
          <p14:tracePt t="8247" x="4002088" y="3195638"/>
          <p14:tracePt t="8287" x="3984625" y="3195638"/>
          <p14:tracePt t="8361" x="3976688" y="3195638"/>
          <p14:tracePt t="8370" x="3951288" y="3178175"/>
          <p14:tracePt t="8378" x="3916363" y="3160713"/>
          <p14:tracePt t="8385" x="3908425" y="3152775"/>
          <p14:tracePt t="8392" x="3908425" y="3135313"/>
          <p14:tracePt t="8400" x="3890963" y="3109913"/>
          <p14:tracePt t="8408" x="3883025" y="3084513"/>
          <p14:tracePt t="8424" x="3883025" y="3067050"/>
          <p14:tracePt t="8729" x="3865563" y="3059113"/>
          <p14:tracePt t="8738" x="3857625" y="3059113"/>
          <p14:tracePt t="8746" x="3840163" y="3059113"/>
          <p14:tracePt t="8760" x="3814763" y="3051175"/>
          <p14:tracePt t="8768" x="3789363" y="3033713"/>
          <p14:tracePt t="8784" x="3763963" y="3016250"/>
          <p14:tracePt t="8792" x="3713163" y="3016250"/>
          <p14:tracePt t="8800" x="3687763" y="3016250"/>
          <p14:tracePt t="8808" x="3594100" y="2982913"/>
          <p14:tracePt t="8816" x="3482975" y="2982913"/>
          <p14:tracePt t="8824" x="3363913" y="2982913"/>
          <p14:tracePt t="8831" x="3254375" y="2982913"/>
          <p14:tracePt t="8840" x="3186113" y="2982913"/>
          <p14:tracePt t="8848" x="3178175" y="2982913"/>
          <p14:tracePt t="8872" x="3160713" y="2982913"/>
          <p14:tracePt t="8977" x="3186113" y="2965450"/>
          <p14:tracePt t="8986" x="3270250" y="2965450"/>
          <p14:tracePt t="8993" x="3355975" y="2949575"/>
          <p14:tracePt t="9000" x="3508375" y="2881313"/>
          <p14:tracePt t="9008" x="3602038" y="2863850"/>
          <p14:tracePt t="9016" x="3756025" y="2820988"/>
          <p14:tracePt t="9024" x="3848100" y="2787650"/>
          <p14:tracePt t="9031" x="3908425" y="2787650"/>
          <p14:tracePt t="9040" x="3959225" y="2770188"/>
          <p14:tracePt t="9047" x="4002088" y="2770188"/>
          <p14:tracePt t="9154" x="4017963" y="2770188"/>
          <p14:tracePt t="9256" x="4010025" y="2770188"/>
          <p14:tracePt t="9264" x="4002088" y="2787650"/>
          <p14:tracePt t="9280" x="3984625" y="2787650"/>
          <p14:tracePt t="9288" x="3959225" y="2787650"/>
          <p14:tracePt t="9296" x="3951288" y="2787650"/>
          <p14:tracePt t="9305" x="3941763" y="2787650"/>
          <p14:tracePt t="9311" x="3925888" y="2787650"/>
          <p14:tracePt t="9322" x="3900488" y="2787650"/>
          <p14:tracePt t="9328" x="3873500" y="2787650"/>
          <p14:tracePt t="9336" x="3840163" y="2778125"/>
          <p14:tracePt t="9344" x="3814763" y="2778125"/>
          <p14:tracePt t="9352" x="3789363" y="2778125"/>
          <p14:tracePt t="9360" x="3746500" y="2762250"/>
          <p14:tracePt t="9368" x="3729038" y="2762250"/>
          <p14:tracePt t="9490" x="3729038" y="2752725"/>
          <p14:tracePt t="9498" x="3738563" y="2752725"/>
          <p14:tracePt t="9508" x="3789363" y="2752725"/>
          <p14:tracePt t="9514" x="3814763" y="2752725"/>
          <p14:tracePt t="9522" x="3883025" y="2736850"/>
          <p14:tracePt t="9528" x="3941763" y="2736850"/>
          <p14:tracePt t="9536" x="3992563" y="2736850"/>
          <p14:tracePt t="9544" x="4035425" y="2736850"/>
          <p14:tracePt t="9552" x="4103688" y="2736850"/>
          <p14:tracePt t="9560" x="4162425" y="2736850"/>
          <p14:tracePt t="9568" x="4230688" y="2736850"/>
          <p14:tracePt t="9575" x="4316413" y="2736850"/>
          <p14:tracePt t="9584" x="4451350" y="2736850"/>
          <p14:tracePt t="9592" x="4545013" y="2736850"/>
          <p14:tracePt t="9600" x="4656138" y="2736850"/>
          <p14:tracePt t="9609" x="4749800" y="2736850"/>
          <p14:tracePt t="9616" x="4833938" y="2736850"/>
          <p14:tracePt t="9624" x="4919663" y="2736850"/>
          <p14:tracePt t="9632" x="5038725" y="2736850"/>
          <p14:tracePt t="9640" x="5132388" y="2693988"/>
          <p14:tracePt t="9648" x="5199063" y="2693988"/>
          <p14:tracePt t="9656" x="5224463" y="2668588"/>
          <p14:tracePt t="9664" x="5267325" y="2668588"/>
          <p14:tracePt t="9672" x="5302250" y="2668588"/>
          <p14:tracePt t="9680" x="5343525" y="2668588"/>
          <p14:tracePt t="9688" x="5353050" y="2668588"/>
          <p14:tracePt t="9696" x="5394325" y="2668588"/>
          <p14:tracePt t="9705" x="5421313" y="2668588"/>
          <p14:tracePt t="9712" x="5472113" y="2668588"/>
          <p14:tracePt t="9722" x="5497513" y="2668588"/>
          <p14:tracePt t="9728" x="5538788" y="2668588"/>
          <p14:tracePt t="9736" x="5556250" y="2668588"/>
          <p14:tracePt t="9744" x="5581650" y="2668588"/>
          <p14:tracePt t="9752" x="5624513" y="2668588"/>
          <p14:tracePt t="9760" x="5692775" y="2668588"/>
          <p14:tracePt t="9768" x="5718175" y="2668588"/>
          <p14:tracePt t="9776" x="5761038" y="2668588"/>
          <p14:tracePt t="9783" x="5786438" y="2668588"/>
          <p14:tracePt t="9907" x="5802313" y="2668588"/>
          <p14:tracePt t="9924" x="5786438" y="2686050"/>
          <p14:tracePt t="9933" x="5675313" y="2701925"/>
          <p14:tracePt t="9938" x="5556250" y="2719388"/>
          <p14:tracePt t="9944" x="5353050" y="2719388"/>
          <p14:tracePt t="9952" x="5183188" y="2719388"/>
          <p14:tracePt t="9960" x="5072063" y="2719388"/>
          <p14:tracePt t="9968" x="4953000" y="2719388"/>
          <p14:tracePt t="9976" x="4843463" y="2719388"/>
          <p14:tracePt t="9984" x="4749800" y="2719388"/>
          <p14:tracePt t="9992" x="4664075" y="2719388"/>
          <p14:tracePt t="10000" x="4579938" y="2719388"/>
          <p14:tracePt t="10008" x="4511675" y="2719388"/>
          <p14:tracePt t="10015" x="4451350" y="2719388"/>
          <p14:tracePt t="10024" x="4359275" y="2676525"/>
          <p14:tracePt t="10032" x="4341813" y="2660650"/>
          <p14:tracePt t="10056" x="4332288" y="2660650"/>
          <p14:tracePt t="10064" x="4306888" y="2660650"/>
          <p14:tracePt t="10071" x="4298950" y="2660650"/>
          <p14:tracePt t="10080" x="4273550" y="2660650"/>
          <p14:tracePt t="10088" x="4222750" y="2660650"/>
          <p14:tracePt t="10096" x="4197350" y="2660650"/>
          <p14:tracePt t="10105" x="4154488" y="2660650"/>
          <p14:tracePt t="10112" x="4137025" y="2660650"/>
          <p14:tracePt t="10122" x="4129088" y="2660650"/>
          <p14:tracePt t="10265" x="4187825" y="2668588"/>
          <p14:tracePt t="10274" x="4256088" y="2686050"/>
          <p14:tracePt t="10280" x="4349750" y="2727325"/>
          <p14:tracePt t="10288" x="4468813" y="2744788"/>
          <p14:tracePt t="10296" x="4587875" y="2744788"/>
          <p14:tracePt t="10304" x="4681538" y="2778125"/>
          <p14:tracePt t="10312" x="4775200" y="2805113"/>
          <p14:tracePt t="10321" x="4818063" y="2805113"/>
          <p14:tracePt t="10328" x="4884738" y="2805113"/>
          <p14:tracePt t="10336" x="4945063" y="2813050"/>
          <p14:tracePt t="10344" x="4962525" y="2813050"/>
          <p14:tracePt t="10352" x="4995863" y="2813050"/>
          <p14:tracePt t="10360" x="5013325" y="2813050"/>
          <p14:tracePt t="10368" x="5021263" y="2830513"/>
          <p14:tracePt t="10375" x="5038725" y="2830513"/>
          <p14:tracePt t="10383" x="5064125" y="2830513"/>
          <p14:tracePt t="10392" x="5106988" y="2863850"/>
          <p14:tracePt t="10400" x="5140325" y="2871788"/>
          <p14:tracePt t="10408" x="5183188" y="2871788"/>
          <p14:tracePt t="10416" x="5249863" y="2906713"/>
          <p14:tracePt t="10424" x="5378450" y="2974975"/>
          <p14:tracePt t="10431" x="5472113" y="2990850"/>
          <p14:tracePt t="10441" x="5616575" y="3008313"/>
          <p14:tracePt t="10449" x="5708650" y="3051175"/>
          <p14:tracePt t="10459" x="5802313" y="3051175"/>
          <p14:tracePt t="10466" x="5827713" y="3051175"/>
          <p14:tracePt t="10473" x="5870575" y="3051175"/>
          <p14:tracePt t="10480" x="5895975" y="3051175"/>
          <p14:tracePt t="10689" x="5776913" y="3051175"/>
          <p14:tracePt t="10697" x="5581650" y="3051175"/>
          <p14:tracePt t="10707" x="5378450" y="3051175"/>
          <p14:tracePt t="10713" x="5208588" y="3051175"/>
          <p14:tracePt t="10722" x="5038725" y="3051175"/>
          <p14:tracePt t="10728" x="4953000" y="3051175"/>
          <p14:tracePt t="10736" x="4868863" y="3051175"/>
          <p14:tracePt t="10744" x="4851400" y="3051175"/>
          <p14:tracePt t="10752" x="4843463" y="3051175"/>
          <p14:tracePt t="10849" x="4818063" y="3051175"/>
          <p14:tracePt t="10857" x="4783138" y="3051175"/>
          <p14:tracePt t="10872" x="4775200" y="3051175"/>
          <p14:tracePt t="10890" x="4749800" y="3051175"/>
          <p14:tracePt t="10961" x="4740275" y="3051175"/>
          <p14:tracePt t="11073" x="4783138" y="3051175"/>
          <p14:tracePt t="11081" x="4833938" y="3051175"/>
          <p14:tracePt t="11091" x="4910138" y="3051175"/>
          <p14:tracePt t="11098" x="5054600" y="3051175"/>
          <p14:tracePt t="11106" x="5173663" y="3051175"/>
          <p14:tracePt t="11112" x="5259388" y="3051175"/>
          <p14:tracePt t="11121" x="5327650" y="3051175"/>
          <p14:tracePt t="11128" x="5368925" y="3051175"/>
          <p14:tracePt t="11136" x="5454650" y="3051175"/>
          <p14:tracePt t="11144" x="5497513" y="3051175"/>
          <p14:tracePt t="11152" x="5513388" y="3051175"/>
          <p14:tracePt t="11160" x="5556250" y="3051175"/>
          <p14:tracePt t="11168" x="5581650" y="3051175"/>
          <p14:tracePt t="11176" x="5624513" y="3051175"/>
          <p14:tracePt t="11184" x="5667375" y="3051175"/>
          <p14:tracePt t="11192" x="5735638" y="3051175"/>
          <p14:tracePt t="11200" x="5802313" y="3067050"/>
          <p14:tracePt t="11208" x="5862638" y="3067050"/>
          <p14:tracePt t="11216" x="5946775" y="3084513"/>
          <p14:tracePt t="11225" x="6040438" y="3084513"/>
          <p14:tracePt t="11231" x="6083300" y="3084513"/>
          <p14:tracePt t="11240" x="6151563" y="3101975"/>
          <p14:tracePt t="11247" x="6159500" y="3101975"/>
          <p14:tracePt t="11256" x="6184900" y="3101975"/>
          <p14:tracePt t="11263" x="6194425" y="3101975"/>
          <p14:tracePt t="11610" x="6134100" y="3101975"/>
          <p14:tracePt t="11617" x="6075363" y="3101975"/>
          <p14:tracePt t="11624" x="5989638" y="3101975"/>
          <p14:tracePt t="11632" x="5905500" y="3101975"/>
          <p14:tracePt t="11640" x="5786438" y="3101975"/>
          <p14:tracePt t="11648" x="5675313" y="3101975"/>
          <p14:tracePt t="11656" x="5505450" y="3101975"/>
          <p14:tracePt t="11663" x="5327650" y="3084513"/>
          <p14:tracePt t="11671" x="5183188" y="3041650"/>
          <p14:tracePt t="11680" x="5029200" y="3025775"/>
          <p14:tracePt t="11687" x="4910138" y="3000375"/>
          <p14:tracePt t="11695" x="4818063" y="2982913"/>
          <p14:tracePt t="11704" x="4724400" y="2949575"/>
          <p14:tracePt t="11712" x="4699000" y="2932113"/>
          <p14:tracePt t="11760" x="4673600" y="2932113"/>
          <p14:tracePt t="11768" x="4621213" y="2914650"/>
          <p14:tracePt t="11776" x="4579938" y="2897188"/>
          <p14:tracePt t="11784" x="4529138" y="2871788"/>
          <p14:tracePt t="11792" x="4503738" y="2855913"/>
          <p14:tracePt t="11800" x="4451350" y="2855913"/>
          <p14:tracePt t="11809" x="4425950" y="2838450"/>
          <p14:tracePt t="11816" x="4359275" y="2820988"/>
          <p14:tracePt t="11824" x="4298950" y="2820988"/>
          <p14:tracePt t="11832" x="4230688" y="2787650"/>
          <p14:tracePt t="11841" x="4179888" y="2770188"/>
          <p14:tracePt t="11848" x="4137025" y="2770188"/>
          <p14:tracePt t="11856" x="4111625" y="2770188"/>
          <p14:tracePt t="11864" x="4078288" y="2770188"/>
          <p14:tracePt t="11871" x="4052888" y="2770188"/>
          <p14:tracePt t="11880" x="4044950" y="2770188"/>
          <p14:tracePt t="11889" x="3984625" y="2770188"/>
          <p14:tracePt t="11896" x="3941763" y="2770188"/>
          <p14:tracePt t="11905" x="3857625" y="2770188"/>
          <p14:tracePt t="11912" x="3806825" y="2795588"/>
          <p14:tracePt t="11921" x="3678238" y="2813050"/>
          <p14:tracePt t="11928" x="3586163" y="2838450"/>
          <p14:tracePt t="11938" x="3533775" y="2863850"/>
          <p14:tracePt t="11952" x="3508375" y="2863850"/>
          <p14:tracePt t="12058" x="3551238" y="2863850"/>
          <p14:tracePt t="12066" x="3636963" y="2863850"/>
          <p14:tracePt t="12076" x="3703638" y="2863850"/>
          <p14:tracePt t="12081" x="3806825" y="2863850"/>
          <p14:tracePt t="12088" x="3951288" y="2863850"/>
          <p14:tracePt t="12096" x="4154488" y="2863850"/>
          <p14:tracePt t="12105" x="4349750" y="2863850"/>
          <p14:tracePt t="12112" x="4545013" y="2863850"/>
          <p14:tracePt t="12122" x="4689475" y="2889250"/>
          <p14:tracePt t="12128" x="4833938" y="2889250"/>
          <p14:tracePt t="12138" x="4978400" y="2889250"/>
          <p14:tracePt t="12144" x="5097463" y="2889250"/>
          <p14:tracePt t="12152" x="5233988" y="2889250"/>
          <p14:tracePt t="12160" x="5353050" y="2889250"/>
          <p14:tracePt t="12168" x="5462588" y="2889250"/>
          <p14:tracePt t="12176" x="5530850" y="2889250"/>
          <p14:tracePt t="12184" x="5591175" y="2889250"/>
          <p14:tracePt t="12192" x="5624513" y="2889250"/>
          <p14:tracePt t="12200" x="5632450" y="2889250"/>
          <p14:tracePt t="12209" x="5641975" y="2889250"/>
          <p14:tracePt t="12256" x="5683250" y="2889250"/>
          <p14:tracePt t="12264" x="5751513" y="2889250"/>
          <p14:tracePt t="12271" x="5794375" y="2906713"/>
          <p14:tracePt t="12280" x="5862638" y="2906713"/>
          <p14:tracePt t="12289" x="5946775" y="2906713"/>
          <p14:tracePt t="12296" x="6007100" y="2906713"/>
          <p14:tracePt t="12305" x="6075363" y="2906713"/>
          <p14:tracePt t="12312" x="6134100" y="2906713"/>
          <p14:tracePt t="12322" x="6202363" y="2906713"/>
          <p14:tracePt t="12328" x="6261100" y="2906713"/>
          <p14:tracePt t="12339" x="6278563" y="2906713"/>
          <p14:tracePt t="12344" x="6311900" y="2906713"/>
          <p14:tracePt t="12360" x="6329363" y="2906713"/>
          <p14:tracePt t="12368" x="6372225" y="2906713"/>
          <p14:tracePt t="12377" x="6397625" y="2914650"/>
          <p14:tracePt t="12384" x="6440488" y="2914650"/>
          <p14:tracePt t="12393" x="6456363" y="2914650"/>
          <p14:tracePt t="12400" x="6465888" y="2914650"/>
          <p14:tracePt t="12416" x="6483350" y="2914650"/>
          <p14:tracePt t="12424" x="6491288" y="2932113"/>
          <p14:tracePt t="12521" x="6491288" y="2940050"/>
          <p14:tracePt t="12529" x="6430963" y="2940050"/>
          <p14:tracePt t="12540" x="6278563" y="2940050"/>
          <p14:tracePt t="12548" x="6083300" y="2940050"/>
          <p14:tracePt t="12553" x="5827713" y="2940050"/>
          <p14:tracePt t="12561" x="5548313" y="2940050"/>
          <p14:tracePt t="12570" x="5292725" y="2940050"/>
          <p14:tracePt t="12577" x="5089525" y="2932113"/>
          <p14:tracePt t="12585" x="4970463" y="2906713"/>
          <p14:tracePt t="12595" x="4910138" y="2889250"/>
          <p14:tracePt t="12600" x="4859338" y="2889250"/>
          <p14:tracePt t="12608" x="4833938" y="2889250"/>
          <p14:tracePt t="12624" x="4808538" y="2889250"/>
          <p14:tracePt t="12672" x="4791075" y="2889250"/>
          <p14:tracePt t="12809" x="4800600" y="2889250"/>
          <p14:tracePt t="12817" x="4851400" y="2889250"/>
          <p14:tracePt t="12825" x="4919663" y="2889250"/>
          <p14:tracePt t="12833" x="5003800" y="2889250"/>
          <p14:tracePt t="12840" x="5097463" y="2897188"/>
          <p14:tracePt t="12849" x="5241925" y="2940050"/>
          <p14:tracePt t="12858" x="5360988" y="2940050"/>
          <p14:tracePt t="12865" x="5556250" y="2940050"/>
          <p14:tracePt t="12874" x="5726113" y="2940050"/>
          <p14:tracePt t="12882" x="5845175" y="2940050"/>
          <p14:tracePt t="12889" x="5989638" y="2940050"/>
          <p14:tracePt t="12896" x="6100763" y="2940050"/>
          <p14:tracePt t="12904" x="6167438" y="2940050"/>
          <p14:tracePt t="12912" x="6227763" y="2940050"/>
          <p14:tracePt t="12921" x="6270625" y="2940050"/>
          <p14:tracePt t="13025" x="6219825" y="2957513"/>
          <p14:tracePt t="13033" x="6075363" y="2957513"/>
          <p14:tracePt t="13041" x="5905500" y="2982913"/>
          <p14:tracePt t="13050" x="5700713" y="3008313"/>
          <p14:tracePt t="13058" x="5522913" y="3051175"/>
          <p14:tracePt t="13065" x="5292725" y="3119438"/>
          <p14:tracePt t="13073" x="5165725" y="3160713"/>
          <p14:tracePt t="13080" x="5106988" y="3160713"/>
          <p14:tracePt t="13087" x="5080000" y="3160713"/>
          <p14:tracePt t="13225" x="5064125" y="3170238"/>
          <p14:tracePt t="13249" x="5054600" y="3186113"/>
          <p14:tracePt t="13274" x="5072063" y="3228975"/>
          <p14:tracePt t="13290" x="5122863" y="3238500"/>
          <p14:tracePt t="13299" x="5132388" y="3238500"/>
          <p14:tracePt t="13306" x="5148263" y="3254375"/>
          <p14:tracePt t="13320" x="5183188" y="3263900"/>
          <p14:tracePt t="13328" x="5216525" y="3279775"/>
          <p14:tracePt t="13344" x="5233988" y="3314700"/>
          <p14:tracePt t="13376" x="5241925" y="3340100"/>
          <p14:tracePt t="13392" x="5241925" y="3348038"/>
          <p14:tracePt t="13400" x="5241925" y="3373438"/>
          <p14:tracePt t="13408" x="5241925" y="3424238"/>
          <p14:tracePt t="13416" x="5276850" y="3492500"/>
          <p14:tracePt t="13425" x="5276850" y="3517900"/>
          <p14:tracePt t="13432" x="5292725" y="3543300"/>
          <p14:tracePt t="13441" x="5292725" y="3611563"/>
          <p14:tracePt t="13456" x="5292725" y="3671888"/>
          <p14:tracePt t="13464" x="5292725" y="3697288"/>
          <p14:tracePt t="13471" x="5284788" y="3748088"/>
          <p14:tracePt t="13480" x="5284788" y="3756025"/>
          <p14:tracePt t="13488" x="5276850" y="3773488"/>
          <p14:tracePt t="13496" x="5216525" y="3773488"/>
          <p14:tracePt t="13504" x="5191125" y="3773488"/>
          <p14:tracePt t="13512" x="5148263" y="3773488"/>
          <p14:tracePt t="13721" x="5157788" y="3773488"/>
          <p14:tracePt t="13729" x="5216525" y="3773488"/>
          <p14:tracePt t="13739" x="5284788" y="3773488"/>
          <p14:tracePt t="13747" x="5292725" y="3773488"/>
          <p14:tracePt t="13753" x="5335588" y="3773488"/>
          <p14:tracePt t="13768" x="5343525" y="3781425"/>
          <p14:tracePt t="13775" x="5343525" y="3798888"/>
          <p14:tracePt t="13784" x="5368925" y="3824288"/>
          <p14:tracePt t="13791" x="5386388" y="3832225"/>
          <p14:tracePt t="13800" x="5394325" y="3849688"/>
          <p14:tracePt t="13808" x="5421313" y="3857625"/>
          <p14:tracePt t="13831" x="5437188" y="3875088"/>
          <p14:tracePt t="13856" x="5446713" y="3883025"/>
          <p14:tracePt t="13864" x="5462588" y="3900488"/>
          <p14:tracePt t="13871" x="5487988" y="3908425"/>
          <p14:tracePt t="13880" x="5513388" y="3943350"/>
          <p14:tracePt t="13888" x="5538788" y="3943350"/>
          <p14:tracePt t="13896" x="5573713" y="3951288"/>
          <p14:tracePt t="13904" x="5616575" y="3968750"/>
          <p14:tracePt t="13912" x="5649913" y="3986213"/>
          <p14:tracePt t="13921" x="5718175" y="4019550"/>
          <p14:tracePt t="13937" x="5726113" y="4019550"/>
          <p14:tracePt t="13944" x="5751513" y="4019550"/>
          <p14:tracePt t="13960" x="5768975" y="4019550"/>
          <p14:tracePt t="13968" x="5776913" y="4027488"/>
          <p14:tracePt t="13976" x="5819775" y="4027488"/>
          <p14:tracePt t="13984" x="5845175" y="4044950"/>
          <p14:tracePt t="13992" x="5913438" y="4044950"/>
          <p14:tracePt t="13999" x="5972175" y="4044950"/>
          <p14:tracePt t="14007" x="6024563" y="4044950"/>
          <p14:tracePt t="14015" x="6065838" y="4044950"/>
          <p14:tracePt t="14023" x="6134100" y="4019550"/>
          <p14:tracePt t="14031" x="6184900" y="3986213"/>
          <p14:tracePt t="14040" x="6210300" y="3976688"/>
          <p14:tracePt t="14047" x="6235700" y="3943350"/>
          <p14:tracePt t="14056" x="6253163" y="3917950"/>
          <p14:tracePt t="14063" x="6270625" y="3867150"/>
          <p14:tracePt t="14072" x="6270625" y="3806825"/>
          <p14:tracePt t="14079" x="6303963" y="3756025"/>
          <p14:tracePt t="14088" x="6321425" y="3687763"/>
          <p14:tracePt t="14095" x="6338888" y="3629025"/>
          <p14:tracePt t="14103" x="6372225" y="3502025"/>
          <p14:tracePt t="14111" x="6405563" y="3459163"/>
          <p14:tracePt t="14120" x="6405563" y="3408363"/>
          <p14:tracePt t="14127" x="6423025" y="3348038"/>
          <p14:tracePt t="14137" x="6440488" y="3314700"/>
          <p14:tracePt t="14143" x="6440488" y="3305175"/>
          <p14:tracePt t="14151" x="6440488" y="3289300"/>
          <p14:tracePt t="14159" x="6440488" y="3279775"/>
          <p14:tracePt t="14167" x="6440488" y="3271838"/>
          <p14:tracePt t="14176" x="6440488" y="3238500"/>
          <p14:tracePt t="14184" x="6465888" y="3211513"/>
          <p14:tracePt t="14191" x="6483350" y="3203575"/>
          <p14:tracePt t="14208" x="6491288" y="3170238"/>
          <p14:tracePt t="14216" x="6508750" y="3144838"/>
          <p14:tracePt t="14224" x="6542088" y="3109913"/>
          <p14:tracePt t="14232" x="6584950" y="3067050"/>
          <p14:tracePt t="14240" x="6618288" y="3051175"/>
          <p14:tracePt t="14248" x="6661150" y="3033713"/>
          <p14:tracePt t="14256" x="6694488" y="3016250"/>
          <p14:tracePt t="14264" x="6704013" y="3008313"/>
          <p14:tracePt t="14271" x="6719888" y="3000375"/>
          <p14:tracePt t="14296" x="6745288" y="3000375"/>
          <p14:tracePt t="14303" x="6770688" y="3000375"/>
          <p14:tracePt t="14311" x="6813550" y="3000375"/>
          <p14:tracePt t="14319" x="6838950" y="3000375"/>
          <p14:tracePt t="14327" x="6907213" y="3000375"/>
          <p14:tracePt t="14336" x="6958013" y="3033713"/>
          <p14:tracePt t="14343" x="7026275" y="3084513"/>
          <p14:tracePt t="14351" x="7094538" y="3127375"/>
          <p14:tracePt t="14359" x="7162800" y="3135313"/>
          <p14:tracePt t="14367" x="7256463" y="3178175"/>
          <p14:tracePt t="14375" x="7281863" y="3195638"/>
          <p14:tracePt t="14383" x="7348538" y="3195638"/>
          <p14:tracePt t="14391" x="7391400" y="3211513"/>
          <p14:tracePt t="14399" x="7408863" y="3211513"/>
          <p14:tracePt t="14673" x="7416800" y="3246438"/>
          <p14:tracePt t="14681" x="7442200" y="3355975"/>
          <p14:tracePt t="14688" x="7459663" y="3449638"/>
          <p14:tracePt t="14696" x="7527925" y="3629025"/>
          <p14:tracePt t="14704" x="7561263" y="3756025"/>
          <p14:tracePt t="14711" x="7654925" y="3908425"/>
          <p14:tracePt t="14720" x="7740650" y="4037013"/>
          <p14:tracePt t="14727" x="7842250" y="4138613"/>
          <p14:tracePt t="14737" x="7969250" y="4224338"/>
          <p14:tracePt t="14743" x="8121650" y="4308475"/>
          <p14:tracePt t="14752" x="8258175" y="4419600"/>
          <p14:tracePt t="14760" x="8410575" y="4513263"/>
          <p14:tracePt t="14767" x="8504238" y="4546600"/>
          <p14:tracePt t="14775" x="8648700" y="4572000"/>
          <p14:tracePt t="14784" x="8716963" y="4572000"/>
          <p14:tracePt t="14791" x="8818563" y="4572000"/>
          <p14:tracePt t="14799" x="8937625" y="4572000"/>
          <p14:tracePt t="14807" x="9056688" y="4572000"/>
          <p14:tracePt t="14815" x="9142413" y="4554538"/>
          <p14:tracePt t="14824" x="9218613" y="4521200"/>
          <p14:tracePt t="14831" x="9286875" y="4486275"/>
          <p14:tracePt t="14840" x="9337675" y="4452938"/>
          <p14:tracePt t="14848" x="9396413" y="4419600"/>
          <p14:tracePt t="14856" x="9413875" y="4410075"/>
          <p14:tracePt t="14863" x="9472613" y="4368800"/>
          <p14:tracePt t="14873" x="9490075" y="4351338"/>
          <p14:tracePt t="14886" x="9515475" y="4341813"/>
          <p14:tracePt t="14887" x="9540875" y="4325938"/>
          <p14:tracePt t="14993" x="9575800" y="4291013"/>
          <p14:tracePt t="15001" x="9601200" y="4265613"/>
          <p14:tracePt t="15009" x="9617075" y="4249738"/>
          <p14:tracePt t="15016" x="9617075" y="4240213"/>
          <p14:tracePt t="15024" x="9617075" y="4232275"/>
          <p14:tracePt t="15032" x="9617075" y="4197350"/>
          <p14:tracePt t="15041" x="9617075" y="4171950"/>
          <p14:tracePt t="15048" x="9617075" y="4164013"/>
          <p14:tracePt t="15056" x="9617075" y="4146550"/>
          <p14:tracePt t="15063" x="9609138" y="4138613"/>
          <p14:tracePt t="15072" x="9601200" y="4095750"/>
          <p14:tracePt t="15079" x="9583738" y="4087813"/>
          <p14:tracePt t="15087" x="9558338" y="4062413"/>
          <p14:tracePt t="15096" x="9523413" y="4027488"/>
          <p14:tracePt t="15104" x="9498013" y="3994150"/>
          <p14:tracePt t="15111" x="9447213" y="3951288"/>
          <p14:tracePt t="15120" x="9380538" y="3917950"/>
          <p14:tracePt t="15128" x="9328150" y="3900488"/>
          <p14:tracePt t="15137" x="9302750" y="3900488"/>
          <p14:tracePt t="15143" x="9277350" y="3900488"/>
          <p14:tracePt t="15152" x="9209088" y="3867150"/>
          <p14:tracePt t="15167" x="9201150" y="3867150"/>
          <p14:tracePt t="15176" x="9158288" y="3867150"/>
          <p14:tracePt t="15183" x="9132888" y="3867150"/>
          <p14:tracePt t="15191" x="9082088" y="3867150"/>
          <p14:tracePt t="15200" x="9056688" y="3867150"/>
          <p14:tracePt t="15216" x="9031288" y="3867150"/>
          <p14:tracePt t="15256" x="9013825" y="3867150"/>
          <p14:tracePt t="15264" x="8963025" y="3867150"/>
          <p14:tracePt t="15272" x="8912225" y="3875088"/>
          <p14:tracePt t="15280" x="8869363" y="3883025"/>
          <p14:tracePt t="15288" x="8818563" y="3935413"/>
          <p14:tracePt t="15296" x="8767763" y="3968750"/>
          <p14:tracePt t="15304" x="8742363" y="4011613"/>
          <p14:tracePt t="15312" x="8691563" y="4062413"/>
          <p14:tracePt t="15321" x="8605838" y="4164013"/>
          <p14:tracePt t="15328" x="8597900" y="4214813"/>
          <p14:tracePt t="15337" x="8564563" y="4283075"/>
          <p14:tracePt t="15344" x="8564563" y="4291013"/>
          <p14:tracePt t="15352" x="8529638" y="4333875"/>
          <p14:tracePt t="15360" x="8521700" y="4359275"/>
          <p14:tracePt t="15367" x="8504238" y="4410075"/>
          <p14:tracePt t="15376" x="8488363" y="4435475"/>
          <p14:tracePt t="15384" x="8488363" y="4486275"/>
          <p14:tracePt t="15392" x="8488363" y="4513263"/>
          <p14:tracePt t="15400" x="8453438" y="4564063"/>
          <p14:tracePt t="15408" x="8453438" y="4572000"/>
          <p14:tracePt t="15416" x="8445500" y="4597400"/>
          <p14:tracePt t="15424" x="8428038" y="4683125"/>
          <p14:tracePt t="15432" x="8428038" y="4733925"/>
          <p14:tracePt t="15440" x="8428038" y="4759325"/>
          <p14:tracePt t="15448" x="8428038" y="4818063"/>
          <p14:tracePt t="15456" x="8428038" y="4886325"/>
          <p14:tracePt t="15464" x="8428038" y="4946650"/>
          <p14:tracePt t="15472" x="8428038" y="4979988"/>
          <p14:tracePt t="15480" x="8428038" y="5022850"/>
          <p14:tracePt t="15487" x="8428038" y="5064125"/>
          <p14:tracePt t="15496" x="8428038" y="5091113"/>
          <p14:tracePt t="15504" x="8428038" y="5106988"/>
          <p14:tracePt t="15512" x="8428038" y="5149850"/>
          <p14:tracePt t="15520" x="8462963" y="5175250"/>
          <p14:tracePt t="15527" x="8470900" y="5192713"/>
          <p14:tracePt t="15536" x="8488363" y="5235575"/>
          <p14:tracePt t="15543" x="8529638" y="5260975"/>
          <p14:tracePt t="15551" x="8564563" y="5294313"/>
          <p14:tracePt t="15559" x="8597900" y="5337175"/>
          <p14:tracePt t="15567" x="8623300" y="5370513"/>
          <p14:tracePt t="15577" x="8658225" y="5405438"/>
          <p14:tracePt t="15586" x="8683625" y="5413375"/>
          <p14:tracePt t="15592" x="8750300" y="5446713"/>
          <p14:tracePt t="15602" x="8828088" y="5507038"/>
          <p14:tracePt t="15610" x="8947150" y="5549900"/>
          <p14:tracePt t="15617" x="9023350" y="5583238"/>
          <p14:tracePt t="15625" x="9117013" y="5616575"/>
          <p14:tracePt t="15633" x="9209088" y="5634038"/>
          <p14:tracePt t="15641" x="9302750" y="5676900"/>
          <p14:tracePt t="15648" x="9345613" y="5676900"/>
          <p14:tracePt t="15657" x="9439275" y="5710238"/>
          <p14:tracePt t="15663" x="9532938" y="5727700"/>
          <p14:tracePt t="15675" x="9617075" y="5727700"/>
          <p14:tracePt t="15682" x="9710738" y="5770563"/>
          <p14:tracePt t="15688" x="9804400" y="5770563"/>
          <p14:tracePt t="15696" x="9890125" y="5770563"/>
          <p14:tracePt t="15705" x="9931400" y="5770563"/>
          <p14:tracePt t="15712" x="9999663" y="5770563"/>
          <p14:tracePt t="15726" x="10042525" y="5745163"/>
          <p14:tracePt t="15730" x="10136188" y="5694363"/>
          <p14:tracePt t="15741" x="10212388" y="5659438"/>
          <p14:tracePt t="15746" x="10306050" y="5600700"/>
          <p14:tracePt t="15755" x="10356850" y="5583238"/>
          <p14:tracePt t="15761" x="10399713" y="5549900"/>
          <p14:tracePt t="15767" x="10493375" y="5514975"/>
          <p14:tracePt t="15776" x="10534650" y="5481638"/>
          <p14:tracePt t="15786" x="10569575" y="5464175"/>
          <p14:tracePt t="15793" x="10663238" y="5413375"/>
          <p14:tracePt t="15800" x="10704513" y="5380038"/>
          <p14:tracePt t="15808" x="10756900" y="5345113"/>
          <p14:tracePt t="15817" x="10807700" y="5302250"/>
          <p14:tracePt t="15826" x="10815638" y="5251450"/>
          <p14:tracePt t="15832" x="10833100" y="5183188"/>
          <p14:tracePt t="15841" x="10833100" y="5073650"/>
          <p14:tracePt t="15850" x="10833100" y="5005388"/>
          <p14:tracePt t="15856" x="10833100" y="4919663"/>
          <p14:tracePt t="15863" x="10833100" y="4835525"/>
          <p14:tracePt t="15872" x="10833100" y="4724400"/>
          <p14:tracePt t="15895" x="10721975" y="4495800"/>
          <p14:tracePt t="15899" x="10679113" y="4402138"/>
          <p14:tracePt t="15906" x="10620375" y="4300538"/>
          <p14:tracePt t="15912" x="10585450" y="4206875"/>
          <p14:tracePt t="15921" x="10552113" y="4138613"/>
          <p14:tracePt t="15929" x="10509250" y="4037013"/>
          <p14:tracePt t="15942" x="10458450" y="3994150"/>
          <p14:tracePt t="15946" x="10407650" y="3917950"/>
          <p14:tracePt t="15953" x="10374313" y="3867150"/>
          <p14:tracePt t="15961" x="10306050" y="3798888"/>
          <p14:tracePt t="15969" x="10288588" y="3763963"/>
          <p14:tracePt t="15979" x="10237788" y="3722688"/>
          <p14:tracePt t="15983" x="10194925" y="3687763"/>
          <p14:tracePt t="15991" x="10126663" y="3654425"/>
          <p14:tracePt t="16002" x="10059988" y="3636963"/>
          <p14:tracePt t="16009" x="9940925" y="3619500"/>
          <p14:tracePt t="16017" x="9786938" y="3578225"/>
          <p14:tracePt t="16025" x="9617075" y="3552825"/>
          <p14:tracePt t="16031" x="9464675" y="3509963"/>
          <p14:tracePt t="16040" x="9345613" y="3467100"/>
          <p14:tracePt t="16049" x="9251950" y="3433763"/>
          <p14:tracePt t="16058" x="9158288" y="3416300"/>
          <p14:tracePt t="16064" x="9124950" y="3398838"/>
          <p14:tracePt t="16072" x="9048750" y="3398838"/>
          <p14:tracePt t="16081" x="8997950" y="3398838"/>
          <p14:tracePt t="16091" x="8912225" y="3382963"/>
          <p14:tracePt t="16098" x="8843963" y="3382963"/>
          <p14:tracePt t="16106" x="8759825" y="3382963"/>
          <p14:tracePt t="16112" x="8648700" y="3382963"/>
          <p14:tracePt t="16121" x="8564563" y="3382963"/>
          <p14:tracePt t="16127" x="8445500" y="3382963"/>
          <p14:tracePt t="16141" x="8326438" y="3382963"/>
          <p14:tracePt t="16146" x="8156575" y="3390900"/>
          <p14:tracePt t="16154" x="8054975" y="3449638"/>
          <p14:tracePt t="16160" x="7935913" y="3475038"/>
          <p14:tracePt t="16169" x="7816850" y="3535363"/>
          <p14:tracePt t="16177" x="7748588" y="3552825"/>
          <p14:tracePt t="16184" x="7680325" y="3586163"/>
          <p14:tracePt t="16193" x="7629525" y="3619500"/>
          <p14:tracePt t="16201" x="7586663" y="3636963"/>
          <p14:tracePt t="16210" x="7518400" y="3671888"/>
          <p14:tracePt t="16216" x="7485063" y="3679825"/>
          <p14:tracePt t="16225" x="7434263" y="3756025"/>
          <p14:tracePt t="16231" x="7383463" y="3798888"/>
          <p14:tracePt t="16241" x="7358063" y="3832225"/>
          <p14:tracePt t="16249" x="7281863" y="3900488"/>
          <p14:tracePt t="16257" x="7204075" y="4002088"/>
          <p14:tracePt t="16266" x="7145338" y="4079875"/>
          <p14:tracePt t="16272" x="7112000" y="4146550"/>
          <p14:tracePt t="16279" x="7077075" y="4224338"/>
          <p14:tracePt t="16292" x="7059613" y="4249738"/>
          <p14:tracePt t="16299" x="7043738" y="4291013"/>
          <p14:tracePt t="16305" x="7043738" y="4308475"/>
          <p14:tracePt t="16311" x="7043738" y="4316413"/>
          <p14:tracePt t="16321" x="7034213" y="4341813"/>
          <p14:tracePt t="16329" x="7034213" y="4359275"/>
          <p14:tracePt t="16346" x="7034213" y="4384675"/>
          <p14:tracePt t="16354" x="7034213" y="4394200"/>
          <p14:tracePt t="16362" x="7034213" y="4419600"/>
          <p14:tracePt t="16377" x="7034213" y="4452938"/>
          <p14:tracePt t="16385" x="7034213" y="4460875"/>
          <p14:tracePt t="16400" x="7000875" y="4503738"/>
          <p14:tracePt t="16409" x="7000875" y="4513263"/>
          <p14:tracePt t="16417" x="7000875" y="4529138"/>
          <p14:tracePt t="16424" x="7008813" y="4579938"/>
          <p14:tracePt t="16433" x="7026275" y="4597400"/>
          <p14:tracePt t="16441" x="7034213" y="4622800"/>
          <p14:tracePt t="16448" x="7085013" y="4691063"/>
          <p14:tracePt t="16456" x="7102475" y="4741863"/>
          <p14:tracePt t="16463" x="7153275" y="4784725"/>
          <p14:tracePt t="16472" x="7213600" y="4886325"/>
          <p14:tracePt t="16481" x="7289800" y="4987925"/>
          <p14:tracePt t="16491" x="7348538" y="5091113"/>
          <p14:tracePt t="16497" x="7459663" y="5192713"/>
          <p14:tracePt t="16506" x="7518400" y="5294313"/>
          <p14:tracePt t="16512" x="7596188" y="5395913"/>
          <p14:tracePt t="16522" x="7646988" y="5446713"/>
          <p14:tracePt t="16528" x="7705725" y="5540375"/>
          <p14:tracePt t="16538" x="7781925" y="5616575"/>
          <p14:tracePt t="16544" x="7832725" y="5651500"/>
          <p14:tracePt t="16552" x="7900988" y="5702300"/>
          <p14:tracePt t="16561" x="7951788" y="5735638"/>
          <p14:tracePt t="16568" x="8020050" y="5788025"/>
          <p14:tracePt t="16577" x="8029575" y="5803900"/>
          <p14:tracePt t="16585" x="8113713" y="5846763"/>
          <p14:tracePt t="16593" x="8156575" y="5864225"/>
          <p14:tracePt t="16602" x="8224838" y="5864225"/>
          <p14:tracePt t="16610" x="8291513" y="5897563"/>
          <p14:tracePt t="16615" x="8359775" y="5957888"/>
          <p14:tracePt t="16624" x="8410575" y="5965825"/>
          <p14:tracePt t="16631" x="8504238" y="6024563"/>
          <p14:tracePt t="16641" x="8529638" y="6042025"/>
          <p14:tracePt t="16649" x="8589963" y="6042025"/>
          <p14:tracePt t="16660" x="8658225" y="6049963"/>
          <p14:tracePt t="16665" x="8724900" y="6067425"/>
          <p14:tracePt t="16675" x="8767763" y="6067425"/>
          <p14:tracePt t="16681" x="8904288" y="6067425"/>
          <p14:tracePt t="16688" x="9039225" y="6067425"/>
          <p14:tracePt t="16696" x="9209088" y="6067425"/>
          <p14:tracePt t="16705" x="9380538" y="6067425"/>
          <p14:tracePt t="16713" x="9523413" y="6067425"/>
          <p14:tracePt t="16725" x="9677400" y="6059488"/>
          <p14:tracePt t="16730" x="9771063" y="6016625"/>
          <p14:tracePt t="16741" x="9890125" y="5999163"/>
          <p14:tracePt t="16747" x="10034588" y="5983288"/>
          <p14:tracePt t="16752" x="10136188" y="5922963"/>
          <p14:tracePt t="16760" x="10229850" y="5880100"/>
          <p14:tracePt t="16770" x="10331450" y="5821363"/>
          <p14:tracePt t="16777" x="10425113" y="5788025"/>
          <p14:tracePt t="16785" x="10493375" y="5745163"/>
          <p14:tracePt t="16793" x="10569575" y="5694363"/>
          <p14:tracePt t="16800" x="10645775" y="5634038"/>
          <p14:tracePt t="16809" x="10714038" y="5583238"/>
          <p14:tracePt t="16817" x="10764838" y="5532438"/>
          <p14:tracePt t="16825" x="10823575" y="5456238"/>
          <p14:tracePt t="16833" x="10926763" y="5327650"/>
          <p14:tracePt t="16841" x="10968038" y="5208588"/>
          <p14:tracePt t="16848" x="11036300" y="5030788"/>
          <p14:tracePt t="16856" x="11061700" y="4886325"/>
          <p14:tracePt t="16865" x="11079163" y="4733925"/>
          <p14:tracePt t="16875" x="11079163" y="4622800"/>
          <p14:tracePt t="16893" x="11079163" y="4419600"/>
          <p14:tracePt t="16897" x="11079163" y="4376738"/>
          <p14:tracePt t="16903" x="11079163" y="4325938"/>
          <p14:tracePt t="16911" x="11079163" y="4265613"/>
          <p14:tracePt t="16920" x="11028363" y="4146550"/>
          <p14:tracePt t="16929" x="10977563" y="4079875"/>
          <p14:tracePt t="16941" x="10891838" y="3976688"/>
          <p14:tracePt t="16948" x="10815638" y="3875088"/>
          <p14:tracePt t="16954" x="10653713" y="3763963"/>
          <p14:tracePt t="16961" x="10501313" y="3646488"/>
          <p14:tracePt t="16968" x="10407650" y="3611563"/>
          <p14:tracePt t="16977" x="10245725" y="3527425"/>
          <p14:tracePt t="16985" x="10101263" y="3459163"/>
          <p14:tracePt t="16993" x="9974263" y="3441700"/>
          <p14:tracePt t="16999" x="9890125" y="3416300"/>
          <p14:tracePt t="17008" x="9796463" y="3398838"/>
          <p14:tracePt t="17015" x="9694863" y="3365500"/>
          <p14:tracePt t="17024" x="9575800" y="3340100"/>
          <p14:tracePt t="17033" x="9515475" y="3340100"/>
          <p14:tracePt t="17042" x="9431338" y="3340100"/>
          <p14:tracePt t="17050" x="9312275" y="3340100"/>
          <p14:tracePt t="17058" x="9226550" y="3340100"/>
          <p14:tracePt t="17065" x="9117013" y="3340100"/>
          <p14:tracePt t="17072" x="9023350" y="3340100"/>
          <p14:tracePt t="17080" x="8878888" y="3340100"/>
          <p14:tracePt t="17087" x="8793163" y="3340100"/>
          <p14:tracePt t="17097" x="8699500" y="3373438"/>
          <p14:tracePt t="17108" x="8547100" y="3416300"/>
          <p14:tracePt t="17113" x="8428038" y="3475038"/>
          <p14:tracePt t="17125" x="8326438" y="3517900"/>
          <p14:tracePt t="17130" x="8224838" y="3619500"/>
          <p14:tracePt t="17138" x="8096250" y="3705225"/>
          <p14:tracePt t="17144" x="7994650" y="3790950"/>
          <p14:tracePt t="17152" x="7893050" y="3867150"/>
          <p14:tracePt t="17160" x="7816850" y="3925888"/>
          <p14:tracePt t="17170" x="7723188" y="3986213"/>
          <p14:tracePt t="17179" x="7672388" y="4019550"/>
          <p14:tracePt t="17185" x="7596188" y="4087813"/>
          <p14:tracePt t="17192" x="7518400" y="4164013"/>
          <p14:tracePt t="17203" x="7467600" y="4240213"/>
          <p14:tracePt t="17209" x="7434263" y="4265613"/>
          <p14:tracePt t="17216" x="7400925" y="4359275"/>
          <p14:tracePt t="17225" x="7366000" y="4452938"/>
          <p14:tracePt t="17231" x="7340600" y="4546600"/>
          <p14:tracePt t="17241" x="7297738" y="4699000"/>
          <p14:tracePt t="17247" x="7297738" y="4810125"/>
          <p14:tracePt t="17256" x="7281863" y="4929188"/>
          <p14:tracePt t="17265" x="7281863" y="5013325"/>
          <p14:tracePt t="17275" x="7281863" y="5106988"/>
          <p14:tracePt t="17282" x="7281863" y="5149850"/>
          <p14:tracePt t="17291" x="7281863" y="5192713"/>
          <p14:tracePt t="17297" x="7289800" y="5260975"/>
          <p14:tracePt t="17306" x="7289800" y="5327650"/>
          <p14:tracePt t="17311" x="7289800" y="5353050"/>
          <p14:tracePt t="17325" x="7307263" y="5395913"/>
          <p14:tracePt t="17331" x="7323138" y="5446713"/>
          <p14:tracePt t="17340" x="7332663" y="5472113"/>
          <p14:tracePt t="17345" x="7366000" y="5524500"/>
          <p14:tracePt t="17352" x="7383463" y="5549900"/>
          <p14:tracePt t="17360" x="7416800" y="5616575"/>
          <p14:tracePt t="17368" x="7467600" y="5668963"/>
          <p14:tracePt t="17376" x="7493000" y="5702300"/>
          <p14:tracePt t="17383" x="7527925" y="5745163"/>
          <p14:tracePt t="17392" x="7535863" y="5761038"/>
          <p14:tracePt t="17400" x="7621588" y="5803900"/>
          <p14:tracePt t="17418" x="7688263" y="5838825"/>
          <p14:tracePt t="17426" x="7740650" y="5872163"/>
          <p14:tracePt t="17433" x="7807325" y="5905500"/>
          <p14:tracePt t="17441" x="7900988" y="5948363"/>
          <p14:tracePt t="17450" x="7969250" y="5983288"/>
          <p14:tracePt t="17457" x="8062913" y="5999163"/>
          <p14:tracePt t="17463" x="8156575" y="6016625"/>
          <p14:tracePt t="17472" x="8240713" y="6016625"/>
          <p14:tracePt t="17481" x="8308975" y="6016625"/>
          <p14:tracePt t="17491" x="8394700" y="6049963"/>
          <p14:tracePt t="17498" x="8462963" y="6049963"/>
          <p14:tracePt t="17507" x="8504238" y="6049963"/>
          <p14:tracePt t="17512" x="8564563" y="6049963"/>
          <p14:tracePt t="17520" x="8632825" y="6049963"/>
          <p14:tracePt t="17527" x="8742363" y="6049963"/>
          <p14:tracePt t="17541" x="8828088" y="6049963"/>
          <p14:tracePt t="17547" x="8937625" y="6049963"/>
          <p14:tracePt t="17554" x="9031288" y="6049963"/>
          <p14:tracePt t="17562" x="9201150" y="6049963"/>
          <p14:tracePt t="17568" x="9312275" y="6049963"/>
          <p14:tracePt t="17576" x="9439275" y="6016625"/>
          <p14:tracePt t="17584" x="9583738" y="5999163"/>
          <p14:tracePt t="17593" x="9736138" y="5932488"/>
          <p14:tracePt t="17602" x="9880600" y="5889625"/>
          <p14:tracePt t="17610" x="10009188" y="5829300"/>
          <p14:tracePt t="17620" x="10101263" y="5788025"/>
          <p14:tracePt t="17625" x="10204450" y="5753100"/>
          <p14:tracePt t="17632" x="10245725" y="5719763"/>
          <p14:tracePt t="17640" x="10298113" y="5702300"/>
          <p14:tracePt t="17649" x="10339388" y="5676900"/>
          <p14:tracePt t="17658" x="10356850" y="5676900"/>
          <p14:tracePt t="17666" x="10364788" y="5659438"/>
          <p14:tracePt t="17729" x="10382250" y="5651500"/>
          <p14:tracePt t="18203" x="10382250" y="5684838"/>
          <p14:tracePt t="18210" x="10450513" y="5753100"/>
          <p14:tracePt t="18216" x="10577513" y="5838825"/>
          <p14:tracePt t="18225" x="10653713" y="5915025"/>
          <p14:tracePt t="18231" x="10671175" y="5940425"/>
          <p14:tracePt t="18240" x="10679113" y="5957888"/>
          <p14:tracePt t="18256" x="10696575" y="5957888"/>
          <p14:tracePt t="18481" x="10696575" y="5948363"/>
          <p14:tracePt t="18489" x="10704513" y="5915025"/>
          <p14:tracePt t="18496" x="10739438" y="5880100"/>
          <p14:tracePt t="18504" x="10739438" y="5854700"/>
          <p14:tracePt t="18511" x="10729913" y="5788025"/>
          <p14:tracePt t="18520" x="10714038" y="5745163"/>
          <p14:tracePt t="18528" x="10704513" y="5727700"/>
          <p14:tracePt t="18544" x="10688638" y="5702300"/>
          <p14:tracePt t="18560" x="10663238" y="5659438"/>
          <p14:tracePt t="18568" x="10645775" y="5626100"/>
          <p14:tracePt t="18575" x="10628313" y="5557838"/>
          <p14:tracePt t="18583" x="10612438" y="5472113"/>
          <p14:tracePt t="18591" x="10569575" y="5345113"/>
          <p14:tracePt t="18599" x="10569575" y="5302250"/>
          <p14:tracePt t="18607" x="10552113" y="5218113"/>
          <p14:tracePt t="18616" x="10552113" y="5124450"/>
          <p14:tracePt t="18624" x="10534650" y="5064125"/>
          <p14:tracePt t="18632" x="10518775" y="5013325"/>
          <p14:tracePt t="18640" x="10483850" y="4946650"/>
          <p14:tracePt t="18648" x="10475913" y="4937125"/>
          <p14:tracePt t="18656" x="10458450" y="4911725"/>
          <p14:tracePt t="18664" x="10442575" y="4878388"/>
          <p14:tracePt t="18672" x="10433050" y="4868863"/>
          <p14:tracePt t="18680" x="10425113" y="4852988"/>
          <p14:tracePt t="18712" x="10407650" y="4843463"/>
          <p14:tracePt t="18719" x="10399713" y="4827588"/>
          <p14:tracePt t="18896" x="10382250" y="4818063"/>
          <p14:tracePt t="19112" x="10382250" y="4810125"/>
          <p14:tracePt t="19121" x="10323513" y="4741863"/>
          <p14:tracePt t="19128" x="10306050" y="4699000"/>
          <p14:tracePt t="19137" x="10271125" y="4648200"/>
          <p14:tracePt t="19143" x="10271125" y="4622800"/>
          <p14:tracePt t="19153" x="10263188" y="4572000"/>
          <p14:tracePt t="19159" x="10245725" y="4529138"/>
          <p14:tracePt t="19167" x="10245725" y="4503738"/>
          <p14:tracePt t="19176" x="10229850" y="4452938"/>
          <p14:tracePt t="19184" x="10194925" y="4427538"/>
          <p14:tracePt t="19192" x="10186988" y="4394200"/>
          <p14:tracePt t="19199" x="10186988" y="4368800"/>
          <p14:tracePt t="19207" x="10153650" y="4300538"/>
          <p14:tracePt t="19215" x="10118725" y="4275138"/>
          <p14:tracePt t="19224" x="10093325" y="4240213"/>
          <p14:tracePt t="19232" x="10059988" y="4206875"/>
          <p14:tracePt t="19240" x="10009188" y="4164013"/>
          <p14:tracePt t="19248" x="9956800" y="4113213"/>
          <p14:tracePt t="19256" x="9931400" y="4095750"/>
          <p14:tracePt t="19263" x="9839325" y="4044950"/>
          <p14:tracePt t="19272" x="9812338" y="4027488"/>
          <p14:tracePt t="19279" x="9786938" y="4027488"/>
          <p14:tracePt t="19287" x="9753600" y="4011613"/>
          <p14:tracePt t="19344" x="9745663" y="4011613"/>
          <p14:tracePt t="19353" x="9720263" y="4011613"/>
          <p14:tracePt t="19359" x="9694863" y="4011613"/>
          <p14:tracePt t="19367" x="9626600" y="4011613"/>
          <p14:tracePt t="19376" x="9540875" y="3976688"/>
          <p14:tracePt t="19383" x="9472613" y="3960813"/>
          <p14:tracePt t="19391" x="9353550" y="3960813"/>
          <p14:tracePt t="19399" x="9209088" y="3943350"/>
          <p14:tracePt t="19407" x="9064625" y="3917950"/>
          <p14:tracePt t="19416" x="9023350" y="3917950"/>
          <p14:tracePt t="19424" x="8955088" y="3900488"/>
          <p14:tracePt t="19431" x="8937625" y="3892550"/>
          <p14:tracePt t="19472" x="8912225" y="3892550"/>
          <p14:tracePt t="19479" x="8869363" y="3892550"/>
          <p14:tracePt t="19487" x="8843963" y="3892550"/>
          <p14:tracePt t="19496" x="8802688" y="3892550"/>
          <p14:tracePt t="19503" x="8785225" y="3892550"/>
          <p14:tracePt t="19520" x="8742363" y="3892550"/>
          <p14:tracePt t="19528" x="8734425" y="3892550"/>
          <p14:tracePt t="19537" x="8691563" y="3908425"/>
          <p14:tracePt t="19543" x="8648700" y="3908425"/>
          <p14:tracePt t="19553" x="8555038" y="3968750"/>
          <p14:tracePt t="19560" x="8488363" y="3986213"/>
          <p14:tracePt t="19567" x="8445500" y="3994150"/>
          <p14:tracePt t="19576" x="8394700" y="4011613"/>
          <p14:tracePt t="19591" x="8369300" y="4011613"/>
          <p14:tracePt t="19600" x="8351838" y="4027488"/>
          <p14:tracePt t="19607" x="8326438" y="4052888"/>
          <p14:tracePt t="19616" x="8318500" y="4062413"/>
          <p14:tracePt t="19624" x="8301038" y="4087813"/>
          <p14:tracePt t="19632" x="8258175" y="4138613"/>
          <p14:tracePt t="19640" x="8240713" y="4164013"/>
          <p14:tracePt t="19648" x="8207375" y="4214813"/>
          <p14:tracePt t="19656" x="8174038" y="4265613"/>
          <p14:tracePt t="19664" x="8156575" y="4325938"/>
          <p14:tracePt t="19672" x="8121650" y="4427538"/>
          <p14:tracePt t="19679" x="8045450" y="4503738"/>
          <p14:tracePt t="19688" x="8029575" y="4564063"/>
          <p14:tracePt t="19695" x="7994650" y="4614863"/>
          <p14:tracePt t="19703" x="7961313" y="4665663"/>
          <p14:tracePt t="19711" x="7951788" y="4724400"/>
          <p14:tracePt t="19719" x="7951788" y="4775200"/>
          <p14:tracePt t="19727" x="7918450" y="4843463"/>
          <p14:tracePt t="19736" x="7918450" y="4886325"/>
          <p14:tracePt t="19743" x="7900988" y="4954588"/>
          <p14:tracePt t="19752" x="7885113" y="5013325"/>
          <p14:tracePt t="19760" x="7885113" y="5081588"/>
          <p14:tracePt t="19767" x="7867650" y="5124450"/>
          <p14:tracePt t="19775" x="7867650" y="5192713"/>
          <p14:tracePt t="19783" x="7867650" y="5251450"/>
          <p14:tracePt t="19791" x="7850188" y="5286375"/>
          <p14:tracePt t="19799" x="7832725" y="5311775"/>
          <p14:tracePt t="19848" x="7842250" y="5345113"/>
          <p14:tracePt t="19856" x="7842250" y="5353050"/>
          <p14:tracePt t="19864" x="7859713" y="5380038"/>
          <p14:tracePt t="19872" x="7867650" y="5413375"/>
          <p14:tracePt t="19880" x="7926388" y="5497513"/>
          <p14:tracePt t="19887" x="7935913" y="5514975"/>
          <p14:tracePt t="19896" x="7951788" y="5557838"/>
          <p14:tracePt t="19903" x="7969250" y="5600700"/>
          <p14:tracePt t="19912" x="7994650" y="5634038"/>
          <p14:tracePt t="19920" x="8029575" y="5676900"/>
          <p14:tracePt t="19927" x="8045450" y="5745163"/>
          <p14:tracePt t="19937" x="8080375" y="5770563"/>
          <p14:tracePt t="19943" x="8105775" y="5803900"/>
          <p14:tracePt t="19953" x="8139113" y="5821363"/>
          <p14:tracePt t="19960" x="8147050" y="5829300"/>
          <p14:tracePt t="19967" x="8156575" y="5846763"/>
          <p14:tracePt t="19976" x="8174038" y="5854700"/>
          <p14:tracePt t="19983" x="8215313" y="5880100"/>
          <p14:tracePt t="19991" x="8224838" y="5880100"/>
          <p14:tracePt t="19999" x="8266113" y="5897563"/>
          <p14:tracePt t="20007" x="8334375" y="5897563"/>
          <p14:tracePt t="20016" x="8420100" y="5897563"/>
          <p14:tracePt t="20024" x="8504238" y="5897563"/>
          <p14:tracePt t="20031" x="8589963" y="5897563"/>
          <p14:tracePt t="20040" x="8658225" y="5897563"/>
          <p14:tracePt t="20048" x="8785225" y="5932488"/>
          <p14:tracePt t="20056" x="8818563" y="5932488"/>
          <p14:tracePt t="20064" x="8904288" y="5932488"/>
          <p14:tracePt t="20072" x="8988425" y="5957888"/>
          <p14:tracePt t="20079" x="9082088" y="5973763"/>
          <p14:tracePt t="20087" x="9175750" y="5973763"/>
          <p14:tracePt t="20096" x="9261475" y="5991225"/>
          <p14:tracePt t="20103" x="9363075" y="6024563"/>
          <p14:tracePt t="20111" x="9421813" y="6024563"/>
          <p14:tracePt t="20120" x="9507538" y="6024563"/>
          <p14:tracePt t="20128" x="9558338" y="6024563"/>
          <p14:tracePt t="20136" x="9601200" y="6024563"/>
          <p14:tracePt t="20144" x="9659938" y="6024563"/>
          <p14:tracePt t="20153" x="9779000" y="5999163"/>
          <p14:tracePt t="20160" x="9839325" y="5983288"/>
          <p14:tracePt t="20168" x="9940925" y="5905500"/>
          <p14:tracePt t="20175" x="10042525" y="5846763"/>
          <p14:tracePt t="20183" x="10067925" y="5813425"/>
          <p14:tracePt t="20192" x="10118725" y="5778500"/>
          <p14:tracePt t="20199" x="10153650" y="5753100"/>
          <p14:tracePt t="20207" x="10153650" y="5735638"/>
          <p14:tracePt t="20216" x="10179050" y="5710238"/>
          <p14:tracePt t="20224" x="10194925" y="5684838"/>
          <p14:tracePt t="20231" x="10204450" y="5668963"/>
          <p14:tracePt t="20240" x="10220325" y="5626100"/>
          <p14:tracePt t="20248" x="10229850" y="5583238"/>
          <p14:tracePt t="20256" x="10263188" y="5549900"/>
          <p14:tracePt t="20264" x="10280650" y="5524500"/>
          <p14:tracePt t="20272" x="10298113" y="5438775"/>
          <p14:tracePt t="20280" x="10331450" y="5362575"/>
          <p14:tracePt t="20288" x="10348913" y="5319713"/>
          <p14:tracePt t="20296" x="10374313" y="5268913"/>
          <p14:tracePt t="20303" x="10415588" y="5183188"/>
          <p14:tracePt t="20311" x="10442575" y="5132388"/>
          <p14:tracePt t="20320" x="10458450" y="5106988"/>
          <p14:tracePt t="20328" x="10493375" y="5038725"/>
          <p14:tracePt t="20336" x="10509250" y="5022850"/>
          <p14:tracePt t="20344" x="10518775" y="4997450"/>
          <p14:tracePt t="20353" x="10534650" y="4972050"/>
          <p14:tracePt t="20360" x="10560050" y="4937125"/>
          <p14:tracePt t="20367" x="10577513" y="4911725"/>
          <p14:tracePt t="20375" x="10594975" y="4878388"/>
          <p14:tracePt t="20383" x="10612438" y="4818063"/>
          <p14:tracePt t="20391" x="10645775" y="4741863"/>
          <p14:tracePt t="20400" x="10663238" y="4716463"/>
          <p14:tracePt t="20407" x="10663238" y="4589463"/>
          <p14:tracePt t="20415" x="10671175" y="4554538"/>
          <p14:tracePt t="20424" x="10671175" y="4495800"/>
          <p14:tracePt t="20431" x="10671175" y="4427538"/>
          <p14:tracePt t="20440" x="10671175" y="4402138"/>
          <p14:tracePt t="20447" x="10671175" y="4359275"/>
          <p14:tracePt t="20456" x="10671175" y="4341813"/>
          <p14:tracePt t="20463" x="10671175" y="4333875"/>
          <p14:tracePt t="20472" x="10671175" y="4316413"/>
          <p14:tracePt t="20512" x="10671175" y="4291013"/>
          <p14:tracePt t="20519" x="10671175" y="4265613"/>
          <p14:tracePt t="20527" x="10671175" y="4224338"/>
          <p14:tracePt t="20537" x="10671175" y="4206875"/>
          <p14:tracePt t="20553" x="10671175" y="4197350"/>
          <p14:tracePt t="20560" x="10671175" y="4171950"/>
          <p14:tracePt t="20575" x="10637838" y="4138613"/>
          <p14:tracePt t="20591" x="10628313" y="4130675"/>
          <p14:tracePt t="20607" x="10612438" y="4121150"/>
          <p14:tracePt t="20624" x="10602913" y="4062413"/>
          <p14:tracePt t="20632" x="10585450" y="4044950"/>
          <p14:tracePt t="20640" x="10577513" y="4037013"/>
          <p14:tracePt t="20648" x="10560050" y="4011613"/>
          <p14:tracePt t="20657" x="10552113" y="3994150"/>
          <p14:tracePt t="20663" x="10526713" y="3986213"/>
          <p14:tracePt t="20672" x="10493375" y="3951288"/>
          <p14:tracePt t="20679" x="10483850" y="3943350"/>
          <p14:tracePt t="20688" x="10458450" y="3925888"/>
          <p14:tracePt t="20695" x="10425113" y="3917950"/>
          <p14:tracePt t="20704" x="10382250" y="3917950"/>
          <p14:tracePt t="20711" x="10348913" y="3900488"/>
          <p14:tracePt t="20719" x="10288588" y="3900488"/>
          <p14:tracePt t="20727" x="10220325" y="3900488"/>
          <p14:tracePt t="20736" x="10161588" y="3900488"/>
          <p14:tracePt t="20743" x="10118725" y="3900488"/>
          <p14:tracePt t="20752" x="10050463" y="3900488"/>
          <p14:tracePt t="20759" x="10009188" y="3900488"/>
          <p14:tracePt t="20768" x="9956800" y="3900488"/>
          <p14:tracePt t="20775" x="9898063" y="3900488"/>
          <p14:tracePt t="20783" x="9855200" y="3900488"/>
          <p14:tracePt t="20791" x="9821863" y="3900488"/>
          <p14:tracePt t="20800" x="9779000" y="3867150"/>
          <p14:tracePt t="20807" x="9728200" y="3867150"/>
          <p14:tracePt t="20816" x="9642475" y="3849688"/>
          <p14:tracePt t="20824" x="9575800" y="3832225"/>
          <p14:tracePt t="20831" x="9456738" y="3816350"/>
          <p14:tracePt t="20840" x="9363075" y="3756025"/>
          <p14:tracePt t="20848" x="9183688" y="3730625"/>
          <p14:tracePt t="20856" x="9064625" y="3671888"/>
          <p14:tracePt t="20864" x="8912225" y="3646488"/>
          <p14:tracePt t="20871" x="8767763" y="3603625"/>
          <p14:tracePt t="20886" x="8648700" y="3603625"/>
          <p14:tracePt t="20889" x="8529638" y="3568700"/>
          <p14:tracePt t="20896" x="8445500" y="3568700"/>
          <p14:tracePt t="20903" x="8377238" y="3568700"/>
          <p14:tracePt t="20911" x="8334375" y="3568700"/>
          <p14:tracePt t="20920" x="8318500" y="3568700"/>
          <p14:tracePt t="20936" x="8291513" y="3568700"/>
          <p14:tracePt t="20944" x="8283575" y="3586163"/>
          <p14:tracePt t="20953" x="8224838" y="3629025"/>
          <p14:tracePt t="20959" x="8189913" y="3646488"/>
          <p14:tracePt t="20968" x="8147050" y="3671888"/>
          <p14:tracePt t="20975" x="8113713" y="3705225"/>
          <p14:tracePt t="20983" x="8105775" y="3713163"/>
          <p14:tracePt t="20999" x="8088313" y="3730625"/>
          <p14:tracePt t="21007" x="8080375" y="3738563"/>
          <p14:tracePt t="21048" x="8062913" y="3756025"/>
          <p14:tracePt t="21056" x="8062913" y="3763963"/>
          <p14:tracePt t="21064" x="8062913" y="3790950"/>
          <p14:tracePt t="21072" x="8062913" y="3816350"/>
          <p14:tracePt t="21112" x="8062913" y="3832225"/>
          <p14:tracePt t="21186" x="8037513" y="3824288"/>
          <p14:tracePt t="21202" x="8037513" y="3781425"/>
          <p14:tracePt t="21209" x="8020050" y="3730625"/>
          <p14:tracePt t="21218" x="8004175" y="3687763"/>
          <p14:tracePt t="21225" x="7951788" y="3594100"/>
          <p14:tracePt t="21232" x="7918450" y="3502025"/>
          <p14:tracePt t="21240" x="7850188" y="3373438"/>
          <p14:tracePt t="21247" x="7816850" y="3279775"/>
          <p14:tracePt t="21256" x="7773988" y="3152775"/>
          <p14:tracePt t="21263" x="7688263" y="3051175"/>
          <p14:tracePt t="21272" x="7604125" y="2871788"/>
          <p14:tracePt t="21280" x="7518400" y="2770188"/>
          <p14:tracePt t="21288" x="7477125" y="2651125"/>
          <p14:tracePt t="21295" x="7426325" y="2600325"/>
          <p14:tracePt t="21303" x="7400925" y="2549525"/>
          <p14:tracePt t="21311" x="7383463" y="2506663"/>
          <p14:tracePt t="21327" x="7366000" y="2506663"/>
          <p14:tracePt t="21457" x="7340600" y="2506663"/>
          <p14:tracePt t="21465" x="7297738" y="2489200"/>
          <p14:tracePt t="21473" x="7281863" y="2489200"/>
          <p14:tracePt t="21482" x="7246938" y="2489200"/>
          <p14:tracePt t="21488" x="7196138" y="2473325"/>
          <p14:tracePt t="21496" x="7170738" y="2473325"/>
          <p14:tracePt t="21504" x="7127875" y="2473325"/>
          <p14:tracePt t="21511" x="7059613" y="2473325"/>
          <p14:tracePt t="21520" x="7000875" y="2473325"/>
          <p14:tracePt t="21527" x="6967538" y="2473325"/>
          <p14:tracePt t="21536" x="6924675" y="2473325"/>
          <p14:tracePt t="21543" x="6881813" y="2473325"/>
          <p14:tracePt t="21553" x="6856413" y="2473325"/>
          <p14:tracePt t="21560" x="6762750" y="2498725"/>
          <p14:tracePt t="21567" x="6694488" y="2532063"/>
          <p14:tracePt t="21576" x="6626225" y="2574925"/>
          <p14:tracePt t="21583" x="6550025" y="2625725"/>
          <p14:tracePt t="21592" x="6456363" y="2668588"/>
          <p14:tracePt t="21600" x="6380163" y="2701925"/>
          <p14:tracePt t="21607" x="6311900" y="2736850"/>
          <p14:tracePt t="21616" x="6303963" y="2736850"/>
          <p14:tracePt t="21624" x="6270625" y="2762250"/>
          <p14:tracePt t="21632" x="6245225" y="2778125"/>
          <p14:tracePt t="21640" x="6235700" y="2787650"/>
          <p14:tracePt t="21648" x="6219825" y="2805113"/>
          <p14:tracePt t="21664" x="6210300" y="2830513"/>
          <p14:tracePt t="21672" x="6210300" y="2855913"/>
          <p14:tracePt t="21680" x="6210300" y="2897188"/>
          <p14:tracePt t="21688" x="6210300" y="2965450"/>
          <p14:tracePt t="21696" x="6167438" y="3051175"/>
          <p14:tracePt t="21704" x="6167438" y="3101975"/>
          <p14:tracePt t="21712" x="6167438" y="3144838"/>
          <p14:tracePt t="21720" x="6167438" y="3186113"/>
          <p14:tracePt t="21728" x="6167438" y="3221038"/>
          <p14:tracePt t="21736" x="6167438" y="3246438"/>
          <p14:tracePt t="21744" x="6167438" y="3271838"/>
          <p14:tracePt t="21759" x="6167438" y="3297238"/>
          <p14:tracePt t="21768" x="6176963" y="3314700"/>
          <p14:tracePt t="21776" x="6176963" y="3340100"/>
          <p14:tracePt t="21783" x="6184900" y="3348038"/>
          <p14:tracePt t="21792" x="6184900" y="3355975"/>
          <p14:tracePt t="21800" x="6219825" y="3416300"/>
          <p14:tracePt t="21808" x="6227763" y="3433763"/>
          <p14:tracePt t="21816" x="6245225" y="3441700"/>
          <p14:tracePt t="21824" x="6253163" y="3459163"/>
          <p14:tracePt t="21832" x="6261100" y="3467100"/>
          <p14:tracePt t="21840" x="6296025" y="3492500"/>
          <p14:tracePt t="21847" x="6303963" y="3509963"/>
          <p14:tracePt t="21864" x="6346825" y="3509963"/>
          <p14:tracePt t="21872" x="6354763" y="3517900"/>
          <p14:tracePt t="21888" x="6372225" y="3517900"/>
          <p14:tracePt t="21896" x="6397625" y="3535363"/>
          <p14:tracePt t="21903" x="6440488" y="3560763"/>
          <p14:tracePt t="21912" x="6473825" y="3560763"/>
          <p14:tracePt t="21920" x="6516688" y="3578225"/>
          <p14:tracePt t="21928" x="6584950" y="3594100"/>
          <p14:tracePt t="21936" x="6653213" y="3629025"/>
          <p14:tracePt t="21944" x="6694488" y="3629025"/>
          <p14:tracePt t="21953" x="6780213" y="3629025"/>
          <p14:tracePt t="21960" x="6873875" y="3629025"/>
          <p14:tracePt t="21968" x="6932613" y="3629025"/>
          <p14:tracePt t="21976" x="7000875" y="3629025"/>
          <p14:tracePt t="21983" x="7026275" y="3629025"/>
          <p14:tracePt t="21992" x="7085013" y="3629025"/>
          <p14:tracePt t="22000" x="7137400" y="3629025"/>
          <p14:tracePt t="22007" x="7162800" y="3629025"/>
          <p14:tracePt t="22016" x="7204075" y="3619500"/>
          <p14:tracePt t="22024" x="7256463" y="3619500"/>
          <p14:tracePt t="22032" x="7315200" y="3611563"/>
          <p14:tracePt t="22040" x="7383463" y="3594100"/>
          <p14:tracePt t="22047" x="7391400" y="3594100"/>
          <p14:tracePt t="22056" x="7426325" y="3578225"/>
          <p14:tracePt t="22064" x="7434263" y="3568700"/>
          <p14:tracePt t="22072" x="7442200" y="3552825"/>
          <p14:tracePt t="22080" x="7459663" y="3552825"/>
          <p14:tracePt t="22088" x="7467600" y="3543300"/>
          <p14:tracePt t="22103" x="7493000" y="3527425"/>
          <p14:tracePt t="22112" x="7545388" y="3475038"/>
          <p14:tracePt t="22120" x="7561263" y="3467100"/>
          <p14:tracePt t="22128" x="7586663" y="3424238"/>
          <p14:tracePt t="22136" x="7596188" y="3416300"/>
          <p14:tracePt t="22143" x="7629525" y="3355975"/>
          <p14:tracePt t="22153" x="7654925" y="3305175"/>
          <p14:tracePt t="22160" x="7672388" y="3263900"/>
          <p14:tracePt t="22168" x="7688263" y="3211513"/>
          <p14:tracePt t="22175" x="7705725" y="3186113"/>
          <p14:tracePt t="22183" x="7740650" y="3119438"/>
          <p14:tracePt t="22192" x="7756525" y="3051175"/>
          <p14:tracePt t="22200" x="7766050" y="3025775"/>
          <p14:tracePt t="22207" x="7766050" y="2974975"/>
          <p14:tracePt t="22216" x="7766050" y="2949575"/>
          <p14:tracePt t="22224" x="7766050" y="2906713"/>
          <p14:tracePt t="22232" x="7766050" y="2889250"/>
          <p14:tracePt t="22240" x="7766050" y="2881313"/>
          <p14:tracePt t="22248" x="7766050" y="2838450"/>
          <p14:tracePt t="22256" x="7766050" y="2813050"/>
          <p14:tracePt t="22264" x="7748588" y="2762250"/>
          <p14:tracePt t="22271" x="7715250" y="2736850"/>
          <p14:tracePt t="22280" x="7662863" y="2660650"/>
          <p14:tracePt t="22289" x="7654925" y="2651125"/>
          <p14:tracePt t="22296" x="7637463" y="2643188"/>
          <p14:tracePt t="22303" x="7629525" y="2608263"/>
          <p14:tracePt t="22312" x="7612063" y="2600325"/>
          <p14:tracePt t="22320" x="7604125" y="2592388"/>
          <p14:tracePt t="22328" x="7596188" y="2574925"/>
          <p14:tracePt t="22336" x="7578725" y="2566988"/>
          <p14:tracePt t="22353" x="7553325" y="2532063"/>
          <p14:tracePt t="22359" x="7527925" y="2532063"/>
          <p14:tracePt t="22368" x="7510463" y="2524125"/>
          <p14:tracePt t="22376" x="7459663" y="2524125"/>
          <p14:tracePt t="22383" x="7442200" y="2516188"/>
          <p14:tracePt t="22392" x="7400925" y="2516188"/>
          <p14:tracePt t="22400" x="7391400" y="2516188"/>
          <p14:tracePt t="22407" x="7315200" y="2498725"/>
          <p14:tracePt t="22416" x="7307263" y="2498725"/>
          <p14:tracePt t="22424" x="7264400" y="2498725"/>
          <p14:tracePt t="22432" x="7196138" y="2498725"/>
          <p14:tracePt t="22440" x="7170738" y="2498725"/>
          <p14:tracePt t="22448" x="7162800" y="2498725"/>
          <p14:tracePt t="22459" x="7119938" y="2498725"/>
          <p14:tracePt t="22464" x="7112000" y="2498725"/>
          <p14:tracePt t="22472" x="7069138" y="2498725"/>
          <p14:tracePt t="22480" x="7043738" y="2498725"/>
          <p14:tracePt t="22487" x="7026275" y="2498725"/>
          <p14:tracePt t="22496" x="6983413" y="2498725"/>
          <p14:tracePt t="22504" x="6975475" y="2498725"/>
          <p14:tracePt t="22512" x="6958013" y="2498725"/>
          <p14:tracePt t="22535" x="6924675" y="2498725"/>
          <p14:tracePt t="22544" x="6889750" y="2516188"/>
          <p14:tracePt t="22553" x="6881813" y="2524125"/>
          <p14:tracePt t="22559" x="6864350" y="2541588"/>
          <p14:tracePt t="22568" x="6838950" y="2541588"/>
          <p14:tracePt t="22576" x="6813550" y="2566988"/>
          <p14:tracePt t="22583" x="6762750" y="2617788"/>
          <p14:tracePt t="22592" x="6729413" y="2668588"/>
          <p14:tracePt t="22600" x="6661150" y="2736850"/>
          <p14:tracePt t="22607" x="6600825" y="2813050"/>
          <p14:tracePt t="22616" x="6575425" y="2855913"/>
          <p14:tracePt t="22624" x="6524625" y="2906713"/>
          <p14:tracePt t="22713" x="6567488" y="2906713"/>
          <p14:tracePt t="22723" x="6592888" y="2906713"/>
          <p14:tracePt t="22731" x="6643688" y="2906713"/>
          <p14:tracePt t="22741" x="6669088" y="2906713"/>
          <p14:tracePt t="22746" x="6704013" y="2871788"/>
          <p14:tracePt t="22754" x="6729413" y="2855913"/>
          <p14:tracePt t="22759" x="6762750" y="2830513"/>
          <p14:tracePt t="22768" x="6848475" y="2787650"/>
          <p14:tracePt t="22776" x="6915150" y="2752725"/>
          <p14:tracePt t="22783" x="7018338" y="2693988"/>
          <p14:tracePt t="22791" x="7196138" y="2625725"/>
          <p14:tracePt t="22799" x="7373938" y="2566988"/>
          <p14:tracePt t="22807" x="7553325" y="2473325"/>
          <p14:tracePt t="22815" x="7731125" y="2405063"/>
          <p14:tracePt t="22823" x="7918450" y="2311400"/>
          <p14:tracePt t="22831" x="8147050" y="2200275"/>
          <p14:tracePt t="22840" x="8334375" y="2108200"/>
          <p14:tracePt t="22847" x="8513763" y="2039938"/>
          <p14:tracePt t="22856" x="8615363" y="1954213"/>
          <p14:tracePt t="22863" x="8759825" y="1895475"/>
          <p14:tracePt t="22872" x="8861425" y="1852613"/>
          <p14:tracePt t="22888" x="8972550" y="1793875"/>
          <p14:tracePt t="22895" x="9023350" y="1776413"/>
          <p14:tracePt t="22903" x="9048750" y="1741488"/>
          <p14:tracePt t="22911" x="9099550" y="1725613"/>
          <p14:tracePt t="22919" x="9142413" y="1700213"/>
          <p14:tracePt t="22927" x="9175750" y="1700213"/>
          <p14:tracePt t="22936" x="9183688" y="1700213"/>
          <p14:tracePt t="22943" x="9209088" y="1665288"/>
          <p14:tracePt t="22959" x="9226550" y="1657350"/>
          <p14:tracePt t="22984" x="9236075" y="1657350"/>
          <p14:tracePt t="22992" x="9261475" y="1639888"/>
          <p14:tracePt t="23000" x="9312275" y="1631950"/>
          <p14:tracePt t="23008" x="9337675" y="1631950"/>
          <p14:tracePt t="23016" x="9405938" y="1571625"/>
          <p14:tracePt t="23024" x="9439275" y="1563688"/>
          <p14:tracePt t="23032" x="9498013" y="1546225"/>
          <p14:tracePt t="23040" x="9575800" y="1487488"/>
          <p14:tracePt t="23048" x="9617075" y="1487488"/>
          <p14:tracePt t="23056" x="9667875" y="1462088"/>
          <p14:tracePt t="23064" x="9694863" y="1444625"/>
          <p14:tracePt t="23072" x="9728200" y="1411288"/>
          <p14:tracePt t="23145" x="9728200" y="1401763"/>
          <p14:tracePt t="23155" x="9720263" y="1385888"/>
          <p14:tracePt t="23162" x="9710738" y="1360488"/>
          <p14:tracePt t="23176" x="9677400" y="1350963"/>
          <p14:tracePt t="23184" x="9667875" y="1350963"/>
          <p14:tracePt t="23192" x="9626600" y="1350963"/>
          <p14:tracePt t="23200" x="9583738" y="1333500"/>
          <p14:tracePt t="23207" x="9515475" y="1333500"/>
          <p14:tracePt t="23215" x="9456738" y="1333500"/>
          <p14:tracePt t="23224" x="9371013" y="1333500"/>
          <p14:tracePt t="23232" x="9251950" y="1333500"/>
          <p14:tracePt t="23240" x="9142413" y="1333500"/>
          <p14:tracePt t="23248" x="9023350" y="1333500"/>
          <p14:tracePt t="23256" x="8853488" y="1333500"/>
          <p14:tracePt t="23264" x="8767763" y="1333500"/>
          <p14:tracePt t="23272" x="8615363" y="1368425"/>
          <p14:tracePt t="23279" x="8470900" y="1368425"/>
          <p14:tracePt t="23288" x="8326438" y="1385888"/>
          <p14:tracePt t="23296" x="8232775" y="1401763"/>
          <p14:tracePt t="23304" x="8139113" y="1427163"/>
          <p14:tracePt t="23312" x="8070850" y="1462088"/>
          <p14:tracePt t="23320" x="8012113" y="1477963"/>
          <p14:tracePt t="23328" x="7977188" y="1487488"/>
          <p14:tracePt t="23336" x="7935913" y="1504950"/>
          <p14:tracePt t="23344" x="7842250" y="1538288"/>
          <p14:tracePt t="23353" x="7791450" y="1571625"/>
          <p14:tracePt t="23359" x="7654925" y="1649413"/>
          <p14:tracePt t="23368" x="7612063" y="1682750"/>
          <p14:tracePt t="23376" x="7518400" y="1741488"/>
          <p14:tracePt t="23384" x="7485063" y="1766888"/>
          <p14:tracePt t="23391" x="7477125" y="1766888"/>
          <p14:tracePt t="23400" x="7451725" y="1793875"/>
          <p14:tracePt t="23408" x="7400925" y="1870075"/>
          <p14:tracePt t="23416" x="7366000" y="1895475"/>
          <p14:tracePt t="23424" x="7315200" y="1928813"/>
          <p14:tracePt t="23432" x="7289800" y="1954213"/>
          <p14:tracePt t="23440" x="7239000" y="1989138"/>
          <p14:tracePt t="23448" x="7213600" y="2039938"/>
          <p14:tracePt t="23456" x="7196138" y="2047875"/>
          <p14:tracePt t="23464" x="7162800" y="2124075"/>
          <p14:tracePt t="23472" x="7119938" y="2174875"/>
          <p14:tracePt t="23480" x="7085013" y="2209800"/>
          <p14:tracePt t="23488" x="7051675" y="2278063"/>
          <p14:tracePt t="23496" x="7026275" y="2303463"/>
          <p14:tracePt t="23503" x="7008813" y="2319338"/>
          <p14:tracePt t="23512" x="6983413" y="2344738"/>
          <p14:tracePt t="23528" x="6950075" y="2371725"/>
          <p14:tracePt t="23536" x="6942138" y="2387600"/>
          <p14:tracePt t="23544" x="6942138" y="2397125"/>
          <p14:tracePt t="23553" x="6924675" y="2413000"/>
          <p14:tracePt t="23560" x="6915150" y="2438400"/>
          <p14:tracePt t="23576" x="6899275" y="2481263"/>
          <p14:tracePt t="23584" x="6899275" y="2498725"/>
          <p14:tracePt t="23592" x="6873875" y="2524125"/>
          <p14:tracePt t="23599" x="6873875" y="2532063"/>
          <p14:tracePt t="23607" x="6856413" y="2566988"/>
          <p14:tracePt t="23616" x="6856413" y="2574925"/>
          <p14:tracePt t="23624" x="6848475" y="2600325"/>
          <p14:tracePt t="23632" x="6848475" y="2625725"/>
          <p14:tracePt t="23640" x="6848475" y="2643188"/>
          <p14:tracePt t="23648" x="6848475" y="2668588"/>
          <p14:tracePt t="23656" x="6831013" y="2693988"/>
          <p14:tracePt t="23664" x="6831013" y="2711450"/>
          <p14:tracePt t="23672" x="6831013" y="2744788"/>
          <p14:tracePt t="23680" x="6831013" y="2778125"/>
          <p14:tracePt t="23687" x="6813550" y="2838450"/>
          <p14:tracePt t="23696" x="6805613" y="2855913"/>
          <p14:tracePt t="23704" x="6805613" y="2906713"/>
          <p14:tracePt t="23712" x="6788150" y="2957513"/>
          <p14:tracePt t="23719" x="6788150" y="2982913"/>
          <p14:tracePt t="23728" x="6770688" y="3051175"/>
          <p14:tracePt t="23736" x="6754813" y="3076575"/>
          <p14:tracePt t="23744" x="6754813" y="3119438"/>
          <p14:tracePt t="23753" x="6754813" y="3135313"/>
          <p14:tracePt t="23760" x="6754813" y="3178175"/>
          <p14:tracePt t="23768" x="6754813" y="3203575"/>
          <p14:tracePt t="23776" x="6754813" y="3211513"/>
          <p14:tracePt t="23784" x="6754813" y="3254375"/>
          <p14:tracePt t="23792" x="6754813" y="3279775"/>
          <p14:tracePt t="23799" x="6754813" y="3330575"/>
          <p14:tracePt t="23807" x="6754813" y="3340100"/>
          <p14:tracePt t="23815" x="6754813" y="3382963"/>
          <p14:tracePt t="23823" x="6754813" y="3408363"/>
          <p14:tracePt t="23832" x="6762750" y="3449638"/>
          <p14:tracePt t="23840" x="6762750" y="3484563"/>
          <p14:tracePt t="23848" x="6797675" y="3527425"/>
          <p14:tracePt t="23856" x="6813550" y="3560763"/>
          <p14:tracePt t="23864" x="6823075" y="3568700"/>
          <p14:tracePt t="23872" x="6848475" y="3611563"/>
          <p14:tracePt t="23880" x="6881813" y="3629025"/>
          <p14:tracePt t="23889" x="6889750" y="3636963"/>
          <p14:tracePt t="23902" x="6950075" y="3654425"/>
          <p14:tracePt t="23903" x="6992938" y="3687763"/>
          <p14:tracePt t="23912" x="7077075" y="3687763"/>
          <p14:tracePt t="23920" x="7170738" y="3705225"/>
          <p14:tracePt t="23928" x="7264400" y="3705225"/>
          <p14:tracePt t="23936" x="7383463" y="3722688"/>
          <p14:tracePt t="23944" x="7493000" y="3722688"/>
          <p14:tracePt t="23953" x="7662863" y="3722688"/>
          <p14:tracePt t="23960" x="7807325" y="3722688"/>
          <p14:tracePt t="23968" x="8004175" y="3722688"/>
          <p14:tracePt t="23976" x="8147050" y="3722688"/>
          <p14:tracePt t="23984" x="8326438" y="3687763"/>
          <p14:tracePt t="23992" x="8445500" y="3646488"/>
          <p14:tracePt t="24000" x="8623300" y="3578225"/>
          <p14:tracePt t="24007" x="8802688" y="3509963"/>
          <p14:tracePt t="24015" x="8929688" y="3424238"/>
          <p14:tracePt t="24024" x="9091613" y="3314700"/>
          <p14:tracePt t="24031" x="9183688" y="3254375"/>
          <p14:tracePt t="24040" x="9345613" y="3144838"/>
          <p14:tracePt t="24048" x="9472613" y="3059113"/>
          <p14:tracePt t="24056" x="9575800" y="2957513"/>
          <p14:tracePt t="24063" x="9736138" y="2820988"/>
          <p14:tracePt t="24072" x="9804400" y="2762250"/>
          <p14:tracePt t="24079" x="9940925" y="2633663"/>
          <p14:tracePt t="24088" x="10025063" y="2506663"/>
          <p14:tracePt t="24095" x="10126663" y="2397125"/>
          <p14:tracePt t="24104" x="10229850" y="2293938"/>
          <p14:tracePt t="24112" x="10339388" y="2192338"/>
          <p14:tracePt t="24119" x="10415588" y="2116138"/>
          <p14:tracePt t="24128" x="10493375" y="2039938"/>
          <p14:tracePt t="24136" x="10544175" y="1963738"/>
          <p14:tracePt t="24144" x="10602913" y="1885950"/>
          <p14:tracePt t="24153" x="10653713" y="1819275"/>
          <p14:tracePt t="24160" x="10653713" y="1784350"/>
          <p14:tracePt t="24169" x="10671175" y="1725613"/>
          <p14:tracePt t="24176" x="10688638" y="1674813"/>
          <p14:tracePt t="24184" x="10721975" y="1631950"/>
          <p14:tracePt t="24191" x="10739438" y="1563688"/>
          <p14:tracePt t="24200" x="10756900" y="1520825"/>
          <p14:tracePt t="24208" x="10772775" y="1452563"/>
          <p14:tracePt t="24216" x="10798175" y="1401763"/>
          <p14:tracePt t="24224" x="10815638" y="1360488"/>
          <p14:tracePt t="24232" x="10815638" y="1343025"/>
          <p14:tracePt t="24240" x="10815638" y="1333500"/>
          <p14:tracePt t="24256" x="10815638" y="1325563"/>
          <p14:tracePt t="24264" x="10815638" y="1300163"/>
          <p14:tracePt t="24272" x="10807700" y="1266825"/>
          <p14:tracePt t="24280" x="10764838" y="1249363"/>
          <p14:tracePt t="24288" x="10653713" y="1249363"/>
          <p14:tracePt t="24295" x="10534650" y="1231900"/>
          <p14:tracePt t="24304" x="10425113" y="1231900"/>
          <p14:tracePt t="24311" x="10255250" y="1231900"/>
          <p14:tracePt t="24319" x="10136188" y="1231900"/>
          <p14:tracePt t="24327" x="9991725" y="1231900"/>
          <p14:tracePt t="24335" x="9847263" y="1231900"/>
          <p14:tracePt t="24343" x="9736138" y="1231900"/>
          <p14:tracePt t="24352" x="9591675" y="1231900"/>
          <p14:tracePt t="24359" x="9421813" y="1231900"/>
          <p14:tracePt t="24367" x="9277350" y="1231900"/>
          <p14:tracePt t="24375" x="9082088" y="1231900"/>
          <p14:tracePt t="24383" x="8937625" y="1231900"/>
          <p14:tracePt t="24393" x="8767763" y="1241425"/>
          <p14:tracePt t="24402" x="8555038" y="1317625"/>
          <p14:tracePt t="24410" x="8359775" y="1333500"/>
          <p14:tracePt t="24417" x="8181975" y="1401763"/>
          <p14:tracePt t="24424" x="8054975" y="1444625"/>
          <p14:tracePt t="24431" x="7910513" y="1462088"/>
          <p14:tracePt t="24440" x="7781925" y="1530350"/>
          <p14:tracePt t="24449" x="7723188" y="1546225"/>
          <p14:tracePt t="24458" x="7672388" y="1555750"/>
          <p14:tracePt t="24465" x="7646988" y="1555750"/>
          <p14:tracePt t="24474" x="7621588" y="1589088"/>
          <p14:tracePt t="24481" x="7570788" y="1606550"/>
          <p14:tracePt t="24497" x="7545388" y="1622425"/>
          <p14:tracePt t="24508" x="7510463" y="1631950"/>
          <p14:tracePt t="24513" x="7485063" y="1665288"/>
          <p14:tracePt t="24520" x="7451725" y="1690688"/>
          <p14:tracePt t="24527" x="7400925" y="1741488"/>
          <p14:tracePt t="24536" x="7391400" y="1758950"/>
          <p14:tracePt t="24543" x="7373938" y="1766888"/>
          <p14:tracePt t="24753" x="7373938" y="1793875"/>
          <p14:tracePt t="24762" x="7373938" y="1819275"/>
          <p14:tracePt t="24772" x="7373938" y="1885950"/>
          <p14:tracePt t="24780" x="7373938" y="1946275"/>
          <p14:tracePt t="24786" x="7373938" y="1989138"/>
          <p14:tracePt t="24793" x="7373938" y="2073275"/>
          <p14:tracePt t="24800" x="7391400" y="2227263"/>
          <p14:tracePt t="24808" x="7391400" y="2311400"/>
          <p14:tracePt t="24816" x="7442200" y="2387600"/>
          <p14:tracePt t="24824" x="7477125" y="2430463"/>
          <p14:tracePt t="24832" x="7510463" y="2481263"/>
          <p14:tracePt t="24841" x="7535863" y="2506663"/>
          <p14:tracePt t="24848" x="7586663" y="2557463"/>
          <p14:tracePt t="24857" x="7621588" y="2608263"/>
          <p14:tracePt t="24864" x="7672388" y="2701925"/>
          <p14:tracePt t="24873" x="7731125" y="2770188"/>
          <p14:tracePt t="24888" x="7824788" y="2914650"/>
          <p14:tracePt t="24896" x="7867650" y="2965450"/>
          <p14:tracePt t="24903" x="7900988" y="3000375"/>
          <p14:tracePt t="24912" x="7926388" y="3025775"/>
          <p14:tracePt t="24968" x="7943850" y="3051175"/>
          <p14:tracePt t="24976" x="7961313" y="3067050"/>
          <p14:tracePt t="24984" x="7969250" y="3094038"/>
          <p14:tracePt t="24992" x="8004175" y="3127375"/>
          <p14:tracePt t="25000" x="8012113" y="3152775"/>
          <p14:tracePt t="25008" x="8054975" y="3246438"/>
          <p14:tracePt t="25016" x="8096250" y="3289300"/>
          <p14:tracePt t="25025" x="8181975" y="3390900"/>
          <p14:tracePt t="25032" x="8215313" y="3467100"/>
          <p14:tracePt t="25042" x="8351838" y="3568700"/>
          <p14:tracePt t="25048" x="8394700" y="3619500"/>
          <p14:tracePt t="25055" x="8445500" y="3636963"/>
          <p14:tracePt t="25063" x="8453438" y="3646488"/>
          <p14:tracePt t="25072" x="8513763" y="3697288"/>
          <p14:tracePt t="25080" x="8589963" y="3730625"/>
          <p14:tracePt t="25088" x="8648700" y="3748088"/>
          <p14:tracePt t="25096" x="8750300" y="3824288"/>
          <p14:tracePt t="25103" x="8853488" y="3883025"/>
          <p14:tracePt t="25111" x="8947150" y="3925888"/>
          <p14:tracePt t="25119" x="9048750" y="3986213"/>
          <p14:tracePt t="25127" x="9150350" y="4070350"/>
          <p14:tracePt t="25136" x="9251950" y="4171950"/>
          <p14:tracePt t="25144" x="9353550" y="4257675"/>
          <p14:tracePt t="25154" x="9464675" y="4384675"/>
          <p14:tracePt t="25160" x="9550400" y="4486275"/>
          <p14:tracePt t="25168" x="9601200" y="4564063"/>
          <p14:tracePt t="25176" x="9652000" y="4589463"/>
          <p14:tracePt t="25184" x="9677400" y="4622800"/>
          <p14:tracePt t="25192" x="9694863" y="4622800"/>
          <p14:tracePt t="25200" x="9702800" y="4622800"/>
          <p14:tracePt t="25248" x="9720263" y="4622800"/>
          <p14:tracePt t="25264" x="9745663" y="4622800"/>
          <p14:tracePt t="25272" x="9753600" y="4630738"/>
          <p14:tracePt t="25280" x="9771063" y="4648200"/>
          <p14:tracePt t="25288" x="9779000" y="4657725"/>
          <p14:tracePt t="25296" x="9796463" y="4683125"/>
          <p14:tracePt t="25304" x="9796463" y="4708525"/>
          <p14:tracePt t="25321" x="9796463" y="4741863"/>
          <p14:tracePt t="25328" x="9821863" y="4767263"/>
          <p14:tracePt t="25337" x="9821863" y="4784725"/>
          <p14:tracePt t="25344" x="9839325" y="4818063"/>
          <p14:tracePt t="25354" x="9855200" y="4886325"/>
          <p14:tracePt t="25360" x="9915525" y="5013325"/>
          <p14:tracePt t="25371" x="9974263" y="5091113"/>
          <p14:tracePt t="25376" x="10059988" y="5243513"/>
          <p14:tracePt t="25385" x="10110788" y="5311775"/>
          <p14:tracePt t="25393" x="10212388" y="5395913"/>
          <p14:tracePt t="25400" x="10313988" y="5438775"/>
          <p14:tracePt t="25409" x="10323513" y="5438775"/>
          <p14:tracePt t="25554" x="10323513" y="5413375"/>
          <p14:tracePt t="25561" x="10306050" y="5370513"/>
          <p14:tracePt t="25572" x="10288588" y="5286375"/>
          <p14:tracePt t="25580" x="10245725" y="5157788"/>
          <p14:tracePt t="25585" x="10212388" y="5132388"/>
          <p14:tracePt t="25592" x="10194925" y="5064125"/>
          <p14:tracePt t="25600" x="10186988" y="5038725"/>
          <p14:tracePt t="25608" x="10186988" y="4972050"/>
          <p14:tracePt t="25616" x="10186988" y="4911725"/>
          <p14:tracePt t="25625" x="10126663" y="4818063"/>
          <p14:tracePt t="25632" x="10110788" y="4767263"/>
          <p14:tracePt t="25641" x="10059988" y="4657725"/>
          <p14:tracePt t="25648" x="10025063" y="4589463"/>
          <p14:tracePt t="25656" x="9966325" y="4486275"/>
          <p14:tracePt t="25664" x="9890125" y="4410075"/>
          <p14:tracePt t="25672" x="9786938" y="4325938"/>
          <p14:tracePt t="25680" x="9652000" y="4240213"/>
          <p14:tracePt t="25688" x="9523413" y="4156075"/>
          <p14:tracePt t="25696" x="9320213" y="4062413"/>
          <p14:tracePt t="25704" x="9117013" y="3976688"/>
          <p14:tracePt t="25712" x="8904288" y="3883025"/>
          <p14:tracePt t="25720" x="8724900" y="3816350"/>
          <p14:tracePt t="25728" x="8547100" y="3722688"/>
          <p14:tracePt t="25736" x="8428038" y="3705225"/>
          <p14:tracePt t="25744" x="8301038" y="3646488"/>
          <p14:tracePt t="25753" x="8207375" y="3619500"/>
          <p14:tracePt t="25760" x="8181975" y="3619500"/>
          <p14:tracePt t="25770" x="8088313" y="3568700"/>
          <p14:tracePt t="25776" x="8062913" y="3552825"/>
          <p14:tracePt t="25784" x="7969250" y="3517900"/>
          <p14:tracePt t="25791" x="7926388" y="3502025"/>
          <p14:tracePt t="25800" x="7875588" y="3467100"/>
          <p14:tracePt t="25808" x="7816850" y="3459163"/>
          <p14:tracePt t="25816" x="7740650" y="3398838"/>
          <p14:tracePt t="25824" x="7637463" y="3340100"/>
          <p14:tracePt t="25832" x="7545388" y="3279775"/>
          <p14:tracePt t="25840" x="7442200" y="3238500"/>
          <p14:tracePt t="25848" x="7340600" y="3160713"/>
          <p14:tracePt t="25856" x="7213600" y="3076575"/>
          <p14:tracePt t="25864" x="7145338" y="3041650"/>
          <p14:tracePt t="25872" x="7043738" y="2982913"/>
          <p14:tracePt t="25880" x="7000875" y="2949575"/>
          <p14:tracePt t="25888" x="6975475" y="2949575"/>
          <p14:tracePt t="25896" x="6942138" y="2914650"/>
          <p14:tracePt t="25912" x="6932613" y="2906713"/>
          <p14:tracePt t="25928" x="6889750" y="2889250"/>
          <p14:tracePt t="25936" x="6856413" y="2889250"/>
          <p14:tracePt t="25944" x="6831013" y="2881313"/>
          <p14:tracePt t="25953" x="6823075" y="2881313"/>
          <p14:tracePt t="25960" x="6805613" y="2881313"/>
          <p14:tracePt t="25970" x="6780213" y="2846388"/>
          <p14:tracePt t="25976" x="6770688" y="2846388"/>
          <p14:tracePt t="25984" x="6754813" y="2846388"/>
          <p14:tracePt t="25992" x="6745288" y="2846388"/>
          <p14:tracePt t="26000" x="6704013" y="2846388"/>
          <p14:tracePt t="26008" x="6694488" y="2846388"/>
          <p14:tracePt t="26024" x="6678613" y="2846388"/>
          <p14:tracePt t="26032" x="6669088" y="2846388"/>
          <p14:tracePt t="26040" x="6643688" y="2846388"/>
          <p14:tracePt t="26048" x="6592888" y="2889250"/>
          <p14:tracePt t="26056" x="6534150" y="3016250"/>
          <p14:tracePt t="26064" x="6491288" y="3135313"/>
          <p14:tracePt t="26072" x="6423025" y="3263900"/>
          <p14:tracePt t="26080" x="6380163" y="3441700"/>
          <p14:tracePt t="26088" x="6380163" y="3611563"/>
          <p14:tracePt t="26095" x="6364288" y="3781425"/>
          <p14:tracePt t="26104" x="6364288" y="3900488"/>
          <p14:tracePt t="26112" x="6364288" y="4011613"/>
          <p14:tracePt t="26120" x="6364288" y="4105275"/>
          <p14:tracePt t="26128" x="6364288" y="4189413"/>
          <p14:tracePt t="26137" x="6372225" y="4283075"/>
          <p14:tracePt t="26144" x="6415088" y="4402138"/>
          <p14:tracePt t="26153" x="6465888" y="4478338"/>
          <p14:tracePt t="26160" x="6550025" y="4630738"/>
          <p14:tracePt t="26170" x="6635750" y="4733925"/>
          <p14:tracePt t="26175" x="6745288" y="4860925"/>
          <p14:tracePt t="26184" x="6831013" y="4987925"/>
          <p14:tracePt t="26192" x="6889750" y="5091113"/>
          <p14:tracePt t="26200" x="6992938" y="5192713"/>
          <p14:tracePt t="26208" x="7102475" y="5327650"/>
          <p14:tracePt t="26216" x="7178675" y="5405438"/>
          <p14:tracePt t="26224" x="7307263" y="5532438"/>
          <p14:tracePt t="26232" x="7467600" y="5694363"/>
          <p14:tracePt t="26240" x="7604125" y="5803900"/>
          <p14:tracePt t="26248" x="7731125" y="5932488"/>
          <p14:tracePt t="26256" x="7859713" y="6042025"/>
          <p14:tracePt t="26264" x="8045450" y="6203950"/>
          <p14:tracePt t="26272" x="8207375" y="6338888"/>
          <p14:tracePt t="26280" x="8359775" y="6432550"/>
          <p14:tracePt t="26288" x="8521700" y="6569075"/>
          <p14:tracePt t="26296" x="8699500" y="6680200"/>
          <p14:tracePt t="26304" x="8937625" y="6850063"/>
          <p14:tracePt t="26423" x="10144125" y="6746875"/>
          <p14:tracePt t="26431" x="10306050" y="6637338"/>
          <p14:tracePt t="26439" x="10483850" y="6518275"/>
          <p14:tracePt t="26447" x="10637838" y="6432550"/>
          <p14:tracePt t="26456" x="10772775" y="6323013"/>
          <p14:tracePt t="26463" x="10866438" y="6262688"/>
          <p14:tracePt t="26472" x="10968038" y="6203950"/>
          <p14:tracePt t="26479" x="11044238" y="6127750"/>
          <p14:tracePt t="26488" x="11079163" y="6059488"/>
          <p14:tracePt t="26496" x="11079163" y="6008688"/>
          <p14:tracePt t="26504" x="11112500" y="5940425"/>
          <p14:tracePt t="26511" x="11112500" y="5854700"/>
          <p14:tracePt t="26519" x="11112500" y="5770563"/>
          <p14:tracePt t="26528" x="11112500" y="5651500"/>
          <p14:tracePt t="26536" x="11079163" y="5481638"/>
          <p14:tracePt t="26544" x="10985500" y="5268913"/>
          <p14:tracePt t="26552" x="10848975" y="5056188"/>
          <p14:tracePt t="26560" x="10729913" y="4852988"/>
          <p14:tracePt t="26569" x="10585450" y="4579938"/>
          <p14:tracePt t="26576" x="10467975" y="4402138"/>
          <p14:tracePt t="26584" x="10382250" y="4265613"/>
          <p14:tracePt t="26592" x="10298113" y="4113213"/>
          <p14:tracePt t="26600" x="10212388" y="3960813"/>
          <p14:tracePt t="26607" x="10153650" y="3867150"/>
          <p14:tracePt t="26616" x="10067925" y="3763963"/>
          <p14:tracePt t="26624" x="9966325" y="3654425"/>
          <p14:tracePt t="26632" x="9855200" y="3552825"/>
          <p14:tracePt t="26640" x="9728200" y="3467100"/>
          <p14:tracePt t="26648" x="9609138" y="3424238"/>
          <p14:tracePt t="26656" x="9431338" y="3355975"/>
          <p14:tracePt t="26664" x="9251950" y="3314700"/>
          <p14:tracePt t="26672" x="9074150" y="3246438"/>
          <p14:tracePt t="26680" x="8904288" y="3228975"/>
          <p14:tracePt t="26688" x="8699500" y="3178175"/>
          <p14:tracePt t="26695" x="8521700" y="3109913"/>
          <p14:tracePt t="26705" x="8369300" y="3067050"/>
          <p14:tracePt t="26712" x="8250238" y="3008313"/>
          <p14:tracePt t="26719" x="8131175" y="2990850"/>
          <p14:tracePt t="26728" x="8062913" y="2974975"/>
          <p14:tracePt t="26736" x="7961313" y="2914650"/>
          <p14:tracePt t="26744" x="7918450" y="2897188"/>
          <p14:tracePt t="26752" x="7867650" y="2897188"/>
          <p14:tracePt t="26759" x="7824788" y="2881313"/>
          <p14:tracePt t="26769" x="7791450" y="2855913"/>
          <p14:tracePt t="26775" x="7723188" y="2820988"/>
          <p14:tracePt t="26784" x="7662863" y="2820988"/>
          <p14:tracePt t="26791" x="7570788" y="2762250"/>
          <p14:tracePt t="26799" x="7477125" y="2727325"/>
          <p14:tracePt t="26807" x="7373938" y="2686050"/>
          <p14:tracePt t="26816" x="7307263" y="2633663"/>
          <p14:tracePt t="26823" x="7178675" y="2566988"/>
          <p14:tracePt t="26832" x="7102475" y="2516188"/>
          <p14:tracePt t="26840" x="7034213" y="2481263"/>
          <p14:tracePt t="26848" x="7000875" y="2447925"/>
          <p14:tracePt t="26856" x="6975475" y="2430463"/>
          <p14:tracePt t="26928" x="6915150" y="2430463"/>
          <p14:tracePt t="26936" x="6864350" y="2405063"/>
          <p14:tracePt t="26944" x="6813550" y="2387600"/>
          <p14:tracePt t="26953" x="6788150" y="2387600"/>
          <p14:tracePt t="26960" x="6780213" y="2387600"/>
          <p14:tracePt t="26971" x="6762750" y="2387600"/>
          <p14:tracePt t="26985" x="6754813" y="2387600"/>
          <p14:tracePt t="26993" x="6711950" y="2387600"/>
          <p14:tracePt t="27001" x="6653213" y="2387600"/>
          <p14:tracePt t="27009" x="6600825" y="2387600"/>
          <p14:tracePt t="27016" x="6516688" y="2413000"/>
          <p14:tracePt t="27025" x="6448425" y="2430463"/>
          <p14:tracePt t="27032" x="6346825" y="2489200"/>
          <p14:tracePt t="27042" x="6286500" y="2592388"/>
          <p14:tracePt t="27048" x="6235700" y="2660650"/>
          <p14:tracePt t="27059" x="6219825" y="2711450"/>
          <p14:tracePt t="27064" x="6184900" y="2795588"/>
          <p14:tracePt t="27072" x="6184900" y="2889250"/>
          <p14:tracePt t="27080" x="6184900" y="2949575"/>
          <p14:tracePt t="27087" x="6184900" y="3033713"/>
          <p14:tracePt t="27096" x="6184900" y="3119438"/>
          <p14:tracePt t="27104" x="6194425" y="3186113"/>
          <p14:tracePt t="27112" x="6227763" y="3279775"/>
          <p14:tracePt t="27121" x="6286500" y="3382963"/>
          <p14:tracePt t="27128" x="6321425" y="3449638"/>
          <p14:tracePt t="27137" x="6380163" y="3527425"/>
          <p14:tracePt t="27144" x="6491288" y="3654425"/>
          <p14:tracePt t="27154" x="6567488" y="3756025"/>
          <p14:tracePt t="27160" x="6626225" y="3832225"/>
          <p14:tracePt t="27171" x="6704013" y="3908425"/>
          <p14:tracePt t="27176" x="6805613" y="4011613"/>
          <p14:tracePt t="27184" x="6889750" y="4138613"/>
          <p14:tracePt t="27192" x="7000875" y="4275138"/>
          <p14:tracePt t="27201" x="7085013" y="4376738"/>
          <p14:tracePt t="27209" x="7145338" y="4470400"/>
          <p14:tracePt t="27218" x="7221538" y="4546600"/>
          <p14:tracePt t="27226" x="7323138" y="4657725"/>
          <p14:tracePt t="27233" x="7400925" y="4733925"/>
          <p14:tracePt t="27241" x="7527925" y="4835525"/>
          <p14:tracePt t="27247" x="7629525" y="4919663"/>
          <p14:tracePt t="27257" x="7816850" y="5038725"/>
          <p14:tracePt t="27266" x="7893050" y="5141913"/>
          <p14:tracePt t="27272" x="8020050" y="5200650"/>
          <p14:tracePt t="27280" x="8121650" y="5286375"/>
          <p14:tracePt t="27288" x="8224838" y="5345113"/>
          <p14:tracePt t="27296" x="8318500" y="5380038"/>
          <p14:tracePt t="27308" x="8394700" y="5438775"/>
          <p14:tracePt t="27314" x="8435975" y="5446713"/>
          <p14:tracePt t="27320" x="8529638" y="5507038"/>
          <p14:tracePt t="27329" x="8597900" y="5524500"/>
          <p14:tracePt t="27341" x="8658225" y="5540375"/>
          <p14:tracePt t="27346" x="8750300" y="5557838"/>
          <p14:tracePt t="27354" x="8828088" y="5591175"/>
          <p14:tracePt t="27360" x="8869363" y="5608638"/>
          <p14:tracePt t="27369" x="8963025" y="5641975"/>
          <p14:tracePt t="27377" x="9117013" y="5727700"/>
          <p14:tracePt t="27386" x="9269413" y="5795963"/>
          <p14:tracePt t="27393" x="9363075" y="5838825"/>
          <p14:tracePt t="27401" x="9566275" y="5905500"/>
          <p14:tracePt t="27408" x="9652000" y="5905500"/>
          <p14:tracePt t="27415" x="9745663" y="5922963"/>
          <p14:tracePt t="27423" x="9864725" y="5922963"/>
          <p14:tracePt t="27433" x="9931400" y="5940425"/>
          <p14:tracePt t="27441" x="9991725" y="5940425"/>
          <p14:tracePt t="27450" x="10017125" y="5940425"/>
          <p14:tracePt t="27459" x="10067925" y="5957888"/>
          <p14:tracePt t="27464" x="10075863" y="5957888"/>
          <p14:tracePt t="27473" x="10093325" y="5957888"/>
          <p14:tracePt t="27480" x="10126663" y="5957888"/>
          <p14:tracePt t="27488" x="10144125" y="5957888"/>
          <p14:tracePt t="27497" x="10153650" y="5957888"/>
          <p14:tracePt t="27513" x="10169525" y="5957888"/>
          <p14:tracePt t="27537" x="10212388" y="5948363"/>
          <p14:tracePt t="27546" x="10237788" y="5897563"/>
          <p14:tracePt t="27557" x="10313988" y="5829300"/>
          <p14:tracePt t="27562" x="10323513" y="5795963"/>
          <p14:tracePt t="27571" x="10356850" y="5753100"/>
          <p14:tracePt t="27575" x="10374313" y="5735638"/>
          <p14:tracePt t="27593" x="10382250" y="5727700"/>
          <p14:tracePt t="27601" x="10399713" y="5702300"/>
          <p14:tracePt t="27609" x="10425113" y="5668963"/>
          <p14:tracePt t="27616" x="10442575" y="5659438"/>
          <p14:tracePt t="27625" x="10450513" y="5616575"/>
          <p14:tracePt t="27634" x="10450513" y="5532438"/>
          <p14:tracePt t="27641" x="10450513" y="5472113"/>
          <p14:tracePt t="27649" x="10450513" y="5362575"/>
          <p14:tracePt t="27656" x="10450513" y="5243513"/>
          <p14:tracePt t="27666" x="10442575" y="5073650"/>
          <p14:tracePt t="27675" x="10348913" y="4835525"/>
          <p14:tracePt t="27681" x="10255250" y="4605338"/>
          <p14:tracePt t="27688" x="10067925" y="4291013"/>
          <p14:tracePt t="27695" x="9948863" y="4027488"/>
          <p14:tracePt t="27707" x="9804400" y="3790950"/>
          <p14:tracePt t="27713" x="9694863" y="3603625"/>
          <p14:tracePt t="27724" x="9550400" y="3424238"/>
          <p14:tracePt t="27729" x="9472613" y="3322638"/>
          <p14:tracePt t="27736" x="9371013" y="3211513"/>
          <p14:tracePt t="27743" x="9209088" y="3101975"/>
          <p14:tracePt t="27758" x="9056688" y="3041650"/>
          <p14:tracePt t="27762" x="8904288" y="2949575"/>
          <p14:tracePt t="27773" x="8785225" y="2914650"/>
          <p14:tracePt t="27777" x="8691563" y="2889250"/>
          <p14:tracePt t="27784" x="8597900" y="2855913"/>
          <p14:tracePt t="27793" x="8564563" y="2855913"/>
          <p14:tracePt t="27801" x="8539163" y="2838450"/>
          <p14:tracePt t="27809" x="8513763" y="2838450"/>
          <p14:tracePt t="27816" x="8478838" y="2820988"/>
          <p14:tracePt t="27824" x="8470900" y="2820988"/>
          <p14:tracePt t="27831" x="8410575" y="2820988"/>
          <p14:tracePt t="27840" x="8369300" y="2778125"/>
          <p14:tracePt t="27849" x="8266113" y="2736850"/>
          <p14:tracePt t="27857" x="8224838" y="2736850"/>
          <p14:tracePt t="27866" x="8139113" y="2719388"/>
          <p14:tracePt t="27872" x="8062913" y="2686050"/>
          <p14:tracePt t="27880" x="7977188" y="2668588"/>
          <p14:tracePt t="27892" x="7875588" y="2625725"/>
          <p14:tracePt t="27895" x="7756525" y="2608263"/>
          <p14:tracePt t="27903" x="7688263" y="2574925"/>
          <p14:tracePt t="27914" x="7596188" y="2557463"/>
          <p14:tracePt t="27925" x="7467600" y="2489200"/>
          <p14:tracePt t="27929" x="7297738" y="2447925"/>
          <p14:tracePt t="27937" x="7112000" y="2354263"/>
          <p14:tracePt t="27943" x="6967538" y="2311400"/>
          <p14:tracePt t="27953" x="6838950" y="2252663"/>
          <p14:tracePt t="27960" x="6719888" y="2209800"/>
          <p14:tracePt t="27974" x="6618288" y="2149475"/>
          <p14:tracePt t="27978" x="6524625" y="2116138"/>
          <p14:tracePt t="27986" x="6491288" y="2082800"/>
          <p14:tracePt t="27992" x="6483350" y="2082800"/>
          <p14:tracePt t="28073" x="6465888" y="2090738"/>
          <p14:tracePt t="28088" x="6465888" y="2098675"/>
          <p14:tracePt t="28099" x="6465888" y="2124075"/>
          <p14:tracePt t="28145" x="6473825" y="2133600"/>
          <p14:tracePt t="28155" x="6473825" y="2149475"/>
          <p14:tracePt t="28164" x="6473825" y="2192338"/>
          <p14:tracePt t="28171" x="6473825" y="2235200"/>
          <p14:tracePt t="28176" x="6473825" y="2319338"/>
          <p14:tracePt t="28183" x="6473825" y="2463800"/>
          <p14:tracePt t="28191" x="6600825" y="2524125"/>
          <p14:tracePt t="28199" x="7221538" y="2651125"/>
          <p14:tracePt t="28207" x="8156575" y="2727325"/>
          <p14:tracePt t="28217" x="9251950" y="2727325"/>
          <p14:tracePt t="28225" x="10110788" y="2727325"/>
          <p14:tracePt t="28233" x="10714038" y="2795588"/>
          <p14:tracePt t="28240" x="11266488" y="2855913"/>
          <p14:tracePt t="28248" x="11707813" y="2949575"/>
          <p14:tracePt t="28256" x="11996738" y="300037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Stresory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antropogenní fyzikální stresory - příklady:</a:t>
            </a:r>
          </a:p>
          <a:p>
            <a:pPr lvl="1"/>
            <a:r>
              <a:rPr lang="en-GB" dirty="0" err="1"/>
              <a:t>úpravy</a:t>
            </a:r>
            <a:r>
              <a:rPr lang="en-GB" dirty="0"/>
              <a:t> </a:t>
            </a:r>
            <a:r>
              <a:rPr lang="en-GB" dirty="0" err="1"/>
              <a:t>vodních</a:t>
            </a:r>
            <a:r>
              <a:rPr lang="en-GB" dirty="0"/>
              <a:t> </a:t>
            </a:r>
            <a:r>
              <a:rPr lang="en-GB" dirty="0" err="1"/>
              <a:t>toků</a:t>
            </a:r>
            <a:r>
              <a:rPr lang="en-GB" dirty="0"/>
              <a:t>, </a:t>
            </a:r>
            <a:r>
              <a:rPr lang="en-GB" dirty="0" err="1"/>
              <a:t>stavby</a:t>
            </a:r>
            <a:r>
              <a:rPr lang="en-GB" dirty="0"/>
              <a:t> </a:t>
            </a:r>
            <a:r>
              <a:rPr lang="en-GB" dirty="0" err="1"/>
              <a:t>vodních</a:t>
            </a:r>
            <a:r>
              <a:rPr lang="en-GB" dirty="0"/>
              <a:t> </a:t>
            </a:r>
            <a:r>
              <a:rPr lang="en-GB" dirty="0" err="1"/>
              <a:t>děl</a:t>
            </a:r>
            <a:endParaRPr lang="cs-CZ" dirty="0"/>
          </a:p>
          <a:p>
            <a:pPr lvl="1"/>
            <a:r>
              <a:rPr lang="en-GB" dirty="0" err="1"/>
              <a:t>stavby</a:t>
            </a:r>
            <a:r>
              <a:rPr lang="en-GB" dirty="0"/>
              <a:t> – </a:t>
            </a:r>
            <a:r>
              <a:rPr lang="en-GB" dirty="0" err="1"/>
              <a:t>železniční</a:t>
            </a:r>
            <a:r>
              <a:rPr lang="en-GB" dirty="0"/>
              <a:t> </a:t>
            </a:r>
            <a:r>
              <a:rPr lang="en-GB" dirty="0" err="1"/>
              <a:t>tratě</a:t>
            </a:r>
            <a:r>
              <a:rPr lang="en-GB" dirty="0"/>
              <a:t>, </a:t>
            </a:r>
            <a:r>
              <a:rPr lang="en-GB" dirty="0" err="1"/>
              <a:t>silnice</a:t>
            </a:r>
            <a:r>
              <a:rPr lang="en-GB" dirty="0"/>
              <a:t>, </a:t>
            </a:r>
            <a:r>
              <a:rPr lang="en-GB" dirty="0" err="1"/>
              <a:t>obytné</a:t>
            </a:r>
            <a:r>
              <a:rPr lang="en-GB" dirty="0"/>
              <a:t> a </a:t>
            </a:r>
            <a:r>
              <a:rPr lang="en-GB" dirty="0" err="1"/>
              <a:t>průmyslové</a:t>
            </a:r>
            <a:r>
              <a:rPr lang="en-GB" dirty="0"/>
              <a:t> </a:t>
            </a:r>
            <a:r>
              <a:rPr lang="en-GB" dirty="0" err="1"/>
              <a:t>objekty</a:t>
            </a:r>
            <a:endParaRPr lang="cs-CZ" dirty="0"/>
          </a:p>
          <a:p>
            <a:pPr lvl="1"/>
            <a:r>
              <a:rPr lang="en-GB" dirty="0" err="1"/>
              <a:t>změny</a:t>
            </a:r>
            <a:r>
              <a:rPr lang="en-GB" dirty="0"/>
              <a:t> </a:t>
            </a:r>
            <a:r>
              <a:rPr lang="en-GB" dirty="0" err="1"/>
              <a:t>užívání</a:t>
            </a:r>
            <a:r>
              <a:rPr lang="en-GB" dirty="0"/>
              <a:t> </a:t>
            </a:r>
            <a:r>
              <a:rPr lang="en-GB" dirty="0" err="1"/>
              <a:t>půdy</a:t>
            </a:r>
            <a:r>
              <a:rPr lang="en-GB" dirty="0"/>
              <a:t> – </a:t>
            </a:r>
            <a:r>
              <a:rPr lang="en-GB" dirty="0" err="1"/>
              <a:t>přírodní</a:t>
            </a:r>
            <a:r>
              <a:rPr lang="en-GB" dirty="0"/>
              <a:t>, </a:t>
            </a:r>
            <a:r>
              <a:rPr lang="en-GB" dirty="0" err="1"/>
              <a:t>zemědělská</a:t>
            </a:r>
            <a:r>
              <a:rPr lang="en-GB" dirty="0"/>
              <a:t>, </a:t>
            </a:r>
            <a:r>
              <a:rPr lang="en-GB" dirty="0" err="1"/>
              <a:t>průmyslová</a:t>
            </a:r>
            <a:r>
              <a:rPr lang="en-GB" dirty="0"/>
              <a:t>, </a:t>
            </a:r>
            <a:r>
              <a:rPr lang="en-GB" dirty="0" err="1"/>
              <a:t>obytná</a:t>
            </a:r>
            <a:endParaRPr lang="cs-CZ" dirty="0"/>
          </a:p>
          <a:p>
            <a:pPr lvl="1"/>
            <a:r>
              <a:rPr lang="cs-CZ" dirty="0"/>
              <a:t>eroze</a:t>
            </a:r>
          </a:p>
          <a:p>
            <a:pPr lvl="1"/>
            <a:r>
              <a:rPr lang="cs-CZ" dirty="0"/>
              <a:t>hluk v okolí komunikací sídel</a:t>
            </a:r>
          </a:p>
          <a:p>
            <a:pPr lvl="1"/>
            <a:r>
              <a:rPr lang="cs-CZ" dirty="0"/>
              <a:t>frakcionace krajiny</a:t>
            </a:r>
          </a:p>
          <a:p>
            <a:pPr lvl="1"/>
            <a:r>
              <a:rPr lang="en-GB" dirty="0"/>
              <a:t>…</a:t>
            </a:r>
          </a:p>
          <a:p>
            <a:r>
              <a:rPr lang="cs-CZ" b="1" dirty="0"/>
              <a:t>antropogenní fyzikální stresory - příklady:</a:t>
            </a:r>
          </a:p>
          <a:p>
            <a:pPr lvl="1"/>
            <a:r>
              <a:rPr lang="cs-CZ" dirty="0"/>
              <a:t>introdukce nepůvodních druhů včetně GMO</a:t>
            </a:r>
          </a:p>
          <a:p>
            <a:pPr lvl="1"/>
            <a:r>
              <a:rPr lang="cs-CZ" dirty="0"/>
              <a:t>i nepřímo: změny podmínek způsobující migrace druhů ..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8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2577470578"/>
      </p:ext>
    </p:extLst>
  </p:cSld>
  <p:clrMapOvr>
    <a:masterClrMapping/>
  </p:clrMapOvr>
  <p:transition advTm="167123"/>
  <p:extLst>
    <p:ext uri="{3A86A75C-4F4B-4683-9AE1-C65F6400EC91}">
      <p14:laserTraceLst xmlns:p14="http://schemas.microsoft.com/office/powerpoint/2010/main">
        <p14:tracePtLst>
          <p14:tracePt t="707" x="12030075" y="3441700"/>
          <p14:tracePt t="714" x="11885613" y="3484563"/>
          <p14:tracePt t="722" x="11682413" y="3527425"/>
          <p14:tracePt t="729" x="11503025" y="3552825"/>
          <p14:tracePt t="739" x="11360150" y="3619500"/>
          <p14:tracePt t="745" x="11206163" y="3636963"/>
          <p14:tracePt t="753" x="11053763" y="3722688"/>
          <p14:tracePt t="762" x="10960100" y="3763963"/>
          <p14:tracePt t="769" x="10841038" y="3781425"/>
          <p14:tracePt t="778" x="10790238" y="3816350"/>
          <p14:tracePt t="785" x="10747375" y="3849688"/>
          <p14:tracePt t="793" x="10679113" y="3883025"/>
          <p14:tracePt t="801" x="10645775" y="3908425"/>
          <p14:tracePt t="810" x="10637838" y="3925888"/>
          <p14:tracePt t="817" x="10612438" y="3935413"/>
          <p14:tracePt t="826" x="10577513" y="3986213"/>
          <p14:tracePt t="833" x="10544175" y="4011613"/>
          <p14:tracePt t="842" x="10534650" y="4062413"/>
          <p14:tracePt t="850" x="10518775" y="4130675"/>
          <p14:tracePt t="858" x="10501313" y="4156075"/>
          <p14:tracePt t="865" x="10483850" y="4197350"/>
          <p14:tracePt t="873" x="10450513" y="4249738"/>
          <p14:tracePt t="881" x="10450513" y="4275138"/>
          <p14:tracePt t="889" x="10433050" y="4325938"/>
          <p14:tracePt t="905" x="10390188" y="4402138"/>
          <p14:tracePt t="913" x="10374313" y="4410075"/>
          <p14:tracePt t="923" x="10374313" y="4427538"/>
          <p14:tracePt t="929" x="10364788" y="4435475"/>
          <p14:tracePt t="993" x="10364788" y="4460875"/>
          <p14:tracePt t="1042" x="10364788" y="4470400"/>
          <p14:tracePt t="1857" x="10364788" y="4460875"/>
          <p14:tracePt t="1890" x="10364788" y="4445000"/>
          <p14:tracePt t="1906" x="10399713" y="4419600"/>
          <p14:tracePt t="1913" x="10407650" y="4419600"/>
          <p14:tracePt t="1923" x="10433050" y="4419600"/>
          <p14:tracePt t="1930" x="10458450" y="4419600"/>
          <p14:tracePt t="1939" x="10475913" y="4419600"/>
          <p14:tracePt t="1946" x="10501313" y="4419600"/>
          <p14:tracePt t="1962" x="10509250" y="4419600"/>
          <p14:tracePt t="1970" x="10534650" y="4419600"/>
          <p14:tracePt t="1978" x="10577513" y="4419600"/>
          <p14:tracePt t="1986" x="10645775" y="4419600"/>
          <p14:tracePt t="1993" x="10729913" y="4419600"/>
          <p14:tracePt t="2002" x="10756900" y="4427538"/>
          <p14:tracePt t="2010" x="10790238" y="4452938"/>
          <p14:tracePt t="2018" x="10833100" y="4486275"/>
          <p14:tracePt t="2033" x="10848975" y="4486275"/>
          <p14:tracePt t="2042" x="10858500" y="4486275"/>
          <p14:tracePt t="2259" x="10874375" y="4486275"/>
          <p14:tracePt t="112179" x="10866438" y="4486275"/>
          <p14:tracePt t="112195" x="10874375" y="4486275"/>
          <p14:tracePt t="112201" x="10901363" y="4470400"/>
          <p14:tracePt t="112209" x="10960100" y="4470400"/>
          <p14:tracePt t="112217" x="11071225" y="4452938"/>
          <p14:tracePt t="112225" x="11249025" y="4410075"/>
          <p14:tracePt t="112233" x="11393488" y="4368800"/>
          <p14:tracePt t="112242" x="11606213" y="4300538"/>
          <p14:tracePt t="112249" x="11750675" y="4257675"/>
          <p14:tracePt t="112257" x="11852275" y="4197350"/>
          <p14:tracePt t="112265" x="11895138" y="4197350"/>
          <p14:tracePt t="112273" x="11911013" y="4197350"/>
          <p14:tracePt t="112658" x="11920538" y="4181475"/>
          <p14:tracePt t="112683" x="11920538" y="4171950"/>
          <p14:tracePt t="112690" x="11895138" y="4171950"/>
          <p14:tracePt t="112698" x="11844338" y="4156075"/>
          <p14:tracePt t="112706" x="11801475" y="4156075"/>
          <p14:tracePt t="112714" x="11707813" y="4121150"/>
          <p14:tracePt t="112722" x="11614150" y="4095750"/>
          <p14:tracePt t="112730" x="11530013" y="4079875"/>
          <p14:tracePt t="112737" x="11342688" y="3994150"/>
          <p14:tracePt t="112745" x="11249025" y="3951288"/>
          <p14:tracePt t="112753" x="11122025" y="3892550"/>
          <p14:tracePt t="112761" x="11002963" y="3849688"/>
          <p14:tracePt t="112770" x="10823575" y="3781425"/>
          <p14:tracePt t="112778" x="10679113" y="3763963"/>
          <p14:tracePt t="112786" x="10493375" y="3671888"/>
          <p14:tracePt t="112794" x="10374313" y="3629025"/>
          <p14:tracePt t="112802" x="10271125" y="3568700"/>
          <p14:tracePt t="112810" x="10153650" y="3527425"/>
          <p14:tracePt t="112817" x="10085388" y="3492500"/>
          <p14:tracePt t="112825" x="10067925" y="3484563"/>
          <p14:tracePt t="112833" x="10009188" y="3449638"/>
          <p14:tracePt t="112841" x="9999663" y="3449638"/>
          <p14:tracePt t="112849" x="9974263" y="3424238"/>
          <p14:tracePt t="112857" x="9956800" y="3424238"/>
          <p14:tracePt t="112865" x="9931400" y="3424238"/>
          <p14:tracePt t="112873" x="9890125" y="3424238"/>
          <p14:tracePt t="112881" x="9804400" y="3424238"/>
          <p14:tracePt t="112894" x="9677400" y="3484563"/>
          <p14:tracePt t="112898" x="9464675" y="3619500"/>
          <p14:tracePt t="112905" x="9261475" y="3687763"/>
          <p14:tracePt t="112913" x="9056688" y="3806825"/>
          <p14:tracePt t="112921" x="8818563" y="3900488"/>
          <p14:tracePt t="112929" x="8724900" y="3935413"/>
          <p14:tracePt t="112938" x="8572500" y="4002088"/>
          <p14:tracePt t="112945" x="8555038" y="4002088"/>
          <p14:tracePt t="113171" x="8547100" y="4002088"/>
          <p14:tracePt t="113194" x="8580438" y="3986213"/>
          <p14:tracePt t="113203" x="8589963" y="3968750"/>
          <p14:tracePt t="113211" x="8589963" y="3925888"/>
          <p14:tracePt t="113219" x="8589963" y="3917950"/>
          <p14:tracePt t="113226" x="8589963" y="3908425"/>
          <p14:tracePt t="113233" x="8555038" y="3867150"/>
          <p14:tracePt t="113249" x="8513763" y="3832225"/>
          <p14:tracePt t="113257" x="8488363" y="3832225"/>
          <p14:tracePt t="113265" x="8420100" y="3816350"/>
          <p14:tracePt t="113273" x="8394700" y="3816350"/>
          <p14:tracePt t="113281" x="8343900" y="3781425"/>
          <p14:tracePt t="113289" x="8334375" y="3781425"/>
          <p14:tracePt t="113313" x="8318500" y="3773488"/>
          <p14:tracePt t="113330" x="8318500" y="3756025"/>
          <p14:tracePt t="113337" x="8275638" y="3697288"/>
          <p14:tracePt t="113345" x="8258175" y="3687763"/>
          <p14:tracePt t="113353" x="8250238" y="3662363"/>
          <p14:tracePt t="113361" x="8232775" y="3629025"/>
          <p14:tracePt t="113369" x="8207375" y="3603625"/>
          <p14:tracePt t="113385" x="8174038" y="3568700"/>
          <p14:tracePt t="113394" x="8174038" y="3560763"/>
          <p14:tracePt t="113402" x="8174038" y="3543300"/>
          <p14:tracePt t="113425" x="8156575" y="3517900"/>
          <p14:tracePt t="113619" x="8131175" y="3492500"/>
          <p14:tracePt t="116338" x="8147050" y="3492500"/>
          <p14:tracePt t="116353" x="8174038" y="3492500"/>
          <p14:tracePt t="116530" x="8181975" y="3492500"/>
          <p14:tracePt t="116538" x="8207375" y="3492500"/>
          <p14:tracePt t="116547" x="8258175" y="3492500"/>
          <p14:tracePt t="116554" x="8301038" y="3527425"/>
          <p14:tracePt t="116561" x="8385175" y="3629025"/>
          <p14:tracePt t="116569" x="8470900" y="3756025"/>
          <p14:tracePt t="116578" x="8496300" y="3773488"/>
          <p14:tracePt t="116585" x="8547100" y="3824288"/>
          <p14:tracePt t="116594" x="8547100" y="3883025"/>
          <p14:tracePt t="116601" x="8555038" y="3900488"/>
          <p14:tracePt t="116611" x="8615363" y="3900488"/>
          <p14:tracePt t="116617" x="8623300" y="3900488"/>
          <p14:tracePt t="116850" x="8724900" y="3900488"/>
          <p14:tracePt t="116858" x="8767763" y="3756025"/>
          <p14:tracePt t="116866" x="8836025" y="3722688"/>
          <p14:tracePt t="116873" x="8878888" y="3722688"/>
          <p14:tracePt t="116881" x="8921750" y="3722688"/>
          <p14:tracePt t="116894" x="8937625" y="3713163"/>
          <p14:tracePt t="116905" x="8947150" y="3713163"/>
          <p14:tracePt t="116921" x="8972550" y="3713163"/>
          <p14:tracePt t="116930" x="8988425" y="3713163"/>
          <p14:tracePt t="116953" x="8997950" y="3713163"/>
          <p14:tracePt t="117010" x="9013825" y="3713163"/>
          <p14:tracePt t="117050" x="9023350" y="3713163"/>
          <p14:tracePt t="117058" x="9031288" y="3713163"/>
          <p14:tracePt t="117074" x="9048750" y="3713163"/>
          <p14:tracePt t="117097" x="9074150" y="3738563"/>
          <p14:tracePt t="117251" x="9056688" y="3756025"/>
          <p14:tracePt t="117258" x="9023350" y="3773488"/>
          <p14:tracePt t="117266" x="8937625" y="3790950"/>
          <p14:tracePt t="117274" x="8785225" y="3832225"/>
          <p14:tracePt t="117282" x="8699500" y="3849688"/>
          <p14:tracePt t="117289" x="8572500" y="3892550"/>
          <p14:tracePt t="117297" x="8453438" y="3925888"/>
          <p14:tracePt t="117305" x="8334375" y="3925888"/>
          <p14:tracePt t="117314" x="8164513" y="3951288"/>
          <p14:tracePt t="117321" x="8020050" y="3968750"/>
          <p14:tracePt t="117330" x="7781925" y="4044950"/>
          <p14:tracePt t="117338" x="7637463" y="4044950"/>
          <p14:tracePt t="117346" x="7459663" y="4113213"/>
          <p14:tracePt t="117353" x="7264400" y="4113213"/>
          <p14:tracePt t="117361" x="7059613" y="4181475"/>
          <p14:tracePt t="117369" x="6915150" y="4181475"/>
          <p14:tracePt t="117377" x="6770688" y="4181475"/>
          <p14:tracePt t="117385" x="6626225" y="4197350"/>
          <p14:tracePt t="117394" x="6516688" y="4197350"/>
          <p14:tracePt t="117401" x="6372225" y="4197350"/>
          <p14:tracePt t="117411" x="6253163" y="4197350"/>
          <p14:tracePt t="117417" x="6108700" y="4197350"/>
          <p14:tracePt t="117426" x="5938838" y="4197350"/>
          <p14:tracePt t="117433" x="5827713" y="4197350"/>
          <p14:tracePt t="117441" x="5649913" y="4164013"/>
          <p14:tracePt t="117449" x="5480050" y="4138613"/>
          <p14:tracePt t="117458" x="5386388" y="4121150"/>
          <p14:tracePt t="117466" x="5292725" y="4121150"/>
          <p14:tracePt t="117473" x="5249863" y="4105275"/>
          <p14:tracePt t="117481" x="5157788" y="4052888"/>
          <p14:tracePt t="117489" x="5114925" y="4019550"/>
          <p14:tracePt t="117498" x="5021263" y="3986213"/>
          <p14:tracePt t="117505" x="4953000" y="3951288"/>
          <p14:tracePt t="117514" x="4859338" y="3935413"/>
          <p14:tracePt t="117522" x="4757738" y="3875088"/>
          <p14:tracePt t="117530" x="4664075" y="3832225"/>
          <p14:tracePt t="117537" x="4562475" y="3773488"/>
          <p14:tracePt t="117545" x="4503738" y="3756025"/>
          <p14:tracePt t="117553" x="4435475" y="3738563"/>
          <p14:tracePt t="117561" x="4400550" y="3713163"/>
          <p14:tracePt t="117569" x="4359275" y="3697288"/>
          <p14:tracePt t="117577" x="4291013" y="3679825"/>
          <p14:tracePt t="117585" x="4248150" y="3679825"/>
          <p14:tracePt t="117594" x="4154488" y="3662363"/>
          <p14:tracePt t="117601" x="4070350" y="3662363"/>
          <p14:tracePt t="117611" x="3976688" y="3619500"/>
          <p14:tracePt t="117617" x="3890963" y="3619500"/>
          <p14:tracePt t="117625" x="3713163" y="3619500"/>
          <p14:tracePt t="117633" x="3576638" y="3619500"/>
          <p14:tracePt t="117641" x="3406775" y="3619500"/>
          <p14:tracePt t="117649" x="3262313" y="3619500"/>
          <p14:tracePt t="117657" x="3092450" y="3619500"/>
          <p14:tracePt t="117665" x="2947988" y="3619500"/>
          <p14:tracePt t="117673" x="2863850" y="3619500"/>
          <p14:tracePt t="117681" x="2770188" y="3619500"/>
          <p14:tracePt t="117689" x="2709863" y="3619500"/>
          <p14:tracePt t="117698" x="2659063" y="3619500"/>
          <p14:tracePt t="117706" x="2651125" y="3619500"/>
          <p14:tracePt t="117714" x="2625725" y="3619500"/>
          <p14:tracePt t="117721" x="2600325" y="3629025"/>
          <p14:tracePt t="117730" x="2582863" y="3629025"/>
          <p14:tracePt t="117737" x="2574925" y="3636963"/>
          <p14:tracePt t="117745" x="2557463" y="3636963"/>
          <p14:tracePt t="117753" x="2524125" y="3636963"/>
          <p14:tracePt t="117761" x="2489200" y="3654425"/>
          <p14:tracePt t="117769" x="2438400" y="3705225"/>
          <p14:tracePt t="117777" x="2430463" y="3713163"/>
          <p14:tracePt t="117785" x="2420938" y="3730625"/>
          <p14:tracePt t="117794" x="2387600" y="3756025"/>
          <p14:tracePt t="117801" x="2344738" y="3790950"/>
          <p14:tracePt t="117810" x="2327275" y="3790950"/>
          <p14:tracePt t="117817" x="2301875" y="3798888"/>
          <p14:tracePt t="117825" x="2276475" y="3832225"/>
          <p14:tracePt t="117833" x="2243138" y="3849688"/>
          <p14:tracePt t="117841" x="2235200" y="3857625"/>
          <p14:tracePt t="117849" x="2217738" y="3867150"/>
          <p14:tracePt t="117858" x="2192338" y="3883025"/>
          <p14:tracePt t="117865" x="2166938" y="3917950"/>
          <p14:tracePt t="117877" x="2149475" y="3917950"/>
          <p14:tracePt t="117881" x="2141538" y="3925888"/>
          <p14:tracePt t="117889" x="2124075" y="3935413"/>
          <p14:tracePt t="117898" x="2098675" y="3976688"/>
          <p14:tracePt t="117905" x="2090738" y="3994150"/>
          <p14:tracePt t="117921" x="2073275" y="4044950"/>
          <p14:tracePt t="117930" x="2055813" y="4079875"/>
          <p14:tracePt t="117937" x="2055813" y="4087813"/>
          <p14:tracePt t="117945" x="2030413" y="4113213"/>
          <p14:tracePt t="117953" x="2022475" y="4130675"/>
          <p14:tracePt t="118043" x="2038350" y="4138613"/>
          <p14:tracePt t="118051" x="2090738" y="4138613"/>
          <p14:tracePt t="118059" x="2174875" y="4138613"/>
          <p14:tracePt t="118067" x="2327275" y="4181475"/>
          <p14:tracePt t="118075" x="2497138" y="4206875"/>
          <p14:tracePt t="118083" x="2727325" y="4232275"/>
          <p14:tracePt t="118090" x="2947988" y="4232275"/>
          <p14:tracePt t="118098" x="3178175" y="4232275"/>
          <p14:tracePt t="118106" x="3406775" y="4232275"/>
          <p14:tracePt t="118114" x="3687763" y="4232275"/>
          <p14:tracePt t="118122" x="3933825" y="4232275"/>
          <p14:tracePt t="118129" x="4222750" y="4249738"/>
          <p14:tracePt t="118138" x="4443413" y="4249738"/>
          <p14:tracePt t="118145" x="4706938" y="4300538"/>
          <p14:tracePt t="118154" x="4927600" y="4325938"/>
          <p14:tracePt t="118161" x="5157788" y="4325938"/>
          <p14:tracePt t="118170" x="5386388" y="4325938"/>
          <p14:tracePt t="118178" x="5556250" y="4325938"/>
          <p14:tracePt t="118186" x="5692775" y="4325938"/>
          <p14:tracePt t="118195" x="5870575" y="4325938"/>
          <p14:tracePt t="118202" x="5981700" y="4325938"/>
          <p14:tracePt t="118211" x="6065838" y="4325938"/>
          <p14:tracePt t="118218" x="6100763" y="4325938"/>
          <p14:tracePt t="118226" x="6126163" y="4316413"/>
          <p14:tracePt t="118233" x="6134100" y="4316413"/>
          <p14:tracePt t="118331" x="6151563" y="4300538"/>
          <p14:tracePt t="118338" x="6159500" y="4291013"/>
          <p14:tracePt t="118348" x="6219825" y="4291013"/>
          <p14:tracePt t="118356" x="6311900" y="4240213"/>
          <p14:tracePt t="118364" x="6338888" y="4224338"/>
          <p14:tracePt t="118370" x="6380163" y="4224338"/>
          <p14:tracePt t="118379" x="6448425" y="4189413"/>
          <p14:tracePt t="118386" x="6524625" y="4156075"/>
          <p14:tracePt t="118395" x="6567488" y="4138613"/>
          <p14:tracePt t="118402" x="6635750" y="4121150"/>
          <p14:tracePt t="118413" x="6780213" y="4079875"/>
          <p14:tracePt t="118418" x="6958013" y="4011613"/>
          <p14:tracePt t="118426" x="7137400" y="3994150"/>
          <p14:tracePt t="118435" x="7315200" y="3925888"/>
          <p14:tracePt t="118442" x="7485063" y="3875088"/>
          <p14:tracePt t="118451" x="7604125" y="3875088"/>
          <p14:tracePt t="118459" x="7697788" y="3841750"/>
          <p14:tracePt t="118466" x="7748588" y="3824288"/>
          <p14:tracePt t="118474" x="7791450" y="3806825"/>
          <p14:tracePt t="118483" x="7824788" y="3798888"/>
          <p14:tracePt t="118490" x="7832725" y="3798888"/>
          <p14:tracePt t="118627" x="7850188" y="3798888"/>
          <p14:tracePt t="118643" x="7859713" y="3781425"/>
          <p14:tracePt t="118652" x="7885113" y="3773488"/>
          <p14:tracePt t="118659" x="7951788" y="3738563"/>
          <p14:tracePt t="118666" x="8070850" y="3713163"/>
          <p14:tracePt t="118673" x="8224838" y="3629025"/>
          <p14:tracePt t="118681" x="8394700" y="3629025"/>
          <p14:tracePt t="118689" x="8597900" y="3603625"/>
          <p14:tracePt t="118698" x="8777288" y="3560763"/>
          <p14:tracePt t="118705" x="8947150" y="3560763"/>
          <p14:tracePt t="118714" x="9091613" y="3517900"/>
          <p14:tracePt t="118721" x="9183688" y="3517900"/>
          <p14:tracePt t="118730" x="9269413" y="3517900"/>
          <p14:tracePt t="118738" x="9312275" y="3502025"/>
          <p14:tracePt t="118745" x="9363075" y="3467100"/>
          <p14:tracePt t="119307" x="9413875" y="3552825"/>
          <p14:tracePt t="119315" x="9447213" y="3568700"/>
          <p14:tracePt t="119322" x="9490075" y="3603625"/>
          <p14:tracePt t="119330" x="9540875" y="3629025"/>
          <p14:tracePt t="119337" x="9566275" y="3646488"/>
          <p14:tracePt t="119345" x="9601200" y="3662363"/>
          <p14:tracePt t="119353" x="9667875" y="3697288"/>
          <p14:tracePt t="119361" x="9677400" y="3705225"/>
          <p14:tracePt t="119370" x="9702800" y="3705225"/>
          <p14:tracePt t="119377" x="9736138" y="3722688"/>
          <p14:tracePt t="119386" x="9779000" y="3722688"/>
          <p14:tracePt t="119394" x="9796463" y="3730625"/>
          <p14:tracePt t="119401" x="9804400" y="3730625"/>
          <p14:tracePt t="119410" x="9812338" y="3730625"/>
          <p14:tracePt t="119417" x="9839325" y="3730625"/>
          <p14:tracePt t="119426" x="9872663" y="3748088"/>
          <p14:tracePt t="119433" x="9915525" y="3781425"/>
          <p14:tracePt t="119441" x="9931400" y="3781425"/>
          <p14:tracePt t="119449" x="9940925" y="3781425"/>
          <p14:tracePt t="119457" x="9983788" y="3781425"/>
          <p14:tracePt t="119465" x="9991725" y="3790950"/>
          <p14:tracePt t="119473" x="10009188" y="3790950"/>
          <p14:tracePt t="119481" x="10034588" y="3806825"/>
          <p14:tracePt t="119489" x="10042525" y="3806825"/>
          <p14:tracePt t="119498" x="10075863" y="3816350"/>
          <p14:tracePt t="119514" x="10101263" y="3849688"/>
          <p14:tracePt t="119521" x="10118725" y="3857625"/>
          <p14:tracePt t="119530" x="10126663" y="3875088"/>
          <p14:tracePt t="119537" x="10136188" y="3875088"/>
          <p14:tracePt t="122466" x="10118725" y="3875088"/>
          <p14:tracePt t="122474" x="10110788" y="3875088"/>
          <p14:tracePt t="122483" x="10067925" y="3875088"/>
          <p14:tracePt t="122490" x="10059988" y="3875088"/>
          <p14:tracePt t="122498" x="10042525" y="3875088"/>
          <p14:tracePt t="122505" x="10017125" y="3875088"/>
          <p14:tracePt t="122514" x="10009188" y="3875088"/>
          <p14:tracePt t="122722" x="9991725" y="3875088"/>
          <p14:tracePt t="160034" x="9999663" y="3875088"/>
          <p14:tracePt t="160042" x="10009188" y="3857625"/>
          <p14:tracePt t="160050" x="10025063" y="3841750"/>
          <p14:tracePt t="160145" x="10034588" y="3849688"/>
          <p14:tracePt t="160185" x="10050463" y="3849688"/>
          <p14:tracePt t="160193" x="10059988" y="3849688"/>
          <p14:tracePt t="160201" x="10075863" y="3857625"/>
          <p14:tracePt t="160209" x="10110788" y="3883025"/>
          <p14:tracePt t="160217" x="10144125" y="3917950"/>
          <p14:tracePt t="160233" x="10144125" y="3943350"/>
          <p14:tracePt t="160242" x="10161588" y="4011613"/>
          <p14:tracePt t="160249" x="10161588" y="4019550"/>
          <p14:tracePt t="160257" x="10161588" y="4079875"/>
          <p14:tracePt t="160265" x="10161588" y="4121150"/>
          <p14:tracePt t="160273" x="10161588" y="4189413"/>
          <p14:tracePt t="160281" x="10161588" y="4249738"/>
          <p14:tracePt t="160290" x="10161588" y="4291013"/>
          <p14:tracePt t="160297" x="10161588" y="4308475"/>
          <p14:tracePt t="160554" x="10255250" y="4308475"/>
          <p14:tracePt t="160562" x="10483850" y="4308475"/>
          <p14:tracePt t="160570" x="10764838" y="4265613"/>
          <p14:tracePt t="160578" x="10934700" y="4265613"/>
          <p14:tracePt t="160586" x="10968038" y="4257675"/>
          <p14:tracePt t="160594" x="10977563" y="4240213"/>
          <p14:tracePt t="160601" x="10977563" y="4232275"/>
          <p14:tracePt t="160610" x="10985500" y="4214813"/>
          <p14:tracePt t="160681" x="11002963" y="4206875"/>
          <p14:tracePt t="160697" x="11010900" y="4206875"/>
          <p14:tracePt t="160706" x="11028363" y="4189413"/>
          <p14:tracePt t="160713" x="11036300" y="4181475"/>
          <p14:tracePt t="160729" x="11036300" y="4156075"/>
          <p14:tracePt t="160737" x="11053763" y="4146550"/>
          <p14:tracePt t="160761" x="11053763" y="4130675"/>
          <p14:tracePt t="160769" x="11061700" y="4087813"/>
          <p14:tracePt t="160785" x="11079163" y="4079875"/>
          <p14:tracePt t="160793" x="11087100" y="4062413"/>
          <p14:tracePt t="160801" x="11087100" y="4037013"/>
          <p14:tracePt t="160809" x="11096625" y="4027488"/>
          <p14:tracePt t="160817" x="11112500" y="4019550"/>
          <p14:tracePt t="160826" x="11137900" y="3986213"/>
          <p14:tracePt t="160833" x="11147425" y="3986213"/>
          <p14:tracePt t="160843" x="11188700" y="3960813"/>
          <p14:tracePt t="160849" x="11206163" y="3935413"/>
          <p14:tracePt t="160857" x="11223625" y="3917950"/>
          <p14:tracePt t="160865" x="11249025" y="3892550"/>
          <p14:tracePt t="160873" x="11256963" y="3883025"/>
          <p14:tracePt t="160889" x="11282363" y="3849688"/>
          <p14:tracePt t="160890" x="11299825" y="3841750"/>
          <p14:tracePt t="160897" x="11325225" y="3816350"/>
          <p14:tracePt t="160907" x="11350625" y="3798888"/>
          <p14:tracePt t="160913" x="11368088" y="3773488"/>
          <p14:tracePt t="160922" x="11385550" y="3756025"/>
          <p14:tracePt t="160929" x="11410950" y="3730625"/>
          <p14:tracePt t="160937" x="11418888" y="3722688"/>
          <p14:tracePt t="160945" x="11436350" y="3697288"/>
          <p14:tracePt t="160953" x="11444288" y="3679825"/>
          <p14:tracePt t="160961" x="11461750" y="3671888"/>
          <p14:tracePt t="160969" x="11461750" y="3646488"/>
          <p14:tracePt t="161978" x="11461750" y="3629025"/>
          <p14:tracePt t="161995" x="11452225" y="3619500"/>
          <p14:tracePt t="163170" x="11444288" y="3619500"/>
          <p14:tracePt t="163339" x="11418888" y="3619500"/>
          <p14:tracePt t="163363" x="11401425" y="3636963"/>
          <p14:tracePt t="163394" x="11393488" y="3646488"/>
          <p14:tracePt t="163418" x="11376025" y="3687763"/>
          <p14:tracePt t="163434" x="11368088" y="3705225"/>
          <p14:tracePt t="163442" x="11350625" y="3713163"/>
          <p14:tracePt t="163458" x="11342688" y="3722688"/>
          <p14:tracePt t="163473" x="11342688" y="3738563"/>
          <p14:tracePt t="163497" x="11325225" y="3763963"/>
          <p14:tracePt t="163513" x="11299825" y="3790950"/>
          <p14:tracePt t="163522" x="11299825" y="3806825"/>
          <p14:tracePt t="163538" x="11299825" y="3816350"/>
          <p14:tracePt t="163545" x="11282363" y="3832225"/>
          <p14:tracePt t="163553" x="11282363" y="3841750"/>
          <p14:tracePt t="163561" x="11274425" y="3883025"/>
          <p14:tracePt t="163577" x="11256963" y="3908425"/>
          <p14:tracePt t="163594" x="11256963" y="3943350"/>
          <p14:tracePt t="163601" x="11256963" y="3951288"/>
          <p14:tracePt t="163617" x="11249025" y="3968750"/>
          <p14:tracePt t="163658" x="11231563" y="3976688"/>
          <p14:tracePt t="163754" x="11223625" y="4002088"/>
          <p14:tracePt t="163762" x="11223625" y="4011613"/>
          <p14:tracePt t="163770" x="11206163" y="4044950"/>
          <p14:tracePt t="163778" x="11206163" y="4070350"/>
          <p14:tracePt t="163786" x="11155363" y="4138613"/>
          <p14:tracePt t="163794" x="11137900" y="4164013"/>
          <p14:tracePt t="163801" x="11122025" y="4197350"/>
          <p14:tracePt t="163810" x="11104563" y="4283075"/>
          <p14:tracePt t="163817" x="11079163" y="4333875"/>
          <p14:tracePt t="163826" x="11061700" y="4359275"/>
          <p14:tracePt t="163833" x="11044238" y="4427538"/>
          <p14:tracePt t="163842" x="11028363" y="4452938"/>
          <p14:tracePt t="163850" x="11028363" y="4478338"/>
          <p14:tracePt t="163857" x="11028363" y="4513263"/>
          <p14:tracePt t="163865" x="11010900" y="4554538"/>
          <p14:tracePt t="163873" x="11002963" y="4572000"/>
          <p14:tracePt t="164451" x="11002963" y="4564063"/>
          <p14:tracePt t="164458" x="11002963" y="4554538"/>
          <p14:tracePt t="164465" x="11002963" y="4538663"/>
          <p14:tracePt t="164482" x="11002963" y="4513263"/>
          <p14:tracePt t="164497" x="11002963" y="4486275"/>
          <p14:tracePt t="164506" x="11002963" y="4478338"/>
          <p14:tracePt t="164513" x="11002963" y="4452938"/>
          <p14:tracePt t="164529" x="11002963" y="4402138"/>
          <p14:tracePt t="164537" x="11002963" y="4376738"/>
          <p14:tracePt t="164545" x="11002963" y="4368800"/>
          <p14:tracePt t="164553" x="11002963" y="4308475"/>
          <p14:tracePt t="164562" x="11002963" y="4300538"/>
          <p14:tracePt t="164569" x="11018838" y="4275138"/>
          <p14:tracePt t="164577" x="11036300" y="4206875"/>
          <p14:tracePt t="164586" x="11071225" y="4156075"/>
          <p14:tracePt t="164593" x="11079163" y="4130675"/>
          <p14:tracePt t="164601" x="11096625" y="4095750"/>
          <p14:tracePt t="164610" x="11112500" y="4070350"/>
          <p14:tracePt t="164617" x="11122025" y="4044950"/>
          <p14:tracePt t="164626" x="11137900" y="4027488"/>
          <p14:tracePt t="164633" x="11147425" y="4002088"/>
          <p14:tracePt t="164642" x="11163300" y="3994150"/>
          <p14:tracePt t="164649" x="11188700" y="3960813"/>
          <p14:tracePt t="164657" x="11241088" y="3917950"/>
          <p14:tracePt t="164665" x="11249025" y="3900488"/>
          <p14:tracePt t="164673" x="11307763" y="3857625"/>
          <p14:tracePt t="164681" x="11325225" y="3841750"/>
          <p14:tracePt t="164689" x="11368088" y="3816350"/>
          <p14:tracePt t="164697" x="11393488" y="3790950"/>
          <p14:tracePt t="164710" x="11426825" y="3773488"/>
          <p14:tracePt t="164715" x="11495088" y="3738563"/>
          <p14:tracePt t="164724" x="11537950" y="3705225"/>
          <p14:tracePt t="164731" x="11588750" y="3687763"/>
          <p14:tracePt t="164738" x="11631613" y="3662363"/>
          <p14:tracePt t="164745" x="11647488" y="3662363"/>
          <p14:tracePt t="164753" x="11707813" y="3646488"/>
          <p14:tracePt t="164761" x="11750675" y="3629025"/>
          <p14:tracePt t="164770" x="11801475" y="3611563"/>
          <p14:tracePt t="164777" x="11844338" y="3594100"/>
          <p14:tracePt t="164785" x="11953875" y="3578225"/>
          <p14:tracePt t="164794" x="12072938" y="3578225"/>
        </p14:tracePtLst>
      </p14:laserTraceLst>
    </p:ext>
  </p:extLs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590801"/>
            <a:ext cx="3563938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3312" name="AutoShape 16"/>
          <p:cNvSpPr>
            <a:spLocks noChangeAspect="1" noChangeArrowheads="1" noTextEdit="1"/>
          </p:cNvSpPr>
          <p:nvPr/>
        </p:nvSpPr>
        <p:spPr bwMode="auto">
          <a:xfrm>
            <a:off x="8077200" y="4038601"/>
            <a:ext cx="11684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3298" name="Rectangle 2"/>
          <p:cNvSpPr>
            <a:spLocks noChangeArrowheads="1"/>
          </p:cNvSpPr>
          <p:nvPr/>
        </p:nvSpPr>
        <p:spPr bwMode="auto">
          <a:xfrm>
            <a:off x="1524000" y="1844676"/>
            <a:ext cx="9144000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32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HPCD extrakce </a:t>
            </a:r>
          </a:p>
        </p:txBody>
      </p:sp>
      <p:pic>
        <p:nvPicPr>
          <p:cNvPr id="823365" name="Picture 69" descr="beta_cd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64"/>
          <a:stretch>
            <a:fillRect/>
          </a:stretch>
        </p:blipFill>
        <p:spPr>
          <a:xfrm>
            <a:off x="4267201" y="914400"/>
            <a:ext cx="3065809" cy="2368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5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667001"/>
            <a:ext cx="3563938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2" name="Rectangle 6"/>
          <p:cNvSpPr>
            <a:spLocks noChangeArrowheads="1"/>
          </p:cNvSpPr>
          <p:nvPr/>
        </p:nvSpPr>
        <p:spPr bwMode="auto">
          <a:xfrm>
            <a:off x="1524000" y="6553200"/>
            <a:ext cx="3575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2000">
                <a:solidFill>
                  <a:srgbClr val="000099"/>
                </a:solidFill>
                <a:latin typeface="Comic Sans MS" pitchFamily="66" charset="0"/>
              </a:rPr>
              <a:t>Hydroxypropyl-</a:t>
            </a:r>
            <a:r>
              <a:rPr lang="en-GB" sz="2000">
                <a:solidFill>
                  <a:srgbClr val="000099"/>
                </a:solidFill>
                <a:latin typeface="Comic Sans MS" pitchFamily="66" charset="0"/>
                <a:sym typeface="Symbol" pitchFamily="18" charset="2"/>
              </a:rPr>
              <a:t></a:t>
            </a:r>
            <a:r>
              <a:rPr lang="en-GB" sz="2000">
                <a:solidFill>
                  <a:srgbClr val="000099"/>
                </a:solidFill>
                <a:latin typeface="Comic Sans MS" pitchFamily="66" charset="0"/>
              </a:rPr>
              <a:t>-cyclodextrin</a:t>
            </a:r>
          </a:p>
        </p:txBody>
      </p:sp>
      <p:sp>
        <p:nvSpPr>
          <p:cNvPr id="6153" name="Rectangle 8"/>
          <p:cNvSpPr>
            <a:spLocks noChangeArrowheads="1"/>
          </p:cNvSpPr>
          <p:nvPr/>
        </p:nvSpPr>
        <p:spPr bwMode="auto">
          <a:xfrm>
            <a:off x="6096000" y="6369050"/>
            <a:ext cx="45720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hangingPunct="0"/>
            <a:r>
              <a:rPr lang="cs-CZ" sz="1600">
                <a:solidFill>
                  <a:srgbClr val="000099"/>
                </a:solidFill>
                <a:latin typeface="Comic Sans MS" pitchFamily="66" charset="0"/>
              </a:rPr>
              <a:t>Komplex</a:t>
            </a:r>
            <a:br>
              <a:rPr lang="cs-CZ" sz="1600">
                <a:solidFill>
                  <a:srgbClr val="000099"/>
                </a:solidFill>
                <a:latin typeface="Comic Sans MS" pitchFamily="66" charset="0"/>
              </a:rPr>
            </a:br>
            <a:r>
              <a:rPr lang="en-GB" sz="1600">
                <a:solidFill>
                  <a:srgbClr val="000099"/>
                </a:solidFill>
                <a:latin typeface="Comic Sans MS" pitchFamily="66" charset="0"/>
              </a:rPr>
              <a:t>Hydroxypropyl-</a:t>
            </a:r>
            <a:r>
              <a:rPr lang="en-GB" sz="1600">
                <a:solidFill>
                  <a:srgbClr val="000099"/>
                </a:solidFill>
                <a:latin typeface="Comic Sans MS" pitchFamily="66" charset="0"/>
                <a:sym typeface="Symbol" pitchFamily="18" charset="2"/>
              </a:rPr>
              <a:t></a:t>
            </a:r>
            <a:r>
              <a:rPr lang="en-GB" sz="1600">
                <a:solidFill>
                  <a:srgbClr val="000099"/>
                </a:solidFill>
                <a:latin typeface="Comic Sans MS" pitchFamily="66" charset="0"/>
              </a:rPr>
              <a:t>-cyclodextrin-</a:t>
            </a:r>
            <a:r>
              <a:rPr lang="cs-CZ" sz="1600">
                <a:solidFill>
                  <a:srgbClr val="000099"/>
                </a:solidFill>
                <a:latin typeface="Comic Sans MS" pitchFamily="66" charset="0"/>
              </a:rPr>
              <a:t>k</a:t>
            </a:r>
            <a:r>
              <a:rPr lang="en-GB" sz="1600">
                <a:solidFill>
                  <a:srgbClr val="000099"/>
                </a:solidFill>
                <a:latin typeface="Comic Sans MS" pitchFamily="66" charset="0"/>
              </a:rPr>
              <a:t>ontaminant</a:t>
            </a:r>
          </a:p>
        </p:txBody>
      </p:sp>
      <p:sp>
        <p:nvSpPr>
          <p:cNvPr id="823305" name="Freeform 9"/>
          <p:cNvSpPr>
            <a:spLocks/>
          </p:cNvSpPr>
          <p:nvPr/>
        </p:nvSpPr>
        <p:spPr bwMode="auto">
          <a:xfrm>
            <a:off x="5334000" y="4572000"/>
            <a:ext cx="1296988" cy="338138"/>
          </a:xfrm>
          <a:custGeom>
            <a:avLst/>
            <a:gdLst/>
            <a:ahLst/>
            <a:cxnLst>
              <a:cxn ang="0">
                <a:pos x="904" y="0"/>
              </a:cxn>
              <a:cxn ang="0">
                <a:pos x="904" y="404"/>
              </a:cxn>
              <a:cxn ang="0">
                <a:pos x="0" y="404"/>
              </a:cxn>
              <a:cxn ang="0">
                <a:pos x="0" y="1213"/>
              </a:cxn>
              <a:cxn ang="0">
                <a:pos x="904" y="1213"/>
              </a:cxn>
              <a:cxn ang="0">
                <a:pos x="904" y="1617"/>
              </a:cxn>
              <a:cxn ang="0">
                <a:pos x="1532" y="809"/>
              </a:cxn>
              <a:cxn ang="0">
                <a:pos x="904" y="0"/>
              </a:cxn>
            </a:cxnLst>
            <a:rect l="0" t="0" r="r" b="b"/>
            <a:pathLst>
              <a:path w="1532" h="1617">
                <a:moveTo>
                  <a:pt x="904" y="0"/>
                </a:moveTo>
                <a:lnTo>
                  <a:pt x="904" y="404"/>
                </a:lnTo>
                <a:lnTo>
                  <a:pt x="0" y="404"/>
                </a:lnTo>
                <a:lnTo>
                  <a:pt x="0" y="1213"/>
                </a:lnTo>
                <a:lnTo>
                  <a:pt x="904" y="1213"/>
                </a:lnTo>
                <a:lnTo>
                  <a:pt x="904" y="1617"/>
                </a:lnTo>
                <a:lnTo>
                  <a:pt x="1532" y="809"/>
                </a:lnTo>
                <a:lnTo>
                  <a:pt x="904" y="0"/>
                </a:lnTo>
                <a:close/>
              </a:path>
            </a:pathLst>
          </a:custGeom>
          <a:solidFill>
            <a:srgbClr val="FFFFCC">
              <a:alpha val="50000"/>
            </a:srgbClr>
          </a:solidFill>
          <a:ln w="19050">
            <a:solidFill>
              <a:srgbClr val="000099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55" name="Text Box 10"/>
          <p:cNvSpPr txBox="1">
            <a:spLocks noChangeArrowheads="1"/>
          </p:cNvSpPr>
          <p:nvPr/>
        </p:nvSpPr>
        <p:spPr bwMode="auto">
          <a:xfrm>
            <a:off x="2590801" y="4419601"/>
            <a:ext cx="15414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2000" b="1">
                <a:solidFill>
                  <a:srgbClr val="000099"/>
                </a:solidFill>
                <a:latin typeface="Comic Sans MS" pitchFamily="66" charset="0"/>
              </a:rPr>
              <a:t>Hydrofobní</a:t>
            </a:r>
            <a:br>
              <a:rPr lang="cs-CZ" sz="2000" b="1">
                <a:solidFill>
                  <a:srgbClr val="000099"/>
                </a:solidFill>
                <a:latin typeface="Comic Sans MS" pitchFamily="66" charset="0"/>
              </a:rPr>
            </a:br>
            <a:r>
              <a:rPr lang="cs-CZ" sz="2000" b="1">
                <a:solidFill>
                  <a:srgbClr val="000099"/>
                </a:solidFill>
                <a:latin typeface="Comic Sans MS" pitchFamily="66" charset="0"/>
              </a:rPr>
              <a:t>kavita</a:t>
            </a:r>
            <a:endParaRPr lang="en-GB" sz="2000" b="1">
              <a:solidFill>
                <a:srgbClr val="000099"/>
              </a:solidFill>
              <a:latin typeface="Comic Sans MS" pitchFamily="66" charset="0"/>
            </a:endParaRPr>
          </a:p>
        </p:txBody>
      </p:sp>
      <p:graphicFrame>
        <p:nvGraphicFramePr>
          <p:cNvPr id="6146" name="Object 14">
            <a:hlinkClick r:id="" action="ppaction://ole?verb=0"/>
          </p:cNvPr>
          <p:cNvGraphicFramePr>
            <a:graphicFrameLocks/>
          </p:cNvGraphicFramePr>
          <p:nvPr/>
        </p:nvGraphicFramePr>
        <p:xfrm>
          <a:off x="8229600" y="1447801"/>
          <a:ext cx="812800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5" imgW="933120" imgH="774360" progId="">
                  <p:embed/>
                </p:oleObj>
              </mc:Choice>
              <mc:Fallback>
                <p:oleObj name="Document" r:id="rId5" imgW="933120" imgH="774360" progId="">
                  <p:embed/>
                  <p:pic>
                    <p:nvPicPr>
                      <p:cNvPr id="6146" name="Object 14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9600" y="1447801"/>
                        <a:ext cx="812800" cy="646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3314" name="Line 18"/>
          <p:cNvSpPr>
            <a:spLocks noChangeShapeType="1"/>
          </p:cNvSpPr>
          <p:nvPr/>
        </p:nvSpPr>
        <p:spPr bwMode="auto">
          <a:xfrm flipH="1">
            <a:off x="7902575" y="4051300"/>
            <a:ext cx="211138" cy="1333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3315" name="Line 19"/>
          <p:cNvSpPr>
            <a:spLocks noChangeShapeType="1"/>
          </p:cNvSpPr>
          <p:nvPr/>
        </p:nvSpPr>
        <p:spPr bwMode="auto">
          <a:xfrm flipH="1">
            <a:off x="7942264" y="4094163"/>
            <a:ext cx="160337" cy="1016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3316" name="Line 20"/>
          <p:cNvSpPr>
            <a:spLocks noChangeShapeType="1"/>
          </p:cNvSpPr>
          <p:nvPr/>
        </p:nvSpPr>
        <p:spPr bwMode="auto">
          <a:xfrm flipH="1" flipV="1">
            <a:off x="8113714" y="4051300"/>
            <a:ext cx="211137" cy="1333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3317" name="Line 21"/>
          <p:cNvSpPr>
            <a:spLocks noChangeShapeType="1"/>
          </p:cNvSpPr>
          <p:nvPr/>
        </p:nvSpPr>
        <p:spPr bwMode="auto">
          <a:xfrm flipV="1">
            <a:off x="8324850" y="4184650"/>
            <a:ext cx="1588" cy="266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3318" name="Line 22"/>
          <p:cNvSpPr>
            <a:spLocks noChangeShapeType="1"/>
          </p:cNvSpPr>
          <p:nvPr/>
        </p:nvSpPr>
        <p:spPr bwMode="auto">
          <a:xfrm flipV="1">
            <a:off x="8296275" y="4216400"/>
            <a:ext cx="1588" cy="2032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3319" name="Line 23"/>
          <p:cNvSpPr>
            <a:spLocks noChangeShapeType="1"/>
          </p:cNvSpPr>
          <p:nvPr/>
        </p:nvSpPr>
        <p:spPr bwMode="auto">
          <a:xfrm flipV="1">
            <a:off x="8113714" y="4451350"/>
            <a:ext cx="211137" cy="1349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3320" name="Line 24"/>
          <p:cNvSpPr>
            <a:spLocks noChangeShapeType="1"/>
          </p:cNvSpPr>
          <p:nvPr/>
        </p:nvSpPr>
        <p:spPr bwMode="auto">
          <a:xfrm>
            <a:off x="7902575" y="4451350"/>
            <a:ext cx="211138" cy="1349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3321" name="Line 25"/>
          <p:cNvSpPr>
            <a:spLocks noChangeShapeType="1"/>
          </p:cNvSpPr>
          <p:nvPr/>
        </p:nvSpPr>
        <p:spPr bwMode="auto">
          <a:xfrm>
            <a:off x="7942264" y="4438651"/>
            <a:ext cx="160337" cy="1047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3322" name="Line 26"/>
          <p:cNvSpPr>
            <a:spLocks noChangeShapeType="1"/>
          </p:cNvSpPr>
          <p:nvPr/>
        </p:nvSpPr>
        <p:spPr bwMode="auto">
          <a:xfrm>
            <a:off x="7902575" y="4184650"/>
            <a:ext cx="1588" cy="266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3323" name="Line 27"/>
          <p:cNvSpPr>
            <a:spLocks noChangeShapeType="1"/>
          </p:cNvSpPr>
          <p:nvPr/>
        </p:nvSpPr>
        <p:spPr bwMode="auto">
          <a:xfrm flipH="1" flipV="1">
            <a:off x="8324851" y="4451350"/>
            <a:ext cx="212725" cy="1349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3324" name="Line 28"/>
          <p:cNvSpPr>
            <a:spLocks noChangeShapeType="1"/>
          </p:cNvSpPr>
          <p:nvPr/>
        </p:nvSpPr>
        <p:spPr bwMode="auto">
          <a:xfrm flipH="1">
            <a:off x="8537575" y="4451350"/>
            <a:ext cx="211138" cy="13493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3325" name="Line 29"/>
          <p:cNvSpPr>
            <a:spLocks noChangeShapeType="1"/>
          </p:cNvSpPr>
          <p:nvPr/>
        </p:nvSpPr>
        <p:spPr bwMode="auto">
          <a:xfrm flipH="1">
            <a:off x="8548689" y="4438651"/>
            <a:ext cx="160337" cy="104775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3326" name="Line 30"/>
          <p:cNvSpPr>
            <a:spLocks noChangeShapeType="1"/>
          </p:cNvSpPr>
          <p:nvPr/>
        </p:nvSpPr>
        <p:spPr bwMode="auto">
          <a:xfrm>
            <a:off x="8748714" y="4184650"/>
            <a:ext cx="1587" cy="2667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3327" name="Line 31"/>
          <p:cNvSpPr>
            <a:spLocks noChangeShapeType="1"/>
          </p:cNvSpPr>
          <p:nvPr/>
        </p:nvSpPr>
        <p:spPr bwMode="auto">
          <a:xfrm>
            <a:off x="8537575" y="4051300"/>
            <a:ext cx="211138" cy="1333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3328" name="Line 32"/>
          <p:cNvSpPr>
            <a:spLocks noChangeShapeType="1"/>
          </p:cNvSpPr>
          <p:nvPr/>
        </p:nvSpPr>
        <p:spPr bwMode="auto">
          <a:xfrm>
            <a:off x="8548689" y="4094163"/>
            <a:ext cx="160337" cy="1016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3329" name="Line 33"/>
          <p:cNvSpPr>
            <a:spLocks noChangeShapeType="1"/>
          </p:cNvSpPr>
          <p:nvPr/>
        </p:nvSpPr>
        <p:spPr bwMode="auto">
          <a:xfrm flipV="1">
            <a:off x="8324851" y="4051300"/>
            <a:ext cx="212725" cy="1333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3330" name="Line 34"/>
          <p:cNvSpPr>
            <a:spLocks noChangeShapeType="1"/>
          </p:cNvSpPr>
          <p:nvPr/>
        </p:nvSpPr>
        <p:spPr bwMode="auto">
          <a:xfrm>
            <a:off x="8537575" y="3783014"/>
            <a:ext cx="1588" cy="2682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3331" name="Line 35"/>
          <p:cNvSpPr>
            <a:spLocks noChangeShapeType="1"/>
          </p:cNvSpPr>
          <p:nvPr/>
        </p:nvSpPr>
        <p:spPr bwMode="auto">
          <a:xfrm flipH="1">
            <a:off x="8537575" y="3649663"/>
            <a:ext cx="211138" cy="1333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3332" name="Line 36"/>
          <p:cNvSpPr>
            <a:spLocks noChangeShapeType="1"/>
          </p:cNvSpPr>
          <p:nvPr/>
        </p:nvSpPr>
        <p:spPr bwMode="auto">
          <a:xfrm flipH="1">
            <a:off x="8577264" y="3692525"/>
            <a:ext cx="160337" cy="1016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3333" name="Line 37"/>
          <p:cNvSpPr>
            <a:spLocks noChangeShapeType="1"/>
          </p:cNvSpPr>
          <p:nvPr/>
        </p:nvSpPr>
        <p:spPr bwMode="auto">
          <a:xfrm flipH="1" flipV="1">
            <a:off x="8748714" y="3649663"/>
            <a:ext cx="211137" cy="1333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3334" name="Line 38"/>
          <p:cNvSpPr>
            <a:spLocks noChangeShapeType="1"/>
          </p:cNvSpPr>
          <p:nvPr/>
        </p:nvSpPr>
        <p:spPr bwMode="auto">
          <a:xfrm flipV="1">
            <a:off x="8959850" y="3783014"/>
            <a:ext cx="1588" cy="2682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3335" name="Line 39"/>
          <p:cNvSpPr>
            <a:spLocks noChangeShapeType="1"/>
          </p:cNvSpPr>
          <p:nvPr/>
        </p:nvSpPr>
        <p:spPr bwMode="auto">
          <a:xfrm flipV="1">
            <a:off x="8931275" y="3814763"/>
            <a:ext cx="1588" cy="20320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3336" name="Line 40"/>
          <p:cNvSpPr>
            <a:spLocks noChangeShapeType="1"/>
          </p:cNvSpPr>
          <p:nvPr/>
        </p:nvSpPr>
        <p:spPr bwMode="auto">
          <a:xfrm flipV="1">
            <a:off x="8748714" y="4051300"/>
            <a:ext cx="211137" cy="133350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179" name="Group 42"/>
          <p:cNvGrpSpPr>
            <a:grpSpLocks noChangeAspect="1"/>
          </p:cNvGrpSpPr>
          <p:nvPr/>
        </p:nvGrpSpPr>
        <p:grpSpPr bwMode="auto">
          <a:xfrm>
            <a:off x="5257800" y="4114801"/>
            <a:ext cx="1168400" cy="1057275"/>
            <a:chOff x="2396" y="1743"/>
            <a:chExt cx="736" cy="666"/>
          </a:xfrm>
        </p:grpSpPr>
        <p:sp>
          <p:nvSpPr>
            <p:cNvPr id="823337" name="AutoShape 41"/>
            <p:cNvSpPr>
              <a:spLocks noChangeAspect="1" noChangeArrowheads="1" noTextEdit="1"/>
            </p:cNvSpPr>
            <p:nvPr/>
          </p:nvSpPr>
          <p:spPr bwMode="auto">
            <a:xfrm>
              <a:off x="2396" y="1743"/>
              <a:ext cx="736" cy="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23339" name="Line 43"/>
            <p:cNvSpPr>
              <a:spLocks noChangeShapeType="1"/>
            </p:cNvSpPr>
            <p:nvPr/>
          </p:nvSpPr>
          <p:spPr bwMode="auto">
            <a:xfrm flipH="1">
              <a:off x="2431" y="2035"/>
              <a:ext cx="133" cy="8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23340" name="Line 44"/>
            <p:cNvSpPr>
              <a:spLocks noChangeShapeType="1"/>
            </p:cNvSpPr>
            <p:nvPr/>
          </p:nvSpPr>
          <p:spPr bwMode="auto">
            <a:xfrm flipH="1">
              <a:off x="2456" y="2062"/>
              <a:ext cx="101" cy="6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23341" name="Line 45"/>
            <p:cNvSpPr>
              <a:spLocks noChangeShapeType="1"/>
            </p:cNvSpPr>
            <p:nvPr/>
          </p:nvSpPr>
          <p:spPr bwMode="auto">
            <a:xfrm flipH="1" flipV="1">
              <a:off x="2564" y="2035"/>
              <a:ext cx="133" cy="8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23342" name="Line 46"/>
            <p:cNvSpPr>
              <a:spLocks noChangeShapeType="1"/>
            </p:cNvSpPr>
            <p:nvPr/>
          </p:nvSpPr>
          <p:spPr bwMode="auto">
            <a:xfrm flipV="1">
              <a:off x="2697" y="2119"/>
              <a:ext cx="1" cy="168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23343" name="Line 47"/>
            <p:cNvSpPr>
              <a:spLocks noChangeShapeType="1"/>
            </p:cNvSpPr>
            <p:nvPr/>
          </p:nvSpPr>
          <p:spPr bwMode="auto">
            <a:xfrm flipV="1">
              <a:off x="2679" y="2139"/>
              <a:ext cx="1" cy="128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23344" name="Line 48"/>
            <p:cNvSpPr>
              <a:spLocks noChangeShapeType="1"/>
            </p:cNvSpPr>
            <p:nvPr/>
          </p:nvSpPr>
          <p:spPr bwMode="auto">
            <a:xfrm flipV="1">
              <a:off x="2564" y="2287"/>
              <a:ext cx="133" cy="85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23345" name="Line 49"/>
            <p:cNvSpPr>
              <a:spLocks noChangeShapeType="1"/>
            </p:cNvSpPr>
            <p:nvPr/>
          </p:nvSpPr>
          <p:spPr bwMode="auto">
            <a:xfrm>
              <a:off x="2431" y="2287"/>
              <a:ext cx="133" cy="85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23346" name="Line 50"/>
            <p:cNvSpPr>
              <a:spLocks noChangeShapeType="1"/>
            </p:cNvSpPr>
            <p:nvPr/>
          </p:nvSpPr>
          <p:spPr bwMode="auto">
            <a:xfrm>
              <a:off x="2456" y="2279"/>
              <a:ext cx="101" cy="6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23347" name="Line 51"/>
            <p:cNvSpPr>
              <a:spLocks noChangeShapeType="1"/>
            </p:cNvSpPr>
            <p:nvPr/>
          </p:nvSpPr>
          <p:spPr bwMode="auto">
            <a:xfrm>
              <a:off x="2431" y="2119"/>
              <a:ext cx="1" cy="168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23348" name="Line 52"/>
            <p:cNvSpPr>
              <a:spLocks noChangeShapeType="1"/>
            </p:cNvSpPr>
            <p:nvPr/>
          </p:nvSpPr>
          <p:spPr bwMode="auto">
            <a:xfrm flipH="1" flipV="1">
              <a:off x="2697" y="2287"/>
              <a:ext cx="134" cy="85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23349" name="Line 53"/>
            <p:cNvSpPr>
              <a:spLocks noChangeShapeType="1"/>
            </p:cNvSpPr>
            <p:nvPr/>
          </p:nvSpPr>
          <p:spPr bwMode="auto">
            <a:xfrm flipH="1">
              <a:off x="2831" y="2287"/>
              <a:ext cx="133" cy="85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23350" name="Line 54"/>
            <p:cNvSpPr>
              <a:spLocks noChangeShapeType="1"/>
            </p:cNvSpPr>
            <p:nvPr/>
          </p:nvSpPr>
          <p:spPr bwMode="auto">
            <a:xfrm flipH="1">
              <a:off x="2838" y="2279"/>
              <a:ext cx="101" cy="6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23351" name="Line 55"/>
            <p:cNvSpPr>
              <a:spLocks noChangeShapeType="1"/>
            </p:cNvSpPr>
            <p:nvPr/>
          </p:nvSpPr>
          <p:spPr bwMode="auto">
            <a:xfrm>
              <a:off x="2964" y="2119"/>
              <a:ext cx="1" cy="168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23352" name="Line 56"/>
            <p:cNvSpPr>
              <a:spLocks noChangeShapeType="1"/>
            </p:cNvSpPr>
            <p:nvPr/>
          </p:nvSpPr>
          <p:spPr bwMode="auto">
            <a:xfrm>
              <a:off x="2831" y="2035"/>
              <a:ext cx="133" cy="8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23353" name="Line 57"/>
            <p:cNvSpPr>
              <a:spLocks noChangeShapeType="1"/>
            </p:cNvSpPr>
            <p:nvPr/>
          </p:nvSpPr>
          <p:spPr bwMode="auto">
            <a:xfrm>
              <a:off x="2838" y="2062"/>
              <a:ext cx="101" cy="6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23354" name="Line 58"/>
            <p:cNvSpPr>
              <a:spLocks noChangeShapeType="1"/>
            </p:cNvSpPr>
            <p:nvPr/>
          </p:nvSpPr>
          <p:spPr bwMode="auto">
            <a:xfrm flipV="1">
              <a:off x="2697" y="2035"/>
              <a:ext cx="134" cy="8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23355" name="Line 59"/>
            <p:cNvSpPr>
              <a:spLocks noChangeShapeType="1"/>
            </p:cNvSpPr>
            <p:nvPr/>
          </p:nvSpPr>
          <p:spPr bwMode="auto">
            <a:xfrm>
              <a:off x="2831" y="1866"/>
              <a:ext cx="1" cy="169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23356" name="Line 60"/>
            <p:cNvSpPr>
              <a:spLocks noChangeShapeType="1"/>
            </p:cNvSpPr>
            <p:nvPr/>
          </p:nvSpPr>
          <p:spPr bwMode="auto">
            <a:xfrm flipH="1">
              <a:off x="2831" y="1782"/>
              <a:ext cx="133" cy="8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23357" name="Line 61"/>
            <p:cNvSpPr>
              <a:spLocks noChangeShapeType="1"/>
            </p:cNvSpPr>
            <p:nvPr/>
          </p:nvSpPr>
          <p:spPr bwMode="auto">
            <a:xfrm flipH="1">
              <a:off x="2856" y="1809"/>
              <a:ext cx="101" cy="6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23358" name="Line 62"/>
            <p:cNvSpPr>
              <a:spLocks noChangeShapeType="1"/>
            </p:cNvSpPr>
            <p:nvPr/>
          </p:nvSpPr>
          <p:spPr bwMode="auto">
            <a:xfrm flipH="1" flipV="1">
              <a:off x="2964" y="1782"/>
              <a:ext cx="133" cy="8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23359" name="Line 63"/>
            <p:cNvSpPr>
              <a:spLocks noChangeShapeType="1"/>
            </p:cNvSpPr>
            <p:nvPr/>
          </p:nvSpPr>
          <p:spPr bwMode="auto">
            <a:xfrm flipV="1">
              <a:off x="3097" y="1866"/>
              <a:ext cx="1" cy="169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23360" name="Line 64"/>
            <p:cNvSpPr>
              <a:spLocks noChangeShapeType="1"/>
            </p:cNvSpPr>
            <p:nvPr/>
          </p:nvSpPr>
          <p:spPr bwMode="auto">
            <a:xfrm flipV="1">
              <a:off x="3079" y="1886"/>
              <a:ext cx="1" cy="128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23361" name="Line 65"/>
            <p:cNvSpPr>
              <a:spLocks noChangeShapeType="1"/>
            </p:cNvSpPr>
            <p:nvPr/>
          </p:nvSpPr>
          <p:spPr bwMode="auto">
            <a:xfrm flipV="1">
              <a:off x="2964" y="2035"/>
              <a:ext cx="133" cy="8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6180" name="Picture 68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80FFFF"/>
              </a:clrFrom>
              <a:clrTo>
                <a:srgbClr val="80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1219200"/>
            <a:ext cx="969963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82" name="Text Box 73"/>
          <p:cNvSpPr txBox="1">
            <a:spLocks noChangeArrowheads="1"/>
          </p:cNvSpPr>
          <p:nvPr/>
        </p:nvSpPr>
        <p:spPr bwMode="auto">
          <a:xfrm>
            <a:off x="1524000" y="2209801"/>
            <a:ext cx="13985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2000" b="1">
                <a:solidFill>
                  <a:srgbClr val="000099"/>
                </a:solidFill>
                <a:latin typeface="Comic Sans MS" pitchFamily="66" charset="0"/>
              </a:rPr>
              <a:t>Hydrofilní</a:t>
            </a:r>
            <a:br>
              <a:rPr lang="cs-CZ" sz="2000" b="1">
                <a:solidFill>
                  <a:srgbClr val="000099"/>
                </a:solidFill>
                <a:latin typeface="Comic Sans MS" pitchFamily="66" charset="0"/>
              </a:rPr>
            </a:br>
            <a:r>
              <a:rPr lang="cs-CZ" sz="2000" b="1">
                <a:solidFill>
                  <a:srgbClr val="000099"/>
                </a:solidFill>
                <a:latin typeface="Comic Sans MS" pitchFamily="66" charset="0"/>
              </a:rPr>
              <a:t>navenek</a:t>
            </a:r>
            <a:endParaRPr lang="en-GB" sz="2000" b="1">
              <a:solidFill>
                <a:srgbClr val="000099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87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750"/>
    </mc:Choice>
    <mc:Fallback xmlns="">
      <p:transition spd="slow" advTm="92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23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48" x="11860213" y="2770188"/>
          <p14:tracePt t="655" x="11664950" y="2770188"/>
          <p14:tracePt t="664" x="11461750" y="2727325"/>
          <p14:tracePt t="671" x="11317288" y="2711450"/>
          <p14:tracePt t="680" x="11137900" y="2643188"/>
          <p14:tracePt t="687" x="11018838" y="2600325"/>
          <p14:tracePt t="697" x="10917238" y="2541588"/>
          <p14:tracePt t="703" x="10866438" y="2524125"/>
          <p14:tracePt t="714" x="10798175" y="2473325"/>
          <p14:tracePt t="719" x="10756900" y="2438400"/>
          <p14:tracePt t="727" x="10663238" y="2387600"/>
          <p14:tracePt t="735" x="10645775" y="2371725"/>
          <p14:tracePt t="743" x="10602913" y="2344738"/>
          <p14:tracePt t="751" x="10560050" y="2293938"/>
          <p14:tracePt t="759" x="10526713" y="2278063"/>
          <p14:tracePt t="767" x="10483850" y="2268538"/>
          <p14:tracePt t="775" x="10415588" y="2209800"/>
          <p14:tracePt t="783" x="10382250" y="2200275"/>
          <p14:tracePt t="791" x="10374313" y="2200275"/>
          <p14:tracePt t="799" x="10356850" y="2184400"/>
          <p14:tracePt t="807" x="10348913" y="2184400"/>
          <p14:tracePt t="816" x="10323513" y="2159000"/>
          <p14:tracePt t="823" x="10288588" y="2141538"/>
          <p14:tracePt t="832" x="10280650" y="2133600"/>
          <p14:tracePt t="839" x="10255250" y="2116138"/>
          <p14:tracePt t="848" x="10204450" y="2090738"/>
          <p14:tracePt t="855" x="10153650" y="2055813"/>
          <p14:tracePt t="863" x="10144125" y="2047875"/>
          <p14:tracePt t="1040" x="10136188" y="2047875"/>
          <p14:tracePt t="1080" x="10110788" y="2047875"/>
          <p14:tracePt t="1520" x="10093325" y="2030413"/>
          <p14:tracePt t="1608" x="10101263" y="2022475"/>
          <p14:tracePt t="1615" x="10110788" y="2022475"/>
          <p14:tracePt t="1624" x="10126663" y="2082800"/>
          <p14:tracePt t="1631" x="10161588" y="2149475"/>
          <p14:tracePt t="1639" x="10161588" y="2192338"/>
          <p14:tracePt t="1648" x="10161588" y="2260600"/>
          <p14:tracePt t="1670" x="10161588" y="2268538"/>
          <p14:tracePt t="1856" x="10186988" y="2268538"/>
          <p14:tracePt t="1864" x="10212388" y="2268538"/>
          <p14:tracePt t="1871" x="10220325" y="2268538"/>
          <p14:tracePt t="1887" x="10237788" y="2268538"/>
          <p14:tracePt t="1951" x="10237788" y="2243138"/>
          <p14:tracePt t="1959" x="10237788" y="2227263"/>
          <p14:tracePt t="1967" x="10255250" y="2174875"/>
          <p14:tracePt t="1975" x="10255250" y="2124075"/>
          <p14:tracePt t="1983" x="10263188" y="2098675"/>
          <p14:tracePt t="1991" x="10263188" y="2090738"/>
          <p14:tracePt t="1999" x="10263188" y="2047875"/>
          <p14:tracePt t="2016" x="10263188" y="2030413"/>
          <p14:tracePt t="2039" x="10263188" y="2022475"/>
          <p14:tracePt t="2047" x="10263188" y="1997075"/>
          <p14:tracePt t="2063" x="10263188" y="1979613"/>
          <p14:tracePt t="2079" x="10263188" y="1971675"/>
          <p14:tracePt t="2400" x="10263188" y="1963738"/>
          <p14:tracePt t="2408" x="10245725" y="1963738"/>
          <p14:tracePt t="2720" x="10220325" y="1963738"/>
          <p14:tracePt t="2730" x="10194925" y="1963738"/>
          <p14:tracePt t="2736" x="10136188" y="1946275"/>
          <p14:tracePt t="2743" x="9983788" y="1878013"/>
          <p14:tracePt t="2751" x="9855200" y="1835150"/>
          <p14:tracePt t="2759" x="9702800" y="1776413"/>
          <p14:tracePt t="2767" x="9532938" y="1725613"/>
          <p14:tracePt t="2775" x="9405938" y="1690688"/>
          <p14:tracePt t="2783" x="9261475" y="1649413"/>
          <p14:tracePt t="2791" x="9082088" y="1581150"/>
          <p14:tracePt t="2799" x="8988425" y="1563688"/>
          <p14:tracePt t="2807" x="8861425" y="1520825"/>
          <p14:tracePt t="2815" x="8742363" y="1452563"/>
          <p14:tracePt t="2823" x="8623300" y="1436688"/>
          <p14:tracePt t="2831" x="8478838" y="1436688"/>
          <p14:tracePt t="2839" x="8359775" y="1419225"/>
          <p14:tracePt t="2847" x="8156575" y="1368425"/>
          <p14:tracePt t="2855" x="7961313" y="1368425"/>
          <p14:tracePt t="2863" x="7816850" y="1368425"/>
          <p14:tracePt t="2871" x="7672388" y="1368425"/>
          <p14:tracePt t="2878" x="7553325" y="1368425"/>
          <p14:tracePt t="2897" x="7408863" y="1368425"/>
          <p14:tracePt t="2903" x="7358063" y="1368425"/>
          <p14:tracePt t="2912" x="7315200" y="1368425"/>
          <p14:tracePt t="2919" x="7289800" y="1368425"/>
          <p14:tracePt t="2928" x="7239000" y="1368425"/>
          <p14:tracePt t="2935" x="7213600" y="1376363"/>
          <p14:tracePt t="2943" x="7170738" y="1393825"/>
          <p14:tracePt t="2951" x="7077075" y="1470025"/>
          <p14:tracePt t="2959" x="7043738" y="1477963"/>
          <p14:tracePt t="2967" x="6950075" y="1538288"/>
          <p14:tracePt t="2975" x="6924675" y="1563688"/>
          <p14:tracePt t="2983" x="6873875" y="1581150"/>
          <p14:tracePt t="2991" x="6805613" y="1631950"/>
          <p14:tracePt t="2999" x="6737350" y="1649413"/>
          <p14:tracePt t="3007" x="6669088" y="1708150"/>
          <p14:tracePt t="3015" x="6575425" y="1725613"/>
          <p14:tracePt t="3023" x="6483350" y="1766888"/>
          <p14:tracePt t="3031" x="6354763" y="1801813"/>
          <p14:tracePt t="3039" x="6235700" y="1827213"/>
          <p14:tracePt t="3047" x="6116638" y="1844675"/>
          <p14:tracePt t="3055" x="6007100" y="1844675"/>
          <p14:tracePt t="3064" x="5827713" y="1844675"/>
          <p14:tracePt t="3071" x="5657850" y="1844675"/>
          <p14:tracePt t="3079" x="5522913" y="1844675"/>
          <p14:tracePt t="3087" x="5353050" y="1844675"/>
          <p14:tracePt t="3095" x="5233988" y="1844675"/>
          <p14:tracePt t="3103" x="5114925" y="1844675"/>
          <p14:tracePt t="3112" x="4945063" y="1809750"/>
          <p14:tracePt t="3119" x="4859338" y="1708150"/>
          <p14:tracePt t="3128" x="4765675" y="1690688"/>
          <p14:tracePt t="3135" x="4621213" y="1665288"/>
          <p14:tracePt t="3143" x="4468813" y="1622425"/>
          <p14:tracePt t="3151" x="4349750" y="1581150"/>
          <p14:tracePt t="3159" x="4205288" y="1538288"/>
          <p14:tracePt t="3167" x="4078288" y="1504950"/>
          <p14:tracePt t="3175" x="4035425" y="1487488"/>
          <p14:tracePt t="3183" x="3984625" y="1487488"/>
          <p14:tracePt t="3191" x="3941763" y="1470025"/>
          <p14:tracePt t="3199" x="3925888" y="1470025"/>
          <p14:tracePt t="3207" x="3916363" y="1452563"/>
          <p14:tracePt t="3215" x="3873500" y="1452563"/>
          <p14:tracePt t="3255" x="3848100" y="1452563"/>
          <p14:tracePt t="3263" x="3781425" y="1452563"/>
          <p14:tracePt t="3271" x="3695700" y="1452563"/>
          <p14:tracePt t="3279" x="3611563" y="1452563"/>
          <p14:tracePt t="3287" x="3525838" y="1452563"/>
          <p14:tracePt t="3295" x="3457575" y="1452563"/>
          <p14:tracePt t="3303" x="3373438" y="1452563"/>
          <p14:tracePt t="3312" x="3236913" y="1452563"/>
          <p14:tracePt t="3319" x="3067050" y="1452563"/>
          <p14:tracePt t="3329" x="2922588" y="1452563"/>
          <p14:tracePt t="3335" x="2744788" y="1411288"/>
          <p14:tracePt t="3344" x="2625725" y="1411288"/>
          <p14:tracePt t="3351" x="2506663" y="1393825"/>
          <p14:tracePt t="3359" x="2446338" y="1393825"/>
          <p14:tracePt t="3367" x="2405063" y="1393825"/>
          <p14:tracePt t="3375" x="2370138" y="1376363"/>
          <p14:tracePt t="3679" x="2311400" y="1376363"/>
          <p14:tracePt t="3687" x="2174875" y="1376363"/>
          <p14:tracePt t="3695" x="2090738" y="1376363"/>
          <p14:tracePt t="3703" x="2081213" y="1376363"/>
          <p14:tracePt t="3928" x="2055813" y="1376363"/>
          <p14:tracePt t="3951" x="2073275" y="1376363"/>
          <p14:tracePt t="3976" x="2081213" y="1368425"/>
          <p14:tracePt t="4208" x="2065338" y="1368425"/>
          <p14:tracePt t="5040" x="2055813" y="1368425"/>
          <p14:tracePt t="5232" x="2030413" y="1368425"/>
          <p14:tracePt t="5576" x="2005013" y="1368425"/>
          <p14:tracePt t="5913" x="1987550" y="1350963"/>
          <p14:tracePt t="5929" x="1987550" y="1343025"/>
          <p14:tracePt t="5943" x="1987550" y="1333500"/>
          <p14:tracePt t="6015" x="1997075" y="1317625"/>
          <p14:tracePt t="6032" x="1997075" y="1292225"/>
          <p14:tracePt t="6048" x="1997075" y="1282700"/>
          <p14:tracePt t="6055" x="1997075" y="1266825"/>
          <p14:tracePt t="6225" x="2005013" y="1274763"/>
          <p14:tracePt t="6232" x="2005013" y="1343025"/>
          <p14:tracePt t="6264" x="2030413" y="1343025"/>
          <p14:tracePt t="6352" x="2047875" y="1343025"/>
          <p14:tracePt t="6393" x="2055813" y="1343025"/>
          <p14:tracePt t="6400" x="2073275" y="1360488"/>
          <p14:tracePt t="6920" x="2073275" y="1401763"/>
          <p14:tracePt t="6935" x="2073275" y="1411288"/>
          <p14:tracePt t="6951" x="2073275" y="1419225"/>
          <p14:tracePt t="7176" x="2081213" y="1436688"/>
          <p14:tracePt t="7231" x="2090738" y="1436688"/>
          <p14:tracePt t="7255" x="2106613" y="1436688"/>
          <p14:tracePt t="7288" x="2116138" y="1444625"/>
          <p14:tracePt t="7304" x="2132013" y="1470025"/>
          <p14:tracePt t="7328" x="2157413" y="1470025"/>
          <p14:tracePt t="7335" x="2174875" y="1470025"/>
          <p14:tracePt t="7344" x="2208213" y="1504950"/>
          <p14:tracePt t="7351" x="2243138" y="1512888"/>
          <p14:tracePt t="7359" x="2286000" y="1546225"/>
          <p14:tracePt t="7367" x="2319338" y="1563688"/>
          <p14:tracePt t="7375" x="2344738" y="1563688"/>
          <p14:tracePt t="7383" x="2395538" y="1581150"/>
          <p14:tracePt t="7391" x="2420938" y="1589088"/>
          <p14:tracePt t="7399" x="2471738" y="1639888"/>
          <p14:tracePt t="7407" x="2497138" y="1657350"/>
          <p14:tracePt t="7415" x="2532063" y="1674813"/>
          <p14:tracePt t="7423" x="2574925" y="1682750"/>
          <p14:tracePt t="7432" x="2641600" y="1700213"/>
          <p14:tracePt t="7439" x="2760663" y="1725613"/>
          <p14:tracePt t="7447" x="2930525" y="1725613"/>
          <p14:tracePt t="7455" x="3127375" y="1725613"/>
          <p14:tracePt t="7464" x="3322638" y="1725613"/>
          <p14:tracePt t="7471" x="3551238" y="1725613"/>
          <p14:tracePt t="7479" x="3721100" y="1725613"/>
          <p14:tracePt t="7487" x="3890963" y="1725613"/>
          <p14:tracePt t="7495" x="4035425" y="1725613"/>
          <p14:tracePt t="7503" x="4205288" y="1725613"/>
          <p14:tracePt t="7511" x="4349750" y="1725613"/>
          <p14:tracePt t="7519" x="4519613" y="1725613"/>
          <p14:tracePt t="7532" x="4664075" y="1725613"/>
          <p14:tracePt t="7536" x="4775200" y="1725613"/>
          <p14:tracePt t="7545" x="4919663" y="1725613"/>
          <p14:tracePt t="7553" x="5038725" y="1725613"/>
          <p14:tracePt t="7560" x="5122863" y="1725613"/>
          <p14:tracePt t="7567" x="5241925" y="1708150"/>
          <p14:tracePt t="7575" x="5335588" y="1690688"/>
          <p14:tracePt t="7583" x="5454650" y="1674813"/>
          <p14:tracePt t="7591" x="5599113" y="1649413"/>
          <p14:tracePt t="7599" x="5726113" y="1589088"/>
          <p14:tracePt t="7607" x="5786438" y="1571625"/>
          <p14:tracePt t="7615" x="5819775" y="1555750"/>
          <p14:tracePt t="7623" x="5888038" y="1504950"/>
          <p14:tracePt t="7632" x="5921375" y="1487488"/>
          <p14:tracePt t="7639" x="5964238" y="1477963"/>
          <p14:tracePt t="7648" x="5997575" y="1444625"/>
          <p14:tracePt t="7655" x="6040438" y="1427163"/>
          <p14:tracePt t="7664" x="6075363" y="1419225"/>
          <p14:tracePt t="7671" x="6159500" y="1401763"/>
          <p14:tracePt t="7679" x="6227763" y="1343025"/>
          <p14:tracePt t="7687" x="6278563" y="1343025"/>
          <p14:tracePt t="7695" x="6303963" y="1325563"/>
          <p14:tracePt t="7703" x="6321425" y="1317625"/>
          <p14:tracePt t="7719" x="6346825" y="1292225"/>
          <p14:tracePt t="7735" x="6354763" y="1274763"/>
          <p14:tracePt t="7743" x="6372225" y="1266825"/>
          <p14:tracePt t="7759" x="6372225" y="1223963"/>
          <p14:tracePt t="7767" x="6372225" y="1216025"/>
          <p14:tracePt t="7775" x="6372225" y="1198563"/>
          <p14:tracePt t="7783" x="6372225" y="1173163"/>
          <p14:tracePt t="7791" x="6372225" y="1163638"/>
          <p14:tracePt t="7799" x="6354763" y="1138238"/>
          <p14:tracePt t="7807" x="6321425" y="1104900"/>
          <p14:tracePt t="7815" x="6286500" y="1069975"/>
          <p14:tracePt t="7823" x="6278563" y="1069975"/>
          <p14:tracePt t="7832" x="6219825" y="1062038"/>
          <p14:tracePt t="7839" x="6159500" y="1044575"/>
          <p14:tracePt t="7848" x="6091238" y="1028700"/>
          <p14:tracePt t="7855" x="5938838" y="985838"/>
          <p14:tracePt t="7864" x="5819775" y="968375"/>
          <p14:tracePt t="7871" x="5708650" y="968375"/>
          <p14:tracePt t="7879" x="5538788" y="968375"/>
          <p14:tracePt t="7896" x="5302250" y="968375"/>
          <p14:tracePt t="7903" x="5165725" y="968375"/>
          <p14:tracePt t="7912" x="5038725" y="1019175"/>
          <p14:tracePt t="7919" x="4884738" y="1062038"/>
          <p14:tracePt t="7928" x="4740275" y="1130300"/>
          <p14:tracePt t="7935" x="4579938" y="1216025"/>
          <p14:tracePt t="7943" x="4460875" y="1274763"/>
          <p14:tracePt t="7951" x="4384675" y="1350963"/>
          <p14:tracePt t="7959" x="4281488" y="1411288"/>
          <p14:tracePt t="7967" x="4265613" y="1427163"/>
          <p14:tracePt t="7975" x="4256088" y="1436688"/>
          <p14:tracePt t="7983" x="4230688" y="1462088"/>
          <p14:tracePt t="7999" x="4230688" y="1477963"/>
          <p14:tracePt t="8007" x="4214813" y="1504950"/>
          <p14:tracePt t="8039" x="4205288" y="1530350"/>
          <p14:tracePt t="8055" x="4205288" y="1546225"/>
          <p14:tracePt t="8064" x="4205288" y="1555750"/>
          <p14:tracePt t="8071" x="4205288" y="1571625"/>
          <p14:tracePt t="8079" x="4187825" y="1614488"/>
          <p14:tracePt t="8087" x="4187825" y="1674813"/>
          <p14:tracePt t="8095" x="4187825" y="1700213"/>
          <p14:tracePt t="8103" x="4187825" y="1766888"/>
          <p14:tracePt t="8112" x="4187825" y="1776413"/>
          <p14:tracePt t="8119" x="4187825" y="1793875"/>
          <p14:tracePt t="8128" x="4187825" y="1827213"/>
          <p14:tracePt t="8135" x="4187825" y="1860550"/>
          <p14:tracePt t="8145" x="4187825" y="1903413"/>
          <p14:tracePt t="8151" x="4187825" y="1911350"/>
          <p14:tracePt t="8159" x="4187825" y="1928813"/>
          <p14:tracePt t="8167" x="4197350" y="1971675"/>
          <p14:tracePt t="8175" x="4222750" y="1997075"/>
          <p14:tracePt t="8183" x="4222750" y="2022475"/>
          <p14:tracePt t="8191" x="4256088" y="2055813"/>
          <p14:tracePt t="8199" x="4256088" y="2065338"/>
          <p14:tracePt t="8207" x="4298950" y="2133600"/>
          <p14:tracePt t="8215" x="4298950" y="2141538"/>
          <p14:tracePt t="8223" x="4324350" y="2184400"/>
          <p14:tracePt t="8232" x="4341813" y="2227263"/>
          <p14:tracePt t="8239" x="4375150" y="2278063"/>
          <p14:tracePt t="8248" x="4384675" y="2286000"/>
          <p14:tracePt t="8255" x="4418013" y="2344738"/>
          <p14:tracePt t="8264" x="4435475" y="2379663"/>
          <p14:tracePt t="8271" x="4460875" y="2422525"/>
          <p14:tracePt t="8279" x="4494213" y="2473325"/>
          <p14:tracePt t="8287" x="4529138" y="2524125"/>
          <p14:tracePt t="8295" x="4579938" y="2566988"/>
          <p14:tracePt t="8303" x="4621213" y="2617788"/>
          <p14:tracePt t="8312" x="4656138" y="2651125"/>
          <p14:tracePt t="8319" x="4681538" y="2676525"/>
          <p14:tracePt t="8328" x="4699000" y="2693988"/>
          <p14:tracePt t="8335" x="4706938" y="2701925"/>
          <p14:tracePt t="8344" x="4724400" y="2719388"/>
          <p14:tracePt t="8351" x="4749800" y="2727325"/>
          <p14:tracePt t="8359" x="4757738" y="2727325"/>
          <p14:tracePt t="8367" x="4800600" y="2744788"/>
          <p14:tracePt t="8375" x="4851400" y="2762250"/>
          <p14:tracePt t="8383" x="4935538" y="2795588"/>
          <p14:tracePt t="8391" x="5080000" y="2813050"/>
          <p14:tracePt t="8399" x="5199063" y="2838450"/>
          <p14:tracePt t="8407" x="5318125" y="2838450"/>
          <p14:tracePt t="8415" x="5487988" y="2838450"/>
          <p14:tracePt t="8423" x="5632450" y="2838450"/>
          <p14:tracePt t="8431" x="5743575" y="2838450"/>
          <p14:tracePt t="8439" x="5837238" y="2838450"/>
          <p14:tracePt t="8448" x="5921375" y="2838450"/>
          <p14:tracePt t="8455" x="6007100" y="2838450"/>
          <p14:tracePt t="8464" x="6100763" y="2820988"/>
          <p14:tracePt t="8471" x="6167438" y="2787650"/>
          <p14:tracePt t="8479" x="6245225" y="2752725"/>
          <p14:tracePt t="8487" x="6338888" y="2693988"/>
          <p14:tracePt t="8495" x="6415088" y="2660650"/>
          <p14:tracePt t="8503" x="6491288" y="2582863"/>
          <p14:tracePt t="8512" x="6584950" y="2524125"/>
          <p14:tracePt t="8519" x="6635750" y="2473325"/>
          <p14:tracePt t="8528" x="6711950" y="2422525"/>
          <p14:tracePt t="8535" x="6745288" y="2371725"/>
          <p14:tracePt t="8543" x="6788150" y="2319338"/>
          <p14:tracePt t="8551" x="6838950" y="2278063"/>
          <p14:tracePt t="8559" x="6856413" y="2260600"/>
          <p14:tracePt t="8567" x="6881813" y="2252663"/>
          <p14:tracePt t="8576" x="6889750" y="2235200"/>
          <p14:tracePt t="8583" x="6907213" y="2209800"/>
          <p14:tracePt t="8599" x="6907213" y="2200275"/>
          <p14:tracePt t="8607" x="6907213" y="2184400"/>
          <p14:tracePt t="8615" x="6907213" y="2141538"/>
          <p14:tracePt t="8623" x="6907213" y="2082800"/>
          <p14:tracePt t="8632" x="6907213" y="2030413"/>
          <p14:tracePt t="8639" x="6907213" y="1971675"/>
          <p14:tracePt t="8648" x="6856413" y="1878013"/>
          <p14:tracePt t="8655" x="6797675" y="1784350"/>
          <p14:tracePt t="8664" x="6745288" y="1708150"/>
          <p14:tracePt t="8671" x="6686550" y="1606550"/>
          <p14:tracePt t="8679" x="6635750" y="1555750"/>
          <p14:tracePt t="8687" x="6559550" y="1477963"/>
          <p14:tracePt t="8695" x="6483350" y="1401763"/>
          <p14:tracePt t="8703" x="6448425" y="1393825"/>
          <p14:tracePt t="8712" x="6405563" y="1343025"/>
          <p14:tracePt t="8719" x="6372225" y="1325563"/>
          <p14:tracePt t="8728" x="6329363" y="1308100"/>
          <p14:tracePt t="8735" x="6253163" y="1257300"/>
          <p14:tracePt t="8743" x="6245225" y="1257300"/>
          <p14:tracePt t="8751" x="6235700" y="1257300"/>
          <p14:tracePt t="8759" x="6210300" y="1257300"/>
          <p14:tracePt t="8767" x="6159500" y="1257300"/>
          <p14:tracePt t="8775" x="6116638" y="1257300"/>
          <p14:tracePt t="8783" x="6091238" y="1241425"/>
          <p14:tracePt t="8791" x="6024563" y="1241425"/>
          <p14:tracePt t="8799" x="5964238" y="1241425"/>
          <p14:tracePt t="8807" x="5913438" y="1241425"/>
          <p14:tracePt t="8815" x="5827713" y="1241425"/>
          <p14:tracePt t="8823" x="5735638" y="1223963"/>
          <p14:tracePt t="8832" x="5649913" y="1223963"/>
          <p14:tracePt t="8839" x="5480050" y="1223963"/>
          <p14:tracePt t="8848" x="5360988" y="1223963"/>
          <p14:tracePt t="8855" x="5249863" y="1223963"/>
          <p14:tracePt t="8864" x="5106988" y="1223963"/>
          <p14:tracePt t="8871" x="4995863" y="1223963"/>
          <p14:tracePt t="8880" x="4978400" y="1223963"/>
          <p14:tracePt t="8887" x="4902200" y="1249363"/>
          <p14:tracePt t="8895" x="4833938" y="1266825"/>
          <p14:tracePt t="8903" x="4783138" y="1317625"/>
          <p14:tracePt t="8912" x="4714875" y="1350963"/>
          <p14:tracePt t="8919" x="4646613" y="1385888"/>
          <p14:tracePt t="8928" x="4570413" y="1462088"/>
          <p14:tracePt t="8935" x="4511675" y="1538288"/>
          <p14:tracePt t="8947" x="4486275" y="1563688"/>
          <p14:tracePt t="8951" x="4451350" y="1614488"/>
          <p14:tracePt t="8959" x="4435475" y="1674813"/>
          <p14:tracePt t="8967" x="4400550" y="1751013"/>
          <p14:tracePt t="8975" x="4400550" y="1793875"/>
          <p14:tracePt t="8983" x="4384675" y="1860550"/>
          <p14:tracePt t="8991" x="4384675" y="1920875"/>
          <p14:tracePt t="8999" x="4384675" y="1989138"/>
          <p14:tracePt t="9007" x="4384675" y="2030413"/>
          <p14:tracePt t="9015" x="4384675" y="2098675"/>
          <p14:tracePt t="9023" x="4384675" y="2141538"/>
          <p14:tracePt t="9032" x="4410075" y="2166938"/>
          <p14:tracePt t="9039" x="4425950" y="2235200"/>
          <p14:tracePt t="9048" x="4468813" y="2286000"/>
          <p14:tracePt t="9055" x="4503738" y="2328863"/>
          <p14:tracePt t="9064" x="4570413" y="2387600"/>
          <p14:tracePt t="9071" x="4621213" y="2430463"/>
          <p14:tracePt t="9079" x="4689475" y="2473325"/>
          <p14:tracePt t="9087" x="4740275" y="2516188"/>
          <p14:tracePt t="9095" x="4791075" y="2566988"/>
          <p14:tracePt t="9103" x="4833938" y="2582863"/>
          <p14:tracePt t="9112" x="4902200" y="2600325"/>
          <p14:tracePt t="9119" x="4978400" y="2651125"/>
          <p14:tracePt t="9128" x="5046663" y="2668588"/>
          <p14:tracePt t="9135" x="5106988" y="2686050"/>
          <p14:tracePt t="9143" x="5224463" y="2711450"/>
          <p14:tracePt t="9151" x="5292725" y="2744788"/>
          <p14:tracePt t="9159" x="5411788" y="2744788"/>
          <p14:tracePt t="9167" x="5454650" y="2744788"/>
          <p14:tracePt t="9175" x="5522913" y="2744788"/>
          <p14:tracePt t="9183" x="5581650" y="2744788"/>
          <p14:tracePt t="9191" x="5675313" y="2736850"/>
          <p14:tracePt t="9199" x="5735638" y="2736850"/>
          <p14:tracePt t="9208" x="5786438" y="2701925"/>
          <p14:tracePt t="9215" x="5913438" y="2701925"/>
          <p14:tracePt t="9223" x="5981700" y="2668588"/>
          <p14:tracePt t="9232" x="6126163" y="2668588"/>
          <p14:tracePt t="9239" x="6245225" y="2643188"/>
          <p14:tracePt t="9248" x="6329363" y="2643188"/>
          <p14:tracePt t="9255" x="6423025" y="2625725"/>
          <p14:tracePt t="9264" x="6524625" y="2566988"/>
          <p14:tracePt t="9271" x="6618288" y="2549525"/>
          <p14:tracePt t="9279" x="6737350" y="2532063"/>
          <p14:tracePt t="9287" x="6797675" y="2532063"/>
          <p14:tracePt t="9295" x="6889750" y="2516188"/>
          <p14:tracePt t="9303" x="6932613" y="2463800"/>
          <p14:tracePt t="9312" x="6983413" y="2430463"/>
          <p14:tracePt t="9319" x="7034213" y="2413000"/>
          <p14:tracePt t="9328" x="7043738" y="2405063"/>
          <p14:tracePt t="9335" x="7069138" y="2379663"/>
          <p14:tracePt t="9345" x="7085013" y="2362200"/>
          <p14:tracePt t="9351" x="7112000" y="2336800"/>
          <p14:tracePt t="9359" x="7137400" y="2311400"/>
          <p14:tracePt t="9456" x="7137400" y="2260600"/>
          <p14:tracePt t="9465" x="7137400" y="2252663"/>
          <p14:tracePt t="9473" x="7137400" y="2235200"/>
          <p14:tracePt t="9600" x="7137400" y="2209800"/>
          <p14:tracePt t="9680" x="7137400" y="2200275"/>
          <p14:tracePt t="9688" x="7137400" y="2174875"/>
          <p14:tracePt t="9697" x="7085013" y="2124075"/>
          <p14:tracePt t="9703" x="7069138" y="2055813"/>
          <p14:tracePt t="9712" x="6992938" y="1979613"/>
          <p14:tracePt t="9720" x="6889750" y="1878013"/>
          <p14:tracePt t="9729" x="6831013" y="1801813"/>
          <p14:tracePt t="9735" x="6704013" y="1674813"/>
          <p14:tracePt t="9746" x="6592888" y="1563688"/>
          <p14:tracePt t="9751" x="6542088" y="1495425"/>
          <p14:tracePt t="9759" x="6465888" y="1419225"/>
          <p14:tracePt t="9767" x="6364288" y="1308100"/>
          <p14:tracePt t="9775" x="6303963" y="1241425"/>
          <p14:tracePt t="9783" x="6278563" y="1206500"/>
          <p14:tracePt t="9791" x="6245225" y="1163638"/>
          <p14:tracePt t="9799" x="6210300" y="1147763"/>
          <p14:tracePt t="9807" x="6184900" y="1112838"/>
          <p14:tracePt t="9816" x="6116638" y="1096963"/>
          <p14:tracePt t="9823" x="6049963" y="1087438"/>
          <p14:tracePt t="9832" x="5938838" y="1087438"/>
          <p14:tracePt t="9839" x="5768975" y="1087438"/>
          <p14:tracePt t="9851" x="5624513" y="1087438"/>
          <p14:tracePt t="9855" x="5394325" y="1087438"/>
          <p14:tracePt t="9864" x="5259388" y="1087438"/>
          <p14:tracePt t="9871" x="5165725" y="1087438"/>
          <p14:tracePt t="9879" x="5054600" y="1087438"/>
          <p14:tracePt t="9887" x="4962525" y="1087438"/>
          <p14:tracePt t="9895" x="4876800" y="1087438"/>
          <p14:tracePt t="9903" x="4791075" y="1087438"/>
          <p14:tracePt t="9911" x="4724400" y="1087438"/>
          <p14:tracePt t="9919" x="4681538" y="1087438"/>
          <p14:tracePt t="9928" x="4613275" y="1087438"/>
          <p14:tracePt t="9935" x="4570413" y="1087438"/>
          <p14:tracePt t="9944" x="4529138" y="1087438"/>
          <p14:tracePt t="9959" x="4476750" y="1104900"/>
          <p14:tracePt t="9967" x="4468813" y="1104900"/>
          <p14:tracePt t="9975" x="4410075" y="1122363"/>
          <p14:tracePt t="9983" x="4375150" y="1147763"/>
          <p14:tracePt t="9991" x="4291013" y="1189038"/>
          <p14:tracePt t="9999" x="4214813" y="1241425"/>
          <p14:tracePt t="10007" x="4171950" y="1257300"/>
          <p14:tracePt t="10016" x="4137025" y="1292225"/>
          <p14:tracePt t="10024" x="4111625" y="1317625"/>
          <p14:tracePt t="10039" x="4095750" y="1343025"/>
          <p14:tracePt t="10049" x="4078288" y="1376363"/>
          <p14:tracePt t="10055" x="4070350" y="1385888"/>
          <p14:tracePt t="10064" x="4052888" y="1427163"/>
          <p14:tracePt t="10071" x="4052888" y="1452563"/>
          <p14:tracePt t="10079" x="4052888" y="1487488"/>
          <p14:tracePt t="10087" x="4035425" y="1512888"/>
          <p14:tracePt t="10095" x="4027488" y="1538288"/>
          <p14:tracePt t="10103" x="4010025" y="1555750"/>
          <p14:tracePt t="10112" x="4002088" y="1581150"/>
          <p14:tracePt t="10119" x="3967163" y="1614488"/>
          <p14:tracePt t="10128" x="3925888" y="1639888"/>
          <p14:tracePt t="10135" x="3890963" y="1674813"/>
          <p14:tracePt t="10146" x="3865563" y="1690688"/>
          <p14:tracePt t="10151" x="3832225" y="1690688"/>
          <p14:tracePt t="10159" x="3789363" y="1690688"/>
          <p14:tracePt t="10167" x="3763963" y="1690688"/>
          <p14:tracePt t="10175" x="3713163" y="1682750"/>
          <p14:tracePt t="10183" x="3687763" y="1665288"/>
          <p14:tracePt t="10191" x="3568700" y="1589088"/>
          <p14:tracePt t="10199" x="3559175" y="1589088"/>
          <p14:tracePt t="10207" x="3551238" y="1581150"/>
          <p14:tracePt t="10224" x="3533775" y="1581150"/>
          <p14:tracePt t="10449" x="3551238" y="1581150"/>
          <p14:tracePt t="10457" x="3568700" y="1581150"/>
          <p14:tracePt t="10464" x="3594100" y="1581150"/>
          <p14:tracePt t="10479" x="3602038" y="1581150"/>
          <p14:tracePt t="10503" x="3559175" y="1581150"/>
          <p14:tracePt t="10511" x="3508375" y="1581150"/>
          <p14:tracePt t="10519" x="3467100" y="1581150"/>
          <p14:tracePt t="10528" x="3381375" y="1589088"/>
          <p14:tracePt t="10535" x="3348038" y="1589088"/>
          <p14:tracePt t="10545" x="3305175" y="1589088"/>
          <p14:tracePt t="10551" x="3297238" y="1589088"/>
          <p14:tracePt t="10559" x="3254375" y="1589088"/>
          <p14:tracePt t="10567" x="3236913" y="1589088"/>
          <p14:tracePt t="10575" x="3228975" y="1581150"/>
          <p14:tracePt t="10583" x="3168650" y="1555750"/>
          <p14:tracePt t="10591" x="3135313" y="1520825"/>
          <p14:tracePt t="10599" x="3092450" y="1495425"/>
          <p14:tracePt t="10607" x="3059113" y="1462088"/>
          <p14:tracePt t="10615" x="3016250" y="1427163"/>
          <p14:tracePt t="10623" x="2922588" y="1376363"/>
          <p14:tracePt t="10631" x="2889250" y="1343025"/>
          <p14:tracePt t="10639" x="2803525" y="1308100"/>
          <p14:tracePt t="10648" x="2752725" y="1274763"/>
          <p14:tracePt t="10655" x="2693988" y="1257300"/>
          <p14:tracePt t="10664" x="2641600" y="1249363"/>
          <p14:tracePt t="10671" x="2600325" y="1231900"/>
          <p14:tracePt t="10679" x="2582863" y="1231900"/>
          <p14:tracePt t="10687" x="2540000" y="1231900"/>
          <p14:tracePt t="10694" x="2532063" y="1231900"/>
          <p14:tracePt t="10825" x="2524125" y="1231900"/>
          <p14:tracePt t="10833" x="2506663" y="1231900"/>
          <p14:tracePt t="10840" x="2481263" y="1231900"/>
          <p14:tracePt t="10850" x="2455863" y="1231900"/>
          <p14:tracePt t="10856" x="2438400" y="1266825"/>
          <p14:tracePt t="10864" x="2420938" y="1325563"/>
          <p14:tracePt t="10871" x="2387600" y="1376363"/>
          <p14:tracePt t="10880" x="2370138" y="1444625"/>
          <p14:tracePt t="10898" x="2336800" y="1581150"/>
          <p14:tracePt t="10903" x="2336800" y="1614488"/>
          <p14:tracePt t="10912" x="2336800" y="1622425"/>
          <p14:tracePt t="10919" x="2319338" y="1631950"/>
          <p14:tracePt t="10929" x="2311400" y="1649413"/>
          <p14:tracePt t="11865" x="2301875" y="1639888"/>
          <p14:tracePt t="11873" x="2319338" y="1639888"/>
          <p14:tracePt t="11880" x="2362200" y="1639888"/>
          <p14:tracePt t="11887" x="2387600" y="1639888"/>
          <p14:tracePt t="11896" x="2471738" y="1639888"/>
          <p14:tracePt t="11903" x="2557463" y="1639888"/>
          <p14:tracePt t="11910" x="2676525" y="1639888"/>
          <p14:tracePt t="11919" x="2760663" y="1639888"/>
          <p14:tracePt t="11927" x="2905125" y="1639888"/>
          <p14:tracePt t="11935" x="3024188" y="1639888"/>
          <p14:tracePt t="11944" x="3135313" y="1639888"/>
          <p14:tracePt t="11951" x="3236913" y="1674813"/>
          <p14:tracePt t="11959" x="3297238" y="1674813"/>
          <p14:tracePt t="11967" x="3363913" y="1690688"/>
          <p14:tracePt t="11975" x="3389313" y="1690688"/>
          <p14:tracePt t="11983" x="3457575" y="1708150"/>
          <p14:tracePt t="11991" x="3517900" y="1708150"/>
          <p14:tracePt t="11999" x="3559175" y="1725613"/>
          <p14:tracePt t="12007" x="3678238" y="1776413"/>
          <p14:tracePt t="12015" x="3721100" y="1776413"/>
          <p14:tracePt t="12023" x="3771900" y="1793875"/>
          <p14:tracePt t="12031" x="3781425" y="1793875"/>
          <p14:tracePt t="12039" x="3797300" y="1793875"/>
          <p14:tracePt t="12048" x="3806825" y="1809750"/>
          <p14:tracePt t="12135" x="3832225" y="1809750"/>
          <p14:tracePt t="12146" x="3840163" y="1819275"/>
          <p14:tracePt t="12153" x="3857625" y="1827213"/>
          <p14:tracePt t="12168" x="3865563" y="1827213"/>
          <p14:tracePt t="12183" x="3890963" y="1827213"/>
          <p14:tracePt t="12280" x="3908425" y="1827213"/>
          <p14:tracePt t="12288" x="3933825" y="1827213"/>
          <p14:tracePt t="12296" x="3976688" y="1827213"/>
          <p14:tracePt t="12311" x="4002088" y="1827213"/>
          <p14:tracePt t="12319" x="4052888" y="1827213"/>
          <p14:tracePt t="12329" x="4078288" y="1827213"/>
          <p14:tracePt t="12335" x="4121150" y="1827213"/>
          <p14:tracePt t="12345" x="4154488" y="1827213"/>
          <p14:tracePt t="12351" x="4214813" y="1809750"/>
          <p14:tracePt t="12360" x="4230688" y="1809750"/>
          <p14:tracePt t="12367" x="4273550" y="1793875"/>
          <p14:tracePt t="12375" x="4332288" y="1793875"/>
          <p14:tracePt t="12383" x="4375150" y="1793875"/>
          <p14:tracePt t="12391" x="4425950" y="1758950"/>
          <p14:tracePt t="12399" x="4511675" y="1758950"/>
          <p14:tracePt t="12407" x="4537075" y="1751013"/>
          <p14:tracePt t="12415" x="4587875" y="1751013"/>
          <p14:tracePt t="12423" x="4595813" y="1751013"/>
          <p14:tracePt t="12585" x="4613275" y="1751013"/>
          <p14:tracePt t="12593" x="4646613" y="1751013"/>
          <p14:tracePt t="12600" x="4681538" y="1733550"/>
          <p14:tracePt t="12607" x="4740275" y="1733550"/>
          <p14:tracePt t="12615" x="4791075" y="1733550"/>
          <p14:tracePt t="12623" x="4800600" y="1725613"/>
          <p14:tracePt t="12639" x="4808538" y="1725613"/>
          <p14:tracePt t="12663" x="4826000" y="1725613"/>
          <p14:tracePt t="12680" x="4851400" y="1690688"/>
          <p14:tracePt t="12687" x="4876800" y="1682750"/>
          <p14:tracePt t="12695" x="4894263" y="1682750"/>
          <p14:tracePt t="12703" x="4935538" y="1682750"/>
          <p14:tracePt t="12711" x="4945063" y="1665288"/>
          <p14:tracePt t="12719" x="5003800" y="1665288"/>
          <p14:tracePt t="12728" x="5029200" y="1657350"/>
          <p14:tracePt t="12735" x="5064125" y="1622425"/>
          <p14:tracePt t="12745" x="5106988" y="1589088"/>
          <p14:tracePt t="12751" x="5132388" y="1589088"/>
          <p14:tracePt t="12759" x="5183188" y="1571625"/>
          <p14:tracePt t="12767" x="5208588" y="1546225"/>
          <p14:tracePt t="12775" x="5259388" y="1530350"/>
          <p14:tracePt t="12783" x="5284788" y="1530350"/>
          <p14:tracePt t="12791" x="5302250" y="1520825"/>
          <p14:tracePt t="12799" x="5327650" y="1504950"/>
          <p14:tracePt t="12807" x="5353050" y="1470025"/>
          <p14:tracePt t="12815" x="5386388" y="1462088"/>
          <p14:tracePt t="12823" x="5394325" y="1444625"/>
          <p14:tracePt t="12831" x="5437188" y="1436688"/>
          <p14:tracePt t="12839" x="5462588" y="1419225"/>
          <p14:tracePt t="12847" x="5497513" y="1385888"/>
          <p14:tracePt t="12887" x="5505450" y="1376363"/>
          <p14:tracePt t="12895" x="5522913" y="1368425"/>
          <p14:tracePt t="12903" x="5548313" y="1333500"/>
          <p14:tracePt t="12919" x="5581650" y="1308100"/>
          <p14:tracePt t="12928" x="5591175" y="1274763"/>
          <p14:tracePt t="12935" x="5607050" y="1266825"/>
          <p14:tracePt t="12944" x="5616575" y="1257300"/>
          <p14:tracePt t="12951" x="5632450" y="1223963"/>
          <p14:tracePt t="12999" x="5641975" y="1216025"/>
          <p14:tracePt t="13007" x="5641975" y="1206500"/>
          <p14:tracePt t="13015" x="5641975" y="1189038"/>
          <p14:tracePt t="13024" x="5641975" y="1181100"/>
          <p14:tracePt t="13032" x="5624513" y="1122363"/>
          <p14:tracePt t="13039" x="5591175" y="1104900"/>
          <p14:tracePt t="13048" x="5565775" y="1079500"/>
          <p14:tracePt t="13055" x="5548313" y="1062038"/>
          <p14:tracePt t="13065" x="5497513" y="1044575"/>
          <p14:tracePt t="13071" x="5462588" y="1036638"/>
          <p14:tracePt t="13079" x="5437188" y="1036638"/>
          <p14:tracePt t="13087" x="5411788" y="1036638"/>
          <p14:tracePt t="13095" x="5360988" y="1036638"/>
          <p14:tracePt t="13103" x="5302250" y="1036638"/>
          <p14:tracePt t="13112" x="5259388" y="1036638"/>
          <p14:tracePt t="13119" x="5173663" y="1036638"/>
          <p14:tracePt t="13129" x="5106988" y="1036638"/>
          <p14:tracePt t="13135" x="5046663" y="1036638"/>
          <p14:tracePt t="13145" x="5013325" y="1036638"/>
          <p14:tracePt t="13151" x="4945063" y="1062038"/>
          <p14:tracePt t="13159" x="4884738" y="1079500"/>
          <p14:tracePt t="13167" x="4833938" y="1087438"/>
          <p14:tracePt t="13175" x="4791075" y="1087438"/>
          <p14:tracePt t="13183" x="4724400" y="1104900"/>
          <p14:tracePt t="13191" x="4681538" y="1138238"/>
          <p14:tracePt t="13199" x="4664075" y="1138238"/>
          <p14:tracePt t="13207" x="4638675" y="1155700"/>
          <p14:tracePt t="13264" x="4630738" y="1163638"/>
          <p14:tracePt t="13272" x="4613275" y="1181100"/>
          <p14:tracePt t="13288" x="4605338" y="1206500"/>
          <p14:tracePt t="13295" x="4587875" y="1216025"/>
          <p14:tracePt t="13304" x="4579938" y="1231900"/>
          <p14:tracePt t="13336" x="4579938" y="1257300"/>
          <p14:tracePt t="13384" x="4579938" y="1266825"/>
          <p14:tracePt t="13392" x="4562475" y="1274763"/>
          <p14:tracePt t="13400" x="4562475" y="1292225"/>
          <p14:tracePt t="13408" x="4562475" y="1343025"/>
          <p14:tracePt t="13416" x="4562475" y="1393825"/>
          <p14:tracePt t="13424" x="4554538" y="1436688"/>
          <p14:tracePt t="13432" x="4554538" y="1462088"/>
          <p14:tracePt t="13440" x="4554538" y="1495425"/>
          <p14:tracePt t="13449" x="4554538" y="1504950"/>
          <p14:tracePt t="13456" x="4519613" y="1530350"/>
          <p14:tracePt t="13488" x="4519613" y="1546225"/>
          <p14:tracePt t="13495" x="4519613" y="1555750"/>
          <p14:tracePt t="13504" x="4519613" y="1571625"/>
          <p14:tracePt t="13513" x="4519613" y="1597025"/>
          <p14:tracePt t="13520" x="4529138" y="1622425"/>
          <p14:tracePt t="13531" x="4529138" y="1631950"/>
          <p14:tracePt t="13535" x="4529138" y="1674813"/>
          <p14:tracePt t="13547" x="4562475" y="1741488"/>
          <p14:tracePt t="13552" x="4562475" y="1758950"/>
          <p14:tracePt t="13560" x="4562475" y="1784350"/>
          <p14:tracePt t="13568" x="4562475" y="1844675"/>
          <p14:tracePt t="13576" x="4595813" y="1911350"/>
          <p14:tracePt t="13584" x="4595813" y="1920875"/>
          <p14:tracePt t="13592" x="4595813" y="1963738"/>
          <p14:tracePt t="13600" x="4595813" y="1989138"/>
          <p14:tracePt t="13608" x="4613275" y="2022475"/>
          <p14:tracePt t="13616" x="4613275" y="2030413"/>
          <p14:tracePt t="13624" x="4613275" y="2047875"/>
          <p14:tracePt t="13633" x="4613275" y="2073275"/>
          <p14:tracePt t="13648" x="4630738" y="2116138"/>
          <p14:tracePt t="13672" x="4630738" y="2141538"/>
          <p14:tracePt t="13688" x="4630738" y="2174875"/>
          <p14:tracePt t="13696" x="4630738" y="2184400"/>
          <p14:tracePt t="13704" x="4630738" y="2192338"/>
          <p14:tracePt t="13713" x="4630738" y="2209800"/>
          <p14:tracePt t="13767" x="4638675" y="2217738"/>
          <p14:tracePt t="13784" x="4638675" y="2235200"/>
          <p14:tracePt t="13800" x="4638675" y="2260600"/>
          <p14:tracePt t="13808" x="4638675" y="2268538"/>
          <p14:tracePt t="13816" x="4638675" y="2293938"/>
          <p14:tracePt t="14265" x="4638675" y="2311400"/>
          <p14:tracePt t="14272" x="4638675" y="2319338"/>
          <p14:tracePt t="14280" x="4638675" y="2328863"/>
          <p14:tracePt t="14287" x="4638675" y="2362200"/>
          <p14:tracePt t="14295" x="4638675" y="2371725"/>
          <p14:tracePt t="14303" x="4638675" y="2397125"/>
          <p14:tracePt t="14311" x="4638675" y="2422525"/>
          <p14:tracePt t="14319" x="4638675" y="2447925"/>
          <p14:tracePt t="14328" x="4638675" y="2463800"/>
          <p14:tracePt t="14335" x="4638675" y="2506663"/>
          <p14:tracePt t="14345" x="4638675" y="2532063"/>
          <p14:tracePt t="14351" x="4638675" y="2557463"/>
          <p14:tracePt t="14367" x="4638675" y="2566988"/>
          <p14:tracePt t="15056" x="4638675" y="2557463"/>
          <p14:tracePt t="15120" x="4638675" y="2532063"/>
          <p14:tracePt t="15136" x="4638675" y="2516188"/>
          <p14:tracePt t="15160" x="4638675" y="2506663"/>
          <p14:tracePt t="15168" x="4621213" y="2481263"/>
          <p14:tracePt t="15183" x="4613275" y="2463800"/>
          <p14:tracePt t="15247" x="4595813" y="2455863"/>
          <p14:tracePt t="15287" x="4587875" y="2438400"/>
          <p14:tracePt t="15343" x="4605338" y="2455863"/>
          <p14:tracePt t="15359" x="4579938" y="2549525"/>
          <p14:tracePt t="15367" x="4545013" y="2582863"/>
          <p14:tracePt t="15375" x="4519613" y="2592388"/>
          <p14:tracePt t="15384" x="4519613" y="2608263"/>
          <p14:tracePt t="15392" x="4519613" y="2617788"/>
          <p14:tracePt t="15569" x="4503738" y="2633663"/>
          <p14:tracePt t="15577" x="4494213" y="2633663"/>
          <p14:tracePt t="15583" x="4451350" y="2633663"/>
          <p14:tracePt t="15591" x="4392613" y="2633663"/>
          <p14:tracePt t="15599" x="4375150" y="2625725"/>
          <p14:tracePt t="15607" x="4375150" y="2617788"/>
          <p14:tracePt t="15623" x="4384675" y="2600325"/>
          <p14:tracePt t="15631" x="4410075" y="2600325"/>
          <p14:tracePt t="15639" x="4435475" y="2600325"/>
          <p14:tracePt t="15647" x="4443413" y="2600325"/>
          <p14:tracePt t="15655" x="4460875" y="2608263"/>
          <p14:tracePt t="15663" x="4486275" y="2633663"/>
          <p14:tracePt t="15671" x="4511675" y="2651125"/>
          <p14:tracePt t="15719" x="4529138" y="2651125"/>
          <p14:tracePt t="15759" x="4537075" y="2651125"/>
          <p14:tracePt t="15783" x="4562475" y="2651125"/>
          <p14:tracePt t="15800" x="4579938" y="2651125"/>
          <p14:tracePt t="15807" x="4587875" y="2651125"/>
          <p14:tracePt t="15839" x="4595813" y="2643188"/>
          <p14:tracePt t="15855" x="4595813" y="2633663"/>
          <p14:tracePt t="15887" x="4595813" y="2617788"/>
          <p14:tracePt t="15977" x="4595813" y="2608263"/>
          <p14:tracePt t="16040" x="4595813" y="2600325"/>
          <p14:tracePt t="16120" x="4579938" y="2566988"/>
          <p14:tracePt t="16136" x="4579938" y="2557463"/>
          <p14:tracePt t="16184" x="4579938" y="2549525"/>
          <p14:tracePt t="16192" x="4579938" y="2532063"/>
          <p14:tracePt t="16215" x="4579938" y="2506663"/>
          <p14:tracePt t="16247" x="4579938" y="2498725"/>
          <p14:tracePt t="16255" x="4579938" y="2481263"/>
          <p14:tracePt t="16264" x="4579938" y="2473325"/>
          <p14:tracePt t="16271" x="4579938" y="2447925"/>
          <p14:tracePt t="16280" x="4579938" y="2430463"/>
          <p14:tracePt t="16295" x="4579938" y="2422525"/>
          <p14:tracePt t="16311" x="4579938" y="2413000"/>
          <p14:tracePt t="16328" x="4579938" y="2387600"/>
          <p14:tracePt t="16345" x="4579938" y="2371725"/>
          <p14:tracePt t="16423" x="4579938" y="2344738"/>
          <p14:tracePt t="16431" x="4579938" y="2303463"/>
          <p14:tracePt t="16439" x="4579938" y="2278063"/>
          <p14:tracePt t="16447" x="4579938" y="2243138"/>
          <p14:tracePt t="16455" x="4579938" y="2235200"/>
          <p14:tracePt t="16464" x="4579938" y="2209800"/>
          <p14:tracePt t="16471" x="4579938" y="2184400"/>
          <p14:tracePt t="16480" x="4579938" y="2159000"/>
          <p14:tracePt t="16487" x="4579938" y="2141538"/>
          <p14:tracePt t="16495" x="4579938" y="2116138"/>
          <p14:tracePt t="16503" x="4579938" y="2108200"/>
          <p14:tracePt t="16511" x="4579938" y="2082800"/>
          <p14:tracePt t="16519" x="4570413" y="2030413"/>
          <p14:tracePt t="16528" x="4570413" y="2022475"/>
          <p14:tracePt t="16535" x="4570413" y="2005013"/>
          <p14:tracePt t="16545" x="4554538" y="1979613"/>
          <p14:tracePt t="16551" x="4537075" y="1938338"/>
          <p14:tracePt t="16567" x="4503738" y="1870075"/>
          <p14:tracePt t="16575" x="4503738" y="1819275"/>
          <p14:tracePt t="16583" x="4494213" y="1793875"/>
          <p14:tracePt t="16591" x="4494213" y="1784350"/>
          <p14:tracePt t="16599" x="4494213" y="1751013"/>
          <p14:tracePt t="16607" x="4476750" y="1725613"/>
          <p14:tracePt t="16615" x="4460875" y="1700213"/>
          <p14:tracePt t="16623" x="4460875" y="1665288"/>
          <p14:tracePt t="16631" x="4460875" y="1657350"/>
          <p14:tracePt t="16639" x="4451350" y="1649413"/>
          <p14:tracePt t="16648" x="4435475" y="1631950"/>
          <p14:tracePt t="16992" x="4425950" y="1639888"/>
          <p14:tracePt t="16999" x="4425950" y="1649413"/>
          <p14:tracePt t="17007" x="4425950" y="1657350"/>
          <p14:tracePt t="17024" x="4425950" y="1674813"/>
          <p14:tracePt t="17048" x="4425950" y="1682750"/>
          <p14:tracePt t="17112" x="4425950" y="1708150"/>
          <p14:tracePt t="17120" x="4425950" y="1725613"/>
          <p14:tracePt t="17127" x="4425950" y="1733550"/>
          <p14:tracePt t="17264" x="4425950" y="1751013"/>
          <p14:tracePt t="17272" x="4425950" y="1776413"/>
          <p14:tracePt t="17288" x="4425950" y="1784350"/>
          <p14:tracePt t="17311" x="4443413" y="1809750"/>
          <p14:tracePt t="17319" x="4443413" y="1835150"/>
          <p14:tracePt t="17327" x="4443413" y="1852613"/>
          <p14:tracePt t="17335" x="4460875" y="1903413"/>
          <p14:tracePt t="17345" x="4468813" y="1938338"/>
          <p14:tracePt t="17351" x="4468813" y="1997075"/>
          <p14:tracePt t="17361" x="4468813" y="2065338"/>
          <p14:tracePt t="17367" x="4486275" y="2108200"/>
          <p14:tracePt t="17375" x="4503738" y="2174875"/>
          <p14:tracePt t="17383" x="4503738" y="2217738"/>
          <p14:tracePt t="17391" x="4503738" y="2252663"/>
          <p14:tracePt t="17399" x="4503738" y="2293938"/>
          <p14:tracePt t="17407" x="4519613" y="2319338"/>
          <p14:tracePt t="17423" x="4529138" y="2336800"/>
          <p14:tracePt t="17431" x="4529138" y="2362200"/>
          <p14:tracePt t="17439" x="4545013" y="2387600"/>
          <p14:tracePt t="17471" x="4545013" y="2405063"/>
          <p14:tracePt t="17888" x="4529138" y="2413000"/>
          <p14:tracePt t="17904" x="4511675" y="2413000"/>
          <p14:tracePt t="18088" x="4503738" y="2413000"/>
          <p14:tracePt t="18096" x="4486275" y="2413000"/>
          <p14:tracePt t="18168" x="4476750" y="2397125"/>
          <p14:tracePt t="18176" x="4460875" y="2371725"/>
          <p14:tracePt t="18184" x="4451350" y="2354263"/>
          <p14:tracePt t="18191" x="4451350" y="2311400"/>
          <p14:tracePt t="18199" x="4435475" y="2303463"/>
          <p14:tracePt t="18207" x="4435475" y="2260600"/>
          <p14:tracePt t="18215" x="4418013" y="2217738"/>
          <p14:tracePt t="18223" x="4418013" y="2200275"/>
          <p14:tracePt t="18231" x="4410075" y="2159000"/>
          <p14:tracePt t="18247" x="4375150" y="2133600"/>
          <p14:tracePt t="18255" x="4375150" y="2116138"/>
          <p14:tracePt t="18720" x="4375150" y="2108200"/>
          <p14:tracePt t="18728" x="4375150" y="2098675"/>
          <p14:tracePt t="18735" x="4375150" y="2082800"/>
          <p14:tracePt t="18745" x="4375150" y="2055813"/>
          <p14:tracePt t="18751" x="4384675" y="2047875"/>
          <p14:tracePt t="19264" x="4392613" y="2030413"/>
          <p14:tracePt t="19280" x="4435475" y="2055813"/>
          <p14:tracePt t="19289" x="4486275" y="2082800"/>
          <p14:tracePt t="19295" x="4511675" y="2098675"/>
          <p14:tracePt t="19303" x="4545013" y="2133600"/>
          <p14:tracePt t="19312" x="4570413" y="2141538"/>
          <p14:tracePt t="19319" x="4605338" y="2159000"/>
          <p14:tracePt t="19326" x="4613275" y="2166938"/>
          <p14:tracePt t="19335" x="4621213" y="2184400"/>
          <p14:tracePt t="19351" x="4621213" y="2192338"/>
          <p14:tracePt t="19360" x="4638675" y="2209800"/>
          <p14:tracePt t="19367" x="4646613" y="2217738"/>
          <p14:tracePt t="19375" x="4664075" y="2227263"/>
          <p14:tracePt t="19383" x="4664075" y="2243138"/>
          <p14:tracePt t="19488" x="4664075" y="2252663"/>
          <p14:tracePt t="19504" x="4664075" y="2268538"/>
          <p14:tracePt t="19512" x="4664075" y="2293938"/>
          <p14:tracePt t="19519" x="4664075" y="2319338"/>
          <p14:tracePt t="19528" x="4664075" y="2379663"/>
          <p14:tracePt t="19535" x="4638675" y="2430463"/>
          <p14:tracePt t="19544" x="4638675" y="2455863"/>
          <p14:tracePt t="19551" x="4621213" y="2489200"/>
          <p14:tracePt t="19560" x="4605338" y="2532063"/>
          <p14:tracePt t="19567" x="4605338" y="2557463"/>
          <p14:tracePt t="19575" x="4595813" y="2574925"/>
          <p14:tracePt t="19583" x="4570413" y="2617788"/>
          <p14:tracePt t="19599" x="4570413" y="2660650"/>
          <p14:tracePt t="19607" x="4554538" y="2676525"/>
          <p14:tracePt t="19705" x="4545013" y="2686050"/>
          <p14:tracePt t="19736" x="4529138" y="2686050"/>
          <p14:tracePt t="19745" x="4519613" y="2686050"/>
          <p14:tracePt t="19760" x="4511675" y="2668588"/>
          <p14:tracePt t="19783" x="4494213" y="2625725"/>
          <p14:tracePt t="19799" x="4494213" y="2617788"/>
          <p14:tracePt t="19807" x="4476750" y="2600325"/>
          <p14:tracePt t="19815" x="4451350" y="2557463"/>
          <p14:tracePt t="19831" x="4435475" y="2532063"/>
          <p14:tracePt t="19855" x="4425950" y="2524125"/>
          <p14:tracePt t="20135" x="4400550" y="2506663"/>
          <p14:tracePt t="20143" x="4384675" y="2498725"/>
          <p14:tracePt t="20151" x="4384675" y="2481263"/>
          <p14:tracePt t="20160" x="4359275" y="2455863"/>
          <p14:tracePt t="20183" x="4332288" y="2438400"/>
          <p14:tracePt t="20191" x="4316413" y="2438400"/>
          <p14:tracePt t="20536" x="4306888" y="2438400"/>
          <p14:tracePt t="20545" x="4298950" y="2438400"/>
          <p14:tracePt t="20551" x="4281488" y="2447925"/>
          <p14:tracePt t="20560" x="4256088" y="2455863"/>
          <p14:tracePt t="20567" x="4240213" y="2489200"/>
          <p14:tracePt t="20575" x="4230688" y="2498725"/>
          <p14:tracePt t="20583" x="4222750" y="2516188"/>
          <p14:tracePt t="20591" x="4222750" y="2524125"/>
          <p14:tracePt t="20599" x="4205288" y="2549525"/>
          <p14:tracePt t="20687" x="4197350" y="2557463"/>
          <p14:tracePt t="20936" x="4197350" y="2574925"/>
          <p14:tracePt t="20945" x="4197350" y="2617788"/>
          <p14:tracePt t="20952" x="4197350" y="2719388"/>
          <p14:tracePt t="20960" x="4197350" y="2863850"/>
          <p14:tracePt t="20967" x="4197350" y="2949575"/>
          <p14:tracePt t="20975" x="4197350" y="3067050"/>
          <p14:tracePt t="20983" x="4214813" y="3135313"/>
          <p14:tracePt t="20991" x="4230688" y="3254375"/>
          <p14:tracePt t="20999" x="4265613" y="3297238"/>
          <p14:tracePt t="21007" x="4265613" y="3348038"/>
          <p14:tracePt t="21015" x="4281488" y="3408363"/>
          <p14:tracePt t="21023" x="4281488" y="3502025"/>
          <p14:tracePt t="21031" x="4281488" y="3586163"/>
          <p14:tracePt t="21039" x="4281488" y="3705225"/>
          <p14:tracePt t="21047" x="4281488" y="3790950"/>
          <p14:tracePt t="21055" x="4281488" y="3900488"/>
          <p14:tracePt t="21063" x="4281488" y="4044950"/>
          <p14:tracePt t="21071" x="4281488" y="4164013"/>
          <p14:tracePt t="21079" x="4281488" y="4249738"/>
          <p14:tracePt t="21087" x="4281488" y="4333875"/>
          <p14:tracePt t="21095" x="4281488" y="4368800"/>
          <p14:tracePt t="21103" x="4273550" y="4376738"/>
          <p14:tracePt t="21111" x="4273550" y="4394200"/>
          <p14:tracePt t="21151" x="4248150" y="4394200"/>
          <p14:tracePt t="21159" x="4240213" y="4384675"/>
          <p14:tracePt t="21167" x="4214813" y="4376738"/>
          <p14:tracePt t="21175" x="4197350" y="4376738"/>
          <p14:tracePt t="21183" x="4154488" y="4325938"/>
          <p14:tracePt t="21191" x="4146550" y="4325938"/>
          <p14:tracePt t="21199" x="4137025" y="4325938"/>
          <p14:tracePt t="21207" x="4095750" y="4300538"/>
          <p14:tracePt t="21215" x="4060825" y="4257675"/>
          <p14:tracePt t="21223" x="3984625" y="4164013"/>
          <p14:tracePt t="21231" x="3967163" y="4113213"/>
          <p14:tracePt t="21239" x="3951288" y="4070350"/>
          <p14:tracePt t="21247" x="3941763" y="4002088"/>
          <p14:tracePt t="21255" x="3908425" y="3951288"/>
          <p14:tracePt t="21263" x="3908425" y="3925888"/>
          <p14:tracePt t="21271" x="3890963" y="3883025"/>
          <p14:tracePt t="21279" x="3890963" y="3867150"/>
          <p14:tracePt t="21287" x="3890963" y="3857625"/>
          <p14:tracePt t="21303" x="3890963" y="3841750"/>
          <p14:tracePt t="21327" x="3890963" y="3816350"/>
          <p14:tracePt t="21335" x="3890963" y="3806825"/>
          <p14:tracePt t="21344" x="3890963" y="3763963"/>
          <p14:tracePt t="21351" x="3890963" y="3705225"/>
          <p14:tracePt t="21360" x="3890963" y="3636963"/>
          <p14:tracePt t="21367" x="3890963" y="3578225"/>
          <p14:tracePt t="21375" x="3890963" y="3509963"/>
          <p14:tracePt t="21383" x="3873500" y="3467100"/>
          <p14:tracePt t="21391" x="3857625" y="3416300"/>
          <p14:tracePt t="21399" x="3832225" y="3373438"/>
          <p14:tracePt t="21407" x="3832225" y="3355975"/>
          <p14:tracePt t="21415" x="3814763" y="3348038"/>
          <p14:tracePt t="21423" x="3806825" y="3330575"/>
          <p14:tracePt t="21431" x="3789363" y="3322638"/>
          <p14:tracePt t="21439" x="3763963" y="3322638"/>
          <p14:tracePt t="21447" x="3738563" y="3322638"/>
          <p14:tracePt t="21455" x="3678238" y="3322638"/>
          <p14:tracePt t="21463" x="3627438" y="3322638"/>
          <p14:tracePt t="21471" x="3568700" y="3330575"/>
          <p14:tracePt t="21479" x="3492500" y="3382963"/>
          <p14:tracePt t="21487" x="3389313" y="3441700"/>
          <p14:tracePt t="21496" x="3348038" y="3475038"/>
          <p14:tracePt t="21503" x="3297238" y="3527425"/>
          <p14:tracePt t="21512" x="3279775" y="3527425"/>
          <p14:tracePt t="21519" x="3270250" y="3535363"/>
          <p14:tracePt t="21526" x="3244850" y="3552825"/>
          <p14:tracePt t="21535" x="3219450" y="3552825"/>
          <p14:tracePt t="21543" x="3168650" y="3586163"/>
          <p14:tracePt t="21551" x="3143250" y="3611563"/>
          <p14:tracePt t="21560" x="3109913" y="3611563"/>
          <p14:tracePt t="21567" x="3067050" y="3629025"/>
          <p14:tracePt t="21575" x="3016250" y="3646488"/>
          <p14:tracePt t="21583" x="2973388" y="3679825"/>
          <p14:tracePt t="21591" x="2955925" y="3687763"/>
          <p14:tracePt t="21599" x="2905125" y="3705225"/>
          <p14:tracePt t="21607" x="2889250" y="3713163"/>
          <p14:tracePt t="21615" x="2846388" y="3756025"/>
          <p14:tracePt t="21623" x="2803525" y="3756025"/>
          <p14:tracePt t="21631" x="2770188" y="3773488"/>
          <p14:tracePt t="21639" x="2744788" y="3790950"/>
          <p14:tracePt t="21647" x="2735263" y="3798888"/>
          <p14:tracePt t="21655" x="2701925" y="3816350"/>
          <p14:tracePt t="21663" x="2676525" y="3841750"/>
          <p14:tracePt t="21671" x="2659063" y="3857625"/>
          <p14:tracePt t="21679" x="2633663" y="3883025"/>
          <p14:tracePt t="21687" x="2625725" y="3892550"/>
          <p14:tracePt t="21695" x="2600325" y="3917950"/>
          <p14:tracePt t="21703" x="2582863" y="3951288"/>
          <p14:tracePt t="21712" x="2565400" y="3994150"/>
          <p14:tracePt t="21719" x="2557463" y="4011613"/>
          <p14:tracePt t="21727" x="2540000" y="4037013"/>
          <p14:tracePt t="21735" x="2540000" y="4079875"/>
          <p14:tracePt t="21743" x="2540000" y="4095750"/>
          <p14:tracePt t="21751" x="2532063" y="4121150"/>
          <p14:tracePt t="21760" x="2514600" y="4164013"/>
          <p14:tracePt t="21767" x="2514600" y="4232275"/>
          <p14:tracePt t="21775" x="2481263" y="4257675"/>
          <p14:tracePt t="21783" x="2463800" y="4325938"/>
          <p14:tracePt t="21791" x="2463800" y="4351338"/>
          <p14:tracePt t="21799" x="2446338" y="4402138"/>
          <p14:tracePt t="21807" x="2438400" y="4445000"/>
          <p14:tracePt t="21815" x="2438400" y="4452938"/>
          <p14:tracePt t="21823" x="2438400" y="4486275"/>
          <p14:tracePt t="21831" x="2438400" y="4529138"/>
          <p14:tracePt t="21839" x="2438400" y="4554538"/>
          <p14:tracePt t="21847" x="2438400" y="4597400"/>
          <p14:tracePt t="21855" x="2438400" y="4648200"/>
          <p14:tracePt t="21863" x="2438400" y="4673600"/>
          <p14:tracePt t="21871" x="2438400" y="4699000"/>
          <p14:tracePt t="21879" x="2438400" y="4741863"/>
          <p14:tracePt t="21887" x="2438400" y="4775200"/>
          <p14:tracePt t="21895" x="2438400" y="4818063"/>
          <p14:tracePt t="21903" x="2438400" y="4860925"/>
          <p14:tracePt t="21911" x="2438400" y="4929188"/>
          <p14:tracePt t="21919" x="2438400" y="4972050"/>
          <p14:tracePt t="21926" x="2438400" y="5013325"/>
          <p14:tracePt t="21935" x="2438400" y="5081588"/>
          <p14:tracePt t="21943" x="2438400" y="5141913"/>
          <p14:tracePt t="21951" x="2438400" y="5208588"/>
          <p14:tracePt t="21960" x="2438400" y="5251450"/>
          <p14:tracePt t="21967" x="2438400" y="5319713"/>
          <p14:tracePt t="21975" x="2438400" y="5380038"/>
          <p14:tracePt t="21983" x="2489200" y="5430838"/>
          <p14:tracePt t="21991" x="2506663" y="5481638"/>
          <p14:tracePt t="21999" x="2506663" y="5489575"/>
          <p14:tracePt t="22007" x="2524125" y="5532438"/>
          <p14:tracePt t="22015" x="2549525" y="5565775"/>
          <p14:tracePt t="22023" x="2565400" y="5591175"/>
          <p14:tracePt t="22031" x="2574925" y="5600700"/>
          <p14:tracePt t="22039" x="2590800" y="5616575"/>
          <p14:tracePt t="22047" x="2616200" y="5641975"/>
          <p14:tracePt t="22055" x="2625725" y="5651500"/>
          <p14:tracePt t="22063" x="2659063" y="5694363"/>
          <p14:tracePt t="22071" x="2684463" y="5727700"/>
          <p14:tracePt t="22079" x="2719388" y="5753100"/>
          <p14:tracePt t="22087" x="2735263" y="5788025"/>
          <p14:tracePt t="22097" x="2760663" y="5829300"/>
          <p14:tracePt t="22103" x="2778125" y="5846763"/>
          <p14:tracePt t="22113" x="2820988" y="5864225"/>
          <p14:tracePt t="22119" x="2863850" y="5889625"/>
          <p14:tracePt t="22126" x="2914650" y="5922963"/>
          <p14:tracePt t="22135" x="2998788" y="5957888"/>
          <p14:tracePt t="22143" x="3033713" y="5991225"/>
          <p14:tracePt t="22151" x="3143250" y="6067425"/>
          <p14:tracePt t="22160" x="3194050" y="6084888"/>
          <p14:tracePt t="22167" x="3244850" y="6110288"/>
          <p14:tracePt t="22176" x="3287713" y="6143625"/>
          <p14:tracePt t="22183" x="3322638" y="6161088"/>
          <p14:tracePt t="22191" x="3348038" y="6161088"/>
          <p14:tracePt t="22199" x="3355975" y="6161088"/>
          <p14:tracePt t="22207" x="3381375" y="6161088"/>
          <p14:tracePt t="22226" x="3406775" y="6161088"/>
          <p14:tracePt t="22231" x="3449638" y="6161088"/>
          <p14:tracePt t="22239" x="3475038" y="6161088"/>
          <p14:tracePt t="22248" x="3517900" y="6161088"/>
          <p14:tracePt t="22255" x="3551238" y="6135688"/>
          <p14:tracePt t="22263" x="3576638" y="6127750"/>
          <p14:tracePt t="22271" x="3611563" y="6110288"/>
          <p14:tracePt t="22279" x="3678238" y="6059488"/>
          <p14:tracePt t="22287" x="3703638" y="6059488"/>
          <p14:tracePt t="22296" x="3771900" y="6024563"/>
          <p14:tracePt t="22303" x="3873500" y="5965825"/>
          <p14:tracePt t="22312" x="3976688" y="5880100"/>
          <p14:tracePt t="22319" x="4078288" y="5821363"/>
          <p14:tracePt t="22327" x="4179888" y="5735638"/>
          <p14:tracePt t="22335" x="4256088" y="5634038"/>
          <p14:tracePt t="22343" x="4332288" y="5583238"/>
          <p14:tracePt t="22351" x="4384675" y="5532438"/>
          <p14:tracePt t="22360" x="4384675" y="5472113"/>
          <p14:tracePt t="22367" x="4400550" y="5405438"/>
          <p14:tracePt t="22376" x="4400550" y="5319713"/>
          <p14:tracePt t="22383" x="4400550" y="5226050"/>
          <p14:tracePt t="22391" x="4400550" y="5141913"/>
          <p14:tracePt t="22399" x="4400550" y="5081588"/>
          <p14:tracePt t="22407" x="4400550" y="5013325"/>
          <p14:tracePt t="22415" x="4400550" y="4954588"/>
          <p14:tracePt t="22423" x="4400550" y="4903788"/>
          <p14:tracePt t="22431" x="4400550" y="4843463"/>
          <p14:tracePt t="22439" x="4410075" y="4775200"/>
          <p14:tracePt t="22447" x="4410075" y="4749800"/>
          <p14:tracePt t="22455" x="4410075" y="4683125"/>
          <p14:tracePt t="22463" x="4443413" y="4640263"/>
          <p14:tracePt t="22471" x="4443413" y="4597400"/>
          <p14:tracePt t="22480" x="4443413" y="4529138"/>
          <p14:tracePt t="22487" x="4443413" y="4445000"/>
          <p14:tracePt t="22495" x="4443413" y="4384675"/>
          <p14:tracePt t="22503" x="4443413" y="4333875"/>
          <p14:tracePt t="22511" x="4443413" y="4291013"/>
          <p14:tracePt t="22519" x="4443413" y="4265613"/>
          <p14:tracePt t="22527" x="4443413" y="4214813"/>
          <p14:tracePt t="22535" x="4443413" y="4189413"/>
          <p14:tracePt t="22543" x="4435475" y="4146550"/>
          <p14:tracePt t="22551" x="4435475" y="4121150"/>
          <p14:tracePt t="22560" x="4418013" y="4052888"/>
          <p14:tracePt t="22567" x="4418013" y="4037013"/>
          <p14:tracePt t="22577" x="4410075" y="3986213"/>
          <p14:tracePt t="22583" x="4375150" y="3935413"/>
          <p14:tracePt t="22591" x="4341813" y="3883025"/>
          <p14:tracePt t="22599" x="4306888" y="3798888"/>
          <p14:tracePt t="22607" x="4256088" y="3748088"/>
          <p14:tracePt t="22615" x="4230688" y="3722688"/>
          <p14:tracePt t="22623" x="4197350" y="3654425"/>
          <p14:tracePt t="22631" x="4162425" y="3619500"/>
          <p14:tracePt t="22639" x="4154488" y="3594100"/>
          <p14:tracePt t="22647" x="4121150" y="3578225"/>
          <p14:tracePt t="22663" x="4111625" y="3568700"/>
          <p14:tracePt t="22679" x="4070350" y="3552825"/>
          <p14:tracePt t="22687" x="4052888" y="3535363"/>
          <p14:tracePt t="22697" x="4044950" y="3509963"/>
          <p14:tracePt t="22703" x="3992563" y="3484563"/>
          <p14:tracePt t="22711" x="3984625" y="3467100"/>
          <p14:tracePt t="22719" x="3959225" y="3441700"/>
          <p14:tracePt t="22726" x="3925888" y="3424238"/>
          <p14:tracePt t="22735" x="3873500" y="3382963"/>
          <p14:tracePt t="22744" x="3865563" y="3365500"/>
          <p14:tracePt t="22751" x="3822700" y="3340100"/>
          <p14:tracePt t="22760" x="3814763" y="3322638"/>
          <p14:tracePt t="22767" x="3781425" y="3314700"/>
          <p14:tracePt t="22783" x="3771900" y="3314700"/>
          <p14:tracePt t="22791" x="3729038" y="3314700"/>
          <p14:tracePt t="22799" x="3721100" y="3314700"/>
          <p14:tracePt t="22807" x="3703638" y="3314700"/>
          <p14:tracePt t="22815" x="3695700" y="3314700"/>
          <p14:tracePt t="22823" x="3670300" y="3314700"/>
          <p14:tracePt t="22831" x="3644900" y="3314700"/>
          <p14:tracePt t="22839" x="3627438" y="3314700"/>
          <p14:tracePt t="22847" x="3594100" y="3314700"/>
          <p14:tracePt t="22855" x="3559175" y="3314700"/>
          <p14:tracePt t="22863" x="3500438" y="3314700"/>
          <p14:tracePt t="22871" x="3432175" y="3314700"/>
          <p14:tracePt t="22880" x="3348038" y="3314700"/>
          <p14:tracePt t="22887" x="3287713" y="3314700"/>
          <p14:tracePt t="22896" x="3203575" y="3314700"/>
          <p14:tracePt t="22903" x="3160713" y="3314700"/>
          <p14:tracePt t="22911" x="3092450" y="3314700"/>
          <p14:tracePt t="22919" x="3033713" y="3314700"/>
          <p14:tracePt t="22927" x="3016250" y="3314700"/>
          <p14:tracePt t="22935" x="2965450" y="3314700"/>
          <p14:tracePt t="22943" x="2930525" y="3330575"/>
          <p14:tracePt t="22951" x="2889250" y="3348038"/>
          <p14:tracePt t="22960" x="2838450" y="3382963"/>
          <p14:tracePt t="22967" x="2811463" y="3390900"/>
          <p14:tracePt t="22977" x="2760663" y="3408363"/>
          <p14:tracePt t="22983" x="2719388" y="3424238"/>
          <p14:tracePt t="22991" x="2651125" y="3459163"/>
          <p14:tracePt t="22999" x="2633663" y="3475038"/>
          <p14:tracePt t="23007" x="2582863" y="3484563"/>
          <p14:tracePt t="23015" x="2532063" y="3502025"/>
          <p14:tracePt t="23023" x="2481263" y="3535363"/>
          <p14:tracePt t="23039" x="2455863" y="3552825"/>
          <p14:tracePt t="23047" x="2446338" y="3552825"/>
          <p14:tracePt t="23064" x="2430463" y="3560763"/>
          <p14:tracePt t="23071" x="2420938" y="3568700"/>
          <p14:tracePt t="23080" x="2405063" y="3586163"/>
          <p14:tracePt t="23087" x="2395538" y="3611563"/>
          <p14:tracePt t="23096" x="2362200" y="3662363"/>
          <p14:tracePt t="23103" x="2327275" y="3705225"/>
          <p14:tracePt t="23114" x="2276475" y="3798888"/>
          <p14:tracePt t="23119" x="2235200" y="3892550"/>
          <p14:tracePt t="23127" x="2174875" y="3994150"/>
          <p14:tracePt t="23135" x="2149475" y="4019550"/>
          <p14:tracePt t="23144" x="2132013" y="4070350"/>
          <p14:tracePt t="23151" x="2098675" y="4138613"/>
          <p14:tracePt t="23167" x="2098675" y="4181475"/>
          <p14:tracePt t="23177" x="2098675" y="4265613"/>
          <p14:tracePt t="23183" x="2098675" y="4359275"/>
          <p14:tracePt t="23191" x="2106613" y="4445000"/>
          <p14:tracePt t="23199" x="2124075" y="4564063"/>
          <p14:tracePt t="23207" x="2124075" y="4708525"/>
          <p14:tracePt t="23215" x="2149475" y="4937125"/>
          <p14:tracePt t="23223" x="2217738" y="5167313"/>
          <p14:tracePt t="23231" x="2243138" y="5345113"/>
          <p14:tracePt t="23239" x="2260600" y="5489575"/>
          <p14:tracePt t="23247" x="2301875" y="5583238"/>
          <p14:tracePt t="23255" x="2319338" y="5651500"/>
          <p14:tracePt t="23263" x="2327275" y="5659438"/>
          <p14:tracePt t="23271" x="2327275" y="5684838"/>
          <p14:tracePt t="23280" x="2344738" y="5719763"/>
          <p14:tracePt t="23287" x="2352675" y="5719763"/>
          <p14:tracePt t="23295" x="2379663" y="5710238"/>
          <p14:tracePt t="23480" x="2395538" y="5710238"/>
          <p14:tracePt t="23488" x="2387600" y="5710238"/>
          <p14:tracePt t="23496" x="2327275" y="5684838"/>
          <p14:tracePt t="23505" x="2301875" y="5684838"/>
          <p14:tracePt t="23576" x="2327275" y="5702300"/>
          <p14:tracePt t="23584" x="2379663" y="5753100"/>
          <p14:tracePt t="23592" x="2446338" y="5813425"/>
          <p14:tracePt t="23600" x="2497138" y="5838825"/>
          <p14:tracePt t="23608" x="2565400" y="5872163"/>
          <p14:tracePt t="23615" x="2608263" y="5889625"/>
          <p14:tracePt t="23624" x="2625725" y="5889625"/>
          <p14:tracePt t="23632" x="2676525" y="5889625"/>
          <p14:tracePt t="23640" x="2693988" y="5889625"/>
          <p14:tracePt t="23649" x="2719388" y="5889625"/>
          <p14:tracePt t="23656" x="2760663" y="5889625"/>
          <p14:tracePt t="23664" x="2778125" y="5889625"/>
          <p14:tracePt t="23671" x="2786063" y="5889625"/>
          <p14:tracePt t="23680" x="2811463" y="5889625"/>
          <p14:tracePt t="23720" x="2820988" y="5889625"/>
          <p14:tracePt t="23727" x="2838450" y="5889625"/>
          <p14:tracePt t="23735" x="2846388" y="5889625"/>
          <p14:tracePt t="23745" x="2889250" y="5889625"/>
          <p14:tracePt t="23752" x="2955925" y="5889625"/>
          <p14:tracePt t="23762" x="2982913" y="5889625"/>
          <p14:tracePt t="23767" x="3049588" y="5872163"/>
          <p14:tracePt t="23778" x="3092450" y="5854700"/>
          <p14:tracePt t="23783" x="3127375" y="5838825"/>
          <p14:tracePt t="23792" x="3168650" y="5803900"/>
          <p14:tracePt t="23799" x="3186113" y="5803900"/>
          <p14:tracePt t="23807" x="3194050" y="5795963"/>
          <p14:tracePt t="23816" x="3203575" y="5778500"/>
          <p14:tracePt t="23823" x="3219450" y="5770563"/>
          <p14:tracePt t="23840" x="3228975" y="5761038"/>
          <p14:tracePt t="23849" x="3254375" y="5727700"/>
          <p14:tracePt t="23855" x="3270250" y="5719763"/>
          <p14:tracePt t="23865" x="3270250" y="5694363"/>
          <p14:tracePt t="23872" x="3279775" y="5684838"/>
          <p14:tracePt t="23894" x="3297238" y="5651500"/>
          <p14:tracePt t="23912" x="3305175" y="5651500"/>
          <p14:tracePt t="24033" x="3330575" y="5651500"/>
          <p14:tracePt t="24042" x="3381375" y="5651500"/>
          <p14:tracePt t="24050" x="3389313" y="5651500"/>
          <p14:tracePt t="24056" x="3414713" y="5651500"/>
          <p14:tracePt t="24064" x="3441700" y="5651500"/>
          <p14:tracePt t="24071" x="3457575" y="5651500"/>
          <p14:tracePt t="24080" x="3482975" y="5651500"/>
          <p14:tracePt t="24087" x="3508375" y="5651500"/>
          <p14:tracePt t="24096" x="3533775" y="5651500"/>
          <p14:tracePt t="24104" x="3576638" y="5651500"/>
          <p14:tracePt t="24111" x="3627438" y="5651500"/>
          <p14:tracePt t="24119" x="3670300" y="5651500"/>
          <p14:tracePt t="24127" x="3695700" y="5651500"/>
          <p14:tracePt t="24135" x="3746500" y="5651500"/>
          <p14:tracePt t="24144" x="3771900" y="5651500"/>
          <p14:tracePt t="24176" x="3814763" y="5651500"/>
          <p14:tracePt t="24183" x="3832225" y="5641975"/>
          <p14:tracePt t="24191" x="3857625" y="5616575"/>
          <p14:tracePt t="24199" x="3883025" y="5616575"/>
          <p14:tracePt t="24207" x="3890963" y="5600700"/>
          <p14:tracePt t="24215" x="3933825" y="5591175"/>
          <p14:tracePt t="24223" x="3951288" y="5575300"/>
          <p14:tracePt t="24239" x="3976688" y="5549900"/>
          <p14:tracePt t="24248" x="3984625" y="5540375"/>
          <p14:tracePt t="24255" x="4017963" y="5514975"/>
          <p14:tracePt t="24264" x="4027488" y="5497513"/>
          <p14:tracePt t="24271" x="4035425" y="5489575"/>
          <p14:tracePt t="24281" x="4052888" y="5472113"/>
          <p14:tracePt t="24367" x="4060825" y="5472113"/>
          <p14:tracePt t="24376" x="4078288" y="5464175"/>
          <p14:tracePt t="24392" x="4086225" y="5446713"/>
          <p14:tracePt t="24408" x="4103688" y="5421313"/>
          <p14:tracePt t="24423" x="4111625" y="5413375"/>
          <p14:tracePt t="24432" x="4129088" y="5413375"/>
          <p14:tracePt t="24439" x="4154488" y="5395913"/>
          <p14:tracePt t="24487" x="4179888" y="5387975"/>
          <p14:tracePt t="24495" x="4230688" y="5337175"/>
          <p14:tracePt t="24503" x="4256088" y="5302250"/>
          <p14:tracePt t="24512" x="4306888" y="5260975"/>
          <p14:tracePt t="24519" x="4324350" y="5243513"/>
          <p14:tracePt t="24527" x="4332288" y="5235575"/>
          <p14:tracePt t="24535" x="4332288" y="5218113"/>
          <p14:tracePt t="24544" x="4349750" y="5192713"/>
          <p14:tracePt t="24551" x="4375150" y="5167313"/>
          <p14:tracePt t="24560" x="4375150" y="5132388"/>
          <p14:tracePt t="24567" x="4392613" y="5106988"/>
          <p14:tracePt t="24577" x="4392613" y="5064125"/>
          <p14:tracePt t="24583" x="4410075" y="5013325"/>
          <p14:tracePt t="24591" x="4410075" y="4972050"/>
          <p14:tracePt t="24600" x="4410075" y="4903788"/>
          <p14:tracePt t="24607" x="4443413" y="4792663"/>
          <p14:tracePt t="24615" x="4443413" y="4733925"/>
          <p14:tracePt t="24623" x="4460875" y="4640263"/>
          <p14:tracePt t="24631" x="4460875" y="4579938"/>
          <p14:tracePt t="24639" x="4476750" y="4529138"/>
          <p14:tracePt t="24647" x="4494213" y="4486275"/>
          <p14:tracePt t="24655" x="4494213" y="4460875"/>
          <p14:tracePt t="24664" x="4519613" y="4427538"/>
          <p14:tracePt t="24671" x="4519613" y="4419600"/>
          <p14:tracePt t="24680" x="4519613" y="4394200"/>
          <p14:tracePt t="24687" x="4519613" y="4368800"/>
          <p14:tracePt t="24695" x="4519613" y="4351338"/>
          <p14:tracePt t="24703" x="4519613" y="4325938"/>
          <p14:tracePt t="24712" x="4519613" y="4300538"/>
          <p14:tracePt t="24719" x="4519613" y="4283075"/>
          <p14:tracePt t="24727" x="4519613" y="4275138"/>
          <p14:tracePt t="24735" x="4519613" y="4214813"/>
          <p14:tracePt t="24744" x="4519613" y="4206875"/>
          <p14:tracePt t="24751" x="4519613" y="4164013"/>
          <p14:tracePt t="24761" x="4519613" y="4121150"/>
          <p14:tracePt t="24767" x="4494213" y="4052888"/>
          <p14:tracePt t="24777" x="4486275" y="4002088"/>
          <p14:tracePt t="24783" x="4451350" y="3960813"/>
          <p14:tracePt t="24791" x="4435475" y="3908425"/>
          <p14:tracePt t="24799" x="4418013" y="3849688"/>
          <p14:tracePt t="24808" x="4410075" y="3832225"/>
          <p14:tracePt t="24815" x="4410075" y="3824288"/>
          <p14:tracePt t="24831" x="4375150" y="3781425"/>
          <p14:tracePt t="24839" x="4367213" y="3748088"/>
          <p14:tracePt t="24848" x="4349750" y="3722688"/>
          <p14:tracePt t="24855" x="4349750" y="3713163"/>
          <p14:tracePt t="24864" x="4332288" y="3679825"/>
          <p14:tracePt t="24871" x="4324350" y="3671888"/>
          <p14:tracePt t="24880" x="4306888" y="3662363"/>
          <p14:tracePt t="24887" x="4298950" y="3629025"/>
          <p14:tracePt t="24895" x="4281488" y="3619500"/>
          <p14:tracePt t="24904" x="4273550" y="3594100"/>
          <p14:tracePt t="24911" x="4256088" y="3568700"/>
          <p14:tracePt t="24919" x="4248150" y="3552825"/>
          <p14:tracePt t="24943" x="4230688" y="3552825"/>
          <p14:tracePt t="24983" x="4222750" y="3543300"/>
          <p14:tracePt t="24991" x="4214813" y="3527425"/>
          <p14:tracePt t="24999" x="4187825" y="3527425"/>
          <p14:tracePt t="25007" x="4154488" y="3502025"/>
          <p14:tracePt t="25015" x="4103688" y="3484563"/>
          <p14:tracePt t="25024" x="4078288" y="3467100"/>
          <p14:tracePt t="25031" x="4035425" y="3449638"/>
          <p14:tracePt t="25039" x="3967163" y="3449638"/>
          <p14:tracePt t="25048" x="3916363" y="3424238"/>
          <p14:tracePt t="25055" x="3890963" y="3424238"/>
          <p14:tracePt t="25064" x="3865563" y="3408363"/>
          <p14:tracePt t="25071" x="3848100" y="3408363"/>
          <p14:tracePt t="25096" x="3822700" y="3408363"/>
          <p14:tracePt t="25119" x="3797300" y="3408363"/>
          <p14:tracePt t="25127" x="3738563" y="3390900"/>
          <p14:tracePt t="25135" x="3619500" y="3373438"/>
          <p14:tracePt t="25144" x="3525838" y="3373438"/>
          <p14:tracePt t="25151" x="3441700" y="3373438"/>
          <p14:tracePt t="25161" x="3355975" y="3373438"/>
          <p14:tracePt t="25167" x="3262313" y="3373438"/>
          <p14:tracePt t="25177" x="3203575" y="3373438"/>
          <p14:tracePt t="25183" x="3178175" y="3373438"/>
          <p14:tracePt t="25192" x="3143250" y="3373438"/>
          <p14:tracePt t="25199" x="3117850" y="3373438"/>
          <p14:tracePt t="25303" x="3109913" y="3373438"/>
          <p14:tracePt t="25311" x="3067050" y="3373438"/>
          <p14:tracePt t="25319" x="3041650" y="3373438"/>
          <p14:tracePt t="25327" x="2990850" y="3373438"/>
          <p14:tracePt t="25376" x="2982913" y="3373438"/>
          <p14:tracePt t="25383" x="2940050" y="3373438"/>
          <p14:tracePt t="25392" x="2914650" y="3373438"/>
          <p14:tracePt t="25399" x="2871788" y="3373438"/>
          <p14:tracePt t="25407" x="2838450" y="3373438"/>
          <p14:tracePt t="25415" x="2828925" y="3373438"/>
          <p14:tracePt t="25423" x="2803525" y="3373438"/>
          <p14:tracePt t="25432" x="2795588" y="3373438"/>
          <p14:tracePt t="25536" x="2778125" y="3373438"/>
          <p14:tracePt t="25545" x="2735263" y="3373438"/>
          <p14:tracePt t="25552" x="2709863" y="3373438"/>
          <p14:tracePt t="25565" x="2651125" y="3373438"/>
          <p14:tracePt t="25569" x="2582863" y="3373438"/>
          <p14:tracePt t="25577" x="2557463" y="3373438"/>
          <p14:tracePt t="25583" x="2549525" y="3373438"/>
          <p14:tracePt t="25591" x="2524125" y="3373438"/>
          <p14:tracePt t="25599" x="2506663" y="3373438"/>
          <p14:tracePt t="25607" x="2497138" y="3373438"/>
          <p14:tracePt t="25615" x="2471738" y="3373438"/>
          <p14:tracePt t="25623" x="2420938" y="3408363"/>
          <p14:tracePt t="25631" x="2370138" y="3441700"/>
          <p14:tracePt t="25639" x="2362200" y="3449638"/>
          <p14:tracePt t="25671" x="2352675" y="3449638"/>
          <p14:tracePt t="25719" x="2336800" y="3475038"/>
          <p14:tracePt t="25727" x="2327275" y="3492500"/>
          <p14:tracePt t="25735" x="2260600" y="3552825"/>
          <p14:tracePt t="25751" x="2251075" y="3560763"/>
          <p14:tracePt t="25825" x="2235200" y="3578225"/>
          <p14:tracePt t="25841" x="2225675" y="3586163"/>
          <p14:tracePt t="25977" x="2208213" y="3603625"/>
          <p14:tracePt t="25985" x="2200275" y="3629025"/>
          <p14:tracePt t="25995" x="2174875" y="3646488"/>
          <p14:tracePt t="26003" x="2157413" y="3654425"/>
          <p14:tracePt t="26007" x="2132013" y="3679825"/>
          <p14:tracePt t="26015" x="2098675" y="3730625"/>
          <p14:tracePt t="26023" x="2073275" y="3756025"/>
          <p14:tracePt t="26031" x="2038350" y="3790950"/>
          <p14:tracePt t="26039" x="1987550" y="3857625"/>
          <p14:tracePt t="26055" x="1954213" y="3892550"/>
          <p14:tracePt t="26063" x="1954213" y="3900488"/>
          <p14:tracePt t="26071" x="1946275" y="3917950"/>
          <p14:tracePt t="26119" x="1928813" y="3925888"/>
          <p14:tracePt t="26127" x="1920875" y="3935413"/>
          <p14:tracePt t="26136" x="1903413" y="3976688"/>
          <p14:tracePt t="26144" x="1893888" y="3994150"/>
          <p14:tracePt t="26360" x="1893888" y="4027488"/>
          <p14:tracePt t="26368" x="1893888" y="4079875"/>
          <p14:tracePt t="26377" x="1893888" y="4105275"/>
          <p14:tracePt t="26384" x="1893888" y="4146550"/>
          <p14:tracePt t="26392" x="1860550" y="4181475"/>
          <p14:tracePt t="26400" x="1860550" y="4206875"/>
          <p14:tracePt t="26408" x="1852613" y="4275138"/>
          <p14:tracePt t="26415" x="1852613" y="4300538"/>
          <p14:tracePt t="26423" x="1835150" y="4325938"/>
          <p14:tracePt t="26431" x="1835150" y="4359275"/>
          <p14:tracePt t="26439" x="1817688" y="4402138"/>
          <p14:tracePt t="26447" x="1817688" y="4427538"/>
          <p14:tracePt t="26455" x="1817688" y="4478338"/>
          <p14:tracePt t="26464" x="1817688" y="4503738"/>
          <p14:tracePt t="26471" x="1817688" y="4564063"/>
          <p14:tracePt t="26479" x="1817688" y="4630738"/>
          <p14:tracePt t="26487" x="1817688" y="4657725"/>
          <p14:tracePt t="26496" x="1817688" y="4699000"/>
          <p14:tracePt t="26503" x="1817688" y="4733925"/>
          <p14:tracePt t="26511" x="1817688" y="4792663"/>
          <p14:tracePt t="26519" x="1817688" y="4802188"/>
          <p14:tracePt t="26527" x="1827213" y="4860925"/>
          <p14:tracePt t="26535" x="1835150" y="4878388"/>
          <p14:tracePt t="26544" x="1843088" y="4886325"/>
          <p14:tracePt t="26560" x="1860550" y="4894263"/>
          <p14:tracePt t="26577" x="1868488" y="4911725"/>
          <p14:tracePt t="26583" x="1885950" y="4919663"/>
          <p14:tracePt t="26591" x="1893888" y="4919663"/>
          <p14:tracePt t="26599" x="1911350" y="4937125"/>
          <p14:tracePt t="26607" x="1946275" y="4937125"/>
          <p14:tracePt t="26615" x="1997075" y="4937125"/>
          <p14:tracePt t="26623" x="2038350" y="4937125"/>
          <p14:tracePt t="26631" x="2081213" y="4937125"/>
          <p14:tracePt t="26639" x="2174875" y="4903788"/>
          <p14:tracePt t="26647" x="2293938" y="4886325"/>
          <p14:tracePt t="26655" x="2446338" y="4818063"/>
          <p14:tracePt t="26663" x="2574925" y="4759325"/>
          <p14:tracePt t="26672" x="2803525" y="4640263"/>
          <p14:tracePt t="26680" x="3084513" y="4460875"/>
          <p14:tracePt t="26687" x="3322638" y="4351338"/>
          <p14:tracePt t="26697" x="3627438" y="4189413"/>
          <p14:tracePt t="26703" x="3840163" y="4027488"/>
          <p14:tracePt t="26711" x="4017963" y="3917950"/>
          <p14:tracePt t="26719" x="4205288" y="3773488"/>
          <p14:tracePt t="26727" x="4418013" y="3611563"/>
          <p14:tracePt t="26735" x="4579938" y="3475038"/>
          <p14:tracePt t="26743" x="4706938" y="3340100"/>
          <p14:tracePt t="26751" x="4843463" y="3186113"/>
          <p14:tracePt t="26760" x="4953000" y="3059113"/>
          <p14:tracePt t="26767" x="5064125" y="2922588"/>
          <p14:tracePt t="26777" x="5191125" y="2795588"/>
          <p14:tracePt t="26783" x="5353050" y="2686050"/>
          <p14:tracePt t="26791" x="5480050" y="2600325"/>
          <p14:tracePt t="26799" x="5607050" y="2489200"/>
          <p14:tracePt t="26807" x="5735638" y="2405063"/>
          <p14:tracePt t="26815" x="5862638" y="2293938"/>
          <p14:tracePt t="26823" x="5913438" y="2243138"/>
          <p14:tracePt t="26831" x="5989638" y="2166938"/>
          <p14:tracePt t="26839" x="6024563" y="2141538"/>
          <p14:tracePt t="26847" x="6065838" y="2090738"/>
          <p14:tracePt t="26855" x="6065838" y="2065338"/>
          <p14:tracePt t="26864" x="6065838" y="2030413"/>
          <p14:tracePt t="26872" x="6065838" y="1989138"/>
          <p14:tracePt t="26880" x="6065838" y="1979613"/>
          <p14:tracePt t="26895" x="6065838" y="1895475"/>
          <p14:tracePt t="26903" x="6065838" y="1852613"/>
          <p14:tracePt t="26911" x="6049963" y="1819275"/>
          <p14:tracePt t="26919" x="6049963" y="1793875"/>
          <p14:tracePt t="26927" x="6049963" y="1776413"/>
          <p14:tracePt t="26935" x="6049963" y="1751013"/>
          <p14:tracePt t="26943" x="6049963" y="1725613"/>
          <p14:tracePt t="26951" x="6049963" y="1716088"/>
          <p14:tracePt t="26960" x="6049963" y="1690688"/>
          <p14:tracePt t="26967" x="6049963" y="1639888"/>
          <p14:tracePt t="26977" x="6049963" y="1631950"/>
          <p14:tracePt t="26983" x="6049963" y="1622425"/>
          <p14:tracePt t="26991" x="6049963" y="1597025"/>
          <p14:tracePt t="27023" x="6049963" y="1581150"/>
          <p14:tracePt t="27039" x="6032500" y="1555750"/>
          <p14:tracePt t="27048" x="6024563" y="1546225"/>
          <p14:tracePt t="27064" x="5997575" y="1512888"/>
          <p14:tracePt t="27072" x="5981700" y="1504950"/>
          <p14:tracePt t="27081" x="5972175" y="1487488"/>
          <p14:tracePt t="27087" x="5956300" y="1477963"/>
          <p14:tracePt t="27096" x="5913438" y="1436688"/>
          <p14:tracePt t="27103" x="5870575" y="1436688"/>
          <p14:tracePt t="27111" x="5845175" y="1419225"/>
          <p14:tracePt t="27119" x="5776913" y="1419225"/>
          <p14:tracePt t="27128" x="5692775" y="1419225"/>
          <p14:tracePt t="27135" x="5632450" y="1419225"/>
          <p14:tracePt t="27144" x="5581650" y="1419225"/>
          <p14:tracePt t="27151" x="5522913" y="1419225"/>
          <p14:tracePt t="27160" x="5497513" y="1419225"/>
          <p14:tracePt t="27167" x="5446713" y="1419225"/>
          <p14:tracePt t="27177" x="5403850" y="1419225"/>
          <p14:tracePt t="27183" x="5378450" y="1419225"/>
          <p14:tracePt t="27192" x="5327650" y="1444625"/>
          <p14:tracePt t="27200" x="5284788" y="1444625"/>
          <p14:tracePt t="27207" x="5241925" y="1444625"/>
          <p14:tracePt t="27215" x="5208588" y="1462088"/>
          <p14:tracePt t="27224" x="5165725" y="1462088"/>
          <p14:tracePt t="27231" x="5140325" y="1462088"/>
          <p14:tracePt t="27239" x="5089525" y="1477963"/>
          <p14:tracePt t="27248" x="5080000" y="1477963"/>
          <p14:tracePt t="27255" x="5064125" y="1477963"/>
          <p14:tracePt t="27264" x="5038725" y="1477963"/>
          <p14:tracePt t="27271" x="4995863" y="1487488"/>
          <p14:tracePt t="27280" x="4970463" y="1487488"/>
          <p14:tracePt t="27287" x="4935538" y="1520825"/>
          <p14:tracePt t="27295" x="4927600" y="1530350"/>
          <p14:tracePt t="27311" x="4884738" y="1546225"/>
          <p14:tracePt t="27319" x="4868863" y="1555750"/>
          <p14:tracePt t="27335" x="4843463" y="1571625"/>
          <p14:tracePt t="27344" x="4818063" y="1606550"/>
          <p14:tracePt t="27361" x="4800600" y="1614488"/>
          <p14:tracePt t="27367" x="4791075" y="1639888"/>
          <p14:tracePt t="27377" x="4791075" y="1657350"/>
          <p14:tracePt t="27383" x="4791075" y="1682750"/>
          <p14:tracePt t="27392" x="4791075" y="1725613"/>
          <p14:tracePt t="27399" x="4775200" y="1793875"/>
          <p14:tracePt t="27407" x="4775200" y="1819275"/>
          <p14:tracePt t="27415" x="4775200" y="1860550"/>
          <p14:tracePt t="27423" x="4775200" y="1885950"/>
          <p14:tracePt t="27431" x="4775200" y="1954213"/>
          <p14:tracePt t="27439" x="4775200" y="1963738"/>
          <p14:tracePt t="27447" x="4775200" y="2005013"/>
          <p14:tracePt t="27455" x="4775200" y="2014538"/>
          <p14:tracePt t="27464" x="4775200" y="2030413"/>
          <p14:tracePt t="27471" x="4775200" y="2055813"/>
          <p14:tracePt t="27480" x="4775200" y="2082800"/>
          <p14:tracePt t="27495" x="4808538" y="2116138"/>
          <p14:tracePt t="27511" x="4826000" y="2141538"/>
          <p14:tracePt t="27519" x="4833938" y="2159000"/>
          <p14:tracePt t="27535" x="4843463" y="2166938"/>
          <p14:tracePt t="27544" x="4876800" y="2184400"/>
          <p14:tracePt t="27551" x="4884738" y="2192338"/>
          <p14:tracePt t="27567" x="4910138" y="2217738"/>
          <p14:tracePt t="27577" x="4945063" y="2235200"/>
          <p14:tracePt t="27583" x="4953000" y="2243138"/>
          <p14:tracePt t="27592" x="4962525" y="2260600"/>
          <p14:tracePt t="27599" x="4987925" y="2260600"/>
          <p14:tracePt t="27607" x="5021263" y="2260600"/>
          <p14:tracePt t="27615" x="5029200" y="2268538"/>
          <p14:tracePt t="27623" x="5054600" y="2286000"/>
          <p14:tracePt t="27631" x="5072063" y="2293938"/>
          <p14:tracePt t="27647" x="5097463" y="2311400"/>
          <p14:tracePt t="27655" x="5122863" y="2328863"/>
          <p14:tracePt t="27664" x="5173663" y="2328863"/>
          <p14:tracePt t="27671" x="5241925" y="2362200"/>
          <p14:tracePt t="27681" x="5249863" y="2362200"/>
          <p14:tracePt t="27687" x="5292725" y="2371725"/>
          <p14:tracePt t="27696" x="5353050" y="2387600"/>
          <p14:tracePt t="27703" x="5386388" y="2387600"/>
          <p14:tracePt t="27712" x="5446713" y="2387600"/>
          <p14:tracePt t="27719" x="5480050" y="2405063"/>
          <p14:tracePt t="27728" x="5538788" y="2405063"/>
          <p14:tracePt t="27735" x="5591175" y="2438400"/>
          <p14:tracePt t="27744" x="5599113" y="2438400"/>
          <p14:tracePt t="27751" x="5616575" y="2438400"/>
          <p14:tracePt t="27761" x="5649913" y="2438400"/>
          <p14:tracePt t="27767" x="5683250" y="2438400"/>
          <p14:tracePt t="27777" x="5743575" y="2438400"/>
          <p14:tracePt t="27783" x="5786438" y="2438400"/>
          <p14:tracePt t="27792" x="5853113" y="2438400"/>
          <p14:tracePt t="27799" x="5938838" y="2438400"/>
          <p14:tracePt t="27808" x="5997575" y="2438400"/>
          <p14:tracePt t="27815" x="6065838" y="2438400"/>
          <p14:tracePt t="27823" x="6151563" y="2438400"/>
          <p14:tracePt t="27831" x="6235700" y="2438400"/>
          <p14:tracePt t="27839" x="6286500" y="2430463"/>
          <p14:tracePt t="27847" x="6329363" y="2430463"/>
          <p14:tracePt t="27855" x="6372225" y="2413000"/>
          <p14:tracePt t="27864" x="6405563" y="2397125"/>
          <p14:tracePt t="27871" x="6415088" y="2397125"/>
          <p14:tracePt t="27880" x="6473825" y="2379663"/>
          <p14:tracePt t="27887" x="6483350" y="2371725"/>
          <p14:tracePt t="27897" x="6499225" y="2362200"/>
          <p14:tracePt t="27912" x="6550025" y="2328863"/>
          <p14:tracePt t="27919" x="6600825" y="2303463"/>
          <p14:tracePt t="27927" x="6610350" y="2286000"/>
          <p14:tracePt t="27935" x="6653213" y="2278063"/>
          <p14:tracePt t="27944" x="6669088" y="2260600"/>
          <p14:tracePt t="27951" x="6711950" y="2235200"/>
          <p14:tracePt t="27961" x="6737350" y="2200275"/>
          <p14:tracePt t="27967" x="6754813" y="2174875"/>
          <p14:tracePt t="27977" x="6788150" y="2124075"/>
          <p14:tracePt t="27983" x="6797675" y="2065338"/>
          <p14:tracePt t="27992" x="6831013" y="2030413"/>
          <p14:tracePt t="27999" x="6831013" y="1989138"/>
          <p14:tracePt t="28007" x="6831013" y="1920875"/>
          <p14:tracePt t="28015" x="6831013" y="1895475"/>
          <p14:tracePt t="28023" x="6831013" y="1835150"/>
          <p14:tracePt t="28031" x="6831013" y="1784350"/>
          <p14:tracePt t="28039" x="6831013" y="1758950"/>
          <p14:tracePt t="28047" x="6831013" y="1751013"/>
          <p14:tracePt t="28056" x="6823075" y="1708150"/>
          <p14:tracePt t="28064" x="6823075" y="1690688"/>
          <p14:tracePt t="28072" x="6823075" y="1682750"/>
          <p14:tracePt t="28080" x="6813550" y="1657350"/>
          <p14:tracePt t="28087" x="6813550" y="1639888"/>
          <p14:tracePt t="28097" x="6797675" y="1614488"/>
          <p14:tracePt t="28103" x="6788150" y="1606550"/>
          <p14:tracePt t="28111" x="6762750" y="1589088"/>
          <p14:tracePt t="28119" x="6729413" y="1563688"/>
          <p14:tracePt t="28127" x="6661150" y="1530350"/>
          <p14:tracePt t="28135" x="6592888" y="1512888"/>
          <p14:tracePt t="28144" x="6508750" y="1495425"/>
          <p14:tracePt t="28151" x="6440488" y="1477963"/>
          <p14:tracePt t="28160" x="6346825" y="1452563"/>
          <p14:tracePt t="28167" x="6303963" y="1444625"/>
          <p14:tracePt t="28177" x="6210300" y="1427163"/>
          <p14:tracePt t="28183" x="6167438" y="1411288"/>
          <p14:tracePt t="28192" x="6151563" y="1411288"/>
          <p14:tracePt t="28199" x="6142038" y="1411288"/>
          <p14:tracePt t="28273" x="6100763" y="1411288"/>
          <p14:tracePt t="28282" x="6040438" y="1411288"/>
          <p14:tracePt t="28289" x="6007100" y="1411288"/>
          <p14:tracePt t="28300" x="5938838" y="1376363"/>
          <p14:tracePt t="28305" x="5913438" y="1376363"/>
          <p14:tracePt t="28316" x="5870575" y="1376363"/>
          <p14:tracePt t="28332" x="5845175" y="1376363"/>
          <p14:tracePt t="28392" x="5794375" y="1376363"/>
          <p14:tracePt t="28400" x="5735638" y="1376363"/>
          <p14:tracePt t="28409" x="5624513" y="1376363"/>
          <p14:tracePt t="28416" x="5480050" y="1376363"/>
          <p14:tracePt t="28424" x="5343525" y="1376363"/>
          <p14:tracePt t="28433" x="5249863" y="1376363"/>
          <p14:tracePt t="28440" x="5208588" y="1376363"/>
          <p14:tracePt t="28448" x="5165725" y="1376363"/>
          <p14:tracePt t="28456" x="5132388" y="1376363"/>
          <p14:tracePt t="28465" x="5089525" y="1376363"/>
          <p14:tracePt t="28472" x="5064125" y="1393825"/>
          <p14:tracePt t="28536" x="5013325" y="1411288"/>
          <p14:tracePt t="28543" x="4987925" y="1427163"/>
          <p14:tracePt t="28552" x="4910138" y="1477963"/>
          <p14:tracePt t="28560" x="4851400" y="1495425"/>
          <p14:tracePt t="28568" x="4800600" y="1530350"/>
          <p14:tracePt t="28578" x="4749800" y="1555750"/>
          <p14:tracePt t="28584" x="4706938" y="1571625"/>
          <p14:tracePt t="28596" x="4699000" y="1589088"/>
          <p14:tracePt t="28601" x="4681538" y="1597025"/>
          <p14:tracePt t="28608" x="4673600" y="1597025"/>
          <p14:tracePt t="28618" x="4656138" y="1614488"/>
          <p14:tracePt t="28625" x="4646613" y="1622425"/>
          <p14:tracePt t="28672" x="4630738" y="1631950"/>
          <p14:tracePt t="28680" x="4621213" y="1649413"/>
          <p14:tracePt t="28785" x="4621213" y="1700213"/>
          <p14:tracePt t="28796" x="4621213" y="1716088"/>
          <p14:tracePt t="28804" x="4621213" y="1741488"/>
          <p14:tracePt t="28810" x="4621213" y="1751013"/>
          <p14:tracePt t="28816" x="4621213" y="1766888"/>
          <p14:tracePt t="28826" x="4621213" y="1776413"/>
          <p14:tracePt t="28833" x="4621213" y="1793875"/>
          <p14:tracePt t="28864" x="4621213" y="1801813"/>
          <p14:tracePt t="28872" x="4621213" y="1809750"/>
          <p14:tracePt t="28880" x="4621213" y="1827213"/>
          <p14:tracePt t="28898" x="4621213" y="1835150"/>
          <p14:tracePt t="28911" x="4621213" y="1860550"/>
          <p14:tracePt t="28920" x="4621213" y="1878013"/>
          <p14:tracePt t="28928" x="4638675" y="1903413"/>
          <p14:tracePt t="28945" x="4673600" y="1946275"/>
          <p14:tracePt t="28961" x="4699000" y="1963738"/>
          <p14:tracePt t="28967" x="4714875" y="1979613"/>
          <p14:tracePt t="28992" x="4749800" y="1989138"/>
          <p14:tracePt t="29001" x="4765675" y="2005013"/>
          <p14:tracePt t="29008" x="4775200" y="2014538"/>
          <p14:tracePt t="29019" x="4791075" y="2022475"/>
          <p14:tracePt t="29032" x="4818063" y="2022475"/>
          <p14:tracePt t="29040" x="4859338" y="2039938"/>
          <p14:tracePt t="29049" x="4910138" y="2055813"/>
          <p14:tracePt t="29056" x="4935538" y="2055813"/>
          <p14:tracePt t="29065" x="4995863" y="2055813"/>
          <p14:tracePt t="29072" x="5064125" y="2073275"/>
          <p14:tracePt t="29081" x="5072063" y="2082800"/>
          <p14:tracePt t="29088" x="5114925" y="2082800"/>
          <p14:tracePt t="29097" x="5165725" y="2098675"/>
          <p14:tracePt t="29103" x="5191125" y="2098675"/>
          <p14:tracePt t="29112" x="5233988" y="2116138"/>
          <p14:tracePt t="29127" x="5284788" y="2116138"/>
          <p14:tracePt t="29135" x="5292725" y="2133600"/>
          <p14:tracePt t="29143" x="5310188" y="2133600"/>
          <p14:tracePt t="29151" x="5343525" y="2133600"/>
          <p14:tracePt t="29160" x="5360988" y="2133600"/>
          <p14:tracePt t="29167" x="5403850" y="2133600"/>
          <p14:tracePt t="29176" x="5429250" y="2133600"/>
          <p14:tracePt t="29183" x="5437188" y="2141538"/>
          <p14:tracePt t="29191" x="5454650" y="2149475"/>
          <p14:tracePt t="29199" x="5462588" y="2149475"/>
          <p14:tracePt t="29208" x="5480050" y="2149475"/>
          <p14:tracePt t="29215" x="5487988" y="2149475"/>
          <p14:tracePt t="29223" x="5497513" y="2149475"/>
          <p14:tracePt t="29231" x="5538788" y="2149475"/>
          <p14:tracePt t="29240" x="5556250" y="2149475"/>
          <p14:tracePt t="29247" x="5591175" y="2149475"/>
          <p14:tracePt t="29255" x="5624513" y="2149475"/>
          <p14:tracePt t="29264" x="5683250" y="2149475"/>
          <p14:tracePt t="29271" x="5751513" y="2149475"/>
          <p14:tracePt t="29280" x="5794375" y="2149475"/>
          <p14:tracePt t="29287" x="5837238" y="2149475"/>
          <p14:tracePt t="29296" x="5862638" y="2149475"/>
          <p14:tracePt t="29303" x="5895975" y="2149475"/>
          <p14:tracePt t="29311" x="5905500" y="2149475"/>
          <p14:tracePt t="29319" x="5930900" y="2149475"/>
          <p14:tracePt t="29327" x="5956300" y="2149475"/>
          <p14:tracePt t="29335" x="5972175" y="2149475"/>
          <p14:tracePt t="29343" x="5997575" y="2149475"/>
          <p14:tracePt t="29351" x="6040438" y="2149475"/>
          <p14:tracePt t="29360" x="6057900" y="2149475"/>
          <p14:tracePt t="29367" x="6091238" y="2149475"/>
          <p14:tracePt t="29377" x="6108700" y="2149475"/>
          <p14:tracePt t="29383" x="6134100" y="2149475"/>
          <p14:tracePt t="29392" x="6159500" y="2149475"/>
          <p14:tracePt t="29465" x="6167438" y="2149475"/>
          <p14:tracePt t="29481" x="6184900" y="2149475"/>
          <p14:tracePt t="29490" x="6227763" y="2149475"/>
          <p14:tracePt t="29498" x="6235700" y="2149475"/>
          <p14:tracePt t="29503" x="6245225" y="2149475"/>
          <p14:tracePt t="29519" x="6261100" y="2149475"/>
          <p14:tracePt t="29601" x="6286500" y="2149475"/>
          <p14:tracePt t="29617" x="6329363" y="2149475"/>
          <p14:tracePt t="29625" x="6364288" y="2149475"/>
          <p14:tracePt t="29633" x="6389688" y="2149475"/>
          <p14:tracePt t="29769" x="6346825" y="2133600"/>
          <p14:tracePt t="29779" x="6303963" y="2133600"/>
          <p14:tracePt t="29786" x="6219825" y="2133600"/>
          <p14:tracePt t="29798" x="6194425" y="2133600"/>
          <p14:tracePt t="29817" x="6167438" y="2133600"/>
          <p14:tracePt t="29824" x="6151563" y="2116138"/>
          <p14:tracePt t="29840" x="6142038" y="2116138"/>
          <p14:tracePt t="29848" x="6126163" y="2116138"/>
          <p14:tracePt t="29856" x="6100763" y="2116138"/>
          <p14:tracePt t="29865" x="6075363" y="2124075"/>
          <p14:tracePt t="29969" x="6057900" y="2124075"/>
          <p14:tracePt t="29979" x="6032500" y="2124075"/>
          <p14:tracePt t="29990" x="6024563" y="2124075"/>
          <p14:tracePt t="29999" x="6015038" y="2124075"/>
          <p14:tracePt t="30003" x="5997575" y="2124075"/>
          <p14:tracePt t="30008" x="5938838" y="2184400"/>
          <p14:tracePt t="30016" x="5905500" y="2217738"/>
          <p14:tracePt t="30023" x="5862638" y="2268538"/>
          <p14:tracePt t="30032" x="5845175" y="2278063"/>
          <p14:tracePt t="30039" x="5802313" y="2319338"/>
          <p14:tracePt t="30071" x="5802313" y="2336800"/>
          <p14:tracePt t="30080" x="5794375" y="2344738"/>
          <p14:tracePt t="30112" x="5776913" y="2354263"/>
          <p14:tracePt t="30119" x="5768975" y="2371725"/>
          <p14:tracePt t="30127" x="5751513" y="2397125"/>
          <p14:tracePt t="30143" x="5726113" y="2422525"/>
          <p14:tracePt t="30152" x="5718175" y="2430463"/>
          <p14:tracePt t="30233" x="5692775" y="2430463"/>
          <p14:tracePt t="30241" x="5683250" y="2430463"/>
          <p14:tracePt t="30257" x="5667375" y="2430463"/>
          <p14:tracePt t="30312" x="5657850" y="2430463"/>
          <p14:tracePt t="30320" x="5632450" y="2430463"/>
          <p14:tracePt t="30327" x="5581650" y="2397125"/>
          <p14:tracePt t="30336" x="5530850" y="2362200"/>
          <p14:tracePt t="30345" x="5522913" y="2354263"/>
          <p14:tracePt t="30352" x="5480050" y="2336800"/>
          <p14:tracePt t="30362" x="5454650" y="2336800"/>
          <p14:tracePt t="30368" x="5446713" y="2328863"/>
          <p14:tracePt t="30393" x="5403850" y="2311400"/>
          <p14:tracePt t="30399" x="5386388" y="2303463"/>
          <p14:tracePt t="30408" x="5378450" y="2286000"/>
          <p14:tracePt t="30424" x="5360988" y="2278063"/>
          <p14:tracePt t="30521" x="5335588" y="2260600"/>
          <p14:tracePt t="30530" x="5327650" y="2252663"/>
          <p14:tracePt t="30538" x="5310188" y="2243138"/>
          <p14:tracePt t="30550" x="5302250" y="2227263"/>
          <p14:tracePt t="30555" x="5276850" y="2200275"/>
          <p14:tracePt t="30564" x="5259388" y="2166938"/>
          <p14:tracePt t="30569" x="5241925" y="2141538"/>
          <p14:tracePt t="30577" x="5241925" y="2116138"/>
          <p14:tracePt t="30583" x="5216525" y="2065338"/>
          <p14:tracePt t="30593" x="5199063" y="2055813"/>
          <p14:tracePt t="30599" x="5191125" y="2014538"/>
          <p14:tracePt t="30608" x="5191125" y="1971675"/>
          <p14:tracePt t="30615" x="5173663" y="1938338"/>
          <p14:tracePt t="30623" x="5173663" y="1895475"/>
          <p14:tracePt t="30631" x="5173663" y="1878013"/>
          <p14:tracePt t="30639" x="5157788" y="1852613"/>
          <p14:tracePt t="30648" x="5157788" y="1827213"/>
          <p14:tracePt t="30655" x="5132388" y="1776413"/>
          <p14:tracePt t="30671" x="5114925" y="1733550"/>
          <p14:tracePt t="30680" x="5114925" y="1725613"/>
          <p14:tracePt t="30687" x="5114925" y="1708150"/>
          <p14:tracePt t="30696" x="5114925" y="1665288"/>
          <p14:tracePt t="30704" x="5114925" y="1657350"/>
          <p14:tracePt t="30711" x="5114925" y="1614488"/>
          <p14:tracePt t="30719" x="5114925" y="1606550"/>
          <p14:tracePt t="30728" x="5114925" y="1581150"/>
          <p14:tracePt t="30744" x="5114925" y="1546225"/>
          <p14:tracePt t="30751" x="5114925" y="1538288"/>
          <p14:tracePt t="30760" x="5114925" y="1530350"/>
          <p14:tracePt t="30777" x="5114925" y="1512888"/>
          <p14:tracePt t="30795" x="5114925" y="1487488"/>
          <p14:tracePt t="30800" x="5132388" y="1477963"/>
          <p14:tracePt t="30815" x="5132388" y="1452563"/>
          <p14:tracePt t="30824" x="5140325" y="1401763"/>
          <p14:tracePt t="30832" x="5157788" y="1393825"/>
          <p14:tracePt t="30840" x="5183188" y="1368425"/>
          <p14:tracePt t="30849" x="5199063" y="1333500"/>
          <p14:tracePt t="30880" x="5208588" y="1308100"/>
          <p14:tracePt t="30952" x="5241925" y="1308100"/>
          <p14:tracePt t="30960" x="5284788" y="1292225"/>
          <p14:tracePt t="30968" x="5353050" y="1292225"/>
          <p14:tracePt t="30976" x="5394325" y="1257300"/>
          <p14:tracePt t="30983" x="5446713" y="1257300"/>
          <p14:tracePt t="30994" x="5487988" y="1257300"/>
          <p14:tracePt t="30999" x="5497513" y="1249363"/>
          <p14:tracePt t="31008" x="5538788" y="1249363"/>
          <p14:tracePt t="31016" x="5556250" y="1249363"/>
          <p14:tracePt t="31024" x="5581650" y="1249363"/>
          <p14:tracePt t="31032" x="5607050" y="1249363"/>
          <p14:tracePt t="31040" x="5616575" y="1249363"/>
          <p14:tracePt t="31071" x="5632450" y="1249363"/>
          <p14:tracePt t="31080" x="5657850" y="1249363"/>
          <p14:tracePt t="31087" x="5700713" y="1249363"/>
          <p14:tracePt t="31096" x="5708650" y="1249363"/>
          <p14:tracePt t="31103" x="5751513" y="1249363"/>
          <p14:tracePt t="31112" x="5776913" y="1249363"/>
          <p14:tracePt t="31119" x="5827713" y="1249363"/>
          <p14:tracePt t="31127" x="5853113" y="1257300"/>
          <p14:tracePt t="31233" x="5880100" y="1257300"/>
          <p14:tracePt t="31242" x="5895975" y="1257300"/>
          <p14:tracePt t="31251" x="5905500" y="1257300"/>
          <p14:tracePt t="31257" x="5921375" y="1257300"/>
          <p14:tracePt t="31265" x="5946775" y="1257300"/>
          <p14:tracePt t="31313" x="5956300" y="1266825"/>
          <p14:tracePt t="31319" x="5964238" y="1274763"/>
          <p14:tracePt t="31335" x="5964238" y="1317625"/>
          <p14:tracePt t="31343" x="5981700" y="1350963"/>
          <p14:tracePt t="31351" x="5997575" y="1411288"/>
          <p14:tracePt t="31367" x="6032500" y="1462088"/>
          <p14:tracePt t="31377" x="6049963" y="1487488"/>
          <p14:tracePt t="31383" x="6057900" y="1555750"/>
          <p14:tracePt t="31399" x="6075363" y="1563688"/>
          <p14:tracePt t="31407" x="6083300" y="1589088"/>
          <p14:tracePt t="31415" x="6116638" y="1622425"/>
          <p14:tracePt t="31431" x="6116638" y="1649413"/>
          <p14:tracePt t="31439" x="6116638" y="1674813"/>
          <p14:tracePt t="31448" x="6134100" y="1708150"/>
          <p14:tracePt t="31455" x="6134100" y="1793875"/>
          <p14:tracePt t="31464" x="6134100" y="1835150"/>
          <p14:tracePt t="31471" x="6134100" y="1860550"/>
          <p14:tracePt t="31480" x="6134100" y="1878013"/>
          <p14:tracePt t="31487" x="6134100" y="1920875"/>
          <p14:tracePt t="31496" x="6134100" y="1928813"/>
          <p14:tracePt t="31551" x="6134100" y="1989138"/>
          <p14:tracePt t="31559" x="6134100" y="1997075"/>
          <p14:tracePt t="31567" x="6134100" y="2039938"/>
          <p14:tracePt t="31576" x="6134100" y="2065338"/>
          <p14:tracePt t="31583" x="6134100" y="2073275"/>
          <p14:tracePt t="31593" x="6134100" y="2098675"/>
          <p14:tracePt t="31599" x="6134100" y="2149475"/>
          <p14:tracePt t="31607" x="6134100" y="2192338"/>
          <p14:tracePt t="31615" x="6134100" y="2209800"/>
          <p14:tracePt t="31623" x="6134100" y="2243138"/>
          <p14:tracePt t="31639" x="6134100" y="2260600"/>
          <p14:tracePt t="31647" x="6116638" y="2286000"/>
          <p14:tracePt t="31695" x="6116638" y="2328863"/>
          <p14:tracePt t="31703" x="6100763" y="2362200"/>
          <p14:tracePt t="31712" x="6083300" y="2371725"/>
          <p14:tracePt t="31719" x="6083300" y="2387600"/>
          <p14:tracePt t="31727" x="6075363" y="2413000"/>
          <p14:tracePt t="31775" x="6075363" y="2422525"/>
          <p14:tracePt t="31783" x="6075363" y="2463800"/>
          <p14:tracePt t="31792" x="6075363" y="2473325"/>
          <p14:tracePt t="31799" x="6049963" y="2506663"/>
          <p14:tracePt t="31807" x="6015038" y="2532063"/>
          <p14:tracePt t="31815" x="5997575" y="2566988"/>
          <p14:tracePt t="31831" x="5972175" y="2574925"/>
          <p14:tracePt t="31887" x="5956300" y="2608263"/>
          <p14:tracePt t="31895" x="5946775" y="2617788"/>
          <p14:tracePt t="31928" x="5921375" y="2617788"/>
          <p14:tracePt t="31935" x="5905500" y="2617788"/>
          <p14:tracePt t="31943" x="5895975" y="2617788"/>
          <p14:tracePt t="31951" x="5853113" y="2617788"/>
          <p14:tracePt t="31960" x="5827713" y="2617788"/>
          <p14:tracePt t="31967" x="5786438" y="2617788"/>
          <p14:tracePt t="31976" x="5751513" y="2617788"/>
          <p14:tracePt t="31983" x="5708650" y="2617788"/>
          <p14:tracePt t="31993" x="5683250" y="2617788"/>
          <p14:tracePt t="31999" x="5667375" y="2617788"/>
          <p14:tracePt t="32008" x="5641975" y="2617788"/>
          <p14:tracePt t="32031" x="5632450" y="2617788"/>
          <p14:tracePt t="32039" x="5624513" y="2617788"/>
          <p14:tracePt t="32047" x="5581650" y="2582863"/>
          <p14:tracePt t="32055" x="5565775" y="2582863"/>
          <p14:tracePt t="32063" x="5538788" y="2557463"/>
          <p14:tracePt t="32087" x="5530850" y="2549525"/>
          <p14:tracePt t="32096" x="5513388" y="2532063"/>
          <p14:tracePt t="32103" x="5505450" y="2524125"/>
          <p14:tracePt t="32144" x="5480050" y="2498725"/>
          <p14:tracePt t="32151" x="5462588" y="2463800"/>
          <p14:tracePt t="32167" x="5446713" y="2455863"/>
          <p14:tracePt t="32175" x="5421313" y="2413000"/>
          <p14:tracePt t="32183" x="5421313" y="2397125"/>
          <p14:tracePt t="32193" x="5411788" y="2387600"/>
          <p14:tracePt t="32199" x="5411788" y="2362200"/>
          <p14:tracePt t="32208" x="5394325" y="2336800"/>
          <p14:tracePt t="32215" x="5378450" y="2268538"/>
          <p14:tracePt t="32223" x="5368925" y="2260600"/>
          <p14:tracePt t="32231" x="5353050" y="2243138"/>
          <p14:tracePt t="32239" x="5343525" y="2217738"/>
          <p14:tracePt t="32247" x="5343525" y="2209800"/>
          <p14:tracePt t="32255" x="5343525" y="2192338"/>
          <p14:tracePt t="32264" x="5327650" y="2184400"/>
          <p14:tracePt t="32271" x="5327650" y="2141538"/>
          <p14:tracePt t="32280" x="5327650" y="2133600"/>
          <p14:tracePt t="32287" x="5327650" y="2116138"/>
          <p14:tracePt t="32296" x="5302250" y="2090738"/>
          <p14:tracePt t="32303" x="5302250" y="2065338"/>
          <p14:tracePt t="32312" x="5284788" y="2030413"/>
          <p14:tracePt t="32319" x="5284788" y="2022475"/>
          <p14:tracePt t="32328" x="5284788" y="2005013"/>
          <p14:tracePt t="32335" x="5284788" y="1997075"/>
          <p14:tracePt t="32351" x="5284788" y="1989138"/>
          <p14:tracePt t="32359" x="5276850" y="1928813"/>
          <p14:tracePt t="32392" x="5276850" y="1911350"/>
          <p14:tracePt t="32399" x="5276850" y="1885950"/>
          <p14:tracePt t="32407" x="5276850" y="1878013"/>
          <p14:tracePt t="32415" x="5276850" y="1852613"/>
          <p14:tracePt t="32423" x="5276850" y="1827213"/>
          <p14:tracePt t="32431" x="5276850" y="1801813"/>
          <p14:tracePt t="32439" x="5276850" y="1751013"/>
          <p14:tracePt t="32447" x="5276850" y="1741488"/>
          <p14:tracePt t="32455" x="5276850" y="1725613"/>
          <p14:tracePt t="32464" x="5276850" y="1674813"/>
          <p14:tracePt t="32471" x="5276850" y="1657350"/>
          <p14:tracePt t="32480" x="5276850" y="1649413"/>
          <p14:tracePt t="32512" x="5276850" y="1622425"/>
          <p14:tracePt t="32519" x="5276850" y="1614488"/>
          <p14:tracePt t="32527" x="5276850" y="1597025"/>
          <p14:tracePt t="32535" x="5292725" y="1571625"/>
          <p14:tracePt t="32543" x="5292725" y="1555750"/>
          <p14:tracePt t="32551" x="5302250" y="1546225"/>
          <p14:tracePt t="32560" x="5318125" y="1520825"/>
          <p14:tracePt t="32576" x="5318125" y="1495425"/>
          <p14:tracePt t="32583" x="5327650" y="1477963"/>
          <p14:tracePt t="32593" x="5327650" y="1470025"/>
          <p14:tracePt t="32674" x="5343525" y="1452563"/>
          <p14:tracePt t="32696" x="5353050" y="1444625"/>
          <p14:tracePt t="32705" x="5378450" y="1427163"/>
          <p14:tracePt t="32712" x="5411788" y="1401763"/>
          <p14:tracePt t="32719" x="5421313" y="1385888"/>
          <p14:tracePt t="32727" x="5446713" y="1376363"/>
          <p14:tracePt t="32735" x="5497513" y="1360488"/>
          <p14:tracePt t="32744" x="5505450" y="1350963"/>
          <p14:tracePt t="32751" x="5548313" y="1333500"/>
          <p14:tracePt t="32760" x="5565775" y="1325563"/>
          <p14:tracePt t="32767" x="5573713" y="1325563"/>
          <p14:tracePt t="32776" x="5581650" y="1325563"/>
          <p14:tracePt t="32783" x="5616575" y="1308100"/>
          <p14:tracePt t="32799" x="5624513" y="1308100"/>
          <p14:tracePt t="32831" x="5649913" y="1282700"/>
          <p14:tracePt t="32863" x="5675313" y="1282700"/>
          <p14:tracePt t="32871" x="5692775" y="1282700"/>
          <p14:tracePt t="32879" x="5718175" y="1282700"/>
          <p14:tracePt t="32895" x="5743575" y="1282700"/>
          <p14:tracePt t="32911" x="5761038" y="1282700"/>
          <p14:tracePt t="32919" x="5768975" y="1300163"/>
          <p14:tracePt t="32928" x="5776913" y="1300163"/>
          <p14:tracePt t="32935" x="5819775" y="1308100"/>
          <p14:tracePt t="32951" x="5837238" y="1325563"/>
          <p14:tracePt t="32959" x="5845175" y="1333500"/>
          <p14:tracePt t="32983" x="5862638" y="1350963"/>
          <p14:tracePt t="33031" x="5888038" y="1360488"/>
          <p14:tracePt t="33039" x="5895975" y="1376363"/>
          <p14:tracePt t="33048" x="5921375" y="1401763"/>
          <p14:tracePt t="33055" x="5956300" y="1427163"/>
          <p14:tracePt t="33064" x="5964238" y="1444625"/>
          <p14:tracePt t="33071" x="5981700" y="1470025"/>
          <p14:tracePt t="33080" x="5989638" y="1477963"/>
          <p14:tracePt t="33087" x="6024563" y="1520825"/>
          <p14:tracePt t="33097" x="6032500" y="1538288"/>
          <p14:tracePt t="33104" x="6032500" y="1546225"/>
          <p14:tracePt t="33111" x="6040438" y="1563688"/>
          <p14:tracePt t="33167" x="6040438" y="1589088"/>
          <p14:tracePt t="33175" x="6040438" y="1597025"/>
          <p14:tracePt t="33183" x="6040438" y="1614488"/>
          <p14:tracePt t="33192" x="6040438" y="1622425"/>
          <p14:tracePt t="33199" x="6040438" y="1665288"/>
          <p14:tracePt t="33208" x="6040438" y="1674813"/>
          <p14:tracePt t="33215" x="6040438" y="1690688"/>
          <p14:tracePt t="33223" x="6057900" y="1700213"/>
          <p14:tracePt t="33231" x="6057900" y="1708150"/>
          <p14:tracePt t="33239" x="6057900" y="1725613"/>
          <p14:tracePt t="33247" x="6057900" y="1751013"/>
          <p14:tracePt t="33263" x="6057900" y="1776413"/>
          <p14:tracePt t="33271" x="6057900" y="1801813"/>
          <p14:tracePt t="33279" x="6057900" y="1819275"/>
          <p14:tracePt t="33287" x="6057900" y="1844675"/>
          <p14:tracePt t="33296" x="6057900" y="1852613"/>
          <p14:tracePt t="33311" x="6057900" y="1870075"/>
          <p14:tracePt t="33400" x="6057900" y="1878013"/>
          <p14:tracePt t="33408" x="6057900" y="1920875"/>
          <p14:tracePt t="33415" x="6049963" y="1946275"/>
          <p14:tracePt t="33424" x="6024563" y="1979613"/>
          <p14:tracePt t="33432" x="6007100" y="2022475"/>
          <p14:tracePt t="33440" x="6007100" y="2073275"/>
          <p14:tracePt t="33448" x="6007100" y="2133600"/>
          <p14:tracePt t="33455" x="5989638" y="2149475"/>
          <p14:tracePt t="33464" x="5981700" y="2174875"/>
          <p14:tracePt t="33471" x="5981700" y="2200275"/>
          <p14:tracePt t="33480" x="5946775" y="2243138"/>
          <p14:tracePt t="33496" x="5946775" y="2278063"/>
          <p14:tracePt t="33503" x="5946775" y="2286000"/>
          <p14:tracePt t="33752" x="5938838" y="2293938"/>
          <p14:tracePt t="34095" x="5938838" y="2336800"/>
          <p14:tracePt t="34103" x="5938838" y="2354263"/>
          <p14:tracePt t="34200" x="5921375" y="2362200"/>
          <p14:tracePt t="34208" x="5921375" y="2379663"/>
          <p14:tracePt t="34215" x="5913438" y="2405063"/>
          <p14:tracePt t="34223" x="5880100" y="2430463"/>
          <p14:tracePt t="34239" x="5870575" y="2447925"/>
          <p14:tracePt t="34247" x="5853113" y="2455863"/>
          <p14:tracePt t="34255" x="5853113" y="2473325"/>
          <p14:tracePt t="34303" x="5845175" y="2481263"/>
          <p14:tracePt t="34319" x="5827713" y="2481263"/>
          <p14:tracePt t="34328" x="5802313" y="2481263"/>
          <p14:tracePt t="34335" x="5794375" y="2481263"/>
          <p14:tracePt t="34343" x="5751513" y="2481263"/>
          <p14:tracePt t="34351" x="5726113" y="2498725"/>
          <p14:tracePt t="34359" x="5657850" y="2516188"/>
          <p14:tracePt t="34367" x="5616575" y="2516188"/>
          <p14:tracePt t="34376" x="5599113" y="2524125"/>
          <p14:tracePt t="34383" x="5591175" y="2524125"/>
          <p14:tracePt t="34407" x="5573713" y="2524125"/>
          <p14:tracePt t="34415" x="5538788" y="2524125"/>
          <p14:tracePt t="34423" x="5505450" y="2516188"/>
          <p14:tracePt t="34439" x="5437188" y="2463800"/>
          <p14:tracePt t="34455" x="5429250" y="2455863"/>
          <p14:tracePt t="34463" x="5411788" y="2455863"/>
          <p14:tracePt t="34471" x="5386388" y="2438400"/>
          <p14:tracePt t="34519" x="5353050" y="2413000"/>
          <p14:tracePt t="34543" x="5343525" y="2397125"/>
          <p14:tracePt t="34567" x="5318125" y="2371725"/>
          <p14:tracePt t="34575" x="5318125" y="2362200"/>
          <p14:tracePt t="34583" x="5318125" y="2328863"/>
          <p14:tracePt t="34592" x="5318125" y="2319338"/>
          <p14:tracePt t="34599" x="5302250" y="2278063"/>
          <p14:tracePt t="34607" x="5284788" y="2252663"/>
          <p14:tracePt t="34615" x="5284788" y="2200275"/>
          <p14:tracePt t="34623" x="5284788" y="2192338"/>
          <p14:tracePt t="34631" x="5284788" y="2184400"/>
          <p14:tracePt t="34639" x="5284788" y="2159000"/>
          <p14:tracePt t="34647" x="5284788" y="2124075"/>
          <p14:tracePt t="34655" x="5284788" y="2116138"/>
          <p14:tracePt t="34663" x="5284788" y="2090738"/>
          <p14:tracePt t="34671" x="5284788" y="2082800"/>
          <p14:tracePt t="34679" x="5284788" y="2047875"/>
          <p14:tracePt t="34687" x="5284788" y="2005013"/>
          <p14:tracePt t="34696" x="5284788" y="1997075"/>
          <p14:tracePt t="34703" x="5284788" y="1954213"/>
          <p14:tracePt t="34712" x="5284788" y="1928813"/>
          <p14:tracePt t="34719" x="5284788" y="1911350"/>
          <p14:tracePt t="34727" x="5284788" y="1870075"/>
          <p14:tracePt t="34735" x="5284788" y="1844675"/>
          <p14:tracePt t="34743" x="5284788" y="1819275"/>
          <p14:tracePt t="34751" x="5284788" y="1793875"/>
          <p14:tracePt t="34759" x="5284788" y="1776413"/>
          <p14:tracePt t="34767" x="5284788" y="1751013"/>
          <p14:tracePt t="34783" x="5284788" y="1741488"/>
          <p14:tracePt t="34793" x="5284788" y="1733550"/>
          <p14:tracePt t="34839" x="5284788" y="1716088"/>
          <p14:tracePt t="34896" x="5284788" y="1690688"/>
          <p14:tracePt t="34928" x="5292725" y="1682750"/>
          <p14:tracePt t="34975" x="5302250" y="1682750"/>
          <p14:tracePt t="34984" x="5327650" y="1682750"/>
          <p14:tracePt t="34993" x="5343525" y="1665288"/>
          <p14:tracePt t="35088" x="5368925" y="1657350"/>
          <p14:tracePt t="35104" x="5378450" y="1639888"/>
          <p14:tracePt t="35112" x="5394325" y="1639888"/>
          <p14:tracePt t="35120" x="5421313" y="1639888"/>
          <p14:tracePt t="35135" x="5429250" y="1631950"/>
          <p14:tracePt t="35143" x="5446713" y="1614488"/>
          <p14:tracePt t="35151" x="5454650" y="1614488"/>
          <p14:tracePt t="35158" x="5497513" y="1606550"/>
          <p14:tracePt t="35167" x="5505450" y="1606550"/>
          <p14:tracePt t="35175" x="5522913" y="1606550"/>
          <p14:tracePt t="35192" x="5548313" y="1606550"/>
          <p14:tracePt t="35199" x="5556250" y="1606550"/>
          <p14:tracePt t="35207" x="5573713" y="1606550"/>
          <p14:tracePt t="35215" x="5581650" y="1606550"/>
          <p14:tracePt t="35223" x="5607050" y="1606550"/>
          <p14:tracePt t="35231" x="5616575" y="1606550"/>
          <p14:tracePt t="35239" x="5632450" y="1606550"/>
          <p14:tracePt t="35247" x="5641975" y="1606550"/>
          <p14:tracePt t="35263" x="5667375" y="1606550"/>
          <p14:tracePt t="35279" x="5683250" y="1606550"/>
          <p14:tracePt t="35319" x="5692775" y="1606550"/>
          <p14:tracePt t="35328" x="5708650" y="1606550"/>
          <p14:tracePt t="35343" x="5743575" y="1606550"/>
          <p14:tracePt t="35351" x="5761038" y="1606550"/>
          <p14:tracePt t="35359" x="5802313" y="1606550"/>
          <p14:tracePt t="35376" x="5827713" y="1606550"/>
          <p14:tracePt t="35383" x="5870575" y="1606550"/>
          <p14:tracePt t="35393" x="5888038" y="1606550"/>
          <p14:tracePt t="35399" x="5895975" y="1606550"/>
          <p14:tracePt t="35423" x="5905500" y="1606550"/>
          <p14:tracePt t="35431" x="5930900" y="1606550"/>
          <p14:tracePt t="35447" x="5946775" y="1606550"/>
          <p14:tracePt t="35471" x="5972175" y="1606550"/>
          <p14:tracePt t="35480" x="5981700" y="1622425"/>
          <p14:tracePt t="35496" x="6015038" y="1631950"/>
          <p14:tracePt t="35503" x="6040438" y="1649413"/>
          <p14:tracePt t="35519" x="6075363" y="1682750"/>
          <p14:tracePt t="35529" x="6083300" y="1690688"/>
          <p14:tracePt t="35535" x="6108700" y="1708150"/>
          <p14:tracePt t="35543" x="6126163" y="1716088"/>
          <p14:tracePt t="35559" x="6134100" y="1741488"/>
          <p14:tracePt t="35567" x="6151563" y="1758950"/>
          <p14:tracePt t="35583" x="6159500" y="1766888"/>
          <p14:tracePt t="35593" x="6159500" y="1793875"/>
          <p14:tracePt t="35599" x="6167438" y="1809750"/>
          <p14:tracePt t="35607" x="6167438" y="1819275"/>
          <p14:tracePt t="35615" x="6167438" y="1827213"/>
          <p14:tracePt t="35623" x="6167438" y="1852613"/>
          <p14:tracePt t="35631" x="6167438" y="1870075"/>
          <p14:tracePt t="35639" x="6167438" y="1878013"/>
          <p14:tracePt t="35647" x="6167438" y="1895475"/>
          <p14:tracePt t="35655" x="6167438" y="1920875"/>
          <p14:tracePt t="35663" x="6184900" y="1928813"/>
          <p14:tracePt t="35719" x="6184900" y="1954213"/>
          <p14:tracePt t="35728" x="6184900" y="1979613"/>
          <p14:tracePt t="35735" x="6184900" y="2014538"/>
          <p14:tracePt t="35743" x="6184900" y="2022475"/>
          <p14:tracePt t="35751" x="6184900" y="2065338"/>
          <p14:tracePt t="35760" x="6184900" y="2090738"/>
          <p14:tracePt t="35776" x="6184900" y="2116138"/>
          <p14:tracePt t="35839" x="6184900" y="2133600"/>
          <p14:tracePt t="35847" x="6184900" y="2159000"/>
          <p14:tracePt t="35855" x="6184900" y="2200275"/>
          <p14:tracePt t="35864" x="6184900" y="2227263"/>
          <p14:tracePt t="35871" x="6176963" y="2278063"/>
          <p14:tracePt t="35880" x="6142038" y="2319338"/>
          <p14:tracePt t="35887" x="6142038" y="2387600"/>
          <p14:tracePt t="35897" x="6108700" y="2430463"/>
          <p14:tracePt t="35909" x="6108700" y="2463800"/>
          <p14:tracePt t="35914" x="6108700" y="2506663"/>
          <p14:tracePt t="35919" x="6100763" y="2532063"/>
          <p14:tracePt t="36026" x="6083300" y="2582863"/>
          <p14:tracePt t="36033" x="6057900" y="2592388"/>
          <p14:tracePt t="36041" x="6040438" y="2608263"/>
          <p14:tracePt t="36136" x="6032500" y="2633663"/>
          <p14:tracePt t="36145" x="6015038" y="2643188"/>
          <p14:tracePt t="36152" x="6007100" y="2643188"/>
          <p14:tracePt t="36163" x="5989638" y="2643188"/>
          <p14:tracePt t="36168" x="5981700" y="2643188"/>
          <p14:tracePt t="36177" x="5964238" y="2660650"/>
          <p14:tracePt t="36184" x="5956300" y="2660650"/>
          <p14:tracePt t="36199" x="5946775" y="2660650"/>
          <p14:tracePt t="36211" x="5930900" y="2660650"/>
          <p14:tracePt t="36216" x="5921375" y="2660650"/>
          <p14:tracePt t="36224" x="5880100" y="2660650"/>
          <p14:tracePt t="36232" x="5870575" y="2660650"/>
          <p14:tracePt t="36240" x="5853113" y="2660650"/>
          <p14:tracePt t="36248" x="5802313" y="2660650"/>
          <p14:tracePt t="36255" x="5751513" y="2660650"/>
          <p14:tracePt t="36264" x="5726113" y="2660650"/>
          <p14:tracePt t="36271" x="5683250" y="2660650"/>
          <p14:tracePt t="36280" x="5649913" y="2660650"/>
          <p14:tracePt t="36287" x="5607050" y="2660650"/>
          <p14:tracePt t="36296" x="5565775" y="2651125"/>
          <p14:tracePt t="36319" x="5530850" y="2651125"/>
          <p14:tracePt t="36327" x="5522913" y="2651125"/>
          <p14:tracePt t="36336" x="5513388" y="2651125"/>
          <p14:tracePt t="36344" x="5497513" y="2643188"/>
          <p14:tracePt t="36368" x="5454650" y="2625725"/>
          <p14:tracePt t="36384" x="5446713" y="2617788"/>
          <p14:tracePt t="36465" x="5429250" y="2600325"/>
          <p14:tracePt t="36473" x="5429250" y="2592388"/>
          <p14:tracePt t="36484" x="5421313" y="2574925"/>
          <p14:tracePt t="36577" x="5421313" y="2566988"/>
          <p14:tracePt t="37272" x="5421313" y="2541588"/>
          <p14:tracePt t="37304" x="5421313" y="2524125"/>
          <p14:tracePt t="37311" x="5429250" y="2498725"/>
          <p14:tracePt t="37320" x="5454650" y="2489200"/>
          <p14:tracePt t="37329" x="5505450" y="2455863"/>
          <p14:tracePt t="37335" x="5548313" y="2438400"/>
          <p14:tracePt t="37343" x="5616575" y="2438400"/>
          <p14:tracePt t="37351" x="5675313" y="2422525"/>
          <p14:tracePt t="37359" x="5726113" y="2405063"/>
          <p14:tracePt t="37367" x="5751513" y="2405063"/>
          <p14:tracePt t="37375" x="5761038" y="2405063"/>
          <p14:tracePt t="37415" x="5776913" y="2405063"/>
          <p14:tracePt t="37561" x="5776913" y="2397125"/>
          <p14:tracePt t="37577" x="5786438" y="2397125"/>
          <p14:tracePt t="37584" x="5845175" y="2413000"/>
          <p14:tracePt t="37608" x="5853113" y="2413000"/>
          <p14:tracePt t="37615" x="5895975" y="2362200"/>
          <p14:tracePt t="37623" x="5913438" y="2362200"/>
          <p14:tracePt t="37631" x="5921375" y="2362200"/>
          <p14:tracePt t="37639" x="5946775" y="2362200"/>
          <p14:tracePt t="37647" x="5981700" y="2371725"/>
          <p14:tracePt t="37655" x="6007100" y="2387600"/>
          <p14:tracePt t="37663" x="6032500" y="2405063"/>
          <p14:tracePt t="37680" x="6049963" y="2413000"/>
          <p14:tracePt t="37687" x="6091238" y="2413000"/>
          <p14:tracePt t="37696" x="6100763" y="2413000"/>
          <p14:tracePt t="37703" x="6126163" y="2430463"/>
          <p14:tracePt t="37713" x="6142038" y="2438400"/>
          <p14:tracePt t="37719" x="6151563" y="2438400"/>
          <p14:tracePt t="37727" x="6159500" y="2438400"/>
          <p14:tracePt t="37735" x="6176963" y="2447925"/>
          <p14:tracePt t="37743" x="6184900" y="2463800"/>
          <p14:tracePt t="37751" x="6227763" y="2473325"/>
          <p14:tracePt t="37760" x="6261100" y="2489200"/>
          <p14:tracePt t="37767" x="6286500" y="2541588"/>
          <p14:tracePt t="37776" x="6338888" y="2592388"/>
          <p14:tracePt t="37783" x="6389688" y="2617788"/>
          <p14:tracePt t="37793" x="6415088" y="2633663"/>
          <p14:tracePt t="37799" x="6456363" y="2633663"/>
          <p14:tracePt t="37809" x="6473825" y="2633663"/>
          <p14:tracePt t="37839" x="6483350" y="2633663"/>
          <p14:tracePt t="37904" x="6508750" y="2633663"/>
          <p14:tracePt t="37919" x="6524625" y="2633663"/>
          <p14:tracePt t="37928" x="6567488" y="2625725"/>
          <p14:tracePt t="37935" x="6592888" y="2617788"/>
          <p14:tracePt t="37943" x="6626225" y="2582863"/>
          <p14:tracePt t="37951" x="6635750" y="2574925"/>
          <p14:tracePt t="37960" x="6661150" y="2557463"/>
          <p14:tracePt t="37967" x="6694488" y="2532063"/>
          <p14:tracePt t="37976" x="6737350" y="2516188"/>
          <p14:tracePt t="37983" x="6770688" y="2447925"/>
          <p14:tracePt t="38008" x="6770688" y="2430463"/>
          <p14:tracePt t="38015" x="6770688" y="2422525"/>
          <p14:tracePt t="38031" x="6770688" y="2397125"/>
          <p14:tracePt t="38063" x="6770688" y="2379663"/>
          <p14:tracePt t="38296" x="6770688" y="2371725"/>
          <p14:tracePt t="38304" x="6770688" y="2328863"/>
          <p14:tracePt t="38311" x="6754813" y="2303463"/>
          <p14:tracePt t="38328" x="6754813" y="2286000"/>
          <p14:tracePt t="38335" x="6754813" y="2243138"/>
          <p14:tracePt t="38351" x="6754813" y="2235200"/>
          <p14:tracePt t="38359" x="6754813" y="2227263"/>
          <p14:tracePt t="38375" x="6754813" y="2184400"/>
          <p14:tracePt t="38383" x="6754813" y="2166938"/>
          <p14:tracePt t="38392" x="6754813" y="2159000"/>
          <p14:tracePt t="38399" x="6754813" y="2133600"/>
          <p14:tracePt t="38409" x="6737350" y="2108200"/>
          <p14:tracePt t="38415" x="6737350" y="2055813"/>
          <p14:tracePt t="38423" x="6737350" y="2030413"/>
          <p14:tracePt t="38431" x="6719888" y="2005013"/>
          <p14:tracePt t="38439" x="6719888" y="1971675"/>
          <p14:tracePt t="38447" x="6704013" y="1928813"/>
          <p14:tracePt t="38455" x="6704013" y="1903413"/>
          <p14:tracePt t="38463" x="6678613" y="1852613"/>
          <p14:tracePt t="38471" x="6678613" y="1844675"/>
          <p14:tracePt t="38479" x="6661150" y="1819275"/>
          <p14:tracePt t="38487" x="6661150" y="1801813"/>
          <p14:tracePt t="38495" x="6661150" y="1776413"/>
          <p14:tracePt t="38503" x="6661150" y="1751013"/>
          <p14:tracePt t="38512" x="6661150" y="1733550"/>
          <p14:tracePt t="38519" x="6661150" y="1708150"/>
          <p14:tracePt t="38527" x="6661150" y="1665288"/>
          <p14:tracePt t="38535" x="6661150" y="1639888"/>
          <p14:tracePt t="38543" x="6661150" y="1622425"/>
          <p14:tracePt t="38551" x="6653213" y="1614488"/>
          <p14:tracePt t="38559" x="6653213" y="1571625"/>
          <p14:tracePt t="38567" x="6653213" y="1546225"/>
          <p14:tracePt t="38575" x="6653213" y="1538288"/>
          <p14:tracePt t="38583" x="6635750" y="1504950"/>
          <p14:tracePt t="38592" x="6635750" y="1495425"/>
          <p14:tracePt t="38599" x="6610350" y="1452563"/>
          <p14:tracePt t="38615" x="6610350" y="1444625"/>
          <p14:tracePt t="38623" x="6610350" y="1427163"/>
          <p14:tracePt t="38631" x="6610350" y="1419225"/>
          <p14:tracePt t="38639" x="6610350" y="1401763"/>
          <p14:tracePt t="38647" x="6610350" y="1376363"/>
          <p14:tracePt t="38663" x="6610350" y="1368425"/>
          <p14:tracePt t="38679" x="6610350" y="1360488"/>
          <p14:tracePt t="38959" x="6610350" y="1385888"/>
          <p14:tracePt t="38967" x="6618288" y="1436688"/>
          <p14:tracePt t="38975" x="6626225" y="1444625"/>
          <p14:tracePt t="38983" x="6626225" y="1452563"/>
          <p14:tracePt t="38993" x="6626225" y="1477963"/>
          <p14:tracePt t="38999" x="6635750" y="1495425"/>
          <p14:tracePt t="39009" x="6653213" y="1520825"/>
          <p14:tracePt t="39015" x="6669088" y="1546225"/>
          <p14:tracePt t="39024" x="6669088" y="1563688"/>
          <p14:tracePt t="39031" x="6669088" y="1589088"/>
          <p14:tracePt t="39039" x="6669088" y="1631950"/>
          <p14:tracePt t="39047" x="6669088" y="1700213"/>
          <p14:tracePt t="39055" x="6669088" y="1741488"/>
          <p14:tracePt t="39064" x="6669088" y="1801813"/>
          <p14:tracePt t="39071" x="6686550" y="1870075"/>
          <p14:tracePt t="39080" x="6686550" y="1895475"/>
          <p14:tracePt t="39087" x="6704013" y="1946275"/>
          <p14:tracePt t="39096" x="6704013" y="1954213"/>
          <p14:tracePt t="39103" x="6704013" y="1971675"/>
          <p14:tracePt t="39112" x="6704013" y="1997075"/>
          <p14:tracePt t="39119" x="6711950" y="2005013"/>
          <p14:tracePt t="39135" x="6711950" y="2022475"/>
          <p14:tracePt t="39143" x="6711950" y="2030413"/>
          <p14:tracePt t="39151" x="6711950" y="2055813"/>
          <p14:tracePt t="39159" x="6711950" y="2065338"/>
          <p14:tracePt t="39167" x="6711950" y="2082800"/>
          <p14:tracePt t="39175" x="6711950" y="2124075"/>
          <p14:tracePt t="39183" x="6711950" y="2149475"/>
          <p14:tracePt t="39192" x="6711950" y="2159000"/>
          <p14:tracePt t="39199" x="6711950" y="2200275"/>
          <p14:tracePt t="39209" x="6711950" y="2209800"/>
          <p14:tracePt t="39247" x="6719888" y="2227263"/>
          <p14:tracePt t="39448" x="6737350" y="2252663"/>
          <p14:tracePt t="39455" x="6754813" y="2278063"/>
          <p14:tracePt t="39463" x="6762750" y="2293938"/>
          <p14:tracePt t="39479" x="6780213" y="2336800"/>
          <p14:tracePt t="39487" x="6780213" y="2344738"/>
          <p14:tracePt t="39495" x="6788150" y="2371725"/>
          <p14:tracePt t="39503" x="6823075" y="2422525"/>
          <p14:tracePt t="39511" x="6838950" y="2447925"/>
          <p14:tracePt t="39519" x="6848475" y="2481263"/>
          <p14:tracePt t="39527" x="6848475" y="2506663"/>
          <p14:tracePt t="39536" x="6881813" y="2532063"/>
          <p14:tracePt t="39544" x="6881813" y="2549525"/>
          <p14:tracePt t="39551" x="6881813" y="2557463"/>
          <p14:tracePt t="39793" x="6881813" y="2541588"/>
          <p14:tracePt t="39811" x="6881813" y="2532063"/>
          <p14:tracePt t="40856" x="6873875" y="2506663"/>
          <p14:tracePt t="41000" x="6864350" y="2489200"/>
          <p14:tracePt t="41351" x="6838950" y="2489200"/>
          <p14:tracePt t="41368" x="6831013" y="2489200"/>
          <p14:tracePt t="41375" x="6813550" y="2489200"/>
          <p14:tracePt t="41392" x="6770688" y="2489200"/>
          <p14:tracePt t="41399" x="6762750" y="2498725"/>
          <p14:tracePt t="41408" x="6745288" y="2506663"/>
          <p14:tracePt t="41415" x="6719888" y="2524125"/>
          <p14:tracePt t="41423" x="6694488" y="2541588"/>
          <p14:tracePt t="41439" x="6678613" y="2549525"/>
          <p14:tracePt t="41471" x="6678613" y="2557463"/>
          <p14:tracePt t="41479" x="6669088" y="2574925"/>
          <p14:tracePt t="41503" x="6661150" y="2582863"/>
          <p14:tracePt t="41511" x="6661150" y="2600325"/>
          <p14:tracePt t="42520" x="6661150" y="2608263"/>
          <p14:tracePt t="42535" x="6661150" y="2625725"/>
          <p14:tracePt t="42551" x="6661150" y="2633663"/>
          <p14:tracePt t="42752" x="6661150" y="2660650"/>
          <p14:tracePt t="42944" x="6661150" y="2668588"/>
          <p14:tracePt t="42952" x="6661150" y="2686050"/>
          <p14:tracePt t="42975" x="6661150" y="2693988"/>
          <p14:tracePt t="42983" x="6661150" y="2719388"/>
          <p14:tracePt t="42991" x="6661150" y="2736850"/>
          <p14:tracePt t="42999" x="6661150" y="2744788"/>
          <p14:tracePt t="43008" x="6661150" y="2762250"/>
          <p14:tracePt t="43015" x="6661150" y="2787650"/>
          <p14:tracePt t="43288" x="6661150" y="2795588"/>
          <p14:tracePt t="43296" x="6661150" y="2838450"/>
          <p14:tracePt t="43304" x="6661150" y="2881313"/>
          <p14:tracePt t="43312" x="6661150" y="2949575"/>
          <p14:tracePt t="43319" x="6694488" y="3016250"/>
          <p14:tracePt t="43328" x="6737350" y="3109913"/>
          <p14:tracePt t="43335" x="6737350" y="3135313"/>
          <p14:tracePt t="43344" x="6788150" y="3254375"/>
          <p14:tracePt t="43351" x="6831013" y="3373438"/>
          <p14:tracePt t="43359" x="6899275" y="3502025"/>
          <p14:tracePt t="43367" x="6932613" y="3619500"/>
          <p14:tracePt t="43375" x="6992938" y="3697288"/>
          <p14:tracePt t="43383" x="7051675" y="3790950"/>
          <p14:tracePt t="43392" x="7085013" y="3841750"/>
          <p14:tracePt t="43399" x="7119938" y="3908425"/>
          <p14:tracePt t="43408" x="7137400" y="3960813"/>
          <p14:tracePt t="43415" x="7162800" y="4002088"/>
          <p14:tracePt t="43425" x="7178675" y="4052888"/>
          <p14:tracePt t="43431" x="7196138" y="4079875"/>
          <p14:tracePt t="43439" x="7213600" y="4130675"/>
          <p14:tracePt t="43503" x="7239000" y="4138613"/>
          <p14:tracePt t="43511" x="7264400" y="4138613"/>
          <p14:tracePt t="43519" x="7315200" y="4138613"/>
          <p14:tracePt t="43528" x="7400925" y="4095750"/>
          <p14:tracePt t="43535" x="7527925" y="4027488"/>
          <p14:tracePt t="43544" x="7629525" y="3968750"/>
          <p14:tracePt t="43551" x="7723188" y="3908425"/>
          <p14:tracePt t="43559" x="7816850" y="3892550"/>
          <p14:tracePt t="43567" x="7893050" y="3857625"/>
          <p14:tracePt t="43575" x="7918450" y="3841750"/>
          <p14:tracePt t="43583" x="7961313" y="3832225"/>
          <p14:tracePt t="43592" x="8012113" y="3798888"/>
          <p14:tracePt t="43599" x="8062913" y="3763963"/>
          <p14:tracePt t="43609" x="8070850" y="3763963"/>
          <p14:tracePt t="43616" x="8147050" y="3748088"/>
          <p14:tracePt t="43625" x="8215313" y="3730625"/>
          <p14:tracePt t="43631" x="8283575" y="3713163"/>
          <p14:tracePt t="43640" x="8428038" y="3654425"/>
          <p14:tracePt t="43647" x="8478838" y="3654425"/>
          <p14:tracePt t="43655" x="8564563" y="3636963"/>
          <p14:tracePt t="43663" x="8589963" y="3636963"/>
          <p14:tracePt t="43671" x="8640763" y="3619500"/>
          <p14:tracePt t="43736" x="8648700" y="3603625"/>
          <p14:tracePt t="43743" x="8648700" y="3578225"/>
          <p14:tracePt t="43752" x="8666163" y="3552825"/>
          <p14:tracePt t="43761" x="8666163" y="3543300"/>
          <p14:tracePt t="43768" x="8666163" y="3517900"/>
          <p14:tracePt t="43777" x="8666163" y="3502025"/>
          <p14:tracePt t="43784" x="8666163" y="3475038"/>
          <p14:tracePt t="43795" x="8666163" y="3449638"/>
          <p14:tracePt t="43799" x="8666163" y="3441700"/>
          <p14:tracePt t="43808" x="8666163" y="3416300"/>
          <p14:tracePt t="43815" x="8666163" y="3398838"/>
          <p14:tracePt t="43825" x="8648700" y="3355975"/>
          <p14:tracePt t="43831" x="8572500" y="3305175"/>
          <p14:tracePt t="43839" x="8420100" y="3221038"/>
          <p14:tracePt t="43847" x="8240713" y="3170238"/>
          <p14:tracePt t="43855" x="8012113" y="3101975"/>
          <p14:tracePt t="43863" x="7731125" y="3059113"/>
          <p14:tracePt t="43872" x="7477125" y="3059113"/>
          <p14:tracePt t="43879" x="7196138" y="3059113"/>
          <p14:tracePt t="43887" x="6915150" y="3059113"/>
          <p14:tracePt t="43897" x="6745288" y="3059113"/>
          <p14:tracePt t="43904" x="6694488" y="3059113"/>
          <p14:tracePt t="43911" x="6635750" y="3059113"/>
          <p14:tracePt t="43919" x="6567488" y="3101975"/>
          <p14:tracePt t="43928" x="6499225" y="3119438"/>
          <p14:tracePt t="43935" x="6423025" y="3170238"/>
          <p14:tracePt t="43944" x="6346825" y="3228975"/>
          <p14:tracePt t="43951" x="6303963" y="3279775"/>
          <p14:tracePt t="43959" x="6245225" y="3348038"/>
          <p14:tracePt t="43967" x="6219825" y="3382963"/>
          <p14:tracePt t="43975" x="6184900" y="3449638"/>
          <p14:tracePt t="43983" x="6184900" y="3535363"/>
          <p14:tracePt t="43992" x="6159500" y="3629025"/>
          <p14:tracePt t="43999" x="6159500" y="3713163"/>
          <p14:tracePt t="44008" x="6126163" y="3841750"/>
          <p14:tracePt t="44015" x="6126163" y="3976688"/>
          <p14:tracePt t="44025" x="6126163" y="4070350"/>
          <p14:tracePt t="44031" x="6151563" y="4189413"/>
          <p14:tracePt t="44039" x="6176963" y="4283075"/>
          <p14:tracePt t="44047" x="6210300" y="4351338"/>
          <p14:tracePt t="44055" x="6245225" y="4452938"/>
          <p14:tracePt t="44063" x="6261100" y="4495800"/>
          <p14:tracePt t="44071" x="6321425" y="4589463"/>
          <p14:tracePt t="44079" x="6338888" y="4683125"/>
          <p14:tracePt t="44087" x="6354763" y="4775200"/>
          <p14:tracePt t="44097" x="6415088" y="4894263"/>
          <p14:tracePt t="44103" x="6508750" y="5081588"/>
          <p14:tracePt t="44112" x="6567488" y="5175250"/>
          <p14:tracePt t="44119" x="6653213" y="5276850"/>
          <p14:tracePt t="44128" x="6737350" y="5405438"/>
          <p14:tracePt t="44135" x="6838950" y="5514975"/>
          <p14:tracePt t="44144" x="6942138" y="5616575"/>
          <p14:tracePt t="44151" x="7102475" y="5727700"/>
          <p14:tracePt t="44159" x="7204075" y="5829300"/>
          <p14:tracePt t="44167" x="7281863" y="5889625"/>
          <p14:tracePt t="44175" x="7348538" y="5940425"/>
          <p14:tracePt t="44183" x="7451725" y="6049963"/>
          <p14:tracePt t="44192" x="7502525" y="6092825"/>
          <p14:tracePt t="44199" x="7578725" y="6169025"/>
          <p14:tracePt t="44209" x="7680325" y="6254750"/>
          <p14:tracePt t="44215" x="7781925" y="6313488"/>
          <p14:tracePt t="44224" x="7859713" y="6373813"/>
          <p14:tracePt t="44231" x="7961313" y="6475413"/>
          <p14:tracePt t="44240" x="8037513" y="6526213"/>
          <p14:tracePt t="44247" x="8131175" y="6586538"/>
          <p14:tracePt t="44255" x="8258175" y="6670675"/>
          <p14:tracePt t="44263" x="8334375" y="6731000"/>
          <p14:tracePt t="44271" x="8435975" y="6789738"/>
          <p14:tracePt t="44279" x="8529638" y="6824663"/>
          <p14:tracePt t="44368" x="9821863" y="6746875"/>
          <p14:tracePt t="44375" x="9872663" y="6713538"/>
          <p14:tracePt t="44383" x="9940925" y="6645275"/>
          <p14:tracePt t="44392" x="10025063" y="6543675"/>
          <p14:tracePt t="44399" x="10101263" y="6467475"/>
          <p14:tracePt t="44408" x="10136188" y="6365875"/>
          <p14:tracePt t="44415" x="10204450" y="6246813"/>
          <p14:tracePt t="44426" x="10220325" y="6067425"/>
          <p14:tracePt t="44431" x="10288588" y="5864225"/>
          <p14:tracePt t="44439" x="10288588" y="5694363"/>
          <p14:tracePt t="44448" x="10313988" y="5438775"/>
          <p14:tracePt t="44455" x="10339388" y="5235575"/>
          <p14:tracePt t="44463" x="10339388" y="5013325"/>
          <p14:tracePt t="44471" x="10339388" y="4784725"/>
          <p14:tracePt t="44479" x="10298113" y="4579938"/>
          <p14:tracePt t="44487" x="10255250" y="4410075"/>
          <p14:tracePt t="44496" x="10237788" y="4257675"/>
          <p14:tracePt t="44503" x="10169525" y="4105275"/>
          <p14:tracePt t="44513" x="10126663" y="3960813"/>
          <p14:tracePt t="44519" x="10067925" y="3832225"/>
          <p14:tracePt t="44528" x="10025063" y="3713163"/>
          <p14:tracePt t="44535" x="9956800" y="3560763"/>
          <p14:tracePt t="44543" x="9940925" y="3509963"/>
          <p14:tracePt t="44551" x="9940925" y="3449638"/>
          <p14:tracePt t="44559" x="9923463" y="3382963"/>
          <p14:tracePt t="44567" x="9898063" y="3340100"/>
          <p14:tracePt t="44576" x="9880600" y="3289300"/>
          <p14:tracePt t="44583" x="9864725" y="3228975"/>
          <p14:tracePt t="44592" x="9829800" y="3152775"/>
          <p14:tracePt t="44599" x="9796463" y="3127375"/>
          <p14:tracePt t="44609" x="9779000" y="3076575"/>
          <p14:tracePt t="44615" x="9710738" y="2982913"/>
          <p14:tracePt t="44626" x="9694863" y="2957513"/>
          <p14:tracePt t="44631" x="9601200" y="2863850"/>
          <p14:tracePt t="44640" x="9523413" y="2787650"/>
          <p14:tracePt t="44648" x="9472613" y="2752725"/>
          <p14:tracePt t="44656" x="9421813" y="2701925"/>
          <p14:tracePt t="44663" x="9396413" y="2686050"/>
          <p14:tracePt t="44672" x="9388475" y="2676525"/>
          <p14:tracePt t="44679" x="9371013" y="2668588"/>
          <p14:tracePt t="44687" x="9345613" y="2633663"/>
          <p14:tracePt t="44697" x="9320213" y="2625725"/>
          <p14:tracePt t="44703" x="9286875" y="2592388"/>
          <p14:tracePt t="44713" x="9261475" y="2592388"/>
          <p14:tracePt t="44719" x="9226550" y="2566988"/>
          <p14:tracePt t="44728" x="9183688" y="2549525"/>
          <p14:tracePt t="44735" x="9150350" y="2532063"/>
          <p14:tracePt t="44743" x="9048750" y="2532063"/>
          <p14:tracePt t="44751" x="8955088" y="2532063"/>
          <p14:tracePt t="44759" x="8818563" y="2532063"/>
          <p14:tracePt t="44767" x="8699500" y="2532063"/>
          <p14:tracePt t="44776" x="8580438" y="2532063"/>
          <p14:tracePt t="44783" x="8410575" y="2532063"/>
          <p14:tracePt t="44792" x="8318500" y="2566988"/>
          <p14:tracePt t="44799" x="8224838" y="2582863"/>
          <p14:tracePt t="44809" x="8181975" y="2608263"/>
          <p14:tracePt t="44826" x="8131175" y="2625725"/>
          <p14:tracePt t="44888" x="8121650" y="2643188"/>
          <p14:tracePt t="44895" x="8105775" y="2651125"/>
          <p14:tracePt t="44904" x="8062913" y="2668588"/>
          <p14:tracePt t="44911" x="8037513" y="2676525"/>
          <p14:tracePt t="44919" x="7969250" y="2736850"/>
          <p14:tracePt t="44928" x="7951788" y="2744788"/>
          <p14:tracePt t="44935" x="7926388" y="2762250"/>
          <p14:tracePt t="44983" x="7900988" y="2787650"/>
          <p14:tracePt t="44991" x="7867650" y="2805113"/>
          <p14:tracePt t="44999" x="7824788" y="2820988"/>
          <p14:tracePt t="45008" x="7807325" y="2830513"/>
          <p14:tracePt t="45015" x="7766050" y="2871788"/>
          <p14:tracePt t="45026" x="7740650" y="2922588"/>
          <p14:tracePt t="45031" x="7680325" y="3059113"/>
          <p14:tracePt t="45040" x="7612063" y="3211513"/>
          <p14:tracePt t="45048" x="7545388" y="3365500"/>
          <p14:tracePt t="45056" x="7434263" y="3517900"/>
          <p14:tracePt t="45063" x="7358063" y="3619500"/>
          <p14:tracePt t="45071" x="7272338" y="3722688"/>
          <p14:tracePt t="45079" x="7213600" y="3849688"/>
          <p14:tracePt t="45087" x="7153275" y="3917950"/>
          <p14:tracePt t="45096" x="7119938" y="3968750"/>
          <p14:tracePt t="45103" x="7077075" y="4002088"/>
          <p14:tracePt t="45113" x="7059613" y="4011613"/>
          <p14:tracePt t="45119" x="7059613" y="4027488"/>
          <p14:tracePt t="45135" x="7059613" y="4037013"/>
          <p14:tracePt t="45151" x="7059613" y="4044950"/>
          <p14:tracePt t="45159" x="7059613" y="4087813"/>
          <p14:tracePt t="45167" x="7059613" y="4105275"/>
          <p14:tracePt t="45176" x="7069138" y="4130675"/>
          <p14:tracePt t="45184" x="7085013" y="4189413"/>
          <p14:tracePt t="45192" x="7085013" y="4257675"/>
          <p14:tracePt t="45199" x="7085013" y="4283075"/>
          <p14:tracePt t="45209" x="7085013" y="4351338"/>
          <p14:tracePt t="45215" x="7085013" y="4410075"/>
          <p14:tracePt t="45226" x="7085013" y="4470400"/>
          <p14:tracePt t="45231" x="7085013" y="4503738"/>
          <p14:tracePt t="45240" x="7085013" y="4564063"/>
          <p14:tracePt t="45247" x="7102475" y="4597400"/>
          <p14:tracePt t="45256" x="7102475" y="4622800"/>
          <p14:tracePt t="45263" x="7102475" y="4630738"/>
          <p14:tracePt t="45320" x="7102475" y="4648200"/>
          <p14:tracePt t="45328" x="7102475" y="4683125"/>
          <p14:tracePt t="45336" x="7102475" y="4733925"/>
          <p14:tracePt t="45345" x="7102475" y="4775200"/>
          <p14:tracePt t="45352" x="7145338" y="4827588"/>
          <p14:tracePt t="45361" x="7178675" y="4852988"/>
          <p14:tracePt t="45368" x="7229475" y="4903788"/>
          <p14:tracePt t="45378" x="7239000" y="4919663"/>
          <p14:tracePt t="45384" x="7264400" y="4962525"/>
          <p14:tracePt t="45396" x="7297738" y="4987925"/>
          <p14:tracePt t="45401" x="7315200" y="5022850"/>
          <p14:tracePt t="45411" x="7323138" y="5064125"/>
          <p14:tracePt t="45416" x="7340600" y="5091113"/>
          <p14:tracePt t="45430" x="7391400" y="5141913"/>
          <p14:tracePt t="45434" x="7408863" y="5192713"/>
          <p14:tracePt t="45440" x="7459663" y="5276850"/>
          <p14:tracePt t="45448" x="7518400" y="5380038"/>
          <p14:tracePt t="45456" x="7578725" y="5456238"/>
          <p14:tracePt t="45463" x="7654925" y="5557838"/>
          <p14:tracePt t="45473" x="7688263" y="5600700"/>
          <p14:tracePt t="45481" x="7781925" y="5659438"/>
          <p14:tracePt t="45488" x="7807325" y="5676900"/>
          <p14:tracePt t="45495" x="7875588" y="5727700"/>
          <p14:tracePt t="45503" x="7926388" y="5745163"/>
          <p14:tracePt t="45513" x="7977188" y="5788025"/>
          <p14:tracePt t="45521" x="8004175" y="5803900"/>
          <p14:tracePt t="45530" x="8088313" y="5821363"/>
          <p14:tracePt t="45538" x="8156575" y="5838825"/>
          <p14:tracePt t="45543" x="8258175" y="5897563"/>
          <p14:tracePt t="45551" x="8377238" y="5915025"/>
          <p14:tracePt t="45559" x="8470900" y="5940425"/>
          <p14:tracePt t="45569" x="8623300" y="5999163"/>
          <p14:tracePt t="45579" x="8666163" y="6016625"/>
          <p14:tracePt t="45586" x="8777288" y="6034088"/>
          <p14:tracePt t="45595" x="8929688" y="6102350"/>
          <p14:tracePt t="45600" x="9023350" y="6118225"/>
          <p14:tracePt t="45611" x="9142413" y="6135688"/>
          <p14:tracePt t="45618" x="9261475" y="6178550"/>
          <p14:tracePt t="45628" x="9405938" y="6203950"/>
          <p14:tracePt t="45633" x="9558338" y="6221413"/>
          <p14:tracePt t="45639" x="9667875" y="6221413"/>
          <p14:tracePt t="45647" x="9786938" y="6221413"/>
          <p14:tracePt t="45657" x="9923463" y="6221413"/>
          <p14:tracePt t="45666" x="10042525" y="6221413"/>
          <p14:tracePt t="45672" x="10161588" y="6211888"/>
          <p14:tracePt t="45681" x="10263188" y="6127750"/>
          <p14:tracePt t="45687" x="10364788" y="6049963"/>
          <p14:tracePt t="45696" x="10399713" y="5999163"/>
          <p14:tracePt t="45705" x="10450513" y="5932488"/>
          <p14:tracePt t="45713" x="10467975" y="5897563"/>
          <p14:tracePt t="45720" x="10475913" y="5854700"/>
          <p14:tracePt t="45728" x="10509250" y="5821363"/>
          <p14:tracePt t="45735" x="10526713" y="5778500"/>
          <p14:tracePt t="45744" x="10526713" y="5727700"/>
          <p14:tracePt t="45752" x="10526713" y="5668963"/>
          <p14:tracePt t="45763" x="10544175" y="5600700"/>
          <p14:tracePt t="45770" x="10585450" y="5456238"/>
          <p14:tracePt t="45780" x="10637838" y="5380038"/>
          <p14:tracePt t="45785" x="10704513" y="5251450"/>
          <p14:tracePt t="45793" x="10747375" y="5106988"/>
          <p14:tracePt t="45800" x="10807700" y="4979988"/>
          <p14:tracePt t="45813" x="10848975" y="4860925"/>
          <p14:tracePt t="45817" x="10866438" y="4741863"/>
          <p14:tracePt t="45828" x="10866438" y="4597400"/>
          <p14:tracePt t="45833" x="10866438" y="4503738"/>
          <p14:tracePt t="45840" x="10909300" y="4410075"/>
          <p14:tracePt t="45847" x="10909300" y="4368800"/>
          <p14:tracePt t="45857" x="10909300" y="4300538"/>
          <p14:tracePt t="45867" x="10926763" y="4240213"/>
          <p14:tracePt t="45873" x="10926763" y="4121150"/>
          <p14:tracePt t="45881" x="10960100" y="4052888"/>
          <p14:tracePt t="45896" x="11028363" y="3908425"/>
          <p14:tracePt t="45903" x="11044238" y="3790950"/>
          <p14:tracePt t="45911" x="11079163" y="3748088"/>
          <p14:tracePt t="45921" x="11096625" y="3697288"/>
          <p14:tracePt t="45930" x="11096625" y="3654425"/>
          <p14:tracePt t="45937" x="11096625" y="3603625"/>
          <p14:tracePt t="45944" x="11096625" y="3594100"/>
          <p14:tracePt t="45951" x="11112500" y="3535363"/>
          <p14:tracePt t="46081" x="11112500" y="3527425"/>
          <p14:tracePt t="46089" x="11112500" y="3502025"/>
          <p14:tracePt t="46105" x="11112500" y="3492500"/>
          <p14:tracePt t="46201" x="11104563" y="3475038"/>
          <p14:tracePt t="46212" x="11079163" y="3467100"/>
          <p14:tracePt t="46224" x="11036300" y="3449638"/>
          <p14:tracePt t="46228" x="10985500" y="3416300"/>
          <p14:tracePt t="46236" x="10934700" y="3398838"/>
          <p14:tracePt t="46241" x="10926763" y="3390900"/>
          <p14:tracePt t="46249" x="10866438" y="3390900"/>
          <p14:tracePt t="46255" x="10790238" y="3390900"/>
          <p14:tracePt t="46263" x="10671175" y="3390900"/>
          <p14:tracePt t="46271" x="10552113" y="3390900"/>
          <p14:tracePt t="46279" x="10407650" y="3365500"/>
          <p14:tracePt t="46287" x="10364788" y="3365500"/>
          <p14:tracePt t="46295" x="10331450" y="3340100"/>
          <p14:tracePt t="46303" x="10323513" y="3340100"/>
          <p14:tracePt t="46545" x="10323513" y="3297238"/>
          <p14:tracePt t="46553" x="10323513" y="3246438"/>
          <p14:tracePt t="46561" x="10323513" y="3203575"/>
          <p14:tracePt t="46568" x="10323513" y="3195638"/>
          <p14:tracePt t="46576" x="10323513" y="3178175"/>
          <p14:tracePt t="46592" x="10323513" y="3170238"/>
          <p14:tracePt t="46599" x="10323513" y="3127375"/>
          <p14:tracePt t="46609" x="10323513" y="3119438"/>
          <p14:tracePt t="46615" x="10306050" y="3059113"/>
          <p14:tracePt t="46626" x="10306050" y="3041650"/>
          <p14:tracePt t="46631" x="10298113" y="2990850"/>
          <p14:tracePt t="46640" x="10298113" y="2965450"/>
          <p14:tracePt t="46647" x="10280650" y="2871788"/>
          <p14:tracePt t="46656" x="10245725" y="2830513"/>
          <p14:tracePt t="46663" x="10212388" y="2762250"/>
          <p14:tracePt t="46671" x="10194925" y="2711450"/>
          <p14:tracePt t="46679" x="10161588" y="2643188"/>
          <p14:tracePt t="46688" x="10153650" y="2633663"/>
          <p14:tracePt t="46696" x="10136188" y="2592388"/>
          <p14:tracePt t="46704" x="10118725" y="2566988"/>
          <p14:tracePt t="46712" x="10118725" y="2532063"/>
          <p14:tracePt t="46744" x="10093325" y="2506663"/>
          <p14:tracePt t="46929" x="10075863" y="2489200"/>
          <p14:tracePt t="47065" x="10067925" y="2489200"/>
          <p14:tracePt t="47105" x="10042525" y="2489200"/>
          <p14:tracePt t="47184" x="10025063" y="2489200"/>
          <p14:tracePt t="48065" x="10034588" y="2481263"/>
          <p14:tracePt t="48079" x="10034588" y="2498725"/>
          <p14:tracePt t="48087" x="10034588" y="2524125"/>
          <p14:tracePt t="48096" x="10034588" y="2592388"/>
          <p14:tracePt t="48103" x="10025063" y="2633663"/>
          <p14:tracePt t="48111" x="9974263" y="2686050"/>
          <p14:tracePt t="48119" x="9906000" y="2719388"/>
          <p14:tracePt t="48127" x="9839325" y="2752725"/>
          <p14:tracePt t="48135" x="9796463" y="2752725"/>
          <p14:tracePt t="48151" x="9779000" y="2752725"/>
          <p14:tracePt t="48160" x="9771063" y="2752725"/>
          <p14:tracePt t="48352" x="9753600" y="2795588"/>
          <p14:tracePt t="48360" x="9720263" y="2830513"/>
          <p14:tracePt t="48375" x="9710738" y="2830513"/>
          <p14:tracePt t="48415" x="9702800" y="2820988"/>
          <p14:tracePt t="48424" x="9685338" y="2813050"/>
          <p14:tracePt t="48471" x="9694863" y="2813050"/>
          <p14:tracePt t="48479" x="9720263" y="2813050"/>
          <p14:tracePt t="48495" x="9728200" y="2813050"/>
          <p14:tracePt t="48616" x="9736138" y="2795588"/>
          <p14:tracePt t="48626" x="9736138" y="2787650"/>
          <p14:tracePt t="48640" x="9736138" y="2770188"/>
          <p14:tracePt t="48647" x="9753600" y="2744788"/>
          <p14:tracePt t="48671" x="9761538" y="2736850"/>
          <p14:tracePt t="48679" x="9761538" y="2719388"/>
          <p14:tracePt t="48687" x="9761538" y="2711450"/>
          <p14:tracePt t="48695" x="9761538" y="2701925"/>
          <p14:tracePt t="48704" x="9761538" y="2686050"/>
          <p14:tracePt t="48712" x="9761538" y="2660650"/>
          <p14:tracePt t="48857" x="9761538" y="2651125"/>
          <p14:tracePt t="48873" x="9753600" y="2651125"/>
          <p14:tracePt t="48887" x="9736138" y="2676525"/>
          <p14:tracePt t="48895" x="9736138" y="2693988"/>
          <p14:tracePt t="48903" x="9728200" y="2701925"/>
          <p14:tracePt t="48911" x="9710738" y="2719388"/>
          <p14:tracePt t="48935" x="9702800" y="2727325"/>
          <p14:tracePt t="48967" x="9685338" y="2770188"/>
          <p14:tracePt t="49128" x="9677400" y="2778125"/>
          <p14:tracePt t="49144" x="9652000" y="2795588"/>
          <p14:tracePt t="49151" x="9652000" y="2805113"/>
          <p14:tracePt t="49160" x="9634538" y="2846388"/>
          <p14:tracePt t="49167" x="9617075" y="2914650"/>
          <p14:tracePt t="49175" x="9601200" y="3033713"/>
          <p14:tracePt t="49183" x="9532938" y="3160713"/>
          <p14:tracePt t="49190" x="9532938" y="3246438"/>
          <p14:tracePt t="49199" x="9490075" y="3390900"/>
          <p14:tracePt t="49207" x="9456738" y="3492500"/>
          <p14:tracePt t="49215" x="9439275" y="3586163"/>
          <p14:tracePt t="49224" x="9405938" y="3654425"/>
          <p14:tracePt t="49231" x="9363075" y="3748088"/>
          <p14:tracePt t="49240" x="9345613" y="3798888"/>
          <p14:tracePt t="49246" x="9312275" y="3841750"/>
          <p14:tracePt t="49255" x="9261475" y="3917950"/>
          <p14:tracePt t="49263" x="9175750" y="4044950"/>
          <p14:tracePt t="49271" x="9124950" y="4087813"/>
          <p14:tracePt t="49279" x="9074150" y="4164013"/>
          <p14:tracePt t="49287" x="9064625" y="4171950"/>
          <p14:tracePt t="49295" x="9048750" y="4214813"/>
          <p14:tracePt t="49392" x="9031288" y="4232275"/>
          <p14:tracePt t="49400" x="9023350" y="4232275"/>
          <p14:tracePt t="49408" x="9013825" y="4232275"/>
          <p14:tracePt t="49415" x="8955088" y="4240213"/>
          <p14:tracePt t="49425" x="8921750" y="4275138"/>
          <p14:tracePt t="49431" x="8878888" y="4308475"/>
          <p14:tracePt t="49439" x="8843963" y="4333875"/>
          <p14:tracePt t="49447" x="8802688" y="4368800"/>
          <p14:tracePt t="49455" x="8785225" y="4376738"/>
          <p14:tracePt t="49463" x="8742363" y="4410075"/>
          <p14:tracePt t="49471" x="8716963" y="4410075"/>
          <p14:tracePt t="49479" x="8709025" y="4410075"/>
          <p14:tracePt t="49487" x="8683625" y="4410075"/>
          <p14:tracePt t="49495" x="8666163" y="4419600"/>
          <p14:tracePt t="49535" x="8658225" y="4435475"/>
          <p14:tracePt t="49567" x="8640763" y="4427538"/>
          <p14:tracePt t="49575" x="8597900" y="4402138"/>
          <p14:tracePt t="49583" x="8572500" y="4351338"/>
          <p14:tracePt t="49591" x="8521700" y="4308475"/>
          <p14:tracePt t="49599" x="8504238" y="4275138"/>
          <p14:tracePt t="49607" x="8470900" y="4206875"/>
          <p14:tracePt t="49615" x="8410575" y="4105275"/>
          <p14:tracePt t="49624" x="8351838" y="4011613"/>
          <p14:tracePt t="49631" x="8275638" y="3908425"/>
          <p14:tracePt t="49641" x="8164513" y="3773488"/>
          <p14:tracePt t="49647" x="8088313" y="3697288"/>
          <p14:tracePt t="49655" x="8020050" y="3578225"/>
          <p14:tracePt t="49663" x="7893050" y="3441700"/>
          <p14:tracePt t="49671" x="7807325" y="3340100"/>
          <p14:tracePt t="49679" x="7697788" y="3211513"/>
          <p14:tracePt t="49687" x="7654925" y="3160713"/>
          <p14:tracePt t="49695" x="7545388" y="3033713"/>
          <p14:tracePt t="49703" x="7467600" y="2957513"/>
          <p14:tracePt t="49711" x="7391400" y="2881313"/>
          <p14:tracePt t="49719" x="7307263" y="2752725"/>
          <p14:tracePt t="49727" x="7204075" y="2643188"/>
          <p14:tracePt t="49735" x="7170738" y="2617788"/>
          <p14:tracePt t="49743" x="7077075" y="2557463"/>
          <p14:tracePt t="49751" x="6975475" y="2455863"/>
          <p14:tracePt t="49759" x="6942138" y="2422525"/>
          <p14:tracePt t="49767" x="6915150" y="2413000"/>
          <p14:tracePt t="49776" x="6881813" y="2379663"/>
          <p14:tracePt t="49783" x="6831013" y="2311400"/>
          <p14:tracePt t="49791" x="6823075" y="2293938"/>
          <p14:tracePt t="49799" x="6805613" y="2286000"/>
          <p14:tracePt t="49815" x="6797675" y="2278063"/>
          <p14:tracePt t="49824" x="6770688" y="2243138"/>
          <p14:tracePt t="49831" x="6754813" y="2235200"/>
          <p14:tracePt t="49839" x="6711950" y="2217738"/>
          <p14:tracePt t="49847" x="6686550" y="2209800"/>
          <p14:tracePt t="49855" x="6635750" y="2159000"/>
          <p14:tracePt t="49863" x="6610350" y="2141538"/>
          <p14:tracePt t="49871" x="6559550" y="2124075"/>
          <p14:tracePt t="49887" x="6534150" y="2098675"/>
          <p14:tracePt t="49906" x="6491288" y="2055813"/>
          <p14:tracePt t="49911" x="6465888" y="2047875"/>
          <p14:tracePt t="49919" x="6430963" y="1997075"/>
          <p14:tracePt t="49927" x="6380163" y="1946275"/>
          <p14:tracePt t="49935" x="6311900" y="1895475"/>
          <p14:tracePt t="49943" x="6261100" y="1844675"/>
          <p14:tracePt t="49951" x="6167438" y="1801813"/>
          <p14:tracePt t="49959" x="6065838" y="1766888"/>
          <p14:tracePt t="49967" x="5972175" y="1725613"/>
          <p14:tracePt t="49976" x="5880100" y="1708150"/>
          <p14:tracePt t="49983" x="5811838" y="1674813"/>
          <p14:tracePt t="49991" x="5776913" y="1657350"/>
          <p14:tracePt t="50023" x="5751513" y="1649413"/>
          <p14:tracePt t="50072" x="5751513" y="1597025"/>
          <p14:tracePt t="50088" x="5751513" y="1589088"/>
          <p14:tracePt t="50097" x="5751513" y="1571625"/>
          <p14:tracePt t="50104" x="5735638" y="1546225"/>
          <p14:tracePt t="50113" x="5735638" y="1520825"/>
          <p14:tracePt t="50120" x="5735638" y="1512888"/>
          <p14:tracePt t="50128" x="5735638" y="1470025"/>
          <p14:tracePt t="50136" x="5735638" y="1452563"/>
          <p14:tracePt t="50144" x="5735638" y="1444625"/>
          <p14:tracePt t="50151" x="5735638" y="1401763"/>
          <p14:tracePt t="50176" x="5735638" y="1393825"/>
          <p14:tracePt t="50199" x="5743575" y="1368425"/>
          <p14:tracePt t="50207" x="5751513" y="1368425"/>
          <p14:tracePt t="50224" x="5786438" y="1350963"/>
          <p14:tracePt t="50231" x="5794375" y="1343025"/>
          <p14:tracePt t="50256" x="5837238" y="1343025"/>
          <p14:tracePt t="50263" x="5845175" y="1343025"/>
          <p14:tracePt t="50272" x="5888038" y="1343025"/>
          <p14:tracePt t="50280" x="5972175" y="1343025"/>
          <p14:tracePt t="50287" x="6024563" y="1360488"/>
          <p14:tracePt t="50295" x="6116638" y="1462088"/>
          <p14:tracePt t="50303" x="6194425" y="1563688"/>
          <p14:tracePt t="50312" x="6219825" y="1708150"/>
          <p14:tracePt t="50319" x="6235700" y="1852613"/>
          <p14:tracePt t="50328" x="6235700" y="2047875"/>
          <p14:tracePt t="50335" x="6235700" y="2192338"/>
          <p14:tracePt t="50345" x="6235700" y="2278063"/>
          <p14:tracePt t="50351" x="6235700" y="2328863"/>
          <p14:tracePt t="50360" x="6235700" y="2336800"/>
          <p14:tracePt t="50367" x="6176963" y="2387600"/>
          <p14:tracePt t="50375" x="6100763" y="2422525"/>
          <p14:tracePt t="50383" x="5981700" y="2438400"/>
          <p14:tracePt t="50392" x="5837238" y="2455863"/>
          <p14:tracePt t="50399" x="5718175" y="2498725"/>
          <p14:tracePt t="50409" x="5624513" y="2516188"/>
          <p14:tracePt t="50415" x="5538788" y="2516188"/>
          <p14:tracePt t="50425" x="5505450" y="2516188"/>
          <p14:tracePt t="50431" x="5446713" y="2516188"/>
          <p14:tracePt t="50442" x="5403850" y="2516188"/>
          <p14:tracePt t="50447" x="5353050" y="2516188"/>
          <p14:tracePt t="50455" x="5292725" y="2516188"/>
          <p14:tracePt t="50463" x="5216525" y="2473325"/>
          <p14:tracePt t="50471" x="5140325" y="2397125"/>
          <p14:tracePt t="50479" x="5114925" y="2371725"/>
          <p14:tracePt t="50487" x="5038725" y="2293938"/>
          <p14:tracePt t="50495" x="5013325" y="2252663"/>
          <p14:tracePt t="50504" x="5013325" y="2235200"/>
          <p14:tracePt t="50512" x="5013325" y="2184400"/>
          <p14:tracePt t="50519" x="4995863" y="2149475"/>
          <p14:tracePt t="50528" x="4962525" y="2108200"/>
          <p14:tracePt t="50535" x="4962525" y="2082800"/>
          <p14:tracePt t="50545" x="4962525" y="2014538"/>
          <p14:tracePt t="50551" x="4987925" y="1920875"/>
          <p14:tracePt t="50561" x="5003800" y="1860550"/>
          <p14:tracePt t="50567" x="5064125" y="1784350"/>
          <p14:tracePt t="50576" x="5080000" y="1741488"/>
          <p14:tracePt t="50583" x="5089525" y="1674813"/>
          <p14:tracePt t="50592" x="5132388" y="1606550"/>
          <p14:tracePt t="50599" x="5165725" y="1530350"/>
          <p14:tracePt t="50609" x="5165725" y="1504950"/>
          <p14:tracePt t="50615" x="5199063" y="1419225"/>
          <p14:tracePt t="50626" x="5276850" y="1360488"/>
          <p14:tracePt t="50631" x="5310188" y="1292225"/>
          <p14:tracePt t="50641" x="5360988" y="1216025"/>
          <p14:tracePt t="50647" x="5437188" y="1138238"/>
          <p14:tracePt t="50655" x="5487988" y="1104900"/>
          <p14:tracePt t="50663" x="5513388" y="1079500"/>
          <p14:tracePt t="50671" x="5548313" y="1062038"/>
          <p14:tracePt t="50679" x="5573713" y="1044575"/>
          <p14:tracePt t="50736" x="5591175" y="1044575"/>
          <p14:tracePt t="50744" x="5649913" y="1104900"/>
          <p14:tracePt t="50752" x="5667375" y="1198563"/>
          <p14:tracePt t="50760" x="5683250" y="1257300"/>
          <p14:tracePt t="50768" x="5743575" y="1360488"/>
          <p14:tracePt t="50779" x="5786438" y="1452563"/>
          <p14:tracePt t="50784" x="5845175" y="1555750"/>
          <p14:tracePt t="50794" x="5880100" y="1649413"/>
          <p14:tracePt t="50802" x="5921375" y="1751013"/>
          <p14:tracePt t="50811" x="5921375" y="1793875"/>
          <p14:tracePt t="50816" x="5921375" y="1819275"/>
          <p14:tracePt t="50826" x="5938838" y="1885950"/>
          <p14:tracePt t="50831" x="5938838" y="1895475"/>
          <p14:tracePt t="50842" x="5930900" y="1938338"/>
          <p14:tracePt t="50847" x="5913438" y="1971675"/>
          <p14:tracePt t="50858" x="5905500" y="1979613"/>
          <p14:tracePt t="50864" x="5880100" y="1997075"/>
          <p14:tracePt t="50873" x="5845175" y="2005013"/>
          <p14:tracePt t="50881" x="5802313" y="2039938"/>
          <p14:tracePt t="50887" x="5776913" y="2039938"/>
          <p14:tracePt t="50896" x="5726113" y="2039938"/>
          <p14:tracePt t="50903" x="5683250" y="2039938"/>
          <p14:tracePt t="50914" x="5657850" y="2039938"/>
          <p14:tracePt t="50920" x="5624513" y="2039938"/>
          <p14:tracePt t="50930" x="5616575" y="2039938"/>
          <p14:tracePt t="50937" x="5591175" y="2039938"/>
          <p14:tracePt t="50952" x="5565775" y="2039938"/>
          <p14:tracePt t="50961" x="5522913" y="2039938"/>
          <p14:tracePt t="50969" x="5487988" y="2039938"/>
          <p14:tracePt t="50981" x="5462588" y="2014538"/>
          <p14:tracePt t="50986" x="5429250" y="2005013"/>
          <p14:tracePt t="50992" x="5403850" y="1989138"/>
          <p14:tracePt t="50999" x="5368925" y="1938338"/>
          <p14:tracePt t="51014" x="5343525" y="1911350"/>
          <p14:tracePt t="51017" x="5327650" y="1895475"/>
          <p14:tracePt t="51026" x="5318125" y="1860550"/>
          <p14:tracePt t="51032" x="5302250" y="1809750"/>
          <p14:tracePt t="51046" x="5284788" y="1801813"/>
          <p14:tracePt t="51050" x="5284788" y="1758950"/>
          <p14:tracePt t="51056" x="5284788" y="1741488"/>
          <p14:tracePt t="51065" x="5284788" y="1690688"/>
          <p14:tracePt t="51071" x="5284788" y="1665288"/>
          <p14:tracePt t="51080" x="5284788" y="1597025"/>
          <p14:tracePt t="51089" x="5310188" y="1555750"/>
          <p14:tracePt t="51097" x="5343525" y="1487488"/>
          <p14:tracePt t="51104" x="5368925" y="1470025"/>
          <p14:tracePt t="51113" x="5421313" y="1419225"/>
          <p14:tracePt t="51119" x="5454650" y="1393825"/>
          <p14:tracePt t="51129" x="5522913" y="1333500"/>
          <p14:tracePt t="51136" x="5556250" y="1308100"/>
          <p14:tracePt t="51147" x="5599113" y="1257300"/>
          <p14:tracePt t="51155" x="5632450" y="1241425"/>
          <p14:tracePt t="51159" x="5692775" y="1223963"/>
          <p14:tracePt t="51167" x="5743575" y="1198563"/>
          <p14:tracePt t="51180" x="5751513" y="1181100"/>
          <p14:tracePt t="51186" x="5768975" y="1181100"/>
          <p14:tracePt t="51207" x="5776913" y="1181100"/>
          <p14:tracePt t="51216" x="5819775" y="1181100"/>
          <p14:tracePt t="51232" x="5913438" y="1189038"/>
          <p14:tracePt t="51242" x="5946775" y="1292225"/>
          <p14:tracePt t="51247" x="6015038" y="1411288"/>
          <p14:tracePt t="51257" x="6032500" y="1639888"/>
          <p14:tracePt t="51266" x="6057900" y="1844675"/>
          <p14:tracePt t="51271" x="6126163" y="1997075"/>
          <p14:tracePt t="51280" x="6142038" y="2192338"/>
          <p14:tracePt t="51288" x="6167438" y="2286000"/>
          <p14:tracePt t="51297" x="6202363" y="2354263"/>
          <p14:tracePt t="51303" x="6202363" y="2387600"/>
          <p14:tracePt t="51312" x="6202363" y="2413000"/>
          <p14:tracePt t="51321" x="6202363" y="2422525"/>
          <p14:tracePt t="51361" x="6176963" y="2463800"/>
          <p14:tracePt t="51369" x="6116638" y="2463800"/>
          <p14:tracePt t="51378" x="6032500" y="2463800"/>
          <p14:tracePt t="51386" x="5938838" y="2506663"/>
          <p14:tracePt t="51391" x="5870575" y="2506663"/>
          <p14:tracePt t="51399" x="5786438" y="2506663"/>
          <p14:tracePt t="51407" x="5726113" y="2506663"/>
          <p14:tracePt t="51415" x="5675313" y="2506663"/>
          <p14:tracePt t="51423" x="5607050" y="2481263"/>
          <p14:tracePt t="51431" x="5599113" y="2481263"/>
          <p14:tracePt t="51440" x="5538788" y="2463800"/>
          <p14:tracePt t="51447" x="5513388" y="2430463"/>
          <p14:tracePt t="51455" x="5462588" y="2405063"/>
          <p14:tracePt t="51463" x="5454650" y="2387600"/>
          <p14:tracePt t="51471" x="5394325" y="2344738"/>
          <p14:tracePt t="51479" x="5378450" y="2328863"/>
          <p14:tracePt t="51487" x="5335588" y="2268538"/>
          <p14:tracePt t="51495" x="5318125" y="2260600"/>
          <p14:tracePt t="51503" x="5310188" y="2217738"/>
          <p14:tracePt t="51511" x="5292725" y="2209800"/>
          <p14:tracePt t="51519" x="5267325" y="2166938"/>
          <p14:tracePt t="51527" x="5267325" y="2149475"/>
          <p14:tracePt t="51535" x="5267325" y="2141538"/>
          <p14:tracePt t="51544" x="5267325" y="2124075"/>
          <p14:tracePt t="51552" x="5267325" y="2090738"/>
          <p14:tracePt t="51561" x="5267325" y="2055813"/>
          <p14:tracePt t="51567" x="5267325" y="2030413"/>
          <p14:tracePt t="51577" x="5267325" y="1989138"/>
          <p14:tracePt t="51584" x="5310188" y="1895475"/>
          <p14:tracePt t="51594" x="5360988" y="1860550"/>
          <p14:tracePt t="51600" x="5411788" y="1793875"/>
          <p14:tracePt t="51610" x="5462588" y="1758950"/>
          <p14:tracePt t="51615" x="5497513" y="1716088"/>
          <p14:tracePt t="51626" x="5565775" y="1639888"/>
          <p14:tracePt t="51631" x="5591175" y="1631950"/>
          <p14:tracePt t="51642" x="5624513" y="1597025"/>
          <p14:tracePt t="51647" x="5632450" y="1589088"/>
          <p14:tracePt t="51729" x="5675313" y="1589088"/>
          <p14:tracePt t="51738" x="5708650" y="1606550"/>
          <p14:tracePt t="51746" x="5761038" y="1700213"/>
          <p14:tracePt t="51754" x="5845175" y="1801813"/>
          <p14:tracePt t="51762" x="5895975" y="1878013"/>
          <p14:tracePt t="51769" x="5981700" y="2005013"/>
          <p14:tracePt t="51779" x="6040438" y="2073275"/>
          <p14:tracePt t="51784" x="6075363" y="2124075"/>
          <p14:tracePt t="51791" x="6108700" y="2209800"/>
          <p14:tracePt t="51799" x="6126163" y="2243138"/>
          <p14:tracePt t="51808" x="6134100" y="2268538"/>
          <p14:tracePt t="51815" x="6134100" y="2303463"/>
          <p14:tracePt t="51831" x="6134100" y="2328863"/>
          <p14:tracePt t="51847" x="6134100" y="2336800"/>
          <p14:tracePt t="51855" x="6134100" y="2362200"/>
          <p14:tracePt t="51863" x="6134100" y="2397125"/>
          <p14:tracePt t="51871" x="6100763" y="2397125"/>
          <p14:tracePt t="51879" x="6057900" y="2405063"/>
          <p14:tracePt t="51887" x="6040438" y="2405063"/>
          <p14:tracePt t="51895" x="6007100" y="2405063"/>
          <p14:tracePt t="51909" x="5972175" y="2405063"/>
          <p14:tracePt t="51911" x="5964238" y="2405063"/>
          <p14:tracePt t="51919" x="5921375" y="2405063"/>
          <p14:tracePt t="51928" x="5895975" y="2405063"/>
          <p14:tracePt t="51935" x="5870575" y="2405063"/>
          <p14:tracePt t="51944" x="5845175" y="2405063"/>
          <p14:tracePt t="51951" x="5776913" y="2397125"/>
          <p14:tracePt t="51960" x="5743575" y="2371725"/>
          <p14:tracePt t="51967" x="5718175" y="2336800"/>
          <p14:tracePt t="51975" x="5667375" y="2293938"/>
          <p14:tracePt t="51983" x="5616575" y="2243138"/>
          <p14:tracePt t="51991" x="5607050" y="2209800"/>
          <p14:tracePt t="51999" x="5573713" y="2141538"/>
          <p14:tracePt t="52008" x="5538788" y="2098675"/>
          <p14:tracePt t="52015" x="5538788" y="2047875"/>
          <p14:tracePt t="52025" x="5522913" y="2005013"/>
          <p14:tracePt t="52031" x="5522913" y="1979613"/>
          <p14:tracePt t="52041" x="5522913" y="1928813"/>
          <p14:tracePt t="52047" x="5522913" y="1903413"/>
          <p14:tracePt t="52055" x="5522913" y="1860550"/>
          <p14:tracePt t="52063" x="5522913" y="1835150"/>
          <p14:tracePt t="52071" x="5522913" y="1819275"/>
          <p14:tracePt t="52079" x="5530850" y="1776413"/>
          <p14:tracePt t="52087" x="5538788" y="1766888"/>
          <p14:tracePt t="52095" x="5556250" y="1725613"/>
          <p14:tracePt t="52103" x="5581650" y="1700213"/>
          <p14:tracePt t="52111" x="5616575" y="1665288"/>
          <p14:tracePt t="52119" x="5624513" y="1639888"/>
          <p14:tracePt t="52128" x="5657850" y="1606550"/>
          <p14:tracePt t="52135" x="5667375" y="1606550"/>
          <p14:tracePt t="52144" x="5700713" y="1581150"/>
          <p14:tracePt t="52151" x="5726113" y="1546225"/>
          <p14:tracePt t="52216" x="5743575" y="1546225"/>
          <p14:tracePt t="52240" x="5751513" y="1546225"/>
          <p14:tracePt t="52256" x="5776913" y="1555750"/>
          <p14:tracePt t="52304" x="5776913" y="1563688"/>
          <p14:tracePt t="52312" x="5776913" y="1581150"/>
          <p14:tracePt t="52328" x="5776913" y="1614488"/>
          <p14:tracePt t="52336" x="5776913" y="1682750"/>
          <p14:tracePt t="52344" x="5776913" y="1725613"/>
          <p14:tracePt t="52352" x="5776913" y="1793875"/>
          <p14:tracePt t="52360" x="5776913" y="1801813"/>
          <p14:tracePt t="52368" x="5776913" y="1827213"/>
          <p14:tracePt t="52377" x="5776913" y="1844675"/>
          <p14:tracePt t="52384" x="5776913" y="1870075"/>
          <p14:tracePt t="52400" x="5776913" y="1895475"/>
          <p14:tracePt t="52431" x="5776913" y="1903413"/>
          <p14:tracePt t="52657" x="5819775" y="1946275"/>
          <p14:tracePt t="52665" x="5921375" y="2005013"/>
          <p14:tracePt t="52675" x="6015038" y="2047875"/>
          <p14:tracePt t="52681" x="6091238" y="2098675"/>
          <p14:tracePt t="52703" x="6100763" y="2116138"/>
          <p14:tracePt t="52711" x="6100763" y="2141538"/>
          <p14:tracePt t="52719" x="6100763" y="2166938"/>
          <p14:tracePt t="52728" x="6116638" y="2174875"/>
          <p14:tracePt t="52735" x="6142038" y="2192338"/>
          <p14:tracePt t="52744" x="6167438" y="2227263"/>
          <p14:tracePt t="52751" x="6202363" y="2252663"/>
          <p14:tracePt t="52761" x="6227763" y="2252663"/>
          <p14:tracePt t="52767" x="6245225" y="2268538"/>
          <p14:tracePt t="52776" x="6253163" y="2278063"/>
          <p14:tracePt t="52783" x="6261100" y="2286000"/>
          <p14:tracePt t="52791" x="6278563" y="2286000"/>
          <p14:tracePt t="52799" x="6286500" y="2303463"/>
          <p14:tracePt t="52961" x="6286500" y="2293938"/>
          <p14:tracePt t="52976" x="6286500" y="2286000"/>
          <p14:tracePt t="52984" x="6270625" y="2278063"/>
          <p14:tracePt t="52991" x="6235700" y="2260600"/>
          <p14:tracePt t="52999" x="6202363" y="2227263"/>
          <p14:tracePt t="53007" x="6159500" y="2217738"/>
          <p14:tracePt t="53015" x="6126163" y="2184400"/>
          <p14:tracePt t="53024" x="6091238" y="2149475"/>
          <p14:tracePt t="53031" x="6049963" y="2124075"/>
          <p14:tracePt t="53040" x="5997575" y="2090738"/>
          <p14:tracePt t="53047" x="5972175" y="2055813"/>
          <p14:tracePt t="53055" x="5905500" y="2055813"/>
          <p14:tracePt t="53063" x="5880100" y="2030413"/>
          <p14:tracePt t="53071" x="5862638" y="2030413"/>
          <p14:tracePt t="53079" x="5837238" y="2005013"/>
          <p14:tracePt t="53095" x="5827713" y="2005013"/>
          <p14:tracePt t="53103" x="5786438" y="1989138"/>
          <p14:tracePt t="53111" x="5751513" y="1971675"/>
          <p14:tracePt t="53119" x="5708650" y="1971675"/>
          <p14:tracePt t="53127" x="5683250" y="1971675"/>
          <p14:tracePt t="53135" x="5632450" y="1971675"/>
          <p14:tracePt t="53144" x="5607050" y="1971675"/>
          <p14:tracePt t="53151" x="5565775" y="1971675"/>
          <p14:tracePt t="53160" x="5548313" y="1971675"/>
          <p14:tracePt t="53167" x="5538788" y="1971675"/>
          <p14:tracePt t="53175" x="5513388" y="1989138"/>
          <p14:tracePt t="53183" x="5480050" y="2022475"/>
          <p14:tracePt t="53199" x="5437188" y="2039938"/>
          <p14:tracePt t="53207" x="5421313" y="2047875"/>
          <p14:tracePt t="53320" x="5411788" y="2065338"/>
          <p14:tracePt t="53336" x="5394325" y="2055813"/>
          <p14:tracePt t="53352" x="5386388" y="2014538"/>
          <p14:tracePt t="53360" x="5386388" y="1989138"/>
          <p14:tracePt t="53368" x="5386388" y="1928813"/>
          <p14:tracePt t="53376" x="5386388" y="1860550"/>
          <p14:tracePt t="53384" x="5386388" y="1819275"/>
          <p14:tracePt t="53391" x="5386388" y="1751013"/>
          <p14:tracePt t="53399" x="5386388" y="1690688"/>
          <p14:tracePt t="53408" x="5386388" y="1622425"/>
          <p14:tracePt t="53415" x="5386388" y="1597025"/>
          <p14:tracePt t="53425" x="5386388" y="1538288"/>
          <p14:tracePt t="53431" x="5386388" y="1520825"/>
          <p14:tracePt t="53441" x="5386388" y="1487488"/>
          <p14:tracePt t="53447" x="5386388" y="1470025"/>
          <p14:tracePt t="53456" x="5386388" y="1444625"/>
          <p14:tracePt t="53463" x="5386388" y="1419225"/>
          <p14:tracePt t="53472" x="5386388" y="1401763"/>
          <p14:tracePt t="53479" x="5386388" y="1393825"/>
          <p14:tracePt t="53487" x="5386388" y="1385888"/>
          <p14:tracePt t="53495" x="5386388" y="1360488"/>
          <p14:tracePt t="53503" x="5386388" y="1343025"/>
          <p14:tracePt t="53512" x="5386388" y="1333500"/>
          <p14:tracePt t="53519" x="5403850" y="1308100"/>
          <p14:tracePt t="53528" x="5411788" y="1308100"/>
          <p14:tracePt t="53535" x="5429250" y="1308100"/>
          <p14:tracePt t="53551" x="5437188" y="1292225"/>
          <p14:tracePt t="53625" x="5437188" y="1282700"/>
          <p14:tracePt t="53634" x="5480050" y="1257300"/>
          <p14:tracePt t="53644" x="5565775" y="1231900"/>
          <p14:tracePt t="53651" x="5641975" y="1198563"/>
          <p14:tracePt t="53656" x="5667375" y="1198563"/>
          <p14:tracePt t="53663" x="5675313" y="1198563"/>
          <p14:tracePt t="53671" x="5700713" y="1189038"/>
          <p14:tracePt t="53687" x="5718175" y="1189038"/>
          <p14:tracePt t="53695" x="5743575" y="1189038"/>
          <p14:tracePt t="53703" x="5786438" y="1189038"/>
          <p14:tracePt t="53711" x="5811838" y="1189038"/>
          <p14:tracePt t="53719" x="5862638" y="1198563"/>
          <p14:tracePt t="53727" x="5888038" y="1206500"/>
          <p14:tracePt t="53743" x="5913438" y="1206500"/>
          <p14:tracePt t="53751" x="5930900" y="1223963"/>
          <p14:tracePt t="53801" x="5938838" y="1223963"/>
          <p14:tracePt t="53811" x="5956300" y="1231900"/>
          <p14:tracePt t="53819" x="5964238" y="1249363"/>
          <p14:tracePt t="53834" x="5981700" y="1274763"/>
          <p14:tracePt t="53843" x="5989638" y="1282700"/>
          <p14:tracePt t="53849" x="6007100" y="1308100"/>
          <p14:tracePt t="53856" x="6007100" y="1325563"/>
          <p14:tracePt t="53864" x="6015038" y="1350963"/>
          <p14:tracePt t="53872" x="6015038" y="1376363"/>
          <p14:tracePt t="53881" x="6032500" y="1385888"/>
          <p14:tracePt t="53895" x="6032500" y="1401763"/>
          <p14:tracePt t="53899" x="6040438" y="1427163"/>
          <p14:tracePt t="53904" x="6057900" y="1436688"/>
          <p14:tracePt t="53912" x="6057900" y="1452563"/>
          <p14:tracePt t="53929" x="6065838" y="1477963"/>
          <p14:tracePt t="53952" x="6065838" y="1504950"/>
          <p14:tracePt t="53960" x="6065838" y="1520825"/>
          <p14:tracePt t="53968" x="6065838" y="1530350"/>
          <p14:tracePt t="53976" x="6065838" y="1571625"/>
          <p14:tracePt t="53984" x="6065838" y="1581150"/>
          <p14:tracePt t="53992" x="6065838" y="1606550"/>
          <p14:tracePt t="54000" x="6065838" y="1657350"/>
          <p14:tracePt t="54009" x="6065838" y="1682750"/>
          <p14:tracePt t="54032" x="6065838" y="1708150"/>
          <p14:tracePt t="54088" x="6065838" y="1733550"/>
          <p14:tracePt t="54096" x="6065838" y="1751013"/>
          <p14:tracePt t="54104" x="6049963" y="1776413"/>
          <p14:tracePt t="54112" x="6049963" y="1784350"/>
          <p14:tracePt t="54120" x="6040438" y="1801813"/>
          <p14:tracePt t="54129" x="6040438" y="1809750"/>
          <p14:tracePt t="54400" x="6040438" y="1885950"/>
          <p14:tracePt t="54409" x="6040438" y="1928813"/>
          <p14:tracePt t="54416" x="6040438" y="1997075"/>
          <p14:tracePt t="54429" x="6040438" y="2022475"/>
          <p14:tracePt t="54432" x="6040438" y="2082800"/>
          <p14:tracePt t="54441" x="6065838" y="2149475"/>
          <p14:tracePt t="54448" x="6083300" y="2200275"/>
          <p14:tracePt t="54455" x="6083300" y="2243138"/>
          <p14:tracePt t="54463" x="6100763" y="2311400"/>
          <p14:tracePt t="54471" x="6108700" y="2354263"/>
          <p14:tracePt t="54479" x="6108700" y="2379663"/>
          <p14:tracePt t="54487" x="6142038" y="2447925"/>
          <p14:tracePt t="54495" x="6159500" y="2498725"/>
          <p14:tracePt t="54503" x="6176963" y="2506663"/>
          <p14:tracePt t="54511" x="6202363" y="2524125"/>
          <p14:tracePt t="54519" x="6210300" y="2532063"/>
          <p14:tracePt t="54527" x="6210300" y="2549525"/>
          <p14:tracePt t="54713" x="6210300" y="2557463"/>
          <p14:tracePt t="54722" x="6194425" y="2582863"/>
          <p14:tracePt t="54727" x="6194425" y="2608263"/>
          <p14:tracePt t="54735" x="6184900" y="2625725"/>
          <p14:tracePt t="54767" x="6184900" y="2633663"/>
          <p14:tracePt t="54833" x="6151563" y="2693988"/>
          <p14:tracePt t="54848" x="6151563" y="2744788"/>
          <p14:tracePt t="54860" x="6151563" y="2752725"/>
          <p14:tracePt t="54864" x="6151563" y="2762250"/>
          <p14:tracePt t="54880" x="6151563" y="2778125"/>
          <p14:tracePt t="54896" x="6151563" y="2805113"/>
          <p14:tracePt t="54951" x="6151563" y="2813050"/>
          <p14:tracePt t="54960" x="6159500" y="2830513"/>
          <p14:tracePt t="54967" x="6184900" y="2871788"/>
          <p14:tracePt t="54975" x="6219825" y="2897188"/>
          <p14:tracePt t="54983" x="6286500" y="2974975"/>
          <p14:tracePt t="54991" x="6311900" y="2982913"/>
          <p14:tracePt t="54999" x="6364288" y="3000375"/>
          <p14:tracePt t="55008" x="6456363" y="3059113"/>
          <p14:tracePt t="55015" x="6483350" y="3067050"/>
          <p14:tracePt t="55025" x="6534150" y="3084513"/>
          <p14:tracePt t="55031" x="6575425" y="3135313"/>
          <p14:tracePt t="55041" x="6592888" y="3144838"/>
          <p14:tracePt t="55047" x="6618288" y="3144838"/>
          <p14:tracePt t="55071" x="6643688" y="3160713"/>
          <p14:tracePt t="55079" x="6737350" y="3238500"/>
          <p14:tracePt t="55087" x="6813550" y="3314700"/>
          <p14:tracePt t="55095" x="6864350" y="3365500"/>
          <p14:tracePt t="55103" x="6942138" y="3441700"/>
          <p14:tracePt t="55111" x="7026275" y="3543300"/>
          <p14:tracePt t="55119" x="7094538" y="3594100"/>
          <p14:tracePt t="55129" x="7145338" y="3646488"/>
          <p14:tracePt t="55135" x="7221538" y="3722688"/>
          <p14:tracePt t="55145" x="7256463" y="3738563"/>
          <p14:tracePt t="55151" x="7281863" y="3763963"/>
          <p14:tracePt t="55160" x="7332663" y="3798888"/>
          <p14:tracePt t="55248" x="7340600" y="3806825"/>
          <p14:tracePt t="55256" x="7366000" y="3824288"/>
          <p14:tracePt t="55264" x="7383463" y="3832225"/>
          <p14:tracePt t="55272" x="7408863" y="3849688"/>
          <p14:tracePt t="55280" x="7451725" y="3849688"/>
          <p14:tracePt t="55287" x="7467600" y="3857625"/>
          <p14:tracePt t="55295" x="7477125" y="3857625"/>
          <p14:tracePt t="55303" x="7485063" y="3857625"/>
          <p14:tracePt t="55311" x="7502525" y="3875088"/>
          <p14:tracePt t="55319" x="7545388" y="3875088"/>
          <p14:tracePt t="55327" x="7586663" y="3908425"/>
          <p14:tracePt t="55335" x="7637463" y="3917950"/>
          <p14:tracePt t="55344" x="7766050" y="3943350"/>
          <p14:tracePt t="55351" x="7893050" y="4002088"/>
          <p14:tracePt t="55360" x="8012113" y="4019550"/>
          <p14:tracePt t="55367" x="8139113" y="4062413"/>
          <p14:tracePt t="55375" x="8283575" y="4087813"/>
          <p14:tracePt t="55383" x="8326438" y="4095750"/>
          <p14:tracePt t="55391" x="8420100" y="4121150"/>
          <p14:tracePt t="55399" x="8478838" y="4130675"/>
          <p14:tracePt t="55407" x="8547100" y="4130675"/>
          <p14:tracePt t="55415" x="8589963" y="4146550"/>
          <p14:tracePt t="55424" x="8605838" y="4146550"/>
          <p14:tracePt t="55431" x="8615363" y="4146550"/>
          <p14:tracePt t="55456" x="8623300" y="4146550"/>
          <p14:tracePt t="55463" x="8666163" y="4181475"/>
          <p14:tracePt t="55471" x="8683625" y="4181475"/>
          <p14:tracePt t="55479" x="8691563" y="4189413"/>
          <p14:tracePt t="55487" x="8709025" y="4189413"/>
          <p14:tracePt t="55495" x="8734425" y="4206875"/>
          <p14:tracePt t="55503" x="8759825" y="4206875"/>
          <p14:tracePt t="55511" x="8767763" y="4206875"/>
          <p14:tracePt t="55519" x="8785225" y="4214813"/>
          <p14:tracePt t="55543" x="8793163" y="4214813"/>
          <p14:tracePt t="55560" x="8810625" y="4214813"/>
          <p14:tracePt t="55567" x="8836025" y="4214813"/>
          <p14:tracePt t="55575" x="8894763" y="4214813"/>
          <p14:tracePt t="55583" x="8980488" y="4214813"/>
          <p14:tracePt t="55591" x="9048750" y="4214813"/>
          <p14:tracePt t="55599" x="9150350" y="4214813"/>
          <p14:tracePt t="55607" x="9269413" y="4214813"/>
          <p14:tracePt t="55615" x="9337675" y="4206875"/>
          <p14:tracePt t="55624" x="9380538" y="4171950"/>
          <p14:tracePt t="55656" x="9396413" y="4164013"/>
          <p14:tracePt t="55671" x="9396413" y="4146550"/>
          <p14:tracePt t="55679" x="9396413" y="4121150"/>
          <p14:tracePt t="55687" x="9396413" y="4079875"/>
          <p14:tracePt t="55695" x="9353550" y="4027488"/>
          <p14:tracePt t="55703" x="9277350" y="3976688"/>
          <p14:tracePt t="55711" x="9226550" y="3925888"/>
          <p14:tracePt t="55719" x="9201150" y="3925888"/>
          <p14:tracePt t="55727" x="9158288" y="3908425"/>
          <p14:tracePt t="55735" x="9142413" y="3900488"/>
          <p14:tracePt t="55744" x="9117013" y="3875088"/>
          <p14:tracePt t="55751" x="9091613" y="3875088"/>
          <p14:tracePt t="55760" x="9056688" y="3857625"/>
          <p14:tracePt t="55767" x="9031288" y="3857625"/>
          <p14:tracePt t="55776" x="8988425" y="3857625"/>
          <p14:tracePt t="55783" x="8947150" y="3857625"/>
          <p14:tracePt t="55791" x="8912225" y="3857625"/>
          <p14:tracePt t="55799" x="8869363" y="3857625"/>
          <p14:tracePt t="55815" x="8861425" y="3857625"/>
          <p14:tracePt t="55839" x="8843963" y="3857625"/>
          <p14:tracePt t="55847" x="8818563" y="3857625"/>
          <p14:tracePt t="55856" x="8810625" y="3857625"/>
          <p14:tracePt t="55863" x="8793163" y="3857625"/>
          <p14:tracePt t="55871" x="8767763" y="3875088"/>
          <p14:tracePt t="55879" x="8767763" y="3883025"/>
          <p14:tracePt t="55887" x="8724900" y="3925888"/>
          <p14:tracePt t="55895" x="8709025" y="3976688"/>
          <p14:tracePt t="55904" x="8699500" y="4002088"/>
          <p14:tracePt t="55911" x="8648700" y="4052888"/>
          <p14:tracePt t="55919" x="8564563" y="4156075"/>
          <p14:tracePt t="55927" x="8555038" y="4181475"/>
          <p14:tracePt t="55935" x="8539163" y="4197350"/>
          <p14:tracePt t="55945" x="8529638" y="4206875"/>
          <p14:tracePt t="55951" x="8513763" y="4265613"/>
          <p14:tracePt t="55960" x="8504238" y="4275138"/>
          <p14:tracePt t="55983" x="8488363" y="4333875"/>
          <p14:tracePt t="55999" x="8488363" y="4351338"/>
          <p14:tracePt t="56007" x="8488363" y="4384675"/>
          <p14:tracePt t="56015" x="8488363" y="4402138"/>
          <p14:tracePt t="56024" x="8470900" y="4427538"/>
          <p14:tracePt t="56031" x="8470900" y="4452938"/>
          <p14:tracePt t="56041" x="8470900" y="4478338"/>
          <p14:tracePt t="56047" x="8462963" y="4513263"/>
          <p14:tracePt t="56057" x="8462963" y="4538663"/>
          <p14:tracePt t="56063" x="8445500" y="4564063"/>
          <p14:tracePt t="56071" x="8428038" y="4614863"/>
          <p14:tracePt t="56079" x="8410575" y="4657725"/>
          <p14:tracePt t="56087" x="8410575" y="4691063"/>
          <p14:tracePt t="56095" x="8410575" y="4733925"/>
          <p14:tracePt t="56103" x="8410575" y="4775200"/>
          <p14:tracePt t="56111" x="8402638" y="4810125"/>
          <p14:tracePt t="56119" x="8402638" y="4852988"/>
          <p14:tracePt t="56128" x="8385175" y="4919663"/>
          <p14:tracePt t="56135" x="8385175" y="4929188"/>
          <p14:tracePt t="56144" x="8385175" y="4972050"/>
          <p14:tracePt t="56151" x="8385175" y="5030788"/>
          <p14:tracePt t="56159" x="8385175" y="5048250"/>
          <p14:tracePt t="56167" x="8369300" y="5073650"/>
          <p14:tracePt t="56176" x="8359775" y="5081588"/>
          <p14:tracePt t="56183" x="8359775" y="5099050"/>
          <p14:tracePt t="56223" x="8359775" y="5106988"/>
          <p14:tracePt t="56240" x="8402638" y="5124450"/>
          <p14:tracePt t="56247" x="8410575" y="5124450"/>
          <p14:tracePt t="56255" x="8428038" y="5132388"/>
          <p14:tracePt t="56263" x="8488363" y="5149850"/>
          <p14:tracePt t="56271" x="8513763" y="5167313"/>
          <p14:tracePt t="56279" x="8539163" y="5175250"/>
          <p14:tracePt t="56287" x="8555038" y="5192713"/>
          <p14:tracePt t="56295" x="8615363" y="5218113"/>
          <p14:tracePt t="56303" x="8640763" y="5251450"/>
          <p14:tracePt t="56311" x="8658225" y="5260975"/>
          <p14:tracePt t="56319" x="8699500" y="5276850"/>
          <p14:tracePt t="56328" x="8709025" y="5276850"/>
          <p14:tracePt t="56335" x="8750300" y="5286375"/>
          <p14:tracePt t="56344" x="8777288" y="5286375"/>
          <p14:tracePt t="56351" x="8793163" y="5286375"/>
          <p14:tracePt t="56360" x="8828088" y="5286375"/>
          <p14:tracePt t="56367" x="8861425" y="5286375"/>
          <p14:tracePt t="56375" x="8886825" y="5286375"/>
          <p14:tracePt t="56383" x="8929688" y="5286375"/>
          <p14:tracePt t="56391" x="8980488" y="5235575"/>
          <p14:tracePt t="56399" x="9013825" y="5200650"/>
          <p14:tracePt t="56407" x="9064625" y="5106988"/>
          <p14:tracePt t="56415" x="9099550" y="5064125"/>
          <p14:tracePt t="56424" x="9175750" y="4946650"/>
          <p14:tracePt t="56431" x="9261475" y="4792663"/>
          <p14:tracePt t="56441" x="9302750" y="4699000"/>
          <p14:tracePt t="56447" x="9371013" y="4521200"/>
          <p14:tracePt t="56457" x="9388475" y="4351338"/>
          <p14:tracePt t="56463" x="9413875" y="4121150"/>
          <p14:tracePt t="56472" x="9431338" y="3917950"/>
          <p14:tracePt t="56479" x="9431338" y="3687763"/>
          <p14:tracePt t="56487" x="9431338" y="3517900"/>
          <p14:tracePt t="56495" x="9431338" y="3297238"/>
          <p14:tracePt t="56503" x="9431338" y="3127375"/>
          <p14:tracePt t="56511" x="9431338" y="3008313"/>
          <p14:tracePt t="56519" x="9431338" y="2897188"/>
          <p14:tracePt t="56527" x="9431338" y="2830513"/>
          <p14:tracePt t="56535" x="9431338" y="2727325"/>
          <p14:tracePt t="56544" x="9431338" y="2676525"/>
          <p14:tracePt t="56551" x="9431338" y="2592388"/>
          <p14:tracePt t="56560" x="9421813" y="2524125"/>
          <p14:tracePt t="56567" x="9405938" y="2405063"/>
          <p14:tracePt t="56575" x="9380538" y="2379663"/>
          <p14:tracePt t="56583" x="9320213" y="2311400"/>
          <p14:tracePt t="56591" x="9269413" y="2235200"/>
          <p14:tracePt t="56599" x="9183688" y="2133600"/>
          <p14:tracePt t="56607" x="9158288" y="2098675"/>
          <p14:tracePt t="56615" x="9082088" y="2005013"/>
          <p14:tracePt t="56624" x="9023350" y="1938338"/>
          <p14:tracePt t="56631" x="9013825" y="1920875"/>
          <p14:tracePt t="56641" x="9013825" y="1895475"/>
          <p14:tracePt t="56647" x="8997950" y="1870075"/>
          <p14:tracePt t="56663" x="8997950" y="1860550"/>
          <p14:tracePt t="56769" x="8988425" y="1801813"/>
          <p14:tracePt t="56776" x="8955088" y="1766888"/>
          <p14:tracePt t="56786" x="8955088" y="1741488"/>
          <p14:tracePt t="56793" x="8937625" y="1716088"/>
          <p14:tracePt t="56799" x="8929688" y="1682750"/>
          <p14:tracePt t="56807" x="8912225" y="1674813"/>
          <p14:tracePt t="56815" x="8886825" y="1649413"/>
          <p14:tracePt t="56824" x="8878888" y="1631950"/>
          <p14:tracePt t="56831" x="8861425" y="1631950"/>
          <p14:tracePt t="56840" x="8836025" y="1606550"/>
          <p14:tracePt t="56847" x="8828088" y="1606550"/>
          <p14:tracePt t="56871" x="8810625" y="1606550"/>
          <p14:tracePt t="56890" x="8802688" y="1606550"/>
          <p14:tracePt t="57009" x="8759825" y="1589088"/>
          <p14:tracePt t="57017" x="8734425" y="1589088"/>
          <p14:tracePt t="57028" x="8683625" y="1581150"/>
          <p14:tracePt t="57037" x="8640763" y="1581150"/>
          <p14:tracePt t="57042" x="8605838" y="1563688"/>
          <p14:tracePt t="57047" x="8580438" y="1563688"/>
          <p14:tracePt t="57056" x="8539163" y="1563688"/>
          <p14:tracePt t="57063" x="8513763" y="1563688"/>
          <p14:tracePt t="57071" x="8445500" y="1530350"/>
          <p14:tracePt t="57079" x="8377238" y="1530350"/>
          <p14:tracePt t="57087" x="8369300" y="1530350"/>
          <p14:tracePt t="57095" x="8351838" y="1530350"/>
          <p14:tracePt t="57103" x="8326438" y="1530350"/>
          <p14:tracePt t="57160" x="8318500" y="1530350"/>
          <p14:tracePt t="57168" x="8291513" y="1530350"/>
          <p14:tracePt t="57179" x="8258175" y="1546225"/>
          <p14:tracePt t="57185" x="8232775" y="1563688"/>
          <p14:tracePt t="57195" x="8232775" y="1571625"/>
          <p14:tracePt t="57202" x="8215313" y="1597025"/>
          <p14:tracePt t="57232" x="8215313" y="1614488"/>
          <p14:tracePt t="57248" x="8215313" y="1657350"/>
          <p14:tracePt t="57265" x="8215313" y="1682750"/>
          <p14:tracePt t="57279" x="8215313" y="1708150"/>
          <p14:tracePt t="57287" x="8215313" y="1716088"/>
          <p14:tracePt t="57296" x="8240713" y="1758950"/>
          <p14:tracePt t="57304" x="8250238" y="1776413"/>
          <p14:tracePt t="57312" x="8250238" y="1784350"/>
          <p14:tracePt t="57319" x="8266113" y="1801813"/>
          <p14:tracePt t="57328" x="8275638" y="1809750"/>
          <p14:tracePt t="57344" x="8301038" y="1835150"/>
          <p14:tracePt t="57351" x="8318500" y="1852613"/>
          <p14:tracePt t="57367" x="8326438" y="1860550"/>
          <p14:tracePt t="57375" x="8351838" y="1878013"/>
          <p14:tracePt t="57383" x="8369300" y="1878013"/>
          <p14:tracePt t="57391" x="8394700" y="1885950"/>
          <p14:tracePt t="57399" x="8420100" y="1885950"/>
          <p14:tracePt t="57407" x="8428038" y="1885950"/>
          <p14:tracePt t="57415" x="8445500" y="1903413"/>
          <p14:tracePt t="57424" x="8453438" y="1911350"/>
          <p14:tracePt t="57480" x="8478838" y="1911350"/>
          <p14:tracePt t="57488" x="8496300" y="1911350"/>
          <p14:tracePt t="57496" x="8521700" y="1911350"/>
          <p14:tracePt t="57504" x="8547100" y="1911350"/>
          <p14:tracePt t="57512" x="8555038" y="1911350"/>
          <p14:tracePt t="57530" x="8572500" y="1911350"/>
          <p14:tracePt t="57536" x="8580438" y="1911350"/>
          <p14:tracePt t="57544" x="8640763" y="1895475"/>
          <p14:tracePt t="57552" x="8648700" y="1878013"/>
          <p14:tracePt t="57560" x="8691563" y="1852613"/>
          <p14:tracePt t="57568" x="8724900" y="1819275"/>
          <p14:tracePt t="57576" x="8750300" y="1819275"/>
          <p14:tracePt t="57584" x="8767763" y="1809750"/>
          <p14:tracePt t="57593" x="8793163" y="1793875"/>
          <p14:tracePt t="57600" x="8802688" y="1784350"/>
          <p14:tracePt t="57609" x="8818563" y="1766888"/>
          <p14:tracePt t="57616" x="8828088" y="1766888"/>
          <p14:tracePt t="57627" x="8853488" y="1758950"/>
          <p14:tracePt t="57643" x="8869363" y="1741488"/>
          <p14:tracePt t="57648" x="8894763" y="1733550"/>
          <p14:tracePt t="57664" x="8894763" y="1716088"/>
          <p14:tracePt t="57671" x="8904288" y="1690688"/>
          <p14:tracePt t="57679" x="8921750" y="1682750"/>
          <p14:tracePt t="57687" x="8921750" y="1674813"/>
          <p14:tracePt t="57695" x="8929688" y="1639888"/>
          <p14:tracePt t="57785" x="8929688" y="1597025"/>
          <p14:tracePt t="57794" x="8929688" y="1589088"/>
          <p14:tracePt t="57805" x="8929688" y="1571625"/>
          <p14:tracePt t="57817" x="8929688" y="1530350"/>
          <p14:tracePt t="57831" x="8929688" y="1520825"/>
          <p14:tracePt t="57863" x="8929688" y="1495425"/>
          <p14:tracePt t="57872" x="8912225" y="1495425"/>
          <p14:tracePt t="57879" x="8886825" y="1477963"/>
          <p14:tracePt t="57887" x="8878888" y="1477963"/>
          <p14:tracePt t="57907" x="8836025" y="1477963"/>
          <p14:tracePt t="57951" x="8828088" y="1477963"/>
          <p14:tracePt t="57960" x="8785225" y="1477963"/>
          <p14:tracePt t="57967" x="8759825" y="1477963"/>
          <p14:tracePt t="57976" x="8742363" y="1477963"/>
          <p14:tracePt t="57984" x="8691563" y="1477963"/>
          <p14:tracePt t="57992" x="8597900" y="1504950"/>
          <p14:tracePt t="57999" x="8555038" y="1538288"/>
          <p14:tracePt t="58008" x="8521700" y="1555750"/>
          <p14:tracePt t="58015" x="8513763" y="1555750"/>
          <p14:tracePt t="58025" x="8496300" y="1563688"/>
          <p14:tracePt t="58287" x="8496300" y="1581150"/>
          <p14:tracePt t="58295" x="8496300" y="1606550"/>
          <p14:tracePt t="58303" x="8496300" y="1649413"/>
          <p14:tracePt t="58311" x="8496300" y="1716088"/>
          <p14:tracePt t="58319" x="8496300" y="1819275"/>
          <p14:tracePt t="58327" x="8496300" y="1911350"/>
          <p14:tracePt t="58335" x="8496300" y="2047875"/>
          <p14:tracePt t="58344" x="8496300" y="2141538"/>
          <p14:tracePt t="58351" x="8496300" y="2227263"/>
          <p14:tracePt t="58360" x="8496300" y="2293938"/>
          <p14:tracePt t="58367" x="8496300" y="2371725"/>
          <p14:tracePt t="58376" x="8435975" y="2473325"/>
          <p14:tracePt t="58383" x="8435975" y="2498725"/>
          <p14:tracePt t="58391" x="8402638" y="2592388"/>
          <p14:tracePt t="58399" x="8343900" y="2693988"/>
          <p14:tracePt t="58407" x="8326438" y="2736850"/>
          <p14:tracePt t="58415" x="8308975" y="2871788"/>
          <p14:tracePt t="58423" x="8275638" y="2940050"/>
          <p14:tracePt t="58431" x="8232775" y="3059113"/>
          <p14:tracePt t="58440" x="8164513" y="3238500"/>
          <p14:tracePt t="58447" x="8164513" y="3305175"/>
          <p14:tracePt t="58457" x="8164513" y="3348038"/>
          <p14:tracePt t="58463" x="8164513" y="3390900"/>
          <p14:tracePt t="58471" x="8174038" y="3424238"/>
          <p14:tracePt t="58569" x="8181975" y="3433763"/>
          <p14:tracePt t="58585" x="8207375" y="3433763"/>
          <p14:tracePt t="58593" x="8258175" y="3416300"/>
          <p14:tracePt t="58600" x="8291513" y="3348038"/>
          <p14:tracePt t="58607" x="8351838" y="3246438"/>
          <p14:tracePt t="58615" x="8394700" y="3094038"/>
          <p14:tracePt t="58623" x="8428038" y="3025775"/>
          <p14:tracePt t="58631" x="8453438" y="2906713"/>
          <p14:tracePt t="58640" x="8453438" y="2762250"/>
          <p14:tracePt t="58647" x="8453438" y="2676525"/>
          <p14:tracePt t="58656" x="8453438" y="2532063"/>
          <p14:tracePt t="58663" x="8453438" y="2422525"/>
          <p14:tracePt t="58671" x="8453438" y="2328863"/>
          <p14:tracePt t="58679" x="8453438" y="2243138"/>
          <p14:tracePt t="58687" x="8453438" y="2124075"/>
          <p14:tracePt t="58695" x="8420100" y="2055813"/>
          <p14:tracePt t="58703" x="8420100" y="1971675"/>
          <p14:tracePt t="58711" x="8420100" y="1885950"/>
          <p14:tracePt t="58719" x="8420100" y="1819275"/>
          <p14:tracePt t="58727" x="8420100" y="1733550"/>
          <p14:tracePt t="58735" x="8420100" y="1690688"/>
          <p14:tracePt t="58743" x="8420100" y="1639888"/>
          <p14:tracePt t="58751" x="8420100" y="1631950"/>
          <p14:tracePt t="58946" x="8428038" y="1622425"/>
          <p14:tracePt t="58955" x="8470900" y="1622425"/>
          <p14:tracePt t="58961" x="8496300" y="1622425"/>
          <p14:tracePt t="58967" x="8539163" y="1622425"/>
          <p14:tracePt t="58976" x="8564563" y="1622425"/>
          <p14:tracePt t="58983" x="8580438" y="1622425"/>
          <p14:tracePt t="58991" x="8589963" y="1622425"/>
          <p14:tracePt t="58999" x="8615363" y="1622425"/>
          <p14:tracePt t="59007" x="8632825" y="1622425"/>
          <p14:tracePt t="59015" x="8666163" y="1622425"/>
          <p14:tracePt t="59031" x="8699500" y="1622425"/>
          <p14:tracePt t="59039" x="8709025" y="1639888"/>
          <p14:tracePt t="59047" x="8724900" y="1665288"/>
          <p14:tracePt t="59056" x="8759825" y="1733550"/>
          <p14:tracePt t="59063" x="8759825" y="1776413"/>
          <p14:tracePt t="59071" x="8759825" y="1819275"/>
          <p14:tracePt t="59079" x="8759825" y="1885950"/>
          <p14:tracePt t="59087" x="8759825" y="1895475"/>
          <p14:tracePt t="59095" x="8750300" y="1954213"/>
          <p14:tracePt t="59103" x="8724900" y="1989138"/>
          <p14:tracePt t="59111" x="8674100" y="2014538"/>
          <p14:tracePt t="59119" x="8632825" y="2014538"/>
          <p14:tracePt t="59127" x="8615363" y="2030413"/>
          <p14:tracePt t="59135" x="8589963" y="2030413"/>
          <p14:tracePt t="59143" x="8564563" y="2030413"/>
          <p14:tracePt t="59151" x="8555038" y="2039938"/>
          <p14:tracePt t="59167" x="8529638" y="2039938"/>
          <p14:tracePt t="59176" x="8478838" y="2039938"/>
          <p14:tracePt t="59183" x="8453438" y="2039938"/>
          <p14:tracePt t="59191" x="8402638" y="1997075"/>
          <p14:tracePt t="59199" x="8359775" y="1971675"/>
          <p14:tracePt t="59207" x="8308975" y="1938338"/>
          <p14:tracePt t="59215" x="8283575" y="1903413"/>
          <p14:tracePt t="59223" x="8232775" y="1860550"/>
          <p14:tracePt t="59240" x="8199438" y="1827213"/>
          <p14:tracePt t="59247" x="8174038" y="1809750"/>
          <p14:tracePt t="59257" x="8174038" y="1801813"/>
          <p14:tracePt t="59263" x="8174038" y="1793875"/>
          <p14:tracePt t="59271" x="8174038" y="1776413"/>
          <p14:tracePt t="59279" x="8174038" y="1733550"/>
          <p14:tracePt t="59287" x="8174038" y="1708150"/>
          <p14:tracePt t="59295" x="8174038" y="1682750"/>
          <p14:tracePt t="59303" x="8199438" y="1631950"/>
          <p14:tracePt t="59311" x="8266113" y="1581150"/>
          <p14:tracePt t="59319" x="8334375" y="1530350"/>
          <p14:tracePt t="59327" x="8410575" y="1470025"/>
          <p14:tracePt t="59335" x="8478838" y="1436688"/>
          <p14:tracePt t="59343" x="8529638" y="1419225"/>
          <p14:tracePt t="59351" x="8615363" y="1385888"/>
          <p14:tracePt t="59359" x="8648700" y="1368425"/>
          <p14:tracePt t="59367" x="8674100" y="1368425"/>
          <p14:tracePt t="59376" x="8699500" y="1368425"/>
          <p14:tracePt t="59383" x="8724900" y="1368425"/>
          <p14:tracePt t="59391" x="8759825" y="1368425"/>
          <p14:tracePt t="59399" x="8767763" y="1368425"/>
          <p14:tracePt t="59407" x="8810625" y="1368425"/>
          <p14:tracePt t="59415" x="8836025" y="1376363"/>
          <p14:tracePt t="59423" x="8869363" y="1393825"/>
          <p14:tracePt t="59431" x="8894763" y="1401763"/>
          <p14:tracePt t="59440" x="8912225" y="1419225"/>
          <p14:tracePt t="59447" x="8921750" y="1427163"/>
          <p14:tracePt t="59463" x="8929688" y="1444625"/>
          <p14:tracePt t="59479" x="8947150" y="1452563"/>
          <p14:tracePt t="59495" x="8947150" y="1470025"/>
          <p14:tracePt t="59503" x="8947150" y="1520825"/>
          <p14:tracePt t="59511" x="8947150" y="1589088"/>
          <p14:tracePt t="59519" x="8861425" y="1657350"/>
          <p14:tracePt t="59527" x="8759825" y="1741488"/>
          <p14:tracePt t="59535" x="8658225" y="1827213"/>
          <p14:tracePt t="59544" x="8539163" y="1844675"/>
          <p14:tracePt t="59551" x="8462963" y="1895475"/>
          <p14:tracePt t="59560" x="8435975" y="1911350"/>
          <p14:tracePt t="59567" x="8385175" y="1928813"/>
          <p14:tracePt t="59577" x="8359775" y="1928813"/>
          <p14:tracePt t="59583" x="8334375" y="1928813"/>
          <p14:tracePt t="59592" x="8318500" y="1928813"/>
          <p14:tracePt t="59615" x="8308975" y="1928813"/>
          <p14:tracePt t="59631" x="8301038" y="1928813"/>
          <p14:tracePt t="59640" x="8275638" y="1928813"/>
          <p14:tracePt t="59657" x="8258175" y="1928813"/>
          <p14:tracePt t="59663" x="8250238" y="1928813"/>
          <p14:tracePt t="59671" x="8215313" y="1895475"/>
          <p14:tracePt t="59679" x="8207375" y="1895475"/>
          <p14:tracePt t="59687" x="8199438" y="1885950"/>
          <p14:tracePt t="59703" x="8164513" y="1870075"/>
          <p14:tracePt t="59711" x="8156575" y="1860550"/>
          <p14:tracePt t="59719" x="8139113" y="1819275"/>
          <p14:tracePt t="59728" x="8113713" y="1801813"/>
          <p14:tracePt t="59735" x="8113713" y="1758950"/>
          <p14:tracePt t="59743" x="8113713" y="1751013"/>
          <p14:tracePt t="59751" x="8113713" y="1708150"/>
          <p14:tracePt t="59760" x="8113713" y="1682750"/>
          <p14:tracePt t="59767" x="8113713" y="1631950"/>
          <p14:tracePt t="59776" x="8121650" y="1589088"/>
          <p14:tracePt t="59783" x="8139113" y="1555750"/>
          <p14:tracePt t="59791" x="8181975" y="1538288"/>
          <p14:tracePt t="59799" x="8215313" y="1512888"/>
          <p14:tracePt t="59807" x="8224838" y="1512888"/>
          <p14:tracePt t="59815" x="8250238" y="1495425"/>
          <p14:tracePt t="59823" x="8266113" y="1495425"/>
          <p14:tracePt t="59847" x="8291513" y="1470025"/>
          <p14:tracePt t="59863" x="8351838" y="1470025"/>
          <p14:tracePt t="59871" x="8420100" y="1477963"/>
          <p14:tracePt t="59879" x="8513763" y="1495425"/>
          <p14:tracePt t="59887" x="8539163" y="1512888"/>
          <p14:tracePt t="59895" x="8589963" y="1546225"/>
          <p14:tracePt t="59907" x="8648700" y="1546225"/>
          <p14:tracePt t="59911" x="8683625" y="1555750"/>
          <p14:tracePt t="59919" x="8742363" y="1571625"/>
          <p14:tracePt t="59928" x="8759825" y="1571625"/>
          <p14:tracePt t="59935" x="8802688" y="1589088"/>
          <p14:tracePt t="59967" x="8810625" y="1597025"/>
          <p14:tracePt t="59976" x="8810625" y="1614488"/>
          <p14:tracePt t="59983" x="8810625" y="1622425"/>
          <p14:tracePt t="59991" x="8810625" y="1649413"/>
          <p14:tracePt t="59999" x="8810625" y="1700213"/>
          <p14:tracePt t="60007" x="8810625" y="1708150"/>
          <p14:tracePt t="60015" x="8793163" y="1716088"/>
          <p14:tracePt t="60024" x="8793163" y="1733550"/>
          <p14:tracePt t="60079" x="8785225" y="1741488"/>
          <p14:tracePt t="60088" x="8759825" y="1784350"/>
          <p14:tracePt t="60095" x="8742363" y="1819275"/>
          <p14:tracePt t="60103" x="8709025" y="1844675"/>
          <p14:tracePt t="60111" x="8709025" y="1895475"/>
          <p14:tracePt t="60119" x="8674100" y="1954213"/>
          <p14:tracePt t="60128" x="8648700" y="2005013"/>
          <p14:tracePt t="60135" x="8632825" y="2055813"/>
          <p14:tracePt t="60144" x="8632825" y="2065338"/>
          <p14:tracePt t="60151" x="8632825" y="2073275"/>
          <p14:tracePt t="60433" x="8632825" y="2116138"/>
          <p14:tracePt t="60443" x="8666163" y="2149475"/>
          <p14:tracePt t="60448" x="8699500" y="2217738"/>
          <p14:tracePt t="60457" x="8716963" y="2260600"/>
          <p14:tracePt t="60463" x="8734425" y="2311400"/>
          <p14:tracePt t="60471" x="8742363" y="2354263"/>
          <p14:tracePt t="60479" x="8742363" y="2387600"/>
          <p14:tracePt t="60487" x="8742363" y="2430463"/>
          <p14:tracePt t="60495" x="8742363" y="2489200"/>
          <p14:tracePt t="60503" x="8742363" y="2524125"/>
          <p14:tracePt t="60511" x="8742363" y="2582863"/>
          <p14:tracePt t="60519" x="8742363" y="2592388"/>
          <p14:tracePt t="60527" x="8742363" y="2633663"/>
          <p14:tracePt t="60535" x="8742363" y="2668588"/>
          <p14:tracePt t="60543" x="8742363" y="2711450"/>
          <p14:tracePt t="60551" x="8724900" y="2736850"/>
          <p14:tracePt t="60559" x="8724900" y="2805113"/>
          <p14:tracePt t="60567" x="8709025" y="2871788"/>
          <p14:tracePt t="60575" x="8709025" y="2957513"/>
          <p14:tracePt t="60583" x="8709025" y="3067050"/>
          <p14:tracePt t="60592" x="8709025" y="3160713"/>
          <p14:tracePt t="60599" x="8709025" y="3271838"/>
          <p14:tracePt t="60607" x="8674100" y="3373438"/>
          <p14:tracePt t="60615" x="8674100" y="3433763"/>
          <p14:tracePt t="60623" x="8674100" y="3449638"/>
          <p14:tracePt t="60631" x="8674100" y="3459163"/>
          <p14:tracePt t="60640" x="8674100" y="3484563"/>
          <p14:tracePt t="60647" x="8674100" y="3492500"/>
          <p14:tracePt t="60657" x="8674100" y="3509963"/>
          <p14:tracePt t="60671" x="8674100" y="3517900"/>
          <p14:tracePt t="60679" x="8674100" y="3543300"/>
          <p14:tracePt t="60687" x="8674100" y="3560763"/>
          <p14:tracePt t="60695" x="8674100" y="3568700"/>
          <p14:tracePt t="60703" x="8674100" y="3594100"/>
          <p14:tracePt t="60711" x="8674100" y="3619500"/>
          <p14:tracePt t="60719" x="8674100" y="3687763"/>
          <p14:tracePt t="60727" x="8674100" y="3713163"/>
          <p14:tracePt t="60735" x="8691563" y="3763963"/>
          <p14:tracePt t="60743" x="8691563" y="3806825"/>
          <p14:tracePt t="60751" x="8691563" y="3849688"/>
          <p14:tracePt t="60759" x="8691563" y="3883025"/>
          <p14:tracePt t="60767" x="8691563" y="3925888"/>
          <p14:tracePt t="60775" x="8691563" y="3951288"/>
          <p14:tracePt t="60783" x="8691563" y="3994150"/>
          <p14:tracePt t="60791" x="8709025" y="4044950"/>
          <p14:tracePt t="60799" x="8742363" y="4095750"/>
          <p14:tracePt t="60807" x="8759825" y="4138613"/>
          <p14:tracePt t="60815" x="8785225" y="4189413"/>
          <p14:tracePt t="60823" x="8785225" y="4249738"/>
          <p14:tracePt t="60831" x="8785225" y="4265613"/>
          <p14:tracePt t="60840" x="8785225" y="4291013"/>
          <p14:tracePt t="60847" x="8802688" y="4333875"/>
          <p14:tracePt t="60871" x="8836025" y="4275138"/>
          <p14:tracePt t="61065" x="8818563" y="4283075"/>
          <p14:tracePt t="61073" x="8810625" y="4291013"/>
          <p14:tracePt t="61082" x="8785225" y="4291013"/>
          <p14:tracePt t="61089" x="8777288" y="4291013"/>
          <p14:tracePt t="61103" x="8742363" y="4384675"/>
          <p14:tracePt t="61111" x="8742363" y="4554538"/>
          <p14:tracePt t="61119" x="8742363" y="4648200"/>
          <p14:tracePt t="61127" x="8742363" y="4691063"/>
          <p14:tracePt t="61135" x="8802688" y="4767263"/>
          <p14:tracePt t="61143" x="8894763" y="4802188"/>
          <p14:tracePt t="61151" x="8963025" y="4818063"/>
          <p14:tracePt t="61160" x="8980488" y="4827588"/>
          <p14:tracePt t="61249" x="8988425" y="4827588"/>
          <p14:tracePt t="61259" x="9013825" y="4784725"/>
          <p14:tracePt t="61267" x="9064625" y="4733925"/>
          <p14:tracePt t="61276" x="9124950" y="4665663"/>
          <p14:tracePt t="61280" x="9201150" y="4564063"/>
          <p14:tracePt t="61287" x="9218613" y="4513263"/>
          <p14:tracePt t="61295" x="9251950" y="4470400"/>
          <p14:tracePt t="61303" x="9277350" y="4419600"/>
          <p14:tracePt t="61311" x="9294813" y="4384675"/>
          <p14:tracePt t="61319" x="9294813" y="4359275"/>
          <p14:tracePt t="61433" x="9294813" y="4351338"/>
          <p14:tracePt t="61512" x="9294813" y="4333875"/>
          <p14:tracePt t="61520" x="9294813" y="4308475"/>
          <p14:tracePt t="61528" x="9277350" y="4265613"/>
          <p14:tracePt t="61536" x="9277350" y="4249738"/>
          <p14:tracePt t="61545" x="9261475" y="4156075"/>
          <p14:tracePt t="61552" x="9244013" y="4113213"/>
          <p14:tracePt t="61559" x="9244013" y="4044950"/>
          <p14:tracePt t="61568" x="9209088" y="3976688"/>
          <p14:tracePt t="61576" x="9175750" y="3935413"/>
          <p14:tracePt t="61584" x="9167813" y="3883025"/>
          <p14:tracePt t="61591" x="9132888" y="3857625"/>
          <p14:tracePt t="61599" x="9124950" y="3841750"/>
          <p14:tracePt t="61607" x="9107488" y="3832225"/>
          <p14:tracePt t="61615" x="9082088" y="3798888"/>
          <p14:tracePt t="61624" x="9056688" y="3798888"/>
          <p14:tracePt t="61631" x="9005888" y="3790950"/>
          <p14:tracePt t="61641" x="8963025" y="3773488"/>
          <p14:tracePt t="61648" x="8853488" y="3730625"/>
          <p14:tracePt t="61657" x="8802688" y="3705225"/>
          <p14:tracePt t="61663" x="8709025" y="3646488"/>
          <p14:tracePt t="61672" x="8632825" y="3543300"/>
          <p14:tracePt t="61679" x="8572500" y="3449638"/>
          <p14:tracePt t="61687" x="8513763" y="3348038"/>
          <p14:tracePt t="61695" x="8470900" y="3279775"/>
          <p14:tracePt t="61703" x="8435975" y="3203575"/>
          <p14:tracePt t="61711" x="8420100" y="3084513"/>
          <p14:tracePt t="61719" x="8420100" y="3025775"/>
          <p14:tracePt t="61727" x="8420100" y="2957513"/>
          <p14:tracePt t="61735" x="8402638" y="2914650"/>
          <p14:tracePt t="61744" x="8402638" y="2846388"/>
          <p14:tracePt t="61751" x="8402638" y="2805113"/>
          <p14:tracePt t="61760" x="8385175" y="2719388"/>
          <p14:tracePt t="61767" x="8369300" y="2625725"/>
          <p14:tracePt t="61776" x="8351838" y="2557463"/>
          <p14:tracePt t="61784" x="8334375" y="2489200"/>
          <p14:tracePt t="61792" x="8334375" y="2430463"/>
          <p14:tracePt t="61799" x="8334375" y="2344738"/>
          <p14:tracePt t="61807" x="8334375" y="2260600"/>
          <p14:tracePt t="61815" x="8334375" y="2166938"/>
          <p14:tracePt t="61824" x="8334375" y="2082800"/>
          <p14:tracePt t="61831" x="8334375" y="2022475"/>
          <p14:tracePt t="61841" x="8343900" y="1971675"/>
          <p14:tracePt t="61847" x="8359775" y="1903413"/>
          <p14:tracePt t="61858" x="8359775" y="1878013"/>
          <p14:tracePt t="61863" x="8377238" y="1835150"/>
          <p14:tracePt t="61872" x="8385175" y="1801813"/>
          <p14:tracePt t="61880" x="8385175" y="1758950"/>
          <p14:tracePt t="61887" x="8420100" y="1725613"/>
          <p14:tracePt t="61904" x="8420100" y="1700213"/>
          <p14:tracePt t="61912" x="8435975" y="1674813"/>
          <p14:tracePt t="61928" x="8435975" y="1631950"/>
          <p14:tracePt t="61935" x="8445500" y="1597025"/>
          <p14:tracePt t="62033" x="8462963" y="1589088"/>
          <p14:tracePt t="62043" x="8470900" y="1571625"/>
          <p14:tracePt t="62049" x="8488363" y="1571625"/>
          <p14:tracePt t="62058" x="8513763" y="1571625"/>
          <p14:tracePt t="62064" x="8555038" y="1571625"/>
          <p14:tracePt t="62072" x="8564563" y="1571625"/>
          <p14:tracePt t="62080" x="8589963" y="1571625"/>
          <p14:tracePt t="62087" x="8623300" y="1571625"/>
          <p14:tracePt t="62095" x="8648700" y="1571625"/>
          <p14:tracePt t="62104" x="8691563" y="1571625"/>
          <p14:tracePt t="62111" x="8734425" y="1571625"/>
          <p14:tracePt t="62120" x="8767763" y="1571625"/>
          <p14:tracePt t="62128" x="8810625" y="1597025"/>
          <p14:tracePt t="62135" x="8861425" y="1649413"/>
          <p14:tracePt t="62144" x="8869363" y="1657350"/>
          <p14:tracePt t="62151" x="8929688" y="1690688"/>
          <p14:tracePt t="62162" x="8963025" y="1716088"/>
          <p14:tracePt t="62167" x="8988425" y="1733550"/>
          <p14:tracePt t="62177" x="9005888" y="1758950"/>
          <p14:tracePt t="62184" x="9013825" y="1776413"/>
          <p14:tracePt t="62191" x="9031288" y="1784350"/>
          <p14:tracePt t="62207" x="9056688" y="1809750"/>
          <p14:tracePt t="62215" x="9056688" y="1844675"/>
          <p14:tracePt t="62224" x="9056688" y="1885950"/>
          <p14:tracePt t="62231" x="9056688" y="1928813"/>
          <p14:tracePt t="62247" x="9056688" y="1997075"/>
          <p14:tracePt t="62257" x="9048750" y="2055813"/>
          <p14:tracePt t="62263" x="9031288" y="2124075"/>
          <p14:tracePt t="62272" x="9013825" y="2192338"/>
          <p14:tracePt t="62279" x="8997950" y="2260600"/>
          <p14:tracePt t="62288" x="8963025" y="2328863"/>
          <p14:tracePt t="62295" x="8947150" y="2422525"/>
          <p14:tracePt t="62303" x="8929688" y="2481263"/>
          <p14:tracePt t="62312" x="8929688" y="2574925"/>
          <p14:tracePt t="62319" x="8929688" y="2633663"/>
          <p14:tracePt t="62327" x="8894763" y="2727325"/>
          <p14:tracePt t="62335" x="8894763" y="2813050"/>
          <p14:tracePt t="62344" x="8878888" y="2838450"/>
          <p14:tracePt t="62351" x="8878888" y="2922588"/>
          <p14:tracePt t="62360" x="8878888" y="2990850"/>
          <p14:tracePt t="62367" x="8878888" y="3076575"/>
          <p14:tracePt t="62377" x="8878888" y="3101975"/>
          <p14:tracePt t="62384" x="8878888" y="3144838"/>
          <p14:tracePt t="62391" x="8878888" y="3211513"/>
          <p14:tracePt t="62399" x="8869363" y="3238500"/>
          <p14:tracePt t="62407" x="8869363" y="3289300"/>
          <p14:tracePt t="62415" x="8869363" y="3314700"/>
          <p14:tracePt t="62424" x="8869363" y="3355975"/>
          <p14:tracePt t="62431" x="8869363" y="3373438"/>
          <p14:tracePt t="62441" x="8869363" y="3382963"/>
          <p14:tracePt t="62447" x="8869363" y="3390900"/>
          <p14:tracePt t="62457" x="8869363" y="3416300"/>
          <p14:tracePt t="62463" x="8869363" y="3433763"/>
          <p14:tracePt t="62472" x="8869363" y="3441700"/>
          <p14:tracePt t="62480" x="8869363" y="3484563"/>
          <p14:tracePt t="62488" x="8869363" y="3509963"/>
          <p14:tracePt t="62495" x="8869363" y="3560763"/>
          <p14:tracePt t="62503" x="8869363" y="3586163"/>
          <p14:tracePt t="62511" x="8869363" y="3594100"/>
          <p14:tracePt t="62519" x="8869363" y="3636963"/>
          <p14:tracePt t="62528" x="8869363" y="3646488"/>
          <p14:tracePt t="62535" x="8869363" y="3662363"/>
          <p14:tracePt t="62617" x="8869363" y="3687763"/>
          <p14:tracePt t="62626" x="8869363" y="3697288"/>
          <p14:tracePt t="62634" x="8869363" y="3713163"/>
          <p14:tracePt t="62646" x="8853488" y="3738563"/>
          <p14:tracePt t="62650" x="8836025" y="3763963"/>
          <p14:tracePt t="62660" x="8828088" y="3781425"/>
          <p14:tracePt t="62665" x="8810625" y="3790950"/>
          <p14:tracePt t="62679" x="8802688" y="3816350"/>
          <p14:tracePt t="62687" x="8785225" y="3832225"/>
          <p14:tracePt t="62695" x="8759825" y="3857625"/>
          <p14:tracePt t="62703" x="8750300" y="3867150"/>
          <p14:tracePt t="62719" x="8709025" y="3900488"/>
          <p14:tracePt t="62729" x="8691563" y="3908425"/>
          <p14:tracePt t="62735" x="8666163" y="3908425"/>
          <p14:tracePt t="62744" x="8640763" y="3925888"/>
          <p14:tracePt t="62751" x="8615363" y="3935413"/>
          <p14:tracePt t="62761" x="8580438" y="3951288"/>
          <p14:tracePt t="62767" x="8555038" y="3986213"/>
          <p14:tracePt t="62776" x="8521700" y="3994150"/>
          <p14:tracePt t="62783" x="8478838" y="4027488"/>
          <p14:tracePt t="62791" x="8462963" y="4062413"/>
          <p14:tracePt t="62799" x="8445500" y="4070350"/>
          <p14:tracePt t="62807" x="8435975" y="4079875"/>
          <p14:tracePt t="62815" x="8435975" y="4095750"/>
          <p14:tracePt t="62929" x="8428038" y="4105275"/>
          <p14:tracePt t="62937" x="8402638" y="4121150"/>
          <p14:tracePt t="62951" x="8369300" y="4138613"/>
          <p14:tracePt t="62960" x="8343900" y="4146550"/>
          <p14:tracePt t="62967" x="8308975" y="4181475"/>
          <p14:tracePt t="62975" x="8301038" y="4189413"/>
          <p14:tracePt t="62984" x="8275638" y="4206875"/>
          <p14:tracePt t="62999" x="8240713" y="4224338"/>
          <p14:tracePt t="63007" x="8224838" y="4249738"/>
          <p14:tracePt t="63015" x="8215313" y="4257675"/>
          <p14:tracePt t="63024" x="8189913" y="4291013"/>
          <p14:tracePt t="63031" x="8189913" y="4300538"/>
          <p14:tracePt t="63040" x="8174038" y="4308475"/>
          <p14:tracePt t="63047" x="8164513" y="4341813"/>
          <p14:tracePt t="63063" x="8164513" y="4368800"/>
          <p14:tracePt t="63072" x="8164513" y="4394200"/>
          <p14:tracePt t="63079" x="8147050" y="4419600"/>
          <p14:tracePt t="63088" x="8139113" y="4435475"/>
          <p14:tracePt t="63095" x="8139113" y="4445000"/>
          <p14:tracePt t="63103" x="8139113" y="4460875"/>
          <p14:tracePt t="63111" x="8139113" y="4470400"/>
          <p14:tracePt t="63119" x="8139113" y="4495800"/>
          <p14:tracePt t="63127" x="8139113" y="4503738"/>
          <p14:tracePt t="63135" x="8139113" y="4521200"/>
          <p14:tracePt t="63144" x="8139113" y="4529138"/>
          <p14:tracePt t="63151" x="8139113" y="4572000"/>
          <p14:tracePt t="63167" x="8139113" y="4589463"/>
          <p14:tracePt t="63175" x="8156575" y="4597400"/>
          <p14:tracePt t="63183" x="8164513" y="4605338"/>
          <p14:tracePt t="63191" x="8189913" y="4640263"/>
          <p14:tracePt t="63207" x="8207375" y="4648200"/>
          <p14:tracePt t="63215" x="8215313" y="4648200"/>
          <p14:tracePt t="63224" x="8240713" y="4665663"/>
          <p14:tracePt t="63231" x="8266113" y="4665663"/>
          <p14:tracePt t="63240" x="8318500" y="4665663"/>
          <p14:tracePt t="63247" x="8359775" y="4665663"/>
          <p14:tracePt t="63257" x="8410575" y="4673600"/>
          <p14:tracePt t="63263" x="8435975" y="4673600"/>
          <p14:tracePt t="63272" x="8478838" y="4673600"/>
          <p14:tracePt t="63279" x="8504238" y="4673600"/>
          <p14:tracePt t="63288" x="8529638" y="4673600"/>
          <p14:tracePt t="63295" x="8547100" y="4673600"/>
          <p14:tracePt t="63304" x="8572500" y="4673600"/>
          <p14:tracePt t="63311" x="8632825" y="4673600"/>
          <p14:tracePt t="63319" x="8699500" y="4673600"/>
          <p14:tracePt t="63327" x="8785225" y="4673600"/>
          <p14:tracePt t="63335" x="8861425" y="4630738"/>
          <p14:tracePt t="63344" x="8904288" y="4597400"/>
          <p14:tracePt t="63351" x="8937625" y="4579938"/>
          <p14:tracePt t="63361" x="8980488" y="4554538"/>
          <p14:tracePt t="63367" x="9031288" y="4521200"/>
          <p14:tracePt t="63376" x="9039225" y="4513263"/>
          <p14:tracePt t="63384" x="9082088" y="4470400"/>
          <p14:tracePt t="63392" x="9132888" y="4435475"/>
          <p14:tracePt t="63399" x="9158288" y="4402138"/>
          <p14:tracePt t="63407" x="9175750" y="4394200"/>
          <p14:tracePt t="63415" x="9183688" y="4376738"/>
          <p14:tracePt t="63424" x="9201150" y="4368800"/>
          <p14:tracePt t="63432" x="9226550" y="4341813"/>
          <p14:tracePt t="63440" x="9236075" y="4325938"/>
          <p14:tracePt t="63447" x="9251950" y="4316413"/>
          <p14:tracePt t="63463" x="9261475" y="4275138"/>
          <p14:tracePt t="63474" x="9261475" y="4249738"/>
          <p14:tracePt t="63479" x="9277350" y="4214813"/>
          <p14:tracePt t="63488" x="9277350" y="4206875"/>
          <p14:tracePt t="63495" x="9277350" y="4164013"/>
          <p14:tracePt t="63504" x="9277350" y="4138613"/>
          <p14:tracePt t="63512" x="9294813" y="4095750"/>
          <p14:tracePt t="63519" x="9312275" y="4044950"/>
          <p14:tracePt t="63527" x="9312275" y="4002088"/>
          <p14:tracePt t="63535" x="9312275" y="3968750"/>
          <p14:tracePt t="63544" x="9312275" y="3960813"/>
          <p14:tracePt t="63551" x="9312275" y="3917950"/>
          <p14:tracePt t="63560" x="9312275" y="3908425"/>
          <p14:tracePt t="63567" x="9312275" y="3883025"/>
          <p14:tracePt t="63576" x="9312275" y="3867150"/>
          <p14:tracePt t="63591" x="9312275" y="3857625"/>
          <p14:tracePt t="63607" x="9302750" y="3849688"/>
          <p14:tracePt t="63624" x="9294813" y="3832225"/>
          <p14:tracePt t="63640" x="9236075" y="3816350"/>
          <p14:tracePt t="63657" x="9193213" y="3816350"/>
          <p14:tracePt t="63663" x="9158288" y="3790950"/>
          <p14:tracePt t="63674" x="9132888" y="3773488"/>
          <p14:tracePt t="63679" x="9117013" y="3773488"/>
          <p14:tracePt t="63688" x="9107488" y="3773488"/>
          <p14:tracePt t="63696" x="9099550" y="3763963"/>
          <p14:tracePt t="63703" x="9082088" y="3763963"/>
          <p14:tracePt t="63711" x="9056688" y="3763963"/>
          <p14:tracePt t="63719" x="9031288" y="3748088"/>
          <p14:tracePt t="63727" x="8980488" y="3748088"/>
          <p14:tracePt t="63735" x="8955088" y="3748088"/>
          <p14:tracePt t="63744" x="8912225" y="3748088"/>
          <p14:tracePt t="63751" x="8886825" y="3748088"/>
          <p14:tracePt t="63760" x="8818563" y="3748088"/>
          <p14:tracePt t="63767" x="8793163" y="3748088"/>
          <p14:tracePt t="63776" x="8750300" y="3748088"/>
          <p14:tracePt t="63784" x="8734425" y="3748088"/>
          <p14:tracePt t="63791" x="8683625" y="3748088"/>
          <p14:tracePt t="63799" x="8648700" y="3748088"/>
          <p14:tracePt t="63807" x="8589963" y="3748088"/>
          <p14:tracePt t="63815" x="8547100" y="3748088"/>
          <p14:tracePt t="63824" x="8513763" y="3748088"/>
          <p14:tracePt t="63831" x="8504238" y="3748088"/>
          <p14:tracePt t="63872" x="8478838" y="3748088"/>
          <p14:tracePt t="63880" x="8435975" y="3748088"/>
          <p14:tracePt t="63887" x="8369300" y="3748088"/>
          <p14:tracePt t="63905" x="8215313" y="3756025"/>
          <p14:tracePt t="63912" x="8147050" y="3816350"/>
          <p14:tracePt t="63920" x="8045450" y="3892550"/>
          <p14:tracePt t="63929" x="8012113" y="3908425"/>
          <p14:tracePt t="63935" x="7986713" y="3925888"/>
          <p14:tracePt t="63944" x="7969250" y="3925888"/>
          <p14:tracePt t="63951" x="7961313" y="3925888"/>
          <p14:tracePt t="64024" x="7935913" y="3951288"/>
          <p14:tracePt t="64031" x="7900988" y="3994150"/>
          <p14:tracePt t="64040" x="7850188" y="4044950"/>
          <p14:tracePt t="64047" x="7799388" y="4095750"/>
          <p14:tracePt t="64058" x="7773988" y="4130675"/>
          <p14:tracePt t="64064" x="7756525" y="4156075"/>
          <p14:tracePt t="64074" x="7740650" y="4197350"/>
          <p14:tracePt t="64079" x="7715250" y="4232275"/>
          <p14:tracePt t="64088" x="7697788" y="4240213"/>
          <p14:tracePt t="64098" x="7688263" y="4275138"/>
          <p14:tracePt t="64104" x="7672388" y="4300538"/>
          <p14:tracePt t="64113" x="7662863" y="4308475"/>
          <p14:tracePt t="64120" x="7646988" y="4325938"/>
          <p14:tracePt t="64128" x="7646988" y="4333875"/>
          <p14:tracePt t="64145" x="7646988" y="4359275"/>
          <p14:tracePt t="64152" x="7646988" y="4384675"/>
          <p14:tracePt t="64160" x="7646988" y="4419600"/>
          <p14:tracePt t="64167" x="7646988" y="4427538"/>
          <p14:tracePt t="64176" x="7646988" y="4486275"/>
          <p14:tracePt t="64184" x="7646988" y="4495800"/>
          <p14:tracePt t="64192" x="7646988" y="4538663"/>
          <p14:tracePt t="64200" x="7646988" y="4546600"/>
          <p14:tracePt t="64215" x="7646988" y="4564063"/>
          <p14:tracePt t="64224" x="7646988" y="4589463"/>
          <p14:tracePt t="64241" x="7654925" y="4614863"/>
          <p14:tracePt t="64258" x="7672388" y="4648200"/>
          <p14:tracePt t="64264" x="7672388" y="4673600"/>
          <p14:tracePt t="64275" x="7680325" y="4683125"/>
          <p14:tracePt t="64280" x="7697788" y="4724400"/>
          <p14:tracePt t="64288" x="7731125" y="4775200"/>
          <p14:tracePt t="64297" x="7740650" y="4784725"/>
          <p14:tracePt t="64304" x="7748588" y="4810125"/>
          <p14:tracePt t="64312" x="7748588" y="4827588"/>
          <p14:tracePt t="64320" x="7766050" y="4852988"/>
          <p14:tracePt t="64328" x="7781925" y="4878388"/>
          <p14:tracePt t="64345" x="7791450" y="4894263"/>
          <p14:tracePt t="64352" x="7807325" y="4894263"/>
          <p14:tracePt t="64361" x="7816850" y="4903788"/>
          <p14:tracePt t="64400" x="7859713" y="4903788"/>
          <p14:tracePt t="64407" x="7867650" y="4903788"/>
          <p14:tracePt t="64416" x="7910513" y="4903788"/>
          <p14:tracePt t="64425" x="7918450" y="4903788"/>
          <p14:tracePt t="64431" x="7935913" y="4911725"/>
          <p14:tracePt t="64441" x="7986713" y="4911725"/>
          <p14:tracePt t="64448" x="8004175" y="4911725"/>
          <p14:tracePt t="64458" x="8054975" y="4911725"/>
          <p14:tracePt t="64464" x="8139113" y="4911725"/>
          <p14:tracePt t="64474" x="8207375" y="4911725"/>
          <p14:tracePt t="64479" x="8250238" y="4911725"/>
          <p14:tracePt t="64488" x="8318500" y="4911725"/>
          <p14:tracePt t="64496" x="8377238" y="4911725"/>
          <p14:tracePt t="64504" x="8428038" y="4878388"/>
          <p14:tracePt t="64511" x="8478838" y="4860925"/>
          <p14:tracePt t="64520" x="8539163" y="4827588"/>
          <p14:tracePt t="64529" x="8589963" y="4792663"/>
          <p14:tracePt t="64536" x="8640763" y="4767263"/>
          <p14:tracePt t="64545" x="8683625" y="4749800"/>
          <p14:tracePt t="64552" x="8734425" y="4699000"/>
          <p14:tracePt t="64561" x="8785225" y="4665663"/>
          <p14:tracePt t="64568" x="8810625" y="4622800"/>
          <p14:tracePt t="64576" x="8843963" y="4589463"/>
          <p14:tracePt t="64584" x="8894763" y="4521200"/>
          <p14:tracePt t="64592" x="8929688" y="4470400"/>
          <p14:tracePt t="64600" x="8972550" y="4435475"/>
          <p14:tracePt t="64607" x="9023350" y="4427538"/>
          <p14:tracePt t="64616" x="9048750" y="4394200"/>
          <p14:tracePt t="64625" x="9064625" y="4384675"/>
          <p14:tracePt t="64632" x="9091613" y="4351338"/>
          <p14:tracePt t="64641" x="9099550" y="4341813"/>
          <p14:tracePt t="64647" x="9117013" y="4333875"/>
          <p14:tracePt t="64664" x="9124950" y="4316413"/>
          <p14:tracePt t="64675" x="9142413" y="4291013"/>
          <p14:tracePt t="64679" x="9167813" y="4265613"/>
          <p14:tracePt t="64688" x="9183688" y="4249738"/>
          <p14:tracePt t="64697" x="9183688" y="4206875"/>
          <p14:tracePt t="64704" x="9201150" y="4181475"/>
          <p14:tracePt t="64713" x="9226550" y="4146550"/>
          <p14:tracePt t="64720" x="9226550" y="4121150"/>
          <p14:tracePt t="64729" x="9226550" y="4095750"/>
          <p14:tracePt t="64736" x="9244013" y="4044950"/>
          <p14:tracePt t="64745" x="9244013" y="4019550"/>
          <p14:tracePt t="64752" x="9244013" y="3994150"/>
          <p14:tracePt t="64808" x="9244013" y="3986213"/>
          <p14:tracePt t="64815" x="9244013" y="3968750"/>
          <p14:tracePt t="64823" x="9244013" y="3925888"/>
          <p14:tracePt t="64831" x="9244013" y="3900488"/>
          <p14:tracePt t="64841" x="9236075" y="3857625"/>
          <p14:tracePt t="64848" x="9218613" y="3806825"/>
          <p14:tracePt t="64857" x="9201150" y="3763963"/>
          <p14:tracePt t="64864" x="9150350" y="3687763"/>
          <p14:tracePt t="64875" x="9142413" y="3662363"/>
          <p14:tracePt t="64880" x="9124950" y="3636963"/>
          <p14:tracePt t="64888" x="9124950" y="3619500"/>
          <p14:tracePt t="64897" x="9107488" y="3594100"/>
          <p14:tracePt t="64920" x="9099550" y="3586163"/>
          <p14:tracePt t="64928" x="9082088" y="3586163"/>
          <p14:tracePt t="64936" x="9074150" y="3586163"/>
          <p14:tracePt t="64945" x="9064625" y="3586163"/>
          <p14:tracePt t="64952" x="9023350" y="3586163"/>
          <p14:tracePt t="64968" x="9005888" y="3586163"/>
          <p14:tracePt t="64977" x="8997950" y="3586163"/>
          <p14:tracePt t="64984" x="8955088" y="3586163"/>
          <p14:tracePt t="64992" x="8912225" y="3586163"/>
          <p14:tracePt t="65000" x="8886825" y="3586163"/>
          <p14:tracePt t="65007" x="8818563" y="3586163"/>
          <p14:tracePt t="65016" x="8777288" y="3586163"/>
          <p14:tracePt t="65025" x="8724900" y="3586163"/>
          <p14:tracePt t="65032" x="8615363" y="3629025"/>
          <p14:tracePt t="65041" x="8547100" y="3646488"/>
          <p14:tracePt t="65048" x="8488363" y="3662363"/>
          <p14:tracePt t="65058" x="8385175" y="3722688"/>
          <p14:tracePt t="65063" x="8318500" y="3756025"/>
          <p14:tracePt t="65075" x="8266113" y="3756025"/>
          <p14:tracePt t="65080" x="8240713" y="3790950"/>
          <p14:tracePt t="65088" x="8207375" y="3806825"/>
          <p14:tracePt t="65096" x="8181975" y="3816350"/>
          <p14:tracePt t="65104" x="8156575" y="3816350"/>
          <p14:tracePt t="65112" x="8131175" y="3816350"/>
          <p14:tracePt t="65119" x="8113713" y="3816350"/>
          <p14:tracePt t="65128" x="8088313" y="3816350"/>
          <p14:tracePt t="65184" x="8080375" y="3816350"/>
          <p14:tracePt t="65192" x="8054975" y="3849688"/>
          <p14:tracePt t="65200" x="8004175" y="3892550"/>
          <p14:tracePt t="65207" x="7951788" y="3925888"/>
          <p14:tracePt t="65216" x="7926388" y="3943350"/>
          <p14:tracePt t="65224" x="7910513" y="3951288"/>
          <p14:tracePt t="65657" x="7910513" y="3994150"/>
          <p14:tracePt t="65665" x="7910513" y="4079875"/>
          <p14:tracePt t="65676" x="7910513" y="4105275"/>
          <p14:tracePt t="65682" x="7918450" y="4189413"/>
          <p14:tracePt t="65688" x="7961313" y="4341813"/>
          <p14:tracePt t="65695" x="7961313" y="4452938"/>
          <p14:tracePt t="65703" x="7986713" y="4546600"/>
          <p14:tracePt t="65711" x="8012113" y="4597400"/>
          <p14:tracePt t="65719" x="8045450" y="4648200"/>
          <p14:tracePt t="65727" x="8045450" y="4657725"/>
          <p14:tracePt t="65735" x="8054975" y="4665663"/>
          <p14:tracePt t="65743" x="8105775" y="4708525"/>
          <p14:tracePt t="65751" x="8113713" y="4741863"/>
          <p14:tracePt t="65759" x="8131175" y="4767263"/>
          <p14:tracePt t="65767" x="8181975" y="4818063"/>
          <p14:tracePt t="65775" x="8189913" y="4843463"/>
          <p14:tracePt t="65783" x="8240713" y="4894263"/>
          <p14:tracePt t="65793" x="8258175" y="4929188"/>
          <p14:tracePt t="65799" x="8275638" y="4954588"/>
          <p14:tracePt t="65808" x="8308975" y="5022850"/>
          <p14:tracePt t="65815" x="8318500" y="5030788"/>
          <p14:tracePt t="65823" x="8343900" y="5091113"/>
          <p14:tracePt t="65839" x="8359775" y="5106988"/>
          <p14:tracePt t="65912" x="8369300" y="5116513"/>
          <p14:tracePt t="65920" x="8394700" y="5141913"/>
          <p14:tracePt t="65929" x="8410575" y="5175250"/>
          <p14:tracePt t="65936" x="8462963" y="5226050"/>
          <p14:tracePt t="65945" x="8513763" y="5268913"/>
          <p14:tracePt t="65951" x="8564563" y="5319713"/>
          <p14:tracePt t="65960" x="8589963" y="5353050"/>
          <p14:tracePt t="65967" x="8605838" y="5395913"/>
          <p14:tracePt t="65976" x="8615363" y="5413375"/>
          <p14:tracePt t="65983" x="8632825" y="5438775"/>
          <p14:tracePt t="65999" x="8632825" y="5446713"/>
          <p14:tracePt t="66007" x="8640763" y="5464175"/>
          <p14:tracePt t="66031" x="8658225" y="5472113"/>
          <p14:tracePt t="66039" x="8666163" y="5481638"/>
          <p14:tracePt t="66047" x="8691563" y="5481638"/>
          <p14:tracePt t="66056" x="8709025" y="5481638"/>
          <p14:tracePt t="66233" x="8658225" y="5481638"/>
          <p14:tracePt t="66242" x="8615363" y="5481638"/>
          <p14:tracePt t="66248" x="8547100" y="5456238"/>
          <p14:tracePt t="66256" x="8496300" y="5430838"/>
          <p14:tracePt t="66263" x="8462963" y="5362575"/>
          <p14:tracePt t="66272" x="8428038" y="5294313"/>
          <p14:tracePt t="66279" x="8410575" y="5260975"/>
          <p14:tracePt t="67288" x="8420100" y="5260975"/>
          <p14:tracePt t="67303" x="8428038" y="5260975"/>
          <p14:tracePt t="67311" x="8445500" y="5260975"/>
          <p14:tracePt t="67319" x="8453438" y="5260975"/>
          <p14:tracePt t="67327" x="8496300" y="5260975"/>
          <p14:tracePt t="67335" x="8521700" y="5260975"/>
          <p14:tracePt t="67343" x="8547100" y="5260975"/>
          <p14:tracePt t="67351" x="8597900" y="5260975"/>
          <p14:tracePt t="67359" x="8623300" y="5260975"/>
          <p14:tracePt t="67367" x="8632825" y="5260975"/>
          <p14:tracePt t="67375" x="8658225" y="5260975"/>
          <p14:tracePt t="67383" x="8709025" y="5260975"/>
          <p14:tracePt t="67391" x="8716963" y="5260975"/>
          <p14:tracePt t="67399" x="8759825" y="5260975"/>
          <p14:tracePt t="67407" x="8785225" y="5260975"/>
          <p14:tracePt t="67415" x="8810625" y="5260975"/>
          <p14:tracePt t="67423" x="8836025" y="5260975"/>
          <p14:tracePt t="75704" x="8836025" y="5235575"/>
          <p14:tracePt t="75712" x="8836025" y="5200650"/>
          <p14:tracePt t="75720" x="8818563" y="5192713"/>
          <p14:tracePt t="75728" x="8818563" y="5167313"/>
          <p14:tracePt t="75735" x="8818563" y="5157788"/>
          <p14:tracePt t="75743" x="8810625" y="5124450"/>
          <p14:tracePt t="76936" x="8793163" y="5116513"/>
          <p14:tracePt t="77112" x="8785225" y="5116513"/>
          <p14:tracePt t="77192" x="8767763" y="5116513"/>
          <p14:tracePt t="77232" x="8759825" y="5116513"/>
          <p14:tracePt t="77240" x="8734425" y="5116513"/>
          <p14:tracePt t="77248" x="8724900" y="5116513"/>
          <p14:tracePt t="77287" x="8709025" y="5116513"/>
          <p14:tracePt t="77295" x="8699500" y="5116513"/>
          <p14:tracePt t="77343" x="8674100" y="5116513"/>
          <p14:tracePt t="77351" x="8640763" y="5116513"/>
          <p14:tracePt t="77359" x="8615363" y="5116513"/>
          <p14:tracePt t="77367" x="8605838" y="5116513"/>
          <p14:tracePt t="77375" x="8589963" y="5116513"/>
          <p14:tracePt t="77415" x="8580438" y="5116513"/>
          <p14:tracePt t="77424" x="8572500" y="5116513"/>
          <p14:tracePt t="77431" x="8547100" y="5116513"/>
          <p14:tracePt t="77439" x="8529638" y="5116513"/>
          <p14:tracePt t="77447" x="8521700" y="5116513"/>
          <p14:tracePt t="77616" x="8496300" y="5116513"/>
          <p14:tracePt t="77624" x="8445500" y="5116513"/>
          <p14:tracePt t="77632" x="8420100" y="5099050"/>
          <p14:tracePt t="77736" x="8402638" y="5091113"/>
          <p14:tracePt t="77775" x="8394700" y="5081588"/>
          <p14:tracePt t="77815" x="8394700" y="5064125"/>
          <p14:tracePt t="77824" x="8394700" y="5038725"/>
          <p14:tracePt t="77831" x="8402638" y="5013325"/>
          <p14:tracePt t="77839" x="8410575" y="4997450"/>
          <p14:tracePt t="77847" x="8428038" y="4972050"/>
          <p14:tracePt t="77856" x="8435975" y="4946650"/>
          <p14:tracePt t="77863" x="8453438" y="4929188"/>
          <p14:tracePt t="77871" x="8462963" y="4919663"/>
          <p14:tracePt t="77888" x="8478838" y="4903788"/>
          <p14:tracePt t="77895" x="8488363" y="4894263"/>
          <p14:tracePt t="77919" x="8488363" y="4886325"/>
          <p14:tracePt t="77927" x="8504238" y="4868863"/>
          <p14:tracePt t="77943" x="8513763" y="4860925"/>
          <p14:tracePt t="77951" x="8529638" y="4835525"/>
          <p14:tracePt t="77959" x="8539163" y="4818063"/>
          <p14:tracePt t="77983" x="8547100" y="4810125"/>
          <p14:tracePt t="78185" x="8564563" y="4792663"/>
          <p14:tracePt t="78209" x="8572500" y="4792663"/>
          <p14:tracePt t="78225" x="8589963" y="4792663"/>
          <p14:tracePt t="78239" x="8597900" y="4802188"/>
          <p14:tracePt t="78255" x="8623300" y="4802188"/>
          <p14:tracePt t="78360" x="8658225" y="4810125"/>
          <p14:tracePt t="78376" x="8666163" y="4827588"/>
          <p14:tracePt t="78392" x="8691563" y="4827588"/>
          <p14:tracePt t="78408" x="8699500" y="4827588"/>
          <p14:tracePt t="78487" x="8716963" y="4827588"/>
          <p14:tracePt t="78927" x="8724900" y="4827588"/>
          <p14:tracePt t="79144" x="8750300" y="4827588"/>
          <p14:tracePt t="79153" x="8767763" y="4827588"/>
          <p14:tracePt t="79177" x="8777288" y="4827588"/>
          <p14:tracePt t="79192" x="8793163" y="4818063"/>
          <p14:tracePt t="79207" x="8802688" y="4810125"/>
          <p14:tracePt t="79224" x="8802688" y="4784725"/>
          <p14:tracePt t="79231" x="8802688" y="4775200"/>
          <p14:tracePt t="79239" x="8802688" y="4759325"/>
          <p14:tracePt t="79255" x="8802688" y="4749800"/>
          <p14:tracePt t="79263" x="8828088" y="4691063"/>
          <p14:tracePt t="79287" x="8843963" y="4657725"/>
          <p14:tracePt t="79304" x="8843963" y="4648200"/>
          <p14:tracePt t="79311" x="8843963" y="4640263"/>
          <p14:tracePt t="79327" x="8843963" y="4622800"/>
          <p14:tracePt t="79343" x="8843963" y="4614863"/>
          <p14:tracePt t="79359" x="8843963" y="4589463"/>
          <p14:tracePt t="79383" x="8843963" y="4572000"/>
          <p14:tracePt t="79399" x="8843963" y="4564063"/>
          <p14:tracePt t="79415" x="8861425" y="4546600"/>
          <p14:tracePt t="79479" x="8861425" y="4513263"/>
          <p14:tracePt t="79488" x="8869363" y="4478338"/>
          <p14:tracePt t="79504" x="8904288" y="4452938"/>
          <p14:tracePt t="79520" x="8912225" y="4435475"/>
          <p14:tracePt t="79527" x="8929688" y="4427538"/>
          <p14:tracePt t="79535" x="8937625" y="4410075"/>
          <p14:tracePt t="79559" x="8937625" y="4384675"/>
          <p14:tracePt t="79567" x="8972550" y="4359275"/>
          <p14:tracePt t="79575" x="8980488" y="4341813"/>
          <p14:tracePt t="79592" x="8980488" y="4308475"/>
          <p14:tracePt t="79599" x="8980488" y="4291013"/>
          <p14:tracePt t="79608" x="8980488" y="4249738"/>
          <p14:tracePt t="79615" x="8980488" y="4224338"/>
          <p14:tracePt t="79624" x="8980488" y="4181475"/>
          <p14:tracePt t="79631" x="8980488" y="4156075"/>
          <p14:tracePt t="79639" x="8980488" y="4105275"/>
          <p14:tracePt t="79647" x="8980488" y="4079875"/>
          <p14:tracePt t="79655" x="8980488" y="4019550"/>
          <p14:tracePt t="79663" x="8980488" y="3986213"/>
          <p14:tracePt t="79672" x="8980488" y="3943350"/>
          <p14:tracePt t="79679" x="8980488" y="3900488"/>
          <p14:tracePt t="79688" x="8980488" y="3867150"/>
          <p14:tracePt t="79696" x="8980488" y="3857625"/>
          <p14:tracePt t="79705" x="8972550" y="3816350"/>
          <p14:tracePt t="79711" x="8963025" y="3790950"/>
          <p14:tracePt t="79727" x="8947150" y="3756025"/>
          <p14:tracePt t="79735" x="8937625" y="3748088"/>
          <p14:tracePt t="79743" x="8904288" y="3722688"/>
          <p14:tracePt t="79751" x="8878888" y="3687763"/>
          <p14:tracePt t="79807" x="8843963" y="3662363"/>
          <p14:tracePt t="79815" x="8836025" y="3662363"/>
          <p14:tracePt t="79824" x="8810625" y="3662363"/>
          <p14:tracePt t="79831" x="8785225" y="3662363"/>
          <p14:tracePt t="79840" x="8750300" y="3662363"/>
          <p14:tracePt t="79847" x="8742363" y="3662363"/>
          <p14:tracePt t="79855" x="8716963" y="3662363"/>
          <p14:tracePt t="79863" x="8691563" y="3662363"/>
          <p14:tracePt t="79871" x="8674100" y="3662363"/>
          <p14:tracePt t="79879" x="8640763" y="3662363"/>
          <p14:tracePt t="79888" x="8605838" y="3679825"/>
          <p14:tracePt t="79895" x="8564563" y="3697288"/>
          <p14:tracePt t="79906" x="8547100" y="3697288"/>
          <p14:tracePt t="79911" x="8521700" y="3705225"/>
          <p14:tracePt t="79919" x="8513763" y="3722688"/>
          <p14:tracePt t="79927" x="8488363" y="3722688"/>
          <p14:tracePt t="79935" x="8435975" y="3738563"/>
          <p14:tracePt t="79943" x="8428038" y="3738563"/>
          <p14:tracePt t="79951" x="8385175" y="3748088"/>
          <p14:tracePt t="79959" x="8351838" y="3763963"/>
          <p14:tracePt t="79967" x="8308975" y="3798888"/>
          <p14:tracePt t="79975" x="8283575" y="3798888"/>
          <p14:tracePt t="79983" x="8250238" y="3806825"/>
          <p14:tracePt t="79991" x="8207375" y="3824288"/>
          <p14:tracePt t="79999" x="8189913" y="3841750"/>
          <p14:tracePt t="80008" x="8164513" y="3849688"/>
          <p14:tracePt t="80015" x="8139113" y="3883025"/>
          <p14:tracePt t="80024" x="8105775" y="3892550"/>
          <p14:tracePt t="80031" x="8062913" y="3925888"/>
          <p14:tracePt t="80040" x="8045450" y="3943350"/>
          <p14:tracePt t="80047" x="8037513" y="3968750"/>
          <p14:tracePt t="80055" x="8020050" y="3994150"/>
          <p14:tracePt t="80063" x="7986713" y="4027488"/>
          <p14:tracePt t="80071" x="7977188" y="4037013"/>
          <p14:tracePt t="80079" x="7961313" y="4052888"/>
          <p14:tracePt t="80087" x="7961313" y="4062413"/>
          <p14:tracePt t="80095" x="7951788" y="4105275"/>
          <p14:tracePt t="80104" x="7918450" y="4146550"/>
          <p14:tracePt t="80111" x="7900988" y="4181475"/>
          <p14:tracePt t="80119" x="7885113" y="4265613"/>
          <p14:tracePt t="80127" x="7867650" y="4316413"/>
          <p14:tracePt t="80135" x="7867650" y="4359275"/>
          <p14:tracePt t="80143" x="7867650" y="4384675"/>
          <p14:tracePt t="80151" x="7867650" y="4452938"/>
          <p14:tracePt t="80159" x="7867650" y="4460875"/>
          <p14:tracePt t="80167" x="7867650" y="4486275"/>
          <p14:tracePt t="80175" x="7867650" y="4529138"/>
          <p14:tracePt t="80183" x="7867650" y="4564063"/>
          <p14:tracePt t="80191" x="7867650" y="4589463"/>
          <p14:tracePt t="80199" x="7867650" y="4597400"/>
          <p14:tracePt t="80207" x="7875588" y="4622800"/>
          <p14:tracePt t="80215" x="7885113" y="4640263"/>
          <p14:tracePt t="80224" x="7918450" y="4665663"/>
          <p14:tracePt t="80231" x="7926388" y="4673600"/>
          <p14:tracePt t="80240" x="7951788" y="4691063"/>
          <p14:tracePt t="80247" x="7986713" y="4708525"/>
          <p14:tracePt t="80263" x="8012113" y="4733925"/>
          <p14:tracePt t="80271" x="8029575" y="4733925"/>
          <p14:tracePt t="80279" x="8054975" y="4733925"/>
          <p14:tracePt t="80287" x="8062913" y="4733925"/>
          <p14:tracePt t="80295" x="8121650" y="4749800"/>
          <p14:tracePt t="80304" x="8131175" y="4749800"/>
          <p14:tracePt t="80311" x="8174038" y="4767263"/>
          <p14:tracePt t="80319" x="8199438" y="4767263"/>
          <p14:tracePt t="80327" x="8250238" y="4775200"/>
          <p14:tracePt t="80335" x="8275638" y="4775200"/>
          <p14:tracePt t="80343" x="8359775" y="4775200"/>
          <p14:tracePt t="80351" x="8420100" y="4775200"/>
          <p14:tracePt t="80359" x="8504238" y="4775200"/>
          <p14:tracePt t="80367" x="8597900" y="4775200"/>
          <p14:tracePt t="80375" x="8658225" y="4775200"/>
          <p14:tracePt t="80383" x="8724900" y="4775200"/>
          <p14:tracePt t="80391" x="8750300" y="4775200"/>
          <p14:tracePt t="80399" x="8793163" y="4775200"/>
          <p14:tracePt t="80407" x="8843963" y="4775200"/>
          <p14:tracePt t="80424" x="8886825" y="4741863"/>
          <p14:tracePt t="80431" x="8904288" y="4724400"/>
          <p14:tracePt t="80447" x="8912225" y="4724400"/>
          <p14:tracePt t="80456" x="8937625" y="4724400"/>
          <p14:tracePt t="80463" x="8963025" y="4724400"/>
          <p14:tracePt t="80470" x="9031288" y="4733925"/>
          <p14:tracePt t="80479" x="9039225" y="4749800"/>
          <p14:tracePt t="80488" x="9056688" y="4792663"/>
          <p14:tracePt t="80495" x="9056688" y="4818063"/>
          <p14:tracePt t="80504" x="9091613" y="4903788"/>
          <p14:tracePt t="80511" x="9107488" y="4919663"/>
          <p14:tracePt t="80519" x="9150350" y="4962525"/>
          <p14:tracePt t="80527" x="9175750" y="4979988"/>
          <p14:tracePt t="80535" x="9209088" y="4987925"/>
          <p14:tracePt t="80713" x="9209088" y="5013325"/>
          <p14:tracePt t="80735" x="9209088" y="4979988"/>
          <p14:tracePt t="80743" x="9236075" y="4937125"/>
          <p14:tracePt t="80751" x="9286875" y="4919663"/>
          <p14:tracePt t="80759" x="9286875" y="4903788"/>
          <p14:tracePt t="80767" x="9286875" y="4894263"/>
          <p14:tracePt t="80872" x="9294813" y="4878388"/>
          <p14:tracePt t="83992" x="9294813" y="4843463"/>
          <p14:tracePt t="84000" x="9312275" y="4810125"/>
          <p14:tracePt t="84008" x="9320213" y="4802188"/>
          <p14:tracePt t="84015" x="9337675" y="4759325"/>
          <p14:tracePt t="84024" x="9353550" y="4691063"/>
          <p14:tracePt t="84031" x="9371013" y="4630738"/>
          <p14:tracePt t="84040" x="9388475" y="4538663"/>
          <p14:tracePt t="84047" x="9421813" y="4460875"/>
          <p14:tracePt t="84055" x="9447213" y="4316413"/>
          <p14:tracePt t="84063" x="9464675" y="4197350"/>
          <p14:tracePt t="84071" x="9532938" y="4044950"/>
          <p14:tracePt t="84079" x="9550400" y="3951288"/>
          <p14:tracePt t="84087" x="9566275" y="3892550"/>
          <p14:tracePt t="84095" x="9566275" y="3798888"/>
          <p14:tracePt t="84104" x="9566275" y="3713163"/>
          <p14:tracePt t="84111" x="9601200" y="3646488"/>
          <p14:tracePt t="84120" x="9601200" y="3578225"/>
          <p14:tracePt t="84127" x="9601200" y="3517900"/>
          <p14:tracePt t="84135" x="9601200" y="3449638"/>
          <p14:tracePt t="84143" x="9601200" y="3390900"/>
          <p14:tracePt t="84151" x="9601200" y="3322638"/>
          <p14:tracePt t="84159" x="9601200" y="3246438"/>
          <p14:tracePt t="84167" x="9601200" y="3178175"/>
          <p14:tracePt t="84175" x="9601200" y="3135313"/>
          <p14:tracePt t="84183" x="9601200" y="3067050"/>
          <p14:tracePt t="84191" x="9617075" y="3008313"/>
          <p14:tracePt t="84199" x="9617075" y="2974975"/>
          <p14:tracePt t="84207" x="9617075" y="2932113"/>
          <p14:tracePt t="84215" x="9617075" y="2922588"/>
          <p14:tracePt t="84223" x="9626600" y="2889250"/>
          <p14:tracePt t="84231" x="9626600" y="2881313"/>
          <p14:tracePt t="84247" x="9642475" y="2855913"/>
          <p14:tracePt t="84256" x="9667875" y="2820988"/>
          <p14:tracePt t="84263" x="9685338" y="2795588"/>
          <p14:tracePt t="84271" x="9720263" y="2744788"/>
          <p14:tracePt t="84279" x="9786938" y="2693988"/>
          <p14:tracePt t="84287" x="9804400" y="2625725"/>
          <p14:tracePt t="84295" x="9880600" y="2549525"/>
          <p14:tracePt t="84304" x="9931400" y="2506663"/>
          <p14:tracePt t="84311" x="10059988" y="2438400"/>
          <p14:tracePt t="84320" x="10101263" y="2405063"/>
          <p14:tracePt t="84327" x="10118725" y="2397125"/>
          <p14:tracePt t="84375" x="10126663" y="2397125"/>
          <p14:tracePt t="84391" x="10136188" y="2397125"/>
          <p14:tracePt t="84399" x="10179050" y="2430463"/>
          <p14:tracePt t="84407" x="10212388" y="2481263"/>
          <p14:tracePt t="84415" x="10229850" y="2541588"/>
          <p14:tracePt t="84424" x="10263188" y="2592388"/>
          <p14:tracePt t="84431" x="10298113" y="2643188"/>
          <p14:tracePt t="84439" x="10348913" y="2711450"/>
          <p14:tracePt t="84447" x="10382250" y="2752725"/>
          <p14:tracePt t="84455" x="10450513" y="2846388"/>
          <p14:tracePt t="84463" x="10467975" y="2914650"/>
          <p14:tracePt t="84471" x="10526713" y="3016250"/>
          <p14:tracePt t="84479" x="10560050" y="3059113"/>
          <p14:tracePt t="84487" x="10577513" y="3127375"/>
          <p14:tracePt t="84495" x="10594975" y="3152775"/>
          <p14:tracePt t="84504" x="10602913" y="3170238"/>
          <p14:tracePt t="84511" x="10620375" y="3195638"/>
          <p14:tracePt t="84584" x="10628313" y="3203575"/>
          <p14:tracePt t="84608" x="10637838" y="3203575"/>
          <p14:tracePt t="84615" x="10653713" y="3178175"/>
          <p14:tracePt t="84624" x="10688638" y="3144838"/>
          <p14:tracePt t="84631" x="10688638" y="3135313"/>
          <p14:tracePt t="84639" x="10714038" y="3094038"/>
          <p14:tracePt t="84648" x="10721975" y="3084513"/>
          <p14:tracePt t="84655" x="10747375" y="3051175"/>
          <p14:tracePt t="84663" x="10764838" y="3041650"/>
          <p14:tracePt t="84671" x="10807700" y="3016250"/>
          <p14:tracePt t="84679" x="10823575" y="2982913"/>
          <p14:tracePt t="84688" x="10848975" y="2957513"/>
          <p14:tracePt t="84695" x="10901363" y="2922588"/>
          <p14:tracePt t="84705" x="10926763" y="2889250"/>
          <p14:tracePt t="84711" x="10942638" y="2881313"/>
          <p14:tracePt t="84721" x="10952163" y="2871788"/>
          <p14:tracePt t="84727" x="10977563" y="2838450"/>
          <p14:tracePt t="84800" x="10993438" y="2846388"/>
          <p14:tracePt t="84808" x="11018838" y="2922588"/>
          <p14:tracePt t="84816" x="11018838" y="2982913"/>
          <p14:tracePt t="84824" x="11018838" y="3016250"/>
          <p14:tracePt t="84832" x="11018838" y="3059113"/>
          <p14:tracePt t="84839" x="11036300" y="3067050"/>
          <p14:tracePt t="84952" x="11044238" y="3067050"/>
          <p14:tracePt t="84960" x="11061700" y="3041650"/>
          <p14:tracePt t="84968" x="11061700" y="3000375"/>
          <p14:tracePt t="84977" x="11061700" y="2932113"/>
          <p14:tracePt t="84984" x="11061700" y="2906713"/>
          <p14:tracePt t="84992" x="11061700" y="2838450"/>
          <p14:tracePt t="85000" x="11061700" y="2778125"/>
          <p14:tracePt t="85008" x="11061700" y="2752725"/>
          <p14:tracePt t="85016" x="11053763" y="2686050"/>
          <p14:tracePt t="85025" x="11018838" y="2617788"/>
          <p14:tracePt t="85032" x="10985500" y="2566988"/>
          <p14:tracePt t="85039" x="10934700" y="2473325"/>
          <p14:tracePt t="85048" x="10901363" y="2430463"/>
          <p14:tracePt t="85056" x="10883900" y="2362200"/>
          <p14:tracePt t="85064" x="10848975" y="2311400"/>
          <p14:tracePt t="85073" x="10848975" y="2286000"/>
          <p14:tracePt t="85080" x="10833100" y="2260600"/>
          <p14:tracePt t="85090" x="10823575" y="2209800"/>
          <p14:tracePt t="85096" x="10807700" y="2184400"/>
          <p14:tracePt t="85106" x="10772775" y="2149475"/>
          <p14:tracePt t="85111" x="10764838" y="2124075"/>
          <p14:tracePt t="85128" x="10747375" y="2098675"/>
          <p14:tracePt t="85344" x="10756900" y="2116138"/>
          <p14:tracePt t="85352" x="10782300" y="2149475"/>
          <p14:tracePt t="85362" x="10798175" y="2159000"/>
          <p14:tracePt t="85368" x="10858500" y="2200275"/>
          <p14:tracePt t="85376" x="10934700" y="2278063"/>
          <p14:tracePt t="85392" x="10968038" y="2354263"/>
          <p14:tracePt t="85399" x="11044238" y="2430463"/>
          <p14:tracePt t="85408" x="11129963" y="2532063"/>
          <p14:tracePt t="85415" x="11180763" y="2600325"/>
          <p14:tracePt t="85424" x="11266488" y="2701925"/>
          <p14:tracePt t="85431" x="11376025" y="2889250"/>
          <p14:tracePt t="85442" x="11436350" y="2990850"/>
          <p14:tracePt t="85447" x="11452225" y="3051175"/>
          <p14:tracePt t="85455" x="11469688" y="3101975"/>
          <p14:tracePt t="85463" x="11469688" y="3160713"/>
          <p14:tracePt t="85471" x="11469688" y="3228975"/>
          <p14:tracePt t="85479" x="11469688" y="3289300"/>
          <p14:tracePt t="85488" x="11469688" y="3340100"/>
          <p14:tracePt t="85495" x="11469688" y="3398838"/>
          <p14:tracePt t="85505" x="11469688" y="3467100"/>
          <p14:tracePt t="85511" x="11444288" y="3527425"/>
          <p14:tracePt t="85521" x="11444288" y="3578225"/>
          <p14:tracePt t="85527" x="11426825" y="3603625"/>
          <p14:tracePt t="85591" x="11426825" y="3619500"/>
          <p14:tracePt t="85599" x="11418888" y="3629025"/>
          <p14:tracePt t="85608" x="11401425" y="3671888"/>
          <p14:tracePt t="85615" x="11401425" y="3679825"/>
          <p14:tracePt t="85624" x="11376025" y="3713163"/>
          <p14:tracePt t="85631" x="11360150" y="3738563"/>
          <p14:tracePt t="85640" x="11333163" y="3790950"/>
          <p14:tracePt t="85647" x="11299825" y="3857625"/>
          <p14:tracePt t="85663" x="11282363" y="3883025"/>
          <p14:tracePt t="85671" x="11266488" y="3892550"/>
          <p14:tracePt t="85801" x="11256963" y="3908425"/>
          <p14:tracePt t="85816" x="11249025" y="3908425"/>
          <p14:tracePt t="85841" x="11231563" y="3908425"/>
          <p14:tracePt t="85848" x="11188700" y="3892550"/>
          <p14:tracePt t="85855" x="11163300" y="3841750"/>
          <p14:tracePt t="85863" x="11129963" y="3773488"/>
          <p14:tracePt t="85871" x="11112500" y="3763963"/>
          <p14:tracePt t="85879" x="11087100" y="3722688"/>
          <p14:tracePt t="85888" x="11071225" y="3654425"/>
          <p14:tracePt t="85895" x="11053763" y="3586163"/>
          <p14:tracePt t="85904" x="11036300" y="3527425"/>
          <p14:tracePt t="85911" x="11002963" y="3449638"/>
          <p14:tracePt t="85920" x="10985500" y="3355975"/>
          <p14:tracePt t="85927" x="10968038" y="3314700"/>
          <p14:tracePt t="85935" x="10952163" y="3228975"/>
          <p14:tracePt t="85943" x="10917238" y="3178175"/>
          <p14:tracePt t="85951" x="10917238" y="3119438"/>
          <p14:tracePt t="85959" x="10901363" y="3025775"/>
          <p14:tracePt t="85967" x="10883900" y="2982913"/>
          <p14:tracePt t="85975" x="10883900" y="2932113"/>
          <p14:tracePt t="85983" x="10883900" y="2906713"/>
          <p14:tracePt t="85991" x="10874375" y="2881313"/>
          <p14:tracePt t="85999" x="10874375" y="2863850"/>
          <p14:tracePt t="86007" x="10874375" y="2855913"/>
          <p14:tracePt t="86024" x="10874375" y="2846388"/>
          <p14:tracePt t="86256" x="10891838" y="2830513"/>
          <p14:tracePt t="86264" x="10934700" y="2795588"/>
          <p14:tracePt t="86273" x="10968038" y="2787650"/>
          <p14:tracePt t="86280" x="10993438" y="2770188"/>
          <p14:tracePt t="86287" x="11010900" y="2752725"/>
          <p14:tracePt t="86295" x="11044238" y="2744788"/>
          <p14:tracePt t="86311" x="11061700" y="2727325"/>
          <p14:tracePt t="86400" x="11053763" y="2719388"/>
          <p14:tracePt t="86416" x="11010900" y="2736850"/>
          <p14:tracePt t="86424" x="10942638" y="2813050"/>
          <p14:tracePt t="86432" x="10891838" y="2855913"/>
          <p14:tracePt t="86439" x="10841038" y="2932113"/>
          <p14:tracePt t="86447" x="10790238" y="2982913"/>
          <p14:tracePt t="86455" x="10782300" y="2990850"/>
          <p14:tracePt t="86463" x="10739438" y="3025775"/>
          <p14:tracePt t="86471" x="10721975" y="3025775"/>
          <p14:tracePt t="86479" x="10696575" y="3051175"/>
          <p14:tracePt t="86487" x="10663238" y="3076575"/>
          <p14:tracePt t="86495" x="10637838" y="3094038"/>
          <p14:tracePt t="86504" x="10585450" y="3127375"/>
          <p14:tracePt t="86511" x="10577513" y="3135313"/>
          <p14:tracePt t="86520" x="10552113" y="3160713"/>
          <p14:tracePt t="86527" x="10501313" y="3195638"/>
          <p14:tracePt t="86535" x="10475913" y="3228975"/>
          <p14:tracePt t="86543" x="10425113" y="3279775"/>
          <p14:tracePt t="86551" x="10348913" y="3355975"/>
          <p14:tracePt t="86559" x="10313988" y="3398838"/>
          <p14:tracePt t="86567" x="10237788" y="3535363"/>
          <p14:tracePt t="86575" x="10153650" y="3636963"/>
          <p14:tracePt t="86583" x="10118725" y="3713163"/>
          <p14:tracePt t="86591" x="10118725" y="3756025"/>
          <p14:tracePt t="86599" x="10101263" y="3798888"/>
          <p14:tracePt t="86615" x="10101263" y="3816350"/>
          <p14:tracePt t="86688" x="10110788" y="3824288"/>
          <p14:tracePt t="86696" x="10136188" y="3841750"/>
          <p14:tracePt t="86706" x="10194925" y="3841750"/>
          <p14:tracePt t="86714" x="10245725" y="3841750"/>
          <p14:tracePt t="86722" x="10331450" y="3841750"/>
          <p14:tracePt t="86728" x="10415588" y="3841750"/>
          <p14:tracePt t="86735" x="10475913" y="3841750"/>
          <p14:tracePt t="86743" x="10560050" y="3841750"/>
          <p14:tracePt t="86751" x="10663238" y="3790950"/>
          <p14:tracePt t="86759" x="10756900" y="3748088"/>
          <p14:tracePt t="86767" x="10883900" y="3662363"/>
          <p14:tracePt t="86775" x="10960100" y="3629025"/>
          <p14:tracePt t="86783" x="11002963" y="3578225"/>
          <p14:tracePt t="86791" x="11053763" y="3552825"/>
          <p14:tracePt t="86799" x="11104563" y="3502025"/>
          <p14:tracePt t="86807" x="11112500" y="3467100"/>
          <p14:tracePt t="86815" x="11129963" y="3441700"/>
          <p14:tracePt t="86824" x="11147425" y="3373438"/>
          <p14:tracePt t="86831" x="11180763" y="3348038"/>
          <p14:tracePt t="86847" x="11188700" y="3330575"/>
          <p14:tracePt t="86863" x="11188700" y="3322638"/>
          <p14:tracePt t="86871" x="11206163" y="3314700"/>
          <p14:tracePt t="86879" x="11206163" y="3279775"/>
          <p14:tracePt t="86887" x="11215688" y="3271838"/>
          <p14:tracePt t="86906" x="11241088" y="3246438"/>
          <p14:tracePt t="86911" x="11256963" y="3221038"/>
          <p14:tracePt t="86921" x="11266488" y="3211513"/>
          <p14:tracePt t="86927" x="11282363" y="3178175"/>
          <p14:tracePt t="86935" x="11307763" y="3152775"/>
          <p14:tracePt t="86944" x="11325225" y="3119438"/>
          <p14:tracePt t="86951" x="11325225" y="3076575"/>
          <p14:tracePt t="86959" x="11342688" y="3033713"/>
          <p14:tracePt t="86967" x="11350625" y="3000375"/>
          <p14:tracePt t="86975" x="11385550" y="2932113"/>
          <p14:tracePt t="86983" x="11401425" y="2922588"/>
          <p14:tracePt t="86991" x="11401425" y="2881313"/>
          <p14:tracePt t="86999" x="11410950" y="2871788"/>
          <p14:tracePt t="87007" x="11410950" y="2813050"/>
          <p14:tracePt t="87015" x="11410950" y="2787650"/>
          <p14:tracePt t="87024" x="11426825" y="2770188"/>
          <p14:tracePt t="87031" x="11426825" y="2762250"/>
          <p14:tracePt t="87040" x="11426825" y="2752725"/>
          <p14:tracePt t="87121" x="11401425" y="2813050"/>
          <p14:tracePt t="87128" x="11376025" y="2830513"/>
          <p14:tracePt t="87137" x="11342688" y="2871788"/>
          <p14:tracePt t="87146" x="11325225" y="2922588"/>
          <p14:tracePt t="87216" x="11317288" y="2932113"/>
          <p14:tracePt t="87296" x="11317288" y="2897188"/>
          <p14:tracePt t="87312" x="11333163" y="2889250"/>
          <p14:tracePt t="87322" x="11342688" y="2871788"/>
          <p14:tracePt t="87329" x="11360150" y="2871788"/>
          <p14:tracePt t="87335" x="11368088" y="2863850"/>
          <p14:tracePt t="87399" x="11410950" y="2871788"/>
          <p14:tracePt t="87407" x="11426825" y="2914650"/>
          <p14:tracePt t="87415" x="11436350" y="2932113"/>
          <p14:tracePt t="87424" x="11452225" y="2932113"/>
          <p14:tracePt t="87487" x="11461750" y="2906713"/>
          <p14:tracePt t="87495" x="11461750" y="2897188"/>
          <p14:tracePt t="87504" x="11461750" y="2889250"/>
          <p14:tracePt t="87673" x="11461750" y="2871788"/>
          <p14:tracePt t="87681" x="11461750" y="2846388"/>
          <p14:tracePt t="87687" x="11495088" y="2830513"/>
          <p14:tracePt t="87695" x="11503025" y="2820988"/>
          <p14:tracePt t="87704" x="11512550" y="2813050"/>
          <p14:tracePt t="87743" x="11512550" y="2830513"/>
          <p14:tracePt t="87751" x="11477625" y="2871788"/>
          <p14:tracePt t="87759" x="11477625" y="2897188"/>
          <p14:tracePt t="87767" x="11452225" y="2914650"/>
          <p14:tracePt t="87783" x="11436350" y="2932113"/>
          <p14:tracePt t="87881" x="11436350" y="2940050"/>
          <p14:tracePt t="87892" x="11426825" y="2982913"/>
          <p14:tracePt t="87902" x="11410950" y="3008313"/>
          <p14:tracePt t="87909" x="11410950" y="3041650"/>
          <p14:tracePt t="87911" x="11410950" y="3051175"/>
          <p14:tracePt t="87921" x="11401425" y="3059113"/>
          <p14:tracePt t="87927" x="11385550" y="3094038"/>
          <p14:tracePt t="87935" x="11350625" y="3119438"/>
          <p14:tracePt t="87943" x="11350625" y="3135313"/>
          <p14:tracePt t="87951" x="11342688" y="3170238"/>
          <p14:tracePt t="87959" x="11307763" y="3203575"/>
          <p14:tracePt t="87967" x="11282363" y="3238500"/>
          <p14:tracePt t="87975" x="11282363" y="3246438"/>
          <p14:tracePt t="87983" x="11266488" y="3254375"/>
          <p14:tracePt t="88113" x="11266488" y="3246438"/>
          <p14:tracePt t="88123" x="11266488" y="3211513"/>
          <p14:tracePt t="88129" x="11266488" y="3186113"/>
          <p14:tracePt t="88136" x="11266488" y="3127375"/>
          <p14:tracePt t="88143" x="11266488" y="3109913"/>
          <p14:tracePt t="88151" x="11266488" y="3076575"/>
          <p14:tracePt t="88159" x="11266488" y="3041650"/>
          <p14:tracePt t="88167" x="11266488" y="3000375"/>
          <p14:tracePt t="88175" x="11266488" y="2990850"/>
          <p14:tracePt t="88183" x="11274425" y="2957513"/>
          <p14:tracePt t="88191" x="11307763" y="2914650"/>
          <p14:tracePt t="88199" x="11317288" y="2897188"/>
          <p14:tracePt t="88207" x="11317288" y="2889250"/>
          <p14:tracePt t="88215" x="11325225" y="2881313"/>
          <p14:tracePt t="88223" x="11325225" y="2863850"/>
          <p14:tracePt t="88231" x="11342688" y="2855913"/>
          <p14:tracePt t="88280" x="11350625" y="2855913"/>
          <p14:tracePt t="88296" x="11376025" y="2855913"/>
          <p14:tracePt t="88312" x="11444288" y="2881313"/>
          <p14:tracePt t="88321" x="11461750" y="2889250"/>
          <p14:tracePt t="88328" x="11469688" y="2906713"/>
          <p14:tracePt t="88336" x="11495088" y="2914650"/>
          <p14:tracePt t="88343" x="11520488" y="2914650"/>
          <p14:tracePt t="88351" x="11555413" y="2914650"/>
          <p14:tracePt t="88359" x="11580813" y="2914650"/>
          <p14:tracePt t="88367" x="11588750" y="2914650"/>
          <p14:tracePt t="88375" x="11614150" y="2914650"/>
          <p14:tracePt t="88383" x="11647488" y="2914650"/>
          <p14:tracePt t="88392" x="11657013" y="2914650"/>
          <p14:tracePt t="88408" x="11682413" y="2914650"/>
          <p14:tracePt t="88424" x="11690350" y="2914650"/>
          <p14:tracePt t="88431" x="11707813" y="2914650"/>
          <p14:tracePt t="88440" x="11750675" y="2914650"/>
          <p14:tracePt t="88456" x="11758613" y="2914650"/>
          <p14:tracePt t="88463" x="11766550" y="2914650"/>
          <p14:tracePt t="88471" x="11784013" y="2897188"/>
          <p14:tracePt t="88486" x="11791950" y="2889250"/>
          <p14:tracePt t="88495" x="11818938" y="2871788"/>
          <p14:tracePt t="88503" x="11834813" y="2863850"/>
          <p14:tracePt t="88511" x="11844338" y="2846388"/>
          <p14:tracePt t="88520" x="11860213" y="2838450"/>
          <p14:tracePt t="88527" x="11885613" y="2820988"/>
          <p14:tracePt t="88535" x="11895138" y="2813050"/>
          <p14:tracePt t="88543" x="11920538" y="2787650"/>
          <p14:tracePt t="88551" x="11953875" y="2770188"/>
          <p14:tracePt t="88575" x="11961813" y="2762250"/>
          <p14:tracePt t="88745" x="11961813" y="2744788"/>
          <p14:tracePt t="88785" x="11961813" y="2736850"/>
          <p14:tracePt t="88793" x="11936413" y="2719388"/>
          <p14:tracePt t="88800" x="11885613" y="2719388"/>
          <p14:tracePt t="88807" x="11801475" y="2686050"/>
          <p14:tracePt t="88815" x="11776075" y="2686050"/>
          <p14:tracePt t="88823" x="11682413" y="2651125"/>
          <p14:tracePt t="88831" x="11614150" y="2633663"/>
          <p14:tracePt t="88839" x="11530013" y="2617788"/>
          <p14:tracePt t="88847" x="11436350" y="2600325"/>
          <p14:tracePt t="88856" x="11333163" y="2557463"/>
          <p14:tracePt t="88863" x="11291888" y="2557463"/>
          <p14:tracePt t="88872" x="11206163" y="2557463"/>
          <p14:tracePt t="88889" x="11028363" y="2557463"/>
          <p14:tracePt t="88895" x="10985500" y="2557463"/>
          <p14:tracePt t="88904" x="10901363" y="2557463"/>
          <p14:tracePt t="88911" x="10858500" y="2557463"/>
          <p14:tracePt t="88920" x="10790238" y="2557463"/>
          <p14:tracePt t="88927" x="10782300" y="2557463"/>
          <p14:tracePt t="88935" x="10756900" y="2557463"/>
          <p14:tracePt t="88943" x="10729913" y="2557463"/>
          <p14:tracePt t="88951" x="10696575" y="2557463"/>
          <p14:tracePt t="88959" x="10688638" y="2557463"/>
          <p14:tracePt t="88967" x="10645775" y="2541588"/>
          <p14:tracePt t="89289" x="10653713" y="2549525"/>
          <p14:tracePt t="89298" x="10663238" y="2557463"/>
          <p14:tracePt t="89305" x="10704513" y="2557463"/>
          <p14:tracePt t="89312" x="10729913" y="2574925"/>
          <p14:tracePt t="89320" x="10782300" y="2592388"/>
          <p14:tracePt t="89327" x="10790238" y="2592388"/>
          <p14:tracePt t="89336" x="10807700" y="2592388"/>
          <p14:tracePt t="89343" x="10866438" y="2617788"/>
          <p14:tracePt t="89351" x="10874375" y="2633663"/>
          <p14:tracePt t="89359" x="10917238" y="2643188"/>
          <p14:tracePt t="89367" x="10926763" y="2660650"/>
          <p14:tracePt t="89375" x="10968038" y="2701925"/>
          <p14:tracePt t="89383" x="11018838" y="2752725"/>
          <p14:tracePt t="89391" x="11036300" y="2795588"/>
          <p14:tracePt t="89399" x="11071225" y="2889250"/>
          <p14:tracePt t="89407" x="11071225" y="2949575"/>
          <p14:tracePt t="89415" x="11104563" y="3016250"/>
          <p14:tracePt t="89423" x="11122025" y="3109913"/>
          <p14:tracePt t="89431" x="11163300" y="3228975"/>
          <p14:tracePt t="89439" x="11180763" y="3279775"/>
          <p14:tracePt t="89447" x="11198225" y="3322638"/>
          <p14:tracePt t="89455" x="11215688" y="3390900"/>
          <p14:tracePt t="89463" x="11249025" y="3484563"/>
          <p14:tracePt t="89473" x="11249025" y="3502025"/>
          <p14:tracePt t="89479" x="11266488" y="3543300"/>
          <p14:tracePt t="89487" x="11282363" y="3603625"/>
          <p14:tracePt t="89495" x="11282363" y="3636963"/>
          <p14:tracePt t="89503" x="11282363" y="3679825"/>
          <p14:tracePt t="89510" x="11282363" y="3806825"/>
          <p14:tracePt t="89520" x="11291888" y="3841750"/>
          <p14:tracePt t="89712" x="11291888" y="3883025"/>
          <p14:tracePt t="89721" x="11241088" y="3917950"/>
          <p14:tracePt t="89728" x="11231563" y="3917950"/>
          <p14:tracePt t="89736" x="11188700" y="3925888"/>
          <p14:tracePt t="89744" x="11172825" y="3943350"/>
          <p14:tracePt t="89807" x="11163300" y="3943350"/>
          <p14:tracePt t="89815" x="11122025" y="3960813"/>
          <p14:tracePt t="89831" x="11122025" y="3968750"/>
          <p14:tracePt t="89840" x="11112500" y="3976688"/>
          <p14:tracePt t="90087" x="11137900" y="3976688"/>
          <p14:tracePt t="90095" x="11231563" y="3968750"/>
          <p14:tracePt t="90103" x="11325225" y="3935413"/>
          <p14:tracePt t="90111" x="11418888" y="3917950"/>
          <p14:tracePt t="90119" x="11477625" y="3917950"/>
          <p14:tracePt t="90127" x="11571288" y="3875088"/>
          <p14:tracePt t="90135" x="11614150" y="3849688"/>
          <p14:tracePt t="90143" x="11707813" y="3832225"/>
          <p14:tracePt t="90151" x="11733213" y="3798888"/>
          <p14:tracePt t="90159" x="11784013" y="3763963"/>
          <p14:tracePt t="90167" x="11791950" y="3756025"/>
          <p14:tracePt t="90175" x="11818938" y="3730625"/>
          <p14:tracePt t="90183" x="11834813" y="3713163"/>
          <p14:tracePt t="90191" x="11844338" y="3705225"/>
          <p14:tracePt t="90199" x="11860213" y="3687763"/>
          <p14:tracePt t="90327" x="11869738" y="3679825"/>
          <p14:tracePt t="90343" x="11885613" y="3671888"/>
          <p14:tracePt t="90351" x="11911013" y="3671888"/>
          <p14:tracePt t="90359" x="11936413" y="3671888"/>
          <p14:tracePt t="90367" x="11945938" y="3671888"/>
          <p14:tracePt t="90375" x="11988800" y="3671888"/>
          <p14:tracePt t="90383" x="12055475" y="3671888"/>
          <p14:tracePt t="90391" x="12098338" y="3671888"/>
          <p14:tracePt t="90399" x="12158663" y="3671888"/>
        </p14:tracePtLst>
      </p14:laserTraceLst>
    </p:ext>
  </p:extLs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HPCD extrakce</a:t>
            </a:r>
          </a:p>
        </p:txBody>
      </p:sp>
      <p:sp>
        <p:nvSpPr>
          <p:cNvPr id="824323" name="AutoShape 3"/>
          <p:cNvSpPr>
            <a:spLocks noChangeArrowheads="1"/>
          </p:cNvSpPr>
          <p:nvPr/>
        </p:nvSpPr>
        <p:spPr bwMode="auto">
          <a:xfrm>
            <a:off x="2362200" y="2895600"/>
            <a:ext cx="381000" cy="1524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4324" name="Rectangle 4"/>
          <p:cNvSpPr>
            <a:spLocks noChangeArrowheads="1"/>
          </p:cNvSpPr>
          <p:nvPr/>
        </p:nvSpPr>
        <p:spPr bwMode="auto">
          <a:xfrm>
            <a:off x="2362200" y="1981200"/>
            <a:ext cx="381000" cy="9144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4325" name="Rectangle 5"/>
          <p:cNvSpPr>
            <a:spLocks noChangeArrowheads="1"/>
          </p:cNvSpPr>
          <p:nvPr/>
        </p:nvSpPr>
        <p:spPr bwMode="auto">
          <a:xfrm>
            <a:off x="2286000" y="1828800"/>
            <a:ext cx="533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4326" name="Freeform 6"/>
          <p:cNvSpPr>
            <a:spLocks/>
          </p:cNvSpPr>
          <p:nvPr/>
        </p:nvSpPr>
        <p:spPr bwMode="auto">
          <a:xfrm>
            <a:off x="2362200" y="2819400"/>
            <a:ext cx="381000" cy="228600"/>
          </a:xfrm>
          <a:custGeom>
            <a:avLst/>
            <a:gdLst/>
            <a:ahLst/>
            <a:cxnLst>
              <a:cxn ang="0">
                <a:pos x="53" y="29"/>
              </a:cxn>
              <a:cxn ang="0">
                <a:pos x="318" y="20"/>
              </a:cxn>
              <a:cxn ang="0">
                <a:pos x="354" y="29"/>
              </a:cxn>
              <a:cxn ang="0">
                <a:pos x="382" y="38"/>
              </a:cxn>
              <a:cxn ang="0">
                <a:pos x="354" y="221"/>
              </a:cxn>
              <a:cxn ang="0">
                <a:pos x="327" y="239"/>
              </a:cxn>
              <a:cxn ang="0">
                <a:pos x="236" y="294"/>
              </a:cxn>
              <a:cxn ang="0">
                <a:pos x="181" y="312"/>
              </a:cxn>
              <a:cxn ang="0">
                <a:pos x="44" y="239"/>
              </a:cxn>
              <a:cxn ang="0">
                <a:pos x="16" y="148"/>
              </a:cxn>
              <a:cxn ang="0">
                <a:pos x="7" y="120"/>
              </a:cxn>
              <a:cxn ang="0">
                <a:pos x="53" y="29"/>
              </a:cxn>
            </a:cxnLst>
            <a:rect l="0" t="0" r="r" b="b"/>
            <a:pathLst>
              <a:path w="383" h="312">
                <a:moveTo>
                  <a:pt x="53" y="29"/>
                </a:moveTo>
                <a:cubicBezTo>
                  <a:pt x="140" y="0"/>
                  <a:pt x="230" y="11"/>
                  <a:pt x="318" y="20"/>
                </a:cubicBezTo>
                <a:cubicBezTo>
                  <a:pt x="330" y="23"/>
                  <a:pt x="342" y="26"/>
                  <a:pt x="354" y="29"/>
                </a:cubicBezTo>
                <a:cubicBezTo>
                  <a:pt x="363" y="32"/>
                  <a:pt x="381" y="28"/>
                  <a:pt x="382" y="38"/>
                </a:cubicBezTo>
                <a:cubicBezTo>
                  <a:pt x="383" y="47"/>
                  <a:pt x="383" y="185"/>
                  <a:pt x="354" y="221"/>
                </a:cubicBezTo>
                <a:cubicBezTo>
                  <a:pt x="347" y="229"/>
                  <a:pt x="335" y="232"/>
                  <a:pt x="327" y="239"/>
                </a:cubicBezTo>
                <a:cubicBezTo>
                  <a:pt x="288" y="271"/>
                  <a:pt x="293" y="275"/>
                  <a:pt x="236" y="294"/>
                </a:cubicBezTo>
                <a:cubicBezTo>
                  <a:pt x="218" y="300"/>
                  <a:pt x="181" y="312"/>
                  <a:pt x="181" y="312"/>
                </a:cubicBezTo>
                <a:cubicBezTo>
                  <a:pt x="122" y="300"/>
                  <a:pt x="86" y="283"/>
                  <a:pt x="44" y="239"/>
                </a:cubicBezTo>
                <a:cubicBezTo>
                  <a:pt x="28" y="183"/>
                  <a:pt x="39" y="218"/>
                  <a:pt x="16" y="148"/>
                </a:cubicBezTo>
                <a:cubicBezTo>
                  <a:pt x="13" y="139"/>
                  <a:pt x="7" y="120"/>
                  <a:pt x="7" y="120"/>
                </a:cubicBezTo>
                <a:cubicBezTo>
                  <a:pt x="23" y="73"/>
                  <a:pt x="0" y="46"/>
                  <a:pt x="53" y="29"/>
                </a:cubicBezTo>
                <a:close/>
              </a:path>
            </a:pathLst>
          </a:custGeom>
          <a:solidFill>
            <a:srgbClr val="993300"/>
          </a:solidFill>
          <a:ln w="9525">
            <a:solidFill>
              <a:srgbClr val="9933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4327" name="AutoShape 7"/>
          <p:cNvSpPr>
            <a:spLocks noChangeArrowheads="1"/>
          </p:cNvSpPr>
          <p:nvPr/>
        </p:nvSpPr>
        <p:spPr bwMode="auto">
          <a:xfrm>
            <a:off x="2971800" y="2209800"/>
            <a:ext cx="838200" cy="381000"/>
          </a:xfrm>
          <a:prstGeom prst="rightArrow">
            <a:avLst>
              <a:gd name="adj1" fmla="val 50000"/>
              <a:gd name="adj2" fmla="val 55000"/>
            </a:avLst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4328" name="Text Box 8"/>
          <p:cNvSpPr txBox="1">
            <a:spLocks noChangeArrowheads="1"/>
          </p:cNvSpPr>
          <p:nvPr/>
        </p:nvSpPr>
        <p:spPr bwMode="auto">
          <a:xfrm>
            <a:off x="1676400" y="3200400"/>
            <a:ext cx="3505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Teflon</a:t>
            </a:r>
            <a:r>
              <a:rPr lang="cs-CZ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ové centrifugační zkumavky, půda </a:t>
            </a:r>
            <a:r>
              <a:rPr lang="en-GB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(1.5 g)</a:t>
            </a:r>
            <a:endParaRPr lang="en-US" sz="1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24329" name="Text Box 9"/>
          <p:cNvSpPr txBox="1">
            <a:spLocks noChangeArrowheads="1"/>
          </p:cNvSpPr>
          <p:nvPr/>
        </p:nvSpPr>
        <p:spPr bwMode="auto">
          <a:xfrm>
            <a:off x="3352800" y="914401"/>
            <a:ext cx="2209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HPCD</a:t>
            </a:r>
            <a:r>
              <a:rPr lang="cs-CZ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(25 mL)</a:t>
            </a:r>
            <a:endParaRPr lang="en-US" sz="1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24330" name="AutoShape 10"/>
          <p:cNvSpPr>
            <a:spLocks noChangeArrowheads="1"/>
          </p:cNvSpPr>
          <p:nvPr/>
        </p:nvSpPr>
        <p:spPr bwMode="auto">
          <a:xfrm>
            <a:off x="4191000" y="2895600"/>
            <a:ext cx="381000" cy="1524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4331" name="Rectangle 11"/>
          <p:cNvSpPr>
            <a:spLocks noChangeArrowheads="1"/>
          </p:cNvSpPr>
          <p:nvPr/>
        </p:nvSpPr>
        <p:spPr bwMode="auto">
          <a:xfrm>
            <a:off x="4191000" y="1958975"/>
            <a:ext cx="381000" cy="91440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4332" name="Rectangle 12"/>
          <p:cNvSpPr>
            <a:spLocks noChangeArrowheads="1"/>
          </p:cNvSpPr>
          <p:nvPr/>
        </p:nvSpPr>
        <p:spPr bwMode="auto">
          <a:xfrm>
            <a:off x="4114800" y="1806575"/>
            <a:ext cx="533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4333" name="Freeform 13"/>
          <p:cNvSpPr>
            <a:spLocks/>
          </p:cNvSpPr>
          <p:nvPr/>
        </p:nvSpPr>
        <p:spPr bwMode="auto">
          <a:xfrm>
            <a:off x="4191000" y="2797175"/>
            <a:ext cx="381000" cy="228600"/>
          </a:xfrm>
          <a:custGeom>
            <a:avLst/>
            <a:gdLst/>
            <a:ahLst/>
            <a:cxnLst>
              <a:cxn ang="0">
                <a:pos x="53" y="29"/>
              </a:cxn>
              <a:cxn ang="0">
                <a:pos x="318" y="20"/>
              </a:cxn>
              <a:cxn ang="0">
                <a:pos x="354" y="29"/>
              </a:cxn>
              <a:cxn ang="0">
                <a:pos x="382" y="38"/>
              </a:cxn>
              <a:cxn ang="0">
                <a:pos x="354" y="221"/>
              </a:cxn>
              <a:cxn ang="0">
                <a:pos x="327" y="239"/>
              </a:cxn>
              <a:cxn ang="0">
                <a:pos x="236" y="294"/>
              </a:cxn>
              <a:cxn ang="0">
                <a:pos x="181" y="312"/>
              </a:cxn>
              <a:cxn ang="0">
                <a:pos x="44" y="239"/>
              </a:cxn>
              <a:cxn ang="0">
                <a:pos x="16" y="148"/>
              </a:cxn>
              <a:cxn ang="0">
                <a:pos x="7" y="120"/>
              </a:cxn>
              <a:cxn ang="0">
                <a:pos x="53" y="29"/>
              </a:cxn>
            </a:cxnLst>
            <a:rect l="0" t="0" r="r" b="b"/>
            <a:pathLst>
              <a:path w="383" h="312">
                <a:moveTo>
                  <a:pt x="53" y="29"/>
                </a:moveTo>
                <a:cubicBezTo>
                  <a:pt x="140" y="0"/>
                  <a:pt x="230" y="11"/>
                  <a:pt x="318" y="20"/>
                </a:cubicBezTo>
                <a:cubicBezTo>
                  <a:pt x="330" y="23"/>
                  <a:pt x="342" y="26"/>
                  <a:pt x="354" y="29"/>
                </a:cubicBezTo>
                <a:cubicBezTo>
                  <a:pt x="363" y="32"/>
                  <a:pt x="381" y="28"/>
                  <a:pt x="382" y="38"/>
                </a:cubicBezTo>
                <a:cubicBezTo>
                  <a:pt x="383" y="47"/>
                  <a:pt x="383" y="185"/>
                  <a:pt x="354" y="221"/>
                </a:cubicBezTo>
                <a:cubicBezTo>
                  <a:pt x="347" y="229"/>
                  <a:pt x="335" y="232"/>
                  <a:pt x="327" y="239"/>
                </a:cubicBezTo>
                <a:cubicBezTo>
                  <a:pt x="288" y="271"/>
                  <a:pt x="293" y="275"/>
                  <a:pt x="236" y="294"/>
                </a:cubicBezTo>
                <a:cubicBezTo>
                  <a:pt x="218" y="300"/>
                  <a:pt x="181" y="312"/>
                  <a:pt x="181" y="312"/>
                </a:cubicBezTo>
                <a:cubicBezTo>
                  <a:pt x="122" y="300"/>
                  <a:pt x="86" y="283"/>
                  <a:pt x="44" y="239"/>
                </a:cubicBezTo>
                <a:cubicBezTo>
                  <a:pt x="28" y="183"/>
                  <a:pt x="39" y="218"/>
                  <a:pt x="16" y="148"/>
                </a:cubicBezTo>
                <a:cubicBezTo>
                  <a:pt x="13" y="139"/>
                  <a:pt x="7" y="120"/>
                  <a:pt x="7" y="120"/>
                </a:cubicBezTo>
                <a:cubicBezTo>
                  <a:pt x="23" y="73"/>
                  <a:pt x="0" y="46"/>
                  <a:pt x="53" y="29"/>
                </a:cubicBezTo>
                <a:close/>
              </a:path>
            </a:pathLst>
          </a:custGeom>
          <a:solidFill>
            <a:srgbClr val="993300"/>
          </a:solidFill>
          <a:ln w="9525">
            <a:solidFill>
              <a:srgbClr val="9933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4334" name="Rectangle 14"/>
          <p:cNvSpPr>
            <a:spLocks noChangeArrowheads="1"/>
          </p:cNvSpPr>
          <p:nvPr/>
        </p:nvSpPr>
        <p:spPr bwMode="auto">
          <a:xfrm>
            <a:off x="4191000" y="1958975"/>
            <a:ext cx="381000" cy="1524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4335" name="AutoShape 15"/>
          <p:cNvSpPr>
            <a:spLocks noChangeArrowheads="1"/>
          </p:cNvSpPr>
          <p:nvPr/>
        </p:nvSpPr>
        <p:spPr bwMode="auto">
          <a:xfrm>
            <a:off x="4876800" y="2209800"/>
            <a:ext cx="838200" cy="381000"/>
          </a:xfrm>
          <a:prstGeom prst="rightArrow">
            <a:avLst>
              <a:gd name="adj1" fmla="val 50000"/>
              <a:gd name="adj2" fmla="val 55000"/>
            </a:avLst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4336" name="Rectangle 16"/>
          <p:cNvSpPr>
            <a:spLocks noChangeArrowheads="1"/>
          </p:cNvSpPr>
          <p:nvPr/>
        </p:nvSpPr>
        <p:spPr bwMode="auto">
          <a:xfrm rot="5400000">
            <a:off x="6667500" y="1868488"/>
            <a:ext cx="381000" cy="91440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4337" name="Rectangle 17"/>
          <p:cNvSpPr>
            <a:spLocks noChangeArrowheads="1"/>
          </p:cNvSpPr>
          <p:nvPr/>
        </p:nvSpPr>
        <p:spPr bwMode="auto">
          <a:xfrm rot="5400000">
            <a:off x="7123113" y="2247900"/>
            <a:ext cx="533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4338" name="AutoShape 18"/>
          <p:cNvSpPr>
            <a:spLocks noChangeArrowheads="1"/>
          </p:cNvSpPr>
          <p:nvPr/>
        </p:nvSpPr>
        <p:spPr bwMode="auto">
          <a:xfrm rot="5460970">
            <a:off x="6134100" y="2249488"/>
            <a:ext cx="381000" cy="1524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4339" name="Freeform 19"/>
          <p:cNvSpPr>
            <a:spLocks/>
          </p:cNvSpPr>
          <p:nvPr/>
        </p:nvSpPr>
        <p:spPr bwMode="auto">
          <a:xfrm>
            <a:off x="6248400" y="2363788"/>
            <a:ext cx="1066800" cy="152400"/>
          </a:xfrm>
          <a:custGeom>
            <a:avLst/>
            <a:gdLst/>
            <a:ahLst/>
            <a:cxnLst>
              <a:cxn ang="0">
                <a:pos x="53" y="29"/>
              </a:cxn>
              <a:cxn ang="0">
                <a:pos x="318" y="20"/>
              </a:cxn>
              <a:cxn ang="0">
                <a:pos x="354" y="29"/>
              </a:cxn>
              <a:cxn ang="0">
                <a:pos x="382" y="38"/>
              </a:cxn>
              <a:cxn ang="0">
                <a:pos x="354" y="221"/>
              </a:cxn>
              <a:cxn ang="0">
                <a:pos x="327" y="239"/>
              </a:cxn>
              <a:cxn ang="0">
                <a:pos x="236" y="294"/>
              </a:cxn>
              <a:cxn ang="0">
                <a:pos x="181" y="312"/>
              </a:cxn>
              <a:cxn ang="0">
                <a:pos x="44" y="239"/>
              </a:cxn>
              <a:cxn ang="0">
                <a:pos x="16" y="148"/>
              </a:cxn>
              <a:cxn ang="0">
                <a:pos x="7" y="120"/>
              </a:cxn>
              <a:cxn ang="0">
                <a:pos x="53" y="29"/>
              </a:cxn>
            </a:cxnLst>
            <a:rect l="0" t="0" r="r" b="b"/>
            <a:pathLst>
              <a:path w="383" h="312">
                <a:moveTo>
                  <a:pt x="53" y="29"/>
                </a:moveTo>
                <a:cubicBezTo>
                  <a:pt x="140" y="0"/>
                  <a:pt x="230" y="11"/>
                  <a:pt x="318" y="20"/>
                </a:cubicBezTo>
                <a:cubicBezTo>
                  <a:pt x="330" y="23"/>
                  <a:pt x="342" y="26"/>
                  <a:pt x="354" y="29"/>
                </a:cubicBezTo>
                <a:cubicBezTo>
                  <a:pt x="363" y="32"/>
                  <a:pt x="381" y="28"/>
                  <a:pt x="382" y="38"/>
                </a:cubicBezTo>
                <a:cubicBezTo>
                  <a:pt x="383" y="47"/>
                  <a:pt x="383" y="185"/>
                  <a:pt x="354" y="221"/>
                </a:cubicBezTo>
                <a:cubicBezTo>
                  <a:pt x="347" y="229"/>
                  <a:pt x="335" y="232"/>
                  <a:pt x="327" y="239"/>
                </a:cubicBezTo>
                <a:cubicBezTo>
                  <a:pt x="288" y="271"/>
                  <a:pt x="293" y="275"/>
                  <a:pt x="236" y="294"/>
                </a:cubicBezTo>
                <a:cubicBezTo>
                  <a:pt x="218" y="300"/>
                  <a:pt x="181" y="312"/>
                  <a:pt x="181" y="312"/>
                </a:cubicBezTo>
                <a:cubicBezTo>
                  <a:pt x="122" y="300"/>
                  <a:pt x="86" y="283"/>
                  <a:pt x="44" y="239"/>
                </a:cubicBezTo>
                <a:cubicBezTo>
                  <a:pt x="28" y="183"/>
                  <a:pt x="39" y="218"/>
                  <a:pt x="16" y="148"/>
                </a:cubicBezTo>
                <a:cubicBezTo>
                  <a:pt x="13" y="139"/>
                  <a:pt x="7" y="120"/>
                  <a:pt x="7" y="120"/>
                </a:cubicBezTo>
                <a:cubicBezTo>
                  <a:pt x="23" y="73"/>
                  <a:pt x="0" y="46"/>
                  <a:pt x="53" y="29"/>
                </a:cubicBezTo>
                <a:close/>
              </a:path>
            </a:pathLst>
          </a:custGeom>
          <a:solidFill>
            <a:srgbClr val="993300"/>
          </a:solidFill>
          <a:ln w="9525">
            <a:solidFill>
              <a:srgbClr val="9933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4340" name="AutoShape 20"/>
          <p:cNvSpPr>
            <a:spLocks noChangeArrowheads="1"/>
          </p:cNvSpPr>
          <p:nvPr/>
        </p:nvSpPr>
        <p:spPr bwMode="auto">
          <a:xfrm>
            <a:off x="6019800" y="1981200"/>
            <a:ext cx="304800" cy="838200"/>
          </a:xfrm>
          <a:prstGeom prst="curvedRightArrow">
            <a:avLst>
              <a:gd name="adj1" fmla="val 55000"/>
              <a:gd name="adj2" fmla="val 110000"/>
              <a:gd name="adj3" fmla="val 33333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4341" name="AutoShape 21"/>
          <p:cNvSpPr>
            <a:spLocks noChangeArrowheads="1"/>
          </p:cNvSpPr>
          <p:nvPr/>
        </p:nvSpPr>
        <p:spPr bwMode="auto">
          <a:xfrm rot="-10888690">
            <a:off x="7467600" y="1905000"/>
            <a:ext cx="304800" cy="838200"/>
          </a:xfrm>
          <a:prstGeom prst="curvedRightArrow">
            <a:avLst>
              <a:gd name="adj1" fmla="val 55000"/>
              <a:gd name="adj2" fmla="val 110000"/>
              <a:gd name="adj3" fmla="val 33333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4342" name="AutoShape 22"/>
          <p:cNvSpPr>
            <a:spLocks noChangeArrowheads="1"/>
          </p:cNvSpPr>
          <p:nvPr/>
        </p:nvSpPr>
        <p:spPr bwMode="auto">
          <a:xfrm>
            <a:off x="8001000" y="2133600"/>
            <a:ext cx="838200" cy="381000"/>
          </a:xfrm>
          <a:prstGeom prst="rightArrow">
            <a:avLst>
              <a:gd name="adj1" fmla="val 50000"/>
              <a:gd name="adj2" fmla="val 55000"/>
            </a:avLst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4343" name="Rectangle 23"/>
          <p:cNvSpPr>
            <a:spLocks noChangeArrowheads="1"/>
          </p:cNvSpPr>
          <p:nvPr/>
        </p:nvSpPr>
        <p:spPr bwMode="auto">
          <a:xfrm>
            <a:off x="9296400" y="1905000"/>
            <a:ext cx="381000" cy="91440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4344" name="Rectangle 24"/>
          <p:cNvSpPr>
            <a:spLocks noChangeArrowheads="1"/>
          </p:cNvSpPr>
          <p:nvPr/>
        </p:nvSpPr>
        <p:spPr bwMode="auto">
          <a:xfrm>
            <a:off x="9220200" y="1752600"/>
            <a:ext cx="533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4345" name="Freeform 25"/>
          <p:cNvSpPr>
            <a:spLocks/>
          </p:cNvSpPr>
          <p:nvPr/>
        </p:nvSpPr>
        <p:spPr bwMode="auto">
          <a:xfrm>
            <a:off x="9296400" y="2743200"/>
            <a:ext cx="381000" cy="228600"/>
          </a:xfrm>
          <a:custGeom>
            <a:avLst/>
            <a:gdLst/>
            <a:ahLst/>
            <a:cxnLst>
              <a:cxn ang="0">
                <a:pos x="53" y="29"/>
              </a:cxn>
              <a:cxn ang="0">
                <a:pos x="318" y="20"/>
              </a:cxn>
              <a:cxn ang="0">
                <a:pos x="354" y="29"/>
              </a:cxn>
              <a:cxn ang="0">
                <a:pos x="382" y="38"/>
              </a:cxn>
              <a:cxn ang="0">
                <a:pos x="354" y="221"/>
              </a:cxn>
              <a:cxn ang="0">
                <a:pos x="327" y="239"/>
              </a:cxn>
              <a:cxn ang="0">
                <a:pos x="236" y="294"/>
              </a:cxn>
              <a:cxn ang="0">
                <a:pos x="181" y="312"/>
              </a:cxn>
              <a:cxn ang="0">
                <a:pos x="44" y="239"/>
              </a:cxn>
              <a:cxn ang="0">
                <a:pos x="16" y="148"/>
              </a:cxn>
              <a:cxn ang="0">
                <a:pos x="7" y="120"/>
              </a:cxn>
              <a:cxn ang="0">
                <a:pos x="53" y="29"/>
              </a:cxn>
            </a:cxnLst>
            <a:rect l="0" t="0" r="r" b="b"/>
            <a:pathLst>
              <a:path w="383" h="312">
                <a:moveTo>
                  <a:pt x="53" y="29"/>
                </a:moveTo>
                <a:cubicBezTo>
                  <a:pt x="140" y="0"/>
                  <a:pt x="230" y="11"/>
                  <a:pt x="318" y="20"/>
                </a:cubicBezTo>
                <a:cubicBezTo>
                  <a:pt x="330" y="23"/>
                  <a:pt x="342" y="26"/>
                  <a:pt x="354" y="29"/>
                </a:cubicBezTo>
                <a:cubicBezTo>
                  <a:pt x="363" y="32"/>
                  <a:pt x="381" y="28"/>
                  <a:pt x="382" y="38"/>
                </a:cubicBezTo>
                <a:cubicBezTo>
                  <a:pt x="383" y="47"/>
                  <a:pt x="383" y="185"/>
                  <a:pt x="354" y="221"/>
                </a:cubicBezTo>
                <a:cubicBezTo>
                  <a:pt x="347" y="229"/>
                  <a:pt x="335" y="232"/>
                  <a:pt x="327" y="239"/>
                </a:cubicBezTo>
                <a:cubicBezTo>
                  <a:pt x="288" y="271"/>
                  <a:pt x="293" y="275"/>
                  <a:pt x="236" y="294"/>
                </a:cubicBezTo>
                <a:cubicBezTo>
                  <a:pt x="218" y="300"/>
                  <a:pt x="181" y="312"/>
                  <a:pt x="181" y="312"/>
                </a:cubicBezTo>
                <a:cubicBezTo>
                  <a:pt x="122" y="300"/>
                  <a:pt x="86" y="283"/>
                  <a:pt x="44" y="239"/>
                </a:cubicBezTo>
                <a:cubicBezTo>
                  <a:pt x="28" y="183"/>
                  <a:pt x="39" y="218"/>
                  <a:pt x="16" y="148"/>
                </a:cubicBezTo>
                <a:cubicBezTo>
                  <a:pt x="13" y="139"/>
                  <a:pt x="7" y="120"/>
                  <a:pt x="7" y="120"/>
                </a:cubicBezTo>
                <a:cubicBezTo>
                  <a:pt x="23" y="73"/>
                  <a:pt x="0" y="46"/>
                  <a:pt x="53" y="29"/>
                </a:cubicBezTo>
                <a:close/>
              </a:path>
            </a:pathLst>
          </a:custGeom>
          <a:solidFill>
            <a:srgbClr val="993300"/>
          </a:solidFill>
          <a:ln w="9525">
            <a:solidFill>
              <a:srgbClr val="9933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4346" name="Rectangle 26"/>
          <p:cNvSpPr>
            <a:spLocks noChangeArrowheads="1"/>
          </p:cNvSpPr>
          <p:nvPr/>
        </p:nvSpPr>
        <p:spPr bwMode="auto">
          <a:xfrm>
            <a:off x="9296400" y="1905000"/>
            <a:ext cx="381000" cy="1524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4347" name="Rectangle 27"/>
          <p:cNvSpPr>
            <a:spLocks noChangeArrowheads="1"/>
          </p:cNvSpPr>
          <p:nvPr/>
        </p:nvSpPr>
        <p:spPr bwMode="auto">
          <a:xfrm>
            <a:off x="5918935" y="3124201"/>
            <a:ext cx="1817806" cy="366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defRPr/>
            </a:pPr>
            <a:r>
              <a:rPr lang="cs-CZ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Třepačka</a:t>
            </a:r>
            <a:r>
              <a:rPr lang="en-GB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(20 h)</a:t>
            </a:r>
          </a:p>
        </p:txBody>
      </p:sp>
      <p:sp>
        <p:nvSpPr>
          <p:cNvPr id="824348" name="Text Box 28"/>
          <p:cNvSpPr txBox="1">
            <a:spLocks noChangeArrowheads="1"/>
          </p:cNvSpPr>
          <p:nvPr/>
        </p:nvSpPr>
        <p:spPr bwMode="auto">
          <a:xfrm>
            <a:off x="8305800" y="914400"/>
            <a:ext cx="1981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Centrifug</a:t>
            </a:r>
            <a:r>
              <a:rPr lang="cs-CZ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ace </a:t>
            </a:r>
            <a:r>
              <a:rPr lang="en-GB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5000 </a:t>
            </a:r>
            <a:r>
              <a:rPr lang="en-GB" sz="1800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</a:t>
            </a:r>
            <a:endParaRPr lang="en-US" sz="1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24349" name="AutoShape 29"/>
          <p:cNvSpPr>
            <a:spLocks noChangeArrowheads="1"/>
          </p:cNvSpPr>
          <p:nvPr/>
        </p:nvSpPr>
        <p:spPr bwMode="auto">
          <a:xfrm rot="5325278">
            <a:off x="9067800" y="3352800"/>
            <a:ext cx="838200" cy="381000"/>
          </a:xfrm>
          <a:prstGeom prst="rightArrow">
            <a:avLst>
              <a:gd name="adj1" fmla="val 50000"/>
              <a:gd name="adj2" fmla="val 55000"/>
            </a:avLst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4350" name="Rectangle 30"/>
          <p:cNvSpPr>
            <a:spLocks noChangeArrowheads="1"/>
          </p:cNvSpPr>
          <p:nvPr/>
        </p:nvSpPr>
        <p:spPr bwMode="auto">
          <a:xfrm>
            <a:off x="9296400" y="4267200"/>
            <a:ext cx="381000" cy="91440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4351" name="Rectangle 31"/>
          <p:cNvSpPr>
            <a:spLocks noChangeArrowheads="1"/>
          </p:cNvSpPr>
          <p:nvPr/>
        </p:nvSpPr>
        <p:spPr bwMode="auto">
          <a:xfrm>
            <a:off x="9220200" y="4114800"/>
            <a:ext cx="533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4352" name="Freeform 32"/>
          <p:cNvSpPr>
            <a:spLocks/>
          </p:cNvSpPr>
          <p:nvPr/>
        </p:nvSpPr>
        <p:spPr bwMode="auto">
          <a:xfrm>
            <a:off x="9296400" y="5105400"/>
            <a:ext cx="381000" cy="228600"/>
          </a:xfrm>
          <a:custGeom>
            <a:avLst/>
            <a:gdLst/>
            <a:ahLst/>
            <a:cxnLst>
              <a:cxn ang="0">
                <a:pos x="53" y="29"/>
              </a:cxn>
              <a:cxn ang="0">
                <a:pos x="318" y="20"/>
              </a:cxn>
              <a:cxn ang="0">
                <a:pos x="354" y="29"/>
              </a:cxn>
              <a:cxn ang="0">
                <a:pos x="382" y="38"/>
              </a:cxn>
              <a:cxn ang="0">
                <a:pos x="354" y="221"/>
              </a:cxn>
              <a:cxn ang="0">
                <a:pos x="327" y="239"/>
              </a:cxn>
              <a:cxn ang="0">
                <a:pos x="236" y="294"/>
              </a:cxn>
              <a:cxn ang="0">
                <a:pos x="181" y="312"/>
              </a:cxn>
              <a:cxn ang="0">
                <a:pos x="44" y="239"/>
              </a:cxn>
              <a:cxn ang="0">
                <a:pos x="16" y="148"/>
              </a:cxn>
              <a:cxn ang="0">
                <a:pos x="7" y="120"/>
              </a:cxn>
              <a:cxn ang="0">
                <a:pos x="53" y="29"/>
              </a:cxn>
            </a:cxnLst>
            <a:rect l="0" t="0" r="r" b="b"/>
            <a:pathLst>
              <a:path w="383" h="312">
                <a:moveTo>
                  <a:pt x="53" y="29"/>
                </a:moveTo>
                <a:cubicBezTo>
                  <a:pt x="140" y="0"/>
                  <a:pt x="230" y="11"/>
                  <a:pt x="318" y="20"/>
                </a:cubicBezTo>
                <a:cubicBezTo>
                  <a:pt x="330" y="23"/>
                  <a:pt x="342" y="26"/>
                  <a:pt x="354" y="29"/>
                </a:cubicBezTo>
                <a:cubicBezTo>
                  <a:pt x="363" y="32"/>
                  <a:pt x="381" y="28"/>
                  <a:pt x="382" y="38"/>
                </a:cubicBezTo>
                <a:cubicBezTo>
                  <a:pt x="383" y="47"/>
                  <a:pt x="383" y="185"/>
                  <a:pt x="354" y="221"/>
                </a:cubicBezTo>
                <a:cubicBezTo>
                  <a:pt x="347" y="229"/>
                  <a:pt x="335" y="232"/>
                  <a:pt x="327" y="239"/>
                </a:cubicBezTo>
                <a:cubicBezTo>
                  <a:pt x="288" y="271"/>
                  <a:pt x="293" y="275"/>
                  <a:pt x="236" y="294"/>
                </a:cubicBezTo>
                <a:cubicBezTo>
                  <a:pt x="218" y="300"/>
                  <a:pt x="181" y="312"/>
                  <a:pt x="181" y="312"/>
                </a:cubicBezTo>
                <a:cubicBezTo>
                  <a:pt x="122" y="300"/>
                  <a:pt x="86" y="283"/>
                  <a:pt x="44" y="239"/>
                </a:cubicBezTo>
                <a:cubicBezTo>
                  <a:pt x="28" y="183"/>
                  <a:pt x="39" y="218"/>
                  <a:pt x="16" y="148"/>
                </a:cubicBezTo>
                <a:cubicBezTo>
                  <a:pt x="13" y="139"/>
                  <a:pt x="7" y="120"/>
                  <a:pt x="7" y="120"/>
                </a:cubicBezTo>
                <a:cubicBezTo>
                  <a:pt x="23" y="73"/>
                  <a:pt x="0" y="46"/>
                  <a:pt x="53" y="29"/>
                </a:cubicBezTo>
                <a:close/>
              </a:path>
            </a:pathLst>
          </a:custGeom>
          <a:solidFill>
            <a:srgbClr val="993300"/>
          </a:solidFill>
          <a:ln w="9525">
            <a:solidFill>
              <a:srgbClr val="9933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4353" name="Rectangle 33"/>
          <p:cNvSpPr>
            <a:spLocks noChangeArrowheads="1"/>
          </p:cNvSpPr>
          <p:nvPr/>
        </p:nvSpPr>
        <p:spPr bwMode="auto">
          <a:xfrm>
            <a:off x="9296400" y="4267200"/>
            <a:ext cx="381000" cy="6096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4354" name="AutoShape 34"/>
          <p:cNvSpPr>
            <a:spLocks noChangeArrowheads="1"/>
          </p:cNvSpPr>
          <p:nvPr/>
        </p:nvSpPr>
        <p:spPr bwMode="auto">
          <a:xfrm rot="-10820820">
            <a:off x="8001000" y="4648200"/>
            <a:ext cx="838200" cy="381000"/>
          </a:xfrm>
          <a:prstGeom prst="rightArrow">
            <a:avLst>
              <a:gd name="adj1" fmla="val 50000"/>
              <a:gd name="adj2" fmla="val 55000"/>
            </a:avLst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4355" name="Text Box 35"/>
          <p:cNvSpPr txBox="1">
            <a:spLocks noChangeArrowheads="1"/>
          </p:cNvSpPr>
          <p:nvPr/>
        </p:nvSpPr>
        <p:spPr bwMode="auto">
          <a:xfrm>
            <a:off x="8305800" y="5410201"/>
            <a:ext cx="2362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Supernatant </a:t>
            </a:r>
            <a:r>
              <a:rPr lang="cs-CZ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odebrán </a:t>
            </a:r>
            <a:endParaRPr lang="en-US" sz="1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95268" name="Group 36"/>
          <p:cNvGrpSpPr>
            <a:grpSpLocks/>
          </p:cNvGrpSpPr>
          <p:nvPr/>
        </p:nvGrpSpPr>
        <p:grpSpPr bwMode="auto">
          <a:xfrm>
            <a:off x="7010400" y="4343400"/>
            <a:ext cx="533400" cy="990600"/>
            <a:chOff x="2496" y="3216"/>
            <a:chExt cx="336" cy="624"/>
          </a:xfrm>
        </p:grpSpPr>
        <p:sp>
          <p:nvSpPr>
            <p:cNvPr id="824357" name="AutoShape 37"/>
            <p:cNvSpPr>
              <a:spLocks noChangeArrowheads="1"/>
            </p:cNvSpPr>
            <p:nvPr/>
          </p:nvSpPr>
          <p:spPr bwMode="auto">
            <a:xfrm>
              <a:off x="2496" y="3216"/>
              <a:ext cx="336" cy="624"/>
            </a:xfrm>
            <a:prstGeom prst="flowChartMagneticDisk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24358" name="AutoShape 38"/>
            <p:cNvSpPr>
              <a:spLocks noChangeArrowheads="1"/>
            </p:cNvSpPr>
            <p:nvPr/>
          </p:nvSpPr>
          <p:spPr bwMode="auto">
            <a:xfrm>
              <a:off x="2496" y="3216"/>
              <a:ext cx="336" cy="192"/>
            </a:xfrm>
            <a:prstGeom prst="flowChartMagneticDisk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824359" name="Text Box 39"/>
          <p:cNvSpPr txBox="1">
            <a:spLocks noChangeArrowheads="1"/>
          </p:cNvSpPr>
          <p:nvPr/>
        </p:nvSpPr>
        <p:spPr bwMode="auto">
          <a:xfrm>
            <a:off x="5105400" y="5410200"/>
            <a:ext cx="29718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Analýza HPLC po štěpení MeOH či analýza na LSC pro 14C značené látky</a:t>
            </a:r>
            <a:endParaRPr lang="en-US" sz="1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150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80"/>
    </mc:Choice>
    <mc:Fallback xmlns="">
      <p:transition spd="slow" advTm="31380"/>
    </mc:Fallback>
  </mc:AlternateContent>
  <p:extLst>
    <p:ext uri="{3A86A75C-4F4B-4683-9AE1-C65F6400EC91}">
      <p14:laserTraceLst xmlns:p14="http://schemas.microsoft.com/office/powerpoint/2010/main">
        <p14:tracePtLst>
          <p14:tracePt t="1611" x="11809413" y="3211513"/>
          <p14:tracePt t="1619" x="11690350" y="3195638"/>
          <p14:tracePt t="1627" x="11520488" y="3195638"/>
          <p14:tracePt t="1635" x="11426825" y="3152775"/>
          <p14:tracePt t="1643" x="11376025" y="3135313"/>
          <p14:tracePt t="1651" x="11350625" y="3119438"/>
          <p14:tracePt t="1659" x="11317288" y="3109913"/>
          <p14:tracePt t="1675" x="11291888" y="3109913"/>
          <p14:tracePt t="1699" x="11282363" y="3094038"/>
          <p14:tracePt t="1821" x="11266488" y="3094038"/>
          <p14:tracePt t="1828" x="11215688" y="3094038"/>
          <p14:tracePt t="1836" x="11147425" y="3094038"/>
          <p14:tracePt t="1845" x="11104563" y="3094038"/>
          <p14:tracePt t="1851" x="11061700" y="3094038"/>
          <p14:tracePt t="1867" x="11044238" y="3094038"/>
          <p14:tracePt t="1923" x="11002963" y="3094038"/>
          <p14:tracePt t="1931" x="10977563" y="3119438"/>
          <p14:tracePt t="1939" x="10960100" y="3119438"/>
          <p14:tracePt t="1947" x="10909300" y="3135313"/>
          <p14:tracePt t="1956" x="10858500" y="3144838"/>
          <p14:tracePt t="1963" x="10815638" y="3160713"/>
          <p14:tracePt t="1972" x="10764838" y="3211513"/>
          <p14:tracePt t="1979" x="10739438" y="3228975"/>
          <p14:tracePt t="1989" x="10704513" y="3228975"/>
          <p14:tracePt t="2076" x="10696575" y="3228975"/>
          <p14:tracePt t="2084" x="10688638" y="3238500"/>
          <p14:tracePt t="2092" x="10653713" y="3263900"/>
          <p14:tracePt t="2100" x="10645775" y="3297238"/>
          <p14:tracePt t="2108" x="10628313" y="3305175"/>
          <p14:tracePt t="2116" x="10620375" y="3322638"/>
          <p14:tracePt t="2124" x="10602913" y="3330575"/>
          <p14:tracePt t="5108" x="10594975" y="3355975"/>
          <p14:tracePt t="5116" x="10594975" y="3382963"/>
          <p14:tracePt t="5124" x="10526713" y="3398838"/>
          <p14:tracePt t="5132" x="10458450" y="3416300"/>
          <p14:tracePt t="5140" x="10415588" y="3433763"/>
          <p14:tracePt t="5147" x="10306050" y="3433763"/>
          <p14:tracePt t="5156" x="10161588" y="3433763"/>
          <p14:tracePt t="5163" x="9940925" y="3433763"/>
          <p14:tracePt t="5172" x="9710738" y="3433763"/>
          <p14:tracePt t="5179" x="9490075" y="3433763"/>
          <p14:tracePt t="5189" x="9209088" y="3459163"/>
          <p14:tracePt t="5195" x="8972550" y="3502025"/>
          <p14:tracePt t="5203" x="8802688" y="3527425"/>
          <p14:tracePt t="5211" x="8597900" y="3543300"/>
          <p14:tracePt t="5219" x="8402638" y="3568700"/>
          <p14:tracePt t="5227" x="8199438" y="3611563"/>
          <p14:tracePt t="5236" x="8054975" y="3636963"/>
          <p14:tracePt t="5245" x="7885113" y="3636963"/>
          <p14:tracePt t="5252" x="7731125" y="3654425"/>
          <p14:tracePt t="5260" x="7586663" y="3679825"/>
          <p14:tracePt t="5267" x="7434263" y="3738563"/>
          <p14:tracePt t="5276" x="7315200" y="3763963"/>
          <p14:tracePt t="5283" x="7112000" y="3857625"/>
          <p14:tracePt t="5292" x="6992938" y="3875088"/>
          <p14:tracePt t="5299" x="6780213" y="3968750"/>
          <p14:tracePt t="5309" x="6661150" y="4002088"/>
          <p14:tracePt t="5315" x="6423025" y="4121150"/>
          <p14:tracePt t="5323" x="6219825" y="4214813"/>
          <p14:tracePt t="5331" x="6040438" y="4308475"/>
          <p14:tracePt t="5339" x="5888038" y="4351338"/>
          <p14:tracePt t="5347" x="5786438" y="4410075"/>
          <p14:tracePt t="5356" x="5761038" y="4427538"/>
          <p14:tracePt t="5373" x="5735638" y="4435475"/>
          <p14:tracePt t="5389" x="5700713" y="4470400"/>
          <p14:tracePt t="5404" x="5692775" y="4478338"/>
          <p14:tracePt t="5411" x="5667375" y="4495800"/>
          <p14:tracePt t="5419" x="5632450" y="4513263"/>
          <p14:tracePt t="5427" x="5565775" y="4546600"/>
          <p14:tracePt t="5435" x="5497513" y="4554538"/>
          <p14:tracePt t="5443" x="5454650" y="4572000"/>
          <p14:tracePt t="5452" x="5386388" y="4589463"/>
          <p14:tracePt t="5460" x="5343525" y="4622800"/>
          <p14:tracePt t="5467" x="5310188" y="4622800"/>
          <p14:tracePt t="5476" x="5267325" y="4622800"/>
          <p14:tracePt t="5483" x="5241925" y="4640263"/>
          <p14:tracePt t="5500" x="5224463" y="4640263"/>
          <p14:tracePt t="5540" x="5216525" y="4640263"/>
          <p14:tracePt t="5675" x="5191125" y="4648200"/>
          <p14:tracePt t="5732" x="5173663" y="4648200"/>
          <p14:tracePt t="5739" x="5165725" y="4648200"/>
          <p14:tracePt t="5748" x="5106988" y="4648200"/>
          <p14:tracePt t="5755" x="5046663" y="4648200"/>
          <p14:tracePt t="5764" x="4978400" y="4699000"/>
          <p14:tracePt t="5773" x="4945063" y="4699000"/>
          <p14:tracePt t="5780" x="4935538" y="4716463"/>
          <p14:tracePt t="5900" x="4927600" y="4708525"/>
          <p14:tracePt t="6244" x="4910138" y="4699000"/>
          <p14:tracePt t="6261" x="4902200" y="4699000"/>
          <p14:tracePt t="6268" x="4884738" y="4691063"/>
          <p14:tracePt t="6300" x="4876800" y="4691063"/>
          <p14:tracePt t="6868" x="4859338" y="4673600"/>
          <p14:tracePt t="6876" x="4859338" y="4648200"/>
          <p14:tracePt t="6884" x="4859338" y="4640263"/>
          <p14:tracePt t="6905" x="4859338" y="4597400"/>
          <p14:tracePt t="6909" x="4859338" y="4579938"/>
          <p14:tracePt t="6931" x="4859338" y="4572000"/>
          <p14:tracePt t="6947" x="4851400" y="4564063"/>
          <p14:tracePt t="6955" x="4808538" y="4564063"/>
          <p14:tracePt t="6963" x="4765675" y="4564063"/>
          <p14:tracePt t="6972" x="4714875" y="4579938"/>
          <p14:tracePt t="6989" x="4706938" y="4579938"/>
          <p14:tracePt t="6995" x="4681538" y="4614863"/>
          <p14:tracePt t="7019" x="4681538" y="4622800"/>
          <p14:tracePt t="7043" x="4689475" y="4622800"/>
          <p14:tracePt t="7132" x="4706938" y="4683125"/>
          <p14:tracePt t="7140" x="4740275" y="4724400"/>
          <p14:tracePt t="7148" x="4783138" y="4724400"/>
          <p14:tracePt t="7157" x="4818063" y="4741863"/>
          <p14:tracePt t="7163" x="4826000" y="4741863"/>
          <p14:tracePt t="7180" x="4833938" y="4741863"/>
          <p14:tracePt t="7189" x="4894263" y="4733925"/>
          <p14:tracePt t="7195" x="4910138" y="4733925"/>
          <p14:tracePt t="7204" x="4919663" y="4724400"/>
          <p14:tracePt t="7219" x="4919663" y="4708525"/>
          <p14:tracePt t="7236" x="4919663" y="4683125"/>
          <p14:tracePt t="7243" x="4927600" y="4673600"/>
          <p14:tracePt t="7267" x="4945063" y="4673600"/>
          <p14:tracePt t="7283" x="4953000" y="4673600"/>
          <p14:tracePt t="7299" x="4970463" y="4673600"/>
          <p14:tracePt t="7315" x="4978400" y="4673600"/>
          <p14:tracePt t="7331" x="4995863" y="4673600"/>
          <p14:tracePt t="7339" x="5003800" y="4673600"/>
          <p14:tracePt t="7396" x="5013325" y="4673600"/>
          <p14:tracePt t="7955" x="4987925" y="4673600"/>
          <p14:tracePt t="8060" x="4987925" y="4657725"/>
          <p14:tracePt t="8068" x="4987925" y="4648200"/>
          <p14:tracePt t="8093" x="4987925" y="4622800"/>
          <p14:tracePt t="8100" x="4987925" y="4597400"/>
          <p14:tracePt t="8108" x="4987925" y="4579938"/>
          <p14:tracePt t="8115" x="4987925" y="4554538"/>
          <p14:tracePt t="8124" x="4995863" y="4529138"/>
          <p14:tracePt t="8131" x="5003800" y="4521200"/>
          <p14:tracePt t="8139" x="5013325" y="4503738"/>
          <p14:tracePt t="8147" x="5046663" y="4495800"/>
          <p14:tracePt t="8155" x="5054600" y="4478338"/>
          <p14:tracePt t="8163" x="5097463" y="4452938"/>
          <p14:tracePt t="8179" x="5106988" y="4435475"/>
          <p14:tracePt t="8188" x="5148263" y="4410075"/>
          <p14:tracePt t="8195" x="5165725" y="4402138"/>
          <p14:tracePt t="8204" x="5173663" y="4384675"/>
          <p14:tracePt t="8332" x="5199063" y="4384675"/>
          <p14:tracePt t="8372" x="5216525" y="4394200"/>
          <p14:tracePt t="8381" x="5216525" y="4402138"/>
          <p14:tracePt t="8389" x="5216525" y="4419600"/>
          <p14:tracePt t="8395" x="5216525" y="4427538"/>
          <p14:tracePt t="8404" x="5216525" y="4452938"/>
          <p14:tracePt t="8420" x="5208588" y="4460875"/>
          <p14:tracePt t="8451" x="5165725" y="4478338"/>
          <p14:tracePt t="8459" x="5140325" y="4478338"/>
          <p14:tracePt t="8467" x="5080000" y="4478338"/>
          <p14:tracePt t="8476" x="5013325" y="4478338"/>
          <p14:tracePt t="8483" x="4970463" y="4478338"/>
          <p14:tracePt t="8492" x="4902200" y="4452938"/>
          <p14:tracePt t="8499" x="4800600" y="4368800"/>
          <p14:tracePt t="8508" x="4699000" y="4308475"/>
          <p14:tracePt t="8515" x="4519613" y="4249738"/>
          <p14:tracePt t="8524" x="4425950" y="4206875"/>
          <p14:tracePt t="8531" x="4324350" y="4146550"/>
          <p14:tracePt t="8539" x="4230688" y="4105275"/>
          <p14:tracePt t="8547" x="4179888" y="4079875"/>
          <p14:tracePt t="8555" x="4111625" y="4044950"/>
          <p14:tracePt t="8563" x="4103688" y="4027488"/>
          <p14:tracePt t="8572" x="4060825" y="3986213"/>
          <p14:tracePt t="8579" x="4027488" y="3960813"/>
          <p14:tracePt t="8589" x="4002088" y="3925888"/>
          <p14:tracePt t="8595" x="3984625" y="3917950"/>
          <p14:tracePt t="8604" x="3976688" y="3900488"/>
          <p14:tracePt t="8612" x="3951288" y="3857625"/>
          <p14:tracePt t="8619" x="3916363" y="3849688"/>
          <p14:tracePt t="8627" x="3900488" y="3816350"/>
          <p14:tracePt t="8635" x="3890963" y="3790950"/>
          <p14:tracePt t="8643" x="3873500" y="3773488"/>
          <p14:tracePt t="8652" x="3873500" y="3763963"/>
          <p14:tracePt t="8659" x="3848100" y="3738563"/>
          <p14:tracePt t="8667" x="3840163" y="3722688"/>
          <p14:tracePt t="8675" x="3822700" y="3697288"/>
          <p14:tracePt t="8692" x="3806825" y="3671888"/>
          <p14:tracePt t="8699" x="3797300" y="3636963"/>
          <p14:tracePt t="8708" x="3781425" y="3629025"/>
          <p14:tracePt t="8715" x="3771900" y="3619500"/>
          <p14:tracePt t="8725" x="3756025" y="3603625"/>
          <p14:tracePt t="8731" x="3746500" y="3578225"/>
          <p14:tracePt t="8739" x="3729038" y="3568700"/>
          <p14:tracePt t="8747" x="3721100" y="3552825"/>
          <p14:tracePt t="8755" x="3695700" y="3527425"/>
          <p14:tracePt t="8763" x="3662363" y="3509963"/>
          <p14:tracePt t="8772" x="3652838" y="3502025"/>
          <p14:tracePt t="8779" x="3627438" y="3484563"/>
          <p14:tracePt t="8789" x="3602038" y="3484563"/>
          <p14:tracePt t="8795" x="3568700" y="3459163"/>
          <p14:tracePt t="8811" x="3559175" y="3441700"/>
          <p14:tracePt t="8819" x="3533775" y="3441700"/>
          <p14:tracePt t="8827" x="3517900" y="3441700"/>
          <p14:tracePt t="8835" x="3508375" y="3433763"/>
          <p14:tracePt t="8843" x="3492500" y="3433763"/>
          <p14:tracePt t="8851" x="3449638" y="3416300"/>
          <p14:tracePt t="8859" x="3424238" y="3390900"/>
          <p14:tracePt t="8875" x="3373438" y="3373438"/>
          <p14:tracePt t="8884" x="3348038" y="3355975"/>
          <p14:tracePt t="8908" x="3297238" y="3340100"/>
          <p14:tracePt t="8915" x="3287713" y="3340100"/>
          <p14:tracePt t="8924" x="3244850" y="3340100"/>
          <p14:tracePt t="8931" x="3236913" y="3340100"/>
          <p14:tracePt t="8939" x="3194050" y="3314700"/>
          <p14:tracePt t="8947" x="3168650" y="3314700"/>
          <p14:tracePt t="8955" x="3135313" y="3297238"/>
          <p14:tracePt t="8972" x="3109913" y="3297238"/>
          <p14:tracePt t="8979" x="3084513" y="3289300"/>
          <p14:tracePt t="8995" x="3067050" y="3271838"/>
          <p14:tracePt t="9004" x="3024188" y="3271838"/>
          <p14:tracePt t="9011" x="2998788" y="3246438"/>
          <p14:tracePt t="9035" x="2965450" y="3228975"/>
          <p14:tracePt t="9043" x="2940050" y="3228975"/>
          <p14:tracePt t="9060" x="2897188" y="3228975"/>
          <p14:tracePt t="9068" x="2889250" y="3228975"/>
          <p14:tracePt t="9076" x="2871788" y="3228975"/>
          <p14:tracePt t="9084" x="2828925" y="3211513"/>
          <p14:tracePt t="9092" x="2820988" y="3211513"/>
          <p14:tracePt t="9099" x="2803525" y="3211513"/>
          <p14:tracePt t="9108" x="2795588" y="3211513"/>
          <p14:tracePt t="9132" x="2770188" y="3211513"/>
          <p14:tracePt t="9155" x="2752725" y="3211513"/>
          <p14:tracePt t="9171" x="2744788" y="3211513"/>
          <p14:tracePt t="9180" x="2735263" y="3211513"/>
          <p14:tracePt t="9189" x="2701925" y="3238500"/>
          <p14:tracePt t="9195" x="2676525" y="3263900"/>
          <p14:tracePt t="9204" x="2625725" y="3279775"/>
          <p14:tracePt t="9211" x="2582863" y="3330575"/>
          <p14:tracePt t="9219" x="2532063" y="3355975"/>
          <p14:tracePt t="9227" x="2514600" y="3390900"/>
          <p14:tracePt t="9236" x="2489200" y="3433763"/>
          <p14:tracePt t="9243" x="2471738" y="3467100"/>
          <p14:tracePt t="9251" x="2455863" y="3475038"/>
          <p14:tracePt t="9260" x="2446338" y="3502025"/>
          <p14:tracePt t="9268" x="2446338" y="3535363"/>
          <p14:tracePt t="9276" x="2446338" y="3560763"/>
          <p14:tracePt t="9283" x="2446338" y="3619500"/>
          <p14:tracePt t="9292" x="2446338" y="3687763"/>
          <p14:tracePt t="9299" x="2446338" y="3713163"/>
          <p14:tracePt t="9308" x="2430463" y="3756025"/>
          <p14:tracePt t="9315" x="2430463" y="3790950"/>
          <p14:tracePt t="9324" x="2430463" y="3832225"/>
          <p14:tracePt t="9331" x="2430463" y="3857625"/>
          <p14:tracePt t="9339" x="2430463" y="3883025"/>
          <p14:tracePt t="9347" x="2430463" y="3935413"/>
          <p14:tracePt t="9363" x="2430463" y="3960813"/>
          <p14:tracePt t="9372" x="2430463" y="3968750"/>
          <p14:tracePt t="9380" x="2430463" y="3986213"/>
          <p14:tracePt t="9389" x="2430463" y="3994150"/>
          <p14:tracePt t="9395" x="2446338" y="4011613"/>
          <p14:tracePt t="9404" x="2471738" y="4037013"/>
          <p14:tracePt t="9411" x="2506663" y="4052888"/>
          <p14:tracePt t="9419" x="2532063" y="4062413"/>
          <p14:tracePt t="9427" x="2540000" y="4062413"/>
          <p14:tracePt t="9436" x="2582863" y="4079875"/>
          <p14:tracePt t="9443" x="2608263" y="4079875"/>
          <p14:tracePt t="9452" x="2659063" y="4113213"/>
          <p14:tracePt t="9460" x="2684463" y="4121150"/>
          <p14:tracePt t="9468" x="2735263" y="4121150"/>
          <p14:tracePt t="9476" x="2795588" y="4121150"/>
          <p14:tracePt t="9483" x="2846388" y="4121150"/>
          <p14:tracePt t="9492" x="2905125" y="4121150"/>
          <p14:tracePt t="9500" x="2973388" y="4121150"/>
          <p14:tracePt t="9508" x="3033713" y="4121150"/>
          <p14:tracePt t="9515" x="3074988" y="4121150"/>
          <p14:tracePt t="9524" x="3143250" y="4121150"/>
          <p14:tracePt t="9531" x="3203575" y="4121150"/>
          <p14:tracePt t="9539" x="3270250" y="4121150"/>
          <p14:tracePt t="9547" x="3313113" y="4121150"/>
          <p14:tracePt t="9556" x="3398838" y="4121150"/>
          <p14:tracePt t="9563" x="3492500" y="4138613"/>
          <p14:tracePt t="9572" x="3636963" y="4164013"/>
          <p14:tracePt t="9580" x="3763963" y="4206875"/>
          <p14:tracePt t="9589" x="3883025" y="4224338"/>
          <p14:tracePt t="9595" x="4027488" y="4265613"/>
          <p14:tracePt t="9604" x="4154488" y="4308475"/>
          <p14:tracePt t="9611" x="4265613" y="4308475"/>
          <p14:tracePt t="9620" x="4359275" y="4325938"/>
          <p14:tracePt t="9627" x="4443413" y="4325938"/>
          <p14:tracePt t="9636" x="4537075" y="4325938"/>
          <p14:tracePt t="9643" x="4595813" y="4325938"/>
          <p14:tracePt t="9651" x="4681538" y="4325938"/>
          <p14:tracePt t="9660" x="4765675" y="4325938"/>
          <p14:tracePt t="9668" x="4818063" y="4325938"/>
          <p14:tracePt t="9676" x="4876800" y="4325938"/>
          <p14:tracePt t="9683" x="4927600" y="4325938"/>
          <p14:tracePt t="9692" x="4953000" y="4325938"/>
          <p14:tracePt t="9699" x="4978400" y="4325938"/>
          <p14:tracePt t="9708" x="5003800" y="4316413"/>
          <p14:tracePt t="9715" x="5038725" y="4316413"/>
          <p14:tracePt t="9723" x="5064125" y="4316413"/>
          <p14:tracePt t="9731" x="5072063" y="4316413"/>
          <p14:tracePt t="9852" x="5089525" y="4308475"/>
          <p14:tracePt t="10092" x="5097463" y="4308475"/>
          <p14:tracePt t="10109" x="5122863" y="4308475"/>
          <p14:tracePt t="10115" x="5132388" y="4308475"/>
          <p14:tracePt t="10124" x="5148263" y="4300538"/>
          <p14:tracePt t="10131" x="5157788" y="4265613"/>
          <p14:tracePt t="10139" x="5157788" y="4257675"/>
          <p14:tracePt t="10155" x="5157788" y="4249738"/>
          <p14:tracePt t="10163" x="5114925" y="4249738"/>
          <p14:tracePt t="10187" x="5106988" y="4249738"/>
          <p14:tracePt t="10413" x="5106988" y="4232275"/>
          <p14:tracePt t="10428" x="5106988" y="4206875"/>
          <p14:tracePt t="10436" x="5157788" y="4189413"/>
          <p14:tracePt t="10443" x="5199063" y="4171950"/>
          <p14:tracePt t="10451" x="5216525" y="4171950"/>
          <p14:tracePt t="10459" x="5224463" y="4164013"/>
          <p14:tracePt t="10467" x="5224463" y="4138613"/>
          <p14:tracePt t="10475" x="5224463" y="4113213"/>
          <p14:tracePt t="10491" x="5224463" y="4095750"/>
          <p14:tracePt t="10499" x="5216525" y="4052888"/>
          <p14:tracePt t="10508" x="5208588" y="4044950"/>
          <p14:tracePt t="10515" x="5208588" y="4002088"/>
          <p14:tracePt t="10524" x="5191125" y="3943350"/>
          <p14:tracePt t="10531" x="5173663" y="3892550"/>
          <p14:tracePt t="10539" x="5157788" y="3806825"/>
          <p14:tracePt t="10547" x="5122863" y="3756025"/>
          <p14:tracePt t="10555" x="5106988" y="3671888"/>
          <p14:tracePt t="10563" x="5054600" y="3594100"/>
          <p14:tracePt t="10571" x="5038725" y="3535363"/>
          <p14:tracePt t="10579" x="5003800" y="3459163"/>
          <p14:tracePt t="10588" x="4970463" y="3416300"/>
          <p14:tracePt t="10595" x="4953000" y="3365500"/>
          <p14:tracePt t="10605" x="4919663" y="3297238"/>
          <p14:tracePt t="10611" x="4884738" y="3203575"/>
          <p14:tracePt t="10620" x="4851400" y="3152775"/>
          <p14:tracePt t="10627" x="4833938" y="3109913"/>
          <p14:tracePt t="10636" x="4783138" y="3041650"/>
          <p14:tracePt t="10643" x="4765675" y="2990850"/>
          <p14:tracePt t="10651" x="4749800" y="2949575"/>
          <p14:tracePt t="10659" x="4714875" y="2881313"/>
          <p14:tracePt t="10667" x="4706938" y="2863850"/>
          <p14:tracePt t="10675" x="4673600" y="2805113"/>
          <p14:tracePt t="10683" x="4646613" y="2762250"/>
          <p14:tracePt t="10692" x="4613275" y="2711450"/>
          <p14:tracePt t="10699" x="4595813" y="2660650"/>
          <p14:tracePt t="10708" x="4562475" y="2617788"/>
          <p14:tracePt t="10715" x="4562475" y="2592388"/>
          <p14:tracePt t="10724" x="4554538" y="2541588"/>
          <p14:tracePt t="10731" x="4554538" y="2516188"/>
          <p14:tracePt t="10739" x="4537075" y="2489200"/>
          <p14:tracePt t="10755" x="4537075" y="2422525"/>
          <p14:tracePt t="10763" x="4519613" y="2397125"/>
          <p14:tracePt t="10771" x="4519613" y="2379663"/>
          <p14:tracePt t="10779" x="4519613" y="2354263"/>
          <p14:tracePt t="10788" x="4519613" y="2311400"/>
          <p14:tracePt t="10795" x="4519613" y="2293938"/>
          <p14:tracePt t="10805" x="4519613" y="2268538"/>
          <p14:tracePt t="10811" x="4519613" y="2243138"/>
          <p14:tracePt t="10820" x="4519613" y="2217738"/>
          <p14:tracePt t="10827" x="4519613" y="2174875"/>
          <p14:tracePt t="10835" x="4519613" y="2159000"/>
          <p14:tracePt t="10843" x="4519613" y="2133600"/>
          <p14:tracePt t="10851" x="4519613" y="2108200"/>
          <p14:tracePt t="10859" x="4519613" y="2082800"/>
          <p14:tracePt t="10867" x="4494213" y="2047875"/>
          <p14:tracePt t="10875" x="4476750" y="2005013"/>
          <p14:tracePt t="10883" x="4460875" y="1989138"/>
          <p14:tracePt t="10892" x="4460875" y="1963738"/>
          <p14:tracePt t="10899" x="4451350" y="1938338"/>
          <p14:tracePt t="10908" x="4435475" y="1928813"/>
          <p14:tracePt t="11022" x="4425950" y="1928813"/>
          <p14:tracePt t="11046" x="4410075" y="1928813"/>
          <p14:tracePt t="11075" x="4400550" y="1928813"/>
          <p14:tracePt t="11084" x="4400550" y="1954213"/>
          <p14:tracePt t="11092" x="4425950" y="2005013"/>
          <p14:tracePt t="11100" x="4451350" y="2047875"/>
          <p14:tracePt t="11108" x="4486275" y="2098675"/>
          <p14:tracePt t="11116" x="4519613" y="2124075"/>
          <p14:tracePt t="11125" x="4570413" y="2200275"/>
          <p14:tracePt t="11132" x="4621213" y="2243138"/>
          <p14:tracePt t="11139" x="4699000" y="2319338"/>
          <p14:tracePt t="11148" x="4749800" y="2371725"/>
          <p14:tracePt t="11156" x="4791075" y="2405063"/>
          <p14:tracePt t="11164" x="4843463" y="2438400"/>
          <p14:tracePt t="11172" x="4884738" y="2455863"/>
          <p14:tracePt t="11180" x="4995863" y="2473325"/>
          <p14:tracePt t="11189" x="5114925" y="2473325"/>
          <p14:tracePt t="11196" x="5199063" y="2473325"/>
          <p14:tracePt t="11206" x="5267325" y="2473325"/>
          <p14:tracePt t="11212" x="5310188" y="2473325"/>
          <p14:tracePt t="11220" x="5335588" y="2473325"/>
          <p14:tracePt t="11227" x="5353050" y="2473325"/>
          <p14:tracePt t="11235" x="5360988" y="2473325"/>
          <p14:tracePt t="11252" x="5368925" y="2473325"/>
          <p14:tracePt t="11260" x="5394325" y="2473325"/>
          <p14:tracePt t="11268" x="5429250" y="2473325"/>
          <p14:tracePt t="11276" x="5472113" y="2473325"/>
          <p14:tracePt t="11284" x="5480050" y="2473325"/>
          <p14:tracePt t="11300" x="5497513" y="2473325"/>
          <p14:tracePt t="11308" x="5505450" y="2473325"/>
          <p14:tracePt t="11316" x="5548313" y="2498725"/>
          <p14:tracePt t="11325" x="5565775" y="2506663"/>
          <p14:tracePt t="11356" x="5565775" y="2524125"/>
          <p14:tracePt t="11364" x="5565775" y="2532063"/>
          <p14:tracePt t="11502" x="5565775" y="2549525"/>
          <p14:tracePt t="11509" x="5538788" y="2574925"/>
          <p14:tracePt t="11518" x="5472113" y="2549525"/>
          <p14:tracePt t="11531" x="5497513" y="2549525"/>
          <p14:tracePt t="11539" x="5556250" y="2549525"/>
          <p14:tracePt t="11547" x="5624513" y="2549525"/>
          <p14:tracePt t="11555" x="5649913" y="2549525"/>
          <p14:tracePt t="11563" x="5675313" y="2532063"/>
          <p14:tracePt t="11580" x="5692775" y="2541588"/>
          <p14:tracePt t="11589" x="5692775" y="2549525"/>
          <p14:tracePt t="11596" x="5683250" y="2592388"/>
          <p14:tracePt t="11605" x="5683250" y="2633663"/>
          <p14:tracePt t="11611" x="5683250" y="2660650"/>
          <p14:tracePt t="11620" x="5683250" y="2711450"/>
          <p14:tracePt t="11627" x="5683250" y="2736850"/>
          <p14:tracePt t="11635" x="5683250" y="2778125"/>
          <p14:tracePt t="11643" x="5683250" y="2830513"/>
          <p14:tracePt t="11651" x="5683250" y="2838450"/>
          <p14:tracePt t="11659" x="5683250" y="2881313"/>
          <p14:tracePt t="11667" x="5692775" y="2906713"/>
          <p14:tracePt t="11676" x="5692775" y="2922588"/>
          <p14:tracePt t="11683" x="5700713" y="2932113"/>
          <p14:tracePt t="11692" x="5700713" y="2974975"/>
          <p14:tracePt t="11700" x="5735638" y="3025775"/>
          <p14:tracePt t="11708" x="5735638" y="3051175"/>
          <p14:tracePt t="11715" x="5735638" y="3076575"/>
          <p14:tracePt t="11724" x="5735638" y="3135313"/>
          <p14:tracePt t="11731" x="5735638" y="3152775"/>
          <p14:tracePt t="11739" x="5735638" y="3195638"/>
          <p14:tracePt t="11747" x="5735638" y="3203575"/>
          <p14:tracePt t="11755" x="5735638" y="3221038"/>
          <p14:tracePt t="11763" x="5735638" y="3228975"/>
          <p14:tracePt t="11854" x="5735638" y="3271838"/>
          <p14:tracePt t="11885" x="5735638" y="3279775"/>
          <p14:tracePt t="11892" x="5735638" y="3297238"/>
          <p14:tracePt t="11915" x="5726113" y="3305175"/>
          <p14:tracePt t="12022" x="5726113" y="3314700"/>
          <p14:tracePt t="12054" x="5718175" y="3330575"/>
          <p14:tracePt t="12061" x="5708650" y="3330575"/>
          <p14:tracePt t="12076" x="5692775" y="3330575"/>
          <p14:tracePt t="12084" x="5683250" y="3330575"/>
          <p14:tracePt t="12092" x="5657850" y="3330575"/>
          <p14:tracePt t="12100" x="5641975" y="3330575"/>
          <p14:tracePt t="12116" x="5632450" y="3330575"/>
          <p14:tracePt t="12238" x="5616575" y="3330575"/>
          <p14:tracePt t="12245" x="5607050" y="3322638"/>
          <p14:tracePt t="12253" x="5599113" y="3322638"/>
          <p14:tracePt t="12507" x="5616575" y="3330575"/>
          <p14:tracePt t="12515" x="5624513" y="3330575"/>
          <p14:tracePt t="12547" x="5641975" y="3340100"/>
          <p14:tracePt t="12563" x="5667375" y="3355975"/>
          <p14:tracePt t="12571" x="5675313" y="3365500"/>
          <p14:tracePt t="12579" x="5700713" y="3382963"/>
          <p14:tracePt t="12587" x="5718175" y="3390900"/>
          <p14:tracePt t="12675" x="5726113" y="3408363"/>
          <p14:tracePt t="12691" x="5751513" y="3416300"/>
          <p14:tracePt t="12699" x="5768975" y="3433763"/>
          <p14:tracePt t="12715" x="5776913" y="3433763"/>
          <p14:tracePt t="12755" x="5802313" y="3441700"/>
          <p14:tracePt t="12763" x="5819775" y="3459163"/>
          <p14:tracePt t="12771" x="5827713" y="3467100"/>
          <p14:tracePt t="12779" x="5837238" y="3467100"/>
          <p14:tracePt t="12787" x="5853113" y="3484563"/>
          <p14:tracePt t="12795" x="5895975" y="3484563"/>
          <p14:tracePt t="12804" x="5921375" y="3484563"/>
          <p14:tracePt t="12811" x="5989638" y="3502025"/>
          <p14:tracePt t="12821" x="6032500" y="3502025"/>
          <p14:tracePt t="12829" x="6075363" y="3502025"/>
          <p14:tracePt t="12836" x="6126163" y="3502025"/>
          <p14:tracePt t="12843" x="6184900" y="3502025"/>
          <p14:tracePt t="12851" x="6227763" y="3502025"/>
          <p14:tracePt t="12859" x="6296025" y="3502025"/>
          <p14:tracePt t="12870" x="6338888" y="3492500"/>
          <p14:tracePt t="12879" x="6372225" y="3492500"/>
          <p14:tracePt t="12885" x="6415088" y="3459163"/>
          <p14:tracePt t="12894" x="6448425" y="3441700"/>
          <p14:tracePt t="12899" x="6508750" y="3441700"/>
          <p14:tracePt t="12908" x="6575425" y="3424238"/>
          <p14:tracePt t="12917" x="6618288" y="3416300"/>
          <p14:tracePt t="12927" x="6686550" y="3382963"/>
          <p14:tracePt t="12933" x="6813550" y="3340100"/>
          <p14:tracePt t="12943" x="6899275" y="3322638"/>
          <p14:tracePt t="12950" x="6992938" y="3322638"/>
          <p14:tracePt t="12955" x="7112000" y="3254375"/>
          <p14:tracePt t="12964" x="7264400" y="3238500"/>
          <p14:tracePt t="12977" x="7358063" y="3221038"/>
          <p14:tracePt t="12982" x="7426325" y="3178175"/>
          <p14:tracePt t="12990" x="7510463" y="3178175"/>
          <p14:tracePt t="12996" x="7561263" y="3170238"/>
          <p14:tracePt t="13009" x="7604125" y="3170238"/>
          <p14:tracePt t="13014" x="7672388" y="3152775"/>
          <p14:tracePt t="13020" x="7715250" y="3152775"/>
          <p14:tracePt t="13027" x="7799388" y="3152775"/>
          <p14:tracePt t="13035" x="7969250" y="3152775"/>
          <p14:tracePt t="13045" x="8088313" y="3152775"/>
          <p14:tracePt t="13053" x="8199438" y="3152775"/>
          <p14:tracePt t="13061" x="8369300" y="3152775"/>
          <p14:tracePt t="13069" x="8453438" y="3152775"/>
          <p14:tracePt t="13077" x="8521700" y="3135313"/>
          <p14:tracePt t="13085" x="8547100" y="3135313"/>
          <p14:tracePt t="13100" x="8564563" y="3135313"/>
          <p14:tracePt t="13165" x="8605838" y="3135313"/>
          <p14:tracePt t="13174" x="8632825" y="3119438"/>
          <p14:tracePt t="13182" x="8658225" y="3101975"/>
          <p14:tracePt t="13193" x="8691563" y="3101975"/>
          <p14:tracePt t="13199" x="8750300" y="3084513"/>
          <p14:tracePt t="13210" x="8767763" y="3084513"/>
          <p14:tracePt t="13214" x="8810625" y="3076575"/>
          <p14:tracePt t="13220" x="8853488" y="3041650"/>
          <p14:tracePt t="13228" x="8869363" y="3033713"/>
          <p14:tracePt t="13238" x="8894763" y="3000375"/>
          <p14:tracePt t="13246" x="8929688" y="2957513"/>
          <p14:tracePt t="13252" x="8929688" y="2940050"/>
          <p14:tracePt t="13261" x="8937625" y="2906713"/>
          <p14:tracePt t="13269" x="8972550" y="2838450"/>
          <p14:tracePt t="13277" x="8988425" y="2805113"/>
          <p14:tracePt t="13284" x="9005888" y="2778125"/>
          <p14:tracePt t="13292" x="9023350" y="2711450"/>
          <p14:tracePt t="13300" x="9064625" y="2660650"/>
          <p14:tracePt t="13308" x="9099550" y="2617788"/>
          <p14:tracePt t="13316" x="9132888" y="2582863"/>
          <p14:tracePt t="13324" x="9175750" y="2532063"/>
          <p14:tracePt t="13331" x="9209088" y="2489200"/>
          <p14:tracePt t="13340" x="9226550" y="2473325"/>
          <p14:tracePt t="13349" x="9236075" y="2463800"/>
          <p14:tracePt t="13360" x="9244013" y="2447925"/>
          <p14:tracePt t="13366" x="9244013" y="2438400"/>
          <p14:tracePt t="13373" x="9244013" y="2413000"/>
          <p14:tracePt t="13381" x="9261475" y="2387600"/>
          <p14:tracePt t="13398" x="9269413" y="2371725"/>
          <p14:tracePt t="13407" x="9269413" y="2362200"/>
          <p14:tracePt t="13411" x="9269413" y="2344738"/>
          <p14:tracePt t="13423" x="9269413" y="2336800"/>
          <p14:tracePt t="13428" x="9269413" y="2311400"/>
          <p14:tracePt t="13437" x="9269413" y="2293938"/>
          <p14:tracePt t="13444" x="9269413" y="2268538"/>
          <p14:tracePt t="13451" x="9286875" y="2243138"/>
          <p14:tracePt t="13460" x="9302750" y="2200275"/>
          <p14:tracePt t="13478" x="9320213" y="2166938"/>
          <p14:tracePt t="13491" x="9345613" y="2141538"/>
          <p14:tracePt t="13733" x="9363075" y="2141538"/>
          <p14:tracePt t="13742" x="9371013" y="2141538"/>
          <p14:tracePt t="13759" x="9396413" y="2141538"/>
          <p14:tracePt t="13781" x="9431338" y="2141538"/>
          <p14:tracePt t="13788" x="9439275" y="2159000"/>
          <p14:tracePt t="13805" x="9439275" y="2166938"/>
          <p14:tracePt t="13811" x="9456738" y="2209800"/>
          <p14:tracePt t="13820" x="9456738" y="2217738"/>
          <p14:tracePt t="13828" x="9456738" y="2260600"/>
          <p14:tracePt t="13836" x="9482138" y="2311400"/>
          <p14:tracePt t="13844" x="9482138" y="2397125"/>
          <p14:tracePt t="13852" x="9482138" y="2481263"/>
          <p14:tracePt t="13860" x="9482138" y="2566988"/>
          <p14:tracePt t="13868" x="9482138" y="2660650"/>
          <p14:tracePt t="13876" x="9507538" y="2752725"/>
          <p14:tracePt t="13884" x="9507538" y="2813050"/>
          <p14:tracePt t="13905" x="9515475" y="2889250"/>
          <p14:tracePt t="13910" x="9532938" y="2949575"/>
          <p14:tracePt t="13916" x="9532938" y="2982913"/>
          <p14:tracePt t="13924" x="9532938" y="3008313"/>
          <p14:tracePt t="13932" x="9532938" y="3033713"/>
          <p14:tracePt t="13940" x="9532938" y="3076575"/>
          <p14:tracePt t="13948" x="9532938" y="3109913"/>
          <p14:tracePt t="13956" x="9532938" y="3170238"/>
          <p14:tracePt t="13964" x="9532938" y="3254375"/>
          <p14:tracePt t="13972" x="9532938" y="3314700"/>
          <p14:tracePt t="13980" x="9532938" y="3365500"/>
          <p14:tracePt t="13989" x="9532938" y="3424238"/>
          <p14:tracePt t="13996" x="9532938" y="3509963"/>
          <p14:tracePt t="14006" x="9532938" y="3560763"/>
          <p14:tracePt t="14012" x="9532938" y="3603625"/>
          <p14:tracePt t="14020" x="9532938" y="3646488"/>
          <p14:tracePt t="14028" x="9532938" y="3662363"/>
          <p14:tracePt t="14036" x="9532938" y="3705225"/>
          <p14:tracePt t="14043" x="9532938" y="3713163"/>
          <p14:tracePt t="14052" x="9532938" y="3722688"/>
          <p14:tracePt t="14060" x="9532938" y="3763963"/>
          <p14:tracePt t="14068" x="9532938" y="3781425"/>
          <p14:tracePt t="14076" x="9532938" y="3806825"/>
          <p14:tracePt t="14084" x="9532938" y="3832225"/>
          <p14:tracePt t="14092" x="9532938" y="3875088"/>
          <p14:tracePt t="14100" x="9532938" y="3917950"/>
          <p14:tracePt t="14108" x="9532938" y="3951288"/>
          <p14:tracePt t="14116" x="9532938" y="4011613"/>
          <p14:tracePt t="14124" x="9532938" y="4052888"/>
          <p14:tracePt t="14132" x="9532938" y="4105275"/>
          <p14:tracePt t="14139" x="9532938" y="4146550"/>
          <p14:tracePt t="14148" x="9532938" y="4171950"/>
          <p14:tracePt t="14155" x="9532938" y="4206875"/>
          <p14:tracePt t="14164" x="9532938" y="4232275"/>
          <p14:tracePt t="14172" x="9532938" y="4257675"/>
          <p14:tracePt t="14180" x="9515475" y="4308475"/>
          <p14:tracePt t="14189" x="9482138" y="4333875"/>
          <p14:tracePt t="14196" x="9482138" y="4359275"/>
          <p14:tracePt t="14205" x="9482138" y="4394200"/>
          <p14:tracePt t="14212" x="9464675" y="4452938"/>
          <p14:tracePt t="14220" x="9447213" y="4503738"/>
          <p14:tracePt t="14228" x="9439275" y="4564063"/>
          <p14:tracePt t="14236" x="9396413" y="4640263"/>
          <p14:tracePt t="14243" x="9396413" y="4699000"/>
          <p14:tracePt t="14252" x="9380538" y="4784725"/>
          <p14:tracePt t="14260" x="9363075" y="4878388"/>
          <p14:tracePt t="14268" x="9328150" y="4954588"/>
          <p14:tracePt t="14276" x="9328150" y="4962525"/>
          <p14:tracePt t="14284" x="9328150" y="5005388"/>
          <p14:tracePt t="14292" x="9328150" y="5013325"/>
          <p14:tracePt t="14557" x="9328150" y="5030788"/>
          <p14:tracePt t="14574" x="9345613" y="5038725"/>
          <p14:tracePt t="14580" x="9371013" y="5038725"/>
          <p14:tracePt t="14587" x="9380538" y="5038725"/>
          <p14:tracePt t="14595" x="9396413" y="5038725"/>
          <p14:tracePt t="14611" x="9405938" y="5038725"/>
          <p14:tracePt t="14659" x="9447213" y="5056188"/>
          <p14:tracePt t="14667" x="9456738" y="5056188"/>
          <p14:tracePt t="14675" x="9498013" y="5056188"/>
          <p14:tracePt t="14683" x="9532938" y="5081588"/>
          <p14:tracePt t="14691" x="9575800" y="5099050"/>
          <p14:tracePt t="14699" x="9609138" y="5116513"/>
          <p14:tracePt t="14708" x="9667875" y="5132388"/>
          <p14:tracePt t="14715" x="9702800" y="5132388"/>
          <p14:tracePt t="14724" x="9745663" y="5132388"/>
          <p14:tracePt t="14731" x="9812338" y="5183188"/>
          <p14:tracePt t="14740" x="9839325" y="5183188"/>
          <p14:tracePt t="14747" x="9906000" y="5183188"/>
          <p14:tracePt t="14755" x="9931400" y="5200650"/>
          <p14:tracePt t="14763" x="9956800" y="5200650"/>
          <p14:tracePt t="14771" x="9974263" y="5200650"/>
          <p14:tracePt t="14956" x="9999663" y="5200650"/>
          <p14:tracePt t="14964" x="10042525" y="5208588"/>
          <p14:tracePt t="14971" x="10110788" y="5243513"/>
          <p14:tracePt t="14980" x="10186988" y="5286375"/>
          <p14:tracePt t="14989" x="10212388" y="5294313"/>
          <p14:tracePt t="14996" x="10237788" y="5311775"/>
          <p14:tracePt t="15005" x="10237788" y="5319713"/>
          <p14:tracePt t="15027" x="10237788" y="5337175"/>
          <p14:tracePt t="15196" x="10237788" y="5327650"/>
          <p14:tracePt t="15206" x="10212388" y="5302250"/>
          <p14:tracePt t="15213" x="10161588" y="5302250"/>
          <p14:tracePt t="15220" x="10153650" y="5294313"/>
          <p14:tracePt t="15227" x="10067925" y="5226050"/>
          <p14:tracePt t="15235" x="10042525" y="5192713"/>
          <p14:tracePt t="15243" x="10009188" y="5149850"/>
          <p14:tracePt t="15251" x="9991725" y="5132388"/>
          <p14:tracePt t="15259" x="9983788" y="5132388"/>
          <p14:tracePt t="15267" x="9974263" y="5132388"/>
          <p14:tracePt t="15275" x="9948863" y="5132388"/>
          <p14:tracePt t="15283" x="9931400" y="5132388"/>
          <p14:tracePt t="15292" x="9923463" y="5132388"/>
          <p14:tracePt t="15299" x="9906000" y="5132388"/>
          <p14:tracePt t="15308" x="9847263" y="5106988"/>
          <p14:tracePt t="15315" x="9821863" y="5091113"/>
          <p14:tracePt t="15331" x="9812338" y="5091113"/>
          <p14:tracePt t="15340" x="9796463" y="5081588"/>
          <p14:tracePt t="15347" x="9786938" y="5081588"/>
          <p14:tracePt t="15355" x="9771063" y="5064125"/>
          <p14:tracePt t="15379" x="9728200" y="5064125"/>
          <p14:tracePt t="15388" x="9702800" y="5064125"/>
          <p14:tracePt t="15395" x="9659938" y="5064125"/>
          <p14:tracePt t="15404" x="9634538" y="5064125"/>
          <p14:tracePt t="15411" x="9583738" y="5064125"/>
          <p14:tracePt t="15420" x="9575800" y="5064125"/>
          <p14:tracePt t="15427" x="9566275" y="5064125"/>
          <p14:tracePt t="15435" x="9523413" y="5064125"/>
          <p14:tracePt t="15443" x="9507538" y="5064125"/>
          <p14:tracePt t="15452" x="9498013" y="5064125"/>
          <p14:tracePt t="15459" x="9472613" y="5064125"/>
          <p14:tracePt t="15467" x="9456738" y="5064125"/>
          <p14:tracePt t="15475" x="9431338" y="5073650"/>
          <p14:tracePt t="15524" x="9405938" y="5073650"/>
          <p14:tracePt t="15531" x="9396413" y="5073650"/>
          <p14:tracePt t="15540" x="9380538" y="5073650"/>
          <p14:tracePt t="15547" x="9371013" y="5073650"/>
          <p14:tracePt t="15595" x="9345613" y="5073650"/>
          <p14:tracePt t="15636" x="9328150" y="5073650"/>
          <p14:tracePt t="15660" x="9320213" y="5073650"/>
          <p14:tracePt t="15667" x="9320213" y="5056188"/>
          <p14:tracePt t="15675" x="9320213" y="5048250"/>
          <p14:tracePt t="15683" x="9320213" y="5030788"/>
          <p14:tracePt t="15692" x="9320213" y="5022850"/>
          <p14:tracePt t="15700" x="9320213" y="4997450"/>
          <p14:tracePt t="15708" x="9320213" y="4972050"/>
          <p14:tracePt t="15715" x="9320213" y="4937125"/>
          <p14:tracePt t="15724" x="9320213" y="4894263"/>
          <p14:tracePt t="15731" x="9320213" y="4886325"/>
          <p14:tracePt t="15739" x="9337675" y="4843463"/>
          <p14:tracePt t="15747" x="9345613" y="4827588"/>
          <p14:tracePt t="15861" x="9371013" y="4827588"/>
          <p14:tracePt t="15870" x="9405938" y="4827588"/>
          <p14:tracePt t="15877" x="9413875" y="4827588"/>
          <p14:tracePt t="15884" x="9439275" y="4827588"/>
          <p14:tracePt t="15931" x="9456738" y="4827588"/>
          <p14:tracePt t="15940" x="9464675" y="4827588"/>
          <p14:tracePt t="15955" x="9472613" y="4827588"/>
          <p14:tracePt t="15963" x="9532938" y="4835525"/>
          <p14:tracePt t="15971" x="9550400" y="4843463"/>
          <p14:tracePt t="15987" x="9575800" y="4860925"/>
          <p14:tracePt t="16051" x="9583738" y="4868863"/>
          <p14:tracePt t="16059" x="9583738" y="4886325"/>
          <p14:tracePt t="16075" x="9583738" y="4894263"/>
          <p14:tracePt t="16083" x="9583738" y="4919663"/>
          <p14:tracePt t="16099" x="9566275" y="4937125"/>
          <p14:tracePt t="16155" x="9540875" y="4937125"/>
          <p14:tracePt t="16163" x="9532938" y="4937125"/>
          <p14:tracePt t="16171" x="9507538" y="4937125"/>
          <p14:tracePt t="16179" x="9456738" y="4937125"/>
          <p14:tracePt t="16187" x="9447213" y="4937125"/>
          <p14:tracePt t="16195" x="9405938" y="4937125"/>
          <p14:tracePt t="16204" x="9380538" y="4937125"/>
          <p14:tracePt t="16211" x="9337675" y="4937125"/>
          <p14:tracePt t="16219" x="9320213" y="4937125"/>
          <p14:tracePt t="16227" x="9294813" y="4929188"/>
          <p14:tracePt t="16235" x="9244013" y="4911725"/>
          <p14:tracePt t="16243" x="9218613" y="4868863"/>
          <p14:tracePt t="16251" x="9201150" y="4852988"/>
          <p14:tracePt t="16259" x="9175750" y="4843463"/>
          <p14:tracePt t="16275" x="9175750" y="4827588"/>
          <p14:tracePt t="16283" x="9167813" y="4818063"/>
          <p14:tracePt t="16291" x="9167813" y="4810125"/>
          <p14:tracePt t="16308" x="9167813" y="4767263"/>
          <p14:tracePt t="16315" x="9167813" y="4749800"/>
          <p14:tracePt t="16324" x="9167813" y="4741863"/>
          <p14:tracePt t="16331" x="9167813" y="4716463"/>
          <p14:tracePt t="16340" x="9167813" y="4691063"/>
          <p14:tracePt t="16347" x="9167813" y="4673600"/>
          <p14:tracePt t="16363" x="9183688" y="4614863"/>
          <p14:tracePt t="16371" x="9201150" y="4605338"/>
          <p14:tracePt t="16387" x="9244013" y="4589463"/>
          <p14:tracePt t="16404" x="9269413" y="4564063"/>
          <p14:tracePt t="16411" x="9294813" y="4564063"/>
          <p14:tracePt t="16419" x="9312275" y="4564063"/>
          <p14:tracePt t="16427" x="9337675" y="4564063"/>
          <p14:tracePt t="16435" x="9380538" y="4564063"/>
          <p14:tracePt t="16443" x="9396413" y="4564063"/>
          <p14:tracePt t="16451" x="9431338" y="4564063"/>
          <p14:tracePt t="16459" x="9447213" y="4564063"/>
          <p14:tracePt t="16467" x="9472613" y="4589463"/>
          <p14:tracePt t="16475" x="9507538" y="4622800"/>
          <p14:tracePt t="16483" x="9532938" y="4640263"/>
          <p14:tracePt t="16491" x="9540875" y="4648200"/>
          <p14:tracePt t="16499" x="9558338" y="4657725"/>
          <p14:tracePt t="16507" x="9601200" y="4691063"/>
          <p14:tracePt t="16515" x="9609138" y="4716463"/>
          <p14:tracePt t="16523" x="9626600" y="4733925"/>
          <p14:tracePt t="16531" x="9626600" y="4741863"/>
          <p14:tracePt t="16587" x="9634538" y="4749800"/>
          <p14:tracePt t="16596" x="9652000" y="4767263"/>
          <p14:tracePt t="16677" x="9652000" y="4775200"/>
          <p14:tracePt t="16685" x="9652000" y="4818063"/>
          <p14:tracePt t="16692" x="9659938" y="4827588"/>
          <p14:tracePt t="16700" x="9659938" y="4852988"/>
          <p14:tracePt t="16709" x="9677400" y="4886325"/>
          <p14:tracePt t="16724" x="9685338" y="4894263"/>
          <p14:tracePt t="16838" x="9702800" y="4911725"/>
          <p14:tracePt t="16846" x="9710738" y="4911725"/>
          <p14:tracePt t="16854" x="9720263" y="4911725"/>
          <p14:tracePt t="16868" x="9736138" y="4919663"/>
          <p14:tracePt t="17093" x="9761538" y="4919663"/>
          <p14:tracePt t="17101" x="9786938" y="4919663"/>
          <p14:tracePt t="17108" x="9855200" y="4919663"/>
          <p14:tracePt t="17115" x="9940925" y="4919663"/>
          <p14:tracePt t="17124" x="10025063" y="4919663"/>
          <p14:tracePt t="17131" x="10085388" y="4919663"/>
          <p14:tracePt t="17140" x="10136188" y="4919663"/>
          <p14:tracePt t="17148" x="10179050" y="4919663"/>
          <p14:tracePt t="17155" x="10186988" y="4919663"/>
          <p14:tracePt t="17163" x="10204450" y="4919663"/>
          <p14:tracePt t="17171" x="10255250" y="4919663"/>
          <p14:tracePt t="17179" x="10306050" y="4919663"/>
          <p14:tracePt t="17188" x="10331450" y="4919663"/>
          <p14:tracePt t="17195" x="10339388" y="4919663"/>
          <p14:tracePt t="17493" x="10364788" y="4919663"/>
          <p14:tracePt t="17531" x="10399713" y="4911725"/>
          <p14:tracePt t="17693" x="10390188" y="4911725"/>
          <p14:tracePt t="17715" x="10382250" y="4911725"/>
          <p14:tracePt t="17724" x="10374313" y="4911725"/>
          <p14:tracePt t="17731" x="10348913" y="4911725"/>
          <p14:tracePt t="17740" x="10331450" y="4919663"/>
          <p14:tracePt t="17747" x="10323513" y="4929188"/>
          <p14:tracePt t="17755" x="10306050" y="4946650"/>
          <p14:tracePt t="17844" x="10298113" y="4972050"/>
          <p14:tracePt t="17851" x="10263188" y="4987925"/>
          <p14:tracePt t="17859" x="10255250" y="5030788"/>
          <p14:tracePt t="17867" x="10237788" y="5038725"/>
          <p14:tracePt t="17875" x="10194925" y="5073650"/>
          <p14:tracePt t="17883" x="10169525" y="5099050"/>
          <p14:tracePt t="17904" x="10126663" y="5116513"/>
          <p14:tracePt t="17909" x="10110788" y="5124450"/>
          <p14:tracePt t="17971" x="10075863" y="5124450"/>
          <p14:tracePt t="17979" x="10025063" y="5124450"/>
          <p14:tracePt t="17987" x="9983788" y="5124450"/>
          <p14:tracePt t="17995" x="9915525" y="5124450"/>
          <p14:tracePt t="18005" x="9829800" y="5124450"/>
          <p14:tracePt t="18011" x="9786938" y="5124450"/>
          <p14:tracePt t="18021" x="9702800" y="5167313"/>
          <p14:tracePt t="18027" x="9652000" y="5167313"/>
          <p14:tracePt t="18035" x="9591675" y="5167313"/>
          <p14:tracePt t="18043" x="9558338" y="5175250"/>
          <p14:tracePt t="18051" x="9498013" y="5192713"/>
          <p14:tracePt t="18059" x="9464675" y="5192713"/>
          <p14:tracePt t="18067" x="9421813" y="5208588"/>
          <p14:tracePt t="18075" x="9396413" y="5208588"/>
          <p14:tracePt t="18083" x="9328150" y="5208588"/>
          <p14:tracePt t="18092" x="9286875" y="5208588"/>
          <p14:tracePt t="18099" x="9236075" y="5243513"/>
          <p14:tracePt t="18108" x="9175750" y="5243513"/>
          <p14:tracePt t="18115" x="9091613" y="5260975"/>
          <p14:tracePt t="18124" x="9023350" y="5260975"/>
          <p14:tracePt t="18131" x="8997950" y="5260975"/>
          <p14:tracePt t="18140" x="8947150" y="5276850"/>
          <p14:tracePt t="18147" x="8886825" y="5276850"/>
          <p14:tracePt t="18155" x="8853488" y="5286375"/>
          <p14:tracePt t="18163" x="8810625" y="5286375"/>
          <p14:tracePt t="18172" x="8785225" y="5286375"/>
          <p14:tracePt t="18179" x="8734425" y="5319713"/>
          <p14:tracePt t="18188" x="8709025" y="5319713"/>
          <p14:tracePt t="18195" x="8666163" y="5319713"/>
          <p14:tracePt t="18205" x="8615363" y="5319713"/>
          <p14:tracePt t="18211" x="8572500" y="5337175"/>
          <p14:tracePt t="18221" x="8504238" y="5337175"/>
          <p14:tracePt t="18227" x="8462963" y="5353050"/>
          <p14:tracePt t="18235" x="8377238" y="5353050"/>
          <p14:tracePt t="18243" x="8351838" y="5353050"/>
          <p14:tracePt t="18252" x="8318500" y="5370513"/>
          <p14:tracePt t="18308" x="8275638" y="5395913"/>
          <p14:tracePt t="18316" x="8189913" y="5395913"/>
          <p14:tracePt t="18324" x="8164513" y="5395913"/>
          <p14:tracePt t="18332" x="8070850" y="5413375"/>
          <p14:tracePt t="18340" x="7986713" y="5413375"/>
          <p14:tracePt t="18348" x="7900988" y="5413375"/>
          <p14:tracePt t="18355" x="7832725" y="5413375"/>
          <p14:tracePt t="18363" x="7748588" y="5413375"/>
          <p14:tracePt t="18372" x="7662863" y="5413375"/>
          <p14:tracePt t="18380" x="7578725" y="5413375"/>
          <p14:tracePt t="18389" x="7459663" y="5413375"/>
          <p14:tracePt t="18396" x="7348538" y="5413375"/>
          <p14:tracePt t="18406" x="7315200" y="5413375"/>
          <p14:tracePt t="18412" x="7307263" y="5413375"/>
          <p14:tracePt t="18420" x="7289800" y="5413375"/>
          <p14:tracePt t="18428" x="7281863" y="5413375"/>
          <p14:tracePt t="18436" x="7256463" y="5413375"/>
          <p14:tracePt t="18444" x="7246938" y="5413375"/>
          <p14:tracePt t="18452" x="7229475" y="5413375"/>
          <p14:tracePt t="18460" x="7188200" y="5430838"/>
          <p14:tracePt t="18468" x="7178675" y="5430838"/>
          <p14:tracePt t="18476" x="7162800" y="5430838"/>
          <p14:tracePt t="18484" x="7153275" y="5430838"/>
          <p14:tracePt t="18492" x="7127875" y="5430838"/>
          <p14:tracePt t="18500" x="7119938" y="5430838"/>
          <p14:tracePt t="18508" x="7094538" y="5430838"/>
          <p14:tracePt t="18516" x="7059613" y="5430838"/>
          <p14:tracePt t="18524" x="7051675" y="5430838"/>
          <p14:tracePt t="18556" x="7043738" y="5430838"/>
          <p14:tracePt t="18564" x="7026275" y="5438775"/>
          <p14:tracePt t="18572" x="7018338" y="5472113"/>
          <p14:tracePt t="18596" x="7000875" y="5497513"/>
          <p14:tracePt t="18845" x="6975475" y="5497513"/>
          <p14:tracePt t="18854" x="6924675" y="5497513"/>
          <p14:tracePt t="18860" x="6899275" y="5514975"/>
          <p14:tracePt t="18868" x="6848475" y="5540375"/>
          <p14:tracePt t="18875" x="6823075" y="5557838"/>
          <p14:tracePt t="18889" x="6805613" y="5575300"/>
          <p14:tracePt t="18891" x="6780213" y="5575300"/>
          <p14:tracePt t="18899" x="6770688" y="5600700"/>
          <p14:tracePt t="18907" x="6754813" y="5608638"/>
          <p14:tracePt t="18915" x="6729413" y="5641975"/>
          <p14:tracePt t="18931" x="6729413" y="5668963"/>
          <p14:tracePt t="18940" x="6729413" y="5676900"/>
          <p14:tracePt t="18947" x="6719888" y="5702300"/>
          <p14:tracePt t="18955" x="6704013" y="5719763"/>
          <p14:tracePt t="18963" x="6704013" y="5727700"/>
          <p14:tracePt t="18971" x="6704013" y="5745163"/>
          <p14:tracePt t="18979" x="6704013" y="5770563"/>
          <p14:tracePt t="18995" x="6711950" y="5795963"/>
          <p14:tracePt t="19011" x="6737350" y="5829300"/>
          <p14:tracePt t="19020" x="6770688" y="5854700"/>
          <p14:tracePt t="19035" x="6838950" y="5905500"/>
          <p14:tracePt t="19043" x="6881813" y="5905500"/>
          <p14:tracePt t="19051" x="6975475" y="5922963"/>
          <p14:tracePt t="19060" x="7059613" y="5922963"/>
          <p14:tracePt t="19068" x="7204075" y="5922963"/>
          <p14:tracePt t="19075" x="7246938" y="5922963"/>
          <p14:tracePt t="19083" x="7332663" y="5922963"/>
          <p14:tracePt t="19091" x="7400925" y="5922963"/>
          <p14:tracePt t="19099" x="7442200" y="5922963"/>
          <p14:tracePt t="19108" x="7485063" y="5922963"/>
          <p14:tracePt t="19115" x="7578725" y="5880100"/>
          <p14:tracePt t="19124" x="7672388" y="5838825"/>
          <p14:tracePt t="19131" x="7748588" y="5788025"/>
          <p14:tracePt t="19140" x="7816850" y="5753100"/>
          <p14:tracePt t="19147" x="7918450" y="5694363"/>
          <p14:tracePt t="19155" x="8012113" y="5651500"/>
          <p14:tracePt t="19164" x="8062913" y="5626100"/>
          <p14:tracePt t="19171" x="8105775" y="5608638"/>
          <p14:tracePt t="19179" x="8174038" y="5591175"/>
          <p14:tracePt t="19187" x="8199438" y="5591175"/>
          <p14:tracePt t="19195" x="8266113" y="5575300"/>
          <p14:tracePt t="19204" x="8308975" y="5575300"/>
          <p14:tracePt t="19212" x="8343900" y="5557838"/>
          <p14:tracePt t="19221" x="8351838" y="5549900"/>
          <p14:tracePt t="19227" x="8410575" y="5532438"/>
          <p14:tracePt t="19235" x="8435975" y="5514975"/>
          <p14:tracePt t="19243" x="8462963" y="5514975"/>
          <p14:tracePt t="19251" x="8529638" y="5497513"/>
          <p14:tracePt t="19259" x="8547100" y="5497513"/>
          <p14:tracePt t="19267" x="8580438" y="5489575"/>
          <p14:tracePt t="19275" x="8615363" y="5472113"/>
          <p14:tracePt t="19283" x="8683625" y="5456238"/>
          <p14:tracePt t="19291" x="8724900" y="5456238"/>
          <p14:tracePt t="19299" x="8810625" y="5456238"/>
          <p14:tracePt t="19308" x="8955088" y="5456238"/>
          <p14:tracePt t="19316" x="9064625" y="5456238"/>
          <p14:tracePt t="19324" x="9183688" y="5456238"/>
          <p14:tracePt t="19331" x="9294813" y="5456238"/>
          <p14:tracePt t="19340" x="9363075" y="5456238"/>
          <p14:tracePt t="19347" x="9421813" y="5456238"/>
          <p14:tracePt t="19355" x="9490075" y="5456238"/>
          <p14:tracePt t="19364" x="9532938" y="5456238"/>
          <p14:tracePt t="19371" x="9601200" y="5456238"/>
          <p14:tracePt t="19379" x="9642475" y="5456238"/>
          <p14:tracePt t="19388" x="9652000" y="5456238"/>
          <p14:tracePt t="19502" x="9667875" y="5464175"/>
          <p14:tracePt t="19510" x="9677400" y="5472113"/>
          <p14:tracePt t="19630" x="9659938" y="5464175"/>
          <p14:tracePt t="19645" x="9609138" y="5438775"/>
          <p14:tracePt t="19655" x="9583738" y="5421313"/>
          <p14:tracePt t="19660" x="9550400" y="5387975"/>
          <p14:tracePt t="19668" x="9540875" y="5380038"/>
          <p14:tracePt t="19676" x="9515475" y="5362575"/>
          <p14:tracePt t="19699" x="9498013" y="5337175"/>
          <p14:tracePt t="19708" x="9490075" y="5327650"/>
          <p14:tracePt t="19715" x="9490075" y="5311775"/>
          <p14:tracePt t="19724" x="9472613" y="5302250"/>
          <p14:tracePt t="19731" x="9447213" y="5276850"/>
          <p14:tracePt t="19747" x="9431338" y="5243513"/>
          <p14:tracePt t="19861" x="9431338" y="5235575"/>
          <p14:tracePt t="19877" x="9431338" y="5208588"/>
          <p14:tracePt t="19884" x="9431338" y="5192713"/>
          <p14:tracePt t="19892" x="9431338" y="5183188"/>
          <p14:tracePt t="19900" x="9439275" y="5167313"/>
          <p14:tracePt t="19907" x="9447213" y="5141913"/>
          <p14:tracePt t="19915" x="9464675" y="5132388"/>
          <p14:tracePt t="19924" x="9472613" y="5106988"/>
          <p14:tracePt t="19931" x="9490075" y="5106988"/>
          <p14:tracePt t="19940" x="9498013" y="5091113"/>
          <p14:tracePt t="19947" x="9498013" y="5081588"/>
          <p14:tracePt t="20030" x="9515475" y="5056188"/>
          <p14:tracePt t="20045" x="9523413" y="5038725"/>
          <p14:tracePt t="20165" x="9523413" y="5056188"/>
          <p14:tracePt t="20174" x="9523413" y="5091113"/>
          <p14:tracePt t="20182" x="9523413" y="5149850"/>
          <p14:tracePt t="20189" x="9456738" y="5243513"/>
          <p14:tracePt t="20196" x="9388475" y="5302250"/>
          <p14:tracePt t="20205" x="9353550" y="5327650"/>
          <p14:tracePt t="20211" x="9345613" y="5327650"/>
          <p14:tracePt t="20221" x="9328150" y="5327650"/>
          <p14:tracePt t="20243" x="9302750" y="5327650"/>
          <p14:tracePt t="20252" x="9277350" y="5327650"/>
          <p14:tracePt t="20260" x="9251950" y="5327650"/>
          <p14:tracePt t="20268" x="9244013" y="5327650"/>
          <p14:tracePt t="20275" x="9183688" y="5311775"/>
          <p14:tracePt t="20283" x="9183688" y="5294313"/>
          <p14:tracePt t="20292" x="9150350" y="5235575"/>
          <p14:tracePt t="20299" x="9124950" y="5208588"/>
          <p14:tracePt t="20308" x="9124950" y="5192713"/>
          <p14:tracePt t="20315" x="9107488" y="5167313"/>
          <p14:tracePt t="20324" x="9091613" y="5124450"/>
          <p14:tracePt t="20331" x="9074150" y="5091113"/>
          <p14:tracePt t="20340" x="9048750" y="5064125"/>
          <p14:tracePt t="20347" x="9048750" y="5030788"/>
          <p14:tracePt t="20355" x="9048750" y="5022850"/>
          <p14:tracePt t="20363" x="9031288" y="4979988"/>
          <p14:tracePt t="20371" x="9031288" y="4954588"/>
          <p14:tracePt t="20388" x="9031288" y="4911725"/>
          <p14:tracePt t="20395" x="9039225" y="4878388"/>
          <p14:tracePt t="20411" x="9048750" y="4868863"/>
          <p14:tracePt t="20421" x="9064625" y="4827588"/>
          <p14:tracePt t="20436" x="9074150" y="4810125"/>
          <p14:tracePt t="20443" x="9107488" y="4802188"/>
          <p14:tracePt t="20451" x="9117013" y="4784725"/>
          <p14:tracePt t="20459" x="9132888" y="4759325"/>
          <p14:tracePt t="20467" x="9142413" y="4749800"/>
          <p14:tracePt t="20475" x="9150350" y="4749800"/>
          <p14:tracePt t="20483" x="9175750" y="4749800"/>
          <p14:tracePt t="20491" x="9244013" y="4733925"/>
          <p14:tracePt t="20499" x="9294813" y="4716463"/>
          <p14:tracePt t="20508" x="9337675" y="4716463"/>
          <p14:tracePt t="20515" x="9405938" y="4683125"/>
          <p14:tracePt t="20524" x="9464675" y="4683125"/>
          <p14:tracePt t="20531" x="9515475" y="4683125"/>
          <p14:tracePt t="20540" x="9540875" y="4683125"/>
          <p14:tracePt t="20547" x="9566275" y="4683125"/>
          <p14:tracePt t="20555" x="9583738" y="4683125"/>
          <p14:tracePt t="20563" x="9609138" y="4683125"/>
          <p14:tracePt t="20571" x="9634538" y="4683125"/>
          <p14:tracePt t="20579" x="9642475" y="4683125"/>
          <p14:tracePt t="20588" x="9685338" y="4683125"/>
          <p14:tracePt t="20595" x="9710738" y="4683125"/>
          <p14:tracePt t="20604" x="9761538" y="4691063"/>
          <p14:tracePt t="20621" x="9771063" y="4699000"/>
          <p14:tracePt t="20627" x="9786938" y="4716463"/>
          <p14:tracePt t="20635" x="9796463" y="4724400"/>
          <p14:tracePt t="20643" x="9796463" y="4741863"/>
          <p14:tracePt t="20651" x="9821863" y="4784725"/>
          <p14:tracePt t="20659" x="9821863" y="4810125"/>
          <p14:tracePt t="20668" x="9821863" y="4852988"/>
          <p14:tracePt t="20676" x="9821863" y="4878388"/>
          <p14:tracePt t="20684" x="9821863" y="4911725"/>
          <p14:tracePt t="20691" x="9821863" y="4937125"/>
          <p14:tracePt t="20700" x="9821863" y="4946650"/>
          <p14:tracePt t="20740" x="9804400" y="4946650"/>
          <p14:tracePt t="20748" x="9779000" y="4946650"/>
          <p14:tracePt t="20756" x="9753600" y="4946650"/>
          <p14:tracePt t="20764" x="9710738" y="4946650"/>
          <p14:tracePt t="20772" x="9685338" y="4946650"/>
          <p14:tracePt t="20780" x="9667875" y="4946650"/>
          <p14:tracePt t="20789" x="9642475" y="4946650"/>
          <p14:tracePt t="20796" x="9634538" y="4946650"/>
          <p14:tracePt t="20964" x="9652000" y="4962525"/>
          <p14:tracePt t="20996" x="9652000" y="4987925"/>
          <p14:tracePt t="21005" x="9652000" y="5013325"/>
          <p14:tracePt t="21012" x="9626600" y="5038725"/>
          <p14:tracePt t="21022" x="9591675" y="5091113"/>
          <p14:tracePt t="21028" x="9583738" y="5099050"/>
          <p14:tracePt t="21037" x="9583738" y="5116513"/>
          <p14:tracePt t="21045" x="9583738" y="5141913"/>
          <p14:tracePt t="21059" x="9583738" y="5149850"/>
          <p14:tracePt t="21262" x="9583738" y="5132388"/>
          <p14:tracePt t="21284" x="9566275" y="5124450"/>
          <p14:tracePt t="21291" x="9532938" y="5132388"/>
          <p14:tracePt t="21299" x="9498013" y="5175250"/>
          <p14:tracePt t="21307" x="9464675" y="5226050"/>
          <p14:tracePt t="21315" x="9456738" y="5235575"/>
          <p14:tracePt t="21347" x="9456738" y="5251450"/>
          <p14:tracePt t="21363" x="9456738" y="5260975"/>
          <p14:tracePt t="21371" x="9456738" y="5302250"/>
          <p14:tracePt t="21379" x="9456738" y="5327650"/>
          <p14:tracePt t="21387" x="9421813" y="5395913"/>
          <p14:tracePt t="21395" x="9371013" y="5446713"/>
          <p14:tracePt t="21404" x="9269413" y="5507038"/>
          <p14:tracePt t="21411" x="9167813" y="5591175"/>
          <p14:tracePt t="21420" x="9039225" y="5676900"/>
          <p14:tracePt t="21427" x="8988425" y="5719763"/>
          <p14:tracePt t="21435" x="8894763" y="5761038"/>
          <p14:tracePt t="21443" x="8886825" y="5770563"/>
          <p14:tracePt t="21507" x="8861425" y="5770563"/>
          <p14:tracePt t="21515" x="8843963" y="5770563"/>
          <p14:tracePt t="21523" x="8818563" y="5770563"/>
          <p14:tracePt t="21531" x="8793163" y="5770563"/>
          <p14:tracePt t="21540" x="8767763" y="5770563"/>
          <p14:tracePt t="21547" x="8750300" y="5770563"/>
          <p14:tracePt t="21556" x="8716963" y="5770563"/>
          <p14:tracePt t="21572" x="8699500" y="5770563"/>
          <p14:tracePt t="21611" x="8691563" y="5770563"/>
          <p14:tracePt t="21651" x="8648700" y="5753100"/>
          <p14:tracePt t="21659" x="8632825" y="5745163"/>
          <p14:tracePt t="21675" x="8623300" y="5727700"/>
          <p14:tracePt t="21683" x="8597900" y="5702300"/>
          <p14:tracePt t="21691" x="8529638" y="5668963"/>
          <p14:tracePt t="21699" x="8504238" y="5668963"/>
          <p14:tracePt t="21707" x="8435975" y="5651500"/>
          <p14:tracePt t="21715" x="8402638" y="5626100"/>
          <p14:tracePt t="21723" x="8343900" y="5626100"/>
          <p14:tracePt t="21731" x="8308975" y="5608638"/>
          <p14:tracePt t="21740" x="8266113" y="5608638"/>
          <p14:tracePt t="21747" x="8258175" y="5608638"/>
          <p14:tracePt t="21756" x="8181975" y="5591175"/>
          <p14:tracePt t="21771" x="8113713" y="5591175"/>
          <p14:tracePt t="21779" x="8088313" y="5591175"/>
          <p14:tracePt t="21787" x="8029575" y="5591175"/>
          <p14:tracePt t="21795" x="7977188" y="5591175"/>
          <p14:tracePt t="21803" x="7951788" y="5591175"/>
          <p14:tracePt t="21811" x="7910513" y="5591175"/>
          <p14:tracePt t="21820" x="7893050" y="5591175"/>
          <p14:tracePt t="21827" x="7885113" y="5583238"/>
          <p14:tracePt t="21835" x="7867650" y="5583238"/>
          <p14:tracePt t="21980" x="7910513" y="5524500"/>
          <p14:tracePt t="21988" x="8147050" y="5353050"/>
          <p14:tracePt t="21996" x="8326438" y="5260975"/>
          <p14:tracePt t="22004" x="8539163" y="5073650"/>
          <p14:tracePt t="22011" x="8750300" y="4979988"/>
          <p14:tracePt t="22021" x="8955088" y="4860925"/>
          <p14:tracePt t="22027" x="9082088" y="4802188"/>
          <p14:tracePt t="22035" x="9236075" y="4733925"/>
          <p14:tracePt t="22043" x="9328150" y="4716463"/>
          <p14:tracePt t="22051" x="9447213" y="4699000"/>
          <p14:tracePt t="22059" x="9558338" y="4699000"/>
          <p14:tracePt t="22068" x="9761538" y="4657725"/>
          <p14:tracePt t="22075" x="9966325" y="4630738"/>
          <p14:tracePt t="22083" x="10136188" y="4605338"/>
          <p14:tracePt t="22091" x="10399713" y="4538663"/>
          <p14:tracePt t="22099" x="10628313" y="4513263"/>
          <p14:tracePt t="22107" x="10858500" y="4495800"/>
          <p14:tracePt t="22115" x="11053763" y="4470400"/>
          <p14:tracePt t="22123" x="11231563" y="4427538"/>
          <p14:tracePt t="22131" x="11436350" y="4384675"/>
          <p14:tracePt t="22140" x="11588750" y="4316413"/>
          <p14:tracePt t="22147" x="11758613" y="4275138"/>
          <p14:tracePt t="22156" x="11911013" y="4249738"/>
          <p14:tracePt t="22163" x="12115800" y="4164013"/>
          <p14:tracePt t="23196" x="11188700" y="4257675"/>
          <p14:tracePt t="23204" x="10585450" y="4546600"/>
          <p14:tracePt t="23211" x="9948863" y="4716463"/>
          <p14:tracePt t="23220" x="9371013" y="4886325"/>
          <p14:tracePt t="23227" x="9023350" y="4997450"/>
          <p14:tracePt t="23235" x="8869363" y="5038725"/>
          <p14:tracePt t="23243" x="8716963" y="5106988"/>
          <p14:tracePt t="23251" x="8709025" y="5116513"/>
          <p14:tracePt t="23259" x="8666163" y="5149850"/>
          <p14:tracePt t="23267" x="8640763" y="5149850"/>
          <p14:tracePt t="23275" x="8605838" y="5157788"/>
          <p14:tracePt t="23283" x="8564563" y="5175250"/>
          <p14:tracePt t="23291" x="8547100" y="5175250"/>
          <p14:tracePt t="23299" x="8513763" y="5175250"/>
          <p14:tracePt t="23307" x="8478838" y="5192713"/>
          <p14:tracePt t="23315" x="8410575" y="5226050"/>
          <p14:tracePt t="23324" x="8318500" y="5243513"/>
          <p14:tracePt t="23331" x="8199438" y="5286375"/>
          <p14:tracePt t="23340" x="8096250" y="5345113"/>
          <p14:tracePt t="23347" x="7951788" y="5362575"/>
          <p14:tracePt t="23356" x="7910513" y="5362575"/>
          <p14:tracePt t="23363" x="7842250" y="5380038"/>
          <p14:tracePt t="23372" x="7799388" y="5380038"/>
          <p14:tracePt t="23379" x="7748588" y="5413375"/>
          <p14:tracePt t="23387" x="7723188" y="5413375"/>
          <p14:tracePt t="23403" x="7705725" y="5413375"/>
          <p14:tracePt t="23435" x="7697788" y="5413375"/>
          <p14:tracePt t="23443" x="7654925" y="5413375"/>
          <p14:tracePt t="23451" x="7629525" y="5413375"/>
          <p14:tracePt t="23459" x="7561263" y="5387975"/>
          <p14:tracePt t="23467" x="7553325" y="5370513"/>
          <p14:tracePt t="23475" x="7485063" y="5311775"/>
          <p14:tracePt t="23483" x="7434263" y="5260975"/>
          <p14:tracePt t="23491" x="7332663" y="5157788"/>
          <p14:tracePt t="23500" x="7256463" y="5081588"/>
          <p14:tracePt t="23507" x="7170738" y="4979988"/>
          <p14:tracePt t="23515" x="7137400" y="4886325"/>
          <p14:tracePt t="23524" x="7051675" y="4784725"/>
          <p14:tracePt t="23531" x="6967538" y="4657725"/>
          <p14:tracePt t="23540" x="6932613" y="4579938"/>
          <p14:tracePt t="23547" x="6873875" y="4460875"/>
          <p14:tracePt t="23556" x="6838950" y="4384675"/>
          <p14:tracePt t="23563" x="6780213" y="4316413"/>
          <p14:tracePt t="23571" x="6745288" y="4240213"/>
          <p14:tracePt t="23579" x="6661150" y="4113213"/>
          <p14:tracePt t="23587" x="6600825" y="4019550"/>
          <p14:tracePt t="23596" x="6567488" y="3917950"/>
          <p14:tracePt t="23603" x="6448425" y="3763963"/>
          <p14:tracePt t="23611" x="6372225" y="3662363"/>
          <p14:tracePt t="23620" x="6329363" y="3543300"/>
          <p14:tracePt t="23627" x="6270625" y="3441700"/>
          <p14:tracePt t="23635" x="6227763" y="3348038"/>
          <p14:tracePt t="23643" x="6194425" y="3271838"/>
          <p14:tracePt t="23651" x="6159500" y="3178175"/>
          <p14:tracePt t="23659" x="6142038" y="3084513"/>
          <p14:tracePt t="23667" x="6100763" y="3016250"/>
          <p14:tracePt t="23675" x="6091238" y="2965450"/>
          <p14:tracePt t="23683" x="6091238" y="2906713"/>
          <p14:tracePt t="23691" x="6075363" y="2863850"/>
          <p14:tracePt t="23700" x="6057900" y="2830513"/>
          <p14:tracePt t="23707" x="6032500" y="2805113"/>
          <p14:tracePt t="23715" x="6015038" y="2787650"/>
          <p14:tracePt t="23723" x="6007100" y="2762250"/>
          <p14:tracePt t="23731" x="5989638" y="2752725"/>
          <p14:tracePt t="23740" x="5946775" y="2711450"/>
          <p14:tracePt t="23747" x="5930900" y="2676525"/>
          <p14:tracePt t="23756" x="5880100" y="2582863"/>
          <p14:tracePt t="23763" x="5845175" y="2557463"/>
          <p14:tracePt t="23772" x="5837238" y="2524125"/>
          <p14:tracePt t="23779" x="5786438" y="2455863"/>
          <p14:tracePt t="23787" x="5768975" y="2430463"/>
          <p14:tracePt t="23803" x="5768975" y="2405063"/>
          <p14:tracePt t="23820" x="5768975" y="2371725"/>
          <p14:tracePt t="23837" x="5768975" y="2328863"/>
          <p14:tracePt t="23843" x="5768975" y="2319338"/>
          <p14:tracePt t="23851" x="5768975" y="2303463"/>
          <p14:tracePt t="23859" x="5768975" y="2293938"/>
          <p14:tracePt t="23867" x="5786438" y="2268538"/>
          <p14:tracePt t="23875" x="5794375" y="2252663"/>
          <p14:tracePt t="23924" x="5837238" y="2252663"/>
          <p14:tracePt t="23931" x="5888038" y="2252663"/>
          <p14:tracePt t="23940" x="5972175" y="2252663"/>
          <p14:tracePt t="23947" x="6108700" y="2252663"/>
          <p14:tracePt t="23955" x="6278563" y="2252663"/>
          <p14:tracePt t="23963" x="6448425" y="2252663"/>
          <p14:tracePt t="23971" x="6653213" y="2286000"/>
          <p14:tracePt t="23979" x="6831013" y="2311400"/>
          <p14:tracePt t="23988" x="7026275" y="2311400"/>
          <p14:tracePt t="23995" x="7229475" y="2379663"/>
          <p14:tracePt t="24004" x="7434263" y="2405063"/>
          <p14:tracePt t="24011" x="7604125" y="2405063"/>
          <p14:tracePt t="24021" x="7807325" y="2422525"/>
          <p14:tracePt t="24027" x="7977188" y="2463800"/>
          <p14:tracePt t="24037" x="8131175" y="2506663"/>
          <p14:tracePt t="24043" x="8215313" y="2506663"/>
          <p14:tracePt t="24052" x="8334375" y="2506663"/>
          <p14:tracePt t="24060" x="8394700" y="2524125"/>
          <p14:tracePt t="24067" x="8445500" y="2524125"/>
          <p14:tracePt t="24075" x="8453438" y="2541588"/>
          <p14:tracePt t="24091" x="8470900" y="2549525"/>
          <p14:tracePt t="24116" x="8504238" y="2549525"/>
          <p14:tracePt t="24124" x="8572500" y="2582863"/>
          <p14:tracePt t="24131" x="8640763" y="2600325"/>
          <p14:tracePt t="24140" x="8716963" y="2660650"/>
          <p14:tracePt t="24147" x="8785225" y="2693988"/>
          <p14:tracePt t="24157" x="8853488" y="2727325"/>
          <p14:tracePt t="24163" x="8955088" y="2762250"/>
          <p14:tracePt t="24171" x="8997950" y="2778125"/>
          <p14:tracePt t="24179" x="9091613" y="2838450"/>
          <p14:tracePt t="24187" x="9150350" y="2838450"/>
          <p14:tracePt t="24195" x="9244013" y="2855913"/>
          <p14:tracePt t="24204" x="9396413" y="2914650"/>
          <p14:tracePt t="24211" x="9515475" y="2940050"/>
          <p14:tracePt t="24221" x="9634538" y="2957513"/>
          <p14:tracePt t="24227" x="9804400" y="2982913"/>
          <p14:tracePt t="24237" x="9956800" y="3041650"/>
          <p14:tracePt t="24243" x="10067925" y="3041650"/>
          <p14:tracePt t="24252" x="10136188" y="3059113"/>
          <p14:tracePt t="24259" x="10161588" y="3059113"/>
          <p14:tracePt t="24267" x="10212388" y="3076575"/>
          <p14:tracePt t="24283" x="10229850" y="3101975"/>
          <p14:tracePt t="24291" x="10229850" y="3170238"/>
          <p14:tracePt t="24299" x="10229850" y="3254375"/>
          <p14:tracePt t="24308" x="10229850" y="3297238"/>
          <p14:tracePt t="24316" x="10212388" y="3390900"/>
          <p14:tracePt t="24324" x="10179050" y="3459163"/>
          <p14:tracePt t="24331" x="10153650" y="3475038"/>
          <p14:tracePt t="24356" x="10136188" y="3475038"/>
          <p14:tracePt t="24523" x="10161588" y="3475038"/>
          <p14:tracePt t="24531" x="10288588" y="3492500"/>
          <p14:tracePt t="24539" x="10407650" y="3492500"/>
          <p14:tracePt t="24547" x="10450513" y="3467100"/>
          <p14:tracePt t="24556" x="10483850" y="3416300"/>
          <p14:tracePt t="24563" x="10509250" y="3408363"/>
          <p14:tracePt t="24571" x="10594975" y="3408363"/>
          <p14:tracePt t="24579" x="10772775" y="3416300"/>
          <p14:tracePt t="24587" x="10977563" y="3535363"/>
          <p14:tracePt t="24595" x="11317288" y="3636963"/>
          <p14:tracePt t="24603" x="11664950" y="3748088"/>
          <p14:tracePt t="24611" x="11953875" y="3790950"/>
        </p14:tracePtLst>
      </p14:laserTraceLst>
    </p:ext>
  </p:extLs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257" name="Rectangle 2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HPCD extrakce vs mineralizace</a:t>
            </a:r>
            <a:endParaRPr lang="en-US"/>
          </a:p>
        </p:txBody>
      </p:sp>
      <p:pic>
        <p:nvPicPr>
          <p:cNvPr id="96260" name="Picture 36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00" y="762000"/>
            <a:ext cx="7867954" cy="579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91271" name="Line 39"/>
          <p:cNvSpPr>
            <a:spLocks noChangeShapeType="1"/>
          </p:cNvSpPr>
          <p:nvPr/>
        </p:nvSpPr>
        <p:spPr bwMode="auto">
          <a:xfrm>
            <a:off x="2514600" y="2362200"/>
            <a:ext cx="3352800" cy="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91272" name="Line 40"/>
          <p:cNvSpPr>
            <a:spLocks noChangeShapeType="1"/>
          </p:cNvSpPr>
          <p:nvPr/>
        </p:nvSpPr>
        <p:spPr bwMode="auto">
          <a:xfrm>
            <a:off x="6477000" y="2743200"/>
            <a:ext cx="3352800" cy="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91273" name="Line 41"/>
          <p:cNvSpPr>
            <a:spLocks noChangeShapeType="1"/>
          </p:cNvSpPr>
          <p:nvPr/>
        </p:nvSpPr>
        <p:spPr bwMode="auto">
          <a:xfrm>
            <a:off x="2438400" y="5562600"/>
            <a:ext cx="3352800" cy="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91274" name="Line 42"/>
          <p:cNvSpPr>
            <a:spLocks noChangeShapeType="1"/>
          </p:cNvSpPr>
          <p:nvPr/>
        </p:nvSpPr>
        <p:spPr bwMode="auto">
          <a:xfrm>
            <a:off x="6324600" y="5486400"/>
            <a:ext cx="3352800" cy="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627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20"/>
    </mc:Choice>
    <mc:Fallback xmlns="">
      <p:transition spd="slow" advTm="34120"/>
    </mc:Fallback>
  </mc:AlternateContent>
  <p:extLst>
    <p:ext uri="{3A86A75C-4F4B-4683-9AE1-C65F6400EC91}">
      <p14:laserTraceLst xmlns:p14="http://schemas.microsoft.com/office/powerpoint/2010/main">
        <p14:tracePtLst>
          <p14:tracePt t="978" x="11776075" y="3203575"/>
          <p14:tracePt t="984" x="11664950" y="3203575"/>
          <p14:tracePt t="991" x="11571288" y="3178175"/>
          <p14:tracePt t="999" x="11426825" y="3135313"/>
          <p14:tracePt t="1008" x="11299825" y="3101975"/>
          <p14:tracePt t="1016" x="11180763" y="3076575"/>
          <p14:tracePt t="1024" x="11112500" y="3059113"/>
          <p14:tracePt t="1031" x="11087100" y="3051175"/>
          <p14:tracePt t="1040" x="11036300" y="3033713"/>
          <p14:tracePt t="1144" x="11028363" y="3033713"/>
          <p14:tracePt t="1153" x="11018838" y="3033713"/>
          <p14:tracePt t="1161" x="10993438" y="3033713"/>
          <p14:tracePt t="1169" x="10977563" y="3033713"/>
          <p14:tracePt t="1256" x="10952163" y="3033713"/>
          <p14:tracePt t="1265" x="10891838" y="3033713"/>
          <p14:tracePt t="1272" x="10823575" y="3033713"/>
          <p14:tracePt t="1280" x="10798175" y="3033713"/>
          <p14:tracePt t="1288" x="10756900" y="3033713"/>
          <p14:tracePt t="1296" x="10739438" y="3033713"/>
          <p14:tracePt t="1304" x="10696575" y="3033713"/>
          <p14:tracePt t="1312" x="10671175" y="3033713"/>
          <p14:tracePt t="1320" x="10628313" y="3033713"/>
          <p14:tracePt t="1328" x="10585450" y="3033713"/>
          <p14:tracePt t="1336" x="10534650" y="3033713"/>
          <p14:tracePt t="1344" x="10509250" y="3033713"/>
          <p14:tracePt t="1352" x="10450513" y="3033713"/>
          <p14:tracePt t="1360" x="10433050" y="3033713"/>
          <p14:tracePt t="1368" x="10382250" y="3033713"/>
          <p14:tracePt t="1376" x="10313988" y="3033713"/>
          <p14:tracePt t="1384" x="10288588" y="3033713"/>
          <p14:tracePt t="1392" x="10245725" y="3033713"/>
          <p14:tracePt t="1400" x="10179050" y="3016250"/>
          <p14:tracePt t="1408" x="10161588" y="3016250"/>
          <p14:tracePt t="1416" x="10153650" y="3016250"/>
          <p14:tracePt t="1424" x="10144125" y="3016250"/>
          <p14:tracePt t="1440" x="10118725" y="3016250"/>
          <p14:tracePt t="1464" x="10101263" y="3000375"/>
          <p14:tracePt t="1768" x="10093325" y="3000375"/>
          <p14:tracePt t="1776" x="10050463" y="3000375"/>
          <p14:tracePt t="1784" x="10034588" y="3000375"/>
          <p14:tracePt t="1792" x="10009188" y="3000375"/>
          <p14:tracePt t="1800" x="9966325" y="3000375"/>
          <p14:tracePt t="1808" x="9906000" y="3000375"/>
          <p14:tracePt t="1815" x="9839325" y="3000375"/>
          <p14:tracePt t="1824" x="9812338" y="3000375"/>
          <p14:tracePt t="1831" x="9745663" y="3000375"/>
          <p14:tracePt t="1840" x="9702800" y="3000375"/>
          <p14:tracePt t="1848" x="9659938" y="3000375"/>
          <p14:tracePt t="1856" x="9642475" y="3000375"/>
          <p14:tracePt t="1872" x="9634538" y="3000375"/>
          <p14:tracePt t="2065" x="9667875" y="3008313"/>
          <p14:tracePt t="2073" x="9667875" y="3033713"/>
          <p14:tracePt t="2104" x="9677400" y="3033713"/>
          <p14:tracePt t="2112" x="9720263" y="3033713"/>
          <p14:tracePt t="2120" x="9736138" y="3033713"/>
          <p14:tracePt t="2128" x="9761538" y="3000375"/>
          <p14:tracePt t="2137" x="9761538" y="2974975"/>
          <p14:tracePt t="2144" x="9761538" y="2949575"/>
          <p14:tracePt t="2176" x="9753600" y="2922588"/>
          <p14:tracePt t="2184" x="9728200" y="2906713"/>
          <p14:tracePt t="2192" x="9694863" y="2889250"/>
          <p14:tracePt t="2200" x="9634538" y="2871788"/>
          <p14:tracePt t="2208" x="9566275" y="2855913"/>
          <p14:tracePt t="2216" x="9464675" y="2778125"/>
          <p14:tracePt t="2224" x="9413875" y="2744788"/>
          <p14:tracePt t="2231" x="9371013" y="2711450"/>
          <p14:tracePt t="2240" x="9277350" y="2660650"/>
          <p14:tracePt t="2248" x="9201150" y="2600325"/>
          <p14:tracePt t="2256" x="9074150" y="2489200"/>
          <p14:tracePt t="2265" x="8972550" y="2430463"/>
          <p14:tracePt t="2272" x="8793163" y="2387600"/>
          <p14:tracePt t="2280" x="8615363" y="2303463"/>
          <p14:tracePt t="2288" x="8445500" y="2252663"/>
          <p14:tracePt t="2296" x="8207375" y="2209800"/>
          <p14:tracePt t="2304" x="8004175" y="2166938"/>
          <p14:tracePt t="2312" x="7832725" y="2141538"/>
          <p14:tracePt t="2320" x="7629525" y="2098675"/>
          <p14:tracePt t="2328" x="7434263" y="2073275"/>
          <p14:tracePt t="2336" x="7204075" y="2055813"/>
          <p14:tracePt t="2344" x="6950075" y="2030413"/>
          <p14:tracePt t="2352" x="6770688" y="1989138"/>
          <p14:tracePt t="2360" x="6600825" y="1963738"/>
          <p14:tracePt t="2369" x="6423025" y="1946275"/>
          <p14:tracePt t="2376" x="6253163" y="1946275"/>
          <p14:tracePt t="2384" x="6083300" y="1946275"/>
          <p14:tracePt t="2392" x="5913438" y="1946275"/>
          <p14:tracePt t="2400" x="5735638" y="1920875"/>
          <p14:tracePt t="2408" x="5565775" y="1878013"/>
          <p14:tracePt t="2416" x="5421313" y="1878013"/>
          <p14:tracePt t="2424" x="5216525" y="1852613"/>
          <p14:tracePt t="2431" x="5021263" y="1852613"/>
          <p14:tracePt t="2440" x="4826000" y="1852613"/>
          <p14:tracePt t="2448" x="4656138" y="1852613"/>
          <p14:tracePt t="2456" x="4511675" y="1852613"/>
          <p14:tracePt t="2465" x="4392613" y="1852613"/>
          <p14:tracePt t="2472" x="4281488" y="1852613"/>
          <p14:tracePt t="2480" x="4187825" y="1852613"/>
          <p14:tracePt t="2488" x="4078288" y="1852613"/>
          <p14:tracePt t="2496" x="3992563" y="1852613"/>
          <p14:tracePt t="2504" x="3900488" y="1835150"/>
          <p14:tracePt t="2512" x="3832225" y="1819275"/>
          <p14:tracePt t="2520" x="3763963" y="1784350"/>
          <p14:tracePt t="2528" x="3695700" y="1784350"/>
          <p14:tracePt t="2536" x="3652838" y="1784350"/>
          <p14:tracePt t="2544" x="3619500" y="1766888"/>
          <p14:tracePt t="2552" x="3611563" y="1766888"/>
          <p14:tracePt t="2560" x="3602038" y="1766888"/>
          <p14:tracePt t="2568" x="3586163" y="1766888"/>
          <p14:tracePt t="2576" x="3559175" y="1766888"/>
          <p14:tracePt t="2584" x="3551238" y="1766888"/>
          <p14:tracePt t="2592" x="3533775" y="1766888"/>
          <p14:tracePt t="2600" x="3525838" y="1766888"/>
          <p14:tracePt t="2608" x="3500438" y="1766888"/>
          <p14:tracePt t="2616" x="3475038" y="1766888"/>
          <p14:tracePt t="2624" x="3457575" y="1766888"/>
          <p14:tracePt t="2640" x="3432175" y="1766888"/>
          <p14:tracePt t="2648" x="3424238" y="1766888"/>
          <p14:tracePt t="2665" x="3406775" y="1766888"/>
          <p14:tracePt t="2680" x="3398838" y="1766888"/>
          <p14:tracePt t="2688" x="3373438" y="1766888"/>
          <p14:tracePt t="2696" x="3363913" y="1776413"/>
          <p14:tracePt t="2704" x="3348038" y="1776413"/>
          <p14:tracePt t="2712" x="3338513" y="1784350"/>
          <p14:tracePt t="2720" x="3297238" y="1801813"/>
          <p14:tracePt t="2728" x="3244850" y="1827213"/>
          <p14:tracePt t="2736" x="3219450" y="1860550"/>
          <p14:tracePt t="2744" x="3168650" y="1895475"/>
          <p14:tracePt t="2752" x="3100388" y="1946275"/>
          <p14:tracePt t="2760" x="3049588" y="1979613"/>
          <p14:tracePt t="2768" x="3008313" y="2005013"/>
          <p14:tracePt t="2776" x="2955925" y="2039938"/>
          <p14:tracePt t="2784" x="2947988" y="2055813"/>
          <p14:tracePt t="2792" x="2930525" y="2065338"/>
          <p14:tracePt t="2800" x="2922588" y="2073275"/>
          <p14:tracePt t="2848" x="2905125" y="2090738"/>
          <p14:tracePt t="2873" x="2897188" y="2098675"/>
          <p14:tracePt t="2896" x="2897188" y="2124075"/>
          <p14:tracePt t="2904" x="2897188" y="2141538"/>
          <p14:tracePt t="2913" x="2897188" y="2149475"/>
          <p14:tracePt t="2921" x="2897188" y="2166938"/>
          <p14:tracePt t="2953" x="2897188" y="2192338"/>
          <p14:tracePt t="2976" x="2897188" y="2200275"/>
          <p14:tracePt t="2985" x="2897188" y="2209800"/>
          <p14:tracePt t="2992" x="2879725" y="2227263"/>
          <p14:tracePt t="3098" x="2871788" y="2268538"/>
          <p14:tracePt t="3105" x="2854325" y="2278063"/>
          <p14:tracePt t="3114" x="2811463" y="2303463"/>
          <p14:tracePt t="3124" x="2727325" y="2362200"/>
          <p14:tracePt t="3130" x="2651125" y="2397125"/>
          <p14:tracePt t="3137" x="2590800" y="2413000"/>
          <p14:tracePt t="3144" x="2574925" y="2422525"/>
          <p14:tracePt t="3168" x="2582863" y="2438400"/>
          <p14:tracePt t="3176" x="2676525" y="2455863"/>
          <p14:tracePt t="3184" x="2760663" y="2455863"/>
          <p14:tracePt t="3192" x="2778125" y="2455863"/>
          <p14:tracePt t="3345" x="2778125" y="2463800"/>
          <p14:tracePt t="3354" x="2752725" y="2506663"/>
          <p14:tracePt t="3361" x="2727325" y="2524125"/>
          <p14:tracePt t="3368" x="2701925" y="2532063"/>
          <p14:tracePt t="3376" x="2668588" y="2532063"/>
          <p14:tracePt t="3384" x="2608263" y="2549525"/>
          <p14:tracePt t="3392" x="2608263" y="2582863"/>
          <p14:tracePt t="3400" x="2590800" y="2592388"/>
          <p14:tracePt t="3448" x="2590800" y="2633663"/>
          <p14:tracePt t="3456" x="2590800" y="2643188"/>
          <p14:tracePt t="3472" x="2600325" y="2660650"/>
          <p14:tracePt t="3496" x="2608263" y="2660650"/>
          <p14:tracePt t="3578" x="2625725" y="2660650"/>
          <p14:tracePt t="3593" x="2651125" y="2660650"/>
          <p14:tracePt t="3601" x="2659063" y="2660650"/>
          <p14:tracePt t="3610" x="2668588" y="2660650"/>
          <p14:tracePt t="3617" x="2701925" y="2686050"/>
          <p14:tracePt t="3624" x="2727325" y="2711450"/>
          <p14:tracePt t="3631" x="2744788" y="2727325"/>
          <p14:tracePt t="3640" x="2752725" y="2770188"/>
          <p14:tracePt t="3648" x="2770188" y="2830513"/>
          <p14:tracePt t="3656" x="2803525" y="2863850"/>
          <p14:tracePt t="3665" x="2820988" y="2906713"/>
          <p14:tracePt t="3672" x="2828925" y="2940050"/>
          <p14:tracePt t="3680" x="2846388" y="2965450"/>
          <p14:tracePt t="3688" x="2846388" y="2990850"/>
          <p14:tracePt t="3704" x="2846388" y="3008313"/>
          <p14:tracePt t="3777" x="2846388" y="3016250"/>
          <p14:tracePt t="3785" x="2846388" y="3041650"/>
          <p14:tracePt t="3794" x="2846388" y="3059113"/>
          <p14:tracePt t="3809" x="2846388" y="3067050"/>
          <p14:tracePt t="3818" x="2846388" y="3084513"/>
          <p14:tracePt t="3825" x="2846388" y="3109913"/>
          <p14:tracePt t="3835" x="2846388" y="3119438"/>
          <p14:tracePt t="3841" x="2846388" y="3127375"/>
          <p14:tracePt t="3851" x="2846388" y="3144838"/>
          <p14:tracePt t="3904" x="2846388" y="3186113"/>
          <p14:tracePt t="3977" x="2846388" y="3195638"/>
          <p14:tracePt t="3993" x="2811463" y="3195638"/>
          <p14:tracePt t="4009" x="2786063" y="3178175"/>
          <p14:tracePt t="4025" x="2778125" y="3160713"/>
          <p14:tracePt t="4040" x="2744788" y="3135313"/>
          <p14:tracePt t="4049" x="2735263" y="3109913"/>
          <p14:tracePt t="4056" x="2719388" y="3059113"/>
          <p14:tracePt t="4066" x="2701925" y="3033713"/>
          <p14:tracePt t="4072" x="2676525" y="3000375"/>
          <p14:tracePt t="4081" x="2659063" y="2974975"/>
          <p14:tracePt t="4089" x="2659063" y="2957513"/>
          <p14:tracePt t="4097" x="2641600" y="2949575"/>
          <p14:tracePt t="4104" x="2633663" y="2922588"/>
          <p14:tracePt t="4121" x="2600325" y="2871788"/>
          <p14:tracePt t="4153" x="2600325" y="2846388"/>
          <p14:tracePt t="4166" x="2582863" y="2820988"/>
          <p14:tracePt t="4184" x="2582863" y="2805113"/>
          <p14:tracePt t="4193" x="2582863" y="2778125"/>
          <p14:tracePt t="4200" x="2582863" y="2770188"/>
          <p14:tracePt t="4208" x="2582863" y="2752725"/>
          <p14:tracePt t="4216" x="2582863" y="2719388"/>
          <p14:tracePt t="4224" x="2582863" y="2686050"/>
          <p14:tracePt t="4232" x="2582863" y="2676525"/>
          <p14:tracePt t="4240" x="2582863" y="2633663"/>
          <p14:tracePt t="4249" x="2582863" y="2574925"/>
          <p14:tracePt t="4256" x="2574925" y="2557463"/>
          <p14:tracePt t="4266" x="2574925" y="2532063"/>
          <p14:tracePt t="4272" x="2574925" y="2473325"/>
          <p14:tracePt t="4281" x="2574925" y="2455863"/>
          <p14:tracePt t="4288" x="2574925" y="2422525"/>
          <p14:tracePt t="4297" x="2574925" y="2405063"/>
          <p14:tracePt t="4305" x="2574925" y="2362200"/>
          <p14:tracePt t="4313" x="2574925" y="2336800"/>
          <p14:tracePt t="4328" x="2574925" y="2328863"/>
          <p14:tracePt t="4337" x="2582863" y="2268538"/>
          <p14:tracePt t="4345" x="2590800" y="2268538"/>
          <p14:tracePt t="4353" x="2616200" y="2243138"/>
          <p14:tracePt t="4360" x="2651125" y="2243138"/>
          <p14:tracePt t="4369" x="2693988" y="2192338"/>
          <p14:tracePt t="4401" x="2719388" y="2192338"/>
          <p14:tracePt t="4424" x="2735263" y="2192338"/>
          <p14:tracePt t="4432" x="2744788" y="2192338"/>
          <p14:tracePt t="4440" x="2786063" y="2192338"/>
          <p14:tracePt t="4450" x="2803525" y="2192338"/>
          <p14:tracePt t="4456" x="2811463" y="2192338"/>
          <p14:tracePt t="4466" x="2871788" y="2200275"/>
          <p14:tracePt t="4473" x="2897188" y="2227263"/>
          <p14:tracePt t="4481" x="2914650" y="2278063"/>
          <p14:tracePt t="4488" x="2947988" y="2303463"/>
          <p14:tracePt t="4497" x="2955925" y="2354263"/>
          <p14:tracePt t="4505" x="2973388" y="2379663"/>
          <p14:tracePt t="4513" x="2973388" y="2405063"/>
          <p14:tracePt t="4521" x="2973388" y="2438400"/>
          <p14:tracePt t="4528" x="2973388" y="2481263"/>
          <p14:tracePt t="4537" x="2973388" y="2506663"/>
          <p14:tracePt t="4544" x="2973388" y="2557463"/>
          <p14:tracePt t="4553" x="2973388" y="2582863"/>
          <p14:tracePt t="4560" x="2973388" y="2625725"/>
          <p14:tracePt t="4569" x="2973388" y="2651125"/>
          <p14:tracePt t="4576" x="2973388" y="2668588"/>
          <p14:tracePt t="4584" x="2973388" y="2711450"/>
          <p14:tracePt t="4592" x="2955925" y="2736850"/>
          <p14:tracePt t="4600" x="2922588" y="2787650"/>
          <p14:tracePt t="4617" x="2854325" y="2820988"/>
          <p14:tracePt t="4624" x="2838450" y="2863850"/>
          <p14:tracePt t="4633" x="2803525" y="2897188"/>
          <p14:tracePt t="4641" x="2778125" y="2906713"/>
          <p14:tracePt t="4649" x="2727325" y="2957513"/>
          <p14:tracePt t="4656" x="2701925" y="2990850"/>
          <p14:tracePt t="4857" x="2684463" y="2965450"/>
          <p14:tracePt t="4867" x="2684463" y="2957513"/>
          <p14:tracePt t="4874" x="2625725" y="2897188"/>
          <p14:tracePt t="4884" x="2608263" y="2863850"/>
          <p14:tracePt t="4890" x="2590800" y="2838450"/>
          <p14:tracePt t="4897" x="2565400" y="2805113"/>
          <p14:tracePt t="4906" x="2549525" y="2795588"/>
          <p14:tracePt t="4913" x="2540000" y="2778125"/>
          <p14:tracePt t="4928" x="2524125" y="2770188"/>
          <p14:tracePt t="4944" x="2514600" y="2770188"/>
          <p14:tracePt t="4960" x="2489200" y="2744788"/>
          <p14:tracePt t="4977" x="2471738" y="2727325"/>
          <p14:tracePt t="4985" x="2463800" y="2719388"/>
          <p14:tracePt t="4993" x="2420938" y="2676525"/>
          <p14:tracePt t="5002" x="2413000" y="2660650"/>
          <p14:tracePt t="5008" x="2395538" y="2617788"/>
          <p14:tracePt t="5016" x="2362200" y="2574925"/>
          <p14:tracePt t="5024" x="2344738" y="2541588"/>
          <p14:tracePt t="5032" x="2336800" y="2516188"/>
          <p14:tracePt t="5040" x="2336800" y="2506663"/>
          <p14:tracePt t="5049" x="2336800" y="2481263"/>
          <p14:tracePt t="5056" x="2336800" y="2447925"/>
          <p14:tracePt t="5066" x="2336800" y="2405063"/>
          <p14:tracePt t="5072" x="2336800" y="2379663"/>
          <p14:tracePt t="5104" x="2336800" y="2336800"/>
          <p14:tracePt t="5112" x="2336800" y="2319338"/>
          <p14:tracePt t="5121" x="2336800" y="2311400"/>
          <p14:tracePt t="5129" x="2336800" y="2293938"/>
          <p14:tracePt t="5144" x="2336800" y="2268538"/>
          <p14:tracePt t="5298" x="2336800" y="2260600"/>
          <p14:tracePt t="5314" x="2362200" y="2260600"/>
          <p14:tracePt t="5323" x="2395538" y="2278063"/>
          <p14:tracePt t="5330" x="2430463" y="2371725"/>
          <p14:tracePt t="5338" x="2430463" y="2455863"/>
          <p14:tracePt t="5345" x="2446338" y="2549525"/>
          <p14:tracePt t="5354" x="2446338" y="2633663"/>
          <p14:tracePt t="5361" x="2446338" y="2727325"/>
          <p14:tracePt t="5371" x="2463800" y="2787650"/>
          <p14:tracePt t="5385" x="2481263" y="2820988"/>
          <p14:tracePt t="5393" x="2481263" y="2830513"/>
          <p14:tracePt t="5432" x="2481263" y="2846388"/>
          <p14:tracePt t="5440" x="2481263" y="2855913"/>
          <p14:tracePt t="5449" x="2481263" y="2881313"/>
          <p14:tracePt t="5456" x="2506663" y="2914650"/>
          <p14:tracePt t="5466" x="2506663" y="2974975"/>
          <p14:tracePt t="5472" x="2506663" y="3025775"/>
          <p14:tracePt t="5481" x="2506663" y="3067050"/>
          <p14:tracePt t="5488" x="2497138" y="3152775"/>
          <p14:tracePt t="5497" x="2481263" y="3221038"/>
          <p14:tracePt t="5504" x="2471738" y="3263900"/>
          <p14:tracePt t="5513" x="2438400" y="3330575"/>
          <p14:tracePt t="5528" x="2420938" y="3365500"/>
          <p14:tracePt t="5634" x="2405063" y="3365500"/>
          <p14:tracePt t="5641" x="2370138" y="3355975"/>
          <p14:tracePt t="5651" x="2352675" y="3348038"/>
          <p14:tracePt t="5660" x="2344738" y="3322638"/>
          <p14:tracePt t="5668" x="2327275" y="3254375"/>
          <p14:tracePt t="5674" x="2293938" y="3186113"/>
          <p14:tracePt t="5681" x="2268538" y="3094038"/>
          <p14:tracePt t="5688" x="2260600" y="3041650"/>
          <p14:tracePt t="5697" x="2260600" y="2957513"/>
          <p14:tracePt t="5705" x="2260600" y="2897188"/>
          <p14:tracePt t="5713" x="2260600" y="2855913"/>
          <p14:tracePt t="5721" x="2260600" y="2770188"/>
          <p14:tracePt t="5728" x="2260600" y="2736850"/>
          <p14:tracePt t="5737" x="2260600" y="2676525"/>
          <p14:tracePt t="5744" x="2260600" y="2651125"/>
          <p14:tracePt t="5753" x="2260600" y="2582863"/>
          <p14:tracePt t="5760" x="2260600" y="2557463"/>
          <p14:tracePt t="5769" x="2260600" y="2532063"/>
          <p14:tracePt t="5776" x="2260600" y="2506663"/>
          <p14:tracePt t="5785" x="2260600" y="2455863"/>
          <p14:tracePt t="5792" x="2260600" y="2430463"/>
          <p14:tracePt t="5800" x="2260600" y="2405063"/>
          <p14:tracePt t="5808" x="2260600" y="2387600"/>
          <p14:tracePt t="5817" x="2260600" y="2362200"/>
          <p14:tracePt t="5832" x="2260600" y="2336800"/>
          <p14:tracePt t="5840" x="2260600" y="2328863"/>
          <p14:tracePt t="5857" x="2260600" y="2311400"/>
          <p14:tracePt t="5866" x="2276475" y="2286000"/>
          <p14:tracePt t="5872" x="2276475" y="2278063"/>
          <p14:tracePt t="5888" x="2286000" y="2252663"/>
          <p14:tracePt t="5913" x="2301875" y="2235200"/>
          <p14:tracePt t="5920" x="2301875" y="2209800"/>
          <p14:tracePt t="6025" x="2311400" y="2200275"/>
          <p14:tracePt t="6041" x="2327275" y="2184400"/>
          <p14:tracePt t="6177" x="2336800" y="2184400"/>
          <p14:tracePt t="6201" x="2344738" y="2184400"/>
          <p14:tracePt t="6209" x="2362200" y="2184400"/>
          <p14:tracePt t="6289" x="2387600" y="2184400"/>
          <p14:tracePt t="6297" x="2395538" y="2184400"/>
          <p14:tracePt t="6305" x="2420938" y="2184400"/>
          <p14:tracePt t="6313" x="2471738" y="2192338"/>
          <p14:tracePt t="6321" x="2506663" y="2243138"/>
          <p14:tracePt t="6329" x="2514600" y="2303463"/>
          <p14:tracePt t="6338" x="2557463" y="2379663"/>
          <p14:tracePt t="6344" x="2574925" y="2473325"/>
          <p14:tracePt t="6353" x="2590800" y="2557463"/>
          <p14:tracePt t="6360" x="2590800" y="2625725"/>
          <p14:tracePt t="6369" x="2641600" y="2676525"/>
          <p14:tracePt t="6376" x="2651125" y="2701925"/>
          <p14:tracePt t="6385" x="2651125" y="2711450"/>
          <p14:tracePt t="6432" x="2651125" y="2727325"/>
          <p14:tracePt t="6440" x="2651125" y="2752725"/>
          <p14:tracePt t="6448" x="2651125" y="2762250"/>
          <p14:tracePt t="6456" x="2651125" y="2778125"/>
          <p14:tracePt t="6465" x="2651125" y="2787650"/>
          <p14:tracePt t="6472" x="2651125" y="2830513"/>
          <p14:tracePt t="6481" x="2633663" y="2897188"/>
          <p14:tracePt t="6488" x="2616200" y="2922588"/>
          <p14:tracePt t="6496" x="2616200" y="2965450"/>
          <p14:tracePt t="6504" x="2608263" y="3000375"/>
          <p14:tracePt t="6512" x="2608263" y="3041650"/>
          <p14:tracePt t="6520" x="2608263" y="3059113"/>
          <p14:tracePt t="6569" x="2590800" y="3067050"/>
          <p14:tracePt t="6593" x="2582863" y="3076575"/>
          <p14:tracePt t="6600" x="2565400" y="3076575"/>
          <p14:tracePt t="6609" x="2540000" y="3094038"/>
          <p14:tracePt t="6618" x="2524125" y="3119438"/>
          <p14:tracePt t="6625" x="2481263" y="3152775"/>
          <p14:tracePt t="6632" x="2446338" y="3170238"/>
          <p14:tracePt t="6641" x="2420938" y="3186113"/>
          <p14:tracePt t="6648" x="2413000" y="3195638"/>
          <p14:tracePt t="6656" x="2395538" y="3203575"/>
          <p14:tracePt t="6706" x="2387600" y="3203575"/>
          <p14:tracePt t="6714" x="2370138" y="3221038"/>
          <p14:tracePt t="6722" x="2362200" y="3221038"/>
          <p14:tracePt t="6728" x="2352675" y="3221038"/>
          <p14:tracePt t="6736" x="2319338" y="3221038"/>
          <p14:tracePt t="6752" x="2311400" y="3221038"/>
          <p14:tracePt t="6760" x="2286000" y="3203575"/>
          <p14:tracePt t="6784" x="2268538" y="3186113"/>
          <p14:tracePt t="6792" x="2243138" y="3144838"/>
          <p14:tracePt t="6800" x="2235200" y="3135313"/>
          <p14:tracePt t="6808" x="2217738" y="3094038"/>
          <p14:tracePt t="6816" x="2217738" y="3067050"/>
          <p14:tracePt t="6824" x="2200275" y="3016250"/>
          <p14:tracePt t="6832" x="2200275" y="2990850"/>
          <p14:tracePt t="6840" x="2200275" y="2932113"/>
          <p14:tracePt t="6848" x="2200275" y="2897188"/>
          <p14:tracePt t="6856" x="2200275" y="2889250"/>
          <p14:tracePt t="6865" x="2200275" y="2846388"/>
          <p14:tracePt t="6872" x="2200275" y="2838450"/>
          <p14:tracePt t="6881" x="2200275" y="2795588"/>
          <p14:tracePt t="6888" x="2200275" y="2787650"/>
          <p14:tracePt t="6896" x="2200275" y="2752725"/>
          <p14:tracePt t="6904" x="2200275" y="2711450"/>
          <p14:tracePt t="6912" x="2200275" y="2686050"/>
          <p14:tracePt t="6920" x="2200275" y="2643188"/>
          <p14:tracePt t="6928" x="2200275" y="2625725"/>
          <p14:tracePt t="6936" x="2200275" y="2582863"/>
          <p14:tracePt t="6944" x="2200275" y="2557463"/>
          <p14:tracePt t="6952" x="2200275" y="2549525"/>
          <p14:tracePt t="6960" x="2200275" y="2506663"/>
          <p14:tracePt t="6968" x="2200275" y="2481263"/>
          <p14:tracePt t="6976" x="2200275" y="2455863"/>
          <p14:tracePt t="6985" x="2200275" y="2422525"/>
          <p14:tracePt t="6992" x="2200275" y="2362200"/>
          <p14:tracePt t="7000" x="2208213" y="2344738"/>
          <p14:tracePt t="7008" x="2208213" y="2336800"/>
          <p14:tracePt t="7024" x="2208213" y="2293938"/>
          <p14:tracePt t="7040" x="2208213" y="2286000"/>
          <p14:tracePt t="7056" x="2208213" y="2268538"/>
          <p14:tracePt t="7072" x="2208213" y="2243138"/>
          <p14:tracePt t="7081" x="2217738" y="2217738"/>
          <p14:tracePt t="7088" x="2235200" y="2209800"/>
          <p14:tracePt t="7104" x="2243138" y="2166938"/>
          <p14:tracePt t="7112" x="2243138" y="2149475"/>
          <p14:tracePt t="7120" x="2260600" y="2141538"/>
          <p14:tracePt t="7128" x="2260600" y="2116138"/>
          <p14:tracePt t="7136" x="2268538" y="2098675"/>
          <p14:tracePt t="7144" x="2268538" y="2090738"/>
          <p14:tracePt t="7282" x="2293938" y="2065338"/>
          <p14:tracePt t="7354" x="2311400" y="2065338"/>
          <p14:tracePt t="7370" x="2319338" y="2065338"/>
          <p14:tracePt t="7378" x="2344738" y="2065338"/>
          <p14:tracePt t="7474" x="2362200" y="2098675"/>
          <p14:tracePt t="7484" x="2362200" y="2166938"/>
          <p14:tracePt t="7490" x="2362200" y="2209800"/>
          <p14:tracePt t="7499" x="2362200" y="2278063"/>
          <p14:tracePt t="7506" x="2362200" y="2336800"/>
          <p14:tracePt t="7514" x="2379663" y="2344738"/>
          <p14:tracePt t="7522" x="2379663" y="2362200"/>
          <p14:tracePt t="7528" x="2379663" y="2387600"/>
          <p14:tracePt t="7537" x="2379663" y="2397125"/>
          <p14:tracePt t="7585" x="2379663" y="2413000"/>
          <p14:tracePt t="7593" x="2379663" y="2455863"/>
          <p14:tracePt t="7601" x="2379663" y="2481263"/>
          <p14:tracePt t="7608" x="2379663" y="2524125"/>
          <p14:tracePt t="7617" x="2379663" y="2549525"/>
          <p14:tracePt t="7624" x="2379663" y="2566988"/>
          <p14:tracePt t="7633" x="2379663" y="2600325"/>
          <p14:tracePt t="7640" x="2379663" y="2617788"/>
          <p14:tracePt t="7649" x="2379663" y="2625725"/>
          <p14:tracePt t="7656" x="2379663" y="2651125"/>
          <p14:tracePt t="7666" x="2379663" y="2668588"/>
          <p14:tracePt t="7673" x="2379663" y="2676525"/>
          <p14:tracePt t="7682" x="2379663" y="2693988"/>
          <p14:tracePt t="7689" x="2379663" y="2719388"/>
          <p14:tracePt t="7697" x="2379663" y="2727325"/>
          <p14:tracePt t="7705" x="2379663" y="2736850"/>
          <p14:tracePt t="7713" x="2379663" y="2778125"/>
          <p14:tracePt t="7721" x="2379663" y="2805113"/>
          <p14:tracePt t="7729" x="2379663" y="2871788"/>
          <p14:tracePt t="7737" x="2387600" y="2897188"/>
          <p14:tracePt t="7744" x="2387600" y="2949575"/>
          <p14:tracePt t="7753" x="2387600" y="3008313"/>
          <p14:tracePt t="7760" x="2387600" y="3059113"/>
          <p14:tracePt t="7769" x="2387600" y="3084513"/>
          <p14:tracePt t="7776" x="2387600" y="3109913"/>
          <p14:tracePt t="7785" x="2387600" y="3119438"/>
          <p14:tracePt t="7793" x="2387600" y="3160713"/>
          <p14:tracePt t="7801" x="2387600" y="3178175"/>
          <p14:tracePt t="7808" x="2387600" y="3186113"/>
          <p14:tracePt t="8042" x="2387600" y="3228975"/>
          <p14:tracePt t="8052" x="2387600" y="3238500"/>
          <p14:tracePt t="8058" x="2387600" y="3254375"/>
          <p14:tracePt t="8081" x="2387600" y="3279775"/>
          <p14:tracePt t="8088" x="2405063" y="3289300"/>
          <p14:tracePt t="8153" x="2413000" y="3289300"/>
          <p14:tracePt t="8161" x="2430463" y="3305175"/>
          <p14:tracePt t="8170" x="2438400" y="3314700"/>
          <p14:tracePt t="8178" x="2463800" y="3340100"/>
          <p14:tracePt t="8185" x="2514600" y="3390900"/>
          <p14:tracePt t="8193" x="2524125" y="3398838"/>
          <p14:tracePt t="8201" x="2590800" y="3449638"/>
          <p14:tracePt t="8232" x="2600325" y="3459163"/>
          <p14:tracePt t="8248" x="2625725" y="3459163"/>
          <p14:tracePt t="8256" x="2633663" y="3475038"/>
          <p14:tracePt t="8265" x="2676525" y="3475038"/>
          <p14:tracePt t="8425" x="2651125" y="3475038"/>
          <p14:tracePt t="8498" x="2676525" y="3502025"/>
          <p14:tracePt t="8506" x="2693988" y="3502025"/>
          <p14:tracePt t="8514" x="2701925" y="3509963"/>
          <p14:tracePt t="8593" x="2719388" y="3509963"/>
          <p14:tracePt t="8617" x="2727325" y="3509963"/>
          <p14:tracePt t="8721" x="2752725" y="3509963"/>
          <p14:tracePt t="8825" x="2770188" y="3509963"/>
          <p14:tracePt t="8865" x="2778125" y="3509963"/>
          <p14:tracePt t="8905" x="2786063" y="3509963"/>
          <p14:tracePt t="8913" x="2811463" y="3509963"/>
          <p14:tracePt t="8921" x="2828925" y="3509963"/>
          <p14:tracePt t="8929" x="2838450" y="3509963"/>
          <p14:tracePt t="8937" x="2854325" y="3509963"/>
          <p14:tracePt t="8944" x="2879725" y="3527425"/>
          <p14:tracePt t="8952" x="2889250" y="3527425"/>
          <p14:tracePt t="8960" x="2914650" y="3527425"/>
          <p14:tracePt t="8968" x="2965450" y="3527425"/>
          <p14:tracePt t="8976" x="3008313" y="3527425"/>
          <p14:tracePt t="8985" x="3049588" y="3527425"/>
          <p14:tracePt t="8992" x="3117850" y="3543300"/>
          <p14:tracePt t="9000" x="3143250" y="3543300"/>
          <p14:tracePt t="9008" x="3211513" y="3543300"/>
          <p14:tracePt t="9016" x="3254375" y="3568700"/>
          <p14:tracePt t="9024" x="3279775" y="3568700"/>
          <p14:tracePt t="9032" x="3348038" y="3568700"/>
          <p14:tracePt t="9040" x="3373438" y="3586163"/>
          <p14:tracePt t="9048" x="3441700" y="3586163"/>
          <p14:tracePt t="9056" x="3482975" y="3586163"/>
          <p14:tracePt t="9064" x="3517900" y="3603625"/>
          <p14:tracePt t="9081" x="3525838" y="3603625"/>
          <p14:tracePt t="9570" x="3568700" y="3594100"/>
          <p14:tracePt t="9578" x="3576638" y="3586163"/>
          <p14:tracePt t="9585" x="3602038" y="3560763"/>
          <p14:tracePt t="9592" x="3678238" y="3484563"/>
          <p14:tracePt t="9600" x="3729038" y="3408363"/>
          <p14:tracePt t="9608" x="3763963" y="3382963"/>
          <p14:tracePt t="9616" x="3781425" y="3330575"/>
          <p14:tracePt t="9624" x="3814763" y="3289300"/>
          <p14:tracePt t="9632" x="3840163" y="3254375"/>
          <p14:tracePt t="9640" x="3890963" y="3186113"/>
          <p14:tracePt t="9647" x="3925888" y="3152775"/>
          <p14:tracePt t="9656" x="3941763" y="3109913"/>
          <p14:tracePt t="9664" x="3967163" y="3076575"/>
          <p14:tracePt t="9672" x="3984625" y="3016250"/>
          <p14:tracePt t="9681" x="3984625" y="2990850"/>
          <p14:tracePt t="9688" x="3984625" y="2940050"/>
          <p14:tracePt t="9696" x="3984625" y="2914650"/>
          <p14:tracePt t="9704" x="4002088" y="2863850"/>
          <p14:tracePt t="9712" x="4002088" y="2838450"/>
          <p14:tracePt t="9720" x="4002088" y="2778125"/>
          <p14:tracePt t="9728" x="4002088" y="2711450"/>
          <p14:tracePt t="9735" x="4002088" y="2701925"/>
          <p14:tracePt t="9744" x="3984625" y="2660650"/>
          <p14:tracePt t="9752" x="3951288" y="2625725"/>
          <p14:tracePt t="9760" x="3933825" y="2582863"/>
          <p14:tracePt t="9768" x="3908425" y="2549525"/>
          <p14:tracePt t="9776" x="3890963" y="2541588"/>
          <p14:tracePt t="9784" x="3883025" y="2524125"/>
          <p14:tracePt t="9792" x="3857625" y="2498725"/>
          <p14:tracePt t="9808" x="3840163" y="2498725"/>
          <p14:tracePt t="9816" x="3814763" y="2489200"/>
          <p14:tracePt t="9832" x="3771900" y="2473325"/>
          <p14:tracePt t="9840" x="3756025" y="2473325"/>
          <p14:tracePt t="9847" x="3729038" y="2473325"/>
          <p14:tracePt t="9856" x="3687763" y="2473325"/>
          <p14:tracePt t="9864" x="3652838" y="2455863"/>
          <p14:tracePt t="9872" x="3627438" y="2455863"/>
          <p14:tracePt t="9881" x="3586163" y="2422525"/>
          <p14:tracePt t="9888" x="3551238" y="2422525"/>
          <p14:tracePt t="9896" x="3525838" y="2413000"/>
          <p14:tracePt t="9904" x="3482975" y="2413000"/>
          <p14:tracePt t="9912" x="3432175" y="2413000"/>
          <p14:tracePt t="9920" x="3389313" y="2397125"/>
          <p14:tracePt t="9928" x="3363913" y="2397125"/>
          <p14:tracePt t="9936" x="3313113" y="2397125"/>
          <p14:tracePt t="9944" x="3270250" y="2397125"/>
          <p14:tracePt t="9952" x="3219450" y="2379663"/>
          <p14:tracePt t="9960" x="3178175" y="2379663"/>
          <p14:tracePt t="9968" x="3109913" y="2344738"/>
          <p14:tracePt t="9976" x="3024188" y="2344738"/>
          <p14:tracePt t="9984" x="2982913" y="2344738"/>
          <p14:tracePt t="9992" x="2930525" y="2344738"/>
          <p14:tracePt t="10000" x="2905125" y="2328863"/>
          <p14:tracePt t="10008" x="2879725" y="2328863"/>
          <p14:tracePt t="10346" x="2922588" y="2328863"/>
          <p14:tracePt t="10353" x="2930525" y="2328863"/>
          <p14:tracePt t="10360" x="2990850" y="2328863"/>
          <p14:tracePt t="10369" x="3016250" y="2328863"/>
          <p14:tracePt t="10376" x="3084513" y="2336800"/>
          <p14:tracePt t="10385" x="3127375" y="2336800"/>
          <p14:tracePt t="10392" x="3152775" y="2336800"/>
          <p14:tracePt t="10400" x="3219450" y="2336800"/>
          <p14:tracePt t="10408" x="3244850" y="2336800"/>
          <p14:tracePt t="10416" x="3287713" y="2336800"/>
          <p14:tracePt t="10424" x="3313113" y="2336800"/>
          <p14:tracePt t="10432" x="3363913" y="2336800"/>
          <p14:tracePt t="10440" x="3389313" y="2336800"/>
          <p14:tracePt t="10448" x="3432175" y="2354263"/>
          <p14:tracePt t="10464" x="3449638" y="2354263"/>
          <p14:tracePt t="10472" x="3457575" y="2354263"/>
          <p14:tracePt t="10481" x="3482975" y="2354263"/>
          <p14:tracePt t="10488" x="3500438" y="2354263"/>
          <p14:tracePt t="10496" x="3525838" y="2371725"/>
          <p14:tracePt t="10504" x="3568700" y="2371725"/>
          <p14:tracePt t="10512" x="3594100" y="2371725"/>
          <p14:tracePt t="10520" x="3644900" y="2371725"/>
          <p14:tracePt t="10528" x="3652838" y="2371725"/>
          <p14:tracePt t="10536" x="3695700" y="2379663"/>
          <p14:tracePt t="10544" x="3721100" y="2379663"/>
          <p14:tracePt t="10552" x="3771900" y="2379663"/>
          <p14:tracePt t="10560" x="3814763" y="2413000"/>
          <p14:tracePt t="10568" x="3865563" y="2413000"/>
          <p14:tracePt t="10576" x="3890963" y="2413000"/>
          <p14:tracePt t="10585" x="3951288" y="2430463"/>
          <p14:tracePt t="10592" x="4017963" y="2430463"/>
          <p14:tracePt t="10601" x="4078288" y="2430463"/>
          <p14:tracePt t="10608" x="4111625" y="2447925"/>
          <p14:tracePt t="10617" x="4171950" y="2447925"/>
          <p14:tracePt t="10624" x="4197350" y="2447925"/>
          <p14:tracePt t="10632" x="4265613" y="2447925"/>
          <p14:tracePt t="10640" x="4291013" y="2447925"/>
          <p14:tracePt t="10648" x="4316413" y="2447925"/>
          <p14:tracePt t="10656" x="4349750" y="2447925"/>
          <p14:tracePt t="10664" x="4392613" y="2447925"/>
          <p14:tracePt t="10672" x="4400550" y="2447925"/>
          <p14:tracePt t="10681" x="4460875" y="2455863"/>
          <p14:tracePt t="10688" x="4486275" y="2455863"/>
          <p14:tracePt t="10696" x="4537075" y="2455863"/>
          <p14:tracePt t="10704" x="4562475" y="2455863"/>
          <p14:tracePt t="10712" x="4605338" y="2489200"/>
          <p14:tracePt t="10720" x="4638675" y="2489200"/>
          <p14:tracePt t="10728" x="4681538" y="2489200"/>
          <p14:tracePt t="10736" x="4689475" y="2489200"/>
          <p14:tracePt t="10744" x="4732338" y="2489200"/>
          <p14:tracePt t="10752" x="4749800" y="2489200"/>
          <p14:tracePt t="10760" x="4775200" y="2489200"/>
          <p14:tracePt t="10768" x="4800600" y="2489200"/>
          <p14:tracePt t="10792" x="4808538" y="2489200"/>
          <p14:tracePt t="10801" x="4833938" y="2489200"/>
          <p14:tracePt t="10808" x="4859338" y="2489200"/>
          <p14:tracePt t="10816" x="4894263" y="2489200"/>
          <p14:tracePt t="10824" x="4935538" y="2489200"/>
          <p14:tracePt t="10832" x="4945063" y="2489200"/>
          <p14:tracePt t="10840" x="4970463" y="2489200"/>
          <p14:tracePt t="10848" x="5003800" y="2489200"/>
          <p14:tracePt t="10856" x="5029200" y="2489200"/>
          <p14:tracePt t="10864" x="5072063" y="2489200"/>
          <p14:tracePt t="10872" x="5097463" y="2489200"/>
          <p14:tracePt t="10881" x="5114925" y="2489200"/>
          <p14:tracePt t="10888" x="5157788" y="2489200"/>
          <p14:tracePt t="10896" x="5183188" y="2489200"/>
          <p14:tracePt t="10904" x="5224463" y="2489200"/>
          <p14:tracePt t="10912" x="5233988" y="2489200"/>
          <p14:tracePt t="10920" x="5292725" y="2481263"/>
          <p14:tracePt t="10928" x="5318125" y="2481263"/>
          <p14:tracePt t="10936" x="5368925" y="2481263"/>
          <p14:tracePt t="10944" x="5394325" y="2481263"/>
          <p14:tracePt t="10952" x="5437188" y="2481263"/>
          <p14:tracePt t="10960" x="5462588" y="2481263"/>
          <p14:tracePt t="10968" x="5497513" y="2481263"/>
          <p14:tracePt t="10976" x="5505450" y="2481263"/>
          <p14:tracePt t="10984" x="5530850" y="2481263"/>
          <p14:tracePt t="11001" x="5565775" y="2473325"/>
          <p14:tracePt t="11064" x="5573713" y="2473325"/>
          <p14:tracePt t="11072" x="5581650" y="2473325"/>
          <p14:tracePt t="11081" x="5624513" y="2473325"/>
          <p14:tracePt t="11088" x="5649913" y="2473325"/>
          <p14:tracePt t="11096" x="5700713" y="2473325"/>
          <p14:tracePt t="11104" x="5726113" y="2473325"/>
          <p14:tracePt t="11144" x="5735638" y="2473325"/>
          <p14:tracePt t="11152" x="5761038" y="2473325"/>
          <p14:tracePt t="11160" x="5794375" y="2455863"/>
          <p14:tracePt t="11181" x="5802313" y="2455863"/>
          <p14:tracePt t="11290" x="5819775" y="2447925"/>
          <p14:tracePt t="11301" x="5819775" y="2430463"/>
          <p14:tracePt t="11307" x="5768975" y="2405063"/>
          <p14:tracePt t="11313" x="5700713" y="2405063"/>
          <p14:tracePt t="11320" x="5616575" y="2387600"/>
          <p14:tracePt t="11328" x="5497513" y="2387600"/>
          <p14:tracePt t="11336" x="5403850" y="2362200"/>
          <p14:tracePt t="11344" x="5343525" y="2354263"/>
          <p14:tracePt t="11352" x="5249863" y="2354263"/>
          <p14:tracePt t="11360" x="5140325" y="2354263"/>
          <p14:tracePt t="11368" x="5054600" y="2354263"/>
          <p14:tracePt t="11376" x="4935538" y="2354263"/>
          <p14:tracePt t="11385" x="4851400" y="2354263"/>
          <p14:tracePt t="11392" x="4732338" y="2354263"/>
          <p14:tracePt t="11400" x="4587875" y="2354263"/>
          <p14:tracePt t="11408" x="4451350" y="2354263"/>
          <p14:tracePt t="11416" x="4306888" y="2354263"/>
          <p14:tracePt t="11424" x="4187825" y="2354263"/>
          <p14:tracePt t="11432" x="4078288" y="2354263"/>
          <p14:tracePt t="11440" x="3959225" y="2354263"/>
          <p14:tracePt t="11447" x="3865563" y="2328863"/>
          <p14:tracePt t="11456" x="3781425" y="2328863"/>
          <p14:tracePt t="11464" x="3713163" y="2311400"/>
          <p14:tracePt t="11472" x="3652838" y="2311400"/>
          <p14:tracePt t="11481" x="3619500" y="2303463"/>
          <p14:tracePt t="11488" x="3594100" y="2303463"/>
          <p14:tracePt t="11536" x="3586163" y="2303463"/>
          <p14:tracePt t="11544" x="3559175" y="2303463"/>
          <p14:tracePt t="11552" x="3508375" y="2303463"/>
          <p14:tracePt t="11560" x="3482975" y="2303463"/>
          <p14:tracePt t="11569" x="3414713" y="2268538"/>
          <p14:tracePt t="11576" x="3355975" y="2268538"/>
          <p14:tracePt t="11585" x="3322638" y="2268538"/>
          <p14:tracePt t="11592" x="3262313" y="2268538"/>
          <p14:tracePt t="11601" x="3211513" y="2252663"/>
          <p14:tracePt t="11656" x="3203575" y="2252663"/>
          <p14:tracePt t="11664" x="3194050" y="2252663"/>
          <p14:tracePt t="11681" x="3160713" y="2268538"/>
          <p14:tracePt t="11688" x="3135313" y="2286000"/>
          <p14:tracePt t="11697" x="3127375" y="2293938"/>
          <p14:tracePt t="11704" x="3092450" y="2319338"/>
          <p14:tracePt t="11713" x="3067050" y="2336800"/>
          <p14:tracePt t="11720" x="3059113" y="2344738"/>
          <p14:tracePt t="11728" x="3041650" y="2362200"/>
          <p14:tracePt t="11841" x="3016250" y="2387600"/>
          <p14:tracePt t="11849" x="3008313" y="2397125"/>
          <p14:tracePt t="11857" x="2990850" y="2397125"/>
          <p14:tracePt t="11865" x="2982913" y="2413000"/>
          <p14:tracePt t="12105" x="2998788" y="2413000"/>
          <p14:tracePt t="12130" x="3008313" y="2413000"/>
          <p14:tracePt t="12145" x="3016250" y="2413000"/>
          <p14:tracePt t="12249" x="3041650" y="2413000"/>
          <p14:tracePt t="12273" x="3059113" y="2413000"/>
          <p14:tracePt t="12433" x="3067050" y="2413000"/>
          <p14:tracePt t="12497" x="3092450" y="2405063"/>
          <p14:tracePt t="12505" x="3109913" y="2397125"/>
          <p14:tracePt t="12514" x="3117850" y="2379663"/>
          <p14:tracePt t="12529" x="3117850" y="2371725"/>
          <p14:tracePt t="12544" x="3135313" y="2344738"/>
          <p14:tracePt t="12560" x="3135313" y="2319338"/>
          <p14:tracePt t="12576" x="3135313" y="2303463"/>
          <p14:tracePt t="12584" x="3135313" y="2278063"/>
          <p14:tracePt t="12592" x="3135313" y="2268538"/>
          <p14:tracePt t="12713" x="3127375" y="2243138"/>
          <p14:tracePt t="12760" x="3117850" y="2243138"/>
          <p14:tracePt t="12768" x="3100388" y="2243138"/>
          <p14:tracePt t="12776" x="3067050" y="2243138"/>
          <p14:tracePt t="12784" x="3033713" y="2243138"/>
          <p14:tracePt t="12792" x="2990850" y="2243138"/>
          <p14:tracePt t="12800" x="2982913" y="2243138"/>
          <p14:tracePt t="12808" x="2965450" y="2243138"/>
          <p14:tracePt t="12824" x="2940050" y="2260600"/>
          <p14:tracePt t="12905" x="2930525" y="2268538"/>
          <p14:tracePt t="12936" x="2930525" y="2286000"/>
          <p14:tracePt t="12953" x="2930525" y="2311400"/>
          <p14:tracePt t="12961" x="2930525" y="2319338"/>
          <p14:tracePt t="12969" x="2940050" y="2336800"/>
          <p14:tracePt t="12984" x="2955925" y="2344738"/>
          <p14:tracePt t="12992" x="2965450" y="2354263"/>
          <p14:tracePt t="13001" x="3008313" y="2387600"/>
          <p14:tracePt t="13008" x="3024188" y="2397125"/>
          <p14:tracePt t="13016" x="3049588" y="2413000"/>
          <p14:tracePt t="13024" x="3117850" y="2481263"/>
          <p14:tracePt t="13040" x="3135313" y="2498725"/>
          <p14:tracePt t="13048" x="3143250" y="2506663"/>
          <p14:tracePt t="13088" x="3168650" y="2524125"/>
          <p14:tracePt t="13193" x="3186113" y="2532063"/>
          <p14:tracePt t="13201" x="3194050" y="2532063"/>
          <p14:tracePt t="13209" x="3203575" y="2532063"/>
          <p14:tracePt t="13216" x="3203575" y="2506663"/>
          <p14:tracePt t="13224" x="3219450" y="2455863"/>
          <p14:tracePt t="13240" x="3219450" y="2413000"/>
          <p14:tracePt t="13248" x="3219450" y="2397125"/>
          <p14:tracePt t="13256" x="3219450" y="2371725"/>
          <p14:tracePt t="13264" x="3219450" y="2344738"/>
          <p14:tracePt t="13272" x="3219450" y="2319338"/>
          <p14:tracePt t="13281" x="3219450" y="2303463"/>
          <p14:tracePt t="13288" x="3219450" y="2278063"/>
          <p14:tracePt t="13298" x="3219450" y="2268538"/>
          <p14:tracePt t="13304" x="3219450" y="2260600"/>
          <p14:tracePt t="13336" x="3219450" y="2243138"/>
          <p14:tracePt t="13360" x="3219450" y="2217738"/>
          <p14:tracePt t="13368" x="3219450" y="2209800"/>
          <p14:tracePt t="13376" x="3203575" y="2209800"/>
          <p14:tracePt t="13385" x="3178175" y="2209800"/>
          <p14:tracePt t="13392" x="3152775" y="2209800"/>
          <p14:tracePt t="13400" x="3143250" y="2192338"/>
          <p14:tracePt t="13456" x="3127375" y="2192338"/>
          <p14:tracePt t="13463" x="3092450" y="2192338"/>
          <p14:tracePt t="13472" x="3008313" y="2192338"/>
          <p14:tracePt t="13480" x="2973388" y="2200275"/>
          <p14:tracePt t="13488" x="2905125" y="2217738"/>
          <p14:tracePt t="13497" x="2828925" y="2293938"/>
          <p14:tracePt t="13504" x="2786063" y="2328863"/>
          <p14:tracePt t="13512" x="2735263" y="2344738"/>
          <p14:tracePt t="13520" x="2727325" y="2354263"/>
          <p14:tracePt t="13560" x="2727325" y="2362200"/>
          <p14:tracePt t="13584" x="2727325" y="2379663"/>
          <p14:tracePt t="13601" x="2727325" y="2387600"/>
          <p14:tracePt t="13608" x="2727325" y="2413000"/>
          <p14:tracePt t="13624" x="2735263" y="2447925"/>
          <p14:tracePt t="13632" x="2744788" y="2455863"/>
          <p14:tracePt t="13640" x="2752725" y="2463800"/>
          <p14:tracePt t="13656" x="2770188" y="2481263"/>
          <p14:tracePt t="13664" x="2778125" y="2489200"/>
          <p14:tracePt t="13672" x="2795588" y="2489200"/>
          <p14:tracePt t="13681" x="2803525" y="2506663"/>
          <p14:tracePt t="13736" x="2820988" y="2506663"/>
          <p14:tracePt t="13744" x="2854325" y="2516188"/>
          <p14:tracePt t="13752" x="2889250" y="2516188"/>
          <p14:tracePt t="13760" x="2973388" y="2516188"/>
          <p14:tracePt t="13768" x="3016250" y="2532063"/>
          <p14:tracePt t="13776" x="3033713" y="2532063"/>
          <p14:tracePt t="13785" x="3041650" y="2532063"/>
          <p14:tracePt t="13792" x="3084513" y="2532063"/>
          <p14:tracePt t="13801" x="3109913" y="2566988"/>
          <p14:tracePt t="13808" x="3160713" y="2566988"/>
          <p14:tracePt t="13816" x="3186113" y="2566988"/>
          <p14:tracePt t="13824" x="3228975" y="2566988"/>
          <p14:tracePt t="13832" x="3244850" y="2566988"/>
          <p14:tracePt t="13840" x="3254375" y="2566988"/>
          <p14:tracePt t="13848" x="3279775" y="2566988"/>
          <p14:tracePt t="13897" x="3297238" y="2557463"/>
          <p14:tracePt t="13904" x="3297238" y="2549525"/>
          <p14:tracePt t="13912" x="3297238" y="2524125"/>
          <p14:tracePt t="13920" x="3297238" y="2498725"/>
          <p14:tracePt t="13928" x="3297238" y="2447925"/>
          <p14:tracePt t="13936" x="3297238" y="2405063"/>
          <p14:tracePt t="13944" x="3297238" y="2362200"/>
          <p14:tracePt t="13952" x="3287713" y="2311400"/>
          <p14:tracePt t="13960" x="3287713" y="2303463"/>
          <p14:tracePt t="13968" x="3287713" y="2286000"/>
          <p14:tracePt t="13976" x="3270250" y="2260600"/>
          <p14:tracePt t="13985" x="3270250" y="2235200"/>
          <p14:tracePt t="13992" x="3244850" y="2200275"/>
          <p14:tracePt t="14001" x="3228975" y="2192338"/>
          <p14:tracePt t="14016" x="3219450" y="2184400"/>
          <p14:tracePt t="14024" x="3203575" y="2184400"/>
          <p14:tracePt t="14032" x="3160713" y="2184400"/>
          <p14:tracePt t="14040" x="3135313" y="2184400"/>
          <p14:tracePt t="14047" x="3109913" y="2149475"/>
          <p14:tracePt t="14154" x="3092450" y="2149475"/>
          <p14:tracePt t="14173" x="3067050" y="2149475"/>
          <p14:tracePt t="14180" x="3041650" y="2149475"/>
          <p14:tracePt t="14224" x="3033713" y="2149475"/>
          <p14:tracePt t="14232" x="3033713" y="2166938"/>
          <p14:tracePt t="14240" x="3016250" y="2192338"/>
          <p14:tracePt t="14248" x="3016250" y="2200275"/>
          <p14:tracePt t="14256" x="3016250" y="2217738"/>
          <p14:tracePt t="14265" x="3016250" y="2260600"/>
          <p14:tracePt t="14272" x="3016250" y="2268538"/>
          <p14:tracePt t="14282" x="3016250" y="2286000"/>
          <p14:tracePt t="14288" x="3008313" y="2311400"/>
          <p14:tracePt t="14376" x="3008313" y="2319338"/>
          <p14:tracePt t="14393" x="3008313" y="2344738"/>
          <p14:tracePt t="14408" x="3008313" y="2387600"/>
          <p14:tracePt t="14416" x="3008313" y="2405063"/>
          <p14:tracePt t="14424" x="3008313" y="2413000"/>
          <p14:tracePt t="14433" x="3008313" y="2455863"/>
          <p14:tracePt t="15120" x="3008313" y="2463800"/>
          <p14:tracePt t="15128" x="3016250" y="2463800"/>
          <p14:tracePt t="15137" x="3033713" y="2463800"/>
          <p14:tracePt t="15144" x="3074988" y="2463800"/>
          <p14:tracePt t="15163" x="3186113" y="2463800"/>
          <p14:tracePt t="15168" x="3305175" y="2463800"/>
          <p14:tracePt t="15176" x="3441700" y="2463800"/>
          <p14:tracePt t="15184" x="3568700" y="2422525"/>
          <p14:tracePt t="15192" x="3713163" y="2422525"/>
          <p14:tracePt t="15201" x="3883025" y="2422525"/>
          <p14:tracePt t="15208" x="4027488" y="2379663"/>
          <p14:tracePt t="15216" x="4111625" y="2379663"/>
          <p14:tracePt t="15224" x="4205288" y="2379663"/>
          <p14:tracePt t="15232" x="4265613" y="2379663"/>
          <p14:tracePt t="15240" x="4349750" y="2379663"/>
          <p14:tracePt t="15248" x="4418013" y="2379663"/>
          <p14:tracePt t="15256" x="4443413" y="2379663"/>
          <p14:tracePt t="15263" x="4503738" y="2379663"/>
          <p14:tracePt t="15272" x="4570413" y="2379663"/>
          <p14:tracePt t="15280" x="4656138" y="2379663"/>
          <p14:tracePt t="15288" x="4714875" y="2379663"/>
          <p14:tracePt t="15297" x="4765675" y="2387600"/>
          <p14:tracePt t="15304" x="4826000" y="2387600"/>
          <p14:tracePt t="15312" x="4894263" y="2387600"/>
          <p14:tracePt t="15320" x="4919663" y="2387600"/>
          <p14:tracePt t="15328" x="4987925" y="2405063"/>
          <p14:tracePt t="15442" x="4995863" y="2405063"/>
          <p14:tracePt t="15450" x="5038725" y="2405063"/>
          <p14:tracePt t="15457" x="5064125" y="2405063"/>
          <p14:tracePt t="15464" x="5106988" y="2405063"/>
          <p14:tracePt t="15472" x="5122863" y="2405063"/>
          <p14:tracePt t="15481" x="5165725" y="2405063"/>
          <p14:tracePt t="15488" x="5191125" y="2405063"/>
          <p14:tracePt t="15497" x="5233988" y="2405063"/>
          <p14:tracePt t="15504" x="5259388" y="2405063"/>
          <p14:tracePt t="15512" x="5310188" y="2405063"/>
          <p14:tracePt t="15520" x="5353050" y="2405063"/>
          <p14:tracePt t="15528" x="5394325" y="2405063"/>
          <p14:tracePt t="15536" x="5462588" y="2405063"/>
          <p14:tracePt t="15544" x="5472113" y="2405063"/>
          <p14:tracePt t="15552" x="5497513" y="2405063"/>
          <p14:tracePt t="15568" x="5530850" y="2405063"/>
          <p14:tracePt t="15576" x="5538788" y="2405063"/>
          <p14:tracePt t="15584" x="5548313" y="2405063"/>
          <p14:tracePt t="15592" x="5591175" y="2405063"/>
          <p14:tracePt t="15601" x="5607050" y="2405063"/>
          <p14:tracePt t="15608" x="5616575" y="2405063"/>
          <p14:tracePt t="15785" x="5624513" y="2405063"/>
          <p14:tracePt t="15793" x="5649913" y="2405063"/>
          <p14:tracePt t="15800" x="5667375" y="2405063"/>
          <p14:tracePt t="15808" x="5692775" y="2405063"/>
          <p14:tracePt t="16169" x="5735638" y="2405063"/>
          <p14:tracePt t="16201" x="5751513" y="2405063"/>
          <p14:tracePt t="16208" x="5761038" y="2405063"/>
          <p14:tracePt t="16224" x="5786438" y="2405063"/>
          <p14:tracePt t="16232" x="5802313" y="2405063"/>
          <p14:tracePt t="16248" x="5811838" y="2405063"/>
          <p14:tracePt t="16737" x="5819775" y="2397125"/>
          <p14:tracePt t="17385" x="5837238" y="2387600"/>
          <p14:tracePt t="17409" x="5837238" y="2430463"/>
          <p14:tracePt t="17416" x="5811838" y="2463800"/>
          <p14:tracePt t="17424" x="5786438" y="2498725"/>
          <p14:tracePt t="17433" x="5751513" y="2524125"/>
          <p14:tracePt t="17464" x="5751513" y="2541588"/>
          <p14:tracePt t="17681" x="5726113" y="2549525"/>
          <p14:tracePt t="17689" x="5700713" y="2549525"/>
          <p14:tracePt t="17699" x="5649913" y="2489200"/>
          <p14:tracePt t="17706" x="5616575" y="2438400"/>
          <p14:tracePt t="17720" x="5616575" y="2430463"/>
          <p14:tracePt t="17728" x="5599113" y="2336800"/>
          <p14:tracePt t="17736" x="5556250" y="2209800"/>
          <p14:tracePt t="17744" x="5556250" y="2166938"/>
          <p14:tracePt t="17961" x="5565775" y="2149475"/>
          <p14:tracePt t="17969" x="5573713" y="2174875"/>
          <p14:tracePt t="17977" x="5607050" y="2184400"/>
          <p14:tracePt t="17985" x="5632450" y="2200275"/>
          <p14:tracePt t="17992" x="5641975" y="2209800"/>
          <p14:tracePt t="18000" x="5675313" y="2243138"/>
          <p14:tracePt t="18008" x="5683250" y="2243138"/>
          <p14:tracePt t="18016" x="5692775" y="2252663"/>
          <p14:tracePt t="18088" x="5708650" y="2252663"/>
          <p14:tracePt t="18153" x="5718175" y="2260600"/>
          <p14:tracePt t="18249" x="5761038" y="2303463"/>
          <p14:tracePt t="18256" x="5794375" y="2336800"/>
          <p14:tracePt t="18264" x="5819775" y="2354263"/>
          <p14:tracePt t="18272" x="5853113" y="2379663"/>
          <p14:tracePt t="18281" x="5880100" y="2397125"/>
          <p14:tracePt t="18288" x="5913438" y="2413000"/>
          <p14:tracePt t="18297" x="5921375" y="2413000"/>
          <p14:tracePt t="18559" x="5938838" y="2405063"/>
          <p14:tracePt t="18576" x="5930900" y="2397125"/>
          <p14:tracePt t="18592" x="5921375" y="2379663"/>
          <p14:tracePt t="18600" x="5895975" y="2371725"/>
          <p14:tracePt t="19569" x="5845175" y="2371725"/>
          <p14:tracePt t="19577" x="5837238" y="2371725"/>
          <p14:tracePt t="19585" x="5811838" y="2387600"/>
          <p14:tracePt t="19832" x="5794375" y="2397125"/>
          <p14:tracePt t="19840" x="5735638" y="2413000"/>
          <p14:tracePt t="19848" x="5708650" y="2413000"/>
          <p14:tracePt t="19856" x="5649913" y="2413000"/>
          <p14:tracePt t="19863" x="5599113" y="2413000"/>
          <p14:tracePt t="19872" x="5591175" y="2413000"/>
          <p14:tracePt t="19896" x="5581650" y="2413000"/>
          <p14:tracePt t="19920" x="5581650" y="2387600"/>
          <p14:tracePt t="19928" x="5599113" y="2387600"/>
          <p14:tracePt t="19936" x="5607050" y="2387600"/>
          <p14:tracePt t="19944" x="5616575" y="2387600"/>
          <p14:tracePt t="20224" x="5632450" y="2371725"/>
          <p14:tracePt t="20887" x="5616575" y="2387600"/>
          <p14:tracePt t="20936" x="5657850" y="2387600"/>
          <p14:tracePt t="20943" x="5675313" y="2387600"/>
          <p14:tracePt t="20976" x="5683250" y="2387600"/>
          <p14:tracePt t="20983" x="5726113" y="2422525"/>
          <p14:tracePt t="20992" x="5735638" y="2430463"/>
          <p14:tracePt t="21016" x="5768975" y="2455863"/>
          <p14:tracePt t="21145" x="5811838" y="2455863"/>
          <p14:tracePt t="21170" x="5870575" y="2455863"/>
          <p14:tracePt t="21176" x="5905500" y="2489200"/>
          <p14:tracePt t="21184" x="5972175" y="2541588"/>
          <p14:tracePt t="21192" x="6075363" y="2582863"/>
          <p14:tracePt t="21200" x="6142038" y="2633663"/>
          <p14:tracePt t="21207" x="6270625" y="2676525"/>
          <p14:tracePt t="21216" x="6311900" y="2711450"/>
          <p14:tracePt t="21224" x="6364288" y="2736850"/>
          <p14:tracePt t="21233" x="6430963" y="2770188"/>
          <p14:tracePt t="21240" x="6508750" y="2830513"/>
          <p14:tracePt t="21248" x="6550025" y="2846388"/>
          <p14:tracePt t="21256" x="6600825" y="2871788"/>
          <p14:tracePt t="21264" x="6626225" y="2889250"/>
          <p14:tracePt t="21272" x="6678613" y="2922588"/>
          <p14:tracePt t="21280" x="6719888" y="2974975"/>
          <p14:tracePt t="21288" x="6754813" y="3000375"/>
          <p14:tracePt t="21296" x="6823075" y="3051175"/>
          <p14:tracePt t="21304" x="6873875" y="3084513"/>
          <p14:tracePt t="21313" x="6924675" y="3135313"/>
          <p14:tracePt t="21320" x="6932613" y="3144838"/>
          <p14:tracePt t="21328" x="6975475" y="3160713"/>
          <p14:tracePt t="21336" x="6983413" y="3170238"/>
          <p14:tracePt t="21344" x="7000875" y="3186113"/>
          <p14:tracePt t="21352" x="7008813" y="3195638"/>
          <p14:tracePt t="21360" x="7034213" y="3211513"/>
          <p14:tracePt t="21368" x="7051675" y="3211513"/>
          <p14:tracePt t="21376" x="7094538" y="3238500"/>
          <p14:tracePt t="21383" x="7119938" y="3271838"/>
          <p14:tracePt t="21392" x="7153275" y="3297238"/>
          <p14:tracePt t="21400" x="7178675" y="3314700"/>
          <p14:tracePt t="21408" x="7229475" y="3348038"/>
          <p14:tracePt t="21416" x="7256463" y="3373438"/>
          <p14:tracePt t="21424" x="7289800" y="3390900"/>
          <p14:tracePt t="21433" x="7332663" y="3441700"/>
          <p14:tracePt t="21440" x="7366000" y="3449638"/>
          <p14:tracePt t="21448" x="7459663" y="3509963"/>
          <p14:tracePt t="21456" x="7502525" y="3527425"/>
          <p14:tracePt t="21464" x="7553325" y="3535363"/>
          <p14:tracePt t="21472" x="7637463" y="3552825"/>
          <p14:tracePt t="21479" x="7723188" y="3552825"/>
          <p14:tracePt t="21488" x="7824788" y="3594100"/>
          <p14:tracePt t="21496" x="7969250" y="3611563"/>
          <p14:tracePt t="21504" x="8080375" y="3611563"/>
          <p14:tracePt t="21513" x="8174038" y="3636963"/>
          <p14:tracePt t="21520" x="8291513" y="3654425"/>
          <p14:tracePt t="21528" x="8359775" y="3654425"/>
          <p14:tracePt t="21536" x="8445500" y="3654425"/>
          <p14:tracePt t="21544" x="8555038" y="3654425"/>
          <p14:tracePt t="21552" x="8674100" y="3654425"/>
          <p14:tracePt t="21560" x="8843963" y="3654425"/>
          <p14:tracePt t="21568" x="9064625" y="3654425"/>
          <p14:tracePt t="21576" x="9294813" y="3654425"/>
          <p14:tracePt t="21584" x="9550400" y="3654425"/>
          <p14:tracePt t="21592" x="9771063" y="3654425"/>
          <p14:tracePt t="21600" x="10025063" y="3654425"/>
          <p14:tracePt t="21608" x="10220325" y="3654425"/>
          <p14:tracePt t="21616" x="10425113" y="3654425"/>
          <p14:tracePt t="21624" x="10577513" y="3722688"/>
          <p14:tracePt t="21633" x="10696575" y="3738563"/>
          <p14:tracePt t="21640" x="10756900" y="3756025"/>
          <p14:tracePt t="21648" x="10858500" y="3790950"/>
          <p14:tracePt t="21688" x="10858500" y="3806825"/>
          <p14:tracePt t="21865" x="10866438" y="3773488"/>
          <p14:tracePt t="21873" x="10934700" y="3773488"/>
          <p14:tracePt t="21882" x="11018838" y="3773488"/>
          <p14:tracePt t="21888" x="11163300" y="3773488"/>
          <p14:tracePt t="21896" x="11249025" y="3773488"/>
          <p14:tracePt t="21904" x="11274425" y="3773488"/>
          <p14:tracePt t="21913" x="11360150" y="3773488"/>
          <p14:tracePt t="21920" x="11530013" y="3748088"/>
          <p14:tracePt t="21928" x="11707813" y="3748088"/>
          <p14:tracePt t="21936" x="11903075" y="3748088"/>
          <p14:tracePt t="21944" x="12098338" y="3748088"/>
        </p14:tracePtLst>
      </p14:laserTraceLst>
    </p:ext>
  </p:extLs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365" name="Rectangle 10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HPCD extrakce vs mineralizace</a:t>
            </a:r>
            <a:endParaRPr lang="en-US"/>
          </a:p>
        </p:txBody>
      </p:sp>
      <p:graphicFrame>
        <p:nvGraphicFramePr>
          <p:cNvPr id="992543" name="Group 287"/>
          <p:cNvGraphicFramePr>
            <a:graphicFrameLocks noGrp="1"/>
          </p:cNvGraphicFramePr>
          <p:nvPr>
            <p:ph type="tbl" idx="4294967295"/>
          </p:nvPr>
        </p:nvGraphicFramePr>
        <p:xfrm>
          <a:off x="1524000" y="685801"/>
          <a:ext cx="9144000" cy="5715005"/>
        </p:xfrm>
        <a:graphic>
          <a:graphicData uri="http://schemas.openxmlformats.org/drawingml/2006/table">
            <a:tbl>
              <a:tblPr/>
              <a:tblGrid>
                <a:gridCol w="1057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1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496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734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1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49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Soil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Time (days)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14</a:t>
                      </a: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C-phenanthrene removed with one HPCD extraction (%)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14</a:t>
                      </a: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C-phenanthrene after 10 x 24h mineralisation steps (%)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Ratio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A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0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86.5 ± 1.8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82.5 ± 1.8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0.95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(2.7%)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25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85.4 ± 1.0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82.0 ± 4.9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0.96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2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GB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50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86.3 ± 1.0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80.1 ± 2.7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0.92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GB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100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82.3 ± 0.7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81.4 ± 0.5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0.99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2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B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0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90.5 ± 2.4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89.4 ± 3.6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0.99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2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(5.3%)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25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81.9 ± 1.6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81.3 ± 4.0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0.99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GB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50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81.1 ± 0.4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80.9 ± 5.8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1.00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2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GB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100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80.2 ± 1.4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77.0 ± 5.0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0.96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2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C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0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83.7 ± 2.0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82.9 ± 2.8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0.99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(7.8%)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25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78.9 ± 0.8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78.0± 0.7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0.99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2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GB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50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73.4 ± 1.0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74.2 ± 0.4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1.01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GB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100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70.0 ± 1.6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69.9 ± 4.8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1.00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2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D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0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82.8 ± 0.5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80.6 ± 1.7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0.97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22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(9.3%)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25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72.3 ± 0.4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70.4 ± 0.3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0.97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GB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50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67.9 ± 0.4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64.2 ± 1.6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0.95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22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GB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100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67.6 ± 0.1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62.7 ± 1.0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0.93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086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60"/>
    </mc:Choice>
    <mc:Fallback xmlns="">
      <p:transition spd="slow" advTm="18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92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7" x="12115800" y="3067050"/>
          <p14:tracePt t="275" x="12090400" y="3051175"/>
          <p14:tracePt t="283" x="12039600" y="3051175"/>
          <p14:tracePt t="291" x="12014200" y="3051175"/>
          <p14:tracePt t="299" x="11971338" y="3051175"/>
          <p14:tracePt t="307" x="11936413" y="3025775"/>
          <p14:tracePt t="315" x="11895138" y="3025775"/>
          <p14:tracePt t="323" x="11869738" y="3025775"/>
          <p14:tracePt t="332" x="11818938" y="3025775"/>
          <p14:tracePt t="339" x="11776075" y="3025775"/>
          <p14:tracePt t="348" x="11715750" y="3025775"/>
          <p14:tracePt t="355" x="11631613" y="3025775"/>
          <p14:tracePt t="363" x="11563350" y="3025775"/>
          <p14:tracePt t="371" x="11477625" y="3025775"/>
          <p14:tracePt t="380" x="11393488" y="3025775"/>
          <p14:tracePt t="387" x="11325225" y="3025775"/>
          <p14:tracePt t="453" x="10874375" y="3025775"/>
          <p14:tracePt t="475" x="10848975" y="3025775"/>
          <p14:tracePt t="491" x="10823575" y="3041650"/>
          <p14:tracePt t="707" x="10841038" y="3059113"/>
          <p14:tracePt t="716" x="10858500" y="3084513"/>
          <p14:tracePt t="723" x="10883900" y="3101975"/>
          <p14:tracePt t="732" x="10917238" y="3127375"/>
          <p14:tracePt t="739" x="10926763" y="3144838"/>
          <p14:tracePt t="747" x="10968038" y="3186113"/>
          <p14:tracePt t="764" x="10985500" y="3228975"/>
          <p14:tracePt t="772" x="11002963" y="3246438"/>
          <p14:tracePt t="780" x="11010900" y="3254375"/>
          <p14:tracePt t="796" x="11044238" y="3314700"/>
          <p14:tracePt t="803" x="11053763" y="3322638"/>
          <p14:tracePt t="812" x="11061700" y="3340100"/>
          <p14:tracePt t="829" x="11079163" y="3348038"/>
          <p14:tracePt t="835" x="11104563" y="3373438"/>
          <p14:tracePt t="851" x="11112500" y="3390900"/>
          <p14:tracePt t="867" x="11147425" y="3449638"/>
          <p14:tracePt t="875" x="11172825" y="3475038"/>
          <p14:tracePt t="883" x="11206163" y="3509963"/>
          <p14:tracePt t="891" x="11223625" y="3552825"/>
          <p14:tracePt t="899" x="11274425" y="3603625"/>
          <p14:tracePt t="907" x="11274425" y="3654425"/>
          <p14:tracePt t="915" x="11274425" y="3697288"/>
          <p14:tracePt t="923" x="11274425" y="3738563"/>
          <p14:tracePt t="931" x="11274425" y="3756025"/>
          <p14:tracePt t="939" x="11282363" y="3781425"/>
          <p14:tracePt t="947" x="11299825" y="3806825"/>
          <p14:tracePt t="955" x="11342688" y="3806825"/>
          <p14:tracePt t="971" x="11360150" y="3806825"/>
          <p14:tracePt t="1196" x="11333163" y="3781425"/>
          <p14:tracePt t="1213" x="11307763" y="3781425"/>
          <p14:tracePt t="1220" x="11282363" y="3781425"/>
          <p14:tracePt t="1228" x="11256963" y="3798888"/>
          <p14:tracePt t="1235" x="11241088" y="3816350"/>
          <p14:tracePt t="1246" x="11241088" y="3824288"/>
          <p14:tracePt t="1340" x="11241088" y="3832225"/>
          <p14:tracePt t="1557" x="11215688" y="3849688"/>
          <p14:tracePt t="1572" x="11206163" y="3849688"/>
          <p14:tracePt t="1579" x="11188700" y="3849688"/>
          <p14:tracePt t="1587" x="11180763" y="3849688"/>
          <p14:tracePt t="1596" x="11122025" y="3849688"/>
          <p14:tracePt t="1603" x="11112500" y="3849688"/>
          <p14:tracePt t="1612" x="11053763" y="3841750"/>
          <p14:tracePt t="1619" x="11002963" y="3816350"/>
          <p14:tracePt t="1629" x="10993438" y="3816350"/>
          <p14:tracePt t="1933" x="11036300" y="3816350"/>
          <p14:tracePt t="1940" x="11053763" y="3816350"/>
          <p14:tracePt t="1948" x="11061700" y="3816350"/>
          <p14:tracePt t="1971" x="11071225" y="3824288"/>
          <p14:tracePt t="2204" x="11096625" y="3824288"/>
          <p14:tracePt t="2213" x="11112500" y="3824288"/>
          <p14:tracePt t="2220" x="11122025" y="3824288"/>
          <p14:tracePt t="2988" x="11137900" y="3824288"/>
          <p14:tracePt t="2996" x="11137900" y="3816350"/>
          <p14:tracePt t="3004" x="11129963" y="3798888"/>
          <p14:tracePt t="3015" x="11122025" y="3790950"/>
          <p14:tracePt t="3031" x="11104563" y="3763963"/>
          <p14:tracePt t="3035" x="11104563" y="3748088"/>
          <p14:tracePt t="3051" x="11104563" y="3738563"/>
          <p14:tracePt t="3060" x="11104563" y="3722688"/>
          <p14:tracePt t="3081" x="11112500" y="3679825"/>
          <p14:tracePt t="3083" x="11137900" y="3679825"/>
          <p14:tracePt t="3091" x="11180763" y="3679825"/>
          <p14:tracePt t="3100" x="11198225" y="3679825"/>
          <p14:tracePt t="3123" x="11206163" y="3671888"/>
          <p14:tracePt t="3317" x="11223625" y="3705225"/>
          <p14:tracePt t="3325" x="11249025" y="3705225"/>
          <p14:tracePt t="3388" x="11206163" y="3687763"/>
          <p14:tracePt t="3395" x="11188700" y="3687763"/>
          <p14:tracePt t="3420" x="11180763" y="3671888"/>
          <p14:tracePt t="3452" x="11172825" y="3662363"/>
          <p14:tracePt t="3524" x="11172825" y="3636963"/>
          <p14:tracePt t="3532" x="11172825" y="3611563"/>
          <p14:tracePt t="3540" x="11172825" y="3594100"/>
          <p14:tracePt t="3549" x="11172825" y="3552825"/>
          <p14:tracePt t="3556" x="11172825" y="3543300"/>
          <p14:tracePt t="3564" x="11155363" y="3502025"/>
          <p14:tracePt t="3572" x="11155363" y="3475038"/>
          <p14:tracePt t="3581" x="11155363" y="3459163"/>
          <p14:tracePt t="3587" x="11155363" y="3424238"/>
          <p14:tracePt t="3596" x="11155363" y="3408363"/>
          <p14:tracePt t="3604" x="11137900" y="3398838"/>
          <p14:tracePt t="3614" x="11129963" y="3373438"/>
          <p14:tracePt t="3619" x="11129963" y="3340100"/>
          <p14:tracePt t="3630" x="11112500" y="3297238"/>
          <p14:tracePt t="3635" x="11096625" y="3246438"/>
          <p14:tracePt t="3646" x="11044238" y="3178175"/>
          <p14:tracePt t="3651" x="11010900" y="3084513"/>
          <p14:tracePt t="3660" x="10952163" y="2982913"/>
          <p14:tracePt t="3667" x="10917238" y="2940050"/>
          <p14:tracePt t="3675" x="10883900" y="2871788"/>
          <p14:tracePt t="3683" x="10848975" y="2820988"/>
          <p14:tracePt t="3692" x="10815638" y="2752725"/>
          <p14:tracePt t="3699" x="10782300" y="2701925"/>
          <p14:tracePt t="3707" x="10772775" y="2676525"/>
          <p14:tracePt t="3716" x="10756900" y="2651125"/>
          <p14:tracePt t="3723" x="10739438" y="2600325"/>
          <p14:tracePt t="3731" x="10739438" y="2574925"/>
          <p14:tracePt t="3739" x="10688638" y="2524125"/>
          <p14:tracePt t="3748" x="10688638" y="2516188"/>
          <p14:tracePt t="3755" x="10663238" y="2473325"/>
          <p14:tracePt t="3764" x="10628313" y="2422525"/>
          <p14:tracePt t="3771" x="10594975" y="2354263"/>
          <p14:tracePt t="3780" x="10552113" y="2303463"/>
          <p14:tracePt t="3787" x="10518775" y="2260600"/>
          <p14:tracePt t="3797" x="10442575" y="2166938"/>
          <p14:tracePt t="3803" x="10407650" y="2116138"/>
          <p14:tracePt t="3814" x="10382250" y="2090738"/>
          <p14:tracePt t="3819" x="10364788" y="2039938"/>
          <p14:tracePt t="3830" x="10348913" y="2030413"/>
          <p14:tracePt t="3835" x="10339388" y="2014538"/>
          <p14:tracePt t="3846" x="10313988" y="1971675"/>
          <p14:tracePt t="3852" x="10298113" y="1963738"/>
          <p14:tracePt t="3867" x="10288588" y="1903413"/>
          <p14:tracePt t="3883" x="10271125" y="1878013"/>
          <p14:tracePt t="3899" x="10237788" y="1844675"/>
          <p14:tracePt t="3907" x="10229850" y="1819275"/>
          <p14:tracePt t="3916" x="10212388" y="1784350"/>
          <p14:tracePt t="3923" x="10194925" y="1741488"/>
          <p14:tracePt t="3939" x="10179050" y="1716088"/>
          <p14:tracePt t="3948" x="10169525" y="1682750"/>
          <p14:tracePt t="3955" x="10169525" y="1674813"/>
          <p14:tracePt t="3964" x="10153650" y="1631950"/>
          <p14:tracePt t="3971" x="10153650" y="1614488"/>
          <p14:tracePt t="3981" x="10153650" y="1606550"/>
          <p14:tracePt t="3987" x="10144125" y="1597025"/>
          <p14:tracePt t="3996" x="10144125" y="1571625"/>
          <p14:tracePt t="4003" x="10144125" y="1555750"/>
          <p14:tracePt t="4013" x="10126663" y="1530350"/>
          <p14:tracePt t="4031" x="10126663" y="1504950"/>
          <p14:tracePt t="4046" x="10126663" y="1477963"/>
          <p14:tracePt t="4051" x="10126663" y="1427163"/>
          <p14:tracePt t="4060" x="10126663" y="1419225"/>
          <p14:tracePt t="4077" x="10126663" y="1393825"/>
          <p14:tracePt t="4083" x="10126663" y="1368425"/>
          <p14:tracePt t="4092" x="10126663" y="1360488"/>
          <p14:tracePt t="4132" x="10126663" y="1343025"/>
          <p14:tracePt t="4533" x="10136188" y="1333500"/>
          <p14:tracePt t="4541" x="10144125" y="1317625"/>
          <p14:tracePt t="4596" x="10153650" y="1317625"/>
          <p14:tracePt t="4636" x="10169525" y="1317625"/>
          <p14:tracePt t="4652" x="10179050" y="1317625"/>
          <p14:tracePt t="4660" x="10220325" y="1325563"/>
          <p14:tracePt t="4684" x="10245725" y="1325563"/>
          <p14:tracePt t="4692" x="10298113" y="1343025"/>
          <p14:tracePt t="4699" x="10306050" y="1350963"/>
          <p14:tracePt t="4715" x="10323513" y="1368425"/>
          <p14:tracePt t="4723" x="10348913" y="1368425"/>
          <p14:tracePt t="4732" x="10356850" y="1368425"/>
          <p14:tracePt t="4804" x="10382250" y="1376363"/>
          <p14:tracePt t="4820" x="10399713" y="1393825"/>
          <p14:tracePt t="4829" x="10407650" y="1393825"/>
          <p14:tracePt t="4839" x="10415588" y="1401763"/>
          <p14:tracePt t="4851" x="10433050" y="1411288"/>
          <p14:tracePt t="5013" x="10415588" y="1411288"/>
          <p14:tracePt t="5021" x="10399713" y="1411288"/>
          <p14:tracePt t="5031" x="10364788" y="1411288"/>
          <p14:tracePt t="5038" x="10298113" y="1411288"/>
          <p14:tracePt t="5048" x="10255250" y="1411288"/>
          <p14:tracePt t="5063" x="10179050" y="1393825"/>
          <p14:tracePt t="5067" x="10136188" y="1393825"/>
          <p14:tracePt t="5075" x="10118725" y="1393825"/>
          <p14:tracePt t="5083" x="10093325" y="1376363"/>
          <p14:tracePt t="5091" x="10085388" y="1376363"/>
          <p14:tracePt t="5099" x="10067925" y="1376363"/>
          <p14:tracePt t="5107" x="10059988" y="1376363"/>
          <p14:tracePt t="5131" x="10042525" y="1376363"/>
          <p14:tracePt t="6116" x="10034588" y="1385888"/>
          <p14:tracePt t="6124" x="10034588" y="1419225"/>
          <p14:tracePt t="6132" x="10034588" y="1504950"/>
          <p14:tracePt t="6140" x="10034588" y="1571625"/>
          <p14:tracePt t="6148" x="10034588" y="1657350"/>
          <p14:tracePt t="6155" x="10034588" y="1716088"/>
          <p14:tracePt t="6164" x="10034588" y="1766888"/>
          <p14:tracePt t="6171" x="10034588" y="1827213"/>
          <p14:tracePt t="6180" x="10034588" y="1895475"/>
          <p14:tracePt t="6187" x="10042525" y="1920875"/>
          <p14:tracePt t="6196" x="10042525" y="1963738"/>
          <p14:tracePt t="6203" x="10067925" y="2014538"/>
          <p14:tracePt t="6212" x="10067925" y="2039938"/>
          <p14:tracePt t="6219" x="10085388" y="2073275"/>
          <p14:tracePt t="6229" x="10085388" y="2116138"/>
          <p14:tracePt t="6235" x="10085388" y="2141538"/>
          <p14:tracePt t="6245" x="10085388" y="2184400"/>
          <p14:tracePt t="6251" x="10085388" y="2217738"/>
          <p14:tracePt t="6262" x="10085388" y="2278063"/>
          <p14:tracePt t="6267" x="10085388" y="2344738"/>
          <p14:tracePt t="6275" x="10085388" y="2430463"/>
          <p14:tracePt t="6283" x="10085388" y="2489200"/>
          <p14:tracePt t="6291" x="10085388" y="2600325"/>
          <p14:tracePt t="6299" x="10085388" y="2660650"/>
          <p14:tracePt t="6307" x="10085388" y="2770188"/>
          <p14:tracePt t="6315" x="10085388" y="2881313"/>
          <p14:tracePt t="6323" x="10085388" y="2974975"/>
          <p14:tracePt t="6331" x="10085388" y="3059113"/>
          <p14:tracePt t="6339" x="10085388" y="3178175"/>
          <p14:tracePt t="6347" x="10110788" y="3322638"/>
          <p14:tracePt t="6355" x="10110788" y="3433763"/>
          <p14:tracePt t="6364" x="10110788" y="3552825"/>
          <p14:tracePt t="6371" x="10110788" y="3671888"/>
          <p14:tracePt t="6380" x="10110788" y="3806825"/>
          <p14:tracePt t="6387" x="10110788" y="3925888"/>
          <p14:tracePt t="6396" x="10110788" y="4011613"/>
          <p14:tracePt t="6403" x="10110788" y="4130675"/>
          <p14:tracePt t="6412" x="10110788" y="4214813"/>
          <p14:tracePt t="6419" x="10110788" y="4300538"/>
          <p14:tracePt t="6428" x="10110788" y="4419600"/>
          <p14:tracePt t="6435" x="10110788" y="4503738"/>
          <p14:tracePt t="6445" x="10110788" y="4648200"/>
          <p14:tracePt t="6451" x="10110788" y="4767263"/>
          <p14:tracePt t="6462" x="10126663" y="4886325"/>
          <p14:tracePt t="6467" x="10126663" y="4972050"/>
          <p14:tracePt t="6475" x="10169525" y="5091113"/>
          <p14:tracePt t="6483" x="10186988" y="5183188"/>
          <p14:tracePt t="6491" x="10186988" y="5251450"/>
          <p14:tracePt t="6499" x="10204450" y="5337175"/>
          <p14:tracePt t="6507" x="10204450" y="5395913"/>
          <p14:tracePt t="6515" x="10204450" y="5464175"/>
          <p14:tracePt t="6523" x="10204450" y="5489575"/>
          <p14:tracePt t="6531" x="10204450" y="5557838"/>
          <p14:tracePt t="6539" x="10204450" y="5616575"/>
          <p14:tracePt t="6547" x="10204450" y="5659438"/>
          <p14:tracePt t="6555" x="10204450" y="5710238"/>
          <p14:tracePt t="6563" x="10204450" y="5770563"/>
          <p14:tracePt t="6571" x="10204450" y="5821363"/>
          <p14:tracePt t="6580" x="10204450" y="5864225"/>
          <p14:tracePt t="6587" x="10204450" y="5889625"/>
          <p14:tracePt t="6597" x="10204450" y="5957888"/>
          <p14:tracePt t="6603" x="10220325" y="6016625"/>
          <p14:tracePt t="6612" x="10255250" y="6092825"/>
          <p14:tracePt t="6619" x="10255250" y="6135688"/>
          <p14:tracePt t="6629" x="10255250" y="6194425"/>
          <p14:tracePt t="6635" x="10255250" y="6262688"/>
          <p14:tracePt t="6645" x="10271125" y="6330950"/>
          <p14:tracePt t="6651" x="10288588" y="6373813"/>
          <p14:tracePt t="6662" x="10288588" y="6399213"/>
          <p14:tracePt t="6667" x="10288588" y="6424613"/>
          <p14:tracePt t="6675" x="10288588" y="6442075"/>
          <p14:tracePt t="6683" x="10288588" y="6467475"/>
          <p14:tracePt t="6691" x="10288588" y="6475413"/>
          <p14:tracePt t="6707" x="10298113" y="6492875"/>
          <p14:tracePt t="6723" x="10298113" y="6500813"/>
          <p14:tracePt t="6755" x="10313988" y="6518275"/>
          <p14:tracePt t="6878" x="10323513" y="6518275"/>
          <p14:tracePt t="6886" x="10331450" y="6510338"/>
          <p14:tracePt t="6895" x="10331450" y="6483350"/>
          <p14:tracePt t="6901" x="10331450" y="6457950"/>
          <p14:tracePt t="6907" x="10331450" y="6373813"/>
          <p14:tracePt t="6915" x="10331450" y="6305550"/>
          <p14:tracePt t="6923" x="10331450" y="6246813"/>
          <p14:tracePt t="6931" x="10331450" y="6178550"/>
          <p14:tracePt t="6939" x="10331450" y="6118225"/>
          <p14:tracePt t="6947" x="10331450" y="6076950"/>
          <p14:tracePt t="6955" x="10331450" y="6024563"/>
          <p14:tracePt t="6963" x="10331450" y="5983288"/>
          <p14:tracePt t="6971" x="10331450" y="5897563"/>
          <p14:tracePt t="6980" x="10306050" y="5803900"/>
          <p14:tracePt t="6987" x="10306050" y="5684838"/>
          <p14:tracePt t="6996" x="10306050" y="5549900"/>
          <p14:tracePt t="7003" x="10306050" y="5430838"/>
          <p14:tracePt t="7012" x="10306050" y="5319713"/>
          <p14:tracePt t="7019" x="10306050" y="5175250"/>
          <p14:tracePt t="7028" x="10306050" y="5056188"/>
          <p14:tracePt t="7035" x="10306050" y="4946650"/>
          <p14:tracePt t="7046" x="10306050" y="4827588"/>
          <p14:tracePt t="7063" x="10306050" y="4597400"/>
          <p14:tracePt t="7067" x="10306050" y="4478338"/>
          <p14:tracePt t="7075" x="10306050" y="4394200"/>
          <p14:tracePt t="7083" x="10306050" y="4308475"/>
          <p14:tracePt t="7091" x="10306050" y="4214813"/>
          <p14:tracePt t="7099" x="10306050" y="4130675"/>
          <p14:tracePt t="7107" x="10306050" y="4044950"/>
          <p14:tracePt t="7115" x="10306050" y="3976688"/>
          <p14:tracePt t="7123" x="10306050" y="3935413"/>
          <p14:tracePt t="7131" x="10306050" y="3849688"/>
          <p14:tracePt t="7140" x="10306050" y="3705225"/>
          <p14:tracePt t="7147" x="10306050" y="3619500"/>
          <p14:tracePt t="7155" x="10306050" y="3535363"/>
          <p14:tracePt t="7164" x="10306050" y="3441700"/>
          <p14:tracePt t="7171" x="10306050" y="3355975"/>
          <p14:tracePt t="7180" x="10306050" y="3314700"/>
          <p14:tracePt t="7187" x="10306050" y="3246438"/>
          <p14:tracePt t="7196" x="10306050" y="3160713"/>
          <p14:tracePt t="7203" x="10306050" y="3101975"/>
          <p14:tracePt t="7213" x="10306050" y="3016250"/>
          <p14:tracePt t="7219" x="10306050" y="2949575"/>
          <p14:tracePt t="7228" x="10306050" y="2889250"/>
          <p14:tracePt t="7235" x="10306050" y="2820988"/>
          <p14:tracePt t="7246" x="10306050" y="2762250"/>
          <p14:tracePt t="7251" x="10306050" y="2693988"/>
          <p14:tracePt t="7263" x="10298113" y="2633663"/>
          <p14:tracePt t="7267" x="10271125" y="2541588"/>
          <p14:tracePt t="7276" x="10271125" y="2447925"/>
          <p14:tracePt t="7283" x="10237788" y="2354263"/>
          <p14:tracePt t="7291" x="10237788" y="2268538"/>
          <p14:tracePt t="7299" x="10220325" y="2174875"/>
          <p14:tracePt t="7307" x="10220325" y="2133600"/>
          <p14:tracePt t="7315" x="10204450" y="2039938"/>
          <p14:tracePt t="7323" x="10204450" y="1979613"/>
          <p14:tracePt t="7331" x="10204450" y="1911350"/>
          <p14:tracePt t="7339" x="10204450" y="1852613"/>
          <p14:tracePt t="7347" x="10204450" y="1809750"/>
          <p14:tracePt t="7355" x="10204450" y="1741488"/>
          <p14:tracePt t="7363" x="10204450" y="1700213"/>
          <p14:tracePt t="7372" x="10204450" y="1674813"/>
          <p14:tracePt t="7380" x="10204450" y="1622425"/>
          <p14:tracePt t="7388" x="10204450" y="1597025"/>
          <p14:tracePt t="7396" x="10229850" y="1530350"/>
          <p14:tracePt t="7403" x="10229850" y="1520825"/>
          <p14:tracePt t="7412" x="10229850" y="1462088"/>
          <p14:tracePt t="7419" x="10229850" y="1436688"/>
          <p14:tracePt t="7428" x="10237788" y="1385888"/>
          <p14:tracePt t="7435" x="10237788" y="1360488"/>
          <p14:tracePt t="7445" x="10255250" y="1333500"/>
          <p14:tracePt t="7451" x="10255250" y="1308100"/>
          <p14:tracePt t="7463" x="10255250" y="1292225"/>
          <p14:tracePt t="7468" x="10255250" y="1241425"/>
          <p14:tracePt t="7475" x="10255250" y="1223963"/>
          <p14:tracePt t="7483" x="10271125" y="1181100"/>
          <p14:tracePt t="7502" x="10271125" y="1173163"/>
          <p14:tracePt t="7509" x="10271125" y="1155700"/>
          <p14:tracePt t="7629" x="10298113" y="1147763"/>
          <p14:tracePt t="7638" x="10348913" y="1206500"/>
          <p14:tracePt t="7651" x="10390188" y="1300163"/>
          <p14:tracePt t="7654" x="10425113" y="1427163"/>
          <p14:tracePt t="7663" x="10467975" y="1546225"/>
          <p14:tracePt t="7668" x="10509250" y="1674813"/>
          <p14:tracePt t="7675" x="10552113" y="1793875"/>
          <p14:tracePt t="7683" x="10612438" y="1920875"/>
          <p14:tracePt t="7691" x="10628313" y="1979613"/>
          <p14:tracePt t="7699" x="10714038" y="2082800"/>
          <p14:tracePt t="7707" x="10764838" y="2159000"/>
          <p14:tracePt t="7715" x="10798175" y="2192338"/>
          <p14:tracePt t="7723" x="10833100" y="2235200"/>
          <p14:tracePt t="7739" x="10833100" y="2252663"/>
          <p14:tracePt t="7747" x="10833100" y="2260600"/>
          <p14:tracePt t="7755" x="10833100" y="2278063"/>
          <p14:tracePt t="7763" x="10833100" y="2311400"/>
          <p14:tracePt t="7771" x="10833100" y="2379663"/>
          <p14:tracePt t="7780" x="10833100" y="2463800"/>
          <p14:tracePt t="7787" x="10833100" y="2574925"/>
          <p14:tracePt t="7796" x="10833100" y="2778125"/>
          <p14:tracePt t="7803" x="10833100" y="2922588"/>
          <p14:tracePt t="7812" x="10833100" y="3094038"/>
          <p14:tracePt t="7821" x="10833100" y="3314700"/>
          <p14:tracePt t="7841" x="10833100" y="3738563"/>
          <p14:tracePt t="7854" x="10833100" y="4214813"/>
          <p14:tracePt t="7865" x="10833100" y="4384675"/>
          <p14:tracePt t="7868" x="10833100" y="4529138"/>
          <p14:tracePt t="7876" x="10833100" y="4673600"/>
          <p14:tracePt t="7883" x="10833100" y="4759325"/>
          <p14:tracePt t="7892" x="10815638" y="4878388"/>
          <p14:tracePt t="7900" x="10815638" y="4946650"/>
          <p14:tracePt t="7908" x="10764838" y="5056188"/>
          <p14:tracePt t="7916" x="10764838" y="5124450"/>
          <p14:tracePt t="7924" x="10764838" y="5208588"/>
          <p14:tracePt t="7932" x="10747375" y="5268913"/>
          <p14:tracePt t="7940" x="10747375" y="5337175"/>
          <p14:tracePt t="7948" x="10729913" y="5362575"/>
          <p14:tracePt t="7965" x="10729913" y="5380038"/>
          <p14:tracePt t="7972" x="10729913" y="5405438"/>
          <p14:tracePt t="7980" x="10729913" y="5430838"/>
          <p14:tracePt t="7988" x="10714038" y="5456238"/>
          <p14:tracePt t="7997" x="10696575" y="5489575"/>
          <p14:tracePt t="8004" x="10696575" y="5497513"/>
          <p14:tracePt t="8015" x="10688638" y="5575300"/>
          <p14:tracePt t="8020" x="10688638" y="5626100"/>
          <p14:tracePt t="8030" x="10671175" y="5651500"/>
          <p14:tracePt t="8035" x="10671175" y="5694363"/>
          <p14:tracePt t="8045" x="10671175" y="5727700"/>
          <p14:tracePt t="8051" x="10671175" y="5735638"/>
          <p14:tracePt t="8062" x="10671175" y="5761038"/>
          <p14:tracePt t="8083" x="10645775" y="5846763"/>
          <p14:tracePt t="8091" x="10628313" y="5854700"/>
          <p14:tracePt t="8102" x="10620375" y="5872163"/>
          <p14:tracePt t="8109" x="10602913" y="5905500"/>
          <p14:tracePt t="8120" x="10585450" y="5940425"/>
          <p14:tracePt t="8125" x="10560050" y="5983288"/>
          <p14:tracePt t="8133" x="10544175" y="6049963"/>
          <p14:tracePt t="8139" x="10526713" y="6076950"/>
          <p14:tracePt t="8147" x="10509250" y="6143625"/>
          <p14:tracePt t="8157" x="10509250" y="6161088"/>
          <p14:tracePt t="8189" x="10509250" y="6169025"/>
          <p14:tracePt t="8212" x="10501313" y="6211888"/>
          <p14:tracePt t="8220" x="10483850" y="6221413"/>
          <p14:tracePt t="8229" x="10475913" y="6237288"/>
          <p14:tracePt t="8237" x="10458450" y="6246813"/>
          <p14:tracePt t="8247" x="10458450" y="6272213"/>
          <p14:tracePt t="8251" x="10450513" y="6305550"/>
          <p14:tracePt t="8263" x="10450513" y="6348413"/>
          <p14:tracePt t="8269" x="10415588" y="6416675"/>
          <p14:tracePt t="8278" x="10415588" y="6442075"/>
          <p14:tracePt t="8293" x="10399713" y="6518275"/>
          <p14:tracePt t="8302" x="10399713" y="6561138"/>
          <p14:tracePt t="8405" x="10382250" y="6561138"/>
          <p14:tracePt t="8414" x="10382250" y="6500813"/>
          <p14:tracePt t="8427" x="10374313" y="6492875"/>
          <p14:tracePt t="8431" x="10323513" y="6407150"/>
          <p14:tracePt t="8444" x="10306050" y="6348413"/>
          <p14:tracePt t="8447" x="10245725" y="6221413"/>
          <p14:tracePt t="8454" x="10212388" y="6127750"/>
          <p14:tracePt t="8462" x="10194925" y="6059488"/>
          <p14:tracePt t="8468" x="10153650" y="5905500"/>
          <p14:tracePt t="8476" x="10153650" y="5795963"/>
          <p14:tracePt t="8483" x="10153650" y="5702300"/>
          <p14:tracePt t="8493" x="10153650" y="5616575"/>
          <p14:tracePt t="8502" x="10153650" y="5472113"/>
          <p14:tracePt t="8509" x="10153650" y="5362575"/>
          <p14:tracePt t="8520" x="10153650" y="5192713"/>
          <p14:tracePt t="8524" x="10153650" y="5073650"/>
          <p14:tracePt t="8532" x="10153650" y="4903788"/>
          <p14:tracePt t="8540" x="10153650" y="4759325"/>
          <p14:tracePt t="8550" x="10153650" y="4564063"/>
          <p14:tracePt t="8556" x="10186988" y="4333875"/>
          <p14:tracePt t="8569" x="10212388" y="4130675"/>
          <p14:tracePt t="8573" x="10229850" y="3875088"/>
          <p14:tracePt t="8582" x="10255250" y="3705225"/>
          <p14:tracePt t="8588" x="10255250" y="3502025"/>
          <p14:tracePt t="8596" x="10255250" y="3330575"/>
          <p14:tracePt t="8603" x="10255250" y="3221038"/>
          <p14:tracePt t="8614" x="10255250" y="3101975"/>
          <p14:tracePt t="8621" x="10255250" y="2957513"/>
          <p14:tracePt t="8639" x="10271125" y="2727325"/>
          <p14:tracePt t="8655" x="10288588" y="2549525"/>
          <p14:tracePt t="8665" x="10313988" y="2455863"/>
          <p14:tracePt t="8667" x="10313988" y="2387600"/>
          <p14:tracePt t="8675" x="10313988" y="2303463"/>
          <p14:tracePt t="8683" x="10348913" y="2235200"/>
          <p14:tracePt t="8694" x="10348913" y="2149475"/>
          <p14:tracePt t="8706" x="10348913" y="2098675"/>
          <p14:tracePt t="8709" x="10348913" y="2039938"/>
          <p14:tracePt t="8717" x="10348913" y="1979613"/>
          <p14:tracePt t="8724" x="10348913" y="1946275"/>
          <p14:tracePt t="8732" x="10348913" y="1903413"/>
          <p14:tracePt t="8741" x="10339388" y="1878013"/>
          <p14:tracePt t="8753" x="10323513" y="1827213"/>
          <p14:tracePt t="8926" x="10313988" y="1819275"/>
          <p14:tracePt t="8935" x="10298113" y="1819275"/>
          <p14:tracePt t="8973" x="10288588" y="1819275"/>
          <p14:tracePt t="8984" x="10280650" y="1835150"/>
          <p14:tracePt t="8999" x="10263188" y="1844675"/>
          <p14:tracePt t="9006" x="10255250" y="1870075"/>
          <p14:tracePt t="9013" x="10255250" y="1911350"/>
          <p14:tracePt t="9020" x="10255250" y="1963738"/>
          <p14:tracePt t="9030" x="10255250" y="2022475"/>
          <p14:tracePt t="9035" x="10255250" y="2073275"/>
          <p14:tracePt t="9046" x="10255250" y="2116138"/>
          <p14:tracePt t="9051" x="10255250" y="2141538"/>
          <p14:tracePt t="9063" x="10255250" y="2174875"/>
          <p14:tracePt t="9099" x="10237788" y="2166938"/>
          <p14:tracePt t="9115" x="10186988" y="2149475"/>
          <p14:tracePt t="9301" x="10212388" y="2149475"/>
          <p14:tracePt t="9310" x="10237788" y="2192338"/>
          <p14:tracePt t="9318" x="10255250" y="2200275"/>
          <p14:tracePt t="9340" x="10237788" y="2217738"/>
          <p14:tracePt t="9349" x="10126663" y="2217738"/>
          <p14:tracePt t="9355" x="10009188" y="2217738"/>
          <p14:tracePt t="9364" x="9839325" y="2217738"/>
          <p14:tracePt t="9371" x="9667875" y="2235200"/>
          <p14:tracePt t="9380" x="9439275" y="2235200"/>
          <p14:tracePt t="9387" x="9269413" y="2235200"/>
          <p14:tracePt t="9396" x="9158288" y="2235200"/>
          <p14:tracePt t="9403" x="8988425" y="2235200"/>
          <p14:tracePt t="9413" x="8921750" y="2227263"/>
          <p14:tracePt t="9419" x="8843963" y="2174875"/>
          <p14:tracePt t="9429" x="8750300" y="2133600"/>
          <p14:tracePt t="9435" x="8658225" y="2098675"/>
          <p14:tracePt t="9445" x="8580438" y="2065338"/>
          <p14:tracePt t="9452" x="8496300" y="2039938"/>
          <p14:tracePt t="9462" x="8394700" y="1979613"/>
          <p14:tracePt t="9467" x="8326438" y="1963738"/>
          <p14:tracePt t="9476" x="8207375" y="1946275"/>
          <p14:tracePt t="9483" x="8105775" y="1885950"/>
          <p14:tracePt t="9492" x="7986713" y="1870075"/>
          <p14:tracePt t="9499" x="7791450" y="1844675"/>
          <p14:tracePt t="9507" x="7662863" y="1784350"/>
          <p14:tracePt t="9516" x="7434263" y="1733550"/>
          <p14:tracePt t="9523" x="7229475" y="1665288"/>
          <p14:tracePt t="9531" x="6967538" y="1622425"/>
          <p14:tracePt t="9539" x="6745288" y="1622425"/>
          <p14:tracePt t="9547" x="6440488" y="1622425"/>
          <p14:tracePt t="9555" x="6202363" y="1571625"/>
          <p14:tracePt t="9564" x="5956300" y="1571625"/>
          <p14:tracePt t="9572" x="5726113" y="1555750"/>
          <p14:tracePt t="9581" x="5522913" y="1563688"/>
          <p14:tracePt t="9587" x="5378450" y="1589088"/>
          <p14:tracePt t="9596" x="5233988" y="1606550"/>
          <p14:tracePt t="9603" x="5165725" y="1639888"/>
          <p14:tracePt t="9612" x="5114925" y="1674813"/>
          <p14:tracePt t="9619" x="5097463" y="1682750"/>
          <p14:tracePt t="9628" x="5038725" y="1733550"/>
          <p14:tracePt t="9635" x="5029200" y="1741488"/>
          <p14:tracePt t="9805" x="4987925" y="1741488"/>
          <p14:tracePt t="9818" x="4962525" y="1741488"/>
          <p14:tracePt t="9821" x="4910138" y="1725613"/>
          <p14:tracePt t="9828" x="4884738" y="1708150"/>
          <p14:tracePt t="9835" x="4818063" y="1690688"/>
          <p14:tracePt t="9846" x="4791075" y="1665288"/>
          <p14:tracePt t="9852" x="4740275" y="1649413"/>
          <p14:tracePt t="9867" x="4732338" y="1631950"/>
          <p14:tracePt t="9876" x="4714875" y="1622425"/>
          <p14:tracePt t="9891" x="4689475" y="1597025"/>
          <p14:tracePt t="9908" x="4689475" y="1581150"/>
          <p14:tracePt t="9964" x="4689475" y="1571625"/>
          <p14:tracePt t="9972" x="4689475" y="1546225"/>
          <p14:tracePt t="9988" x="4689475" y="1530350"/>
          <p14:tracePt t="9996" x="4706938" y="1487488"/>
          <p14:tracePt t="10004" x="4732338" y="1487488"/>
          <p14:tracePt t="10012" x="4783138" y="1444625"/>
          <p14:tracePt t="10019" x="4851400" y="1427163"/>
          <p14:tracePt t="10028" x="4894263" y="1411288"/>
          <p14:tracePt t="10035" x="4978400" y="1411288"/>
          <p14:tracePt t="10045" x="5029200" y="1376363"/>
          <p14:tracePt t="10062" x="5054600" y="1376363"/>
          <p14:tracePt t="10067" x="5072063" y="1376363"/>
          <p14:tracePt t="10075" x="5114925" y="1385888"/>
          <p14:tracePt t="10083" x="5157788" y="1401763"/>
          <p14:tracePt t="10091" x="5216525" y="1401763"/>
          <p14:tracePt t="10099" x="5335588" y="1452563"/>
          <p14:tracePt t="10107" x="5454650" y="1477963"/>
          <p14:tracePt t="10115" x="5599113" y="1495425"/>
          <p14:tracePt t="10123" x="5743575" y="1520825"/>
          <p14:tracePt t="10131" x="5913438" y="1520825"/>
          <p14:tracePt t="10139" x="6091238" y="1563688"/>
          <p14:tracePt t="10147" x="6210300" y="1563688"/>
          <p14:tracePt t="10155" x="6380163" y="1581150"/>
          <p14:tracePt t="10163" x="6499225" y="1581150"/>
          <p14:tracePt t="10171" x="6584950" y="1581150"/>
          <p14:tracePt t="10179" x="6669088" y="1581150"/>
          <p14:tracePt t="10187" x="6737350" y="1581150"/>
          <p14:tracePt t="10196" x="6797675" y="1581150"/>
          <p14:tracePt t="10203" x="6864350" y="1581150"/>
          <p14:tracePt t="10212" x="6873875" y="1581150"/>
          <p14:tracePt t="10219" x="6932613" y="1581150"/>
          <p14:tracePt t="10228" x="6958013" y="1581150"/>
          <p14:tracePt t="10235" x="7000875" y="1581150"/>
          <p14:tracePt t="10245" x="7026275" y="1581150"/>
          <p14:tracePt t="10251" x="7043738" y="1581150"/>
          <p14:tracePt t="10262" x="7069138" y="1581150"/>
          <p14:tracePt t="10267" x="7077075" y="1581150"/>
          <p14:tracePt t="10275" x="7094538" y="1581150"/>
          <p14:tracePt t="10283" x="7137400" y="1581150"/>
          <p14:tracePt t="10291" x="7162800" y="1581150"/>
          <p14:tracePt t="10299" x="7204075" y="1581150"/>
          <p14:tracePt t="10307" x="7256463" y="1597025"/>
          <p14:tracePt t="10315" x="7340600" y="1614488"/>
          <p14:tracePt t="10323" x="7400925" y="1614488"/>
          <p14:tracePt t="10331" x="7510463" y="1657350"/>
          <p14:tracePt t="10339" x="7629525" y="1674813"/>
          <p14:tracePt t="10347" x="7748588" y="1674813"/>
          <p14:tracePt t="10355" x="7867650" y="1690688"/>
          <p14:tracePt t="10364" x="7961313" y="1708150"/>
          <p14:tracePt t="10371" x="8045450" y="1708150"/>
          <p14:tracePt t="10380" x="8139113" y="1708150"/>
          <p14:tracePt t="10387" x="8224838" y="1708150"/>
          <p14:tracePt t="10396" x="8283575" y="1708150"/>
          <p14:tracePt t="10403" x="8301038" y="1708150"/>
          <p14:tracePt t="10412" x="8308975" y="1708150"/>
          <p14:tracePt t="10542" x="8334375" y="1751013"/>
          <p14:tracePt t="10550" x="8334375" y="1766888"/>
          <p14:tracePt t="10564" x="8334375" y="1954213"/>
          <p14:tracePt t="10574" x="8334375" y="2098675"/>
          <p14:tracePt t="10580" x="8326438" y="2217738"/>
          <p14:tracePt t="10588" x="8326438" y="2303463"/>
          <p14:tracePt t="10596" x="8326438" y="2371725"/>
          <p14:tracePt t="10603" x="8326438" y="2430463"/>
          <p14:tracePt t="10612" x="8326438" y="2516188"/>
          <p14:tracePt t="10619" x="8326438" y="2557463"/>
          <p14:tracePt t="10629" x="8326438" y="2625725"/>
          <p14:tracePt t="10635" x="8326438" y="2686050"/>
          <p14:tracePt t="10645" x="8326438" y="2770188"/>
          <p14:tracePt t="10652" x="8326438" y="2863850"/>
          <p14:tracePt t="10661" x="8326438" y="2949575"/>
          <p14:tracePt t="10667" x="8326438" y="3033713"/>
          <p14:tracePt t="10678" x="8326438" y="3152775"/>
          <p14:tracePt t="10683" x="8326438" y="3238500"/>
          <p14:tracePt t="10691" x="8283575" y="3365500"/>
          <p14:tracePt t="10699" x="8215313" y="3543300"/>
          <p14:tracePt t="10707" x="8181975" y="3662363"/>
          <p14:tracePt t="10715" x="8131175" y="3841750"/>
          <p14:tracePt t="10723" x="8131175" y="3951288"/>
          <p14:tracePt t="10731" x="8131175" y="4044950"/>
          <p14:tracePt t="10739" x="8131175" y="4130675"/>
          <p14:tracePt t="10747" x="8131175" y="4189413"/>
          <p14:tracePt t="10755" x="8131175" y="4240213"/>
          <p14:tracePt t="10763" x="8131175" y="4283075"/>
          <p14:tracePt t="10771" x="8156575" y="4316413"/>
          <p14:tracePt t="10787" x="8156575" y="4341813"/>
          <p14:tracePt t="10796" x="8156575" y="4351338"/>
          <p14:tracePt t="10803" x="8156575" y="4368800"/>
          <p14:tracePt t="10812" x="8156575" y="4410075"/>
          <p14:tracePt t="10819" x="8156575" y="4452938"/>
          <p14:tracePt t="10828" x="8156575" y="4513263"/>
          <p14:tracePt t="10835" x="8156575" y="4579938"/>
          <p14:tracePt t="10845" x="8156575" y="4683125"/>
          <p14:tracePt t="10851" x="8156575" y="4775200"/>
          <p14:tracePt t="10862" x="8156575" y="4860925"/>
          <p14:tracePt t="10867" x="8156575" y="4929188"/>
          <p14:tracePt t="10878" x="8156575" y="5013325"/>
          <p14:tracePt t="10883" x="8156575" y="5038725"/>
          <p14:tracePt t="10891" x="8174038" y="5099050"/>
          <p14:tracePt t="10899" x="8174038" y="5149850"/>
          <p14:tracePt t="10907" x="8174038" y="5175250"/>
          <p14:tracePt t="10915" x="8174038" y="5183188"/>
          <p14:tracePt t="10923" x="8174038" y="5226050"/>
          <p14:tracePt t="10931" x="8174038" y="5243513"/>
          <p14:tracePt t="10939" x="8174038" y="5294313"/>
          <p14:tracePt t="10947" x="8174038" y="5311775"/>
          <p14:tracePt t="10955" x="8174038" y="5362575"/>
          <p14:tracePt t="10964" x="8174038" y="5387975"/>
          <p14:tracePt t="10971" x="8174038" y="5438775"/>
          <p14:tracePt t="10980" x="8174038" y="5497513"/>
          <p14:tracePt t="10987" x="8164513" y="5549900"/>
          <p14:tracePt t="10997" x="8131175" y="5634038"/>
          <p14:tracePt t="11003" x="8131175" y="5684838"/>
          <p14:tracePt t="11012" x="8131175" y="5710238"/>
          <p14:tracePt t="11019" x="8131175" y="5753100"/>
          <p14:tracePt t="11029" x="8131175" y="5770563"/>
          <p14:tracePt t="11165" x="8113713" y="5778500"/>
          <p14:tracePt t="11173" x="8088313" y="5778500"/>
          <p14:tracePt t="11181" x="8062913" y="5778500"/>
          <p14:tracePt t="11188" x="7977188" y="5753100"/>
          <p14:tracePt t="11197" x="7824788" y="5710238"/>
          <p14:tracePt t="11203" x="7731125" y="5694363"/>
          <p14:tracePt t="11211" x="7612063" y="5651500"/>
          <p14:tracePt t="11219" x="7527925" y="5651500"/>
          <p14:tracePt t="11228" x="7408863" y="5626100"/>
          <p14:tracePt t="11235" x="7315200" y="5626100"/>
          <p14:tracePt t="11245" x="7145338" y="5626100"/>
          <p14:tracePt t="11252" x="7000875" y="5626100"/>
          <p14:tracePt t="11262" x="6889750" y="5626100"/>
          <p14:tracePt t="11267" x="6719888" y="5626100"/>
          <p14:tracePt t="11275" x="6575425" y="5626100"/>
          <p14:tracePt t="11283" x="6405563" y="5626100"/>
          <p14:tracePt t="11292" x="6261100" y="5626100"/>
          <p14:tracePt t="11299" x="6032500" y="5608638"/>
          <p14:tracePt t="11307" x="5837238" y="5608638"/>
          <p14:tracePt t="11315" x="5607050" y="5608638"/>
          <p14:tracePt t="11323" x="5411788" y="5608638"/>
          <p14:tracePt t="11331" x="5267325" y="5608638"/>
          <p14:tracePt t="11339" x="5097463" y="5608638"/>
          <p14:tracePt t="11347" x="4987925" y="5608638"/>
          <p14:tracePt t="11355" x="4894263" y="5608638"/>
          <p14:tracePt t="11364" x="4833938" y="5608638"/>
          <p14:tracePt t="11372" x="4765675" y="5608638"/>
          <p14:tracePt t="11380" x="4740275" y="5608638"/>
          <p14:tracePt t="11387" x="4732338" y="5608638"/>
          <p14:tracePt t="11396" x="4706938" y="5608638"/>
          <p14:tracePt t="11542" x="4749800" y="5608638"/>
          <p14:tracePt t="11551" x="4808538" y="5608638"/>
          <p14:tracePt t="11564" x="4902200" y="5608638"/>
          <p14:tracePt t="11573" x="4970463" y="5608638"/>
          <p14:tracePt t="11580" x="4995863" y="5608638"/>
          <p14:tracePt t="11588" x="5054600" y="5608638"/>
          <p14:tracePt t="11596" x="5140325" y="5608638"/>
          <p14:tracePt t="11603" x="5224463" y="5608638"/>
          <p14:tracePt t="11612" x="5343525" y="5608638"/>
          <p14:tracePt t="11619" x="5462588" y="5565775"/>
          <p14:tracePt t="11629" x="5616575" y="5524500"/>
          <p14:tracePt t="11635" x="5735638" y="5507038"/>
          <p14:tracePt t="11646" x="5837238" y="5446713"/>
          <p14:tracePt t="11652" x="5930900" y="5405438"/>
          <p14:tracePt t="11662" x="6024563" y="5370513"/>
          <p14:tracePt t="11667" x="6075363" y="5319713"/>
          <p14:tracePt t="11678" x="6126163" y="5268913"/>
          <p14:tracePt t="11683" x="6151563" y="5235575"/>
          <p14:tracePt t="11691" x="6184900" y="5208588"/>
          <p14:tracePt t="11699" x="6202363" y="5175250"/>
          <p14:tracePt t="11707" x="6219825" y="5116513"/>
          <p14:tracePt t="11715" x="6278563" y="4987925"/>
          <p14:tracePt t="11723" x="6296025" y="4894263"/>
          <p14:tracePt t="11731" x="6311900" y="4827588"/>
          <p14:tracePt t="11739" x="6329363" y="4802188"/>
          <p14:tracePt t="11748" x="6380163" y="4708525"/>
          <p14:tracePt t="11755" x="6397625" y="4699000"/>
          <p14:tracePt t="11764" x="6405563" y="4673600"/>
          <p14:tracePt t="11796" x="6423025" y="4657725"/>
          <p14:tracePt t="11811" x="6448425" y="4657725"/>
          <p14:tracePt t="11819" x="6534150" y="4683125"/>
          <p14:tracePt t="11829" x="6635750" y="4767263"/>
          <p14:tracePt t="11836" x="6737350" y="4852988"/>
          <p14:tracePt t="11845" x="6873875" y="4979988"/>
          <p14:tracePt t="11851" x="6975475" y="5064125"/>
          <p14:tracePt t="11862" x="7077075" y="5141913"/>
          <p14:tracePt t="11867" x="7256463" y="5235575"/>
          <p14:tracePt t="11878" x="7408863" y="5302250"/>
          <p14:tracePt t="11883" x="7612063" y="5345113"/>
          <p14:tracePt t="11892" x="7816850" y="5370513"/>
          <p14:tracePt t="11899" x="8037513" y="5370513"/>
          <p14:tracePt t="11907" x="8266113" y="5370513"/>
          <p14:tracePt t="11915" x="8462963" y="5370513"/>
          <p14:tracePt t="11924" x="8605838" y="5370513"/>
          <p14:tracePt t="11931" x="8724900" y="5353050"/>
          <p14:tracePt t="11939" x="8818563" y="5294313"/>
          <p14:tracePt t="11947" x="8869363" y="5276850"/>
          <p14:tracePt t="11955" x="8894763" y="5268913"/>
          <p14:tracePt t="11964" x="8929688" y="5235575"/>
          <p14:tracePt t="11972" x="8937625" y="5226050"/>
          <p14:tracePt t="11981" x="8972550" y="5200650"/>
          <p14:tracePt t="11987" x="8980488" y="5167313"/>
          <p14:tracePt t="11995" x="9013825" y="5141913"/>
          <p14:tracePt t="12003" x="9031288" y="5106988"/>
          <p14:tracePt t="12012" x="9039225" y="5099050"/>
          <p14:tracePt t="12019" x="9056688" y="5073650"/>
          <p14:tracePt t="12029" x="9082088" y="5038725"/>
          <p14:tracePt t="12035" x="9091613" y="5030788"/>
          <p14:tracePt t="12045" x="9107488" y="5013325"/>
          <p14:tracePt t="12063" x="9132888" y="5013325"/>
          <p14:tracePt t="12067" x="9142413" y="5013325"/>
          <p14:tracePt t="12078" x="9167813" y="5013325"/>
          <p14:tracePt t="12083" x="9201150" y="5013325"/>
          <p14:tracePt t="12091" x="9209088" y="5013325"/>
          <p14:tracePt t="12115" x="9158288" y="5038725"/>
          <p14:tracePt t="12123" x="9132888" y="5038725"/>
          <p14:tracePt t="12294" x="9117013" y="5048250"/>
          <p14:tracePt t="12303" x="9074150" y="5091113"/>
          <p14:tracePt t="12323" x="9183688" y="5091113"/>
          <p14:tracePt t="12332" x="9277350" y="5081588"/>
          <p14:tracePt t="12340" x="9380538" y="4997450"/>
          <p14:tracePt t="12347" x="9413875" y="4929188"/>
          <p14:tracePt t="12356" x="9515475" y="4852988"/>
          <p14:tracePt t="12364" x="9583738" y="4810125"/>
          <p14:tracePt t="12372" x="9677400" y="4792663"/>
          <p14:tracePt t="12380" x="9761538" y="4792663"/>
          <p14:tracePt t="12388" x="9864725" y="4759325"/>
          <p14:tracePt t="12396" x="10009188" y="4716463"/>
          <p14:tracePt t="12404" x="10136188" y="4673600"/>
          <p14:tracePt t="12413" x="10255250" y="4657725"/>
          <p14:tracePt t="12419" x="10374313" y="4589463"/>
          <p14:tracePt t="12429" x="10501313" y="4546600"/>
          <p14:tracePt t="12435" x="10628313" y="4486275"/>
          <p14:tracePt t="12446" x="10714038" y="4470400"/>
          <p14:tracePt t="12451" x="10874375" y="4376738"/>
          <p14:tracePt t="12462" x="10993438" y="4341813"/>
          <p14:tracePt t="12467" x="11147425" y="4275138"/>
          <p14:tracePt t="12479" x="11266488" y="4232275"/>
          <p14:tracePt t="12483" x="11469688" y="4164013"/>
          <p14:tracePt t="12492" x="11622088" y="4079875"/>
          <p14:tracePt t="12500" x="11826875" y="4027488"/>
          <p14:tracePt t="12508" x="11979275" y="3968750"/>
          <p14:tracePt t="12515" x="12123738" y="3943350"/>
        </p14:tracePtLst>
      </p14:laserTraceLst>
    </p:ext>
  </p:extLs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378" name="Rectangle 2"/>
          <p:cNvSpPr>
            <a:spLocks noChangeArrowheads="1"/>
          </p:cNvSpPr>
          <p:nvPr/>
        </p:nvSpPr>
        <p:spPr bwMode="auto">
          <a:xfrm>
            <a:off x="3043239" y="6365875"/>
            <a:ext cx="1658937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5379" name="Rectangle 3"/>
          <p:cNvSpPr>
            <a:spLocks noChangeArrowheads="1"/>
          </p:cNvSpPr>
          <p:nvPr/>
        </p:nvSpPr>
        <p:spPr bwMode="auto">
          <a:xfrm>
            <a:off x="4449764" y="6477000"/>
            <a:ext cx="14509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5380" name="Rectangle 4"/>
          <p:cNvSpPr>
            <a:spLocks noChangeArrowheads="1"/>
          </p:cNvSpPr>
          <p:nvPr/>
        </p:nvSpPr>
        <p:spPr bwMode="auto">
          <a:xfrm>
            <a:off x="6567488" y="6157913"/>
            <a:ext cx="1651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5382" name="Rectangle 6"/>
          <p:cNvSpPr>
            <a:spLocks noChangeArrowheads="1"/>
          </p:cNvSpPr>
          <p:nvPr/>
        </p:nvSpPr>
        <p:spPr bwMode="auto">
          <a:xfrm>
            <a:off x="4692650" y="2241551"/>
            <a:ext cx="2052638" cy="4441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2" name="Rectangle 7"/>
          <p:cNvSpPr>
            <a:spLocks noChangeArrowheads="1"/>
          </p:cNvSpPr>
          <p:nvPr/>
        </p:nvSpPr>
        <p:spPr bwMode="auto">
          <a:xfrm>
            <a:off x="5204757" y="2287588"/>
            <a:ext cx="1120501" cy="643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cs-CZ" sz="1800" b="1">
                <a:solidFill>
                  <a:srgbClr val="000099"/>
                </a:solidFill>
                <a:latin typeface="Comic Sans MS" pitchFamily="66" charset="0"/>
              </a:rPr>
              <a:t>Klíčový</a:t>
            </a:r>
            <a:br>
              <a:rPr lang="cs-CZ" sz="1800" b="1">
                <a:solidFill>
                  <a:srgbClr val="000099"/>
                </a:solidFill>
                <a:latin typeface="Comic Sans MS" pitchFamily="66" charset="0"/>
              </a:rPr>
            </a:br>
            <a:r>
              <a:rPr lang="cs-CZ" sz="1800" b="1">
                <a:solidFill>
                  <a:srgbClr val="000099"/>
                </a:solidFill>
                <a:latin typeface="Comic Sans MS" pitchFamily="66" charset="0"/>
              </a:rPr>
              <a:t>transfer</a:t>
            </a:r>
            <a:endParaRPr lang="en-GB" sz="1800" b="1">
              <a:solidFill>
                <a:srgbClr val="000099"/>
              </a:solidFill>
              <a:latin typeface="Comic Sans MS" pitchFamily="66" charset="0"/>
            </a:endParaRPr>
          </a:p>
        </p:txBody>
      </p:sp>
      <p:sp>
        <p:nvSpPr>
          <p:cNvPr id="1125385" name="Rectangle 9"/>
          <p:cNvSpPr>
            <a:spLocks noChangeArrowheads="1"/>
          </p:cNvSpPr>
          <p:nvPr/>
        </p:nvSpPr>
        <p:spPr bwMode="auto">
          <a:xfrm>
            <a:off x="2746376" y="3608388"/>
            <a:ext cx="1344613" cy="2184400"/>
          </a:xfrm>
          <a:prstGeom prst="rect">
            <a:avLst/>
          </a:prstGeom>
          <a:solidFill>
            <a:srgbClr val="EAEAEA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5386" name="Freeform 10"/>
          <p:cNvSpPr>
            <a:spLocks/>
          </p:cNvSpPr>
          <p:nvPr/>
        </p:nvSpPr>
        <p:spPr bwMode="auto">
          <a:xfrm>
            <a:off x="2962276" y="3784601"/>
            <a:ext cx="434975" cy="601663"/>
          </a:xfrm>
          <a:custGeom>
            <a:avLst/>
            <a:gdLst/>
            <a:ahLst/>
            <a:cxnLst>
              <a:cxn ang="0">
                <a:pos x="0" y="141"/>
              </a:cxn>
              <a:cxn ang="0">
                <a:pos x="88" y="453"/>
              </a:cxn>
              <a:cxn ang="0">
                <a:pos x="352" y="311"/>
              </a:cxn>
              <a:cxn ang="0">
                <a:pos x="262" y="0"/>
              </a:cxn>
              <a:cxn ang="0">
                <a:pos x="0" y="141"/>
              </a:cxn>
            </a:cxnLst>
            <a:rect l="0" t="0" r="r" b="b"/>
            <a:pathLst>
              <a:path w="353" h="454">
                <a:moveTo>
                  <a:pt x="0" y="141"/>
                </a:moveTo>
                <a:lnTo>
                  <a:pt x="88" y="453"/>
                </a:lnTo>
                <a:lnTo>
                  <a:pt x="352" y="311"/>
                </a:lnTo>
                <a:lnTo>
                  <a:pt x="262" y="0"/>
                </a:lnTo>
                <a:lnTo>
                  <a:pt x="0" y="141"/>
                </a:lnTo>
              </a:path>
            </a:pathLst>
          </a:custGeom>
          <a:solidFill>
            <a:srgbClr val="993300"/>
          </a:solidFill>
          <a:ln w="12700" cap="rnd" cmpd="sng">
            <a:solidFill>
              <a:srgbClr val="9933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5387" name="Freeform 11"/>
          <p:cNvSpPr>
            <a:spLocks/>
          </p:cNvSpPr>
          <p:nvPr/>
        </p:nvSpPr>
        <p:spPr bwMode="auto">
          <a:xfrm>
            <a:off x="2936876" y="4359276"/>
            <a:ext cx="485775" cy="606425"/>
          </a:xfrm>
          <a:custGeom>
            <a:avLst/>
            <a:gdLst/>
            <a:ahLst/>
            <a:cxnLst>
              <a:cxn ang="0">
                <a:pos x="0" y="256"/>
              </a:cxn>
              <a:cxn ang="0">
                <a:pos x="279" y="457"/>
              </a:cxn>
              <a:cxn ang="0">
                <a:pos x="395" y="200"/>
              </a:cxn>
              <a:cxn ang="0">
                <a:pos x="114" y="0"/>
              </a:cxn>
              <a:cxn ang="0">
                <a:pos x="0" y="256"/>
              </a:cxn>
            </a:cxnLst>
            <a:rect l="0" t="0" r="r" b="b"/>
            <a:pathLst>
              <a:path w="396" h="458">
                <a:moveTo>
                  <a:pt x="0" y="256"/>
                </a:moveTo>
                <a:lnTo>
                  <a:pt x="279" y="457"/>
                </a:lnTo>
                <a:lnTo>
                  <a:pt x="395" y="200"/>
                </a:lnTo>
                <a:lnTo>
                  <a:pt x="114" y="0"/>
                </a:lnTo>
                <a:lnTo>
                  <a:pt x="0" y="256"/>
                </a:lnTo>
              </a:path>
            </a:pathLst>
          </a:custGeom>
          <a:solidFill>
            <a:srgbClr val="993300"/>
          </a:solidFill>
          <a:ln w="12700" cap="rnd" cmpd="sng">
            <a:solidFill>
              <a:srgbClr val="9933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5388" name="Rectangle 12"/>
          <p:cNvSpPr>
            <a:spLocks noChangeArrowheads="1"/>
          </p:cNvSpPr>
          <p:nvPr/>
        </p:nvSpPr>
        <p:spPr bwMode="auto">
          <a:xfrm>
            <a:off x="2881314" y="3884614"/>
            <a:ext cx="204787" cy="896937"/>
          </a:xfrm>
          <a:prstGeom prst="rect">
            <a:avLst/>
          </a:prstGeom>
          <a:solidFill>
            <a:srgbClr val="993300"/>
          </a:solidFill>
          <a:ln w="12700">
            <a:solidFill>
              <a:srgbClr val="99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7" name="Rectangle 13"/>
          <p:cNvSpPr>
            <a:spLocks noChangeArrowheads="1"/>
          </p:cNvSpPr>
          <p:nvPr/>
        </p:nvSpPr>
        <p:spPr bwMode="auto">
          <a:xfrm>
            <a:off x="2791168" y="5043488"/>
            <a:ext cx="1242329" cy="643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cs-CZ" sz="1800">
                <a:solidFill>
                  <a:srgbClr val="000000"/>
                </a:solidFill>
                <a:latin typeface="Comic Sans MS" pitchFamily="66" charset="0"/>
              </a:rPr>
              <a:t>Vázaný na</a:t>
            </a:r>
            <a:br>
              <a:rPr lang="cs-CZ" sz="1800">
                <a:solidFill>
                  <a:srgbClr val="000000"/>
                </a:solidFill>
                <a:latin typeface="Comic Sans MS" pitchFamily="66" charset="0"/>
              </a:rPr>
            </a:br>
            <a:r>
              <a:rPr lang="cs-CZ" sz="1800">
                <a:solidFill>
                  <a:srgbClr val="000000"/>
                </a:solidFill>
                <a:latin typeface="Comic Sans MS" pitchFamily="66" charset="0"/>
              </a:rPr>
              <a:t>půdu</a:t>
            </a:r>
            <a:endParaRPr lang="en-GB" sz="1800">
              <a:solidFill>
                <a:srgbClr val="000000"/>
              </a:solidFill>
              <a:latin typeface="Comic Sans MS" pitchFamily="66" charset="0"/>
            </a:endParaRPr>
          </a:p>
        </p:txBody>
      </p:sp>
      <p:graphicFrame>
        <p:nvGraphicFramePr>
          <p:cNvPr id="7170" name="Object 14">
            <a:hlinkClick r:id="" action="ppaction://ole?verb=0"/>
          </p:cNvPr>
          <p:cNvGraphicFramePr>
            <a:graphicFrameLocks/>
          </p:cNvGraphicFramePr>
          <p:nvPr/>
        </p:nvGraphicFramePr>
        <p:xfrm>
          <a:off x="3286125" y="3960813"/>
          <a:ext cx="8128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933120" imgH="774360" progId="">
                  <p:embed/>
                </p:oleObj>
              </mc:Choice>
              <mc:Fallback>
                <p:oleObj name="Document" r:id="rId3" imgW="933120" imgH="774360" progId="">
                  <p:embed/>
                  <p:pic>
                    <p:nvPicPr>
                      <p:cNvPr id="7170" name="Object 14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125" y="3960813"/>
                        <a:ext cx="812800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5392" name="Rectangle 16"/>
          <p:cNvSpPr>
            <a:spLocks noChangeArrowheads="1"/>
          </p:cNvSpPr>
          <p:nvPr/>
        </p:nvSpPr>
        <p:spPr bwMode="auto">
          <a:xfrm>
            <a:off x="7340601" y="2613025"/>
            <a:ext cx="2830513" cy="1144588"/>
          </a:xfrm>
          <a:prstGeom prst="rect">
            <a:avLst/>
          </a:prstGeom>
          <a:solidFill>
            <a:srgbClr val="66FF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" name="Rectangle 17"/>
          <p:cNvSpPr>
            <a:spLocks noChangeArrowheads="1"/>
          </p:cNvSpPr>
          <p:nvPr/>
        </p:nvSpPr>
        <p:spPr bwMode="auto">
          <a:xfrm>
            <a:off x="8462964" y="2805113"/>
            <a:ext cx="1617431" cy="643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GB" sz="1800">
                <a:solidFill>
                  <a:srgbClr val="FF3300"/>
                </a:solidFill>
                <a:latin typeface="Comic Sans MS" pitchFamily="66" charset="0"/>
              </a:rPr>
              <a:t>Cyclodextrin </a:t>
            </a:r>
          </a:p>
          <a:p>
            <a:pPr eaLnBrk="0" hangingPunct="0"/>
            <a:r>
              <a:rPr lang="en-GB" sz="1800">
                <a:solidFill>
                  <a:srgbClr val="FF3300"/>
                </a:solidFill>
                <a:latin typeface="Comic Sans MS" pitchFamily="66" charset="0"/>
              </a:rPr>
              <a:t>En</a:t>
            </a:r>
            <a:r>
              <a:rPr lang="cs-CZ" sz="1800">
                <a:solidFill>
                  <a:srgbClr val="FF3300"/>
                </a:solidFill>
                <a:latin typeface="Comic Sans MS" pitchFamily="66" charset="0"/>
              </a:rPr>
              <a:t>kapsulace</a:t>
            </a:r>
            <a:endParaRPr lang="en-GB" sz="1800">
              <a:solidFill>
                <a:srgbClr val="FF3300"/>
              </a:solidFill>
              <a:latin typeface="Comic Sans MS" pitchFamily="66" charset="0"/>
            </a:endParaRPr>
          </a:p>
        </p:txBody>
      </p:sp>
      <p:sp>
        <p:nvSpPr>
          <p:cNvPr id="1125394" name="Freeform 18"/>
          <p:cNvSpPr>
            <a:spLocks/>
          </p:cNvSpPr>
          <p:nvPr/>
        </p:nvSpPr>
        <p:spPr bwMode="auto">
          <a:xfrm>
            <a:off x="6664326" y="2803526"/>
            <a:ext cx="676275" cy="798513"/>
          </a:xfrm>
          <a:custGeom>
            <a:avLst/>
            <a:gdLst/>
            <a:ahLst/>
            <a:cxnLst>
              <a:cxn ang="0">
                <a:pos x="273" y="0"/>
              </a:cxn>
              <a:cxn ang="0">
                <a:pos x="273" y="156"/>
              </a:cxn>
              <a:cxn ang="0">
                <a:pos x="0" y="156"/>
              </a:cxn>
              <a:cxn ang="0">
                <a:pos x="0" y="457"/>
              </a:cxn>
              <a:cxn ang="0">
                <a:pos x="273" y="457"/>
              </a:cxn>
              <a:cxn ang="0">
                <a:pos x="273" y="602"/>
              </a:cxn>
              <a:cxn ang="0">
                <a:pos x="550" y="301"/>
              </a:cxn>
              <a:cxn ang="0">
                <a:pos x="273" y="0"/>
              </a:cxn>
            </a:cxnLst>
            <a:rect l="0" t="0" r="r" b="b"/>
            <a:pathLst>
              <a:path w="551" h="603">
                <a:moveTo>
                  <a:pt x="273" y="0"/>
                </a:moveTo>
                <a:lnTo>
                  <a:pt x="273" y="156"/>
                </a:lnTo>
                <a:lnTo>
                  <a:pt x="0" y="156"/>
                </a:lnTo>
                <a:lnTo>
                  <a:pt x="0" y="457"/>
                </a:lnTo>
                <a:lnTo>
                  <a:pt x="273" y="457"/>
                </a:lnTo>
                <a:lnTo>
                  <a:pt x="273" y="602"/>
                </a:lnTo>
                <a:lnTo>
                  <a:pt x="550" y="301"/>
                </a:lnTo>
                <a:lnTo>
                  <a:pt x="273" y="0"/>
                </a:lnTo>
              </a:path>
            </a:pathLst>
          </a:custGeom>
          <a:solidFill>
            <a:srgbClr val="000080">
              <a:alpha val="50000"/>
            </a:srgbClr>
          </a:solidFill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171" name="Object 19">
            <a:hlinkClick r:id="" action="ppaction://ole?verb=0"/>
          </p:cNvPr>
          <p:cNvGraphicFramePr>
            <a:graphicFrameLocks/>
          </p:cNvGraphicFramePr>
          <p:nvPr/>
        </p:nvGraphicFramePr>
        <p:xfrm>
          <a:off x="7461250" y="2638426"/>
          <a:ext cx="1003300" cy="1114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5" imgW="1150920" imgH="1333440" progId="PBrush">
                  <p:embed/>
                </p:oleObj>
              </mc:Choice>
              <mc:Fallback>
                <p:oleObj name="Bitmap Image" r:id="rId5" imgW="1150920" imgH="1333440" progId="PBrush">
                  <p:embed/>
                  <p:pic>
                    <p:nvPicPr>
                      <p:cNvPr id="7171" name="Object 19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1250" y="2638426"/>
                        <a:ext cx="1003300" cy="1114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2" name="Object 20">
            <a:hlinkClick r:id="" action="ppaction://ole?verb=0"/>
          </p:cNvPr>
          <p:cNvGraphicFramePr>
            <a:graphicFrameLocks/>
          </p:cNvGraphicFramePr>
          <p:nvPr/>
        </p:nvGraphicFramePr>
        <p:xfrm>
          <a:off x="7532688" y="2894013"/>
          <a:ext cx="812800" cy="646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7" imgW="933120" imgH="774360" progId="">
                  <p:embed/>
                </p:oleObj>
              </mc:Choice>
              <mc:Fallback>
                <p:oleObj name="Document" r:id="rId7" imgW="933120" imgH="774360" progId="">
                  <p:embed/>
                  <p:pic>
                    <p:nvPicPr>
                      <p:cNvPr id="7172" name="Object 20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32688" y="2894013"/>
                        <a:ext cx="812800" cy="646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5398" name="Rectangle 22"/>
          <p:cNvSpPr>
            <a:spLocks noChangeArrowheads="1"/>
          </p:cNvSpPr>
          <p:nvPr/>
        </p:nvSpPr>
        <p:spPr bwMode="auto">
          <a:xfrm>
            <a:off x="7340601" y="3948114"/>
            <a:ext cx="2830513" cy="1144587"/>
          </a:xfrm>
          <a:prstGeom prst="rect">
            <a:avLst/>
          </a:prstGeom>
          <a:solidFill>
            <a:srgbClr val="66FF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2" name="Rectangle 23"/>
          <p:cNvSpPr>
            <a:spLocks noChangeArrowheads="1"/>
          </p:cNvSpPr>
          <p:nvPr/>
        </p:nvSpPr>
        <p:spPr bwMode="auto">
          <a:xfrm>
            <a:off x="8345488" y="4611689"/>
            <a:ext cx="1628652" cy="366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GB" sz="1800">
                <a:solidFill>
                  <a:srgbClr val="FF3300"/>
                </a:solidFill>
                <a:latin typeface="Comic Sans MS" pitchFamily="66" charset="0"/>
              </a:rPr>
              <a:t>Biodegrada</a:t>
            </a:r>
            <a:r>
              <a:rPr lang="cs-CZ" sz="1800">
                <a:solidFill>
                  <a:srgbClr val="FF3300"/>
                </a:solidFill>
                <a:latin typeface="Comic Sans MS" pitchFamily="66" charset="0"/>
              </a:rPr>
              <a:t>ce</a:t>
            </a:r>
            <a:endParaRPr lang="en-GB" sz="1800">
              <a:solidFill>
                <a:srgbClr val="FF3300"/>
              </a:solidFill>
              <a:latin typeface="Comic Sans MS" pitchFamily="66" charset="0"/>
            </a:endParaRPr>
          </a:p>
        </p:txBody>
      </p:sp>
      <p:sp>
        <p:nvSpPr>
          <p:cNvPr id="1125400" name="Oval 24"/>
          <p:cNvSpPr>
            <a:spLocks noChangeArrowheads="1"/>
          </p:cNvSpPr>
          <p:nvPr/>
        </p:nvSpPr>
        <p:spPr bwMode="auto">
          <a:xfrm>
            <a:off x="8334376" y="4202114"/>
            <a:ext cx="530225" cy="19208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5401" name="Arc 25"/>
          <p:cNvSpPr>
            <a:spLocks/>
          </p:cNvSpPr>
          <p:nvPr/>
        </p:nvSpPr>
        <p:spPr bwMode="auto">
          <a:xfrm>
            <a:off x="8864601" y="4202114"/>
            <a:ext cx="479425" cy="122237"/>
          </a:xfrm>
          <a:custGeom>
            <a:avLst/>
            <a:gdLst>
              <a:gd name="G0" fmla="+- 0 0 0"/>
              <a:gd name="G1" fmla="+- 0 0 0"/>
              <a:gd name="G2" fmla="+- 21600 0 0"/>
              <a:gd name="T0" fmla="*/ 19768 w 19768"/>
              <a:gd name="T1" fmla="*/ 8705 h 21600"/>
              <a:gd name="T2" fmla="*/ 0 w 19768"/>
              <a:gd name="T3" fmla="*/ 21600 h 21600"/>
              <a:gd name="T4" fmla="*/ 0 w 19768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768" h="21600" fill="none" extrusionOk="0">
                <a:moveTo>
                  <a:pt x="19768" y="8705"/>
                </a:moveTo>
                <a:cubicBezTo>
                  <a:pt x="16317" y="16541"/>
                  <a:pt x="8562" y="21599"/>
                  <a:pt x="0" y="21600"/>
                </a:cubicBezTo>
              </a:path>
              <a:path w="19768" h="21600" stroke="0" extrusionOk="0">
                <a:moveTo>
                  <a:pt x="19768" y="8705"/>
                </a:moveTo>
                <a:cubicBezTo>
                  <a:pt x="16317" y="16541"/>
                  <a:pt x="8562" y="21599"/>
                  <a:pt x="0" y="21600"/>
                </a:cubicBezTo>
                <a:lnTo>
                  <a:pt x="0" y="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173" name="Object 26">
            <a:hlinkClick r:id="" action="ppaction://ole?verb=0"/>
          </p:cNvPr>
          <p:cNvGraphicFramePr>
            <a:graphicFrameLocks/>
          </p:cNvGraphicFramePr>
          <p:nvPr/>
        </p:nvGraphicFramePr>
        <p:xfrm>
          <a:off x="7589838" y="4165601"/>
          <a:ext cx="812800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9" imgW="933120" imgH="774360" progId="">
                  <p:embed/>
                </p:oleObj>
              </mc:Choice>
              <mc:Fallback>
                <p:oleObj name="Document" r:id="rId9" imgW="933120" imgH="774360" progId="">
                  <p:embed/>
                  <p:pic>
                    <p:nvPicPr>
                      <p:cNvPr id="7173" name="Object 26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89838" y="4165601"/>
                        <a:ext cx="812800" cy="646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5403" name="Freeform 27"/>
          <p:cNvSpPr>
            <a:spLocks/>
          </p:cNvSpPr>
          <p:nvPr/>
        </p:nvSpPr>
        <p:spPr bwMode="auto">
          <a:xfrm>
            <a:off x="6664326" y="3976688"/>
            <a:ext cx="676275" cy="798512"/>
          </a:xfrm>
          <a:custGeom>
            <a:avLst/>
            <a:gdLst/>
            <a:ahLst/>
            <a:cxnLst>
              <a:cxn ang="0">
                <a:pos x="273" y="0"/>
              </a:cxn>
              <a:cxn ang="0">
                <a:pos x="273" y="156"/>
              </a:cxn>
              <a:cxn ang="0">
                <a:pos x="0" y="156"/>
              </a:cxn>
              <a:cxn ang="0">
                <a:pos x="0" y="457"/>
              </a:cxn>
              <a:cxn ang="0">
                <a:pos x="273" y="457"/>
              </a:cxn>
              <a:cxn ang="0">
                <a:pos x="273" y="602"/>
              </a:cxn>
              <a:cxn ang="0">
                <a:pos x="550" y="301"/>
              </a:cxn>
              <a:cxn ang="0">
                <a:pos x="273" y="0"/>
              </a:cxn>
            </a:cxnLst>
            <a:rect l="0" t="0" r="r" b="b"/>
            <a:pathLst>
              <a:path w="551" h="603">
                <a:moveTo>
                  <a:pt x="273" y="0"/>
                </a:moveTo>
                <a:lnTo>
                  <a:pt x="273" y="156"/>
                </a:lnTo>
                <a:lnTo>
                  <a:pt x="0" y="156"/>
                </a:lnTo>
                <a:lnTo>
                  <a:pt x="0" y="457"/>
                </a:lnTo>
                <a:lnTo>
                  <a:pt x="273" y="457"/>
                </a:lnTo>
                <a:lnTo>
                  <a:pt x="273" y="602"/>
                </a:lnTo>
                <a:lnTo>
                  <a:pt x="550" y="301"/>
                </a:lnTo>
                <a:lnTo>
                  <a:pt x="273" y="0"/>
                </a:lnTo>
              </a:path>
            </a:pathLst>
          </a:custGeom>
          <a:solidFill>
            <a:srgbClr val="000080">
              <a:alpha val="50000"/>
            </a:srgbClr>
          </a:solidFill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5405" name="Rectangle 29"/>
          <p:cNvSpPr>
            <a:spLocks noChangeArrowheads="1"/>
          </p:cNvSpPr>
          <p:nvPr/>
        </p:nvSpPr>
        <p:spPr bwMode="auto">
          <a:xfrm>
            <a:off x="4867276" y="2994025"/>
            <a:ext cx="1700213" cy="1695450"/>
          </a:xfrm>
          <a:prstGeom prst="rect">
            <a:avLst/>
          </a:prstGeom>
          <a:solidFill>
            <a:srgbClr val="66FF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7" name="Rectangle 30"/>
          <p:cNvSpPr>
            <a:spLocks noChangeArrowheads="1"/>
          </p:cNvSpPr>
          <p:nvPr/>
        </p:nvSpPr>
        <p:spPr bwMode="auto">
          <a:xfrm>
            <a:off x="4980756" y="3906838"/>
            <a:ext cx="1482779" cy="643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GB" sz="1800">
                <a:solidFill>
                  <a:srgbClr val="FF3300"/>
                </a:solidFill>
                <a:latin typeface="Comic Sans MS" pitchFamily="66" charset="0"/>
              </a:rPr>
              <a:t>Transfer </a:t>
            </a:r>
            <a:r>
              <a:rPr lang="cs-CZ" sz="1800">
                <a:solidFill>
                  <a:srgbClr val="FF3300"/>
                </a:solidFill>
                <a:latin typeface="Comic Sans MS" pitchFamily="66" charset="0"/>
              </a:rPr>
              <a:t>do</a:t>
            </a:r>
            <a:br>
              <a:rPr lang="cs-CZ" sz="1800">
                <a:solidFill>
                  <a:srgbClr val="FF3300"/>
                </a:solidFill>
                <a:latin typeface="Comic Sans MS" pitchFamily="66" charset="0"/>
              </a:rPr>
            </a:br>
            <a:r>
              <a:rPr lang="cs-CZ" sz="1800">
                <a:solidFill>
                  <a:srgbClr val="FF3300"/>
                </a:solidFill>
                <a:latin typeface="Comic Sans MS" pitchFamily="66" charset="0"/>
              </a:rPr>
              <a:t>roztoku</a:t>
            </a:r>
            <a:endParaRPr lang="en-GB" sz="1800">
              <a:solidFill>
                <a:srgbClr val="FF3300"/>
              </a:solidFill>
              <a:latin typeface="Comic Sans MS" pitchFamily="66" charset="0"/>
            </a:endParaRPr>
          </a:p>
        </p:txBody>
      </p:sp>
      <p:graphicFrame>
        <p:nvGraphicFramePr>
          <p:cNvPr id="7174" name="Object 31">
            <a:hlinkClick r:id="" action="ppaction://ole?verb=0"/>
          </p:cNvPr>
          <p:cNvGraphicFramePr>
            <a:graphicFrameLocks/>
          </p:cNvGraphicFramePr>
          <p:nvPr/>
        </p:nvGraphicFramePr>
        <p:xfrm>
          <a:off x="5349875" y="3286126"/>
          <a:ext cx="812800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1" imgW="933120" imgH="774360" progId="">
                  <p:embed/>
                </p:oleObj>
              </mc:Choice>
              <mc:Fallback>
                <p:oleObj name="Document" r:id="rId11" imgW="933120" imgH="774360" progId="">
                  <p:embed/>
                  <p:pic>
                    <p:nvPicPr>
                      <p:cNvPr id="7174" name="Object 31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9875" y="3286126"/>
                        <a:ext cx="812800" cy="646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5408" name="Freeform 32"/>
          <p:cNvSpPr>
            <a:spLocks/>
          </p:cNvSpPr>
          <p:nvPr/>
        </p:nvSpPr>
        <p:spPr bwMode="auto">
          <a:xfrm>
            <a:off x="4068764" y="3784600"/>
            <a:ext cx="676275" cy="800100"/>
          </a:xfrm>
          <a:custGeom>
            <a:avLst/>
            <a:gdLst/>
            <a:ahLst/>
            <a:cxnLst>
              <a:cxn ang="0">
                <a:pos x="273" y="0"/>
              </a:cxn>
              <a:cxn ang="0">
                <a:pos x="273" y="156"/>
              </a:cxn>
              <a:cxn ang="0">
                <a:pos x="0" y="156"/>
              </a:cxn>
              <a:cxn ang="0">
                <a:pos x="0" y="457"/>
              </a:cxn>
              <a:cxn ang="0">
                <a:pos x="273" y="457"/>
              </a:cxn>
              <a:cxn ang="0">
                <a:pos x="273" y="602"/>
              </a:cxn>
              <a:cxn ang="0">
                <a:pos x="550" y="301"/>
              </a:cxn>
              <a:cxn ang="0">
                <a:pos x="273" y="0"/>
              </a:cxn>
            </a:cxnLst>
            <a:rect l="0" t="0" r="r" b="b"/>
            <a:pathLst>
              <a:path w="551" h="603">
                <a:moveTo>
                  <a:pt x="273" y="0"/>
                </a:moveTo>
                <a:lnTo>
                  <a:pt x="273" y="156"/>
                </a:lnTo>
                <a:lnTo>
                  <a:pt x="0" y="156"/>
                </a:lnTo>
                <a:lnTo>
                  <a:pt x="0" y="457"/>
                </a:lnTo>
                <a:lnTo>
                  <a:pt x="273" y="457"/>
                </a:lnTo>
                <a:lnTo>
                  <a:pt x="273" y="602"/>
                </a:lnTo>
                <a:lnTo>
                  <a:pt x="550" y="301"/>
                </a:lnTo>
                <a:lnTo>
                  <a:pt x="273" y="0"/>
                </a:lnTo>
              </a:path>
            </a:pathLst>
          </a:custGeom>
          <a:solidFill>
            <a:srgbClr val="000080">
              <a:alpha val="50000"/>
            </a:srgbClr>
          </a:solidFill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5410" name="Rectangle 34"/>
          <p:cNvSpPr>
            <a:spLocks noChangeArrowheads="1"/>
          </p:cNvSpPr>
          <p:nvPr/>
        </p:nvSpPr>
        <p:spPr bwMode="auto">
          <a:xfrm>
            <a:off x="7340601" y="5346701"/>
            <a:ext cx="2830513" cy="1209675"/>
          </a:xfrm>
          <a:prstGeom prst="rect">
            <a:avLst/>
          </a:prstGeom>
          <a:solidFill>
            <a:srgbClr val="CC99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5411" name="Rectangle 35"/>
          <p:cNvSpPr>
            <a:spLocks noChangeArrowheads="1"/>
          </p:cNvSpPr>
          <p:nvPr/>
        </p:nvSpPr>
        <p:spPr bwMode="auto">
          <a:xfrm>
            <a:off x="4867276" y="4948238"/>
            <a:ext cx="1700213" cy="1530350"/>
          </a:xfrm>
          <a:prstGeom prst="rect">
            <a:avLst/>
          </a:prstGeom>
          <a:solidFill>
            <a:srgbClr val="CC99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5412" name="Rectangle 36"/>
          <p:cNvSpPr>
            <a:spLocks noChangeArrowheads="1"/>
          </p:cNvSpPr>
          <p:nvPr/>
        </p:nvSpPr>
        <p:spPr bwMode="auto">
          <a:xfrm>
            <a:off x="4886162" y="5726113"/>
            <a:ext cx="1675140" cy="643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defRPr/>
            </a:pPr>
            <a:r>
              <a:rPr lang="cs-CZ" sz="18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Rozpuštění do</a:t>
            </a:r>
            <a:br>
              <a:rPr lang="cs-CZ" sz="18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r>
              <a:rPr lang="cs-CZ" sz="18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rozpouštědla</a:t>
            </a:r>
            <a:r>
              <a:rPr lang="en-GB" sz="18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</a:p>
        </p:txBody>
      </p:sp>
      <p:sp>
        <p:nvSpPr>
          <p:cNvPr id="1125413" name="Rectangle 37"/>
          <p:cNvSpPr>
            <a:spLocks noChangeArrowheads="1"/>
          </p:cNvSpPr>
          <p:nvPr/>
        </p:nvSpPr>
        <p:spPr bwMode="auto">
          <a:xfrm>
            <a:off x="8382000" y="5486401"/>
            <a:ext cx="1756892" cy="920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>
              <a:defRPr/>
            </a:pPr>
            <a:r>
              <a:rPr lang="cs-CZ" sz="18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Extrakce</a:t>
            </a:r>
            <a:br>
              <a:rPr lang="cs-CZ" sz="18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r>
              <a:rPr lang="cs-CZ" sz="18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organickým</a:t>
            </a:r>
            <a:br>
              <a:rPr lang="cs-CZ" sz="18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r>
              <a:rPr lang="cs-CZ" sz="18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rozpouštědlem</a:t>
            </a:r>
            <a:endParaRPr lang="en-GB" sz="180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graphicFrame>
        <p:nvGraphicFramePr>
          <p:cNvPr id="7175" name="Object 38">
            <a:hlinkClick r:id="" action="ppaction://ole?verb=0"/>
          </p:cNvPr>
          <p:cNvGraphicFramePr>
            <a:graphicFrameLocks/>
          </p:cNvGraphicFramePr>
          <p:nvPr/>
        </p:nvGraphicFramePr>
        <p:xfrm>
          <a:off x="5291138" y="5067301"/>
          <a:ext cx="812800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3" imgW="933120" imgH="774360" progId="">
                  <p:embed/>
                </p:oleObj>
              </mc:Choice>
              <mc:Fallback>
                <p:oleObj name="Document" r:id="rId13" imgW="933120" imgH="774360" progId="">
                  <p:embed/>
                  <p:pic>
                    <p:nvPicPr>
                      <p:cNvPr id="7175" name="Object 38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1138" y="5067301"/>
                        <a:ext cx="812800" cy="646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6" name="Object 39">
            <a:hlinkClick r:id="" action="ppaction://ole?verb=0"/>
          </p:cNvPr>
          <p:cNvGraphicFramePr>
            <a:graphicFrameLocks/>
          </p:cNvGraphicFramePr>
          <p:nvPr/>
        </p:nvGraphicFramePr>
        <p:xfrm>
          <a:off x="7589838" y="5602288"/>
          <a:ext cx="812800" cy="646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5" imgW="933120" imgH="774360" progId="">
                  <p:embed/>
                </p:oleObj>
              </mc:Choice>
              <mc:Fallback>
                <p:oleObj name="Document" r:id="rId15" imgW="933120" imgH="774360" progId="">
                  <p:embed/>
                  <p:pic>
                    <p:nvPicPr>
                      <p:cNvPr id="7176" name="Object 39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89838" y="5602288"/>
                        <a:ext cx="812800" cy="646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5416" name="Freeform 40"/>
          <p:cNvSpPr>
            <a:spLocks/>
          </p:cNvSpPr>
          <p:nvPr/>
        </p:nvSpPr>
        <p:spPr bwMode="auto">
          <a:xfrm>
            <a:off x="6664326" y="5411788"/>
            <a:ext cx="676275" cy="798512"/>
          </a:xfrm>
          <a:custGeom>
            <a:avLst/>
            <a:gdLst/>
            <a:ahLst/>
            <a:cxnLst>
              <a:cxn ang="0">
                <a:pos x="273" y="0"/>
              </a:cxn>
              <a:cxn ang="0">
                <a:pos x="273" y="156"/>
              </a:cxn>
              <a:cxn ang="0">
                <a:pos x="0" y="156"/>
              </a:cxn>
              <a:cxn ang="0">
                <a:pos x="0" y="457"/>
              </a:cxn>
              <a:cxn ang="0">
                <a:pos x="273" y="457"/>
              </a:cxn>
              <a:cxn ang="0">
                <a:pos x="273" y="602"/>
              </a:cxn>
              <a:cxn ang="0">
                <a:pos x="550" y="301"/>
              </a:cxn>
              <a:cxn ang="0">
                <a:pos x="273" y="0"/>
              </a:cxn>
            </a:cxnLst>
            <a:rect l="0" t="0" r="r" b="b"/>
            <a:pathLst>
              <a:path w="551" h="603">
                <a:moveTo>
                  <a:pt x="273" y="0"/>
                </a:moveTo>
                <a:lnTo>
                  <a:pt x="273" y="156"/>
                </a:lnTo>
                <a:lnTo>
                  <a:pt x="0" y="156"/>
                </a:lnTo>
                <a:lnTo>
                  <a:pt x="0" y="457"/>
                </a:lnTo>
                <a:lnTo>
                  <a:pt x="273" y="457"/>
                </a:lnTo>
                <a:lnTo>
                  <a:pt x="273" y="602"/>
                </a:lnTo>
                <a:lnTo>
                  <a:pt x="550" y="301"/>
                </a:lnTo>
                <a:lnTo>
                  <a:pt x="273" y="0"/>
                </a:lnTo>
              </a:path>
            </a:pathLst>
          </a:custGeom>
          <a:solidFill>
            <a:srgbClr val="CC99FF">
              <a:alpha val="50000"/>
            </a:srgbClr>
          </a:solidFill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5417" name="Freeform 41"/>
          <p:cNvSpPr>
            <a:spLocks/>
          </p:cNvSpPr>
          <p:nvPr/>
        </p:nvSpPr>
        <p:spPr bwMode="auto">
          <a:xfrm>
            <a:off x="4038601" y="4802188"/>
            <a:ext cx="676275" cy="800100"/>
          </a:xfrm>
          <a:custGeom>
            <a:avLst/>
            <a:gdLst/>
            <a:ahLst/>
            <a:cxnLst>
              <a:cxn ang="0">
                <a:pos x="273" y="0"/>
              </a:cxn>
              <a:cxn ang="0">
                <a:pos x="273" y="156"/>
              </a:cxn>
              <a:cxn ang="0">
                <a:pos x="0" y="156"/>
              </a:cxn>
              <a:cxn ang="0">
                <a:pos x="0" y="457"/>
              </a:cxn>
              <a:cxn ang="0">
                <a:pos x="273" y="457"/>
              </a:cxn>
              <a:cxn ang="0">
                <a:pos x="273" y="602"/>
              </a:cxn>
              <a:cxn ang="0">
                <a:pos x="550" y="301"/>
              </a:cxn>
              <a:cxn ang="0">
                <a:pos x="273" y="0"/>
              </a:cxn>
            </a:cxnLst>
            <a:rect l="0" t="0" r="r" b="b"/>
            <a:pathLst>
              <a:path w="551" h="603">
                <a:moveTo>
                  <a:pt x="273" y="0"/>
                </a:moveTo>
                <a:lnTo>
                  <a:pt x="273" y="156"/>
                </a:lnTo>
                <a:lnTo>
                  <a:pt x="0" y="156"/>
                </a:lnTo>
                <a:lnTo>
                  <a:pt x="0" y="457"/>
                </a:lnTo>
                <a:lnTo>
                  <a:pt x="273" y="457"/>
                </a:lnTo>
                <a:lnTo>
                  <a:pt x="273" y="602"/>
                </a:lnTo>
                <a:lnTo>
                  <a:pt x="550" y="301"/>
                </a:lnTo>
                <a:lnTo>
                  <a:pt x="273" y="0"/>
                </a:lnTo>
              </a:path>
            </a:pathLst>
          </a:custGeom>
          <a:solidFill>
            <a:srgbClr val="CC99FF">
              <a:alpha val="50000"/>
            </a:srgbClr>
          </a:solidFill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5419" name="Rectangle 4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Extrakce HPCD</a:t>
            </a:r>
          </a:p>
        </p:txBody>
      </p:sp>
      <p:graphicFrame>
        <p:nvGraphicFramePr>
          <p:cNvPr id="7177" name="Object 44"/>
          <p:cNvGraphicFramePr>
            <a:graphicFrameLocks noGrp="1" noChangeAspect="1"/>
          </p:cNvGraphicFramePr>
          <p:nvPr>
            <p:ph idx="1"/>
          </p:nvPr>
        </p:nvGraphicFramePr>
        <p:xfrm>
          <a:off x="1524000" y="1143000"/>
          <a:ext cx="2933700" cy="217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PW 6.0 Graph" r:id="rId17" imgW="5661000" imgH="4201560" progId="">
                  <p:embed/>
                </p:oleObj>
              </mc:Choice>
              <mc:Fallback>
                <p:oleObj name="SPW 6.0 Graph" r:id="rId17" imgW="5661000" imgH="4201560" progId="">
                  <p:embed/>
                  <p:pic>
                    <p:nvPicPr>
                      <p:cNvPr id="7177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143000"/>
                        <a:ext cx="2933700" cy="2178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70000"/>
                              </a:scheme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5422" name="Rectangle 46"/>
          <p:cNvSpPr>
            <a:spLocks noGrp="1" noChangeArrowheads="1"/>
          </p:cNvSpPr>
          <p:nvPr>
            <p:ph type="body" idx="4294967295"/>
          </p:nvPr>
        </p:nvSpPr>
        <p:spPr>
          <a:xfrm>
            <a:off x="5099050" y="719138"/>
            <a:ext cx="5568950" cy="742117"/>
          </a:xfrm>
        </p:spPr>
        <p:txBody>
          <a:bodyPr/>
          <a:lstStyle/>
          <a:p>
            <a:pPr eaLnBrk="1" hangingPunct="1">
              <a:defRPr/>
            </a:pPr>
            <a:r>
              <a:rPr lang="cs-CZ"/>
              <a:t>Extrakce cyklodextrinem dokáže mimikovat biodostupnost pro bakterie</a:t>
            </a:r>
          </a:p>
        </p:txBody>
      </p:sp>
      <p:sp>
        <p:nvSpPr>
          <p:cNvPr id="1125423" name="Line 47"/>
          <p:cNvSpPr>
            <a:spLocks noChangeShapeType="1"/>
          </p:cNvSpPr>
          <p:nvPr/>
        </p:nvSpPr>
        <p:spPr bwMode="auto">
          <a:xfrm flipV="1">
            <a:off x="4419600" y="4953000"/>
            <a:ext cx="2514600" cy="160020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5424" name="Line 48"/>
          <p:cNvSpPr>
            <a:spLocks noChangeShapeType="1"/>
          </p:cNvSpPr>
          <p:nvPr/>
        </p:nvSpPr>
        <p:spPr bwMode="auto">
          <a:xfrm flipV="1">
            <a:off x="7162800" y="5181600"/>
            <a:ext cx="3200400" cy="167640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5426" name="Freeform 50"/>
          <p:cNvSpPr>
            <a:spLocks/>
          </p:cNvSpPr>
          <p:nvPr/>
        </p:nvSpPr>
        <p:spPr bwMode="auto">
          <a:xfrm>
            <a:off x="9296400" y="2971800"/>
            <a:ext cx="1066800" cy="1257300"/>
          </a:xfrm>
          <a:custGeom>
            <a:avLst/>
            <a:gdLst/>
            <a:ahLst/>
            <a:cxnLst>
              <a:cxn ang="0">
                <a:pos x="0" y="432"/>
              </a:cxn>
              <a:cxn ang="0">
                <a:pos x="240" y="720"/>
              </a:cxn>
              <a:cxn ang="0">
                <a:pos x="672" y="0"/>
              </a:cxn>
            </a:cxnLst>
            <a:rect l="0" t="0" r="r" b="b"/>
            <a:pathLst>
              <a:path w="672" h="792">
                <a:moveTo>
                  <a:pt x="0" y="432"/>
                </a:moveTo>
                <a:cubicBezTo>
                  <a:pt x="64" y="612"/>
                  <a:pt x="128" y="792"/>
                  <a:pt x="240" y="720"/>
                </a:cubicBezTo>
                <a:cubicBezTo>
                  <a:pt x="352" y="648"/>
                  <a:pt x="600" y="120"/>
                  <a:pt x="672" y="0"/>
                </a:cubicBezTo>
              </a:path>
            </a:pathLst>
          </a:custGeom>
          <a:noFill/>
          <a:ln w="38100" cmpd="sng">
            <a:solidFill>
              <a:srgbClr val="9933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5857477"/>
      </p:ext>
    </p:extLst>
  </p:cSld>
  <p:clrMapOvr>
    <a:masterClrMapping/>
  </p:clrMapOvr>
  <p:transition advTm="21836"/>
  <p:extLst>
    <p:ext uri="{3A86A75C-4F4B-4683-9AE1-C65F6400EC91}">
      <p14:laserTraceLst xmlns:p14="http://schemas.microsoft.com/office/powerpoint/2010/main">
        <p14:tracePtLst>
          <p14:tracePt t="235" x="11877675" y="3305175"/>
          <p14:tracePt t="242" x="11647488" y="3305175"/>
          <p14:tracePt t="251" x="11477625" y="3305175"/>
          <p14:tracePt t="259" x="11333163" y="3305175"/>
          <p14:tracePt t="267" x="11223625" y="3305175"/>
          <p14:tracePt t="275" x="11137900" y="3305175"/>
          <p14:tracePt t="283" x="11071225" y="3305175"/>
          <p14:tracePt t="291" x="10985500" y="3314700"/>
          <p14:tracePt t="299" x="10934700" y="3314700"/>
          <p14:tracePt t="307" x="10909300" y="3314700"/>
          <p14:tracePt t="315" x="10866438" y="3314700"/>
          <p14:tracePt t="323" x="10841038" y="3314700"/>
          <p14:tracePt t="331" x="10823575" y="3314700"/>
          <p14:tracePt t="339" x="10798175" y="3314700"/>
          <p14:tracePt t="347" x="10790238" y="3314700"/>
          <p14:tracePt t="355" x="10772775" y="3314700"/>
          <p14:tracePt t="619" x="10782300" y="3330575"/>
          <p14:tracePt t="627" x="10790238" y="3340100"/>
          <p14:tracePt t="637" x="10823575" y="3365500"/>
          <p14:tracePt t="644" x="10833100" y="3365500"/>
          <p14:tracePt t="651" x="10841038" y="3365500"/>
          <p14:tracePt t="667" x="10866438" y="3365500"/>
          <p14:tracePt t="675" x="10917238" y="3365500"/>
          <p14:tracePt t="868" x="10926763" y="3365500"/>
          <p14:tracePt t="876" x="10942638" y="3365500"/>
          <p14:tracePt t="892" x="10977563" y="3365500"/>
          <p14:tracePt t="902" x="10993438" y="3355975"/>
          <p14:tracePt t="907" x="10993438" y="3314700"/>
          <p14:tracePt t="914" x="10993438" y="3289300"/>
          <p14:tracePt t="923" x="10993438" y="3254375"/>
          <p14:tracePt t="955" x="11002963" y="3246438"/>
          <p14:tracePt t="1084" x="11018838" y="3238500"/>
          <p14:tracePt t="2340" x="11028363" y="3221038"/>
          <p14:tracePt t="3124" x="11028363" y="3228975"/>
          <p14:tracePt t="3140" x="11010900" y="3238500"/>
          <p14:tracePt t="3147" x="11002963" y="3279775"/>
          <p14:tracePt t="3155" x="10985500" y="3305175"/>
          <p14:tracePt t="3163" x="10952163" y="3398838"/>
          <p14:tracePt t="3171" x="10934700" y="3424238"/>
          <p14:tracePt t="3179" x="10901363" y="3517900"/>
          <p14:tracePt t="3187" x="10858500" y="3611563"/>
          <p14:tracePt t="3195" x="10798175" y="3738563"/>
          <p14:tracePt t="3202" x="10782300" y="3763963"/>
          <p14:tracePt t="3211" x="10747375" y="3832225"/>
          <p14:tracePt t="3219" x="10714038" y="3883025"/>
          <p14:tracePt t="3236" x="10704513" y="3925888"/>
          <p14:tracePt t="3243" x="10688638" y="3976688"/>
          <p14:tracePt t="3251" x="10688638" y="4002088"/>
          <p14:tracePt t="3259" x="10671175" y="4011613"/>
          <p14:tracePt t="3266" x="10645775" y="4052888"/>
          <p14:tracePt t="3275" x="10628313" y="4087813"/>
          <p14:tracePt t="3283" x="10620375" y="4113213"/>
          <p14:tracePt t="3290" x="10602913" y="4146550"/>
          <p14:tracePt t="3299" x="10569575" y="4189413"/>
          <p14:tracePt t="3307" x="10518775" y="4257675"/>
          <p14:tracePt t="3315" x="10442575" y="4341813"/>
          <p14:tracePt t="3323" x="10399713" y="4435475"/>
          <p14:tracePt t="3331" x="10323513" y="4538663"/>
          <p14:tracePt t="3339" x="10263188" y="4614863"/>
          <p14:tracePt t="3347" x="10237788" y="4657725"/>
          <p14:tracePt t="3355" x="10204450" y="4708525"/>
          <p14:tracePt t="3363" x="10169525" y="4733925"/>
          <p14:tracePt t="3372" x="10161588" y="4749800"/>
          <p14:tracePt t="3395" x="10144125" y="4759325"/>
          <p14:tracePt t="3402" x="10136188" y="4775200"/>
          <p14:tracePt t="3411" x="10126663" y="4775200"/>
          <p14:tracePt t="3419" x="10085388" y="4784725"/>
          <p14:tracePt t="3427" x="10034588" y="4818063"/>
          <p14:tracePt t="3436" x="9966325" y="4852988"/>
          <p14:tracePt t="3443" x="9872663" y="4886325"/>
          <p14:tracePt t="3452" x="9720263" y="4979988"/>
          <p14:tracePt t="3459" x="9558338" y="5091113"/>
          <p14:tracePt t="3467" x="9431338" y="5175250"/>
          <p14:tracePt t="3475" x="9302750" y="5286375"/>
          <p14:tracePt t="3483" x="9150350" y="5395913"/>
          <p14:tracePt t="3491" x="8988425" y="5481638"/>
          <p14:tracePt t="3499" x="8894763" y="5540375"/>
          <p14:tracePt t="3507" x="8793163" y="5583238"/>
          <p14:tracePt t="3515" x="8750300" y="5608638"/>
          <p14:tracePt t="3523" x="8683625" y="5641975"/>
          <p14:tracePt t="3531" x="8632825" y="5659438"/>
          <p14:tracePt t="3539" x="8605838" y="5676900"/>
          <p14:tracePt t="3547" x="8580438" y="5676900"/>
          <p14:tracePt t="3555" x="8513763" y="5710238"/>
          <p14:tracePt t="3563" x="8478838" y="5745163"/>
          <p14:tracePt t="3571" x="8410575" y="5778500"/>
          <p14:tracePt t="3579" x="8343900" y="5829300"/>
          <p14:tracePt t="3588" x="8215313" y="5872163"/>
          <p14:tracePt t="3595" x="8113713" y="5948363"/>
          <p14:tracePt t="3602" x="8020050" y="5973763"/>
          <p14:tracePt t="3611" x="7900988" y="6034088"/>
          <p14:tracePt t="3619" x="7773988" y="6092825"/>
          <p14:tracePt t="3627" x="7596188" y="6143625"/>
          <p14:tracePt t="3636" x="7477125" y="6161088"/>
          <p14:tracePt t="3643" x="7332663" y="6161088"/>
          <p14:tracePt t="3652" x="7188200" y="6161088"/>
          <p14:tracePt t="3658" x="7102475" y="6161088"/>
          <p14:tracePt t="3667" x="7018338" y="6161088"/>
          <p14:tracePt t="3675" x="6967538" y="6161088"/>
          <p14:tracePt t="3682" x="6924675" y="6153150"/>
          <p14:tracePt t="3691" x="6881813" y="6135688"/>
          <p14:tracePt t="3699" x="6831013" y="6118225"/>
          <p14:tracePt t="3707" x="6762750" y="6067425"/>
          <p14:tracePt t="3715" x="6729413" y="6059488"/>
          <p14:tracePt t="3722" x="6661150" y="6024563"/>
          <p14:tracePt t="3731" x="6600825" y="6008688"/>
          <p14:tracePt t="3739" x="6550025" y="5973763"/>
          <p14:tracePt t="3746" x="6456363" y="5897563"/>
          <p14:tracePt t="3755" x="6405563" y="5864225"/>
          <p14:tracePt t="3763" x="6296025" y="5813425"/>
          <p14:tracePt t="3772" x="6227763" y="5778500"/>
          <p14:tracePt t="3779" x="6151563" y="5719763"/>
          <p14:tracePt t="3787" x="6057900" y="5659438"/>
          <p14:tracePt t="3795" x="6024563" y="5626100"/>
          <p14:tracePt t="3802" x="5972175" y="5600700"/>
          <p14:tracePt t="3811" x="5905500" y="5565775"/>
          <p14:tracePt t="3819" x="5880100" y="5532438"/>
          <p14:tracePt t="3827" x="5827713" y="5514975"/>
          <p14:tracePt t="3836" x="5802313" y="5507038"/>
          <p14:tracePt t="3843" x="5751513" y="5489575"/>
          <p14:tracePt t="3852" x="5743575" y="5472113"/>
          <p14:tracePt t="3915" x="5735638" y="5472113"/>
          <p14:tracePt t="3931" x="5708650" y="5472113"/>
          <p14:tracePt t="3940" x="5692775" y="5472113"/>
          <p14:tracePt t="3947" x="5683250" y="5472113"/>
          <p14:tracePt t="3956" x="5667375" y="5472113"/>
          <p14:tracePt t="3963" x="5657850" y="5481638"/>
          <p14:tracePt t="3971" x="5632450" y="5507038"/>
          <p14:tracePt t="3979" x="5616575" y="5532438"/>
          <p14:tracePt t="3987" x="5607050" y="5549900"/>
          <p14:tracePt t="3995" x="5556250" y="5626100"/>
          <p14:tracePt t="4002" x="5480050" y="5702300"/>
          <p14:tracePt t="4011" x="5429250" y="5753100"/>
          <p14:tracePt t="4019" x="5327650" y="5854700"/>
          <p14:tracePt t="4027" x="5173663" y="5948363"/>
          <p14:tracePt t="4036" x="5106988" y="5965825"/>
          <p14:tracePt t="4043" x="4978400" y="6024563"/>
          <p14:tracePt t="4052" x="4884738" y="6042025"/>
          <p14:tracePt t="4059" x="4859338" y="6042025"/>
          <p14:tracePt t="4066" x="4791075" y="6059488"/>
          <p14:tracePt t="4075" x="4765675" y="6076950"/>
          <p14:tracePt t="4083" x="4740275" y="6092825"/>
          <p14:tracePt t="4091" x="4706938" y="6092825"/>
          <p14:tracePt t="4099" x="4699000" y="6102350"/>
          <p14:tracePt t="4107" x="4673600" y="6102350"/>
          <p14:tracePt t="4115" x="4664075" y="6110288"/>
          <p14:tracePt t="4138" x="4646613" y="6110288"/>
          <p14:tracePt t="4147" x="4605338" y="6127750"/>
          <p14:tracePt t="4155" x="4579938" y="6161088"/>
          <p14:tracePt t="4163" x="4545013" y="6169025"/>
          <p14:tracePt t="4171" x="4519613" y="6186488"/>
          <p14:tracePt t="4179" x="4486275" y="6203950"/>
          <p14:tracePt t="4186" x="4460875" y="6229350"/>
          <p14:tracePt t="4195" x="4443413" y="6246813"/>
          <p14:tracePt t="4203" x="4435475" y="6254750"/>
          <p14:tracePt t="4211" x="4425950" y="6272213"/>
          <p14:tracePt t="4220" x="4392613" y="6297613"/>
          <p14:tracePt t="4227" x="4384675" y="6305550"/>
          <p14:tracePt t="4236" x="4375150" y="6323013"/>
          <p14:tracePt t="4243" x="4359275" y="6330950"/>
          <p14:tracePt t="4253" x="4316413" y="6373813"/>
          <p14:tracePt t="4267" x="4306888" y="6381750"/>
          <p14:tracePt t="4283" x="4291013" y="6399213"/>
          <p14:tracePt t="4356" x="4298950" y="6399213"/>
          <p14:tracePt t="4364" x="4324350" y="6399213"/>
          <p14:tracePt t="4371" x="4332288" y="6399213"/>
          <p14:tracePt t="4404" x="4359275" y="6399213"/>
          <p14:tracePt t="4412" x="4375150" y="6399213"/>
          <p14:tracePt t="4420" x="4400550" y="6399213"/>
          <p14:tracePt t="4427" x="4460875" y="6399213"/>
          <p14:tracePt t="4437" x="4529138" y="6399213"/>
          <p14:tracePt t="4443" x="4554538" y="6399213"/>
          <p14:tracePt t="4454" x="4613275" y="6399213"/>
          <p14:tracePt t="4459" x="4664075" y="6399213"/>
          <p14:tracePt t="4468" x="4706938" y="6399213"/>
          <p14:tracePt t="4476" x="4775200" y="6391275"/>
          <p14:tracePt t="4483" x="4818063" y="6391275"/>
          <p14:tracePt t="4491" x="4927600" y="6330950"/>
          <p14:tracePt t="4499" x="5021263" y="6313488"/>
          <p14:tracePt t="4509" x="5140325" y="6297613"/>
          <p14:tracePt t="4515" x="5233988" y="6254750"/>
          <p14:tracePt t="4525" x="5335588" y="6221413"/>
          <p14:tracePt t="4531" x="5394325" y="6203950"/>
          <p14:tracePt t="4540" x="5472113" y="6169025"/>
          <p14:tracePt t="4547" x="5513388" y="6135688"/>
          <p14:tracePt t="4556" x="5565775" y="6118225"/>
          <p14:tracePt t="4563" x="5607050" y="6102350"/>
          <p14:tracePt t="4571" x="5641975" y="6076950"/>
          <p14:tracePt t="4579" x="5667375" y="6042025"/>
          <p14:tracePt t="4588" x="5683250" y="6034088"/>
          <p14:tracePt t="4595" x="5692775" y="6016625"/>
          <p14:tracePt t="4604" x="5718175" y="6008688"/>
          <p14:tracePt t="4611" x="5735638" y="5991225"/>
          <p14:tracePt t="4621" x="5743575" y="5983288"/>
          <p14:tracePt t="4627" x="5761038" y="5983288"/>
          <p14:tracePt t="4637" x="5786438" y="5957888"/>
          <p14:tracePt t="4643" x="5794375" y="5940425"/>
          <p14:tracePt t="4659" x="5837238" y="5940425"/>
          <p14:tracePt t="4691" x="5853113" y="5940425"/>
          <p14:tracePt t="4699" x="5862638" y="5932488"/>
          <p14:tracePt t="4708" x="5888038" y="5932488"/>
          <p14:tracePt t="4715" x="5913438" y="5915025"/>
          <p14:tracePt t="4731" x="5964238" y="5915025"/>
          <p14:tracePt t="4740" x="5972175" y="5915025"/>
          <p14:tracePt t="4747" x="5989638" y="5905500"/>
          <p14:tracePt t="4755" x="5997575" y="5889625"/>
          <p14:tracePt t="4763" x="6024563" y="5880100"/>
          <p14:tracePt t="4772" x="6057900" y="5864225"/>
          <p14:tracePt t="4779" x="6065838" y="5864225"/>
          <p14:tracePt t="4788" x="6108700" y="5838825"/>
          <p14:tracePt t="4795" x="6116638" y="5821363"/>
          <p14:tracePt t="4811" x="6134100" y="5813425"/>
          <p14:tracePt t="4876" x="6142038" y="5795963"/>
          <p14:tracePt t="4885" x="6167438" y="5795963"/>
          <p14:tracePt t="4893" x="6219825" y="5770563"/>
          <p14:tracePt t="4903" x="6245225" y="5735638"/>
          <p14:tracePt t="4908" x="6278563" y="5719763"/>
          <p14:tracePt t="4917" x="6286500" y="5710238"/>
          <p14:tracePt t="4925" x="6303963" y="5684838"/>
          <p14:tracePt t="4931" x="6311900" y="5668963"/>
          <p14:tracePt t="4940" x="6338888" y="5641975"/>
          <p14:tracePt t="4947" x="6354763" y="5616575"/>
          <p14:tracePt t="4963" x="6389688" y="5583238"/>
          <p14:tracePt t="4988" x="6389688" y="5557838"/>
          <p14:tracePt t="4995" x="6397625" y="5549900"/>
          <p14:tracePt t="5002" x="6397625" y="5524500"/>
          <p14:tracePt t="5011" x="6415088" y="5489575"/>
          <p14:tracePt t="5019" x="6415088" y="5464175"/>
          <p14:tracePt t="5027" x="6423025" y="5438775"/>
          <p14:tracePt t="5035" x="6456363" y="5387975"/>
          <p14:tracePt t="5059" x="6473825" y="5362575"/>
          <p14:tracePt t="5075" x="6483350" y="5345113"/>
          <p14:tracePt t="5147" x="6483350" y="5337175"/>
          <p14:tracePt t="5163" x="6483350" y="5319713"/>
          <p14:tracePt t="5172" x="6483350" y="5286375"/>
          <p14:tracePt t="5179" x="6499225" y="5268913"/>
          <p14:tracePt t="5235" x="6508750" y="5268913"/>
          <p14:tracePt t="5365" x="6465888" y="5268913"/>
          <p14:tracePt t="5371" x="6380163" y="5268913"/>
          <p14:tracePt t="5380" x="6296025" y="5268913"/>
          <p14:tracePt t="5390" x="6202363" y="5276850"/>
          <p14:tracePt t="5396" x="6108700" y="5319713"/>
          <p14:tracePt t="5404" x="6007100" y="5380038"/>
          <p14:tracePt t="5411" x="5880100" y="5438775"/>
          <p14:tracePt t="5420" x="5776913" y="5524500"/>
          <p14:tracePt t="5427" x="5675313" y="5583238"/>
          <p14:tracePt t="5437" x="5522913" y="5694363"/>
          <p14:tracePt t="5443" x="5454650" y="5727700"/>
          <p14:tracePt t="5454" x="5353050" y="5788025"/>
          <p14:tracePt t="5459" x="5284788" y="5803900"/>
          <p14:tracePt t="5467" x="5199063" y="5821363"/>
          <p14:tracePt t="5475" x="5097463" y="5864225"/>
          <p14:tracePt t="5483" x="5003800" y="5880100"/>
          <p14:tracePt t="5491" x="4945063" y="5897563"/>
          <p14:tracePt t="5499" x="4876800" y="5915025"/>
          <p14:tracePt t="5508" x="4826000" y="5940425"/>
          <p14:tracePt t="5515" x="4783138" y="5957888"/>
          <p14:tracePt t="5523" x="4749800" y="5973763"/>
          <p14:tracePt t="5531" x="4706938" y="5991225"/>
          <p14:tracePt t="5540" x="4699000" y="5999163"/>
          <p14:tracePt t="5547" x="4681538" y="6016625"/>
          <p14:tracePt t="5557" x="4673600" y="6024563"/>
          <p14:tracePt t="5820" x="4706938" y="6042025"/>
          <p14:tracePt t="5829" x="4714875" y="6042025"/>
          <p14:tracePt t="5837" x="4724400" y="6049963"/>
          <p14:tracePt t="5843" x="4757738" y="6076950"/>
          <p14:tracePt t="5852" x="4765675" y="6076950"/>
          <p14:tracePt t="5859" x="4791075" y="6076950"/>
          <p14:tracePt t="5867" x="4833938" y="6076950"/>
          <p14:tracePt t="5875" x="4851400" y="6092825"/>
          <p14:tracePt t="5883" x="4894263" y="6092825"/>
          <p14:tracePt t="5891" x="4902200" y="6092825"/>
          <p14:tracePt t="5903" x="4910138" y="6092825"/>
          <p14:tracePt t="6004" x="4927600" y="6092825"/>
          <p14:tracePt t="6012" x="4953000" y="6092825"/>
          <p14:tracePt t="6021" x="4962525" y="6092825"/>
          <p14:tracePt t="6030" x="4987925" y="6092825"/>
          <p14:tracePt t="6036" x="5038725" y="6092825"/>
          <p14:tracePt t="6043" x="5046663" y="6092825"/>
          <p14:tracePt t="6053" x="5089525" y="6092825"/>
          <p14:tracePt t="6059" x="5097463" y="6092825"/>
          <p14:tracePt t="6067" x="5122863" y="6092825"/>
          <p14:tracePt t="6075" x="5157788" y="6092825"/>
          <p14:tracePt t="6083" x="5199063" y="6084888"/>
          <p14:tracePt t="6091" x="5224463" y="6067425"/>
          <p14:tracePt t="6099" x="5276850" y="6049963"/>
          <p14:tracePt t="6107" x="5302250" y="6042025"/>
          <p14:tracePt t="6115" x="5353050" y="6008688"/>
          <p14:tracePt t="6123" x="5360988" y="5999163"/>
          <p14:tracePt t="6131" x="5394325" y="5983288"/>
          <p14:tracePt t="6139" x="5403850" y="5973763"/>
          <p14:tracePt t="6156" x="5421313" y="5940425"/>
          <p14:tracePt t="6219" x="5429250" y="5940425"/>
          <p14:tracePt t="6227" x="5454650" y="5932488"/>
          <p14:tracePt t="6235" x="5462588" y="5915025"/>
          <p14:tracePt t="6243" x="5480050" y="5915025"/>
          <p14:tracePt t="6253" x="5505450" y="5905500"/>
          <p14:tracePt t="6267" x="5513388" y="5905500"/>
          <p14:tracePt t="6275" x="5530850" y="5905500"/>
          <p14:tracePt t="6283" x="5556250" y="5889625"/>
          <p14:tracePt t="6291" x="5581650" y="5880100"/>
          <p14:tracePt t="6299" x="5599113" y="5864225"/>
          <p14:tracePt t="6307" x="5624513" y="5854700"/>
          <p14:tracePt t="6315" x="5632450" y="5854700"/>
          <p14:tracePt t="6323" x="5649913" y="5838825"/>
          <p14:tracePt t="6331" x="5657850" y="5838825"/>
          <p14:tracePt t="6379" x="5675313" y="5829300"/>
          <p14:tracePt t="6596" x="5683250" y="5813425"/>
          <p14:tracePt t="6603" x="5708650" y="5813425"/>
          <p14:tracePt t="6611" x="5776913" y="5813425"/>
          <p14:tracePt t="6619" x="5862638" y="5813425"/>
          <p14:tracePt t="6627" x="5905500" y="5813425"/>
          <p14:tracePt t="6635" x="5964238" y="5813425"/>
          <p14:tracePt t="6643" x="6032500" y="5813425"/>
          <p14:tracePt t="6652" x="6057900" y="5813425"/>
          <p14:tracePt t="6659" x="6126163" y="5838825"/>
          <p14:tracePt t="6667" x="6126163" y="5864225"/>
          <p14:tracePt t="6675" x="6126163" y="5915025"/>
          <p14:tracePt t="6682" x="6126163" y="5973763"/>
          <p14:tracePt t="6691" x="6116638" y="6008688"/>
          <p14:tracePt t="6699" x="6091238" y="6008688"/>
          <p14:tracePt t="6707" x="6083300" y="6008688"/>
          <p14:tracePt t="6916" x="6024563" y="6034088"/>
          <p14:tracePt t="6924" x="6007100" y="6067425"/>
          <p14:tracePt t="6931" x="5981700" y="6067425"/>
          <p14:tracePt t="6971" x="6040438" y="6067425"/>
          <p14:tracePt t="6995" x="6049963" y="6059488"/>
          <p14:tracePt t="7124" x="6065838" y="6049963"/>
          <p14:tracePt t="7219" x="6091238" y="6049963"/>
          <p14:tracePt t="7227" x="6100763" y="6049963"/>
          <p14:tracePt t="7243" x="6116638" y="6049963"/>
          <p14:tracePt t="7253" x="6142038" y="6067425"/>
          <p14:tracePt t="7259" x="6167438" y="6067425"/>
          <p14:tracePt t="7267" x="6194425" y="6076950"/>
          <p14:tracePt t="7275" x="6245225" y="6076950"/>
          <p14:tracePt t="7283" x="6303963" y="6076950"/>
          <p14:tracePt t="7291" x="6372225" y="6110288"/>
          <p14:tracePt t="7299" x="6415088" y="6110288"/>
          <p14:tracePt t="7307" x="6483350" y="6110288"/>
          <p14:tracePt t="7315" x="6550025" y="6127750"/>
          <p14:tracePt t="7323" x="6592888" y="6127750"/>
          <p14:tracePt t="7331" x="6704013" y="6153150"/>
          <p14:tracePt t="7340" x="6848475" y="6169025"/>
          <p14:tracePt t="7347" x="7000875" y="6211888"/>
          <p14:tracePt t="7357" x="7170738" y="6211888"/>
          <p14:tracePt t="7363" x="7315200" y="6229350"/>
          <p14:tracePt t="7372" x="7459663" y="6254750"/>
          <p14:tracePt t="7379" x="7578725" y="6254750"/>
          <p14:tracePt t="7387" x="7688263" y="6254750"/>
          <p14:tracePt t="7395" x="7807325" y="6254750"/>
          <p14:tracePt t="7403" x="7893050" y="6254750"/>
          <p14:tracePt t="7411" x="8012113" y="6254750"/>
          <p14:tracePt t="7419" x="8147050" y="6254750"/>
          <p14:tracePt t="7427" x="8266113" y="6254750"/>
          <p14:tracePt t="7436" x="8351838" y="6254750"/>
          <p14:tracePt t="7443" x="8470900" y="6254750"/>
          <p14:tracePt t="7453" x="8529638" y="6254750"/>
          <p14:tracePt t="7459" x="8580438" y="6254750"/>
          <p14:tracePt t="7467" x="8623300" y="6272213"/>
          <p14:tracePt t="7475" x="8674100" y="6272213"/>
          <p14:tracePt t="7483" x="8683625" y="6272213"/>
          <p14:tracePt t="7491" x="8742363" y="6272213"/>
          <p14:tracePt t="7499" x="8802688" y="6272213"/>
          <p14:tracePt t="7507" x="8836025" y="6313488"/>
          <p14:tracePt t="7515" x="8894763" y="6313488"/>
          <p14:tracePt t="7523" x="8947150" y="6330950"/>
          <p14:tracePt t="7530" x="8988425" y="6330950"/>
          <p14:tracePt t="7538" x="8997950" y="6330950"/>
          <p14:tracePt t="7547" x="9039225" y="6330950"/>
          <p14:tracePt t="7555" x="9091613" y="6348413"/>
          <p14:tracePt t="7563" x="9132888" y="6348413"/>
          <p14:tracePt t="7571" x="9175750" y="6348413"/>
          <p14:tracePt t="7579" x="9226550" y="6348413"/>
          <p14:tracePt t="7587" x="9286875" y="6348413"/>
          <p14:tracePt t="7595" x="9353550" y="6348413"/>
          <p14:tracePt t="7602" x="9439275" y="6348413"/>
          <p14:tracePt t="7611" x="9498013" y="6348413"/>
          <p14:tracePt t="7619" x="9550400" y="6348413"/>
          <p14:tracePt t="7627" x="9609138" y="6348413"/>
          <p14:tracePt t="7635" x="9702800" y="6381750"/>
          <p14:tracePt t="7643" x="9761538" y="6381750"/>
          <p14:tracePt t="7653" x="9786938" y="6381750"/>
          <p14:tracePt t="7659" x="9839325" y="6381750"/>
          <p14:tracePt t="7748" x="9847263" y="6381750"/>
          <p14:tracePt t="7765" x="9872663" y="6381750"/>
          <p14:tracePt t="7774" x="9872663" y="6365875"/>
          <p14:tracePt t="7782" x="9872663" y="6338888"/>
          <p14:tracePt t="7787" x="9872663" y="6330950"/>
          <p14:tracePt t="7795" x="9872663" y="6313488"/>
          <p14:tracePt t="7803" x="9872663" y="6262688"/>
          <p14:tracePt t="7811" x="9872663" y="6237288"/>
          <p14:tracePt t="7819" x="9872663" y="6169025"/>
          <p14:tracePt t="7827" x="9872663" y="6127750"/>
          <p14:tracePt t="7836" x="9872663" y="6102350"/>
          <p14:tracePt t="7843" x="9872663" y="6084888"/>
          <p14:tracePt t="7867" x="9872663" y="6059488"/>
          <p14:tracePt t="8108" x="9872663" y="6034088"/>
          <p14:tracePt t="8116" x="9864725" y="6008688"/>
          <p14:tracePt t="8124" x="9839325" y="5957888"/>
          <p14:tracePt t="8131" x="9821863" y="5948363"/>
          <p14:tracePt t="8139" x="9812338" y="5932488"/>
          <p14:tracePt t="8147" x="9786938" y="5889625"/>
          <p14:tracePt t="8155" x="9771063" y="5880100"/>
          <p14:tracePt t="8163" x="9745663" y="5864225"/>
          <p14:tracePt t="8171" x="9736138" y="5854700"/>
          <p14:tracePt t="8179" x="9702800" y="5829300"/>
          <p14:tracePt t="8188" x="9677400" y="5813425"/>
          <p14:tracePt t="8195" x="9609138" y="5795963"/>
          <p14:tracePt t="8203" x="9540875" y="5735638"/>
          <p14:tracePt t="8211" x="9439275" y="5702300"/>
          <p14:tracePt t="8219" x="9345613" y="5659438"/>
          <p14:tracePt t="8227" x="9251950" y="5626100"/>
          <p14:tracePt t="8235" x="9099550" y="5600700"/>
          <p14:tracePt t="8243" x="8955088" y="5540375"/>
          <p14:tracePt t="8252" x="8802688" y="5514975"/>
          <p14:tracePt t="8259" x="8658225" y="5456238"/>
          <p14:tracePt t="8267" x="8539163" y="5456238"/>
          <p14:tracePt t="8275" x="8420100" y="5430838"/>
          <p14:tracePt t="8283" x="8351838" y="5413375"/>
          <p14:tracePt t="8290" x="8308975" y="5413375"/>
          <p14:tracePt t="8299" x="8283575" y="5413375"/>
          <p14:tracePt t="8307" x="8258175" y="5413375"/>
          <p14:tracePt t="8315" x="8240713" y="5413375"/>
          <p14:tracePt t="8323" x="8199438" y="5405438"/>
          <p14:tracePt t="8331" x="8174038" y="5405438"/>
          <p14:tracePt t="8339" x="8147050" y="5405438"/>
          <p14:tracePt t="8347" x="8121650" y="5405438"/>
          <p14:tracePt t="8355" x="8070850" y="5405438"/>
          <p14:tracePt t="8363" x="8045450" y="5405438"/>
          <p14:tracePt t="8371" x="8004175" y="5405438"/>
          <p14:tracePt t="8379" x="7951788" y="5405438"/>
          <p14:tracePt t="8387" x="7893050" y="5405438"/>
          <p14:tracePt t="8395" x="7807325" y="5405438"/>
          <p14:tracePt t="8403" x="7723188" y="5405438"/>
          <p14:tracePt t="8411" x="7629525" y="5405438"/>
          <p14:tracePt t="8419" x="7518400" y="5405438"/>
          <p14:tracePt t="8427" x="7426325" y="5405438"/>
          <p14:tracePt t="8435" x="7366000" y="5405438"/>
          <p14:tracePt t="8443" x="7281863" y="5405438"/>
          <p14:tracePt t="8452" x="7196138" y="5405438"/>
          <p14:tracePt t="8459" x="7102475" y="5405438"/>
          <p14:tracePt t="8467" x="7018338" y="5405438"/>
          <p14:tracePt t="8475" x="6907213" y="5405438"/>
          <p14:tracePt t="8483" x="6762750" y="5405438"/>
          <p14:tracePt t="8490" x="6643688" y="5405438"/>
          <p14:tracePt t="8499" x="6534150" y="5405438"/>
          <p14:tracePt t="8506" x="6440488" y="5405438"/>
          <p14:tracePt t="8515" x="6354763" y="5405438"/>
          <p14:tracePt t="8522" x="6270625" y="5405438"/>
          <p14:tracePt t="8530" x="6176963" y="5405438"/>
          <p14:tracePt t="8538" x="6091238" y="5405438"/>
          <p14:tracePt t="8546" x="6032500" y="5405438"/>
          <p14:tracePt t="8555" x="5964238" y="5405438"/>
          <p14:tracePt t="8563" x="5880100" y="5405438"/>
          <p14:tracePt t="8571" x="5837238" y="5405438"/>
          <p14:tracePt t="8579" x="5751513" y="5405438"/>
          <p14:tracePt t="8587" x="5683250" y="5405438"/>
          <p14:tracePt t="8595" x="5624513" y="5405438"/>
          <p14:tracePt t="8603" x="5538788" y="5413375"/>
          <p14:tracePt t="8611" x="5487988" y="5446713"/>
          <p14:tracePt t="8618" x="5462588" y="5446713"/>
          <p14:tracePt t="8627" x="5394325" y="5472113"/>
          <p14:tracePt t="8635" x="5343525" y="5489575"/>
          <p14:tracePt t="8643" x="5302250" y="5524500"/>
          <p14:tracePt t="8651" x="5233988" y="5557838"/>
          <p14:tracePt t="8659" x="5199063" y="5557838"/>
          <p14:tracePt t="8667" x="5157788" y="5575300"/>
          <p14:tracePt t="8675" x="5106988" y="5608638"/>
          <p14:tracePt t="8683" x="5080000" y="5616575"/>
          <p14:tracePt t="8691" x="5054600" y="5634038"/>
          <p14:tracePt t="8699" x="5038725" y="5634038"/>
          <p14:tracePt t="8707" x="4995863" y="5659438"/>
          <p14:tracePt t="8715" x="4987925" y="5676900"/>
          <p14:tracePt t="8723" x="4970463" y="5684838"/>
          <p14:tracePt t="8731" x="4962525" y="5727700"/>
          <p14:tracePt t="8738" x="4927600" y="5761038"/>
          <p14:tracePt t="8747" x="4919663" y="5770563"/>
          <p14:tracePt t="8755" x="4919663" y="5813425"/>
          <p14:tracePt t="8762" x="4919663" y="5838825"/>
          <p14:tracePt t="8771" x="4902200" y="5889625"/>
          <p14:tracePt t="8778" x="4902200" y="5897563"/>
          <p14:tracePt t="8787" x="4868863" y="5957888"/>
          <p14:tracePt t="8795" x="4859338" y="5965825"/>
          <p14:tracePt t="8916" x="4876800" y="5965825"/>
          <p14:tracePt t="8924" x="4902200" y="5965825"/>
          <p14:tracePt t="8931" x="4927600" y="5965825"/>
          <p14:tracePt t="8939" x="4945063" y="5965825"/>
          <p14:tracePt t="8947" x="4995863" y="5965825"/>
          <p14:tracePt t="8955" x="5038725" y="5965825"/>
          <p14:tracePt t="8963" x="5054600" y="5965825"/>
          <p14:tracePt t="8971" x="5080000" y="5983288"/>
          <p14:tracePt t="8979" x="5089525" y="5991225"/>
          <p14:tracePt t="8987" x="5106988" y="6016625"/>
          <p14:tracePt t="9027" x="5114925" y="6016625"/>
          <p14:tracePt t="9043" x="5132388" y="6016625"/>
          <p14:tracePt t="9204" x="5097463" y="6016625"/>
          <p14:tracePt t="9219" x="5072063" y="6034088"/>
          <p14:tracePt t="9227" x="5054600" y="6034088"/>
          <p14:tracePt t="9236" x="5046663" y="6034088"/>
          <p14:tracePt t="9244" x="5029200" y="6034088"/>
          <p14:tracePt t="9259" x="4987925" y="6034088"/>
          <p14:tracePt t="9445" x="4987925" y="6016625"/>
          <p14:tracePt t="9628" x="4978400" y="6008688"/>
          <p14:tracePt t="9644" x="4970463" y="6008688"/>
          <p14:tracePt t="9659" x="4927600" y="5991225"/>
          <p14:tracePt t="9699" x="4910138" y="5991225"/>
          <p14:tracePt t="9955" x="4902200" y="5965825"/>
          <p14:tracePt t="9963" x="4919663" y="5932488"/>
          <p14:tracePt t="9971" x="4935538" y="5905500"/>
          <p14:tracePt t="9979" x="4953000" y="5880100"/>
          <p14:tracePt t="9987" x="4987925" y="5813425"/>
          <p14:tracePt t="9995" x="5013325" y="5778500"/>
          <p14:tracePt t="10003" x="5046663" y="5727700"/>
          <p14:tracePt t="10011" x="5097463" y="5659438"/>
          <p14:tracePt t="10019" x="5132388" y="5634038"/>
          <p14:tracePt t="10027" x="5199063" y="5557838"/>
          <p14:tracePt t="10035" x="5284788" y="5456238"/>
          <p14:tracePt t="10043" x="5403850" y="5413375"/>
          <p14:tracePt t="10052" x="5505450" y="5311775"/>
          <p14:tracePt t="10059" x="5667375" y="5226050"/>
          <p14:tracePt t="10068" x="5819775" y="5116513"/>
          <p14:tracePt t="10075" x="5997575" y="4997450"/>
          <p14:tracePt t="10083" x="6184900" y="4860925"/>
          <p14:tracePt t="10091" x="6423025" y="4741863"/>
          <p14:tracePt t="10098" x="6626225" y="4622800"/>
          <p14:tracePt t="10107" x="6864350" y="4486275"/>
          <p14:tracePt t="10115" x="6967538" y="4402138"/>
          <p14:tracePt t="10123" x="7153275" y="4291013"/>
          <p14:tracePt t="10130" x="7307263" y="4171950"/>
          <p14:tracePt t="10139" x="7416800" y="4070350"/>
          <p14:tracePt t="10147" x="7518400" y="3968750"/>
          <p14:tracePt t="10155" x="7672388" y="3857625"/>
          <p14:tracePt t="10163" x="7832725" y="3748088"/>
          <p14:tracePt t="10171" x="7961313" y="3662363"/>
          <p14:tracePt t="10179" x="8139113" y="3568700"/>
          <p14:tracePt t="10188" x="8435975" y="3441700"/>
          <p14:tracePt t="10195" x="8674100" y="3373438"/>
          <p14:tracePt t="10203" x="8929688" y="3279775"/>
          <p14:tracePt t="10211" x="9269413" y="3178175"/>
          <p14:tracePt t="10219" x="9532938" y="3084513"/>
          <p14:tracePt t="10227" x="9761538" y="3008313"/>
          <p14:tracePt t="10235" x="9890125" y="2949575"/>
          <p14:tracePt t="10243" x="10009188" y="2906713"/>
          <p14:tracePt t="10252" x="10059988" y="2871788"/>
          <p14:tracePt t="10259" x="10085388" y="2846388"/>
          <p14:tracePt t="10275" x="10085388" y="2820988"/>
          <p14:tracePt t="10283" x="10101263" y="2805113"/>
          <p14:tracePt t="10291" x="10110788" y="2795588"/>
          <p14:tracePt t="10299" x="10118725" y="2778125"/>
          <p14:tracePt t="10372" x="10118725" y="2727325"/>
          <p14:tracePt t="10380" x="10101263" y="2711450"/>
          <p14:tracePt t="10387" x="10093325" y="2668588"/>
          <p14:tracePt t="10396" x="10075863" y="2660650"/>
          <p14:tracePt t="10403" x="10034588" y="2600325"/>
          <p14:tracePt t="10411" x="9999663" y="2566988"/>
          <p14:tracePt t="10419" x="9956800" y="2532063"/>
          <p14:tracePt t="10427" x="9940925" y="2524125"/>
          <p14:tracePt t="10436" x="9931400" y="2516188"/>
          <p14:tracePt t="10443" x="9906000" y="2481263"/>
          <p14:tracePt t="10453" x="9890125" y="2473325"/>
          <p14:tracePt t="10491" x="9880600" y="2463800"/>
          <p14:tracePt t="10499" x="9839325" y="2463800"/>
          <p14:tracePt t="10507" x="9779000" y="2463800"/>
          <p14:tracePt t="10515" x="9710738" y="2463800"/>
          <p14:tracePt t="10523" x="9642475" y="2489200"/>
          <p14:tracePt t="10531" x="9515475" y="2549525"/>
          <p14:tracePt t="10539" x="9472613" y="2566988"/>
          <p14:tracePt t="10547" x="9405938" y="2582863"/>
          <p14:tracePt t="10556" x="9363075" y="2600325"/>
          <p14:tracePt t="10563" x="9312275" y="2625725"/>
          <p14:tracePt t="10572" x="9302750" y="2643188"/>
          <p14:tracePt t="10579" x="9261475" y="2651125"/>
          <p14:tracePt t="10587" x="9226550" y="2668588"/>
          <p14:tracePt t="10595" x="9201150" y="2701925"/>
          <p14:tracePt t="10603" x="9183688" y="2711450"/>
          <p14:tracePt t="10611" x="9132888" y="2727325"/>
          <p14:tracePt t="10619" x="9082088" y="2770188"/>
          <p14:tracePt t="10627" x="9056688" y="2787650"/>
          <p14:tracePt t="10636" x="9005888" y="2805113"/>
          <p14:tracePt t="10643" x="8937625" y="2838450"/>
          <p14:tracePt t="10653" x="8904288" y="2871788"/>
          <p14:tracePt t="10659" x="8861425" y="2871788"/>
          <p14:tracePt t="10669" x="8793163" y="2881313"/>
          <p14:tracePt t="10675" x="8767763" y="2897188"/>
          <p14:tracePt t="10684" x="8699500" y="2932113"/>
          <p14:tracePt t="10691" x="8658225" y="2932113"/>
          <p14:tracePt t="10699" x="8605838" y="2949575"/>
          <p14:tracePt t="10707" x="8547100" y="2965450"/>
          <p14:tracePt t="10715" x="8513763" y="2982913"/>
          <p14:tracePt t="10723" x="8504238" y="2982913"/>
          <p14:tracePt t="10731" x="8478838" y="2990850"/>
          <p14:tracePt t="10741" x="8462963" y="3008313"/>
          <p14:tracePt t="10756" x="8453438" y="3016250"/>
          <p14:tracePt t="10772" x="8428038" y="3041650"/>
          <p14:tracePt t="10779" x="8410575" y="3059113"/>
          <p14:tracePt t="10787" x="8402638" y="3084513"/>
          <p14:tracePt t="10795" x="8385175" y="3127375"/>
          <p14:tracePt t="10802" x="8334375" y="3178175"/>
          <p14:tracePt t="10819" x="8318500" y="3228975"/>
          <p14:tracePt t="10827" x="8318500" y="3238500"/>
          <p14:tracePt t="10836" x="8318500" y="3246438"/>
          <p14:tracePt t="10843" x="8318500" y="3289300"/>
          <p14:tracePt t="10853" x="8318500" y="3314700"/>
          <p14:tracePt t="10859" x="8318500" y="3365500"/>
          <p14:tracePt t="10869" x="8318500" y="3373438"/>
          <p14:tracePt t="10875" x="8343900" y="3449638"/>
          <p14:tracePt t="10883" x="8369300" y="3484563"/>
          <p14:tracePt t="10891" x="8402638" y="3509963"/>
          <p14:tracePt t="10904" x="8410575" y="3527425"/>
          <p14:tracePt t="10907" x="8428038" y="3535363"/>
          <p14:tracePt t="10915" x="8453438" y="3552825"/>
          <p14:tracePt t="10924" x="8462963" y="3552825"/>
          <p14:tracePt t="10931" x="8496300" y="3560763"/>
          <p14:tracePt t="10939" x="8504238" y="3578225"/>
          <p14:tracePt t="10947" x="8547100" y="3586163"/>
          <p14:tracePt t="10956" x="8605838" y="3586163"/>
          <p14:tracePt t="10963" x="8716963" y="3586163"/>
          <p14:tracePt t="10972" x="8836025" y="3586163"/>
          <p14:tracePt t="10979" x="8921750" y="3586163"/>
          <p14:tracePt t="10987" x="9031288" y="3586163"/>
          <p14:tracePt t="10995" x="9175750" y="3586163"/>
          <p14:tracePt t="11003" x="9294813" y="3586163"/>
          <p14:tracePt t="11011" x="9405938" y="3586163"/>
          <p14:tracePt t="11019" x="9550400" y="3586163"/>
          <p14:tracePt t="11027" x="9667875" y="3586163"/>
          <p14:tracePt t="11035" x="9761538" y="3578225"/>
          <p14:tracePt t="11043" x="9880600" y="3560763"/>
          <p14:tracePt t="11052" x="9966325" y="3560763"/>
          <p14:tracePt t="11059" x="10085388" y="3543300"/>
          <p14:tracePt t="11069" x="10212388" y="3475038"/>
          <p14:tracePt t="11075" x="10271125" y="3459163"/>
          <p14:tracePt t="11083" x="10339388" y="3441700"/>
          <p14:tracePt t="11091" x="10390188" y="3398838"/>
          <p14:tracePt t="11099" x="10415588" y="3382963"/>
          <p14:tracePt t="11107" x="10450513" y="3348038"/>
          <p14:tracePt t="11115" x="10458450" y="3340100"/>
          <p14:tracePt t="11123" x="10493375" y="3297238"/>
          <p14:tracePt t="11131" x="10501313" y="3289300"/>
          <p14:tracePt t="11139" x="10518775" y="3228975"/>
          <p14:tracePt t="11147" x="10518775" y="3203575"/>
          <p14:tracePt t="11156" x="10518775" y="3170238"/>
          <p14:tracePt t="11163" x="10518775" y="3109913"/>
          <p14:tracePt t="11172" x="10518775" y="3084513"/>
          <p14:tracePt t="11179" x="10518775" y="3033713"/>
          <p14:tracePt t="11187" x="10518775" y="2990850"/>
          <p14:tracePt t="11195" x="10518775" y="2949575"/>
          <p14:tracePt t="11202" x="10518775" y="2932113"/>
          <p14:tracePt t="11211" x="10518775" y="2897188"/>
          <p14:tracePt t="11219" x="10493375" y="2863850"/>
          <p14:tracePt t="11227" x="10458450" y="2813050"/>
          <p14:tracePt t="11235" x="10407650" y="2744788"/>
          <p14:tracePt t="11243" x="10374313" y="2701925"/>
          <p14:tracePt t="11252" x="10306050" y="2643188"/>
          <p14:tracePt t="11259" x="10212388" y="2608263"/>
          <p14:tracePt t="11269" x="10085388" y="2541588"/>
          <p14:tracePt t="11275" x="9991725" y="2524125"/>
          <p14:tracePt t="11283" x="9847263" y="2506663"/>
          <p14:tracePt t="11291" x="9736138" y="2506663"/>
          <p14:tracePt t="11299" x="9532938" y="2481263"/>
          <p14:tracePt t="11307" x="9413875" y="2481263"/>
          <p14:tracePt t="11315" x="9302750" y="2481263"/>
          <p14:tracePt t="11323" x="9183688" y="2481263"/>
          <p14:tracePt t="11331" x="9074150" y="2481263"/>
          <p14:tracePt t="11339" x="9005888" y="2481263"/>
          <p14:tracePt t="11347" x="8921750" y="2481263"/>
          <p14:tracePt t="11355" x="8828088" y="2489200"/>
          <p14:tracePt t="11363" x="8785225" y="2489200"/>
          <p14:tracePt t="11372" x="8691563" y="2549525"/>
          <p14:tracePt t="11379" x="8632825" y="2566988"/>
          <p14:tracePt t="11389" x="8580438" y="2582863"/>
          <p14:tracePt t="11395" x="8488363" y="2633663"/>
          <p14:tracePt t="11402" x="8428038" y="2651125"/>
          <p14:tracePt t="11411" x="8301038" y="2711450"/>
          <p14:tracePt t="11419" x="8232775" y="2744788"/>
          <p14:tracePt t="11427" x="8139113" y="2770188"/>
          <p14:tracePt t="11436" x="8037513" y="2830513"/>
          <p14:tracePt t="11443" x="7969250" y="2846388"/>
          <p14:tracePt t="11453" x="7900988" y="2897188"/>
          <p14:tracePt t="11459" x="7850188" y="2914650"/>
          <p14:tracePt t="11469" x="7807325" y="2932113"/>
          <p14:tracePt t="11475" x="7791450" y="2940050"/>
          <p14:tracePt t="11484" x="7731125" y="2974975"/>
          <p14:tracePt t="11491" x="7705725" y="3000375"/>
          <p14:tracePt t="11499" x="7688263" y="3016250"/>
          <p14:tracePt t="11507" x="7646988" y="3041650"/>
          <p14:tracePt t="11515" x="7646988" y="3051175"/>
          <p14:tracePt t="11523" x="7637463" y="3094038"/>
          <p14:tracePt t="11531" x="7621588" y="3109913"/>
          <p14:tracePt t="11540" x="7621588" y="3119438"/>
          <p14:tracePt t="11547" x="7621588" y="3135313"/>
          <p14:tracePt t="11555" x="7621588" y="3160713"/>
          <p14:tracePt t="11563" x="7621588" y="3186113"/>
          <p14:tracePt t="11571" x="7621588" y="3228975"/>
          <p14:tracePt t="11579" x="7621588" y="3254375"/>
          <p14:tracePt t="11587" x="7662863" y="3305175"/>
          <p14:tracePt t="11595" x="7697788" y="3340100"/>
          <p14:tracePt t="11602" x="7766050" y="3408363"/>
          <p14:tracePt t="11611" x="7832725" y="3441700"/>
          <p14:tracePt t="11619" x="7961313" y="3527425"/>
          <p14:tracePt t="11627" x="8139113" y="3568700"/>
          <p14:tracePt t="11635" x="8394700" y="3619500"/>
          <p14:tracePt t="11643" x="8547100" y="3662363"/>
          <p14:tracePt t="11653" x="8777288" y="3730625"/>
          <p14:tracePt t="11659" x="8955088" y="3756025"/>
          <p14:tracePt t="11669" x="9099550" y="3773488"/>
          <p14:tracePt t="11675" x="9269413" y="3798888"/>
          <p14:tracePt t="11683" x="9388475" y="3798888"/>
          <p14:tracePt t="11691" x="9558338" y="3798888"/>
          <p14:tracePt t="11699" x="9642475" y="3798888"/>
          <p14:tracePt t="11707" x="9694863" y="3798888"/>
          <p14:tracePt t="11715" x="9753600" y="3790950"/>
          <p14:tracePt t="11723" x="9771063" y="3790950"/>
          <p14:tracePt t="11731" x="9796463" y="3763963"/>
          <p14:tracePt t="11747" x="9804400" y="3748088"/>
          <p14:tracePt t="11853" x="9779000" y="3763963"/>
          <p14:tracePt t="11861" x="9745663" y="3832225"/>
          <p14:tracePt t="11871" x="9720263" y="3951288"/>
          <p14:tracePt t="11878" x="9720263" y="4044950"/>
          <p14:tracePt t="11883" x="9720263" y="4156075"/>
          <p14:tracePt t="11903" x="9685338" y="4300538"/>
          <p14:tracePt t="11907" x="9685338" y="4308475"/>
          <p14:tracePt t="11915" x="9685338" y="4384675"/>
          <p14:tracePt t="11924" x="9685338" y="4394200"/>
          <p14:tracePt t="11931" x="9685338" y="4410075"/>
          <p14:tracePt t="12148" x="9626600" y="4435475"/>
          <p14:tracePt t="12157" x="9558338" y="4640263"/>
          <p14:tracePt t="12165" x="9482138" y="4972050"/>
          <p14:tracePt t="12174" x="9353550" y="5430838"/>
          <p14:tracePt t="12179" x="9201150" y="5905500"/>
          <p14:tracePt t="12187" x="9082088" y="6365875"/>
          <p14:tracePt t="12195" x="8921750" y="6832600"/>
          <p14:tracePt t="12356" x="9413875" y="6721475"/>
          <p14:tracePt t="12363" x="9566275" y="6586538"/>
          <p14:tracePt t="12371" x="9677400" y="6483350"/>
          <p14:tracePt t="12379" x="9753600" y="6407150"/>
          <p14:tracePt t="12387" x="9779000" y="6373813"/>
          <p14:tracePt t="12395" x="9796463" y="6348413"/>
          <p14:tracePt t="12403" x="9812338" y="6297613"/>
          <p14:tracePt t="12411" x="9812338" y="6272213"/>
          <p14:tracePt t="12420" x="9829800" y="6246813"/>
          <p14:tracePt t="12427" x="9855200" y="6229350"/>
          <p14:tracePt t="12436" x="9864725" y="6221413"/>
          <p14:tracePt t="12443" x="9864725" y="6203950"/>
          <p14:tracePt t="12484" x="9880600" y="6178550"/>
          <p14:tracePt t="12523" x="9890125" y="6178550"/>
          <p14:tracePt t="12539" x="9915525" y="6169025"/>
          <p14:tracePt t="12547" x="9948863" y="6135688"/>
          <p14:tracePt t="12556" x="9999663" y="6084888"/>
          <p14:tracePt t="12563" x="10042525" y="6067425"/>
          <p14:tracePt t="12572" x="10075863" y="6042025"/>
          <p14:tracePt t="12579" x="10110788" y="5991225"/>
          <p14:tracePt t="12587" x="10136188" y="5948363"/>
          <p14:tracePt t="12595" x="10169525" y="5880100"/>
          <p14:tracePt t="12603" x="10186988" y="5864225"/>
          <p14:tracePt t="12611" x="10212388" y="5788025"/>
          <p14:tracePt t="12619" x="10229850" y="5761038"/>
          <p14:tracePt t="12627" x="10245725" y="5710238"/>
          <p14:tracePt t="12636" x="10263188" y="5668963"/>
          <p14:tracePt t="12643" x="10263188" y="5634038"/>
          <p14:tracePt t="12653" x="10263188" y="5608638"/>
          <p14:tracePt t="12659" x="10263188" y="5600700"/>
          <p14:tracePt t="12670" x="10263188" y="5583238"/>
          <p14:tracePt t="12836" x="10255250" y="5575300"/>
          <p14:tracePt t="12845" x="10212388" y="5608638"/>
          <p14:tracePt t="12855" x="10118725" y="5668963"/>
          <p14:tracePt t="12864" x="10085388" y="5684838"/>
          <p14:tracePt t="12869" x="10042525" y="5702300"/>
          <p14:tracePt t="12875" x="9974263" y="5710238"/>
          <p14:tracePt t="12883" x="9906000" y="5753100"/>
          <p14:tracePt t="12891" x="9880600" y="5753100"/>
          <p14:tracePt t="12903" x="9812338" y="5761038"/>
          <p14:tracePt t="12907" x="9761538" y="5778500"/>
          <p14:tracePt t="12915" x="9702800" y="5778500"/>
          <p14:tracePt t="12924" x="9609138" y="5821363"/>
          <p14:tracePt t="12931" x="9550400" y="5829300"/>
          <p14:tracePt t="12939" x="9472613" y="5872163"/>
          <p14:tracePt t="12947" x="9388475" y="5889625"/>
          <p14:tracePt t="12957" x="9337675" y="5905500"/>
          <p14:tracePt t="12963" x="9269413" y="5940425"/>
          <p14:tracePt t="12971" x="9175750" y="5973763"/>
          <p14:tracePt t="12979" x="9074150" y="6034088"/>
          <p14:tracePt t="12988" x="8980488" y="6049963"/>
          <p14:tracePt t="12995" x="8886825" y="6110288"/>
          <p14:tracePt t="13002" x="8767763" y="6135688"/>
          <p14:tracePt t="13011" x="8699500" y="6153150"/>
          <p14:tracePt t="13019" x="8632825" y="6161088"/>
          <p14:tracePt t="13027" x="8564563" y="6203950"/>
          <p14:tracePt t="13035" x="8529638" y="6211888"/>
          <p14:tracePt t="13043" x="8488363" y="6211888"/>
          <p14:tracePt t="13052" x="8462963" y="6229350"/>
          <p14:tracePt t="13059" x="8410575" y="6246813"/>
          <p14:tracePt t="13069" x="8343900" y="6280150"/>
          <p14:tracePt t="13075" x="8275638" y="6313488"/>
          <p14:tracePt t="13083" x="8207375" y="6330950"/>
          <p14:tracePt t="13091" x="8139113" y="6365875"/>
          <p14:tracePt t="13099" x="8045450" y="6381750"/>
          <p14:tracePt t="13107" x="7951788" y="6424613"/>
          <p14:tracePt t="13115" x="7859713" y="6457950"/>
          <p14:tracePt t="13123" x="7756525" y="6500813"/>
          <p14:tracePt t="13131" x="7715250" y="6551613"/>
          <p14:tracePt t="13139" x="7621588" y="6569075"/>
          <p14:tracePt t="13147" x="7518400" y="6602413"/>
          <p14:tracePt t="13155" x="7451725" y="6662738"/>
          <p14:tracePt t="13163" x="7400925" y="6680200"/>
          <p14:tracePt t="13171" x="7340600" y="6696075"/>
          <p14:tracePt t="13178" x="7307263" y="6705600"/>
          <p14:tracePt t="13189" x="7281863" y="6721475"/>
          <p14:tracePt t="13195" x="7264400" y="6731000"/>
          <p14:tracePt t="13203" x="7256463" y="6731000"/>
          <p14:tracePt t="13211" x="7239000" y="6746875"/>
          <p14:tracePt t="13218" x="7213600" y="6746875"/>
          <p14:tracePt t="13235" x="7204075" y="6746875"/>
          <p14:tracePt t="13365" x="7246938" y="6746875"/>
          <p14:tracePt t="13373" x="7297738" y="6721475"/>
          <p14:tracePt t="13381" x="7340600" y="6688138"/>
          <p14:tracePt t="13387" x="7416800" y="6637338"/>
          <p14:tracePt t="13395" x="7561263" y="6569075"/>
          <p14:tracePt t="13403" x="7697788" y="6483350"/>
          <p14:tracePt t="13411" x="7875588" y="6399213"/>
          <p14:tracePt t="13419" x="8054975" y="6305550"/>
          <p14:tracePt t="13427" x="8266113" y="6194425"/>
          <p14:tracePt t="13435" x="8445500" y="6127750"/>
          <p14:tracePt t="13443" x="8597900" y="6034088"/>
          <p14:tracePt t="13452" x="8802688" y="5940425"/>
          <p14:tracePt t="13459" x="9039225" y="5803900"/>
          <p14:tracePt t="13468" x="9251950" y="5684838"/>
          <p14:tracePt t="13475" x="9405938" y="5575300"/>
          <p14:tracePt t="13483" x="9558338" y="5489575"/>
          <p14:tracePt t="13491" x="9694863" y="5380038"/>
          <p14:tracePt t="13499" x="9821863" y="5294313"/>
          <p14:tracePt t="13507" x="9890125" y="5260975"/>
          <p14:tracePt t="13515" x="9956800" y="5200650"/>
          <p14:tracePt t="13523" x="10059988" y="5141913"/>
          <p14:tracePt t="13531" x="10126663" y="5106988"/>
          <p14:tracePt t="13539" x="10179050" y="5091113"/>
          <p14:tracePt t="13547" x="10220325" y="5073650"/>
          <p14:tracePt t="13555" x="10271125" y="5056188"/>
          <p14:tracePt t="13563" x="10339388" y="5022850"/>
          <p14:tracePt t="13579" x="10348913" y="5013325"/>
          <p14:tracePt t="14059" x="10364788" y="5030788"/>
          <p14:tracePt t="14069" x="10364788" y="5081588"/>
          <p14:tracePt t="14076" x="10364788" y="5106988"/>
          <p14:tracePt t="14083" x="10364788" y="5116513"/>
          <p14:tracePt t="14091" x="10374313" y="5132388"/>
          <p14:tracePt t="14122" x="10374313" y="5167313"/>
          <p14:tracePt t="14131" x="10356850" y="5183188"/>
          <p14:tracePt t="14371" x="10356850" y="5226050"/>
          <p14:tracePt t="14387" x="10382250" y="5251450"/>
          <p14:tracePt t="14395" x="10425113" y="5286375"/>
          <p14:tracePt t="14403" x="10442575" y="5294313"/>
          <p14:tracePt t="14411" x="10450513" y="5311775"/>
          <p14:tracePt t="14419" x="10467975" y="5311775"/>
          <p14:tracePt t="14427" x="10475913" y="5302250"/>
          <p14:tracePt t="14435" x="10475913" y="5276850"/>
          <p14:tracePt t="14483" x="10493375" y="5268913"/>
          <p14:tracePt t="14499" x="10493375" y="5260975"/>
          <p14:tracePt t="14507" x="10501313" y="5243513"/>
          <p14:tracePt t="14515" x="10526713" y="5218113"/>
          <p14:tracePt t="14531" x="10544175" y="5183188"/>
          <p14:tracePt t="14547" x="10552113" y="5175250"/>
          <p14:tracePt t="14563" x="10552113" y="5167313"/>
          <p14:tracePt t="14579" x="10552113" y="5149850"/>
          <p14:tracePt t="14587" x="10552113" y="5124450"/>
          <p14:tracePt t="14603" x="10552113" y="5116513"/>
          <p14:tracePt t="14611" x="10552113" y="5099050"/>
          <p14:tracePt t="14619" x="10552113" y="5091113"/>
          <p14:tracePt t="14635" x="10552113" y="5064125"/>
          <p14:tracePt t="14764" x="10569575" y="5048250"/>
          <p14:tracePt t="14771" x="10594975" y="5022850"/>
          <p14:tracePt t="14779" x="10602913" y="5013325"/>
          <p14:tracePt t="14788" x="10620375" y="4987925"/>
          <p14:tracePt t="14795" x="10628313" y="4972050"/>
          <p14:tracePt t="14804" x="10663238" y="4929188"/>
          <p14:tracePt t="14811" x="10671175" y="4903788"/>
          <p14:tracePt t="14819" x="10688638" y="4878388"/>
          <p14:tracePt t="14827" x="10688638" y="4843463"/>
          <p14:tracePt t="14834" x="10704513" y="4818063"/>
          <p14:tracePt t="14843" x="10704513" y="4749800"/>
          <p14:tracePt t="14852" x="10704513" y="4708525"/>
          <p14:tracePt t="14858" x="10704513" y="4683125"/>
          <p14:tracePt t="14868" x="10704513" y="4614863"/>
          <p14:tracePt t="14875" x="10704513" y="4554538"/>
          <p14:tracePt t="14883" x="10704513" y="4513263"/>
          <p14:tracePt t="14902" x="10704513" y="4402138"/>
          <p14:tracePt t="14907" x="10696575" y="4368800"/>
          <p14:tracePt t="14915" x="10663238" y="4300538"/>
          <p14:tracePt t="14923" x="10653713" y="4291013"/>
          <p14:tracePt t="14931" x="10637838" y="4232275"/>
          <p14:tracePt t="14939" x="10585450" y="4181475"/>
          <p14:tracePt t="14947" x="10569575" y="4156075"/>
          <p14:tracePt t="14955" x="10544175" y="4130675"/>
          <p14:tracePt t="14963" x="10509250" y="4113213"/>
          <p14:tracePt t="14971" x="10483850" y="4079875"/>
          <p14:tracePt t="14979" x="10415588" y="4027488"/>
          <p14:tracePt t="14987" x="10339388" y="3976688"/>
          <p14:tracePt t="14995" x="10245725" y="3935413"/>
          <p14:tracePt t="15003" x="10194925" y="3900488"/>
          <p14:tracePt t="15011" x="10153650" y="3883025"/>
          <p14:tracePt t="15018" x="10101263" y="3857625"/>
          <p14:tracePt t="15027" x="10067925" y="3824288"/>
          <p14:tracePt t="15034" x="10059988" y="3816350"/>
          <p14:tracePt t="15052" x="10034588" y="3816350"/>
          <p14:tracePt t="15059" x="10009188" y="3798888"/>
          <p14:tracePt t="15075" x="9974263" y="3781425"/>
          <p14:tracePt t="15083" x="9948863" y="3781425"/>
          <p14:tracePt t="15091" x="9898063" y="3756025"/>
          <p14:tracePt t="15099" x="9872663" y="3738563"/>
          <p14:tracePt t="15107" x="9847263" y="3738563"/>
          <p14:tracePt t="15115" x="9779000" y="3738563"/>
          <p14:tracePt t="15122" x="9720263" y="3738563"/>
          <p14:tracePt t="15131" x="9685338" y="3722688"/>
          <p14:tracePt t="15139" x="9626600" y="3722688"/>
          <p14:tracePt t="15147" x="9609138" y="3722688"/>
          <p14:tracePt t="15155" x="9558338" y="3713163"/>
          <p14:tracePt t="15163" x="9540875" y="3713163"/>
          <p14:tracePt t="15171" x="9507538" y="3713163"/>
          <p14:tracePt t="15179" x="9490075" y="3713163"/>
          <p14:tracePt t="15188" x="9439275" y="3713163"/>
          <p14:tracePt t="15195" x="9405938" y="3713163"/>
          <p14:tracePt t="15203" x="9302750" y="3713163"/>
          <p14:tracePt t="15211" x="9183688" y="3713163"/>
          <p14:tracePt t="15219" x="9074150" y="3713163"/>
          <p14:tracePt t="15227" x="8980488" y="3713163"/>
          <p14:tracePt t="15234" x="8921750" y="3713163"/>
          <p14:tracePt t="15243" x="8869363" y="3713163"/>
          <p14:tracePt t="15252" x="8810625" y="3713163"/>
          <p14:tracePt t="15259" x="8759825" y="3713163"/>
          <p14:tracePt t="15268" x="8716963" y="3713163"/>
          <p14:tracePt t="15275" x="8658225" y="3713163"/>
          <p14:tracePt t="15283" x="8572500" y="3713163"/>
          <p14:tracePt t="15291" x="8453438" y="3713163"/>
          <p14:tracePt t="15299" x="8343900" y="3713163"/>
          <p14:tracePt t="15307" x="8275638" y="3713163"/>
          <p14:tracePt t="15315" x="8189913" y="3713163"/>
          <p14:tracePt t="15323" x="8131175" y="3713163"/>
          <p14:tracePt t="15331" x="8080375" y="3713163"/>
          <p14:tracePt t="15339" x="8012113" y="3748088"/>
          <p14:tracePt t="15347" x="7969250" y="3748088"/>
          <p14:tracePt t="15355" x="7900988" y="3763963"/>
          <p14:tracePt t="15363" x="7875588" y="3763963"/>
          <p14:tracePt t="15371" x="7832725" y="3763963"/>
          <p14:tracePt t="15379" x="7816850" y="3763963"/>
          <p14:tracePt t="15387" x="7807325" y="3781425"/>
          <p14:tracePt t="15427" x="7781925" y="3781425"/>
          <p14:tracePt t="15435" x="7766050" y="3781425"/>
          <p14:tracePt t="15443" x="7756525" y="3781425"/>
          <p14:tracePt t="15453" x="7715250" y="3790950"/>
          <p14:tracePt t="15459" x="7662863" y="3841750"/>
          <p14:tracePt t="15469" x="7654925" y="3849688"/>
          <p14:tracePt t="15475" x="7596188" y="3883025"/>
          <p14:tracePt t="15484" x="7545388" y="3935413"/>
          <p14:tracePt t="15491" x="7518400" y="3943350"/>
          <p14:tracePt t="15499" x="7467600" y="3960813"/>
          <p14:tracePt t="15507" x="7459663" y="3976688"/>
          <p14:tracePt t="15524" x="7442200" y="3986213"/>
          <p14:tracePt t="15531" x="7434263" y="4002088"/>
          <p14:tracePt t="15547" x="7426325" y="4011613"/>
          <p14:tracePt t="15563" x="7408863" y="4019550"/>
          <p14:tracePt t="15572" x="7400925" y="4037013"/>
          <p14:tracePt t="15586" x="7400925" y="4044950"/>
          <p14:tracePt t="15595" x="7383463" y="4087813"/>
          <p14:tracePt t="15603" x="7373938" y="4105275"/>
          <p14:tracePt t="15611" x="7340600" y="4138613"/>
          <p14:tracePt t="15619" x="7340600" y="4156075"/>
          <p14:tracePt t="15627" x="7332663" y="4164013"/>
          <p14:tracePt t="15643" x="7332663" y="4181475"/>
          <p14:tracePt t="15653" x="7332663" y="4189413"/>
          <p14:tracePt t="15659" x="7315200" y="4214813"/>
          <p14:tracePt t="15675" x="7315200" y="4232275"/>
          <p14:tracePt t="15684" x="7315200" y="4240213"/>
          <p14:tracePt t="15691" x="7315200" y="4257675"/>
          <p14:tracePt t="15699" x="7315200" y="4291013"/>
          <p14:tracePt t="15707" x="7315200" y="4308475"/>
          <p14:tracePt t="15715" x="7315200" y="4316413"/>
          <p14:tracePt t="15724" x="7315200" y="4341813"/>
          <p14:tracePt t="15731" x="7315200" y="4359275"/>
          <p14:tracePt t="15740" x="7307263" y="4368800"/>
          <p14:tracePt t="15747" x="7307263" y="4410075"/>
          <p14:tracePt t="15756" x="7307263" y="4419600"/>
          <p14:tracePt t="15763" x="7307263" y="4435475"/>
          <p14:tracePt t="15779" x="7307263" y="4478338"/>
          <p14:tracePt t="15787" x="7307263" y="4486275"/>
          <p14:tracePt t="15803" x="7307263" y="4495800"/>
          <p14:tracePt t="15811" x="7307263" y="4513263"/>
          <p14:tracePt t="15820" x="7315200" y="4554538"/>
          <p14:tracePt t="15836" x="7315200" y="4564063"/>
          <p14:tracePt t="15843" x="7315200" y="4579938"/>
          <p14:tracePt t="15853" x="7315200" y="4605338"/>
          <p14:tracePt t="15860" x="7340600" y="4630738"/>
          <p14:tracePt t="15884" x="7358063" y="4683125"/>
          <p14:tracePt t="15902" x="7358063" y="4716463"/>
          <p14:tracePt t="15909" x="7373938" y="4741863"/>
          <p14:tracePt t="15915" x="7373938" y="4759325"/>
          <p14:tracePt t="15925" x="7383463" y="4802188"/>
          <p14:tracePt t="15931" x="7383463" y="4810125"/>
          <p14:tracePt t="15940" x="7416800" y="4835525"/>
          <p14:tracePt t="15947" x="7426325" y="4886325"/>
          <p14:tracePt t="15956" x="7442200" y="4911725"/>
          <p14:tracePt t="15963" x="7459663" y="4929188"/>
          <p14:tracePt t="15972" x="7467600" y="4979988"/>
          <p14:tracePt t="15979" x="7485063" y="4997450"/>
          <p14:tracePt t="15987" x="7510463" y="5022850"/>
          <p14:tracePt t="15995" x="7518400" y="5030788"/>
          <p14:tracePt t="16011" x="7545388" y="5064125"/>
          <p14:tracePt t="16043" x="7561263" y="5064125"/>
          <p14:tracePt t="16051" x="7586663" y="5073650"/>
          <p14:tracePt t="16059" x="7612063" y="5073650"/>
          <p14:tracePt t="16069" x="7646988" y="5106988"/>
          <p14:tracePt t="16075" x="7705725" y="5106988"/>
          <p14:tracePt t="16086" x="7773988" y="5124450"/>
          <p14:tracePt t="16091" x="7799388" y="5124450"/>
          <p14:tracePt t="16099" x="7842250" y="5124450"/>
          <p14:tracePt t="16108" x="7859713" y="5132388"/>
          <p14:tracePt t="16115" x="7900988" y="5132388"/>
          <p14:tracePt t="16123" x="7910513" y="5132388"/>
          <p14:tracePt t="16131" x="7935913" y="5132388"/>
          <p14:tracePt t="16140" x="7977188" y="5132388"/>
          <p14:tracePt t="16147" x="8012113" y="5149850"/>
          <p14:tracePt t="16156" x="8096250" y="5149850"/>
          <p14:tracePt t="16163" x="8139113" y="5149850"/>
          <p14:tracePt t="16172" x="8207375" y="5183188"/>
          <p14:tracePt t="16179" x="8291513" y="5183188"/>
          <p14:tracePt t="16189" x="8343900" y="5183188"/>
          <p14:tracePt t="16195" x="8428038" y="5183188"/>
          <p14:tracePt t="16203" x="8470900" y="5183188"/>
          <p14:tracePt t="16211" x="8539163" y="5183188"/>
          <p14:tracePt t="16219" x="8564563" y="5183188"/>
          <p14:tracePt t="16236" x="8572500" y="5183188"/>
          <p14:tracePt t="16292" x="8597900" y="5192713"/>
          <p14:tracePt t="16300" x="8615363" y="5192713"/>
          <p14:tracePt t="16308" x="8666163" y="5192713"/>
          <p14:tracePt t="16316" x="8716963" y="5208588"/>
          <p14:tracePt t="16324" x="8777288" y="5208588"/>
          <p14:tracePt t="16332" x="8843963" y="5208588"/>
          <p14:tracePt t="16341" x="8869363" y="5208588"/>
          <p14:tracePt t="16348" x="8912225" y="5208588"/>
          <p14:tracePt t="16357" x="8947150" y="5208588"/>
          <p14:tracePt t="16364" x="8972550" y="5208588"/>
          <p14:tracePt t="16372" x="8997950" y="5208588"/>
          <p14:tracePt t="16379" x="9056688" y="5208588"/>
          <p14:tracePt t="16388" x="9107488" y="5208588"/>
          <p14:tracePt t="16396" x="9150350" y="5208588"/>
          <p14:tracePt t="16404" x="9218613" y="5208588"/>
          <p14:tracePt t="16412" x="9244013" y="5208588"/>
          <p14:tracePt t="16421" x="9328150" y="5208588"/>
          <p14:tracePt t="16427" x="9388475" y="5208588"/>
          <p14:tracePt t="16437" x="9439275" y="5208588"/>
          <p14:tracePt t="16444" x="9523413" y="5208588"/>
          <p14:tracePt t="16454" x="9566275" y="5167313"/>
          <p14:tracePt t="16461" x="9617075" y="5167313"/>
          <p14:tracePt t="16469" x="9642475" y="5157788"/>
          <p14:tracePt t="16475" x="9667875" y="5141913"/>
          <p14:tracePt t="16483" x="9685338" y="5141913"/>
          <p14:tracePt t="16490" x="9694863" y="5141913"/>
          <p14:tracePt t="16580" x="9710738" y="5132388"/>
          <p14:tracePt t="16734" x="9753600" y="5116513"/>
          <p14:tracePt t="16741" x="9812338" y="5124450"/>
          <p14:tracePt t="16749" x="9931400" y="5124450"/>
          <p14:tracePt t="16759" x="10017125" y="5124450"/>
          <p14:tracePt t="16765" x="10110788" y="5141913"/>
          <p14:tracePt t="16771" x="10263188" y="5183188"/>
          <p14:tracePt t="16780" x="10306050" y="5218113"/>
          <p14:tracePt t="16787" x="10374313" y="5218113"/>
          <p14:tracePt t="16795" x="10415588" y="5218113"/>
          <p14:tracePt t="16803" x="10458450" y="5218113"/>
          <p14:tracePt t="16811" x="10493375" y="5218113"/>
          <p14:tracePt t="16820" x="10534650" y="5218113"/>
          <p14:tracePt t="16837" x="10544175" y="5218113"/>
          <p14:tracePt t="16843" x="10560050" y="5218113"/>
          <p14:tracePt t="16853" x="10585450" y="5218113"/>
          <p14:tracePt t="16859" x="10612438" y="5208588"/>
          <p14:tracePt t="16870" x="10628313" y="5200650"/>
          <p14:tracePt t="16887" x="10628313" y="5183188"/>
          <p14:tracePt t="16902" x="10637838" y="5149850"/>
          <p14:tracePt t="16908" x="10637838" y="5124450"/>
          <p14:tracePt t="16915" x="10653713" y="5106988"/>
          <p14:tracePt t="16924" x="10663238" y="5099050"/>
          <p14:tracePt t="16930" x="10663238" y="5073650"/>
          <p14:tracePt t="16938" x="10679113" y="5038725"/>
          <p14:tracePt t="16948" x="10679113" y="5013325"/>
          <p14:tracePt t="16955" x="10679113" y="4987925"/>
          <p14:tracePt t="16963" x="10688638" y="4979988"/>
          <p14:tracePt t="16973" x="10688638" y="4954588"/>
          <p14:tracePt t="16980" x="10688638" y="4937125"/>
          <p14:tracePt t="16990" x="10688638" y="4894263"/>
          <p14:tracePt t="16997" x="10688638" y="4868863"/>
          <p14:tracePt t="17004" x="10688638" y="4860925"/>
          <p14:tracePt t="17011" x="10688638" y="4818063"/>
          <p14:tracePt t="17019" x="10688638" y="4802188"/>
          <p14:tracePt t="17040" x="10688638" y="4767263"/>
          <p14:tracePt t="17044" x="10688638" y="4749800"/>
          <p14:tracePt t="17054" x="10688638" y="4741863"/>
          <p14:tracePt t="17059" x="10688638" y="4724400"/>
          <p14:tracePt t="17069" x="10688638" y="4699000"/>
          <p14:tracePt t="17076" x="10688638" y="4673600"/>
          <p14:tracePt t="17091" x="10688638" y="4614863"/>
          <p14:tracePt t="17100" x="10688638" y="4597400"/>
          <p14:tracePt t="17108" x="10688638" y="4589463"/>
          <p14:tracePt t="17116" x="10671175" y="4564063"/>
          <p14:tracePt t="17205" x="10663238" y="4546600"/>
          <p14:tracePt t="17213" x="10663238" y="4538663"/>
          <p14:tracePt t="17222" x="10645775" y="4513263"/>
          <p14:tracePt t="17233" x="10645775" y="4495800"/>
          <p14:tracePt t="17237" x="10602913" y="4452938"/>
          <p14:tracePt t="17260" x="10594975" y="4445000"/>
          <p14:tracePt t="17273" x="10577513" y="4419600"/>
          <p14:tracePt t="17293" x="10552113" y="4376738"/>
          <p14:tracePt t="17301" x="10544175" y="4359275"/>
          <p14:tracePt t="17308" x="10526713" y="4351338"/>
          <p14:tracePt t="17315" x="10518775" y="4325938"/>
          <p14:tracePt t="17333" x="10501313" y="4300538"/>
          <p14:tracePt t="17342" x="10467975" y="4265613"/>
          <p14:tracePt t="17349" x="10458450" y="4257675"/>
          <p14:tracePt t="17356" x="10442575" y="4240213"/>
          <p14:tracePt t="17364" x="10433050" y="4232275"/>
          <p14:tracePt t="17372" x="10415588" y="4206875"/>
          <p14:tracePt t="17379" x="10390188" y="4189413"/>
          <p14:tracePt t="17389" x="10382250" y="4171950"/>
          <p14:tracePt t="17412" x="10364788" y="4164013"/>
          <p14:tracePt t="17477" x="10339388" y="4146550"/>
          <p14:tracePt t="17487" x="10313988" y="4146550"/>
          <p14:tracePt t="17495" x="10271125" y="4146550"/>
          <p14:tracePt t="17503" x="10255250" y="4146550"/>
          <p14:tracePt t="17511" x="10245725" y="4146550"/>
          <p14:tracePt t="17547" x="10204450" y="4138613"/>
          <p14:tracePt t="17556" x="10169525" y="4121150"/>
          <p14:tracePt t="17563" x="10126663" y="4121150"/>
          <p14:tracePt t="17572" x="10101263" y="4121150"/>
          <p14:tracePt t="17578" x="10059988" y="4121150"/>
          <p14:tracePt t="17587" x="10025063" y="4105275"/>
          <p14:tracePt t="17594" x="9983788" y="4105275"/>
          <p14:tracePt t="17607" x="9956800" y="4105275"/>
          <p14:tracePt t="17613" x="9906000" y="4105275"/>
          <p14:tracePt t="17621" x="9898063" y="4105275"/>
          <p14:tracePt t="17627" x="9855200" y="4105275"/>
          <p14:tracePt t="17685" x="9847263" y="4105275"/>
          <p14:tracePt t="17693" x="9804400" y="4079875"/>
          <p14:tracePt t="17701" x="9753600" y="4079875"/>
          <p14:tracePt t="17710" x="9710738" y="4079875"/>
          <p14:tracePt t="17717" x="9685338" y="4079875"/>
          <p14:tracePt t="17724" x="9617075" y="4079875"/>
          <p14:tracePt t="17731" x="9558338" y="4079875"/>
          <p14:tracePt t="17739" x="9532938" y="4079875"/>
          <p14:tracePt t="17749" x="9464675" y="4079875"/>
          <p14:tracePt t="17759" x="9439275" y="4079875"/>
          <p14:tracePt t="17766" x="9396413" y="4079875"/>
          <p14:tracePt t="17774" x="9380538" y="4070350"/>
          <p14:tracePt t="17845" x="9328150" y="4070350"/>
          <p14:tracePt t="17856" x="9294813" y="4052888"/>
          <p14:tracePt t="17868" x="9236075" y="4052888"/>
          <p14:tracePt t="17873" x="9167813" y="4052888"/>
          <p14:tracePt t="17875" x="9142413" y="4037013"/>
          <p14:tracePt t="17887" x="9091613" y="4037013"/>
          <p14:tracePt t="17891" x="9064625" y="4037013"/>
          <p14:tracePt t="17911" x="9023350" y="4011613"/>
          <p14:tracePt t="17915" x="9013825" y="4011613"/>
          <p14:tracePt t="17924" x="8972550" y="3994150"/>
          <p14:tracePt t="17931" x="8947150" y="3994150"/>
          <p14:tracePt t="17939" x="8894763" y="3994150"/>
          <p14:tracePt t="17947" x="8869363" y="3994150"/>
          <p14:tracePt t="17955" x="8828088" y="3994150"/>
          <p14:tracePt t="17965" x="8785225" y="3994150"/>
          <p14:tracePt t="17973" x="8734425" y="3994150"/>
          <p14:tracePt t="17981" x="8674100" y="3994150"/>
          <p14:tracePt t="17990" x="8648700" y="3994150"/>
          <p14:tracePt t="17995" x="8597900" y="3994150"/>
          <p14:tracePt t="18003" x="8555038" y="3994150"/>
          <p14:tracePt t="18011" x="8504238" y="3976688"/>
          <p14:tracePt t="18019" x="8496300" y="3976688"/>
          <p14:tracePt t="18027" x="8488363" y="3976688"/>
          <p14:tracePt t="18036" x="8470900" y="3976688"/>
          <p14:tracePt t="18045" x="8462963" y="3976688"/>
          <p14:tracePt t="18057" x="8435975" y="3976688"/>
          <p14:tracePt t="18062" x="8369300" y="3976688"/>
          <p14:tracePt t="18073" x="8308975" y="3976688"/>
          <p14:tracePt t="18077" x="8199438" y="3976688"/>
          <p14:tracePt t="18087" x="8139113" y="3976688"/>
          <p14:tracePt t="18093" x="8054975" y="3976688"/>
          <p14:tracePt t="18101" x="8004175" y="3976688"/>
          <p14:tracePt t="18108" x="7918450" y="3976688"/>
          <p14:tracePt t="18116" x="7859713" y="3976688"/>
          <p14:tracePt t="18124" x="7791450" y="3976688"/>
          <p14:tracePt t="18131" x="7766050" y="3976688"/>
          <p14:tracePt t="18142" x="7740650" y="3976688"/>
          <p14:tracePt t="18148" x="7731125" y="3976688"/>
          <p14:tracePt t="18301" x="7705725" y="3976688"/>
          <p14:tracePt t="18317" x="7672388" y="3976688"/>
          <p14:tracePt t="18326" x="7662863" y="3976688"/>
          <p14:tracePt t="18333" x="7637463" y="3976688"/>
          <p14:tracePt t="18343" x="7604125" y="4002088"/>
          <p14:tracePt t="18348" x="7561263" y="4019550"/>
          <p14:tracePt t="18363" x="7527925" y="4027488"/>
          <p14:tracePt t="18372" x="7502525" y="4027488"/>
          <p14:tracePt t="18379" x="7493000" y="4044950"/>
          <p14:tracePt t="18443" x="7477125" y="4070350"/>
          <p14:tracePt t="18453" x="7467600" y="4079875"/>
          <p14:tracePt t="18460" x="7451725" y="4095750"/>
          <p14:tracePt t="18470" x="7442200" y="4105275"/>
          <p14:tracePt t="18486" x="7434263" y="4105275"/>
          <p14:tracePt t="18493" x="7391400" y="4130675"/>
          <p14:tracePt t="18500" x="7373938" y="4146550"/>
          <p14:tracePt t="18564" x="7366000" y="4189413"/>
          <p14:tracePt t="18573" x="7366000" y="4197350"/>
          <p14:tracePt t="18580" x="7366000" y="4224338"/>
          <p14:tracePt t="18590" x="7348538" y="4275138"/>
          <p14:tracePt t="18595" x="7315200" y="4300538"/>
          <p14:tracePt t="18612" x="7315200" y="4351338"/>
          <p14:tracePt t="18621" x="7315200" y="4359275"/>
          <p14:tracePt t="18628" x="7307263" y="4384675"/>
          <p14:tracePt t="18638" x="7307263" y="4402138"/>
          <p14:tracePt t="18643" x="7289800" y="4427538"/>
          <p14:tracePt t="18653" x="7289800" y="4435475"/>
          <p14:tracePt t="18659" x="7289800" y="4460875"/>
          <p14:tracePt t="18669" x="7289800" y="4478338"/>
          <p14:tracePt t="18675" x="7289800" y="4503738"/>
          <p14:tracePt t="18691" x="7272338" y="4546600"/>
          <p14:tracePt t="18700" x="7272338" y="4572000"/>
          <p14:tracePt t="18707" x="7272338" y="4622800"/>
          <p14:tracePt t="18715" x="7239000" y="4665663"/>
          <p14:tracePt t="18724" x="7239000" y="4683125"/>
          <p14:tracePt t="18731" x="7239000" y="4691063"/>
          <p14:tracePt t="18739" x="7239000" y="4708525"/>
          <p14:tracePt t="18805" x="7239000" y="4716463"/>
          <p14:tracePt t="18813" x="7239000" y="4741863"/>
          <p14:tracePt t="18821" x="7239000" y="4749800"/>
          <p14:tracePt t="18833" x="7239000" y="4767263"/>
          <p14:tracePt t="18840" x="7239000" y="4775200"/>
          <p14:tracePt t="18845" x="7239000" y="4802188"/>
          <p14:tracePt t="18857" x="7239000" y="4818063"/>
          <p14:tracePt t="18871" x="7239000" y="4827588"/>
          <p14:tracePt t="18939" x="7239000" y="4843463"/>
          <p14:tracePt t="18947" x="7239000" y="4868863"/>
          <p14:tracePt t="18963" x="7239000" y="4878388"/>
          <p14:tracePt t="18972" x="7239000" y="4886325"/>
          <p14:tracePt t="18979" x="7239000" y="4903788"/>
          <p14:tracePt t="18987" x="7246938" y="4946650"/>
          <p14:tracePt t="18995" x="7281863" y="4972050"/>
          <p14:tracePt t="19004" x="7307263" y="4987925"/>
          <p14:tracePt t="19011" x="7358063" y="5022850"/>
          <p14:tracePt t="19019" x="7426325" y="5056188"/>
          <p14:tracePt t="19027" x="7451725" y="5056188"/>
          <p14:tracePt t="19036" x="7545388" y="5106988"/>
          <p14:tracePt t="19043" x="7570788" y="5124450"/>
          <p14:tracePt t="19054" x="7629525" y="5124450"/>
          <p14:tracePt t="19059" x="7680325" y="5141913"/>
          <p14:tracePt t="19070" x="7705725" y="5141913"/>
          <p14:tracePt t="19075" x="7740650" y="5149850"/>
          <p14:tracePt t="19086" x="7781925" y="5149850"/>
          <p14:tracePt t="19091" x="7816850" y="5183188"/>
          <p14:tracePt t="19100" x="7842250" y="5183188"/>
          <p14:tracePt t="19108" x="7867650" y="5200650"/>
          <p14:tracePt t="19116" x="7935913" y="5218113"/>
          <p14:tracePt t="19124" x="7961313" y="5218113"/>
          <p14:tracePt t="19131" x="8004175" y="5226050"/>
          <p14:tracePt t="19140" x="8070850" y="5260975"/>
          <p14:tracePt t="19147" x="8121650" y="5276850"/>
          <p14:tracePt t="19158" x="8181975" y="5276850"/>
          <p14:tracePt t="19163" x="8250238" y="5294313"/>
          <p14:tracePt t="19173" x="8318500" y="5311775"/>
          <p14:tracePt t="19179" x="8385175" y="5327650"/>
          <p14:tracePt t="19188" x="8428038" y="5345113"/>
          <p14:tracePt t="19195" x="8488363" y="5345113"/>
          <p14:tracePt t="19204" x="8521700" y="5345113"/>
          <p14:tracePt t="19211" x="8564563" y="5345113"/>
          <p14:tracePt t="19219" x="8589963" y="5345113"/>
          <p14:tracePt t="19227" x="8640763" y="5345113"/>
          <p14:tracePt t="19236" x="8666163" y="5345113"/>
          <p14:tracePt t="19243" x="8724900" y="5345113"/>
          <p14:tracePt t="19254" x="8793163" y="5345113"/>
          <p14:tracePt t="19259" x="8853488" y="5345113"/>
          <p14:tracePt t="19270" x="8904288" y="5345113"/>
          <p14:tracePt t="19275" x="8988425" y="5345113"/>
          <p14:tracePt t="19286" x="9048750" y="5345113"/>
          <p14:tracePt t="19291" x="9132888" y="5362575"/>
          <p14:tracePt t="19300" x="9183688" y="5362575"/>
          <p14:tracePt t="19307" x="9209088" y="5362575"/>
          <p14:tracePt t="19316" x="9251950" y="5380038"/>
          <p14:tracePt t="19324" x="9269413" y="5380038"/>
          <p14:tracePt t="19331" x="9277350" y="5380038"/>
          <p14:tracePt t="19340" x="9294813" y="5380038"/>
          <p14:tracePt t="19347" x="9320213" y="5380038"/>
          <p14:tracePt t="19356" x="9345613" y="5380038"/>
          <p14:tracePt t="19363" x="9388475" y="5380038"/>
          <p14:tracePt t="19372" x="9431338" y="5380038"/>
          <p14:tracePt t="19379" x="9540875" y="5380038"/>
          <p14:tracePt t="19388" x="9609138" y="5380038"/>
          <p14:tracePt t="19395" x="9694863" y="5380038"/>
          <p14:tracePt t="19404" x="9779000" y="5380038"/>
          <p14:tracePt t="19411" x="9839325" y="5380038"/>
          <p14:tracePt t="19419" x="9906000" y="5380038"/>
          <p14:tracePt t="19427" x="9966325" y="5380038"/>
          <p14:tracePt t="19437" x="9999663" y="5380038"/>
          <p14:tracePt t="19444" x="10042525" y="5380038"/>
          <p14:tracePt t="19459" x="10050463" y="5380038"/>
          <p14:tracePt t="19525" x="10075863" y="5370513"/>
          <p14:tracePt t="19533" x="10093325" y="5362575"/>
          <p14:tracePt t="19541" x="10153650" y="5311775"/>
          <p14:tracePt t="19548" x="10186988" y="5286375"/>
          <p14:tracePt t="19556" x="10229850" y="5251450"/>
          <p14:tracePt t="19566" x="10298113" y="5235575"/>
          <p14:tracePt t="19573" x="10374313" y="5183188"/>
          <p14:tracePt t="19580" x="10399713" y="5167313"/>
          <p14:tracePt t="19587" x="10467975" y="5132388"/>
          <p14:tracePt t="19595" x="10493375" y="5099050"/>
          <p14:tracePt t="19604" x="10526713" y="5091113"/>
          <p14:tracePt t="19611" x="10577513" y="5056188"/>
          <p14:tracePt t="19619" x="10602913" y="5022850"/>
          <p14:tracePt t="19627" x="10612438" y="5013325"/>
          <p14:tracePt t="19634" x="10645775" y="4987925"/>
          <p14:tracePt t="19651" x="10671175" y="4954588"/>
          <p14:tracePt t="19675" x="10688638" y="4946650"/>
          <p14:tracePt t="19691" x="10696575" y="4919663"/>
          <p14:tracePt t="19707" x="10696575" y="4903788"/>
          <p14:tracePt t="19723" x="10696575" y="4894263"/>
          <p14:tracePt t="19731" x="10714038" y="4878388"/>
          <p14:tracePt t="19763" x="10714038" y="4852988"/>
          <p14:tracePt t="19772" x="10714038" y="4843463"/>
          <p14:tracePt t="19779" x="10714038" y="4827588"/>
          <p14:tracePt t="19788" x="10714038" y="4818063"/>
          <p14:tracePt t="19803" x="10721975" y="4775200"/>
          <p14:tracePt t="19909" x="10721975" y="4792663"/>
          <p14:tracePt t="19919" x="10739438" y="4843463"/>
          <p14:tracePt t="19925" x="10807700" y="4860925"/>
          <p14:tracePt t="19934" x="10901363" y="4878388"/>
          <p14:tracePt t="19940" x="10985500" y="4894263"/>
          <p14:tracePt t="19948" x="11018838" y="4911725"/>
          <p14:tracePt t="19956" x="11036300" y="4997450"/>
          <p14:tracePt t="19963" x="11053763" y="5064125"/>
          <p14:tracePt t="19971" x="11053763" y="5091113"/>
          <p14:tracePt t="20173" x="11044238" y="5091113"/>
          <p14:tracePt t="20181" x="11036300" y="5091113"/>
          <p14:tracePt t="20188" x="11028363" y="5091113"/>
          <p14:tracePt t="20201" x="11044238" y="5030788"/>
          <p14:tracePt t="20206" x="11096625" y="4979988"/>
          <p14:tracePt t="20211" x="11137900" y="4852988"/>
          <p14:tracePt t="20219" x="11155363" y="4767263"/>
          <p14:tracePt t="20226" x="11215688" y="4665663"/>
          <p14:tracePt t="20235" x="11215688" y="4648200"/>
          <p14:tracePt t="20242" x="11223625" y="4640263"/>
          <p14:tracePt t="20250" x="11241088" y="4630738"/>
          <p14:tracePt t="20258" x="11249025" y="4630738"/>
          <p14:tracePt t="20267" x="11266488" y="4614863"/>
          <p14:tracePt t="20284" x="11291888" y="4589463"/>
          <p14:tracePt t="20290" x="11299825" y="4579938"/>
          <p14:tracePt t="20315" x="11325225" y="4538663"/>
          <p14:tracePt t="20323" x="11325225" y="4521200"/>
          <p14:tracePt t="20330" x="11325225" y="4495800"/>
          <p14:tracePt t="20338" x="11325225" y="4470400"/>
          <p14:tracePt t="20346" x="11325225" y="4460875"/>
          <p14:tracePt t="20354" x="11325225" y="4445000"/>
          <p14:tracePt t="20362" x="11325225" y="4435475"/>
          <p14:tracePt t="20371" x="11325225" y="4410075"/>
          <p14:tracePt t="20389" x="11325225" y="4384675"/>
          <p14:tracePt t="20405" x="11325225" y="4368800"/>
          <p14:tracePt t="20412" x="11325225" y="4325938"/>
          <p14:tracePt t="20420" x="11325225" y="4316413"/>
          <p14:tracePt t="20427" x="11325225" y="4275138"/>
          <p14:tracePt t="20434" x="11325225" y="4265613"/>
          <p14:tracePt t="20442" x="11325225" y="4240213"/>
          <p14:tracePt t="20450" x="11325225" y="4189413"/>
          <p14:tracePt t="20458" x="11325225" y="4181475"/>
          <p14:tracePt t="20467" x="11325225" y="4164013"/>
          <p14:tracePt t="20474" x="11325225" y="4138613"/>
          <p14:tracePt t="20484" x="11325225" y="4113213"/>
          <p14:tracePt t="20490" x="11325225" y="4070350"/>
          <p14:tracePt t="20498" x="11325225" y="4052888"/>
          <p14:tracePt t="20506" x="11325225" y="4027488"/>
          <p14:tracePt t="20514" x="11325225" y="3968750"/>
          <p14:tracePt t="20522" x="11342688" y="3917950"/>
          <p14:tracePt t="20530" x="11342688" y="3892550"/>
          <p14:tracePt t="20538" x="11376025" y="3824288"/>
          <p14:tracePt t="20546" x="11393488" y="3798888"/>
          <p14:tracePt t="20554" x="11426825" y="3748088"/>
          <p14:tracePt t="20562" x="11461750" y="3679825"/>
          <p14:tracePt t="20571" x="11487150" y="3654425"/>
          <p14:tracePt t="20578" x="11555413" y="3619500"/>
          <p14:tracePt t="20587" x="11580813" y="3619500"/>
          <p14:tracePt t="20594" x="11631613" y="3568700"/>
          <p14:tracePt t="20604" x="11664950" y="3552825"/>
          <p14:tracePt t="20610" x="11750675" y="3535363"/>
          <p14:tracePt t="20620" x="11801475" y="3509963"/>
          <p14:tracePt t="20626" x="11844338" y="3509963"/>
          <p14:tracePt t="20635" x="11953875" y="3484563"/>
          <p14:tracePt t="20642" x="12014200" y="3484563"/>
          <p14:tracePt t="20650" x="12106275" y="3467100"/>
        </p14:tracePtLst>
      </p14:laserTraceLst>
    </p:ext>
  </p:extLs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SPME – biomimetické metody</a:t>
            </a:r>
          </a:p>
        </p:txBody>
      </p:sp>
      <p:graphicFrame>
        <p:nvGraphicFramePr>
          <p:cNvPr id="8194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3429001" y="4876800"/>
          <a:ext cx="3148013" cy="194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-foto" r:id="rId2" imgW="4952381" imgH="3067478" progId="">
                  <p:embed/>
                </p:oleObj>
              </mc:Choice>
              <mc:Fallback>
                <p:oleObj name="Photo Editor-foto" r:id="rId2" imgW="4952381" imgH="3067478" progId="">
                  <p:embed/>
                  <p:pic>
                    <p:nvPicPr>
                      <p:cNvPr id="819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1" y="4876800"/>
                        <a:ext cx="3148013" cy="194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6" name="Picture 3" descr="Gla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1" y="3657600"/>
            <a:ext cx="2124075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4" descr="Pince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650" y="3673476"/>
            <a:ext cx="2038350" cy="318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6374" name="AutoShape 6"/>
          <p:cNvSpPr>
            <a:spLocks noChangeArrowheads="1"/>
          </p:cNvSpPr>
          <p:nvPr/>
        </p:nvSpPr>
        <p:spPr bwMode="auto">
          <a:xfrm>
            <a:off x="2362200" y="2895600"/>
            <a:ext cx="381000" cy="1524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6375" name="Rectangle 7"/>
          <p:cNvSpPr>
            <a:spLocks noChangeArrowheads="1"/>
          </p:cNvSpPr>
          <p:nvPr/>
        </p:nvSpPr>
        <p:spPr bwMode="auto">
          <a:xfrm>
            <a:off x="2362200" y="1981200"/>
            <a:ext cx="381000" cy="9144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6376" name="Rectangle 8"/>
          <p:cNvSpPr>
            <a:spLocks noChangeArrowheads="1"/>
          </p:cNvSpPr>
          <p:nvPr/>
        </p:nvSpPr>
        <p:spPr bwMode="auto">
          <a:xfrm>
            <a:off x="2286000" y="1828800"/>
            <a:ext cx="533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6377" name="Freeform 9"/>
          <p:cNvSpPr>
            <a:spLocks/>
          </p:cNvSpPr>
          <p:nvPr/>
        </p:nvSpPr>
        <p:spPr bwMode="auto">
          <a:xfrm>
            <a:off x="2362200" y="2819400"/>
            <a:ext cx="381000" cy="228600"/>
          </a:xfrm>
          <a:custGeom>
            <a:avLst/>
            <a:gdLst/>
            <a:ahLst/>
            <a:cxnLst>
              <a:cxn ang="0">
                <a:pos x="53" y="29"/>
              </a:cxn>
              <a:cxn ang="0">
                <a:pos x="318" y="20"/>
              </a:cxn>
              <a:cxn ang="0">
                <a:pos x="354" y="29"/>
              </a:cxn>
              <a:cxn ang="0">
                <a:pos x="382" y="38"/>
              </a:cxn>
              <a:cxn ang="0">
                <a:pos x="354" y="221"/>
              </a:cxn>
              <a:cxn ang="0">
                <a:pos x="327" y="239"/>
              </a:cxn>
              <a:cxn ang="0">
                <a:pos x="236" y="294"/>
              </a:cxn>
              <a:cxn ang="0">
                <a:pos x="181" y="312"/>
              </a:cxn>
              <a:cxn ang="0">
                <a:pos x="44" y="239"/>
              </a:cxn>
              <a:cxn ang="0">
                <a:pos x="16" y="148"/>
              </a:cxn>
              <a:cxn ang="0">
                <a:pos x="7" y="120"/>
              </a:cxn>
              <a:cxn ang="0">
                <a:pos x="53" y="29"/>
              </a:cxn>
            </a:cxnLst>
            <a:rect l="0" t="0" r="r" b="b"/>
            <a:pathLst>
              <a:path w="383" h="312">
                <a:moveTo>
                  <a:pt x="53" y="29"/>
                </a:moveTo>
                <a:cubicBezTo>
                  <a:pt x="140" y="0"/>
                  <a:pt x="230" y="11"/>
                  <a:pt x="318" y="20"/>
                </a:cubicBezTo>
                <a:cubicBezTo>
                  <a:pt x="330" y="23"/>
                  <a:pt x="342" y="26"/>
                  <a:pt x="354" y="29"/>
                </a:cubicBezTo>
                <a:cubicBezTo>
                  <a:pt x="363" y="32"/>
                  <a:pt x="381" y="28"/>
                  <a:pt x="382" y="38"/>
                </a:cubicBezTo>
                <a:cubicBezTo>
                  <a:pt x="383" y="47"/>
                  <a:pt x="383" y="185"/>
                  <a:pt x="354" y="221"/>
                </a:cubicBezTo>
                <a:cubicBezTo>
                  <a:pt x="347" y="229"/>
                  <a:pt x="335" y="232"/>
                  <a:pt x="327" y="239"/>
                </a:cubicBezTo>
                <a:cubicBezTo>
                  <a:pt x="288" y="271"/>
                  <a:pt x="293" y="275"/>
                  <a:pt x="236" y="294"/>
                </a:cubicBezTo>
                <a:cubicBezTo>
                  <a:pt x="218" y="300"/>
                  <a:pt x="181" y="312"/>
                  <a:pt x="181" y="312"/>
                </a:cubicBezTo>
                <a:cubicBezTo>
                  <a:pt x="122" y="300"/>
                  <a:pt x="86" y="283"/>
                  <a:pt x="44" y="239"/>
                </a:cubicBezTo>
                <a:cubicBezTo>
                  <a:pt x="28" y="183"/>
                  <a:pt x="39" y="218"/>
                  <a:pt x="16" y="148"/>
                </a:cubicBezTo>
                <a:cubicBezTo>
                  <a:pt x="13" y="139"/>
                  <a:pt x="7" y="120"/>
                  <a:pt x="7" y="120"/>
                </a:cubicBezTo>
                <a:cubicBezTo>
                  <a:pt x="23" y="73"/>
                  <a:pt x="0" y="46"/>
                  <a:pt x="53" y="29"/>
                </a:cubicBezTo>
                <a:close/>
              </a:path>
            </a:pathLst>
          </a:custGeom>
          <a:solidFill>
            <a:srgbClr val="993300"/>
          </a:solidFill>
          <a:ln w="9525">
            <a:solidFill>
              <a:srgbClr val="9933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6378" name="AutoShape 10"/>
          <p:cNvSpPr>
            <a:spLocks noChangeArrowheads="1"/>
          </p:cNvSpPr>
          <p:nvPr/>
        </p:nvSpPr>
        <p:spPr bwMode="auto">
          <a:xfrm>
            <a:off x="2971800" y="2209800"/>
            <a:ext cx="838200" cy="381000"/>
          </a:xfrm>
          <a:prstGeom prst="rightArrow">
            <a:avLst>
              <a:gd name="adj1" fmla="val 50000"/>
              <a:gd name="adj2" fmla="val 55000"/>
            </a:avLst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6379" name="AutoShape 11"/>
          <p:cNvSpPr>
            <a:spLocks noChangeArrowheads="1"/>
          </p:cNvSpPr>
          <p:nvPr/>
        </p:nvSpPr>
        <p:spPr bwMode="auto">
          <a:xfrm>
            <a:off x="4191000" y="2895600"/>
            <a:ext cx="381000" cy="1524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6380" name="Rectangle 12"/>
          <p:cNvSpPr>
            <a:spLocks noChangeArrowheads="1"/>
          </p:cNvSpPr>
          <p:nvPr/>
        </p:nvSpPr>
        <p:spPr bwMode="auto">
          <a:xfrm>
            <a:off x="4191000" y="1958975"/>
            <a:ext cx="381000" cy="91440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6381" name="Rectangle 13"/>
          <p:cNvSpPr>
            <a:spLocks noChangeArrowheads="1"/>
          </p:cNvSpPr>
          <p:nvPr/>
        </p:nvSpPr>
        <p:spPr bwMode="auto">
          <a:xfrm>
            <a:off x="4114800" y="1806575"/>
            <a:ext cx="533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6382" name="Freeform 14"/>
          <p:cNvSpPr>
            <a:spLocks/>
          </p:cNvSpPr>
          <p:nvPr/>
        </p:nvSpPr>
        <p:spPr bwMode="auto">
          <a:xfrm>
            <a:off x="4191000" y="2797175"/>
            <a:ext cx="381000" cy="228600"/>
          </a:xfrm>
          <a:custGeom>
            <a:avLst/>
            <a:gdLst/>
            <a:ahLst/>
            <a:cxnLst>
              <a:cxn ang="0">
                <a:pos x="53" y="29"/>
              </a:cxn>
              <a:cxn ang="0">
                <a:pos x="318" y="20"/>
              </a:cxn>
              <a:cxn ang="0">
                <a:pos x="354" y="29"/>
              </a:cxn>
              <a:cxn ang="0">
                <a:pos x="382" y="38"/>
              </a:cxn>
              <a:cxn ang="0">
                <a:pos x="354" y="221"/>
              </a:cxn>
              <a:cxn ang="0">
                <a:pos x="327" y="239"/>
              </a:cxn>
              <a:cxn ang="0">
                <a:pos x="236" y="294"/>
              </a:cxn>
              <a:cxn ang="0">
                <a:pos x="181" y="312"/>
              </a:cxn>
              <a:cxn ang="0">
                <a:pos x="44" y="239"/>
              </a:cxn>
              <a:cxn ang="0">
                <a:pos x="16" y="148"/>
              </a:cxn>
              <a:cxn ang="0">
                <a:pos x="7" y="120"/>
              </a:cxn>
              <a:cxn ang="0">
                <a:pos x="53" y="29"/>
              </a:cxn>
            </a:cxnLst>
            <a:rect l="0" t="0" r="r" b="b"/>
            <a:pathLst>
              <a:path w="383" h="312">
                <a:moveTo>
                  <a:pt x="53" y="29"/>
                </a:moveTo>
                <a:cubicBezTo>
                  <a:pt x="140" y="0"/>
                  <a:pt x="230" y="11"/>
                  <a:pt x="318" y="20"/>
                </a:cubicBezTo>
                <a:cubicBezTo>
                  <a:pt x="330" y="23"/>
                  <a:pt x="342" y="26"/>
                  <a:pt x="354" y="29"/>
                </a:cubicBezTo>
                <a:cubicBezTo>
                  <a:pt x="363" y="32"/>
                  <a:pt x="381" y="28"/>
                  <a:pt x="382" y="38"/>
                </a:cubicBezTo>
                <a:cubicBezTo>
                  <a:pt x="383" y="47"/>
                  <a:pt x="383" y="185"/>
                  <a:pt x="354" y="221"/>
                </a:cubicBezTo>
                <a:cubicBezTo>
                  <a:pt x="347" y="229"/>
                  <a:pt x="335" y="232"/>
                  <a:pt x="327" y="239"/>
                </a:cubicBezTo>
                <a:cubicBezTo>
                  <a:pt x="288" y="271"/>
                  <a:pt x="293" y="275"/>
                  <a:pt x="236" y="294"/>
                </a:cubicBezTo>
                <a:cubicBezTo>
                  <a:pt x="218" y="300"/>
                  <a:pt x="181" y="312"/>
                  <a:pt x="181" y="312"/>
                </a:cubicBezTo>
                <a:cubicBezTo>
                  <a:pt x="122" y="300"/>
                  <a:pt x="86" y="283"/>
                  <a:pt x="44" y="239"/>
                </a:cubicBezTo>
                <a:cubicBezTo>
                  <a:pt x="28" y="183"/>
                  <a:pt x="39" y="218"/>
                  <a:pt x="16" y="148"/>
                </a:cubicBezTo>
                <a:cubicBezTo>
                  <a:pt x="13" y="139"/>
                  <a:pt x="7" y="120"/>
                  <a:pt x="7" y="120"/>
                </a:cubicBezTo>
                <a:cubicBezTo>
                  <a:pt x="23" y="73"/>
                  <a:pt x="0" y="46"/>
                  <a:pt x="53" y="29"/>
                </a:cubicBezTo>
                <a:close/>
              </a:path>
            </a:pathLst>
          </a:custGeom>
          <a:solidFill>
            <a:srgbClr val="993300"/>
          </a:solidFill>
          <a:ln w="9525">
            <a:solidFill>
              <a:srgbClr val="9933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6383" name="Rectangle 15"/>
          <p:cNvSpPr>
            <a:spLocks noChangeArrowheads="1"/>
          </p:cNvSpPr>
          <p:nvPr/>
        </p:nvSpPr>
        <p:spPr bwMode="auto">
          <a:xfrm>
            <a:off x="4191000" y="1958975"/>
            <a:ext cx="381000" cy="1524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6384" name="AutoShape 16"/>
          <p:cNvSpPr>
            <a:spLocks noChangeArrowheads="1"/>
          </p:cNvSpPr>
          <p:nvPr/>
        </p:nvSpPr>
        <p:spPr bwMode="auto">
          <a:xfrm>
            <a:off x="4876800" y="2209800"/>
            <a:ext cx="838200" cy="381000"/>
          </a:xfrm>
          <a:prstGeom prst="rightArrow">
            <a:avLst>
              <a:gd name="adj1" fmla="val 50000"/>
              <a:gd name="adj2" fmla="val 55000"/>
            </a:avLst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6385" name="Text Box 17"/>
          <p:cNvSpPr txBox="1">
            <a:spLocks noChangeArrowheads="1"/>
          </p:cNvSpPr>
          <p:nvPr/>
        </p:nvSpPr>
        <p:spPr bwMode="auto">
          <a:xfrm>
            <a:off x="1676400" y="3200400"/>
            <a:ext cx="21161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Zkumavky, půda </a:t>
            </a:r>
            <a:r>
              <a:rPr lang="en-GB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(1.5 g)</a:t>
            </a:r>
            <a:endParaRPr lang="en-US" sz="1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26386" name="Line 18"/>
          <p:cNvSpPr>
            <a:spLocks noChangeShapeType="1"/>
          </p:cNvSpPr>
          <p:nvPr/>
        </p:nvSpPr>
        <p:spPr bwMode="auto">
          <a:xfrm flipV="1">
            <a:off x="4295775" y="2205038"/>
            <a:ext cx="215900" cy="431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6387" name="Text Box 19"/>
          <p:cNvSpPr txBox="1">
            <a:spLocks noChangeArrowheads="1"/>
          </p:cNvSpPr>
          <p:nvPr/>
        </p:nvSpPr>
        <p:spPr bwMode="auto">
          <a:xfrm>
            <a:off x="3287714" y="1052513"/>
            <a:ext cx="22748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 mM NaN3 a PDMS vlákno 30 µm</a:t>
            </a:r>
            <a:endParaRPr lang="en-US" sz="1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26388" name="Rectangle 20"/>
          <p:cNvSpPr>
            <a:spLocks noChangeArrowheads="1"/>
          </p:cNvSpPr>
          <p:nvPr/>
        </p:nvSpPr>
        <p:spPr bwMode="auto">
          <a:xfrm rot="5400000">
            <a:off x="6667500" y="1868488"/>
            <a:ext cx="381000" cy="91440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6389" name="Rectangle 21"/>
          <p:cNvSpPr>
            <a:spLocks noChangeArrowheads="1"/>
          </p:cNvSpPr>
          <p:nvPr/>
        </p:nvSpPr>
        <p:spPr bwMode="auto">
          <a:xfrm rot="5400000">
            <a:off x="7123113" y="2247900"/>
            <a:ext cx="533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6390" name="AutoShape 22"/>
          <p:cNvSpPr>
            <a:spLocks noChangeArrowheads="1"/>
          </p:cNvSpPr>
          <p:nvPr/>
        </p:nvSpPr>
        <p:spPr bwMode="auto">
          <a:xfrm rot="5460970">
            <a:off x="6134100" y="2249488"/>
            <a:ext cx="381000" cy="1524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6391" name="Freeform 23"/>
          <p:cNvSpPr>
            <a:spLocks/>
          </p:cNvSpPr>
          <p:nvPr/>
        </p:nvSpPr>
        <p:spPr bwMode="auto">
          <a:xfrm>
            <a:off x="6248400" y="2363788"/>
            <a:ext cx="1066800" cy="152400"/>
          </a:xfrm>
          <a:custGeom>
            <a:avLst/>
            <a:gdLst/>
            <a:ahLst/>
            <a:cxnLst>
              <a:cxn ang="0">
                <a:pos x="53" y="29"/>
              </a:cxn>
              <a:cxn ang="0">
                <a:pos x="318" y="20"/>
              </a:cxn>
              <a:cxn ang="0">
                <a:pos x="354" y="29"/>
              </a:cxn>
              <a:cxn ang="0">
                <a:pos x="382" y="38"/>
              </a:cxn>
              <a:cxn ang="0">
                <a:pos x="354" y="221"/>
              </a:cxn>
              <a:cxn ang="0">
                <a:pos x="327" y="239"/>
              </a:cxn>
              <a:cxn ang="0">
                <a:pos x="236" y="294"/>
              </a:cxn>
              <a:cxn ang="0">
                <a:pos x="181" y="312"/>
              </a:cxn>
              <a:cxn ang="0">
                <a:pos x="44" y="239"/>
              </a:cxn>
              <a:cxn ang="0">
                <a:pos x="16" y="148"/>
              </a:cxn>
              <a:cxn ang="0">
                <a:pos x="7" y="120"/>
              </a:cxn>
              <a:cxn ang="0">
                <a:pos x="53" y="29"/>
              </a:cxn>
            </a:cxnLst>
            <a:rect l="0" t="0" r="r" b="b"/>
            <a:pathLst>
              <a:path w="383" h="312">
                <a:moveTo>
                  <a:pt x="53" y="29"/>
                </a:moveTo>
                <a:cubicBezTo>
                  <a:pt x="140" y="0"/>
                  <a:pt x="230" y="11"/>
                  <a:pt x="318" y="20"/>
                </a:cubicBezTo>
                <a:cubicBezTo>
                  <a:pt x="330" y="23"/>
                  <a:pt x="342" y="26"/>
                  <a:pt x="354" y="29"/>
                </a:cubicBezTo>
                <a:cubicBezTo>
                  <a:pt x="363" y="32"/>
                  <a:pt x="381" y="28"/>
                  <a:pt x="382" y="38"/>
                </a:cubicBezTo>
                <a:cubicBezTo>
                  <a:pt x="383" y="47"/>
                  <a:pt x="383" y="185"/>
                  <a:pt x="354" y="221"/>
                </a:cubicBezTo>
                <a:cubicBezTo>
                  <a:pt x="347" y="229"/>
                  <a:pt x="335" y="232"/>
                  <a:pt x="327" y="239"/>
                </a:cubicBezTo>
                <a:cubicBezTo>
                  <a:pt x="288" y="271"/>
                  <a:pt x="293" y="275"/>
                  <a:pt x="236" y="294"/>
                </a:cubicBezTo>
                <a:cubicBezTo>
                  <a:pt x="218" y="300"/>
                  <a:pt x="181" y="312"/>
                  <a:pt x="181" y="312"/>
                </a:cubicBezTo>
                <a:cubicBezTo>
                  <a:pt x="122" y="300"/>
                  <a:pt x="86" y="283"/>
                  <a:pt x="44" y="239"/>
                </a:cubicBezTo>
                <a:cubicBezTo>
                  <a:pt x="28" y="183"/>
                  <a:pt x="39" y="218"/>
                  <a:pt x="16" y="148"/>
                </a:cubicBezTo>
                <a:cubicBezTo>
                  <a:pt x="13" y="139"/>
                  <a:pt x="7" y="120"/>
                  <a:pt x="7" y="120"/>
                </a:cubicBezTo>
                <a:cubicBezTo>
                  <a:pt x="23" y="73"/>
                  <a:pt x="0" y="46"/>
                  <a:pt x="53" y="29"/>
                </a:cubicBezTo>
                <a:close/>
              </a:path>
            </a:pathLst>
          </a:custGeom>
          <a:solidFill>
            <a:srgbClr val="993300"/>
          </a:solidFill>
          <a:ln w="9525">
            <a:solidFill>
              <a:srgbClr val="9933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6392" name="AutoShape 24"/>
          <p:cNvSpPr>
            <a:spLocks noChangeArrowheads="1"/>
          </p:cNvSpPr>
          <p:nvPr/>
        </p:nvSpPr>
        <p:spPr bwMode="auto">
          <a:xfrm>
            <a:off x="6019800" y="1981200"/>
            <a:ext cx="304800" cy="838200"/>
          </a:xfrm>
          <a:prstGeom prst="curvedRightArrow">
            <a:avLst>
              <a:gd name="adj1" fmla="val 55000"/>
              <a:gd name="adj2" fmla="val 110000"/>
              <a:gd name="adj3" fmla="val 33333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6393" name="AutoShape 25"/>
          <p:cNvSpPr>
            <a:spLocks noChangeArrowheads="1"/>
          </p:cNvSpPr>
          <p:nvPr/>
        </p:nvSpPr>
        <p:spPr bwMode="auto">
          <a:xfrm rot="10711310">
            <a:off x="7467600" y="1905000"/>
            <a:ext cx="304800" cy="838200"/>
          </a:xfrm>
          <a:prstGeom prst="curvedRightArrow">
            <a:avLst>
              <a:gd name="adj1" fmla="val 55000"/>
              <a:gd name="adj2" fmla="val 110000"/>
              <a:gd name="adj3" fmla="val 33333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6394" name="Rectangle 26"/>
          <p:cNvSpPr>
            <a:spLocks noChangeArrowheads="1"/>
          </p:cNvSpPr>
          <p:nvPr/>
        </p:nvSpPr>
        <p:spPr bwMode="auto">
          <a:xfrm>
            <a:off x="5942748" y="2924176"/>
            <a:ext cx="1817806" cy="366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defRPr/>
            </a:pPr>
            <a:r>
              <a:rPr lang="cs-CZ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Třepačka</a:t>
            </a:r>
            <a:r>
              <a:rPr lang="en-GB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(20 h)</a:t>
            </a:r>
          </a:p>
        </p:txBody>
      </p:sp>
      <p:sp>
        <p:nvSpPr>
          <p:cNvPr id="826395" name="AutoShape 27"/>
          <p:cNvSpPr>
            <a:spLocks noChangeArrowheads="1"/>
          </p:cNvSpPr>
          <p:nvPr/>
        </p:nvSpPr>
        <p:spPr bwMode="auto">
          <a:xfrm>
            <a:off x="8001000" y="2133600"/>
            <a:ext cx="838200" cy="381000"/>
          </a:xfrm>
          <a:prstGeom prst="rightArrow">
            <a:avLst>
              <a:gd name="adj1" fmla="val 50000"/>
              <a:gd name="adj2" fmla="val 55000"/>
            </a:avLst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6396" name="Rectangle 28"/>
          <p:cNvSpPr>
            <a:spLocks noChangeArrowheads="1"/>
          </p:cNvSpPr>
          <p:nvPr/>
        </p:nvSpPr>
        <p:spPr bwMode="auto">
          <a:xfrm>
            <a:off x="9296400" y="1905000"/>
            <a:ext cx="381000" cy="91440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6397" name="Rectangle 29"/>
          <p:cNvSpPr>
            <a:spLocks noChangeArrowheads="1"/>
          </p:cNvSpPr>
          <p:nvPr/>
        </p:nvSpPr>
        <p:spPr bwMode="auto">
          <a:xfrm>
            <a:off x="9220200" y="1752600"/>
            <a:ext cx="533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6398" name="Freeform 30"/>
          <p:cNvSpPr>
            <a:spLocks/>
          </p:cNvSpPr>
          <p:nvPr/>
        </p:nvSpPr>
        <p:spPr bwMode="auto">
          <a:xfrm>
            <a:off x="9296400" y="2743200"/>
            <a:ext cx="381000" cy="228600"/>
          </a:xfrm>
          <a:custGeom>
            <a:avLst/>
            <a:gdLst/>
            <a:ahLst/>
            <a:cxnLst>
              <a:cxn ang="0">
                <a:pos x="53" y="29"/>
              </a:cxn>
              <a:cxn ang="0">
                <a:pos x="318" y="20"/>
              </a:cxn>
              <a:cxn ang="0">
                <a:pos x="354" y="29"/>
              </a:cxn>
              <a:cxn ang="0">
                <a:pos x="382" y="38"/>
              </a:cxn>
              <a:cxn ang="0">
                <a:pos x="354" y="221"/>
              </a:cxn>
              <a:cxn ang="0">
                <a:pos x="327" y="239"/>
              </a:cxn>
              <a:cxn ang="0">
                <a:pos x="236" y="294"/>
              </a:cxn>
              <a:cxn ang="0">
                <a:pos x="181" y="312"/>
              </a:cxn>
              <a:cxn ang="0">
                <a:pos x="44" y="239"/>
              </a:cxn>
              <a:cxn ang="0">
                <a:pos x="16" y="148"/>
              </a:cxn>
              <a:cxn ang="0">
                <a:pos x="7" y="120"/>
              </a:cxn>
              <a:cxn ang="0">
                <a:pos x="53" y="29"/>
              </a:cxn>
            </a:cxnLst>
            <a:rect l="0" t="0" r="r" b="b"/>
            <a:pathLst>
              <a:path w="383" h="312">
                <a:moveTo>
                  <a:pt x="53" y="29"/>
                </a:moveTo>
                <a:cubicBezTo>
                  <a:pt x="140" y="0"/>
                  <a:pt x="230" y="11"/>
                  <a:pt x="318" y="20"/>
                </a:cubicBezTo>
                <a:cubicBezTo>
                  <a:pt x="330" y="23"/>
                  <a:pt x="342" y="26"/>
                  <a:pt x="354" y="29"/>
                </a:cubicBezTo>
                <a:cubicBezTo>
                  <a:pt x="363" y="32"/>
                  <a:pt x="381" y="28"/>
                  <a:pt x="382" y="38"/>
                </a:cubicBezTo>
                <a:cubicBezTo>
                  <a:pt x="383" y="47"/>
                  <a:pt x="383" y="185"/>
                  <a:pt x="354" y="221"/>
                </a:cubicBezTo>
                <a:cubicBezTo>
                  <a:pt x="347" y="229"/>
                  <a:pt x="335" y="232"/>
                  <a:pt x="327" y="239"/>
                </a:cubicBezTo>
                <a:cubicBezTo>
                  <a:pt x="288" y="271"/>
                  <a:pt x="293" y="275"/>
                  <a:pt x="236" y="294"/>
                </a:cubicBezTo>
                <a:cubicBezTo>
                  <a:pt x="218" y="300"/>
                  <a:pt x="181" y="312"/>
                  <a:pt x="181" y="312"/>
                </a:cubicBezTo>
                <a:cubicBezTo>
                  <a:pt x="122" y="300"/>
                  <a:pt x="86" y="283"/>
                  <a:pt x="44" y="239"/>
                </a:cubicBezTo>
                <a:cubicBezTo>
                  <a:pt x="28" y="183"/>
                  <a:pt x="39" y="218"/>
                  <a:pt x="16" y="148"/>
                </a:cubicBezTo>
                <a:cubicBezTo>
                  <a:pt x="13" y="139"/>
                  <a:pt x="7" y="120"/>
                  <a:pt x="7" y="120"/>
                </a:cubicBezTo>
                <a:cubicBezTo>
                  <a:pt x="23" y="73"/>
                  <a:pt x="0" y="46"/>
                  <a:pt x="53" y="29"/>
                </a:cubicBezTo>
                <a:close/>
              </a:path>
            </a:pathLst>
          </a:custGeom>
          <a:solidFill>
            <a:srgbClr val="993300"/>
          </a:solidFill>
          <a:ln w="9525">
            <a:solidFill>
              <a:srgbClr val="9933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6399" name="Rectangle 31"/>
          <p:cNvSpPr>
            <a:spLocks noChangeArrowheads="1"/>
          </p:cNvSpPr>
          <p:nvPr/>
        </p:nvSpPr>
        <p:spPr bwMode="auto">
          <a:xfrm>
            <a:off x="9296400" y="1905000"/>
            <a:ext cx="381000" cy="1524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6400" name="Line 32"/>
          <p:cNvSpPr>
            <a:spLocks noChangeShapeType="1"/>
          </p:cNvSpPr>
          <p:nvPr/>
        </p:nvSpPr>
        <p:spPr bwMode="auto">
          <a:xfrm flipV="1">
            <a:off x="8759825" y="2997200"/>
            <a:ext cx="215900" cy="431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6401" name="Rectangle 33"/>
          <p:cNvSpPr>
            <a:spLocks noChangeArrowheads="1"/>
          </p:cNvSpPr>
          <p:nvPr/>
        </p:nvSpPr>
        <p:spPr bwMode="auto">
          <a:xfrm>
            <a:off x="8991600" y="3068639"/>
            <a:ext cx="16764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>
              <a:defRPr/>
            </a:pPr>
            <a:r>
              <a:rPr lang="cs-CZ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Extrakce a analýza</a:t>
            </a:r>
            <a:endParaRPr lang="en-GB" sz="1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26402" name="AutoShape 34"/>
          <p:cNvSpPr>
            <a:spLocks noChangeArrowheads="1"/>
          </p:cNvSpPr>
          <p:nvPr/>
        </p:nvSpPr>
        <p:spPr bwMode="auto">
          <a:xfrm rot="2700615">
            <a:off x="8610601" y="2139951"/>
            <a:ext cx="576263" cy="995363"/>
          </a:xfrm>
          <a:prstGeom prst="curvedRightArrow">
            <a:avLst>
              <a:gd name="adj1" fmla="val 34545"/>
              <a:gd name="adj2" fmla="val 69091"/>
              <a:gd name="adj3" fmla="val 33333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919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171"/>
    </mc:Choice>
    <mc:Fallback xmlns="">
      <p:transition spd="slow" advTm="91171"/>
    </mc:Fallback>
  </mc:AlternateContent>
  <p:extLst>
    <p:ext uri="{3A86A75C-4F4B-4683-9AE1-C65F6400EC91}">
      <p14:laserTraceLst xmlns:p14="http://schemas.microsoft.com/office/powerpoint/2010/main">
        <p14:tracePtLst>
          <p14:tracePt t="257" x="12098338" y="3109913"/>
          <p14:tracePt t="265" x="12090400" y="3101975"/>
          <p14:tracePt t="271" x="12030075" y="3084513"/>
          <p14:tracePt t="279" x="11979275" y="3059113"/>
          <p14:tracePt t="287" x="11936413" y="3059113"/>
          <p14:tracePt t="295" x="11869738" y="3041650"/>
          <p14:tracePt t="303" x="11801475" y="3025775"/>
          <p14:tracePt t="311" x="11715750" y="3008313"/>
          <p14:tracePt t="319" x="11588750" y="2940050"/>
          <p14:tracePt t="328" x="11520488" y="2940050"/>
          <p14:tracePt t="335" x="11410950" y="2906713"/>
          <p14:tracePt t="343" x="11317288" y="2889250"/>
          <p14:tracePt t="351" x="11274425" y="2871788"/>
          <p14:tracePt t="360" x="11241088" y="2855913"/>
          <p14:tracePt t="423" x="11198225" y="2838450"/>
          <p14:tracePt t="432" x="11172825" y="2838450"/>
          <p14:tracePt t="441" x="11155363" y="2838450"/>
          <p14:tracePt t="447" x="11147425" y="2830513"/>
          <p14:tracePt t="456" x="11137900" y="2830513"/>
          <p14:tracePt t="472" x="11122025" y="2830513"/>
          <p14:tracePt t="488" x="11112500" y="2813050"/>
          <p14:tracePt t="496" x="11096625" y="2805113"/>
          <p14:tracePt t="777" x="11071225" y="2805113"/>
          <p14:tracePt t="785" x="11044238" y="2787650"/>
          <p14:tracePt t="1241" x="11044238" y="2795588"/>
          <p14:tracePt t="1248" x="11061700" y="2820988"/>
          <p14:tracePt t="1257" x="11061700" y="2881313"/>
          <p14:tracePt t="1263" x="11079163" y="2974975"/>
          <p14:tracePt t="1271" x="11096625" y="3059113"/>
          <p14:tracePt t="1279" x="11137900" y="3186113"/>
          <p14:tracePt t="1287" x="11155363" y="3228975"/>
          <p14:tracePt t="1295" x="11188700" y="3348038"/>
          <p14:tracePt t="1303" x="11241088" y="3390900"/>
          <p14:tracePt t="1311" x="11317288" y="3449638"/>
          <p14:tracePt t="1319" x="11342688" y="3467100"/>
          <p14:tracePt t="1327" x="11376025" y="3492500"/>
          <p14:tracePt t="1335" x="11418888" y="3492500"/>
          <p14:tracePt t="1343" x="11444288" y="3492500"/>
          <p14:tracePt t="1367" x="11461750" y="3492500"/>
          <p14:tracePt t="1528" x="11452225" y="3492500"/>
          <p14:tracePt t="1536" x="11461750" y="3509963"/>
          <p14:tracePt t="1544" x="11503025" y="3475038"/>
          <p14:tracePt t="1552" x="11545888" y="3475038"/>
          <p14:tracePt t="1560" x="11580813" y="3424238"/>
          <p14:tracePt t="1568" x="11580813" y="3408363"/>
          <p14:tracePt t="1576" x="11580813" y="3398838"/>
          <p14:tracePt t="1665" x="11580813" y="3416300"/>
          <p14:tracePt t="1681" x="11580813" y="3424238"/>
          <p14:tracePt t="1688" x="11580813" y="3441700"/>
          <p14:tracePt t="1696" x="11580813" y="3484563"/>
          <p14:tracePt t="1703" x="11580813" y="3568700"/>
          <p14:tracePt t="1711" x="11580813" y="3629025"/>
          <p14:tracePt t="1720" x="11580813" y="3687763"/>
          <p14:tracePt t="1727" x="11580813" y="3756025"/>
          <p14:tracePt t="1735" x="11580813" y="3816350"/>
          <p14:tracePt t="1744" x="11614150" y="3883025"/>
          <p14:tracePt t="1751" x="11614150" y="3900488"/>
          <p14:tracePt t="1800" x="11614150" y="3908425"/>
          <p14:tracePt t="1815" x="11614150" y="3935413"/>
          <p14:tracePt t="1847" x="11622088" y="3968750"/>
          <p14:tracePt t="1970" x="11622088" y="3976688"/>
          <p14:tracePt t="1999" x="11622088" y="4019550"/>
          <p14:tracePt t="2007" x="11622088" y="4044950"/>
          <p14:tracePt t="2015" x="11606213" y="4095750"/>
          <p14:tracePt t="2023" x="11606213" y="4105275"/>
          <p14:tracePt t="2031" x="11588750" y="4146550"/>
          <p14:tracePt t="2040" x="11588750" y="4171950"/>
          <p14:tracePt t="2047" x="11571288" y="4240213"/>
          <p14:tracePt t="2057" x="11571288" y="4300538"/>
          <p14:tracePt t="2063" x="11571288" y="4384675"/>
          <p14:tracePt t="2071" x="11545888" y="4435475"/>
          <p14:tracePt t="2079" x="11545888" y="4521200"/>
          <p14:tracePt t="2087" x="11545888" y="4579938"/>
          <p14:tracePt t="2095" x="11545888" y="4665663"/>
          <p14:tracePt t="2103" x="11545888" y="4716463"/>
          <p14:tracePt t="2111" x="11545888" y="4759325"/>
          <p14:tracePt t="2120" x="11545888" y="4784725"/>
          <p14:tracePt t="2127" x="11545888" y="4802188"/>
          <p14:tracePt t="2680" x="11530013" y="4810125"/>
          <p14:tracePt t="2696" x="11520488" y="4810125"/>
          <p14:tracePt t="2712" x="11503025" y="4792663"/>
          <p14:tracePt t="2720" x="11477625" y="4767263"/>
          <p14:tracePt t="2727" x="11461750" y="4741863"/>
          <p14:tracePt t="2735" x="11452225" y="4724400"/>
          <p14:tracePt t="2751" x="11444288" y="4716463"/>
          <p14:tracePt t="2760" x="11410950" y="4691063"/>
          <p14:tracePt t="2767" x="11410950" y="4673600"/>
          <p14:tracePt t="3680" x="11401425" y="4648200"/>
          <p14:tracePt t="3688" x="11385550" y="4579938"/>
          <p14:tracePt t="3704" x="11368088" y="4538663"/>
          <p14:tracePt t="3712" x="11333163" y="4486275"/>
          <p14:tracePt t="3719" x="11325225" y="4445000"/>
          <p14:tracePt t="3728" x="11307763" y="4376738"/>
          <p14:tracePt t="3735" x="11249025" y="4308475"/>
          <p14:tracePt t="3743" x="11249025" y="4275138"/>
          <p14:tracePt t="3751" x="11215688" y="4232275"/>
          <p14:tracePt t="3760" x="11215688" y="4206875"/>
          <p14:tracePt t="3767" x="11206163" y="4171950"/>
          <p14:tracePt t="3776" x="11172825" y="4105275"/>
          <p14:tracePt t="3783" x="11172825" y="4095750"/>
          <p14:tracePt t="3792" x="11155363" y="4052888"/>
          <p14:tracePt t="3799" x="11155363" y="4027488"/>
          <p14:tracePt t="3807" x="11137900" y="3976688"/>
          <p14:tracePt t="3815" x="11129963" y="3951288"/>
          <p14:tracePt t="3823" x="11129963" y="3925888"/>
          <p14:tracePt t="3831" x="11129963" y="3908425"/>
          <p14:tracePt t="3840" x="11096625" y="3883025"/>
          <p14:tracePt t="3887" x="11096625" y="3857625"/>
          <p14:tracePt t="3895" x="11087100" y="3824288"/>
          <p14:tracePt t="3911" x="11087100" y="3816350"/>
          <p14:tracePt t="3927" x="11071225" y="3798888"/>
          <p14:tracePt t="3935" x="11071225" y="3790950"/>
          <p14:tracePt t="3951" x="11071225" y="3781425"/>
          <p14:tracePt t="4424" x="11087100" y="3763963"/>
          <p14:tracePt t="4432" x="11122025" y="3748088"/>
          <p14:tracePt t="4448" x="11147425" y="3748088"/>
          <p14:tracePt t="4456" x="11155363" y="3738563"/>
          <p14:tracePt t="6448" x="11172825" y="3722688"/>
          <p14:tracePt t="6457" x="11180763" y="3697288"/>
          <p14:tracePt t="6464" x="11249025" y="3679825"/>
          <p14:tracePt t="6472" x="11256963" y="3679825"/>
          <p14:tracePt t="6479" x="11282363" y="3679825"/>
          <p14:tracePt t="6487" x="11317288" y="3679825"/>
          <p14:tracePt t="6495" x="11360150" y="3679825"/>
          <p14:tracePt t="6503" x="11368088" y="3671888"/>
          <p14:tracePt t="6736" x="11368088" y="3662363"/>
          <p14:tracePt t="6744" x="11368088" y="3646488"/>
          <p14:tracePt t="6752" x="11368088" y="3636963"/>
          <p14:tracePt t="9264" x="11368088" y="3619500"/>
          <p14:tracePt t="17240" x="11368088" y="3578225"/>
          <p14:tracePt t="17248" x="11350625" y="3568700"/>
          <p14:tracePt t="17256" x="11299825" y="3552825"/>
          <p14:tracePt t="17272" x="11231563" y="3535363"/>
          <p14:tracePt t="17279" x="11223625" y="3535363"/>
          <p14:tracePt t="17288" x="11188700" y="3509963"/>
          <p14:tracePt t="17407" x="11188700" y="3502025"/>
          <p14:tracePt t="17415" x="11188700" y="3484563"/>
          <p14:tracePt t="17423" x="11198225" y="3433763"/>
          <p14:tracePt t="17431" x="11215688" y="3398838"/>
          <p14:tracePt t="17439" x="11223625" y="3398838"/>
          <p14:tracePt t="17463" x="11249025" y="3416300"/>
          <p14:tracePt t="17472" x="11249025" y="3552825"/>
          <p14:tracePt t="17479" x="11249025" y="3806825"/>
          <p14:tracePt t="17489" x="11333163" y="4214813"/>
          <p14:tracePt t="17495" x="11333163" y="4792663"/>
          <p14:tracePt t="17503" x="11333163" y="5430838"/>
          <p14:tracePt t="17511" x="11333163" y="6008688"/>
          <p14:tracePt t="17519" x="11333163" y="6645275"/>
          <p14:tracePt t="19360" x="10585450" y="6721475"/>
          <p14:tracePt t="19367" x="10569575" y="6602413"/>
          <p14:tracePt t="19376" x="10534650" y="6535738"/>
          <p14:tracePt t="19384" x="10518775" y="6442075"/>
          <p14:tracePt t="19392" x="10501313" y="6373813"/>
          <p14:tracePt t="19399" x="10450513" y="6323013"/>
          <p14:tracePt t="19408" x="10415588" y="6254750"/>
          <p14:tracePt t="19415" x="10382250" y="6211888"/>
          <p14:tracePt t="19424" x="10374313" y="6178550"/>
          <p14:tracePt t="19431" x="10356850" y="6110288"/>
          <p14:tracePt t="19439" x="10356850" y="6084888"/>
          <p14:tracePt t="19447" x="10356850" y="6024563"/>
          <p14:tracePt t="19455" x="10356850" y="5973763"/>
          <p14:tracePt t="19463" x="10339388" y="5932488"/>
          <p14:tracePt t="19472" x="10271125" y="5880100"/>
          <p14:tracePt t="19479" x="10271125" y="5864225"/>
          <p14:tracePt t="19489" x="10220325" y="5788025"/>
          <p14:tracePt t="19495" x="10220325" y="5745163"/>
          <p14:tracePt t="19504" x="10220325" y="5727700"/>
          <p14:tracePt t="19511" x="10220325" y="5719763"/>
          <p14:tracePt t="19696" x="10212388" y="5702300"/>
          <p14:tracePt t="19705" x="10237788" y="5694363"/>
          <p14:tracePt t="19713" x="10374313" y="5634038"/>
          <p14:tracePt t="19720" x="10475913" y="5591175"/>
          <p14:tracePt t="19727" x="10602913" y="5507038"/>
          <p14:tracePt t="19735" x="10696575" y="5446713"/>
          <p14:tracePt t="19743" x="10823575" y="5413375"/>
          <p14:tracePt t="19751" x="10926763" y="5345113"/>
          <p14:tracePt t="19759" x="10968038" y="5337175"/>
          <p14:tracePt t="19767" x="10993438" y="5319713"/>
          <p14:tracePt t="19776" x="11044238" y="5268913"/>
          <p14:tracePt t="19783" x="11079163" y="5243513"/>
          <p14:tracePt t="19792" x="11096625" y="5192713"/>
          <p14:tracePt t="19800" x="11112500" y="5106988"/>
          <p14:tracePt t="19808" x="11137900" y="5056188"/>
          <p14:tracePt t="19815" x="11137900" y="5013325"/>
          <p14:tracePt t="19824" x="11155363" y="4946650"/>
          <p14:tracePt t="19831" x="11155363" y="4886325"/>
          <p14:tracePt t="19839" x="11172825" y="4852988"/>
          <p14:tracePt t="19847" x="11172825" y="4792663"/>
          <p14:tracePt t="19855" x="11223625" y="4724400"/>
          <p14:tracePt t="19863" x="11256963" y="4673600"/>
          <p14:tracePt t="19872" x="11333163" y="4564063"/>
          <p14:tracePt t="19879" x="11418888" y="4460875"/>
          <p14:tracePt t="19888" x="11631613" y="4265613"/>
          <p14:tracePt t="19895" x="11860213" y="4171950"/>
          <p14:tracePt t="19904" x="12072938" y="4011613"/>
          <p14:tracePt t="20321" x="12090400" y="4011613"/>
          <p14:tracePt t="20336" x="12047538" y="4037013"/>
          <p14:tracePt t="20344" x="12014200" y="4070350"/>
          <p14:tracePt t="20351" x="11988800" y="4070350"/>
          <p14:tracePt t="20360" x="11961813" y="4087813"/>
          <p14:tracePt t="20367" x="11911013" y="4113213"/>
          <p14:tracePt t="20375" x="11885613" y="4146550"/>
          <p14:tracePt t="20383" x="11818938" y="4164013"/>
          <p14:tracePt t="20392" x="11766550" y="4214813"/>
          <p14:tracePt t="20399" x="11674475" y="4249738"/>
          <p14:tracePt t="20408" x="11571288" y="4333875"/>
          <p14:tracePt t="20415" x="11503025" y="4351338"/>
          <p14:tracePt t="20424" x="11401425" y="4427538"/>
          <p14:tracePt t="20431" x="11274425" y="4513263"/>
          <p14:tracePt t="20439" x="11223625" y="4546600"/>
          <p14:tracePt t="20447" x="11129963" y="4622800"/>
          <p14:tracePt t="20455" x="11122025" y="4630738"/>
          <p14:tracePt t="21032" x="11112500" y="4648200"/>
          <p14:tracePt t="21256" x="11112500" y="4657725"/>
          <p14:tracePt t="21791" x="11112500" y="4673600"/>
          <p14:tracePt t="21800" x="11122025" y="4673600"/>
          <p14:tracePt t="21840" x="11137900" y="4673600"/>
          <p14:tracePt t="21848" x="11147425" y="4683125"/>
          <p14:tracePt t="21912" x="11172825" y="4683125"/>
          <p14:tracePt t="21920" x="11188700" y="4691063"/>
          <p14:tracePt t="30496" x="11198225" y="4691063"/>
          <p14:tracePt t="30616" x="11215688" y="4691063"/>
          <p14:tracePt t="30624" x="11241088" y="4691063"/>
          <p14:tracePt t="30728" x="11249025" y="4691063"/>
          <p14:tracePt t="30736" x="11256963" y="4691063"/>
          <p14:tracePt t="30744" x="11274425" y="4691063"/>
          <p14:tracePt t="30791" x="11282363" y="4683125"/>
          <p14:tracePt t="30799" x="11299825" y="4648200"/>
          <p14:tracePt t="30807" x="11325225" y="4640263"/>
          <p14:tracePt t="30815" x="11342688" y="4622800"/>
          <p14:tracePt t="30824" x="11350625" y="4579938"/>
          <p14:tracePt t="30831" x="11385550" y="4554538"/>
          <p14:tracePt t="30840" x="11393488" y="4546600"/>
          <p14:tracePt t="30847" x="11426825" y="4503738"/>
          <p14:tracePt t="30856" x="11452225" y="4470400"/>
          <p14:tracePt t="30863" x="11469688" y="4445000"/>
          <p14:tracePt t="30871" x="11487150" y="4394200"/>
          <p14:tracePt t="30879" x="11495088" y="4368800"/>
          <p14:tracePt t="30887" x="11530013" y="4316413"/>
          <p14:tracePt t="30895" x="11530013" y="4291013"/>
          <p14:tracePt t="30904" x="11545888" y="4240213"/>
          <p14:tracePt t="30911" x="11545888" y="4214813"/>
          <p14:tracePt t="30920" x="11545888" y="4206875"/>
          <p14:tracePt t="30927" x="11545888" y="4164013"/>
          <p14:tracePt t="30937" x="11545888" y="4138613"/>
          <p14:tracePt t="30944" x="11545888" y="4087813"/>
          <p14:tracePt t="30953" x="11545888" y="4062413"/>
          <p14:tracePt t="30960" x="11545888" y="4037013"/>
          <p14:tracePt t="30968" x="11545888" y="4027488"/>
          <p14:tracePt t="30975" x="11571288" y="3994150"/>
          <p14:tracePt t="30983" x="11606213" y="3925888"/>
          <p14:tracePt t="30992" x="11639550" y="3917950"/>
          <p14:tracePt t="31000" x="11682413" y="3867150"/>
          <p14:tracePt t="31008" x="11715750" y="3798888"/>
          <p14:tracePt t="31015" x="11715750" y="3748088"/>
          <p14:tracePt t="31024" x="11733213" y="3687763"/>
          <p14:tracePt t="31031" x="11766550" y="3611563"/>
          <p14:tracePt t="31040" x="11784013" y="3586163"/>
          <p14:tracePt t="31047" x="11801475" y="3578225"/>
          <p14:tracePt t="31059" x="11809413" y="3535363"/>
          <p14:tracePt t="31064" x="11877675" y="3502025"/>
          <p14:tracePt t="31071" x="11895138" y="3433763"/>
          <p14:tracePt t="31248" x="11895138" y="3424238"/>
          <p14:tracePt t="31257" x="11852275" y="3408363"/>
          <p14:tracePt t="31264" x="11741150" y="3408363"/>
          <p14:tracePt t="31274" x="11647488" y="3390900"/>
          <p14:tracePt t="31280" x="11580813" y="3330575"/>
          <p14:tracePt t="31288" x="11545888" y="3305175"/>
          <p14:tracePt t="31295" x="11512550" y="3271838"/>
          <p14:tracePt t="31304" x="11503025" y="3271838"/>
          <p14:tracePt t="31311" x="11461750" y="3263900"/>
          <p14:tracePt t="31320" x="11418888" y="3228975"/>
          <p14:tracePt t="31327" x="11333163" y="3228975"/>
          <p14:tracePt t="31335" x="11188700" y="3228975"/>
          <p14:tracePt t="31343" x="11071225" y="3228975"/>
          <p14:tracePt t="31351" x="10960100" y="3228975"/>
          <p14:tracePt t="31359" x="10841038" y="3228975"/>
          <p14:tracePt t="31367" x="10782300" y="3228975"/>
          <p14:tracePt t="31375" x="10764838" y="3211513"/>
          <p14:tracePt t="31383" x="10721975" y="3203575"/>
          <p14:tracePt t="31415" x="10721975" y="3178175"/>
          <p14:tracePt t="31424" x="10714038" y="3144838"/>
          <p14:tracePt t="31431" x="10696575" y="3135313"/>
          <p14:tracePt t="31447" x="10696575" y="3109913"/>
          <p14:tracePt t="31456" x="10688638" y="3094038"/>
          <p14:tracePt t="31463" x="10671175" y="3067050"/>
          <p14:tracePt t="31471" x="10653713" y="3025775"/>
          <p14:tracePt t="31480" x="10645775" y="2990850"/>
          <p14:tracePt t="31488" x="10628313" y="2932113"/>
          <p14:tracePt t="31495" x="10569575" y="2855913"/>
          <p14:tracePt t="31504" x="10534650" y="2787650"/>
          <p14:tracePt t="31511" x="10458450" y="2711450"/>
          <p14:tracePt t="31521" x="10425113" y="2660650"/>
          <p14:tracePt t="31527" x="10374313" y="2592388"/>
          <p14:tracePt t="31536" x="10339388" y="2524125"/>
          <p14:tracePt t="31543" x="10288588" y="2473325"/>
          <p14:tracePt t="31551" x="10212388" y="2397125"/>
          <p14:tracePt t="31559" x="10161588" y="2344738"/>
          <p14:tracePt t="31567" x="10118725" y="2293938"/>
          <p14:tracePt t="31575" x="10009188" y="2192338"/>
          <p14:tracePt t="31584" x="9966325" y="2141538"/>
          <p14:tracePt t="31591" x="9915525" y="2108200"/>
          <p14:tracePt t="31599" x="9821863" y="2055813"/>
          <p14:tracePt t="31608" x="9720263" y="1997075"/>
          <p14:tracePt t="31615" x="9575800" y="1954213"/>
          <p14:tracePt t="31624" x="9447213" y="1911350"/>
          <p14:tracePt t="31631" x="9302750" y="1895475"/>
          <p14:tracePt t="31640" x="9074150" y="1844675"/>
          <p14:tracePt t="31647" x="8878888" y="1827213"/>
          <p14:tracePt t="31655" x="8674100" y="1801813"/>
          <p14:tracePt t="31663" x="8420100" y="1801813"/>
          <p14:tracePt t="31671" x="8164513" y="1776413"/>
          <p14:tracePt t="31679" x="7935913" y="1708150"/>
          <p14:tracePt t="31687" x="7731125" y="1708150"/>
          <p14:tracePt t="31695" x="7485063" y="1708150"/>
          <p14:tracePt t="31704" x="7281863" y="1708150"/>
          <p14:tracePt t="31712" x="7085013" y="1708150"/>
          <p14:tracePt t="31721" x="6942138" y="1708150"/>
          <p14:tracePt t="31727" x="6745288" y="1725613"/>
          <p14:tracePt t="31736" x="6653213" y="1725613"/>
          <p14:tracePt t="31743" x="6534150" y="1741488"/>
          <p14:tracePt t="31752" x="6354763" y="1784350"/>
          <p14:tracePt t="31759" x="6235700" y="1827213"/>
          <p14:tracePt t="31768" x="6194425" y="1844675"/>
          <p14:tracePt t="31776" x="6100763" y="1878013"/>
          <p14:tracePt t="31784" x="6015038" y="1878013"/>
          <p14:tracePt t="31791" x="5964238" y="1911350"/>
          <p14:tracePt t="31799" x="5938838" y="1920875"/>
          <p14:tracePt t="31808" x="5921375" y="1920875"/>
          <p14:tracePt t="31815" x="5870575" y="1920875"/>
          <p14:tracePt t="31824" x="5819775" y="1954213"/>
          <p14:tracePt t="31831" x="5683250" y="2014538"/>
          <p14:tracePt t="31840" x="5565775" y="2055813"/>
          <p14:tracePt t="31847" x="5437188" y="2116138"/>
          <p14:tracePt t="31857" x="5310188" y="2227263"/>
          <p14:tracePt t="31863" x="5208588" y="2286000"/>
          <p14:tracePt t="31871" x="5132388" y="2336800"/>
          <p14:tracePt t="31879" x="5106988" y="2371725"/>
          <p14:tracePt t="31888" x="5072063" y="2422525"/>
          <p14:tracePt t="31895" x="5038725" y="2447925"/>
          <p14:tracePt t="31904" x="4995863" y="2498725"/>
          <p14:tracePt t="31911" x="4894263" y="2582863"/>
          <p14:tracePt t="31921" x="4833938" y="2651125"/>
          <p14:tracePt t="31927" x="4732338" y="2752725"/>
          <p14:tracePt t="31936" x="4630738" y="2863850"/>
          <p14:tracePt t="31943" x="4519613" y="2965450"/>
          <p14:tracePt t="31951" x="4443413" y="3067050"/>
          <p14:tracePt t="31959" x="4332288" y="3170238"/>
          <p14:tracePt t="31967" x="4256088" y="3246438"/>
          <p14:tracePt t="31976" x="4230688" y="3297238"/>
          <p14:tracePt t="31983" x="4154488" y="3390900"/>
          <p14:tracePt t="31991" x="4121150" y="3441700"/>
          <p14:tracePt t="32000" x="4070350" y="3484563"/>
          <p14:tracePt t="32008" x="4044950" y="3535363"/>
          <p14:tracePt t="32016" x="4027488" y="3543300"/>
          <p14:tracePt t="32024" x="4002088" y="3578225"/>
          <p14:tracePt t="32031" x="4002088" y="3586163"/>
          <p14:tracePt t="32040" x="4002088" y="3594100"/>
          <p14:tracePt t="32055" x="3992563" y="3654425"/>
          <p14:tracePt t="32063" x="3992563" y="3679825"/>
          <p14:tracePt t="32071" x="3992563" y="3705225"/>
          <p14:tracePt t="32079" x="3992563" y="3713163"/>
          <p14:tracePt t="32087" x="3992563" y="3730625"/>
          <p14:tracePt t="32104" x="3992563" y="3738563"/>
          <p14:tracePt t="32111" x="3992563" y="3763963"/>
          <p14:tracePt t="32127" x="3992563" y="3781425"/>
          <p14:tracePt t="32136" x="3992563" y="3790950"/>
          <p14:tracePt t="32143" x="3992563" y="3806825"/>
          <p14:tracePt t="32151" x="3992563" y="3832225"/>
          <p14:tracePt t="32159" x="3992563" y="3841750"/>
          <p14:tracePt t="32167" x="3992563" y="3867150"/>
          <p14:tracePt t="32175" x="3992563" y="3892550"/>
          <p14:tracePt t="32281" x="3992563" y="3908425"/>
          <p14:tracePt t="32289" x="4035425" y="3900488"/>
          <p14:tracePt t="32296" x="4044950" y="3892550"/>
          <p14:tracePt t="32307" x="4095750" y="3824288"/>
          <p14:tracePt t="32312" x="4103688" y="3816350"/>
          <p14:tracePt t="32324" x="4121150" y="3756025"/>
          <p14:tracePt t="32330" x="4137025" y="3697288"/>
          <p14:tracePt t="32337" x="4171950" y="3619500"/>
          <p14:tracePt t="32346" x="4187825" y="3594100"/>
          <p14:tracePt t="32353" x="4197350" y="3543300"/>
          <p14:tracePt t="32361" x="4256088" y="3475038"/>
          <p14:tracePt t="32368" x="4265613" y="3433763"/>
          <p14:tracePt t="32377" x="4281488" y="3416300"/>
          <p14:tracePt t="32384" x="4291013" y="3365500"/>
          <p14:tracePt t="32393" x="4367213" y="3289300"/>
          <p14:tracePt t="32400" x="4435475" y="3186113"/>
          <p14:tracePt t="32409" x="4460875" y="3152775"/>
          <p14:tracePt t="32416" x="4519613" y="3067050"/>
          <p14:tracePt t="32425" x="4529138" y="3016250"/>
          <p14:tracePt t="32432" x="4545013" y="2990850"/>
          <p14:tracePt t="32440" x="4562475" y="2922588"/>
          <p14:tracePt t="32448" x="4595813" y="2871788"/>
          <p14:tracePt t="32456" x="4613275" y="2830513"/>
          <p14:tracePt t="32464" x="4613275" y="2805113"/>
          <p14:tracePt t="32472" x="4613275" y="2770188"/>
          <p14:tracePt t="32480" x="4613275" y="2762250"/>
          <p14:tracePt t="32488" x="4621213" y="2719388"/>
          <p14:tracePt t="32512" x="4621213" y="2711450"/>
          <p14:tracePt t="32522" x="4621213" y="2693988"/>
          <p14:tracePt t="32536" x="4621213" y="2668588"/>
          <p14:tracePt t="32544" x="4621213" y="2660650"/>
          <p14:tracePt t="32552" x="4621213" y="2643188"/>
          <p14:tracePt t="32568" x="4621213" y="2633663"/>
          <p14:tracePt t="32577" x="4638675" y="2625725"/>
          <p14:tracePt t="32649" x="4646613" y="2625725"/>
          <p14:tracePt t="32656" x="4656138" y="2625725"/>
          <p14:tracePt t="32674" x="4689475" y="2608263"/>
          <p14:tracePt t="32736" x="4699000" y="2600325"/>
          <p14:tracePt t="32768" x="4740275" y="2600325"/>
          <p14:tracePt t="32776" x="4775200" y="2668588"/>
          <p14:tracePt t="32784" x="4833938" y="2770188"/>
          <p14:tracePt t="32792" x="4884738" y="2820988"/>
          <p14:tracePt t="32800" x="4910138" y="2830513"/>
          <p14:tracePt t="32809" x="4945063" y="2863850"/>
          <p14:tracePt t="32816" x="4970463" y="2881313"/>
          <p14:tracePt t="32848" x="4894263" y="2881313"/>
          <p14:tracePt t="32856" x="4833938" y="2881313"/>
          <p14:tracePt t="32864" x="4749800" y="2881313"/>
          <p14:tracePt t="32872" x="4732338" y="2881313"/>
          <p14:tracePt t="32904" x="4724400" y="2863850"/>
          <p14:tracePt t="33081" x="4706938" y="2863850"/>
          <p14:tracePt t="33090" x="4699000" y="2863850"/>
          <p14:tracePt t="33106" x="4714875" y="2863850"/>
          <p14:tracePt t="33112" x="4757738" y="2863850"/>
          <p14:tracePt t="33152" x="4791075" y="2863850"/>
          <p14:tracePt t="33160" x="4818063" y="2914650"/>
          <p14:tracePt t="33168" x="4818063" y="2940050"/>
          <p14:tracePt t="33176" x="4833938" y="2990850"/>
          <p14:tracePt t="33184" x="4851400" y="3016250"/>
          <p14:tracePt t="33200" x="4859338" y="3033713"/>
          <p14:tracePt t="33208" x="4876800" y="3041650"/>
          <p14:tracePt t="33224" x="4884738" y="3051175"/>
          <p14:tracePt t="33240" x="4894263" y="3067050"/>
          <p14:tracePt t="33577" x="4894263" y="3119438"/>
          <p14:tracePt t="33585" x="4894263" y="3203575"/>
          <p14:tracePt t="33592" x="4894263" y="3297238"/>
          <p14:tracePt t="33600" x="4894263" y="3340100"/>
          <p14:tracePt t="33608" x="4894263" y="3382963"/>
          <p14:tracePt t="33615" x="4910138" y="3416300"/>
          <p14:tracePt t="33624" x="4910138" y="3441700"/>
          <p14:tracePt t="33640" x="4910138" y="3449638"/>
          <p14:tracePt t="33672" x="4910138" y="3467100"/>
          <p14:tracePt t="33696" x="4910138" y="3475038"/>
          <p14:tracePt t="33897" x="4910138" y="3492500"/>
          <p14:tracePt t="33929" x="4910138" y="3475038"/>
          <p14:tracePt t="33953" x="4894263" y="3459163"/>
          <p14:tracePt t="34512" x="4884738" y="3449638"/>
          <p14:tracePt t="34522" x="4884738" y="3433763"/>
          <p14:tracePt t="34529" x="4884738" y="3408363"/>
          <p14:tracePt t="34536" x="4884738" y="3398838"/>
          <p14:tracePt t="34543" x="4884738" y="3382963"/>
          <p14:tracePt t="34551" x="4868863" y="3355975"/>
          <p14:tracePt t="34559" x="4868863" y="3348038"/>
          <p14:tracePt t="34567" x="4868863" y="3330575"/>
          <p14:tracePt t="34575" x="4868863" y="3322638"/>
          <p14:tracePt t="34583" x="4868863" y="3279775"/>
          <p14:tracePt t="34591" x="4868863" y="3271838"/>
          <p14:tracePt t="34607" x="4868863" y="3254375"/>
          <p14:tracePt t="34615" x="4859338" y="3221038"/>
          <p14:tracePt t="34623" x="4859338" y="3186113"/>
          <p14:tracePt t="34631" x="4859338" y="3144838"/>
          <p14:tracePt t="34640" x="4859338" y="3119438"/>
          <p14:tracePt t="34647" x="4859338" y="3067050"/>
          <p14:tracePt t="34656" x="4859338" y="3041650"/>
          <p14:tracePt t="34663" x="4859338" y="2982913"/>
          <p14:tracePt t="34671" x="4859338" y="2957513"/>
          <p14:tracePt t="34679" x="4859338" y="2906713"/>
          <p14:tracePt t="34687" x="4859338" y="2881313"/>
          <p14:tracePt t="34695" x="4843463" y="2838450"/>
          <p14:tracePt t="34711" x="4843463" y="2770188"/>
          <p14:tracePt t="34720" x="4843463" y="2762250"/>
          <p14:tracePt t="34727" x="4826000" y="2736850"/>
          <p14:tracePt t="34736" x="4818063" y="2719388"/>
          <p14:tracePt t="34743" x="4818063" y="2693988"/>
          <p14:tracePt t="34751" x="4818063" y="2651125"/>
          <p14:tracePt t="34759" x="4800600" y="2600325"/>
          <p14:tracePt t="34767" x="4800600" y="2541588"/>
          <p14:tracePt t="34775" x="4783138" y="2447925"/>
          <p14:tracePt t="34783" x="4783138" y="2422525"/>
          <p14:tracePt t="34791" x="4765675" y="2336800"/>
          <p14:tracePt t="34799" x="4765675" y="2278063"/>
          <p14:tracePt t="34807" x="4749800" y="2166938"/>
          <p14:tracePt t="34815" x="4732338" y="2116138"/>
          <p14:tracePt t="34823" x="4714875" y="2030413"/>
          <p14:tracePt t="34831" x="4714875" y="1963738"/>
          <p14:tracePt t="34840" x="4681538" y="1920875"/>
          <p14:tracePt t="34847" x="4681538" y="1870075"/>
          <p14:tracePt t="34856" x="4646613" y="1827213"/>
          <p14:tracePt t="34863" x="4646613" y="1801813"/>
          <p14:tracePt t="34871" x="4646613" y="1751013"/>
          <p14:tracePt t="34879" x="4638675" y="1725613"/>
          <p14:tracePt t="34887" x="4621213" y="1690688"/>
          <p14:tracePt t="34895" x="4605338" y="1649413"/>
          <p14:tracePt t="34903" x="4605338" y="1622425"/>
          <p14:tracePt t="34911" x="4570413" y="1555750"/>
          <p14:tracePt t="34920" x="4554538" y="1504950"/>
          <p14:tracePt t="34927" x="4554538" y="1462088"/>
          <p14:tracePt t="34935" x="4545013" y="1411288"/>
          <p14:tracePt t="34943" x="4529138" y="1350963"/>
          <p14:tracePt t="34951" x="4529138" y="1333500"/>
          <p14:tracePt t="34959" x="4494213" y="1274763"/>
          <p14:tracePt t="34967" x="4494213" y="1249363"/>
          <p14:tracePt t="34975" x="4476750" y="1223963"/>
          <p14:tracePt t="34983" x="4476750" y="1198563"/>
          <p14:tracePt t="34991" x="4476750" y="1163638"/>
          <p14:tracePt t="34999" x="4476750" y="1122363"/>
          <p14:tracePt t="35007" x="4476750" y="1096963"/>
          <p14:tracePt t="35015" x="4476750" y="1069975"/>
          <p14:tracePt t="35023" x="4476750" y="1019175"/>
          <p14:tracePt t="35031" x="4476750" y="977900"/>
          <p14:tracePt t="35040" x="4476750" y="952500"/>
          <p14:tracePt t="35047" x="4476750" y="884238"/>
          <p14:tracePt t="35055" x="4476750" y="823913"/>
          <p14:tracePt t="35063" x="4468813" y="790575"/>
          <p14:tracePt t="35071" x="4468813" y="730250"/>
          <p14:tracePt t="35079" x="4451350" y="663575"/>
          <p14:tracePt t="35087" x="4418013" y="636588"/>
          <p14:tracePt t="35095" x="4418013" y="585788"/>
          <p14:tracePt t="35103" x="4410075" y="560388"/>
          <p14:tracePt t="35111" x="4410075" y="534988"/>
          <p14:tracePt t="35217" x="4410075" y="577850"/>
          <p14:tracePt t="35226" x="4392613" y="646113"/>
          <p14:tracePt t="35232" x="4392613" y="688975"/>
          <p14:tracePt t="35241" x="4392613" y="815975"/>
          <p14:tracePt t="35248" x="4392613" y="935038"/>
          <p14:tracePt t="35256" x="4392613" y="1079500"/>
          <p14:tracePt t="35263" x="4392613" y="1249363"/>
          <p14:tracePt t="35271" x="4392613" y="1393825"/>
          <p14:tracePt t="35279" x="4425950" y="1563688"/>
          <p14:tracePt t="35287" x="4443413" y="1657350"/>
          <p14:tracePt t="35296" x="4460875" y="1776413"/>
          <p14:tracePt t="35304" x="4486275" y="1870075"/>
          <p14:tracePt t="35311" x="4519613" y="1963738"/>
          <p14:tracePt t="35321" x="4537075" y="2030413"/>
          <p14:tracePt t="35327" x="4537075" y="2055813"/>
          <p14:tracePt t="35336" x="4554538" y="2141538"/>
          <p14:tracePt t="35343" x="4554538" y="2174875"/>
          <p14:tracePt t="35352" x="4554538" y="2200275"/>
          <p14:tracePt t="35359" x="4554538" y="2243138"/>
          <p14:tracePt t="35367" x="4554538" y="2293938"/>
          <p14:tracePt t="35376" x="4554538" y="2379663"/>
          <p14:tracePt t="35384" x="4570413" y="2463800"/>
          <p14:tracePt t="35392" x="4613275" y="2617788"/>
          <p14:tracePt t="35400" x="4630738" y="2686050"/>
          <p14:tracePt t="35408" x="4673600" y="2855913"/>
          <p14:tracePt t="35415" x="4714875" y="2957513"/>
          <p14:tracePt t="35424" x="4749800" y="3051175"/>
          <p14:tracePt t="35431" x="4749800" y="3135313"/>
          <p14:tracePt t="35440" x="4765675" y="3203575"/>
          <p14:tracePt t="35447" x="4800600" y="3271838"/>
          <p14:tracePt t="35457" x="4818063" y="3305175"/>
          <p14:tracePt t="35463" x="4818063" y="3314700"/>
          <p14:tracePt t="35472" x="4818063" y="3355975"/>
          <p14:tracePt t="35480" x="4818063" y="3365500"/>
          <p14:tracePt t="35487" x="4818063" y="3408363"/>
          <p14:tracePt t="35495" x="4818063" y="3424238"/>
          <p14:tracePt t="35504" x="4818063" y="3459163"/>
          <p14:tracePt t="35511" x="4818063" y="3509963"/>
          <p14:tracePt t="35520" x="4818063" y="3568700"/>
          <p14:tracePt t="35527" x="4818063" y="3636963"/>
          <p14:tracePt t="35536" x="4818063" y="3662363"/>
          <p14:tracePt t="35543" x="4818063" y="3722688"/>
          <p14:tracePt t="35551" x="4833938" y="3790950"/>
          <p14:tracePt t="35559" x="4833938" y="3798888"/>
          <p14:tracePt t="35567" x="4843463" y="3816350"/>
          <p14:tracePt t="35575" x="4843463" y="3857625"/>
          <p14:tracePt t="35583" x="4876800" y="3883025"/>
          <p14:tracePt t="35591" x="4884738" y="3900488"/>
          <p14:tracePt t="35599" x="4902200" y="3943350"/>
          <p14:tracePt t="35607" x="4902200" y="3968750"/>
          <p14:tracePt t="35615" x="4919663" y="4011613"/>
          <p14:tracePt t="35624" x="4945063" y="4044950"/>
          <p14:tracePt t="35631" x="4978400" y="4113213"/>
          <p14:tracePt t="35640" x="5003800" y="4232275"/>
          <p14:tracePt t="35647" x="5046663" y="4376738"/>
          <p14:tracePt t="35656" x="5046663" y="4445000"/>
          <p14:tracePt t="35663" x="5046663" y="4503738"/>
          <p14:tracePt t="35671" x="5046663" y="4572000"/>
          <p14:tracePt t="35679" x="5064125" y="4597400"/>
          <p14:tracePt t="35687" x="5064125" y="4622800"/>
          <p14:tracePt t="35711" x="5064125" y="4640263"/>
          <p14:tracePt t="35880" x="5038725" y="4640263"/>
          <p14:tracePt t="35887" x="5029200" y="4640263"/>
          <p14:tracePt t="35895" x="5003800" y="4640263"/>
          <p14:tracePt t="35903" x="4978400" y="4640263"/>
          <p14:tracePt t="35911" x="4962525" y="4648200"/>
          <p14:tracePt t="35936" x="4962525" y="4673600"/>
          <p14:tracePt t="35943" x="4953000" y="4724400"/>
          <p14:tracePt t="35952" x="4910138" y="4810125"/>
          <p14:tracePt t="35959" x="4894263" y="4987925"/>
          <p14:tracePt t="35967" x="4868863" y="5218113"/>
          <p14:tracePt t="35975" x="4868863" y="5413375"/>
          <p14:tracePt t="35984" x="4868863" y="5524500"/>
          <p14:tracePt t="35991" x="4868863" y="5641975"/>
          <p14:tracePt t="36000" x="4851400" y="5710238"/>
          <p14:tracePt t="36007" x="4851400" y="5770563"/>
          <p14:tracePt t="36015" x="4851400" y="5795963"/>
          <p14:tracePt t="36024" x="4851400" y="5813425"/>
          <p14:tracePt t="36031" x="4843463" y="5821363"/>
          <p14:tracePt t="36053" x="4826000" y="5846763"/>
          <p14:tracePt t="36056" x="4818063" y="5854700"/>
          <p14:tracePt t="36087" x="4808538" y="5872163"/>
          <p14:tracePt t="36177" x="4791075" y="5880100"/>
          <p14:tracePt t="36185" x="4783138" y="5880100"/>
          <p14:tracePt t="36194" x="4765675" y="5880100"/>
          <p14:tracePt t="36202" x="4740275" y="5880100"/>
          <p14:tracePt t="36208" x="4714875" y="5880100"/>
          <p14:tracePt t="36216" x="4689475" y="5880100"/>
          <p14:tracePt t="36224" x="4621213" y="5880100"/>
          <p14:tracePt t="36231" x="4579938" y="5864225"/>
          <p14:tracePt t="36240" x="4529138" y="5829300"/>
          <p14:tracePt t="36247" x="4503738" y="5813425"/>
          <p14:tracePt t="36256" x="4476750" y="5813425"/>
          <p14:tracePt t="36264" x="4460875" y="5803900"/>
          <p14:tracePt t="36272" x="4435475" y="5770563"/>
          <p14:tracePt t="36279" x="4400550" y="5745163"/>
          <p14:tracePt t="36287" x="4375150" y="5710238"/>
          <p14:tracePt t="36295" x="4359275" y="5702300"/>
          <p14:tracePt t="36304" x="4332288" y="5676900"/>
          <p14:tracePt t="36311" x="4306888" y="5641975"/>
          <p14:tracePt t="36321" x="4273550" y="5616575"/>
          <p14:tracePt t="36327" x="4248150" y="5600700"/>
          <p14:tracePt t="36337" x="4230688" y="5600700"/>
          <p14:tracePt t="36343" x="4187825" y="5600700"/>
          <p14:tracePt t="36351" x="4179888" y="5591175"/>
          <p14:tracePt t="36360" x="4137025" y="5591175"/>
          <p14:tracePt t="36367" x="4129088" y="5591175"/>
          <p14:tracePt t="36383" x="4111625" y="5591175"/>
          <p14:tracePt t="36399" x="4103688" y="5591175"/>
          <p14:tracePt t="36416" x="4060825" y="5575300"/>
          <p14:tracePt t="36424" x="4052888" y="5557838"/>
          <p14:tracePt t="36431" x="4017963" y="5549900"/>
          <p14:tracePt t="36447" x="4010025" y="5549900"/>
          <p14:tracePt t="36463" x="3984625" y="5532438"/>
          <p14:tracePt t="36503" x="3951288" y="5524500"/>
          <p14:tracePt t="36880" x="3976688" y="5524500"/>
          <p14:tracePt t="36887" x="4002088" y="5524500"/>
          <p14:tracePt t="36896" x="4010025" y="5524500"/>
          <p14:tracePt t="36904" x="4052888" y="5524500"/>
          <p14:tracePt t="36920" x="4070350" y="5524500"/>
          <p14:tracePt t="36937" x="4078288" y="5524500"/>
          <p14:tracePt t="36976" x="4137025" y="5557838"/>
          <p14:tracePt t="36984" x="4146550" y="5565775"/>
          <p14:tracePt t="36992" x="4187825" y="5583238"/>
          <p14:tracePt t="36999" x="4222750" y="5591175"/>
          <p14:tracePt t="37008" x="4265613" y="5626100"/>
          <p14:tracePt t="37015" x="4281488" y="5641975"/>
          <p14:tracePt t="37024" x="4324350" y="5651500"/>
          <p14:tracePt t="37031" x="4367213" y="5684838"/>
          <p14:tracePt t="37040" x="4418013" y="5719763"/>
          <p14:tracePt t="37053" x="4443413" y="5727700"/>
          <p14:tracePt t="37056" x="4494213" y="5745163"/>
          <p14:tracePt t="37063" x="4519613" y="5745163"/>
          <p14:tracePt t="37071" x="4570413" y="5778500"/>
          <p14:tracePt t="37081" x="4595813" y="5795963"/>
          <p14:tracePt t="37092" x="4605338" y="5803900"/>
          <p14:tracePt t="37099" x="4621213" y="5803900"/>
          <p14:tracePt t="37113" x="4646613" y="5803900"/>
          <p14:tracePt t="37121" x="4656138" y="5821363"/>
          <p14:tracePt t="37127" x="4714875" y="5846763"/>
          <p14:tracePt t="37154" x="4732338" y="5854700"/>
          <p14:tracePt t="37161" x="4765675" y="5854700"/>
          <p14:tracePt t="37170" x="4783138" y="5872163"/>
          <p14:tracePt t="37176" x="4791075" y="5880100"/>
          <p14:tracePt t="37185" x="4833938" y="5915025"/>
          <p14:tracePt t="37193" x="4851400" y="5922963"/>
          <p14:tracePt t="37202" x="4902200" y="5940425"/>
          <p14:tracePt t="37207" x="4919663" y="5948363"/>
          <p14:tracePt t="37216" x="4978400" y="5983288"/>
          <p14:tracePt t="37224" x="5072063" y="6016625"/>
          <p14:tracePt t="37231" x="5097463" y="6034088"/>
          <p14:tracePt t="37240" x="5165725" y="6067425"/>
          <p14:tracePt t="37313" x="5183188" y="6076950"/>
          <p14:tracePt t="37448" x="5224463" y="6076950"/>
          <p14:tracePt t="37455" x="5249863" y="6076950"/>
          <p14:tracePt t="37463" x="5292725" y="6076950"/>
          <p14:tracePt t="37472" x="5327650" y="6092825"/>
          <p14:tracePt t="37479" x="5368925" y="6110288"/>
          <p14:tracePt t="37487" x="5421313" y="6143625"/>
          <p14:tracePt t="37495" x="5446713" y="6143625"/>
          <p14:tracePt t="37503" x="5513388" y="6153150"/>
          <p14:tracePt t="37511" x="5522913" y="6153150"/>
          <p14:tracePt t="37520" x="5548313" y="6153150"/>
          <p14:tracePt t="37527" x="5573713" y="6153150"/>
          <p14:tracePt t="37536" x="5591175" y="6153150"/>
          <p14:tracePt t="37600" x="5599113" y="6169025"/>
          <p14:tracePt t="37608" x="5657850" y="6186488"/>
          <p14:tracePt t="37616" x="5683250" y="6194425"/>
          <p14:tracePt t="37625" x="5700713" y="6211888"/>
          <p14:tracePt t="37632" x="5726113" y="6221413"/>
          <p14:tracePt t="37640" x="5751513" y="6237288"/>
          <p14:tracePt t="37656" x="5786438" y="6254750"/>
          <p14:tracePt t="37664" x="5811838" y="6262688"/>
          <p14:tracePt t="37671" x="5819775" y="6280150"/>
          <p14:tracePt t="37680" x="5837238" y="6288088"/>
          <p14:tracePt t="37687" x="5845175" y="6288088"/>
          <p14:tracePt t="37696" x="5870575" y="6305550"/>
          <p14:tracePt t="37704" x="5888038" y="6313488"/>
          <p14:tracePt t="37712" x="5946775" y="6348413"/>
          <p14:tracePt t="37721" x="5956300" y="6356350"/>
          <p14:tracePt t="37728" x="5997575" y="6373813"/>
          <p14:tracePt t="37738" x="6032500" y="6399213"/>
          <p14:tracePt t="37744" x="6075363" y="6416675"/>
          <p14:tracePt t="37752" x="6108700" y="6432550"/>
          <p14:tracePt t="37760" x="6134100" y="6450013"/>
          <p14:tracePt t="37768" x="6159500" y="6450013"/>
          <p14:tracePt t="37776" x="6176963" y="6457950"/>
          <p14:tracePt t="37816" x="6235700" y="6500813"/>
          <p14:tracePt t="37825" x="6303963" y="6518275"/>
          <p14:tracePt t="37831" x="6397625" y="6561138"/>
          <p14:tracePt t="37841" x="6440488" y="6594475"/>
          <p14:tracePt t="37848" x="6491288" y="6602413"/>
          <p14:tracePt t="37855" x="6534150" y="6619875"/>
          <p14:tracePt t="37864" x="6550025" y="6619875"/>
          <p14:tracePt t="38649" x="6559550" y="6619875"/>
          <p14:tracePt t="38664" x="6534150" y="6594475"/>
          <p14:tracePt t="38672" x="6516688" y="6594475"/>
          <p14:tracePt t="38679" x="6491288" y="6577013"/>
          <p14:tracePt t="38687" x="6448425" y="6561138"/>
          <p14:tracePt t="38695" x="6397625" y="6543675"/>
          <p14:tracePt t="38703" x="6346825" y="6518275"/>
          <p14:tracePt t="38711" x="6321425" y="6500813"/>
          <p14:tracePt t="38720" x="6253163" y="6467475"/>
          <p14:tracePt t="38727" x="6210300" y="6450013"/>
          <p14:tracePt t="38736" x="6142038" y="6416675"/>
          <p14:tracePt t="38743" x="6040438" y="6381750"/>
          <p14:tracePt t="38751" x="5946775" y="6323013"/>
          <p14:tracePt t="38759" x="5794375" y="6280150"/>
          <p14:tracePt t="38767" x="5667375" y="6194425"/>
          <p14:tracePt t="38775" x="5513388" y="6127750"/>
          <p14:tracePt t="38783" x="5446713" y="6067425"/>
          <p14:tracePt t="38791" x="5318125" y="6008688"/>
          <p14:tracePt t="38800" x="5216525" y="5965825"/>
          <p14:tracePt t="38807" x="5122863" y="5932488"/>
          <p14:tracePt t="38815" x="5029200" y="5889625"/>
          <p14:tracePt t="38823" x="4962525" y="5880100"/>
          <p14:tracePt t="38831" x="4884738" y="5821363"/>
          <p14:tracePt t="38840" x="4859338" y="5803900"/>
          <p14:tracePt t="38847" x="4791075" y="5788025"/>
          <p14:tracePt t="38856" x="4765675" y="5778500"/>
          <p14:tracePt t="38863" x="4732338" y="5745163"/>
          <p14:tracePt t="38872" x="4664075" y="5710238"/>
          <p14:tracePt t="38879" x="4621213" y="5676900"/>
          <p14:tracePt t="38887" x="4554538" y="5641975"/>
          <p14:tracePt t="38895" x="4486275" y="5626100"/>
          <p14:tracePt t="38903" x="4443413" y="5600700"/>
          <p14:tracePt t="38911" x="4410075" y="5600700"/>
          <p14:tracePt t="38920" x="4384675" y="5583238"/>
          <p14:tracePt t="38927" x="4359275" y="5583238"/>
          <p14:tracePt t="38936" x="4324350" y="5583238"/>
          <p14:tracePt t="38943" x="4316413" y="5575300"/>
          <p14:tracePt t="38951" x="4291013" y="5575300"/>
          <p14:tracePt t="38959" x="4281488" y="5557838"/>
          <p14:tracePt t="38967" x="4240213" y="5532438"/>
          <p14:tracePt t="38975" x="4222750" y="5532438"/>
          <p14:tracePt t="38983" x="4214813" y="5514975"/>
          <p14:tracePt t="38991" x="4171950" y="5507038"/>
          <p14:tracePt t="38999" x="4146550" y="5507038"/>
          <p14:tracePt t="39007" x="4111625" y="5489575"/>
          <p14:tracePt t="39015" x="4027488" y="5438775"/>
          <p14:tracePt t="39023" x="3992563" y="5438775"/>
          <p14:tracePt t="39031" x="3951288" y="5421313"/>
          <p14:tracePt t="39039" x="3865563" y="5405438"/>
          <p14:tracePt t="39054" x="3832225" y="5405438"/>
          <p14:tracePt t="39056" x="3806825" y="5405438"/>
          <p14:tracePt t="39063" x="3763963" y="5405438"/>
          <p14:tracePt t="39241" x="3822700" y="5413375"/>
          <p14:tracePt t="39248" x="3865563" y="5438775"/>
          <p14:tracePt t="39256" x="3916363" y="5472113"/>
          <p14:tracePt t="39264" x="3959225" y="5489575"/>
          <p14:tracePt t="39271" x="4052888" y="5524500"/>
          <p14:tracePt t="39280" x="4078288" y="5540375"/>
          <p14:tracePt t="39287" x="4129088" y="5557838"/>
          <p14:tracePt t="39295" x="4154488" y="5557838"/>
          <p14:tracePt t="39303" x="4222750" y="5575300"/>
          <p14:tracePt t="39311" x="4265613" y="5600700"/>
          <p14:tracePt t="39320" x="4332288" y="5600700"/>
          <p14:tracePt t="39327" x="4400550" y="5634038"/>
          <p14:tracePt t="39337" x="4443413" y="5634038"/>
          <p14:tracePt t="39343" x="4486275" y="5651500"/>
          <p14:tracePt t="39351" x="4554538" y="5684838"/>
          <p14:tracePt t="39359" x="4621213" y="5702300"/>
          <p14:tracePt t="39367" x="4646613" y="5702300"/>
          <p14:tracePt t="39375" x="4699000" y="5719763"/>
          <p14:tracePt t="39383" x="4765675" y="5770563"/>
          <p14:tracePt t="39391" x="4775200" y="5770563"/>
          <p14:tracePt t="39399" x="4808538" y="5788025"/>
          <p14:tracePt t="39407" x="4833938" y="5795963"/>
          <p14:tracePt t="39431" x="4859338" y="5813425"/>
          <p14:tracePt t="39440" x="4876800" y="5829300"/>
          <p14:tracePt t="39447" x="4919663" y="5854700"/>
          <p14:tracePt t="39463" x="4945063" y="5872163"/>
          <p14:tracePt t="39471" x="4962525" y="5872163"/>
          <p14:tracePt t="39479" x="5003800" y="5880100"/>
          <p14:tracePt t="39487" x="5013325" y="5880100"/>
          <p14:tracePt t="39495" x="5038725" y="5880100"/>
          <p14:tracePt t="39503" x="5046663" y="5880100"/>
          <p14:tracePt t="39511" x="5064125" y="5897563"/>
          <p14:tracePt t="39575" x="5072063" y="5905500"/>
          <p14:tracePt t="39583" x="5132388" y="5922963"/>
          <p14:tracePt t="39591" x="5224463" y="5957888"/>
          <p14:tracePt t="39599" x="5292725" y="5991225"/>
          <p14:tracePt t="39607" x="5327650" y="6008688"/>
          <p14:tracePt t="39615" x="5386388" y="6008688"/>
          <p14:tracePt t="39623" x="5437188" y="6024563"/>
          <p14:tracePt t="39631" x="5462588" y="6042025"/>
          <p14:tracePt t="39640" x="5556250" y="6092825"/>
          <p14:tracePt t="39647" x="5581650" y="6110288"/>
          <p14:tracePt t="39656" x="5632450" y="6127750"/>
          <p14:tracePt t="39663" x="5700713" y="6161088"/>
          <p14:tracePt t="39672" x="5726113" y="6169025"/>
          <p14:tracePt t="39679" x="5794375" y="6186488"/>
          <p14:tracePt t="39688" x="5802313" y="6186488"/>
          <p14:tracePt t="39695" x="5845175" y="6203950"/>
          <p14:tracePt t="39703" x="5880100" y="6229350"/>
          <p14:tracePt t="39711" x="5905500" y="6246813"/>
          <p14:tracePt t="39719" x="5938838" y="6246813"/>
          <p14:tracePt t="39727" x="5981700" y="6262688"/>
          <p14:tracePt t="39736" x="6007100" y="6280150"/>
          <p14:tracePt t="39743" x="6024563" y="6280150"/>
          <p14:tracePt t="39751" x="6065838" y="6280150"/>
          <p14:tracePt t="39759" x="6091238" y="6288088"/>
          <p14:tracePt t="39767" x="6126163" y="6323013"/>
          <p14:tracePt t="39775" x="6134100" y="6323013"/>
          <p14:tracePt t="39783" x="6159500" y="6330950"/>
          <p14:tracePt t="39791" x="6184900" y="6330950"/>
          <p14:tracePt t="39807" x="6202363" y="6348413"/>
          <p14:tracePt t="39912" x="6210300" y="6348413"/>
          <p14:tracePt t="40104" x="6270625" y="6365875"/>
          <p14:tracePt t="40112" x="6278563" y="6373813"/>
          <p14:tracePt t="40128" x="6296025" y="6381750"/>
          <p14:tracePt t="40144" x="6321425" y="6399213"/>
          <p14:tracePt t="40152" x="6329363" y="6407150"/>
          <p14:tracePt t="40167" x="6354763" y="6424613"/>
          <p14:tracePt t="40183" x="6372225" y="6432550"/>
          <p14:tracePt t="40616" x="6338888" y="6432550"/>
          <p14:tracePt t="40624" x="6253163" y="6416675"/>
          <p14:tracePt t="40632" x="6151563" y="6356350"/>
          <p14:tracePt t="40640" x="6065838" y="6356350"/>
          <p14:tracePt t="40647" x="5964238" y="6313488"/>
          <p14:tracePt t="40656" x="5819775" y="6254750"/>
          <p14:tracePt t="40663" x="5667375" y="6203950"/>
          <p14:tracePt t="40672" x="5487988" y="6143625"/>
          <p14:tracePt t="40679" x="5368925" y="6118225"/>
          <p14:tracePt t="40687" x="5249863" y="6076950"/>
          <p14:tracePt t="40695" x="5097463" y="6034088"/>
          <p14:tracePt t="40703" x="5003800" y="6016625"/>
          <p14:tracePt t="40711" x="4884738" y="5973763"/>
          <p14:tracePt t="40719" x="4783138" y="5915025"/>
          <p14:tracePt t="40727" x="4664075" y="5880100"/>
          <p14:tracePt t="40736" x="4587875" y="5821363"/>
          <p14:tracePt t="40743" x="4503738" y="5821363"/>
          <p14:tracePt t="40751" x="4425950" y="5788025"/>
          <p14:tracePt t="40759" x="4384675" y="5788025"/>
          <p14:tracePt t="40767" x="4332288" y="5735638"/>
          <p14:tracePt t="40775" x="4291013" y="5719763"/>
          <p14:tracePt t="40783" x="4197350" y="5651500"/>
          <p14:tracePt t="40791" x="4129088" y="5634038"/>
          <p14:tracePt t="40799" x="4052888" y="5575300"/>
          <p14:tracePt t="40807" x="4010025" y="5549900"/>
          <p14:tracePt t="40815" x="3992563" y="5549900"/>
          <p14:tracePt t="40823" x="3967163" y="5549900"/>
          <p14:tracePt t="40831" x="3959225" y="5532438"/>
          <p14:tracePt t="40872" x="3951288" y="5532438"/>
          <p14:tracePt t="40879" x="3933825" y="5532438"/>
          <p14:tracePt t="40887" x="3890963" y="5507038"/>
          <p14:tracePt t="40951" x="3883025" y="5507038"/>
          <p14:tracePt t="41111" x="3900488" y="5507038"/>
          <p14:tracePt t="41119" x="3908425" y="5507038"/>
          <p14:tracePt t="41127" x="3967163" y="5507038"/>
          <p14:tracePt t="41135" x="4010025" y="5532438"/>
          <p14:tracePt t="41143" x="4103688" y="5583238"/>
          <p14:tracePt t="41151" x="4256088" y="5651500"/>
          <p14:tracePt t="41159" x="4359275" y="5727700"/>
          <p14:tracePt t="41167" x="4451350" y="5770563"/>
          <p14:tracePt t="41175" x="4554538" y="5829300"/>
          <p14:tracePt t="41183" x="4681538" y="5915025"/>
          <p14:tracePt t="41191" x="4808538" y="5999163"/>
          <p14:tracePt t="41199" x="4876800" y="6034088"/>
          <p14:tracePt t="41207" x="5003800" y="6092825"/>
          <p14:tracePt t="41215" x="5097463" y="6135688"/>
          <p14:tracePt t="41223" x="5259388" y="6221413"/>
          <p14:tracePt t="41231" x="5353050" y="6262688"/>
          <p14:tracePt t="41240" x="5480050" y="6323013"/>
          <p14:tracePt t="41247" x="5565775" y="6338888"/>
          <p14:tracePt t="41256" x="5632450" y="6356350"/>
          <p14:tracePt t="41263" x="5700713" y="6391275"/>
          <p14:tracePt t="41273" x="5718175" y="6407150"/>
          <p14:tracePt t="41279" x="5743575" y="6407150"/>
          <p14:tracePt t="41287" x="5786438" y="6424613"/>
          <p14:tracePt t="41295" x="5819775" y="6424613"/>
          <p14:tracePt t="41303" x="5845175" y="6432550"/>
          <p14:tracePt t="41311" x="5853113" y="6432550"/>
          <p14:tracePt t="41323" x="5888038" y="6450013"/>
          <p14:tracePt t="41328" x="5913438" y="6467475"/>
          <p14:tracePt t="41336" x="5921375" y="6475413"/>
          <p14:tracePt t="41345" x="5956300" y="6492875"/>
          <p14:tracePt t="41353" x="5997575" y="6500813"/>
          <p14:tracePt t="41359" x="6032500" y="6535738"/>
          <p14:tracePt t="41367" x="6057900" y="6551613"/>
          <p14:tracePt t="41376" x="6065838" y="6561138"/>
          <p14:tracePt t="41386" x="6100763" y="6577013"/>
          <p14:tracePt t="41423" x="6142038" y="6577013"/>
          <p14:tracePt t="41431" x="6167438" y="6602413"/>
          <p14:tracePt t="41442" x="6219825" y="6619875"/>
          <p14:tracePt t="41448" x="6245225" y="6637338"/>
          <p14:tracePt t="41456" x="6311900" y="6654800"/>
          <p14:tracePt t="41465" x="6405563" y="6688138"/>
          <p14:tracePt t="41474" x="6440488" y="6705600"/>
          <p14:tracePt t="41481" x="6448425" y="6705600"/>
          <p14:tracePt t="41487" x="6465888" y="6705600"/>
          <p14:tracePt t="41495" x="6473825" y="6705600"/>
          <p14:tracePt t="41729" x="6499225" y="6696075"/>
          <p14:tracePt t="41737" x="6516688" y="6696075"/>
          <p14:tracePt t="41743" x="6542088" y="6688138"/>
          <p14:tracePt t="41760" x="6550025" y="6670675"/>
          <p14:tracePt t="41768" x="6575425" y="6662738"/>
          <p14:tracePt t="41775" x="6643688" y="6627813"/>
          <p14:tracePt t="41784" x="6694488" y="6594475"/>
          <p14:tracePt t="41791" x="6780213" y="6577013"/>
          <p14:tracePt t="41799" x="6881813" y="6518275"/>
          <p14:tracePt t="41807" x="7034213" y="6432550"/>
          <p14:tracePt t="41815" x="7188200" y="6365875"/>
          <p14:tracePt t="41823" x="7340600" y="6254750"/>
          <p14:tracePt t="41831" x="7621588" y="6076950"/>
          <p14:tracePt t="41840" x="7824788" y="5957888"/>
          <p14:tracePt t="41847" x="8062913" y="5821363"/>
          <p14:tracePt t="41856" x="8250238" y="5676900"/>
          <p14:tracePt t="41863" x="8402638" y="5549900"/>
          <p14:tracePt t="41873" x="8589963" y="5405438"/>
          <p14:tracePt t="41880" x="8724900" y="5251450"/>
          <p14:tracePt t="41887" x="8810625" y="5149850"/>
          <p14:tracePt t="41895" x="8861425" y="5073650"/>
          <p14:tracePt t="41903" x="8921750" y="4972050"/>
          <p14:tracePt t="41911" x="8955088" y="4929188"/>
          <p14:tracePt t="41920" x="8988425" y="4860925"/>
          <p14:tracePt t="41927" x="8988425" y="4835525"/>
          <p14:tracePt t="41936" x="9005888" y="4802188"/>
          <p14:tracePt t="41943" x="9005888" y="4741863"/>
          <p14:tracePt t="41951" x="9031288" y="4708525"/>
          <p14:tracePt t="41959" x="9082088" y="4640263"/>
          <p14:tracePt t="41967" x="9099550" y="4589463"/>
          <p14:tracePt t="41975" x="9150350" y="4546600"/>
          <p14:tracePt t="41983" x="9183688" y="4513263"/>
          <p14:tracePt t="41991" x="9193213" y="4470400"/>
          <p14:tracePt t="41999" x="9244013" y="4419600"/>
          <p14:tracePt t="42007" x="9244013" y="4402138"/>
          <p14:tracePt t="42015" x="9261475" y="4359275"/>
          <p14:tracePt t="42023" x="9269413" y="4333875"/>
          <p14:tracePt t="42031" x="9302750" y="4308475"/>
          <p14:tracePt t="42040" x="9320213" y="4275138"/>
          <p14:tracePt t="42047" x="9388475" y="4224338"/>
          <p14:tracePt t="42056" x="9464675" y="4146550"/>
          <p14:tracePt t="42063" x="9583738" y="4105275"/>
          <p14:tracePt t="42071" x="9685338" y="4044950"/>
          <p14:tracePt t="42079" x="9839325" y="3976688"/>
          <p14:tracePt t="42087" x="10042525" y="3908425"/>
          <p14:tracePt t="42095" x="10169525" y="3849688"/>
          <p14:tracePt t="42103" x="10374313" y="3806825"/>
          <p14:tracePt t="42111" x="10501313" y="3738563"/>
          <p14:tracePt t="42119" x="10594975" y="3705225"/>
          <p14:tracePt t="42127" x="10688638" y="3646488"/>
          <p14:tracePt t="42135" x="10764838" y="3611563"/>
          <p14:tracePt t="42143" x="10772775" y="3594100"/>
          <p14:tracePt t="42151" x="10790238" y="3586163"/>
          <p14:tracePt t="42161" x="10798175" y="3568700"/>
          <p14:tracePt t="42169" x="10807700" y="3560763"/>
          <p14:tracePt t="42177" x="10823575" y="3552825"/>
          <p14:tracePt t="42185" x="10848975" y="3509963"/>
          <p14:tracePt t="42192" x="10883900" y="3475038"/>
          <p14:tracePt t="42200" x="10883900" y="3467100"/>
          <p14:tracePt t="42210" x="10891838" y="3433763"/>
          <p14:tracePt t="42216" x="10909300" y="3424238"/>
          <p14:tracePt t="42225" x="10917238" y="3398838"/>
          <p14:tracePt t="42240" x="10934700" y="3373438"/>
          <p14:tracePt t="42290" x="10942638" y="3355975"/>
          <p14:tracePt t="42297" x="10960100" y="3314700"/>
          <p14:tracePt t="42307" x="10968038" y="3305175"/>
          <p14:tracePt t="42313" x="10985500" y="3279775"/>
          <p14:tracePt t="42320" x="11002963" y="3228975"/>
          <p14:tracePt t="42327" x="11010900" y="3221038"/>
          <p14:tracePt t="42336" x="11028363" y="3178175"/>
          <p14:tracePt t="42344" x="11044238" y="3144838"/>
          <p14:tracePt t="42353" x="11044238" y="3084513"/>
          <p14:tracePt t="42362" x="11053763" y="3033713"/>
          <p14:tracePt t="42369" x="11053763" y="3008313"/>
          <p14:tracePt t="42378" x="11053763" y="2949575"/>
          <p14:tracePt t="42383" x="11087100" y="2897188"/>
          <p14:tracePt t="42392" x="11087100" y="2871788"/>
          <p14:tracePt t="42399" x="11104563" y="2863850"/>
          <p14:tracePt t="42408" x="11104563" y="2820988"/>
          <p14:tracePt t="42417" x="11112500" y="2805113"/>
          <p14:tracePt t="42473" x="11122025" y="2795588"/>
          <p14:tracePt t="42497" x="11155363" y="2778125"/>
          <p14:tracePt t="42507" x="11163300" y="2736850"/>
          <p14:tracePt t="42523" x="11206163" y="2600325"/>
          <p14:tracePt t="42529" x="11231563" y="2582863"/>
          <p14:tracePt t="42539" x="11249025" y="2574925"/>
          <p14:tracePt t="42545" x="11249025" y="2566988"/>
          <p14:tracePt t="42762" x="11249025" y="2549525"/>
          <p14:tracePt t="42775" x="11249025" y="2455863"/>
          <p14:tracePt t="42778" x="11249025" y="2371725"/>
          <p14:tracePt t="42784" x="11249025" y="2319338"/>
          <p14:tracePt t="44808" x="11188700" y="2303463"/>
          <p14:tracePt t="44816" x="11018838" y="2303463"/>
          <p14:tracePt t="44825" x="10848975" y="2303463"/>
          <p14:tracePt t="44832" x="10653713" y="2303463"/>
          <p14:tracePt t="44840" x="10374313" y="2303463"/>
          <p14:tracePt t="44847" x="10085388" y="2286000"/>
          <p14:tracePt t="44855" x="9890125" y="2260600"/>
          <p14:tracePt t="44863" x="9626600" y="2217738"/>
          <p14:tracePt t="44872" x="9312275" y="2166938"/>
          <p14:tracePt t="44879" x="9023350" y="2090738"/>
          <p14:tracePt t="44888" x="8793163" y="2047875"/>
          <p14:tracePt t="44895" x="8564563" y="2022475"/>
          <p14:tracePt t="44903" x="8308975" y="1954213"/>
          <p14:tracePt t="44911" x="8029575" y="1954213"/>
          <p14:tracePt t="44919" x="7748588" y="1954213"/>
          <p14:tracePt t="44927" x="7434263" y="1954213"/>
          <p14:tracePt t="44935" x="7153275" y="1954213"/>
          <p14:tracePt t="44943" x="6848475" y="1954213"/>
          <p14:tracePt t="44952" x="6567488" y="1954213"/>
          <p14:tracePt t="44959" x="6219825" y="1954213"/>
          <p14:tracePt t="44967" x="5938838" y="1954213"/>
          <p14:tracePt t="44975" x="5599113" y="1954213"/>
          <p14:tracePt t="44983" x="5292725" y="1954213"/>
          <p14:tracePt t="44991" x="5013325" y="1954213"/>
          <p14:tracePt t="44999" x="4621213" y="1954213"/>
          <p14:tracePt t="45007" x="4400550" y="1954213"/>
          <p14:tracePt t="45015" x="4146550" y="1954213"/>
          <p14:tracePt t="45023" x="3916363" y="1954213"/>
          <p14:tracePt t="45031" x="3771900" y="1989138"/>
          <p14:tracePt t="45039" x="3652838" y="1989138"/>
          <p14:tracePt t="45052" x="3559175" y="2005013"/>
          <p14:tracePt t="45055" x="3441700" y="2022475"/>
          <p14:tracePt t="45063" x="3355975" y="2022475"/>
          <p14:tracePt t="45073" x="3270250" y="2022475"/>
          <p14:tracePt t="45079" x="3100388" y="2022475"/>
          <p14:tracePt t="45087" x="2955925" y="2022475"/>
          <p14:tracePt t="45095" x="2786063" y="2022475"/>
          <p14:tracePt t="45103" x="2641600" y="2022475"/>
          <p14:tracePt t="45111" x="2557463" y="2022475"/>
          <p14:tracePt t="45119" x="2506663" y="2022475"/>
          <p14:tracePt t="45135" x="2497138" y="2022475"/>
          <p14:tracePt t="45159" x="2455863" y="2022475"/>
          <p14:tracePt t="45167" x="2446338" y="2022475"/>
          <p14:tracePt t="45175" x="2413000" y="2022475"/>
          <p14:tracePt t="45183" x="2370138" y="2022475"/>
          <p14:tracePt t="45207" x="2370138" y="2005013"/>
          <p14:tracePt t="45247" x="2370138" y="1979613"/>
          <p14:tracePt t="45255" x="2370138" y="1971675"/>
          <p14:tracePt t="45263" x="2370138" y="1946275"/>
          <p14:tracePt t="45279" x="2370138" y="1928813"/>
          <p14:tracePt t="45288" x="2370138" y="1920875"/>
          <p14:tracePt t="45295" x="2370138" y="1903413"/>
          <p14:tracePt t="45311" x="2379663" y="1870075"/>
          <p14:tracePt t="45327" x="2405063" y="1852613"/>
          <p14:tracePt t="45335" x="2413000" y="1852613"/>
          <p14:tracePt t="45343" x="2438400" y="1852613"/>
          <p14:tracePt t="45352" x="2506663" y="1852613"/>
          <p14:tracePt t="45359" x="2565400" y="1852613"/>
          <p14:tracePt t="45367" x="2676525" y="1852613"/>
          <p14:tracePt t="45375" x="2760663" y="1852613"/>
          <p14:tracePt t="45383" x="2914650" y="1860550"/>
          <p14:tracePt t="45391" x="3084513" y="1885950"/>
          <p14:tracePt t="45399" x="3203575" y="1885950"/>
          <p14:tracePt t="45407" x="3373438" y="1903413"/>
          <p14:tracePt t="45415" x="3517900" y="1903413"/>
          <p14:tracePt t="45423" x="3602038" y="1903413"/>
          <p14:tracePt t="45431" x="3670300" y="1903413"/>
          <p14:tracePt t="45439" x="3678238" y="1903413"/>
          <p14:tracePt t="45569" x="3687763" y="1903413"/>
          <p14:tracePt t="45577" x="3670300" y="1878013"/>
          <p14:tracePt t="45584" x="3662363" y="1844675"/>
          <p14:tracePt t="45591" x="3662363" y="1835150"/>
          <p14:tracePt t="45599" x="3662363" y="1827213"/>
          <p14:tracePt t="45607" x="3662363" y="1809750"/>
          <p14:tracePt t="45615" x="3662363" y="1801813"/>
          <p14:tracePt t="45623" x="3662363" y="1776413"/>
          <p14:tracePt t="45640" x="3662363" y="1758950"/>
          <p14:tracePt t="45647" x="3662363" y="1751013"/>
          <p14:tracePt t="45663" x="3662363" y="1733550"/>
          <p14:tracePt t="45672" x="3662363" y="1725613"/>
          <p14:tracePt t="45680" x="3662363" y="1700213"/>
          <p14:tracePt t="45696" x="3678238" y="1682750"/>
          <p14:tracePt t="45911" x="3703638" y="1657350"/>
          <p14:tracePt t="45919" x="3713163" y="1657350"/>
          <p14:tracePt t="45927" x="3729038" y="1657350"/>
          <p14:tracePt t="45935" x="3781425" y="1657350"/>
          <p14:tracePt t="45943" x="3806825" y="1657350"/>
          <p14:tracePt t="45952" x="3857625" y="1631950"/>
          <p14:tracePt t="45959" x="3883025" y="1631950"/>
          <p14:tracePt t="45967" x="3908425" y="1631950"/>
          <p14:tracePt t="45975" x="3941763" y="1614488"/>
          <p14:tracePt t="45991" x="3951288" y="1614488"/>
          <p14:tracePt t="46849" x="3967163" y="1597025"/>
          <p14:tracePt t="47120" x="3967163" y="1571625"/>
          <p14:tracePt t="47128" x="3976688" y="1563688"/>
          <p14:tracePt t="47192" x="3976688" y="1555750"/>
          <p14:tracePt t="47200" x="3976688" y="1538288"/>
          <p14:tracePt t="47208" x="3976688" y="1495425"/>
          <p14:tracePt t="47216" x="3976688" y="1487488"/>
          <p14:tracePt t="47232" x="3976688" y="1470025"/>
          <p14:tracePt t="47240" x="4002088" y="1444625"/>
          <p14:tracePt t="47256" x="4002088" y="1436688"/>
          <p14:tracePt t="47401" x="4002088" y="1419225"/>
          <p14:tracePt t="47408" x="3984625" y="1411288"/>
          <p14:tracePt t="47441" x="3951288" y="1411288"/>
          <p14:tracePt t="47448" x="3933825" y="1411288"/>
          <p14:tracePt t="47456" x="3890963" y="1411288"/>
          <p14:tracePt t="47464" x="3865563" y="1393825"/>
          <p14:tracePt t="47472" x="3822700" y="1393825"/>
          <p14:tracePt t="47479" x="3771900" y="1393825"/>
          <p14:tracePt t="47488" x="3729038" y="1393825"/>
          <p14:tracePt t="47495" x="3703638" y="1385888"/>
          <p14:tracePt t="47503" x="3670300" y="1368425"/>
          <p14:tracePt t="47527" x="3662363" y="1368425"/>
          <p14:tracePt t="47535" x="3644900" y="1368425"/>
          <p14:tracePt t="47543" x="3602038" y="1368425"/>
          <p14:tracePt t="47552" x="3559175" y="1368425"/>
          <p14:tracePt t="47559" x="3517900" y="1368425"/>
          <p14:tracePt t="47569" x="3449638" y="1368425"/>
          <p14:tracePt t="47575" x="3406775" y="1368425"/>
          <p14:tracePt t="47583" x="3348038" y="1368425"/>
          <p14:tracePt t="47591" x="3279775" y="1368425"/>
          <p14:tracePt t="47599" x="3270250" y="1368425"/>
          <p14:tracePt t="47607" x="3254375" y="1368425"/>
          <p14:tracePt t="47769" x="3228975" y="1368425"/>
          <p14:tracePt t="47785" x="3219450" y="1368425"/>
          <p14:tracePt t="47839" x="3203575" y="1368425"/>
          <p14:tracePt t="47855" x="3203575" y="1385888"/>
          <p14:tracePt t="47863" x="3203575" y="1411288"/>
          <p14:tracePt t="47872" x="3203575" y="1419225"/>
          <p14:tracePt t="47879" x="3203575" y="1436688"/>
          <p14:tracePt t="47927" x="3203575" y="1444625"/>
          <p14:tracePt t="47935" x="3203575" y="1470025"/>
          <p14:tracePt t="47952" x="3203575" y="1477963"/>
          <p14:tracePt t="47959" x="3203575" y="1495425"/>
          <p14:tracePt t="47975" x="3211513" y="1504950"/>
          <p14:tracePt t="47991" x="3219450" y="1520825"/>
          <p14:tracePt t="48000" x="3219450" y="1546225"/>
          <p14:tracePt t="48007" x="3236913" y="1555750"/>
          <p14:tracePt t="48023" x="3262313" y="1581150"/>
          <p14:tracePt t="48031" x="3287713" y="1614488"/>
          <p14:tracePt t="48040" x="3305175" y="1622425"/>
          <p14:tracePt t="48055" x="3330575" y="1639888"/>
          <p14:tracePt t="48063" x="3338513" y="1639888"/>
          <p14:tracePt t="48072" x="3355975" y="1639888"/>
          <p14:tracePt t="48080" x="3398838" y="1682750"/>
          <p14:tracePt t="48087" x="3406775" y="1682750"/>
          <p14:tracePt t="48095" x="3432175" y="1682750"/>
          <p14:tracePt t="48103" x="3467100" y="1700213"/>
          <p14:tracePt t="48111" x="3492500" y="1700213"/>
          <p14:tracePt t="48119" x="3500438" y="1700213"/>
          <p14:tracePt t="48127" x="3543300" y="1708150"/>
          <p14:tracePt t="48151" x="3559175" y="1725613"/>
          <p14:tracePt t="48168" x="3568700" y="1725613"/>
          <p14:tracePt t="48272" x="3627438" y="1751013"/>
          <p14:tracePt t="48280" x="3670300" y="1766888"/>
          <p14:tracePt t="48287" x="3703638" y="1766888"/>
          <p14:tracePt t="48296" x="3763963" y="1766888"/>
          <p14:tracePt t="48303" x="3781425" y="1766888"/>
          <p14:tracePt t="48311" x="3789363" y="1776413"/>
          <p14:tracePt t="48319" x="3814763" y="1776413"/>
          <p14:tracePt t="48327" x="3822700" y="1776413"/>
          <p14:tracePt t="48336" x="3840163" y="1776413"/>
          <p14:tracePt t="48352" x="3848100" y="1776413"/>
          <p14:tracePt t="48391" x="3873500" y="1776413"/>
          <p14:tracePt t="48400" x="3890963" y="1776413"/>
          <p14:tracePt t="48407" x="3900488" y="1766888"/>
          <p14:tracePt t="48423" x="3925888" y="1751013"/>
          <p14:tracePt t="48431" x="3941763" y="1751013"/>
          <p14:tracePt t="48440" x="3951288" y="1751013"/>
          <p14:tracePt t="48447" x="3976688" y="1733550"/>
          <p14:tracePt t="48463" x="3992563" y="1725613"/>
          <p14:tracePt t="48472" x="4002088" y="1725613"/>
          <p14:tracePt t="48535" x="4010025" y="1725613"/>
          <p14:tracePt t="48544" x="4027488" y="1700213"/>
          <p14:tracePt t="48552" x="4027488" y="1682750"/>
          <p14:tracePt t="48560" x="4035425" y="1674813"/>
          <p14:tracePt t="48576" x="4052888" y="1665288"/>
          <p14:tracePt t="48584" x="4052888" y="1649413"/>
          <p14:tracePt t="48640" x="4052888" y="1639888"/>
          <p14:tracePt t="48648" x="4052888" y="1622425"/>
          <p14:tracePt t="48664" x="4052888" y="1614488"/>
          <p14:tracePt t="48672" x="4052888" y="1589088"/>
          <p14:tracePt t="48680" x="4052888" y="1563688"/>
          <p14:tracePt t="48792" x="4044950" y="1546225"/>
          <p14:tracePt t="48801" x="4017963" y="1520825"/>
          <p14:tracePt t="48809" x="4010025" y="1512888"/>
          <p14:tracePt t="48816" x="3992563" y="1495425"/>
          <p14:tracePt t="48824" x="3984625" y="1487488"/>
          <p14:tracePt t="48831" x="3959225" y="1487488"/>
          <p14:tracePt t="48840" x="3951288" y="1470025"/>
          <p14:tracePt t="48847" x="3916363" y="1444625"/>
          <p14:tracePt t="48863" x="3908425" y="1444625"/>
          <p14:tracePt t="48888" x="3900488" y="1444625"/>
          <p14:tracePt t="48896" x="3883025" y="1436688"/>
          <p14:tracePt t="48903" x="3840163" y="1436688"/>
          <p14:tracePt t="48911" x="3832225" y="1436688"/>
          <p14:tracePt t="48920" x="3814763" y="1436688"/>
          <p14:tracePt t="48927" x="3806825" y="1436688"/>
          <p14:tracePt t="48936" x="3781425" y="1436688"/>
          <p14:tracePt t="48944" x="3756025" y="1436688"/>
          <p14:tracePt t="48953" x="3738563" y="1436688"/>
          <p14:tracePt t="48959" x="3713163" y="1436688"/>
          <p14:tracePt t="48969" x="3687763" y="1436688"/>
          <p14:tracePt t="48975" x="3644900" y="1436688"/>
          <p14:tracePt t="48984" x="3619500" y="1436688"/>
          <p14:tracePt t="48991" x="3602038" y="1436688"/>
          <p14:tracePt t="49000" x="3559175" y="1436688"/>
          <p14:tracePt t="49080" x="3533775" y="1436688"/>
          <p14:tracePt t="49087" x="3467100" y="1452563"/>
          <p14:tracePt t="49096" x="3457575" y="1452563"/>
          <p14:tracePt t="49103" x="3432175" y="1452563"/>
          <p14:tracePt t="49119" x="3414713" y="1452563"/>
          <p14:tracePt t="49128" x="3406775" y="1452563"/>
          <p14:tracePt t="49136" x="3398838" y="1470025"/>
          <p14:tracePt t="49168" x="3355975" y="1477963"/>
          <p14:tracePt t="49257" x="3355975" y="1495425"/>
          <p14:tracePt t="49265" x="3355975" y="1504950"/>
          <p14:tracePt t="49271" x="3355975" y="1520825"/>
          <p14:tracePt t="49280" x="3355975" y="1546225"/>
          <p14:tracePt t="49296" x="3355975" y="1555750"/>
          <p14:tracePt t="49303" x="3355975" y="1571625"/>
          <p14:tracePt t="49311" x="3373438" y="1581150"/>
          <p14:tracePt t="49320" x="3381375" y="1597025"/>
          <p14:tracePt t="49336" x="3398838" y="1606550"/>
          <p14:tracePt t="49344" x="3406775" y="1614488"/>
          <p14:tracePt t="49353" x="3414713" y="1631950"/>
          <p14:tracePt t="49369" x="3432175" y="1639888"/>
          <p14:tracePt t="49375" x="3441700" y="1657350"/>
          <p14:tracePt t="49391" x="3457575" y="1665288"/>
          <p14:tracePt t="49400" x="3467100" y="1665288"/>
          <p14:tracePt t="49408" x="3492500" y="1682750"/>
          <p14:tracePt t="49416" x="3508375" y="1690688"/>
          <p14:tracePt t="49424" x="3517900" y="1690688"/>
          <p14:tracePt t="49432" x="3525838" y="1700213"/>
          <p14:tracePt t="49440" x="3543300" y="1700213"/>
          <p14:tracePt t="49447" x="3551238" y="1700213"/>
          <p14:tracePt t="49456" x="3576638" y="1700213"/>
          <p14:tracePt t="49463" x="3594100" y="1700213"/>
          <p14:tracePt t="49472" x="3619500" y="1700213"/>
          <p14:tracePt t="49480" x="3644900" y="1700213"/>
          <p14:tracePt t="49487" x="3652838" y="1700213"/>
          <p14:tracePt t="49496" x="3678238" y="1700213"/>
          <p14:tracePt t="49503" x="3713163" y="1700213"/>
          <p14:tracePt t="49511" x="3738563" y="1700213"/>
          <p14:tracePt t="49520" x="3746500" y="1700213"/>
          <p14:tracePt t="49528" x="3771900" y="1700213"/>
          <p14:tracePt t="49536" x="3797300" y="1700213"/>
          <p14:tracePt t="49544" x="3814763" y="1700213"/>
          <p14:tracePt t="49553" x="3840163" y="1700213"/>
          <p14:tracePt t="49559" x="3865563" y="1682750"/>
          <p14:tracePt t="49584" x="3900488" y="1665288"/>
          <p14:tracePt t="49591" x="3908425" y="1657350"/>
          <p14:tracePt t="49600" x="3951288" y="1614488"/>
          <p14:tracePt t="49607" x="3967163" y="1597025"/>
          <p14:tracePt t="49639" x="3976688" y="1589088"/>
          <p14:tracePt t="49801" x="3959225" y="1571625"/>
          <p14:tracePt t="49810" x="3933825" y="1546225"/>
          <p14:tracePt t="49816" x="3916363" y="1530350"/>
          <p14:tracePt t="49831" x="3908425" y="1520825"/>
          <p14:tracePt t="49839" x="3890963" y="1512888"/>
          <p14:tracePt t="49847" x="3883025" y="1495425"/>
          <p14:tracePt t="49855" x="3857625" y="1487488"/>
          <p14:tracePt t="49872" x="3806825" y="1487488"/>
          <p14:tracePt t="49879" x="3797300" y="1487488"/>
          <p14:tracePt t="49888" x="3789363" y="1487488"/>
          <p14:tracePt t="49895" x="3746500" y="1487488"/>
          <p14:tracePt t="49903" x="3721100" y="1487488"/>
          <p14:tracePt t="49911" x="3652838" y="1487488"/>
          <p14:tracePt t="49919" x="3627438" y="1487488"/>
          <p14:tracePt t="49927" x="3559175" y="1487488"/>
          <p14:tracePt t="49935" x="3500438" y="1487488"/>
          <p14:tracePt t="49943" x="3432175" y="1487488"/>
          <p14:tracePt t="49952" x="3406775" y="1487488"/>
          <p14:tracePt t="49959" x="3363913" y="1487488"/>
          <p14:tracePt t="49967" x="3338513" y="1487488"/>
          <p14:tracePt t="49975" x="3322638" y="1487488"/>
          <p14:tracePt t="49983" x="3297238" y="1487488"/>
          <p14:tracePt t="49991" x="3287713" y="1487488"/>
          <p14:tracePt t="50071" x="3262313" y="1487488"/>
          <p14:tracePt t="50087" x="3244850" y="1504950"/>
          <p14:tracePt t="50095" x="3236913" y="1504950"/>
          <p14:tracePt t="50104" x="3219450" y="1512888"/>
          <p14:tracePt t="50143" x="3211513" y="1555750"/>
          <p14:tracePt t="50207" x="3211513" y="1563688"/>
          <p14:tracePt t="50223" x="3228975" y="1581150"/>
          <p14:tracePt t="50247" x="3236913" y="1589088"/>
          <p14:tracePt t="50263" x="3279775" y="1606550"/>
          <p14:tracePt t="50271" x="3287713" y="1614488"/>
          <p14:tracePt t="50279" x="3330575" y="1631950"/>
          <p14:tracePt t="50288" x="3355975" y="1631950"/>
          <p14:tracePt t="50295" x="3373438" y="1631950"/>
          <p14:tracePt t="50304" x="3414713" y="1631950"/>
          <p14:tracePt t="50311" x="3441700" y="1631950"/>
          <p14:tracePt t="50319" x="3467100" y="1631950"/>
          <p14:tracePt t="50327" x="3475038" y="1639888"/>
          <p14:tracePt t="50343" x="3492500" y="1639888"/>
          <p14:tracePt t="50352" x="3500438" y="1639888"/>
          <p14:tracePt t="50359" x="3543300" y="1639888"/>
          <p14:tracePt t="50368" x="3559175" y="1639888"/>
          <p14:tracePt t="50383" x="3568700" y="1639888"/>
          <p14:tracePt t="50391" x="3594100" y="1639888"/>
          <p14:tracePt t="50480" x="3602038" y="1639888"/>
          <p14:tracePt t="50488" x="3627438" y="1639888"/>
          <p14:tracePt t="50496" x="3662363" y="1639888"/>
          <p14:tracePt t="50504" x="3687763" y="1631950"/>
          <p14:tracePt t="50519" x="3695700" y="1622425"/>
          <p14:tracePt t="50543" x="3721100" y="1622425"/>
          <p14:tracePt t="50552" x="3738563" y="1622425"/>
          <p14:tracePt t="50560" x="3746500" y="1622425"/>
          <p14:tracePt t="50575" x="3763963" y="1622425"/>
          <p14:tracePt t="50584" x="3789363" y="1622425"/>
          <p14:tracePt t="50599" x="3797300" y="1614488"/>
          <p14:tracePt t="50833" x="3840163" y="1597025"/>
          <p14:tracePt t="50842" x="3848100" y="1597025"/>
          <p14:tracePt t="50848" x="3890963" y="1581150"/>
          <p14:tracePt t="50871" x="3925888" y="1581150"/>
          <p14:tracePt t="50888" x="3951288" y="1581150"/>
          <p14:tracePt t="50903" x="3959225" y="1581150"/>
          <p14:tracePt t="50919" x="3976688" y="1571625"/>
          <p14:tracePt t="51056" x="3984625" y="1563688"/>
          <p14:tracePt t="51096" x="3992563" y="1563688"/>
          <p14:tracePt t="51112" x="4010025" y="1563688"/>
          <p14:tracePt t="51201" x="4017963" y="1546225"/>
          <p14:tracePt t="51225" x="4017963" y="1538288"/>
          <p14:tracePt t="51232" x="4002088" y="1504950"/>
          <p14:tracePt t="51240" x="3992563" y="1495425"/>
          <p14:tracePt t="51280" x="3976688" y="1495425"/>
          <p14:tracePt t="51288" x="3925888" y="1495425"/>
          <p14:tracePt t="51295" x="3873500" y="1495425"/>
          <p14:tracePt t="51304" x="3832225" y="1495425"/>
          <p14:tracePt t="51311" x="3771900" y="1495425"/>
          <p14:tracePt t="51319" x="3703638" y="1495425"/>
          <p14:tracePt t="51327" x="3644900" y="1495425"/>
          <p14:tracePt t="51336" x="3627438" y="1495425"/>
          <p14:tracePt t="51343" x="3619500" y="1495425"/>
          <p14:tracePt t="51561" x="3594100" y="1512888"/>
          <p14:tracePt t="51570" x="3551238" y="1606550"/>
          <p14:tracePt t="51577" x="3533775" y="1649413"/>
          <p14:tracePt t="51584" x="3500438" y="1716088"/>
          <p14:tracePt t="51591" x="3457575" y="1751013"/>
          <p14:tracePt t="51599" x="3406775" y="1784350"/>
          <p14:tracePt t="51607" x="3338513" y="1852613"/>
          <p14:tracePt t="51615" x="3305175" y="1920875"/>
          <p14:tracePt t="51623" x="3287713" y="1938338"/>
          <p14:tracePt t="51848" x="3287713" y="1928813"/>
          <p14:tracePt t="51856" x="3297238" y="1920875"/>
          <p14:tracePt t="51872" x="3305175" y="1911350"/>
          <p14:tracePt t="51889" x="3305175" y="1895475"/>
          <p14:tracePt t="51903" x="3287713" y="1979613"/>
          <p14:tracePt t="51911" x="3270250" y="2073275"/>
          <p14:tracePt t="51919" x="3270250" y="2124075"/>
          <p14:tracePt t="51927" x="3270250" y="2149475"/>
          <p14:tracePt t="51984" x="3270250" y="2159000"/>
          <p14:tracePt t="51991" x="3279775" y="2159000"/>
          <p14:tracePt t="52000" x="3297238" y="2159000"/>
          <p14:tracePt t="52007" x="3355975" y="2174875"/>
          <p14:tracePt t="52016" x="3381375" y="2174875"/>
          <p14:tracePt t="52023" x="3441700" y="2174875"/>
          <p14:tracePt t="52032" x="3525838" y="2174875"/>
          <p14:tracePt t="52040" x="3619500" y="2174875"/>
          <p14:tracePt t="52053" x="3729038" y="2174875"/>
          <p14:tracePt t="52056" x="3900488" y="2174875"/>
          <p14:tracePt t="52063" x="4044950" y="2174875"/>
          <p14:tracePt t="52072" x="4248150" y="2159000"/>
          <p14:tracePt t="52079" x="4451350" y="2116138"/>
          <p14:tracePt t="52087" x="4673600" y="2090738"/>
          <p14:tracePt t="52095" x="4910138" y="2022475"/>
          <p14:tracePt t="52103" x="5140325" y="1979613"/>
          <p14:tracePt t="52111" x="5343525" y="1928813"/>
          <p14:tracePt t="52119" x="5573713" y="1885950"/>
          <p14:tracePt t="52127" x="5751513" y="1844675"/>
          <p14:tracePt t="52136" x="5946775" y="1819275"/>
          <p14:tracePt t="52143" x="6151563" y="1801813"/>
          <p14:tracePt t="52152" x="6380163" y="1776413"/>
          <p14:tracePt t="52159" x="6575425" y="1776413"/>
          <p14:tracePt t="52169" x="6805613" y="1776413"/>
          <p14:tracePt t="52175" x="7026275" y="1751013"/>
          <p14:tracePt t="52184" x="7196138" y="1751013"/>
          <p14:tracePt t="52191" x="7400925" y="1751013"/>
          <p14:tracePt t="52199" x="7629525" y="1708150"/>
          <p14:tracePt t="52207" x="7799388" y="1708150"/>
          <p14:tracePt t="52215" x="7969250" y="1708150"/>
          <p14:tracePt t="52223" x="8139113" y="1708150"/>
          <p14:tracePt t="52231" x="8258175" y="1708150"/>
          <p14:tracePt t="52239" x="8318500" y="1708150"/>
          <p14:tracePt t="52247" x="8343900" y="1708150"/>
          <p14:tracePt t="52256" x="8369300" y="1708150"/>
          <p14:tracePt t="52263" x="8385175" y="1708150"/>
          <p14:tracePt t="52311" x="8377238" y="1682750"/>
          <p14:tracePt t="52319" x="8369300" y="1682750"/>
          <p14:tracePt t="52335" x="8343900" y="1682750"/>
          <p14:tracePt t="52344" x="8326438" y="1614488"/>
          <p14:tracePt t="52352" x="8326438" y="1606550"/>
          <p14:tracePt t="52513" x="8318500" y="1606550"/>
          <p14:tracePt t="52522" x="8334375" y="1622425"/>
          <p14:tracePt t="52528" x="8343900" y="1631950"/>
          <p14:tracePt t="52543" x="8359775" y="1589088"/>
          <p14:tracePt t="52552" x="8359775" y="1571625"/>
          <p14:tracePt t="52568" x="8369300" y="1563688"/>
          <p14:tracePt t="53233" x="8394700" y="1563688"/>
          <p14:tracePt t="53247" x="8445500" y="1563688"/>
          <p14:tracePt t="53255" x="8470900" y="1563688"/>
          <p14:tracePt t="53263" x="8513763" y="1546225"/>
          <p14:tracePt t="53272" x="8547100" y="1530350"/>
          <p14:tracePt t="53279" x="8589963" y="1520825"/>
          <p14:tracePt t="53288" x="8640763" y="1487488"/>
          <p14:tracePt t="53295" x="8683625" y="1452563"/>
          <p14:tracePt t="53311" x="8699500" y="1444625"/>
          <p14:tracePt t="53319" x="8742363" y="1411288"/>
          <p14:tracePt t="53327" x="8750300" y="1401763"/>
          <p14:tracePt t="53335" x="8767763" y="1401763"/>
          <p14:tracePt t="53343" x="8777288" y="1393825"/>
          <p14:tracePt t="53351" x="8802688" y="1393825"/>
          <p14:tracePt t="53359" x="8810625" y="1393825"/>
          <p14:tracePt t="53481" x="8828088" y="1376363"/>
          <p14:tracePt t="53569" x="8810625" y="1376363"/>
          <p14:tracePt t="53576" x="8742363" y="1343025"/>
          <p14:tracePt t="53584" x="8674100" y="1343025"/>
          <p14:tracePt t="53591" x="8564563" y="1325563"/>
          <p14:tracePt t="53600" x="8478838" y="1308100"/>
          <p14:tracePt t="53607" x="8359775" y="1308100"/>
          <p14:tracePt t="53615" x="8189913" y="1308100"/>
          <p14:tracePt t="53623" x="8045450" y="1282700"/>
          <p14:tracePt t="53631" x="7867650" y="1241425"/>
          <p14:tracePt t="53639" x="7723188" y="1223963"/>
          <p14:tracePt t="53647" x="7527925" y="1223963"/>
          <p14:tracePt t="53655" x="7383463" y="1223963"/>
          <p14:tracePt t="53663" x="7153275" y="1223963"/>
          <p14:tracePt t="53672" x="6932613" y="1223963"/>
          <p14:tracePt t="53679" x="6729413" y="1223963"/>
          <p14:tracePt t="53688" x="6473825" y="1223963"/>
          <p14:tracePt t="53695" x="6194425" y="1223963"/>
          <p14:tracePt t="53704" x="5972175" y="1223963"/>
          <p14:tracePt t="53711" x="5743575" y="1223963"/>
          <p14:tracePt t="53719" x="5522913" y="1223963"/>
          <p14:tracePt t="53727" x="5292725" y="1223963"/>
          <p14:tracePt t="53735" x="5072063" y="1223963"/>
          <p14:tracePt t="53743" x="4902200" y="1223963"/>
          <p14:tracePt t="53752" x="4724400" y="1223963"/>
          <p14:tracePt t="53759" x="4587875" y="1223963"/>
          <p14:tracePt t="53768" x="4443413" y="1223963"/>
          <p14:tracePt t="53775" x="4324350" y="1223963"/>
          <p14:tracePt t="53783" x="4265613" y="1223963"/>
          <p14:tracePt t="53791" x="4197350" y="1223963"/>
          <p14:tracePt t="53799" x="4154488" y="1223963"/>
          <p14:tracePt t="53807" x="4111625" y="1223963"/>
          <p14:tracePt t="53815" x="4060825" y="1231900"/>
          <p14:tracePt t="53823" x="4017963" y="1231900"/>
          <p14:tracePt t="53831" x="3933825" y="1231900"/>
          <p14:tracePt t="53839" x="3908425" y="1231900"/>
          <p14:tracePt t="53847" x="3840163" y="1231900"/>
          <p14:tracePt t="53855" x="3797300" y="1231900"/>
          <p14:tracePt t="53863" x="3771900" y="1231900"/>
          <p14:tracePt t="53872" x="3756025" y="1231900"/>
          <p14:tracePt t="53879" x="3703638" y="1231900"/>
          <p14:tracePt t="53888" x="3652838" y="1231900"/>
          <p14:tracePt t="53895" x="3627438" y="1231900"/>
          <p14:tracePt t="53904" x="3586163" y="1231900"/>
          <p14:tracePt t="53911" x="3559175" y="1231900"/>
          <p14:tracePt t="53919" x="3508375" y="1231900"/>
          <p14:tracePt t="53927" x="3482975" y="1231900"/>
          <p14:tracePt t="53935" x="3441700" y="1231900"/>
          <p14:tracePt t="53943" x="3389313" y="1231900"/>
          <p14:tracePt t="53951" x="3330575" y="1249363"/>
          <p14:tracePt t="53959" x="3279775" y="1257300"/>
          <p14:tracePt t="53968" x="3270250" y="1257300"/>
          <p14:tracePt t="53975" x="3254375" y="1257300"/>
          <p14:tracePt t="53984" x="3228975" y="1274763"/>
          <p14:tracePt t="54048" x="3228975" y="1282700"/>
          <p14:tracePt t="54056" x="3228975" y="1308100"/>
          <p14:tracePt t="54064" x="3254375" y="1343025"/>
          <p14:tracePt t="54072" x="3305175" y="1393825"/>
          <p14:tracePt t="54080" x="3330575" y="1401763"/>
          <p14:tracePt t="54089" x="3363913" y="1436688"/>
          <p14:tracePt t="54096" x="3373438" y="1444625"/>
          <p14:tracePt t="54104" x="3381375" y="1462088"/>
          <p14:tracePt t="54112" x="3398838" y="1470025"/>
          <p14:tracePt t="54120" x="3406775" y="1487488"/>
          <p14:tracePt t="54136" x="3424238" y="1495425"/>
          <p14:tracePt t="54327" x="3432175" y="1504950"/>
          <p14:tracePt t="54344" x="3457575" y="1504950"/>
          <p14:tracePt t="54351" x="3467100" y="1520825"/>
          <p14:tracePt t="54432" x="3482975" y="1520825"/>
          <p14:tracePt t="54439" x="3492500" y="1520825"/>
          <p14:tracePt t="54448" x="3517900" y="1520825"/>
          <p14:tracePt t="54464" x="3551238" y="1520825"/>
          <p14:tracePt t="54472" x="3559175" y="1520825"/>
          <p14:tracePt t="54480" x="3586163" y="1520825"/>
          <p14:tracePt t="54488" x="3611563" y="1520825"/>
          <p14:tracePt t="54496" x="3627438" y="1520825"/>
          <p14:tracePt t="54512" x="3652838" y="1520825"/>
          <p14:tracePt t="54520" x="3662363" y="1520825"/>
          <p14:tracePt t="54528" x="3670300" y="1520825"/>
          <p14:tracePt t="54536" x="3687763" y="1520825"/>
          <p14:tracePt t="54544" x="3713163" y="1520825"/>
          <p14:tracePt t="54553" x="3738563" y="1520825"/>
          <p14:tracePt t="54569" x="3756025" y="1520825"/>
          <p14:tracePt t="54576" x="3789363" y="1520825"/>
          <p14:tracePt t="54584" x="3822700" y="1512888"/>
          <p14:tracePt t="54592" x="3848100" y="1512888"/>
          <p14:tracePt t="54600" x="3873500" y="1512888"/>
          <p14:tracePt t="54608" x="3890963" y="1512888"/>
          <p14:tracePt t="54616" x="3916363" y="1512888"/>
          <p14:tracePt t="54624" x="3925888" y="1512888"/>
          <p14:tracePt t="54632" x="3933825" y="1504950"/>
          <p14:tracePt t="54656" x="3951288" y="1504950"/>
          <p14:tracePt t="54737" x="4002088" y="1504950"/>
          <p14:tracePt t="54744" x="4017963" y="1504950"/>
          <p14:tracePt t="54754" x="4060825" y="1504950"/>
          <p14:tracePt t="54762" x="4070350" y="1504950"/>
          <p14:tracePt t="54771" x="4086225" y="1504950"/>
          <p14:tracePt t="54808" x="4121150" y="1504950"/>
          <p14:tracePt t="54823" x="4154488" y="1504950"/>
          <p14:tracePt t="54831" x="4214813" y="1504950"/>
          <p14:tracePt t="54839" x="4281488" y="1512888"/>
          <p14:tracePt t="54848" x="4306888" y="1512888"/>
          <p14:tracePt t="54856" x="4375150" y="1530350"/>
          <p14:tracePt t="54863" x="4460875" y="1546225"/>
          <p14:tracePt t="54872" x="4476750" y="1555750"/>
          <p14:tracePt t="54880" x="4554538" y="1555750"/>
          <p14:tracePt t="54888" x="4595813" y="1555750"/>
          <p14:tracePt t="54896" x="4656138" y="1555750"/>
          <p14:tracePt t="54904" x="4673600" y="1555750"/>
          <p14:tracePt t="55073" x="4656138" y="1555750"/>
          <p14:tracePt t="55082" x="4605338" y="1555750"/>
          <p14:tracePt t="55089" x="4595813" y="1555750"/>
          <p14:tracePt t="55104" x="4630738" y="1555750"/>
          <p14:tracePt t="55111" x="4681538" y="1504950"/>
          <p14:tracePt t="55119" x="4706938" y="1470025"/>
          <p14:tracePt t="55127" x="4757738" y="1427163"/>
          <p14:tracePt t="55135" x="4783138" y="1393825"/>
          <p14:tracePt t="55143" x="4851400" y="1393825"/>
          <p14:tracePt t="55151" x="4935538" y="1393825"/>
          <p14:tracePt t="55160" x="5021263" y="1393825"/>
          <p14:tracePt t="55168" x="5106988" y="1393825"/>
          <p14:tracePt t="55175" x="5224463" y="1393825"/>
          <p14:tracePt t="55185" x="5310188" y="1393825"/>
          <p14:tracePt t="55191" x="5378450" y="1393825"/>
          <p14:tracePt t="55200" x="5462588" y="1393825"/>
          <p14:tracePt t="55207" x="5505450" y="1393825"/>
          <p14:tracePt t="55215" x="5530850" y="1393825"/>
          <p14:tracePt t="55223" x="5548313" y="1393825"/>
          <p14:tracePt t="55231" x="5591175" y="1393825"/>
          <p14:tracePt t="55239" x="5649913" y="1393825"/>
          <p14:tracePt t="55247" x="5675313" y="1393825"/>
          <p14:tracePt t="55255" x="5761038" y="1393825"/>
          <p14:tracePt t="55263" x="5853113" y="1393825"/>
          <p14:tracePt t="55272" x="5938838" y="1393825"/>
          <p14:tracePt t="55279" x="6049963" y="1393825"/>
          <p14:tracePt t="55288" x="6142038" y="1393825"/>
          <p14:tracePt t="55295" x="6227763" y="1393825"/>
          <p14:tracePt t="55304" x="6311900" y="1393825"/>
          <p14:tracePt t="55311" x="6405563" y="1393825"/>
          <p14:tracePt t="55319" x="6491288" y="1393825"/>
          <p14:tracePt t="55328" x="6575425" y="1393825"/>
          <p14:tracePt t="55335" x="6754813" y="1350963"/>
          <p14:tracePt t="55343" x="6838950" y="1350963"/>
          <p14:tracePt t="55351" x="6958013" y="1350963"/>
          <p14:tracePt t="55359" x="7018338" y="1350963"/>
          <p14:tracePt t="55369" x="7102475" y="1350963"/>
          <p14:tracePt t="55375" x="7170738" y="1350963"/>
          <p14:tracePt t="55384" x="7196138" y="1350963"/>
          <p14:tracePt t="55391" x="7221538" y="1350963"/>
          <p14:tracePt t="55400" x="7246938" y="1350963"/>
          <p14:tracePt t="55407" x="7264400" y="1350963"/>
          <p14:tracePt t="55415" x="7272338" y="1350963"/>
          <p14:tracePt t="55423" x="7332663" y="1350963"/>
          <p14:tracePt t="55432" x="7373938" y="1350963"/>
          <p14:tracePt t="55440" x="7416800" y="1350963"/>
          <p14:tracePt t="55448" x="7485063" y="1350963"/>
          <p14:tracePt t="55456" x="7527925" y="1350963"/>
          <p14:tracePt t="55463" x="7553325" y="1350963"/>
          <p14:tracePt t="55472" x="7604125" y="1350963"/>
          <p14:tracePt t="55479" x="7612063" y="1350963"/>
          <p14:tracePt t="55512" x="7629525" y="1350963"/>
          <p14:tracePt t="55528" x="7662863" y="1350963"/>
          <p14:tracePt t="55536" x="7680325" y="1350963"/>
          <p14:tracePt t="55544" x="7705725" y="1350963"/>
          <p14:tracePt t="55560" x="7731125" y="1350963"/>
          <p14:tracePt t="57329" x="7748588" y="1343025"/>
          <p14:tracePt t="57344" x="7756525" y="1325563"/>
          <p14:tracePt t="57352" x="7799388" y="1325563"/>
          <p14:tracePt t="57360" x="7824788" y="1325563"/>
          <p14:tracePt t="57368" x="7867650" y="1325563"/>
          <p14:tracePt t="57375" x="7918450" y="1325563"/>
          <p14:tracePt t="57385" x="7961313" y="1325563"/>
          <p14:tracePt t="57391" x="8020050" y="1325563"/>
          <p14:tracePt t="57399" x="8070850" y="1325563"/>
          <p14:tracePt t="57407" x="8113713" y="1325563"/>
          <p14:tracePt t="57415" x="8181975" y="1325563"/>
          <p14:tracePt t="57423" x="8240713" y="1325563"/>
          <p14:tracePt t="57431" x="8308975" y="1325563"/>
          <p14:tracePt t="57439" x="8394700" y="1325563"/>
          <p14:tracePt t="57447" x="8453438" y="1325563"/>
          <p14:tracePt t="57455" x="8539163" y="1325563"/>
          <p14:tracePt t="57463" x="8597900" y="1325563"/>
          <p14:tracePt t="57472" x="8632825" y="1325563"/>
          <p14:tracePt t="57479" x="8691563" y="1325563"/>
          <p14:tracePt t="57488" x="8734425" y="1325563"/>
          <p14:tracePt t="57495" x="8767763" y="1325563"/>
          <p14:tracePt t="57504" x="8777288" y="1325563"/>
          <p14:tracePt t="57511" x="8836025" y="1325563"/>
          <p14:tracePt t="57519" x="8878888" y="1325563"/>
          <p14:tracePt t="57527" x="8921750" y="1325563"/>
          <p14:tracePt t="57535" x="8988425" y="1325563"/>
          <p14:tracePt t="57543" x="9031288" y="1325563"/>
          <p14:tracePt t="57551" x="9056688" y="1325563"/>
          <p14:tracePt t="57559" x="9124950" y="1325563"/>
          <p14:tracePt t="57568" x="9150350" y="1325563"/>
          <p14:tracePt t="57575" x="9218613" y="1325563"/>
          <p14:tracePt t="57584" x="9261475" y="1325563"/>
          <p14:tracePt t="57591" x="9286875" y="1325563"/>
          <p14:tracePt t="57599" x="9328150" y="1325563"/>
          <p14:tracePt t="57607" x="9345613" y="1325563"/>
          <p14:tracePt t="57615" x="9353550" y="1325563"/>
          <p14:tracePt t="57623" x="9371013" y="1325563"/>
          <p14:tracePt t="57647" x="9380538" y="1333500"/>
          <p14:tracePt t="57655" x="9396413" y="1343025"/>
          <p14:tracePt t="57663" x="9405938" y="1350963"/>
          <p14:tracePt t="57671" x="9413875" y="1350963"/>
          <p14:tracePt t="57679" x="9498013" y="1401763"/>
          <p14:tracePt t="57688" x="9626600" y="1487488"/>
          <p14:tracePt t="57695" x="9829800" y="1606550"/>
          <p14:tracePt t="57704" x="10042525" y="1700213"/>
          <p14:tracePt t="57711" x="10271125" y="1793875"/>
          <p14:tracePt t="57720" x="10475913" y="1835150"/>
          <p14:tracePt t="57727" x="10577513" y="1895475"/>
          <p14:tracePt t="57735" x="10663238" y="1895475"/>
          <p14:tracePt t="57743" x="10679113" y="1903413"/>
          <p14:tracePt t="57751" x="10688638" y="1903413"/>
          <p14:tracePt t="57968" x="10688638" y="1885950"/>
          <p14:tracePt t="57976" x="10721975" y="1844675"/>
          <p14:tracePt t="57987" x="10747375" y="1844675"/>
          <p14:tracePt t="57994" x="10764838" y="1793875"/>
          <p14:tracePt t="58000" x="10772775" y="1784350"/>
          <p14:tracePt t="58007" x="10772775" y="1758950"/>
          <p14:tracePt t="58015" x="10790238" y="1741488"/>
          <p14:tracePt t="58031" x="10790238" y="1751013"/>
          <p14:tracePt t="58039" x="10790238" y="1758950"/>
          <p14:tracePt t="58052" x="10790238" y="1784350"/>
          <p14:tracePt t="58063" x="10790238" y="1801813"/>
          <p14:tracePt t="58313" x="10790238" y="1809750"/>
          <p14:tracePt t="58320" x="10790238" y="1819275"/>
          <p14:tracePt t="58344" x="10790238" y="1852613"/>
          <p14:tracePt t="58375" x="10790238" y="1860550"/>
          <p14:tracePt t="58384" x="10815638" y="1885950"/>
          <p14:tracePt t="58407" x="10815638" y="1911350"/>
          <p14:tracePt t="58415" x="10815638" y="1928813"/>
          <p14:tracePt t="58431" x="10807700" y="1971675"/>
          <p14:tracePt t="58439" x="10807700" y="1979613"/>
          <p14:tracePt t="58447" x="10807700" y="1989138"/>
          <p14:tracePt t="58672" x="10815638" y="2005013"/>
          <p14:tracePt t="58680" x="10823575" y="2030413"/>
          <p14:tracePt t="58688" x="10841038" y="2055813"/>
          <p14:tracePt t="58695" x="10841038" y="2090738"/>
          <p14:tracePt t="58704" x="10841038" y="2133600"/>
          <p14:tracePt t="58711" x="10858500" y="2200275"/>
          <p14:tracePt t="58720" x="10858500" y="2286000"/>
          <p14:tracePt t="58727" x="10858500" y="2405063"/>
          <p14:tracePt t="58735" x="10858500" y="2516188"/>
          <p14:tracePt t="58743" x="10858500" y="2633663"/>
          <p14:tracePt t="58751" x="10858500" y="2719388"/>
          <p14:tracePt t="58759" x="10858500" y="2805113"/>
          <p14:tracePt t="58768" x="10858500" y="2855913"/>
          <p14:tracePt t="58775" x="10858500" y="2881313"/>
          <p14:tracePt t="59121" x="10866438" y="2881313"/>
          <p14:tracePt t="59128" x="10909300" y="2906713"/>
          <p14:tracePt t="59135" x="10926763" y="3016250"/>
          <p14:tracePt t="59143" x="10968038" y="3084513"/>
          <p14:tracePt t="59152" x="10968038" y="3178175"/>
          <p14:tracePt t="59159" x="10968038" y="3221038"/>
          <p14:tracePt t="59168" x="10977563" y="3263900"/>
          <p14:tracePt t="59175" x="10977563" y="3297238"/>
          <p14:tracePt t="59191" x="10977563" y="3322638"/>
          <p14:tracePt t="59199" x="10977563" y="3330575"/>
          <p14:tracePt t="59215" x="10977563" y="3348038"/>
          <p14:tracePt t="59223" x="10977563" y="3355975"/>
          <p14:tracePt t="59425" x="10993438" y="3373438"/>
          <p14:tracePt t="59441" x="11002963" y="3348038"/>
          <p14:tracePt t="59448" x="11018838" y="3322638"/>
          <p14:tracePt t="59455" x="11036300" y="3314700"/>
          <p14:tracePt t="59463" x="11044238" y="3271838"/>
          <p14:tracePt t="59471" x="11061700" y="3238500"/>
          <p14:tracePt t="59488" x="11061700" y="3211513"/>
          <p14:tracePt t="59495" x="11071225" y="3203575"/>
          <p14:tracePt t="59631" x="11087100" y="3221038"/>
          <p14:tracePt t="59640" x="11096625" y="3228975"/>
          <p14:tracePt t="59648" x="11096625" y="3254375"/>
          <p14:tracePt t="59655" x="11096625" y="3279775"/>
          <p14:tracePt t="59663" x="11112500" y="3330575"/>
          <p14:tracePt t="59679" x="11112500" y="3355975"/>
          <p14:tracePt t="60042" x="11129963" y="3355975"/>
          <p14:tracePt t="60063" x="11137900" y="3373438"/>
          <p14:tracePt t="60072" x="11137900" y="3382963"/>
          <p14:tracePt t="60079" x="11163300" y="3424238"/>
          <p14:tracePt t="60088" x="11198225" y="3467100"/>
          <p14:tracePt t="60095" x="11206163" y="3484563"/>
          <p14:tracePt t="60104" x="11249025" y="3527425"/>
          <p14:tracePt t="60111" x="11282363" y="3560763"/>
          <p14:tracePt t="60120" x="11333163" y="3586163"/>
          <p14:tracePt t="60136" x="11376025" y="3619500"/>
          <p14:tracePt t="60143" x="11401425" y="3619500"/>
          <p14:tracePt t="60151" x="11436350" y="3636963"/>
          <p14:tracePt t="60160" x="11477625" y="3636963"/>
          <p14:tracePt t="60168" x="11545888" y="3636963"/>
          <p14:tracePt t="60175" x="11631613" y="3636963"/>
          <p14:tracePt t="60184" x="11741150" y="3636963"/>
          <p14:tracePt t="60191" x="11920538" y="3654425"/>
          <p14:tracePt t="60199" x="12065000" y="3679825"/>
          <p14:tracePt t="60207" x="12174538" y="3679825"/>
          <p14:tracePt t="61440" x="12080875" y="3297238"/>
          <p14:tracePt t="61448" x="11961813" y="3271838"/>
          <p14:tracePt t="61455" x="11869738" y="3254375"/>
          <p14:tracePt t="61464" x="11741150" y="3195638"/>
          <p14:tracePt t="61471" x="11682413" y="3195638"/>
          <p14:tracePt t="61479" x="11588750" y="3178175"/>
          <p14:tracePt t="61488" x="11545888" y="3160713"/>
          <p14:tracePt t="61495" x="11495088" y="3160713"/>
          <p14:tracePt t="61504" x="11487150" y="3152775"/>
          <p14:tracePt t="61512" x="11426825" y="3119438"/>
          <p14:tracePt t="61519" x="11360150" y="3101975"/>
          <p14:tracePt t="61527" x="11333163" y="3084513"/>
          <p14:tracePt t="61535" x="11266488" y="3067050"/>
          <p14:tracePt t="61543" x="11241088" y="3041650"/>
          <p14:tracePt t="61551" x="11206163" y="3025775"/>
          <p14:tracePt t="61559" x="11198225" y="3025775"/>
          <p14:tracePt t="61568" x="11155363" y="3016250"/>
          <p14:tracePt t="61575" x="11129963" y="3000375"/>
          <p14:tracePt t="61584" x="11053763" y="2949575"/>
          <p14:tracePt t="61591" x="10960100" y="2906713"/>
          <p14:tracePt t="61600" x="10858500" y="2846388"/>
          <p14:tracePt t="61607" x="10798175" y="2830513"/>
          <p14:tracePt t="61615" x="10764838" y="2820988"/>
          <p14:tracePt t="61623" x="10721975" y="2787650"/>
          <p14:tracePt t="61631" x="10688638" y="2787650"/>
          <p14:tracePt t="61639" x="10663238" y="2752725"/>
          <p14:tracePt t="61647" x="10612438" y="2727325"/>
          <p14:tracePt t="61655" x="10569575" y="2693988"/>
          <p14:tracePt t="61663" x="10518775" y="2660650"/>
          <p14:tracePt t="61671" x="10483850" y="2625725"/>
          <p14:tracePt t="61679" x="10442575" y="2600325"/>
          <p14:tracePt t="61688" x="10407650" y="2582863"/>
          <p14:tracePt t="61695" x="10364788" y="2549525"/>
          <p14:tracePt t="61704" x="10313988" y="2506663"/>
          <p14:tracePt t="61711" x="10212388" y="2422525"/>
          <p14:tracePt t="61720" x="10136188" y="2362200"/>
          <p14:tracePt t="61727" x="10042525" y="2303463"/>
          <p14:tracePt t="61736" x="9890125" y="2217738"/>
          <p14:tracePt t="61743" x="9702800" y="2108200"/>
          <p14:tracePt t="61751" x="9523413" y="2014538"/>
          <p14:tracePt t="61760" x="9312275" y="1895475"/>
          <p14:tracePt t="61768" x="9107488" y="1801813"/>
          <p14:tracePt t="61775" x="8904288" y="1758950"/>
          <p14:tracePt t="61784" x="8734425" y="1741488"/>
          <p14:tracePt t="61791" x="8555038" y="1690688"/>
          <p14:tracePt t="61799" x="8410575" y="1690688"/>
          <p14:tracePt t="61807" x="8215313" y="1690688"/>
          <p14:tracePt t="61815" x="8045450" y="1690688"/>
          <p14:tracePt t="61823" x="7875588" y="1690688"/>
          <p14:tracePt t="61831" x="7697788" y="1733550"/>
          <p14:tracePt t="61839" x="7545388" y="1793875"/>
          <p14:tracePt t="61847" x="7366000" y="1860550"/>
          <p14:tracePt t="61855" x="7188200" y="1954213"/>
          <p14:tracePt t="61863" x="7000875" y="2065338"/>
          <p14:tracePt t="61871" x="6823075" y="2184400"/>
          <p14:tracePt t="61880" x="6745288" y="2235200"/>
          <p14:tracePt t="61888" x="6694488" y="2268538"/>
          <p14:tracePt t="61895" x="6653213" y="2286000"/>
          <p14:tracePt t="61911" x="6618288" y="2311400"/>
          <p14:tracePt t="62008" x="6610350" y="2328863"/>
          <p14:tracePt t="62064" x="6584950" y="2328863"/>
          <p14:tracePt t="62072" x="6575425" y="2328863"/>
          <p14:tracePt t="62088" x="6559550" y="2328863"/>
          <p14:tracePt t="62095" x="6516688" y="2328863"/>
          <p14:tracePt t="62104" x="6491288" y="2336800"/>
          <p14:tracePt t="62111" x="6405563" y="2354263"/>
          <p14:tracePt t="62119" x="6338888" y="2371725"/>
          <p14:tracePt t="62127" x="6245225" y="2413000"/>
          <p14:tracePt t="62135" x="6151563" y="2413000"/>
          <p14:tracePt t="62143" x="6057900" y="2430463"/>
          <p14:tracePt t="62152" x="5972175" y="2430463"/>
          <p14:tracePt t="62159" x="5913438" y="2430463"/>
          <p14:tracePt t="62168" x="5880100" y="2430463"/>
          <p14:tracePt t="62175" x="5837238" y="2430463"/>
          <p14:tracePt t="62239" x="5811838" y="2430463"/>
          <p14:tracePt t="62247" x="5726113" y="2447925"/>
          <p14:tracePt t="62256" x="5657850" y="2447925"/>
          <p14:tracePt t="62263" x="5591175" y="2481263"/>
          <p14:tracePt t="62272" x="5548313" y="2481263"/>
          <p14:tracePt t="62280" x="5505450" y="2481263"/>
          <p14:tracePt t="62288" x="5472113" y="2498725"/>
          <p14:tracePt t="62296" x="5429250" y="2498725"/>
          <p14:tracePt t="62304" x="5411788" y="2498725"/>
          <p14:tracePt t="62311" x="5403850" y="2498725"/>
          <p14:tracePt t="62320" x="5378450" y="2498725"/>
          <p14:tracePt t="62367" x="5360988" y="2498725"/>
          <p14:tracePt t="62375" x="5310188" y="2498725"/>
          <p14:tracePt t="62384" x="5267325" y="2498725"/>
          <p14:tracePt t="62391" x="5199063" y="2498725"/>
          <p14:tracePt t="62400" x="5157788" y="2498725"/>
          <p14:tracePt t="62407" x="5122863" y="2516188"/>
          <p14:tracePt t="62416" x="5064125" y="2524125"/>
          <p14:tracePt t="62423" x="5029200" y="2524125"/>
          <p14:tracePt t="62431" x="4945063" y="2549525"/>
          <p14:tracePt t="62439" x="4876800" y="2557463"/>
          <p14:tracePt t="62447" x="4868863" y="2574925"/>
          <p14:tracePt t="62496" x="4843463" y="2574925"/>
          <p14:tracePt t="62504" x="4833938" y="2574925"/>
          <p14:tracePt t="62511" x="4818063" y="2582863"/>
          <p14:tracePt t="62520" x="4775200" y="2600325"/>
          <p14:tracePt t="62527" x="4749800" y="2600325"/>
          <p14:tracePt t="62535" x="4740275" y="2600325"/>
          <p14:tracePt t="62543" x="4681538" y="2600325"/>
          <p14:tracePt t="62552" x="4621213" y="2600325"/>
          <p14:tracePt t="62559" x="4570413" y="2617788"/>
          <p14:tracePt t="62568" x="4545013" y="2625725"/>
          <p14:tracePt t="62575" x="4476750" y="2625725"/>
          <p14:tracePt t="62585" x="4451350" y="2625725"/>
          <p14:tracePt t="62592" x="4392613" y="2625725"/>
          <p14:tracePt t="62601" x="4324350" y="2625725"/>
          <p14:tracePt t="62607" x="4298950" y="2625725"/>
          <p14:tracePt t="62616" x="4281488" y="2625725"/>
          <p14:tracePt t="62624" x="4256088" y="2625725"/>
          <p14:tracePt t="62639" x="4230688" y="2625725"/>
          <p14:tracePt t="62656" x="4230688" y="2608263"/>
          <p14:tracePt t="62663" x="4230688" y="2582863"/>
          <p14:tracePt t="62672" x="4230688" y="2574925"/>
          <p14:tracePt t="62679" x="4230688" y="2557463"/>
          <p14:tracePt t="62688" x="4230688" y="2524125"/>
          <p14:tracePt t="62696" x="4230688" y="2489200"/>
          <p14:tracePt t="62704" x="4230688" y="2447925"/>
          <p14:tracePt t="62711" x="4256088" y="2422525"/>
          <p14:tracePt t="62720" x="4281488" y="2405063"/>
          <p14:tracePt t="62727" x="4306888" y="2405063"/>
          <p14:tracePt t="62743" x="4324350" y="2405063"/>
          <p14:tracePt t="62767" x="4332288" y="2387600"/>
          <p14:tracePt t="62775" x="4359275" y="2387600"/>
          <p14:tracePt t="62791" x="4367213" y="2387600"/>
          <p14:tracePt t="62800" x="4384675" y="2387600"/>
          <p14:tracePt t="62807" x="4392613" y="2387600"/>
          <p14:tracePt t="62815" x="4418013" y="2387600"/>
          <p14:tracePt t="62823" x="4468813" y="2344738"/>
          <p14:tracePt t="62839" x="4494213" y="2344738"/>
          <p14:tracePt t="62913" x="4511675" y="2328863"/>
          <p14:tracePt t="63041" x="4503738" y="2328863"/>
          <p14:tracePt t="63048" x="4476750" y="2336800"/>
          <p14:tracePt t="63059" x="4443413" y="2379663"/>
          <p14:tracePt t="63064" x="4410075" y="2473325"/>
          <p14:tracePt t="63071" x="4392613" y="2643188"/>
          <p14:tracePt t="63079" x="4349750" y="2744788"/>
          <p14:tracePt t="63088" x="4332288" y="2838450"/>
          <p14:tracePt t="63095" x="4316413" y="2897188"/>
          <p14:tracePt t="63104" x="4306888" y="2914650"/>
          <p14:tracePt t="63111" x="4306888" y="2940050"/>
          <p14:tracePt t="63352" x="4306888" y="2897188"/>
          <p14:tracePt t="63361" x="4306888" y="2838450"/>
          <p14:tracePt t="63369" x="4306888" y="2770188"/>
          <p14:tracePt t="63375" x="4306888" y="2686050"/>
          <p14:tracePt t="63384" x="4306888" y="2643188"/>
          <p14:tracePt t="63391" x="4349750" y="2549525"/>
          <p14:tracePt t="63400" x="4359275" y="2506663"/>
          <p14:tracePt t="63407" x="4375150" y="2473325"/>
          <p14:tracePt t="63416" x="4375150" y="2447925"/>
          <p14:tracePt t="63423" x="4392613" y="2438400"/>
          <p14:tracePt t="63650" x="4384675" y="2438400"/>
          <p14:tracePt t="63657" x="4384675" y="2455863"/>
          <p14:tracePt t="63664" x="4384675" y="2498725"/>
          <p14:tracePt t="63673" x="4359275" y="2524125"/>
          <p14:tracePt t="63680" x="4341813" y="2574925"/>
          <p14:tracePt t="63688" x="4341813" y="2600325"/>
          <p14:tracePt t="63696" x="4341813" y="2643188"/>
          <p14:tracePt t="63704" x="4341813" y="2668588"/>
          <p14:tracePt t="63711" x="4324350" y="2736850"/>
          <p14:tracePt t="63720" x="4306888" y="2805113"/>
          <p14:tracePt t="64136" x="4306888" y="2813050"/>
          <p14:tracePt t="64144" x="4306888" y="2830513"/>
          <p14:tracePt t="64151" x="4349750" y="2838450"/>
          <p14:tracePt t="64160" x="4367213" y="2838450"/>
          <p14:tracePt t="64167" x="4400550" y="2838450"/>
          <p14:tracePt t="64175" x="4435475" y="2838450"/>
          <p14:tracePt t="64184" x="4460875" y="2838450"/>
          <p14:tracePt t="64191" x="4468813" y="2838450"/>
          <p14:tracePt t="64201" x="4486275" y="2838450"/>
          <p14:tracePt t="64215" x="4529138" y="2838450"/>
          <p14:tracePt t="64223" x="4537075" y="2838450"/>
          <p14:tracePt t="64231" x="4545013" y="2838450"/>
          <p14:tracePt t="64239" x="4562475" y="2838450"/>
          <p14:tracePt t="64247" x="4587875" y="2838450"/>
          <p14:tracePt t="64417" x="4605338" y="2871788"/>
          <p14:tracePt t="64488" x="4613275" y="2881313"/>
          <p14:tracePt t="64496" x="4621213" y="2906713"/>
          <p14:tracePt t="64512" x="4673600" y="2906713"/>
          <p14:tracePt t="64520" x="4681538" y="2906713"/>
          <p14:tracePt t="64527" x="4724400" y="2906713"/>
          <p14:tracePt t="64535" x="4732338" y="2906713"/>
          <p14:tracePt t="64543" x="4749800" y="2906713"/>
          <p14:tracePt t="64551" x="4757738" y="2906713"/>
          <p14:tracePt t="64559" x="4800600" y="2906713"/>
          <p14:tracePt t="64567" x="4826000" y="2906713"/>
          <p14:tracePt t="64575" x="4876800" y="2897188"/>
          <p14:tracePt t="64591" x="4884738" y="2889250"/>
          <p14:tracePt t="64721" x="4884738" y="2871788"/>
          <p14:tracePt t="64752" x="4868863" y="2871788"/>
          <p14:tracePt t="64760" x="4833938" y="2871788"/>
          <p14:tracePt t="64768" x="4800600" y="2871788"/>
          <p14:tracePt t="64775" x="4740275" y="2871788"/>
          <p14:tracePt t="64785" x="4706938" y="2881313"/>
          <p14:tracePt t="64791" x="4664075" y="2897188"/>
          <p14:tracePt t="64801" x="4638675" y="2914650"/>
          <p14:tracePt t="64807" x="4570413" y="2932113"/>
          <p14:tracePt t="64816" x="4537075" y="2957513"/>
          <p14:tracePt t="65017" x="4511675" y="2914650"/>
          <p14:tracePt t="65024" x="4494213" y="2881313"/>
          <p14:tracePt t="65032" x="4476750" y="2795588"/>
          <p14:tracePt t="65050" x="4468813" y="2719388"/>
          <p14:tracePt t="65055" x="4435475" y="2651125"/>
          <p14:tracePt t="65063" x="4435475" y="2625725"/>
          <p14:tracePt t="65072" x="4418013" y="2566988"/>
          <p14:tracePt t="65080" x="4418013" y="2498725"/>
          <p14:tracePt t="65088" x="4418013" y="2473325"/>
          <p14:tracePt t="65096" x="4418013" y="2405063"/>
          <p14:tracePt t="65104" x="4418013" y="2379663"/>
          <p14:tracePt t="65111" x="4418013" y="2336800"/>
          <p14:tracePt t="65120" x="4418013" y="2319338"/>
          <p14:tracePt t="65127" x="4418013" y="2311400"/>
          <p14:tracePt t="65234" x="4418013" y="2344738"/>
          <p14:tracePt t="65242" x="4418013" y="2387600"/>
          <p14:tracePt t="65248" x="4425950" y="2438400"/>
          <p14:tracePt t="65256" x="4425950" y="2498725"/>
          <p14:tracePt t="65263" x="4425950" y="2541588"/>
          <p14:tracePt t="65271" x="4435475" y="2574925"/>
          <p14:tracePt t="65280" x="4451350" y="2582863"/>
          <p14:tracePt t="65303" x="4460875" y="2600325"/>
          <p14:tracePt t="65336" x="4503738" y="2600325"/>
          <p14:tracePt t="65343" x="4562475" y="2600325"/>
          <p14:tracePt t="65351" x="4646613" y="2600325"/>
          <p14:tracePt t="65360" x="4740275" y="2600325"/>
          <p14:tracePt t="65367" x="4826000" y="2600325"/>
          <p14:tracePt t="65375" x="4919663" y="2592388"/>
          <p14:tracePt t="65384" x="5072063" y="2524125"/>
          <p14:tracePt t="65391" x="5191125" y="2506663"/>
          <p14:tracePt t="65401" x="5368925" y="2438400"/>
          <p14:tracePt t="65407" x="5487988" y="2397125"/>
          <p14:tracePt t="65415" x="5692775" y="2303463"/>
          <p14:tracePt t="65423" x="5905500" y="2209800"/>
          <p14:tracePt t="65431" x="6083300" y="2166938"/>
          <p14:tracePt t="65439" x="6253163" y="2141538"/>
          <p14:tracePt t="65447" x="6448425" y="2141538"/>
          <p14:tracePt t="65455" x="6626225" y="2098675"/>
          <p14:tracePt t="65463" x="6831013" y="2082800"/>
          <p14:tracePt t="65471" x="7000875" y="2082800"/>
          <p14:tracePt t="65479" x="7112000" y="2082800"/>
          <p14:tracePt t="65488" x="7256463" y="2082800"/>
          <p14:tracePt t="65495" x="7323138" y="2082800"/>
          <p14:tracePt t="65504" x="7348538" y="2082800"/>
          <p14:tracePt t="65511" x="7358063" y="2082800"/>
          <p14:tracePt t="65520" x="7373938" y="2090738"/>
          <p14:tracePt t="65527" x="7383463" y="2108200"/>
          <p14:tracePt t="65535" x="7391400" y="2116138"/>
          <p14:tracePt t="65543" x="7391400" y="2133600"/>
          <p14:tracePt t="65551" x="7426325" y="2159000"/>
          <p14:tracePt t="65721" x="7366000" y="2159000"/>
          <p14:tracePt t="65729" x="7239000" y="2159000"/>
          <p14:tracePt t="65735" x="7069138" y="2159000"/>
          <p14:tracePt t="65743" x="6950075" y="2159000"/>
          <p14:tracePt t="65751" x="6838950" y="2159000"/>
          <p14:tracePt t="65759" x="6770688" y="2159000"/>
          <p14:tracePt t="65767" x="6762750" y="2159000"/>
          <p14:tracePt t="65784" x="6745288" y="2159000"/>
          <p14:tracePt t="65912" x="6780213" y="2174875"/>
          <p14:tracePt t="65920" x="6797675" y="2184400"/>
          <p14:tracePt t="65928" x="6873875" y="2217738"/>
          <p14:tracePt t="65936" x="6881813" y="2227263"/>
          <p14:tracePt t="65944" x="6942138" y="2243138"/>
          <p14:tracePt t="65951" x="6967538" y="2252663"/>
          <p14:tracePt t="65960" x="6983413" y="2252663"/>
          <p14:tracePt t="65968" x="7026275" y="2286000"/>
          <p14:tracePt t="65975" x="7051675" y="2293938"/>
          <p14:tracePt t="65999" x="7069138" y="2293938"/>
          <p14:tracePt t="66064" x="6983413" y="2293938"/>
          <p14:tracePt t="66072" x="6864350" y="2293938"/>
          <p14:tracePt t="66080" x="6745288" y="2293938"/>
          <p14:tracePt t="66089" x="6610350" y="2293938"/>
          <p14:tracePt t="66096" x="6559550" y="2293938"/>
          <p14:tracePt t="66104" x="6534150" y="2293938"/>
          <p14:tracePt t="66208" x="6534150" y="2311400"/>
          <p14:tracePt t="66217" x="6584950" y="2328863"/>
          <p14:tracePt t="66225" x="6669088" y="2328863"/>
          <p14:tracePt t="66233" x="6754813" y="2328863"/>
          <p14:tracePt t="66241" x="6848475" y="2328863"/>
          <p14:tracePt t="66249" x="6907213" y="2328863"/>
          <p14:tracePt t="66257" x="6958013" y="2328863"/>
          <p14:tracePt t="66264" x="7000875" y="2328863"/>
          <p14:tracePt t="66272" x="7008813" y="2328863"/>
          <p14:tracePt t="66279" x="7026275" y="2328863"/>
          <p14:tracePt t="66362" x="6975475" y="2328863"/>
          <p14:tracePt t="66370" x="6864350" y="2328863"/>
          <p14:tracePt t="66378" x="6754813" y="2328863"/>
          <p14:tracePt t="66389" x="6669088" y="2328863"/>
          <p14:tracePt t="66393" x="6635750" y="2328863"/>
          <p14:tracePt t="66402" x="6626225" y="2328863"/>
          <p14:tracePt t="66505" x="6635750" y="2354263"/>
          <p14:tracePt t="66513" x="6661150" y="2354263"/>
          <p14:tracePt t="66520" x="6745288" y="2354263"/>
          <p14:tracePt t="66529" x="6788150" y="2371725"/>
          <p14:tracePt t="66535" x="6813550" y="2371725"/>
          <p14:tracePt t="66543" x="6881813" y="2371725"/>
          <p14:tracePt t="66551" x="6889750" y="2371725"/>
          <p14:tracePt t="66559" x="6907213" y="2371725"/>
          <p14:tracePt t="66665" x="6899275" y="2371725"/>
          <p14:tracePt t="66673" x="6873875" y="2379663"/>
          <p14:tracePt t="66736" x="6881813" y="2397125"/>
          <p14:tracePt t="66744" x="6924675" y="2422525"/>
          <p14:tracePt t="66751" x="6932613" y="2422525"/>
          <p14:tracePt t="66760" x="6958013" y="2422525"/>
          <p14:tracePt t="66768" x="7000875" y="2422525"/>
          <p14:tracePt t="66776" x="7034213" y="2438400"/>
          <p14:tracePt t="66785" x="7077075" y="2438400"/>
          <p14:tracePt t="66791" x="7127875" y="2447925"/>
          <p14:tracePt t="66802" x="7170738" y="2447925"/>
          <p14:tracePt t="66808" x="7213600" y="2447925"/>
          <p14:tracePt t="66816" x="7281863" y="2447925"/>
          <p14:tracePt t="66824" x="7323138" y="2463800"/>
          <p14:tracePt t="66832" x="7391400" y="2463800"/>
          <p14:tracePt t="66840" x="7434263" y="2498725"/>
          <p14:tracePt t="66848" x="7502525" y="2516188"/>
          <p14:tracePt t="66856" x="7570788" y="2532063"/>
          <p14:tracePt t="66864" x="7612063" y="2549525"/>
          <p14:tracePt t="66872" x="7662863" y="2557463"/>
          <p14:tracePt t="66880" x="7672388" y="2574925"/>
          <p14:tracePt t="66888" x="7688263" y="2582863"/>
          <p14:tracePt t="66896" x="7697788" y="2582863"/>
          <p14:tracePt t="66904" x="7705725" y="2600325"/>
          <p14:tracePt t="66911" x="7723188" y="2608263"/>
          <p14:tracePt t="66920" x="7731125" y="2633663"/>
          <p14:tracePt t="66928" x="7748588" y="2651125"/>
          <p14:tracePt t="66935" x="7773988" y="2676525"/>
          <p14:tracePt t="66944" x="7807325" y="2701925"/>
          <p14:tracePt t="66952" x="7850188" y="2719388"/>
          <p14:tracePt t="66960" x="7875588" y="2736850"/>
          <p14:tracePt t="66968" x="7943850" y="2752725"/>
          <p14:tracePt t="66975" x="8045450" y="2813050"/>
          <p14:tracePt t="66985" x="8105775" y="2813050"/>
          <p14:tracePt t="66992" x="8199438" y="2830513"/>
          <p14:tracePt t="67002" x="8224838" y="2830513"/>
          <p14:tracePt t="67008" x="8308975" y="2830513"/>
          <p14:tracePt t="67016" x="8369300" y="2846388"/>
          <p14:tracePt t="67024" x="8462963" y="2846388"/>
          <p14:tracePt t="67032" x="8521700" y="2846388"/>
          <p14:tracePt t="67040" x="8605838" y="2846388"/>
          <p14:tracePt t="67048" x="8674100" y="2881313"/>
          <p14:tracePt t="67067" x="8785225" y="2897188"/>
          <p14:tracePt t="67074" x="8836025" y="2897188"/>
          <p14:tracePt t="67080" x="8921750" y="2914650"/>
          <p14:tracePt t="67087" x="9039225" y="2932113"/>
          <p14:tracePt t="67096" x="9193213" y="2974975"/>
          <p14:tracePt t="67104" x="9277350" y="2974975"/>
          <p14:tracePt t="67112" x="9421813" y="2974975"/>
          <p14:tracePt t="67120" x="9532938" y="2974975"/>
          <p14:tracePt t="67128" x="9652000" y="2974975"/>
          <p14:tracePt t="67135" x="9761538" y="2974975"/>
          <p14:tracePt t="67144" x="9855200" y="2974975"/>
          <p14:tracePt t="67151" x="9915525" y="2974975"/>
          <p14:tracePt t="67160" x="9966325" y="2974975"/>
          <p14:tracePt t="67273" x="9974263" y="2957513"/>
          <p14:tracePt t="67337" x="9991725" y="2949575"/>
          <p14:tracePt t="67347" x="9991725" y="2932113"/>
          <p14:tracePt t="67353" x="9991725" y="2906713"/>
          <p14:tracePt t="67360" x="9991725" y="2863850"/>
          <p14:tracePt t="67367" x="9991725" y="2838450"/>
          <p14:tracePt t="67375" x="9991725" y="2787650"/>
          <p14:tracePt t="67384" x="9983788" y="2744788"/>
          <p14:tracePt t="67391" x="9948863" y="2711450"/>
          <p14:tracePt t="67401" x="9898063" y="2668588"/>
          <p14:tracePt t="67407" x="9890125" y="2651125"/>
          <p14:tracePt t="67455" x="9880600" y="2651125"/>
          <p14:tracePt t="67463" x="9855200" y="2651125"/>
          <p14:tracePt t="67471" x="9804400" y="2676525"/>
          <p14:tracePt t="67480" x="9745663" y="2770188"/>
          <p14:tracePt t="67488" x="9710738" y="2863850"/>
          <p14:tracePt t="67495" x="9652000" y="2965450"/>
          <p14:tracePt t="67504" x="9609138" y="3084513"/>
          <p14:tracePt t="67511" x="9550400" y="3238500"/>
          <p14:tracePt t="67521" x="9507538" y="3330575"/>
          <p14:tracePt t="67527" x="9421813" y="3484563"/>
          <p14:tracePt t="67535" x="9328150" y="3636963"/>
          <p14:tracePt t="67543" x="9302750" y="3687763"/>
          <p14:tracePt t="67551" x="9269413" y="3738563"/>
          <p14:tracePt t="67607" x="9251950" y="3738563"/>
          <p14:tracePt t="67623" x="9244013" y="3738563"/>
          <p14:tracePt t="67639" x="9236075" y="3738563"/>
          <p14:tracePt t="67647" x="9193213" y="3738563"/>
          <p14:tracePt t="67655" x="9175750" y="3730625"/>
          <p14:tracePt t="67664" x="9150350" y="3705225"/>
          <p14:tracePt t="67672" x="9124950" y="3687763"/>
          <p14:tracePt t="67679" x="9091613" y="3679825"/>
          <p14:tracePt t="67688" x="9082088" y="3662363"/>
          <p14:tracePt t="67696" x="9056688" y="3636963"/>
          <p14:tracePt t="67705" x="9023350" y="3586163"/>
          <p14:tracePt t="67711" x="9005888" y="3560763"/>
          <p14:tracePt t="67721" x="8980488" y="3527425"/>
          <p14:tracePt t="67727" x="8980488" y="3502025"/>
          <p14:tracePt t="67735" x="8963025" y="3475038"/>
          <p14:tracePt t="67743" x="8963025" y="3449638"/>
          <p14:tracePt t="67751" x="8963025" y="3416300"/>
          <p14:tracePt t="67760" x="8963025" y="3408363"/>
          <p14:tracePt t="67768" x="8963025" y="3365500"/>
          <p14:tracePt t="67776" x="8963025" y="3340100"/>
          <p14:tracePt t="67784" x="8963025" y="3314700"/>
          <p14:tracePt t="67791" x="8963025" y="3289300"/>
          <p14:tracePt t="67801" x="8963025" y="3238500"/>
          <p14:tracePt t="67807" x="8963025" y="3228975"/>
          <p14:tracePt t="67816" x="8963025" y="3203575"/>
          <p14:tracePt t="67832" x="8963025" y="3178175"/>
          <p14:tracePt t="67839" x="8972550" y="3144838"/>
          <p14:tracePt t="67855" x="8980488" y="3135313"/>
          <p14:tracePt t="67864" x="8988425" y="3119438"/>
          <p14:tracePt t="67872" x="9013825" y="3119438"/>
          <p14:tracePt t="67880" x="9064625" y="3094038"/>
          <p14:tracePt t="67888" x="9082088" y="3076575"/>
          <p14:tracePt t="68066" x="9074150" y="3067050"/>
          <p14:tracePt t="68073" x="9048750" y="3067050"/>
          <p14:tracePt t="68083" x="8997950" y="3094038"/>
          <p14:tracePt t="68088" x="8972550" y="3101975"/>
          <p14:tracePt t="68095" x="8947150" y="3119438"/>
          <p14:tracePt t="68104" x="8912225" y="3119438"/>
          <p14:tracePt t="68111" x="8904288" y="3127375"/>
          <p14:tracePt t="68120" x="8861425" y="3144838"/>
          <p14:tracePt t="68127" x="8836025" y="3178175"/>
          <p14:tracePt t="68137" x="8785225" y="3203575"/>
          <p14:tracePt t="68143" x="8734425" y="3238500"/>
          <p14:tracePt t="68151" x="8724900" y="3246438"/>
          <p14:tracePt t="68160" x="8666163" y="3314700"/>
          <p14:tracePt t="68167" x="8648700" y="3322638"/>
          <p14:tracePt t="68175" x="8640763" y="3340100"/>
          <p14:tracePt t="68482" x="8640763" y="3348038"/>
          <p14:tracePt t="68490" x="8666163" y="3365500"/>
          <p14:tracePt t="68497" x="8683625" y="3373438"/>
          <p14:tracePt t="68511" x="8691563" y="3382963"/>
          <p14:tracePt t="68520" x="8734425" y="3398838"/>
          <p14:tracePt t="68536" x="8742363" y="3416300"/>
          <p14:tracePt t="68543" x="8759825" y="3416300"/>
          <p14:tracePt t="68551" x="8767763" y="3424238"/>
          <p14:tracePt t="68560" x="8785225" y="3433763"/>
          <p14:tracePt t="68567" x="8793163" y="3449638"/>
          <p14:tracePt t="68584" x="8810625" y="3449638"/>
          <p14:tracePt t="68591" x="8818563" y="3449638"/>
          <p14:tracePt t="68601" x="8861425" y="3449638"/>
          <p14:tracePt t="68607" x="8921750" y="3449638"/>
          <p14:tracePt t="68616" x="8988425" y="3424238"/>
          <p14:tracePt t="68623" x="9039225" y="3390900"/>
          <p14:tracePt t="68631" x="9132888" y="3297238"/>
          <p14:tracePt t="68640" x="9218613" y="3170238"/>
          <p14:tracePt t="68647" x="9236075" y="3119438"/>
          <p14:tracePt t="68655" x="9251950" y="3059113"/>
          <p14:tracePt t="68663" x="9269413" y="2965450"/>
          <p14:tracePt t="68671" x="9269413" y="2897188"/>
          <p14:tracePt t="68679" x="9269413" y="2871788"/>
          <p14:tracePt t="68688" x="9302750" y="2762250"/>
          <p14:tracePt t="68695" x="9302750" y="2719388"/>
          <p14:tracePt t="68704" x="9302750" y="2633663"/>
          <p14:tracePt t="68711" x="9302750" y="2566988"/>
          <p14:tracePt t="68720" x="9302750" y="2506663"/>
          <p14:tracePt t="68727" x="9302750" y="2455863"/>
          <p14:tracePt t="68735" x="9302750" y="2413000"/>
          <p14:tracePt t="68743" x="9302750" y="2371725"/>
          <p14:tracePt t="68752" x="9320213" y="2319338"/>
          <p14:tracePt t="68760" x="9320213" y="2311400"/>
          <p14:tracePt t="68767" x="9320213" y="2268538"/>
          <p14:tracePt t="68775" x="9320213" y="2260600"/>
          <p14:tracePt t="68791" x="9320213" y="2243138"/>
          <p14:tracePt t="68823" x="9337675" y="2217738"/>
          <p14:tracePt t="68832" x="9363075" y="2192338"/>
          <p14:tracePt t="68839" x="9380538" y="2174875"/>
          <p14:tracePt t="68847" x="9405938" y="2149475"/>
          <p14:tracePt t="68855" x="9421813" y="2116138"/>
          <p14:tracePt t="68863" x="9447213" y="2090738"/>
          <p14:tracePt t="68871" x="9464675" y="2055813"/>
          <p14:tracePt t="68880" x="9472613" y="2047875"/>
          <p14:tracePt t="68888" x="9490075" y="2039938"/>
          <p14:tracePt t="68904" x="9498013" y="2039938"/>
          <p14:tracePt t="68911" x="9515475" y="2039938"/>
          <p14:tracePt t="68920" x="9523413" y="2039938"/>
          <p14:tracePt t="68927" x="9566275" y="2039938"/>
          <p14:tracePt t="68935" x="9609138" y="2055813"/>
          <p14:tracePt t="68943" x="9626600" y="2090738"/>
          <p14:tracePt t="68951" x="9685338" y="2184400"/>
          <p14:tracePt t="68959" x="9702800" y="2328863"/>
          <p14:tracePt t="68967" x="9720263" y="2473325"/>
          <p14:tracePt t="68975" x="9720263" y="2592388"/>
          <p14:tracePt t="68984" x="9761538" y="2736850"/>
          <p14:tracePt t="68991" x="9761538" y="2820988"/>
          <p14:tracePt t="69001" x="9761538" y="2889250"/>
          <p14:tracePt t="69007" x="9761538" y="2914650"/>
          <p14:tracePt t="69017" x="9761538" y="2932113"/>
          <p14:tracePt t="69023" x="9761538" y="2940050"/>
          <p14:tracePt t="69031" x="9761538" y="2965450"/>
          <p14:tracePt t="69050" x="9761538" y="2990850"/>
          <p14:tracePt t="69055" x="9720263" y="3000375"/>
          <p14:tracePt t="69063" x="9634538" y="3000375"/>
          <p14:tracePt t="69073" x="9550400" y="3000375"/>
          <p14:tracePt t="69080" x="9507538" y="3000375"/>
          <p14:tracePt t="69088" x="9439275" y="3000375"/>
          <p14:tracePt t="69095" x="9380538" y="3000375"/>
          <p14:tracePt t="69104" x="9328150" y="2982913"/>
          <p14:tracePt t="69111" x="9302750" y="2965450"/>
          <p14:tracePt t="69127" x="9286875" y="2957513"/>
          <p14:tracePt t="69136" x="9277350" y="2922588"/>
          <p14:tracePt t="69143" x="9277350" y="2914650"/>
          <p14:tracePt t="69151" x="9277350" y="2906713"/>
          <p14:tracePt t="69159" x="9261475" y="2889250"/>
          <p14:tracePt t="69183" x="9261475" y="2863850"/>
          <p14:tracePt t="69191" x="9261475" y="2855913"/>
          <p14:tracePt t="69201" x="9261475" y="2838450"/>
          <p14:tracePt t="69313" x="9269413" y="2830513"/>
          <p14:tracePt t="69320" x="9294813" y="2830513"/>
          <p14:tracePt t="69330" x="9302750" y="2830513"/>
          <p14:tracePt t="69337" x="9312275" y="2830513"/>
          <p14:tracePt t="69344" x="9337675" y="2830513"/>
          <p14:tracePt t="69351" x="9353550" y="2830513"/>
          <p14:tracePt t="69359" x="9353550" y="2855913"/>
          <p14:tracePt t="69367" x="9328150" y="2889250"/>
          <p14:tracePt t="69375" x="9201150" y="2922588"/>
          <p14:tracePt t="69384" x="9048750" y="2949575"/>
          <p14:tracePt t="69391" x="8818563" y="2974975"/>
          <p14:tracePt t="69401" x="8589963" y="3041650"/>
          <p14:tracePt t="69408" x="8445500" y="3084513"/>
          <p14:tracePt t="69417" x="8394700" y="3101975"/>
          <p14:tracePt t="69424" x="8351838" y="3101975"/>
          <p14:tracePt t="69432" x="8334375" y="3101975"/>
          <p14:tracePt t="69609" x="8291513" y="3144838"/>
          <p14:tracePt t="69620" x="8283575" y="3170238"/>
          <p14:tracePt t="69628" x="8266113" y="3170238"/>
          <p14:tracePt t="69688" x="8240713" y="3170238"/>
          <p14:tracePt t="69696" x="8199438" y="3203575"/>
          <p14:tracePt t="69704" x="8164513" y="3211513"/>
          <p14:tracePt t="69712" x="8121650" y="3211513"/>
          <p14:tracePt t="69721" x="8088313" y="3228975"/>
          <p14:tracePt t="69889" x="8113713" y="3203575"/>
          <p14:tracePt t="69899" x="8121650" y="3203575"/>
          <p14:tracePt t="69905" x="8147050" y="3186113"/>
          <p14:tracePt t="69912" x="8189913" y="3186113"/>
          <p14:tracePt t="69920" x="8240713" y="3186113"/>
          <p14:tracePt t="69927" x="8266113" y="3170238"/>
          <p14:tracePt t="69936" x="8334375" y="3170238"/>
          <p14:tracePt t="69943" x="8420100" y="3170238"/>
          <p14:tracePt t="69951" x="8504238" y="3170238"/>
          <p14:tracePt t="69960" x="8564563" y="3170238"/>
          <p14:tracePt t="69967" x="8674100" y="3170238"/>
          <p14:tracePt t="69975" x="8759825" y="3170238"/>
          <p14:tracePt t="69984" x="8853488" y="3170238"/>
          <p14:tracePt t="69991" x="8937625" y="3170238"/>
          <p14:tracePt t="70000" x="8963025" y="3170238"/>
          <p14:tracePt t="70007" x="9031288" y="3152775"/>
          <p14:tracePt t="70017" x="9039225" y="3144838"/>
          <p14:tracePt t="70257" x="9056688" y="3135313"/>
          <p14:tracePt t="70266" x="9056688" y="3109913"/>
          <p14:tracePt t="70271" x="9056688" y="3076575"/>
          <p14:tracePt t="70279" x="9056688" y="3067050"/>
          <p14:tracePt t="70288" x="9056688" y="3051175"/>
          <p14:tracePt t="70295" x="9056688" y="3025775"/>
          <p14:tracePt t="70303" x="9056688" y="3016250"/>
          <p14:tracePt t="70311" x="9048750" y="3008313"/>
          <p14:tracePt t="70327" x="9048750" y="2990850"/>
          <p14:tracePt t="70336" x="9039225" y="2982913"/>
          <p14:tracePt t="70433" x="9013825" y="2982913"/>
          <p14:tracePt t="70449" x="8980488" y="3000375"/>
          <p14:tracePt t="70458" x="8912225" y="3094038"/>
          <p14:tracePt t="70466" x="8853488" y="3195638"/>
          <p14:tracePt t="70473" x="8793163" y="3297238"/>
          <p14:tracePt t="70479" x="8734425" y="3390900"/>
          <p14:tracePt t="70487" x="8691563" y="3467100"/>
          <p14:tracePt t="70495" x="8691563" y="3492500"/>
          <p14:tracePt t="70503" x="8691563" y="3502025"/>
          <p14:tracePt t="70705" x="8691563" y="3475038"/>
          <p14:tracePt t="70712" x="8699500" y="3408363"/>
          <p14:tracePt t="70720" x="8734425" y="3382963"/>
          <p14:tracePt t="70727" x="8759825" y="3348038"/>
          <p14:tracePt t="70736" x="8810625" y="3297238"/>
          <p14:tracePt t="70743" x="8861425" y="3246438"/>
          <p14:tracePt t="70752" x="8894763" y="3221038"/>
          <p14:tracePt t="70759" x="8980488" y="3186113"/>
          <p14:tracePt t="70767" x="9013825" y="3170238"/>
          <p14:tracePt t="70775" x="9074150" y="3152775"/>
          <p14:tracePt t="70782" x="9124950" y="3135313"/>
          <p14:tracePt t="70791" x="9150350" y="3135313"/>
          <p14:tracePt t="70799" x="9183688" y="3094038"/>
          <p14:tracePt t="70807" x="9209088" y="3094038"/>
          <p14:tracePt t="70816" x="9218613" y="3094038"/>
          <p14:tracePt t="70823" x="9261475" y="3094038"/>
          <p14:tracePt t="70831" x="9269413" y="3094038"/>
          <p14:tracePt t="70839" x="9294813" y="3094038"/>
          <p14:tracePt t="70847" x="9345613" y="3109913"/>
          <p14:tracePt t="70855" x="9439275" y="3170238"/>
          <p14:tracePt t="70863" x="9490075" y="3238500"/>
          <p14:tracePt t="70871" x="9626600" y="3348038"/>
          <p14:tracePt t="70879" x="9710738" y="3475038"/>
          <p14:tracePt t="70887" x="9864725" y="3611563"/>
          <p14:tracePt t="70895" x="10017125" y="3654425"/>
          <p14:tracePt t="70903" x="10212388" y="3679825"/>
          <p14:tracePt t="70911" x="10331450" y="3679825"/>
          <p14:tracePt t="70920" x="10475913" y="3679825"/>
          <p14:tracePt t="70927" x="10518775" y="3679825"/>
          <p14:tracePt t="70936" x="10585450" y="3679825"/>
          <p14:tracePt t="70943" x="10628313" y="3713163"/>
          <p14:tracePt t="70968" x="10645775" y="3713163"/>
          <p14:tracePt t="71136" x="10637838" y="3705225"/>
          <p14:tracePt t="71152" x="10645775" y="3705225"/>
          <p14:tracePt t="71160" x="10679113" y="3611563"/>
          <p14:tracePt t="71167" x="10815638" y="3398838"/>
          <p14:tracePt t="71175" x="10968038" y="3355975"/>
          <p14:tracePt t="71183" x="11172825" y="3314700"/>
          <p14:tracePt t="71191" x="11342688" y="3314700"/>
          <p14:tracePt t="71200" x="11512550" y="3314700"/>
          <p14:tracePt t="71207" x="11657013" y="3322638"/>
          <p14:tracePt t="71216" x="11852275" y="3348038"/>
          <p14:tracePt t="71223" x="12080875" y="3365500"/>
          <p14:tracePt t="71231" x="12184063" y="3408363"/>
          <p14:tracePt t="72607" x="11971338" y="2949575"/>
          <p14:tracePt t="72616" x="11877675" y="2906713"/>
          <p14:tracePt t="72623" x="11725275" y="2838450"/>
          <p14:tracePt t="72631" x="11596688" y="2805113"/>
          <p14:tracePt t="72639" x="11503025" y="2744788"/>
          <p14:tracePt t="72647" x="11401425" y="2701925"/>
          <p14:tracePt t="72655" x="11307763" y="2668588"/>
          <p14:tracePt t="72663" x="11241088" y="2625725"/>
          <p14:tracePt t="72671" x="11163300" y="2574925"/>
          <p14:tracePt t="72679" x="11137900" y="2557463"/>
          <p14:tracePt t="72687" x="11104563" y="2549525"/>
          <p14:tracePt t="72695" x="11079163" y="2532063"/>
          <p14:tracePt t="72704" x="11028363" y="2481263"/>
          <p14:tracePt t="72720" x="10985500" y="2463800"/>
          <p14:tracePt t="72727" x="10968038" y="2455863"/>
          <p14:tracePt t="72736" x="10960100" y="2438400"/>
          <p14:tracePt t="72743" x="10942638" y="2413000"/>
          <p14:tracePt t="72856" x="10917238" y="2387600"/>
          <p14:tracePt t="73609" x="10823575" y="2413000"/>
          <p14:tracePt t="73618" x="10721975" y="2498725"/>
          <p14:tracePt t="73625" x="10560050" y="2625725"/>
          <p14:tracePt t="73632" x="10407650" y="2762250"/>
          <p14:tracePt t="73639" x="10245725" y="2922588"/>
          <p14:tracePt t="73647" x="10144125" y="2982913"/>
          <p14:tracePt t="73655" x="10075863" y="3041650"/>
          <p14:tracePt t="73703" x="10059988" y="3051175"/>
          <p14:tracePt t="73881" x="10050463" y="3067050"/>
          <p14:tracePt t="73888" x="9991725" y="3067050"/>
          <p14:tracePt t="73897" x="9948863" y="3094038"/>
          <p14:tracePt t="73904" x="9898063" y="3144838"/>
          <p14:tracePt t="73911" x="9847263" y="3178175"/>
          <p14:tracePt t="73920" x="9761538" y="3211513"/>
          <p14:tracePt t="73927" x="9685338" y="3271838"/>
          <p14:tracePt t="73936" x="9609138" y="3322638"/>
          <p14:tracePt t="73943" x="9515475" y="3382963"/>
          <p14:tracePt t="73952" x="9464675" y="3398838"/>
          <p14:tracePt t="73959" x="9456738" y="3408363"/>
          <p14:tracePt t="73968" x="9431338" y="3424238"/>
          <p14:tracePt t="73975" x="9396413" y="3441700"/>
          <p14:tracePt t="73983" x="9388475" y="3441700"/>
          <p14:tracePt t="73991" x="9371013" y="3449638"/>
          <p14:tracePt t="74000" x="9363075" y="3449638"/>
          <p14:tracePt t="74096" x="9353550" y="3449638"/>
          <p14:tracePt t="74104" x="9337675" y="3449638"/>
          <p14:tracePt t="74121" x="9312275" y="3408363"/>
          <p14:tracePt t="74128" x="9261475" y="3373438"/>
          <p14:tracePt t="74136" x="9244013" y="3322638"/>
          <p14:tracePt t="74143" x="9236075" y="3314700"/>
          <p14:tracePt t="74152" x="9193213" y="3271838"/>
          <p14:tracePt t="74159" x="9183688" y="3263900"/>
          <p14:tracePt t="74175" x="9167813" y="3246438"/>
          <p14:tracePt t="74183" x="9158288" y="3246438"/>
          <p14:tracePt t="74321" x="9142413" y="3246438"/>
          <p14:tracePt t="74368" x="9132888" y="3246438"/>
          <p14:tracePt t="74392" x="9117013" y="3254375"/>
          <p14:tracePt t="74400" x="9117013" y="3263900"/>
          <p14:tracePt t="74407" x="9117013" y="3271838"/>
          <p14:tracePt t="74416" x="9117013" y="3289300"/>
          <p14:tracePt t="74431" x="9117013" y="3314700"/>
          <p14:tracePt t="74617" x="9107488" y="3322638"/>
          <p14:tracePt t="74625" x="9082088" y="3322638"/>
          <p14:tracePt t="74641" x="9064625" y="3305175"/>
          <p14:tracePt t="74687" x="9056688" y="3305175"/>
          <p14:tracePt t="74695" x="9048750" y="3297238"/>
          <p14:tracePt t="74703" x="9031288" y="3297238"/>
          <p14:tracePt t="74711" x="9023350" y="3297238"/>
          <p14:tracePt t="74856" x="8997950" y="3297238"/>
          <p14:tracePt t="74865" x="8947150" y="3279775"/>
          <p14:tracePt t="74872" x="8937625" y="3271838"/>
          <p14:tracePt t="74880" x="8921750" y="3254375"/>
          <p14:tracePt t="74887" x="8912225" y="3246438"/>
          <p14:tracePt t="74904" x="8904288" y="3246438"/>
          <p14:tracePt t="74952" x="8886825" y="3228975"/>
          <p14:tracePt t="75249" x="8878888" y="3228975"/>
          <p14:tracePt t="75256" x="8861425" y="3221038"/>
          <p14:tracePt t="75273" x="8853488" y="3203575"/>
          <p14:tracePt t="75311" x="8828088" y="3228975"/>
          <p14:tracePt t="75327" x="8810625" y="3238500"/>
          <p14:tracePt t="75335" x="8785225" y="3263900"/>
          <p14:tracePt t="75343" x="8777288" y="3279775"/>
          <p14:tracePt t="75360" x="8759825" y="3289300"/>
          <p14:tracePt t="75367" x="8750300" y="3305175"/>
          <p14:tracePt t="75423" x="8734425" y="3314700"/>
          <p14:tracePt t="75432" x="8734425" y="3322638"/>
          <p14:tracePt t="75439" x="8734425" y="3340100"/>
          <p14:tracePt t="75657" x="8734425" y="3330575"/>
          <p14:tracePt t="75665" x="8734425" y="3322638"/>
          <p14:tracePt t="75672" x="8734425" y="3297238"/>
          <p14:tracePt t="75680" x="8734425" y="3289300"/>
          <p14:tracePt t="75687" x="8759825" y="3254375"/>
          <p14:tracePt t="75711" x="8767763" y="3246438"/>
          <p14:tracePt t="75727" x="8777288" y="3238500"/>
          <p14:tracePt t="75783" x="8810625" y="3195638"/>
          <p14:tracePt t="75800" x="8818563" y="3178175"/>
          <p14:tracePt t="75807" x="8836025" y="3170238"/>
          <p14:tracePt t="75816" x="8843963" y="3152775"/>
          <p14:tracePt t="75824" x="8853488" y="3144838"/>
          <p14:tracePt t="75832" x="8853488" y="3127375"/>
          <p14:tracePt t="75840" x="8886825" y="3101975"/>
          <p14:tracePt t="75848" x="8894763" y="3076575"/>
          <p14:tracePt t="75855" x="8912225" y="3059113"/>
          <p14:tracePt t="75864" x="8937625" y="3051175"/>
          <p14:tracePt t="75871" x="8947150" y="3051175"/>
          <p14:tracePt t="76088" x="8980488" y="3008313"/>
          <p14:tracePt t="76096" x="9005888" y="2990850"/>
          <p14:tracePt t="76104" x="9039225" y="2965450"/>
          <p14:tracePt t="76112" x="9048750" y="2932113"/>
          <p14:tracePt t="76233" x="9064625" y="2922588"/>
          <p14:tracePt t="76250" x="9074150" y="2922588"/>
          <p14:tracePt t="76288" x="9091613" y="2922588"/>
          <p14:tracePt t="76304" x="9099550" y="2922588"/>
          <p14:tracePt t="76312" x="9099550" y="2940050"/>
          <p14:tracePt t="76320" x="9099550" y="2974975"/>
          <p14:tracePt t="76328" x="9099550" y="2990850"/>
          <p14:tracePt t="76335" x="9099550" y="3016250"/>
          <p14:tracePt t="76344" x="9091613" y="3059113"/>
          <p14:tracePt t="76351" x="9074150" y="3094038"/>
          <p14:tracePt t="76360" x="9064625" y="3152775"/>
          <p14:tracePt t="76368" x="9064625" y="3170238"/>
          <p14:tracePt t="76376" x="9048750" y="3211513"/>
          <p14:tracePt t="76384" x="9048750" y="3221038"/>
          <p14:tracePt t="76391" x="9031288" y="3238500"/>
          <p14:tracePt t="76401" x="9023350" y="3246438"/>
          <p14:tracePt t="76408" x="9005888" y="3271838"/>
          <p14:tracePt t="76424" x="8997950" y="3289300"/>
          <p14:tracePt t="76440" x="8988425" y="3297238"/>
          <p14:tracePt t="76448" x="8972550" y="3305175"/>
          <p14:tracePt t="76455" x="8947150" y="3340100"/>
          <p14:tracePt t="76464" x="8937625" y="3348038"/>
          <p14:tracePt t="76480" x="8894763" y="3390900"/>
          <p14:tracePt t="76488" x="8878888" y="3408363"/>
          <p14:tracePt t="76496" x="8869363" y="3416300"/>
          <p14:tracePt t="76504" x="8853488" y="3424238"/>
          <p14:tracePt t="76520" x="8828088" y="3459163"/>
          <p14:tracePt t="76536" x="8818563" y="3467100"/>
          <p14:tracePt t="76543" x="8802688" y="3475038"/>
          <p14:tracePt t="76616" x="8793163" y="3475038"/>
          <p14:tracePt t="76624" x="8777288" y="3475038"/>
          <p14:tracePt t="76634" x="8767763" y="3475038"/>
          <p14:tracePt t="76640" x="8759825" y="3475038"/>
          <p14:tracePt t="76721" x="8742363" y="3475038"/>
          <p14:tracePt t="76744" x="8716963" y="3475038"/>
          <p14:tracePt t="76752" x="8691563" y="3459163"/>
          <p14:tracePt t="76767" x="8674100" y="3408363"/>
          <p14:tracePt t="76776" x="8674100" y="3382963"/>
          <p14:tracePt t="76784" x="8658225" y="3340100"/>
          <p14:tracePt t="76791" x="8658225" y="3305175"/>
          <p14:tracePt t="76800" x="8658225" y="3279775"/>
          <p14:tracePt t="76807" x="8658225" y="3238500"/>
          <p14:tracePt t="76816" x="8658225" y="3195638"/>
          <p14:tracePt t="76823" x="8658225" y="3160713"/>
          <p14:tracePt t="76833" x="8623300" y="3135313"/>
          <p14:tracePt t="76839" x="8623300" y="3109913"/>
          <p14:tracePt t="76848" x="8623300" y="3094038"/>
          <p14:tracePt t="76855" x="8623300" y="3084513"/>
          <p14:tracePt t="76863" x="8623300" y="3059113"/>
          <p14:tracePt t="76871" x="8632825" y="3025775"/>
          <p14:tracePt t="76928" x="8640763" y="3016250"/>
          <p14:tracePt t="76936" x="8691563" y="2957513"/>
          <p14:tracePt t="76944" x="8699500" y="2940050"/>
          <p14:tracePt t="76952" x="8734425" y="2881313"/>
          <p14:tracePt t="76960" x="8759825" y="2855913"/>
          <p14:tracePt t="76967" x="8793163" y="2838450"/>
          <p14:tracePt t="76976" x="8836025" y="2787650"/>
          <p14:tracePt t="76984" x="8869363" y="2778125"/>
          <p14:tracePt t="76992" x="8894763" y="2744788"/>
          <p14:tracePt t="77001" x="8912225" y="2736850"/>
          <p14:tracePt t="77064" x="8921750" y="2736850"/>
          <p14:tracePt t="77080" x="8947150" y="2736850"/>
          <p14:tracePt t="77089" x="8963025" y="2736850"/>
          <p14:tracePt t="77096" x="8988425" y="2736850"/>
          <p14:tracePt t="77105" x="8997950" y="2736850"/>
          <p14:tracePt t="77112" x="9023350" y="2752725"/>
          <p14:tracePt t="77127" x="9056688" y="2762250"/>
          <p14:tracePt t="77143" x="9064625" y="2762250"/>
          <p14:tracePt t="77151" x="9107488" y="2778125"/>
          <p14:tracePt t="77167" x="9107488" y="2805113"/>
          <p14:tracePt t="77175" x="9124950" y="2838450"/>
          <p14:tracePt t="77183" x="9124950" y="2897188"/>
          <p14:tracePt t="77191" x="9124950" y="2965450"/>
          <p14:tracePt t="77200" x="9124950" y="3051175"/>
          <p14:tracePt t="77208" x="9124950" y="3109913"/>
          <p14:tracePt t="77216" x="9117013" y="3144838"/>
          <p14:tracePt t="77223" x="9099550" y="3186113"/>
          <p14:tracePt t="77233" x="9099550" y="3195638"/>
          <p14:tracePt t="77239" x="9099550" y="3221038"/>
          <p14:tracePt t="77247" x="9091613" y="3254375"/>
          <p14:tracePt t="77255" x="9091613" y="3263900"/>
          <p14:tracePt t="77272" x="9091613" y="3279775"/>
          <p14:tracePt t="77280" x="9091613" y="3289300"/>
          <p14:tracePt t="77295" x="9091613" y="3314700"/>
          <p14:tracePt t="77303" x="9091613" y="3330575"/>
          <p14:tracePt t="77320" x="9074150" y="3340100"/>
          <p14:tracePt t="77327" x="9064625" y="3348038"/>
          <p14:tracePt t="77336" x="9048750" y="3365500"/>
          <p14:tracePt t="77343" x="9023350" y="3390900"/>
          <p14:tracePt t="77359" x="9023350" y="3398838"/>
          <p14:tracePt t="77375" x="9013825" y="3416300"/>
          <p14:tracePt t="77407" x="8972550" y="3459163"/>
          <p14:tracePt t="77416" x="8955088" y="3467100"/>
          <p14:tracePt t="77424" x="8912225" y="3484563"/>
          <p14:tracePt t="77433" x="8886825" y="3502025"/>
          <p14:tracePt t="77440" x="8836025" y="3527425"/>
          <p14:tracePt t="77448" x="8810625" y="3543300"/>
          <p14:tracePt t="77455" x="8767763" y="3543300"/>
          <p14:tracePt t="77464" x="8734425" y="3560763"/>
          <p14:tracePt t="77472" x="8709025" y="3560763"/>
          <p14:tracePt t="77496" x="8699500" y="3560763"/>
          <p14:tracePt t="77552" x="8683625" y="3560763"/>
          <p14:tracePt t="77576" x="8658225" y="3543300"/>
          <p14:tracePt t="77583" x="8623300" y="3509963"/>
          <p14:tracePt t="77600" x="8615363" y="3484563"/>
          <p14:tracePt t="77608" x="8615363" y="3449638"/>
          <p14:tracePt t="77616" x="8597900" y="3408363"/>
          <p14:tracePt t="77624" x="8597900" y="3382963"/>
          <p14:tracePt t="77634" x="8580438" y="3314700"/>
          <p14:tracePt t="77640" x="8580438" y="3289300"/>
          <p14:tracePt t="77648" x="8580438" y="3263900"/>
          <p14:tracePt t="77656" x="8580438" y="3211513"/>
          <p14:tracePt t="77664" x="8580438" y="3170238"/>
          <p14:tracePt t="77672" x="8580438" y="3144838"/>
          <p14:tracePt t="77680" x="8580438" y="3101975"/>
          <p14:tracePt t="77688" x="8580438" y="3067050"/>
          <p14:tracePt t="77696" x="8580438" y="3041650"/>
          <p14:tracePt t="77704" x="8580438" y="3016250"/>
          <p14:tracePt t="77712" x="8589963" y="2982913"/>
          <p14:tracePt t="77721" x="8597900" y="2940050"/>
          <p14:tracePt t="77728" x="8615363" y="2932113"/>
          <p14:tracePt t="77736" x="8640763" y="2889250"/>
          <p14:tracePt t="77744" x="8658225" y="2855913"/>
          <p14:tracePt t="77752" x="8666163" y="2846388"/>
          <p14:tracePt t="77759" x="8683625" y="2830513"/>
          <p14:tracePt t="77768" x="8691563" y="2820988"/>
          <p14:tracePt t="77848" x="8709025" y="2820988"/>
          <p14:tracePt t="77856" x="8742363" y="2805113"/>
          <p14:tracePt t="77865" x="8810625" y="2805113"/>
          <p14:tracePt t="77872" x="8836025" y="2805113"/>
          <p14:tracePt t="77880" x="8921750" y="2805113"/>
          <p14:tracePt t="77889" x="8963025" y="2805113"/>
          <p14:tracePt t="77896" x="8997950" y="2805113"/>
          <p14:tracePt t="77904" x="9005888" y="2805113"/>
          <p14:tracePt t="77912" x="9031288" y="2805113"/>
          <p14:tracePt t="77928" x="9048750" y="2805113"/>
          <p14:tracePt t="77936" x="9056688" y="2805113"/>
          <p14:tracePt t="77944" x="9064625" y="2805113"/>
          <p14:tracePt t="77951" x="9107488" y="2813050"/>
          <p14:tracePt t="77967" x="9124950" y="2820988"/>
          <p14:tracePt t="78008" x="9132888" y="2838450"/>
          <p14:tracePt t="78024" x="9150350" y="2863850"/>
          <p14:tracePt t="78033" x="9150350" y="2871788"/>
          <p14:tracePt t="78040" x="9150350" y="2897188"/>
          <p14:tracePt t="78048" x="9150350" y="2965450"/>
          <p14:tracePt t="78070" x="9150350" y="3033713"/>
          <p14:tracePt t="78071" x="9150350" y="3067050"/>
          <p14:tracePt t="78080" x="9150350" y="3094038"/>
          <p14:tracePt t="78089" x="9150350" y="3119438"/>
          <p14:tracePt t="78096" x="9150350" y="3160713"/>
          <p14:tracePt t="78105" x="9150350" y="3195638"/>
          <p14:tracePt t="78112" x="9150350" y="3221038"/>
          <p14:tracePt t="78121" x="9150350" y="3246438"/>
          <p14:tracePt t="78128" x="9142413" y="3254375"/>
          <p14:tracePt t="78136" x="9132888" y="3297238"/>
          <p14:tracePt t="78144" x="9099550" y="3330575"/>
          <p14:tracePt t="78168" x="9091613" y="3340100"/>
          <p14:tracePt t="78183" x="9064625" y="3340100"/>
          <p14:tracePt t="78224" x="9048750" y="3355975"/>
          <p14:tracePt t="78233" x="9039225" y="3382963"/>
          <p14:tracePt t="78240" x="9023350" y="3390900"/>
          <p14:tracePt t="78248" x="9013825" y="3416300"/>
          <p14:tracePt t="78256" x="8997950" y="3449638"/>
          <p14:tracePt t="78312" x="8980488" y="3459163"/>
          <p14:tracePt t="78489" x="8980488" y="3502025"/>
          <p14:tracePt t="78498" x="8980488" y="3527425"/>
          <p14:tracePt t="78505" x="8980488" y="3594100"/>
          <p14:tracePt t="78513" x="8972550" y="3636963"/>
          <p14:tracePt t="78520" x="8937625" y="3671888"/>
          <p14:tracePt t="78738" x="8937625" y="3679825"/>
          <p14:tracePt t="78768" x="8972550" y="3679825"/>
          <p14:tracePt t="78776" x="9056688" y="3654425"/>
          <p14:tracePt t="78783" x="9132888" y="3619500"/>
          <p14:tracePt t="78792" x="9158288" y="3586163"/>
          <p14:tracePt t="78800" x="9175750" y="3543300"/>
          <p14:tracePt t="78808" x="9193213" y="3492500"/>
          <p14:tracePt t="78824" x="9201150" y="3484563"/>
          <p14:tracePt t="78839" x="9218613" y="3467100"/>
          <p14:tracePt t="78848" x="9226550" y="3459163"/>
          <p14:tracePt t="78855" x="9269413" y="3433763"/>
          <p14:tracePt t="78864" x="9320213" y="3398838"/>
          <p14:tracePt t="78871" x="9388475" y="3365500"/>
          <p14:tracePt t="78880" x="9431338" y="3314700"/>
          <p14:tracePt t="78888" x="9482138" y="3279775"/>
          <p14:tracePt t="78896" x="9515475" y="3271838"/>
          <p14:tracePt t="78904" x="9523413" y="3254375"/>
          <p14:tracePt t="78912" x="9532938" y="3246438"/>
          <p14:tracePt t="78944" x="9550400" y="3246438"/>
          <p14:tracePt t="78959" x="9575800" y="3246438"/>
          <p14:tracePt t="78967" x="9583738" y="3246438"/>
          <p14:tracePt t="78976" x="9601200" y="3228975"/>
          <p14:tracePt t="78983" x="9609138" y="3228975"/>
          <p14:tracePt t="78992" x="9667875" y="3228975"/>
          <p14:tracePt t="79000" x="9736138" y="3178175"/>
          <p14:tracePt t="79008" x="9761538" y="3170238"/>
          <p14:tracePt t="79017" x="9829800" y="3152775"/>
          <p14:tracePt t="79024" x="9880600" y="3119438"/>
          <p14:tracePt t="79034" x="9906000" y="3101975"/>
          <p14:tracePt t="79040" x="9974263" y="3067050"/>
          <p14:tracePt t="79048" x="10009188" y="3041650"/>
          <p14:tracePt t="79056" x="10050463" y="3008313"/>
          <p14:tracePt t="79068" x="10101263" y="2990850"/>
          <p14:tracePt t="79072" x="10144125" y="2957513"/>
          <p14:tracePt t="79080" x="10161588" y="2949575"/>
          <p14:tracePt t="79088" x="10204450" y="2932113"/>
          <p14:tracePt t="79096" x="10229850" y="2922588"/>
          <p14:tracePt t="79808" x="10229850" y="2906713"/>
          <p14:tracePt t="79832" x="10229850" y="2897188"/>
          <p14:tracePt t="79840" x="10229850" y="2881313"/>
          <p14:tracePt t="79856" x="10212388" y="2881313"/>
          <p14:tracePt t="79863" x="10204450" y="2881313"/>
          <p14:tracePt t="79871" x="10186988" y="2871788"/>
          <p14:tracePt t="79879" x="10161588" y="2871788"/>
          <p14:tracePt t="79887" x="10136188" y="2855913"/>
          <p14:tracePt t="79895" x="10101263" y="2830513"/>
          <p14:tracePt t="79903" x="10093325" y="2830513"/>
          <p14:tracePt t="79911" x="10075863" y="2830513"/>
          <p14:tracePt t="79919" x="10067925" y="2813050"/>
          <p14:tracePt t="79927" x="10059988" y="2813050"/>
          <p14:tracePt t="79936" x="10017125" y="2813050"/>
          <p14:tracePt t="79943" x="9999663" y="2813050"/>
          <p14:tracePt t="79952" x="9966325" y="2813050"/>
          <p14:tracePt t="79959" x="9915525" y="2813050"/>
          <p14:tracePt t="79968" x="9855200" y="2813050"/>
          <p14:tracePt t="79975" x="9804400" y="2820988"/>
          <p14:tracePt t="79983" x="9761538" y="2838450"/>
          <p14:tracePt t="79991" x="9710738" y="2855913"/>
          <p14:tracePt t="79999" x="9685338" y="2863850"/>
          <p14:tracePt t="80007" x="9659938" y="2863850"/>
          <p14:tracePt t="80015" x="9642475" y="2881313"/>
          <p14:tracePt t="80023" x="9617075" y="2906713"/>
          <p14:tracePt t="80032" x="9591675" y="2922588"/>
          <p14:tracePt t="80049" x="9490075" y="3000375"/>
          <p14:tracePt t="80055" x="9447213" y="3033713"/>
          <p14:tracePt t="80063" x="9396413" y="3084513"/>
          <p14:tracePt t="80071" x="9345613" y="3127375"/>
          <p14:tracePt t="80079" x="9277350" y="3170238"/>
          <p14:tracePt t="80087" x="9226550" y="3195638"/>
          <p14:tracePt t="80095" x="9183688" y="3228975"/>
          <p14:tracePt t="80103" x="9150350" y="3263900"/>
          <p14:tracePt t="80111" x="9142413" y="3271838"/>
          <p14:tracePt t="80119" x="9124950" y="3279775"/>
          <p14:tracePt t="80159" x="9117013" y="3297238"/>
          <p14:tracePt t="80168" x="9099550" y="3297238"/>
          <p14:tracePt t="80175" x="9074150" y="3305175"/>
          <p14:tracePt t="80191" x="9031288" y="3305175"/>
          <p14:tracePt t="80199" x="9013825" y="3322638"/>
          <p14:tracePt t="80207" x="9005888" y="3322638"/>
          <p14:tracePt t="80216" x="8980488" y="3322638"/>
          <p14:tracePt t="80223" x="8955088" y="3322638"/>
          <p14:tracePt t="80232" x="8912225" y="3322638"/>
          <p14:tracePt t="80239" x="8894763" y="3322638"/>
          <p14:tracePt t="80248" x="8869363" y="3322638"/>
          <p14:tracePt t="80255" x="8843963" y="3322638"/>
          <p14:tracePt t="80263" x="8828088" y="3322638"/>
          <p14:tracePt t="80271" x="8818563" y="3322638"/>
          <p14:tracePt t="80280" x="8810625" y="3322638"/>
          <p14:tracePt t="80449" x="8828088" y="3314700"/>
          <p14:tracePt t="80457" x="8836025" y="3289300"/>
          <p14:tracePt t="80472" x="8853488" y="3263900"/>
          <p14:tracePt t="81081" x="8878888" y="3263900"/>
          <p14:tracePt t="81112" x="8894763" y="3263900"/>
          <p14:tracePt t="81152" x="8921750" y="3263900"/>
          <p14:tracePt t="81160" x="8947150" y="3263900"/>
          <p14:tracePt t="81168" x="8955088" y="3263900"/>
          <p14:tracePt t="81176" x="8972550" y="3263900"/>
          <p14:tracePt t="81184" x="8997950" y="3246438"/>
          <p14:tracePt t="81191" x="9023350" y="3246438"/>
          <p14:tracePt t="81200" x="9074150" y="3228975"/>
          <p14:tracePt t="81208" x="9099550" y="3211513"/>
          <p14:tracePt t="81217" x="9124950" y="3203575"/>
          <p14:tracePt t="81224" x="9175750" y="3186113"/>
          <p14:tracePt t="81233" x="9183688" y="3170238"/>
          <p14:tracePt t="81239" x="9201150" y="3170238"/>
          <p14:tracePt t="81248" x="9226550" y="3170238"/>
          <p14:tracePt t="81649" x="9218613" y="3170238"/>
          <p14:tracePt t="81656" x="9183688" y="3170238"/>
          <p14:tracePt t="81665" x="9167813" y="3170238"/>
          <p14:tracePt t="81736" x="9158288" y="3170238"/>
          <p14:tracePt t="81744" x="9132888" y="3170238"/>
          <p14:tracePt t="81752" x="9117013" y="3178175"/>
          <p14:tracePt t="81760" x="9091613" y="3186113"/>
          <p14:tracePt t="81776" x="9082088" y="3203575"/>
          <p14:tracePt t="81791" x="9064625" y="3211513"/>
          <p14:tracePt t="81800" x="9056688" y="3211513"/>
          <p14:tracePt t="81817" x="9048750" y="3228975"/>
          <p14:tracePt t="81864" x="9031288" y="3228975"/>
          <p14:tracePt t="81880" x="9005888" y="3228975"/>
          <p14:tracePt t="81888" x="8997950" y="3228975"/>
          <p14:tracePt t="81896" x="8980488" y="3238500"/>
          <p14:tracePt t="81912" x="8955088" y="3263900"/>
          <p14:tracePt t="81936" x="8947150" y="3263900"/>
          <p14:tracePt t="81944" x="8929688" y="3279775"/>
          <p14:tracePt t="81960" x="8921750" y="3289300"/>
          <p14:tracePt t="81976" x="8904288" y="3305175"/>
          <p14:tracePt t="81983" x="8894763" y="3314700"/>
          <p14:tracePt t="82008" x="8878888" y="3322638"/>
          <p14:tracePt t="82209" x="8886825" y="3322638"/>
          <p14:tracePt t="82218" x="8894763" y="3322638"/>
          <p14:tracePt t="82224" x="8912225" y="3322638"/>
          <p14:tracePt t="82233" x="8921750" y="3322638"/>
          <p14:tracePt t="82239" x="8937625" y="3314700"/>
          <p14:tracePt t="82249" x="8947150" y="3297238"/>
          <p14:tracePt t="82255" x="8972550" y="3297238"/>
          <p14:tracePt t="82263" x="9005888" y="3271838"/>
          <p14:tracePt t="82271" x="9013825" y="3254375"/>
          <p14:tracePt t="82279" x="9039225" y="3246438"/>
          <p14:tracePt t="82287" x="9056688" y="3228975"/>
          <p14:tracePt t="82295" x="9082088" y="3203575"/>
          <p14:tracePt t="82303" x="9091613" y="3195638"/>
          <p14:tracePt t="82311" x="9132888" y="3160713"/>
          <p14:tracePt t="82320" x="9150350" y="3152775"/>
          <p14:tracePt t="82327" x="9175750" y="3127375"/>
          <p14:tracePt t="82336" x="9201150" y="3094038"/>
          <p14:tracePt t="82343" x="9269413" y="3059113"/>
          <p14:tracePt t="82352" x="9286875" y="3051175"/>
          <p14:tracePt t="82360" x="9345613" y="3016250"/>
          <p14:tracePt t="82367" x="9371013" y="2990850"/>
          <p14:tracePt t="82375" x="9421813" y="2957513"/>
          <p14:tracePt t="82383" x="9464675" y="2922588"/>
          <p14:tracePt t="82391" x="9498013" y="2881313"/>
          <p14:tracePt t="82399" x="9550400" y="2846388"/>
          <p14:tracePt t="82407" x="9575800" y="2813050"/>
          <p14:tracePt t="82415" x="9609138" y="2805113"/>
          <p14:tracePt t="82432" x="9634538" y="2787650"/>
          <p14:tracePt t="82832" x="9591675" y="2787650"/>
          <p14:tracePt t="83697" x="9575800" y="2787650"/>
          <p14:tracePt t="83703" x="9566275" y="2787650"/>
          <p14:tracePt t="83711" x="9550400" y="2744788"/>
          <p14:tracePt t="83719" x="9523413" y="2719388"/>
          <p14:tracePt t="83727" x="9490075" y="2668588"/>
          <p14:tracePt t="83735" x="9472613" y="2643188"/>
          <p14:tracePt t="83743" x="9472613" y="2608263"/>
          <p14:tracePt t="83752" x="9464675" y="2582863"/>
          <p14:tracePt t="83759" x="9447213" y="2574925"/>
          <p14:tracePt t="83768" x="9447213" y="2557463"/>
          <p14:tracePt t="83775" x="9439275" y="2549525"/>
          <p14:tracePt t="83864" x="9421813" y="2532063"/>
          <p14:tracePt t="84440" x="9431338" y="2532063"/>
          <p14:tracePt t="84608" x="9439275" y="2532063"/>
          <p14:tracePt t="84624" x="9456738" y="2532063"/>
          <p14:tracePt t="84640" x="9464675" y="2532063"/>
          <p14:tracePt t="84720" x="9482138" y="2524125"/>
          <p14:tracePt t="84800" x="9490075" y="2524125"/>
          <p14:tracePt t="84887" x="9431338" y="2524125"/>
          <p14:tracePt t="84895" x="9380538" y="2549525"/>
          <p14:tracePt t="84903" x="9353550" y="2574925"/>
          <p14:tracePt t="84911" x="9320213" y="2625725"/>
          <p14:tracePt t="84919" x="9302750" y="2651125"/>
          <p14:tracePt t="84927" x="9294813" y="2668588"/>
          <p14:tracePt t="84935" x="9277350" y="2693988"/>
          <p14:tracePt t="84944" x="9269413" y="2719388"/>
          <p14:tracePt t="84951" x="9251950" y="2752725"/>
          <p14:tracePt t="84959" x="9218613" y="2778125"/>
          <p14:tracePt t="84968" x="9209088" y="2795588"/>
          <p14:tracePt t="84975" x="9201150" y="2805113"/>
          <p14:tracePt t="84984" x="9158288" y="2846388"/>
          <p14:tracePt t="84991" x="9107488" y="2863850"/>
          <p14:tracePt t="84999" x="9082088" y="2863850"/>
          <p14:tracePt t="85007" x="9064625" y="2871788"/>
          <p14:tracePt t="85023" x="9039225" y="2897188"/>
          <p14:tracePt t="85031" x="9031288" y="2897188"/>
          <p14:tracePt t="85039" x="9013825" y="2914650"/>
          <p14:tracePt t="85048" x="8988425" y="2922588"/>
          <p14:tracePt t="85079" x="8980488" y="2940050"/>
          <p14:tracePt t="85087" x="8963025" y="2940050"/>
          <p14:tracePt t="85119" x="8955088" y="2949575"/>
          <p14:tracePt t="85127" x="8955088" y="2965450"/>
          <p14:tracePt t="85135" x="8937625" y="2990850"/>
          <p14:tracePt t="85143" x="8937625" y="3033713"/>
          <p14:tracePt t="85152" x="8937625" y="3059113"/>
          <p14:tracePt t="85160" x="8937625" y="3094038"/>
          <p14:tracePt t="85168" x="8929688" y="3135313"/>
          <p14:tracePt t="85175" x="8912225" y="3186113"/>
          <p14:tracePt t="85184" x="8912225" y="3195638"/>
          <p14:tracePt t="85191" x="8912225" y="3238500"/>
          <p14:tracePt t="85199" x="8912225" y="3246438"/>
          <p14:tracePt t="85207" x="8894763" y="3263900"/>
          <p14:tracePt t="85584" x="8904288" y="3263900"/>
          <p14:tracePt t="85592" x="8947150" y="3254375"/>
          <p14:tracePt t="85599" x="8972550" y="3238500"/>
          <p14:tracePt t="85607" x="9039225" y="3238500"/>
          <p14:tracePt t="85615" x="9124950" y="3203575"/>
          <p14:tracePt t="85623" x="9244013" y="3160713"/>
          <p14:tracePt t="85631" x="9396413" y="3144838"/>
          <p14:tracePt t="85639" x="9515475" y="3119438"/>
          <p14:tracePt t="85648" x="9659938" y="3101975"/>
          <p14:tracePt t="85655" x="9812338" y="3033713"/>
          <p14:tracePt t="85663" x="9855200" y="3025775"/>
          <p14:tracePt t="85671" x="9948863" y="3000375"/>
          <p14:tracePt t="85679" x="10009188" y="3000375"/>
          <p14:tracePt t="85687" x="10075863" y="2965450"/>
          <p14:tracePt t="85695" x="10085388" y="2965450"/>
          <p14:tracePt t="85703" x="10101263" y="2965450"/>
          <p14:tracePt t="85711" x="10144125" y="2965450"/>
          <p14:tracePt t="85719" x="10169525" y="2965450"/>
          <p14:tracePt t="85727" x="10212388" y="2965450"/>
          <p14:tracePt t="85735" x="10280650" y="2974975"/>
          <p14:tracePt t="85743" x="10323513" y="2974975"/>
          <p14:tracePt t="85751" x="10483850" y="3016250"/>
          <p14:tracePt t="85759" x="10602913" y="3059113"/>
          <p14:tracePt t="85768" x="10782300" y="3127375"/>
          <p14:tracePt t="85775" x="10901363" y="3127375"/>
          <p14:tracePt t="85784" x="11071225" y="3170238"/>
          <p14:tracePt t="85791" x="11137900" y="3170238"/>
          <p14:tracePt t="85799" x="11249025" y="3186113"/>
          <p14:tracePt t="85807" x="11307763" y="3186113"/>
          <p14:tracePt t="85815" x="11360150" y="3186113"/>
          <p14:tracePt t="85863" x="11385550" y="3186113"/>
          <p14:tracePt t="85871" x="11410950" y="3178175"/>
          <p14:tracePt t="85879" x="11436350" y="3178175"/>
          <p14:tracePt t="85887" x="11503025" y="3144838"/>
          <p14:tracePt t="85895" x="11571288" y="3144838"/>
          <p14:tracePt t="85903" x="11614150" y="3144838"/>
          <p14:tracePt t="85911" x="11657013" y="3144838"/>
          <p14:tracePt t="85919" x="11690350" y="3144838"/>
          <p14:tracePt t="85927" x="11733213" y="3144838"/>
          <p14:tracePt t="85935" x="11741150" y="3144838"/>
          <p14:tracePt t="85943" x="11758613" y="3144838"/>
          <p14:tracePt t="85952" x="11784013" y="3144838"/>
          <p14:tracePt t="85959" x="11809413" y="3144838"/>
          <p14:tracePt t="85968" x="11826875" y="3144838"/>
          <p14:tracePt t="85975" x="11877675" y="3144838"/>
          <p14:tracePt t="85983" x="11945938" y="3144838"/>
          <p14:tracePt t="85991" x="12014200" y="3170238"/>
          <p14:tracePt t="85999" x="12098338" y="3186113"/>
          <p14:tracePt t="86007" x="12149138" y="3221038"/>
        </p14:tracePtLst>
      </p14:laserTraceLst>
    </p:ext>
  </p:extLs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SPME – biomimetické metody</a:t>
            </a:r>
          </a:p>
        </p:txBody>
      </p:sp>
      <p:graphicFrame>
        <p:nvGraphicFramePr>
          <p:cNvPr id="9218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3886200" y="3733801"/>
          <a:ext cx="4038600" cy="302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kument" r:id="rId2" imgW="4659120" imgH="3493080" progId="Word.Document.8">
                  <p:embed/>
                </p:oleObj>
              </mc:Choice>
              <mc:Fallback>
                <p:oleObj name="Dokument" r:id="rId2" imgW="4659120" imgH="3493080" progId="Word.Document.8">
                  <p:embed/>
                  <p:pic>
                    <p:nvPicPr>
                      <p:cNvPr id="921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6589"/>
                      <a:stretch>
                        <a:fillRect/>
                      </a:stretch>
                    </p:blipFill>
                    <p:spPr bwMode="auto">
                      <a:xfrm>
                        <a:off x="3886200" y="3733801"/>
                        <a:ext cx="4038600" cy="3027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 type="none" w="lg" len="lg"/>
                            <a:tailEnd type="none" w="lg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397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828800" y="762001"/>
            <a:ext cx="8229600" cy="2665166"/>
          </a:xfrm>
        </p:spPr>
        <p:txBody>
          <a:bodyPr/>
          <a:lstStyle/>
          <a:p>
            <a:pPr eaLnBrk="1" hangingPunct="1">
              <a:defRPr/>
            </a:pPr>
            <a:r>
              <a:rPr lang="cs-CZ"/>
              <a:t>Patří mezi metody, kde se vychází z rovnovážného rozdělování – equilibrium sampling devices</a:t>
            </a:r>
          </a:p>
          <a:p>
            <a:pPr eaLnBrk="1" hangingPunct="1">
              <a:defRPr/>
            </a:pPr>
            <a:r>
              <a:rPr lang="cs-CZ"/>
              <a:t>Obecný postup:</a:t>
            </a:r>
          </a:p>
          <a:p>
            <a:pPr lvl="1" eaLnBrk="1" hangingPunct="1">
              <a:defRPr/>
            </a:pPr>
            <a:r>
              <a:rPr lang="cs-CZ"/>
              <a:t>Nechat potřebný čas k dosažení rovnováhy roztok – vzorkovač</a:t>
            </a:r>
          </a:p>
          <a:p>
            <a:pPr lvl="1" eaLnBrk="1" hangingPunct="1">
              <a:defRPr/>
            </a:pPr>
            <a:r>
              <a:rPr lang="cs-CZ"/>
              <a:t>Stanovit koncentraci ve vzorkovači</a:t>
            </a:r>
          </a:p>
          <a:p>
            <a:pPr lvl="1" eaLnBrk="1" hangingPunct="1">
              <a:defRPr/>
            </a:pPr>
            <a:r>
              <a:rPr lang="cs-CZ"/>
              <a:t>Přepočítat fugacitu či koncentraci látky v roztoku</a:t>
            </a:r>
          </a:p>
        </p:txBody>
      </p:sp>
    </p:spTree>
    <p:extLst>
      <p:ext uri="{BB962C8B-B14F-4D97-AF65-F5344CB8AC3E}">
        <p14:creationId xmlns:p14="http://schemas.microsoft.com/office/powerpoint/2010/main" val="263639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65"/>
    </mc:Choice>
    <mc:Fallback xmlns="">
      <p:transition spd="slow" advTm="24065"/>
    </mc:Fallback>
  </mc:AlternateContent>
  <p:extLst>
    <p:ext uri="{3A86A75C-4F4B-4683-9AE1-C65F6400EC91}">
      <p14:laserTraceLst xmlns:p14="http://schemas.microsoft.com/office/powerpoint/2010/main">
        <p14:tracePtLst>
          <p14:tracePt t="876" x="11996738" y="3297238"/>
          <p14:tracePt t="883" x="11877675" y="3297238"/>
          <p14:tracePt t="892" x="11707813" y="3297238"/>
          <p14:tracePt t="900" x="11596688" y="3297238"/>
          <p14:tracePt t="907" x="11452225" y="3297238"/>
          <p14:tracePt t="917" x="11282363" y="3297238"/>
          <p14:tracePt t="923" x="11215688" y="3297238"/>
          <p14:tracePt t="932" x="11079163" y="3348038"/>
          <p14:tracePt t="939" x="10909300" y="3390900"/>
          <p14:tracePt t="947" x="10782300" y="3475038"/>
          <p14:tracePt t="955" x="10620375" y="3586163"/>
          <p14:tracePt t="963" x="10467975" y="3679825"/>
          <p14:tracePt t="971" x="10339388" y="3781425"/>
          <p14:tracePt t="979" x="10237788" y="3892550"/>
          <p14:tracePt t="987" x="10126663" y="3994150"/>
          <p14:tracePt t="995" x="10085388" y="4044950"/>
          <p14:tracePt t="1003" x="10025063" y="4113213"/>
          <p14:tracePt t="1011" x="9991725" y="4189413"/>
          <p14:tracePt t="1020" x="9991725" y="4232275"/>
          <p14:tracePt t="1027" x="9956800" y="4300538"/>
          <p14:tracePt t="1036" x="9956800" y="4308475"/>
          <p14:tracePt t="1043" x="9940925" y="4341813"/>
          <p14:tracePt t="1052" x="9940925" y="4402138"/>
          <p14:tracePt t="1060" x="9940925" y="4419600"/>
          <p14:tracePt t="1067" x="9940925" y="4445000"/>
          <p14:tracePt t="1075" x="9940925" y="4452938"/>
          <p14:tracePt t="1083" x="9940925" y="4460875"/>
          <p14:tracePt t="1091" x="9940925" y="4478338"/>
          <p14:tracePt t="1100" x="9940925" y="4503738"/>
          <p14:tracePt t="1123" x="9940925" y="4513263"/>
          <p14:tracePt t="1132" x="9940925" y="4529138"/>
          <p14:tracePt t="1155" x="9940925" y="4538663"/>
          <p14:tracePt t="1163" x="9940925" y="4579938"/>
          <p14:tracePt t="1171" x="9940925" y="4640263"/>
          <p14:tracePt t="1180" x="9940925" y="4724400"/>
          <p14:tracePt t="1187" x="9940925" y="4843463"/>
          <p14:tracePt t="1196" x="9906000" y="4911725"/>
          <p14:tracePt t="1203" x="9829800" y="4987925"/>
          <p14:tracePt t="1211" x="9771063" y="4987925"/>
          <p14:tracePt t="1220" x="9617075" y="4987925"/>
          <p14:tracePt t="1227" x="9566275" y="4987925"/>
          <p14:tracePt t="1236" x="9523413" y="4987925"/>
          <p14:tracePt t="1243" x="9507538" y="4972050"/>
          <p14:tracePt t="1252" x="9490075" y="4919663"/>
          <p14:tracePt t="1259" x="9490075" y="4911725"/>
          <p14:tracePt t="1444" x="9456738" y="4911725"/>
          <p14:tracePt t="1460" x="9472613" y="4911725"/>
          <p14:tracePt t="1469" x="9498013" y="4911725"/>
          <p14:tracePt t="1476" x="9507538" y="4911725"/>
          <p14:tracePt t="1484" x="9507538" y="4894263"/>
          <p14:tracePt t="1524" x="9507538" y="4886325"/>
          <p14:tracePt t="1677" x="9507538" y="4878388"/>
          <p14:tracePt t="1852" x="9498013" y="4860925"/>
          <p14:tracePt t="2156" x="9482138" y="4852988"/>
          <p14:tracePt t="2164" x="9490075" y="4835525"/>
          <p14:tracePt t="2220" x="9490075" y="4827588"/>
          <p14:tracePt t="2260" x="9490075" y="4810125"/>
          <p14:tracePt t="2267" x="9490075" y="4802188"/>
          <p14:tracePt t="2283" x="9490075" y="4775200"/>
          <p14:tracePt t="2292" x="9490075" y="4767263"/>
          <p14:tracePt t="2468" x="9515475" y="4749800"/>
          <p14:tracePt t="2476" x="9523413" y="4741863"/>
          <p14:tracePt t="2493" x="9540875" y="4724400"/>
          <p14:tracePt t="2501" x="9583738" y="4683125"/>
          <p14:tracePt t="2508" x="9591675" y="4657725"/>
          <p14:tracePt t="2516" x="9591675" y="4640263"/>
          <p14:tracePt t="2523" x="9609138" y="4630738"/>
          <p14:tracePt t="2563" x="9617075" y="4648200"/>
          <p14:tracePt t="2572" x="9617075" y="4673600"/>
          <p14:tracePt t="2580" x="9634538" y="4683125"/>
          <p14:tracePt t="2780" x="9642475" y="4683125"/>
          <p14:tracePt t="3317" x="9642475" y="4665663"/>
          <p14:tracePt t="3324" x="9634538" y="4640263"/>
          <p14:tracePt t="3334" x="9626600" y="4614863"/>
          <p14:tracePt t="3340" x="9626600" y="4597400"/>
          <p14:tracePt t="3348" x="9591675" y="4538663"/>
          <p14:tracePt t="3356" x="9566275" y="4513263"/>
          <p14:tracePt t="3364" x="9550400" y="4478338"/>
          <p14:tracePt t="3371" x="9532938" y="4452938"/>
          <p14:tracePt t="3380" x="9498013" y="4384675"/>
          <p14:tracePt t="3387" x="9472613" y="4351338"/>
          <p14:tracePt t="3396" x="9456738" y="4325938"/>
          <p14:tracePt t="3404" x="9421813" y="4300538"/>
          <p14:tracePt t="3412" x="9413875" y="4283075"/>
          <p14:tracePt t="3420" x="9405938" y="4275138"/>
          <p14:tracePt t="3549" x="9405938" y="4257675"/>
          <p14:tracePt t="3565" x="9388475" y="4249738"/>
          <p14:tracePt t="3572" x="9388475" y="4232275"/>
          <p14:tracePt t="3919" x="9380538" y="4224338"/>
          <p14:tracePt t="3964" x="9363075" y="4224338"/>
          <p14:tracePt t="3972" x="9353550" y="4214813"/>
          <p14:tracePt t="3980" x="9353550" y="4197350"/>
          <p14:tracePt t="3989" x="9337675" y="4171950"/>
          <p14:tracePt t="3996" x="9328150" y="4164013"/>
          <p14:tracePt t="4005" x="9302750" y="4146550"/>
          <p14:tracePt t="4012" x="9286875" y="4138613"/>
          <p14:tracePt t="4027" x="9277350" y="4121150"/>
          <p14:tracePt t="4059" x="9269413" y="4113213"/>
          <p14:tracePt t="4067" x="9251950" y="4095750"/>
          <p14:tracePt t="4075" x="9209088" y="4070350"/>
          <p14:tracePt t="4083" x="9201150" y="4062413"/>
          <p14:tracePt t="4092" x="9175750" y="4062413"/>
          <p14:tracePt t="4099" x="9158288" y="4062413"/>
          <p14:tracePt t="4107" x="9132888" y="4044950"/>
          <p14:tracePt t="4116" x="9107488" y="4044950"/>
          <p14:tracePt t="4139" x="9099550" y="4044950"/>
          <p14:tracePt t="4302" x="9117013" y="4079875"/>
          <p14:tracePt t="4309" x="9201150" y="4113213"/>
          <p14:tracePt t="4316" x="9251950" y="4146550"/>
          <p14:tracePt t="4323" x="9337675" y="4146550"/>
          <p14:tracePt t="4333" x="9421813" y="4146550"/>
          <p14:tracePt t="4339" x="9472613" y="4146550"/>
          <p14:tracePt t="4347" x="9515475" y="4146550"/>
          <p14:tracePt t="4355" x="9523413" y="4146550"/>
          <p14:tracePt t="4363" x="9540875" y="4146550"/>
          <p14:tracePt t="4387" x="9550400" y="4146550"/>
          <p14:tracePt t="4395" x="9550400" y="4130675"/>
          <p14:tracePt t="4403" x="9523413" y="4130675"/>
          <p14:tracePt t="4420" x="9507538" y="4130675"/>
          <p14:tracePt t="4508" x="9498013" y="4130675"/>
          <p14:tracePt t="4517" x="9472613" y="4130675"/>
          <p14:tracePt t="4524" x="9421813" y="4095750"/>
          <p14:tracePt t="4533" x="9396413" y="4087813"/>
          <p14:tracePt t="4540" x="9353550" y="4087813"/>
          <p14:tracePt t="4548" x="9286875" y="4052888"/>
          <p14:tracePt t="4555" x="9251950" y="4037013"/>
          <p14:tracePt t="4564" x="9209088" y="4019550"/>
          <p14:tracePt t="4571" x="9193213" y="4011613"/>
          <p14:tracePt t="4587" x="9183688" y="3994150"/>
          <p14:tracePt t="4596" x="9158288" y="3986213"/>
          <p14:tracePt t="4603" x="9142413" y="3968750"/>
          <p14:tracePt t="4612" x="9091613" y="3960813"/>
          <p14:tracePt t="4620" x="9056688" y="3925888"/>
          <p14:tracePt t="4627" x="9013825" y="3925888"/>
          <p14:tracePt t="4636" x="8947150" y="3925888"/>
          <p14:tracePt t="4643" x="8861425" y="3892550"/>
          <p14:tracePt t="4652" x="8759825" y="3849688"/>
          <p14:tracePt t="4659" x="8615363" y="3832225"/>
          <p14:tracePt t="4667" x="8445500" y="3806825"/>
          <p14:tracePt t="4675" x="8215313" y="3790950"/>
          <p14:tracePt t="4683" x="7986713" y="3713163"/>
          <p14:tracePt t="4691" x="7723188" y="3697288"/>
          <p14:tracePt t="4700" x="7467600" y="3671888"/>
          <p14:tracePt t="4707" x="7188200" y="3603625"/>
          <p14:tracePt t="4716" x="6932613" y="3578225"/>
          <p14:tracePt t="4723" x="6754813" y="3552825"/>
          <p14:tracePt t="4732" x="6584950" y="3552825"/>
          <p14:tracePt t="4740" x="6499225" y="3552825"/>
          <p14:tracePt t="4748" x="6430963" y="3552825"/>
          <p14:tracePt t="4755" x="6405563" y="3552825"/>
          <p14:tracePt t="4764" x="6364288" y="3552825"/>
          <p14:tracePt t="4772" x="6311900" y="3552825"/>
          <p14:tracePt t="4780" x="6202363" y="3603625"/>
          <p14:tracePt t="4787" x="6134100" y="3619500"/>
          <p14:tracePt t="4796" x="5981700" y="3705225"/>
          <p14:tracePt t="4804" x="5862638" y="3748088"/>
          <p14:tracePt t="4812" x="5675313" y="3857625"/>
          <p14:tracePt t="4820" x="5548313" y="3943350"/>
          <p14:tracePt t="4828" x="5394325" y="4079875"/>
          <p14:tracePt t="4836" x="5208588" y="4197350"/>
          <p14:tracePt t="4844" x="5106988" y="4300538"/>
          <p14:tracePt t="4852" x="4945063" y="4435475"/>
          <p14:tracePt t="4859" x="4843463" y="4521200"/>
          <p14:tracePt t="4868" x="4740275" y="4622800"/>
          <p14:tracePt t="4875" x="4689475" y="4699000"/>
          <p14:tracePt t="4883" x="4638675" y="4741863"/>
          <p14:tracePt t="4891" x="4605338" y="4818063"/>
          <p14:tracePt t="4899" x="4545013" y="4886325"/>
          <p14:tracePt t="4907" x="4511675" y="4962525"/>
          <p14:tracePt t="4916" x="4460875" y="5005388"/>
          <p14:tracePt t="4923" x="4410075" y="5056188"/>
          <p14:tracePt t="4932" x="4359275" y="5132388"/>
          <p14:tracePt t="4939" x="4281488" y="5208588"/>
          <p14:tracePt t="4947" x="4197350" y="5311775"/>
          <p14:tracePt t="4955" x="4171950" y="5337175"/>
          <p14:tracePt t="4964" x="4095750" y="5456238"/>
          <p14:tracePt t="4972" x="4010025" y="5583238"/>
          <p14:tracePt t="4979" x="3967163" y="5676900"/>
          <p14:tracePt t="4987" x="3908425" y="5778500"/>
          <p14:tracePt t="4995" x="3873500" y="5829300"/>
          <p14:tracePt t="5004" x="3848100" y="5872163"/>
          <p14:tracePt t="5012" x="3848100" y="5897563"/>
          <p14:tracePt t="5020" x="3832225" y="5948363"/>
          <p14:tracePt t="5028" x="3832225" y="5957888"/>
          <p14:tracePt t="5036" x="3832225" y="5973763"/>
          <p14:tracePt t="5043" x="3832225" y="5999163"/>
          <p14:tracePt t="5052" x="3832225" y="6024563"/>
          <p14:tracePt t="5060" x="3832225" y="6034088"/>
          <p14:tracePt t="5067" x="3832225" y="6059488"/>
          <p14:tracePt t="5076" x="3832225" y="6076950"/>
          <p14:tracePt t="5091" x="3832225" y="6084888"/>
          <p14:tracePt t="5108" x="3832225" y="6102350"/>
          <p14:tracePt t="5116" x="3848100" y="6110288"/>
          <p14:tracePt t="5165" x="3857625" y="6110288"/>
          <p14:tracePt t="5180" x="3883025" y="6110288"/>
          <p14:tracePt t="5188" x="3900488" y="6127750"/>
          <p14:tracePt t="5196" x="3908425" y="6135688"/>
          <p14:tracePt t="5212" x="3916363" y="6135688"/>
          <p14:tracePt t="5220" x="3959225" y="6153150"/>
          <p14:tracePt t="5236" x="3976688" y="6153150"/>
          <p14:tracePt t="5244" x="3984625" y="6153150"/>
          <p14:tracePt t="5252" x="4027488" y="6153150"/>
          <p14:tracePt t="5260" x="4052888" y="6161088"/>
          <p14:tracePt t="5284" x="4103688" y="6178550"/>
          <p14:tracePt t="5301" x="4129088" y="6211888"/>
          <p14:tracePt t="5308" x="4129088" y="6221413"/>
          <p14:tracePt t="5318" x="4146550" y="6237288"/>
          <p14:tracePt t="5324" x="4171950" y="6262688"/>
          <p14:tracePt t="5335" x="4187825" y="6288088"/>
          <p14:tracePt t="5340" x="4205288" y="6356350"/>
          <p14:tracePt t="5427" x="4214813" y="6365875"/>
          <p14:tracePt t="5468" x="4214813" y="6381750"/>
          <p14:tracePt t="5475" x="4214813" y="6407150"/>
          <p14:tracePt t="5709" x="4214813" y="6432550"/>
          <p14:tracePt t="5860" x="4214813" y="6399213"/>
          <p14:tracePt t="5867" x="4214813" y="6338888"/>
          <p14:tracePt t="5875" x="4214813" y="6297613"/>
          <p14:tracePt t="5883" x="4214813" y="6262688"/>
          <p14:tracePt t="5891" x="4214813" y="6203950"/>
          <p14:tracePt t="5899" x="4214813" y="6143625"/>
          <p14:tracePt t="5916" x="4205288" y="6067425"/>
          <p14:tracePt t="5923" x="4205288" y="6042025"/>
          <p14:tracePt t="5932" x="4205288" y="6024563"/>
          <p14:tracePt t="5941" x="4205288" y="5999163"/>
          <p14:tracePt t="5950" x="4205288" y="5991225"/>
          <p14:tracePt t="5958" x="4205288" y="5973763"/>
          <p14:tracePt t="5964" x="4205288" y="5965825"/>
          <p14:tracePt t="5973" x="4205288" y="5922963"/>
          <p14:tracePt t="5980" x="4205288" y="5915025"/>
          <p14:tracePt t="5988" x="4205288" y="5897563"/>
          <p14:tracePt t="5995" x="4205288" y="5854700"/>
          <p14:tracePt t="6003" x="4205288" y="5829300"/>
          <p14:tracePt t="6011" x="4205288" y="5788025"/>
          <p14:tracePt t="6020" x="4205288" y="5761038"/>
          <p14:tracePt t="6027" x="4205288" y="5735638"/>
          <p14:tracePt t="6036" x="4205288" y="5702300"/>
          <p14:tracePt t="6043" x="4205288" y="5676900"/>
          <p14:tracePt t="6053" x="4205288" y="5668963"/>
          <p14:tracePt t="6059" x="4214813" y="5641975"/>
          <p14:tracePt t="6083" x="4240213" y="5608638"/>
          <p14:tracePt t="6091" x="4240213" y="5600700"/>
          <p14:tracePt t="6099" x="4256088" y="5583238"/>
          <p14:tracePt t="6107" x="4256088" y="5575300"/>
          <p14:tracePt t="6115" x="4265613" y="5557838"/>
          <p14:tracePt t="6123" x="4265613" y="5524500"/>
          <p14:tracePt t="6131" x="4281488" y="5507038"/>
          <p14:tracePt t="6139" x="4281488" y="5497513"/>
          <p14:tracePt t="6150" x="4281488" y="5456238"/>
          <p14:tracePt t="6158" x="4306888" y="5405438"/>
          <p14:tracePt t="6166" x="4324350" y="5380038"/>
          <p14:tracePt t="6180" x="4341813" y="5345113"/>
          <p14:tracePt t="6188" x="4359275" y="5302250"/>
          <p14:tracePt t="6197" x="4384675" y="5268913"/>
          <p14:tracePt t="6213" x="4400550" y="5243513"/>
          <p14:tracePt t="6221" x="4410075" y="5235575"/>
          <p14:tracePt t="6228" x="4410075" y="5208588"/>
          <p14:tracePt t="6236" x="4425950" y="5192713"/>
          <p14:tracePt t="6243" x="4425950" y="5183188"/>
          <p14:tracePt t="6252" x="4425950" y="5167313"/>
          <p14:tracePt t="6259" x="4435475" y="5157788"/>
          <p14:tracePt t="6270" x="4451350" y="5141913"/>
          <p14:tracePt t="6277" x="4460875" y="5132388"/>
          <p14:tracePt t="6287" x="4460875" y="5124450"/>
          <p14:tracePt t="6303" x="4460875" y="5106988"/>
          <p14:tracePt t="6310" x="4460875" y="5099050"/>
          <p14:tracePt t="6319" x="4468813" y="5081588"/>
          <p14:tracePt t="6334" x="4486275" y="5056188"/>
          <p14:tracePt t="6340" x="4486275" y="5030788"/>
          <p14:tracePt t="6349" x="4511675" y="4997450"/>
          <p14:tracePt t="6358" x="4511675" y="4987925"/>
          <p14:tracePt t="6365" x="4511675" y="4979988"/>
          <p14:tracePt t="6375" x="4529138" y="4962525"/>
          <p14:tracePt t="6388" x="4537075" y="4937125"/>
          <p14:tracePt t="6509" x="4554538" y="4911725"/>
          <p14:tracePt t="6518" x="4570413" y="4911725"/>
          <p14:tracePt t="6525" x="4595813" y="4894263"/>
          <p14:tracePt t="6549" x="4605338" y="4894263"/>
          <p14:tracePt t="6558" x="4630738" y="4878388"/>
          <p14:tracePt t="6565" x="4646613" y="4878388"/>
          <p14:tracePt t="6574" x="4656138" y="4868863"/>
          <p14:tracePt t="6590" x="4673600" y="4868863"/>
          <p14:tracePt t="6597" x="4699000" y="4843463"/>
          <p14:tracePt t="6605" x="4740275" y="4810125"/>
          <p14:tracePt t="6620" x="4791075" y="4792663"/>
          <p14:tracePt t="6628" x="4818063" y="4784725"/>
          <p14:tracePt t="6644" x="4833938" y="4767263"/>
          <p14:tracePt t="6757" x="4859338" y="4767263"/>
          <p14:tracePt t="6766" x="4884738" y="4749800"/>
          <p14:tracePt t="6774" x="4978400" y="4716463"/>
          <p14:tracePt t="6782" x="5003800" y="4716463"/>
          <p14:tracePt t="6789" x="5046663" y="4683125"/>
          <p14:tracePt t="6796" x="5080000" y="4673600"/>
          <p14:tracePt t="6805" x="5089525" y="4673600"/>
          <p14:tracePt t="6812" x="5122863" y="4648200"/>
          <p14:tracePt t="6820" x="5148263" y="4648200"/>
          <p14:tracePt t="6828" x="5173663" y="4614863"/>
          <p14:tracePt t="6836" x="5208588" y="4597400"/>
          <p14:tracePt t="6852" x="5216525" y="4597400"/>
          <p14:tracePt t="6900" x="5241925" y="4597400"/>
          <p14:tracePt t="6908" x="5259388" y="4589463"/>
          <p14:tracePt t="6916" x="5292725" y="4589463"/>
          <p14:tracePt t="6924" x="5327650" y="4572000"/>
          <p14:tracePt t="6940" x="5368925" y="4572000"/>
          <p14:tracePt t="6948" x="5403850" y="4554538"/>
          <p14:tracePt t="6956" x="5429250" y="4546600"/>
          <p14:tracePt t="6964" x="5437188" y="4529138"/>
          <p14:tracePt t="6972" x="5472113" y="4521200"/>
          <p14:tracePt t="6980" x="5513388" y="4503738"/>
          <p14:tracePt t="6988" x="5565775" y="4470400"/>
          <p14:tracePt t="6996" x="5591175" y="4470400"/>
          <p14:tracePt t="7004" x="5616575" y="4470400"/>
          <p14:tracePt t="7012" x="5667375" y="4452938"/>
          <p14:tracePt t="7020" x="5726113" y="4435475"/>
          <p14:tracePt t="7028" x="5776913" y="4435475"/>
          <p14:tracePt t="7036" x="5837238" y="4427538"/>
          <p14:tracePt t="7051" x="5964238" y="4384675"/>
          <p14:tracePt t="7052" x="5989638" y="4384675"/>
          <p14:tracePt t="7060" x="6015038" y="4384675"/>
          <p14:tracePt t="7068" x="6057900" y="4368800"/>
          <p14:tracePt t="7076" x="6075363" y="4368800"/>
          <p14:tracePt t="7083" x="6083300" y="4351338"/>
          <p14:tracePt t="7228" x="6065838" y="4351338"/>
          <p14:tracePt t="7236" x="6057900" y="4351338"/>
          <p14:tracePt t="7244" x="6049963" y="4351338"/>
          <p14:tracePt t="7253" x="6007100" y="4359275"/>
          <p14:tracePt t="7260" x="5972175" y="4394200"/>
          <p14:tracePt t="7268" x="5913438" y="4410075"/>
          <p14:tracePt t="7276" x="5880100" y="4419600"/>
          <p14:tracePt t="7283" x="5837238" y="4452938"/>
          <p14:tracePt t="7292" x="5743575" y="4486275"/>
          <p14:tracePt t="7299" x="5692775" y="4503738"/>
          <p14:tracePt t="7308" x="5581650" y="4579938"/>
          <p14:tracePt t="7316" x="5429250" y="4648200"/>
          <p14:tracePt t="7324" x="5327650" y="4708525"/>
          <p14:tracePt t="7333" x="5208588" y="4767263"/>
          <p14:tracePt t="7340" x="5080000" y="4810125"/>
          <p14:tracePt t="7348" x="5038725" y="4843463"/>
          <p14:tracePt t="7355" x="4970463" y="4860925"/>
          <p14:tracePt t="7364" x="4945063" y="4868863"/>
          <p14:tracePt t="7372" x="4910138" y="4886325"/>
          <p14:tracePt t="7380" x="4884738" y="4903788"/>
          <p14:tracePt t="7396" x="4868863" y="4929188"/>
          <p14:tracePt t="7404" x="4843463" y="4946650"/>
          <p14:tracePt t="7420" x="4765675" y="5013325"/>
          <p14:tracePt t="7428" x="4757738" y="5030788"/>
          <p14:tracePt t="7436" x="4740275" y="5081588"/>
          <p14:tracePt t="7444" x="4706938" y="5183188"/>
          <p14:tracePt t="7452" x="4646613" y="5276850"/>
          <p14:tracePt t="7460" x="4587875" y="5380038"/>
          <p14:tracePt t="7468" x="4554538" y="5430838"/>
          <p14:tracePt t="7476" x="4519613" y="5472113"/>
          <p14:tracePt t="7483" x="4468813" y="5524500"/>
          <p14:tracePt t="7492" x="4443413" y="5540375"/>
          <p14:tracePt t="7499" x="4410075" y="5549900"/>
          <p14:tracePt t="7508" x="4341813" y="5608638"/>
          <p14:tracePt t="7516" x="4332288" y="5616575"/>
          <p14:tracePt t="7524" x="4306888" y="5641975"/>
          <p14:tracePt t="7533" x="4291013" y="5676900"/>
          <p14:tracePt t="7540" x="4273550" y="5684838"/>
          <p14:tracePt t="7548" x="4265613" y="5702300"/>
          <p14:tracePt t="7556" x="4248150" y="5735638"/>
          <p14:tracePt t="7564" x="4240213" y="5803900"/>
          <p14:tracePt t="7572" x="4240213" y="5846763"/>
          <p14:tracePt t="7580" x="4197350" y="5940425"/>
          <p14:tracePt t="7588" x="4197350" y="5983288"/>
          <p14:tracePt t="7596" x="4179888" y="6034088"/>
          <p14:tracePt t="7604" x="4171950" y="6076950"/>
          <p14:tracePt t="7612" x="4171950" y="6127750"/>
          <p14:tracePt t="7620" x="4154488" y="6169025"/>
          <p14:tracePt t="7628" x="4137025" y="6221413"/>
          <p14:tracePt t="7636" x="4129088" y="6229350"/>
          <p14:tracePt t="7644" x="4111625" y="6272213"/>
          <p14:tracePt t="7653" x="4095750" y="6280150"/>
          <p14:tracePt t="7668" x="4095750" y="6297613"/>
          <p14:tracePt t="7692" x="4095750" y="6305550"/>
          <p14:tracePt t="7700" x="4095750" y="6330950"/>
          <p14:tracePt t="7708" x="4095750" y="6348413"/>
          <p14:tracePt t="7717" x="4095750" y="6356350"/>
          <p14:tracePt t="7724" x="4095750" y="6399213"/>
          <p14:tracePt t="7734" x="4121150" y="6424613"/>
          <p14:tracePt t="7748" x="4121150" y="6475413"/>
          <p14:tracePt t="7756" x="4121150" y="6483350"/>
          <p14:tracePt t="7764" x="4137025" y="6510338"/>
          <p14:tracePt t="7772" x="4137025" y="6535738"/>
          <p14:tracePt t="7780" x="4137025" y="6551613"/>
          <p14:tracePt t="7925" x="4146550" y="6535738"/>
          <p14:tracePt t="7935" x="4146550" y="6467475"/>
          <p14:tracePt t="7940" x="4162425" y="6424613"/>
          <p14:tracePt t="7948" x="4162425" y="6373813"/>
          <p14:tracePt t="7955" x="4179888" y="6288088"/>
          <p14:tracePt t="7963" x="4197350" y="6262688"/>
          <p14:tracePt t="7971" x="4197350" y="6237288"/>
          <p14:tracePt t="7979" x="4214813" y="6169025"/>
          <p14:tracePt t="7987" x="4222750" y="6153150"/>
          <p14:tracePt t="7995" x="4222750" y="6118225"/>
          <p14:tracePt t="8003" x="4222750" y="6084888"/>
          <p14:tracePt t="8012" x="4222750" y="6076950"/>
          <p14:tracePt t="8019" x="4222750" y="6034088"/>
          <p14:tracePt t="8027" x="4222750" y="6008688"/>
          <p14:tracePt t="8036" x="4240213" y="5965825"/>
          <p14:tracePt t="8044" x="4256088" y="5915025"/>
          <p14:tracePt t="8052" x="4273550" y="5872163"/>
          <p14:tracePt t="8059" x="4273550" y="5821363"/>
          <p14:tracePt t="8068" x="4281488" y="5778500"/>
          <p14:tracePt t="8075" x="4281488" y="5753100"/>
          <p14:tracePt t="8083" x="4281488" y="5719763"/>
          <p14:tracePt t="8092" x="4281488" y="5676900"/>
          <p14:tracePt t="8099" x="4298950" y="5634038"/>
          <p14:tracePt t="8107" x="4298950" y="5600700"/>
          <p14:tracePt t="8115" x="4298950" y="5575300"/>
          <p14:tracePt t="8123" x="4298950" y="5532438"/>
          <p14:tracePt t="8132" x="4316413" y="5497513"/>
          <p14:tracePt t="8139" x="4316413" y="5489575"/>
          <p14:tracePt t="8147" x="4341813" y="5430838"/>
          <p14:tracePt t="8155" x="4341813" y="5421313"/>
          <p14:tracePt t="8163" x="4359275" y="5380038"/>
          <p14:tracePt t="8171" x="4359275" y="5345113"/>
          <p14:tracePt t="8179" x="4375150" y="5302250"/>
          <p14:tracePt t="8187" x="4392613" y="5251450"/>
          <p14:tracePt t="8195" x="4410075" y="5208588"/>
          <p14:tracePt t="8203" x="4435475" y="5175250"/>
          <p14:tracePt t="8211" x="4451350" y="5149850"/>
          <p14:tracePt t="8219" x="4468813" y="5124450"/>
          <p14:tracePt t="8227" x="4468813" y="5106988"/>
          <p14:tracePt t="8236" x="4494213" y="5064125"/>
          <p14:tracePt t="8252" x="4503738" y="5056188"/>
          <p14:tracePt t="8259" x="4519613" y="5030788"/>
          <p14:tracePt t="8268" x="4537075" y="4997450"/>
          <p14:tracePt t="8275" x="4537075" y="4987925"/>
          <p14:tracePt t="8283" x="4562475" y="4962525"/>
          <p14:tracePt t="8292" x="4579938" y="4911725"/>
          <p14:tracePt t="8307" x="4613275" y="4843463"/>
          <p14:tracePt t="8316" x="4621213" y="4835525"/>
          <p14:tracePt t="8323" x="4664075" y="4792663"/>
          <p14:tracePt t="8332" x="4714875" y="4759325"/>
          <p14:tracePt t="8339" x="4724400" y="4749800"/>
          <p14:tracePt t="8348" x="4749800" y="4716463"/>
          <p14:tracePt t="8355" x="4765675" y="4708525"/>
          <p14:tracePt t="8371" x="4775200" y="4699000"/>
          <p14:tracePt t="8379" x="4800600" y="4683125"/>
          <p14:tracePt t="8395" x="4800600" y="4673600"/>
          <p14:tracePt t="8403" x="4818063" y="4657725"/>
          <p14:tracePt t="8412" x="4826000" y="4648200"/>
          <p14:tracePt t="8419" x="4833938" y="4648200"/>
          <p14:tracePt t="8427" x="4868863" y="4630738"/>
          <p14:tracePt t="8436" x="4910138" y="4597400"/>
          <p14:tracePt t="8443" x="4927600" y="4589463"/>
          <p14:tracePt t="8452" x="4935538" y="4579938"/>
          <p14:tracePt t="8459" x="4978400" y="4564063"/>
          <p14:tracePt t="8468" x="4987925" y="4546600"/>
          <p14:tracePt t="8475" x="5003800" y="4546600"/>
          <p14:tracePt t="8483" x="5046663" y="4521200"/>
          <p14:tracePt t="8499" x="5054600" y="4513263"/>
          <p14:tracePt t="8507" x="5072063" y="4513263"/>
          <p14:tracePt t="8523" x="5097463" y="4495800"/>
          <p14:tracePt t="8532" x="5106988" y="4495800"/>
          <p14:tracePt t="8540" x="5132388" y="4486275"/>
          <p14:tracePt t="8548" x="5157788" y="4486275"/>
          <p14:tracePt t="8556" x="5191125" y="4486275"/>
          <p14:tracePt t="8564" x="5216525" y="4452938"/>
          <p14:tracePt t="8572" x="5267325" y="4452938"/>
          <p14:tracePt t="8580" x="5276850" y="4445000"/>
          <p14:tracePt t="8588" x="5318125" y="4445000"/>
          <p14:tracePt t="8596" x="5343525" y="4427538"/>
          <p14:tracePt t="8604" x="5411788" y="4410075"/>
          <p14:tracePt t="8620" x="5454650" y="4376738"/>
          <p14:tracePt t="8628" x="5472113" y="4376738"/>
          <p14:tracePt t="8636" x="5497513" y="4368800"/>
          <p14:tracePt t="8644" x="5522913" y="4351338"/>
          <p14:tracePt t="8652" x="5538788" y="4351338"/>
          <p14:tracePt t="8660" x="5548313" y="4351338"/>
          <p14:tracePt t="8668" x="5573713" y="4333875"/>
          <p14:tracePt t="8676" x="5607050" y="4333875"/>
          <p14:tracePt t="8684" x="5632450" y="4333875"/>
          <p14:tracePt t="8692" x="5657850" y="4308475"/>
          <p14:tracePt t="8699" x="5692775" y="4308475"/>
          <p14:tracePt t="8708" x="5700713" y="4308475"/>
          <p14:tracePt t="8716" x="5743575" y="4291013"/>
          <p14:tracePt t="8724" x="5768975" y="4283075"/>
          <p14:tracePt t="8733" x="5794375" y="4283075"/>
          <p14:tracePt t="8740" x="5811838" y="4283075"/>
          <p14:tracePt t="8821" x="5819775" y="4283075"/>
          <p14:tracePt t="8829" x="5862638" y="4283075"/>
          <p14:tracePt t="8837" x="5888038" y="4283075"/>
          <p14:tracePt t="8845" x="5905500" y="4283075"/>
          <p14:tracePt t="8853" x="5930900" y="4283075"/>
          <p14:tracePt t="8909" x="5938838" y="4283075"/>
          <p14:tracePt t="8918" x="5956300" y="4283075"/>
          <p14:tracePt t="8924" x="5989638" y="4283075"/>
          <p14:tracePt t="8933" x="6007100" y="4283075"/>
          <p14:tracePt t="8939" x="6032500" y="4283075"/>
          <p14:tracePt t="8956" x="6075363" y="4283075"/>
          <p14:tracePt t="8963" x="6100763" y="4283075"/>
          <p14:tracePt t="8971" x="6151563" y="4283075"/>
          <p14:tracePt t="8980" x="6176963" y="4283075"/>
          <p14:tracePt t="8987" x="6235700" y="4283075"/>
          <p14:tracePt t="8996" x="6303963" y="4283075"/>
          <p14:tracePt t="9003" x="6311900" y="4283075"/>
          <p14:tracePt t="9011" x="6354763" y="4283075"/>
          <p14:tracePt t="9020" x="6372225" y="4283075"/>
          <p14:tracePt t="9027" x="6397625" y="4283075"/>
          <p14:tracePt t="9036" x="6423025" y="4283075"/>
          <p14:tracePt t="9043" x="6430963" y="4283075"/>
          <p14:tracePt t="9052" x="6448425" y="4283075"/>
          <p14:tracePt t="9059" x="6456363" y="4283075"/>
          <p14:tracePt t="9076" x="6499225" y="4283075"/>
          <p14:tracePt t="9083" x="6508750" y="4283075"/>
          <p14:tracePt t="9204" x="6550025" y="4283075"/>
          <p14:tracePt t="9213" x="6559550" y="4283075"/>
          <p14:tracePt t="9221" x="6592888" y="4283075"/>
          <p14:tracePt t="9229" x="6600825" y="4283075"/>
          <p14:tracePt t="9236" x="6626225" y="4283075"/>
          <p14:tracePt t="9244" x="6653213" y="4283075"/>
          <p14:tracePt t="9252" x="6704013" y="4265613"/>
          <p14:tracePt t="9260" x="6711950" y="4265613"/>
          <p14:tracePt t="9268" x="6788150" y="4265613"/>
          <p14:tracePt t="9276" x="6848475" y="4265613"/>
          <p14:tracePt t="9283" x="6915150" y="4265613"/>
          <p14:tracePt t="9292" x="6958013" y="4265613"/>
          <p14:tracePt t="9300" x="7043738" y="4265613"/>
          <p14:tracePt t="9308" x="7112000" y="4265613"/>
          <p14:tracePt t="9317" x="7153275" y="4265613"/>
          <p14:tracePt t="9324" x="7178675" y="4265613"/>
          <p14:tracePt t="9334" x="7221538" y="4265613"/>
          <p14:tracePt t="9340" x="7239000" y="4265613"/>
          <p14:tracePt t="9493" x="7246938" y="4265613"/>
          <p14:tracePt t="9509" x="7264400" y="4265613"/>
          <p14:tracePt t="9518" x="7289800" y="4265613"/>
          <p14:tracePt t="9524" x="7297738" y="4265613"/>
          <p14:tracePt t="9534" x="7358063" y="4265613"/>
          <p14:tracePt t="9540" x="7383463" y="4265613"/>
          <p14:tracePt t="9549" x="7426325" y="4265613"/>
          <p14:tracePt t="9556" x="7451725" y="4265613"/>
          <p14:tracePt t="9565" x="7502525" y="4265613"/>
          <p14:tracePt t="9572" x="7510463" y="4265613"/>
          <p14:tracePt t="9580" x="7527925" y="4265613"/>
          <p14:tracePt t="9589" x="7535863" y="4265613"/>
          <p14:tracePt t="9596" x="7545388" y="4265613"/>
          <p14:tracePt t="9869" x="7502525" y="4265613"/>
          <p14:tracePt t="9877" x="7416800" y="4265613"/>
          <p14:tracePt t="9885" x="7323138" y="4257675"/>
          <p14:tracePt t="9892" x="7239000" y="4257675"/>
          <p14:tracePt t="9901" x="7188200" y="4257675"/>
          <p14:tracePt t="9908" x="7178675" y="4257675"/>
          <p14:tracePt t="9917" x="7153275" y="4257675"/>
          <p14:tracePt t="9924" x="7112000" y="4257675"/>
          <p14:tracePt t="9933" x="7077075" y="4257675"/>
          <p14:tracePt t="9940" x="7018338" y="4257675"/>
          <p14:tracePt t="9948" x="6950075" y="4257675"/>
          <p14:tracePt t="9956" x="6864350" y="4265613"/>
          <p14:tracePt t="9964" x="6797675" y="4300538"/>
          <p14:tracePt t="9972" x="6729413" y="4300538"/>
          <p14:tracePt t="9980" x="6669088" y="4316413"/>
          <p14:tracePt t="9988" x="6550025" y="4333875"/>
          <p14:tracePt t="9996" x="6483350" y="4333875"/>
          <p14:tracePt t="10004" x="6423025" y="4351338"/>
          <p14:tracePt t="10012" x="6346825" y="4384675"/>
          <p14:tracePt t="10020" x="6261100" y="4410075"/>
          <p14:tracePt t="10028" x="6194425" y="4410075"/>
          <p14:tracePt t="10037" x="6134100" y="4410075"/>
          <p14:tracePt t="10044" x="6083300" y="4410075"/>
          <p14:tracePt t="10053" x="6024563" y="4427538"/>
          <p14:tracePt t="10060" x="5989638" y="4427538"/>
          <p14:tracePt t="10068" x="5964238" y="4427538"/>
          <p14:tracePt t="10076" x="5956300" y="4427538"/>
          <p14:tracePt t="10084" x="5938838" y="4435475"/>
          <p14:tracePt t="10182" x="5888038" y="4435475"/>
          <p14:tracePt t="10189" x="5862638" y="4435475"/>
          <p14:tracePt t="10198" x="5794375" y="4470400"/>
          <p14:tracePt t="10269" x="5743575" y="4470400"/>
          <p14:tracePt t="10276" x="5735638" y="4470400"/>
          <p14:tracePt t="10316" x="5718175" y="4470400"/>
          <p14:tracePt t="10660" x="5708650" y="4470400"/>
          <p14:tracePt t="10676" x="5683250" y="4470400"/>
          <p14:tracePt t="10684" x="5675313" y="4470400"/>
          <p14:tracePt t="10861" x="5657850" y="4470400"/>
          <p14:tracePt t="10868" x="5649913" y="4470400"/>
          <p14:tracePt t="11149" x="5649913" y="4452938"/>
          <p14:tracePt t="11156" x="5683250" y="4410075"/>
          <p14:tracePt t="11173" x="5692775" y="4410075"/>
          <p14:tracePt t="11181" x="5735638" y="4410075"/>
          <p14:tracePt t="11189" x="5743575" y="4410075"/>
          <p14:tracePt t="11196" x="5761038" y="4410075"/>
          <p14:tracePt t="11203" x="5786438" y="4410075"/>
          <p14:tracePt t="11212" x="5794375" y="4410075"/>
          <p14:tracePt t="11219" x="5811838" y="4410075"/>
          <p14:tracePt t="11228" x="5819775" y="4402138"/>
          <p14:tracePt t="11236" x="5845175" y="4402138"/>
          <p14:tracePt t="11243" x="5862638" y="4402138"/>
          <p14:tracePt t="11252" x="5870575" y="4402138"/>
          <p14:tracePt t="11268" x="5880100" y="4402138"/>
          <p14:tracePt t="11275" x="5905500" y="4402138"/>
          <p14:tracePt t="11283" x="5921375" y="4402138"/>
          <p14:tracePt t="11292" x="5930900" y="4402138"/>
          <p14:tracePt t="11299" x="5946775" y="4402138"/>
          <p14:tracePt t="11307" x="5981700" y="4402138"/>
          <p14:tracePt t="11315" x="5997575" y="4402138"/>
          <p14:tracePt t="11323" x="6007100" y="4402138"/>
          <p14:tracePt t="11332" x="6049963" y="4402138"/>
          <p14:tracePt t="11339" x="6065838" y="4402138"/>
          <p14:tracePt t="11348" x="6075363" y="4402138"/>
          <p14:tracePt t="11355" x="6100763" y="4402138"/>
          <p14:tracePt t="11372" x="6108700" y="4402138"/>
          <p14:tracePt t="11380" x="6134100" y="4402138"/>
          <p14:tracePt t="11387" x="6184900" y="4402138"/>
          <p14:tracePt t="11395" x="6210300" y="4402138"/>
          <p14:tracePt t="11403" x="6253163" y="4402138"/>
          <p14:tracePt t="11412" x="6278563" y="4402138"/>
          <p14:tracePt t="11419" x="6311900" y="4402138"/>
          <p14:tracePt t="11427" x="6321425" y="4402138"/>
          <p14:tracePt t="11436" x="6364288" y="4402138"/>
          <p14:tracePt t="11443" x="6405563" y="4402138"/>
          <p14:tracePt t="11452" x="6456363" y="4402138"/>
          <p14:tracePt t="11459" x="6499225" y="4419600"/>
          <p14:tracePt t="11468" x="6542088" y="4419600"/>
          <p14:tracePt t="11475" x="6575425" y="4419600"/>
          <p14:tracePt t="11483" x="6635750" y="4435475"/>
          <p14:tracePt t="11492" x="6653213" y="4435475"/>
          <p14:tracePt t="11499" x="6678613" y="4435475"/>
          <p14:tracePt t="11507" x="6686550" y="4435475"/>
          <p14:tracePt t="11523" x="6704013" y="4435475"/>
          <p14:tracePt t="11532" x="6711950" y="4445000"/>
          <p14:tracePt t="11548" x="6737350" y="4445000"/>
          <p14:tracePt t="11555" x="6762750" y="4445000"/>
          <p14:tracePt t="11637" x="6780213" y="4445000"/>
          <p14:tracePt t="11644" x="6813550" y="4445000"/>
          <p14:tracePt t="11653" x="6848475" y="4445000"/>
          <p14:tracePt t="11660" x="6932613" y="4445000"/>
          <p14:tracePt t="11668" x="6975475" y="4445000"/>
          <p14:tracePt t="11676" x="7034213" y="4445000"/>
          <p14:tracePt t="11683" x="7085013" y="4445000"/>
          <p14:tracePt t="11692" x="7127875" y="4445000"/>
          <p14:tracePt t="11701" x="7196138" y="4445000"/>
          <p14:tracePt t="11708" x="7221538" y="4445000"/>
          <p14:tracePt t="11717" x="7229475" y="4445000"/>
          <p14:tracePt t="11724" x="7256463" y="4445000"/>
          <p14:tracePt t="11740" x="7272338" y="4445000"/>
          <p14:tracePt t="11748" x="7281863" y="4445000"/>
          <p14:tracePt t="11756" x="7289800" y="4445000"/>
          <p14:tracePt t="11764" x="7332663" y="4445000"/>
          <p14:tracePt t="11772" x="7348538" y="4445000"/>
          <p14:tracePt t="11780" x="7391400" y="4445000"/>
          <p14:tracePt t="11787" x="7400925" y="4445000"/>
          <p14:tracePt t="11796" x="7426325" y="4445000"/>
          <p14:tracePt t="11804" x="7467600" y="4445000"/>
          <p14:tracePt t="11812" x="7502525" y="4445000"/>
          <p14:tracePt t="11820" x="7527925" y="4445000"/>
          <p14:tracePt t="11836" x="7535863" y="4445000"/>
          <p14:tracePt t="11998" x="7553325" y="4445000"/>
          <p14:tracePt t="12005" x="7493000" y="4394200"/>
          <p14:tracePt t="12014" x="7467600" y="4394200"/>
          <p14:tracePt t="12020" x="7408863" y="4384675"/>
          <p14:tracePt t="12044" x="7391400" y="4384675"/>
          <p14:tracePt t="12053" x="7383463" y="4384675"/>
          <p14:tracePt t="12060" x="7307263" y="4384675"/>
          <p14:tracePt t="12068" x="7221538" y="4384675"/>
          <p14:tracePt t="12076" x="7102475" y="4384675"/>
          <p14:tracePt t="12084" x="6958013" y="4384675"/>
          <p14:tracePt t="12092" x="6848475" y="4384675"/>
          <p14:tracePt t="12099" x="6704013" y="4384675"/>
          <p14:tracePt t="12108" x="6559550" y="4384675"/>
          <p14:tracePt t="12116" x="6415088" y="4384675"/>
          <p14:tracePt t="12124" x="6329363" y="4384675"/>
          <p14:tracePt t="12133" x="6210300" y="4384675"/>
          <p14:tracePt t="12140" x="6075363" y="4384675"/>
          <p14:tracePt t="12149" x="6024563" y="4384675"/>
          <p14:tracePt t="12156" x="5981700" y="4384675"/>
          <p14:tracePt t="12164" x="5956300" y="4384675"/>
          <p14:tracePt t="12172" x="5930900" y="4384675"/>
          <p14:tracePt t="12180" x="5913438" y="4384675"/>
          <p14:tracePt t="12188" x="5905500" y="4384675"/>
          <p14:tracePt t="12196" x="5862638" y="4384675"/>
          <p14:tracePt t="12204" x="5845175" y="4384675"/>
          <p14:tracePt t="12212" x="5819775" y="4384675"/>
          <p14:tracePt t="12220" x="5794375" y="4384675"/>
          <p14:tracePt t="12228" x="5768975" y="4384675"/>
          <p14:tracePt t="12237" x="5726113" y="4384675"/>
          <p14:tracePt t="12244" x="5692775" y="4384675"/>
          <p14:tracePt t="12253" x="5649913" y="4384675"/>
          <p14:tracePt t="12260" x="5624513" y="4384675"/>
          <p14:tracePt t="12268" x="5581650" y="4384675"/>
          <p14:tracePt t="12276" x="5548313" y="4384675"/>
          <p14:tracePt t="12284" x="5505450" y="4384675"/>
          <p14:tracePt t="12292" x="5462588" y="4384675"/>
          <p14:tracePt t="12299" x="5437188" y="4384675"/>
          <p14:tracePt t="12308" x="5421313" y="4384675"/>
          <p14:tracePt t="12469" x="5429250" y="4384675"/>
          <p14:tracePt t="12477" x="5462588" y="4384675"/>
          <p14:tracePt t="12486" x="5497513" y="4384675"/>
          <p14:tracePt t="12493" x="5556250" y="4384675"/>
          <p14:tracePt t="12499" x="5581650" y="4384675"/>
          <p14:tracePt t="12508" x="5632450" y="4384675"/>
          <p14:tracePt t="12516" x="5657850" y="4384675"/>
          <p14:tracePt t="12524" x="5718175" y="4384675"/>
          <p14:tracePt t="12533" x="5786438" y="4384675"/>
          <p14:tracePt t="12540" x="5827713" y="4402138"/>
          <p14:tracePt t="12549" x="5895975" y="4402138"/>
          <p14:tracePt t="12556" x="5956300" y="4419600"/>
          <p14:tracePt t="12564" x="6007100" y="4419600"/>
          <p14:tracePt t="12572" x="6032500" y="4419600"/>
          <p14:tracePt t="12579" x="6040438" y="4419600"/>
          <p14:tracePt t="12604" x="6065838" y="4419600"/>
          <p14:tracePt t="12772" x="6083300" y="4419600"/>
          <p14:tracePt t="12781" x="6108700" y="4419600"/>
          <p14:tracePt t="12788" x="6134100" y="4419600"/>
          <p14:tracePt t="12796" x="6142038" y="4419600"/>
          <p14:tracePt t="12805" x="6202363" y="4419600"/>
          <p14:tracePt t="12812" x="6227763" y="4419600"/>
          <p14:tracePt t="12821" x="6296025" y="4419600"/>
          <p14:tracePt t="12828" x="6380163" y="4419600"/>
          <p14:tracePt t="12836" x="6389688" y="4419600"/>
          <p14:tracePt t="12844" x="6430963" y="4419600"/>
          <p14:tracePt t="12853" x="6440488" y="4419600"/>
          <p14:tracePt t="12860" x="6456363" y="4419600"/>
          <p14:tracePt t="12924" x="6465888" y="4419600"/>
          <p14:tracePt t="12933" x="6508750" y="4419600"/>
          <p14:tracePt t="12939" x="6567488" y="4419600"/>
          <p14:tracePt t="12949" x="6618288" y="4419600"/>
          <p14:tracePt t="12956" x="6661150" y="4419600"/>
          <p14:tracePt t="12964" x="6694488" y="4410075"/>
          <p14:tracePt t="12972" x="6737350" y="4410075"/>
          <p14:tracePt t="12980" x="6762750" y="4410075"/>
          <p14:tracePt t="12988" x="6805613" y="4410075"/>
          <p14:tracePt t="12996" x="6856413" y="4410075"/>
          <p14:tracePt t="13004" x="6899275" y="4410075"/>
          <p14:tracePt t="13012" x="6967538" y="4402138"/>
          <p14:tracePt t="13020" x="6992938" y="4402138"/>
          <p14:tracePt t="13028" x="7034213" y="4402138"/>
          <p14:tracePt t="13076" x="7051675" y="4402138"/>
          <p14:tracePt t="13092" x="7059613" y="4402138"/>
          <p14:tracePt t="13100" x="7085013" y="4402138"/>
          <p14:tracePt t="13108" x="7112000" y="4402138"/>
          <p14:tracePt t="13116" x="7145338" y="4402138"/>
          <p14:tracePt t="13124" x="7153275" y="4402138"/>
          <p14:tracePt t="13133" x="7162800" y="4402138"/>
          <p14:tracePt t="13140" x="7178675" y="4402138"/>
          <p14:tracePt t="13149" x="7204075" y="4402138"/>
          <p14:tracePt t="13156" x="7229475" y="4402138"/>
          <p14:tracePt t="13164" x="7256463" y="4402138"/>
          <p14:tracePt t="13172" x="7323138" y="4402138"/>
          <p14:tracePt t="13180" x="7366000" y="4402138"/>
          <p14:tracePt t="13188" x="7400925" y="4384675"/>
          <p14:tracePt t="13212" x="7408863" y="4384675"/>
          <p14:tracePt t="13244" x="7451725" y="4384675"/>
          <p14:tracePt t="13253" x="7459663" y="4384675"/>
          <p14:tracePt t="13445" x="7400925" y="4384675"/>
          <p14:tracePt t="13453" x="7391400" y="4384675"/>
          <p14:tracePt t="13484" x="7366000" y="4384675"/>
          <p14:tracePt t="13492" x="7315200" y="4384675"/>
          <p14:tracePt t="13499" x="7256463" y="4384675"/>
          <p14:tracePt t="13508" x="7213600" y="4384675"/>
          <p14:tracePt t="13516" x="7102475" y="4384675"/>
          <p14:tracePt t="13524" x="6983413" y="4384675"/>
          <p14:tracePt t="13532" x="6899275" y="4384675"/>
          <p14:tracePt t="13540" x="6754813" y="4384675"/>
          <p14:tracePt t="13550" x="6643688" y="4384675"/>
          <p14:tracePt t="13556" x="6473825" y="4384675"/>
          <p14:tracePt t="13564" x="6329363" y="4384675"/>
          <p14:tracePt t="13572" x="6184900" y="4384675"/>
          <p14:tracePt t="13580" x="6065838" y="4384675"/>
          <p14:tracePt t="13588" x="6040438" y="4384675"/>
          <p14:tracePt t="13596" x="5997575" y="4384675"/>
          <p14:tracePt t="13676" x="5981700" y="4384675"/>
          <p14:tracePt t="13740" x="5946775" y="4384675"/>
          <p14:tracePt t="13750" x="5913438" y="4384675"/>
          <p14:tracePt t="13764" x="5905500" y="4384675"/>
          <p14:tracePt t="13772" x="5862638" y="4384675"/>
          <p14:tracePt t="13780" x="5837238" y="4384675"/>
          <p14:tracePt t="13789" x="5794375" y="4384675"/>
          <p14:tracePt t="13796" x="5776913" y="4384675"/>
          <p14:tracePt t="13805" x="5768975" y="4384675"/>
          <p14:tracePt t="13899" x="5743575" y="4384675"/>
          <p14:tracePt t="13908" x="5726113" y="4384675"/>
          <p14:tracePt t="13916" x="5718175" y="4384675"/>
          <p14:tracePt t="14133" x="5735638" y="4402138"/>
          <p14:tracePt t="14141" x="5751513" y="4402138"/>
          <p14:tracePt t="14151" x="5786438" y="4402138"/>
          <p14:tracePt t="14158" x="5853113" y="4419600"/>
          <p14:tracePt t="14164" x="5880100" y="4419600"/>
          <p14:tracePt t="14172" x="5964238" y="4419600"/>
          <p14:tracePt t="14179" x="6032500" y="4435475"/>
          <p14:tracePt t="14188" x="6091238" y="4435475"/>
          <p14:tracePt t="14195" x="6202363" y="4452938"/>
          <p14:tracePt t="14203" x="6270625" y="4452938"/>
          <p14:tracePt t="14212" x="6354763" y="4452938"/>
          <p14:tracePt t="14220" x="6440488" y="4452938"/>
          <p14:tracePt t="14228" x="6559550" y="4452938"/>
          <p14:tracePt t="14236" x="6678613" y="4495800"/>
          <p14:tracePt t="14244" x="6719888" y="4495800"/>
          <p14:tracePt t="14252" x="6770688" y="4495800"/>
          <p14:tracePt t="14260" x="6813550" y="4495800"/>
          <p14:tracePt t="14268" x="6831013" y="4495800"/>
          <p14:tracePt t="14276" x="6838950" y="4495800"/>
          <p14:tracePt t="14283" x="6864350" y="4495800"/>
          <p14:tracePt t="14292" x="6889750" y="4495800"/>
          <p14:tracePt t="14299" x="6907213" y="4495800"/>
          <p14:tracePt t="14308" x="6942138" y="4495800"/>
          <p14:tracePt t="14315" x="6975475" y="4495800"/>
          <p14:tracePt t="14324" x="7018338" y="4486275"/>
          <p14:tracePt t="14332" x="7085013" y="4486275"/>
          <p14:tracePt t="14340" x="7112000" y="4486275"/>
          <p14:tracePt t="14349" x="7196138" y="4470400"/>
          <p14:tracePt t="14356" x="7264400" y="4470400"/>
          <p14:tracePt t="14364" x="7348538" y="4452938"/>
          <p14:tracePt t="14372" x="7442200" y="4410075"/>
          <p14:tracePt t="14379" x="7527925" y="4410075"/>
          <p14:tracePt t="14388" x="7596188" y="4394200"/>
          <p14:tracePt t="14396" x="7637463" y="4394200"/>
          <p14:tracePt t="14403" x="7723188" y="4394200"/>
          <p14:tracePt t="14412" x="7791450" y="4394200"/>
          <p14:tracePt t="14420" x="7850188" y="4394200"/>
          <p14:tracePt t="14428" x="7885113" y="4394200"/>
          <p14:tracePt t="14436" x="7943850" y="4394200"/>
          <p14:tracePt t="14444" x="8012113" y="4394200"/>
          <p14:tracePt t="14452" x="8096250" y="4394200"/>
          <p14:tracePt t="14460" x="8181975" y="4394200"/>
          <p14:tracePt t="14468" x="8240713" y="4394200"/>
          <p14:tracePt t="14476" x="8308975" y="4384675"/>
          <p14:tracePt t="14492" x="8318500" y="4368800"/>
          <p14:tracePt t="14645" x="8181975" y="4368800"/>
          <p14:tracePt t="14653" x="8037513" y="4368800"/>
          <p14:tracePt t="14661" x="7842250" y="4368800"/>
          <p14:tracePt t="14668" x="7646988" y="4368800"/>
          <p14:tracePt t="14676" x="7502525" y="4368800"/>
          <p14:tracePt t="14683" x="7358063" y="4368800"/>
          <p14:tracePt t="14692" x="7315200" y="4368800"/>
          <p14:tracePt t="14699" x="7246938" y="4376738"/>
          <p14:tracePt t="14708" x="7204075" y="4376738"/>
          <p14:tracePt t="14715" x="7119938" y="4376738"/>
          <p14:tracePt t="14723" x="7085013" y="4410075"/>
          <p14:tracePt t="14732" x="7000875" y="4410075"/>
          <p14:tracePt t="14739" x="6889750" y="4410075"/>
          <p14:tracePt t="14749" x="6805613" y="4410075"/>
          <p14:tracePt t="14755" x="6661150" y="4410075"/>
          <p14:tracePt t="14764" x="6567488" y="4410075"/>
          <p14:tracePt t="14771" x="6456363" y="4410075"/>
          <p14:tracePt t="14779" x="6372225" y="4410075"/>
          <p14:tracePt t="14787" x="6253163" y="4410075"/>
          <p14:tracePt t="14796" x="6134100" y="4410075"/>
          <p14:tracePt t="14803" x="5997575" y="4410075"/>
          <p14:tracePt t="14811" x="5905500" y="4410075"/>
          <p14:tracePt t="14819" x="5880100" y="4410075"/>
          <p14:tracePt t="14852" x="5870575" y="4410075"/>
          <p14:tracePt t="14894" x="5845175" y="4410075"/>
          <p14:tracePt t="14900" x="5811838" y="4419600"/>
          <p14:tracePt t="14909" x="5726113" y="4419600"/>
          <p14:tracePt t="14917" x="5667375" y="4435475"/>
          <p14:tracePt t="14924" x="5649913" y="4435475"/>
          <p14:tracePt t="14934" x="5641975" y="4435475"/>
          <p14:tracePt t="15142" x="5735638" y="4435475"/>
          <p14:tracePt t="15152" x="5853113" y="4435475"/>
          <p14:tracePt t="15158" x="6024563" y="4435475"/>
          <p14:tracePt t="15165" x="6134100" y="4435475"/>
          <p14:tracePt t="15172" x="6227763" y="4435475"/>
          <p14:tracePt t="15180" x="6286500" y="4435475"/>
          <p14:tracePt t="15188" x="6311900" y="4435475"/>
          <p14:tracePt t="15196" x="6364288" y="4435475"/>
          <p14:tracePt t="15204" x="6372225" y="4435475"/>
          <p14:tracePt t="15212" x="6380163" y="4435475"/>
          <p14:tracePt t="15220" x="6423025" y="4435475"/>
          <p14:tracePt t="15228" x="6440488" y="4435475"/>
          <p14:tracePt t="15236" x="6465888" y="4435475"/>
          <p14:tracePt t="15244" x="6491288" y="4435475"/>
          <p14:tracePt t="15253" x="6499225" y="4435475"/>
          <p14:tracePt t="15292" x="6542088" y="4435475"/>
          <p14:tracePt t="15300" x="6592888" y="4452938"/>
          <p14:tracePt t="15308" x="6653213" y="4452938"/>
          <p14:tracePt t="15315" x="6678613" y="4452938"/>
          <p14:tracePt t="15324" x="6745288" y="4486275"/>
          <p14:tracePt t="15333" x="6762750" y="4486275"/>
          <p14:tracePt t="15340" x="6813550" y="4486275"/>
          <p14:tracePt t="15349" x="6864350" y="4486275"/>
          <p14:tracePt t="15356" x="6889750" y="4486275"/>
          <p14:tracePt t="15364" x="6950075" y="4486275"/>
          <p14:tracePt t="15372" x="6967538" y="4486275"/>
          <p14:tracePt t="15380" x="6975475" y="4486275"/>
          <p14:tracePt t="15494" x="6992938" y="4486275"/>
          <p14:tracePt t="15509" x="6942138" y="4470400"/>
          <p14:tracePt t="15519" x="6873875" y="4470400"/>
          <p14:tracePt t="15526" x="6788150" y="4470400"/>
          <p14:tracePt t="15533" x="6704013" y="4452938"/>
          <p14:tracePt t="15540" x="6610350" y="4452938"/>
          <p14:tracePt t="15549" x="6550025" y="4452938"/>
          <p14:tracePt t="15556" x="6499225" y="4452938"/>
          <p14:tracePt t="15564" x="6440488" y="4452938"/>
          <p14:tracePt t="15572" x="6397625" y="4452938"/>
          <p14:tracePt t="15579" x="6346825" y="4452938"/>
          <p14:tracePt t="15588" x="6278563" y="4419600"/>
          <p14:tracePt t="15596" x="6194425" y="4419600"/>
          <p14:tracePt t="15604" x="6151563" y="4402138"/>
          <p14:tracePt t="15612" x="6100763" y="4402138"/>
          <p14:tracePt t="15620" x="6057900" y="4402138"/>
          <p14:tracePt t="15628" x="6040438" y="4402138"/>
          <p14:tracePt t="15636" x="6032500" y="4394200"/>
          <p14:tracePt t="15815" x="6083300" y="4394200"/>
          <p14:tracePt t="15822" x="6210300" y="4394200"/>
          <p14:tracePt t="15829" x="6354763" y="4394200"/>
          <p14:tracePt t="15836" x="6473825" y="4419600"/>
          <p14:tracePt t="15844" x="6618288" y="4419600"/>
          <p14:tracePt t="15852" x="6737350" y="4419600"/>
          <p14:tracePt t="15860" x="6848475" y="4419600"/>
          <p14:tracePt t="15868" x="6915150" y="4419600"/>
          <p14:tracePt t="15876" x="7000875" y="4419600"/>
          <p14:tracePt t="15884" x="7085013" y="4419600"/>
          <p14:tracePt t="15891" x="7145338" y="4419600"/>
          <p14:tracePt t="15899" x="7196138" y="4419600"/>
          <p14:tracePt t="15916" x="7323138" y="4419600"/>
          <p14:tracePt t="15924" x="7383463" y="4419600"/>
          <p14:tracePt t="15933" x="7426325" y="4419600"/>
          <p14:tracePt t="15940" x="7493000" y="4419600"/>
          <p14:tracePt t="15949" x="7535863" y="4419600"/>
          <p14:tracePt t="15956" x="7553325" y="4419600"/>
          <p14:tracePt t="15964" x="7561263" y="4419600"/>
          <p14:tracePt t="16230" x="7578725" y="4435475"/>
          <p14:tracePt t="16276" x="7578725" y="4445000"/>
          <p14:tracePt t="16284" x="7578725" y="4470400"/>
          <p14:tracePt t="16292" x="7578725" y="4521200"/>
          <p14:tracePt t="16299" x="7578725" y="4605338"/>
          <p14:tracePt t="16308" x="7596188" y="4749800"/>
          <p14:tracePt t="16315" x="7680325" y="4903788"/>
          <p14:tracePt t="16324" x="7680325" y="4946650"/>
          <p14:tracePt t="16332" x="7731125" y="4997450"/>
          <p14:tracePt t="16340" x="7731125" y="5022850"/>
          <p14:tracePt t="16348" x="7731125" y="5038725"/>
          <p14:tracePt t="16567" x="7731125" y="5030788"/>
          <p14:tracePt t="16573" x="7731125" y="4979988"/>
          <p14:tracePt t="16582" x="7731125" y="4775200"/>
          <p14:tracePt t="16589" x="7791450" y="4521200"/>
          <p14:tracePt t="16596" x="8029575" y="4351338"/>
          <p14:tracePt t="16603" x="8326438" y="4249738"/>
          <p14:tracePt t="16611" x="8580438" y="4156075"/>
          <p14:tracePt t="16619" x="8818563" y="4113213"/>
          <p14:tracePt t="16627" x="9048750" y="4044950"/>
          <p14:tracePt t="16636" x="9302750" y="3994150"/>
          <p14:tracePt t="16643" x="9566275" y="3925888"/>
          <p14:tracePt t="16652" x="9821863" y="3832225"/>
          <p14:tracePt t="16659" x="9974263" y="3763963"/>
          <p14:tracePt t="16668" x="10179050" y="3697288"/>
          <p14:tracePt t="16676" x="10364788" y="3603625"/>
          <p14:tracePt t="16684" x="10433050" y="3568700"/>
          <p14:tracePt t="16692" x="10560050" y="3509963"/>
          <p14:tracePt t="16699" x="10585450" y="3492500"/>
          <p14:tracePt t="16708" x="10620375" y="3475038"/>
          <p14:tracePt t="16715" x="10663238" y="3459163"/>
          <p14:tracePt t="16723" x="10671175" y="3459163"/>
          <p14:tracePt t="16732" x="10747375" y="3459163"/>
          <p14:tracePt t="16739" x="10848975" y="3398838"/>
          <p14:tracePt t="16748" x="10942638" y="3382963"/>
          <p14:tracePt t="16755" x="11087100" y="3365500"/>
          <p14:tracePt t="16764" x="11206163" y="3365500"/>
          <p14:tracePt t="16772" x="11342688" y="3365500"/>
          <p14:tracePt t="16779" x="11487150" y="3365500"/>
          <p14:tracePt t="16787" x="11657013" y="3365500"/>
          <p14:tracePt t="16796" x="11801475" y="3365500"/>
          <p14:tracePt t="16803" x="11996738" y="3365500"/>
          <p14:tracePt t="16811" x="12166600" y="3365500"/>
        </p14:tracePtLst>
      </p14:laserTraceLst>
    </p:ext>
  </p:extLs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Polymery – </a:t>
            </a:r>
            <a:r>
              <a:rPr lang="cs-CZ" dirty="0" err="1"/>
              <a:t>biomimetic</a:t>
            </a:r>
            <a:r>
              <a:rPr lang="cs-CZ" dirty="0"/>
              <a:t> </a:t>
            </a:r>
            <a:r>
              <a:rPr lang="cs-CZ" dirty="0" err="1"/>
              <a:t>devices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28801" y="838200"/>
            <a:ext cx="8583613" cy="935712"/>
          </a:xfrm>
        </p:spPr>
        <p:txBody>
          <a:bodyPr/>
          <a:lstStyle/>
          <a:p>
            <a:r>
              <a:rPr lang="cs-CZ" dirty="0"/>
              <a:t>POM – </a:t>
            </a:r>
            <a:r>
              <a:rPr lang="cs-CZ" dirty="0" err="1"/>
              <a:t>polyoxymethylene</a:t>
            </a:r>
            <a:endParaRPr lang="cs-CZ" dirty="0"/>
          </a:p>
          <a:p>
            <a:r>
              <a:rPr lang="cs-CZ" dirty="0"/>
              <a:t>SPMD - </a:t>
            </a:r>
            <a:r>
              <a:rPr lang="cs-CZ" dirty="0" err="1"/>
              <a:t>polydimethylsiloxyne</a:t>
            </a:r>
            <a:endParaRPr lang="cs-CZ" dirty="0"/>
          </a:p>
        </p:txBody>
      </p:sp>
      <p:pic>
        <p:nvPicPr>
          <p:cNvPr id="209922" name="Picture 2" descr="http://journal.chemistrycentral.com/content/figures/1752-153X-2-8-graphical-abstract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2743200"/>
            <a:ext cx="5705475" cy="1895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9924" name="Picture 4" descr="http://t1.gstatic.com/images?q=tbn:ANd9GcS-aNSTWzLIcdnBOz0CRj-0qYJk5lVBv2zx4frf8JGUGbmXnvk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676401"/>
            <a:ext cx="1524000" cy="914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9926" name="AutoShape 6" descr="data:image/jpeg;base64,/9j/4AAQSkZJRgABAQAAAQABAAD/2wCEAAkGBhIQERMSEhMUExEVDRIVERYXFRobGxIiHxkZIBsYFB4cHCkgICUlJRsbHzEsLyk1ODIsFiQxNzwtRTIrLykBCQoKBQUFDQUFDSkYEhgpKSkpKSkpKSkpKSkpKSkpKSkpKSkpKSkpKSkpKSkpKSkpKSkpKSkpKSkpKSkpKSkpKf/AABEIAF0AYAMBIgACEQEDEQH/xAAaAAADAAMBAAAAAAAAAAAAAAAABQYBAwcE/8QAPRAAAgEDAQUBDAgGAwAAAAAAAQIDAAQRBQYSEyExQQcUIjM1UWF0dYGxtCMlMlRxkZTUFSRyobLxNFLR/8QAFAEBAAAAAAAAAAAAAAAAAAAAAP/EABQRAQAAAAAAAAAAAAAAAAAAAAD/2gAMAwEAAhEDEQA/AO41PbYX06d6xQSCF7i/WEybgfcHDkc4VuWfAA99UNTG2J+n0v2wPl7igc6PaTRRlZ5++H3yQ/DWPA5csLy/3XqNwgYJvLvlSwXIyQOpA64rZXPdpb94NctXjgkuG/hNwNyMoG8avPw2UY9/bQXzXCBlQsodgSqkjLY6kDqcZH51srnUurS3GtabxLSa13bW/wAcUxnfysed3hu3THb5xXRaAooooCk+tabdSspgvDbqFwy8COTeOeuW5jzU4rDdKBPsdqr3dha3EmOJLaxu+BgZI54FOamu5r5JsPUYvhVLQFTG2Pj9L9sD5e4qnqY2x8fpftgfL3FBT0gutn2OpRX2+ojjsJYWXBySzhsjsxyp/Wu4+w39B+FBPNp4vbuw1GGRWgjtrnHJsyCVU3SuRy+z21S1N9zfyVYeow/41SUBRRRQFYbpWaw3Sgmu5mfqmx9Si+FU1THcy8k2PqUfwqnoCpjbHx+l+2B8vcV69UtdRaQm3uLaOLAwslu7sOXPLCZR/apTaiz1MTadv3NoxOqAR7trIArcCfm305yMZGOXMjnQdHpVtDtDb2cYM7leISkaqrO8hx0jRQWY0t7x1f73Zfo5P3FLVRv49AJyrOugMYyAVUvxgJWjBJwSMcsnlQezufazbcCOxjeTjWttGrpNC8MhUcg+4/YfQTjP4VW0qve9Fu7cycMXbJMtsSPDKgAyBfR0/OlxsdX+92X6OT9xQU1T2sbc2ttNwDxZZwoZ44IXlaMHoXCA7vvos7PVBIplubRoww31W1kVmHaFJnIB9xpf3NcGK7ZscdtXvO+POCJCFDegJu49FA/0LaG3vo+LbyB1DlXGCrRsOqurAMp9BFMW6VCxo41y8W1ZULaNA0xKllWXiMIzIoIydzPaOVM2sNX+92X6OT9xQZ7mXkmx9Sj+FU9c52As9TOmWZiubRY+9I9xWtZGYDHIMwnAJ9wqt0i2v1cm5ntpI904WK3eNs8sHLSsMdeygc1MbY+P0v2wPl7iqepjbHx+l+2B8vcUFPSXabZmG8VTIZEkiLPDNE5SWI457jDzjqCCDTqtdx9hv6D8KCS2C0GBo4tR3riaee1UrJcyiR40bB3FwAoH4CrGpvub+SrD1GH/ABqkoCpvVthYZpmuI5rm0mcASvbS7nGx04gKspI8+M+mqSigVbP7NQWKMsQYs7780jsXkmb/ALSMeZP9h2U0bpWaw3Sgme5l5JsfUo/hVPUx3MvJNj6lH8Kp6AqY2x8fpftgfL3FU9TG2Pj9L9sD5e4oKekd1tDjUI7EpkSWUsxfe6brBd3GO3Pnp5XPNqNJ761y1j408H1TcHfgk3H5Sryzg8v/ACgfxX8djcWOmxR/RSW0+4xckxiEJgc+Zzvefsqkrm52f701rTv5m6uN62v/APkS8Tcwsf2PBGM55/gK6RQFFFFAVhulZrDdKCa7mY+qbH1KL4VTVNdzXyTYeoxfCqWgKltuphEbGZg3Ci1RXlKozbgMMy5IUE4ywHTtqpooPDpGtQ3aGSFiyBipJR05jHY4B7a3tYxmQTGNDKqFFk3RvBSclQ2MgE88VvooNEljGzpKyIZEDCNyoLIGxvBTjIzgZx1xW+iigKKKKApPrW1VtaMEndlZl3lAikfIzjqikU4ooJPZYyWuiQEruyxaUG3WB5ERkgMOteLZ/aW+aWw75aBo7+zeRVjjZTAVjRx4Rc728GOeQwfPVne2iyxvG2d142RsdcMCDj86Xw7MwobQjf8A5OJo4PC7DGEO/wAufID30H//2Q=="/>
          <p:cNvSpPr>
            <a:spLocks noChangeAspect="1" noChangeArrowheads="1"/>
          </p:cNvSpPr>
          <p:nvPr/>
        </p:nvSpPr>
        <p:spPr bwMode="auto">
          <a:xfrm>
            <a:off x="1587500" y="-428625"/>
            <a:ext cx="914400" cy="8858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9928" name="AutoShape 8" descr="data:image/jpeg;base64,/9j/4AAQSkZJRgABAQAAAQABAAD/2wCEAAkGBhIQERMSEhMUExEVDRIVERYXFRobGxIiHxkZIBsYFB4cHCkgICUlJRsbHzEsLyk1ODIsFiQxNzwtRTIrLykBCQoKBQUFDQUFDSkYEhgpKSkpKSkpKSkpKSkpKSkpKSkpKSkpKSkpKSkpKSkpKSkpKSkpKSkpKSkpKSkpKSkpKf/AABEIAF0AYAMBIgACEQEDEQH/xAAaAAADAAMBAAAAAAAAAAAAAAAABQYBAwcE/8QAPRAAAgEDAQUBDAgGAwAAAAAAAQIDAAQRBQYSEyExQQcUIjM1UWF0dYGxtCMlMlRxkZTUFSRyobLxNFLR/8QAFAEBAAAAAAAAAAAAAAAAAAAAAP/EABQRAQAAAAAAAAAAAAAAAAAAAAD/2gAMAwEAAhEDEQA/AO41PbYX06d6xQSCF7i/WEybgfcHDkc4VuWfAA99UNTG2J+n0v2wPl7igc6PaTRRlZ5++H3yQ/DWPA5csLy/3XqNwgYJvLvlSwXIyQOpA64rZXPdpb94NctXjgkuG/hNwNyMoG8avPw2UY9/bQXzXCBlQsodgSqkjLY6kDqcZH51srnUurS3GtabxLSa13bW/wAcUxnfysed3hu3THb5xXRaAooooCk+tabdSspgvDbqFwy8COTeOeuW5jzU4rDdKBPsdqr3dha3EmOJLaxu+BgZI54FOamu5r5JsPUYvhVLQFTG2Pj9L9sD5e4qnqY2x8fpftgfL3FBT0gutn2OpRX2+ojjsJYWXBySzhsjsxyp/Wu4+w39B+FBPNp4vbuw1GGRWgjtrnHJsyCVU3SuRy+z21S1N9zfyVYeow/41SUBRRRQFYbpWaw3Sgmu5mfqmx9Si+FU1THcy8k2PqUfwqnoCpjbHx+l+2B8vcV69UtdRaQm3uLaOLAwslu7sOXPLCZR/apTaiz1MTadv3NoxOqAR7trIArcCfm305yMZGOXMjnQdHpVtDtDb2cYM7leISkaqrO8hx0jRQWY0t7x1f73Zfo5P3FLVRv49AJyrOugMYyAVUvxgJWjBJwSMcsnlQezufazbcCOxjeTjWttGrpNC8MhUcg+4/YfQTjP4VW0qve9Fu7cycMXbJMtsSPDKgAyBfR0/OlxsdX+92X6OT9xQU1T2sbc2ttNwDxZZwoZ44IXlaMHoXCA7vvos7PVBIplubRoww31W1kVmHaFJnIB9xpf3NcGK7ZscdtXvO+POCJCFDegJu49FA/0LaG3vo+LbyB1DlXGCrRsOqurAMp9BFMW6VCxo41y8W1ZULaNA0xKllWXiMIzIoIydzPaOVM2sNX+92X6OT9xQZ7mXkmx9Sj+FU9c52As9TOmWZiubRY+9I9xWtZGYDHIMwnAJ9wqt0i2v1cm5ntpI904WK3eNs8sHLSsMdeygc1MbY+P0v2wPl7iqepjbHx+l+2B8vcUFPSXabZmG8VTIZEkiLPDNE5SWI457jDzjqCCDTqtdx9hv6D8KCS2C0GBo4tR3riaee1UrJcyiR40bB3FwAoH4CrGpvub+SrD1GH/ABqkoCpvVthYZpmuI5rm0mcASvbS7nGx04gKspI8+M+mqSigVbP7NQWKMsQYs7780jsXkmb/ALSMeZP9h2U0bpWaw3Sgme5l5JsfUo/hVPUx3MvJNj6lH8Kp6AqY2x8fpftgfL3FU9TG2Pj9L9sD5e4oKekd1tDjUI7EpkSWUsxfe6brBd3GO3Pnp5XPNqNJ761y1j408H1TcHfgk3H5Sryzg8v/ACgfxX8djcWOmxR/RSW0+4xckxiEJgc+Zzvefsqkrm52f701rTv5m6uN62v/APkS8Tcwsf2PBGM55/gK6RQFFFFAVhulZrDdKCa7mY+qbH1KL4VTVNdzXyTYeoxfCqWgKltuphEbGZg3Ci1RXlKozbgMMy5IUE4ywHTtqpooPDpGtQ3aGSFiyBipJR05jHY4B7a3tYxmQTGNDKqFFk3RvBSclQ2MgE88VvooNEljGzpKyIZEDCNyoLIGxvBTjIzgZx1xW+iigKKKKApPrW1VtaMEndlZl3lAikfIzjqikU4ooJPZYyWuiQEruyxaUG3WB5ERkgMOteLZ/aW+aWw75aBo7+zeRVjjZTAVjRx4Rc728GOeQwfPVne2iyxvG2d142RsdcMCDj86Xw7MwobQjf8A5OJo4PC7DGEO/wAufID30H//2Q=="/>
          <p:cNvSpPr>
            <a:spLocks noChangeAspect="1" noChangeArrowheads="1"/>
          </p:cNvSpPr>
          <p:nvPr/>
        </p:nvSpPr>
        <p:spPr bwMode="auto">
          <a:xfrm>
            <a:off x="1587500" y="-428625"/>
            <a:ext cx="914400" cy="8858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9930" name="AutoShape 10" descr="data:image/jpeg;base64,/9j/4AAQSkZJRgABAQAAAQABAAD/2wBDAAkGBwgHBgkIBwgKCgkLDRYPDQwMDRsUFRAWIB0iIiAdHx8kKDQsJCYxJx8fLT0tMTU3Ojo6Iys/RD84QzQ5Ojf/2wBDAQoKCg0MDRoPDxo3JR8lNzc3Nzc3Nzc3Nzc3Nzc3Nzc3Nzc3Nzc3Nzc3Nzc3Nzc3Nzc3Nzc3Nzc3Nzc3Nzc3Nzf/wAARCACfAKQDASIAAhEBAxEB/8QAGwABAQACAwEAAAAAAAAAAAAAAAYEBQECAwf/xABFEAABAwMBAwcHCQcCBwAAAAABAAIDBAURBgcSIRMxQXN0sbI0NTY3UXXBFBUWMlZhcZHSIiMlQoGhswgkQ1NlcoKS8P/EABQBAQAAAAAAAAAAAAAAAAAAAAD/xAAUEQEAAAAAAAAAAAAAAAAAAAAA/9oADAMBAAIRAxEAPwD7iiIg1epbsyw2Kuu0kTpW0kLpDG04Lscwyo4aw109ofDs+c6NwyxxuMYyD92FutqZxs9vvZT3hUVvH+wpupZ3BB7xEujaXDdcQMj2FdkHBYV7uMdns9bc5mOkjpIHzvYzncGgkgffwQZqLVaYvcOo7HS3amhkhiqW7zWSY3hxxxx+CxNbaqptH2X50raeaeLlWxbkOM5OePE/cgoEXSJ/KRseBgOaHD+q7oCIiAiIgLg8y5RBB1uqNaw188NNoR1RTRyuZHOLgxvKNBIDsEdIwf6rfaP1B9JLS6sdRyUc0U76eaB7g7ckYcOGRzjK3uFF7LDm2Xv35WeNBaoiICIiAiIgktq/DZ5fOznvCpbd5BTdSzuCmdrHq8vfZ/iFTW7yCm6lncEGQp/aB6Dah921H+MqgU/tA9BtQ+7aj/GUHz3Z3tN0nY9HW23XG4SR1UEZEjBTyOwcnpAwtZte2haa1NpE2+z1z5qn5THJuGB7P2QDniQB0hX2ySlp5Nntnc+nic4xHJLASf2itNt+poItBF0UMbHfLIhlrADzOQfSqPySHq29y9l40fkkPVt7l7ICIiAiIgIiICiNlR/ht89+VfjVuVD7KvNt89+VfjQXCIiAiIgIiIJHaz6vL32f4hU1u8gpupZ3BTO1n1eXvs/xCprd5BTdSzuCDIWFerdFd7RW22d72RVcD4HuZjeDXAgkZ6eKzUQaC2Utu0RpVkElTILfQRkummG84NznJ3Rx5+gLz1Vp63640/HRVNRPHSSuZUMkgwHEYyPrA8OPsXhtS9Xt+7K7vC3OnPR619ji8AQZ0LBHG2MZIa0Djz8F3REBERAREQEREAqH2Vebb578q/GrgqH2Vebb578q/GguEREBERAREQSO1n1eXvs/xCprd5BTdSzuCmdrPq8vfZ/iFTW7yCm6lncEGQiIgldqfq9v3ZXd4W5056PWvscXgCxda2qovulbna6N0TaiqhMbDKSGgk9OAT/ZbC0U76O00VLNu8pDTxxu3TkZDQDj8kGWiIgIiICIiAiIgFQ+yrzbfPflX41cFQ+yrzbfPflX40FwiIgIiIGUytFqKxVV5fA6lvlfa+SDg4Um7+8zjn3gebH91pvoPdPtvfvzj/SgyNrHq8vfZ/iFS24/w+l6lncF8u2iaSr6DRl0qptWXisZHFl0E/J7j+I4HDcre0Oibm6jgcNa3xoMTTgcngcP+1Be5WFeblBabVV3GqJEFLC6V+Bxw0Z4KW+g90+29+/OP9KwNoVorLdsovdJ841VxmDWyGeowX7gkYXDgMYDQ5BqLBpu7bSKQ37Vd2raWgqXE0dsopdxjY+guOOJP4Z+/jgcXLTl82d1tJctKVNzu1sfMI6u2SkyuDT/ADNAH98cOGeCvNnxjdoawmH6nyCED/1Gf75W6qamCkidPVTRwws+tJI8NaM8Bkn70HpG4OaHYLcjOHDBC75Wlv8AaJ73TQMo7zWW3cdv8pRluZARzHIIx0rR/Qe6fbe/fnH+lBbZXGVFfQe6fbe/fnH+lbCx6YrbVcG1NRqW6XFgaRyFTubhz08AOKCV1Bcb1rXWFVpbT1e+2Wy27vznWxHEj3H+RhHNzEdHM7OcAHtLsct8MRmtV/vdJcd04qvlOSXY5yAAefjwK8tjG6LzrVsvCt+dDyu99bd3n7v995fUjzIIHZzqe51VwuOl9T7nzzbP+K0ACoi4APx7eIPN/MOYq+yvmTMu2/O5Ightm/e4PMM9P9S1b6s0bcamsnqI9Y3qBksjnthj5PdjBOQ0ZbzDmQV6idlXC3Xz35V+Nc/Qe559N77+cX6VKbPtKV9bRXZ8eqrvSCO61MThDuYeWuwXnLTxPOUH2HK4yor6D3T7b3784/0r1pdG3Kmq4J36xvUzYpGvMUnJ7rwDktOG5wcYQWKIOZEBERBI7WfV5e+z/EKmt3kFN1LO4KZ2s+ry99n+IVNbvIKbqWdwQZCx7hRw3CgqKKqYHwVEbopGnpa4YIWQiD5JZ6vVmzaN9nqrJWX+zMe40dVRAvkjYeZrmgZHt482cAkYx53h2qdp74bT8zVdg0/ygfWTVjd2WXBBDWggfiOGM854YN9tAr6q16Mu9fb5jDVQU5fFIACWnI6DwWzskslRZaCeZ5fLLTRve4/zOLQSUGRSU8VJTRU1OwMhiYGMaOgAYAXsiIC4IXKIPm2p9O36w6pk1ZoyFlUakBtytrnbvL4xhzc8x6fxHTkhdHbR9Q1UIgtmgb2K9/BvyqJ0cTT97iBw/HC+mLjCCJ2d6RrrLNcL3qGojqb7c3707o/qxN6GD/72DoVv0IOCICiNlXm6+e/Kvxq3Kh9lXm2+e/KvxoLhERAREQEREEjtZ9Xl77P8Qqa3eQU3Us7gpnaz6vL32f4hU1u8gpupZ3BBkIiIJXan6vb92V3eFudOej1r7HF4AtNtS9Xt+7I7vC3OnPR619ji8AQbFERAREQEREBERAKh9lXm2+e/Kvxq4Kh9lXm2+e/KvxoLhERAREQEREEjtZ9Xl77P8Qqa3eQU3Us7gpnax6vL32f4hU1u8gpupZ3BBkLAv9yFnslfc3RmUUdO+cxg43t1pOM/0Wep/aB6Dah921H+MoOdP3Cl1npSCsq6Fgpq6M79NKQ8EZ5jw48yxtc6mi0NptlfHQCoijkZAyBj9wNBBxxweAwvnmz/AGraZsOkbdbK91YKmnjLX7kG8M5J4HK121jaTp7VWlDbbU6qNR8pZJ+9h3RgZzxz96D7zDJysTJMYDmh2PxXdeNH5JD1be5eyAiIgIiICIiAVD7KvNt89+VfjVwVD7KvNt89+VfjQXCIiAiIgIiIJLav6vL52c94VLbvIKbqWdwU5tUGdnt97Me8Kjt3kFN1LO4IMhT+0D0G1D7tn/xlUCxLrQQXS2VVvqt7kKqF0Mm6cHdcMHB/AoJjZDx2d2fP/KPiK0v+oL0APbYu5yu9P2elsFop7XQcp8npxus5R28cZzzrG1Xpug1Va/m268qaflGyYifunIzjj/VBtKPySHq29y9l0iaI2NY3ma0AZ+5d0BERAREQEREBRGyrzbfPflX41bqJ2Vj+G3s/9crPGgtkWr1DfqDTtC2tusroqd0rYt8NJALjgZ9gU9T7UNNVF4jtzJ6gNmfycNY+Atp5X5xutf0/jjHsKC1REQEREGk1paZ75pW62ykLBPU07mRl5wN7oz+S0MNbtBhgjiGn7O7cYG5+cHccf+KuUQdY97k2l4Adj9oD2rsiICIiAiIgIiICIiAuDzLlEEfVV+umVczaWw2qSnbI4RPfXOaXNzwJG7wOMcFl6CstdZLNPHdORFXVVk1XIyFxc1hkdndBPPj2qlRBA7Z42S6UpopGhzH3Kma5pGQQX8y42yRx02z+UxRsYKeop3RBrcBmJGgY9nBU+p9P0+pKCKjq5pYmR1Ec4dFjJcw5A4jmXGrdO02qbHPaKyaaGGZzHF8JAcC1wcMZBHQg2tMSaeIniSwdyLtGwRxtYDkNACIP/9k="/>
          <p:cNvSpPr>
            <a:spLocks noChangeAspect="1" noChangeArrowheads="1"/>
          </p:cNvSpPr>
          <p:nvPr/>
        </p:nvSpPr>
        <p:spPr bwMode="auto">
          <a:xfrm>
            <a:off x="1587501" y="-627063"/>
            <a:ext cx="1323975" cy="12858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9932" name="Picture 12" descr="http://upload.wikimedia.org/wikipedia/commons/thumb/3/35/Polyoxymethylene.svg/420px-Polyoxymethylene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762000"/>
            <a:ext cx="784412" cy="762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9934" name="Picture 14" descr="http://wwwaux.cerc.cr.usgs.gov/SPMD/new_images/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525322"/>
            <a:ext cx="2562225" cy="2332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Zástupný symbol pro obsah 2"/>
          <p:cNvSpPr txBox="1">
            <a:spLocks/>
          </p:cNvSpPr>
          <p:nvPr/>
        </p:nvSpPr>
        <p:spPr bwMode="auto">
          <a:xfrm>
            <a:off x="4419601" y="5181601"/>
            <a:ext cx="6069013" cy="419457"/>
          </a:xfrm>
          <a:prstGeom prst="roundRect">
            <a:avLst>
              <a:gd name="adj" fmla="val 8924"/>
            </a:avLst>
          </a:prstGeom>
          <a:gradFill rotWithShape="1">
            <a:gsLst>
              <a:gs pos="0">
                <a:srgbClr val="4D6A2A">
                  <a:alpha val="70000"/>
                </a:srgb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spcBef>
                <a:spcPct val="20000"/>
              </a:spcBef>
              <a:spcAft>
                <a:spcPct val="40000"/>
              </a:spcAft>
              <a:buClr>
                <a:srgbClr val="009999"/>
              </a:buClr>
              <a:buSzPct val="65000"/>
              <a:buFont typeface="Wingdings" pitchFamily="2" charset="2"/>
              <a:buChar char="n"/>
              <a:defRPr/>
            </a:pPr>
            <a:r>
              <a:rPr lang="cs-CZ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SPMD – náplně různé, např. </a:t>
            </a:r>
            <a:r>
              <a:rPr lang="cs-CZ" sz="20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triolein</a:t>
            </a:r>
            <a:endParaRPr lang="cs-CZ" sz="2000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45381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22"/>
    </mc:Choice>
    <mc:Fallback xmlns="">
      <p:transition spd="slow" advTm="44522"/>
    </mc:Fallback>
  </mc:AlternateContent>
  <p:extLst>
    <p:ext uri="{3A86A75C-4F4B-4683-9AE1-C65F6400EC91}">
      <p14:laserTraceLst xmlns:p14="http://schemas.microsoft.com/office/powerpoint/2010/main">
        <p14:tracePtLst>
          <p14:tracePt t="1862" x="11682413" y="3033713"/>
          <p14:tracePt t="1870" x="11452225" y="2957513"/>
          <p14:tracePt t="1878" x="11223625" y="2940050"/>
          <p14:tracePt t="1886" x="11053763" y="2897188"/>
          <p14:tracePt t="1894" x="10934700" y="2871788"/>
          <p14:tracePt t="1902" x="10833100" y="2813050"/>
          <p14:tracePt t="1909" x="10764838" y="2813050"/>
          <p14:tracePt t="1918" x="10679113" y="2813050"/>
          <p14:tracePt t="1925" x="10637838" y="2795588"/>
          <p14:tracePt t="1933" x="10612438" y="2795588"/>
          <p14:tracePt t="1941" x="10544175" y="2778125"/>
          <p14:tracePt t="1950" x="10501313" y="2770188"/>
          <p14:tracePt t="1957" x="10483850" y="2752725"/>
          <p14:tracePt t="1965" x="10458450" y="2752725"/>
          <p14:tracePt t="1973" x="10433050" y="2744788"/>
          <p14:tracePt t="2399" x="10399713" y="2727325"/>
          <p14:tracePt t="2406" x="10348913" y="2633663"/>
          <p14:tracePt t="2415" x="10245725" y="2549525"/>
          <p14:tracePt t="2422" x="10144125" y="2473325"/>
          <p14:tracePt t="2430" x="9983788" y="2362200"/>
          <p14:tracePt t="2438" x="9779000" y="2243138"/>
          <p14:tracePt t="2445" x="9413875" y="2022475"/>
          <p14:tracePt t="2453" x="9209088" y="1954213"/>
          <p14:tracePt t="2462" x="8955088" y="1860550"/>
          <p14:tracePt t="2469" x="8691563" y="1809750"/>
          <p14:tracePt t="2478" x="8462963" y="1766888"/>
          <p14:tracePt t="2486" x="8283575" y="1700213"/>
          <p14:tracePt t="2494" x="8113713" y="1674813"/>
          <p14:tracePt t="2503" x="7935913" y="1589088"/>
          <p14:tracePt t="2510" x="7781925" y="1563688"/>
          <p14:tracePt t="2517" x="7662863" y="1530350"/>
          <p14:tracePt t="2525" x="7485063" y="1504950"/>
          <p14:tracePt t="2533" x="7340600" y="1462088"/>
          <p14:tracePt t="2541" x="7196138" y="1462088"/>
          <p14:tracePt t="2550" x="7018338" y="1419225"/>
          <p14:tracePt t="2557" x="6873875" y="1393825"/>
          <p14:tracePt t="2566" x="6729413" y="1376363"/>
          <p14:tracePt t="2574" x="6584950" y="1350963"/>
          <p14:tracePt t="2582" x="6534150" y="1350963"/>
          <p14:tracePt t="2590" x="6448425" y="1300163"/>
          <p14:tracePt t="2597" x="6380163" y="1282700"/>
          <p14:tracePt t="2606" x="6311900" y="1266825"/>
          <p14:tracePt t="2613" x="6245225" y="1231900"/>
          <p14:tracePt t="2622" x="6176963" y="1231900"/>
          <p14:tracePt t="2629" x="6134100" y="1216025"/>
          <p14:tracePt t="2637" x="6108700" y="1198563"/>
          <p14:tracePt t="2645" x="6040438" y="1198563"/>
          <p14:tracePt t="2653" x="6015038" y="1198563"/>
          <p14:tracePt t="2661" x="5946775" y="1181100"/>
          <p14:tracePt t="2669" x="5888038" y="1181100"/>
          <p14:tracePt t="2677" x="5837238" y="1181100"/>
          <p14:tracePt t="2686" x="5708650" y="1147763"/>
          <p14:tracePt t="2694" x="5616575" y="1130300"/>
          <p14:tracePt t="2703" x="5497513" y="1130300"/>
          <p14:tracePt t="2710" x="5353050" y="1130300"/>
          <p14:tracePt t="2717" x="5183188" y="1087438"/>
          <p14:tracePt t="2726" x="5064125" y="1087438"/>
          <p14:tracePt t="2733" x="4970463" y="1044575"/>
          <p14:tracePt t="2741" x="4884738" y="1044575"/>
          <p14:tracePt t="2750" x="4818063" y="1028700"/>
          <p14:tracePt t="2757" x="4749800" y="1028700"/>
          <p14:tracePt t="2765" x="4706938" y="1011238"/>
          <p14:tracePt t="2773" x="4656138" y="1011238"/>
          <p14:tracePt t="2782" x="4595813" y="1011238"/>
          <p14:tracePt t="2790" x="4511675" y="993775"/>
          <p14:tracePt t="2798" x="4392613" y="993775"/>
          <p14:tracePt t="2806" x="4248150" y="952500"/>
          <p14:tracePt t="2813" x="4103688" y="952500"/>
          <p14:tracePt t="2822" x="3959225" y="935038"/>
          <p14:tracePt t="2830" x="3806825" y="909638"/>
          <p14:tracePt t="2838" x="3746500" y="909638"/>
          <p14:tracePt t="2845" x="3678238" y="892175"/>
          <p14:tracePt t="2853" x="3611563" y="858838"/>
          <p14:tracePt t="2862" x="3602038" y="849313"/>
          <p14:tracePt t="2869" x="3586163" y="849313"/>
          <p14:tracePt t="2878" x="3559175" y="833438"/>
          <p14:tracePt t="2887" x="3551238" y="833438"/>
          <p14:tracePt t="2894" x="3533775" y="823913"/>
          <p14:tracePt t="2909" x="3475038" y="808038"/>
          <p14:tracePt t="2925" x="3467100" y="798513"/>
          <p14:tracePt t="2934" x="3457575" y="798513"/>
          <p14:tracePt t="2941" x="3414713" y="798513"/>
          <p14:tracePt t="2982" x="3398838" y="798513"/>
          <p14:tracePt t="2990" x="3373438" y="798513"/>
          <p14:tracePt t="2998" x="3348038" y="798513"/>
          <p14:tracePt t="3007" x="3322638" y="798513"/>
          <p14:tracePt t="3014" x="3279775" y="798513"/>
          <p14:tracePt t="3022" x="3244850" y="798513"/>
          <p14:tracePt t="3030" x="3203575" y="798513"/>
          <p14:tracePt t="3038" x="3143250" y="798513"/>
          <p14:tracePt t="3046" x="2982913" y="892175"/>
          <p14:tracePt t="3053" x="2744788" y="1003300"/>
          <p14:tracePt t="3062" x="2540000" y="1054100"/>
          <p14:tracePt t="3070" x="2327275" y="1216025"/>
          <p14:tracePt t="3078" x="2217738" y="1376363"/>
          <p14:tracePt t="3087" x="2157413" y="1444625"/>
          <p14:tracePt t="3327" x="2200275" y="1444625"/>
          <p14:tracePt t="3335" x="2225675" y="1444625"/>
          <p14:tracePt t="3343" x="2268538" y="1436688"/>
          <p14:tracePt t="3350" x="2286000" y="1427163"/>
          <p14:tracePt t="3390" x="2293938" y="1419225"/>
          <p14:tracePt t="3406" x="2336800" y="1419225"/>
          <p14:tracePt t="3414" x="2362200" y="1419225"/>
          <p14:tracePt t="3422" x="2446338" y="1419225"/>
          <p14:tracePt t="3430" x="2549525" y="1376363"/>
          <p14:tracePt t="3438" x="2668588" y="1333500"/>
          <p14:tracePt t="3446" x="2811463" y="1317625"/>
          <p14:tracePt t="3453" x="2965450" y="1249363"/>
          <p14:tracePt t="3462" x="3143250" y="1206500"/>
          <p14:tracePt t="3470" x="3322638" y="1138238"/>
          <p14:tracePt t="3478" x="3467100" y="1122363"/>
          <p14:tracePt t="3487" x="3670300" y="1054100"/>
          <p14:tracePt t="3494" x="3822700" y="1011238"/>
          <p14:tracePt t="3503" x="4052888" y="935038"/>
          <p14:tracePt t="3510" x="4256088" y="892175"/>
          <p14:tracePt t="3518" x="4486275" y="823913"/>
          <p14:tracePt t="3526" x="4714875" y="773113"/>
          <p14:tracePt t="3534" x="4868863" y="755650"/>
          <p14:tracePt t="3542" x="4962525" y="696913"/>
          <p14:tracePt t="3550" x="5038725" y="663575"/>
          <p14:tracePt t="3558" x="5046663" y="663575"/>
          <p14:tracePt t="3566" x="5064125" y="636588"/>
          <p14:tracePt t="3655" x="5072063" y="603250"/>
          <p14:tracePt t="3671" x="5089525" y="603250"/>
          <p14:tracePt t="3735" x="5097463" y="595313"/>
          <p14:tracePt t="3743" x="5140325" y="595313"/>
          <p14:tracePt t="3751" x="5165725" y="560388"/>
          <p14:tracePt t="3759" x="5216525" y="552450"/>
          <p14:tracePt t="3766" x="5302250" y="552450"/>
          <p14:tracePt t="3774" x="5343525" y="552450"/>
          <p14:tracePt t="3782" x="5480050" y="552450"/>
          <p14:tracePt t="3790" x="5522913" y="534988"/>
          <p14:tracePt t="3798" x="5607050" y="534988"/>
          <p14:tracePt t="3806" x="5675313" y="534988"/>
          <p14:tracePt t="3814" x="5718175" y="534988"/>
          <p14:tracePt t="3822" x="5761038" y="534988"/>
          <p14:tracePt t="3830" x="5811838" y="534988"/>
          <p14:tracePt t="3838" x="5870575" y="534988"/>
          <p14:tracePt t="3846" x="5913438" y="534988"/>
          <p14:tracePt t="3853" x="5981700" y="534988"/>
          <p14:tracePt t="3862" x="6040438" y="534988"/>
          <p14:tracePt t="3869" x="6126163" y="534988"/>
          <p14:tracePt t="3878" x="6219825" y="534988"/>
          <p14:tracePt t="3887" x="6329363" y="534988"/>
          <p14:tracePt t="3894" x="6397625" y="534988"/>
          <p14:tracePt t="3903" x="6456363" y="534988"/>
          <p14:tracePt t="3910" x="6499225" y="534988"/>
          <p14:tracePt t="3934" x="6516688" y="519113"/>
          <p14:tracePt t="3982" x="6516688" y="509588"/>
          <p14:tracePt t="3999" x="6516688" y="484188"/>
          <p14:tracePt t="4006" x="6473825" y="450850"/>
          <p14:tracePt t="4015" x="6405563" y="400050"/>
          <p14:tracePt t="4022" x="6311900" y="382588"/>
          <p14:tracePt t="4030" x="6219825" y="322263"/>
          <p14:tracePt t="4038" x="6116638" y="280988"/>
          <p14:tracePt t="4046" x="6024563" y="263525"/>
          <p14:tracePt t="4054" x="5930900" y="230188"/>
          <p14:tracePt t="4062" x="5888038" y="230188"/>
          <p14:tracePt t="4071" x="5837238" y="212725"/>
          <p14:tracePt t="4078" x="5811838" y="195263"/>
          <p14:tracePt t="4087" x="5761038" y="195263"/>
          <p14:tracePt t="4094" x="5735638" y="195263"/>
          <p14:tracePt t="4104" x="5649913" y="177800"/>
          <p14:tracePt t="4110" x="5607050" y="177800"/>
          <p14:tracePt t="4118" x="5538788" y="177800"/>
          <p14:tracePt t="4126" x="5497513" y="144463"/>
          <p14:tracePt t="4135" x="5411788" y="144463"/>
          <p14:tracePt t="4143" x="5343525" y="144463"/>
          <p14:tracePt t="4150" x="5302250" y="144463"/>
          <p14:tracePt t="4158" x="5249863" y="144463"/>
          <p14:tracePt t="4166" x="5208588" y="144463"/>
          <p14:tracePt t="4175" x="5148263" y="144463"/>
          <p14:tracePt t="4182" x="5114925" y="144463"/>
          <p14:tracePt t="4190" x="5072063" y="144463"/>
          <p14:tracePt t="4198" x="5064125" y="144463"/>
          <p14:tracePt t="4206" x="5046663" y="144463"/>
          <p14:tracePt t="4246" x="5003800" y="144463"/>
          <p14:tracePt t="4254" x="4978400" y="144463"/>
          <p14:tracePt t="4262" x="4894263" y="144463"/>
          <p14:tracePt t="4271" x="4808538" y="144463"/>
          <p14:tracePt t="4279" x="4689475" y="144463"/>
          <p14:tracePt t="4287" x="4605338" y="144463"/>
          <p14:tracePt t="4294" x="4519613" y="144463"/>
          <p14:tracePt t="4304" x="4468813" y="152400"/>
          <p14:tracePt t="4310" x="4425950" y="152400"/>
          <p14:tracePt t="4318" x="4400550" y="169863"/>
          <p14:tracePt t="4326" x="4384675" y="169863"/>
          <p14:tracePt t="4334" x="4375150" y="169863"/>
          <p14:tracePt t="4414" x="4349750" y="177800"/>
          <p14:tracePt t="4422" x="4316413" y="177800"/>
          <p14:tracePt t="4438" x="4306888" y="177800"/>
          <p14:tracePt t="4446" x="4281488" y="177800"/>
          <p14:tracePt t="4462" x="4265613" y="195263"/>
          <p14:tracePt t="4486" x="4256088" y="203200"/>
          <p14:tracePt t="4519" x="4248150" y="220663"/>
          <p14:tracePt t="4526" x="4205288" y="220663"/>
          <p14:tracePt t="4535" x="4171950" y="230188"/>
          <p14:tracePt t="4543" x="4129088" y="230188"/>
          <p14:tracePt t="4550" x="4103688" y="246063"/>
          <p14:tracePt t="4559" x="4035425" y="263525"/>
          <p14:tracePt t="4566" x="3992563" y="280988"/>
          <p14:tracePt t="4575" x="3959225" y="288925"/>
          <p14:tracePt t="4582" x="3916363" y="306388"/>
          <p14:tracePt t="4591" x="3900488" y="306388"/>
          <p14:tracePt t="4598" x="3857625" y="322263"/>
          <p14:tracePt t="4606" x="3832225" y="322263"/>
          <p14:tracePt t="4614" x="3806825" y="339725"/>
          <p14:tracePt t="4623" x="3789363" y="347663"/>
          <p14:tracePt t="4630" x="3763963" y="365125"/>
          <p14:tracePt t="4646" x="3738563" y="374650"/>
          <p14:tracePt t="4654" x="3713163" y="374650"/>
          <p14:tracePt t="4662" x="3678238" y="390525"/>
          <p14:tracePt t="4671" x="3670300" y="390525"/>
          <p14:tracePt t="4678" x="3627438" y="390525"/>
          <p14:tracePt t="4687" x="3576638" y="425450"/>
          <p14:tracePt t="4694" x="3551238" y="433388"/>
          <p14:tracePt t="4704" x="3533775" y="433388"/>
          <p14:tracePt t="4718" x="3525838" y="433388"/>
          <p14:tracePt t="4926" x="3543300" y="433388"/>
          <p14:tracePt t="4935" x="3568700" y="450850"/>
          <p14:tracePt t="4944" x="3602038" y="450850"/>
          <p14:tracePt t="4951" x="3644900" y="450850"/>
          <p14:tracePt t="4959" x="3687763" y="450850"/>
          <p14:tracePt t="4968" x="3756025" y="466725"/>
          <p14:tracePt t="4976" x="3781425" y="466725"/>
          <p14:tracePt t="4982" x="3832225" y="466725"/>
          <p14:tracePt t="4992" x="3873500" y="501650"/>
          <p14:tracePt t="4998" x="3916363" y="501650"/>
          <p14:tracePt t="5006" x="3967163" y="519113"/>
          <p14:tracePt t="5014" x="4010025" y="519113"/>
          <p14:tracePt t="5022" x="4078288" y="534988"/>
          <p14:tracePt t="5030" x="4162425" y="534988"/>
          <p14:tracePt t="5038" x="4230688" y="544513"/>
          <p14:tracePt t="5046" x="4324350" y="585788"/>
          <p14:tracePt t="5054" x="4375150" y="603250"/>
          <p14:tracePt t="5062" x="4418013" y="603250"/>
          <p14:tracePt t="5070" x="4503738" y="620713"/>
          <p14:tracePt t="5078" x="4537075" y="620713"/>
          <p14:tracePt t="5087" x="4579938" y="620713"/>
          <p14:tracePt t="5094" x="4605338" y="620713"/>
          <p14:tracePt t="5104" x="4630738" y="620713"/>
          <p14:tracePt t="5110" x="4646613" y="620713"/>
          <p14:tracePt t="5118" x="4673600" y="620713"/>
          <p14:tracePt t="5126" x="4714875" y="620713"/>
          <p14:tracePt t="5134" x="4732338" y="620713"/>
          <p14:tracePt t="5142" x="4765675" y="620713"/>
          <p14:tracePt t="5150" x="4783138" y="620713"/>
          <p14:tracePt t="5158" x="4833938" y="620713"/>
          <p14:tracePt t="5166" x="4868863" y="620713"/>
          <p14:tracePt t="5175" x="4927600" y="620713"/>
          <p14:tracePt t="5182" x="4953000" y="620713"/>
          <p14:tracePt t="5191" x="5003800" y="620713"/>
          <p14:tracePt t="5198" x="5029200" y="620713"/>
          <p14:tracePt t="5207" x="5054600" y="620713"/>
          <p14:tracePt t="5214" x="5064125" y="620713"/>
          <p14:tracePt t="5222" x="5080000" y="620713"/>
          <p14:tracePt t="5230" x="5089525" y="620713"/>
          <p14:tracePt t="5238" x="5114925" y="620713"/>
          <p14:tracePt t="5254" x="5140325" y="620713"/>
          <p14:tracePt t="5262" x="5191125" y="620713"/>
          <p14:tracePt t="5278" x="5216525" y="620713"/>
          <p14:tracePt t="5367" x="5276850" y="620713"/>
          <p14:tracePt t="5375" x="5327650" y="620713"/>
          <p14:tracePt t="5383" x="5368925" y="620713"/>
          <p14:tracePt t="5391" x="5454650" y="620713"/>
          <p14:tracePt t="5399" x="5522913" y="620713"/>
          <p14:tracePt t="5407" x="5581650" y="620713"/>
          <p14:tracePt t="5415" x="5624513" y="620713"/>
          <p14:tracePt t="5422" x="5675313" y="620713"/>
          <p14:tracePt t="5431" x="5683250" y="620713"/>
          <p14:tracePt t="5440" x="5700713" y="620713"/>
          <p14:tracePt t="5559" x="5726113" y="620713"/>
          <p14:tracePt t="5567" x="5751513" y="620713"/>
          <p14:tracePt t="5575" x="5776913" y="636588"/>
          <p14:tracePt t="5583" x="5827713" y="663575"/>
          <p14:tracePt t="5591" x="5938838" y="679450"/>
          <p14:tracePt t="5599" x="6007100" y="696913"/>
          <p14:tracePt t="5607" x="6049963" y="714375"/>
          <p14:tracePt t="5614" x="6167438" y="790575"/>
          <p14:tracePt t="5622" x="6176963" y="790575"/>
          <p14:tracePt t="5631" x="6184900" y="790575"/>
          <p14:tracePt t="5807" x="6202363" y="790575"/>
          <p14:tracePt t="5823" x="6202363" y="773113"/>
          <p14:tracePt t="5831" x="6245225" y="747713"/>
          <p14:tracePt t="5838" x="6253163" y="739775"/>
          <p14:tracePt t="5991" x="6270625" y="739775"/>
          <p14:tracePt t="5999" x="6253163" y="739775"/>
          <p14:tracePt t="6007" x="6167438" y="739775"/>
          <p14:tracePt t="6015" x="6075363" y="739775"/>
          <p14:tracePt t="6023" x="5930900" y="765175"/>
          <p14:tracePt t="6030" x="5837238" y="781050"/>
          <p14:tracePt t="6039" x="5726113" y="781050"/>
          <p14:tracePt t="6046" x="5607050" y="781050"/>
          <p14:tracePt t="6053" x="5548313" y="781050"/>
          <p14:tracePt t="6062" x="5454650" y="815975"/>
          <p14:tracePt t="6069" x="5394325" y="815975"/>
          <p14:tracePt t="6078" x="5310188" y="815975"/>
          <p14:tracePt t="6086" x="5191125" y="833438"/>
          <p14:tracePt t="6094" x="5064125" y="874713"/>
          <p14:tracePt t="6103" x="4894263" y="900113"/>
          <p14:tracePt t="6110" x="4765675" y="935038"/>
          <p14:tracePt t="6118" x="4587875" y="1003300"/>
          <p14:tracePt t="6126" x="4451350" y="1003300"/>
          <p14:tracePt t="6134" x="4349750" y="1044575"/>
          <p14:tracePt t="6142" x="4205288" y="1087438"/>
          <p14:tracePt t="6150" x="4060825" y="1104900"/>
          <p14:tracePt t="6158" x="3900488" y="1198563"/>
          <p14:tracePt t="6166" x="3806825" y="1231900"/>
          <p14:tracePt t="6174" x="3687763" y="1257300"/>
          <p14:tracePt t="6182" x="3586163" y="1317625"/>
          <p14:tracePt t="6190" x="3467100" y="1333500"/>
          <p14:tracePt t="6198" x="3381375" y="1350963"/>
          <p14:tracePt t="6207" x="3279775" y="1411288"/>
          <p14:tracePt t="6214" x="3186113" y="1452563"/>
          <p14:tracePt t="6222" x="3135313" y="1477963"/>
          <p14:tracePt t="6230" x="3100388" y="1495425"/>
          <p14:tracePt t="6238" x="3041650" y="1530350"/>
          <p14:tracePt t="6246" x="3008313" y="1563688"/>
          <p14:tracePt t="6254" x="2998788" y="1571625"/>
          <p14:tracePt t="6262" x="2955925" y="1597025"/>
          <p14:tracePt t="6270" x="2905125" y="1631950"/>
          <p14:tracePt t="6278" x="2854325" y="1682750"/>
          <p14:tracePt t="6286" x="2828925" y="1725613"/>
          <p14:tracePt t="6294" x="2770188" y="1801813"/>
          <p14:tracePt t="6303" x="2701925" y="1852613"/>
          <p14:tracePt t="6310" x="2600325" y="1938338"/>
          <p14:tracePt t="6318" x="2524125" y="2014538"/>
          <p14:tracePt t="6326" x="2395538" y="2073275"/>
          <p14:tracePt t="6334" x="2301875" y="2116138"/>
          <p14:tracePt t="6342" x="2200275" y="2174875"/>
          <p14:tracePt t="6350" x="2132013" y="2209800"/>
          <p14:tracePt t="6358" x="2098675" y="2235200"/>
          <p14:tracePt t="6366" x="2047875" y="2286000"/>
          <p14:tracePt t="6374" x="2038350" y="2303463"/>
          <p14:tracePt t="6382" x="2022475" y="2311400"/>
          <p14:tracePt t="6390" x="2022475" y="2336800"/>
          <p14:tracePt t="6693" x="2012950" y="2344738"/>
          <p14:tracePt t="6733" x="1987550" y="2344738"/>
          <p14:tracePt t="6742" x="1979613" y="2344738"/>
          <p14:tracePt t="6749" x="1962150" y="2344738"/>
          <p14:tracePt t="6757" x="1954213" y="2344738"/>
          <p14:tracePt t="6765" x="1936750" y="2344738"/>
          <p14:tracePt t="7136" x="1971675" y="2354263"/>
          <p14:tracePt t="7142" x="2005013" y="2362200"/>
          <p14:tracePt t="7150" x="2030413" y="2379663"/>
          <p14:tracePt t="7157" x="2065338" y="2430463"/>
          <p14:tracePt t="7166" x="2106613" y="2438400"/>
          <p14:tracePt t="7173" x="2157413" y="2473325"/>
          <p14:tracePt t="7182" x="2200275" y="2489200"/>
          <p14:tracePt t="7190" x="2235200" y="2489200"/>
          <p14:tracePt t="7206" x="2260600" y="2489200"/>
          <p14:tracePt t="7214" x="2268538" y="2489200"/>
          <p14:tracePt t="7230" x="2293938" y="2473325"/>
          <p14:tracePt t="7238" x="2370138" y="2379663"/>
          <p14:tracePt t="7245" x="2387600" y="2379663"/>
          <p14:tracePt t="7366" x="2395538" y="2379663"/>
          <p14:tracePt t="7382" x="2379663" y="2336800"/>
          <p14:tracePt t="7390" x="2370138" y="2328863"/>
          <p14:tracePt t="7398" x="2370138" y="2311400"/>
          <p14:tracePt t="7406" x="2395538" y="2286000"/>
          <p14:tracePt t="7414" x="2430463" y="2217738"/>
          <p14:tracePt t="7422" x="2446338" y="2149475"/>
          <p14:tracePt t="7430" x="2446338" y="2108200"/>
          <p14:tracePt t="7438" x="2463800" y="2082800"/>
          <p14:tracePt t="7454" x="2463800" y="2065338"/>
          <p14:tracePt t="7462" x="2471738" y="2022475"/>
          <p14:tracePt t="7469" x="2506663" y="1979613"/>
          <p14:tracePt t="7478" x="2506663" y="1946275"/>
          <p14:tracePt t="7486" x="2524125" y="1885950"/>
          <p14:tracePt t="7494" x="2540000" y="1819275"/>
          <p14:tracePt t="7503" x="2557463" y="1725613"/>
          <p14:tracePt t="7510" x="2557463" y="1682750"/>
          <p14:tracePt t="7518" x="2590800" y="1614488"/>
          <p14:tracePt t="7526" x="2608263" y="1546225"/>
          <p14:tracePt t="7534" x="2608263" y="1487488"/>
          <p14:tracePt t="7542" x="2608263" y="1436688"/>
          <p14:tracePt t="7550" x="2625725" y="1393825"/>
          <p14:tracePt t="7558" x="2625725" y="1325563"/>
          <p14:tracePt t="7566" x="2641600" y="1300163"/>
          <p14:tracePt t="7574" x="2641600" y="1257300"/>
          <p14:tracePt t="7582" x="2641600" y="1206500"/>
          <p14:tracePt t="7590" x="2641600" y="1181100"/>
          <p14:tracePt t="7598" x="2641600" y="1155700"/>
          <p14:tracePt t="7606" x="2641600" y="1138238"/>
          <p14:tracePt t="7614" x="2641600" y="1112838"/>
          <p14:tracePt t="7630" x="2641600" y="1104900"/>
          <p14:tracePt t="7744" x="2641600" y="1096963"/>
          <p14:tracePt t="7807" x="2641600" y="1079500"/>
          <p14:tracePt t="7816" x="2641600" y="1054100"/>
          <p14:tracePt t="7838" x="2641600" y="1044575"/>
          <p14:tracePt t="7853" x="2641600" y="1028700"/>
          <p14:tracePt t="7869" x="2633663" y="985838"/>
          <p14:tracePt t="7877" x="2633663" y="977900"/>
          <p14:tracePt t="7885" x="2608263" y="952500"/>
          <p14:tracePt t="7902" x="2582863" y="909638"/>
          <p14:tracePt t="7910" x="2549525" y="892175"/>
          <p14:tracePt t="7919" x="2540000" y="884238"/>
          <p14:tracePt t="7925" x="2514600" y="874713"/>
          <p14:tracePt t="7934" x="2489200" y="874713"/>
          <p14:tracePt t="7942" x="2455863" y="858838"/>
          <p14:tracePt t="7950" x="2446338" y="841375"/>
          <p14:tracePt t="7966" x="2420938" y="841375"/>
          <p14:tracePt t="7974" x="2395538" y="841375"/>
          <p14:tracePt t="7982" x="2344738" y="841375"/>
          <p14:tracePt t="7990" x="2319338" y="841375"/>
          <p14:tracePt t="7998" x="2276475" y="841375"/>
          <p14:tracePt t="8006" x="2251075" y="841375"/>
          <p14:tracePt t="8014" x="2200275" y="841375"/>
          <p14:tracePt t="8022" x="2174875" y="841375"/>
          <p14:tracePt t="8030" x="2166938" y="841375"/>
          <p14:tracePt t="8038" x="2141538" y="841375"/>
          <p14:tracePt t="8046" x="2124075" y="841375"/>
          <p14:tracePt t="8053" x="2098675" y="849313"/>
          <p14:tracePt t="8078" x="2047875" y="866775"/>
          <p14:tracePt t="8085" x="2038350" y="874713"/>
          <p14:tracePt t="8093" x="2030413" y="892175"/>
          <p14:tracePt t="8102" x="1987550" y="935038"/>
          <p14:tracePt t="8110" x="1971675" y="960438"/>
          <p14:tracePt t="8119" x="1936750" y="1011238"/>
          <p14:tracePt t="8126" x="1903413" y="1054100"/>
          <p14:tracePt t="8134" x="1903413" y="1079500"/>
          <p14:tracePt t="8142" x="1903413" y="1112838"/>
          <p14:tracePt t="8149" x="1893888" y="1122363"/>
          <p14:tracePt t="8157" x="1893888" y="1138238"/>
          <p14:tracePt t="8166" x="1885950" y="1147763"/>
          <p14:tracePt t="8182" x="1868488" y="1173163"/>
          <p14:tracePt t="8205" x="1868488" y="1189038"/>
          <p14:tracePt t="8214" x="1868488" y="1198563"/>
          <p14:tracePt t="8222" x="1868488" y="1206500"/>
          <p14:tracePt t="8229" x="1868488" y="1231900"/>
          <p14:tracePt t="8238" x="1868488" y="1249363"/>
          <p14:tracePt t="8246" x="1868488" y="1257300"/>
          <p14:tracePt t="8253" x="1843088" y="1317625"/>
          <p14:tracePt t="8262" x="1843088" y="1333500"/>
          <p14:tracePt t="8269" x="1843088" y="1368425"/>
          <p14:tracePt t="8278" x="1843088" y="1385888"/>
          <p14:tracePt t="8285" x="1843088" y="1411288"/>
          <p14:tracePt t="8294" x="1843088" y="1436688"/>
          <p14:tracePt t="8302" x="1843088" y="1444625"/>
          <p14:tracePt t="8310" x="1843088" y="1470025"/>
          <p14:tracePt t="8319" x="1843088" y="1504950"/>
          <p14:tracePt t="8326" x="1843088" y="1530350"/>
          <p14:tracePt t="8334" x="1843088" y="1538288"/>
          <p14:tracePt t="8342" x="1843088" y="1563688"/>
          <p14:tracePt t="8350" x="1843088" y="1581150"/>
          <p14:tracePt t="8358" x="1843088" y="1589088"/>
          <p14:tracePt t="8366" x="1843088" y="1606550"/>
          <p14:tracePt t="8374" x="1843088" y="1631950"/>
          <p14:tracePt t="8463" x="1843088" y="1639888"/>
          <p14:tracePt t="8479" x="1852613" y="1649413"/>
          <p14:tracePt t="8488" x="1893888" y="1665288"/>
          <p14:tracePt t="8494" x="1911350" y="1665288"/>
          <p14:tracePt t="8503" x="1971675" y="1700213"/>
          <p14:tracePt t="8510" x="1997075" y="1725613"/>
          <p14:tracePt t="8519" x="2012950" y="1741488"/>
          <p14:tracePt t="8534" x="2022475" y="1751013"/>
          <p14:tracePt t="8582" x="2030413" y="1751013"/>
          <p14:tracePt t="8590" x="2081213" y="1793875"/>
          <p14:tracePt t="8598" x="2106613" y="1809750"/>
          <p14:tracePt t="8606" x="2116138" y="1819275"/>
          <p14:tracePt t="8614" x="2157413" y="1844675"/>
          <p14:tracePt t="8622" x="2235200" y="1903413"/>
          <p14:tracePt t="8630" x="2276475" y="1911350"/>
          <p14:tracePt t="8638" x="2344738" y="1946275"/>
          <p14:tracePt t="8646" x="2379663" y="1979613"/>
          <p14:tracePt t="8654" x="2438400" y="1997075"/>
          <p14:tracePt t="8662" x="2455863" y="2005013"/>
          <p14:tracePt t="8710" x="2481263" y="2022475"/>
          <p14:tracePt t="8719" x="2489200" y="2022475"/>
          <p14:tracePt t="8734" x="2506663" y="2022475"/>
          <p14:tracePt t="8750" x="2532063" y="2030413"/>
          <p14:tracePt t="8758" x="2540000" y="2030413"/>
          <p14:tracePt t="8766" x="2557463" y="2030413"/>
          <p14:tracePt t="8774" x="2582863" y="2030413"/>
          <p14:tracePt t="8782" x="2590800" y="2047875"/>
          <p14:tracePt t="8790" x="2600325" y="2047875"/>
          <p14:tracePt t="8798" x="2616200" y="2047875"/>
          <p14:tracePt t="8807" x="2625725" y="2047875"/>
          <p14:tracePt t="8846" x="2641600" y="2047875"/>
          <p14:tracePt t="8910" x="2651125" y="2039938"/>
          <p14:tracePt t="8926" x="2651125" y="2030413"/>
          <p14:tracePt t="8934" x="2651125" y="2022475"/>
          <p14:tracePt t="8942" x="2651125" y="1989138"/>
          <p14:tracePt t="8950" x="2600325" y="1979613"/>
          <p14:tracePt t="8958" x="2514600" y="1938338"/>
          <p14:tracePt t="8975" x="2497138" y="1938338"/>
          <p14:tracePt t="8998" x="2471738" y="1928813"/>
          <p14:tracePt t="9007" x="2446338" y="1911350"/>
          <p14:tracePt t="9023" x="2379663" y="1878013"/>
          <p14:tracePt t="9030" x="2362200" y="1870075"/>
          <p14:tracePt t="9039" x="2352675" y="1852613"/>
          <p14:tracePt t="9046" x="2311400" y="1844675"/>
          <p14:tracePt t="9054" x="2293938" y="1844675"/>
          <p14:tracePt t="9062" x="2286000" y="1844675"/>
          <p14:tracePt t="9086" x="2276475" y="1827213"/>
          <p14:tracePt t="9135" x="2260600" y="1827213"/>
          <p14:tracePt t="9160" x="2251075" y="1827213"/>
          <p14:tracePt t="9199" x="2235200" y="1819275"/>
          <p14:tracePt t="9206" x="2235200" y="1801813"/>
          <p14:tracePt t="9215" x="2235200" y="1793875"/>
          <p14:tracePt t="9231" x="2235200" y="1784350"/>
          <p14:tracePt t="9239" x="2243138" y="1751013"/>
          <p14:tracePt t="9246" x="2251075" y="1741488"/>
          <p14:tracePt t="9254" x="2276475" y="1725613"/>
          <p14:tracePt t="9262" x="2311400" y="1725613"/>
          <p14:tracePt t="9269" x="2370138" y="1716088"/>
          <p14:tracePt t="9278" x="2395538" y="1716088"/>
          <p14:tracePt t="9286" x="2446338" y="1716088"/>
          <p14:tracePt t="9294" x="2489200" y="1716088"/>
          <p14:tracePt t="9303" x="2557463" y="1716088"/>
          <p14:tracePt t="9310" x="2641600" y="1716088"/>
          <p14:tracePt t="9320" x="2727325" y="1716088"/>
          <p14:tracePt t="9326" x="2811463" y="1716088"/>
          <p14:tracePt t="9334" x="2905125" y="1716088"/>
          <p14:tracePt t="9342" x="2990850" y="1716088"/>
          <p14:tracePt t="9350" x="3074988" y="1716088"/>
          <p14:tracePt t="9358" x="3160713" y="1716088"/>
          <p14:tracePt t="9366" x="3254375" y="1716088"/>
          <p14:tracePt t="9375" x="3297238" y="1716088"/>
          <p14:tracePt t="9382" x="3363913" y="1716088"/>
          <p14:tracePt t="9390" x="3389313" y="1716088"/>
          <p14:tracePt t="9398" x="3449638" y="1716088"/>
          <p14:tracePt t="9407" x="3533775" y="1716088"/>
          <p14:tracePt t="9414" x="3586163" y="1716088"/>
          <p14:tracePt t="9423" x="3713163" y="1716088"/>
          <p14:tracePt t="9430" x="3832225" y="1716088"/>
          <p14:tracePt t="9438" x="3890963" y="1716088"/>
          <p14:tracePt t="9446" x="3933825" y="1716088"/>
          <p14:tracePt t="9454" x="4002088" y="1716088"/>
          <p14:tracePt t="9462" x="4044950" y="1716088"/>
          <p14:tracePt t="9469" x="4095750" y="1716088"/>
          <p14:tracePt t="9486" x="4121150" y="1716088"/>
          <p14:tracePt t="9542" x="4129088" y="1716088"/>
          <p14:tracePt t="9550" x="4154488" y="1716088"/>
          <p14:tracePt t="9559" x="4222750" y="1716088"/>
          <p14:tracePt t="9566" x="4281488" y="1716088"/>
          <p14:tracePt t="9575" x="4349750" y="1716088"/>
          <p14:tracePt t="9582" x="4375150" y="1716088"/>
          <p14:tracePt t="9592" x="4418013" y="1716088"/>
          <p14:tracePt t="9598" x="4435475" y="1716088"/>
          <p14:tracePt t="9607" x="4443413" y="1716088"/>
          <p14:tracePt t="9614" x="4451350" y="1716088"/>
          <p14:tracePt t="9622" x="4476750" y="1716088"/>
          <p14:tracePt t="9638" x="4494213" y="1716088"/>
          <p14:tracePt t="9646" x="4503738" y="1716088"/>
          <p14:tracePt t="9654" x="4545013" y="1700213"/>
          <p14:tracePt t="9662" x="4587875" y="1700213"/>
          <p14:tracePt t="9671" x="4656138" y="1700213"/>
          <p14:tracePt t="9678" x="4765675" y="1700213"/>
          <p14:tracePt t="9687" x="4851400" y="1700213"/>
          <p14:tracePt t="9694" x="4910138" y="1700213"/>
          <p14:tracePt t="9704" x="4962525" y="1700213"/>
          <p14:tracePt t="9711" x="4987925" y="1700213"/>
          <p14:tracePt t="9721" x="4995863" y="1700213"/>
          <p14:tracePt t="9871" x="5021263" y="1700213"/>
          <p14:tracePt t="9879" x="5072063" y="1682750"/>
          <p14:tracePt t="9888" x="5140325" y="1665288"/>
          <p14:tracePt t="9895" x="5224463" y="1665288"/>
          <p14:tracePt t="9904" x="5284788" y="1665288"/>
          <p14:tracePt t="9910" x="5368925" y="1665288"/>
          <p14:tracePt t="9919" x="5462588" y="1665288"/>
          <p14:tracePt t="9926" x="5522913" y="1665288"/>
          <p14:tracePt t="9934" x="5565775" y="1665288"/>
          <p14:tracePt t="9942" x="5616575" y="1665288"/>
          <p14:tracePt t="10006" x="5624513" y="1657350"/>
          <p14:tracePt t="10031" x="5607050" y="1631950"/>
          <p14:tracePt t="10039" x="5548313" y="1631950"/>
          <p14:tracePt t="10046" x="5480050" y="1631950"/>
          <p14:tracePt t="10054" x="5429250" y="1597025"/>
          <p14:tracePt t="10062" x="5403850" y="1597025"/>
          <p14:tracePt t="10071" x="5394325" y="1597025"/>
          <p14:tracePt t="10095" x="5378450" y="1597025"/>
          <p14:tracePt t="10111" x="5343525" y="1597025"/>
          <p14:tracePt t="10121" x="5310188" y="1597025"/>
          <p14:tracePt t="10127" x="5267325" y="1597025"/>
          <p14:tracePt t="10135" x="5224463" y="1597025"/>
          <p14:tracePt t="10144" x="5089525" y="1597025"/>
          <p14:tracePt t="10150" x="5003800" y="1597025"/>
          <p14:tracePt t="10158" x="4919663" y="1597025"/>
          <p14:tracePt t="10166" x="4826000" y="1597025"/>
          <p14:tracePt t="10175" x="4714875" y="1597025"/>
          <p14:tracePt t="10182" x="4595813" y="1597025"/>
          <p14:tracePt t="10190" x="4537075" y="1581150"/>
          <p14:tracePt t="10198" x="4443413" y="1581150"/>
          <p14:tracePt t="10207" x="4418013" y="1563688"/>
          <p14:tracePt t="10222" x="4392613" y="1563688"/>
          <p14:tracePt t="10230" x="4359275" y="1546225"/>
          <p14:tracePt t="10238" x="4316413" y="1520825"/>
          <p14:tracePt t="10246" x="4281488" y="1504950"/>
          <p14:tracePt t="10254" x="4273550" y="1495425"/>
          <p14:tracePt t="10262" x="4187825" y="1427163"/>
          <p14:tracePt t="10269" x="4162425" y="1411288"/>
          <p14:tracePt t="10278" x="4111625" y="1393825"/>
          <p14:tracePt t="10286" x="4044950" y="1343025"/>
          <p14:tracePt t="10294" x="3976688" y="1308100"/>
          <p14:tracePt t="10303" x="3873500" y="1249363"/>
          <p14:tracePt t="10310" x="3806825" y="1231900"/>
          <p14:tracePt t="10320" x="3763963" y="1216025"/>
          <p14:tracePt t="10326" x="3695700" y="1163638"/>
          <p14:tracePt t="10335" x="3627438" y="1147763"/>
          <p14:tracePt t="10350" x="3602038" y="1138238"/>
          <p14:tracePt t="10374" x="3568700" y="1138238"/>
          <p14:tracePt t="10382" x="3543300" y="1138238"/>
          <p14:tracePt t="10390" x="3457575" y="1138238"/>
          <p14:tracePt t="10398" x="3398838" y="1138238"/>
          <p14:tracePt t="10407" x="3330575" y="1138238"/>
          <p14:tracePt t="10414" x="3244850" y="1138238"/>
          <p14:tracePt t="10423" x="3135313" y="1138238"/>
          <p14:tracePt t="10430" x="3041650" y="1138238"/>
          <p14:tracePt t="10438" x="3016250" y="1138238"/>
          <p14:tracePt t="10446" x="2930525" y="1138238"/>
          <p14:tracePt t="10453" x="2871788" y="1138238"/>
          <p14:tracePt t="10462" x="2803525" y="1138238"/>
          <p14:tracePt t="10470" x="2778125" y="1138238"/>
          <p14:tracePt t="10478" x="2735263" y="1138238"/>
          <p14:tracePt t="10486" x="2719388" y="1138238"/>
          <p14:tracePt t="10534" x="2684463" y="1138238"/>
          <p14:tracePt t="10542" x="2668588" y="1138238"/>
          <p14:tracePt t="10550" x="2641600" y="1138238"/>
          <p14:tracePt t="10558" x="2616200" y="1138238"/>
          <p14:tracePt t="10566" x="2600325" y="1138238"/>
          <p14:tracePt t="10696" x="2590800" y="1138238"/>
          <p14:tracePt t="10807" x="2582863" y="1138238"/>
          <p14:tracePt t="10838" x="2557463" y="1138238"/>
          <p14:tracePt t="10854" x="2540000" y="1138238"/>
          <p14:tracePt t="10870" x="2532063" y="1138238"/>
          <p14:tracePt t="10894" x="2532063" y="1147763"/>
          <p14:tracePt t="10950" x="2514600" y="1163638"/>
          <p14:tracePt t="10966" x="2471738" y="1173163"/>
          <p14:tracePt t="10974" x="2413000" y="1189038"/>
          <p14:tracePt t="10982" x="2286000" y="1257300"/>
          <p14:tracePt t="10990" x="2260600" y="1257300"/>
          <p14:tracePt t="11119" x="2235200" y="1257300"/>
          <p14:tracePt t="11495" x="2260600" y="1257300"/>
          <p14:tracePt t="11504" x="2268538" y="1257300"/>
          <p14:tracePt t="11510" x="2286000" y="1257300"/>
          <p14:tracePt t="11526" x="2293938" y="1257300"/>
          <p14:tracePt t="11550" x="2319338" y="1257300"/>
          <p14:tracePt t="11566" x="2336800" y="1257300"/>
          <p14:tracePt t="11574" x="2344738" y="1257300"/>
          <p14:tracePt t="11590" x="2387600" y="1257300"/>
          <p14:tracePt t="11598" x="2395538" y="1257300"/>
          <p14:tracePt t="11606" x="2413000" y="1257300"/>
          <p14:tracePt t="11614" x="2420938" y="1257300"/>
          <p14:tracePt t="11622" x="2446338" y="1257300"/>
          <p14:tracePt t="11639" x="2463800" y="1257300"/>
          <p14:tracePt t="11646" x="2471738" y="1257300"/>
          <p14:tracePt t="11662" x="2489200" y="1249363"/>
          <p14:tracePt t="11759" x="2524125" y="1249363"/>
          <p14:tracePt t="11767" x="2590800" y="1249363"/>
          <p14:tracePt t="11776" x="2633663" y="1249363"/>
          <p14:tracePt t="11783" x="2659063" y="1249363"/>
          <p14:tracePt t="11790" x="2693988" y="1249363"/>
          <p14:tracePt t="11807" x="2701925" y="1249363"/>
          <p14:tracePt t="11815" x="2727325" y="1249363"/>
          <p14:tracePt t="11870" x="2752725" y="1249363"/>
          <p14:tracePt t="11878" x="2770188" y="1249363"/>
          <p14:tracePt t="11885" x="2820988" y="1249363"/>
          <p14:tracePt t="11894" x="2871788" y="1249363"/>
          <p14:tracePt t="11903" x="2897188" y="1249363"/>
          <p14:tracePt t="11910" x="2940050" y="1249363"/>
          <p14:tracePt t="11919" x="2965450" y="1249363"/>
          <p14:tracePt t="11926" x="3016250" y="1249363"/>
          <p14:tracePt t="11942" x="3024188" y="1249363"/>
          <p14:tracePt t="11950" x="3049588" y="1249363"/>
          <p14:tracePt t="11958" x="3074988" y="1249363"/>
          <p14:tracePt t="11974" x="3100388" y="1249363"/>
          <p14:tracePt t="11982" x="3117850" y="1249363"/>
          <p14:tracePt t="11990" x="3160713" y="1249363"/>
          <p14:tracePt t="11998" x="3203575" y="1249363"/>
          <p14:tracePt t="12006" x="3270250" y="1249363"/>
          <p14:tracePt t="12013" x="3330575" y="1249363"/>
          <p14:tracePt t="12022" x="3414713" y="1249363"/>
          <p14:tracePt t="12030" x="3457575" y="1257300"/>
          <p14:tracePt t="12038" x="3492500" y="1274763"/>
          <p14:tracePt t="12046" x="3533775" y="1274763"/>
          <p14:tracePt t="12054" x="3551238" y="1274763"/>
          <p14:tracePt t="12062" x="3559175" y="1274763"/>
          <p14:tracePt t="12102" x="3568700" y="1274763"/>
          <p14:tracePt t="12118" x="3627438" y="1274763"/>
          <p14:tracePt t="12126" x="3695700" y="1274763"/>
          <p14:tracePt t="12134" x="3781425" y="1274763"/>
          <p14:tracePt t="12142" x="3865563" y="1292225"/>
          <p14:tracePt t="12150" x="3959225" y="1292225"/>
          <p14:tracePt t="12158" x="4017963" y="1292225"/>
          <p14:tracePt t="12165" x="4070350" y="1292225"/>
          <p14:tracePt t="12174" x="4129088" y="1292225"/>
          <p14:tracePt t="12182" x="4137025" y="1292225"/>
          <p14:tracePt t="12189" x="4162425" y="1292225"/>
          <p14:tracePt t="12198" x="4179888" y="1292225"/>
          <p14:tracePt t="12238" x="4187825" y="1292225"/>
          <p14:tracePt t="12246" x="4205288" y="1292225"/>
          <p14:tracePt t="12254" x="4240213" y="1292225"/>
          <p14:tracePt t="12262" x="4273550" y="1292225"/>
          <p14:tracePt t="12270" x="4332288" y="1292225"/>
          <p14:tracePt t="12278" x="4400550" y="1308100"/>
          <p14:tracePt t="12286" x="4460875" y="1308100"/>
          <p14:tracePt t="12294" x="4511675" y="1308100"/>
          <p14:tracePt t="12303" x="4595813" y="1343025"/>
          <p14:tracePt t="12310" x="4646613" y="1343025"/>
          <p14:tracePt t="12319" x="4673600" y="1343025"/>
          <p14:tracePt t="12326" x="4699000" y="1360488"/>
          <p14:tracePt t="12374" x="4724400" y="1360488"/>
          <p14:tracePt t="12382" x="4740275" y="1360488"/>
          <p14:tracePt t="12390" x="4783138" y="1360488"/>
          <p14:tracePt t="12398" x="4808538" y="1360488"/>
          <p14:tracePt t="12406" x="4851400" y="1360488"/>
          <p14:tracePt t="12414" x="4876800" y="1360488"/>
          <p14:tracePt t="12422" x="4945063" y="1376363"/>
          <p14:tracePt t="12430" x="4953000" y="1376363"/>
          <p14:tracePt t="12439" x="4987925" y="1385888"/>
          <p14:tracePt t="12446" x="5064125" y="1385888"/>
          <p14:tracePt t="12454" x="5097463" y="1419225"/>
          <p14:tracePt t="12462" x="5165725" y="1419225"/>
          <p14:tracePt t="12470" x="5191125" y="1436688"/>
          <p14:tracePt t="12478" x="5199063" y="1436688"/>
          <p14:tracePt t="12486" x="5216525" y="1436688"/>
          <p14:tracePt t="12542" x="5224463" y="1436688"/>
          <p14:tracePt t="12551" x="5241925" y="1444625"/>
          <p14:tracePt t="12558" x="5249863" y="1452563"/>
          <p14:tracePt t="12566" x="5292725" y="1495425"/>
          <p14:tracePt t="12574" x="5343525" y="1530350"/>
          <p14:tracePt t="12582" x="5411788" y="1581150"/>
          <p14:tracePt t="12591" x="5454650" y="1597025"/>
          <p14:tracePt t="12598" x="5505450" y="1649413"/>
          <p14:tracePt t="12607" x="5538788" y="1682750"/>
          <p14:tracePt t="12614" x="5538788" y="1708150"/>
          <p14:tracePt t="12623" x="5538788" y="1716088"/>
          <p14:tracePt t="12630" x="5538788" y="1776413"/>
          <p14:tracePt t="12638" x="5538788" y="1801813"/>
          <p14:tracePt t="12662" x="5538788" y="1809750"/>
          <p14:tracePt t="12830" x="5530850" y="1809750"/>
          <p14:tracePt t="12838" x="5437188" y="1809750"/>
          <p14:tracePt t="12862" x="5437188" y="1793875"/>
          <p14:tracePt t="12870" x="5462588" y="1776413"/>
          <p14:tracePt t="12878" x="5472113" y="1766888"/>
          <p14:tracePt t="12885" x="5487988" y="1758950"/>
          <p14:tracePt t="12926" x="5513388" y="1793875"/>
          <p14:tracePt t="12934" x="5538788" y="1819275"/>
          <p14:tracePt t="12942" x="5556250" y="1835150"/>
          <p14:tracePt t="12950" x="5599113" y="1878013"/>
          <p14:tracePt t="12966" x="5607050" y="1885950"/>
          <p14:tracePt t="13038" x="5624513" y="1885950"/>
          <p14:tracePt t="13054" x="5649913" y="1885950"/>
          <p14:tracePt t="13062" x="5675313" y="1885950"/>
          <p14:tracePt t="13070" x="5718175" y="1885950"/>
          <p14:tracePt t="13078" x="5743575" y="1885950"/>
          <p14:tracePt t="13086" x="5761038" y="1885950"/>
          <p14:tracePt t="13094" x="5811838" y="1885950"/>
          <p14:tracePt t="13110" x="5827713" y="1885950"/>
          <p14:tracePt t="13190" x="5853113" y="1885950"/>
          <p14:tracePt t="13198" x="5862638" y="1885950"/>
          <p14:tracePt t="13206" x="5880100" y="1885950"/>
          <p14:tracePt t="13222" x="5888038" y="1885950"/>
          <p14:tracePt t="13262" x="5913438" y="1885950"/>
          <p14:tracePt t="13270" x="5930900" y="1895475"/>
          <p14:tracePt t="13278" x="5938838" y="1895475"/>
          <p14:tracePt t="13285" x="5981700" y="1895475"/>
          <p14:tracePt t="13294" x="6024563" y="1895475"/>
          <p14:tracePt t="13302" x="6091238" y="1895475"/>
          <p14:tracePt t="13310" x="6176963" y="1895475"/>
          <p14:tracePt t="13319" x="6219825" y="1895475"/>
          <p14:tracePt t="13326" x="6329363" y="1895475"/>
          <p14:tracePt t="13335" x="6389688" y="1895475"/>
          <p14:tracePt t="13342" x="6415088" y="1895475"/>
          <p14:tracePt t="13349" x="6430963" y="1895475"/>
          <p14:tracePt t="13358" x="6456363" y="1895475"/>
          <p14:tracePt t="13398" x="6465888" y="1895475"/>
          <p14:tracePt t="13414" x="6483350" y="1895475"/>
          <p14:tracePt t="13422" x="6516688" y="1895475"/>
          <p14:tracePt t="13430" x="6550025" y="1946275"/>
          <p14:tracePt t="13438" x="6584950" y="2014538"/>
          <p14:tracePt t="13446" x="6626225" y="2108200"/>
          <p14:tracePt t="13454" x="6643688" y="2227263"/>
          <p14:tracePt t="13462" x="6661150" y="2319338"/>
          <p14:tracePt t="13470" x="6678613" y="2413000"/>
          <p14:tracePt t="13478" x="6678613" y="2455863"/>
          <p14:tracePt t="13485" x="6678613" y="2489200"/>
          <p14:tracePt t="13502" x="6678613" y="2498725"/>
          <p14:tracePt t="13574" x="6678613" y="2524125"/>
          <p14:tracePt t="13687" x="6711950" y="2541588"/>
          <p14:tracePt t="13695" x="6719888" y="2541588"/>
          <p14:tracePt t="13704" x="6780213" y="2541588"/>
          <p14:tracePt t="13710" x="6864350" y="2541588"/>
          <p14:tracePt t="13718" x="6950075" y="2541588"/>
          <p14:tracePt t="13726" x="7008813" y="2541588"/>
          <p14:tracePt t="13734" x="7026275" y="2541588"/>
          <p14:tracePt t="13742" x="7034213" y="2541588"/>
          <p14:tracePt t="13758" x="7051675" y="2541588"/>
          <p14:tracePt t="13765" x="7059613" y="2532063"/>
          <p14:tracePt t="13774" x="7059613" y="2524125"/>
          <p14:tracePt t="13951" x="7043738" y="2524125"/>
          <p14:tracePt t="13958" x="7034213" y="2524125"/>
          <p14:tracePt t="13975" x="6992938" y="2481263"/>
          <p14:tracePt t="13982" x="6942138" y="2430463"/>
          <p14:tracePt t="14006" x="6899275" y="2430463"/>
          <p14:tracePt t="14014" x="6848475" y="2438400"/>
          <p14:tracePt t="14023" x="6780213" y="2473325"/>
          <p14:tracePt t="14030" x="6754813" y="2498725"/>
          <p14:tracePt t="14039" x="6704013" y="2532063"/>
          <p14:tracePt t="14046" x="6669088" y="2566988"/>
          <p14:tracePt t="14054" x="6626225" y="2608263"/>
          <p14:tracePt t="14062" x="6592888" y="2660650"/>
          <p14:tracePt t="14070" x="6542088" y="2711450"/>
          <p14:tracePt t="14078" x="6508750" y="2805113"/>
          <p14:tracePt t="14086" x="6448425" y="2881313"/>
          <p14:tracePt t="14094" x="6415088" y="2974975"/>
          <p14:tracePt t="14102" x="6346825" y="3101975"/>
          <p14:tracePt t="14110" x="6329363" y="3170238"/>
          <p14:tracePt t="14119" x="6329363" y="3195638"/>
          <p14:tracePt t="14126" x="6311900" y="3254375"/>
          <p14:tracePt t="14134" x="6286500" y="3305175"/>
          <p14:tracePt t="14142" x="6286500" y="3330575"/>
          <p14:tracePt t="14150" x="6270625" y="3365500"/>
          <p14:tracePt t="14158" x="6270625" y="3408363"/>
          <p14:tracePt t="14166" x="6253163" y="3433763"/>
          <p14:tracePt t="14174" x="6235700" y="3467100"/>
          <p14:tracePt t="14182" x="6235700" y="3475038"/>
          <p14:tracePt t="14190" x="6235700" y="3502025"/>
          <p14:tracePt t="14198" x="6235700" y="3527425"/>
          <p14:tracePt t="14206" x="6235700" y="3543300"/>
          <p14:tracePt t="14214" x="6245225" y="3568700"/>
          <p14:tracePt t="14230" x="6296025" y="3619500"/>
          <p14:tracePt t="14344" x="6286500" y="3619500"/>
          <p14:tracePt t="14352" x="6261100" y="3611563"/>
          <p14:tracePt t="14361" x="6235700" y="3611563"/>
          <p14:tracePt t="14367" x="6210300" y="3594100"/>
          <p14:tracePt t="14375" x="6142038" y="3586163"/>
          <p14:tracePt t="14382" x="6091238" y="3568700"/>
          <p14:tracePt t="14390" x="6083300" y="3552825"/>
          <p14:tracePt t="14398" x="6075363" y="3552825"/>
          <p14:tracePt t="14406" x="6057900" y="3543300"/>
          <p14:tracePt t="14519" x="6065838" y="3527425"/>
          <p14:tracePt t="14527" x="6075363" y="3517900"/>
          <p14:tracePt t="14539" x="6116638" y="3492500"/>
          <p14:tracePt t="14542" x="6142038" y="3492500"/>
          <p14:tracePt t="14550" x="6194425" y="3492500"/>
          <p14:tracePt t="14558" x="6219825" y="3492500"/>
          <p14:tracePt t="14566" x="6261100" y="3475038"/>
          <p14:tracePt t="14573" x="6311900" y="3459163"/>
          <p14:tracePt t="14582" x="6354763" y="3459163"/>
          <p14:tracePt t="14589" x="6380163" y="3441700"/>
          <p14:tracePt t="14597" x="6448425" y="3424238"/>
          <p14:tracePt t="14605" x="6483350" y="3398838"/>
          <p14:tracePt t="14614" x="6508750" y="3398838"/>
          <p14:tracePt t="14622" x="6516688" y="3382963"/>
          <p14:tracePt t="14630" x="6534150" y="3373438"/>
          <p14:tracePt t="14646" x="6534150" y="3365500"/>
          <p14:tracePt t="14654" x="6542088" y="3340100"/>
          <p14:tracePt t="14662" x="6575425" y="3305175"/>
          <p14:tracePt t="14669" x="6592888" y="3279775"/>
          <p14:tracePt t="14678" x="6600825" y="3263900"/>
          <p14:tracePt t="14685" x="6626225" y="3254375"/>
          <p14:tracePt t="14693" x="6643688" y="3238500"/>
          <p14:tracePt t="14702" x="6653213" y="3211513"/>
          <p14:tracePt t="14710" x="6669088" y="3203575"/>
          <p14:tracePt t="14718" x="6678613" y="3160713"/>
          <p14:tracePt t="14726" x="6711950" y="3127375"/>
          <p14:tracePt t="14750" x="6719888" y="3119438"/>
          <p14:tracePt t="14815" x="6737350" y="3119438"/>
          <p14:tracePt t="14822" x="6762750" y="3119438"/>
          <p14:tracePt t="14830" x="6770688" y="3119438"/>
          <p14:tracePt t="14839" x="6780213" y="3119438"/>
          <p14:tracePt t="14854" x="6797675" y="3119438"/>
          <p14:tracePt t="14870" x="6823075" y="3119438"/>
          <p14:tracePt t="14878" x="6831013" y="3119438"/>
          <p14:tracePt t="14895" x="6848475" y="3135313"/>
          <p14:tracePt t="14905" x="6848475" y="3144838"/>
          <p14:tracePt t="14910" x="6856413" y="3152775"/>
          <p14:tracePt t="14921" x="6856413" y="3195638"/>
          <p14:tracePt t="14927" x="6873875" y="3228975"/>
          <p14:tracePt t="14934" x="6873875" y="3254375"/>
          <p14:tracePt t="14942" x="6907213" y="3297238"/>
          <p14:tracePt t="14958" x="6907213" y="3348038"/>
          <p14:tracePt t="14974" x="6915150" y="3355975"/>
          <p14:tracePt t="14982" x="6915150" y="3373438"/>
          <p14:tracePt t="15117" x="6915150" y="3365500"/>
          <p14:tracePt t="15125" x="6915150" y="3355975"/>
          <p14:tracePt t="15134" x="6915150" y="3340100"/>
          <p14:tracePt t="15141" x="6932613" y="3314700"/>
          <p14:tracePt t="15149" x="6942138" y="3271838"/>
          <p14:tracePt t="15165" x="6975475" y="3238500"/>
          <p14:tracePt t="15173" x="6975475" y="3228975"/>
          <p14:tracePt t="15181" x="6983413" y="3211513"/>
          <p14:tracePt t="15190" x="6983413" y="3203575"/>
          <p14:tracePt t="15197" x="7000875" y="3186113"/>
          <p14:tracePt t="15205" x="7008813" y="3178175"/>
          <p14:tracePt t="15222" x="7026275" y="3178175"/>
          <p14:tracePt t="15238" x="7051675" y="3160713"/>
          <p14:tracePt t="15375" x="7059613" y="3170238"/>
          <p14:tracePt t="15383" x="7059613" y="3221038"/>
          <p14:tracePt t="15391" x="7059613" y="3305175"/>
          <p14:tracePt t="15398" x="7059613" y="3373438"/>
          <p14:tracePt t="15406" x="7059613" y="3433763"/>
          <p14:tracePt t="15414" x="7059613" y="3484563"/>
          <p14:tracePt t="15422" x="7059613" y="3543300"/>
          <p14:tracePt t="15430" x="7059613" y="3629025"/>
          <p14:tracePt t="15439" x="7059613" y="3722688"/>
          <p14:tracePt t="15446" x="7059613" y="3832225"/>
          <p14:tracePt t="15455" x="7059613" y="3917950"/>
          <p14:tracePt t="15462" x="7059613" y="4011613"/>
          <p14:tracePt t="15469" x="7059613" y="4095750"/>
          <p14:tracePt t="15478" x="7059613" y="4214813"/>
          <p14:tracePt t="15485" x="7059613" y="4351338"/>
          <p14:tracePt t="15494" x="7026275" y="4503738"/>
          <p14:tracePt t="15502" x="7026275" y="4648200"/>
          <p14:tracePt t="15510" x="7026275" y="4691063"/>
          <p14:tracePt t="15518" x="7026275" y="4759325"/>
          <p14:tracePt t="15526" x="7034213" y="4818063"/>
          <p14:tracePt t="15535" x="7034213" y="4835525"/>
          <p14:tracePt t="15541" x="7051675" y="4843463"/>
          <p14:tracePt t="15621" x="7026275" y="4784725"/>
          <p14:tracePt t="15629" x="7008813" y="4749800"/>
          <p14:tracePt t="15638" x="7000875" y="4708525"/>
          <p14:tracePt t="15645" x="7000875" y="4657725"/>
          <p14:tracePt t="15654" x="7000875" y="4572000"/>
          <p14:tracePt t="15661" x="7000875" y="4486275"/>
          <p14:tracePt t="15670" x="7000875" y="4402138"/>
          <p14:tracePt t="15677" x="7000875" y="4232275"/>
          <p14:tracePt t="15685" x="7000875" y="4087813"/>
          <p14:tracePt t="15693" x="7000875" y="3917950"/>
          <p14:tracePt t="15701" x="7000875" y="3773488"/>
          <p14:tracePt t="15710" x="7034213" y="3629025"/>
          <p14:tracePt t="15718" x="7034213" y="3509963"/>
          <p14:tracePt t="15725" x="7034213" y="3467100"/>
          <p14:tracePt t="15735" x="7051675" y="3373438"/>
          <p14:tracePt t="15741" x="7051675" y="3330575"/>
          <p14:tracePt t="15750" x="7051675" y="3305175"/>
          <p14:tracePt t="15757" x="7051675" y="3254375"/>
          <p14:tracePt t="15765" x="7051675" y="3246438"/>
          <p14:tracePt t="15912" x="7051675" y="3305175"/>
          <p14:tracePt t="15920" x="7051675" y="3416300"/>
          <p14:tracePt t="15926" x="7094538" y="3560763"/>
          <p14:tracePt t="15935" x="7094538" y="3763963"/>
          <p14:tracePt t="15942" x="7127875" y="3883025"/>
          <p14:tracePt t="15950" x="7153275" y="4052888"/>
          <p14:tracePt t="15958" x="7153275" y="4171950"/>
          <p14:tracePt t="15966" x="7170738" y="4265613"/>
          <p14:tracePt t="15974" x="7188200" y="4333875"/>
          <p14:tracePt t="15982" x="7188200" y="4359275"/>
          <p14:tracePt t="15990" x="7188200" y="4384675"/>
          <p14:tracePt t="15998" x="7188200" y="4394200"/>
          <p14:tracePt t="16144" x="7188200" y="4410075"/>
          <p14:tracePt t="16152" x="7188200" y="4402138"/>
          <p14:tracePt t="16161" x="7188200" y="4333875"/>
          <p14:tracePt t="16166" x="7137400" y="4206875"/>
          <p14:tracePt t="16174" x="7094538" y="4113213"/>
          <p14:tracePt t="16182" x="7094538" y="4019550"/>
          <p14:tracePt t="16189" x="7077075" y="3960813"/>
          <p14:tracePt t="16198" x="7034213" y="3832225"/>
          <p14:tracePt t="16206" x="7034213" y="3748088"/>
          <p14:tracePt t="16213" x="7034213" y="3662363"/>
          <p14:tracePt t="16222" x="7034213" y="3543300"/>
          <p14:tracePt t="16230" x="7034213" y="3459163"/>
          <p14:tracePt t="16238" x="7034213" y="3365500"/>
          <p14:tracePt t="16246" x="7034213" y="3305175"/>
          <p14:tracePt t="16254" x="7034213" y="3238500"/>
          <p14:tracePt t="16262" x="7034213" y="3211513"/>
          <p14:tracePt t="16270" x="7034213" y="3186113"/>
          <p14:tracePt t="16278" x="7034213" y="3178175"/>
          <p14:tracePt t="16368" x="7034213" y="3195638"/>
          <p14:tracePt t="16375" x="7034213" y="3254375"/>
          <p14:tracePt t="16384" x="7034213" y="3340100"/>
          <p14:tracePt t="16391" x="7034213" y="3459163"/>
          <p14:tracePt t="16398" x="7034213" y="3543300"/>
          <p14:tracePt t="16406" x="7034213" y="3629025"/>
          <p14:tracePt t="16414" x="7034213" y="3748088"/>
          <p14:tracePt t="16422" x="7034213" y="3832225"/>
          <p14:tracePt t="16430" x="7034213" y="3976688"/>
          <p14:tracePt t="16438" x="7034213" y="4062413"/>
          <p14:tracePt t="16446" x="7051675" y="4181475"/>
          <p14:tracePt t="16454" x="7069138" y="4300538"/>
          <p14:tracePt t="16462" x="7069138" y="4445000"/>
          <p14:tracePt t="16471" x="7085013" y="4538663"/>
          <p14:tracePt t="16478" x="7085013" y="4648200"/>
          <p14:tracePt t="16485" x="7085013" y="4683125"/>
          <p14:tracePt t="16494" x="7085013" y="4741863"/>
          <p14:tracePt t="16502" x="7085013" y="4792663"/>
          <p14:tracePt t="16510" x="7085013" y="4802188"/>
          <p14:tracePt t="16519" x="7085013" y="4810125"/>
          <p14:tracePt t="16584" x="7085013" y="4827588"/>
          <p14:tracePt t="16591" x="7059613" y="4810125"/>
          <p14:tracePt t="16598" x="7043738" y="4792663"/>
          <p14:tracePt t="16607" x="7043738" y="4749800"/>
          <p14:tracePt t="16615" x="7026275" y="4708525"/>
          <p14:tracePt t="16623" x="7026275" y="4622800"/>
          <p14:tracePt t="16631" x="7026275" y="4554538"/>
          <p14:tracePt t="16638" x="7026275" y="4495800"/>
          <p14:tracePt t="16647" x="7026275" y="4410075"/>
          <p14:tracePt t="16654" x="7026275" y="4291013"/>
          <p14:tracePt t="16663" x="7026275" y="4181475"/>
          <p14:tracePt t="16671" x="7026275" y="4037013"/>
          <p14:tracePt t="16679" x="7026275" y="3917950"/>
          <p14:tracePt t="16686" x="7026275" y="3832225"/>
          <p14:tracePt t="16694" x="7059613" y="3687763"/>
          <p14:tracePt t="16703" x="7059613" y="3594100"/>
          <p14:tracePt t="16710" x="7085013" y="3449638"/>
          <p14:tracePt t="16719" x="7085013" y="3408363"/>
          <p14:tracePt t="16726" x="7085013" y="3355975"/>
          <p14:tracePt t="16736" x="7085013" y="3297238"/>
          <p14:tracePt t="16742" x="7085013" y="3279775"/>
          <p14:tracePt t="16750" x="7077075" y="3271838"/>
          <p14:tracePt t="16807" x="7077075" y="3263900"/>
          <p14:tracePt t="16855" x="7077075" y="3305175"/>
          <p14:tracePt t="16862" x="7077075" y="3390900"/>
          <p14:tracePt t="16870" x="7077075" y="3535363"/>
          <p14:tracePt t="16878" x="7077075" y="3646488"/>
          <p14:tracePt t="16887" x="7077075" y="3790950"/>
          <p14:tracePt t="16905" x="7077075" y="4079875"/>
          <p14:tracePt t="16911" x="7077075" y="4249738"/>
          <p14:tracePt t="16921" x="7077075" y="4359275"/>
          <p14:tracePt t="16928" x="7077075" y="4384675"/>
          <p14:tracePt t="16937" x="7077075" y="4435475"/>
          <p14:tracePt t="16957" x="7077075" y="4445000"/>
          <p14:tracePt t="17103" x="7077075" y="4410075"/>
          <p14:tracePt t="17111" x="7077075" y="4325938"/>
          <p14:tracePt t="17120" x="7077075" y="4240213"/>
          <p14:tracePt t="17128" x="7043738" y="4146550"/>
          <p14:tracePt t="17139" x="7043738" y="4079875"/>
          <p14:tracePt t="17144" x="7043738" y="3994150"/>
          <p14:tracePt t="17151" x="7026275" y="3875088"/>
          <p14:tracePt t="17160" x="7026275" y="3816350"/>
          <p14:tracePt t="17166" x="7026275" y="3705225"/>
          <p14:tracePt t="17174" x="7026275" y="3594100"/>
          <p14:tracePt t="17182" x="7026275" y="3475038"/>
          <p14:tracePt t="17191" x="7026275" y="3390900"/>
          <p14:tracePt t="17198" x="7026275" y="3340100"/>
          <p14:tracePt t="17207" x="7026275" y="3279775"/>
          <p14:tracePt t="17214" x="7026275" y="3238500"/>
          <p14:tracePt t="17224" x="7026275" y="3203575"/>
          <p14:tracePt t="17286" x="7026275" y="3195638"/>
          <p14:tracePt t="17310" x="7026275" y="3211513"/>
          <p14:tracePt t="17319" x="7059613" y="3279775"/>
          <p14:tracePt t="17326" x="7059613" y="3365500"/>
          <p14:tracePt t="17336" x="7077075" y="3459163"/>
          <p14:tracePt t="17342" x="7077075" y="3578225"/>
          <p14:tracePt t="17351" x="7094538" y="3697288"/>
          <p14:tracePt t="17358" x="7119938" y="3816350"/>
          <p14:tracePt t="17366" x="7137400" y="3935413"/>
          <p14:tracePt t="17374" x="7153275" y="4027488"/>
          <p14:tracePt t="17382" x="7178675" y="4171950"/>
          <p14:tracePt t="17391" x="7196138" y="4316413"/>
          <p14:tracePt t="17398" x="7196138" y="4402138"/>
          <p14:tracePt t="17407" x="7221538" y="4579938"/>
          <p14:tracePt t="17414" x="7264400" y="4699000"/>
          <p14:tracePt t="17423" x="7264400" y="4767263"/>
          <p14:tracePt t="17430" x="7264400" y="4852988"/>
          <p14:tracePt t="17438" x="7264400" y="4878388"/>
          <p14:tracePt t="17446" x="7264400" y="4919663"/>
          <p14:tracePt t="17454" x="7264400" y="4937125"/>
          <p14:tracePt t="17462" x="7264400" y="4946650"/>
          <p14:tracePt t="17631" x="7264400" y="4954588"/>
          <p14:tracePt t="17639" x="7264400" y="4972050"/>
          <p14:tracePt t="17647" x="7264400" y="4937125"/>
          <p14:tracePt t="17655" x="7264400" y="4894263"/>
          <p14:tracePt t="17663" x="7264400" y="4827588"/>
          <p14:tracePt t="17671" x="7264400" y="4724400"/>
          <p14:tracePt t="17678" x="7264400" y="4579938"/>
          <p14:tracePt t="17686" x="7264400" y="4486275"/>
          <p14:tracePt t="17694" x="7264400" y="4376738"/>
          <p14:tracePt t="17703" x="7264400" y="4291013"/>
          <p14:tracePt t="17710" x="7264400" y="4224338"/>
          <p14:tracePt t="17719" x="7264400" y="4181475"/>
          <p14:tracePt t="17726" x="7264400" y="4113213"/>
          <p14:tracePt t="17736" x="7264400" y="4070350"/>
          <p14:tracePt t="17742" x="7264400" y="4044950"/>
          <p14:tracePt t="17751" x="7256463" y="3994150"/>
          <p14:tracePt t="17758" x="7239000" y="3951288"/>
          <p14:tracePt t="17766" x="7239000" y="3900488"/>
          <p14:tracePt t="17775" x="7239000" y="3841750"/>
          <p14:tracePt t="17782" x="7239000" y="3816350"/>
          <p14:tracePt t="17791" x="7221538" y="3763963"/>
          <p14:tracePt t="17798" x="7221538" y="3722688"/>
          <p14:tracePt t="17807" x="7221538" y="3697288"/>
          <p14:tracePt t="17814" x="7221538" y="3679825"/>
          <p14:tracePt t="17823" x="7221538" y="3671888"/>
          <p14:tracePt t="17838" x="7221538" y="3654425"/>
          <p14:tracePt t="17894" x="7221538" y="3629025"/>
          <p14:tracePt t="17902" x="7221538" y="3619500"/>
          <p14:tracePt t="17910" x="7221538" y="3611563"/>
          <p14:tracePt t="17919" x="7221538" y="3594100"/>
          <p14:tracePt t="17926" x="7221538" y="3568700"/>
          <p14:tracePt t="18103" x="7213600" y="3560763"/>
          <p14:tracePt t="18111" x="7196138" y="3560763"/>
          <p14:tracePt t="18122" x="7196138" y="3619500"/>
          <p14:tracePt t="18129" x="7196138" y="3722688"/>
          <p14:tracePt t="18136" x="7196138" y="3841750"/>
          <p14:tracePt t="18142" x="7196138" y="3986213"/>
          <p14:tracePt t="18150" x="7196138" y="4095750"/>
          <p14:tracePt t="18158" x="7196138" y="4214813"/>
          <p14:tracePt t="18166" x="7196138" y="4325938"/>
          <p14:tracePt t="18174" x="7196138" y="4394200"/>
          <p14:tracePt t="18182" x="7196138" y="4452938"/>
          <p14:tracePt t="18190" x="7196138" y="4470400"/>
          <p14:tracePt t="18688" x="7170738" y="4495800"/>
          <p14:tracePt t="18696" x="7127875" y="4495800"/>
          <p14:tracePt t="18703" x="7094538" y="4529138"/>
          <p14:tracePt t="18710" x="7026275" y="4564063"/>
          <p14:tracePt t="18758" x="7018338" y="4564063"/>
          <p14:tracePt t="18774" x="6992938" y="4564063"/>
          <p14:tracePt t="18782" x="6967538" y="4564063"/>
          <p14:tracePt t="18790" x="6899275" y="4564063"/>
          <p14:tracePt t="18798" x="6856413" y="4572000"/>
          <p14:tracePt t="18805" x="6788150" y="4572000"/>
          <p14:tracePt t="18814" x="6737350" y="4605338"/>
          <p14:tracePt t="18822" x="6678613" y="4640263"/>
          <p14:tracePt t="18830" x="6575425" y="4699000"/>
          <p14:tracePt t="18838" x="6524625" y="4716463"/>
          <p14:tracePt t="18846" x="6440488" y="4749800"/>
          <p14:tracePt t="18854" x="6372225" y="4784725"/>
          <p14:tracePt t="18862" x="6278563" y="4810125"/>
          <p14:tracePt t="18870" x="6227763" y="4818063"/>
          <p14:tracePt t="18878" x="6184900" y="4818063"/>
          <p14:tracePt t="18885" x="6116638" y="4818063"/>
          <p14:tracePt t="18902" x="6032500" y="4835525"/>
          <p14:tracePt t="18910" x="5981700" y="4835525"/>
          <p14:tracePt t="18918" x="5956300" y="4835525"/>
          <p14:tracePt t="18925" x="5913438" y="4835525"/>
          <p14:tracePt t="18935" x="5880100" y="4835525"/>
          <p14:tracePt t="18942" x="5819775" y="4835525"/>
          <p14:tracePt t="18950" x="5735638" y="4835525"/>
          <p14:tracePt t="18958" x="5657850" y="4767263"/>
          <p14:tracePt t="18966" x="5581650" y="4716463"/>
          <p14:tracePt t="18974" x="5505450" y="4640263"/>
          <p14:tracePt t="18982" x="5403850" y="4554538"/>
          <p14:tracePt t="18990" x="5327650" y="4478338"/>
          <p14:tracePt t="18998" x="5302250" y="4445000"/>
          <p14:tracePt t="19005" x="5267325" y="4402138"/>
          <p14:tracePt t="19014" x="5249863" y="4351338"/>
          <p14:tracePt t="19022" x="5233988" y="4308475"/>
          <p14:tracePt t="19030" x="5233988" y="4265613"/>
          <p14:tracePt t="19038" x="5233988" y="4181475"/>
          <p14:tracePt t="19046" x="5233988" y="4113213"/>
          <p14:tracePt t="19054" x="5233988" y="4027488"/>
          <p14:tracePt t="19061" x="5233988" y="3986213"/>
          <p14:tracePt t="19070" x="5233988" y="3917950"/>
          <p14:tracePt t="19078" x="5233988" y="3857625"/>
          <p14:tracePt t="19085" x="5233988" y="3790950"/>
          <p14:tracePt t="19093" x="5233988" y="3763963"/>
          <p14:tracePt t="19101" x="5233988" y="3722688"/>
          <p14:tracePt t="19110" x="5199063" y="3671888"/>
          <p14:tracePt t="19126" x="5199063" y="3646488"/>
          <p14:tracePt t="19142" x="5199063" y="3636963"/>
          <p14:tracePt t="19150" x="5208588" y="3603625"/>
          <p14:tracePt t="19158" x="5216525" y="3594100"/>
          <p14:tracePt t="19174" x="5233988" y="3586163"/>
          <p14:tracePt t="19189" x="5241925" y="3568700"/>
          <p14:tracePt t="19206" x="5259388" y="3560763"/>
          <p14:tracePt t="19214" x="5267325" y="3543300"/>
          <p14:tracePt t="19230" x="5284788" y="3535363"/>
          <p14:tracePt t="19238" x="5310188" y="3509963"/>
          <p14:tracePt t="19246" x="5318125" y="3492500"/>
          <p14:tracePt t="19254" x="5335588" y="3484563"/>
          <p14:tracePt t="19270" x="5343525" y="3467100"/>
          <p14:tracePt t="19278" x="5343525" y="3459163"/>
          <p14:tracePt t="19392" x="5318125" y="3527425"/>
          <p14:tracePt t="19399" x="5310188" y="3543300"/>
          <p14:tracePt t="19407" x="5292725" y="3586163"/>
          <p14:tracePt t="19414" x="5284788" y="3611563"/>
          <p14:tracePt t="19422" x="5284788" y="3654425"/>
          <p14:tracePt t="19430" x="5284788" y="3679825"/>
          <p14:tracePt t="19438" x="5284788" y="3748088"/>
          <p14:tracePt t="19446" x="5241925" y="3832225"/>
          <p14:tracePt t="19454" x="5241925" y="3883025"/>
          <p14:tracePt t="19462" x="5241925" y="3925888"/>
          <p14:tracePt t="19470" x="5241925" y="4011613"/>
          <p14:tracePt t="19478" x="5241925" y="4052888"/>
          <p14:tracePt t="19485" x="5233988" y="4087813"/>
          <p14:tracePt t="19494" x="5233988" y="4146550"/>
          <p14:tracePt t="19501" x="5233988" y="4164013"/>
          <p14:tracePt t="19510" x="5233988" y="4189413"/>
          <p14:tracePt t="19526" x="5233988" y="4197350"/>
          <p14:tracePt t="19567" x="5233988" y="4214813"/>
          <p14:tracePt t="19574" x="5249863" y="4214813"/>
          <p14:tracePt t="19582" x="5284788" y="4214813"/>
          <p14:tracePt t="19591" x="5318125" y="4206875"/>
          <p14:tracePt t="19598" x="5343525" y="4171950"/>
          <p14:tracePt t="19607" x="5386388" y="4087813"/>
          <p14:tracePt t="19614" x="5394325" y="4037013"/>
          <p14:tracePt t="19623" x="5394325" y="3976688"/>
          <p14:tracePt t="19630" x="5394325" y="3951288"/>
          <p14:tracePt t="19638" x="5394325" y="3867150"/>
          <p14:tracePt t="19646" x="5394325" y="3798888"/>
          <p14:tracePt t="19655" x="5394325" y="3773488"/>
          <p14:tracePt t="19662" x="5394325" y="3730625"/>
          <p14:tracePt t="19670" x="5394325" y="3697288"/>
          <p14:tracePt t="19678" x="5394325" y="3671888"/>
          <p14:tracePt t="19686" x="5394325" y="3646488"/>
          <p14:tracePt t="19694" x="5394325" y="3619500"/>
          <p14:tracePt t="19702" x="5394325" y="3586163"/>
          <p14:tracePt t="19710" x="5394325" y="3578225"/>
          <p14:tracePt t="19719" x="5394325" y="3568700"/>
          <p14:tracePt t="19726" x="5394325" y="3527425"/>
          <p14:tracePt t="19742" x="5394325" y="3509963"/>
          <p14:tracePt t="19750" x="5394325" y="3475038"/>
          <p14:tracePt t="19758" x="5394325" y="3459163"/>
          <p14:tracePt t="19766" x="5394325" y="3449638"/>
          <p14:tracePt t="19790" x="5394325" y="3433763"/>
          <p14:tracePt t="19822" x="5378450" y="3424238"/>
          <p14:tracePt t="19910" x="5378450" y="3408363"/>
          <p14:tracePt t="19919" x="5368925" y="3398838"/>
          <p14:tracePt t="19942" x="5353050" y="3373438"/>
          <p14:tracePt t="19958" x="5335588" y="3322638"/>
          <p14:tracePt t="19966" x="5327650" y="3314700"/>
          <p14:tracePt t="19974" x="5318125" y="3305175"/>
          <p14:tracePt t="19998" x="5318125" y="3279775"/>
          <p14:tracePt t="20007" x="5318125" y="3263900"/>
          <p14:tracePt t="20014" x="5302250" y="3254375"/>
          <p14:tracePt t="20030" x="5292725" y="3228975"/>
          <p14:tracePt t="20039" x="5276850" y="3195638"/>
          <p14:tracePt t="20046" x="5259388" y="3186113"/>
          <p14:tracePt t="20055" x="5233988" y="3160713"/>
          <p14:tracePt t="20062" x="5224463" y="3144838"/>
          <p14:tracePt t="20070" x="5208588" y="3119438"/>
          <p14:tracePt t="20086" x="5199063" y="3109913"/>
          <p14:tracePt t="20126" x="5183188" y="3109913"/>
          <p14:tracePt t="20135" x="5148263" y="3109913"/>
          <p14:tracePt t="20142" x="5097463" y="3109913"/>
          <p14:tracePt t="20150" x="5054600" y="3109913"/>
          <p14:tracePt t="20158" x="5029200" y="3094038"/>
          <p14:tracePt t="20166" x="4978400" y="3094038"/>
          <p14:tracePt t="20174" x="4970463" y="3094038"/>
          <p14:tracePt t="20247" x="4953000" y="3094038"/>
          <p14:tracePt t="20255" x="4945063" y="3094038"/>
          <p14:tracePt t="20263" x="4919663" y="3094038"/>
          <p14:tracePt t="20272" x="4884738" y="3101975"/>
          <p14:tracePt t="20278" x="4843463" y="3144838"/>
          <p14:tracePt t="20286" x="4826000" y="3160713"/>
          <p14:tracePt t="20294" x="4800600" y="3221038"/>
          <p14:tracePt t="20302" x="4783138" y="3246438"/>
          <p14:tracePt t="20310" x="4775200" y="3246438"/>
          <p14:tracePt t="20318" x="4757738" y="3263900"/>
          <p14:tracePt t="20326" x="4757738" y="3271838"/>
          <p14:tracePt t="20342" x="4757738" y="3297238"/>
          <p14:tracePt t="20350" x="4757738" y="3340100"/>
          <p14:tracePt t="20358" x="4757738" y="3355975"/>
          <p14:tracePt t="20366" x="4757738" y="3365500"/>
          <p14:tracePt t="20374" x="4749800" y="3408363"/>
          <p14:tracePt t="20382" x="4749800" y="3416300"/>
          <p14:tracePt t="20390" x="4749800" y="3433763"/>
          <p14:tracePt t="20398" x="4732338" y="3475038"/>
          <p14:tracePt t="20406" x="4732338" y="3484563"/>
          <p14:tracePt t="20414" x="4732338" y="3502025"/>
          <p14:tracePt t="20422" x="4714875" y="3543300"/>
          <p14:tracePt t="20430" x="4706938" y="3552825"/>
          <p14:tracePt t="20438" x="4699000" y="3560763"/>
          <p14:tracePt t="20446" x="4699000" y="3586163"/>
          <p14:tracePt t="20455" x="4681538" y="3619500"/>
          <p14:tracePt t="20470" x="4681538" y="3662363"/>
          <p14:tracePt t="20478" x="4664075" y="3713163"/>
          <p14:tracePt t="20494" x="4664075" y="3756025"/>
          <p14:tracePt t="20502" x="4630738" y="3806825"/>
          <p14:tracePt t="20510" x="4630738" y="3832225"/>
          <p14:tracePt t="20518" x="4621213" y="3841750"/>
          <p14:tracePt t="20526" x="4621213" y="3883025"/>
          <p14:tracePt t="20535" x="4621213" y="3908425"/>
          <p14:tracePt t="20542" x="4621213" y="3960813"/>
          <p14:tracePt t="20551" x="4621213" y="3968750"/>
          <p14:tracePt t="20558" x="4621213" y="3994150"/>
          <p14:tracePt t="20566" x="4621213" y="4019550"/>
          <p14:tracePt t="20574" x="4621213" y="4044950"/>
          <p14:tracePt t="20582" x="4621213" y="4079875"/>
          <p14:tracePt t="20590" x="4621213" y="4087813"/>
          <p14:tracePt t="20598" x="4621213" y="4130675"/>
          <p14:tracePt t="20606" x="4621213" y="4138613"/>
          <p14:tracePt t="20614" x="4621213" y="4164013"/>
          <p14:tracePt t="20622" x="4638675" y="4197350"/>
          <p14:tracePt t="20630" x="4638675" y="4224338"/>
          <p14:tracePt t="20639" x="4656138" y="4249738"/>
          <p14:tracePt t="20646" x="4656138" y="4300538"/>
          <p14:tracePt t="20655" x="4656138" y="4325938"/>
          <p14:tracePt t="20662" x="4656138" y="4368800"/>
          <p14:tracePt t="20670" x="4673600" y="4402138"/>
          <p14:tracePt t="20678" x="4673600" y="4410075"/>
          <p14:tracePt t="20686" x="4673600" y="4452938"/>
          <p14:tracePt t="20694" x="4681538" y="4478338"/>
          <p14:tracePt t="20701" x="4714875" y="4513263"/>
          <p14:tracePt t="20710" x="4714875" y="4521200"/>
          <p14:tracePt t="20718" x="4724400" y="4538663"/>
          <p14:tracePt t="20726" x="4740275" y="4546600"/>
          <p14:tracePt t="20735" x="4765675" y="4605338"/>
          <p14:tracePt t="20750" x="4783138" y="4622800"/>
          <p14:tracePt t="20766" x="4791075" y="4657725"/>
          <p14:tracePt t="20774" x="4808538" y="4673600"/>
          <p14:tracePt t="20782" x="4818063" y="4699000"/>
          <p14:tracePt t="20790" x="4851400" y="4716463"/>
          <p14:tracePt t="20798" x="4876800" y="4741863"/>
          <p14:tracePt t="20814" x="4910138" y="4759325"/>
          <p14:tracePt t="20822" x="4919663" y="4759325"/>
          <p14:tracePt t="20830" x="4962525" y="4775200"/>
          <p14:tracePt t="20839" x="4987925" y="4775200"/>
          <p14:tracePt t="20846" x="5003800" y="4775200"/>
          <p14:tracePt t="20855" x="5029200" y="4775200"/>
          <p14:tracePt t="20862" x="5038725" y="4775200"/>
          <p14:tracePt t="20886" x="5046663" y="4775200"/>
          <p14:tracePt t="20902" x="5106988" y="4775200"/>
          <p14:tracePt t="20910" x="5132388" y="4775200"/>
          <p14:tracePt t="20919" x="5191125" y="4775200"/>
          <p14:tracePt t="20926" x="5208588" y="4775200"/>
          <p14:tracePt t="20935" x="5259388" y="4775200"/>
          <p14:tracePt t="20942" x="5310188" y="4767263"/>
          <p14:tracePt t="20951" x="5353050" y="4767263"/>
          <p14:tracePt t="20958" x="5403850" y="4733925"/>
          <p14:tracePt t="20966" x="5429250" y="4716463"/>
          <p14:tracePt t="20974" x="5497513" y="4699000"/>
          <p14:tracePt t="20982" x="5538788" y="4691063"/>
          <p14:tracePt t="20990" x="5591175" y="4657725"/>
          <p14:tracePt t="20998" x="5616575" y="4640263"/>
          <p14:tracePt t="21006" x="5667375" y="4605338"/>
          <p14:tracePt t="21014" x="5683250" y="4579938"/>
          <p14:tracePt t="21023" x="5735638" y="4486275"/>
          <p14:tracePt t="21029" x="5735638" y="4460875"/>
          <p14:tracePt t="21039" x="5751513" y="4394200"/>
          <p14:tracePt t="21046" x="5751513" y="4333875"/>
          <p14:tracePt t="21055" x="5751513" y="4265613"/>
          <p14:tracePt t="21062" x="5751513" y="4164013"/>
          <p14:tracePt t="21070" x="5751513" y="4070350"/>
          <p14:tracePt t="21078" x="5751513" y="3986213"/>
          <p14:tracePt t="21085" x="5718175" y="3867150"/>
          <p14:tracePt t="21094" x="5683250" y="3790950"/>
          <p14:tracePt t="21101" x="5607050" y="3687763"/>
          <p14:tracePt t="21110" x="5565775" y="3619500"/>
          <p14:tracePt t="21118" x="5522913" y="3568700"/>
          <p14:tracePt t="21126" x="5446713" y="3492500"/>
          <p14:tracePt t="21135" x="5394325" y="3449638"/>
          <p14:tracePt t="21142" x="5360988" y="3416300"/>
          <p14:tracePt t="21151" x="5310188" y="3322638"/>
          <p14:tracePt t="21158" x="5276850" y="3297238"/>
          <p14:tracePt t="21166" x="5241925" y="3228975"/>
          <p14:tracePt t="21174" x="5191125" y="3152775"/>
          <p14:tracePt t="21182" x="5173663" y="3144838"/>
          <p14:tracePt t="21198" x="5165725" y="3127375"/>
          <p14:tracePt t="21214" x="5165725" y="3119438"/>
          <p14:tracePt t="21479" x="5148263" y="3101975"/>
          <p14:tracePt t="21486" x="5114925" y="3109913"/>
          <p14:tracePt t="21495" x="5046663" y="3144838"/>
          <p14:tracePt t="21503" x="4970463" y="3178175"/>
          <p14:tracePt t="21510" x="4851400" y="3221038"/>
          <p14:tracePt t="21519" x="4775200" y="3271838"/>
          <p14:tracePt t="21526" x="4706938" y="3305175"/>
          <p14:tracePt t="21536" x="4630738" y="3382963"/>
          <p14:tracePt t="21542" x="4579938" y="3433763"/>
          <p14:tracePt t="21552" x="4545013" y="3484563"/>
          <p14:tracePt t="21558" x="4494213" y="3552825"/>
          <p14:tracePt t="21566" x="4476750" y="3603625"/>
          <p14:tracePt t="21574" x="4468813" y="3629025"/>
          <p14:tracePt t="21583" x="4468813" y="3671888"/>
          <p14:tracePt t="21590" x="4468813" y="3687763"/>
          <p14:tracePt t="21598" x="4468813" y="3697288"/>
          <p14:tracePt t="21607" x="4468813" y="3713163"/>
          <p14:tracePt t="21646" x="4468813" y="3756025"/>
          <p14:tracePt t="21655" x="4519613" y="3756025"/>
          <p14:tracePt t="21662" x="4605338" y="3756025"/>
          <p14:tracePt t="21670" x="4689475" y="3756025"/>
          <p14:tracePt t="21678" x="4775200" y="3756025"/>
          <p14:tracePt t="21686" x="4843463" y="3756025"/>
          <p14:tracePt t="21694" x="4851400" y="3756025"/>
          <p14:tracePt t="21734" x="4868863" y="3763963"/>
          <p14:tracePt t="21751" x="4868863" y="3806825"/>
          <p14:tracePt t="21758" x="4859338" y="3849688"/>
          <p14:tracePt t="21767" x="4826000" y="3883025"/>
          <p14:tracePt t="21774" x="4808538" y="3925888"/>
          <p14:tracePt t="21782" x="4791075" y="3994150"/>
          <p14:tracePt t="21791" x="4783138" y="4037013"/>
          <p14:tracePt t="21798" x="4749800" y="4087813"/>
          <p14:tracePt t="21807" x="4749800" y="4130675"/>
          <p14:tracePt t="21814" x="4749800" y="4164013"/>
          <p14:tracePt t="21823" x="4749800" y="4189413"/>
          <p14:tracePt t="21830" x="4749800" y="4197350"/>
          <p14:tracePt t="21838" x="4749800" y="4214813"/>
          <p14:tracePt t="21846" x="4775200" y="4240213"/>
          <p14:tracePt t="21855" x="4826000" y="4275138"/>
          <p14:tracePt t="21862" x="4910138" y="4291013"/>
          <p14:tracePt t="21870" x="5013325" y="4325938"/>
          <p14:tracePt t="21887" x="5122863" y="4359275"/>
          <p14:tracePt t="21894" x="5173663" y="4359275"/>
          <p14:tracePt t="21903" x="5183188" y="4359275"/>
          <p14:tracePt t="21911" x="5208588" y="4359275"/>
          <p14:tracePt t="21990" x="5216525" y="4359275"/>
          <p14:tracePt t="21998" x="5233988" y="4359275"/>
          <p14:tracePt t="22006" x="5310188" y="4394200"/>
          <p14:tracePt t="22014" x="5378450" y="4427538"/>
          <p14:tracePt t="22022" x="5454650" y="4460875"/>
          <p14:tracePt t="22030" x="5530850" y="4538663"/>
          <p14:tracePt t="22039" x="5573713" y="4554538"/>
          <p14:tracePt t="22046" x="5624513" y="4572000"/>
          <p14:tracePt t="22055" x="5649913" y="4589463"/>
          <p14:tracePt t="22062" x="5718175" y="4622800"/>
          <p14:tracePt t="22070" x="5776913" y="4622800"/>
          <p14:tracePt t="22078" x="5811838" y="4630738"/>
          <p14:tracePt t="22086" x="5870575" y="4630738"/>
          <p14:tracePt t="22094" x="5888038" y="4630738"/>
          <p14:tracePt t="22103" x="5930900" y="4614863"/>
          <p14:tracePt t="22110" x="5989638" y="4597400"/>
          <p14:tracePt t="22119" x="6091238" y="4564063"/>
          <p14:tracePt t="22126" x="6134100" y="4529138"/>
          <p14:tracePt t="22136" x="6227763" y="4513263"/>
          <p14:tracePt t="22142" x="6346825" y="4445000"/>
          <p14:tracePt t="22151" x="6440488" y="4445000"/>
          <p14:tracePt t="22157" x="6524625" y="4445000"/>
          <p14:tracePt t="22165" x="6592888" y="4478338"/>
          <p14:tracePt t="22174" x="6643688" y="4521200"/>
          <p14:tracePt t="22181" x="6711950" y="4554538"/>
          <p14:tracePt t="22190" x="6780213" y="4572000"/>
          <p14:tracePt t="22197" x="6788150" y="4572000"/>
          <p14:tracePt t="22376" x="6831013" y="4572000"/>
          <p14:tracePt t="22383" x="6899275" y="4538663"/>
          <p14:tracePt t="22392" x="6967538" y="4538663"/>
          <p14:tracePt t="22400" x="6975475" y="4538663"/>
          <p14:tracePt t="22406" x="7034213" y="4486275"/>
          <p14:tracePt t="22416" x="7137400" y="4427538"/>
          <p14:tracePt t="22424" x="7340600" y="4410075"/>
          <p14:tracePt t="22430" x="7621588" y="4410075"/>
          <p14:tracePt t="22439" x="8004175" y="4410075"/>
          <p14:tracePt t="22447" x="8564563" y="4495800"/>
          <p14:tracePt t="22455" x="9218613" y="4564063"/>
          <p14:tracePt t="22462" x="9855200" y="4564063"/>
          <p14:tracePt t="22470" x="10415588" y="4665663"/>
          <p14:tracePt t="22478" x="10934700" y="4665663"/>
          <p14:tracePt t="22486" x="11401425" y="4665663"/>
          <p14:tracePt t="22494" x="11682413" y="4665663"/>
          <p14:tracePt t="22502" x="11961813" y="4665663"/>
          <p14:tracePt t="25206" x="11682413" y="4156075"/>
          <p14:tracePt t="25213" x="11426825" y="4275138"/>
          <p14:tracePt t="25221" x="11036300" y="4435475"/>
          <p14:tracePt t="25230" x="10602913" y="4622800"/>
          <p14:tracePt t="25238" x="10179050" y="4810125"/>
          <p14:tracePt t="25245" x="9864725" y="4937125"/>
          <p14:tracePt t="25254" x="9507538" y="5048250"/>
          <p14:tracePt t="25262" x="9132888" y="5218113"/>
          <p14:tracePt t="25270" x="8836025" y="5319713"/>
          <p14:tracePt t="25278" x="8572500" y="5413375"/>
          <p14:tracePt t="25285" x="8308975" y="5514975"/>
          <p14:tracePt t="25293" x="8045450" y="5634038"/>
          <p14:tracePt t="25301" x="7816850" y="5702300"/>
          <p14:tracePt t="25310" x="7612063" y="5745163"/>
          <p14:tracePt t="25317" x="7383463" y="5813425"/>
          <p14:tracePt t="25325" x="7229475" y="5854700"/>
          <p14:tracePt t="25334" x="7051675" y="5905500"/>
          <p14:tracePt t="25342" x="6992938" y="5915025"/>
          <p14:tracePt t="25350" x="6924675" y="5932488"/>
          <p14:tracePt t="25357" x="6889750" y="5948363"/>
          <p14:tracePt t="25366" x="6823075" y="5999163"/>
          <p14:tracePt t="25373" x="6762750" y="6016625"/>
          <p14:tracePt t="25381" x="6711950" y="6067425"/>
          <p14:tracePt t="25389" x="6678613" y="6084888"/>
          <p14:tracePt t="25398" x="6669088" y="6084888"/>
          <p14:tracePt t="25405" x="6653213" y="6092825"/>
          <p14:tracePt t="25445" x="6643688" y="6092825"/>
          <p14:tracePt t="25454" x="6600825" y="6092825"/>
          <p14:tracePt t="25462" x="6516688" y="6110288"/>
          <p14:tracePt t="25470" x="6491288" y="6110288"/>
          <p14:tracePt t="25477" x="6423025" y="6143625"/>
          <p14:tracePt t="25486" x="6372225" y="6161088"/>
          <p14:tracePt t="25493" x="6364288" y="6161088"/>
          <p14:tracePt t="25501" x="6346825" y="6169025"/>
          <p14:tracePt t="25525" x="6338888" y="6169025"/>
          <p14:tracePt t="25534" x="6311900" y="6169025"/>
          <p14:tracePt t="25542" x="6270625" y="6169025"/>
          <p14:tracePt t="25550" x="6219825" y="6169025"/>
          <p14:tracePt t="25558" x="6159500" y="6169025"/>
          <p14:tracePt t="25565" x="6108700" y="6153150"/>
          <p14:tracePt t="25573" x="6065838" y="6118225"/>
          <p14:tracePt t="25581" x="5989638" y="6067425"/>
          <p14:tracePt t="25589" x="5964238" y="6034088"/>
          <p14:tracePt t="25597" x="5888038" y="5965825"/>
          <p14:tracePt t="25605" x="5786438" y="5880100"/>
          <p14:tracePt t="25613" x="5761038" y="5854700"/>
          <p14:tracePt t="25621" x="5708650" y="5778500"/>
          <p14:tracePt t="25629" x="5657850" y="5735638"/>
          <p14:tracePt t="25637" x="5607050" y="5684838"/>
          <p14:tracePt t="25645" x="5581650" y="5651500"/>
          <p14:tracePt t="25654" x="5530850" y="5600700"/>
          <p14:tracePt t="25661" x="5513388" y="5591175"/>
          <p14:tracePt t="25670" x="5472113" y="5549900"/>
          <p14:tracePt t="25677" x="5462588" y="5540375"/>
          <p14:tracePt t="25686" x="5446713" y="5540375"/>
          <p14:tracePt t="25694" x="5421313" y="5524500"/>
          <p14:tracePt t="25702" x="5411788" y="5524500"/>
          <p14:tracePt t="25709" x="5386388" y="5507038"/>
          <p14:tracePt t="25717" x="5335588" y="5497513"/>
          <p14:tracePt t="25725" x="5310188" y="5497513"/>
          <p14:tracePt t="25734" x="5267325" y="5481638"/>
          <p14:tracePt t="25741" x="5199063" y="5481638"/>
          <p14:tracePt t="25750" x="5173663" y="5481638"/>
          <p14:tracePt t="25757" x="5106988" y="5464175"/>
          <p14:tracePt t="25766" x="5097463" y="5464175"/>
          <p14:tracePt t="25773" x="5054600" y="5464175"/>
          <p14:tracePt t="25782" x="5029200" y="5464175"/>
          <p14:tracePt t="25789" x="5013325" y="5464175"/>
          <p14:tracePt t="25798" x="4978400" y="5464175"/>
          <p14:tracePt t="25805" x="4962525" y="5464175"/>
          <p14:tracePt t="25845" x="4953000" y="5464175"/>
          <p14:tracePt t="25870" x="4927600" y="5464175"/>
          <p14:tracePt t="25878" x="4902200" y="5464175"/>
          <p14:tracePt t="25886" x="4884738" y="5464175"/>
          <p14:tracePt t="25894" x="4843463" y="5481638"/>
          <p14:tracePt t="25902" x="4783138" y="5481638"/>
          <p14:tracePt t="25910" x="4749800" y="5497513"/>
          <p14:tracePt t="25917" x="4689475" y="5514975"/>
          <p14:tracePt t="25926" x="4656138" y="5514975"/>
          <p14:tracePt t="25934" x="4630738" y="5514975"/>
          <p14:tracePt t="25942" x="4605338" y="5532438"/>
          <p14:tracePt t="26327" x="4621213" y="5532438"/>
          <p14:tracePt t="26336" x="4664075" y="5532438"/>
          <p14:tracePt t="26343" x="4699000" y="5532438"/>
          <p14:tracePt t="26350" x="4724400" y="5532438"/>
          <p14:tracePt t="26358" x="4749800" y="5532438"/>
          <p14:tracePt t="26366" x="4757738" y="5532438"/>
          <p14:tracePt t="26374" x="4775200" y="5524500"/>
          <p14:tracePt t="26414" x="4818063" y="5524500"/>
          <p14:tracePt t="26421" x="4826000" y="5524500"/>
          <p14:tracePt t="26429" x="4833938" y="5524500"/>
          <p14:tracePt t="26437" x="4876800" y="5524500"/>
          <p14:tracePt t="26445" x="4894263" y="5524500"/>
          <p14:tracePt t="26454" x="4902200" y="5524500"/>
          <p14:tracePt t="26461" x="4945063" y="5524500"/>
          <p14:tracePt t="26470" x="4953000" y="5524500"/>
          <p14:tracePt t="26477" x="4970463" y="5524500"/>
          <p14:tracePt t="26591" x="5013325" y="5524500"/>
          <p14:tracePt t="26599" x="5021263" y="5524500"/>
          <p14:tracePt t="26606" x="5064125" y="5524500"/>
          <p14:tracePt t="26614" x="5089525" y="5524500"/>
          <p14:tracePt t="26621" x="5097463" y="5524500"/>
          <p14:tracePt t="26638" x="5122863" y="5524500"/>
          <p14:tracePt t="26654" x="5140325" y="5524500"/>
          <p14:tracePt t="26662" x="5148263" y="5524500"/>
          <p14:tracePt t="26670" x="5191125" y="5524500"/>
          <p14:tracePt t="26678" x="5199063" y="5524500"/>
          <p14:tracePt t="26686" x="5233988" y="5524500"/>
          <p14:tracePt t="26694" x="5259388" y="5532438"/>
          <p14:tracePt t="26701" x="5284788" y="5532438"/>
          <p14:tracePt t="26710" x="5302250" y="5532438"/>
          <p14:tracePt t="26717" x="5335588" y="5532438"/>
          <p14:tracePt t="26725" x="5386388" y="5565775"/>
          <p14:tracePt t="26734" x="5411788" y="5565775"/>
          <p14:tracePt t="26742" x="5429250" y="5565775"/>
          <p14:tracePt t="26750" x="5462588" y="5565775"/>
          <p14:tracePt t="26790" x="5480050" y="5565775"/>
          <p14:tracePt t="26967" x="5472113" y="5565775"/>
          <p14:tracePt t="26975" x="5437188" y="5565775"/>
          <p14:tracePt t="26984" x="5386388" y="5565775"/>
          <p14:tracePt t="26991" x="5343525" y="5565775"/>
          <p14:tracePt t="26998" x="5318125" y="5565775"/>
          <p14:tracePt t="27006" x="5267325" y="5565775"/>
          <p14:tracePt t="27014" x="5241925" y="5565775"/>
          <p14:tracePt t="27021" x="5199063" y="5557838"/>
          <p14:tracePt t="27038" x="5165725" y="5557838"/>
          <p14:tracePt t="27046" x="5122863" y="5557838"/>
          <p14:tracePt t="27054" x="5114925" y="5557838"/>
          <p14:tracePt t="27062" x="5072063" y="5557838"/>
          <p14:tracePt t="27070" x="5046663" y="5557838"/>
          <p14:tracePt t="27077" x="5029200" y="5557838"/>
          <p14:tracePt t="27086" x="5003800" y="5557838"/>
          <p14:tracePt t="27094" x="4995863" y="5557838"/>
          <p14:tracePt t="27101" x="4970463" y="5540375"/>
          <p14:tracePt t="27167" x="4945063" y="5540375"/>
          <p14:tracePt t="27174" x="4910138" y="5540375"/>
          <p14:tracePt t="27190" x="4902200" y="5540375"/>
          <p14:tracePt t="27455" x="4884738" y="5532438"/>
          <p14:tracePt t="27495" x="4884738" y="5514975"/>
          <p14:tracePt t="27527" x="4894263" y="5507038"/>
          <p14:tracePt t="27558" x="4902200" y="5507038"/>
          <p14:tracePt t="27606" x="4919663" y="5507038"/>
          <p14:tracePt t="27614" x="4927600" y="5489575"/>
          <p14:tracePt t="27727" x="4945063" y="5489575"/>
          <p14:tracePt t="27743" x="4953000" y="5481638"/>
          <p14:tracePt t="27766" x="4962525" y="5481638"/>
          <p14:tracePt t="27783" x="4978400" y="5481638"/>
          <p14:tracePt t="27806" x="4987925" y="5481638"/>
          <p14:tracePt t="27814" x="5003800" y="5481638"/>
          <p14:tracePt t="27823" x="5029200" y="5481638"/>
          <p14:tracePt t="27830" x="5038725" y="5481638"/>
          <p14:tracePt t="27839" x="5064125" y="5481638"/>
          <p14:tracePt t="27846" x="5089525" y="5481638"/>
          <p14:tracePt t="27862" x="5106988" y="5481638"/>
          <p14:tracePt t="27871" x="5114925" y="5481638"/>
          <p14:tracePt t="27901" x="5132388" y="5481638"/>
          <p14:tracePt t="27904" x="5157788" y="5481638"/>
          <p14:tracePt t="27910" x="5165725" y="5481638"/>
          <p14:tracePt t="27926" x="5173663" y="5481638"/>
          <p14:tracePt t="27934" x="5191125" y="5481638"/>
          <p14:tracePt t="27951" x="5233988" y="5481638"/>
          <p14:tracePt t="27958" x="5259388" y="5481638"/>
          <p14:tracePt t="27966" x="5284788" y="5481638"/>
          <p14:tracePt t="27974" x="5327650" y="5481638"/>
          <p14:tracePt t="27982" x="5394325" y="5481638"/>
          <p14:tracePt t="27990" x="5454650" y="5481638"/>
          <p14:tracePt t="27998" x="5487988" y="5481638"/>
          <p14:tracePt t="28006" x="5548313" y="5481638"/>
          <p14:tracePt t="28014" x="5591175" y="5481638"/>
          <p14:tracePt t="28022" x="5607050" y="5481638"/>
          <p14:tracePt t="28030" x="5616575" y="5481638"/>
          <p14:tracePt t="28038" x="5632450" y="5481638"/>
          <p14:tracePt t="28334" x="5657850" y="5497513"/>
          <p14:tracePt t="28342" x="5667375" y="5514975"/>
          <p14:tracePt t="28352" x="5667375" y="5524500"/>
          <p14:tracePt t="28358" x="5667375" y="5549900"/>
          <p14:tracePt t="28368" x="5667375" y="5565775"/>
          <p14:tracePt t="28374" x="5683250" y="5575300"/>
          <p14:tracePt t="28398" x="5683250" y="5583238"/>
          <p14:tracePt t="28414" x="5692775" y="5600700"/>
          <p14:tracePt t="28704" x="5675313" y="5600700"/>
          <p14:tracePt t="28710" x="5667375" y="5600700"/>
          <p14:tracePt t="28717" x="5624513" y="5600700"/>
          <p14:tracePt t="28726" x="5599113" y="5600700"/>
          <p14:tracePt t="28734" x="5530850" y="5600700"/>
          <p14:tracePt t="28742" x="5505450" y="5600700"/>
          <p14:tracePt t="28750" x="5462588" y="5600700"/>
          <p14:tracePt t="28758" x="5446713" y="5600700"/>
          <p14:tracePt t="28767" x="5403850" y="5600700"/>
          <p14:tracePt t="28774" x="5394325" y="5600700"/>
          <p14:tracePt t="28781" x="5368925" y="5600700"/>
          <p14:tracePt t="28790" x="5343525" y="5600700"/>
          <p14:tracePt t="28797" x="5318125" y="5600700"/>
          <p14:tracePt t="28806" x="5249863" y="5600700"/>
          <p14:tracePt t="28814" x="5241925" y="5600700"/>
          <p14:tracePt t="28821" x="5199063" y="5591175"/>
          <p14:tracePt t="28830" x="5183188" y="5591175"/>
          <p14:tracePt t="28838" x="5157788" y="5591175"/>
          <p14:tracePt t="28846" x="5132388" y="5591175"/>
          <p14:tracePt t="28854" x="5106988" y="5591175"/>
          <p14:tracePt t="28862" x="5080000" y="5591175"/>
          <p14:tracePt t="28870" x="5054600" y="5591175"/>
          <p14:tracePt t="28884" x="5038725" y="5591175"/>
          <p14:tracePt t="28925" x="5029200" y="5591175"/>
          <p14:tracePt t="28934" x="4987925" y="5591175"/>
          <p14:tracePt t="28942" x="4962525" y="5591175"/>
          <p14:tracePt t="28950" x="4910138" y="5591175"/>
          <p14:tracePt t="28958" x="4902200" y="5591175"/>
          <p14:tracePt t="28967" x="4894263" y="5591175"/>
          <p14:tracePt t="28974" x="4833938" y="5565775"/>
          <p14:tracePt t="28982" x="4783138" y="5565775"/>
          <p14:tracePt t="28989" x="4757738" y="5549900"/>
          <p14:tracePt t="28998" x="4740275" y="5549900"/>
          <p14:tracePt t="29006" x="4689475" y="5549900"/>
          <p14:tracePt t="29014" x="4638675" y="5532438"/>
          <p14:tracePt t="29021" x="4613275" y="5532438"/>
          <p14:tracePt t="29030" x="4570413" y="5532438"/>
          <p14:tracePt t="29038" x="4545013" y="5532438"/>
          <p14:tracePt t="29045" x="4476750" y="5514975"/>
          <p14:tracePt t="29054" x="4451350" y="5514975"/>
          <p14:tracePt t="29062" x="4400550" y="5514975"/>
          <p14:tracePt t="29070" x="4359275" y="5489575"/>
          <p14:tracePt t="29078" x="4341813" y="5489575"/>
          <p14:tracePt t="29085" x="4316413" y="5472113"/>
          <p14:tracePt t="29094" x="4306888" y="5464175"/>
          <p14:tracePt t="29102" x="4291013" y="5446713"/>
          <p14:tracePt t="29109" x="4281488" y="5421313"/>
          <p14:tracePt t="29117" x="4265613" y="5421313"/>
          <p14:tracePt t="29126" x="4256088" y="5421313"/>
          <p14:tracePt t="29134" x="4214813" y="5405438"/>
          <p14:tracePt t="29142" x="4187825" y="5395913"/>
          <p14:tracePt t="29166" x="4171950" y="5380038"/>
          <p14:tracePt t="29182" x="4146550" y="5380038"/>
          <p14:tracePt t="29190" x="4121150" y="5353050"/>
          <p14:tracePt t="29198" x="4103688" y="5337175"/>
          <p14:tracePt t="29206" x="4078288" y="5327650"/>
          <p14:tracePt t="29214" x="4070350" y="5311775"/>
          <p14:tracePt t="29230" x="4052888" y="5302250"/>
          <p14:tracePt t="29238" x="4044950" y="5286375"/>
          <p14:tracePt t="29254" x="4027488" y="5276850"/>
          <p14:tracePt t="29270" x="4002088" y="5260975"/>
          <p14:tracePt t="29278" x="3992563" y="5260975"/>
          <p14:tracePt t="29286" x="3951288" y="5260975"/>
          <p14:tracePt t="29294" x="3908425" y="5260975"/>
          <p14:tracePt t="29302" x="3840163" y="5260975"/>
          <p14:tracePt t="29310" x="3781425" y="5260975"/>
          <p14:tracePt t="29318" x="3713163" y="5260975"/>
          <p14:tracePt t="29326" x="3627438" y="5260975"/>
          <p14:tracePt t="29334" x="3602038" y="5260975"/>
          <p14:tracePt t="29342" x="3559175" y="5260975"/>
          <p14:tracePt t="29350" x="3533775" y="5260975"/>
          <p14:tracePt t="29358" x="3482975" y="5260975"/>
          <p14:tracePt t="29367" x="3457575" y="5260975"/>
          <p14:tracePt t="29374" x="3398838" y="5260975"/>
          <p14:tracePt t="29382" x="3363913" y="5260975"/>
          <p14:tracePt t="29390" x="3322638" y="5260975"/>
          <p14:tracePt t="29398" x="3297238" y="5260975"/>
          <p14:tracePt t="29406" x="3270250" y="5260975"/>
          <p14:tracePt t="29414" x="3236913" y="5260975"/>
          <p14:tracePt t="29421" x="3211513" y="5260975"/>
          <p14:tracePt t="29430" x="3168650" y="5260975"/>
          <p14:tracePt t="29438" x="3100388" y="5243513"/>
          <p14:tracePt t="29446" x="3074988" y="5243513"/>
          <p14:tracePt t="29454" x="3008313" y="5218113"/>
          <p14:tracePt t="29462" x="2998788" y="5218113"/>
          <p14:tracePt t="29470" x="2973388" y="5218113"/>
          <p14:tracePt t="29526" x="2955925" y="5200650"/>
          <p14:tracePt t="29542" x="2930525" y="5192713"/>
          <p14:tracePt t="29552" x="2905125" y="5175250"/>
          <p14:tracePt t="29559" x="2854325" y="5157788"/>
          <p14:tracePt t="29568" x="2846388" y="5149850"/>
          <p14:tracePt t="29575" x="2820988" y="5116513"/>
          <p14:tracePt t="29582" x="2803525" y="5106988"/>
          <p14:tracePt t="29598" x="2795588" y="5099050"/>
          <p14:tracePt t="29614" x="2795588" y="5081588"/>
          <p14:tracePt t="29638" x="2795588" y="5073650"/>
          <p14:tracePt t="29670" x="2778125" y="5048250"/>
          <p14:tracePt t="29678" x="2770188" y="5048250"/>
          <p14:tracePt t="29686" x="2752725" y="5030788"/>
          <p14:tracePt t="29784" x="2744788" y="5022850"/>
          <p14:tracePt t="29791" x="2727325" y="5022850"/>
          <p14:tracePt t="29800" x="2693988" y="5038725"/>
          <p14:tracePt t="29809" x="2625725" y="5056188"/>
          <p14:tracePt t="29816" x="2574925" y="5091113"/>
          <p14:tracePt t="29824" x="2549525" y="5091113"/>
          <p14:tracePt t="29830" x="2540000" y="5099050"/>
          <p14:tracePt t="29862" x="2524125" y="5106988"/>
          <p14:tracePt t="29878" x="2497138" y="5124450"/>
          <p14:tracePt t="29886" x="2497138" y="5149850"/>
          <p14:tracePt t="29894" x="2497138" y="5167313"/>
          <p14:tracePt t="29902" x="2497138" y="5192713"/>
          <p14:tracePt t="29910" x="2497138" y="5235575"/>
          <p14:tracePt t="29917" x="2497138" y="5243513"/>
          <p14:tracePt t="29926" x="2497138" y="5268913"/>
          <p14:tracePt t="29934" x="2497138" y="5286375"/>
          <p14:tracePt t="29942" x="2471738" y="5311775"/>
          <p14:tracePt t="29974" x="2471738" y="5327650"/>
          <p14:tracePt t="29990" x="2489200" y="5353050"/>
          <p14:tracePt t="29998" x="2497138" y="5362575"/>
          <p14:tracePt t="30006" x="2514600" y="5362575"/>
          <p14:tracePt t="30014" x="2524125" y="5370513"/>
          <p14:tracePt t="30023" x="2549525" y="5387975"/>
          <p14:tracePt t="30030" x="2574925" y="5387975"/>
          <p14:tracePt t="30038" x="2608263" y="5405438"/>
          <p14:tracePt t="30046" x="2616200" y="5413375"/>
          <p14:tracePt t="30062" x="2641600" y="5413375"/>
          <p14:tracePt t="30070" x="2676525" y="5413375"/>
          <p14:tracePt t="30078" x="2684463" y="5413375"/>
          <p14:tracePt t="30086" x="2709863" y="5413375"/>
          <p14:tracePt t="30094" x="2719388" y="5413375"/>
          <p14:tracePt t="30118" x="2744788" y="5413375"/>
          <p14:tracePt t="30126" x="2778125" y="5413375"/>
          <p14:tracePt t="30134" x="2803525" y="5413375"/>
          <p14:tracePt t="30142" x="2811463" y="5413375"/>
          <p14:tracePt t="30151" x="2838450" y="5413375"/>
          <p14:tracePt t="30158" x="2854325" y="5413375"/>
          <p14:tracePt t="30167" x="2863850" y="5413375"/>
          <p14:tracePt t="30174" x="2905125" y="5413375"/>
          <p14:tracePt t="30182" x="2914650" y="5413375"/>
          <p14:tracePt t="30190" x="2930525" y="5413375"/>
          <p14:tracePt t="30198" x="2940050" y="5413375"/>
          <p14:tracePt t="30206" x="2982913" y="5395913"/>
          <p14:tracePt t="30214" x="2990850" y="5395913"/>
          <p14:tracePt t="30222" x="3008313" y="5370513"/>
          <p14:tracePt t="30230" x="3016250" y="5362575"/>
          <p14:tracePt t="30238" x="3016250" y="5345113"/>
          <p14:tracePt t="30254" x="3016250" y="5302250"/>
          <p14:tracePt t="30262" x="3016250" y="5294313"/>
          <p14:tracePt t="30271" x="3016250" y="5268913"/>
          <p14:tracePt t="30278" x="3016250" y="5226050"/>
          <p14:tracePt t="30286" x="3016250" y="5208588"/>
          <p14:tracePt t="30294" x="3016250" y="5167313"/>
          <p14:tracePt t="30302" x="3016250" y="5141913"/>
          <p14:tracePt t="30310" x="3016250" y="5132388"/>
          <p14:tracePt t="30317" x="3016250" y="5091113"/>
          <p14:tracePt t="30326" x="3016250" y="5064125"/>
          <p14:tracePt t="30334" x="2982913" y="5030788"/>
          <p14:tracePt t="30342" x="2965450" y="5005388"/>
          <p14:tracePt t="30366" x="2965450" y="4987925"/>
          <p14:tracePt t="30414" x="2955925" y="4979988"/>
          <p14:tracePt t="30511" x="2930525" y="4979988"/>
          <p14:tracePt t="30520" x="2905125" y="4979988"/>
          <p14:tracePt t="30527" x="2871788" y="5013325"/>
          <p14:tracePt t="30536" x="2820988" y="5048250"/>
          <p14:tracePt t="30542" x="2752725" y="5081588"/>
          <p14:tracePt t="30551" x="2709863" y="5124450"/>
          <p14:tracePt t="30558" x="2659063" y="5175250"/>
          <p14:tracePt t="30568" x="2625725" y="5208588"/>
          <p14:tracePt t="30574" x="2616200" y="5218113"/>
          <p14:tracePt t="30582" x="2590800" y="5243513"/>
          <p14:tracePt t="30654" x="2590800" y="5260975"/>
          <p14:tracePt t="30662" x="2590800" y="5268913"/>
          <p14:tracePt t="30671" x="2590800" y="5294313"/>
          <p14:tracePt t="30678" x="2590800" y="5311775"/>
          <p14:tracePt t="30686" x="2590800" y="5319713"/>
          <p14:tracePt t="30694" x="2590800" y="5337175"/>
          <p14:tracePt t="30702" x="2590800" y="5362575"/>
          <p14:tracePt t="30718" x="2590800" y="5370513"/>
          <p14:tracePt t="30742" x="2590800" y="5380038"/>
          <p14:tracePt t="30758" x="2590800" y="5395913"/>
          <p14:tracePt t="30783" x="2608263" y="5405438"/>
          <p14:tracePt t="30798" x="2608263" y="5421313"/>
          <p14:tracePt t="30830" x="2616200" y="5430838"/>
          <p14:tracePt t="30870" x="2641600" y="5430838"/>
          <p14:tracePt t="30878" x="2651125" y="5430838"/>
          <p14:tracePt t="30894" x="2668588" y="5430838"/>
          <p14:tracePt t="30902" x="2676525" y="5430838"/>
          <p14:tracePt t="30918" x="2719388" y="5430838"/>
          <p14:tracePt t="30926" x="2735263" y="5430838"/>
          <p14:tracePt t="30934" x="2744788" y="5430838"/>
          <p14:tracePt t="30942" x="2770188" y="5430838"/>
          <p14:tracePt t="30951" x="2778125" y="5430838"/>
          <p14:tracePt t="30958" x="2811463" y="5413375"/>
          <p14:tracePt t="30967" x="2854325" y="5395913"/>
          <p14:tracePt t="30974" x="2889250" y="5370513"/>
          <p14:tracePt t="30990" x="2955925" y="5337175"/>
          <p14:tracePt t="30998" x="2982913" y="5302250"/>
          <p14:tracePt t="31006" x="3016250" y="5268913"/>
          <p14:tracePt t="31014" x="3041650" y="5260975"/>
          <p14:tracePt t="31022" x="3059113" y="5208588"/>
          <p14:tracePt t="31030" x="3092450" y="5167313"/>
          <p14:tracePt t="31038" x="3100388" y="5149850"/>
          <p14:tracePt t="31046" x="3117850" y="5124450"/>
          <p14:tracePt t="31054" x="3117850" y="5064125"/>
          <p14:tracePt t="31062" x="3117850" y="5048250"/>
          <p14:tracePt t="31071" x="3117850" y="5005388"/>
          <p14:tracePt t="31078" x="3117850" y="4997450"/>
          <p14:tracePt t="31086" x="3117850" y="4937125"/>
          <p14:tracePt t="31094" x="3117850" y="4911725"/>
          <p14:tracePt t="31102" x="3117850" y="4886325"/>
          <p14:tracePt t="31110" x="3117850" y="4860925"/>
          <p14:tracePt t="31117" x="3092450" y="4810125"/>
          <p14:tracePt t="31126" x="3092450" y="4802188"/>
          <p14:tracePt t="31134" x="3067050" y="4759325"/>
          <p14:tracePt t="31141" x="3049588" y="4724400"/>
          <p14:tracePt t="31151" x="3016250" y="4699000"/>
          <p14:tracePt t="31167" x="3008313" y="4665663"/>
          <p14:tracePt t="31174" x="2990850" y="4640263"/>
          <p14:tracePt t="31182" x="2982913" y="4630738"/>
          <p14:tracePt t="31198" x="2947988" y="4597400"/>
          <p14:tracePt t="31222" x="2940050" y="4597400"/>
          <p14:tracePt t="31230" x="2930525" y="4597400"/>
          <p14:tracePt t="31239" x="2897188" y="4597400"/>
          <p14:tracePt t="31246" x="2889250" y="4597400"/>
          <p14:tracePt t="31254" x="2879725" y="4597400"/>
          <p14:tracePt t="31262" x="2863850" y="4597400"/>
          <p14:tracePt t="31271" x="2820988" y="4597400"/>
          <p14:tracePt t="31278" x="2795588" y="4597400"/>
          <p14:tracePt t="31286" x="2752725" y="4597400"/>
          <p14:tracePt t="31294" x="2684463" y="4648200"/>
          <p14:tracePt t="31302" x="2633663" y="4673600"/>
          <p14:tracePt t="31310" x="2565400" y="4708525"/>
          <p14:tracePt t="31318" x="2549525" y="4741863"/>
          <p14:tracePt t="31326" x="2540000" y="4749800"/>
          <p14:tracePt t="31342" x="2540000" y="4775200"/>
          <p14:tracePt t="31351" x="2540000" y="4792663"/>
          <p14:tracePt t="31358" x="2524125" y="4818063"/>
          <p14:tracePt t="31367" x="2514600" y="4843463"/>
          <p14:tracePt t="31374" x="2514600" y="4860925"/>
          <p14:tracePt t="31382" x="2514600" y="4868863"/>
          <p14:tracePt t="31390" x="2514600" y="4911725"/>
          <p14:tracePt t="31398" x="2514600" y="4919663"/>
          <p14:tracePt t="31406" x="2514600" y="4946650"/>
          <p14:tracePt t="31414" x="2514600" y="4972050"/>
          <p14:tracePt t="31422" x="2514600" y="5005388"/>
          <p14:tracePt t="31430" x="2514600" y="5048250"/>
          <p14:tracePt t="31438" x="2514600" y="5064125"/>
          <p14:tracePt t="31446" x="2514600" y="5091113"/>
          <p14:tracePt t="31454" x="2514600" y="5132388"/>
          <p14:tracePt t="31462" x="2549525" y="5157788"/>
          <p14:tracePt t="31478" x="2582863" y="5226050"/>
          <p14:tracePt t="31486" x="2590800" y="5243513"/>
          <p14:tracePt t="31510" x="2608263" y="5268913"/>
          <p14:tracePt t="31558" x="2616200" y="5276850"/>
          <p14:tracePt t="31567" x="2633663" y="5294313"/>
          <p14:tracePt t="31574" x="2641600" y="5294313"/>
          <p14:tracePt t="31582" x="2659063" y="5302250"/>
          <p14:tracePt t="31590" x="2684463" y="5319713"/>
          <p14:tracePt t="31598" x="2727325" y="5337175"/>
          <p14:tracePt t="31606" x="2744788" y="5345113"/>
          <p14:tracePt t="31614" x="2752725" y="5353050"/>
          <p14:tracePt t="31735" x="2770188" y="5353050"/>
          <p14:tracePt t="31775" x="2795588" y="5353050"/>
          <p14:tracePt t="31784" x="2803525" y="5337175"/>
          <p14:tracePt t="31791" x="2828925" y="5327650"/>
          <p14:tracePt t="31799" x="2846388" y="5302250"/>
          <p14:tracePt t="31805" x="2854325" y="5286375"/>
          <p14:tracePt t="31814" x="2854325" y="5260975"/>
          <p14:tracePt t="31822" x="2854325" y="5218113"/>
          <p14:tracePt t="31830" x="2854325" y="5192713"/>
          <p14:tracePt t="31837" x="2854325" y="5157788"/>
          <p14:tracePt t="31846" x="2854325" y="5132388"/>
          <p14:tracePt t="31854" x="2854325" y="5124450"/>
          <p14:tracePt t="31862" x="2854325" y="5099050"/>
          <p14:tracePt t="31870" x="2854325" y="5081588"/>
          <p14:tracePt t="31878" x="2854325" y="5056188"/>
          <p14:tracePt t="31886" x="2838450" y="5048250"/>
          <p14:tracePt t="31901" x="2838450" y="5030788"/>
          <p14:tracePt t="31910" x="2828925" y="5022850"/>
          <p14:tracePt t="31965" x="2820988" y="5005388"/>
          <p14:tracePt t="32046" x="2786063" y="5013325"/>
          <p14:tracePt t="32054" x="2778125" y="5022850"/>
          <p14:tracePt t="32070" x="2760663" y="5056188"/>
          <p14:tracePt t="32078" x="2760663" y="5081588"/>
          <p14:tracePt t="32086" x="2752725" y="5091113"/>
          <p14:tracePt t="32094" x="2735263" y="5116513"/>
          <p14:tracePt t="32102" x="2709863" y="5167313"/>
          <p14:tracePt t="32110" x="2709863" y="5175250"/>
          <p14:tracePt t="32117" x="2693988" y="5235575"/>
          <p14:tracePt t="32126" x="2676525" y="5286375"/>
          <p14:tracePt t="32133" x="2641600" y="5327650"/>
          <p14:tracePt t="32142" x="2633663" y="5380038"/>
          <p14:tracePt t="32150" x="2616200" y="5405438"/>
          <p14:tracePt t="32158" x="2616200" y="5430838"/>
          <p14:tracePt t="32166" x="2616200" y="5456238"/>
          <p14:tracePt t="32174" x="2616200" y="5472113"/>
          <p14:tracePt t="32182" x="2616200" y="5514975"/>
          <p14:tracePt t="32190" x="2616200" y="5524500"/>
          <p14:tracePt t="32197" x="2616200" y="5565775"/>
          <p14:tracePt t="32287" x="2616200" y="5575300"/>
          <p14:tracePt t="32295" x="2633663" y="5608638"/>
          <p14:tracePt t="32311" x="2651125" y="5616575"/>
          <p14:tracePt t="32320" x="2659063" y="5626100"/>
          <p14:tracePt t="32326" x="2668588" y="5641975"/>
          <p14:tracePt t="32333" x="2684463" y="5651500"/>
          <p14:tracePt t="32341" x="2693988" y="5651500"/>
          <p14:tracePt t="32350" x="2709863" y="5651500"/>
          <p14:tracePt t="32414" x="2719388" y="5651500"/>
          <p14:tracePt t="32439" x="2744788" y="5651500"/>
          <p14:tracePt t="32446" x="2795588" y="5626100"/>
          <p14:tracePt t="32455" x="2811463" y="5583238"/>
          <p14:tracePt t="32462" x="2811463" y="5524500"/>
          <p14:tracePt t="32470" x="2846388" y="5456238"/>
          <p14:tracePt t="32478" x="2846388" y="5362575"/>
          <p14:tracePt t="32486" x="2854325" y="5294313"/>
          <p14:tracePt t="32494" x="2854325" y="5235575"/>
          <p14:tracePt t="32502" x="2854325" y="5208588"/>
          <p14:tracePt t="32510" x="2871788" y="5175250"/>
          <p14:tracePt t="32518" x="2871788" y="5167313"/>
          <p14:tracePt t="32574" x="2871788" y="5157788"/>
          <p14:tracePt t="32807" x="2828925" y="5175250"/>
          <p14:tracePt t="32815" x="2770188" y="5268913"/>
          <p14:tracePt t="32822" x="2735263" y="5387975"/>
          <p14:tracePt t="32830" x="2668588" y="5540375"/>
          <p14:tracePt t="32838" x="2600325" y="5694363"/>
          <p14:tracePt t="32846" x="2540000" y="5788025"/>
          <p14:tracePt t="32862" x="2540000" y="5838825"/>
          <p14:tracePt t="32870" x="2540000" y="5846763"/>
          <p14:tracePt t="33110" x="2463800" y="5864225"/>
          <p14:tracePt t="33126" x="2506663" y="5854700"/>
          <p14:tracePt t="33135" x="2549525" y="5838825"/>
          <p14:tracePt t="33150" x="2565400" y="5829300"/>
          <p14:tracePt t="33198" x="2574925" y="5829300"/>
          <p14:tracePt t="33221" x="2600325" y="5829300"/>
          <p14:tracePt t="33237" x="2616200" y="5813425"/>
          <p14:tracePt t="33245" x="2616200" y="5803900"/>
          <p14:tracePt t="33253" x="2625725" y="5795963"/>
          <p14:tracePt t="33262" x="2625725" y="5778500"/>
          <p14:tracePt t="33270" x="2633663" y="5770563"/>
          <p14:tracePt t="33277" x="2651125" y="5753100"/>
          <p14:tracePt t="33286" x="2676525" y="5745163"/>
          <p14:tracePt t="33294" x="2709863" y="5710238"/>
          <p14:tracePt t="33302" x="2752725" y="5684838"/>
          <p14:tracePt t="33310" x="2786063" y="5651500"/>
          <p14:tracePt t="33317" x="2828925" y="5616575"/>
          <p14:tracePt t="33326" x="2846388" y="5616575"/>
          <p14:tracePt t="33333" x="2889250" y="5608638"/>
          <p14:tracePt t="33341" x="2914650" y="5575300"/>
          <p14:tracePt t="33349" x="2914650" y="5565775"/>
          <p14:tracePt t="33358" x="2930525" y="5549900"/>
          <p14:tracePt t="33366" x="2940050" y="5489575"/>
          <p14:tracePt t="33373" x="2973388" y="5481638"/>
          <p14:tracePt t="33389" x="2982913" y="5430838"/>
          <p14:tracePt t="33406" x="2998788" y="5421313"/>
          <p14:tracePt t="33414" x="3024188" y="5405438"/>
          <p14:tracePt t="33421" x="3074988" y="5387975"/>
          <p14:tracePt t="33430" x="3117850" y="5362575"/>
          <p14:tracePt t="33446" x="3135313" y="5345113"/>
          <p14:tracePt t="33453" x="3143250" y="5337175"/>
          <p14:tracePt t="33494" x="3203575" y="5286375"/>
          <p14:tracePt t="33510" x="3254375" y="5276850"/>
          <p14:tracePt t="33518" x="3279775" y="5260975"/>
          <p14:tracePt t="33526" x="3330575" y="5243513"/>
          <p14:tracePt t="33534" x="3338513" y="5243513"/>
          <p14:tracePt t="33542" x="3363913" y="5235575"/>
          <p14:tracePt t="33766" x="3363913" y="5218113"/>
          <p14:tracePt t="33774" x="3338513" y="5218113"/>
          <p14:tracePt t="33782" x="3287713" y="5218113"/>
          <p14:tracePt t="33789" x="3262313" y="5218113"/>
          <p14:tracePt t="33797" x="3219450" y="5218113"/>
          <p14:tracePt t="33805" x="3168650" y="5218113"/>
          <p14:tracePt t="33814" x="3127375" y="5218113"/>
          <p14:tracePt t="33821" x="3100388" y="5218113"/>
          <p14:tracePt t="33830" x="3033713" y="5226050"/>
          <p14:tracePt t="33837" x="3024188" y="5226050"/>
          <p14:tracePt t="33845" x="2982913" y="5226050"/>
          <p14:tracePt t="33853" x="2955925" y="5226050"/>
          <p14:tracePt t="33862" x="2914650" y="5226050"/>
          <p14:tracePt t="33870" x="2879725" y="5243513"/>
          <p14:tracePt t="33877" x="2854325" y="5243513"/>
          <p14:tracePt t="33899" x="2828925" y="5243513"/>
          <p14:tracePt t="33902" x="2811463" y="5243513"/>
          <p14:tracePt t="33909" x="2770188" y="5243513"/>
          <p14:tracePt t="33917" x="2744788" y="5243513"/>
          <p14:tracePt t="33925" x="2684463" y="5243513"/>
          <p14:tracePt t="33933" x="2633663" y="5243513"/>
          <p14:tracePt t="33942" x="2590800" y="5243513"/>
          <p14:tracePt t="33949" x="2565400" y="5243513"/>
          <p14:tracePt t="33957" x="2540000" y="5243513"/>
          <p14:tracePt t="33966" x="2506663" y="5218113"/>
          <p14:tracePt t="33973" x="2481263" y="5218113"/>
          <p14:tracePt t="33982" x="2455863" y="5218113"/>
          <p14:tracePt t="33989" x="2430463" y="5218113"/>
          <p14:tracePt t="33997" x="2395538" y="5200650"/>
          <p14:tracePt t="34005" x="2352675" y="5200650"/>
          <p14:tracePt t="34014" x="2327275" y="5200650"/>
          <p14:tracePt t="34021" x="2276475" y="5200650"/>
          <p14:tracePt t="34030" x="2251075" y="5200650"/>
          <p14:tracePt t="34037" x="2208213" y="5192713"/>
          <p14:tracePt t="34045" x="2192338" y="5192713"/>
          <p14:tracePt t="34053" x="2182813" y="5192713"/>
          <p14:tracePt t="34061" x="2141538" y="5192713"/>
          <p14:tracePt t="34069" x="2124075" y="5192713"/>
          <p14:tracePt t="34078" x="2116138" y="5192713"/>
          <p14:tracePt t="34223" x="2149475" y="5192713"/>
          <p14:tracePt t="34231" x="2208213" y="5192713"/>
          <p14:tracePt t="34239" x="2268538" y="5192713"/>
          <p14:tracePt t="34246" x="2362200" y="5218113"/>
          <p14:tracePt t="34254" x="2446338" y="5218113"/>
          <p14:tracePt t="34262" x="2590800" y="5218113"/>
          <p14:tracePt t="34270" x="2735263" y="5218113"/>
          <p14:tracePt t="34278" x="2879725" y="5218113"/>
          <p14:tracePt t="34286" x="2990850" y="5218113"/>
          <p14:tracePt t="34294" x="3135313" y="5218113"/>
          <p14:tracePt t="34302" x="3254375" y="5218113"/>
          <p14:tracePt t="34310" x="3338513" y="5218113"/>
          <p14:tracePt t="34317" x="3363913" y="5218113"/>
          <p14:tracePt t="34326" x="3432175" y="5208588"/>
          <p14:tracePt t="34333" x="3475038" y="5208588"/>
          <p14:tracePt t="34342" x="3492500" y="5208588"/>
          <p14:tracePt t="34350" x="3500438" y="5200650"/>
          <p14:tracePt t="34511" x="3475038" y="5200650"/>
          <p14:tracePt t="34520" x="3406775" y="5200650"/>
          <p14:tracePt t="34526" x="3348038" y="5200650"/>
          <p14:tracePt t="34533" x="3262313" y="5200650"/>
          <p14:tracePt t="34542" x="3194050" y="5200650"/>
          <p14:tracePt t="34550" x="3092450" y="5200650"/>
          <p14:tracePt t="34558" x="2973388" y="5200650"/>
          <p14:tracePt t="34566" x="2854325" y="5200650"/>
          <p14:tracePt t="34574" x="2795588" y="5200650"/>
          <p14:tracePt t="34583" x="2709863" y="5200650"/>
          <p14:tracePt t="34590" x="2668588" y="5200650"/>
          <p14:tracePt t="34598" x="2651125" y="5200650"/>
          <p14:tracePt t="34606" x="2641600" y="5200650"/>
          <p14:tracePt t="34816" x="2659063" y="5200650"/>
          <p14:tracePt t="34823" x="2719388" y="5200650"/>
          <p14:tracePt t="34831" x="2786063" y="5200650"/>
          <p14:tracePt t="34839" x="2828925" y="5200650"/>
          <p14:tracePt t="34846" x="2871788" y="5200650"/>
          <p14:tracePt t="34855" x="2889250" y="5200650"/>
          <p14:tracePt t="34862" x="2897188" y="5200650"/>
          <p14:tracePt t="35254" x="2922588" y="5200650"/>
          <p14:tracePt t="35262" x="2940050" y="5200650"/>
          <p14:tracePt t="35271" x="2947988" y="5200650"/>
          <p14:tracePt t="35287" x="2965450" y="5200650"/>
          <p14:tracePt t="35302" x="2990850" y="5200650"/>
          <p14:tracePt t="35358" x="2998788" y="5200650"/>
          <p14:tracePt t="35366" x="3008313" y="5200650"/>
          <p14:tracePt t="35383" x="3024188" y="5200650"/>
          <p14:tracePt t="35390" x="3067050" y="5200650"/>
          <p14:tracePt t="35398" x="3074988" y="5218113"/>
          <p14:tracePt t="35406" x="3092450" y="5294313"/>
          <p14:tracePt t="35414" x="3109913" y="5380038"/>
          <p14:tracePt t="35422" x="3152775" y="5507038"/>
          <p14:tracePt t="35430" x="3168650" y="5600700"/>
          <p14:tracePt t="35438" x="3186113" y="5719763"/>
          <p14:tracePt t="35446" x="3186113" y="5803900"/>
          <p14:tracePt t="35455" x="3211513" y="5897563"/>
          <p14:tracePt t="35462" x="3244850" y="5991225"/>
          <p14:tracePt t="35470" x="3287713" y="6084888"/>
          <p14:tracePt t="35478" x="3305175" y="6178550"/>
          <p14:tracePt t="35487" x="3330575" y="6211888"/>
          <p14:tracePt t="35494" x="3348038" y="6237288"/>
          <p14:tracePt t="35502" x="3363913" y="6254750"/>
          <p14:tracePt t="35510" x="3373438" y="6280150"/>
          <p14:tracePt t="35526" x="3389313" y="6288088"/>
          <p14:tracePt t="35542" x="3414713" y="6305550"/>
          <p14:tracePt t="35558" x="3441700" y="6323013"/>
          <p14:tracePt t="35567" x="3467100" y="6330950"/>
          <p14:tracePt t="35574" x="3500438" y="6348413"/>
          <p14:tracePt t="35583" x="3508375" y="6356350"/>
          <p14:tracePt t="35630" x="3533775" y="6356350"/>
          <p14:tracePt t="35638" x="3551238" y="6356350"/>
          <p14:tracePt t="35646" x="3551238" y="6348413"/>
          <p14:tracePt t="35655" x="3551238" y="6305550"/>
          <p14:tracePt t="35662" x="3551238" y="6280150"/>
          <p14:tracePt t="35670" x="3551238" y="6229350"/>
          <p14:tracePt t="35678" x="3551238" y="6203950"/>
          <p14:tracePt t="35686" x="3551238" y="6143625"/>
          <p14:tracePt t="35694" x="3551238" y="6092825"/>
          <p14:tracePt t="35702" x="3551238" y="6049963"/>
          <p14:tracePt t="35710" x="3551238" y="5983288"/>
          <p14:tracePt t="35718" x="3551238" y="5940425"/>
          <p14:tracePt t="35726" x="3551238" y="5880100"/>
          <p14:tracePt t="35733" x="3551238" y="5829300"/>
          <p14:tracePt t="35742" x="3551238" y="5788025"/>
          <p14:tracePt t="35750" x="3551238" y="5745163"/>
          <p14:tracePt t="35758" x="3551238" y="5676900"/>
          <p14:tracePt t="35767" x="3551238" y="5634038"/>
          <p14:tracePt t="35774" x="3543300" y="5600700"/>
          <p14:tracePt t="35784" x="3525838" y="5557838"/>
          <p14:tracePt t="35790" x="3525838" y="5540375"/>
          <p14:tracePt t="35798" x="3517900" y="5514975"/>
          <p14:tracePt t="35806" x="3500438" y="5507038"/>
          <p14:tracePt t="35822" x="3475038" y="5481638"/>
          <p14:tracePt t="35830" x="3467100" y="5464175"/>
          <p14:tracePt t="35846" x="3449638" y="5456238"/>
          <p14:tracePt t="35862" x="3441700" y="5438775"/>
          <p14:tracePt t="35878" x="3414713" y="5430838"/>
          <p14:tracePt t="35887" x="3398838" y="5413375"/>
          <p14:tracePt t="35894" x="3389313" y="5405438"/>
          <p14:tracePt t="35902" x="3363913" y="5387975"/>
          <p14:tracePt t="35910" x="3348038" y="5380038"/>
          <p14:tracePt t="35918" x="3322638" y="5362575"/>
          <p14:tracePt t="35925" x="3297238" y="5337175"/>
          <p14:tracePt t="35933" x="3244850" y="5337175"/>
          <p14:tracePt t="35942" x="3203575" y="5319713"/>
          <p14:tracePt t="35949" x="3168650" y="5302250"/>
          <p14:tracePt t="35957" x="3084513" y="5302250"/>
          <p14:tracePt t="35966" x="3041650" y="5276850"/>
          <p14:tracePt t="35973" x="2947988" y="5251450"/>
          <p14:tracePt t="35982" x="2905125" y="5243513"/>
          <p14:tracePt t="35989" x="2838450" y="5226050"/>
          <p14:tracePt t="35998" x="2778125" y="5208588"/>
          <p14:tracePt t="36005" x="2701925" y="5175250"/>
          <p14:tracePt t="36013" x="2693988" y="5175250"/>
          <p14:tracePt t="36021" x="2651125" y="5157788"/>
          <p14:tracePt t="36030" x="2625725" y="5157788"/>
          <p14:tracePt t="36037" x="2608263" y="5157788"/>
          <p14:tracePt t="36046" x="2582863" y="5141913"/>
          <p14:tracePt t="36054" x="2574925" y="5141913"/>
          <p14:tracePt t="36062" x="2532063" y="5116513"/>
          <p14:tracePt t="36070" x="2514600" y="5116513"/>
          <p14:tracePt t="36078" x="2489200" y="5106988"/>
          <p14:tracePt t="36086" x="2481263" y="5106988"/>
          <p14:tracePt t="36094" x="2438400" y="5106988"/>
          <p14:tracePt t="36102" x="2430463" y="5091113"/>
          <p14:tracePt t="36240" x="2446338" y="5091113"/>
          <p14:tracePt t="36248" x="2549525" y="5091113"/>
          <p14:tracePt t="36255" x="2616200" y="5091113"/>
          <p14:tracePt t="36262" x="2701925" y="5091113"/>
          <p14:tracePt t="36270" x="2760663" y="5091113"/>
          <p14:tracePt t="36278" x="2828925" y="5116513"/>
          <p14:tracePt t="36286" x="2854325" y="5116513"/>
          <p14:tracePt t="36294" x="2922588" y="5132388"/>
          <p14:tracePt t="36302" x="2947988" y="5132388"/>
          <p14:tracePt t="36310" x="2998788" y="5132388"/>
          <p14:tracePt t="36317" x="3024188" y="5132388"/>
          <p14:tracePt t="36326" x="3092450" y="5149850"/>
          <p14:tracePt t="36333" x="3135313" y="5149850"/>
          <p14:tracePt t="36342" x="3160713" y="5149850"/>
          <p14:tracePt t="36350" x="3178175" y="5149850"/>
          <p14:tracePt t="36358" x="3203575" y="5149850"/>
          <p14:tracePt t="36366" x="3211513" y="5149850"/>
          <p14:tracePt t="36374" x="3219450" y="5149850"/>
          <p14:tracePt t="36383" x="3236913" y="5149850"/>
          <p14:tracePt t="36390" x="3262313" y="5149850"/>
          <p14:tracePt t="36520" x="3270250" y="5157788"/>
          <p14:tracePt t="36528" x="3270250" y="5175250"/>
          <p14:tracePt t="36536" x="3270250" y="5183188"/>
          <p14:tracePt t="36542" x="3287713" y="5226050"/>
          <p14:tracePt t="36550" x="3287713" y="5294313"/>
          <p14:tracePt t="36558" x="3305175" y="5380038"/>
          <p14:tracePt t="36566" x="3322638" y="5472113"/>
          <p14:tracePt t="36574" x="3322638" y="5532438"/>
          <p14:tracePt t="36583" x="3338513" y="5641975"/>
          <p14:tracePt t="36590" x="3355975" y="5694363"/>
          <p14:tracePt t="36598" x="3389313" y="5735638"/>
          <p14:tracePt t="36606" x="3389313" y="5770563"/>
          <p14:tracePt t="36614" x="3389313" y="5778500"/>
          <p14:tracePt t="36622" x="3398838" y="5788025"/>
          <p14:tracePt t="36776" x="3398838" y="5813425"/>
          <p14:tracePt t="36800" x="3381375" y="5829300"/>
          <p14:tracePt t="36806" x="3355975" y="5829300"/>
          <p14:tracePt t="36814" x="3287713" y="5829300"/>
          <p14:tracePt t="36822" x="3228975" y="5829300"/>
          <p14:tracePt t="36830" x="3143250" y="5829300"/>
          <p14:tracePt t="36837" x="3049588" y="5829300"/>
          <p14:tracePt t="36845" x="3024188" y="5829300"/>
          <p14:tracePt t="36854" x="2982913" y="5829300"/>
          <p14:tracePt t="36862" x="2955925" y="5829300"/>
          <p14:tracePt t="36870" x="2905125" y="5829300"/>
          <p14:tracePt t="36884" x="2879725" y="5829300"/>
          <p14:tracePt t="36886" x="2820988" y="5829300"/>
          <p14:tracePt t="36894" x="2770188" y="5821363"/>
          <p14:tracePt t="36901" x="2701925" y="5788025"/>
          <p14:tracePt t="36910" x="2625725" y="5735638"/>
          <p14:tracePt t="36918" x="2582863" y="5702300"/>
          <p14:tracePt t="36926" x="2549525" y="5668963"/>
          <p14:tracePt t="36933" x="2524125" y="5626100"/>
          <p14:tracePt t="36942" x="2489200" y="5575300"/>
          <p14:tracePt t="36950" x="2471738" y="5489575"/>
          <p14:tracePt t="36958" x="2471738" y="5421313"/>
          <p14:tracePt t="36966" x="2471738" y="5362575"/>
          <p14:tracePt t="36974" x="2471738" y="5319713"/>
          <p14:tracePt t="36983" x="2471738" y="5235575"/>
          <p14:tracePt t="36990" x="2481263" y="5167313"/>
          <p14:tracePt t="36998" x="2514600" y="5099050"/>
          <p14:tracePt t="37006" x="2532063" y="5030788"/>
          <p14:tracePt t="37013" x="2582863" y="4979988"/>
          <p14:tracePt t="37022" x="2608263" y="4937125"/>
          <p14:tracePt t="37029" x="2684463" y="4843463"/>
          <p14:tracePt t="37038" x="2719388" y="4810125"/>
          <p14:tracePt t="37046" x="2760663" y="4775200"/>
          <p14:tracePt t="37054" x="2795588" y="4749800"/>
          <p14:tracePt t="37062" x="2820988" y="4733925"/>
          <p14:tracePt t="37070" x="2854325" y="4716463"/>
          <p14:tracePt t="37078" x="2863850" y="4716463"/>
          <p14:tracePt t="37086" x="2871788" y="4716463"/>
          <p14:tracePt t="37094" x="2889250" y="4716463"/>
          <p14:tracePt t="37102" x="2930525" y="4716463"/>
          <p14:tracePt t="37110" x="2973388" y="4716463"/>
          <p14:tracePt t="37118" x="3059113" y="4724400"/>
          <p14:tracePt t="37126" x="3135313" y="4802188"/>
          <p14:tracePt t="37133" x="3244850" y="4911725"/>
          <p14:tracePt t="37142" x="3297238" y="4979988"/>
          <p14:tracePt t="37150" x="3389313" y="5141913"/>
          <p14:tracePt t="37158" x="3449638" y="5260975"/>
          <p14:tracePt t="37166" x="3467100" y="5380038"/>
          <p14:tracePt t="37174" x="3533775" y="5532438"/>
          <p14:tracePt t="37183" x="3551238" y="5676900"/>
          <p14:tracePt t="37190" x="3551238" y="5770563"/>
          <p14:tracePt t="37198" x="3551238" y="5813425"/>
          <p14:tracePt t="37206" x="3551238" y="5854700"/>
          <p14:tracePt t="37238" x="3551238" y="5872163"/>
          <p14:tracePt t="37246" x="3551238" y="5880100"/>
          <p14:tracePt t="37254" x="3525838" y="5880100"/>
          <p14:tracePt t="37262" x="3441700" y="5897563"/>
          <p14:tracePt t="37271" x="3348038" y="5897563"/>
          <p14:tracePt t="37278" x="3262313" y="5897563"/>
          <p14:tracePt t="37286" x="3178175" y="5897563"/>
          <p14:tracePt t="37294" x="3109913" y="5897563"/>
          <p14:tracePt t="37302" x="3024188" y="5897563"/>
          <p14:tracePt t="37310" x="2965450" y="5897563"/>
          <p14:tracePt t="37318" x="2897188" y="5897563"/>
          <p14:tracePt t="37326" x="2871788" y="5897563"/>
          <p14:tracePt t="37334" x="2828925" y="5889625"/>
          <p14:tracePt t="37342" x="2778125" y="5846763"/>
          <p14:tracePt t="37350" x="2727325" y="5813425"/>
          <p14:tracePt t="37358" x="2676525" y="5745163"/>
          <p14:tracePt t="37366" x="2625725" y="5694363"/>
          <p14:tracePt t="37374" x="2608263" y="5626100"/>
          <p14:tracePt t="37383" x="2608263" y="5583238"/>
          <p14:tracePt t="37390" x="2590800" y="5497513"/>
          <p14:tracePt t="37398" x="2590800" y="5464175"/>
          <p14:tracePt t="37406" x="2590800" y="5421313"/>
          <p14:tracePt t="37414" x="2590800" y="5395913"/>
          <p14:tracePt t="37422" x="2590800" y="5380038"/>
          <p14:tracePt t="37430" x="2590800" y="5370513"/>
          <p14:tracePt t="37446" x="2590800" y="5362575"/>
          <p14:tracePt t="37454" x="2600325" y="5345113"/>
          <p14:tracePt t="37461" x="2608263" y="5319713"/>
          <p14:tracePt t="37471" x="2625725" y="5319713"/>
          <p14:tracePt t="37478" x="2651125" y="5319713"/>
          <p14:tracePt t="37486" x="2709863" y="5319713"/>
          <p14:tracePt t="37494" x="2778125" y="5319713"/>
          <p14:tracePt t="37502" x="2889250" y="5345113"/>
          <p14:tracePt t="37510" x="2914650" y="5380038"/>
          <p14:tracePt t="37518" x="2990850" y="5446713"/>
          <p14:tracePt t="37526" x="3067050" y="5549900"/>
          <p14:tracePt t="37533" x="3143250" y="5626100"/>
          <p14:tracePt t="37542" x="3186113" y="5727700"/>
          <p14:tracePt t="37550" x="3244850" y="5821363"/>
          <p14:tracePt t="37558" x="3279775" y="5897563"/>
          <p14:tracePt t="37566" x="3297238" y="5905500"/>
          <p14:tracePt t="37622" x="3287713" y="5922963"/>
          <p14:tracePt t="37630" x="3244850" y="5922963"/>
          <p14:tracePt t="37638" x="3160713" y="5922963"/>
          <p14:tracePt t="37646" x="3117850" y="5922963"/>
          <p14:tracePt t="37655" x="3092450" y="5922963"/>
          <p14:tracePt t="37662" x="3074988" y="5915025"/>
          <p14:tracePt t="37671" x="3033713" y="5889625"/>
          <p14:tracePt t="37678" x="3024188" y="5872163"/>
          <p14:tracePt t="37686" x="2982913" y="5846763"/>
          <p14:tracePt t="37694" x="2965450" y="5821363"/>
          <p14:tracePt t="37704" x="2955925" y="5803900"/>
          <p14:tracePt t="37710" x="2955925" y="5795963"/>
          <p14:tracePt t="37718" x="2955925" y="5770563"/>
          <p14:tracePt t="37726" x="2955925" y="5753100"/>
          <p14:tracePt t="37734" x="2955925" y="5745163"/>
          <p14:tracePt t="37742" x="2955925" y="5735638"/>
          <p14:tracePt t="37766" x="2955925" y="5710238"/>
          <p14:tracePt t="37790" x="2955925" y="5694363"/>
          <p14:tracePt t="37806" x="2998788" y="5702300"/>
          <p14:tracePt t="37814" x="3033713" y="5745163"/>
          <p14:tracePt t="37822" x="3084513" y="5795963"/>
          <p14:tracePt t="37830" x="3117850" y="5864225"/>
          <p14:tracePt t="37839" x="3127375" y="5880100"/>
          <p14:tracePt t="37846" x="3127375" y="5905500"/>
          <p14:tracePt t="37855" x="3143250" y="5932488"/>
          <p14:tracePt t="38104" x="3143250" y="5948363"/>
          <p14:tracePt t="38120" x="3186113" y="5948363"/>
          <p14:tracePt t="38129" x="3211513" y="5948363"/>
          <p14:tracePt t="38142" x="3219450" y="5940425"/>
          <p14:tracePt t="38149" x="3219450" y="5932488"/>
          <p14:tracePt t="38182" x="3203575" y="5932488"/>
          <p14:tracePt t="38190" x="3194050" y="5932488"/>
          <p14:tracePt t="38198" x="3186113" y="5932488"/>
          <p14:tracePt t="38214" x="3168650" y="5932488"/>
          <p14:tracePt t="38230" x="3143250" y="5932488"/>
          <p14:tracePt t="38237" x="3135313" y="5932488"/>
          <p14:tracePt t="38319" x="3109913" y="5915025"/>
          <p14:tracePt t="38327" x="3074988" y="5889625"/>
          <p14:tracePt t="38335" x="3008313" y="5838825"/>
          <p14:tracePt t="38344" x="2930525" y="5753100"/>
          <p14:tracePt t="38352" x="2879725" y="5710238"/>
          <p14:tracePt t="38358" x="2828925" y="5659438"/>
          <p14:tracePt t="38366" x="2778125" y="5608638"/>
          <p14:tracePt t="38373" x="2752725" y="5583238"/>
          <p14:tracePt t="38382" x="2719388" y="5514975"/>
          <p14:tracePt t="38390" x="2684463" y="5481638"/>
          <p14:tracePt t="38398" x="2684463" y="5456238"/>
          <p14:tracePt t="38405" x="2684463" y="5438775"/>
          <p14:tracePt t="38413" x="2676525" y="5405438"/>
          <p14:tracePt t="38422" x="2676525" y="5353050"/>
          <p14:tracePt t="38430" x="2676525" y="5311775"/>
          <p14:tracePt t="38437" x="2676525" y="5286375"/>
          <p14:tracePt t="38446" x="2676525" y="5218113"/>
          <p14:tracePt t="38453" x="2676525" y="5192713"/>
          <p14:tracePt t="38462" x="2684463" y="5124450"/>
          <p14:tracePt t="38470" x="2719388" y="5030788"/>
          <p14:tracePt t="38478" x="2735263" y="4979988"/>
          <p14:tracePt t="38486" x="2752725" y="4919663"/>
          <p14:tracePt t="38494" x="2770188" y="4868863"/>
          <p14:tracePt t="38502" x="2795588" y="4827588"/>
          <p14:tracePt t="38509" x="2811463" y="4792663"/>
          <p14:tracePt t="38518" x="2828925" y="4733925"/>
          <p14:tracePt t="38576" x="2838450" y="4716463"/>
          <p14:tracePt t="38587" x="2863850" y="4716463"/>
          <p14:tracePt t="38594" x="2897188" y="4724400"/>
          <p14:tracePt t="38601" x="2914650" y="4792663"/>
          <p14:tracePt t="38609" x="2973388" y="4911725"/>
          <p14:tracePt t="38615" x="2973388" y="4946650"/>
          <p14:tracePt t="38622" x="2973388" y="4987925"/>
          <p14:tracePt t="38630" x="2990850" y="5013325"/>
          <p14:tracePt t="38638" x="2990850" y="5048250"/>
          <p14:tracePt t="38646" x="2990850" y="5056188"/>
          <p14:tracePt t="38654" x="2998788" y="5064125"/>
          <p14:tracePt t="38670" x="2998788" y="5081588"/>
          <p14:tracePt t="38719" x="2998788" y="5106988"/>
          <p14:tracePt t="38743" x="2998788" y="5116513"/>
          <p14:tracePt t="38839" x="3016250" y="5132388"/>
          <p14:tracePt t="38848" x="3024188" y="5132388"/>
          <p14:tracePt t="38857" x="3041650" y="5132388"/>
          <p14:tracePt t="38865" x="3092450" y="5141913"/>
          <p14:tracePt t="38870" x="3127375" y="5175250"/>
          <p14:tracePt t="38878" x="3178175" y="5226050"/>
          <p14:tracePt t="38900" x="3244850" y="5362575"/>
          <p14:tracePt t="38902" x="3270250" y="5395913"/>
          <p14:tracePt t="38910" x="3287713" y="5456238"/>
          <p14:tracePt t="38918" x="3348038" y="5557838"/>
          <p14:tracePt t="38926" x="3363913" y="5626100"/>
          <p14:tracePt t="38934" x="3363913" y="5634038"/>
          <p14:tracePt t="38942" x="3381375" y="5710238"/>
          <p14:tracePt t="38950" x="3398838" y="5761038"/>
          <p14:tracePt t="38958" x="3398838" y="5788025"/>
          <p14:tracePt t="38966" x="3398838" y="5846763"/>
          <p14:tracePt t="38974" x="3398838" y="5897563"/>
          <p14:tracePt t="38983" x="3398838" y="5940425"/>
          <p14:tracePt t="38990" x="3398838" y="5983288"/>
          <p14:tracePt t="38998" x="3398838" y="6016625"/>
          <p14:tracePt t="39006" x="3398838" y="6059488"/>
          <p14:tracePt t="39014" x="3389313" y="6084888"/>
          <p14:tracePt t="39022" x="3338513" y="6178550"/>
          <p14:tracePt t="39038" x="3322638" y="6186488"/>
          <p14:tracePt t="39046" x="3322638" y="6221413"/>
          <p14:tracePt t="39078" x="3313113" y="6229350"/>
          <p14:tracePt t="39094" x="3297238" y="6229350"/>
          <p14:tracePt t="39102" x="3287713" y="6229350"/>
          <p14:tracePt t="39110" x="3262313" y="6229350"/>
          <p14:tracePt t="39118" x="3219450" y="6221413"/>
          <p14:tracePt t="39126" x="3186113" y="6203950"/>
          <p14:tracePt t="39134" x="3092450" y="6153150"/>
          <p14:tracePt t="39142" x="3067050" y="6135688"/>
          <p14:tracePt t="39150" x="3033713" y="6127750"/>
          <p14:tracePt t="39158" x="3008313" y="6127750"/>
          <p14:tracePt t="39167" x="2982913" y="6110288"/>
          <p14:tracePt t="39174" x="2965450" y="6110288"/>
          <p14:tracePt t="39183" x="2955925" y="6110288"/>
          <p14:tracePt t="39198" x="2930525" y="6110288"/>
          <p14:tracePt t="39206" x="2905125" y="6092825"/>
          <p14:tracePt t="39214" x="2889250" y="6084888"/>
          <p14:tracePt t="39222" x="2863850" y="6084888"/>
          <p14:tracePt t="39230" x="2820988" y="6067425"/>
          <p14:tracePt t="39238" x="2786063" y="6067425"/>
          <p14:tracePt t="39246" x="2760663" y="6034088"/>
          <p14:tracePt t="39255" x="2693988" y="5983288"/>
          <p14:tracePt t="39262" x="2659063" y="5940425"/>
          <p14:tracePt t="39270" x="2600325" y="5846763"/>
          <p14:tracePt t="39278" x="2590800" y="5813425"/>
          <p14:tracePt t="39286" x="2574925" y="5753100"/>
          <p14:tracePt t="39294" x="2532063" y="5651500"/>
          <p14:tracePt t="39302" x="2506663" y="5626100"/>
          <p14:tracePt t="39310" x="2489200" y="5557838"/>
          <p14:tracePt t="39318" x="2489200" y="5514975"/>
          <p14:tracePt t="39326" x="2471738" y="5464175"/>
          <p14:tracePt t="39334" x="2471738" y="5438775"/>
          <p14:tracePt t="39341" x="2471738" y="5395913"/>
          <p14:tracePt t="39350" x="2438400" y="5327650"/>
          <p14:tracePt t="39358" x="2438400" y="5260975"/>
          <p14:tracePt t="39366" x="2438400" y="5200650"/>
          <p14:tracePt t="39374" x="2438400" y="5116513"/>
          <p14:tracePt t="39383" x="2463800" y="5048250"/>
          <p14:tracePt t="39390" x="2481263" y="4979988"/>
          <p14:tracePt t="39398" x="2540000" y="4878388"/>
          <p14:tracePt t="39406" x="2574925" y="4810125"/>
          <p14:tracePt t="39414" x="2608263" y="4759325"/>
          <p14:tracePt t="39422" x="2641600" y="4733925"/>
          <p14:tracePt t="39430" x="2651125" y="4716463"/>
          <p14:tracePt t="39438" x="2676525" y="4708525"/>
          <p14:tracePt t="39446" x="2684463" y="4691063"/>
          <p14:tracePt t="39454" x="2701925" y="4683125"/>
          <p14:tracePt t="39470" x="2744788" y="4683125"/>
          <p14:tracePt t="39478" x="2752725" y="4683125"/>
          <p14:tracePt t="39487" x="2795588" y="4683125"/>
          <p14:tracePt t="39494" x="2846388" y="4708525"/>
          <p14:tracePt t="39502" x="2897188" y="4775200"/>
          <p14:tracePt t="39510" x="2947988" y="4827588"/>
          <p14:tracePt t="39518" x="3008313" y="4919663"/>
          <p14:tracePt t="39526" x="3084513" y="4997450"/>
          <p14:tracePt t="39533" x="3127375" y="5048250"/>
          <p14:tracePt t="39542" x="3186113" y="5124450"/>
          <p14:tracePt t="39550" x="3262313" y="5200650"/>
          <p14:tracePt t="39558" x="3279775" y="5243513"/>
          <p14:tracePt t="39566" x="3313113" y="5311775"/>
          <p14:tracePt t="39574" x="3348038" y="5387975"/>
          <p14:tracePt t="39583" x="3348038" y="5430838"/>
          <p14:tracePt t="39590" x="3348038" y="5489575"/>
          <p14:tracePt t="39598" x="3348038" y="5557838"/>
          <p14:tracePt t="39606" x="3322638" y="5626100"/>
          <p14:tracePt t="39614" x="3228975" y="5778500"/>
          <p14:tracePt t="39622" x="3152775" y="5880100"/>
          <p14:tracePt t="39630" x="3049588" y="5983288"/>
          <p14:tracePt t="39638" x="2947988" y="6067425"/>
          <p14:tracePt t="39646" x="2914650" y="6084888"/>
          <p14:tracePt t="39654" x="2889250" y="6084888"/>
          <p14:tracePt t="39662" x="2879725" y="6092825"/>
          <p14:tracePt t="39767" x="2863850" y="6092825"/>
          <p14:tracePt t="39785" x="2838450" y="6092825"/>
          <p14:tracePt t="39794" x="2838450" y="6076950"/>
          <p14:tracePt t="39799" x="2811463" y="6034088"/>
          <p14:tracePt t="39816" x="2811463" y="5991225"/>
          <p14:tracePt t="39840" x="2811463" y="5973763"/>
          <p14:tracePt t="39847" x="2854325" y="5973763"/>
          <p14:tracePt t="39856" x="2879725" y="5973763"/>
          <p14:tracePt t="39863" x="2965450" y="5983288"/>
          <p14:tracePt t="39870" x="3067050" y="6042025"/>
          <p14:tracePt t="39884" x="3168650" y="6127750"/>
          <p14:tracePt t="39888" x="3322638" y="6237288"/>
          <p14:tracePt t="39894" x="3424238" y="6323013"/>
          <p14:tracePt t="39902" x="3559175" y="6450013"/>
          <p14:tracePt t="39910" x="3721100" y="6611938"/>
          <p14:tracePt t="39918" x="3832225" y="6772275"/>
          <p14:tracePt t="40183" x="6813550" y="6602413"/>
          <p14:tracePt t="40189" x="7926388" y="6483350"/>
          <p14:tracePt t="40198" x="9439275" y="6391275"/>
          <p14:tracePt t="40205" x="10891838" y="6221413"/>
          <p14:tracePt t="40213" x="12072938" y="6049963"/>
          <p14:tracePt t="41367" x="11571288" y="3832225"/>
          <p14:tracePt t="41374" x="10883900" y="4011613"/>
          <p14:tracePt t="41382" x="9940925" y="4095750"/>
          <p14:tracePt t="41390" x="9039225" y="4249738"/>
          <p14:tracePt t="41399" x="8131175" y="4445000"/>
          <p14:tracePt t="41405" x="7340600" y="4597400"/>
          <p14:tracePt t="41413" x="6423025" y="4878388"/>
          <p14:tracePt t="41422" x="5845175" y="5048250"/>
          <p14:tracePt t="41430" x="5327650" y="5175250"/>
          <p14:tracePt t="41437" x="4919663" y="5294313"/>
          <p14:tracePt t="41445" x="4613275" y="5319713"/>
          <p14:tracePt t="41453" x="4384675" y="5337175"/>
          <p14:tracePt t="41461" x="4240213" y="5337175"/>
          <p14:tracePt t="41469" x="4179888" y="5337175"/>
          <p14:tracePt t="41478" x="4111625" y="5353050"/>
          <p14:tracePt t="41630" x="4095750" y="5353050"/>
          <p14:tracePt t="41638" x="4086225" y="5353050"/>
          <p14:tracePt t="41670" x="4044950" y="5337175"/>
          <p14:tracePt t="41678" x="4017963" y="5302250"/>
          <p14:tracePt t="41687" x="3925888" y="5235575"/>
          <p14:tracePt t="41694" x="3848100" y="5192713"/>
          <p14:tracePt t="41702" x="3695700" y="5106988"/>
          <p14:tracePt t="41710" x="3576638" y="5064125"/>
          <p14:tracePt t="41718" x="3424238" y="5005388"/>
          <p14:tracePt t="41725" x="3338513" y="5005388"/>
          <p14:tracePt t="41734" x="3270250" y="4987925"/>
          <p14:tracePt t="41741" x="3219450" y="4972050"/>
          <p14:tracePt t="41749" x="3211513" y="4972050"/>
          <p14:tracePt t="41805" x="3203575" y="4972050"/>
          <p14:tracePt t="41821" x="3186113" y="4972050"/>
          <p14:tracePt t="41909" x="3160713" y="4954588"/>
          <p14:tracePt t="41919" x="3160713" y="4946650"/>
          <p14:tracePt t="41925" x="3135313" y="4919663"/>
          <p14:tracePt t="41934" x="3117850" y="4919663"/>
          <p14:tracePt t="41941" x="3092450" y="4903788"/>
          <p14:tracePt t="41949" x="3049588" y="4903788"/>
          <p14:tracePt t="41965" x="3033713" y="4903788"/>
          <p14:tracePt t="41989" x="3008313" y="4903788"/>
          <p14:tracePt t="41998" x="2965450" y="4911725"/>
          <p14:tracePt t="42005" x="2930525" y="5005388"/>
          <p14:tracePt t="42014" x="2863850" y="5124450"/>
          <p14:tracePt t="42021" x="2846388" y="5218113"/>
          <p14:tracePt t="42029" x="2811463" y="5311775"/>
          <p14:tracePt t="42037" x="2786063" y="5405438"/>
          <p14:tracePt t="42045" x="2778125" y="5438775"/>
          <p14:tracePt t="42053" x="2778125" y="5446713"/>
          <p14:tracePt t="42207" x="2778125" y="5430838"/>
          <p14:tracePt t="42214" x="2795588" y="5345113"/>
          <p14:tracePt t="42222" x="2811463" y="5276850"/>
          <p14:tracePt t="42229" x="2811463" y="5192713"/>
          <p14:tracePt t="42237" x="2811463" y="5141913"/>
          <p14:tracePt t="42245" x="2811463" y="5099050"/>
          <p14:tracePt t="42254" x="2811463" y="5073650"/>
          <p14:tracePt t="42261" x="2811463" y="5048250"/>
          <p14:tracePt t="42269" x="2811463" y="5030788"/>
          <p14:tracePt t="42359" x="2828925" y="5022850"/>
          <p14:tracePt t="42375" x="2871788" y="5056188"/>
          <p14:tracePt t="42385" x="2922588" y="5106988"/>
          <p14:tracePt t="42392" x="2990850" y="5141913"/>
          <p14:tracePt t="42402" x="3117850" y="5200650"/>
          <p14:tracePt t="42409" x="3236913" y="5218113"/>
          <p14:tracePt t="42415" x="3348038" y="5218113"/>
          <p14:tracePt t="42422" x="3576638" y="5243513"/>
          <p14:tracePt t="42431" x="3771900" y="5243513"/>
          <p14:tracePt t="42438" x="4002088" y="5243513"/>
          <p14:tracePt t="42446" x="4256088" y="5243513"/>
          <p14:tracePt t="42455" x="4537075" y="5183188"/>
          <p14:tracePt t="42462" x="4894263" y="5157788"/>
          <p14:tracePt t="42471" x="5353050" y="5030788"/>
          <p14:tracePt t="42478" x="6040438" y="4852988"/>
          <p14:tracePt t="42486" x="6686550" y="4640263"/>
          <p14:tracePt t="42494" x="7373938" y="4452938"/>
          <p14:tracePt t="42503" x="8062913" y="4275138"/>
          <p14:tracePt t="42510" x="8691563" y="4095750"/>
          <p14:tracePt t="42518" x="9277350" y="3892550"/>
          <p14:tracePt t="42526" x="9702800" y="3738563"/>
          <p14:tracePt t="42533" x="10118725" y="3594100"/>
          <p14:tracePt t="42542" x="10433050" y="3459163"/>
          <p14:tracePt t="42550" x="10798175" y="3322638"/>
          <p14:tracePt t="42558" x="11122025" y="3160713"/>
          <p14:tracePt t="42567" x="11452225" y="2990850"/>
          <p14:tracePt t="42574" x="11776075" y="2830513"/>
        </p14:tracePtLst>
      </p14:laserTraceLst>
    </p:ext>
  </p:extLs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Extrakce pórové vody</a:t>
            </a:r>
            <a:endParaRPr lang="en-GB"/>
          </a:p>
        </p:txBody>
      </p:sp>
      <p:pic>
        <p:nvPicPr>
          <p:cNvPr id="99333" name="Picture 5" descr="RhizonKo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7600" y="5562600"/>
            <a:ext cx="6172200" cy="1123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233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057400" y="838200"/>
            <a:ext cx="8229600" cy="935712"/>
          </a:xfrm>
        </p:spPr>
        <p:txBody>
          <a:bodyPr/>
          <a:lstStyle/>
          <a:p>
            <a:pPr eaLnBrk="1" hangingPunct="1">
              <a:defRPr/>
            </a:pPr>
            <a:r>
              <a:rPr lang="cs-CZ"/>
              <a:t>Extrakce, tlaková filtrace, centrifugace, vytláčení</a:t>
            </a:r>
          </a:p>
          <a:p>
            <a:pPr eaLnBrk="1" hangingPunct="1">
              <a:defRPr/>
            </a:pPr>
            <a:r>
              <a:rPr lang="cs-CZ"/>
              <a:t>Rhizon, tzv. umělý kořen</a:t>
            </a:r>
          </a:p>
        </p:txBody>
      </p:sp>
      <p:pic>
        <p:nvPicPr>
          <p:cNvPr id="99332" name="Picture 4" descr="rhiz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981200"/>
            <a:ext cx="6172200" cy="350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965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05"/>
    </mc:Choice>
    <mc:Fallback xmlns="">
      <p:transition spd="slow" advTm="52905"/>
    </mc:Fallback>
  </mc:AlternateContent>
  <p:extLst>
    <p:ext uri="{3A86A75C-4F4B-4683-9AE1-C65F6400EC91}">
      <p14:laserTraceLst xmlns:p14="http://schemas.microsoft.com/office/powerpoint/2010/main">
        <p14:tracePtLst>
          <p14:tracePt t="1603" x="12115800" y="3568700"/>
          <p14:tracePt t="1611" x="12106275" y="3568700"/>
          <p14:tracePt t="1617" x="12080875" y="3568700"/>
          <p14:tracePt t="1643" x="12055475" y="3568700"/>
          <p14:tracePt t="1650" x="12039600" y="3568700"/>
          <p14:tracePt t="1658" x="12014200" y="3568700"/>
          <p14:tracePt t="1674" x="12004675" y="3568700"/>
          <p14:tracePt t="1698" x="11988800" y="3568700"/>
          <p14:tracePt t="1778" x="11979275" y="3568700"/>
          <p14:tracePt t="1786" x="11936413" y="3568700"/>
          <p14:tracePt t="1795" x="11911013" y="3586163"/>
          <p14:tracePt t="1802" x="11844338" y="3636963"/>
          <p14:tracePt t="1810" x="11809413" y="3687763"/>
          <p14:tracePt t="1818" x="11776075" y="3722688"/>
          <p14:tracePt t="1826" x="11766550" y="3730625"/>
          <p14:tracePt t="1834" x="11766550" y="3756025"/>
          <p14:tracePt t="1850" x="11776075" y="3781425"/>
          <p14:tracePt t="1890" x="11766550" y="3798888"/>
          <p14:tracePt t="1898" x="11715750" y="3798888"/>
          <p14:tracePt t="1906" x="11580813" y="3798888"/>
          <p14:tracePt t="1914" x="11555413" y="3798888"/>
          <p14:tracePt t="1922" x="11545888" y="3790950"/>
          <p14:tracePt t="1930" x="11545888" y="3781425"/>
          <p14:tracePt t="2074" x="11512550" y="3790950"/>
          <p14:tracePt t="2082" x="11418888" y="3883025"/>
          <p14:tracePt t="2092" x="11376025" y="3883025"/>
          <p14:tracePt t="2099" x="11317288" y="3883025"/>
          <p14:tracePt t="2106" x="11266488" y="3883025"/>
          <p14:tracePt t="2115" x="11241088" y="3883025"/>
          <p14:tracePt t="2122" x="11231563" y="3892550"/>
          <p14:tracePt t="2330" x="11215688" y="3892550"/>
          <p14:tracePt t="3267" x="11206163" y="3892550"/>
          <p14:tracePt t="3276" x="11180763" y="3892550"/>
          <p14:tracePt t="3283" x="11147425" y="3892550"/>
          <p14:tracePt t="3291" x="11087100" y="3908425"/>
          <p14:tracePt t="3298" x="10968038" y="3925888"/>
          <p14:tracePt t="3307" x="10901363" y="3960813"/>
          <p14:tracePt t="3314" x="10833100" y="3960813"/>
          <p14:tracePt t="3321" x="10790238" y="3960813"/>
          <p14:tracePt t="3330" x="10764838" y="3960813"/>
          <p14:tracePt t="3337" x="10747375" y="3960813"/>
          <p14:tracePt t="3507" x="10756900" y="3976688"/>
          <p14:tracePt t="3514" x="10866438" y="4027488"/>
          <p14:tracePt t="3523" x="10934700" y="4027488"/>
          <p14:tracePt t="3530" x="10993438" y="4027488"/>
          <p14:tracePt t="3538" x="11044238" y="4027488"/>
          <p14:tracePt t="3546" x="11071225" y="4002088"/>
          <p14:tracePt t="3674" x="11087100" y="3994150"/>
          <p14:tracePt t="3770" x="11096625" y="3976688"/>
          <p14:tracePt t="3986" x="11112500" y="3968750"/>
          <p14:tracePt t="4074" x="11122025" y="3960813"/>
          <p14:tracePt t="4082" x="11147425" y="3943350"/>
          <p14:tracePt t="4091" x="11163300" y="3943350"/>
          <p14:tracePt t="4098" x="11188700" y="3943350"/>
          <p14:tracePt t="4107" x="11215688" y="3925888"/>
          <p14:tracePt t="4114" x="11215688" y="3900488"/>
          <p14:tracePt t="4122" x="11215688" y="3875088"/>
          <p14:tracePt t="4130" x="11215688" y="3849688"/>
          <p14:tracePt t="4138" x="11172825" y="3816350"/>
          <p14:tracePt t="4145" x="11087100" y="3816350"/>
          <p14:tracePt t="4162" x="11079163" y="3816350"/>
          <p14:tracePt t="4339" x="11036300" y="3832225"/>
          <p14:tracePt t="4347" x="11036300" y="3849688"/>
          <p14:tracePt t="4354" x="11053763" y="3849688"/>
          <p14:tracePt t="4362" x="11147425" y="3849688"/>
          <p14:tracePt t="4369" x="11215688" y="3824288"/>
          <p14:tracePt t="4377" x="11231563" y="3756025"/>
          <p14:tracePt t="4386" x="11231563" y="3738563"/>
          <p14:tracePt t="4410" x="11231563" y="3730625"/>
          <p14:tracePt t="4563" x="11231563" y="3722688"/>
          <p14:tracePt t="4634" x="11231563" y="3705225"/>
          <p14:tracePt t="4642" x="11231563" y="3697288"/>
          <p14:tracePt t="5692" x="11249025" y="3679825"/>
          <p14:tracePt t="7418" x="11256963" y="3679825"/>
          <p14:tracePt t="7467" x="11266488" y="3679825"/>
          <p14:tracePt t="7571" x="11282363" y="3671888"/>
          <p14:tracePt t="7723" x="11325225" y="3654425"/>
          <p14:tracePt t="12258" x="11333163" y="3646488"/>
          <p14:tracePt t="13506" x="11333163" y="3629025"/>
          <p14:tracePt t="13514" x="11333163" y="3619500"/>
          <p14:tracePt t="13524" x="11333163" y="3611563"/>
          <p14:tracePt t="13538" x="11333163" y="3594100"/>
          <p14:tracePt t="13562" x="11333163" y="3568700"/>
          <p14:tracePt t="13570" x="11333163" y="3560763"/>
          <p14:tracePt t="13594" x="11317288" y="3543300"/>
          <p14:tracePt t="14091" x="11317288" y="3535363"/>
          <p14:tracePt t="14098" x="11317288" y="3492500"/>
          <p14:tracePt t="14114" x="11307763" y="3484563"/>
          <p14:tracePt t="14387" x="11291888" y="3484563"/>
          <p14:tracePt t="14394" x="11282363" y="3484563"/>
          <p14:tracePt t="14403" x="11256963" y="3484563"/>
          <p14:tracePt t="14411" x="11249025" y="3484563"/>
          <p14:tracePt t="14418" x="11215688" y="3484563"/>
          <p14:tracePt t="14426" x="11188700" y="3502025"/>
          <p14:tracePt t="14434" x="11180763" y="3509963"/>
          <p14:tracePt t="14587" x="11137900" y="3509963"/>
          <p14:tracePt t="14603" x="11122025" y="3492500"/>
          <p14:tracePt t="14698" x="11122025" y="3484563"/>
          <p14:tracePt t="14722" x="11122025" y="3467100"/>
          <p14:tracePt t="14770" x="11122025" y="3459163"/>
          <p14:tracePt t="14778" x="11122025" y="3449638"/>
          <p14:tracePt t="14939" x="11112500" y="3416300"/>
          <p14:tracePt t="14955" x="11112500" y="3408363"/>
          <p14:tracePt t="14963" x="11096625" y="3398838"/>
          <p14:tracePt t="14970" x="11096625" y="3382963"/>
          <p14:tracePt t="14977" x="11087100" y="3355975"/>
          <p14:tracePt t="14986" x="11071225" y="3348038"/>
          <p14:tracePt t="15009" x="11071225" y="3322638"/>
          <p14:tracePt t="15018" x="11061700" y="3289300"/>
          <p14:tracePt t="15034" x="11044238" y="3246438"/>
          <p14:tracePt t="15042" x="11044238" y="3228975"/>
          <p14:tracePt t="15050" x="11028363" y="3203575"/>
          <p14:tracePt t="15058" x="11028363" y="3160713"/>
          <p14:tracePt t="15066" x="10993438" y="3109913"/>
          <p14:tracePt t="15074" x="10985500" y="3084513"/>
          <p14:tracePt t="15082" x="10968038" y="3051175"/>
          <p14:tracePt t="15090" x="10968038" y="3025775"/>
          <p14:tracePt t="15098" x="10952163" y="2982913"/>
          <p14:tracePt t="15114" x="10952163" y="2949575"/>
          <p14:tracePt t="15122" x="10942638" y="2922588"/>
          <p14:tracePt t="15130" x="10926763" y="2914650"/>
          <p14:tracePt t="15146" x="10917238" y="2897188"/>
          <p14:tracePt t="15162" x="10901363" y="2889250"/>
          <p14:tracePt t="15170" x="10891838" y="2871788"/>
          <p14:tracePt t="15178" x="10866438" y="2871788"/>
          <p14:tracePt t="15185" x="10841038" y="2871788"/>
          <p14:tracePt t="15194" x="10772775" y="2871788"/>
          <p14:tracePt t="15202" x="10729913" y="2871788"/>
          <p14:tracePt t="15210" x="10704513" y="2871788"/>
          <p14:tracePt t="15218" x="10671175" y="2863850"/>
          <p14:tracePt t="15234" x="10663238" y="2863850"/>
          <p14:tracePt t="15282" x="10679113" y="2846388"/>
          <p14:tracePt t="15450" x="10721975" y="2871788"/>
          <p14:tracePt t="15458" x="10729913" y="2897188"/>
          <p14:tracePt t="15466" x="10782300" y="2897188"/>
          <p14:tracePt t="15474" x="10807700" y="2897188"/>
          <p14:tracePt t="15482" x="10833100" y="2897188"/>
          <p14:tracePt t="15498" x="10848975" y="2881313"/>
          <p14:tracePt t="15506" x="10841038" y="2863850"/>
          <p14:tracePt t="15523" x="10833100" y="2855913"/>
          <p14:tracePt t="15546" x="10815638" y="2838450"/>
          <p14:tracePt t="15699" x="10807700" y="2813050"/>
          <p14:tracePt t="15731" x="10790238" y="2805113"/>
          <p14:tracePt t="17219" x="10790238" y="2787650"/>
          <p14:tracePt t="17658" x="10782300" y="2744788"/>
          <p14:tracePt t="17667" x="10782300" y="2719388"/>
          <p14:tracePt t="17674" x="10764838" y="2693988"/>
          <p14:tracePt t="17682" x="10747375" y="2660650"/>
          <p14:tracePt t="17698" x="10721975" y="2633663"/>
          <p14:tracePt t="17705" x="10704513" y="2617788"/>
          <p14:tracePt t="17714" x="10704513" y="2608263"/>
          <p14:tracePt t="17722" x="10696575" y="2600325"/>
          <p14:tracePt t="17730" x="10696575" y="2582863"/>
          <p14:tracePt t="17746" x="10688638" y="2574925"/>
          <p14:tracePt t="17753" x="10688638" y="2557463"/>
          <p14:tracePt t="17945" x="10688638" y="2549525"/>
          <p14:tracePt t="17962" x="10688638" y="2532063"/>
          <p14:tracePt t="18002" x="10688638" y="2524125"/>
          <p14:tracePt t="18009" x="10688638" y="2498725"/>
          <p14:tracePt t="18017" x="10671175" y="2473325"/>
          <p14:tracePt t="18026" x="10612438" y="2379663"/>
          <p14:tracePt t="18034" x="10585450" y="2362200"/>
          <p14:tracePt t="18042" x="10552113" y="2293938"/>
          <p14:tracePt t="18242" x="10534650" y="2319338"/>
          <p14:tracePt t="18267" x="10552113" y="2319338"/>
          <p14:tracePt t="18274" x="10663238" y="2303463"/>
          <p14:tracePt t="18282" x="10729913" y="2286000"/>
          <p14:tracePt t="18289" x="10747375" y="2278063"/>
          <p14:tracePt t="18305" x="10721975" y="2235200"/>
          <p14:tracePt t="18330" x="10714038" y="2235200"/>
          <p14:tracePt t="18435" x="10671175" y="2217738"/>
          <p14:tracePt t="18588" x="10663238" y="2217738"/>
          <p14:tracePt t="24114" x="10645775" y="2227263"/>
          <p14:tracePt t="24155" x="10645775" y="2235200"/>
          <p14:tracePt t="24162" x="10645775" y="2252663"/>
          <p14:tracePt t="24171" x="10645775" y="2278063"/>
          <p14:tracePt t="24179" x="10645775" y="2286000"/>
          <p14:tracePt t="24186" x="10645775" y="2303463"/>
          <p14:tracePt t="24194" x="10645775" y="2311400"/>
          <p14:tracePt t="24202" x="10645775" y="2354263"/>
          <p14:tracePt t="24209" x="10671175" y="2379663"/>
          <p14:tracePt t="24217" x="10679113" y="2413000"/>
          <p14:tracePt t="24225" x="10679113" y="2422525"/>
          <p14:tracePt t="24233" x="10696575" y="2447925"/>
          <p14:tracePt t="24290" x="10696575" y="2481263"/>
          <p14:tracePt t="24298" x="10704513" y="2489200"/>
          <p14:tracePt t="24306" x="10721975" y="2498725"/>
          <p14:tracePt t="24314" x="10729913" y="2516188"/>
          <p14:tracePt t="24338" x="10747375" y="2541588"/>
          <p14:tracePt t="25075" x="10756900" y="2549525"/>
          <p14:tracePt t="27194" x="10756900" y="2566988"/>
          <p14:tracePt t="27210" x="10756900" y="2574925"/>
          <p14:tracePt t="27227" x="10756900" y="2600325"/>
          <p14:tracePt t="27235" x="10772775" y="2617788"/>
          <p14:tracePt t="27250" x="10798175" y="2643188"/>
          <p14:tracePt t="27266" x="10798175" y="2668588"/>
          <p14:tracePt t="27275" x="10815638" y="2693988"/>
          <p14:tracePt t="27290" x="10815638" y="2711450"/>
          <p14:tracePt t="27297" x="10823575" y="2736850"/>
          <p14:tracePt t="27305" x="10823575" y="2744788"/>
          <p14:tracePt t="27321" x="10823575" y="2762250"/>
          <p14:tracePt t="27346" x="10841038" y="2787650"/>
          <p14:tracePt t="27369" x="10866438" y="2820988"/>
          <p14:tracePt t="27433" x="10917238" y="2813050"/>
          <p14:tracePt t="27441" x="10917238" y="2795588"/>
          <p14:tracePt t="27450" x="10960100" y="2752725"/>
          <p14:tracePt t="27457" x="10960100" y="2744788"/>
          <p14:tracePt t="27466" x="10960100" y="2727325"/>
          <p14:tracePt t="27474" x="10960100" y="2693988"/>
          <p14:tracePt t="27482" x="10968038" y="2676525"/>
          <p14:tracePt t="27490" x="10968038" y="2633663"/>
          <p14:tracePt t="27498" x="10968038" y="2608263"/>
          <p14:tracePt t="27505" x="10968038" y="2600325"/>
          <p14:tracePt t="27514" x="10985500" y="2557463"/>
          <p14:tracePt t="27530" x="10985500" y="2541588"/>
          <p14:tracePt t="27537" x="10985500" y="2506663"/>
          <p14:tracePt t="27545" x="10985500" y="2489200"/>
          <p14:tracePt t="27554" x="10985500" y="2481263"/>
          <p14:tracePt t="27562" x="10985500" y="2463800"/>
          <p14:tracePt t="27569" x="10985500" y="2438400"/>
          <p14:tracePt t="27577" x="10985500" y="2430463"/>
          <p14:tracePt t="27762" x="10985500" y="2447925"/>
          <p14:tracePt t="27771" x="10985500" y="2489200"/>
          <p14:tracePt t="27779" x="10985500" y="2524125"/>
          <p14:tracePt t="27786" x="10985500" y="2566988"/>
          <p14:tracePt t="27794" x="10985500" y="2592388"/>
          <p14:tracePt t="27802" x="10985500" y="2660650"/>
          <p14:tracePt t="27810" x="10985500" y="2719388"/>
          <p14:tracePt t="27817" x="10977563" y="2805113"/>
          <p14:tracePt t="27826" x="10942638" y="2855913"/>
          <p14:tracePt t="27834" x="10942638" y="2914650"/>
          <p14:tracePt t="27842" x="10926763" y="3008313"/>
          <p14:tracePt t="27850" x="10926763" y="3119438"/>
          <p14:tracePt t="27858" x="10926763" y="3238500"/>
          <p14:tracePt t="27866" x="10926763" y="3348038"/>
          <p14:tracePt t="27874" x="10926763" y="3441700"/>
          <p14:tracePt t="27882" x="10926763" y="3552825"/>
          <p14:tracePt t="27890" x="10926763" y="3646488"/>
          <p14:tracePt t="27906" x="10917238" y="3713163"/>
          <p14:tracePt t="27914" x="10917238" y="3730625"/>
          <p14:tracePt t="27922" x="10901363" y="3773488"/>
          <p14:tracePt t="27930" x="10901363" y="3781425"/>
          <p14:tracePt t="27938" x="10883900" y="3806825"/>
          <p14:tracePt t="27946" x="10866438" y="3857625"/>
          <p14:tracePt t="27955" x="10858500" y="3900488"/>
          <p14:tracePt t="27962" x="10858500" y="3935413"/>
          <p14:tracePt t="27970" x="10858500" y="4011613"/>
          <p14:tracePt t="27978" x="10841038" y="4079875"/>
          <p14:tracePt t="27986" x="10841038" y="4171950"/>
          <p14:tracePt t="27994" x="10823575" y="4232275"/>
          <p14:tracePt t="28002" x="10823575" y="4325938"/>
          <p14:tracePt t="28010" x="10790238" y="4368800"/>
          <p14:tracePt t="28018" x="10790238" y="4410075"/>
          <p14:tracePt t="28026" x="10790238" y="4445000"/>
          <p14:tracePt t="28034" x="10739438" y="4529138"/>
          <p14:tracePt t="28058" x="10739438" y="4564063"/>
          <p14:tracePt t="28090" x="10739438" y="4572000"/>
          <p14:tracePt t="28097" x="10739438" y="4597400"/>
          <p14:tracePt t="28379" x="10739438" y="4579938"/>
          <p14:tracePt t="28387" x="10739438" y="4554538"/>
          <p14:tracePt t="28395" x="10739438" y="4513263"/>
          <p14:tracePt t="28402" x="10739438" y="4486275"/>
          <p14:tracePt t="28410" x="10739438" y="4435475"/>
          <p14:tracePt t="28417" x="10739438" y="4427538"/>
          <p14:tracePt t="28426" x="10739438" y="4384675"/>
          <p14:tracePt t="28433" x="10739438" y="4376738"/>
          <p14:tracePt t="28442" x="10739438" y="4351338"/>
          <p14:tracePt t="28450" x="10739438" y="4300538"/>
          <p14:tracePt t="28466" x="10739438" y="4291013"/>
          <p14:tracePt t="28474" x="10739438" y="4283075"/>
          <p14:tracePt t="28595" x="10739438" y="4249738"/>
          <p14:tracePt t="28603" x="10739438" y="4206875"/>
          <p14:tracePt t="28611" x="10747375" y="4121150"/>
          <p14:tracePt t="28819" x="10739438" y="4121150"/>
          <p14:tracePt t="28826" x="10714038" y="4105275"/>
          <p14:tracePt t="28834" x="10739438" y="4079875"/>
          <p14:tracePt t="28841" x="10739438" y="4052888"/>
          <p14:tracePt t="28850" x="10756900" y="3943350"/>
          <p14:tracePt t="28858" x="10756900" y="3798888"/>
          <p14:tracePt t="28866" x="10790238" y="3748088"/>
          <p14:tracePt t="28946" x="10790238" y="3738563"/>
          <p14:tracePt t="29050" x="10790238" y="3722688"/>
          <p14:tracePt t="29242" x="10782300" y="3713163"/>
          <p14:tracePt t="29266" x="10756900" y="3730625"/>
          <p14:tracePt t="29275" x="10756900" y="3773488"/>
          <p14:tracePt t="29282" x="10721975" y="3806825"/>
          <p14:tracePt t="29290" x="10704513" y="3875088"/>
          <p14:tracePt t="29298" x="10696575" y="3917950"/>
          <p14:tracePt t="29306" x="10696575" y="3968750"/>
          <p14:tracePt t="29314" x="10679113" y="4011613"/>
          <p14:tracePt t="29321" x="10645775" y="4062413"/>
          <p14:tracePt t="29330" x="10645775" y="4087813"/>
          <p14:tracePt t="29337" x="10645775" y="4095750"/>
          <p14:tracePt t="29346" x="10628313" y="4121150"/>
          <p14:tracePt t="29362" x="10628313" y="4156075"/>
          <p14:tracePt t="29378" x="10628313" y="4164013"/>
          <p14:tracePt t="29386" x="10628313" y="4171950"/>
          <p14:tracePt t="29394" x="10628313" y="4189413"/>
          <p14:tracePt t="29402" x="10637838" y="4249738"/>
          <p14:tracePt t="29410" x="10653713" y="4257675"/>
          <p14:tracePt t="29417" x="10653713" y="4300538"/>
          <p14:tracePt t="29425" x="10663238" y="4359275"/>
          <p14:tracePt t="29434" x="10663238" y="4410075"/>
          <p14:tracePt t="29442" x="10663238" y="4495800"/>
          <p14:tracePt t="29450" x="10663238" y="4579938"/>
          <p14:tracePt t="29458" x="10663238" y="4648200"/>
          <p14:tracePt t="29465" x="10663238" y="4724400"/>
          <p14:tracePt t="29474" x="10663238" y="4792663"/>
          <p14:tracePt t="29482" x="10663238" y="4878388"/>
          <p14:tracePt t="29490" x="10663238" y="4903788"/>
          <p14:tracePt t="29498" x="10663238" y="4946650"/>
          <p14:tracePt t="29506" x="10663238" y="4979988"/>
          <p14:tracePt t="29514" x="10663238" y="5022850"/>
          <p14:tracePt t="29522" x="10663238" y="5030788"/>
          <p14:tracePt t="29530" x="10663238" y="5073650"/>
          <p14:tracePt t="29538" x="10663238" y="5124450"/>
          <p14:tracePt t="29545" x="10663238" y="5183188"/>
          <p14:tracePt t="29554" x="10663238" y="5251450"/>
          <p14:tracePt t="29562" x="10663238" y="5276850"/>
          <p14:tracePt t="29571" x="10663238" y="5302250"/>
          <p14:tracePt t="29706" x="10679113" y="5260975"/>
          <p14:tracePt t="29714" x="10714038" y="5226050"/>
          <p14:tracePt t="29721" x="10729913" y="5157788"/>
          <p14:tracePt t="29730" x="10756900" y="5116513"/>
          <p14:tracePt t="29737" x="10756900" y="5099050"/>
          <p14:tracePt t="29746" x="10756900" y="5073650"/>
          <p14:tracePt t="29754" x="10772775" y="5030788"/>
          <p14:tracePt t="29762" x="10790238" y="5013325"/>
          <p14:tracePt t="29818" x="10798175" y="5013325"/>
          <p14:tracePt t="30028" x="10815638" y="4979988"/>
          <p14:tracePt t="30035" x="10841038" y="4929188"/>
          <p14:tracePt t="30043" x="10901363" y="4767263"/>
          <p14:tracePt t="30051" x="10926763" y="4572000"/>
          <p14:tracePt t="30058" x="10926763" y="4452938"/>
          <p14:tracePt t="30066" x="10926763" y="4427538"/>
          <p14:tracePt t="30090" x="10926763" y="4419600"/>
          <p14:tracePt t="30098" x="10909300" y="4419600"/>
          <p14:tracePt t="30114" x="10901363" y="4419600"/>
          <p14:tracePt t="30146" x="10942638" y="4376738"/>
          <p14:tracePt t="30154" x="10977563" y="4341813"/>
          <p14:tracePt t="30162" x="10985500" y="4316413"/>
          <p14:tracePt t="30171" x="10985500" y="4300538"/>
          <p14:tracePt t="30178" x="10985500" y="4291013"/>
          <p14:tracePt t="30210" x="10985500" y="4265613"/>
          <p14:tracePt t="30250" x="10985500" y="4249738"/>
          <p14:tracePt t="30258" x="10985500" y="4240213"/>
          <p14:tracePt t="30266" x="10985500" y="4224338"/>
          <p14:tracePt t="30298" x="10985500" y="4214813"/>
          <p14:tracePt t="30306" x="10985500" y="4206875"/>
          <p14:tracePt t="30330" x="10968038" y="4171950"/>
          <p14:tracePt t="30676" x="10960100" y="4164013"/>
          <p14:tracePt t="30683" x="10960100" y="4138613"/>
          <p14:tracePt t="30690" x="10942638" y="4113213"/>
          <p14:tracePt t="30698" x="10942638" y="4062413"/>
          <p14:tracePt t="30705" x="10942638" y="4037013"/>
          <p14:tracePt t="30714" x="10942638" y="3968750"/>
          <p14:tracePt t="30721" x="10926763" y="3943350"/>
          <p14:tracePt t="30730" x="10926763" y="3900488"/>
          <p14:tracePt t="30737" x="10891838" y="3832225"/>
          <p14:tracePt t="30746" x="10891838" y="3806825"/>
          <p14:tracePt t="30754" x="10883900" y="3756025"/>
          <p14:tracePt t="30762" x="10883900" y="3730625"/>
          <p14:tracePt t="30771" x="10866438" y="3679825"/>
          <p14:tracePt t="30778" x="10866438" y="3671888"/>
          <p14:tracePt t="30786" x="10866438" y="3662363"/>
          <p14:tracePt t="30794" x="10866438" y="3619500"/>
          <p14:tracePt t="30810" x="10866438" y="3603625"/>
          <p14:tracePt t="30818" x="10848975" y="3578225"/>
          <p14:tracePt t="30842" x="10848975" y="3552825"/>
          <p14:tracePt t="30850" x="10823575" y="3517900"/>
          <p14:tracePt t="30858" x="10807700" y="3509963"/>
          <p14:tracePt t="31627" x="10798175" y="3449638"/>
          <p14:tracePt t="31635" x="10798175" y="3441700"/>
          <p14:tracePt t="31642" x="10782300" y="3398838"/>
          <p14:tracePt t="31650" x="10782300" y="3373438"/>
          <p14:tracePt t="31658" x="10782300" y="3322638"/>
          <p14:tracePt t="31666" x="10764838" y="3297238"/>
          <p14:tracePt t="31674" x="10756900" y="3289300"/>
          <p14:tracePt t="31681" x="10756900" y="3271838"/>
          <p14:tracePt t="31690" x="10756900" y="3263900"/>
          <p14:tracePt t="31698" x="10756900" y="3246438"/>
          <p14:tracePt t="31706" x="10756900" y="3238500"/>
          <p14:tracePt t="31714" x="10756900" y="3211513"/>
          <p14:tracePt t="31737" x="10756900" y="3195638"/>
          <p14:tracePt t="31746" x="10756900" y="3186113"/>
          <p14:tracePt t="31754" x="10739438" y="3178175"/>
          <p14:tracePt t="31762" x="10729913" y="3152775"/>
          <p14:tracePt t="31771" x="10714038" y="3135313"/>
          <p14:tracePt t="31786" x="10714038" y="3127375"/>
          <p14:tracePt t="31794" x="10714038" y="3084513"/>
          <p14:tracePt t="31801" x="10714038" y="3059113"/>
          <p14:tracePt t="31810" x="10721975" y="3008313"/>
          <p14:tracePt t="31818" x="10721975" y="2982913"/>
          <p14:tracePt t="31955" x="10747375" y="2982913"/>
          <p14:tracePt t="31973" x="10798175" y="2949575"/>
          <p14:tracePt t="31979" x="10841038" y="2949575"/>
          <p14:tracePt t="31986" x="10891838" y="2949575"/>
          <p14:tracePt t="31994" x="10917238" y="2949575"/>
          <p14:tracePt t="32010" x="10934700" y="2922588"/>
          <p14:tracePt t="32018" x="10934700" y="2906713"/>
          <p14:tracePt t="32026" x="10934700" y="2897188"/>
          <p14:tracePt t="32195" x="10934700" y="2871788"/>
          <p14:tracePt t="32323" x="10934700" y="2863850"/>
          <p14:tracePt t="32331" x="10934700" y="2846388"/>
          <p14:tracePt t="32346" x="10934700" y="2805113"/>
          <p14:tracePt t="32362" x="10934700" y="2778125"/>
          <p14:tracePt t="32371" x="10909300" y="2752725"/>
          <p14:tracePt t="32378" x="10891838" y="2719388"/>
          <p14:tracePt t="32386" x="10866438" y="2693988"/>
          <p14:tracePt t="32394" x="10833100" y="2643188"/>
          <p14:tracePt t="32402" x="10823575" y="2633663"/>
          <p14:tracePt t="32524" x="10807700" y="2617788"/>
          <p14:tracePt t="32531" x="10798175" y="2574925"/>
          <p14:tracePt t="32540" x="10764838" y="2549525"/>
          <p14:tracePt t="32546" x="10756900" y="2532063"/>
          <p14:tracePt t="32555" x="10739438" y="2506663"/>
          <p14:tracePt t="32562" x="10739438" y="2498725"/>
          <p14:tracePt t="32571" x="10714038" y="2463800"/>
          <p14:tracePt t="32578" x="10679113" y="2438400"/>
          <p14:tracePt t="32586" x="10671175" y="2413000"/>
          <p14:tracePt t="32668" x="10653713" y="2397125"/>
          <p14:tracePt t="32677" x="10628313" y="2371725"/>
          <p14:tracePt t="32683" x="10594975" y="2336800"/>
          <p14:tracePt t="32707" x="10594975" y="2311400"/>
          <p14:tracePt t="32714" x="10585450" y="2286000"/>
          <p14:tracePt t="32730" x="10552113" y="2252663"/>
          <p14:tracePt t="32827" x="10518775" y="2209800"/>
          <p14:tracePt t="32835" x="10509250" y="2192338"/>
          <p14:tracePt t="32843" x="10483850" y="2166938"/>
          <p14:tracePt t="32868" x="10483850" y="2149475"/>
          <p14:tracePt t="32875" x="10467975" y="2124075"/>
          <p14:tracePt t="33787" x="10475913" y="2124075"/>
          <p14:tracePt t="33794" x="10483850" y="2124075"/>
          <p14:tracePt t="33818" x="10493375" y="2124075"/>
          <p14:tracePt t="34394" x="10534650" y="2149475"/>
          <p14:tracePt t="34403" x="10534650" y="2159000"/>
          <p14:tracePt t="34411" x="10552113" y="2174875"/>
          <p14:tracePt t="34426" x="10552113" y="2200275"/>
          <p14:tracePt t="34434" x="10552113" y="2209800"/>
          <p14:tracePt t="34450" x="10552113" y="2217738"/>
          <p14:tracePt t="34474" x="10552113" y="2235200"/>
          <p14:tracePt t="34482" x="10552113" y="2243138"/>
          <p14:tracePt t="34490" x="10552113" y="2260600"/>
          <p14:tracePt t="34498" x="10552113" y="2268538"/>
          <p14:tracePt t="34506" x="10552113" y="2293938"/>
          <p14:tracePt t="34514" x="10552113" y="2319338"/>
          <p14:tracePt t="34522" x="10552113" y="2344738"/>
          <p14:tracePt t="34530" x="10552113" y="2397125"/>
          <p14:tracePt t="34538" x="10552113" y="2422525"/>
          <p14:tracePt t="34546" x="10544175" y="2447925"/>
          <p14:tracePt t="34554" x="10544175" y="2481263"/>
          <p14:tracePt t="34715" x="10544175" y="2489200"/>
          <p14:tracePt t="34730" x="10534650" y="2498725"/>
          <p14:tracePt t="34810" x="10534650" y="2532063"/>
          <p14:tracePt t="34818" x="10534650" y="2541588"/>
          <p14:tracePt t="34842" x="10534650" y="2549525"/>
          <p14:tracePt t="34962" x="10534650" y="2566988"/>
          <p14:tracePt t="34971" x="10518775" y="2608263"/>
          <p14:tracePt t="34978" x="10501313" y="2633663"/>
          <p14:tracePt t="34987" x="10467975" y="2701925"/>
          <p14:tracePt t="34994" x="10458450" y="2711450"/>
          <p14:tracePt t="35002" x="10442575" y="2744788"/>
          <p14:tracePt t="35010" x="10433050" y="2770188"/>
          <p14:tracePt t="35018" x="10399713" y="2820988"/>
          <p14:tracePt t="35050" x="10399713" y="2830513"/>
          <p14:tracePt t="35074" x="10382250" y="2855913"/>
          <p14:tracePt t="35082" x="10374313" y="2889250"/>
          <p14:tracePt t="35090" x="10356850" y="2932113"/>
          <p14:tracePt t="35098" x="10339388" y="2982913"/>
          <p14:tracePt t="35106" x="10306050" y="3008313"/>
          <p14:tracePt t="35114" x="10306050" y="3051175"/>
          <p14:tracePt t="35121" x="10298113" y="3084513"/>
          <p14:tracePt t="35130" x="10237788" y="3178175"/>
          <p14:tracePt t="35137" x="10220325" y="3221038"/>
          <p14:tracePt t="35146" x="10186988" y="3289300"/>
          <p14:tracePt t="35154" x="10161588" y="3322638"/>
          <p14:tracePt t="35162" x="10126663" y="3365500"/>
          <p14:tracePt t="35170" x="10110788" y="3416300"/>
          <p14:tracePt t="35178" x="10085388" y="3441700"/>
          <p14:tracePt t="35186" x="10085388" y="3459163"/>
          <p14:tracePt t="35194" x="10067925" y="3484563"/>
          <p14:tracePt t="35218" x="10067925" y="3509963"/>
          <p14:tracePt t="35226" x="10050463" y="3543300"/>
          <p14:tracePt t="35242" x="10042525" y="3568700"/>
          <p14:tracePt t="35250" x="10042525" y="3578225"/>
          <p14:tracePt t="35258" x="10025063" y="3594100"/>
          <p14:tracePt t="35266" x="9999663" y="3619500"/>
          <p14:tracePt t="35282" x="9983788" y="3662363"/>
          <p14:tracePt t="35290" x="9974263" y="3679825"/>
          <p14:tracePt t="35298" x="9948863" y="3705225"/>
          <p14:tracePt t="35306" x="9915525" y="3738563"/>
          <p14:tracePt t="35314" x="9906000" y="3748088"/>
          <p14:tracePt t="35322" x="9890125" y="3748088"/>
          <p14:tracePt t="35330" x="9864725" y="3763963"/>
          <p14:tracePt t="35346" x="9855200" y="3773488"/>
          <p14:tracePt t="35354" x="9796463" y="3806825"/>
          <p14:tracePt t="35362" x="9779000" y="3816350"/>
          <p14:tracePt t="35370" x="9702800" y="3849688"/>
          <p14:tracePt t="35378" x="9626600" y="3900488"/>
          <p14:tracePt t="35386" x="9532938" y="3943350"/>
          <p14:tracePt t="35394" x="9456738" y="4019550"/>
          <p14:tracePt t="35402" x="9353550" y="4079875"/>
          <p14:tracePt t="35410" x="9236075" y="4138613"/>
          <p14:tracePt t="35418" x="9183688" y="4189413"/>
          <p14:tracePt t="35426" x="9082088" y="4275138"/>
          <p14:tracePt t="35434" x="8988425" y="4291013"/>
          <p14:tracePt t="35442" x="8886825" y="4394200"/>
          <p14:tracePt t="35450" x="8793163" y="4410075"/>
          <p14:tracePt t="35458" x="8691563" y="4470400"/>
          <p14:tracePt t="35466" x="8615363" y="4529138"/>
          <p14:tracePt t="35474" x="8547100" y="4564063"/>
          <p14:tracePt t="35482" x="8478838" y="4614863"/>
          <p14:tracePt t="35490" x="8428038" y="4665663"/>
          <p14:tracePt t="35498" x="8377238" y="4699000"/>
          <p14:tracePt t="35506" x="8351838" y="4724400"/>
          <p14:tracePt t="35514" x="8318500" y="4741863"/>
          <p14:tracePt t="35522" x="8308975" y="4759325"/>
          <p14:tracePt t="35530" x="8283575" y="4767263"/>
          <p14:tracePt t="35537" x="8266113" y="4767263"/>
          <p14:tracePt t="35546" x="8240713" y="4792663"/>
          <p14:tracePt t="35554" x="8215313" y="4810125"/>
          <p14:tracePt t="35586" x="8199438" y="4810125"/>
          <p14:tracePt t="35594" x="8189913" y="4810125"/>
          <p14:tracePt t="35602" x="8174038" y="4810125"/>
          <p14:tracePt t="35610" x="8139113" y="4810125"/>
          <p14:tracePt t="35618" x="8121650" y="4792663"/>
          <p14:tracePt t="35650" x="8080375" y="4792663"/>
          <p14:tracePt t="35658" x="8070850" y="4802188"/>
          <p14:tracePt t="35666" x="8045450" y="4802188"/>
          <p14:tracePt t="35674" x="7977188" y="4810125"/>
          <p14:tracePt t="35682" x="7885113" y="4835525"/>
          <p14:tracePt t="35691" x="7799388" y="4835525"/>
          <p14:tracePt t="35698" x="7740650" y="4835525"/>
          <p14:tracePt t="35706" x="7646988" y="4852988"/>
          <p14:tracePt t="35714" x="7527925" y="4894263"/>
          <p14:tracePt t="35722" x="7510463" y="4894263"/>
          <p14:tracePt t="35730" x="7485063" y="4894263"/>
          <p14:tracePt t="35786" x="7477125" y="4894263"/>
          <p14:tracePt t="35820" x="7467600" y="4894263"/>
          <p14:tracePt t="35827" x="7451725" y="4894263"/>
          <p14:tracePt t="35835" x="7426325" y="4894263"/>
          <p14:tracePt t="35843" x="7383463" y="4886325"/>
          <p14:tracePt t="35850" x="7332663" y="4886325"/>
          <p14:tracePt t="35858" x="7323138" y="4886325"/>
          <p14:tracePt t="35914" x="7307263" y="4868863"/>
          <p14:tracePt t="35971" x="7272338" y="4860925"/>
          <p14:tracePt t="36107" x="7272338" y="4843463"/>
          <p14:tracePt t="36147" x="7272338" y="4835525"/>
          <p14:tracePt t="36162" x="7256463" y="4818063"/>
          <p14:tracePt t="36171" x="7256463" y="4810125"/>
          <p14:tracePt t="36178" x="7246938" y="4784725"/>
          <p14:tracePt t="36186" x="7229475" y="4749800"/>
          <p14:tracePt t="36194" x="7196138" y="4724400"/>
          <p14:tracePt t="36202" x="7170738" y="4691063"/>
          <p14:tracePt t="36210" x="7153275" y="4683125"/>
          <p14:tracePt t="36218" x="7145338" y="4657725"/>
          <p14:tracePt t="36226" x="7112000" y="4622800"/>
          <p14:tracePt t="36234" x="7102475" y="4614863"/>
          <p14:tracePt t="36242" x="7077075" y="4589463"/>
          <p14:tracePt t="36250" x="7043738" y="4554538"/>
          <p14:tracePt t="36258" x="7008813" y="4521200"/>
          <p14:tracePt t="36266" x="6967538" y="4478338"/>
          <p14:tracePt t="36274" x="6932613" y="4445000"/>
          <p14:tracePt t="36290" x="6899275" y="4402138"/>
          <p14:tracePt t="36298" x="6889750" y="4368800"/>
          <p14:tracePt t="36314" x="6873875" y="4359275"/>
          <p14:tracePt t="36330" x="6864350" y="4333875"/>
          <p14:tracePt t="36346" x="6831013" y="4316413"/>
          <p14:tracePt t="36362" x="6823075" y="4300538"/>
          <p14:tracePt t="36378" x="6805613" y="4291013"/>
          <p14:tracePt t="36386" x="6780213" y="4265613"/>
          <p14:tracePt t="36394" x="6754813" y="4249738"/>
          <p14:tracePt t="36402" x="6719888" y="4224338"/>
          <p14:tracePt t="36418" x="6694488" y="4206875"/>
          <p14:tracePt t="36731" x="6694488" y="4189413"/>
          <p14:tracePt t="36867" x="6694488" y="4181475"/>
          <p14:tracePt t="36874" x="6694488" y="4138613"/>
          <p14:tracePt t="36882" x="6661150" y="4113213"/>
          <p14:tracePt t="36891" x="6635750" y="4079875"/>
          <p14:tracePt t="36904" x="6575425" y="4011613"/>
          <p14:tracePt t="36906" x="6508750" y="3951288"/>
          <p14:tracePt t="36913" x="6473825" y="3925888"/>
          <p14:tracePt t="36922" x="6405563" y="3875088"/>
          <p14:tracePt t="36930" x="6372225" y="3841750"/>
          <p14:tracePt t="36937" x="6364288" y="3832225"/>
          <p14:tracePt t="36946" x="6303963" y="3781425"/>
          <p14:tracePt t="36954" x="6270625" y="3756025"/>
          <p14:tracePt t="36962" x="6227763" y="3722688"/>
          <p14:tracePt t="36970" x="6176963" y="3687763"/>
          <p14:tracePt t="36978" x="6108700" y="3636963"/>
          <p14:tracePt t="36986" x="6091238" y="3629025"/>
          <p14:tracePt t="36994" x="6032500" y="3594100"/>
          <p14:tracePt t="37002" x="5989638" y="3543300"/>
          <p14:tracePt t="37010" x="5972175" y="3535363"/>
          <p14:tracePt t="37018" x="5930900" y="3509963"/>
          <p14:tracePt t="37098" x="5913438" y="3475038"/>
          <p14:tracePt t="37107" x="5905500" y="3467100"/>
          <p14:tracePt t="37115" x="5888038" y="3424238"/>
          <p14:tracePt t="37122" x="5862638" y="3373438"/>
          <p14:tracePt t="37131" x="5862638" y="3365500"/>
          <p14:tracePt t="37138" x="5827713" y="3340100"/>
          <p14:tracePt t="37146" x="5819775" y="3289300"/>
          <p14:tracePt t="37154" x="5819775" y="3279775"/>
          <p14:tracePt t="37162" x="5819775" y="3263900"/>
          <p14:tracePt t="37178" x="5819775" y="3254375"/>
          <p14:tracePt t="37194" x="5819775" y="3228975"/>
          <p14:tracePt t="37202" x="5802313" y="3211513"/>
          <p14:tracePt t="37218" x="5802313" y="3203575"/>
          <p14:tracePt t="37225" x="5802313" y="3195638"/>
          <p14:tracePt t="37234" x="5802313" y="3152775"/>
          <p14:tracePt t="37242" x="5802313" y="3135313"/>
          <p14:tracePt t="37249" x="5802313" y="3127375"/>
          <p14:tracePt t="37258" x="5802313" y="3101975"/>
          <p14:tracePt t="37266" x="5802313" y="3084513"/>
          <p14:tracePt t="37274" x="5802313" y="3059113"/>
          <p14:tracePt t="37282" x="5802313" y="3033713"/>
          <p14:tracePt t="37290" x="5802313" y="3008313"/>
          <p14:tracePt t="37298" x="5802313" y="3000375"/>
          <p14:tracePt t="37306" x="5802313" y="2974975"/>
          <p14:tracePt t="37314" x="5802313" y="2957513"/>
          <p14:tracePt t="37322" x="5802313" y="2949575"/>
          <p14:tracePt t="37337" x="5802313" y="2932113"/>
          <p14:tracePt t="37346" x="5802313" y="2889250"/>
          <p14:tracePt t="37354" x="5802313" y="2881313"/>
          <p14:tracePt t="37362" x="5802313" y="2820988"/>
          <p14:tracePt t="37370" x="5776913" y="2813050"/>
          <p14:tracePt t="37378" x="5743575" y="2778125"/>
          <p14:tracePt t="37387" x="5735638" y="2752725"/>
          <p14:tracePt t="37394" x="5718175" y="2719388"/>
          <p14:tracePt t="37410" x="5700713" y="2711450"/>
          <p14:tracePt t="37417" x="5675313" y="2711450"/>
          <p14:tracePt t="37425" x="5607050" y="2660650"/>
          <p14:tracePt t="37433" x="5599113" y="2643188"/>
          <p14:tracePt t="37441" x="5556250" y="2633663"/>
          <p14:tracePt t="37449" x="5487988" y="2600325"/>
          <p14:tracePt t="37457" x="5462588" y="2600325"/>
          <p14:tracePt t="37466" x="5446713" y="2582863"/>
          <p14:tracePt t="37474" x="5403850" y="2582863"/>
          <p14:tracePt t="37482" x="5394325" y="2582863"/>
          <p14:tracePt t="37490" x="5368925" y="2582863"/>
          <p14:tracePt t="37498" x="5327650" y="2582863"/>
          <p14:tracePt t="37506" x="5259388" y="2582863"/>
          <p14:tracePt t="37514" x="5233988" y="2582863"/>
          <p14:tracePt t="37522" x="5191125" y="2582863"/>
          <p14:tracePt t="37530" x="5157788" y="2582863"/>
          <p14:tracePt t="37537" x="5148263" y="2582863"/>
          <p14:tracePt t="37546" x="5122863" y="2592388"/>
          <p14:tracePt t="37553" x="5106988" y="2592388"/>
          <p14:tracePt t="37562" x="5080000" y="2600325"/>
          <p14:tracePt t="37578" x="5038725" y="2600325"/>
          <p14:tracePt t="37586" x="4987925" y="2633663"/>
          <p14:tracePt t="37594" x="4945063" y="2668588"/>
          <p14:tracePt t="37602" x="4927600" y="2676525"/>
          <p14:tracePt t="37610" x="4851400" y="2727325"/>
          <p14:tracePt t="37618" x="4800600" y="2778125"/>
          <p14:tracePt t="37626" x="4775200" y="2787650"/>
          <p14:tracePt t="37634" x="4724400" y="2820988"/>
          <p14:tracePt t="37650" x="4714875" y="2838450"/>
          <p14:tracePt t="37763" x="4699000" y="2820988"/>
          <p14:tracePt t="37779" x="4699000" y="2752725"/>
          <p14:tracePt t="37789" x="4699000" y="2744788"/>
          <p14:tracePt t="37795" x="4699000" y="2701925"/>
          <p14:tracePt t="37802" x="4699000" y="2686050"/>
          <p14:tracePt t="37810" x="4699000" y="2633663"/>
          <p14:tracePt t="37818" x="4699000" y="2617788"/>
          <p14:tracePt t="37826" x="4699000" y="2592388"/>
          <p14:tracePt t="37834" x="4699000" y="2566988"/>
          <p14:tracePt t="37841" x="4699000" y="2541588"/>
          <p14:tracePt t="37850" x="4699000" y="2532063"/>
          <p14:tracePt t="37948" x="4689475" y="2516188"/>
          <p14:tracePt t="37963" x="4673600" y="2516188"/>
          <p14:tracePt t="37973" x="4664075" y="2524125"/>
          <p14:tracePt t="37980" x="4646613" y="2557463"/>
          <p14:tracePt t="37987" x="4630738" y="2651125"/>
          <p14:tracePt t="37994" x="4621213" y="2676525"/>
          <p14:tracePt t="38002" x="4621213" y="2744788"/>
          <p14:tracePt t="38010" x="4621213" y="2787650"/>
          <p14:tracePt t="38018" x="4621213" y="2795588"/>
          <p14:tracePt t="38275" x="4621213" y="2813050"/>
          <p14:tracePt t="38283" x="4621213" y="2838450"/>
          <p14:tracePt t="38298" x="4621213" y="2863850"/>
          <p14:tracePt t="38322" x="4621213" y="2881313"/>
          <p14:tracePt t="38346" x="4646613" y="2906713"/>
          <p14:tracePt t="38353" x="4646613" y="2914650"/>
          <p14:tracePt t="38362" x="4646613" y="2932113"/>
          <p14:tracePt t="38370" x="4646613" y="2974975"/>
          <p14:tracePt t="38378" x="4664075" y="2982913"/>
          <p14:tracePt t="38387" x="4673600" y="3008313"/>
          <p14:tracePt t="38394" x="4689475" y="3059113"/>
          <p14:tracePt t="38401" x="4689475" y="3067050"/>
          <p14:tracePt t="38410" x="4706938" y="3094038"/>
          <p14:tracePt t="38426" x="4714875" y="3109913"/>
          <p14:tracePt t="38651" x="4714875" y="3119438"/>
          <p14:tracePt t="38659" x="4699000" y="3119438"/>
          <p14:tracePt t="38666" x="4673600" y="3084513"/>
          <p14:tracePt t="38676" x="4646613" y="3059113"/>
          <p14:tracePt t="38682" x="4595813" y="3008313"/>
          <p14:tracePt t="38690" x="4545013" y="2974975"/>
          <p14:tracePt t="38698" x="4476750" y="2940050"/>
          <p14:tracePt t="38707" x="4435475" y="2897188"/>
          <p14:tracePt t="38714" x="4400550" y="2881313"/>
          <p14:tracePt t="38723" x="4332288" y="2846388"/>
          <p14:tracePt t="38730" x="4291013" y="2813050"/>
          <p14:tracePt t="39188" x="4359275" y="2813050"/>
          <p14:tracePt t="39194" x="4451350" y="2820988"/>
          <p14:tracePt t="39202" x="4630738" y="2846388"/>
          <p14:tracePt t="39209" x="4775200" y="2846388"/>
          <p14:tracePt t="39218" x="5029200" y="2914650"/>
          <p14:tracePt t="39226" x="5173663" y="2940050"/>
          <p14:tracePt t="39234" x="5353050" y="2957513"/>
          <p14:tracePt t="39242" x="5522913" y="2982913"/>
          <p14:tracePt t="39250" x="5649913" y="3016250"/>
          <p14:tracePt t="39258" x="5735638" y="3016250"/>
          <p14:tracePt t="39266" x="5819775" y="3016250"/>
          <p14:tracePt t="39274" x="5905500" y="3016250"/>
          <p14:tracePt t="39282" x="5938838" y="3016250"/>
          <p14:tracePt t="39290" x="5964238" y="3016250"/>
          <p14:tracePt t="39297" x="5972175" y="3016250"/>
          <p14:tracePt t="39307" x="5997575" y="3016250"/>
          <p14:tracePt t="39314" x="6015038" y="3016250"/>
          <p14:tracePt t="39322" x="6024563" y="3016250"/>
          <p14:tracePt t="39330" x="6040438" y="3016250"/>
          <p14:tracePt t="39338" x="6075363" y="3016250"/>
          <p14:tracePt t="39346" x="6108700" y="3016250"/>
          <p14:tracePt t="39353" x="6167438" y="3016250"/>
          <p14:tracePt t="39362" x="6210300" y="3016250"/>
          <p14:tracePt t="39370" x="6245225" y="3016250"/>
          <p14:tracePt t="39378" x="6286500" y="3025775"/>
          <p14:tracePt t="39387" x="6303963" y="3025775"/>
          <p14:tracePt t="39394" x="6329363" y="3025775"/>
          <p14:tracePt t="39402" x="6354763" y="3041650"/>
          <p14:tracePt t="39410" x="6364288" y="3041650"/>
          <p14:tracePt t="39418" x="6389688" y="3041650"/>
          <p14:tracePt t="39426" x="6423025" y="3041650"/>
          <p14:tracePt t="39434" x="6448425" y="3041650"/>
          <p14:tracePt t="39442" x="6456363" y="3041650"/>
          <p14:tracePt t="39450" x="6499225" y="3041650"/>
          <p14:tracePt t="39457" x="6524625" y="3041650"/>
          <p14:tracePt t="39466" x="6575425" y="3041650"/>
          <p14:tracePt t="39474" x="6584950" y="3041650"/>
          <p14:tracePt t="39482" x="6626225" y="3041650"/>
          <p14:tracePt t="39490" x="6669088" y="3051175"/>
          <p14:tracePt t="39498" x="6719888" y="3067050"/>
          <p14:tracePt t="39506" x="6788150" y="3101975"/>
          <p14:tracePt t="39514" x="6856413" y="3135313"/>
          <p14:tracePt t="39522" x="6924675" y="3152775"/>
          <p14:tracePt t="39530" x="7051675" y="3238500"/>
          <p14:tracePt t="39537" x="7077075" y="3271838"/>
          <p14:tracePt t="39546" x="7094538" y="3279775"/>
          <p14:tracePt t="39553" x="7102475" y="3297238"/>
          <p14:tracePt t="39562" x="7102475" y="3305175"/>
          <p14:tracePt t="39594" x="7102475" y="3322638"/>
          <p14:tracePt t="39756" x="7102475" y="3348038"/>
          <p14:tracePt t="39763" x="7059613" y="3390900"/>
          <p14:tracePt t="39772" x="7034213" y="3408363"/>
          <p14:tracePt t="39779" x="7008813" y="3408363"/>
          <p14:tracePt t="39802" x="7085013" y="3408363"/>
          <p14:tracePt t="39810" x="7153275" y="3424238"/>
          <p14:tracePt t="39817" x="7162800" y="3424238"/>
          <p14:tracePt t="39834" x="7188200" y="3449638"/>
          <p14:tracePt t="39842" x="7188200" y="3517900"/>
          <p14:tracePt t="39850" x="7221538" y="3603625"/>
          <p14:tracePt t="39858" x="7239000" y="3671888"/>
          <p14:tracePt t="39865" x="7239000" y="3730625"/>
          <p14:tracePt t="39874" x="7256463" y="3824288"/>
          <p14:tracePt t="39882" x="7281863" y="3917950"/>
          <p14:tracePt t="39890" x="7281863" y="4002088"/>
          <p14:tracePt t="39904" x="7281863" y="4087813"/>
          <p14:tracePt t="39907" x="7281863" y="4138613"/>
          <p14:tracePt t="39914" x="7281863" y="4181475"/>
          <p14:tracePt t="39921" x="7281863" y="4206875"/>
          <p14:tracePt t="39930" x="7307263" y="4240213"/>
          <p14:tracePt t="39938" x="7323138" y="4249738"/>
          <p14:tracePt t="39953" x="7332663" y="4257675"/>
          <p14:tracePt t="39970" x="7340600" y="4275138"/>
          <p14:tracePt t="39978" x="7340600" y="4300538"/>
          <p14:tracePt t="39994" x="7358063" y="4325938"/>
          <p14:tracePt t="40002" x="7373938" y="4376738"/>
          <p14:tracePt t="40010" x="7373938" y="4384675"/>
          <p14:tracePt t="40018" x="7391400" y="4410075"/>
          <p14:tracePt t="40026" x="7391400" y="4460875"/>
          <p14:tracePt t="40034" x="7391400" y="4486275"/>
          <p14:tracePt t="40042" x="7400925" y="4529138"/>
          <p14:tracePt t="40050" x="7416800" y="4579938"/>
          <p14:tracePt t="40058" x="7451725" y="4648200"/>
          <p14:tracePt t="40066" x="7467600" y="4657725"/>
          <p14:tracePt t="40074" x="7477125" y="4699000"/>
          <p14:tracePt t="40090" x="7493000" y="4716463"/>
          <p14:tracePt t="40098" x="7502525" y="4724400"/>
          <p14:tracePt t="40106" x="7518400" y="4733925"/>
          <p14:tracePt t="40114" x="7527925" y="4767263"/>
          <p14:tracePt t="40130" x="7545388" y="4775200"/>
          <p14:tracePt t="40138" x="7553325" y="4784725"/>
          <p14:tracePt t="40146" x="7578725" y="4827588"/>
          <p14:tracePt t="40162" x="7596188" y="4843463"/>
          <p14:tracePt t="40243" x="7604125" y="4852988"/>
          <p14:tracePt t="40251" x="7604125" y="4868863"/>
          <p14:tracePt t="40260" x="7621588" y="4878388"/>
          <p14:tracePt t="40346" x="7621588" y="4886325"/>
          <p14:tracePt t="40354" x="7621588" y="4903788"/>
          <p14:tracePt t="40362" x="7612063" y="4929188"/>
          <p14:tracePt t="40371" x="7604125" y="4937125"/>
          <p14:tracePt t="40378" x="7586663" y="4954588"/>
          <p14:tracePt t="40443" x="7561263" y="4954588"/>
          <p14:tracePt t="40450" x="7502525" y="4954588"/>
          <p14:tracePt t="40459" x="7451725" y="4954588"/>
          <p14:tracePt t="40467" x="7442200" y="4954588"/>
          <p14:tracePt t="40482" x="7426325" y="4954588"/>
          <p14:tracePt t="40491" x="7416800" y="4946650"/>
          <p14:tracePt t="40498" x="7391400" y="4946650"/>
          <p14:tracePt t="40506" x="7383463" y="4937125"/>
          <p14:tracePt t="40522" x="7366000" y="4937125"/>
          <p14:tracePt t="40530" x="7358063" y="4937125"/>
          <p14:tracePt t="40539" x="7332663" y="4937125"/>
          <p14:tracePt t="40562" x="7315200" y="4937125"/>
          <p14:tracePt t="40578" x="7307263" y="4929188"/>
          <p14:tracePt t="40747" x="7289800" y="4911725"/>
          <p14:tracePt t="40754" x="7264400" y="4911725"/>
          <p14:tracePt t="40762" x="7196138" y="4860925"/>
          <p14:tracePt t="40771" x="7170738" y="4843463"/>
          <p14:tracePt t="40778" x="7119938" y="4802188"/>
          <p14:tracePt t="40787" x="7069138" y="4767263"/>
          <p14:tracePt t="40794" x="7026275" y="4749800"/>
          <p14:tracePt t="40802" x="6950075" y="4683125"/>
          <p14:tracePt t="40810" x="6873875" y="4597400"/>
          <p14:tracePt t="40818" x="6831013" y="4572000"/>
          <p14:tracePt t="40826" x="6780213" y="4538663"/>
          <p14:tracePt t="40834" x="6729413" y="4486275"/>
          <p14:tracePt t="40842" x="6686550" y="4435475"/>
          <p14:tracePt t="40850" x="6653213" y="4427538"/>
          <p14:tracePt t="40858" x="6626225" y="4394200"/>
          <p14:tracePt t="40866" x="6592888" y="4368800"/>
          <p14:tracePt t="40874" x="6584950" y="4351338"/>
          <p14:tracePt t="40914" x="6567488" y="4351338"/>
          <p14:tracePt t="40921" x="6542088" y="4351338"/>
          <p14:tracePt t="40930" x="6534150" y="4351338"/>
          <p14:tracePt t="40938" x="6516688" y="4351338"/>
          <p14:tracePt t="40953" x="6508750" y="4341813"/>
          <p14:tracePt t="40962" x="6499225" y="4325938"/>
          <p14:tracePt t="40970" x="6483350" y="4316413"/>
          <p14:tracePt t="40978" x="6473825" y="4308475"/>
          <p14:tracePt t="41115" x="6491288" y="4308475"/>
          <p14:tracePt t="41122" x="6550025" y="4341813"/>
          <p14:tracePt t="41131" x="6600825" y="4419600"/>
          <p14:tracePt t="41139" x="6661150" y="4486275"/>
          <p14:tracePt t="41146" x="6711950" y="4564063"/>
          <p14:tracePt t="41154" x="6770688" y="4640263"/>
          <p14:tracePt t="41162" x="6848475" y="4741863"/>
          <p14:tracePt t="41170" x="6932613" y="4868863"/>
          <p14:tracePt t="41178" x="7051675" y="5022850"/>
          <p14:tracePt t="41187" x="7137400" y="5149850"/>
          <p14:tracePt t="41194" x="7188200" y="5226050"/>
          <p14:tracePt t="41202" x="7272338" y="5353050"/>
          <p14:tracePt t="41210" x="7383463" y="5507038"/>
          <p14:tracePt t="41218" x="7467600" y="5608638"/>
          <p14:tracePt t="41226" x="7545388" y="5684838"/>
          <p14:tracePt t="41234" x="7578725" y="5735638"/>
          <p14:tracePt t="41250" x="7604125" y="5753100"/>
          <p14:tracePt t="41290" x="7621588" y="5761038"/>
          <p14:tracePt t="41298" x="7629525" y="5770563"/>
          <p14:tracePt t="41307" x="7637463" y="5788025"/>
          <p14:tracePt t="41314" x="7654925" y="5795963"/>
          <p14:tracePt t="41354" x="7662863" y="5795963"/>
          <p14:tracePt t="41386" x="7680325" y="5795963"/>
          <p14:tracePt t="41394" x="7680325" y="5770563"/>
          <p14:tracePt t="41402" x="7680325" y="5727700"/>
          <p14:tracePt t="41410" x="7680325" y="5694363"/>
          <p14:tracePt t="41418" x="7680325" y="5651500"/>
          <p14:tracePt t="41426" x="7646988" y="5557838"/>
          <p14:tracePt t="41434" x="7646988" y="5549900"/>
          <p14:tracePt t="41442" x="7637463" y="5472113"/>
          <p14:tracePt t="41450" x="7596188" y="5405438"/>
          <p14:tracePt t="41459" x="7596188" y="5337175"/>
          <p14:tracePt t="41466" x="7586663" y="5294313"/>
          <p14:tracePt t="41474" x="7570788" y="5226050"/>
          <p14:tracePt t="41482" x="7527925" y="5132388"/>
          <p14:tracePt t="41491" x="7518400" y="5116513"/>
          <p14:tracePt t="41498" x="7502525" y="5038725"/>
          <p14:tracePt t="41507" x="7502525" y="5013325"/>
          <p14:tracePt t="41514" x="7485063" y="4987925"/>
          <p14:tracePt t="41522" x="7485063" y="4937125"/>
          <p14:tracePt t="41530" x="7477125" y="4911725"/>
          <p14:tracePt t="41627" x="7493000" y="4911725"/>
          <p14:tracePt t="41636" x="7518400" y="4937125"/>
          <p14:tracePt t="41644" x="7553325" y="4962525"/>
          <p14:tracePt t="41652" x="7604125" y="5013325"/>
          <p14:tracePt t="41659" x="7612063" y="5022850"/>
          <p14:tracePt t="41666" x="7654925" y="5038725"/>
          <p14:tracePt t="41675" x="7680325" y="5073650"/>
          <p14:tracePt t="41682" x="7697788" y="5081588"/>
          <p14:tracePt t="41836" x="7688263" y="5048250"/>
          <p14:tracePt t="41843" x="7680325" y="5038725"/>
          <p14:tracePt t="41851" x="7654925" y="5013325"/>
          <p14:tracePt t="41859" x="7637463" y="4997450"/>
          <p14:tracePt t="41866" x="7629525" y="4987925"/>
          <p14:tracePt t="41875" x="7604125" y="4972050"/>
          <p14:tracePt t="41882" x="7570788" y="4962525"/>
          <p14:tracePt t="41891" x="7561263" y="4929188"/>
          <p14:tracePt t="41904" x="7527925" y="4919663"/>
          <p14:tracePt t="41907" x="7502525" y="4903788"/>
          <p14:tracePt t="41914" x="7451725" y="4852988"/>
          <p14:tracePt t="41923" x="7442200" y="4843463"/>
          <p14:tracePt t="41930" x="7426325" y="4827588"/>
          <p14:tracePt t="41938" x="7366000" y="4802188"/>
          <p14:tracePt t="41946" x="7340600" y="4767263"/>
          <p14:tracePt t="41954" x="7307263" y="4741863"/>
          <p14:tracePt t="41962" x="7256463" y="4691063"/>
          <p14:tracePt t="41970" x="7229475" y="4657725"/>
          <p14:tracePt t="41978" x="7213600" y="4648200"/>
          <p14:tracePt t="41987" x="7188200" y="4622800"/>
          <p14:tracePt t="41994" x="7162800" y="4589463"/>
          <p14:tracePt t="42002" x="7145338" y="4579938"/>
          <p14:tracePt t="42011" x="7137400" y="4554538"/>
          <p14:tracePt t="42018" x="7119938" y="4538663"/>
          <p14:tracePt t="42026" x="7094538" y="4538663"/>
          <p14:tracePt t="42034" x="7077075" y="4513263"/>
          <p14:tracePt t="42042" x="7069138" y="4495800"/>
          <p14:tracePt t="42058" x="7043738" y="4495800"/>
          <p14:tracePt t="42074" x="7034213" y="4486275"/>
          <p14:tracePt t="42082" x="7018338" y="4470400"/>
          <p14:tracePt t="42091" x="7008813" y="4460875"/>
          <p14:tracePt t="42098" x="6992938" y="4452938"/>
          <p14:tracePt t="42106" x="6967538" y="4419600"/>
          <p14:tracePt t="42122" x="6942138" y="4410075"/>
          <p14:tracePt t="42138" x="6907213" y="4376738"/>
          <p14:tracePt t="42146" x="6899275" y="4368800"/>
          <p14:tracePt t="42162" x="6881813" y="4351338"/>
          <p14:tracePt t="42178" x="6873875" y="4341813"/>
          <p14:tracePt t="42187" x="6873875" y="4325938"/>
          <p14:tracePt t="42194" x="6856413" y="4316413"/>
          <p14:tracePt t="42210" x="6848475" y="4291013"/>
          <p14:tracePt t="42218" x="6838950" y="4283075"/>
          <p14:tracePt t="42226" x="6823075" y="4265613"/>
          <p14:tracePt t="42234" x="6813550" y="4257675"/>
          <p14:tracePt t="42242" x="6797675" y="4232275"/>
          <p14:tracePt t="42250" x="6770688" y="4197350"/>
          <p14:tracePt t="42258" x="6737350" y="4164013"/>
          <p14:tracePt t="42266" x="6737350" y="4156075"/>
          <p14:tracePt t="42275" x="6719888" y="4113213"/>
          <p14:tracePt t="42420" x="6729413" y="4121150"/>
          <p14:tracePt t="42427" x="6770688" y="4146550"/>
          <p14:tracePt t="42436" x="6838950" y="4214813"/>
          <p14:tracePt t="42445" x="6942138" y="4300538"/>
          <p14:tracePt t="42450" x="7008813" y="4333875"/>
          <p14:tracePt t="42459" x="7085013" y="4410075"/>
          <p14:tracePt t="42466" x="7162800" y="4486275"/>
          <p14:tracePt t="42475" x="7213600" y="4521200"/>
          <p14:tracePt t="42482" x="7264400" y="4572000"/>
          <p14:tracePt t="42491" x="7289800" y="4597400"/>
          <p14:tracePt t="42498" x="7340600" y="4648200"/>
          <p14:tracePt t="42507" x="7373938" y="4673600"/>
          <p14:tracePt t="42514" x="7383463" y="4691063"/>
          <p14:tracePt t="42524" x="7400925" y="4699000"/>
          <p14:tracePt t="42530" x="7442200" y="4741863"/>
          <p14:tracePt t="42538" x="7451725" y="4759325"/>
          <p14:tracePt t="42546" x="7459663" y="4767263"/>
          <p14:tracePt t="42570" x="7477125" y="4784725"/>
          <p14:tracePt t="42602" x="7502525" y="4810125"/>
          <p14:tracePt t="42610" x="7510463" y="4818063"/>
          <p14:tracePt t="42618" x="7527925" y="4835525"/>
          <p14:tracePt t="42626" x="7535863" y="4860925"/>
          <p14:tracePt t="42634" x="7553325" y="4868863"/>
          <p14:tracePt t="42642" x="7578725" y="4894263"/>
          <p14:tracePt t="42650" x="7578725" y="4911725"/>
          <p14:tracePt t="42658" x="7596188" y="4919663"/>
          <p14:tracePt t="42674" x="7604125" y="4946650"/>
          <p14:tracePt t="42876" x="7604125" y="4929188"/>
          <p14:tracePt t="42883" x="7570788" y="4894263"/>
          <p14:tracePt t="42892" x="7561263" y="4878388"/>
          <p14:tracePt t="42899" x="7527925" y="4818063"/>
          <p14:tracePt t="42914" x="7502525" y="4775200"/>
          <p14:tracePt t="42922" x="7485063" y="4759325"/>
          <p14:tracePt t="42930" x="7477125" y="4749800"/>
          <p14:tracePt t="42938" x="7477125" y="4733925"/>
          <p14:tracePt t="42945" x="7459663" y="4691063"/>
          <p14:tracePt t="42962" x="7459663" y="4665663"/>
          <p14:tracePt t="42970" x="7426325" y="4597400"/>
          <p14:tracePt t="42986" x="7408863" y="4538663"/>
          <p14:tracePt t="43002" x="7408863" y="4503738"/>
          <p14:tracePt t="43010" x="7400925" y="4478338"/>
          <p14:tracePt t="43018" x="7400925" y="4460875"/>
          <p14:tracePt t="43026" x="7383463" y="4452938"/>
          <p14:tracePt t="43034" x="7383463" y="4445000"/>
          <p14:tracePt t="43042" x="7383463" y="4419600"/>
          <p14:tracePt t="43050" x="7358063" y="4384675"/>
          <p14:tracePt t="43058" x="7358063" y="4376738"/>
          <p14:tracePt t="43066" x="7340600" y="4351338"/>
          <p14:tracePt t="43074" x="7340600" y="4333875"/>
          <p14:tracePt t="43082" x="7340600" y="4308475"/>
          <p14:tracePt t="43090" x="7340600" y="4283075"/>
          <p14:tracePt t="43098" x="7340600" y="4265613"/>
          <p14:tracePt t="43106" x="7340600" y="4257675"/>
          <p14:tracePt t="43122" x="7332663" y="4249738"/>
          <p14:tracePt t="43259" x="7332663" y="4232275"/>
          <p14:tracePt t="43268" x="7340600" y="4232275"/>
          <p14:tracePt t="43276" x="7383463" y="4249738"/>
          <p14:tracePt t="43282" x="7426325" y="4368800"/>
          <p14:tracePt t="43291" x="7459663" y="4435475"/>
          <p14:tracePt t="43298" x="7477125" y="4529138"/>
          <p14:tracePt t="43306" x="7527925" y="4579938"/>
          <p14:tracePt t="43314" x="7545388" y="4665663"/>
          <p14:tracePt t="43322" x="7604125" y="4741863"/>
          <p14:tracePt t="43330" x="7629525" y="4775200"/>
          <p14:tracePt t="43338" x="7662863" y="4818063"/>
          <p14:tracePt t="43346" x="7688263" y="4852988"/>
          <p14:tracePt t="43353" x="7688263" y="4860925"/>
          <p14:tracePt t="43370" x="7688263" y="4878388"/>
          <p14:tracePt t="43476" x="7705725" y="4886325"/>
          <p14:tracePt t="43516" x="7705725" y="4868863"/>
          <p14:tracePt t="43524" x="7723188" y="4827588"/>
          <p14:tracePt t="43531" x="7723188" y="4775200"/>
          <p14:tracePt t="43540" x="7756525" y="4691063"/>
          <p14:tracePt t="43548" x="7773988" y="4597400"/>
          <p14:tracePt t="43553" x="7773988" y="4529138"/>
          <p14:tracePt t="43562" x="7791450" y="4470400"/>
          <p14:tracePt t="43570" x="7807325" y="4376738"/>
          <p14:tracePt t="43578" x="7842250" y="4308475"/>
          <p14:tracePt t="43587" x="7859713" y="4275138"/>
          <p14:tracePt t="43594" x="7875588" y="4206875"/>
          <p14:tracePt t="43602" x="7875588" y="4181475"/>
          <p14:tracePt t="43610" x="7893050" y="4121150"/>
          <p14:tracePt t="43618" x="7893050" y="4087813"/>
          <p14:tracePt t="43626" x="7926388" y="4044950"/>
          <p14:tracePt t="43634" x="7926388" y="3994150"/>
          <p14:tracePt t="43642" x="7926388" y="3986213"/>
          <p14:tracePt t="43650" x="7926388" y="3976688"/>
          <p14:tracePt t="43658" x="7935913" y="3943350"/>
          <p14:tracePt t="43796" x="7935913" y="3968750"/>
          <p14:tracePt t="43806" x="7935913" y="4011613"/>
          <p14:tracePt t="43814" x="7935913" y="4121150"/>
          <p14:tracePt t="43819" x="7935913" y="4265613"/>
          <p14:tracePt t="43826" x="7935913" y="4376738"/>
          <p14:tracePt t="43834" x="7935913" y="4572000"/>
          <p14:tracePt t="43842" x="7935913" y="4716463"/>
          <p14:tracePt t="43850" x="7935913" y="4886325"/>
          <p14:tracePt t="43858" x="7935913" y="5030788"/>
          <p14:tracePt t="43866" x="7935913" y="5099050"/>
          <p14:tracePt t="43874" x="7935913" y="5141913"/>
          <p14:tracePt t="43882" x="7935913" y="5149850"/>
          <p14:tracePt t="44028" x="7918450" y="5149850"/>
          <p14:tracePt t="44044" x="7893050" y="5149850"/>
          <p14:tracePt t="44053" x="7885113" y="5132388"/>
          <p14:tracePt t="44058" x="7867650" y="5124450"/>
          <p14:tracePt t="44066" x="7859713" y="5106988"/>
          <p14:tracePt t="44074" x="7842250" y="5099050"/>
          <p14:tracePt t="44081" x="7842250" y="5091113"/>
          <p14:tracePt t="44090" x="7832725" y="5073650"/>
          <p14:tracePt t="44097" x="7832725" y="5048250"/>
          <p14:tracePt t="44106" x="7832725" y="5022850"/>
          <p14:tracePt t="44114" x="7832725" y="4979988"/>
          <p14:tracePt t="44122" x="7832725" y="4929188"/>
          <p14:tracePt t="44130" x="7832725" y="4886325"/>
          <p14:tracePt t="44137" x="7832725" y="4860925"/>
          <p14:tracePt t="44146" x="7832725" y="4835525"/>
          <p14:tracePt t="44153" x="7842250" y="4784725"/>
          <p14:tracePt t="44162" x="7850188" y="4784725"/>
          <p14:tracePt t="44170" x="7885113" y="4741863"/>
          <p14:tracePt t="44178" x="7893050" y="4733925"/>
          <p14:tracePt t="44186" x="7900988" y="4716463"/>
          <p14:tracePt t="44194" x="7935913" y="4691063"/>
          <p14:tracePt t="44203" x="7961313" y="4640263"/>
          <p14:tracePt t="44210" x="7994650" y="4630738"/>
          <p14:tracePt t="44218" x="8037513" y="4614863"/>
          <p14:tracePt t="44226" x="8113713" y="4564063"/>
          <p14:tracePt t="44234" x="8156575" y="4546600"/>
          <p14:tracePt t="44242" x="8224838" y="4495800"/>
          <p14:tracePt t="44250" x="8258175" y="4478338"/>
          <p14:tracePt t="44258" x="8301038" y="4427538"/>
          <p14:tracePt t="44266" x="8334375" y="4419600"/>
          <p14:tracePt t="44273" x="8359775" y="4384675"/>
          <p14:tracePt t="44282" x="8394700" y="4351338"/>
          <p14:tracePt t="44451" x="8394700" y="4359275"/>
          <p14:tracePt t="44459" x="8326438" y="4402138"/>
          <p14:tracePt t="44467" x="8232775" y="4460875"/>
          <p14:tracePt t="44475" x="8121650" y="4572000"/>
          <p14:tracePt t="44482" x="8045450" y="4648200"/>
          <p14:tracePt t="44491" x="7986713" y="4741863"/>
          <p14:tracePt t="44498" x="7910513" y="4843463"/>
          <p14:tracePt t="44507" x="7859713" y="4894263"/>
          <p14:tracePt t="44514" x="7842250" y="4929188"/>
          <p14:tracePt t="44522" x="7832725" y="4937125"/>
          <p14:tracePt t="44708" x="7816850" y="4946650"/>
          <p14:tracePt t="44722" x="7807325" y="4946650"/>
          <p14:tracePt t="44778" x="7799388" y="4946650"/>
          <p14:tracePt t="44786" x="7781925" y="4946650"/>
          <p14:tracePt t="44793" x="7740650" y="4946650"/>
          <p14:tracePt t="44801" x="7731125" y="4946650"/>
          <p14:tracePt t="44809" x="7705725" y="4946650"/>
          <p14:tracePt t="44817" x="7680325" y="4946650"/>
          <p14:tracePt t="44825" x="7662863" y="4946650"/>
          <p14:tracePt t="44834" x="7637463" y="4946650"/>
          <p14:tracePt t="44841" x="7578725" y="4962525"/>
          <p14:tracePt t="44850" x="7561263" y="4979988"/>
          <p14:tracePt t="44858" x="7553325" y="4987925"/>
          <p14:tracePt t="44996" x="7586663" y="4954588"/>
          <p14:tracePt t="45007" x="7612063" y="4929188"/>
          <p14:tracePt t="45012" x="7662863" y="4878388"/>
          <p14:tracePt t="45020" x="7697788" y="4843463"/>
          <p14:tracePt t="45028" x="7766050" y="4775200"/>
          <p14:tracePt t="45034" x="7842250" y="4716463"/>
          <p14:tracePt t="45042" x="7867650" y="4691063"/>
          <p14:tracePt t="45050" x="7935913" y="4657725"/>
          <p14:tracePt t="45058" x="7986713" y="4622800"/>
          <p14:tracePt t="45067" x="8037513" y="4572000"/>
          <p14:tracePt t="45074" x="8045450" y="4564063"/>
          <p14:tracePt t="45082" x="8088313" y="4521200"/>
          <p14:tracePt t="45091" x="8121650" y="4486275"/>
          <p14:tracePt t="45107" x="8147050" y="4460875"/>
          <p14:tracePt t="45122" x="8164513" y="4445000"/>
          <p14:tracePt t="45138" x="8164513" y="4435475"/>
          <p14:tracePt t="45372" x="8139113" y="4452938"/>
          <p14:tracePt t="45379" x="8045450" y="4546600"/>
          <p14:tracePt t="45391" x="7935913" y="4673600"/>
          <p14:tracePt t="45397" x="7807325" y="4835525"/>
          <p14:tracePt t="45403" x="7672388" y="4997450"/>
          <p14:tracePt t="45410" x="7586663" y="5099050"/>
          <p14:tracePt t="45418" x="7535863" y="5167313"/>
          <p14:tracePt t="45426" x="7518400" y="5183188"/>
          <p14:tracePt t="45434" x="7510463" y="5192713"/>
          <p14:tracePt t="45498" x="7467600" y="5192713"/>
          <p14:tracePt t="45506" x="7467600" y="5175250"/>
          <p14:tracePt t="45514" x="7451725" y="5167313"/>
          <p14:tracePt t="45522" x="7426325" y="5124450"/>
          <p14:tracePt t="45530" x="7408863" y="5056188"/>
          <p14:tracePt t="45538" x="7373938" y="4987925"/>
          <p14:tracePt t="45546" x="7373938" y="4919663"/>
          <p14:tracePt t="45555" x="7358063" y="4835525"/>
          <p14:tracePt t="45562" x="7358063" y="4792663"/>
          <p14:tracePt t="45571" x="7358063" y="4741863"/>
          <p14:tracePt t="45578" x="7358063" y="4683125"/>
          <p14:tracePt t="45586" x="7358063" y="4614863"/>
          <p14:tracePt t="45593" x="7358063" y="4572000"/>
          <p14:tracePt t="45603" x="7358063" y="4513263"/>
          <p14:tracePt t="45609" x="7358063" y="4445000"/>
          <p14:tracePt t="45618" x="7358063" y="4402138"/>
          <p14:tracePt t="45626" x="7383463" y="4308475"/>
          <p14:tracePt t="45634" x="7383463" y="4249738"/>
          <p14:tracePt t="45642" x="7416800" y="4156075"/>
          <p14:tracePt t="45649" x="7434263" y="4095750"/>
          <p14:tracePt t="45658" x="7477125" y="3994150"/>
          <p14:tracePt t="45665" x="7493000" y="3935413"/>
          <p14:tracePt t="45674" x="7510463" y="3841750"/>
          <p14:tracePt t="45682" x="7527925" y="3773488"/>
          <p14:tracePt t="45690" x="7561263" y="3722688"/>
          <p14:tracePt t="45778" x="7561263" y="3697288"/>
          <p14:tracePt t="45851" x="7570788" y="3687763"/>
          <p14:tracePt t="45859" x="7596188" y="3705225"/>
          <p14:tracePt t="45867" x="7646988" y="3756025"/>
          <p14:tracePt t="45876" x="7715250" y="3790950"/>
          <p14:tracePt t="45883" x="7791450" y="3841750"/>
          <p14:tracePt t="45891" x="7935913" y="3883025"/>
          <p14:tracePt t="45899" x="8029575" y="3908425"/>
          <p14:tracePt t="45906" x="8207375" y="3951288"/>
          <p14:tracePt t="45914" x="8291513" y="3951288"/>
          <p14:tracePt t="45922" x="8462963" y="3951288"/>
          <p14:tracePt t="45930" x="8615363" y="3935413"/>
          <p14:tracePt t="45937" x="8658225" y="3900488"/>
          <p14:tracePt t="45946" x="8750300" y="3867150"/>
          <p14:tracePt t="45954" x="8759825" y="3857625"/>
          <p14:tracePt t="45986" x="8759825" y="3841750"/>
          <p14:tracePt t="46004" x="8759825" y="3832225"/>
          <p14:tracePt t="46163" x="8734425" y="3832225"/>
          <p14:tracePt t="46194" x="8742363" y="3790950"/>
          <p14:tracePt t="46204" x="8742363" y="3756025"/>
          <p14:tracePt t="46210" x="8742363" y="3713163"/>
          <p14:tracePt t="46219" x="8750300" y="3705225"/>
          <p14:tracePt t="46234" x="8777288" y="3705225"/>
          <p14:tracePt t="46242" x="8802688" y="3705225"/>
          <p14:tracePt t="46250" x="8869363" y="3705225"/>
          <p14:tracePt t="46258" x="8997950" y="3705225"/>
          <p14:tracePt t="46266" x="9142413" y="3705225"/>
          <p14:tracePt t="46274" x="9251950" y="3705225"/>
          <p14:tracePt t="46282" x="9345613" y="3705225"/>
          <p14:tracePt t="46291" x="9388475" y="3705225"/>
          <p14:tracePt t="46298" x="9413875" y="3705225"/>
          <p14:tracePt t="46307" x="9431338" y="3705225"/>
          <p14:tracePt t="46314" x="9439275" y="3705225"/>
          <p14:tracePt t="46322" x="9464675" y="3705225"/>
          <p14:tracePt t="46330" x="9482138" y="3705225"/>
          <p14:tracePt t="46338" x="9490075" y="3705225"/>
          <p14:tracePt t="46346" x="9498013" y="3705225"/>
          <p14:tracePt t="46354" x="9540875" y="3705225"/>
          <p14:tracePt t="46362" x="9609138" y="3705225"/>
          <p14:tracePt t="46370" x="9652000" y="3705225"/>
          <p14:tracePt t="46378" x="9720263" y="3705225"/>
          <p14:tracePt t="46387" x="9779000" y="3687763"/>
          <p14:tracePt t="46394" x="9804400" y="3687763"/>
          <p14:tracePt t="46403" x="9898063" y="3646488"/>
          <p14:tracePt t="46410" x="9940925" y="3646488"/>
          <p14:tracePt t="46418" x="10034588" y="3629025"/>
          <p14:tracePt t="46426" x="10042525" y="3629025"/>
          <p14:tracePt t="46434" x="10101263" y="3619500"/>
          <p14:tracePt t="46442" x="10126663" y="3603625"/>
          <p14:tracePt t="46450" x="10153650" y="3603625"/>
          <p14:tracePt t="46514" x="10169525" y="3603625"/>
          <p14:tracePt t="46522" x="10194925" y="3578225"/>
          <p14:tracePt t="46538" x="10237788" y="3560763"/>
          <p14:tracePt t="46546" x="10271125" y="3543300"/>
          <p14:tracePt t="46553" x="10313988" y="3543300"/>
          <p14:tracePt t="46562" x="10348913" y="3535363"/>
          <p14:tracePt t="46569" x="10415588" y="3475038"/>
          <p14:tracePt t="46578" x="10458450" y="3467100"/>
          <p14:tracePt t="46586" x="10509250" y="3449638"/>
          <p14:tracePt t="46594" x="10577513" y="3416300"/>
          <p14:tracePt t="46602" x="10671175" y="3373438"/>
          <p14:tracePt t="46610" x="10739438" y="3355975"/>
          <p14:tracePt t="46618" x="10782300" y="3340100"/>
          <p14:tracePt t="46626" x="10815638" y="3314700"/>
          <p14:tracePt t="46633" x="10841038" y="3297238"/>
          <p14:tracePt t="46770" x="10841038" y="3305175"/>
          <p14:tracePt t="46778" x="10841038" y="3314700"/>
          <p14:tracePt t="46803" x="10841038" y="3322638"/>
          <p14:tracePt t="46810" x="10841038" y="3340100"/>
          <p14:tracePt t="46819" x="10841038" y="3382963"/>
          <p14:tracePt t="46826" x="10807700" y="3408363"/>
          <p14:tracePt t="46834" x="10764838" y="3424238"/>
          <p14:tracePt t="46842" x="10714038" y="3475038"/>
          <p14:tracePt t="46850" x="10620375" y="3509963"/>
          <p14:tracePt t="46858" x="10493375" y="3552825"/>
          <p14:tracePt t="46866" x="10348913" y="3594100"/>
          <p14:tracePt t="46874" x="10204450" y="3594100"/>
          <p14:tracePt t="46882" x="10059988" y="3594100"/>
          <p14:tracePt t="46890" x="9991725" y="3594100"/>
          <p14:tracePt t="46903" x="9948863" y="3594100"/>
          <p14:tracePt t="46914" x="9940925" y="3594100"/>
          <p14:tracePt t="46962" x="9915525" y="3594100"/>
          <p14:tracePt t="46969" x="9898063" y="3594100"/>
          <p14:tracePt t="46978" x="9872663" y="3594100"/>
          <p14:tracePt t="46986" x="9812338" y="3594100"/>
          <p14:tracePt t="46994" x="9702800" y="3594100"/>
          <p14:tracePt t="47003" x="9532938" y="3594100"/>
          <p14:tracePt t="47010" x="9337675" y="3594100"/>
          <p14:tracePt t="47018" x="9193213" y="3594100"/>
          <p14:tracePt t="47026" x="8997950" y="3594100"/>
          <p14:tracePt t="47034" x="8828088" y="3594100"/>
          <p14:tracePt t="47042" x="8623300" y="3594100"/>
          <p14:tracePt t="47050" x="8428038" y="3594100"/>
          <p14:tracePt t="47058" x="8224838" y="3619500"/>
          <p14:tracePt t="47066" x="8080375" y="3662363"/>
          <p14:tracePt t="47074" x="7935913" y="3679825"/>
          <p14:tracePt t="47082" x="7832725" y="3722688"/>
          <p14:tracePt t="47090" x="7740650" y="3781425"/>
          <p14:tracePt t="47098" x="7688263" y="3816350"/>
          <p14:tracePt t="47106" x="7621588" y="3867150"/>
          <p14:tracePt t="47114" x="7518400" y="3943350"/>
          <p14:tracePt t="47122" x="7391400" y="4011613"/>
          <p14:tracePt t="47130" x="7289800" y="4070350"/>
          <p14:tracePt t="47138" x="7170738" y="4130675"/>
          <p14:tracePt t="47146" x="7094538" y="4189413"/>
          <p14:tracePt t="47154" x="6967538" y="4249738"/>
          <p14:tracePt t="47162" x="6924675" y="4265613"/>
          <p14:tracePt t="47169" x="6873875" y="4283075"/>
          <p14:tracePt t="47178" x="6864350" y="4291013"/>
          <p14:tracePt t="47186" x="6838950" y="4291013"/>
          <p14:tracePt t="47194" x="6788150" y="4308475"/>
          <p14:tracePt t="47203" x="6780213" y="4316413"/>
          <p14:tracePt t="47210" x="6719888" y="4333875"/>
          <p14:tracePt t="47218" x="6694488" y="4333875"/>
          <p14:tracePt t="47226" x="6653213" y="4333875"/>
          <p14:tracePt t="47234" x="6618288" y="4333875"/>
          <p14:tracePt t="47242" x="6559550" y="4351338"/>
          <p14:tracePt t="47250" x="6491288" y="4351338"/>
          <p14:tracePt t="47258" x="6405563" y="4368800"/>
          <p14:tracePt t="47266" x="6321425" y="4368800"/>
          <p14:tracePt t="47274" x="6219825" y="4402138"/>
          <p14:tracePt t="47282" x="6015038" y="4452938"/>
          <p14:tracePt t="47290" x="5870575" y="4470400"/>
          <p14:tracePt t="47298" x="5700713" y="4470400"/>
          <p14:tracePt t="47306" x="5591175" y="4470400"/>
          <p14:tracePt t="47314" x="5522913" y="4470400"/>
          <p14:tracePt t="47322" x="5480050" y="4470400"/>
          <p14:tracePt t="47330" x="5429250" y="4470400"/>
          <p14:tracePt t="47346" x="5421313" y="4470400"/>
          <p14:tracePt t="47362" x="5411788" y="4470400"/>
          <p14:tracePt t="47378" x="5386388" y="4470400"/>
          <p14:tracePt t="47418" x="5368925" y="4470400"/>
          <p14:tracePt t="47426" x="5368925" y="4452938"/>
          <p14:tracePt t="47434" x="5368925" y="4445000"/>
          <p14:tracePt t="47442" x="5368925" y="4435475"/>
          <p14:tracePt t="47450" x="5368925" y="4419600"/>
          <p14:tracePt t="47466" x="5378450" y="4376738"/>
          <p14:tracePt t="47531" x="5368925" y="4376738"/>
          <p14:tracePt t="47539" x="5276850" y="4376738"/>
          <p14:tracePt t="47547" x="5165725" y="4376738"/>
          <p14:tracePt t="47555" x="4935538" y="4376738"/>
          <p14:tracePt t="47562" x="4714875" y="4376738"/>
          <p14:tracePt t="47572" x="4511675" y="4376738"/>
          <p14:tracePt t="47579" x="4341813" y="4376738"/>
          <p14:tracePt t="47589" x="4256088" y="4376738"/>
          <p14:tracePt t="47595" x="4171950" y="4376738"/>
          <p14:tracePt t="47603" x="4121150" y="4376738"/>
          <p14:tracePt t="47610" x="4095750" y="4376738"/>
          <p14:tracePt t="47618" x="4086225" y="4376738"/>
          <p14:tracePt t="47626" x="4060825" y="4376738"/>
          <p14:tracePt t="47634" x="4027488" y="4376738"/>
          <p14:tracePt t="47642" x="4017963" y="4368800"/>
          <p14:tracePt t="47698" x="4017963" y="4351338"/>
          <p14:tracePt t="47706" x="4060825" y="4351338"/>
          <p14:tracePt t="47714" x="4171950" y="4351338"/>
          <p14:tracePt t="47722" x="4281488" y="4351338"/>
          <p14:tracePt t="47730" x="4425950" y="4351338"/>
          <p14:tracePt t="47738" x="4570413" y="4351338"/>
          <p14:tracePt t="47747" x="4689475" y="4351338"/>
          <p14:tracePt t="47754" x="4775200" y="4351338"/>
          <p14:tracePt t="47762" x="4859338" y="4351338"/>
          <p14:tracePt t="47771" x="4953000" y="4351338"/>
          <p14:tracePt t="47778" x="5038725" y="4351338"/>
          <p14:tracePt t="47788" x="5122863" y="4351338"/>
          <p14:tracePt t="47794" x="5208588" y="4351338"/>
          <p14:tracePt t="47804" x="5302250" y="4351338"/>
          <p14:tracePt t="47811" x="5386388" y="4351338"/>
          <p14:tracePt t="47819" x="5454650" y="4351338"/>
          <p14:tracePt t="47826" x="5462588" y="4351338"/>
          <p14:tracePt t="47835" x="5472113" y="4351338"/>
          <p14:tracePt t="47893" x="5429250" y="4351338"/>
          <p14:tracePt t="47898" x="5249863" y="4351338"/>
          <p14:tracePt t="47906" x="5054600" y="4351338"/>
          <p14:tracePt t="47914" x="4884738" y="4351338"/>
          <p14:tracePt t="47922" x="4765675" y="4351338"/>
          <p14:tracePt t="47930" x="4740275" y="4351338"/>
          <p14:tracePt t="47996" x="4775200" y="4351338"/>
          <p14:tracePt t="48006" x="4910138" y="4351338"/>
          <p14:tracePt t="48013" x="5029200" y="4384675"/>
          <p14:tracePt t="48019" x="5173663" y="4384675"/>
          <p14:tracePt t="48028" x="5343525" y="4384675"/>
          <p14:tracePt t="48037" x="5538788" y="4384675"/>
          <p14:tracePt t="48042" x="5708650" y="4384675"/>
          <p14:tracePt t="48051" x="5938838" y="4376738"/>
          <p14:tracePt t="48058" x="6194425" y="4351338"/>
          <p14:tracePt t="48066" x="6524625" y="4275138"/>
          <p14:tracePt t="48074" x="6754813" y="4249738"/>
          <p14:tracePt t="48082" x="7059613" y="4224338"/>
          <p14:tracePt t="48090" x="7323138" y="4130675"/>
          <p14:tracePt t="48098" x="7654925" y="4027488"/>
          <p14:tracePt t="48107" x="7994650" y="3951288"/>
          <p14:tracePt t="48114" x="8402638" y="3832225"/>
          <p14:tracePt t="48122" x="8904288" y="3738563"/>
          <p14:tracePt t="48130" x="9302750" y="3654425"/>
          <p14:tracePt t="48138" x="9558338" y="3560763"/>
          <p14:tracePt t="48146" x="9847263" y="3492500"/>
          <p14:tracePt t="48154" x="10050463" y="3424238"/>
          <p14:tracePt t="48162" x="10288588" y="3348038"/>
          <p14:tracePt t="48170" x="10509250" y="3330575"/>
          <p14:tracePt t="48178" x="10714038" y="3305175"/>
          <p14:tracePt t="48187" x="10917238" y="3263900"/>
          <p14:tracePt t="48194" x="11036300" y="3238500"/>
          <p14:tracePt t="48203" x="11155363" y="3221038"/>
          <p14:tracePt t="48210" x="11198225" y="3221038"/>
          <p14:tracePt t="48218" x="11223625" y="3221038"/>
          <p14:tracePt t="48258" x="11256963" y="3203575"/>
          <p14:tracePt t="48266" x="11266488" y="3203575"/>
          <p14:tracePt t="48275" x="11282363" y="3203575"/>
          <p14:tracePt t="48282" x="11325225" y="3203575"/>
          <p14:tracePt t="48290" x="11350625" y="3203575"/>
          <p14:tracePt t="48298" x="11410950" y="3203575"/>
          <p14:tracePt t="48307" x="11545888" y="3203575"/>
          <p14:tracePt t="48314" x="11631613" y="3221038"/>
          <p14:tracePt t="48322" x="11776075" y="3221038"/>
          <p14:tracePt t="48330" x="11920538" y="3221038"/>
          <p14:tracePt t="48338" x="12123738" y="3263900"/>
        </p14:tracePtLst>
      </p14:laserTraceLst>
    </p:ext>
  </p:extLs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840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838200"/>
            <a:ext cx="5156200" cy="533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9840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Extrakce roztokem CaCl</a:t>
            </a:r>
            <a:r>
              <a:rPr lang="cs-CZ" baseline="-25000"/>
              <a:t>2</a:t>
            </a:r>
            <a:r>
              <a:rPr lang="cs-CZ"/>
              <a:t> pro kovy</a:t>
            </a:r>
            <a:endParaRPr lang="en-US"/>
          </a:p>
        </p:txBody>
      </p:sp>
      <p:sp>
        <p:nvSpPr>
          <p:cNvPr id="101380" name="Text Box 5"/>
          <p:cNvSpPr txBox="1">
            <a:spLocks noChangeArrowheads="1"/>
          </p:cNvSpPr>
          <p:nvPr/>
        </p:nvSpPr>
        <p:spPr bwMode="auto">
          <a:xfrm>
            <a:off x="4876800" y="6491288"/>
            <a:ext cx="3155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Helvetica" pitchFamily="34" charset="0"/>
              </a:rPr>
              <a:t>From: </a:t>
            </a:r>
            <a:r>
              <a:rPr lang="en-US" sz="1800" dirty="0" err="1">
                <a:solidFill>
                  <a:srgbClr val="000000"/>
                </a:solidFill>
                <a:latin typeface="Helvetica" pitchFamily="34" charset="0"/>
              </a:rPr>
              <a:t>Posthuma</a:t>
            </a:r>
            <a:r>
              <a:rPr lang="en-US" sz="1800" dirty="0">
                <a:solidFill>
                  <a:srgbClr val="000000"/>
                </a:solidFill>
                <a:latin typeface="Helvetica" pitchFamily="34" charset="0"/>
              </a:rPr>
              <a:t> et al. (1998)</a:t>
            </a:r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238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63"/>
    </mc:Choice>
    <mc:Fallback xmlns="">
      <p:transition spd="slow" advTm="29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8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821" x="11826875" y="2413000"/>
          <p14:tracePt t="11829" x="11614150" y="2293938"/>
          <p14:tracePt t="11837" x="11376025" y="2174875"/>
          <p14:tracePt t="11844" x="11223625" y="2090738"/>
          <p14:tracePt t="11852" x="10985500" y="1946275"/>
          <p14:tracePt t="11860" x="10747375" y="1827213"/>
          <p14:tracePt t="11869" x="10577513" y="1784350"/>
          <p14:tracePt t="11876" x="10364788" y="1665288"/>
          <p14:tracePt t="11885" x="10161588" y="1597025"/>
          <p14:tracePt t="11893" x="9956800" y="1504950"/>
          <p14:tracePt t="11903" x="9779000" y="1444625"/>
          <p14:tracePt t="11908" x="9626600" y="1376363"/>
          <p14:tracePt t="11916" x="9472613" y="1333500"/>
          <p14:tracePt t="11924" x="9371013" y="1249363"/>
          <p14:tracePt t="11932" x="9244013" y="1189038"/>
          <p14:tracePt t="11940" x="9201150" y="1155700"/>
          <p14:tracePt t="11948" x="9150350" y="1122363"/>
          <p14:tracePt t="11956" x="9107488" y="1096963"/>
          <p14:tracePt t="11964" x="9056688" y="1079500"/>
          <p14:tracePt t="11973" x="8988425" y="1044575"/>
          <p14:tracePt t="11980" x="8963025" y="1011238"/>
          <p14:tracePt t="11989" x="8894763" y="993775"/>
          <p14:tracePt t="11997" x="8818563" y="942975"/>
          <p14:tracePt t="12005" x="8793163" y="925513"/>
          <p14:tracePt t="12012" x="8724900" y="909638"/>
          <p14:tracePt t="12020" x="8699500" y="900113"/>
          <p14:tracePt t="12028" x="8648700" y="866775"/>
          <p14:tracePt t="12036" x="8605838" y="849313"/>
          <p14:tracePt t="12044" x="8555038" y="849313"/>
          <p14:tracePt t="12052" x="8513763" y="833438"/>
          <p14:tracePt t="12060" x="8445500" y="815975"/>
          <p14:tracePt t="12069" x="8351838" y="781050"/>
          <p14:tracePt t="12076" x="8258175" y="765175"/>
          <p14:tracePt t="12085" x="8174038" y="765175"/>
          <p14:tracePt t="12093" x="8020050" y="739775"/>
          <p14:tracePt t="12100" x="7885113" y="739775"/>
          <p14:tracePt t="12108" x="7731125" y="696913"/>
          <p14:tracePt t="12116" x="7586663" y="679450"/>
          <p14:tracePt t="12124" x="7442200" y="654050"/>
          <p14:tracePt t="12132" x="7348538" y="636588"/>
          <p14:tracePt t="12140" x="7204075" y="611188"/>
          <p14:tracePt t="12148" x="7112000" y="611188"/>
          <p14:tracePt t="12156" x="7018338" y="577850"/>
          <p14:tracePt t="12164" x="6975475" y="577850"/>
          <p14:tracePt t="12173" x="6907213" y="560388"/>
          <p14:tracePt t="12180" x="6813550" y="544513"/>
          <p14:tracePt t="12189" x="6745288" y="527050"/>
          <p14:tracePt t="12196" x="6661150" y="527050"/>
          <p14:tracePt t="12205" x="6567488" y="484188"/>
          <p14:tracePt t="12212" x="6483350" y="484188"/>
          <p14:tracePt t="12220" x="6430963" y="484188"/>
          <p14:tracePt t="12228" x="6389688" y="476250"/>
          <p14:tracePt t="12236" x="6321425" y="458788"/>
          <p14:tracePt t="12244" x="6296025" y="458788"/>
          <p14:tracePt t="12252" x="6227763" y="441325"/>
          <p14:tracePt t="12260" x="6184900" y="441325"/>
          <p14:tracePt t="12269" x="6151563" y="407988"/>
          <p14:tracePt t="12276" x="6091238" y="390525"/>
          <p14:tracePt t="12285" x="6057900" y="382588"/>
          <p14:tracePt t="12293" x="5997575" y="365125"/>
          <p14:tracePt t="12301" x="5946775" y="365125"/>
          <p14:tracePt t="12308" x="5921375" y="365125"/>
          <p14:tracePt t="12316" x="5827713" y="306388"/>
          <p14:tracePt t="12324" x="5819775" y="306388"/>
          <p14:tracePt t="12333" x="5743575" y="288925"/>
          <p14:tracePt t="12340" x="5675313" y="288925"/>
          <p14:tracePt t="12348" x="5632450" y="288925"/>
          <p14:tracePt t="12356" x="5581650" y="280988"/>
          <p14:tracePt t="12364" x="5522913" y="280988"/>
          <p14:tracePt t="12373" x="5462588" y="280988"/>
          <p14:tracePt t="12380" x="5394325" y="280988"/>
          <p14:tracePt t="12389" x="5310188" y="238125"/>
          <p14:tracePt t="12396" x="5216525" y="238125"/>
          <p14:tracePt t="12405" x="5132388" y="238125"/>
          <p14:tracePt t="12413" x="5089525" y="238125"/>
          <p14:tracePt t="12421" x="5003800" y="238125"/>
          <p14:tracePt t="12428" x="4935538" y="238125"/>
          <p14:tracePt t="12436" x="4876800" y="238125"/>
          <p14:tracePt t="12444" x="4843463" y="238125"/>
          <p14:tracePt t="12452" x="4800600" y="238125"/>
          <p14:tracePt t="12460" x="4791075" y="238125"/>
          <p14:tracePt t="12469" x="4775200" y="238125"/>
          <p14:tracePt t="12557" x="4765675" y="246063"/>
          <p14:tracePt t="12581" x="4783138" y="255588"/>
          <p14:tracePt t="12589" x="4791075" y="255588"/>
          <p14:tracePt t="12597" x="4851400" y="271463"/>
          <p14:tracePt t="12605" x="4919663" y="306388"/>
          <p14:tracePt t="12613" x="4953000" y="306388"/>
          <p14:tracePt t="12621" x="5038725" y="322263"/>
          <p14:tracePt t="12629" x="5097463" y="322263"/>
          <p14:tracePt t="12636" x="5148263" y="339725"/>
          <p14:tracePt t="12645" x="5191125" y="339725"/>
          <p14:tracePt t="12652" x="5259388" y="339725"/>
          <p14:tracePt t="12660" x="5284788" y="339725"/>
          <p14:tracePt t="12669" x="5343525" y="339725"/>
          <p14:tracePt t="12676" x="5368925" y="339725"/>
          <p14:tracePt t="12686" x="5454650" y="339725"/>
          <p14:tracePt t="12693" x="5522913" y="357188"/>
          <p14:tracePt t="12700" x="5607050" y="357188"/>
          <p14:tracePt t="12708" x="5683250" y="390525"/>
          <p14:tracePt t="12716" x="5802313" y="407988"/>
          <p14:tracePt t="12724" x="5862638" y="407988"/>
          <p14:tracePt t="12732" x="5972175" y="407988"/>
          <p14:tracePt t="12740" x="6040438" y="425450"/>
          <p14:tracePt t="12748" x="6159500" y="450850"/>
          <p14:tracePt t="12756" x="6245225" y="450850"/>
          <p14:tracePt t="12764" x="6338888" y="484188"/>
          <p14:tracePt t="12772" x="6405563" y="501650"/>
          <p14:tracePt t="12780" x="6465888" y="501650"/>
          <p14:tracePt t="12789" x="6499225" y="501650"/>
          <p14:tracePt t="12796" x="6508750" y="501650"/>
          <p14:tracePt t="12805" x="6534150" y="501650"/>
          <p14:tracePt t="12934" x="6575425" y="501650"/>
          <p14:tracePt t="12942" x="6643688" y="501650"/>
          <p14:tracePt t="12950" x="6686550" y="501650"/>
          <p14:tracePt t="12958" x="6737350" y="501650"/>
          <p14:tracePt t="12965" x="6762750" y="501650"/>
          <p14:tracePt t="12974" x="6788150" y="501650"/>
          <p14:tracePt t="12980" x="6831013" y="501650"/>
          <p14:tracePt t="12989" x="6848475" y="501650"/>
          <p14:tracePt t="13005" x="6856413" y="501650"/>
          <p14:tracePt t="13102" x="6873875" y="501650"/>
          <p14:tracePt t="13110" x="6899275" y="501650"/>
          <p14:tracePt t="13118" x="6942138" y="519113"/>
          <p14:tracePt t="13134" x="6967538" y="519113"/>
          <p14:tracePt t="13174" x="7000875" y="519113"/>
          <p14:tracePt t="13182" x="7008813" y="519113"/>
          <p14:tracePt t="13189" x="7051675" y="519113"/>
          <p14:tracePt t="13197" x="7059613" y="519113"/>
          <p14:tracePt t="13205" x="7077075" y="519113"/>
          <p14:tracePt t="13213" x="7112000" y="519113"/>
          <p14:tracePt t="13221" x="7127875" y="519113"/>
          <p14:tracePt t="13229" x="7137400" y="519113"/>
          <p14:tracePt t="13236" x="7178675" y="519113"/>
          <p14:tracePt t="13254" x="7188200" y="519113"/>
          <p14:tracePt t="13341" x="7204075" y="519113"/>
          <p14:tracePt t="13350" x="7229475" y="519113"/>
          <p14:tracePt t="13357" x="7239000" y="519113"/>
          <p14:tracePt t="13366" x="7256463" y="519113"/>
          <p14:tracePt t="13382" x="7264400" y="519113"/>
          <p14:tracePt t="13406" x="7289800" y="519113"/>
          <p14:tracePt t="13510" x="7307263" y="519113"/>
          <p14:tracePt t="13518" x="7315200" y="519113"/>
          <p14:tracePt t="13526" x="7358063" y="519113"/>
          <p14:tracePt t="13534" x="7383463" y="519113"/>
          <p14:tracePt t="13542" x="7391400" y="519113"/>
          <p14:tracePt t="13549" x="7416800" y="519113"/>
          <p14:tracePt t="13558" x="7434263" y="519113"/>
          <p14:tracePt t="13581" x="7442200" y="519113"/>
          <p14:tracePt t="13606" x="7459663" y="519113"/>
          <p14:tracePt t="13645" x="7502525" y="519113"/>
          <p14:tracePt t="13653" x="7527925" y="534988"/>
          <p14:tracePt t="13661" x="7578725" y="560388"/>
          <p14:tracePt t="13670" x="7637463" y="577850"/>
          <p14:tracePt t="13677" x="7731125" y="603250"/>
          <p14:tracePt t="13687" x="7824788" y="620713"/>
          <p14:tracePt t="13693" x="7893050" y="654050"/>
          <p14:tracePt t="13701" x="7961313" y="671513"/>
          <p14:tracePt t="13709" x="8020050" y="671513"/>
          <p14:tracePt t="13717" x="8070850" y="671513"/>
          <p14:tracePt t="13725" x="8096250" y="671513"/>
          <p14:tracePt t="13733" x="8105775" y="679450"/>
          <p14:tracePt t="13773" x="8121650" y="696913"/>
          <p14:tracePt t="13789" x="8164513" y="722313"/>
          <p14:tracePt t="13797" x="8189913" y="747713"/>
          <p14:tracePt t="13805" x="8240713" y="781050"/>
          <p14:tracePt t="13813" x="8308975" y="833438"/>
          <p14:tracePt t="13821" x="8410575" y="917575"/>
          <p14:tracePt t="13829" x="8504238" y="952500"/>
          <p14:tracePt t="13837" x="8580438" y="1011238"/>
          <p14:tracePt t="13845" x="8674100" y="1054100"/>
          <p14:tracePt t="13854" x="8724900" y="1096963"/>
          <p14:tracePt t="13861" x="8742363" y="1112838"/>
          <p14:tracePt t="13870" x="8767763" y="1155700"/>
          <p14:tracePt t="13877" x="8767763" y="1181100"/>
          <p14:tracePt t="13887" x="8767763" y="1206500"/>
          <p14:tracePt t="13893" x="8759825" y="1231900"/>
          <p14:tracePt t="13909" x="8759825" y="1249363"/>
          <p14:tracePt t="13926" x="8777288" y="1292225"/>
          <p14:tracePt t="13933" x="8861425" y="1292225"/>
          <p14:tracePt t="13942" x="8929688" y="1292225"/>
          <p14:tracePt t="13949" x="8937625" y="1292225"/>
          <p14:tracePt t="13957" x="8997950" y="1292225"/>
          <p14:tracePt t="13965" x="9023350" y="1292225"/>
          <p14:tracePt t="14070" x="9074150" y="1308100"/>
          <p14:tracePt t="14078" x="9158288" y="1343025"/>
          <p14:tracePt t="14089" x="9226550" y="1376363"/>
          <p14:tracePt t="14096" x="9353550" y="1419225"/>
          <p14:tracePt t="14102" x="9447213" y="1436688"/>
          <p14:tracePt t="14109" x="9490075" y="1436688"/>
          <p14:tracePt t="14117" x="9498013" y="1436688"/>
          <p14:tracePt t="14125" x="9515475" y="1436688"/>
          <p14:tracePt t="14133" x="9515475" y="1419225"/>
          <p14:tracePt t="14189" x="9523413" y="1427163"/>
          <p14:tracePt t="14197" x="9566275" y="1436688"/>
          <p14:tracePt t="14205" x="9702800" y="1477963"/>
          <p14:tracePt t="14213" x="9796463" y="1495425"/>
          <p14:tracePt t="14221" x="9864725" y="1512888"/>
          <p14:tracePt t="14229" x="9999663" y="1512888"/>
          <p14:tracePt t="14237" x="10093325" y="1530350"/>
          <p14:tracePt t="14245" x="10186988" y="1530350"/>
          <p14:tracePt t="14254" x="10229850" y="1563688"/>
          <p14:tracePt t="14261" x="10245725" y="1563688"/>
          <p14:tracePt t="14270" x="10255250" y="1563688"/>
          <p14:tracePt t="14638" x="10280650" y="1563688"/>
          <p14:tracePt t="14662" x="10288588" y="1571625"/>
          <p14:tracePt t="14672" x="10306050" y="1589088"/>
          <p14:tracePt t="14678" x="10313988" y="1597025"/>
          <p14:tracePt t="14692" x="10331450" y="1606550"/>
          <p14:tracePt t="14701" x="10331450" y="1622425"/>
          <p14:tracePt t="14708" x="10339388" y="1631950"/>
          <p14:tracePt t="14716" x="10356850" y="1649413"/>
          <p14:tracePt t="14732" x="10356850" y="1674813"/>
          <p14:tracePt t="14748" x="10364788" y="1682750"/>
          <p14:tracePt t="14765" x="10374313" y="1700213"/>
          <p14:tracePt t="14781" x="10374313" y="1708150"/>
          <p14:tracePt t="14797" x="10374313" y="1733550"/>
          <p14:tracePt t="14837" x="10390188" y="1741488"/>
          <p14:tracePt t="15606" x="10374313" y="1741488"/>
          <p14:tracePt t="15614" x="10356850" y="1741488"/>
          <p14:tracePt t="15629" x="10348913" y="1741488"/>
          <p14:tracePt t="16022" x="10339388" y="1741488"/>
          <p14:tracePt t="16037" x="10306050" y="1741488"/>
          <p14:tracePt t="16052" x="10298113" y="1741488"/>
          <p14:tracePt t="16061" x="10288588" y="1758950"/>
          <p14:tracePt t="16069" x="10288588" y="1766888"/>
          <p14:tracePt t="16085" x="10288588" y="1784350"/>
          <p14:tracePt t="16102" x="10306050" y="1809750"/>
          <p14:tracePt t="16116" x="10313988" y="1835150"/>
          <p14:tracePt t="16140" x="10331450" y="1852613"/>
          <p14:tracePt t="16221" x="10356850" y="1878013"/>
          <p14:tracePt t="16229" x="10364788" y="1878013"/>
          <p14:tracePt t="16237" x="10364788" y="1885950"/>
          <p14:tracePt t="16245" x="10382250" y="1928813"/>
          <p14:tracePt t="16374" x="10382250" y="1946275"/>
          <p14:tracePt t="16414" x="10382250" y="1954213"/>
          <p14:tracePt t="18590" x="10382250" y="1963738"/>
          <p14:tracePt t="18597" x="10382250" y="1989138"/>
          <p14:tracePt t="18636" x="10382250" y="2005013"/>
          <p14:tracePt t="18644" x="10382250" y="2014538"/>
          <p14:tracePt t="18652" x="10382250" y="2030413"/>
          <p14:tracePt t="18660" x="10382250" y="2073275"/>
          <p14:tracePt t="18676" x="10382250" y="2098675"/>
          <p14:tracePt t="18685" x="10382250" y="2124075"/>
          <p14:tracePt t="18692" x="10374313" y="2149475"/>
          <p14:tracePt t="18701" x="10364788" y="2166938"/>
          <p14:tracePt t="18716" x="10364788" y="2192338"/>
          <p14:tracePt t="18764" x="10364788" y="2200275"/>
          <p14:tracePt t="18772" x="10348913" y="2227263"/>
          <p14:tracePt t="18780" x="10348913" y="2260600"/>
          <p14:tracePt t="18788" x="10348913" y="2268538"/>
          <p14:tracePt t="18796" x="10339388" y="2293938"/>
          <p14:tracePt t="18805" x="10339388" y="2319338"/>
          <p14:tracePt t="18813" x="10323513" y="2371725"/>
          <p14:tracePt t="18828" x="10306050" y="2413000"/>
          <p14:tracePt t="18836" x="10288588" y="2447925"/>
          <p14:tracePt t="18844" x="10280650" y="2473325"/>
          <p14:tracePt t="19350" x="10280650" y="2498725"/>
          <p14:tracePt t="19358" x="10280650" y="2516188"/>
          <p14:tracePt t="19365" x="10280650" y="2541588"/>
          <p14:tracePt t="19373" x="10280650" y="2566988"/>
          <p14:tracePt t="19380" x="10280650" y="2574925"/>
          <p14:tracePt t="19388" x="10280650" y="2633663"/>
          <p14:tracePt t="19396" x="10280650" y="2676525"/>
          <p14:tracePt t="19405" x="10280650" y="2701925"/>
          <p14:tracePt t="19413" x="10263188" y="2752725"/>
          <p14:tracePt t="19421" x="10245725" y="2820988"/>
          <p14:tracePt t="19428" x="10245725" y="2846388"/>
          <p14:tracePt t="19437" x="10245725" y="2932113"/>
          <p14:tracePt t="19444" x="10212388" y="2974975"/>
          <p14:tracePt t="19452" x="10179050" y="3067050"/>
          <p14:tracePt t="19460" x="10161588" y="3135313"/>
          <p14:tracePt t="19468" x="10144125" y="3228975"/>
          <p14:tracePt t="19476" x="10110788" y="3297238"/>
          <p14:tracePt t="19484" x="10067925" y="3390900"/>
          <p14:tracePt t="19493" x="10059988" y="3416300"/>
          <p14:tracePt t="19501" x="10025063" y="3484563"/>
          <p14:tracePt t="19508" x="10009188" y="3535363"/>
          <p14:tracePt t="19516" x="9991725" y="3543300"/>
          <p14:tracePt t="19524" x="9966325" y="3578225"/>
          <p14:tracePt t="19532" x="9966325" y="3586163"/>
          <p14:tracePt t="19541" x="9956800" y="3594100"/>
          <p14:tracePt t="19550" x="9956800" y="3611563"/>
          <p14:tracePt t="19565" x="9940925" y="3636963"/>
          <p14:tracePt t="19581" x="9940925" y="3646488"/>
          <p14:tracePt t="19605" x="9940925" y="3662363"/>
          <p14:tracePt t="19613" x="9948863" y="3671888"/>
          <p14:tracePt t="19621" x="9956800" y="3687763"/>
          <p14:tracePt t="19629" x="9966325" y="3697288"/>
          <p14:tracePt t="19637" x="9983788" y="3713163"/>
          <p14:tracePt t="19645" x="9991725" y="3722688"/>
          <p14:tracePt t="19661" x="10009188" y="3730625"/>
          <p14:tracePt t="19669" x="10017125" y="3748088"/>
          <p14:tracePt t="19677" x="10025063" y="3756025"/>
          <p14:tracePt t="19701" x="10025063" y="3773488"/>
          <p14:tracePt t="19725" x="10025063" y="3781425"/>
          <p14:tracePt t="19733" x="9999663" y="3798888"/>
          <p14:tracePt t="19741" x="9872663" y="3798888"/>
          <p14:tracePt t="19749" x="9796463" y="3832225"/>
          <p14:tracePt t="19756" x="9702800" y="3781425"/>
          <p14:tracePt t="20013" x="9702800" y="3798888"/>
          <p14:tracePt t="20020" x="9702800" y="3841750"/>
          <p14:tracePt t="20028" x="9702800" y="3857625"/>
          <p14:tracePt t="20037" x="9702800" y="3867150"/>
          <p14:tracePt t="20044" x="9702800" y="3892550"/>
          <p14:tracePt t="20141" x="9702800" y="3908425"/>
          <p14:tracePt t="20725" x="9710738" y="3900488"/>
          <p14:tracePt t="20925" x="9728200" y="3900488"/>
          <p14:tracePt t="20965" x="9753600" y="3908425"/>
          <p14:tracePt t="21414" x="9779000" y="3908425"/>
          <p14:tracePt t="22421" x="9796463" y="3917950"/>
          <p14:tracePt t="22429" x="9796463" y="3935413"/>
          <p14:tracePt t="22437" x="9796463" y="3960813"/>
          <p14:tracePt t="22453" x="9796463" y="4002088"/>
          <p14:tracePt t="22461" x="9786938" y="4044950"/>
          <p14:tracePt t="22468" x="9753600" y="4079875"/>
          <p14:tracePt t="22477" x="9753600" y="4121150"/>
          <p14:tracePt t="22485" x="9728200" y="4171950"/>
          <p14:tracePt t="22493" x="9694863" y="4224338"/>
          <p14:tracePt t="22501" x="9677400" y="4232275"/>
          <p14:tracePt t="22509" x="9652000" y="4308475"/>
          <p14:tracePt t="22517" x="9617075" y="4376738"/>
          <p14:tracePt t="22525" x="9601200" y="4394200"/>
          <p14:tracePt t="22532" x="9540875" y="4452938"/>
          <p14:tracePt t="22541" x="9540875" y="4503738"/>
          <p14:tracePt t="22548" x="9507538" y="4529138"/>
          <p14:tracePt t="22557" x="9439275" y="4579938"/>
          <p14:tracePt t="22564" x="9388475" y="4614863"/>
          <p14:tracePt t="22572" x="9320213" y="4648200"/>
          <p14:tracePt t="22581" x="9251950" y="4699000"/>
          <p14:tracePt t="22589" x="9201150" y="4733925"/>
          <p14:tracePt t="22597" x="9107488" y="4792663"/>
          <p14:tracePt t="22605" x="9039225" y="4827588"/>
          <p14:tracePt t="22613" x="8963025" y="4878388"/>
          <p14:tracePt t="22621" x="8869363" y="4919663"/>
          <p14:tracePt t="22629" x="8843963" y="4946650"/>
          <p14:tracePt t="22637" x="8793163" y="4962525"/>
          <p14:tracePt t="22645" x="8767763" y="4979988"/>
          <p14:tracePt t="22652" x="8734425" y="4979988"/>
          <p14:tracePt t="22661" x="8724900" y="4987925"/>
          <p14:tracePt t="22668" x="8699500" y="5022850"/>
          <p14:tracePt t="22677" x="8666163" y="5030788"/>
          <p14:tracePt t="22685" x="8658225" y="5030788"/>
          <p14:tracePt t="22693" x="8597900" y="5064125"/>
          <p14:tracePt t="22702" x="8547100" y="5099050"/>
          <p14:tracePt t="22709" x="8521700" y="5099050"/>
          <p14:tracePt t="22717" x="8462963" y="5106988"/>
          <p14:tracePt t="22725" x="8410575" y="5124450"/>
          <p14:tracePt t="22733" x="8369300" y="5124450"/>
          <p14:tracePt t="22741" x="8318500" y="5141913"/>
          <p14:tracePt t="22749" x="8275638" y="5157788"/>
          <p14:tracePt t="22756" x="8258175" y="5167313"/>
          <p14:tracePt t="22764" x="8215313" y="5167313"/>
          <p14:tracePt t="22773" x="8207375" y="5167313"/>
          <p14:tracePt t="22781" x="8181975" y="5183188"/>
          <p14:tracePt t="22789" x="8156575" y="5183188"/>
          <p14:tracePt t="22821" x="8121650" y="5175250"/>
          <p14:tracePt t="22837" x="8080375" y="5157788"/>
          <p14:tracePt t="22845" x="8062913" y="5149850"/>
          <p14:tracePt t="22861" x="8054975" y="5149850"/>
          <p14:tracePt t="22868" x="8045450" y="5141913"/>
          <p14:tracePt t="22877" x="8004175" y="5106988"/>
          <p14:tracePt t="22885" x="7969250" y="5064125"/>
          <p14:tracePt t="22893" x="7935913" y="5030788"/>
          <p14:tracePt t="22902" x="7910513" y="4997450"/>
          <p14:tracePt t="22909" x="7875588" y="4937125"/>
          <p14:tracePt t="22917" x="7842250" y="4860925"/>
          <p14:tracePt t="22925" x="7799388" y="4767263"/>
          <p14:tracePt t="22933" x="7781925" y="4673600"/>
          <p14:tracePt t="22941" x="7740650" y="4554538"/>
          <p14:tracePt t="22949" x="7723188" y="4460875"/>
          <p14:tracePt t="22956" x="7723188" y="4341813"/>
          <p14:tracePt t="22965" x="7723188" y="4197350"/>
          <p14:tracePt t="22972" x="7723188" y="4087813"/>
          <p14:tracePt t="22981" x="7731125" y="3994150"/>
          <p14:tracePt t="22989" x="7731125" y="3908425"/>
          <p14:tracePt t="22996" x="7748588" y="3816350"/>
          <p14:tracePt t="23005" x="7748588" y="3748088"/>
          <p14:tracePt t="23013" x="7748588" y="3662363"/>
          <p14:tracePt t="23021" x="7748588" y="3578225"/>
          <p14:tracePt t="23029" x="7748588" y="3535363"/>
          <p14:tracePt t="23037" x="7748588" y="3467100"/>
          <p14:tracePt t="23044" x="7748588" y="3408363"/>
          <p14:tracePt t="23052" x="7748588" y="3340100"/>
          <p14:tracePt t="23060" x="7748588" y="3297238"/>
          <p14:tracePt t="23068" x="7740650" y="3228975"/>
          <p14:tracePt t="23077" x="7740650" y="3170238"/>
          <p14:tracePt t="23085" x="7740650" y="3101975"/>
          <p14:tracePt t="23093" x="7740650" y="3016250"/>
          <p14:tracePt t="23102" x="7740650" y="2974975"/>
          <p14:tracePt t="23108" x="7740650" y="2914650"/>
          <p14:tracePt t="23117" x="7740650" y="2846388"/>
          <p14:tracePt t="23125" x="7723188" y="2778125"/>
          <p14:tracePt t="23133" x="7715250" y="2736850"/>
          <p14:tracePt t="23141" x="7697788" y="2668588"/>
          <p14:tracePt t="23149" x="7680325" y="2608263"/>
          <p14:tracePt t="23168" x="7629525" y="2532063"/>
          <p14:tracePt t="23173" x="7621588" y="2498725"/>
          <p14:tracePt t="23285" x="7621588" y="2438400"/>
          <p14:tracePt t="23293" x="7621588" y="2371725"/>
          <p14:tracePt t="23303" x="7621588" y="2362200"/>
          <p14:tracePt t="23309" x="7621588" y="2344738"/>
          <p14:tracePt t="23318" x="7621588" y="2311400"/>
          <p14:tracePt t="23327" x="7621588" y="2293938"/>
          <p14:tracePt t="23334" x="7621588" y="2252663"/>
          <p14:tracePt t="23342" x="7621588" y="2243138"/>
          <p14:tracePt t="23349" x="7621588" y="2227263"/>
          <p14:tracePt t="23365" x="7621588" y="2217738"/>
          <p14:tracePt t="23478" x="7621588" y="2268538"/>
          <p14:tracePt t="23488" x="7672388" y="2438400"/>
          <p14:tracePt t="23496" x="7688263" y="2668588"/>
          <p14:tracePt t="23502" x="7715250" y="2846388"/>
          <p14:tracePt t="23509" x="7740650" y="3101975"/>
          <p14:tracePt t="23517" x="7781925" y="3330575"/>
          <p14:tracePt t="23524" x="7807325" y="3502025"/>
          <p14:tracePt t="23532" x="7824788" y="3679825"/>
          <p14:tracePt t="23541" x="7850188" y="3824288"/>
          <p14:tracePt t="23548" x="7850188" y="3994150"/>
          <p14:tracePt t="23556" x="7850188" y="4079875"/>
          <p14:tracePt t="23564" x="7850188" y="4171950"/>
          <p14:tracePt t="23573" x="7842250" y="4232275"/>
          <p14:tracePt t="23581" x="7807325" y="4283075"/>
          <p14:tracePt t="23589" x="7773988" y="4333875"/>
          <p14:tracePt t="23597" x="7748588" y="4333875"/>
          <p14:tracePt t="23605" x="7715250" y="4359275"/>
          <p14:tracePt t="23613" x="7629525" y="4376738"/>
          <p14:tracePt t="23621" x="7459663" y="4376738"/>
          <p14:tracePt t="23629" x="7340600" y="4419600"/>
          <p14:tracePt t="23637" x="7137400" y="4419600"/>
          <p14:tracePt t="23645" x="6915150" y="4419600"/>
          <p14:tracePt t="23652" x="6661150" y="4419600"/>
          <p14:tracePt t="23661" x="6354763" y="4419600"/>
          <p14:tracePt t="23668" x="6040438" y="4419600"/>
          <p14:tracePt t="23677" x="5735638" y="4419600"/>
          <p14:tracePt t="23685" x="5505450" y="4419600"/>
          <p14:tracePt t="23692" x="5335588" y="4419600"/>
          <p14:tracePt t="23702" x="5216525" y="4435475"/>
          <p14:tracePt t="23709" x="5106988" y="4435475"/>
          <p14:tracePt t="23717" x="5013325" y="4452938"/>
          <p14:tracePt t="23724" x="4945063" y="4470400"/>
          <p14:tracePt t="23733" x="4902200" y="4470400"/>
          <p14:tracePt t="23741" x="4884738" y="4470400"/>
          <p14:tracePt t="23749" x="4859338" y="4470400"/>
          <p14:tracePt t="23806" x="4851400" y="4486275"/>
          <p14:tracePt t="23814" x="4851400" y="4495800"/>
          <p14:tracePt t="23821" x="4902200" y="4513263"/>
          <p14:tracePt t="23830" x="4995863" y="4529138"/>
          <p14:tracePt t="23838" x="5080000" y="4529138"/>
          <p14:tracePt t="23845" x="5165725" y="4529138"/>
          <p14:tracePt t="23852" x="5249863" y="4529138"/>
          <p14:tracePt t="23861" x="5368925" y="4529138"/>
          <p14:tracePt t="23868" x="5454650" y="4529138"/>
          <p14:tracePt t="23877" x="5573713" y="4529138"/>
          <p14:tracePt t="23885" x="5683250" y="4529138"/>
          <p14:tracePt t="23893" x="5862638" y="4470400"/>
          <p14:tracePt t="23902" x="6015038" y="4427538"/>
          <p14:tracePt t="23919" x="6430963" y="4249738"/>
          <p14:tracePt t="23925" x="6584950" y="4156075"/>
          <p14:tracePt t="23933" x="6797675" y="4044950"/>
          <p14:tracePt t="23941" x="6950075" y="3951288"/>
          <p14:tracePt t="23949" x="7127875" y="3867150"/>
          <p14:tracePt t="23957" x="7256463" y="3773488"/>
          <p14:tracePt t="23965" x="7408863" y="3687763"/>
          <p14:tracePt t="23973" x="7535863" y="3646488"/>
          <p14:tracePt t="23981" x="7654925" y="3586163"/>
          <p14:tracePt t="23989" x="7781925" y="3543300"/>
          <p14:tracePt t="23997" x="7850188" y="3509963"/>
          <p14:tracePt t="24005" x="7969250" y="3492500"/>
          <p14:tracePt t="24013" x="8029575" y="3492500"/>
          <p14:tracePt t="24021" x="8096250" y="3492500"/>
          <p14:tracePt t="24029" x="8181975" y="3492500"/>
          <p14:tracePt t="24037" x="8240713" y="3492500"/>
          <p14:tracePt t="24045" x="8275638" y="3475038"/>
          <p14:tracePt t="24053" x="8334375" y="3459163"/>
          <p14:tracePt t="24061" x="8351838" y="3459163"/>
          <p14:tracePt t="24068" x="8359775" y="3459163"/>
          <p14:tracePt t="24085" x="8402638" y="3441700"/>
          <p14:tracePt t="24093" x="8420100" y="3433763"/>
          <p14:tracePt t="24109" x="8428038" y="3424238"/>
          <p14:tracePt t="24125" x="8470900" y="3424238"/>
          <p14:tracePt t="24133" x="8555038" y="3433763"/>
          <p14:tracePt t="24141" x="8623300" y="3467100"/>
          <p14:tracePt t="24148" x="8734425" y="3568700"/>
          <p14:tracePt t="24156" x="8759825" y="3586163"/>
          <p14:tracePt t="24165" x="8802688" y="3586163"/>
          <p14:tracePt t="24181" x="8818563" y="3586163"/>
          <p14:tracePt t="24366" x="8869363" y="3586163"/>
          <p14:tracePt t="24374" x="9005888" y="3586163"/>
          <p14:tracePt t="24382" x="9261475" y="3568700"/>
          <p14:tracePt t="24389" x="9439275" y="3527425"/>
          <p14:tracePt t="24397" x="9558338" y="3459163"/>
          <p14:tracePt t="24405" x="9634538" y="3424238"/>
          <p14:tracePt t="24413" x="9771063" y="3424238"/>
          <p14:tracePt t="24421" x="9999663" y="3424238"/>
          <p14:tracePt t="24428" x="10323513" y="3492500"/>
          <p14:tracePt t="24437" x="10772775" y="3586163"/>
          <p14:tracePt t="24445" x="11266488" y="3646488"/>
          <p14:tracePt t="24452" x="11826875" y="3748088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Stresory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antropogenní chemické stresory:</a:t>
            </a:r>
          </a:p>
          <a:p>
            <a:pPr lvl="1"/>
            <a:r>
              <a:rPr lang="cs-CZ" dirty="0"/>
              <a:t>kapitola sama pro sebe – environmentální chemie ...</a:t>
            </a:r>
          </a:p>
          <a:p>
            <a:pPr lvl="1"/>
            <a:r>
              <a:rPr lang="cs-CZ" dirty="0"/>
              <a:t>jednak vnášení cizorodých látek, jednak nepřirozené zvýšení koncentrací přírodních látek (eutrofizace)</a:t>
            </a:r>
            <a:r>
              <a:rPr lang="en-GB" dirty="0"/>
              <a:t>…</a:t>
            </a:r>
            <a:endParaRPr lang="cs-CZ" dirty="0"/>
          </a:p>
          <a:p>
            <a:pPr lvl="1"/>
            <a:r>
              <a:rPr lang="cs-CZ" dirty="0"/>
              <a:t>nespočetné důsledky:</a:t>
            </a:r>
          </a:p>
          <a:p>
            <a:pPr lvl="2"/>
            <a:r>
              <a:rPr lang="en-GB" dirty="0" err="1"/>
              <a:t>globální</a:t>
            </a:r>
            <a:r>
              <a:rPr lang="en-GB" dirty="0"/>
              <a:t> </a:t>
            </a:r>
            <a:r>
              <a:rPr lang="en-GB" dirty="0" err="1"/>
              <a:t>změny</a:t>
            </a:r>
            <a:r>
              <a:rPr lang="en-GB" dirty="0"/>
              <a:t> (</a:t>
            </a:r>
            <a:r>
              <a:rPr lang="en-GB" dirty="0" err="1"/>
              <a:t>recyklace</a:t>
            </a:r>
            <a:r>
              <a:rPr lang="en-GB" dirty="0"/>
              <a:t> </a:t>
            </a:r>
            <a:r>
              <a:rPr lang="en-GB" dirty="0" err="1"/>
              <a:t>vody</a:t>
            </a:r>
            <a:r>
              <a:rPr lang="en-GB" dirty="0"/>
              <a:t> a </a:t>
            </a:r>
            <a:r>
              <a:rPr lang="en-GB" dirty="0" err="1"/>
              <a:t>hmoty</a:t>
            </a:r>
            <a:r>
              <a:rPr lang="en-GB" dirty="0"/>
              <a:t>, </a:t>
            </a:r>
            <a:r>
              <a:rPr lang="en-GB" dirty="0" err="1"/>
              <a:t>atmosféra</a:t>
            </a:r>
            <a:r>
              <a:rPr lang="en-GB" dirty="0"/>
              <a:t>)</a:t>
            </a:r>
            <a:r>
              <a:rPr lang="cs-CZ" dirty="0"/>
              <a:t>, </a:t>
            </a:r>
            <a:r>
              <a:rPr lang="en-GB" dirty="0" err="1"/>
              <a:t>změny</a:t>
            </a:r>
            <a:r>
              <a:rPr lang="en-GB" dirty="0"/>
              <a:t> </a:t>
            </a:r>
            <a:r>
              <a:rPr lang="en-GB" dirty="0" err="1"/>
              <a:t>dopadajícího</a:t>
            </a:r>
            <a:r>
              <a:rPr lang="en-GB" dirty="0"/>
              <a:t> UV </a:t>
            </a:r>
            <a:r>
              <a:rPr lang="en-GB" dirty="0" err="1"/>
              <a:t>záření</a:t>
            </a:r>
            <a:r>
              <a:rPr lang="en-GB" dirty="0"/>
              <a:t> (</a:t>
            </a:r>
            <a:r>
              <a:rPr lang="en-GB" dirty="0" err="1"/>
              <a:t>ozonová</a:t>
            </a:r>
            <a:r>
              <a:rPr lang="en-GB" dirty="0"/>
              <a:t> </a:t>
            </a:r>
            <a:r>
              <a:rPr lang="en-GB" dirty="0" err="1"/>
              <a:t>díra</a:t>
            </a:r>
            <a:r>
              <a:rPr lang="en-GB" dirty="0"/>
              <a:t> - </a:t>
            </a:r>
            <a:r>
              <a:rPr lang="en-GB" dirty="0" err="1"/>
              <a:t>freony</a:t>
            </a:r>
            <a:r>
              <a:rPr lang="en-GB" dirty="0"/>
              <a:t>); </a:t>
            </a:r>
            <a:r>
              <a:rPr lang="en-GB" dirty="0" err="1"/>
              <a:t>skleníkový</a:t>
            </a:r>
            <a:r>
              <a:rPr lang="en-GB" dirty="0"/>
              <a:t> </a:t>
            </a:r>
            <a:r>
              <a:rPr lang="en-GB" dirty="0" err="1"/>
              <a:t>efekt</a:t>
            </a:r>
            <a:r>
              <a:rPr lang="en-GB" dirty="0"/>
              <a:t> (CO2 a </a:t>
            </a:r>
            <a:r>
              <a:rPr lang="en-GB" dirty="0" err="1"/>
              <a:t>další</a:t>
            </a:r>
            <a:r>
              <a:rPr lang="en-GB" dirty="0"/>
              <a:t>), </a:t>
            </a:r>
            <a:r>
              <a:rPr lang="en-GB" dirty="0" err="1"/>
              <a:t>změny</a:t>
            </a:r>
            <a:r>
              <a:rPr lang="en-GB" dirty="0"/>
              <a:t> </a:t>
            </a:r>
            <a:r>
              <a:rPr lang="en-GB" dirty="0" err="1"/>
              <a:t>hydrologických</a:t>
            </a:r>
            <a:r>
              <a:rPr lang="en-GB" dirty="0"/>
              <a:t> </a:t>
            </a:r>
            <a:r>
              <a:rPr lang="en-GB" dirty="0" err="1"/>
              <a:t>poměrů</a:t>
            </a:r>
            <a:r>
              <a:rPr lang="en-GB" dirty="0"/>
              <a:t> ...</a:t>
            </a:r>
          </a:p>
          <a:p>
            <a:pPr lvl="2"/>
            <a:r>
              <a:rPr lang="en-GB" dirty="0" err="1"/>
              <a:t>změny</a:t>
            </a:r>
            <a:r>
              <a:rPr lang="en-GB" dirty="0"/>
              <a:t> v </a:t>
            </a:r>
            <a:r>
              <a:rPr lang="en-GB" dirty="0" err="1"/>
              <a:t>přírodních</a:t>
            </a:r>
            <a:r>
              <a:rPr lang="en-GB" dirty="0"/>
              <a:t> </a:t>
            </a:r>
            <a:r>
              <a:rPr lang="en-GB" dirty="0" err="1"/>
              <a:t>ekosystémech</a:t>
            </a:r>
            <a:r>
              <a:rPr lang="en-GB" dirty="0"/>
              <a:t> + </a:t>
            </a:r>
            <a:r>
              <a:rPr lang="en-GB" dirty="0" err="1"/>
              <a:t>sekundární</a:t>
            </a:r>
            <a:r>
              <a:rPr lang="en-GB" dirty="0"/>
              <a:t> </a:t>
            </a:r>
            <a:r>
              <a:rPr lang="en-GB" dirty="0" err="1"/>
              <a:t>efekty</a:t>
            </a:r>
            <a:r>
              <a:rPr lang="en-GB" dirty="0"/>
              <a:t> (</a:t>
            </a:r>
            <a:r>
              <a:rPr lang="en-GB" dirty="0" err="1"/>
              <a:t>toxické</a:t>
            </a:r>
            <a:r>
              <a:rPr lang="en-GB" dirty="0"/>
              <a:t> </a:t>
            </a:r>
            <a:r>
              <a:rPr lang="en-GB" dirty="0" err="1"/>
              <a:t>produkty</a:t>
            </a:r>
            <a:r>
              <a:rPr lang="en-GB" dirty="0"/>
              <a:t>)</a:t>
            </a:r>
            <a:r>
              <a:rPr lang="cs-CZ" dirty="0"/>
              <a:t>, </a:t>
            </a:r>
            <a:r>
              <a:rPr lang="en-GB" dirty="0" err="1"/>
              <a:t>eutrofizace</a:t>
            </a:r>
            <a:r>
              <a:rPr lang="en-GB" dirty="0"/>
              <a:t> (</a:t>
            </a:r>
            <a:r>
              <a:rPr lang="en-GB" dirty="0" err="1"/>
              <a:t>anorganické</a:t>
            </a:r>
            <a:r>
              <a:rPr lang="en-GB" dirty="0"/>
              <a:t> </a:t>
            </a:r>
            <a:r>
              <a:rPr lang="en-GB" dirty="0" err="1"/>
              <a:t>živiny</a:t>
            </a:r>
            <a:r>
              <a:rPr lang="en-GB" dirty="0"/>
              <a:t>, N + P)</a:t>
            </a:r>
          </a:p>
          <a:p>
            <a:pPr lvl="2"/>
            <a:r>
              <a:rPr lang="en-GB" dirty="0" err="1"/>
              <a:t>přímá</a:t>
            </a:r>
            <a:r>
              <a:rPr lang="en-GB" dirty="0"/>
              <a:t> </a:t>
            </a:r>
            <a:r>
              <a:rPr lang="en-GB" dirty="0" err="1"/>
              <a:t>toxicita</a:t>
            </a:r>
            <a:r>
              <a:rPr lang="en-GB" dirty="0"/>
              <a:t> pro </a:t>
            </a:r>
            <a:r>
              <a:rPr lang="en-GB" dirty="0" err="1"/>
              <a:t>živé</a:t>
            </a:r>
            <a:r>
              <a:rPr lang="en-GB" dirty="0"/>
              <a:t> </a:t>
            </a:r>
            <a:r>
              <a:rPr lang="en-GB" dirty="0" err="1"/>
              <a:t>organismy</a:t>
            </a:r>
            <a:r>
              <a:rPr lang="en-GB" dirty="0"/>
              <a:t> a </a:t>
            </a:r>
            <a:r>
              <a:rPr lang="en-GB" dirty="0" err="1"/>
              <a:t>její</a:t>
            </a:r>
            <a:r>
              <a:rPr lang="en-GB" dirty="0"/>
              <a:t> </a:t>
            </a:r>
            <a:r>
              <a:rPr lang="en-GB" dirty="0" err="1"/>
              <a:t>důsledky</a:t>
            </a:r>
            <a:endParaRPr lang="cs-CZ" dirty="0"/>
          </a:p>
          <a:p>
            <a:pPr lvl="2"/>
            <a:r>
              <a:rPr lang="cs-CZ" dirty="0"/>
              <a:t>...</a:t>
            </a:r>
            <a:endParaRPr lang="en-GB" dirty="0"/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9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2640006342"/>
      </p:ext>
    </p:extLst>
  </p:cSld>
  <p:clrMapOvr>
    <a:masterClrMapping/>
  </p:clrMapOvr>
  <p:transition advTm="86899"/>
  <p:extLst>
    <p:ext uri="{3A86A75C-4F4B-4683-9AE1-C65F6400EC91}">
      <p14:laserTraceLst xmlns:p14="http://schemas.microsoft.com/office/powerpoint/2010/main">
        <p14:tracePtLst>
          <p14:tracePt t="1007" x="12106275" y="3348038"/>
          <p14:tracePt t="1014" x="11996738" y="3289300"/>
          <p14:tracePt t="1022" x="11928475" y="3271838"/>
          <p14:tracePt t="1030" x="11834813" y="3228975"/>
          <p14:tracePt t="1038" x="11631613" y="3160713"/>
          <p14:tracePt t="1047" x="11512550" y="3144838"/>
          <p14:tracePt t="1054" x="11333163" y="3051175"/>
          <p14:tracePt t="1062" x="11206163" y="3016250"/>
          <p14:tracePt t="1070" x="11028363" y="2922588"/>
          <p14:tracePt t="1078" x="10901363" y="2838450"/>
          <p14:tracePt t="1086" x="10782300" y="2795588"/>
          <p14:tracePt t="1095" x="10653713" y="2736850"/>
          <p14:tracePt t="1102" x="10475913" y="2711450"/>
          <p14:tracePt t="1111" x="10271125" y="2643188"/>
          <p14:tracePt t="1118" x="10126663" y="2625725"/>
          <p14:tracePt t="1126" x="9898063" y="2625725"/>
          <p14:tracePt t="1134" x="9702800" y="2600325"/>
          <p14:tracePt t="1142" x="9507538" y="2600325"/>
          <p14:tracePt t="1150" x="9490075" y="2600325"/>
          <p14:tracePt t="1158" x="9464675" y="2592388"/>
          <p14:tracePt t="1166" x="9456738" y="2592388"/>
          <p14:tracePt t="1430" x="9396413" y="2557463"/>
          <p14:tracePt t="1438" x="9431338" y="2557463"/>
          <p14:tracePt t="1446" x="9472613" y="2557463"/>
          <p14:tracePt t="1454" x="9507538" y="2541588"/>
          <p14:tracePt t="1461" x="9566275" y="2541588"/>
          <p14:tracePt t="1470" x="9591675" y="2541588"/>
          <p14:tracePt t="1478" x="9626600" y="2541588"/>
          <p14:tracePt t="1486" x="9634538" y="2532063"/>
          <p14:tracePt t="1502" x="9642475" y="2516188"/>
          <p14:tracePt t="1511" x="9685338" y="2516188"/>
          <p14:tracePt t="1518" x="9710738" y="2516188"/>
          <p14:tracePt t="1527" x="9779000" y="2516188"/>
          <p14:tracePt t="1534" x="9864725" y="2516188"/>
          <p14:tracePt t="1542" x="9948863" y="2516188"/>
          <p14:tracePt t="1550" x="10067925" y="2532063"/>
          <p14:tracePt t="1557" x="10220325" y="2592388"/>
          <p14:tracePt t="1566" x="10399713" y="2686050"/>
          <p14:tracePt t="1574" x="10577513" y="2752725"/>
          <p14:tracePt t="1582" x="10739438" y="2863850"/>
          <p14:tracePt t="1591" x="10858500" y="2922588"/>
          <p14:tracePt t="1598" x="10985500" y="2990850"/>
          <p14:tracePt t="1607" x="11087100" y="3051175"/>
          <p14:tracePt t="1614" x="11129963" y="3067050"/>
          <p14:tracePt t="1622" x="11163300" y="3094038"/>
          <p14:tracePt t="1630" x="11172825" y="3109913"/>
          <p14:tracePt t="1646" x="11188700" y="3119438"/>
          <p14:tracePt t="1654" x="11198225" y="3135313"/>
          <p14:tracePt t="1662" x="11198225" y="3144838"/>
          <p14:tracePt t="1670" x="11198225" y="3152775"/>
          <p14:tracePt t="1678" x="11198225" y="3170238"/>
          <p14:tracePt t="1686" x="11198225" y="3178175"/>
          <p14:tracePt t="1694" x="11198225" y="3203575"/>
          <p14:tracePt t="1701" x="11198225" y="3221038"/>
          <p14:tracePt t="1710" x="11079163" y="3238500"/>
          <p14:tracePt t="1718" x="10858500" y="3238500"/>
          <p14:tracePt t="1726" x="10544175" y="3254375"/>
          <p14:tracePt t="1734" x="10118725" y="3254375"/>
          <p14:tracePt t="1742" x="9652000" y="3254375"/>
          <p14:tracePt t="1750" x="8955088" y="3254375"/>
          <p14:tracePt t="1757" x="8266113" y="3254375"/>
          <p14:tracePt t="1766" x="7400925" y="3254375"/>
          <p14:tracePt t="1774" x="6534150" y="3254375"/>
          <p14:tracePt t="1782" x="5530850" y="3144838"/>
          <p14:tracePt t="1791" x="4359275" y="2974975"/>
          <p14:tracePt t="1798" x="3254375" y="2940050"/>
          <p14:tracePt t="1807" x="2098675" y="2897188"/>
          <p14:tracePt t="1814" x="1120775" y="2897188"/>
          <p14:tracePt t="1822" x="484188" y="2897188"/>
          <p14:tracePt t="1830" x="76200" y="2897188"/>
          <p14:tracePt t="2551" x="255588" y="3867150"/>
          <p14:tracePt t="2558" x="347663" y="3883025"/>
          <p14:tracePt t="2566" x="466725" y="3908425"/>
          <p14:tracePt t="2574" x="552450" y="3908425"/>
          <p14:tracePt t="2582" x="661988" y="3908425"/>
          <p14:tracePt t="2591" x="841375" y="3908425"/>
          <p14:tracePt t="2598" x="976313" y="3908425"/>
          <p14:tracePt t="2607" x="1147763" y="3908425"/>
          <p14:tracePt t="2614" x="1290638" y="3908425"/>
          <p14:tracePt t="2622" x="1384300" y="3908425"/>
          <p14:tracePt t="2630" x="1554163" y="3908425"/>
          <p14:tracePt t="2638" x="1665288" y="3908425"/>
          <p14:tracePt t="2646" x="1784350" y="3908425"/>
          <p14:tracePt t="2654" x="1868488" y="3908425"/>
          <p14:tracePt t="2661" x="2038350" y="3908425"/>
          <p14:tracePt t="2670" x="2124075" y="3908425"/>
          <p14:tracePt t="2678" x="2327275" y="3908425"/>
          <p14:tracePt t="2686" x="2438400" y="3908425"/>
          <p14:tracePt t="2694" x="2608263" y="3908425"/>
          <p14:tracePt t="2702" x="2811463" y="3908425"/>
          <p14:tracePt t="2710" x="3008313" y="3908425"/>
          <p14:tracePt t="2718" x="3203575" y="3908425"/>
          <p14:tracePt t="2727" x="3406775" y="3908425"/>
          <p14:tracePt t="2734" x="3602038" y="3908425"/>
          <p14:tracePt t="2741" x="3797300" y="3908425"/>
          <p14:tracePt t="2750" x="4027488" y="3867150"/>
          <p14:tracePt t="2758" x="4171950" y="3867150"/>
          <p14:tracePt t="2766" x="4316413" y="3849688"/>
          <p14:tracePt t="2774" x="4435475" y="3849688"/>
          <p14:tracePt t="2782" x="4605338" y="3849688"/>
          <p14:tracePt t="2791" x="4749800" y="3849688"/>
          <p14:tracePt t="2798" x="4894263" y="3849688"/>
          <p14:tracePt t="2807" x="5003800" y="3849688"/>
          <p14:tracePt t="2814" x="5122863" y="3849688"/>
          <p14:tracePt t="2822" x="5267325" y="3824288"/>
          <p14:tracePt t="2830" x="5327650" y="3824288"/>
          <p14:tracePt t="2838" x="5411788" y="3824288"/>
          <p14:tracePt t="2846" x="5505450" y="3824288"/>
          <p14:tracePt t="2854" x="5548313" y="3824288"/>
          <p14:tracePt t="2862" x="5573713" y="3824288"/>
          <p14:tracePt t="2918" x="5591175" y="3816350"/>
          <p14:tracePt t="2950" x="5591175" y="3790950"/>
          <p14:tracePt t="2958" x="5591175" y="3773488"/>
          <p14:tracePt t="2966" x="5591175" y="3763963"/>
          <p14:tracePt t="2974" x="5591175" y="3738563"/>
          <p14:tracePt t="2998" x="5591175" y="3722688"/>
          <p14:tracePt t="3030" x="5591175" y="3713163"/>
          <p14:tracePt t="3046" x="5591175" y="3705225"/>
          <p14:tracePt t="3054" x="5591175" y="3679825"/>
          <p14:tracePt t="3062" x="5591175" y="3646488"/>
          <p14:tracePt t="3070" x="5591175" y="3603625"/>
          <p14:tracePt t="3078" x="5591175" y="3594100"/>
          <p14:tracePt t="3086" x="5591175" y="3535363"/>
          <p14:tracePt t="3094" x="5624513" y="3467100"/>
          <p14:tracePt t="3102" x="5641975" y="3398838"/>
          <p14:tracePt t="3111" x="5649913" y="3355975"/>
          <p14:tracePt t="3118" x="5667375" y="3271838"/>
          <p14:tracePt t="3127" x="5683250" y="3221038"/>
          <p14:tracePt t="3134" x="5718175" y="3152775"/>
          <p14:tracePt t="3142" x="5751513" y="3084513"/>
          <p14:tracePt t="3150" x="5794375" y="2990850"/>
          <p14:tracePt t="3158" x="5827713" y="2914650"/>
          <p14:tracePt t="3166" x="5845175" y="2889250"/>
          <p14:tracePt t="3174" x="5895975" y="2820988"/>
          <p14:tracePt t="3182" x="5895975" y="2805113"/>
          <p14:tracePt t="3190" x="5913438" y="2762250"/>
          <p14:tracePt t="3198" x="5913438" y="2752725"/>
          <p14:tracePt t="3207" x="5913438" y="2744788"/>
          <p14:tracePt t="3214" x="5913438" y="2719388"/>
          <p14:tracePt t="3222" x="5913438" y="2701925"/>
          <p14:tracePt t="3230" x="5913438" y="2693988"/>
          <p14:tracePt t="3246" x="5913438" y="2651125"/>
          <p14:tracePt t="3254" x="5913438" y="2633663"/>
          <p14:tracePt t="3262" x="5913438" y="2625725"/>
          <p14:tracePt t="3270" x="5913438" y="2582863"/>
          <p14:tracePt t="3278" x="5905500" y="2557463"/>
          <p14:tracePt t="3286" x="5870575" y="2524125"/>
          <p14:tracePt t="3294" x="5862638" y="2516188"/>
          <p14:tracePt t="3302" x="5845175" y="2498725"/>
          <p14:tracePt t="3310" x="5819775" y="2473325"/>
          <p14:tracePt t="3318" x="5811838" y="2463800"/>
          <p14:tracePt t="3327" x="5794375" y="2447925"/>
          <p14:tracePt t="3334" x="5786438" y="2438400"/>
          <p14:tracePt t="3342" x="5761038" y="2413000"/>
          <p14:tracePt t="3350" x="5726113" y="2379663"/>
          <p14:tracePt t="3358" x="5675313" y="2328863"/>
          <p14:tracePt t="3366" x="5649913" y="2319338"/>
          <p14:tracePt t="3373" x="5599113" y="2268538"/>
          <p14:tracePt t="3382" x="5505450" y="2209800"/>
          <p14:tracePt t="3390" x="5454650" y="2159000"/>
          <p14:tracePt t="3398" x="5403850" y="2108200"/>
          <p14:tracePt t="3407" x="5353050" y="2065338"/>
          <p14:tracePt t="3414" x="5302250" y="2014538"/>
          <p14:tracePt t="3422" x="5292725" y="1997075"/>
          <p14:tracePt t="3430" x="5233988" y="1938338"/>
          <p14:tracePt t="3438" x="5216525" y="1928813"/>
          <p14:tracePt t="3446" x="5191125" y="1911350"/>
          <p14:tracePt t="3454" x="5165725" y="1878013"/>
          <p14:tracePt t="3462" x="5148263" y="1870075"/>
          <p14:tracePt t="3470" x="5140325" y="1860550"/>
          <p14:tracePt t="3478" x="5114925" y="1844675"/>
          <p14:tracePt t="3486" x="5097463" y="1835150"/>
          <p14:tracePt t="3632" x="5106988" y="1819275"/>
          <p14:tracePt t="3639" x="5114925" y="1819275"/>
          <p14:tracePt t="3647" x="5157788" y="1819275"/>
          <p14:tracePt t="3654" x="5216525" y="1819275"/>
          <p14:tracePt t="3662" x="5284788" y="1819275"/>
          <p14:tracePt t="3670" x="5343525" y="1819275"/>
          <p14:tracePt t="3678" x="5429250" y="1819275"/>
          <p14:tracePt t="3686" x="5513388" y="1819275"/>
          <p14:tracePt t="3694" x="5632450" y="1819275"/>
          <p14:tracePt t="3702" x="5718175" y="1819275"/>
          <p14:tracePt t="3711" x="5811838" y="1819275"/>
          <p14:tracePt t="3718" x="5895975" y="1819275"/>
          <p14:tracePt t="3727" x="5956300" y="1819275"/>
          <p14:tracePt t="3734" x="6065838" y="1819275"/>
          <p14:tracePt t="3742" x="6184900" y="1819275"/>
          <p14:tracePt t="3750" x="6329363" y="1819275"/>
          <p14:tracePt t="3758" x="6440488" y="1819275"/>
          <p14:tracePt t="3766" x="6584950" y="1819275"/>
          <p14:tracePt t="3774" x="6669088" y="1819275"/>
          <p14:tracePt t="3782" x="6838950" y="1819275"/>
          <p14:tracePt t="3791" x="6983413" y="1835150"/>
          <p14:tracePt t="3798" x="7077075" y="1835150"/>
          <p14:tracePt t="3807" x="7221538" y="1852613"/>
          <p14:tracePt t="3814" x="7315200" y="1870075"/>
          <p14:tracePt t="3822" x="7426325" y="1870075"/>
          <p14:tracePt t="3830" x="7527925" y="1911350"/>
          <p14:tracePt t="3838" x="7612063" y="1911350"/>
          <p14:tracePt t="3846" x="7731125" y="1954213"/>
          <p14:tracePt t="3854" x="7824788" y="1971675"/>
          <p14:tracePt t="3862" x="7951788" y="2030413"/>
          <p14:tracePt t="3875" x="8020050" y="2030413"/>
          <p14:tracePt t="3879" x="8062913" y="2030413"/>
          <p14:tracePt t="3886" x="8088313" y="2047875"/>
          <p14:tracePt t="4008" x="8181975" y="2065338"/>
          <p14:tracePt t="4015" x="8275638" y="2098675"/>
          <p14:tracePt t="4022" x="8420100" y="2141538"/>
          <p14:tracePt t="4030" x="8597900" y="2166938"/>
          <p14:tracePt t="4038" x="8802688" y="2235200"/>
          <p14:tracePt t="4046" x="9031288" y="2260600"/>
          <p14:tracePt t="4054" x="9236075" y="2328863"/>
          <p14:tracePt t="4062" x="9490075" y="2328863"/>
          <p14:tracePt t="4070" x="9745663" y="2328863"/>
          <p14:tracePt t="4078" x="9940925" y="2328863"/>
          <p14:tracePt t="4086" x="10136188" y="2328863"/>
          <p14:tracePt t="4094" x="10339388" y="2286000"/>
          <p14:tracePt t="4102" x="10518775" y="2227263"/>
          <p14:tracePt t="4111" x="10645775" y="2159000"/>
          <p14:tracePt t="4118" x="10714038" y="2124075"/>
          <p14:tracePt t="4127" x="10729913" y="2098675"/>
          <p14:tracePt t="4239" x="10756900" y="2098675"/>
          <p14:tracePt t="4247" x="10848975" y="2141538"/>
          <p14:tracePt t="4255" x="10968038" y="2184400"/>
          <p14:tracePt t="4263" x="11071225" y="2217738"/>
          <p14:tracePt t="4270" x="11096625" y="2217738"/>
          <p14:tracePt t="4278" x="11137900" y="2217738"/>
          <p14:tracePt t="4286" x="11147425" y="2217738"/>
          <p14:tracePt t="4479" x="11122025" y="2217738"/>
          <p14:tracePt t="4495" x="11079163" y="2235200"/>
          <p14:tracePt t="4502" x="11044238" y="2235200"/>
          <p14:tracePt t="4510" x="11018838" y="2200275"/>
          <p14:tracePt t="4518" x="11002963" y="2192338"/>
          <p14:tracePt t="4526" x="10993438" y="2192338"/>
          <p14:tracePt t="4542" x="10977563" y="2192338"/>
          <p14:tracePt t="4566" x="10952163" y="2192338"/>
          <p14:tracePt t="4614" x="10942638" y="2192338"/>
          <p14:tracePt t="4646" x="10926763" y="2192338"/>
          <p14:tracePt t="4799" x="10917238" y="2192338"/>
          <p14:tracePt t="4807" x="10891838" y="2192338"/>
          <p14:tracePt t="4814" x="10883900" y="2192338"/>
          <p14:tracePt t="4821" x="10866438" y="2192338"/>
          <p14:tracePt t="4846" x="10858500" y="2192338"/>
          <p14:tracePt t="4862" x="10833100" y="2192338"/>
          <p14:tracePt t="4870" x="10815638" y="2192338"/>
          <p14:tracePt t="4878" x="10807700" y="2192338"/>
          <p14:tracePt t="4886" x="10790238" y="2192338"/>
          <p14:tracePt t="4910" x="10764838" y="2192338"/>
          <p14:tracePt t="84688" x="10756900" y="2192338"/>
          <p14:tracePt t="84702" x="10747375" y="2192338"/>
          <p14:tracePt t="84710" x="10747375" y="2149475"/>
          <p14:tracePt t="84718" x="10790238" y="2030413"/>
          <p14:tracePt t="84726" x="10841038" y="2005013"/>
          <p14:tracePt t="84734" x="10866438" y="1971675"/>
          <p14:tracePt t="84782" x="10917238" y="2014538"/>
          <p14:tracePt t="84790" x="10934700" y="2108200"/>
          <p14:tracePt t="84799" x="10960100" y="2227263"/>
          <p14:tracePt t="84806" x="10977563" y="2371725"/>
          <p14:tracePt t="84814" x="11044238" y="2498725"/>
          <p14:tracePt t="84822" x="11079163" y="2592388"/>
          <p14:tracePt t="84829" x="11163300" y="2693988"/>
          <p14:tracePt t="84837" x="11241088" y="2770188"/>
          <p14:tracePt t="84846" x="11342688" y="2871788"/>
          <p14:tracePt t="84854" x="11401425" y="2974975"/>
          <p14:tracePt t="84862" x="11530013" y="3084513"/>
          <p14:tracePt t="84870" x="11580813" y="3135313"/>
          <p14:tracePt t="84878" x="11657013" y="3186113"/>
          <p14:tracePt t="84887" x="11699875" y="3221038"/>
          <p14:tracePt t="84894" x="11733213" y="3263900"/>
          <p14:tracePt t="84902" x="11750675" y="3279775"/>
          <p14:tracePt t="84910" x="11776075" y="3305175"/>
          <p14:tracePt t="84926" x="11784013" y="3322638"/>
          <p14:tracePt t="84966" x="11801475" y="3330575"/>
          <p14:tracePt t="84990" x="11834813" y="3348038"/>
          <p14:tracePt t="85014" x="11869738" y="3355975"/>
          <p14:tracePt t="85022" x="11877675" y="3355975"/>
          <p14:tracePt t="85030" x="11936413" y="3390900"/>
          <p14:tracePt t="85038" x="11961813" y="3390900"/>
          <p14:tracePt t="85046" x="12014200" y="3390900"/>
          <p14:tracePt t="85054" x="12055475" y="3390900"/>
          <p14:tracePt t="85062" x="12080875" y="3390900"/>
          <p14:tracePt t="85070" x="12133263" y="3390900"/>
          <p14:tracePt t="85078" x="12158663" y="3390900"/>
        </p14:tracePtLst>
      </p14:laserTraceLst>
    </p:ext>
  </p:extLs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/>
              <a:t>Další možná extrakční činidla pro kovy - 1</a:t>
            </a:r>
          </a:p>
        </p:txBody>
      </p:sp>
      <p:pic>
        <p:nvPicPr>
          <p:cNvPr id="103427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838200"/>
            <a:ext cx="9144000" cy="601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38B08A1-F2C8-4CF2-9A7D-E6273B8FE6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83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87"/>
    </mc:Choice>
    <mc:Fallback xmlns="">
      <p:transition spd="slow" advTm="55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57" x="11945938" y="2752725"/>
          <p14:tracePt t="1565" x="11758613" y="2643188"/>
          <p14:tracePt t="1574" x="11606213" y="2557463"/>
          <p14:tracePt t="1581" x="11477625" y="2489200"/>
          <p14:tracePt t="1589" x="11325225" y="2405063"/>
          <p14:tracePt t="1597" x="11223625" y="2344738"/>
          <p14:tracePt t="1605" x="11079163" y="2278063"/>
          <p14:tracePt t="1613" x="10926763" y="2217738"/>
          <p14:tracePt t="1621" x="10772775" y="2149475"/>
          <p14:tracePt t="1629" x="10594975" y="2108200"/>
          <p14:tracePt t="1637" x="10390188" y="2055813"/>
          <p14:tracePt t="1645" x="10271125" y="2022475"/>
          <p14:tracePt t="1653" x="10144125" y="1979613"/>
          <p14:tracePt t="1661" x="10059988" y="1963738"/>
          <p14:tracePt t="1670" x="9956800" y="1920875"/>
          <p14:tracePt t="1678" x="9931400" y="1920875"/>
          <p14:tracePt t="1686" x="9906000" y="1903413"/>
          <p14:tracePt t="1693" x="9872663" y="1895475"/>
          <p14:tracePt t="1701" x="9847263" y="1895475"/>
          <p14:tracePt t="1709" x="9821863" y="1895475"/>
          <p14:tracePt t="1717" x="9771063" y="1878013"/>
          <p14:tracePt t="1725" x="9745663" y="1844675"/>
          <p14:tracePt t="1733" x="9677400" y="1827213"/>
          <p14:tracePt t="1741" x="9609138" y="1809750"/>
          <p14:tracePt t="1749" x="9550400" y="1793875"/>
          <p14:tracePt t="1758" x="9472613" y="1758950"/>
          <p14:tracePt t="1765" x="9431338" y="1751013"/>
          <p14:tracePt t="1773" x="9388475" y="1751013"/>
          <p14:tracePt t="1781" x="9353550" y="1733550"/>
          <p14:tracePt t="1789" x="9294813" y="1716088"/>
          <p14:tracePt t="1797" x="9226550" y="1716088"/>
          <p14:tracePt t="1805" x="9117013" y="1657350"/>
          <p14:tracePt t="1813" x="9082088" y="1649413"/>
          <p14:tracePt t="1821" x="8972550" y="1589088"/>
          <p14:tracePt t="1829" x="8904288" y="1571625"/>
          <p14:tracePt t="1837" x="8759825" y="1530350"/>
          <p14:tracePt t="1845" x="8666163" y="1530350"/>
          <p14:tracePt t="1853" x="8547100" y="1487488"/>
          <p14:tracePt t="1861" x="8420100" y="1444625"/>
          <p14:tracePt t="1869" x="8334375" y="1427163"/>
          <p14:tracePt t="1877" x="8240713" y="1411288"/>
          <p14:tracePt t="1885" x="8174038" y="1376363"/>
          <p14:tracePt t="1893" x="8080375" y="1360488"/>
          <p14:tracePt t="1901" x="8012113" y="1343025"/>
          <p14:tracePt t="1909" x="7918450" y="1300163"/>
          <p14:tracePt t="1917" x="7824788" y="1282700"/>
          <p14:tracePt t="1924" x="7756525" y="1266825"/>
          <p14:tracePt t="1942" x="7646988" y="1249363"/>
          <p14:tracePt t="1949" x="7604125" y="1231900"/>
          <p14:tracePt t="1958" x="7586663" y="1223963"/>
          <p14:tracePt t="2005" x="7561263" y="1206500"/>
          <p14:tracePt t="2013" x="7493000" y="1189038"/>
          <p14:tracePt t="2022" x="7434263" y="1181100"/>
          <p14:tracePt t="2029" x="7332663" y="1138238"/>
          <p14:tracePt t="2037" x="7213600" y="1122363"/>
          <p14:tracePt t="2046" x="7094538" y="1079500"/>
          <p14:tracePt t="2053" x="6975475" y="1062038"/>
          <p14:tracePt t="2061" x="6823075" y="1019175"/>
          <p14:tracePt t="2069" x="6729413" y="993775"/>
          <p14:tracePt t="2078" x="6584950" y="952500"/>
          <p14:tracePt t="2085" x="6534150" y="935038"/>
          <p14:tracePt t="2094" x="6524625" y="935038"/>
          <p14:tracePt t="2109" x="6516688" y="925513"/>
          <p14:tracePt t="2117" x="6491288" y="925513"/>
          <p14:tracePt t="2125" x="6440488" y="892175"/>
          <p14:tracePt t="2133" x="6329363" y="858838"/>
          <p14:tracePt t="2141" x="6151563" y="790575"/>
          <p14:tracePt t="2149" x="5946775" y="790575"/>
          <p14:tracePt t="2158" x="5751513" y="747713"/>
          <p14:tracePt t="2165" x="5548313" y="696913"/>
          <p14:tracePt t="2173" x="5343525" y="696913"/>
          <p14:tracePt t="2181" x="5173663" y="679450"/>
          <p14:tracePt t="2189" x="5054600" y="679450"/>
          <p14:tracePt t="2197" x="4910138" y="636588"/>
          <p14:tracePt t="2205" x="4732338" y="611188"/>
          <p14:tracePt t="2213" x="4646613" y="595313"/>
          <p14:tracePt t="2221" x="4529138" y="595313"/>
          <p14:tracePt t="2229" x="4435475" y="577850"/>
          <p14:tracePt t="2237" x="4316413" y="534988"/>
          <p14:tracePt t="2245" x="4248150" y="534988"/>
          <p14:tracePt t="2253" x="4187825" y="534988"/>
          <p14:tracePt t="2262" x="4121150" y="534988"/>
          <p14:tracePt t="2269" x="4035425" y="501650"/>
          <p14:tracePt t="2278" x="3984625" y="501650"/>
          <p14:tracePt t="2285" x="3857625" y="501650"/>
          <p14:tracePt t="2293" x="3713163" y="501650"/>
          <p14:tracePt t="2301" x="3508375" y="534988"/>
          <p14:tracePt t="2309" x="3313113" y="560388"/>
          <p14:tracePt t="2317" x="3084513" y="603250"/>
          <p14:tracePt t="2324" x="2871788" y="671513"/>
          <p14:tracePt t="2333" x="2676525" y="722313"/>
          <p14:tracePt t="2341" x="2497138" y="765175"/>
          <p14:tracePt t="2349" x="2379663" y="781050"/>
          <p14:tracePt t="2358" x="2260600" y="808038"/>
          <p14:tracePt t="2365" x="2116138" y="808038"/>
          <p14:tracePt t="2375" x="2022475" y="823913"/>
          <p14:tracePt t="2381" x="1911350" y="823913"/>
          <p14:tracePt t="2389" x="1792288" y="823913"/>
          <p14:tracePt t="2397" x="1665288" y="884238"/>
          <p14:tracePt t="2405" x="1571625" y="900113"/>
          <p14:tracePt t="2413" x="1528763" y="917575"/>
          <p14:tracePt t="2421" x="1401763" y="917575"/>
          <p14:tracePt t="2429" x="1308100" y="917575"/>
          <p14:tracePt t="2437" x="1300163" y="917575"/>
          <p14:tracePt t="2607" x="1300163" y="942975"/>
          <p14:tracePt t="2614" x="1300163" y="960438"/>
          <p14:tracePt t="2630" x="1317625" y="952500"/>
          <p14:tracePt t="2638" x="1325563" y="942975"/>
          <p14:tracePt t="2646" x="1350963" y="925513"/>
          <p14:tracePt t="2653" x="1401763" y="909638"/>
          <p14:tracePt t="2709" x="1409700" y="917575"/>
          <p14:tracePt t="2830" x="1427163" y="917575"/>
          <p14:tracePt t="2878" x="1435100" y="925513"/>
          <p14:tracePt t="2886" x="1435100" y="968375"/>
          <p14:tracePt t="2893" x="1435100" y="993775"/>
          <p14:tracePt t="2901" x="1401763" y="1062038"/>
          <p14:tracePt t="2909" x="1401763" y="1104900"/>
          <p14:tracePt t="2917" x="1401763" y="1173163"/>
          <p14:tracePt t="2925" x="1401763" y="1216025"/>
          <p14:tracePt t="2933" x="1376363" y="1325563"/>
          <p14:tracePt t="2942" x="1376363" y="1411288"/>
          <p14:tracePt t="2949" x="1376363" y="1462088"/>
          <p14:tracePt t="2958" x="1376363" y="1546225"/>
          <p14:tracePt t="2965" x="1376363" y="1606550"/>
          <p14:tracePt t="2974" x="1376363" y="1657350"/>
          <p14:tracePt t="2981" x="1376363" y="1700213"/>
          <p14:tracePt t="2989" x="1376363" y="1758950"/>
          <p14:tracePt t="2997" x="1368425" y="1809750"/>
          <p14:tracePt t="3005" x="1368425" y="1819275"/>
          <p14:tracePt t="3013" x="1368425" y="1835150"/>
          <p14:tracePt t="3021" x="1368425" y="1878013"/>
          <p14:tracePt t="3029" x="1350963" y="1885950"/>
          <p14:tracePt t="3037" x="1350963" y="1895475"/>
          <p14:tracePt t="3045" x="1343025" y="1911350"/>
          <p14:tracePt t="3101" x="1325563" y="1938338"/>
          <p14:tracePt t="3117" x="1325563" y="1946275"/>
          <p14:tracePt t="3125" x="1325563" y="1963738"/>
          <p14:tracePt t="3133" x="1325563" y="1971675"/>
          <p14:tracePt t="3141" x="1325563" y="1997075"/>
          <p14:tracePt t="3158" x="1325563" y="2014538"/>
          <p14:tracePt t="3766" x="1317625" y="2022475"/>
          <p14:tracePt t="3814" x="1300163" y="2005013"/>
          <p14:tracePt t="3822" x="1300163" y="1997075"/>
          <p14:tracePt t="3830" x="1300163" y="1971675"/>
          <p14:tracePt t="3837" x="1300163" y="1954213"/>
          <p14:tracePt t="3845" x="1300163" y="1928813"/>
          <p14:tracePt t="3853" x="1290638" y="1885950"/>
          <p14:tracePt t="3861" x="1274763" y="1852613"/>
          <p14:tracePt t="3869" x="1239838" y="1844675"/>
          <p14:tracePt t="3878" x="1239838" y="1809750"/>
          <p14:tracePt t="3885" x="1231900" y="1784350"/>
          <p14:tracePt t="3894" x="1214438" y="1758950"/>
          <p14:tracePt t="3901" x="1206500" y="1741488"/>
          <p14:tracePt t="3965" x="1181100" y="1741488"/>
          <p14:tracePt t="3974" x="1163638" y="1741488"/>
          <p14:tracePt t="3981" x="1138238" y="1741488"/>
          <p14:tracePt t="3989" x="1112838" y="1733550"/>
          <p14:tracePt t="4005" x="1095375" y="1716088"/>
          <p14:tracePt t="4294" x="1069975" y="1716088"/>
          <p14:tracePt t="4309" x="1062038" y="1716088"/>
          <p14:tracePt t="4317" x="1044575" y="1716088"/>
          <p14:tracePt t="4333" x="1019175" y="1725613"/>
          <p14:tracePt t="4350" x="993775" y="1751013"/>
          <p14:tracePt t="4373" x="976313" y="1766888"/>
          <p14:tracePt t="4389" x="976313" y="1801813"/>
          <p14:tracePt t="4397" x="976313" y="1819275"/>
          <p14:tracePt t="4405" x="976313" y="1827213"/>
          <p14:tracePt t="4413" x="976313" y="1870075"/>
          <p14:tracePt t="4421" x="976313" y="1885950"/>
          <p14:tracePt t="4429" x="976313" y="1895475"/>
          <p14:tracePt t="4437" x="976313" y="1920875"/>
          <p14:tracePt t="4445" x="976313" y="1928813"/>
          <p14:tracePt t="4453" x="976313" y="1946275"/>
          <p14:tracePt t="5263" x="976313" y="1954213"/>
          <p14:tracePt t="5270" x="976313" y="1979613"/>
          <p14:tracePt t="5374" x="976313" y="1997075"/>
          <p14:tracePt t="5382" x="985838" y="2005013"/>
          <p14:tracePt t="5454" x="993775" y="2047875"/>
          <p14:tracePt t="5470" x="993775" y="2055813"/>
          <p14:tracePt t="5486" x="993775" y="2073275"/>
          <p14:tracePt t="5501" x="993775" y="2082800"/>
          <p14:tracePt t="5517" x="993775" y="2108200"/>
          <p14:tracePt t="5678" x="1011238" y="2141538"/>
          <p14:tracePt t="5701" x="1011238" y="2149475"/>
          <p14:tracePt t="5709" x="1011238" y="2174875"/>
          <p14:tracePt t="5717" x="1028700" y="2227263"/>
          <p14:tracePt t="5741" x="1062038" y="2268538"/>
          <p14:tracePt t="5757" x="1069975" y="2286000"/>
          <p14:tracePt t="5765" x="1095375" y="2311400"/>
          <p14:tracePt t="5774" x="1130300" y="2354263"/>
          <p14:tracePt t="5781" x="1138238" y="2371725"/>
          <p14:tracePt t="5789" x="1155700" y="2397125"/>
          <p14:tracePt t="5805" x="1163638" y="2405063"/>
          <p14:tracePt t="5813" x="1163638" y="2422525"/>
          <p14:tracePt t="5894" x="1163638" y="2430463"/>
          <p14:tracePt t="5901" x="1181100" y="2447925"/>
          <p14:tracePt t="5917" x="1189038" y="2455863"/>
          <p14:tracePt t="5924" x="1206500" y="2473325"/>
          <p14:tracePt t="5941" x="1206500" y="2481263"/>
          <p14:tracePt t="5958" x="1231900" y="2524125"/>
          <p14:tracePt t="5965" x="1257300" y="2549525"/>
          <p14:tracePt t="5989" x="1257300" y="2557463"/>
          <p14:tracePt t="5997" x="1257300" y="2582863"/>
          <p14:tracePt t="6053" x="1265238" y="2600325"/>
          <p14:tracePt t="6061" x="1265238" y="2625725"/>
          <p14:tracePt t="6078" x="1265238" y="2651125"/>
          <p14:tracePt t="6085" x="1265238" y="2660650"/>
          <p14:tracePt t="6094" x="1282700" y="2686050"/>
          <p14:tracePt t="6101" x="1282700" y="2719388"/>
          <p14:tracePt t="6109" x="1282700" y="2727325"/>
          <p14:tracePt t="6117" x="1282700" y="2736850"/>
          <p14:tracePt t="6133" x="1282700" y="2752725"/>
          <p14:tracePt t="6383" x="1282700" y="2795588"/>
          <p14:tracePt t="6406" x="1282700" y="2805113"/>
          <p14:tracePt t="6431" x="1282700" y="2820988"/>
          <p14:tracePt t="6445" x="1282700" y="2846388"/>
          <p14:tracePt t="6461" x="1282700" y="2855913"/>
          <p14:tracePt t="6493" x="1265238" y="2863850"/>
          <p14:tracePt t="6533" x="1257300" y="2881313"/>
          <p14:tracePt t="7814" x="1257300" y="2871788"/>
          <p14:tracePt t="7823" x="1257300" y="2863850"/>
          <p14:tracePt t="7830" x="1257300" y="2855913"/>
          <p14:tracePt t="7837" x="1257300" y="2838450"/>
          <p14:tracePt t="7845" x="1257300" y="2813050"/>
          <p14:tracePt t="7853" x="1257300" y="2770188"/>
          <p14:tracePt t="7861" x="1257300" y="2719388"/>
          <p14:tracePt t="7869" x="1274763" y="2676525"/>
          <p14:tracePt t="7877" x="1274763" y="2651125"/>
          <p14:tracePt t="7885" x="1290638" y="2617788"/>
          <p14:tracePt t="7894" x="1308100" y="2557463"/>
          <p14:tracePt t="7901" x="1308100" y="2506663"/>
          <p14:tracePt t="7909" x="1343025" y="2422525"/>
          <p14:tracePt t="7917" x="1343025" y="2371725"/>
          <p14:tracePt t="7925" x="1358900" y="2286000"/>
          <p14:tracePt t="7933" x="1401763" y="2141538"/>
          <p14:tracePt t="7940" x="1401763" y="2022475"/>
          <p14:tracePt t="7949" x="1435100" y="1928813"/>
          <p14:tracePt t="7958" x="1477963" y="1827213"/>
          <p14:tracePt t="7965" x="1495425" y="1766888"/>
          <p14:tracePt t="7974" x="1546225" y="1690688"/>
          <p14:tracePt t="7981" x="1563688" y="1649413"/>
          <p14:tracePt t="7989" x="1579563" y="1597025"/>
          <p14:tracePt t="7997" x="1579563" y="1571625"/>
          <p14:tracePt t="8005" x="1631950" y="1520825"/>
          <p14:tracePt t="8013" x="1647825" y="1495425"/>
          <p14:tracePt t="8021" x="1657350" y="1477963"/>
          <p14:tracePt t="8029" x="1657350" y="1436688"/>
          <p14:tracePt t="8037" x="1690688" y="1411288"/>
          <p14:tracePt t="8045" x="1698625" y="1401763"/>
          <p14:tracePt t="8053" x="1724025" y="1368425"/>
          <p14:tracePt t="8061" x="1741488" y="1360488"/>
          <p14:tracePt t="8069" x="1766888" y="1333500"/>
          <p14:tracePt t="8077" x="1776413" y="1317625"/>
          <p14:tracePt t="8085" x="1801813" y="1292225"/>
          <p14:tracePt t="8094" x="1835150" y="1274763"/>
          <p14:tracePt t="8101" x="1843088" y="1266825"/>
          <p14:tracePt t="8110" x="1903413" y="1231900"/>
          <p14:tracePt t="8117" x="1920875" y="1223963"/>
          <p14:tracePt t="8125" x="1971675" y="1206500"/>
          <p14:tracePt t="8133" x="2022475" y="1198563"/>
          <p14:tracePt t="8141" x="2073275" y="1147763"/>
          <p14:tracePt t="8149" x="2116138" y="1130300"/>
          <p14:tracePt t="8157" x="2166938" y="1112838"/>
          <p14:tracePt t="8165" x="2208213" y="1079500"/>
          <p14:tracePt t="8173" x="2260600" y="1054100"/>
          <p14:tracePt t="8181" x="2301875" y="1036638"/>
          <p14:tracePt t="8190" x="2395538" y="977900"/>
          <p14:tracePt t="8197" x="2463800" y="960438"/>
          <p14:tracePt t="8205" x="2506663" y="952500"/>
          <p14:tracePt t="8213" x="2557463" y="952500"/>
          <p14:tracePt t="8221" x="2641600" y="909638"/>
          <p14:tracePt t="8229" x="2735263" y="874713"/>
          <p14:tracePt t="8237" x="2786063" y="858838"/>
          <p14:tracePt t="8245" x="2897188" y="823913"/>
          <p14:tracePt t="8253" x="2947988" y="808038"/>
          <p14:tracePt t="8261" x="2973388" y="808038"/>
          <p14:tracePt t="8269" x="3059113" y="790575"/>
          <p14:tracePt t="8277" x="3127375" y="773113"/>
          <p14:tracePt t="8285" x="3236913" y="773113"/>
          <p14:tracePt t="8293" x="3338513" y="730250"/>
          <p14:tracePt t="8301" x="3482975" y="714375"/>
          <p14:tracePt t="8309" x="3627438" y="714375"/>
          <p14:tracePt t="8317" x="3746500" y="688975"/>
          <p14:tracePt t="8325" x="3840163" y="671513"/>
          <p14:tracePt t="8333" x="4010025" y="628650"/>
          <p14:tracePt t="8341" x="4078288" y="628650"/>
          <p14:tracePt t="8349" x="4187825" y="611188"/>
          <p14:tracePt t="8357" x="4359275" y="585788"/>
          <p14:tracePt t="8365" x="4529138" y="585788"/>
          <p14:tracePt t="8373" x="4673600" y="585788"/>
          <p14:tracePt t="8381" x="4868863" y="585788"/>
          <p14:tracePt t="8390" x="5038725" y="585788"/>
          <p14:tracePt t="8397" x="5183188" y="585788"/>
          <p14:tracePt t="8405" x="5353050" y="585788"/>
          <p14:tracePt t="8413" x="5472113" y="585788"/>
          <p14:tracePt t="8421" x="5581650" y="585788"/>
          <p14:tracePt t="8429" x="5700713" y="585788"/>
          <p14:tracePt t="8437" x="5870575" y="585788"/>
          <p14:tracePt t="8445" x="5989638" y="585788"/>
          <p14:tracePt t="8453" x="6159500" y="585788"/>
          <p14:tracePt t="8461" x="6278563" y="569913"/>
          <p14:tracePt t="8469" x="6389688" y="569913"/>
          <p14:tracePt t="8477" x="6483350" y="534988"/>
          <p14:tracePt t="8485" x="6550025" y="534988"/>
          <p14:tracePt t="8494" x="6592888" y="519113"/>
          <p14:tracePt t="8709" x="6592888" y="544513"/>
          <p14:tracePt t="8717" x="6524625" y="577850"/>
          <p14:tracePt t="8725" x="6448425" y="636588"/>
          <p14:tracePt t="8733" x="6354763" y="696913"/>
          <p14:tracePt t="8741" x="6194425" y="781050"/>
          <p14:tracePt t="8749" x="6015038" y="874713"/>
          <p14:tracePt t="8756" x="5837238" y="942975"/>
          <p14:tracePt t="8765" x="5657850" y="1028700"/>
          <p14:tracePt t="8773" x="5480050" y="1096963"/>
          <p14:tracePt t="8781" x="5224463" y="1122363"/>
          <p14:tracePt t="8790" x="5021263" y="1189038"/>
          <p14:tracePt t="8797" x="4818063" y="1189038"/>
          <p14:tracePt t="8805" x="4537075" y="1257300"/>
          <p14:tracePt t="8813" x="4306888" y="1282700"/>
          <p14:tracePt t="8821" x="4052888" y="1282700"/>
          <p14:tracePt t="8829" x="3822700" y="1308100"/>
          <p14:tracePt t="8837" x="3568700" y="1350963"/>
          <p14:tracePt t="8845" x="3389313" y="1393825"/>
          <p14:tracePt t="8853" x="3270250" y="1419225"/>
          <p14:tracePt t="8861" x="3127375" y="1436688"/>
          <p14:tracePt t="8869" x="2998788" y="1520825"/>
          <p14:tracePt t="8877" x="2871788" y="1589088"/>
          <p14:tracePt t="8885" x="2744788" y="1649413"/>
          <p14:tracePt t="8893" x="2693988" y="1725613"/>
          <p14:tracePt t="8901" x="2659063" y="1793875"/>
          <p14:tracePt t="8910" x="2600325" y="1870075"/>
          <p14:tracePt t="8917" x="2600325" y="1878013"/>
          <p14:tracePt t="8925" x="2600325" y="1885950"/>
          <p14:tracePt t="8933" x="2600325" y="1911350"/>
          <p14:tracePt t="8940" x="2600325" y="1928813"/>
          <p14:tracePt t="8957" x="2608263" y="1954213"/>
          <p14:tracePt t="8981" x="2608263" y="1979613"/>
          <p14:tracePt t="8990" x="2616200" y="2014538"/>
          <p14:tracePt t="8997" x="2633663" y="2039938"/>
          <p14:tracePt t="9005" x="2633663" y="2065338"/>
          <p14:tracePt t="9013" x="2633663" y="2116138"/>
          <p14:tracePt t="9021" x="2633663" y="2174875"/>
          <p14:tracePt t="9029" x="2633663" y="2303463"/>
          <p14:tracePt t="9037" x="2633663" y="2422525"/>
          <p14:tracePt t="9045" x="2633663" y="2541588"/>
          <p14:tracePt t="9053" x="2633663" y="2651125"/>
          <p14:tracePt t="9061" x="2633663" y="2795588"/>
          <p14:tracePt t="9068" x="2625725" y="2889250"/>
          <p14:tracePt t="9077" x="2625725" y="2914650"/>
          <p14:tracePt t="9085" x="2590800" y="2982913"/>
          <p14:tracePt t="9093" x="2574925" y="3008313"/>
          <p14:tracePt t="9175" x="2574925" y="3041650"/>
          <p14:tracePt t="9182" x="2565400" y="3051175"/>
          <p14:tracePt t="9199" x="2540000" y="3067050"/>
          <p14:tracePt t="9207" x="2524125" y="3076575"/>
          <p14:tracePt t="9221" x="2497138" y="3076575"/>
          <p14:tracePt t="9229" x="2471738" y="3076575"/>
          <p14:tracePt t="9237" x="2446338" y="3094038"/>
          <p14:tracePt t="9245" x="2413000" y="3119438"/>
          <p14:tracePt t="9253" x="2387600" y="3119438"/>
          <p14:tracePt t="9261" x="2379663" y="3119438"/>
          <p14:tracePt t="9269" x="2336800" y="3119438"/>
          <p14:tracePt t="9317" x="2319338" y="3119438"/>
          <p14:tracePt t="9334" x="2311400" y="3119438"/>
          <p14:tracePt t="9357" x="2293938" y="3119438"/>
          <p14:tracePt t="9375" x="2260600" y="3119438"/>
          <p14:tracePt t="9381" x="2243138" y="3119438"/>
          <p14:tracePt t="9390" x="2200275" y="3101975"/>
          <p14:tracePt t="9397" x="2192338" y="3101975"/>
          <p14:tracePt t="9413" x="2174875" y="3101975"/>
          <p14:tracePt t="9678" x="2166938" y="3094038"/>
          <p14:tracePt t="9686" x="2182813" y="3076575"/>
          <p14:tracePt t="9694" x="2217738" y="3041650"/>
          <p14:tracePt t="9701" x="2225675" y="3041650"/>
          <p14:tracePt t="9709" x="2268538" y="3041650"/>
          <p14:tracePt t="9717" x="2293938" y="3033713"/>
          <p14:tracePt t="9725" x="2311400" y="3033713"/>
          <p14:tracePt t="9733" x="2319338" y="3033713"/>
          <p14:tracePt t="9741" x="2336800" y="3016250"/>
          <p14:tracePt t="9749" x="2344738" y="3016250"/>
          <p14:tracePt t="9756" x="2405063" y="3016250"/>
          <p14:tracePt t="9765" x="2430463" y="2990850"/>
          <p14:tracePt t="9773" x="2481263" y="2974975"/>
          <p14:tracePt t="9781" x="2524125" y="2974975"/>
          <p14:tracePt t="9790" x="2549525" y="2957513"/>
          <p14:tracePt t="9797" x="2565400" y="2957513"/>
          <p14:tracePt t="9805" x="2590800" y="2957513"/>
          <p14:tracePt t="9813" x="2600325" y="2957513"/>
          <p14:tracePt t="9821" x="2625725" y="2957513"/>
          <p14:tracePt t="9829" x="2693988" y="2940050"/>
          <p14:tracePt t="9837" x="2701925" y="2940050"/>
          <p14:tracePt t="9845" x="2760663" y="2914650"/>
          <p14:tracePt t="9853" x="2811463" y="2897188"/>
          <p14:tracePt t="9861" x="2879725" y="2881313"/>
          <p14:tracePt t="9869" x="2889250" y="2881313"/>
          <p14:tracePt t="9877" x="2914650" y="2871788"/>
          <p14:tracePt t="9894" x="2930525" y="2871788"/>
          <p14:tracePt t="9901" x="2955925" y="2871788"/>
          <p14:tracePt t="9909" x="2982913" y="2855913"/>
          <p14:tracePt t="9917" x="2990850" y="2838450"/>
          <p14:tracePt t="9925" x="3016250" y="2838450"/>
          <p14:tracePt t="9933" x="3033713" y="2838450"/>
          <p14:tracePt t="9941" x="3059113" y="2838450"/>
          <p14:tracePt t="9958" x="3127375" y="2838450"/>
          <p14:tracePt t="9965" x="3178175" y="2838450"/>
          <p14:tracePt t="9974" x="3203575" y="2838450"/>
          <p14:tracePt t="9981" x="3244850" y="2838450"/>
          <p14:tracePt t="9990" x="3270250" y="2838450"/>
          <p14:tracePt t="9997" x="3322638" y="2838450"/>
          <p14:tracePt t="10005" x="3330575" y="2838450"/>
          <p14:tracePt t="10013" x="3373438" y="2838450"/>
          <p14:tracePt t="10021" x="3398838" y="2838450"/>
          <p14:tracePt t="10029" x="3449638" y="2838450"/>
          <p14:tracePt t="10037" x="3457575" y="2838450"/>
          <p14:tracePt t="10045" x="3467100" y="2838450"/>
          <p14:tracePt t="10053" x="3508375" y="2838450"/>
          <p14:tracePt t="10061" x="3533775" y="2838450"/>
          <p14:tracePt t="10069" x="3586163" y="2838450"/>
          <p14:tracePt t="10078" x="3611563" y="2838450"/>
          <p14:tracePt t="10085" x="3670300" y="2838450"/>
          <p14:tracePt t="10094" x="3738563" y="2846388"/>
          <p14:tracePt t="10101" x="3763963" y="2846388"/>
          <p14:tracePt t="10110" x="3832225" y="2863850"/>
          <p14:tracePt t="10117" x="3857625" y="2881313"/>
          <p14:tracePt t="10125" x="3908425" y="2881313"/>
          <p14:tracePt t="10133" x="3916363" y="2881313"/>
          <p14:tracePt t="10141" x="3933825" y="2881313"/>
          <p14:tracePt t="10149" x="3959225" y="2881313"/>
          <p14:tracePt t="10157" x="3984625" y="2881313"/>
          <p14:tracePt t="10165" x="4010025" y="2897188"/>
          <p14:tracePt t="10174" x="4044950" y="2906713"/>
          <p14:tracePt t="10181" x="4052888" y="2906713"/>
          <p14:tracePt t="10190" x="4060825" y="2906713"/>
          <p14:tracePt t="10197" x="4086225" y="2906713"/>
          <p14:tracePt t="10237" x="4103688" y="2906713"/>
          <p14:tracePt t="10245" x="4111625" y="2906713"/>
          <p14:tracePt t="10253" x="4154488" y="2906713"/>
          <p14:tracePt t="10262" x="4240213" y="2906713"/>
          <p14:tracePt t="10269" x="4281488" y="2906713"/>
          <p14:tracePt t="10278" x="4349750" y="2906713"/>
          <p14:tracePt t="10285" x="4435475" y="2906713"/>
          <p14:tracePt t="10294" x="4494213" y="2906713"/>
          <p14:tracePt t="10301" x="4562475" y="2906713"/>
          <p14:tracePt t="10309" x="4621213" y="2906713"/>
          <p14:tracePt t="10317" x="4689475" y="2906713"/>
          <p14:tracePt t="10325" x="4749800" y="2922588"/>
          <p14:tracePt t="10333" x="4818063" y="2922588"/>
          <p14:tracePt t="10341" x="4843463" y="2940050"/>
          <p14:tracePt t="10349" x="4910138" y="2940050"/>
          <p14:tracePt t="10358" x="4970463" y="2957513"/>
          <p14:tracePt t="10365" x="5003800" y="2957513"/>
          <p14:tracePt t="10374" x="5046663" y="2957513"/>
          <p14:tracePt t="10381" x="5080000" y="2982913"/>
          <p14:tracePt t="10391" x="5122863" y="3000375"/>
          <p14:tracePt t="10486" x="5106988" y="3000375"/>
          <p14:tracePt t="10494" x="5021263" y="3016250"/>
          <p14:tracePt t="10502" x="4927600" y="3016250"/>
          <p14:tracePt t="10509" x="4783138" y="3041650"/>
          <p14:tracePt t="10518" x="4630738" y="3084513"/>
          <p14:tracePt t="10526" x="4460875" y="3101975"/>
          <p14:tracePt t="10534" x="4341813" y="3127375"/>
          <p14:tracePt t="10541" x="4197350" y="3144838"/>
          <p14:tracePt t="10549" x="4111625" y="3144838"/>
          <p14:tracePt t="10558" x="4010025" y="3186113"/>
          <p14:tracePt t="10565" x="3951288" y="3203575"/>
          <p14:tracePt t="10574" x="3900488" y="3211513"/>
          <p14:tracePt t="10581" x="3873500" y="3211513"/>
          <p14:tracePt t="10591" x="3857625" y="3228975"/>
          <p14:tracePt t="10597" x="3781425" y="3246438"/>
          <p14:tracePt t="10613" x="3756025" y="3254375"/>
          <p14:tracePt t="10621" x="3746500" y="3271838"/>
          <p14:tracePt t="10669" x="3729038" y="3279775"/>
          <p14:tracePt t="10677" x="3729038" y="3305175"/>
          <p14:tracePt t="10685" x="3729038" y="3322638"/>
          <p14:tracePt t="10694" x="3729038" y="3373438"/>
          <p14:tracePt t="10701" x="3729038" y="3398838"/>
          <p14:tracePt t="10709" x="3729038" y="3467100"/>
          <p14:tracePt t="10717" x="3729038" y="3492500"/>
          <p14:tracePt t="10725" x="3729038" y="3535363"/>
          <p14:tracePt t="10733" x="3738563" y="3568700"/>
          <p14:tracePt t="10741" x="3738563" y="3594100"/>
          <p14:tracePt t="10749" x="3756025" y="3619500"/>
          <p14:tracePt t="10758" x="3763963" y="3671888"/>
          <p14:tracePt t="10765" x="3781425" y="3697288"/>
          <p14:tracePt t="10774" x="3814763" y="3730625"/>
          <p14:tracePt t="10781" x="3822700" y="3738563"/>
          <p14:tracePt t="10791" x="3840163" y="3756025"/>
          <p14:tracePt t="10797" x="3840163" y="3763963"/>
          <p14:tracePt t="10806" x="3873500" y="3790950"/>
          <p14:tracePt t="10814" x="3890963" y="3806825"/>
          <p14:tracePt t="10822" x="3900488" y="3832225"/>
          <p14:tracePt t="10845" x="3900488" y="3841750"/>
          <p14:tracePt t="10854" x="3916363" y="3875088"/>
          <p14:tracePt t="10862" x="3967163" y="3917950"/>
          <p14:tracePt t="10879" x="3984625" y="3968750"/>
          <p14:tracePt t="10893" x="3984625" y="3994150"/>
          <p14:tracePt t="10901" x="3984625" y="4019550"/>
          <p14:tracePt t="10909" x="3984625" y="4044950"/>
          <p14:tracePt t="10917" x="3984625" y="4095750"/>
          <p14:tracePt t="10925" x="3984625" y="4121150"/>
          <p14:tracePt t="10933" x="3984625" y="4181475"/>
          <p14:tracePt t="10941" x="3984625" y="4232275"/>
          <p14:tracePt t="10957" x="3984625" y="4359275"/>
          <p14:tracePt t="10965" x="3984625" y="4445000"/>
          <p14:tracePt t="10974" x="3984625" y="4503738"/>
          <p14:tracePt t="10981" x="4002088" y="4589463"/>
          <p14:tracePt t="10990" x="4035425" y="4665663"/>
          <p14:tracePt t="10997" x="4035425" y="4708525"/>
          <p14:tracePt t="11005" x="4070350" y="4759325"/>
          <p14:tracePt t="11013" x="4078288" y="4784725"/>
          <p14:tracePt t="11022" x="4111625" y="4852988"/>
          <p14:tracePt t="11029" x="4111625" y="4894263"/>
          <p14:tracePt t="11037" x="4129088" y="4929188"/>
          <p14:tracePt t="11045" x="4129088" y="4972050"/>
          <p14:tracePt t="11053" x="4129088" y="4997450"/>
          <p14:tracePt t="11061" x="4146550" y="5064125"/>
          <p14:tracePt t="11069" x="4146550" y="5124450"/>
          <p14:tracePt t="11077" x="4162425" y="5192713"/>
          <p14:tracePt t="11085" x="4162425" y="5235575"/>
          <p14:tracePt t="11094" x="4162425" y="5302250"/>
          <p14:tracePt t="11101" x="4187825" y="5337175"/>
          <p14:tracePt t="11110" x="4187825" y="5380038"/>
          <p14:tracePt t="11117" x="4205288" y="5387975"/>
          <p14:tracePt t="11166" x="4205288" y="5430838"/>
          <p14:tracePt t="11176" x="4230688" y="5481638"/>
          <p14:tracePt t="11183" x="4248150" y="5540375"/>
          <p14:tracePt t="11192" x="4281488" y="5591175"/>
          <p14:tracePt t="11198" x="4281488" y="5634038"/>
          <p14:tracePt t="11207" x="4298950" y="5745163"/>
          <p14:tracePt t="11215" x="4316413" y="5813425"/>
          <p14:tracePt t="11223" x="4359275" y="5905500"/>
          <p14:tracePt t="11231" x="4375150" y="5957888"/>
          <p14:tracePt t="11238" x="4375150" y="6016625"/>
          <p14:tracePt t="11246" x="4384675" y="6034088"/>
          <p14:tracePt t="11254" x="4384675" y="6042025"/>
          <p14:tracePt t="11359" x="4392613" y="6059488"/>
          <p14:tracePt t="11377" x="4410075" y="6059488"/>
          <p14:tracePt t="11407" x="4418013" y="6067425"/>
          <p14:tracePt t="11424" x="4435475" y="6076950"/>
          <p14:tracePt t="11440" x="4443413" y="6092825"/>
          <p14:tracePt t="11695" x="4460875" y="6102350"/>
          <p14:tracePt t="11742" x="4486275" y="6102350"/>
          <p14:tracePt t="11774" x="4486275" y="6084888"/>
          <p14:tracePt t="11782" x="4460875" y="6059488"/>
          <p14:tracePt t="11791" x="4392613" y="6008688"/>
          <p14:tracePt t="11798" x="4273550" y="5965825"/>
          <p14:tracePt t="11806" x="4179888" y="5965825"/>
          <p14:tracePt t="11814" x="4002088" y="5897563"/>
          <p14:tracePt t="11822" x="3883025" y="5880100"/>
          <p14:tracePt t="11830" x="3687763" y="5854700"/>
          <p14:tracePt t="11837" x="3482975" y="5813425"/>
          <p14:tracePt t="11846" x="3313113" y="5788025"/>
          <p14:tracePt t="11853" x="3109913" y="5770563"/>
          <p14:tracePt t="11861" x="2871788" y="5676900"/>
          <p14:tracePt t="11869" x="2701925" y="5634038"/>
          <p14:tracePt t="11878" x="2574925" y="5540375"/>
          <p14:tracePt t="11885" x="2471738" y="5464175"/>
          <p14:tracePt t="11894" x="2370138" y="5405438"/>
          <p14:tracePt t="11901" x="2336800" y="5370513"/>
          <p14:tracePt t="11910" x="2286000" y="5286375"/>
          <p14:tracePt t="11917" x="2251075" y="5251450"/>
          <p14:tracePt t="11925" x="2217738" y="5183188"/>
          <p14:tracePt t="11932" x="2192338" y="5132388"/>
          <p14:tracePt t="11941" x="2157413" y="5106988"/>
          <p14:tracePt t="11956" x="2098675" y="5048250"/>
          <p14:tracePt t="11974" x="2073275" y="5048250"/>
          <p14:tracePt t="11981" x="2055813" y="5048250"/>
          <p14:tracePt t="11989" x="2047875" y="5048250"/>
          <p14:tracePt t="11996" x="2038350" y="5048250"/>
          <p14:tracePt t="12005" x="1997075" y="5048250"/>
          <p14:tracePt t="12013" x="1979613" y="5048250"/>
          <p14:tracePt t="12021" x="1946275" y="5048250"/>
          <p14:tracePt t="12029" x="1911350" y="5048250"/>
          <p14:tracePt t="12037" x="1903413" y="5048250"/>
          <p14:tracePt t="12045" x="1843088" y="5048250"/>
          <p14:tracePt t="12053" x="1835150" y="5048250"/>
          <p14:tracePt t="12246" x="1809750" y="5064125"/>
          <p14:tracePt t="12255" x="1792288" y="5064125"/>
          <p14:tracePt t="12262" x="1766888" y="5064125"/>
          <p14:tracePt t="12269" x="1698625" y="5038725"/>
          <p14:tracePt t="12278" x="1690688" y="5022850"/>
          <p14:tracePt t="12285" x="1614488" y="5005388"/>
          <p14:tracePt t="12294" x="1528763" y="5005388"/>
          <p14:tracePt t="12301" x="1435100" y="5005388"/>
          <p14:tracePt t="12310" x="1350963" y="5005388"/>
          <p14:tracePt t="12317" x="1325563" y="5005388"/>
          <p14:tracePt t="12325" x="1308100" y="5005388"/>
          <p14:tracePt t="12357" x="1300163" y="5005388"/>
          <p14:tracePt t="12381" x="1290638" y="5005388"/>
          <p14:tracePt t="12390" x="1249363" y="4979988"/>
          <p14:tracePt t="12397" x="1231900" y="4972050"/>
          <p14:tracePt t="12405" x="1231900" y="4954588"/>
          <p14:tracePt t="12413" x="1223963" y="4929188"/>
          <p14:tracePt t="12421" x="1206500" y="4919663"/>
          <p14:tracePt t="12429" x="1181100" y="4894263"/>
          <p14:tracePt t="12437" x="1173163" y="4878388"/>
          <p14:tracePt t="12445" x="1173163" y="4868863"/>
          <p14:tracePt t="12461" x="1155700" y="4852988"/>
          <p14:tracePt t="12510" x="1155700" y="4843463"/>
          <p14:tracePt t="13878" x="1155700" y="4827588"/>
          <p14:tracePt t="17694" x="1147763" y="4818063"/>
          <p14:tracePt t="17814" x="1181100" y="4818063"/>
          <p14:tracePt t="17822" x="1265238" y="4818063"/>
          <p14:tracePt t="17830" x="1376363" y="4818063"/>
          <p14:tracePt t="17838" x="1571625" y="4818063"/>
          <p14:tracePt t="17845" x="1776413" y="4818063"/>
          <p14:tracePt t="17853" x="2005013" y="4749800"/>
          <p14:tracePt t="17861" x="2235200" y="4699000"/>
          <p14:tracePt t="17869" x="2463800" y="4699000"/>
          <p14:tracePt t="17877" x="2641600" y="4640263"/>
          <p14:tracePt t="17885" x="2871788" y="4614863"/>
          <p14:tracePt t="17893" x="3092450" y="4589463"/>
          <p14:tracePt t="17901" x="3322638" y="4546600"/>
          <p14:tracePt t="17909" x="3525838" y="4521200"/>
          <p14:tracePt t="17917" x="3756025" y="4495800"/>
          <p14:tracePt t="17926" x="3984625" y="4427538"/>
          <p14:tracePt t="17940" x="4162425" y="4410075"/>
          <p14:tracePt t="17941" x="4341813" y="4341813"/>
          <p14:tracePt t="17949" x="4494213" y="4275138"/>
          <p14:tracePt t="17957" x="4673600" y="4189413"/>
          <p14:tracePt t="17965" x="4765675" y="4146550"/>
          <p14:tracePt t="17973" x="4894263" y="4062413"/>
          <p14:tracePt t="17981" x="4962525" y="4044950"/>
          <p14:tracePt t="17989" x="5114925" y="3976688"/>
          <p14:tracePt t="17997" x="5208588" y="3943350"/>
          <p14:tracePt t="18006" x="5310188" y="3883025"/>
          <p14:tracePt t="18013" x="5429250" y="3841750"/>
          <p14:tracePt t="18021" x="5480050" y="3806825"/>
          <p14:tracePt t="18029" x="5548313" y="3773488"/>
          <p14:tracePt t="18037" x="5675313" y="3687763"/>
          <p14:tracePt t="18045" x="5802313" y="3603625"/>
          <p14:tracePt t="18053" x="5930900" y="3543300"/>
          <p14:tracePt t="18061" x="6057900" y="3459163"/>
          <p14:tracePt t="18069" x="6184900" y="3348038"/>
          <p14:tracePt t="18077" x="6270625" y="3246438"/>
          <p14:tracePt t="18085" x="6346825" y="3144838"/>
          <p14:tracePt t="18093" x="6405563" y="3041650"/>
          <p14:tracePt t="18101" x="6440488" y="2974975"/>
          <p14:tracePt t="18110" x="6483350" y="2881313"/>
          <p14:tracePt t="18117" x="6542088" y="2778125"/>
          <p14:tracePt t="18125" x="6600825" y="2676525"/>
          <p14:tracePt t="18133" x="6661150" y="2582863"/>
          <p14:tracePt t="18141" x="6678613" y="2489200"/>
          <p14:tracePt t="18149" x="6694488" y="2397125"/>
          <p14:tracePt t="18158" x="6694488" y="2311400"/>
          <p14:tracePt t="18165" x="6694488" y="2217738"/>
          <p14:tracePt t="18173" x="6737350" y="2098675"/>
          <p14:tracePt t="18181" x="6754813" y="2005013"/>
          <p14:tracePt t="18189" x="6754813" y="1920875"/>
          <p14:tracePt t="18197" x="6754813" y="1835150"/>
          <p14:tracePt t="18206" x="6754813" y="1741488"/>
          <p14:tracePt t="18213" x="6754813" y="1657350"/>
          <p14:tracePt t="18221" x="6754813" y="1614488"/>
          <p14:tracePt t="18229" x="6754813" y="1581150"/>
          <p14:tracePt t="18237" x="6754813" y="1555750"/>
          <p14:tracePt t="18245" x="6745288" y="1530350"/>
          <p14:tracePt t="18253" x="6737350" y="1477963"/>
          <p14:tracePt t="18261" x="6719888" y="1452563"/>
          <p14:tracePt t="18269" x="6686550" y="1385888"/>
          <p14:tracePt t="18277" x="6653213" y="1350963"/>
          <p14:tracePt t="18285" x="6626225" y="1325563"/>
          <p14:tracePt t="18294" x="6610350" y="1274763"/>
          <p14:tracePt t="18301" x="6600825" y="1266825"/>
          <p14:tracePt t="18317" x="6584950" y="1249363"/>
          <p14:tracePt t="18326" x="6575425" y="1241425"/>
          <p14:tracePt t="18333" x="6559550" y="1231900"/>
          <p14:tracePt t="18341" x="6534150" y="1198563"/>
          <p14:tracePt t="18349" x="6499225" y="1173163"/>
          <p14:tracePt t="18357" x="6491288" y="1155700"/>
          <p14:tracePt t="18365" x="6483350" y="1130300"/>
          <p14:tracePt t="18372" x="6430963" y="1087438"/>
          <p14:tracePt t="18381" x="6415088" y="1069975"/>
          <p14:tracePt t="18389" x="6389688" y="1062038"/>
          <p14:tracePt t="18397" x="6346825" y="1028700"/>
          <p14:tracePt t="18406" x="6296025" y="993775"/>
          <p14:tracePt t="18413" x="6286500" y="993775"/>
          <p14:tracePt t="18421" x="6245225" y="977900"/>
          <p14:tracePt t="18429" x="6210300" y="952500"/>
          <p14:tracePt t="18485" x="6167438" y="935038"/>
          <p14:tracePt t="18493" x="6100763" y="917575"/>
          <p14:tracePt t="18501" x="6032500" y="917575"/>
          <p14:tracePt t="18510" x="5972175" y="917575"/>
          <p14:tracePt t="18517" x="5913438" y="917575"/>
          <p14:tracePt t="18525" x="5845175" y="917575"/>
          <p14:tracePt t="18533" x="5837238" y="917575"/>
          <p14:tracePt t="18541" x="5819775" y="917575"/>
          <p14:tracePt t="18549" x="5794375" y="917575"/>
          <p14:tracePt t="18622" x="5786438" y="917575"/>
          <p14:tracePt t="18654" x="5768975" y="935038"/>
          <p14:tracePt t="18662" x="5768975" y="960438"/>
          <p14:tracePt t="18670" x="5776913" y="1028700"/>
          <p14:tracePt t="18679" x="5827713" y="1079500"/>
          <p14:tracePt t="18686" x="5880100" y="1130300"/>
          <p14:tracePt t="18695" x="5946775" y="1181100"/>
          <p14:tracePt t="18702" x="5981700" y="1181100"/>
          <p14:tracePt t="18711" x="6065838" y="1216025"/>
          <p14:tracePt t="18717" x="6134100" y="1231900"/>
          <p14:tracePt t="18726" x="6227763" y="1274763"/>
          <p14:tracePt t="18734" x="6296025" y="1292225"/>
          <p14:tracePt t="18743" x="6354763" y="1292225"/>
          <p14:tracePt t="18749" x="6405563" y="1308100"/>
          <p14:tracePt t="18757" x="6491288" y="1308100"/>
          <p14:tracePt t="18765" x="6550025" y="1308100"/>
          <p14:tracePt t="18773" x="6618288" y="1308100"/>
          <p14:tracePt t="18781" x="6678613" y="1308100"/>
          <p14:tracePt t="18790" x="6762750" y="1308100"/>
          <p14:tracePt t="18797" x="6813550" y="1308100"/>
          <p14:tracePt t="18807" x="6873875" y="1308100"/>
          <p14:tracePt t="18813" x="6967538" y="1274763"/>
          <p14:tracePt t="18822" x="7026275" y="1274763"/>
          <p14:tracePt t="18829" x="7112000" y="1274763"/>
          <p14:tracePt t="18837" x="7196138" y="1274763"/>
          <p14:tracePt t="18846" x="7315200" y="1274763"/>
          <p14:tracePt t="18853" x="7400925" y="1274763"/>
          <p14:tracePt t="18861" x="7467600" y="1274763"/>
          <p14:tracePt t="18869" x="7553325" y="1274763"/>
          <p14:tracePt t="18878" x="7612063" y="1274763"/>
          <p14:tracePt t="18885" x="7654925" y="1274763"/>
          <p14:tracePt t="18894" x="7723188" y="1274763"/>
          <p14:tracePt t="18901" x="7766050" y="1266825"/>
          <p14:tracePt t="18910" x="7799388" y="1266825"/>
          <p14:tracePt t="18917" x="7807325" y="1249363"/>
          <p14:tracePt t="18925" x="7850188" y="1241425"/>
          <p14:tracePt t="18981" x="7859713" y="1223963"/>
          <p14:tracePt t="18990" x="7893050" y="1198563"/>
          <p14:tracePt t="18997" x="7918450" y="1163638"/>
          <p14:tracePt t="19006" x="7935913" y="1155700"/>
          <p14:tracePt t="19013" x="7943850" y="1147763"/>
          <p14:tracePt t="19022" x="7951788" y="1130300"/>
          <p14:tracePt t="19037" x="7951788" y="1122363"/>
          <p14:tracePt t="19045" x="7951788" y="1079500"/>
          <p14:tracePt t="19053" x="7951788" y="1062038"/>
          <p14:tracePt t="19061" x="7951788" y="1011238"/>
          <p14:tracePt t="19069" x="7951788" y="942975"/>
          <p14:tracePt t="19078" x="7867650" y="874713"/>
          <p14:tracePt t="19085" x="7773988" y="815975"/>
          <p14:tracePt t="19094" x="7672388" y="773113"/>
          <p14:tracePt t="19101" x="7604125" y="739775"/>
          <p14:tracePt t="19110" x="7561263" y="722313"/>
          <p14:tracePt t="19117" x="7545388" y="714375"/>
          <p14:tracePt t="19127" x="7518400" y="714375"/>
          <p14:tracePt t="19133" x="7493000" y="714375"/>
          <p14:tracePt t="19142" x="7467600" y="696913"/>
          <p14:tracePt t="19149" x="7400925" y="696913"/>
          <p14:tracePt t="19157" x="7315200" y="696913"/>
          <p14:tracePt t="19165" x="7229475" y="696913"/>
          <p14:tracePt t="19173" x="7162800" y="696913"/>
          <p14:tracePt t="19181" x="7077075" y="696913"/>
          <p14:tracePt t="19190" x="7051675" y="696913"/>
          <p14:tracePt t="19197" x="6992938" y="696913"/>
          <p14:tracePt t="19207" x="6924675" y="696913"/>
          <p14:tracePt t="19213" x="6881813" y="704850"/>
          <p14:tracePt t="19222" x="6770688" y="704850"/>
          <p14:tracePt t="19229" x="6704013" y="739775"/>
          <p14:tracePt t="19238" x="6610350" y="755650"/>
          <p14:tracePt t="19246" x="6567488" y="755650"/>
          <p14:tracePt t="19253" x="6542088" y="755650"/>
          <p14:tracePt t="19261" x="6491288" y="773113"/>
          <p14:tracePt t="19269" x="6465888" y="773113"/>
          <p14:tracePt t="19278" x="6397625" y="773113"/>
          <p14:tracePt t="19285" x="6338888" y="790575"/>
          <p14:tracePt t="19294" x="6270625" y="790575"/>
          <p14:tracePt t="19301" x="6227763" y="808038"/>
          <p14:tracePt t="19310" x="6176963" y="823913"/>
          <p14:tracePt t="19318" x="6167438" y="823913"/>
          <p14:tracePt t="19326" x="6151563" y="823913"/>
          <p14:tracePt t="19389" x="6108700" y="833438"/>
          <p14:tracePt t="19398" x="6083300" y="849313"/>
          <p14:tracePt t="19407" x="6057900" y="866775"/>
          <p14:tracePt t="19414" x="6007100" y="892175"/>
          <p14:tracePt t="19422" x="5981700" y="909638"/>
          <p14:tracePt t="19430" x="5964238" y="917575"/>
          <p14:tracePt t="19438" x="5956300" y="935038"/>
          <p14:tracePt t="19454" x="5938838" y="942975"/>
          <p14:tracePt t="19479" x="5938838" y="968375"/>
          <p14:tracePt t="19486" x="5938838" y="1003300"/>
          <p14:tracePt t="19495" x="5938838" y="1028700"/>
          <p14:tracePt t="19502" x="5938838" y="1054100"/>
          <p14:tracePt t="19518" x="5938838" y="1079500"/>
          <p14:tracePt t="19526" x="5964238" y="1112838"/>
          <p14:tracePt t="19534" x="5981700" y="1155700"/>
          <p14:tracePt t="19542" x="5989638" y="1173163"/>
          <p14:tracePt t="19550" x="6007100" y="1198563"/>
          <p14:tracePt t="19557" x="6057900" y="1266825"/>
          <p14:tracePt t="19566" x="6075363" y="1292225"/>
          <p14:tracePt t="19574" x="6083300" y="1343025"/>
          <p14:tracePt t="19582" x="6116638" y="1368425"/>
          <p14:tracePt t="19591" x="6167438" y="1401763"/>
          <p14:tracePt t="19598" x="6194425" y="1419225"/>
          <p14:tracePt t="19607" x="6227763" y="1444625"/>
          <p14:tracePt t="19614" x="6296025" y="1477963"/>
          <p14:tracePt t="19623" x="6321425" y="1495425"/>
          <p14:tracePt t="19630" x="6346825" y="1495425"/>
          <p14:tracePt t="19638" x="6380163" y="1512888"/>
          <p14:tracePt t="19646" x="6405563" y="1512888"/>
          <p14:tracePt t="19654" x="6430963" y="1530350"/>
          <p14:tracePt t="19663" x="6483350" y="1530350"/>
          <p14:tracePt t="19670" x="6491288" y="1530350"/>
          <p14:tracePt t="19678" x="6550025" y="1530350"/>
          <p14:tracePt t="19686" x="6592888" y="1530350"/>
          <p14:tracePt t="19694" x="6653213" y="1530350"/>
          <p14:tracePt t="19702" x="6719888" y="1530350"/>
          <p14:tracePt t="19710" x="6780213" y="1530350"/>
          <p14:tracePt t="19718" x="6889750" y="1530350"/>
          <p14:tracePt t="19726" x="6950075" y="1530350"/>
          <p14:tracePt t="19734" x="7034213" y="1530350"/>
          <p14:tracePt t="19742" x="7085013" y="1520825"/>
          <p14:tracePt t="19750" x="7153275" y="1504950"/>
          <p14:tracePt t="19757" x="7196138" y="1470025"/>
          <p14:tracePt t="19766" x="7221538" y="1470025"/>
          <p14:tracePt t="19774" x="7239000" y="1462088"/>
          <p14:tracePt t="19782" x="7264400" y="1462088"/>
          <p14:tracePt t="19791" x="7272338" y="1462088"/>
          <p14:tracePt t="19807" x="7297738" y="1444625"/>
          <p14:tracePt t="19814" x="7315200" y="1436688"/>
          <p14:tracePt t="19822" x="7323138" y="1419225"/>
          <p14:tracePt t="19830" x="7348538" y="1411288"/>
          <p14:tracePt t="19838" x="7383463" y="1376363"/>
          <p14:tracePt t="19846" x="7434263" y="1343025"/>
          <p14:tracePt t="19855" x="7442200" y="1333500"/>
          <p14:tracePt t="19870" x="7451725" y="1325563"/>
          <p14:tracePt t="19878" x="7485063" y="1292225"/>
          <p14:tracePt t="19886" x="7485063" y="1282700"/>
          <p14:tracePt t="19895" x="7485063" y="1266825"/>
          <p14:tracePt t="19902" x="7493000" y="1257300"/>
          <p14:tracePt t="19910" x="7493000" y="1231900"/>
          <p14:tracePt t="19918" x="7510463" y="1206500"/>
          <p14:tracePt t="19934" x="7518400" y="1189038"/>
          <p14:tracePt t="19950" x="7518400" y="1163638"/>
          <p14:tracePt t="19989" x="7518400" y="1155700"/>
          <p14:tracePt t="19998" x="7518400" y="1138238"/>
          <p14:tracePt t="20014" x="7518400" y="1130300"/>
          <p14:tracePt t="20023" x="7518400" y="1104900"/>
          <p14:tracePt t="20030" x="7518400" y="1087438"/>
          <p14:tracePt t="20038" x="7518400" y="1079500"/>
          <p14:tracePt t="20046" x="7477125" y="1054100"/>
          <p14:tracePt t="20054" x="7459663" y="1036638"/>
          <p14:tracePt t="20063" x="7451725" y="1028700"/>
          <p14:tracePt t="20077" x="7426325" y="1003300"/>
          <p14:tracePt t="20110" x="7391400" y="985838"/>
          <p14:tracePt t="20117" x="7323138" y="952500"/>
          <p14:tracePt t="20126" x="7204075" y="935038"/>
          <p14:tracePt t="20133" x="7162800" y="935038"/>
          <p14:tracePt t="20141" x="7069138" y="892175"/>
          <p14:tracePt t="20149" x="7008813" y="892175"/>
          <p14:tracePt t="20157" x="6967538" y="892175"/>
          <p14:tracePt t="20165" x="6915150" y="866775"/>
          <p14:tracePt t="20173" x="6889750" y="866775"/>
          <p14:tracePt t="20294" x="6864350" y="866775"/>
          <p14:tracePt t="20302" x="6848475" y="866775"/>
          <p14:tracePt t="20310" x="6838950" y="866775"/>
          <p14:tracePt t="20318" x="6797675" y="866775"/>
          <p14:tracePt t="20327" x="6788150" y="866775"/>
          <p14:tracePt t="20334" x="6754813" y="884238"/>
          <p14:tracePt t="20342" x="6694488" y="884238"/>
          <p14:tracePt t="20350" x="6610350" y="900113"/>
          <p14:tracePt t="20358" x="6465888" y="900113"/>
          <p14:tracePt t="20368" x="6286500" y="942975"/>
          <p14:tracePt t="20375" x="6142038" y="960438"/>
          <p14:tracePt t="20383" x="5946775" y="960438"/>
          <p14:tracePt t="20389" x="5718175" y="985838"/>
          <p14:tracePt t="20397" x="5513388" y="985838"/>
          <p14:tracePt t="20405" x="5343525" y="1011238"/>
          <p14:tracePt t="20413" x="5173663" y="1011238"/>
          <p14:tracePt t="20421" x="5021263" y="1054100"/>
          <p14:tracePt t="20429" x="4962525" y="1054100"/>
          <p14:tracePt t="20437" x="4910138" y="1062038"/>
          <p14:tracePt t="20445" x="4868863" y="1062038"/>
          <p14:tracePt t="20455" x="4843463" y="1062038"/>
          <p14:tracePt t="20462" x="4808538" y="1079500"/>
          <p14:tracePt t="20470" x="4783138" y="1079500"/>
          <p14:tracePt t="20479" x="4724400" y="1079500"/>
          <p14:tracePt t="20486" x="4673600" y="1096963"/>
          <p14:tracePt t="20494" x="4630738" y="1096963"/>
          <p14:tracePt t="20502" x="4595813" y="1130300"/>
          <p14:tracePt t="20509" x="4554538" y="1138238"/>
          <p14:tracePt t="20525" x="4537075" y="1138238"/>
          <p14:tracePt t="20566" x="4503738" y="1173163"/>
          <p14:tracePt t="20575" x="4451350" y="1173163"/>
          <p14:tracePt t="20582" x="4384675" y="1223963"/>
          <p14:tracePt t="20591" x="4291013" y="1257300"/>
          <p14:tracePt t="20598" x="4187825" y="1300163"/>
          <p14:tracePt t="20608" x="4103688" y="1317625"/>
          <p14:tracePt t="20615" x="3984625" y="1333500"/>
          <p14:tracePt t="20623" x="3890963" y="1360488"/>
          <p14:tracePt t="20632" x="3763963" y="1419225"/>
          <p14:tracePt t="20639" x="3695700" y="1436688"/>
          <p14:tracePt t="20646" x="3627438" y="1452563"/>
          <p14:tracePt t="20655" x="3586163" y="1452563"/>
          <p14:tracePt t="20664" x="3559175" y="1452563"/>
          <p14:tracePt t="20669" x="3492500" y="1452563"/>
          <p14:tracePt t="20678" x="3424238" y="1487488"/>
          <p14:tracePt t="20685" x="3414713" y="1487488"/>
          <p14:tracePt t="20694" x="3389313" y="1487488"/>
          <p14:tracePt t="20727" x="3363913" y="1487488"/>
          <p14:tracePt t="20782" x="3348038" y="1487488"/>
          <p14:tracePt t="20791" x="3338513" y="1487488"/>
          <p14:tracePt t="20807" x="3330575" y="1477963"/>
          <p14:tracePt t="20838" x="3287713" y="1470025"/>
          <p14:tracePt t="20855" x="3270250" y="1452563"/>
          <p14:tracePt t="20886" x="3262313" y="1452563"/>
          <p14:tracePt t="20926" x="3244850" y="1444625"/>
          <p14:tracePt t="20942" x="3236913" y="1436688"/>
          <p14:tracePt t="20950" x="3228975" y="1436688"/>
          <p14:tracePt t="20958" x="3211513" y="1436688"/>
          <p14:tracePt t="20967" x="3203575" y="1436688"/>
          <p14:tracePt t="20973" x="3178175" y="1436688"/>
          <p14:tracePt t="20981" x="3160713" y="1436688"/>
          <p14:tracePt t="20997" x="3152775" y="1436688"/>
          <p14:tracePt t="21045" x="3135313" y="1436688"/>
          <p14:tracePt t="21054" x="3100388" y="1436688"/>
          <p14:tracePt t="21062" x="3067050" y="1452563"/>
          <p14:tracePt t="21070" x="3016250" y="1520825"/>
          <p14:tracePt t="21078" x="2982913" y="1597025"/>
          <p14:tracePt t="21086" x="2965450" y="1657350"/>
          <p14:tracePt t="21095" x="2930525" y="1708150"/>
          <p14:tracePt t="21102" x="2914650" y="1751013"/>
          <p14:tracePt t="21110" x="2914650" y="1766888"/>
          <p14:tracePt t="21118" x="2914650" y="1809750"/>
          <p14:tracePt t="21127" x="2914650" y="1819275"/>
          <p14:tracePt t="21134" x="2914650" y="1844675"/>
          <p14:tracePt t="21142" x="2914650" y="1870075"/>
          <p14:tracePt t="21157" x="2922588" y="1903413"/>
          <p14:tracePt t="21166" x="2930525" y="1911350"/>
          <p14:tracePt t="21182" x="2930525" y="1920875"/>
          <p14:tracePt t="21190" x="2947988" y="1954213"/>
          <p14:tracePt t="21198" x="2955925" y="1963738"/>
          <p14:tracePt t="21214" x="2973388" y="1963738"/>
          <p14:tracePt t="21222" x="2982913" y="1971675"/>
          <p14:tracePt t="21230" x="3008313" y="1971675"/>
          <p14:tracePt t="21238" x="3041650" y="1989138"/>
          <p14:tracePt t="21246" x="3049588" y="1989138"/>
          <p14:tracePt t="21254" x="3092450" y="2005013"/>
          <p14:tracePt t="21262" x="3117850" y="2022475"/>
          <p14:tracePt t="21270" x="3152775" y="2022475"/>
          <p14:tracePt t="21278" x="3211513" y="2030413"/>
          <p14:tracePt t="21286" x="3279775" y="2030413"/>
          <p14:tracePt t="21295" x="3305175" y="2030413"/>
          <p14:tracePt t="21302" x="3363913" y="2030413"/>
          <p14:tracePt t="21310" x="3414713" y="2030413"/>
          <p14:tracePt t="21318" x="3441700" y="2030413"/>
          <p14:tracePt t="21326" x="3449638" y="2030413"/>
          <p14:tracePt t="21334" x="3492500" y="2030413"/>
          <p14:tracePt t="21341" x="3559175" y="2030413"/>
          <p14:tracePt t="21350" x="3568700" y="2030413"/>
          <p14:tracePt t="21357" x="3594100" y="2030413"/>
          <p14:tracePt t="21366" x="3662363" y="2030413"/>
          <p14:tracePt t="21374" x="3670300" y="2030413"/>
          <p14:tracePt t="21382" x="3713163" y="2030413"/>
          <p14:tracePt t="21391" x="3738563" y="2030413"/>
          <p14:tracePt t="21398" x="3781425" y="2030413"/>
          <p14:tracePt t="21407" x="3797300" y="2030413"/>
          <p14:tracePt t="21414" x="3840163" y="2030413"/>
          <p14:tracePt t="21422" x="3883025" y="2030413"/>
          <p14:tracePt t="21430" x="3890963" y="2014538"/>
          <p14:tracePt t="21438" x="3933825" y="1989138"/>
          <p14:tracePt t="21446" x="3967163" y="1954213"/>
          <p14:tracePt t="21454" x="4002088" y="1928813"/>
          <p14:tracePt t="21463" x="4010025" y="1878013"/>
          <p14:tracePt t="21470" x="4010025" y="1852613"/>
          <p14:tracePt t="21478" x="4010025" y="1793875"/>
          <p14:tracePt t="21486" x="4027488" y="1758950"/>
          <p14:tracePt t="21494" x="4044950" y="1716088"/>
          <p14:tracePt t="21501" x="4044950" y="1682750"/>
          <p14:tracePt t="21510" x="4078288" y="1639888"/>
          <p14:tracePt t="21518" x="4086225" y="1622425"/>
          <p14:tracePt t="21534" x="4103688" y="1589088"/>
          <p14:tracePt t="21542" x="4103688" y="1555750"/>
          <p14:tracePt t="21557" x="4121150" y="1512888"/>
          <p14:tracePt t="21574" x="4121150" y="1495425"/>
          <p14:tracePt t="21582" x="4121150" y="1487488"/>
          <p14:tracePt t="21590" x="4111625" y="1444625"/>
          <p14:tracePt t="21598" x="4111625" y="1436688"/>
          <p14:tracePt t="21607" x="4086225" y="1411288"/>
          <p14:tracePt t="21614" x="4035425" y="1360488"/>
          <p14:tracePt t="21624" x="4027488" y="1343025"/>
          <p14:tracePt t="21630" x="3984625" y="1333500"/>
          <p14:tracePt t="21710" x="3951288" y="1333500"/>
          <p14:tracePt t="21718" x="3941763" y="1333500"/>
          <p14:tracePt t="21918" x="3933825" y="1333500"/>
          <p14:tracePt t="21926" x="3933825" y="1350963"/>
          <p14:tracePt t="21934" x="3933825" y="1360488"/>
          <p14:tracePt t="21943" x="3933825" y="1368425"/>
          <p14:tracePt t="21949" x="3933825" y="1427163"/>
          <p14:tracePt t="21957" x="3933825" y="1470025"/>
          <p14:tracePt t="21965" x="3933825" y="1520825"/>
          <p14:tracePt t="21972" x="3933825" y="1563688"/>
          <p14:tracePt t="21981" x="3933825" y="1606550"/>
          <p14:tracePt t="21989" x="3933825" y="1639888"/>
          <p14:tracePt t="21997" x="3933825" y="1682750"/>
          <p14:tracePt t="22006" x="3933825" y="1741488"/>
          <p14:tracePt t="22013" x="3933825" y="1827213"/>
          <p14:tracePt t="22022" x="3959225" y="1903413"/>
          <p14:tracePt t="22029" x="3992563" y="1997075"/>
          <p14:tracePt t="22037" x="4052888" y="2098675"/>
          <p14:tracePt t="22045" x="4070350" y="2184400"/>
          <p14:tracePt t="22053" x="4095750" y="2303463"/>
          <p14:tracePt t="22061" x="4129088" y="2379663"/>
          <p14:tracePt t="22069" x="4129088" y="2438400"/>
          <p14:tracePt t="22077" x="4129088" y="2463800"/>
          <p14:tracePt t="22085" x="4137025" y="2481263"/>
          <p14:tracePt t="22262" x="4154488" y="2489200"/>
          <p14:tracePt t="22271" x="4179888" y="2516188"/>
          <p14:tracePt t="22280" x="4240213" y="2516188"/>
          <p14:tracePt t="22286" x="4375150" y="2506663"/>
          <p14:tracePt t="22294" x="4443413" y="2489200"/>
          <p14:tracePt t="22301" x="4486275" y="2463800"/>
          <p14:tracePt t="22310" x="4503738" y="2447925"/>
          <p14:tracePt t="22317" x="4503738" y="2422525"/>
          <p14:tracePt t="22326" x="4503738" y="2379663"/>
          <p14:tracePt t="22333" x="4503738" y="2362200"/>
          <p14:tracePt t="22341" x="4503738" y="2354263"/>
          <p14:tracePt t="22357" x="4503738" y="2328863"/>
          <p14:tracePt t="22365" x="4503738" y="2311400"/>
          <p14:tracePt t="22373" x="4503738" y="2303463"/>
          <p14:tracePt t="22381" x="4511675" y="2278063"/>
          <p14:tracePt t="22389" x="4545013" y="2243138"/>
          <p14:tracePt t="22397" x="4570413" y="2217738"/>
          <p14:tracePt t="22406" x="4621213" y="2166938"/>
          <p14:tracePt t="22413" x="4656138" y="2133600"/>
          <p14:tracePt t="22422" x="4699000" y="2108200"/>
          <p14:tracePt t="22429" x="4732338" y="2073275"/>
          <p14:tracePt t="22437" x="4757738" y="2047875"/>
          <p14:tracePt t="22453" x="4791075" y="2014538"/>
          <p14:tracePt t="22469" x="4800600" y="2005013"/>
          <p14:tracePt t="22485" x="4800600" y="1989138"/>
          <p14:tracePt t="22494" x="4843463" y="1946275"/>
          <p14:tracePt t="22510" x="4859338" y="1920875"/>
          <p14:tracePt t="22566" x="4876800" y="1903413"/>
          <p14:tracePt t="22573" x="4884738" y="1903413"/>
          <p14:tracePt t="22589" x="4894263" y="1903413"/>
          <p14:tracePt t="22597" x="4927600" y="1895475"/>
          <p14:tracePt t="22606" x="4935538" y="1860550"/>
          <p14:tracePt t="22613" x="4953000" y="1852613"/>
          <p14:tracePt t="22623" x="4962525" y="1827213"/>
          <p14:tracePt t="22629" x="4978400" y="1809750"/>
          <p14:tracePt t="22637" x="4978400" y="1784350"/>
          <p14:tracePt t="22645" x="4978400" y="1758950"/>
          <p14:tracePt t="22654" x="4987925" y="1733550"/>
          <p14:tracePt t="22662" x="4987925" y="1682750"/>
          <p14:tracePt t="22669" x="4987925" y="1639888"/>
          <p14:tracePt t="22678" x="4987925" y="1597025"/>
          <p14:tracePt t="22685" x="4987925" y="1571625"/>
          <p14:tracePt t="22694" x="4987925" y="1504950"/>
          <p14:tracePt t="22701" x="4987925" y="1462088"/>
          <p14:tracePt t="22710" x="4987925" y="1436688"/>
          <p14:tracePt t="22717" x="4987925" y="1368425"/>
          <p14:tracePt t="22725" x="4987925" y="1343025"/>
          <p14:tracePt t="22734" x="4987925" y="1317625"/>
          <p14:tracePt t="22741" x="4987925" y="1300163"/>
          <p14:tracePt t="22749" x="4987925" y="1292225"/>
          <p14:tracePt t="22757" x="4987925" y="1274763"/>
          <p14:tracePt t="22765" x="4970463" y="1249363"/>
          <p14:tracePt t="22773" x="4962525" y="1241425"/>
          <p14:tracePt t="22781" x="4945063" y="1223963"/>
          <p14:tracePt t="22790" x="4935538" y="1216025"/>
          <p14:tracePt t="22797" x="4927600" y="1198563"/>
          <p14:tracePt t="22807" x="4884738" y="1173163"/>
          <p14:tracePt t="22813" x="4851400" y="1155700"/>
          <p14:tracePt t="22823" x="4826000" y="1147763"/>
          <p14:tracePt t="22829" x="4808538" y="1130300"/>
          <p14:tracePt t="22838" x="4765675" y="1104900"/>
          <p14:tracePt t="22845" x="4757738" y="1104900"/>
          <p14:tracePt t="22854" x="4714875" y="1104900"/>
          <p14:tracePt t="22861" x="4706938" y="1104900"/>
          <p14:tracePt t="22869" x="4681538" y="1104900"/>
          <p14:tracePt t="22878" x="4613275" y="1104900"/>
          <p14:tracePt t="22885" x="4554538" y="1104900"/>
          <p14:tracePt t="22894" x="4529138" y="1104900"/>
          <p14:tracePt t="22901" x="4460875" y="1104900"/>
          <p14:tracePt t="22910" x="4375150" y="1130300"/>
          <p14:tracePt t="22917" x="4324350" y="1147763"/>
          <p14:tracePt t="22926" x="4273550" y="1181100"/>
          <p14:tracePt t="22941" x="4222750" y="1206500"/>
          <p14:tracePt t="22957" x="4205288" y="1206500"/>
          <p14:tracePt t="22973" x="4179888" y="1223963"/>
          <p14:tracePt t="22981" x="4171950" y="1231900"/>
          <p14:tracePt t="22990" x="4154488" y="1257300"/>
          <p14:tracePt t="22997" x="4137025" y="1292225"/>
          <p14:tracePt t="23006" x="4086225" y="1385888"/>
          <p14:tracePt t="23013" x="4086225" y="1411288"/>
          <p14:tracePt t="23023" x="4070350" y="1436688"/>
          <p14:tracePt t="23029" x="4070350" y="1504950"/>
          <p14:tracePt t="23038" x="4070350" y="1546225"/>
          <p14:tracePt t="23046" x="4070350" y="1555750"/>
          <p14:tracePt t="23054" x="4070350" y="1581150"/>
          <p14:tracePt t="23061" x="4070350" y="1614488"/>
          <p14:tracePt t="23069" x="4070350" y="1622425"/>
          <p14:tracePt t="23078" x="4070350" y="1649413"/>
          <p14:tracePt t="23085" x="4070350" y="1674813"/>
          <p14:tracePt t="23094" x="4078288" y="1690688"/>
          <p14:tracePt t="23102" x="4086225" y="1700213"/>
          <p14:tracePt t="23110" x="4086225" y="1716088"/>
          <p14:tracePt t="23117" x="4103688" y="1741488"/>
          <p14:tracePt t="23126" x="4111625" y="1751013"/>
          <p14:tracePt t="23134" x="4154488" y="1793875"/>
          <p14:tracePt t="23141" x="4187825" y="1844675"/>
          <p14:tracePt t="23149" x="4197350" y="1852613"/>
          <p14:tracePt t="23157" x="4240213" y="1878013"/>
          <p14:tracePt t="23165" x="4256088" y="1911350"/>
          <p14:tracePt t="23173" x="4281488" y="1938338"/>
          <p14:tracePt t="23190" x="4316413" y="1954213"/>
          <p14:tracePt t="23197" x="4324350" y="1971675"/>
          <p14:tracePt t="23206" x="4349750" y="1979613"/>
          <p14:tracePt t="23213" x="4367213" y="1979613"/>
          <p14:tracePt t="23223" x="4392613" y="1997075"/>
          <p14:tracePt t="23229" x="4400550" y="1997075"/>
          <p14:tracePt t="23286" x="4418013" y="1997075"/>
          <p14:tracePt t="23302" x="4443413" y="1997075"/>
          <p14:tracePt t="23310" x="4486275" y="2014538"/>
          <p14:tracePt t="23318" x="4537075" y="2039938"/>
          <p14:tracePt t="23326" x="4562475" y="2055813"/>
          <p14:tracePt t="23342" x="4595813" y="2073275"/>
          <p14:tracePt t="23357" x="4621213" y="2073275"/>
          <p14:tracePt t="23374" x="4646613" y="2082800"/>
          <p14:tracePt t="23423" x="4699000" y="2082800"/>
          <p14:tracePt t="23430" x="4724400" y="2082800"/>
          <p14:tracePt t="23438" x="4765675" y="2082800"/>
          <p14:tracePt t="23446" x="4800600" y="2082800"/>
          <p14:tracePt t="23455" x="4826000" y="2065338"/>
          <p14:tracePt t="23470" x="4833938" y="2055813"/>
          <p14:tracePt t="23478" x="4851400" y="2055813"/>
          <p14:tracePt t="23486" x="4876800" y="2039938"/>
          <p14:tracePt t="23494" x="4927600" y="2022475"/>
          <p14:tracePt t="23502" x="4935538" y="2022475"/>
          <p14:tracePt t="23686" x="4935538" y="2073275"/>
          <p14:tracePt t="23694" x="4962525" y="2073275"/>
          <p14:tracePt t="23702" x="5072063" y="2073275"/>
          <p14:tracePt t="23711" x="5216525" y="2073275"/>
          <p14:tracePt t="23717" x="5386388" y="2073275"/>
          <p14:tracePt t="23726" x="5480050" y="2039938"/>
          <p14:tracePt t="23734" x="5505450" y="2030413"/>
          <p14:tracePt t="23749" x="5522913" y="2030413"/>
          <p14:tracePt t="23757" x="5548313" y="2030413"/>
          <p14:tracePt t="23765" x="5573713" y="2047875"/>
          <p14:tracePt t="23822" x="5591175" y="2047875"/>
          <p14:tracePt t="23830" x="5632450" y="2039938"/>
          <p14:tracePt t="23847" x="5641975" y="2039938"/>
          <p14:tracePt t="23855" x="5683250" y="2039938"/>
          <p14:tracePt t="23862" x="5708650" y="2039938"/>
          <p14:tracePt t="23870" x="5761038" y="2030413"/>
          <p14:tracePt t="23878" x="5768975" y="2014538"/>
          <p14:tracePt t="23886" x="5794375" y="2005013"/>
          <p14:tracePt t="23895" x="5811838" y="1989138"/>
          <p14:tracePt t="23902" x="5837238" y="1946275"/>
          <p14:tracePt t="23911" x="5845175" y="1938338"/>
          <p14:tracePt t="23918" x="5845175" y="1911350"/>
          <p14:tracePt t="23927" x="5845175" y="1885950"/>
          <p14:tracePt t="23934" x="5845175" y="1852613"/>
          <p14:tracePt t="23943" x="5862638" y="1827213"/>
          <p14:tracePt t="23957" x="5870575" y="1819275"/>
          <p14:tracePt t="23966" x="5888038" y="1801813"/>
          <p14:tracePt t="23975" x="5895975" y="1793875"/>
          <p14:tracePt t="23991" x="5913438" y="1766888"/>
          <p14:tracePt t="24014" x="5921375" y="1751013"/>
          <p14:tracePt t="24030" x="5921375" y="1725613"/>
          <p14:tracePt t="24038" x="5921375" y="1716088"/>
          <p14:tracePt t="24046" x="5938838" y="1700213"/>
          <p14:tracePt t="24054" x="5938838" y="1690688"/>
          <p14:tracePt t="24062" x="5938838" y="1649413"/>
          <p14:tracePt t="24070" x="5938838" y="1639888"/>
          <p14:tracePt t="24079" x="5938838" y="1622425"/>
          <p14:tracePt t="24086" x="5938838" y="1597025"/>
          <p14:tracePt t="24102" x="5938838" y="1589088"/>
          <p14:tracePt t="24166" x="5938838" y="1563688"/>
          <p14:tracePt t="24173" x="5938838" y="1538288"/>
          <p14:tracePt t="24182" x="5938838" y="1520825"/>
          <p14:tracePt t="24190" x="5938838" y="1495425"/>
          <p14:tracePt t="24198" x="5938838" y="1470025"/>
          <p14:tracePt t="24207" x="5938838" y="1462088"/>
          <p14:tracePt t="24214" x="5938838" y="1436688"/>
          <p14:tracePt t="24224" x="5930900" y="1401763"/>
          <p14:tracePt t="24231" x="5930900" y="1393825"/>
          <p14:tracePt t="24238" x="5913438" y="1368425"/>
          <p14:tracePt t="24246" x="5905500" y="1350963"/>
          <p14:tracePt t="24254" x="5905500" y="1343025"/>
          <p14:tracePt t="24262" x="5888038" y="1317625"/>
          <p14:tracePt t="24279" x="5880100" y="1300163"/>
          <p14:tracePt t="24311" x="5853113" y="1300163"/>
          <p14:tracePt t="24318" x="5845175" y="1300163"/>
          <p14:tracePt t="24326" x="5827713" y="1300163"/>
          <p14:tracePt t="24334" x="5819775" y="1300163"/>
          <p14:tracePt t="24342" x="5794375" y="1300163"/>
          <p14:tracePt t="24350" x="5776913" y="1300163"/>
          <p14:tracePt t="24357" x="5768975" y="1300163"/>
          <p14:tracePt t="24366" x="5751513" y="1300163"/>
          <p14:tracePt t="24374" x="5718175" y="1300163"/>
          <p14:tracePt t="24391" x="5683250" y="1300163"/>
          <p14:tracePt t="24399" x="5657850" y="1300163"/>
          <p14:tracePt t="24408" x="5649913" y="1300163"/>
          <p14:tracePt t="24414" x="5632450" y="1300163"/>
          <p14:tracePt t="24424" x="5624513" y="1300163"/>
          <p14:tracePt t="24430" x="5599113" y="1300163"/>
          <p14:tracePt t="24438" x="5573713" y="1300163"/>
          <p14:tracePt t="24446" x="5522913" y="1325563"/>
          <p14:tracePt t="24455" x="5497513" y="1343025"/>
          <p14:tracePt t="24462" x="5429250" y="1360488"/>
          <p14:tracePt t="24478" x="5403850" y="1368425"/>
          <p14:tracePt t="24486" x="5386388" y="1385888"/>
          <p14:tracePt t="24494" x="5360988" y="1411288"/>
          <p14:tracePt t="24550" x="5353050" y="1419225"/>
          <p14:tracePt t="24558" x="5318125" y="1444625"/>
          <p14:tracePt t="24566" x="5318125" y="1462088"/>
          <p14:tracePt t="24573" x="5310188" y="1487488"/>
          <p14:tracePt t="24582" x="5292725" y="1495425"/>
          <p14:tracePt t="24591" x="5292725" y="1512888"/>
          <p14:tracePt t="24598" x="5284788" y="1538288"/>
          <p14:tracePt t="24607" x="5267325" y="1606550"/>
          <p14:tracePt t="24614" x="5267325" y="1614488"/>
          <p14:tracePt t="24624" x="5267325" y="1622425"/>
          <p14:tracePt t="24630" x="5267325" y="1657350"/>
          <p14:tracePt t="24638" x="5267325" y="1682750"/>
          <p14:tracePt t="24648" x="5267325" y="1725613"/>
          <p14:tracePt t="24655" x="5267325" y="1733550"/>
          <p14:tracePt t="24670" x="5267325" y="1758950"/>
          <p14:tracePt t="24678" x="5267325" y="1793875"/>
          <p14:tracePt t="24686" x="5267325" y="1819275"/>
          <p14:tracePt t="24695" x="5267325" y="1827213"/>
          <p14:tracePt t="24702" x="5267325" y="1852613"/>
          <p14:tracePt t="24710" x="5267325" y="1870075"/>
          <p14:tracePt t="24717" x="5267325" y="1895475"/>
          <p14:tracePt t="24726" x="5267325" y="1920875"/>
          <p14:tracePt t="24734" x="5267325" y="1946275"/>
          <p14:tracePt t="24758" x="5267325" y="1997075"/>
          <p14:tracePt t="24774" x="5267325" y="2005013"/>
          <p14:tracePt t="24790" x="5284788" y="2030413"/>
          <p14:tracePt t="24798" x="5302250" y="2047875"/>
          <p14:tracePt t="24807" x="5327650" y="2073275"/>
          <p14:tracePt t="24814" x="5335588" y="2073275"/>
          <p14:tracePt t="24824" x="5353050" y="2073275"/>
          <p14:tracePt t="24831" x="5360988" y="2073275"/>
          <p14:tracePt t="24950" x="5368925" y="2073275"/>
          <p14:tracePt t="24974" x="5394325" y="2073275"/>
          <p14:tracePt t="24991" x="5411788" y="2073275"/>
          <p14:tracePt t="25000" x="5437188" y="2073275"/>
          <p14:tracePt t="25008" x="5505450" y="2065338"/>
          <p14:tracePt t="25025" x="5513388" y="2030413"/>
          <p14:tracePt t="25032" x="5513388" y="2022475"/>
          <p14:tracePt t="25054" x="5548313" y="1963738"/>
          <p14:tracePt t="25061" x="5556250" y="1963738"/>
          <p14:tracePt t="25262" x="5573713" y="1997075"/>
          <p14:tracePt t="25279" x="5616575" y="1997075"/>
          <p14:tracePt t="25286" x="5632450" y="1997075"/>
          <p14:tracePt t="25294" x="5683250" y="1997075"/>
          <p14:tracePt t="25302" x="5794375" y="1997075"/>
          <p14:tracePt t="25310" x="5905500" y="1997075"/>
          <p14:tracePt t="25317" x="5997575" y="2014538"/>
          <p14:tracePt t="25326" x="6015038" y="2014538"/>
          <p14:tracePt t="25333" x="6040438" y="2005013"/>
          <p14:tracePt t="25349" x="6049963" y="2005013"/>
          <p14:tracePt t="25357" x="6075363" y="2005013"/>
          <p14:tracePt t="25365" x="6126163" y="2005013"/>
          <p14:tracePt t="25372" x="6184900" y="2005013"/>
          <p14:tracePt t="25381" x="6227763" y="2005013"/>
          <p14:tracePt t="25389" x="6296025" y="2005013"/>
          <p14:tracePt t="25397" x="6338888" y="2014538"/>
          <p14:tracePt t="25406" x="6354763" y="2014538"/>
          <p14:tracePt t="25413" x="6364288" y="2014538"/>
          <p14:tracePt t="25422" x="6380163" y="2014538"/>
          <p14:tracePt t="25542" x="6389688" y="2014538"/>
          <p14:tracePt t="25550" x="6415088" y="2030413"/>
          <p14:tracePt t="25566" x="6430963" y="2039938"/>
          <p14:tracePt t="25574" x="6456363" y="2065338"/>
          <p14:tracePt t="25581" x="6465888" y="2065338"/>
          <p14:tracePt t="25589" x="6483350" y="2082800"/>
          <p14:tracePt t="25597" x="6508750" y="2090738"/>
          <p14:tracePt t="25629" x="6550025" y="2108200"/>
          <p14:tracePt t="25654" x="6584950" y="2124075"/>
          <p14:tracePt t="25669" x="6592888" y="2133600"/>
          <p14:tracePt t="25750" x="6600825" y="2149475"/>
          <p14:tracePt t="25798" x="6618288" y="2149475"/>
          <p14:tracePt t="25807" x="6626225" y="2159000"/>
          <p14:tracePt t="25824" x="6643688" y="2166938"/>
          <p14:tracePt t="25845" x="6686550" y="2184400"/>
          <p14:tracePt t="25854" x="6694488" y="2192338"/>
          <p14:tracePt t="25869" x="6754813" y="2227263"/>
          <p14:tracePt t="25877" x="6762750" y="2227263"/>
          <p14:tracePt t="25885" x="6780213" y="2235200"/>
          <p14:tracePt t="25917" x="6823075" y="2252663"/>
          <p14:tracePt t="25926" x="6831013" y="2260600"/>
          <p14:tracePt t="25933" x="6848475" y="2278063"/>
          <p14:tracePt t="25955" x="6856413" y="2286000"/>
          <p14:tracePt t="26286" x="6881813" y="2286000"/>
          <p14:tracePt t="26294" x="6907213" y="2286000"/>
          <p14:tracePt t="26301" x="6958013" y="2286000"/>
          <p14:tracePt t="26309" x="6983413" y="2286000"/>
          <p14:tracePt t="26317" x="7026275" y="2286000"/>
          <p14:tracePt t="26325" x="7051675" y="2286000"/>
          <p14:tracePt t="26333" x="7145338" y="2260600"/>
          <p14:tracePt t="26341" x="7170738" y="2243138"/>
          <p14:tracePt t="26349" x="7196138" y="2243138"/>
          <p14:tracePt t="26357" x="7264400" y="2209800"/>
          <p14:tracePt t="26373" x="7315200" y="2200275"/>
          <p14:tracePt t="26381" x="7340600" y="2166938"/>
          <p14:tracePt t="26389" x="7358063" y="2159000"/>
          <p14:tracePt t="26397" x="7366000" y="2124075"/>
          <p14:tracePt t="26405" x="7366000" y="2116138"/>
          <p14:tracePt t="26413" x="7383463" y="2090738"/>
          <p14:tracePt t="26422" x="7416800" y="2039938"/>
          <p14:tracePt t="26429" x="7416800" y="2030413"/>
          <p14:tracePt t="26437" x="7416800" y="2014538"/>
          <p14:tracePt t="26445" x="7416800" y="1989138"/>
          <p14:tracePt t="26453" x="7416800" y="1963738"/>
          <p14:tracePt t="26461" x="7416800" y="1954213"/>
          <p14:tracePt t="26469" x="7416800" y="1911350"/>
          <p14:tracePt t="26477" x="7416800" y="1903413"/>
          <p14:tracePt t="26485" x="7416800" y="1844675"/>
          <p14:tracePt t="26493" x="7416800" y="1819275"/>
          <p14:tracePt t="26501" x="7391400" y="1751013"/>
          <p14:tracePt t="26509" x="7373938" y="1733550"/>
          <p14:tracePt t="26517" x="7348538" y="1674813"/>
          <p14:tracePt t="26525" x="7315200" y="1649413"/>
          <p14:tracePt t="26533" x="7272338" y="1597025"/>
          <p14:tracePt t="26542" x="7256463" y="1589088"/>
          <p14:tracePt t="26549" x="7246938" y="1571625"/>
          <p14:tracePt t="26558" x="7204075" y="1546225"/>
          <p14:tracePt t="26565" x="7188200" y="1538288"/>
          <p14:tracePt t="26573" x="7178675" y="1520825"/>
          <p14:tracePt t="26597" x="7137400" y="1512888"/>
          <p14:tracePt t="26605" x="7127875" y="1495425"/>
          <p14:tracePt t="26622" x="7094538" y="1470025"/>
          <p14:tracePt t="26629" x="7069138" y="1470025"/>
          <p14:tracePt t="26637" x="7059613" y="1452563"/>
          <p14:tracePt t="26645" x="7018338" y="1444625"/>
          <p14:tracePt t="26661" x="7008813" y="1444625"/>
          <p14:tracePt t="26669" x="6975475" y="1427163"/>
          <p14:tracePt t="26701" x="6967538" y="1419225"/>
          <p14:tracePt t="26709" x="6958013" y="1419225"/>
          <p14:tracePt t="26717" x="6942138" y="1419225"/>
          <p14:tracePt t="26725" x="6915150" y="1419225"/>
          <p14:tracePt t="26757" x="6873875" y="1419225"/>
          <p14:tracePt t="26765" x="6823075" y="1419225"/>
          <p14:tracePt t="26773" x="6762750" y="1436688"/>
          <p14:tracePt t="26781" x="6669088" y="1452563"/>
          <p14:tracePt t="26789" x="6567488" y="1520825"/>
          <p14:tracePt t="26797" x="6499225" y="1530350"/>
          <p14:tracePt t="26805" x="6440488" y="1530350"/>
          <p14:tracePt t="26813" x="6389688" y="1581150"/>
          <p14:tracePt t="26822" x="6346825" y="1614488"/>
          <p14:tracePt t="26829" x="6296025" y="1631950"/>
          <p14:tracePt t="26837" x="6245225" y="1674813"/>
          <p14:tracePt t="26845" x="6219825" y="1708150"/>
          <p14:tracePt t="26853" x="6184900" y="1741488"/>
          <p14:tracePt t="26869" x="6176963" y="1766888"/>
          <p14:tracePt t="26910" x="6176963" y="1793875"/>
          <p14:tracePt t="26917" x="6176963" y="1809750"/>
          <p14:tracePt t="26934" x="6176963" y="1819275"/>
          <p14:tracePt t="26942" x="6176963" y="1827213"/>
          <p14:tracePt t="26949" x="6176963" y="1860550"/>
          <p14:tracePt t="26957" x="6176963" y="1885950"/>
          <p14:tracePt t="26965" x="6194425" y="1928813"/>
          <p14:tracePt t="26973" x="6194425" y="1946275"/>
          <p14:tracePt t="26981" x="6227763" y="2005013"/>
          <p14:tracePt t="26988" x="6227763" y="2030413"/>
          <p14:tracePt t="26997" x="6245225" y="2073275"/>
          <p14:tracePt t="27063" x="6253163" y="2090738"/>
          <p14:tracePt t="27070" x="6261100" y="2098675"/>
          <p14:tracePt t="27133" x="6278563" y="2098675"/>
          <p14:tracePt t="27142" x="6321425" y="2098675"/>
          <p14:tracePt t="27149" x="6329363" y="2098675"/>
          <p14:tracePt t="27157" x="6354763" y="2098675"/>
          <p14:tracePt t="27165" x="6372225" y="2098675"/>
          <p14:tracePt t="27173" x="6380163" y="2098675"/>
          <p14:tracePt t="27181" x="6389688" y="2098675"/>
          <p14:tracePt t="27189" x="6405563" y="2098675"/>
          <p14:tracePt t="27197" x="6448425" y="2082800"/>
          <p14:tracePt t="27206" x="6456363" y="2082800"/>
          <p14:tracePt t="27213" x="6465888" y="2082800"/>
          <p14:tracePt t="27222" x="6483350" y="2082800"/>
          <p14:tracePt t="27229" x="6508750" y="2082800"/>
          <p14:tracePt t="27238" x="6516688" y="2073275"/>
          <p14:tracePt t="27261" x="6542088" y="2073275"/>
          <p14:tracePt t="27293" x="6559550" y="2073275"/>
          <p14:tracePt t="27511" x="6559550" y="2090738"/>
          <p14:tracePt t="27573" x="6567488" y="2098675"/>
          <p14:tracePt t="27582" x="6584950" y="2098675"/>
          <p14:tracePt t="27589" x="6592888" y="2098675"/>
          <p14:tracePt t="27614" x="6600825" y="2098675"/>
          <p14:tracePt t="27645" x="6635750" y="2098675"/>
          <p14:tracePt t="27669" x="6643688" y="2098675"/>
          <p14:tracePt t="27677" x="6653213" y="2098675"/>
          <p14:tracePt t="27685" x="6678613" y="2090738"/>
          <p14:tracePt t="27694" x="6729413" y="2090738"/>
          <p14:tracePt t="27702" x="6770688" y="2082800"/>
          <p14:tracePt t="27710" x="6823075" y="2065338"/>
          <p14:tracePt t="27717" x="6864350" y="2065338"/>
          <p14:tracePt t="27727" x="6899275" y="2047875"/>
          <p14:tracePt t="27733" x="6924675" y="2047875"/>
          <p14:tracePt t="27743" x="6950075" y="2030413"/>
          <p14:tracePt t="27774" x="6967538" y="2022475"/>
          <p14:tracePt t="27797" x="6992938" y="2022475"/>
          <p14:tracePt t="28071" x="7018338" y="2030413"/>
          <p14:tracePt t="28078" x="7043738" y="2039938"/>
          <p14:tracePt t="28087" x="7094538" y="2055813"/>
          <p14:tracePt t="28094" x="7153275" y="2055813"/>
          <p14:tracePt t="28101" x="7188200" y="2090738"/>
          <p14:tracePt t="28109" x="7272338" y="2108200"/>
          <p14:tracePt t="28117" x="7366000" y="2124075"/>
          <p14:tracePt t="28125" x="7434263" y="2124075"/>
          <p14:tracePt t="28133" x="7477125" y="2124075"/>
          <p14:tracePt t="28142" x="7518400" y="2124075"/>
          <p14:tracePt t="28149" x="7586663" y="2124075"/>
          <p14:tracePt t="28157" x="7629525" y="2124075"/>
          <p14:tracePt t="28165" x="7646988" y="2124075"/>
          <p14:tracePt t="28173" x="7654925" y="2124075"/>
          <p14:tracePt t="28221" x="7662863" y="2124075"/>
          <p14:tracePt t="28229" x="7705725" y="2141538"/>
          <p14:tracePt t="28237" x="7773988" y="2174875"/>
          <p14:tracePt t="28245" x="7824788" y="2174875"/>
          <p14:tracePt t="28253" x="7867650" y="2174875"/>
          <p14:tracePt t="28261" x="7875588" y="2174875"/>
          <p14:tracePt t="28277" x="7893050" y="2174875"/>
          <p14:tracePt t="28293" x="7918450" y="2166938"/>
          <p14:tracePt t="28301" x="7926388" y="2159000"/>
          <p14:tracePt t="28309" x="7943850" y="2159000"/>
          <p14:tracePt t="28317" x="7951788" y="2141538"/>
          <p14:tracePt t="28333" x="7977188" y="2141538"/>
          <p14:tracePt t="28381" x="7994650" y="2133600"/>
          <p14:tracePt t="28389" x="7994650" y="2116138"/>
          <p14:tracePt t="28453" x="8004175" y="2108200"/>
          <p14:tracePt t="28461" x="8012113" y="2098675"/>
          <p14:tracePt t="28469" x="8045450" y="2082800"/>
          <p14:tracePt t="28477" x="8088313" y="2047875"/>
          <p14:tracePt t="28485" x="8139113" y="2047875"/>
          <p14:tracePt t="28493" x="8147050" y="2039938"/>
          <p14:tracePt t="28501" x="8156575" y="2022475"/>
          <p14:tracePt t="28509" x="8181975" y="2022475"/>
          <p14:tracePt t="28615" x="8199438" y="2014538"/>
          <p14:tracePt t="28624" x="8207375" y="2005013"/>
          <p14:tracePt t="28631" x="8207375" y="1979613"/>
          <p14:tracePt t="28638" x="8224838" y="1963738"/>
          <p14:tracePt t="28645" x="8232775" y="1920875"/>
          <p14:tracePt t="28661" x="8232775" y="1860550"/>
          <p14:tracePt t="28669" x="8232775" y="1835150"/>
          <p14:tracePt t="28677" x="8232775" y="1784350"/>
          <p14:tracePt t="28685" x="8250238" y="1741488"/>
          <p14:tracePt t="28693" x="8266113" y="1690688"/>
          <p14:tracePt t="28701" x="8266113" y="1682750"/>
          <p14:tracePt t="28709" x="8266113" y="1639888"/>
          <p14:tracePt t="28717" x="8266113" y="1631950"/>
          <p14:tracePt t="28725" x="8266113" y="1614488"/>
          <p14:tracePt t="28733" x="8266113" y="1606550"/>
          <p14:tracePt t="28741" x="8266113" y="1581150"/>
          <p14:tracePt t="28757" x="8266113" y="1563688"/>
          <p14:tracePt t="28773" x="8266113" y="1555750"/>
          <p14:tracePt t="28781" x="8266113" y="1538288"/>
          <p14:tracePt t="28797" x="8266113" y="1512888"/>
          <p14:tracePt t="28813" x="8266113" y="1504950"/>
          <p14:tracePt t="28829" x="8266113" y="1495425"/>
          <p14:tracePt t="28893" x="8258175" y="1462088"/>
          <p14:tracePt t="28909" x="8232775" y="1452563"/>
          <p14:tracePt t="28917" x="8224838" y="1436688"/>
          <p14:tracePt t="28925" x="8207375" y="1427163"/>
          <p14:tracePt t="28933" x="8156575" y="1427163"/>
          <p14:tracePt t="28941" x="8139113" y="1411288"/>
          <p14:tracePt t="28948" x="8096250" y="1401763"/>
          <p14:tracePt t="28957" x="8029575" y="1368425"/>
          <p14:tracePt t="28965" x="8004175" y="1350963"/>
          <p14:tracePt t="28973" x="7951788" y="1333500"/>
          <p14:tracePt t="28981" x="7926388" y="1333500"/>
          <p14:tracePt t="28989" x="7900988" y="1333500"/>
          <p14:tracePt t="28997" x="7893050" y="1325563"/>
          <p14:tracePt t="29004" x="7850188" y="1325563"/>
          <p14:tracePt t="29013" x="7816850" y="1308100"/>
          <p14:tracePt t="29021" x="7807325" y="1300163"/>
          <p14:tracePt t="29029" x="7781925" y="1300163"/>
          <p14:tracePt t="29038" x="7766050" y="1300163"/>
          <p14:tracePt t="29053" x="7756525" y="1300163"/>
          <p14:tracePt t="29061" x="7715250" y="1266825"/>
          <p14:tracePt t="29077" x="7705725" y="1257300"/>
          <p14:tracePt t="29085" x="7688263" y="1257300"/>
          <p14:tracePt t="29093" x="7646988" y="1257300"/>
          <p14:tracePt t="29167" x="7621588" y="1257300"/>
          <p14:tracePt t="29176" x="7596188" y="1257300"/>
          <p14:tracePt t="29183" x="7586663" y="1257300"/>
          <p14:tracePt t="29193" x="7570788" y="1257300"/>
          <p14:tracePt t="29199" x="7545388" y="1266825"/>
          <p14:tracePt t="29205" x="7545388" y="1274763"/>
          <p14:tracePt t="29213" x="7545388" y="1282700"/>
          <p14:tracePt t="29222" x="7535863" y="1300163"/>
          <p14:tracePt t="29238" x="7518400" y="1308100"/>
          <p14:tracePt t="29261" x="7510463" y="1325563"/>
          <p14:tracePt t="29269" x="7510463" y="1333500"/>
          <p14:tracePt t="29277" x="7510463" y="1360488"/>
          <p14:tracePt t="29285" x="7493000" y="1376363"/>
          <p14:tracePt t="29293" x="7493000" y="1401763"/>
          <p14:tracePt t="29301" x="7493000" y="1411288"/>
          <p14:tracePt t="29317" x="7493000" y="1419225"/>
          <p14:tracePt t="29333" x="7493000" y="1436688"/>
          <p14:tracePt t="29341" x="7493000" y="1462088"/>
          <p14:tracePt t="29357" x="7493000" y="1470025"/>
          <p14:tracePt t="29365" x="7493000" y="1487488"/>
          <p14:tracePt t="29373" x="7493000" y="1495425"/>
          <p14:tracePt t="29381" x="7493000" y="1520825"/>
          <p14:tracePt t="29388" x="7493000" y="1538288"/>
          <p14:tracePt t="29397" x="7493000" y="1589088"/>
          <p14:tracePt t="29405" x="7493000" y="1606550"/>
          <p14:tracePt t="29413" x="7493000" y="1631950"/>
          <p14:tracePt t="29422" x="7493000" y="1674813"/>
          <p14:tracePt t="29429" x="7493000" y="1682750"/>
          <p14:tracePt t="29438" x="7493000" y="1708150"/>
          <p14:tracePt t="29445" x="7493000" y="1725613"/>
          <p14:tracePt t="29518" x="7493000" y="1733550"/>
          <p14:tracePt t="29526" x="7493000" y="1751013"/>
          <p14:tracePt t="29534" x="7493000" y="1758950"/>
          <p14:tracePt t="29550" x="7493000" y="1801813"/>
          <p14:tracePt t="29558" x="7493000" y="1809750"/>
          <p14:tracePt t="29565" x="7493000" y="1852613"/>
          <p14:tracePt t="29573" x="7493000" y="1878013"/>
          <p14:tracePt t="29582" x="7518400" y="1928813"/>
          <p14:tracePt t="29590" x="7518400" y="1938338"/>
          <p14:tracePt t="29622" x="7518400" y="1954213"/>
          <p14:tracePt t="29646" x="7535863" y="1963738"/>
          <p14:tracePt t="29654" x="7545388" y="1979613"/>
          <p14:tracePt t="29662" x="7545388" y="1989138"/>
          <p14:tracePt t="29670" x="7553325" y="1997075"/>
          <p14:tracePt t="29678" x="7553325" y="2014538"/>
          <p14:tracePt t="29686" x="7586663" y="2039938"/>
          <p14:tracePt t="29694" x="7596188" y="2055813"/>
          <p14:tracePt t="29702" x="7604125" y="2065338"/>
          <p14:tracePt t="29710" x="7604125" y="2073275"/>
          <p14:tracePt t="29718" x="7621588" y="2090738"/>
          <p14:tracePt t="29726" x="7629525" y="2098675"/>
          <p14:tracePt t="29734" x="7646988" y="2098675"/>
          <p14:tracePt t="29806" x="7654925" y="2098675"/>
          <p14:tracePt t="29823" x="7672388" y="2098675"/>
          <p14:tracePt t="29830" x="7680325" y="2116138"/>
          <p14:tracePt t="29839" x="7688263" y="2124075"/>
          <p14:tracePt t="29845" x="7715250" y="2124075"/>
          <p14:tracePt t="29861" x="7731125" y="2133600"/>
          <p14:tracePt t="29878" x="7756525" y="2133600"/>
          <p14:tracePt t="29886" x="7766050" y="2133600"/>
          <p14:tracePt t="29933" x="7781925" y="2133600"/>
          <p14:tracePt t="29942" x="7832725" y="2133600"/>
          <p14:tracePt t="29950" x="7859713" y="2133600"/>
          <p14:tracePt t="29957" x="7893050" y="2133600"/>
          <p14:tracePt t="29965" x="7900988" y="2133600"/>
          <p14:tracePt t="29997" x="7918450" y="2133600"/>
          <p14:tracePt t="30013" x="7951788" y="2133600"/>
          <p14:tracePt t="30022" x="7969250" y="2133600"/>
          <p14:tracePt t="30029" x="8012113" y="2116138"/>
          <p14:tracePt t="30039" x="8020050" y="2116138"/>
          <p14:tracePt t="30045" x="8037513" y="2116138"/>
          <p14:tracePt t="30054" x="8062913" y="2108200"/>
          <p14:tracePt t="30069" x="8088313" y="2090738"/>
          <p14:tracePt t="30077" x="8121650" y="2055813"/>
          <p14:tracePt t="30085" x="8131175" y="2047875"/>
          <p14:tracePt t="30109" x="8174038" y="2030413"/>
          <p14:tracePt t="30117" x="8181975" y="2022475"/>
          <p14:tracePt t="30149" x="8199438" y="2005013"/>
          <p14:tracePt t="30158" x="8207375" y="1997075"/>
          <p14:tracePt t="30165" x="8207375" y="1989138"/>
          <p14:tracePt t="30173" x="8224838" y="1971675"/>
          <p14:tracePt t="30181" x="8232775" y="1963738"/>
          <p14:tracePt t="30189" x="8250238" y="1938338"/>
          <p14:tracePt t="30197" x="8258175" y="1920875"/>
          <p14:tracePt t="30204" x="8258175" y="1911350"/>
          <p14:tracePt t="30213" x="8275638" y="1852613"/>
          <p14:tracePt t="30221" x="8275638" y="1809750"/>
          <p14:tracePt t="30229" x="8301038" y="1776413"/>
          <p14:tracePt t="30238" x="8318500" y="1733550"/>
          <p14:tracePt t="30245" x="8334375" y="1700213"/>
          <p14:tracePt t="30253" x="8351838" y="1657350"/>
          <p14:tracePt t="30261" x="8351838" y="1631950"/>
          <p14:tracePt t="30269" x="8351838" y="1614488"/>
          <p14:tracePt t="30277" x="8351838" y="1589088"/>
          <p14:tracePt t="30285" x="8351838" y="1581150"/>
          <p14:tracePt t="30293" x="8351838" y="1563688"/>
          <p14:tracePt t="30301" x="8351838" y="1555750"/>
          <p14:tracePt t="30317" x="8351838" y="1530350"/>
          <p14:tracePt t="30349" x="8351838" y="1512888"/>
          <p14:tracePt t="30365" x="8351838" y="1504950"/>
          <p14:tracePt t="30373" x="8343900" y="1495425"/>
          <p14:tracePt t="30381" x="8343900" y="1470025"/>
          <p14:tracePt t="30389" x="8334375" y="1452563"/>
          <p14:tracePt t="30397" x="8318500" y="1444625"/>
          <p14:tracePt t="30413" x="8291513" y="1427163"/>
          <p14:tracePt t="30429" x="8283575" y="1419225"/>
          <p14:tracePt t="30445" x="8266113" y="1419225"/>
          <p14:tracePt t="30453" x="8240713" y="1393825"/>
          <p14:tracePt t="30469" x="8232775" y="1376363"/>
          <p14:tracePt t="30477" x="8189913" y="1368425"/>
          <p14:tracePt t="30485" x="8174038" y="1350963"/>
          <p14:tracePt t="30493" x="8147050" y="1343025"/>
          <p14:tracePt t="30501" x="8121650" y="1325563"/>
          <p14:tracePt t="30509" x="8096250" y="1308100"/>
          <p14:tracePt t="30517" x="8062913" y="1292225"/>
          <p14:tracePt t="30525" x="8037513" y="1292225"/>
          <p14:tracePt t="30533" x="7986713" y="1282700"/>
          <p14:tracePt t="30541" x="7977188" y="1282700"/>
          <p14:tracePt t="30549" x="7951788" y="1282700"/>
          <p14:tracePt t="30581" x="7926388" y="1282700"/>
          <p14:tracePt t="30589" x="7900988" y="1282700"/>
          <p14:tracePt t="30597" x="7850188" y="1282700"/>
          <p14:tracePt t="30605" x="7824788" y="1282700"/>
          <p14:tracePt t="30613" x="7816850" y="1282700"/>
          <p14:tracePt t="30622" x="7773988" y="1282700"/>
          <p14:tracePt t="30629" x="7756525" y="1282700"/>
          <p14:tracePt t="30645" x="7748588" y="1282700"/>
          <p14:tracePt t="30653" x="7705725" y="1282700"/>
          <p14:tracePt t="30661" x="7697788" y="1282700"/>
          <p14:tracePt t="30669" x="7672388" y="1282700"/>
          <p14:tracePt t="30677" x="7654925" y="1282700"/>
          <p14:tracePt t="30709" x="7629525" y="1308100"/>
          <p14:tracePt t="30717" x="7621588" y="1325563"/>
          <p14:tracePt t="30725" x="7604125" y="1350963"/>
          <p14:tracePt t="30733" x="7604125" y="1360488"/>
          <p14:tracePt t="30742" x="7578725" y="1393825"/>
          <p14:tracePt t="30749" x="7561263" y="1436688"/>
          <p14:tracePt t="30758" x="7553325" y="1444625"/>
          <p14:tracePt t="30765" x="7535863" y="1462088"/>
          <p14:tracePt t="30774" x="7535863" y="1470025"/>
          <p14:tracePt t="30781" x="7527925" y="1487488"/>
          <p14:tracePt t="30838" x="7510463" y="1512888"/>
          <p14:tracePt t="30845" x="7510463" y="1571625"/>
          <p14:tracePt t="30854" x="7493000" y="1606550"/>
          <p14:tracePt t="30861" x="7493000" y="1649413"/>
          <p14:tracePt t="30869" x="7467600" y="1700213"/>
          <p14:tracePt t="30877" x="7467600" y="1725613"/>
          <p14:tracePt t="30885" x="7467600" y="1733550"/>
          <p14:tracePt t="30894" x="7467600" y="1751013"/>
          <p14:tracePt t="30925" x="7467600" y="1758950"/>
          <p14:tracePt t="30949" x="7467600" y="1801813"/>
          <p14:tracePt t="30965" x="7467600" y="1809750"/>
          <p14:tracePt t="30973" x="7467600" y="1827213"/>
          <p14:tracePt t="30981" x="7467600" y="1852613"/>
          <p14:tracePt t="30989" x="7467600" y="1860550"/>
          <p14:tracePt t="30997" x="7467600" y="1878013"/>
          <p14:tracePt t="31005" x="7493000" y="1903413"/>
          <p14:tracePt t="31022" x="7510463" y="1911350"/>
          <p14:tracePt t="31029" x="7518400" y="1928813"/>
          <p14:tracePt t="31039" x="7545388" y="1938338"/>
          <p14:tracePt t="31045" x="7561263" y="1954213"/>
          <p14:tracePt t="31069" x="7570788" y="1954213"/>
          <p14:tracePt t="31077" x="7586663" y="1963738"/>
          <p14:tracePt t="31085" x="7596188" y="1989138"/>
          <p14:tracePt t="31101" x="7612063" y="1989138"/>
          <p14:tracePt t="31110" x="7621588" y="2005013"/>
          <p14:tracePt t="31126" x="7629525" y="2005013"/>
          <p14:tracePt t="31142" x="7672388" y="2014538"/>
          <p14:tracePt t="31149" x="7688263" y="2014538"/>
          <p14:tracePt t="31157" x="7697788" y="2014538"/>
          <p14:tracePt t="31165" x="7723188" y="2030413"/>
          <p14:tracePt t="31173" x="7740650" y="2030413"/>
          <p14:tracePt t="31181" x="7748588" y="2030413"/>
          <p14:tracePt t="31189" x="7766050" y="2030413"/>
          <p14:tracePt t="31221" x="7791450" y="2055813"/>
          <p14:tracePt t="31286" x="7799388" y="2055813"/>
          <p14:tracePt t="31294" x="7824788" y="2055813"/>
          <p14:tracePt t="31302" x="7859713" y="2047875"/>
          <p14:tracePt t="31310" x="7900988" y="2047875"/>
          <p14:tracePt t="31318" x="7943850" y="2047875"/>
          <p14:tracePt t="31326" x="7961313" y="2047875"/>
          <p14:tracePt t="31333" x="7986713" y="2039938"/>
          <p14:tracePt t="31510" x="7994650" y="2022475"/>
          <p14:tracePt t="31526" x="7994650" y="2014538"/>
          <p14:tracePt t="31533" x="8012113" y="2005013"/>
          <p14:tracePt t="31605" x="8020050" y="2005013"/>
          <p14:tracePt t="31613" x="8029575" y="2014538"/>
          <p14:tracePt t="31645" x="8029575" y="2030413"/>
          <p14:tracePt t="31863" x="8045450" y="2030413"/>
          <p14:tracePt t="31871" x="8088313" y="2030413"/>
          <p14:tracePt t="31879" x="8113713" y="1989138"/>
          <p14:tracePt t="31887" x="8207375" y="1954213"/>
          <p14:tracePt t="31894" x="8250238" y="1954213"/>
          <p14:tracePt t="31901" x="8283575" y="1938338"/>
          <p14:tracePt t="31917" x="8291513" y="1928813"/>
          <p14:tracePt t="31941" x="8308975" y="1928813"/>
          <p14:tracePt t="31954" x="8334375" y="1971675"/>
          <p14:tracePt t="31958" x="8351838" y="2005013"/>
          <p14:tracePt t="31973" x="8359775" y="2030413"/>
          <p14:tracePt t="32078" x="8377238" y="2039938"/>
          <p14:tracePt t="32095" x="8385175" y="2039938"/>
          <p14:tracePt t="32118" x="8402638" y="2039938"/>
          <p14:tracePt t="32207" x="8410575" y="2039938"/>
          <p14:tracePt t="32224" x="8453438" y="2055813"/>
          <p14:tracePt t="32232" x="8462963" y="2055813"/>
          <p14:tracePt t="32238" x="8478838" y="2055813"/>
          <p14:tracePt t="32245" x="8521700" y="2073275"/>
          <p14:tracePt t="32253" x="8529638" y="2073275"/>
          <p14:tracePt t="32661" x="8539163" y="2082800"/>
          <p14:tracePt t="32670" x="8555038" y="2098675"/>
          <p14:tracePt t="32677" x="8555038" y="2108200"/>
          <p14:tracePt t="32685" x="8564563" y="2133600"/>
          <p14:tracePt t="32749" x="8597900" y="2133600"/>
          <p14:tracePt t="32758" x="8605838" y="2149475"/>
          <p14:tracePt t="32774" x="8632825" y="2174875"/>
          <p14:tracePt t="32781" x="8648700" y="2184400"/>
          <p14:tracePt t="32797" x="8658225" y="2200275"/>
          <p14:tracePt t="32853" x="8674100" y="2200275"/>
          <p14:tracePt t="32861" x="8699500" y="2200275"/>
          <p14:tracePt t="32869" x="8709025" y="2200275"/>
          <p14:tracePt t="32877" x="8734425" y="2200275"/>
          <p14:tracePt t="32885" x="8759825" y="2200275"/>
          <p14:tracePt t="32893" x="8785225" y="2200275"/>
          <p14:tracePt t="32901" x="8802688" y="2200275"/>
          <p14:tracePt t="32917" x="8828088" y="2200275"/>
          <p14:tracePt t="32926" x="8836025" y="2200275"/>
          <p14:tracePt t="32933" x="8853488" y="2200275"/>
          <p14:tracePt t="32954" x="8861425" y="2200275"/>
          <p14:tracePt t="33160" x="8886825" y="2200275"/>
          <p14:tracePt t="33197" x="8904288" y="2200275"/>
          <p14:tracePt t="33205" x="8912225" y="2200275"/>
          <p14:tracePt t="33213" x="8955088" y="2200275"/>
          <p14:tracePt t="33221" x="8980488" y="2200275"/>
          <p14:tracePt t="33229" x="9023350" y="2200275"/>
          <p14:tracePt t="33238" x="9039225" y="2200275"/>
          <p14:tracePt t="33253" x="9064625" y="2200275"/>
          <p14:tracePt t="33269" x="9107488" y="2192338"/>
          <p14:tracePt t="33277" x="9124950" y="2174875"/>
          <p14:tracePt t="33285" x="9167813" y="2166938"/>
          <p14:tracePt t="33293" x="9175750" y="2166938"/>
          <p14:tracePt t="33301" x="9201150" y="2149475"/>
          <p14:tracePt t="33310" x="9244013" y="2149475"/>
          <p14:tracePt t="33317" x="9261475" y="2141538"/>
          <p14:tracePt t="33333" x="9269413" y="2141538"/>
          <p14:tracePt t="33342" x="9328150" y="2108200"/>
          <p14:tracePt t="33357" x="9363075" y="2082800"/>
          <p14:tracePt t="33374" x="9388475" y="2047875"/>
          <p14:tracePt t="33381" x="9388475" y="2039938"/>
          <p14:tracePt t="33388" x="9388475" y="2022475"/>
          <p14:tracePt t="33397" x="9405938" y="1979613"/>
          <p14:tracePt t="33405" x="9405938" y="1971675"/>
          <p14:tracePt t="33413" x="9405938" y="1963738"/>
          <p14:tracePt t="33422" x="9421813" y="1920875"/>
          <p14:tracePt t="33429" x="9421813" y="1903413"/>
          <p14:tracePt t="33445" x="9421813" y="1895475"/>
          <p14:tracePt t="33453" x="9421813" y="1852613"/>
          <p14:tracePt t="33461" x="9421813" y="1827213"/>
          <p14:tracePt t="33469" x="9421813" y="1809750"/>
          <p14:tracePt t="33477" x="9421813" y="1784350"/>
          <p14:tracePt t="33485" x="9421813" y="1758950"/>
          <p14:tracePt t="33494" x="9413875" y="1733550"/>
          <p14:tracePt t="33502" x="9396413" y="1682750"/>
          <p14:tracePt t="33509" x="9380538" y="1639888"/>
          <p14:tracePt t="33517" x="9371013" y="1622425"/>
          <p14:tracePt t="33526" x="9371013" y="1571625"/>
          <p14:tracePt t="33533" x="9371013" y="1555750"/>
          <p14:tracePt t="33542" x="9371013" y="1530350"/>
          <p14:tracePt t="33557" x="9371013" y="1504950"/>
          <p14:tracePt t="33605" x="9371013" y="1495425"/>
          <p14:tracePt t="33613" x="9371013" y="1477963"/>
          <p14:tracePt t="33621" x="9371013" y="1470025"/>
          <p14:tracePt t="33629" x="9353550" y="1411288"/>
          <p14:tracePt t="33645" x="9353550" y="1368425"/>
          <p14:tracePt t="33654" x="9345613" y="1350963"/>
          <p14:tracePt t="33661" x="9328150" y="1343025"/>
          <p14:tracePt t="33701" x="9320213" y="1333500"/>
          <p14:tracePt t="33717" x="9302750" y="1317625"/>
          <p14:tracePt t="33749" x="9302750" y="1308100"/>
          <p14:tracePt t="33758" x="9294813" y="1292225"/>
          <p14:tracePt t="33765" x="9286875" y="1292225"/>
          <p14:tracePt t="33774" x="9269413" y="1282700"/>
          <p14:tracePt t="33781" x="9261475" y="1282700"/>
          <p14:tracePt t="33789" x="9236075" y="1282700"/>
          <p14:tracePt t="33797" x="9209088" y="1282700"/>
          <p14:tracePt t="33805" x="9175750" y="1282700"/>
          <p14:tracePt t="33813" x="9132888" y="1266825"/>
          <p14:tracePt t="33821" x="9107488" y="1266825"/>
          <p14:tracePt t="33829" x="9056688" y="1266825"/>
          <p14:tracePt t="33838" x="9031288" y="1266825"/>
          <p14:tracePt t="33845" x="8963025" y="1249363"/>
          <p14:tracePt t="33854" x="8921750" y="1249363"/>
          <p14:tracePt t="33861" x="8894763" y="1249363"/>
          <p14:tracePt t="33869" x="8853488" y="1249363"/>
          <p14:tracePt t="33877" x="8818563" y="1249363"/>
          <p14:tracePt t="33885" x="8810625" y="1249363"/>
          <p14:tracePt t="33893" x="8767763" y="1249363"/>
          <p14:tracePt t="33901" x="8759825" y="1249363"/>
          <p14:tracePt t="33933" x="8742363" y="1249363"/>
          <p14:tracePt t="33949" x="8716963" y="1249363"/>
          <p14:tracePt t="33957" x="8709025" y="1249363"/>
          <p14:tracePt t="33965" x="8683625" y="1249363"/>
          <p14:tracePt t="33973" x="8658225" y="1249363"/>
          <p14:tracePt t="33982" x="8623300" y="1257300"/>
          <p14:tracePt t="33989" x="8597900" y="1282700"/>
          <p14:tracePt t="33997" x="8564563" y="1300163"/>
          <p14:tracePt t="34005" x="8539163" y="1333500"/>
          <p14:tracePt t="34013" x="8470900" y="1368425"/>
          <p14:tracePt t="34022" x="8453438" y="1376363"/>
          <p14:tracePt t="34029" x="8410575" y="1401763"/>
          <p14:tracePt t="34119" x="8410575" y="1419225"/>
          <p14:tracePt t="34135" x="8410575" y="1427163"/>
          <p14:tracePt t="34142" x="8410575" y="1444625"/>
          <p14:tracePt t="34152" x="8410575" y="1452563"/>
          <p14:tracePt t="34158" x="8402638" y="1495425"/>
          <p14:tracePt t="34174" x="8402638" y="1504950"/>
          <p14:tracePt t="34205" x="8402638" y="1520825"/>
          <p14:tracePt t="34213" x="8402638" y="1546225"/>
          <p14:tracePt t="34222" x="8402638" y="1571625"/>
          <p14:tracePt t="34238" x="8402638" y="1614488"/>
          <p14:tracePt t="34245" x="8402638" y="1631950"/>
          <p14:tracePt t="34254" x="8402638" y="1639888"/>
          <p14:tracePt t="34261" x="8402638" y="1665288"/>
          <p14:tracePt t="34269" x="8402638" y="1690688"/>
          <p14:tracePt t="34277" x="8402638" y="1725613"/>
          <p14:tracePt t="34285" x="8402638" y="1751013"/>
          <p14:tracePt t="34293" x="8402638" y="1776413"/>
          <p14:tracePt t="34301" x="8402638" y="1784350"/>
          <p14:tracePt t="34310" x="8402638" y="1809750"/>
          <p14:tracePt t="34317" x="8402638" y="1827213"/>
          <p14:tracePt t="34326" x="8402638" y="1835150"/>
          <p14:tracePt t="34333" x="8420100" y="1852613"/>
          <p14:tracePt t="34349" x="8420100" y="1878013"/>
          <p14:tracePt t="34358" x="8428038" y="1903413"/>
          <p14:tracePt t="34381" x="8428038" y="1920875"/>
          <p14:tracePt t="34389" x="8428038" y="1954213"/>
          <p14:tracePt t="34397" x="8428038" y="1971675"/>
          <p14:tracePt t="34405" x="8445500" y="1979613"/>
          <p14:tracePt t="34413" x="8445500" y="2005013"/>
          <p14:tracePt t="34422" x="8445500" y="2030413"/>
          <p14:tracePt t="34429" x="8470900" y="2082800"/>
          <p14:tracePt t="34438" x="8470900" y="2090738"/>
          <p14:tracePt t="34446" x="8488363" y="2108200"/>
          <p14:tracePt t="34455" x="8488363" y="2149475"/>
          <p14:tracePt t="34461" x="8488363" y="2159000"/>
          <p14:tracePt t="34470" x="8488363" y="2184400"/>
          <p14:tracePt t="34477" x="8504238" y="2235200"/>
          <p14:tracePt t="34493" x="8504238" y="2243138"/>
          <p14:tracePt t="34509" x="8504238" y="2252663"/>
          <p14:tracePt t="34517" x="8513763" y="2268538"/>
          <p14:tracePt t="34527" x="8513763" y="2278063"/>
          <p14:tracePt t="34533" x="8513763" y="2293938"/>
          <p14:tracePt t="34549" x="8529638" y="2319338"/>
          <p14:tracePt t="34557" x="8539163" y="2328863"/>
          <p14:tracePt t="34622" x="8555038" y="2328863"/>
          <p14:tracePt t="34655" x="8564563" y="2328863"/>
          <p14:tracePt t="34672" x="8572500" y="2328863"/>
          <p14:tracePt t="34679" x="8605838" y="2344738"/>
          <p14:tracePt t="34686" x="8615363" y="2354263"/>
          <p14:tracePt t="34695" x="8623300" y="2354263"/>
          <p14:tracePt t="34703" x="8683625" y="2371725"/>
          <p14:tracePt t="34719" x="8750300" y="2387600"/>
          <p14:tracePt t="34727" x="8759825" y="2387600"/>
          <p14:tracePt t="34734" x="8802688" y="2397125"/>
          <p14:tracePt t="34742" x="8836025" y="2413000"/>
          <p14:tracePt t="34751" x="8843963" y="2430463"/>
          <p14:tracePt t="34822" x="8869363" y="2430463"/>
          <p14:tracePt t="34830" x="8912225" y="2430463"/>
          <p14:tracePt t="34840" x="8963025" y="2438400"/>
          <p14:tracePt t="34847" x="8988425" y="2438400"/>
          <p14:tracePt t="34855" x="9013825" y="2438400"/>
          <p14:tracePt t="34864" x="9039225" y="2438400"/>
          <p14:tracePt t="34871" x="9056688" y="2438400"/>
          <p14:tracePt t="34879" x="9099550" y="2438400"/>
          <p14:tracePt t="34886" x="9158288" y="2438400"/>
          <p14:tracePt t="34895" x="9209088" y="2438400"/>
          <p14:tracePt t="34902" x="9236075" y="2422525"/>
          <p14:tracePt t="34911" x="9261475" y="2405063"/>
          <p14:tracePt t="34918" x="9277350" y="2397125"/>
          <p14:tracePt t="34934" x="9320213" y="2379663"/>
          <p14:tracePt t="34941" x="9328150" y="2354263"/>
          <p14:tracePt t="34950" x="9345613" y="2336800"/>
          <p14:tracePt t="34958" x="9353550" y="2311400"/>
          <p14:tracePt t="34967" x="9388475" y="2286000"/>
          <p14:tracePt t="34973" x="9421813" y="2252663"/>
          <p14:tracePt t="34983" x="9431338" y="2227263"/>
          <p14:tracePt t="34989" x="9447213" y="2192338"/>
          <p14:tracePt t="34998" x="9456738" y="2184400"/>
          <p14:tracePt t="35007" x="9490075" y="2141538"/>
          <p14:tracePt t="35015" x="9498013" y="2124075"/>
          <p14:tracePt t="35024" x="9515475" y="2116138"/>
          <p14:tracePt t="35031" x="9523413" y="2108200"/>
          <p14:tracePt t="35040" x="9523413" y="2090738"/>
          <p14:tracePt t="35061" x="9523413" y="2082800"/>
          <p14:tracePt t="35070" x="9523413" y="2065338"/>
          <p14:tracePt t="35079" x="9523413" y="2039938"/>
          <p14:tracePt t="35086" x="9523413" y="2014538"/>
          <p14:tracePt t="35095" x="9523413" y="1971675"/>
          <p14:tracePt t="35101" x="9523413" y="1920875"/>
          <p14:tracePt t="35109" x="9523413" y="1860550"/>
          <p14:tracePt t="35118" x="9523413" y="1819275"/>
          <p14:tracePt t="35127" x="9523413" y="1784350"/>
          <p14:tracePt t="35134" x="9523413" y="1741488"/>
          <p14:tracePt t="35143" x="9523413" y="1700213"/>
          <p14:tracePt t="35149" x="9523413" y="1649413"/>
          <p14:tracePt t="35158" x="9523413" y="1639888"/>
          <p14:tracePt t="35166" x="9523413" y="1597025"/>
          <p14:tracePt t="35173" x="9523413" y="1589088"/>
          <p14:tracePt t="35182" x="9523413" y="1571625"/>
          <p14:tracePt t="35191" x="9498013" y="1512888"/>
          <p14:tracePt t="35198" x="9490075" y="1504950"/>
          <p14:tracePt t="35208" x="9464675" y="1487488"/>
          <p14:tracePt t="35215" x="9413875" y="1444625"/>
          <p14:tracePt t="35222" x="9405938" y="1427163"/>
          <p14:tracePt t="35229" x="9380538" y="1419225"/>
          <p14:tracePt t="35239" x="9328150" y="1368425"/>
          <p14:tracePt t="35245" x="9312275" y="1368425"/>
          <p14:tracePt t="35255" x="9302750" y="1350963"/>
          <p14:tracePt t="35302" x="9294813" y="1350963"/>
          <p14:tracePt t="35311" x="9261475" y="1343025"/>
          <p14:tracePt t="35318" x="9236075" y="1343025"/>
          <p14:tracePt t="35327" x="9226550" y="1325563"/>
          <p14:tracePt t="35342" x="9201150" y="1325563"/>
          <p14:tracePt t="35349" x="9183688" y="1325563"/>
          <p14:tracePt t="35358" x="9158288" y="1325563"/>
          <p14:tracePt t="35366" x="9132888" y="1300163"/>
          <p14:tracePt t="35374" x="9117013" y="1300163"/>
          <p14:tracePt t="35382" x="9107488" y="1300163"/>
          <p14:tracePt t="35391" x="9099550" y="1300163"/>
          <p14:tracePt t="35407" x="9074150" y="1300163"/>
          <p14:tracePt t="35415" x="9056688" y="1300163"/>
          <p14:tracePt t="35425" x="9031288" y="1282700"/>
          <p14:tracePt t="35432" x="9005888" y="1282700"/>
          <p14:tracePt t="35440" x="8988425" y="1282700"/>
          <p14:tracePt t="35446" x="8980488" y="1282700"/>
          <p14:tracePt t="35462" x="8937625" y="1282700"/>
          <p14:tracePt t="35470" x="8929688" y="1282700"/>
          <p14:tracePt t="35479" x="8904288" y="1292225"/>
          <p14:tracePt t="35487" x="8836025" y="1292225"/>
          <p14:tracePt t="35495" x="8793163" y="1308100"/>
          <p14:tracePt t="35501" x="8759825" y="1308100"/>
          <p14:tracePt t="35510" x="8716963" y="1325563"/>
          <p14:tracePt t="35517" x="8699500" y="1333500"/>
          <p14:tracePt t="35526" x="8674100" y="1333500"/>
          <p14:tracePt t="35534" x="8632825" y="1350963"/>
          <p14:tracePt t="35544" x="8623300" y="1360488"/>
          <p14:tracePt t="35550" x="8605838" y="1376363"/>
          <p14:tracePt t="35568" x="8580438" y="1385888"/>
          <p14:tracePt t="35573" x="8572500" y="1401763"/>
          <p14:tracePt t="35581" x="8539163" y="1427163"/>
          <p14:tracePt t="35589" x="8496300" y="1462088"/>
          <p14:tracePt t="35608" x="8478838" y="1470025"/>
          <p14:tracePt t="35623" x="8478838" y="1477963"/>
          <p14:tracePt t="35631" x="8478838" y="1495425"/>
          <p14:tracePt t="35640" x="8470900" y="1504950"/>
          <p14:tracePt t="35647" x="8470900" y="1520825"/>
          <p14:tracePt t="35654" x="8453438" y="1563688"/>
          <p14:tracePt t="35661" x="8453438" y="1571625"/>
          <p14:tracePt t="35670" x="8453438" y="1581150"/>
          <p14:tracePt t="35678" x="8453438" y="1606550"/>
          <p14:tracePt t="35685" x="8453438" y="1639888"/>
          <p14:tracePt t="35694" x="8453438" y="1682750"/>
          <p14:tracePt t="35702" x="8453438" y="1708150"/>
          <p14:tracePt t="35711" x="8453438" y="1776413"/>
          <p14:tracePt t="35718" x="8453438" y="1835150"/>
          <p14:tracePt t="35726" x="8453438" y="1885950"/>
          <p14:tracePt t="35734" x="8453438" y="1946275"/>
          <p14:tracePt t="35743" x="8453438" y="1971675"/>
          <p14:tracePt t="35750" x="8453438" y="1997075"/>
          <p14:tracePt t="35806" x="8462963" y="2030413"/>
          <p14:tracePt t="35823" x="8470900" y="2039938"/>
          <p14:tracePt t="35841" x="8488363" y="2039938"/>
          <p14:tracePt t="35847" x="8513763" y="2065338"/>
          <p14:tracePt t="35855" x="8539163" y="2082800"/>
          <p14:tracePt t="35862" x="8572500" y="2082800"/>
          <p14:tracePt t="35871" x="8580438" y="2098675"/>
          <p14:tracePt t="35880" x="8623300" y="2098675"/>
          <p14:tracePt t="35885" x="8648700" y="2108200"/>
          <p14:tracePt t="35894" x="8699500" y="2108200"/>
          <p14:tracePt t="35901" x="8724900" y="2141538"/>
          <p14:tracePt t="35909" x="8777288" y="2141538"/>
          <p14:tracePt t="35918" x="8802688" y="2141538"/>
          <p14:tracePt t="35927" x="8843963" y="2141538"/>
          <p14:tracePt t="35935" x="8869363" y="2141538"/>
          <p14:tracePt t="35942" x="8937625" y="2141538"/>
          <p14:tracePt t="35960" x="9023350" y="2141538"/>
          <p14:tracePt t="35966" x="9091613" y="2133600"/>
          <p14:tracePt t="35973" x="9142413" y="2116138"/>
          <p14:tracePt t="35982" x="9167813" y="2098675"/>
          <p14:tracePt t="35990" x="9175750" y="2098675"/>
          <p14:tracePt t="35998" x="9218613" y="2098675"/>
          <p14:tracePt t="36015" x="9269413" y="2098675"/>
          <p14:tracePt t="36025" x="9294813" y="2090738"/>
          <p14:tracePt t="36031" x="9302750" y="2073275"/>
          <p14:tracePt t="36041" x="9320213" y="2065338"/>
          <p14:tracePt t="36158" x="9320213" y="2047875"/>
          <p14:tracePt t="36166" x="9320213" y="2022475"/>
          <p14:tracePt t="36182" x="9320213" y="2014538"/>
          <p14:tracePt t="36246" x="9328150" y="2030413"/>
          <p14:tracePt t="36257" x="9363075" y="2030413"/>
          <p14:tracePt t="36264" x="9421813" y="2030413"/>
          <p14:tracePt t="36271" x="9472613" y="2047875"/>
          <p14:tracePt t="36303" x="9482138" y="2047875"/>
          <p14:tracePt t="36495" x="9396413" y="2082800"/>
          <p14:tracePt t="36503" x="9363075" y="2082800"/>
          <p14:tracePt t="36511" x="9320213" y="2055813"/>
          <p14:tracePt t="36520" x="9302750" y="2055813"/>
          <p14:tracePt t="36534" x="9337675" y="2055813"/>
          <p14:tracePt t="36542" x="9371013" y="2005013"/>
          <p14:tracePt t="36671" x="9371013" y="2014538"/>
          <p14:tracePt t="36687" x="9371013" y="2022475"/>
          <p14:tracePt t="36775" x="9380538" y="2047875"/>
          <p14:tracePt t="36782" x="9396413" y="2065338"/>
          <p14:tracePt t="36792" x="9405938" y="2065338"/>
          <p14:tracePt t="36800" x="9421813" y="2065338"/>
          <p14:tracePt t="36807" x="9431338" y="2065338"/>
          <p14:tracePt t="36814" x="9439275" y="2065338"/>
          <p14:tracePt t="36822" x="9482138" y="2065338"/>
          <p14:tracePt t="36829" x="9498013" y="2065338"/>
          <p14:tracePt t="36839" x="9507538" y="2065338"/>
          <p14:tracePt t="36846" x="9532938" y="2065338"/>
          <p14:tracePt t="36861" x="9566275" y="2073275"/>
          <p14:tracePt t="37006" x="9575800" y="2073275"/>
          <p14:tracePt t="37015" x="9617075" y="2073275"/>
          <p14:tracePt t="37024" x="9626600" y="2073275"/>
          <p14:tracePt t="37031" x="9667875" y="2073275"/>
          <p14:tracePt t="37041" x="9694863" y="2090738"/>
          <p14:tracePt t="37047" x="9710738" y="2090738"/>
          <p14:tracePt t="37054" x="9736138" y="2090738"/>
          <p14:tracePt t="37085" x="9745663" y="2108200"/>
          <p14:tracePt t="37142" x="9761538" y="2108200"/>
          <p14:tracePt t="37150" x="9804400" y="2108200"/>
          <p14:tracePt t="37158" x="9829800" y="2108200"/>
          <p14:tracePt t="37166" x="9839325" y="2108200"/>
          <p14:tracePt t="37173" x="9898063" y="2108200"/>
          <p14:tracePt t="37182" x="9956800" y="2108200"/>
          <p14:tracePt t="37191" x="10009188" y="2149475"/>
          <p14:tracePt t="37197" x="10067925" y="2149475"/>
          <p14:tracePt t="37205" x="10118725" y="2149475"/>
          <p14:tracePt t="37214" x="10144125" y="2149475"/>
          <p14:tracePt t="37222" x="10169525" y="2149475"/>
          <p14:tracePt t="37229" x="10186988" y="2149475"/>
          <p14:tracePt t="37461" x="10194925" y="2149475"/>
          <p14:tracePt t="37470" x="10204450" y="2149475"/>
          <p14:tracePt t="37485" x="10237788" y="2149475"/>
          <p14:tracePt t="37501" x="10245725" y="2149475"/>
          <p14:tracePt t="37509" x="10255250" y="2149475"/>
          <p14:tracePt t="37517" x="10271125" y="2133600"/>
          <p14:tracePt t="37525" x="10313988" y="2124075"/>
          <p14:tracePt t="37533" x="10323513" y="2124075"/>
          <p14:tracePt t="37542" x="10364788" y="2082800"/>
          <p14:tracePt t="37550" x="10442575" y="2022475"/>
          <p14:tracePt t="37558" x="10483850" y="1989138"/>
          <p14:tracePt t="37565" x="10518775" y="1963738"/>
          <p14:tracePt t="37574" x="10526713" y="1946275"/>
          <p14:tracePt t="37581" x="10544175" y="1938338"/>
          <p14:tracePt t="37589" x="10544175" y="1911350"/>
          <p14:tracePt t="37597" x="10560050" y="1885950"/>
          <p14:tracePt t="37605" x="10560050" y="1870075"/>
          <p14:tracePt t="37613" x="10560050" y="1844675"/>
          <p14:tracePt t="37621" x="10560050" y="1801813"/>
          <p14:tracePt t="37629" x="10560050" y="1776413"/>
          <p14:tracePt t="37638" x="10569575" y="1708150"/>
          <p14:tracePt t="37645" x="10569575" y="1700213"/>
          <p14:tracePt t="37655" x="10569575" y="1682750"/>
          <p14:tracePt t="37661" x="10569575" y="1657350"/>
          <p14:tracePt t="37669" x="10569575" y="1631950"/>
          <p14:tracePt t="37677" x="10585450" y="1606550"/>
          <p14:tracePt t="37685" x="10585450" y="1571625"/>
          <p14:tracePt t="37693" x="10585450" y="1546225"/>
          <p14:tracePt t="37701" x="10585450" y="1520825"/>
          <p14:tracePt t="37709" x="10585450" y="1504950"/>
          <p14:tracePt t="37717" x="10585450" y="1477963"/>
          <p14:tracePt t="37725" x="10585450" y="1452563"/>
          <p14:tracePt t="37733" x="10577513" y="1427163"/>
          <p14:tracePt t="37742" x="10552113" y="1376363"/>
          <p14:tracePt t="37749" x="10534650" y="1350963"/>
          <p14:tracePt t="37758" x="10518775" y="1300163"/>
          <p14:tracePt t="37765" x="10509250" y="1292225"/>
          <p14:tracePt t="37773" x="10493375" y="1266825"/>
          <p14:tracePt t="37781" x="10483850" y="1231900"/>
          <p14:tracePt t="37789" x="10458450" y="1147763"/>
          <p14:tracePt t="37797" x="10450513" y="1138238"/>
          <p14:tracePt t="37805" x="10442575" y="1122363"/>
          <p14:tracePt t="37813" x="10425113" y="1112838"/>
          <p14:tracePt t="37821" x="10415588" y="1096963"/>
          <p14:tracePt t="37829" x="10390188" y="1069975"/>
          <p14:tracePt t="37845" x="10339388" y="1054100"/>
          <p14:tracePt t="37854" x="10313988" y="1044575"/>
          <p14:tracePt t="37861" x="10280650" y="1044575"/>
          <p14:tracePt t="37869" x="10271125" y="1044575"/>
          <p14:tracePt t="37877" x="10245725" y="1028700"/>
          <p14:tracePt t="37885" x="10220325" y="1028700"/>
          <p14:tracePt t="37901" x="10194925" y="1028700"/>
          <p14:tracePt t="37917" x="10179050" y="1028700"/>
          <p14:tracePt t="37925" x="10136188" y="1028700"/>
          <p14:tracePt t="37933" x="10075863" y="1028700"/>
          <p14:tracePt t="37942" x="10025063" y="1028700"/>
          <p14:tracePt t="37955" x="9966325" y="1028700"/>
          <p14:tracePt t="37958" x="9880600" y="1036638"/>
          <p14:tracePt t="37965" x="9753600" y="1079500"/>
          <p14:tracePt t="37973" x="9710738" y="1096963"/>
          <p14:tracePt t="37981" x="9642475" y="1112838"/>
          <p14:tracePt t="37989" x="9617075" y="1122363"/>
          <p14:tracePt t="37997" x="9566275" y="1155700"/>
          <p14:tracePt t="38005" x="9558338" y="1155700"/>
          <p14:tracePt t="38013" x="9540875" y="1155700"/>
          <p14:tracePt t="38069" x="9515475" y="1173163"/>
          <p14:tracePt t="38077" x="9490075" y="1198563"/>
          <p14:tracePt t="38085" x="9472613" y="1231900"/>
          <p14:tracePt t="38094" x="9456738" y="1257300"/>
          <p14:tracePt t="38101" x="9439275" y="1308100"/>
          <p14:tracePt t="38109" x="9405938" y="1376363"/>
          <p14:tracePt t="38117" x="9396413" y="1401763"/>
          <p14:tracePt t="38125" x="9380538" y="1444625"/>
          <p14:tracePt t="38133" x="9363075" y="1495425"/>
          <p14:tracePt t="38142" x="9363075" y="1520825"/>
          <p14:tracePt t="38149" x="9328150" y="1589088"/>
          <p14:tracePt t="38158" x="9328150" y="1606550"/>
          <p14:tracePt t="38165" x="9328150" y="1631950"/>
          <p14:tracePt t="38174" x="9328150" y="1674813"/>
          <p14:tracePt t="38181" x="9328150" y="1682750"/>
          <p14:tracePt t="38189" x="9328150" y="1700213"/>
          <p14:tracePt t="38197" x="9345613" y="1708150"/>
          <p14:tracePt t="38205" x="9345613" y="1733550"/>
          <p14:tracePt t="38213" x="9345613" y="1751013"/>
          <p14:tracePt t="38220" x="9345613" y="1758950"/>
          <p14:tracePt t="38229" x="9353550" y="1766888"/>
          <p14:tracePt t="38245" x="9388475" y="1809750"/>
          <p14:tracePt t="38261" x="9396413" y="1827213"/>
          <p14:tracePt t="38269" x="9405938" y="1835150"/>
          <p14:tracePt t="38277" x="9439275" y="1895475"/>
          <p14:tracePt t="38285" x="9447213" y="1911350"/>
          <p14:tracePt t="38293" x="9490075" y="1938338"/>
          <p14:tracePt t="38301" x="9523413" y="1963738"/>
          <p14:tracePt t="38309" x="9532938" y="1979613"/>
          <p14:tracePt t="38317" x="9558338" y="1989138"/>
          <p14:tracePt t="38341" x="9591675" y="2005013"/>
          <p14:tracePt t="38349" x="9601200" y="2039938"/>
          <p14:tracePt t="38373" x="9617075" y="2047875"/>
          <p14:tracePt t="38381" x="9659938" y="2065338"/>
          <p14:tracePt t="38389" x="9702800" y="2073275"/>
          <p14:tracePt t="38397" x="9736138" y="2090738"/>
          <p14:tracePt t="38405" x="9745663" y="2090738"/>
          <p14:tracePt t="38413" x="9804400" y="2090738"/>
          <p14:tracePt t="38420" x="9829800" y="2108200"/>
          <p14:tracePt t="38429" x="9855200" y="2108200"/>
          <p14:tracePt t="38437" x="9890125" y="2108200"/>
          <p14:tracePt t="38445" x="9898063" y="2108200"/>
          <p14:tracePt t="38454" x="9940925" y="2108200"/>
          <p14:tracePt t="38461" x="9966325" y="2108200"/>
          <p14:tracePt t="38469" x="10009188" y="2108200"/>
          <p14:tracePt t="38477" x="10034588" y="2108200"/>
          <p14:tracePt t="38485" x="10067925" y="2108200"/>
          <p14:tracePt t="38493" x="10093325" y="2108200"/>
          <p14:tracePt t="38501" x="10101263" y="2108200"/>
          <p14:tracePt t="38509" x="10126663" y="2098675"/>
          <p14:tracePt t="38517" x="10144125" y="2098675"/>
          <p14:tracePt t="38525" x="10153650" y="2090738"/>
          <p14:tracePt t="38533" x="10179050" y="2090738"/>
          <p14:tracePt t="38541" x="10229850" y="2055813"/>
          <p14:tracePt t="38549" x="10237788" y="2047875"/>
          <p14:tracePt t="38558" x="10255250" y="2030413"/>
          <p14:tracePt t="38565" x="10263188" y="2022475"/>
          <p14:tracePt t="38574" x="10280650" y="2005013"/>
          <p14:tracePt t="38589" x="10313988" y="1997075"/>
          <p14:tracePt t="38597" x="10364788" y="1946275"/>
          <p14:tracePt t="38605" x="10415588" y="1911350"/>
          <p14:tracePt t="38613" x="10442575" y="1885950"/>
          <p14:tracePt t="38629" x="10458450" y="1870075"/>
          <p14:tracePt t="38637" x="10483850" y="1844675"/>
          <p14:tracePt t="38645" x="10518775" y="1819275"/>
          <p14:tracePt t="38654" x="10518775" y="1801813"/>
          <p14:tracePt t="38661" x="10526713" y="1758950"/>
          <p14:tracePt t="38669" x="10544175" y="1751013"/>
          <p14:tracePt t="38677" x="10544175" y="1733550"/>
          <p14:tracePt t="38685" x="10544175" y="1725613"/>
          <p14:tracePt t="38693" x="10552113" y="1682750"/>
          <p14:tracePt t="38701" x="10569575" y="1657350"/>
          <p14:tracePt t="38709" x="10569575" y="1631950"/>
          <p14:tracePt t="38717" x="10569575" y="1597025"/>
          <p14:tracePt t="38725" x="10569575" y="1589088"/>
          <p14:tracePt t="38733" x="10569575" y="1546225"/>
          <p14:tracePt t="38742" x="10569575" y="1520825"/>
          <p14:tracePt t="38749" x="10569575" y="1495425"/>
          <p14:tracePt t="38757" x="10569575" y="1477963"/>
          <p14:tracePt t="38765" x="10569575" y="1452563"/>
          <p14:tracePt t="38774" x="10560050" y="1411288"/>
          <p14:tracePt t="38781" x="10552113" y="1393825"/>
          <p14:tracePt t="38789" x="10534650" y="1385888"/>
          <p14:tracePt t="38797" x="10493375" y="1343025"/>
          <p14:tracePt t="38805" x="10467975" y="1292225"/>
          <p14:tracePt t="38813" x="10433050" y="1266825"/>
          <p14:tracePt t="38820" x="10399713" y="1231900"/>
          <p14:tracePt t="38829" x="10356850" y="1216025"/>
          <p14:tracePt t="38837" x="10323513" y="1206500"/>
          <p14:tracePt t="38845" x="10313988" y="1189038"/>
          <p14:tracePt t="38854" x="10306050" y="1189038"/>
          <p14:tracePt t="38869" x="10288588" y="1181100"/>
          <p14:tracePt t="38877" x="10263188" y="1181100"/>
          <p14:tracePt t="38885" x="10237788" y="1181100"/>
          <p14:tracePt t="38893" x="10212388" y="1181100"/>
          <p14:tracePt t="38901" x="10126663" y="1163638"/>
          <p14:tracePt t="38909" x="10075863" y="1163638"/>
          <p14:tracePt t="38917" x="10050463" y="1163638"/>
          <p14:tracePt t="38925" x="9983788" y="1147763"/>
          <p14:tracePt t="38933" x="9974263" y="1147763"/>
          <p14:tracePt t="38954" x="9890125" y="1147763"/>
          <p14:tracePt t="38958" x="9864725" y="1147763"/>
          <p14:tracePt t="38965" x="9829800" y="1147763"/>
          <p14:tracePt t="38973" x="9821863" y="1147763"/>
          <p14:tracePt t="38981" x="9779000" y="1147763"/>
          <p14:tracePt t="38989" x="9753600" y="1147763"/>
          <p14:tracePt t="38997" x="9728200" y="1147763"/>
          <p14:tracePt t="39005" x="9694863" y="1155700"/>
          <p14:tracePt t="39013" x="9652000" y="1181100"/>
          <p14:tracePt t="39021" x="9601200" y="1198563"/>
          <p14:tracePt t="39029" x="9558338" y="1216025"/>
          <p14:tracePt t="39045" x="9540875" y="1223963"/>
          <p14:tracePt t="39054" x="9515475" y="1257300"/>
          <p14:tracePt t="39069" x="9490075" y="1282700"/>
          <p14:tracePt t="39077" x="9472613" y="1300163"/>
          <p14:tracePt t="39093" x="9472613" y="1308100"/>
          <p14:tracePt t="39109" x="9464675" y="1333500"/>
          <p14:tracePt t="39117" x="9464675" y="1350963"/>
          <p14:tracePt t="39125" x="9464675" y="1376363"/>
          <p14:tracePt t="39133" x="9464675" y="1401763"/>
          <p14:tracePt t="39142" x="9464675" y="1411288"/>
          <p14:tracePt t="39149" x="9464675" y="1436688"/>
          <p14:tracePt t="39158" x="9464675" y="1487488"/>
          <p14:tracePt t="39165" x="9464675" y="1530350"/>
          <p14:tracePt t="39174" x="9464675" y="1555750"/>
          <p14:tracePt t="39181" x="9464675" y="1597025"/>
          <p14:tracePt t="39189" x="9464675" y="1631950"/>
          <p14:tracePt t="39197" x="9464675" y="1657350"/>
          <p14:tracePt t="39205" x="9464675" y="1682750"/>
          <p14:tracePt t="39213" x="9464675" y="1690688"/>
          <p14:tracePt t="39221" x="9464675" y="1733550"/>
          <p14:tracePt t="39229" x="9482138" y="1751013"/>
          <p14:tracePt t="39237" x="9490075" y="1758950"/>
          <p14:tracePt t="39269" x="9507538" y="1801813"/>
          <p14:tracePt t="39285" x="9515475" y="1809750"/>
          <p14:tracePt t="39301" x="9532938" y="1870075"/>
          <p14:tracePt t="39309" x="9540875" y="1870075"/>
          <p14:tracePt t="39317" x="9558338" y="1885950"/>
          <p14:tracePt t="39325" x="9566275" y="1895475"/>
          <p14:tracePt t="39333" x="9575800" y="1903413"/>
          <p14:tracePt t="39341" x="9591675" y="1938338"/>
          <p14:tracePt t="39349" x="9601200" y="1946275"/>
          <p14:tracePt t="39365" x="9634538" y="1963738"/>
          <p14:tracePt t="39381" x="9642475" y="1971675"/>
          <p14:tracePt t="39389" x="9652000" y="1971675"/>
          <p14:tracePt t="39397" x="9667875" y="1971675"/>
          <p14:tracePt t="39437" x="9694863" y="1989138"/>
          <p14:tracePt t="39445" x="9702800" y="1997075"/>
          <p14:tracePt t="39454" x="9728200" y="2014538"/>
          <p14:tracePt t="39461" x="9745663" y="2014538"/>
          <p14:tracePt t="39469" x="9753600" y="2014538"/>
          <p14:tracePt t="39477" x="9796463" y="2022475"/>
          <p14:tracePt t="39485" x="9829800" y="2039938"/>
          <p14:tracePt t="39493" x="9855200" y="2039938"/>
          <p14:tracePt t="39501" x="9880600" y="2055813"/>
          <p14:tracePt t="39509" x="9898063" y="2065338"/>
          <p14:tracePt t="39525" x="9923463" y="2065338"/>
          <p14:tracePt t="39541" x="9931400" y="2065338"/>
          <p14:tracePt t="39549" x="9948863" y="2065338"/>
          <p14:tracePt t="39558" x="9956800" y="2065338"/>
          <p14:tracePt t="39565" x="9983788" y="2065338"/>
          <p14:tracePt t="39574" x="9991725" y="2065338"/>
          <p14:tracePt t="39589" x="10009188" y="2065338"/>
          <p14:tracePt t="39597" x="10017125" y="2065338"/>
          <p14:tracePt t="39605" x="10075863" y="2055813"/>
          <p14:tracePt t="39613" x="10085388" y="2055813"/>
          <p14:tracePt t="39620" x="10126663" y="2047875"/>
          <p14:tracePt t="39629" x="10153650" y="2047875"/>
          <p14:tracePt t="39637" x="10220325" y="2030413"/>
          <p14:tracePt t="39645" x="10255250" y="1997075"/>
          <p14:tracePt t="39654" x="10298113" y="1997075"/>
          <p14:tracePt t="39661" x="10348913" y="1963738"/>
          <p14:tracePt t="39669" x="10356850" y="1963738"/>
          <p14:tracePt t="39677" x="10382250" y="1954213"/>
          <p14:tracePt t="39685" x="10399713" y="1938338"/>
          <p14:tracePt t="39701" x="10407650" y="1928813"/>
          <p14:tracePt t="39709" x="10433050" y="1920875"/>
          <p14:tracePt t="39725" x="10450513" y="1903413"/>
          <p14:tracePt t="39741" x="10493375" y="1860550"/>
          <p14:tracePt t="39758" x="10518775" y="1827213"/>
          <p14:tracePt t="39773" x="10534650" y="1784350"/>
          <p14:tracePt t="39789" x="10544175" y="1776413"/>
          <p14:tracePt t="39797" x="10560050" y="1758950"/>
          <p14:tracePt t="39813" x="10560050" y="1733550"/>
          <p14:tracePt t="39820" x="10560050" y="1725613"/>
          <p14:tracePt t="39829" x="10560050" y="1700213"/>
          <p14:tracePt t="39837" x="10560050" y="1665288"/>
          <p14:tracePt t="39845" x="10560050" y="1639888"/>
          <p14:tracePt t="39854" x="10560050" y="1631950"/>
          <p14:tracePt t="39861" x="10560050" y="1606550"/>
          <p14:tracePt t="39869" x="10552113" y="1571625"/>
          <p14:tracePt t="39885" x="10544175" y="1563688"/>
          <p14:tracePt t="39893" x="10526713" y="1555750"/>
          <p14:tracePt t="39901" x="10526713" y="1530350"/>
          <p14:tracePt t="39917" x="10518775" y="1495425"/>
          <p14:tracePt t="39925" x="10501313" y="1487488"/>
          <p14:tracePt t="39933" x="10493375" y="1470025"/>
          <p14:tracePt t="39941" x="10475913" y="1444625"/>
          <p14:tracePt t="39949" x="10467975" y="1436688"/>
          <p14:tracePt t="39957" x="10433050" y="1393825"/>
          <p14:tracePt t="39965" x="10407650" y="1360488"/>
          <p14:tracePt t="39974" x="10374313" y="1317625"/>
          <p14:tracePt t="39981" x="10348913" y="1300163"/>
          <p14:tracePt t="40063" x="10313988" y="1282700"/>
          <p14:tracePt t="40071" x="10306050" y="1282700"/>
          <p14:tracePt t="40081" x="10280650" y="1282700"/>
          <p14:tracePt t="40088" x="10263188" y="1282700"/>
          <p14:tracePt t="40094" x="10229850" y="1274763"/>
          <p14:tracePt t="40174" x="10212388" y="1274763"/>
          <p14:tracePt t="40182" x="10204450" y="1274763"/>
          <p14:tracePt t="40189" x="10144125" y="1274763"/>
          <p14:tracePt t="40198" x="10136188" y="1274763"/>
          <p14:tracePt t="40205" x="10093325" y="1274763"/>
          <p14:tracePt t="40214" x="10075863" y="1274763"/>
          <p14:tracePt t="40222" x="10042525" y="1274763"/>
          <p14:tracePt t="40327" x="9991725" y="1274763"/>
          <p14:tracePt t="40335" x="9948863" y="1274763"/>
          <p14:tracePt t="40343" x="9890125" y="1274763"/>
          <p14:tracePt t="40352" x="9872663" y="1274763"/>
          <p14:tracePt t="40357" x="9864725" y="1274763"/>
          <p14:tracePt t="40406" x="9821863" y="1274763"/>
          <p14:tracePt t="40413" x="9786938" y="1274763"/>
          <p14:tracePt t="40429" x="9779000" y="1274763"/>
          <p14:tracePt t="40519" x="9761538" y="1317625"/>
          <p14:tracePt t="40535" x="9736138" y="1368425"/>
          <p14:tracePt t="40542" x="9720263" y="1393825"/>
          <p14:tracePt t="40551" x="9710738" y="1411288"/>
          <p14:tracePt t="40558" x="9694863" y="1462088"/>
          <p14:tracePt t="40565" x="9694863" y="1477963"/>
          <p14:tracePt t="40574" x="9694863" y="1520825"/>
          <p14:tracePt t="40581" x="9659938" y="1546225"/>
          <p14:tracePt t="40597" x="9642475" y="1597025"/>
          <p14:tracePt t="40605" x="9642475" y="1606550"/>
          <p14:tracePt t="40613" x="9642475" y="1614488"/>
          <p14:tracePt t="40621" x="9642475" y="1639888"/>
          <p14:tracePt t="40629" x="9642475" y="1657350"/>
          <p14:tracePt t="40638" x="9642475" y="1665288"/>
          <p14:tracePt t="40645" x="9642475" y="1682750"/>
          <p14:tracePt t="40655" x="9642475" y="1708150"/>
          <p14:tracePt t="40661" x="9642475" y="1733550"/>
          <p14:tracePt t="40670" x="9642475" y="1776413"/>
          <p14:tracePt t="40677" x="9642475" y="1827213"/>
          <p14:tracePt t="40686" x="9642475" y="1870075"/>
          <p14:tracePt t="40694" x="9642475" y="1895475"/>
          <p14:tracePt t="40701" x="9642475" y="1920875"/>
          <p14:tracePt t="40709" x="9642475" y="1938338"/>
          <p14:tracePt t="40717" x="9642475" y="1946275"/>
          <p14:tracePt t="40733" x="9642475" y="1963738"/>
          <p14:tracePt t="40774" x="9652000" y="2005013"/>
          <p14:tracePt t="40781" x="9667875" y="2014538"/>
          <p14:tracePt t="40797" x="9677400" y="2022475"/>
          <p14:tracePt t="40805" x="9720263" y="2039938"/>
          <p14:tracePt t="40813" x="9761538" y="2055813"/>
          <p14:tracePt t="40821" x="9812338" y="2073275"/>
          <p14:tracePt t="40829" x="9855200" y="2090738"/>
          <p14:tracePt t="40838" x="9906000" y="2090738"/>
          <p14:tracePt t="40845" x="9931400" y="2098675"/>
          <p14:tracePt t="40855" x="9983788" y="2116138"/>
          <p14:tracePt t="40861" x="10009188" y="2116138"/>
          <p14:tracePt t="40870" x="10050463" y="2116138"/>
          <p14:tracePt t="40877" x="10075863" y="2116138"/>
          <p14:tracePt t="40886" x="10093325" y="2116138"/>
          <p14:tracePt t="40893" x="10118725" y="2116138"/>
          <p14:tracePt t="40901" x="10161588" y="2116138"/>
          <p14:tracePt t="40909" x="10186988" y="2116138"/>
          <p14:tracePt t="40917" x="10212388" y="2116138"/>
          <p14:tracePt t="40925" x="10229850" y="2116138"/>
          <p14:tracePt t="40934" x="10237788" y="2116138"/>
          <p14:tracePt t="40942" x="10263188" y="2098675"/>
          <p14:tracePt t="40949" x="10313988" y="2065338"/>
          <p14:tracePt t="40957" x="10313988" y="2055813"/>
          <p14:tracePt t="40965" x="10356850" y="1997075"/>
          <p14:tracePt t="40974" x="10390188" y="1979613"/>
          <p14:tracePt t="40981" x="10399713" y="1971675"/>
          <p14:tracePt t="40997" x="10433050" y="1938338"/>
          <p14:tracePt t="41087" x="10442575" y="1928813"/>
          <p14:tracePt t="41103" x="10442575" y="1920875"/>
          <p14:tracePt t="41158" x="10442575" y="1963738"/>
          <p14:tracePt t="41166" x="10442575" y="2022475"/>
          <p14:tracePt t="41174" x="10442575" y="2073275"/>
          <p14:tracePt t="41182" x="10467975" y="2098675"/>
          <p14:tracePt t="41189" x="10501313" y="2098675"/>
          <p14:tracePt t="41197" x="10585450" y="2098675"/>
          <p14:tracePt t="41205" x="10628313" y="2098675"/>
          <p14:tracePt t="41213" x="10637838" y="2098675"/>
          <p14:tracePt t="41430" x="10637838" y="2082800"/>
          <p14:tracePt t="41440" x="10637838" y="2022475"/>
          <p14:tracePt t="41479" x="10637838" y="2030413"/>
          <p14:tracePt t="41487" x="10653713" y="2047875"/>
          <p14:tracePt t="41518" x="10663238" y="2055813"/>
          <p14:tracePt t="41557" x="10679113" y="2073275"/>
          <p14:tracePt t="41582" x="10688638" y="2073275"/>
          <p14:tracePt t="41589" x="10704513" y="2082800"/>
          <p14:tracePt t="41597" x="10714038" y="2098675"/>
          <p14:tracePt t="41605" x="10739438" y="2108200"/>
          <p14:tracePt t="41613" x="10747375" y="2124075"/>
          <p14:tracePt t="41621" x="10782300" y="2133600"/>
          <p14:tracePt t="41629" x="10790238" y="2149475"/>
          <p14:tracePt t="41637" x="10815638" y="2159000"/>
          <p14:tracePt t="41645" x="10866438" y="2174875"/>
          <p14:tracePt t="41654" x="10909300" y="2209800"/>
          <p14:tracePt t="41661" x="10985500" y="2260600"/>
          <p14:tracePt t="41670" x="11053763" y="2293938"/>
          <p14:tracePt t="41677" x="11096625" y="2311400"/>
          <p14:tracePt t="41685" x="11112500" y="2319338"/>
          <p14:tracePt t="41966" x="11122025" y="2319338"/>
          <p14:tracePt t="42286" x="11122025" y="2303463"/>
          <p14:tracePt t="42304" x="11096625" y="2303463"/>
          <p14:tracePt t="42311" x="11044238" y="2303463"/>
          <p14:tracePt t="42317" x="11018838" y="2303463"/>
          <p14:tracePt t="42325" x="10977563" y="2303463"/>
          <p14:tracePt t="42333" x="10942638" y="2328863"/>
          <p14:tracePt t="42341" x="10917238" y="2344738"/>
          <p14:tracePt t="42349" x="10866438" y="2371725"/>
          <p14:tracePt t="42358" x="10807700" y="2387600"/>
          <p14:tracePt t="42365" x="10704513" y="2430463"/>
          <p14:tracePt t="42374" x="10612438" y="2463800"/>
          <p14:tracePt t="42381" x="10467975" y="2489200"/>
          <p14:tracePt t="42389" x="10288588" y="2506663"/>
          <p14:tracePt t="42397" x="10136188" y="2574925"/>
          <p14:tracePt t="42405" x="9966325" y="2617788"/>
          <p14:tracePt t="42413" x="9786938" y="2686050"/>
          <p14:tracePt t="42421" x="9558338" y="2736850"/>
          <p14:tracePt t="42429" x="9320213" y="2805113"/>
          <p14:tracePt t="42437" x="9056688" y="2922588"/>
          <p14:tracePt t="42445" x="8802688" y="2990850"/>
          <p14:tracePt t="42454" x="8564563" y="3084513"/>
          <p14:tracePt t="42461" x="8301038" y="3203575"/>
          <p14:tracePt t="42470" x="8070850" y="3297238"/>
          <p14:tracePt t="42477" x="7832725" y="3390900"/>
          <p14:tracePt t="42485" x="7662863" y="3433763"/>
          <p14:tracePt t="42493" x="7426325" y="3527425"/>
          <p14:tracePt t="42501" x="7246938" y="3578225"/>
          <p14:tracePt t="42509" x="7043738" y="3646488"/>
          <p14:tracePt t="42517" x="6838950" y="3687763"/>
          <p14:tracePt t="42525" x="6661150" y="3756025"/>
          <p14:tracePt t="42533" x="6491288" y="3798888"/>
          <p14:tracePt t="42541" x="6311900" y="3841750"/>
          <p14:tracePt t="42549" x="6184900" y="3883025"/>
          <p14:tracePt t="42557" x="6040438" y="3925888"/>
          <p14:tracePt t="42565" x="5895975" y="3943350"/>
          <p14:tracePt t="42574" x="5827713" y="3960813"/>
          <p14:tracePt t="42581" x="5786438" y="3960813"/>
          <p14:tracePt t="42589" x="5751513" y="3960813"/>
          <p14:tracePt t="42597" x="5726113" y="3925888"/>
          <p14:tracePt t="42605" x="5692775" y="3883025"/>
          <p14:tracePt t="42613" x="5616575" y="3806825"/>
          <p14:tracePt t="42621" x="5538788" y="3705225"/>
          <p14:tracePt t="42629" x="5429250" y="3578225"/>
          <p14:tracePt t="42637" x="5353050" y="3502025"/>
          <p14:tracePt t="42645" x="5276850" y="3424238"/>
          <p14:tracePt t="42654" x="5199063" y="3365500"/>
          <p14:tracePt t="42661" x="5157788" y="3330575"/>
          <p14:tracePt t="42670" x="5080000" y="3279775"/>
          <p14:tracePt t="42677" x="5054600" y="3271838"/>
          <p14:tracePt t="42685" x="5013325" y="3254375"/>
          <p14:tracePt t="42693" x="4919663" y="3211513"/>
          <p14:tracePt t="42701" x="4826000" y="3195638"/>
          <p14:tracePt t="42709" x="4706938" y="3160713"/>
          <p14:tracePt t="42717" x="4579938" y="3094038"/>
          <p14:tracePt t="42725" x="4486275" y="3059113"/>
          <p14:tracePt t="42733" x="4384675" y="3000375"/>
          <p14:tracePt t="42741" x="4332288" y="2982913"/>
          <p14:tracePt t="42749" x="4281488" y="2914650"/>
          <p14:tracePt t="42758" x="4256088" y="2897188"/>
          <p14:tracePt t="42765" x="4240213" y="2881313"/>
          <p14:tracePt t="42774" x="4214813" y="2871788"/>
          <p14:tracePt t="42781" x="4187825" y="2838450"/>
          <p14:tracePt t="42789" x="4154488" y="2830513"/>
          <p14:tracePt t="42797" x="4086225" y="2795588"/>
          <p14:tracePt t="42805" x="4060825" y="2762250"/>
          <p14:tracePt t="42813" x="4010025" y="2727325"/>
          <p14:tracePt t="42821" x="3984625" y="2701925"/>
          <p14:tracePt t="42829" x="3967163" y="2686050"/>
          <p14:tracePt t="42837" x="3959225" y="2676525"/>
          <p14:tracePt t="42958" x="3941763" y="2660650"/>
          <p14:tracePt t="43046" x="3941763" y="2686050"/>
          <p14:tracePt t="43056" x="3941763" y="2711450"/>
          <p14:tracePt t="43064" x="3941763" y="2770188"/>
          <p14:tracePt t="43072" x="3941763" y="2838450"/>
          <p14:tracePt t="43077" x="3967163" y="2881313"/>
          <p14:tracePt t="43085" x="3984625" y="2974975"/>
          <p14:tracePt t="43093" x="4002088" y="3033713"/>
          <p14:tracePt t="43101" x="4060825" y="3135313"/>
          <p14:tracePt t="43109" x="4078288" y="3178175"/>
          <p14:tracePt t="43117" x="4095750" y="3211513"/>
          <p14:tracePt t="43125" x="4121150" y="3238500"/>
          <p14:tracePt t="43133" x="4137025" y="3271838"/>
          <p14:tracePt t="43149" x="4146550" y="3279775"/>
          <p14:tracePt t="43205" x="4162425" y="3297238"/>
          <p14:tracePt t="43213" x="4171950" y="3340100"/>
          <p14:tracePt t="43221" x="4187825" y="3348038"/>
          <p14:tracePt t="43229" x="4214813" y="3373438"/>
          <p14:tracePt t="43237" x="4230688" y="3408363"/>
          <p14:tracePt t="43245" x="4256088" y="3433763"/>
          <p14:tracePt t="43254" x="4273550" y="3449638"/>
          <p14:tracePt t="43261" x="4273550" y="3459163"/>
          <p14:tracePt t="43277" x="4281488" y="3467100"/>
          <p14:tracePt t="43285" x="4281488" y="3484563"/>
          <p14:tracePt t="43293" x="4298950" y="3492500"/>
          <p14:tracePt t="43301" x="4298950" y="3517900"/>
          <p14:tracePt t="43309" x="4324350" y="3552825"/>
          <p14:tracePt t="43325" x="4341813" y="3594100"/>
          <p14:tracePt t="43333" x="4349750" y="3611563"/>
          <p14:tracePt t="43341" x="4367213" y="3636963"/>
          <p14:tracePt t="43358" x="4400550" y="3687763"/>
          <p14:tracePt t="43365" x="4410075" y="3697288"/>
          <p14:tracePt t="43374" x="4425950" y="3705225"/>
          <p14:tracePt t="43381" x="4435475" y="3748088"/>
          <p14:tracePt t="43397" x="4451350" y="3763963"/>
          <p14:tracePt t="43405" x="4460875" y="3773488"/>
          <p14:tracePt t="43413" x="4468813" y="3790950"/>
          <p14:tracePt t="43420" x="4468813" y="3798888"/>
          <p14:tracePt t="43429" x="4486275" y="3824288"/>
          <p14:tracePt t="43437" x="4503738" y="3875088"/>
          <p14:tracePt t="43445" x="4537075" y="3917950"/>
          <p14:tracePt t="43454" x="4562475" y="3968750"/>
          <p14:tracePt t="43461" x="4595813" y="3976688"/>
          <p14:tracePt t="43471" x="4664075" y="4052888"/>
          <p14:tracePt t="43477" x="4699000" y="4079875"/>
          <p14:tracePt t="43486" x="4765675" y="4138613"/>
          <p14:tracePt t="43493" x="4818063" y="4181475"/>
          <p14:tracePt t="43501" x="4826000" y="4214813"/>
          <p14:tracePt t="43509" x="4876800" y="4265613"/>
          <p14:tracePt t="43518" x="4894263" y="4291013"/>
          <p14:tracePt t="43525" x="4910138" y="4316413"/>
          <p14:tracePt t="43533" x="4945063" y="4384675"/>
          <p14:tracePt t="43542" x="4953000" y="4435475"/>
          <p14:tracePt t="43549" x="4970463" y="4460875"/>
          <p14:tracePt t="43558" x="4987925" y="4513263"/>
          <p14:tracePt t="43565" x="5021263" y="4579938"/>
          <p14:tracePt t="43574" x="5038725" y="4605338"/>
          <p14:tracePt t="43581" x="5054600" y="4673600"/>
          <p14:tracePt t="43590" x="5080000" y="4716463"/>
          <p14:tracePt t="43597" x="5114925" y="4767263"/>
          <p14:tracePt t="43605" x="5114925" y="4792663"/>
          <p14:tracePt t="43613" x="5132388" y="4827588"/>
          <p14:tracePt t="43621" x="5140325" y="4852988"/>
          <p14:tracePt t="43637" x="5157788" y="4886325"/>
          <p14:tracePt t="43645" x="5173663" y="4894263"/>
          <p14:tracePt t="43661" x="5173663" y="4919663"/>
          <p14:tracePt t="43670" x="5183188" y="4962525"/>
          <p14:tracePt t="43677" x="5199063" y="5013325"/>
          <p14:tracePt t="43685" x="5199063" y="5038725"/>
          <p14:tracePt t="43693" x="5216525" y="5091113"/>
          <p14:tracePt t="43701" x="5267325" y="5132388"/>
          <p14:tracePt t="43709" x="5267325" y="5200650"/>
          <p14:tracePt t="43717" x="5292725" y="5226050"/>
          <p14:tracePt t="43725" x="5353050" y="5302250"/>
          <p14:tracePt t="43742" x="5360988" y="5311775"/>
          <p14:tracePt t="43765" x="5368925" y="5319713"/>
          <p14:tracePt t="43774" x="5403850" y="5353050"/>
          <p14:tracePt t="43781" x="5411788" y="5380038"/>
          <p14:tracePt t="43797" x="5429250" y="5395913"/>
          <p14:tracePt t="43805" x="5437188" y="5430838"/>
          <p14:tracePt t="43813" x="5487988" y="5481638"/>
          <p14:tracePt t="43821" x="5505450" y="5514975"/>
          <p14:tracePt t="43829" x="5530850" y="5540375"/>
          <p14:tracePt t="43837" x="5548313" y="5591175"/>
          <p14:tracePt t="43845" x="5581650" y="5616575"/>
          <p14:tracePt t="43854" x="5624513" y="5651500"/>
          <p14:tracePt t="43861" x="5641975" y="5659438"/>
          <p14:tracePt t="43870" x="5649913" y="5676900"/>
          <p14:tracePt t="43877" x="5692775" y="5702300"/>
          <p14:tracePt t="43885" x="5726113" y="5735638"/>
          <p14:tracePt t="43893" x="5735638" y="5745163"/>
          <p14:tracePt t="43909" x="5761038" y="5770563"/>
          <p14:tracePt t="43925" x="5776913" y="5788025"/>
          <p14:tracePt t="43933" x="5802313" y="5813425"/>
          <p14:tracePt t="43942" x="5827713" y="5829300"/>
          <p14:tracePt t="43949" x="5862638" y="5838825"/>
          <p14:tracePt t="43958" x="5905500" y="5854700"/>
          <p14:tracePt t="43965" x="5938838" y="5889625"/>
          <p14:tracePt t="43974" x="5964238" y="5889625"/>
          <p14:tracePt t="43981" x="5989638" y="5897563"/>
          <p14:tracePt t="43990" x="6057900" y="5897563"/>
          <p14:tracePt t="43997" x="6065838" y="5915025"/>
          <p14:tracePt t="44005" x="6108700" y="5940425"/>
          <p14:tracePt t="44013" x="6142038" y="5957888"/>
          <p14:tracePt t="44020" x="6184900" y="5973763"/>
          <p14:tracePt t="44029" x="6235700" y="6016625"/>
          <p14:tracePt t="44037" x="6261100" y="6034088"/>
          <p14:tracePt t="44045" x="6354763" y="6067425"/>
          <p14:tracePt t="44054" x="6405563" y="6118225"/>
          <p14:tracePt t="44061" x="6448425" y="6135688"/>
          <p14:tracePt t="44070" x="6483350" y="6153150"/>
          <p14:tracePt t="44077" x="6524625" y="6161088"/>
          <p14:tracePt t="44085" x="6559550" y="6194425"/>
          <p14:tracePt t="44105" x="6567488" y="6203950"/>
          <p14:tracePt t="44109" x="6610350" y="6221413"/>
          <p14:tracePt t="44117" x="6643688" y="6272213"/>
          <p14:tracePt t="44125" x="6711950" y="6338888"/>
          <p14:tracePt t="44133" x="6770688" y="6416675"/>
          <p14:tracePt t="44141" x="6813550" y="6467475"/>
          <p14:tracePt t="44149" x="6899275" y="6569075"/>
          <p14:tracePt t="44158" x="6958013" y="6637338"/>
          <p14:tracePt t="44165" x="7000875" y="6688138"/>
          <p14:tracePt t="44174" x="7051675" y="6738938"/>
          <p14:tracePt t="44181" x="7069138" y="6746875"/>
          <p14:tracePt t="44190" x="7077075" y="6764338"/>
          <p14:tracePt t="44487" x="7043738" y="6789738"/>
          <p14:tracePt t="44495" x="7018338" y="6807200"/>
          <p14:tracePt t="44886" x="6296025" y="6772275"/>
          <p14:tracePt t="44893" x="6286500" y="6764338"/>
          <p14:tracePt t="44901" x="6286500" y="6746875"/>
          <p14:tracePt t="44917" x="6270625" y="6721475"/>
          <p14:tracePt t="44925" x="6219825" y="6627813"/>
          <p14:tracePt t="44933" x="6134100" y="6526213"/>
          <p14:tracePt t="44953" x="5895975" y="6288088"/>
          <p14:tracePt t="44957" x="5657850" y="6092825"/>
          <p14:tracePt t="44965" x="5368925" y="5915025"/>
          <p14:tracePt t="44973" x="5072063" y="5694363"/>
          <p14:tracePt t="44981" x="4859338" y="5532438"/>
          <p14:tracePt t="44990" x="4613275" y="5362575"/>
          <p14:tracePt t="44997" x="4460875" y="5251450"/>
          <p14:tracePt t="45005" x="4306888" y="5183188"/>
          <p14:tracePt t="45013" x="4230688" y="5106988"/>
          <p14:tracePt t="45021" x="4137025" y="5048250"/>
          <p14:tracePt t="45029" x="4103688" y="5022850"/>
          <p14:tracePt t="45036" x="4052888" y="4954588"/>
          <p14:tracePt t="45045" x="4017963" y="4903788"/>
          <p14:tracePt t="45054" x="3941763" y="4810125"/>
          <p14:tracePt t="45061" x="3865563" y="4708525"/>
          <p14:tracePt t="45070" x="3806825" y="4630738"/>
          <p14:tracePt t="45077" x="3729038" y="4529138"/>
          <p14:tracePt t="45085" x="3644900" y="4402138"/>
          <p14:tracePt t="45093" x="3559175" y="4325938"/>
          <p14:tracePt t="45101" x="3457575" y="4224338"/>
          <p14:tracePt t="45109" x="3424238" y="4171950"/>
          <p14:tracePt t="45117" x="3389313" y="4105275"/>
          <p14:tracePt t="45125" x="3381375" y="4095750"/>
          <p14:tracePt t="45133" x="3373438" y="4079875"/>
          <p14:tracePt t="45343" x="3313113" y="4079875"/>
          <p14:tracePt t="45351" x="3254375" y="4079875"/>
          <p14:tracePt t="45359" x="3219450" y="4079875"/>
          <p14:tracePt t="45365" x="3211513" y="4079875"/>
          <p14:tracePt t="45510" x="3194050" y="4113213"/>
          <p14:tracePt t="45519" x="3203575" y="4181475"/>
          <p14:tracePt t="45527" x="3244850" y="4300538"/>
          <p14:tracePt t="45534" x="3262313" y="4351338"/>
          <p14:tracePt t="45541" x="3287713" y="4376738"/>
          <p14:tracePt t="45549" x="3305175" y="4376738"/>
          <p14:tracePt t="45557" x="3330575" y="4410075"/>
          <p14:tracePt t="45639" x="3330575" y="4384675"/>
          <p14:tracePt t="45648" x="3305175" y="4359275"/>
          <p14:tracePt t="45657" x="3297238" y="4359275"/>
          <p14:tracePt t="45664" x="3219450" y="4359275"/>
          <p14:tracePt t="45671" x="3135313" y="4359275"/>
          <p14:tracePt t="45677" x="3049588" y="4359275"/>
          <p14:tracePt t="45685" x="2955925" y="4359275"/>
          <p14:tracePt t="45693" x="2871788" y="4341813"/>
          <p14:tracePt t="45701" x="2838450" y="4341813"/>
          <p14:tracePt t="45709" x="2828925" y="4325938"/>
          <p14:tracePt t="45733" x="2820988" y="4325938"/>
          <p14:tracePt t="45742" x="2752725" y="4283075"/>
          <p14:tracePt t="45749" x="2744788" y="4265613"/>
          <p14:tracePt t="45758" x="2701925" y="4265613"/>
          <p14:tracePt t="45765" x="2693988" y="4257675"/>
          <p14:tracePt t="45774" x="2651125" y="4214813"/>
          <p14:tracePt t="45781" x="2616200" y="4197350"/>
          <p14:tracePt t="45789" x="2608263" y="4189413"/>
          <p14:tracePt t="45797" x="2590800" y="4189413"/>
          <p14:tracePt t="45806" x="2549525" y="4146550"/>
          <p14:tracePt t="45813" x="2540000" y="4130675"/>
          <p14:tracePt t="45821" x="2524125" y="4095750"/>
          <p14:tracePt t="45829" x="2524125" y="4079875"/>
          <p14:tracePt t="45836" x="2524125" y="4037013"/>
          <p14:tracePt t="45845" x="2524125" y="4027488"/>
          <p14:tracePt t="45853" x="2514600" y="4002088"/>
          <p14:tracePt t="45861" x="2514600" y="3976688"/>
          <p14:tracePt t="45869" x="2514600" y="3943350"/>
          <p14:tracePt t="45877" x="2514600" y="3900488"/>
          <p14:tracePt t="45885" x="2514600" y="3875088"/>
          <p14:tracePt t="45893" x="2497138" y="3841750"/>
          <p14:tracePt t="45901" x="2463800" y="3773488"/>
          <p14:tracePt t="45909" x="2463800" y="3730625"/>
          <p14:tracePt t="45917" x="2463800" y="3671888"/>
          <p14:tracePt t="45925" x="2430463" y="3619500"/>
          <p14:tracePt t="45933" x="2430463" y="3594100"/>
          <p14:tracePt t="45941" x="2395538" y="3527425"/>
          <p14:tracePt t="45949" x="2395538" y="3502025"/>
          <p14:tracePt t="45957" x="2387600" y="3467100"/>
          <p14:tracePt t="45965" x="2387600" y="3424238"/>
          <p14:tracePt t="45974" x="2370138" y="3373438"/>
          <p14:tracePt t="45981" x="2370138" y="3365500"/>
          <p14:tracePt t="45989" x="2370138" y="3340100"/>
          <p14:tracePt t="45997" x="2370138" y="3330575"/>
          <p14:tracePt t="46005" x="2370138" y="3305175"/>
          <p14:tracePt t="46013" x="2352675" y="3289300"/>
          <p14:tracePt t="46029" x="2352675" y="3279775"/>
          <p14:tracePt t="46045" x="2327275" y="3246438"/>
          <p14:tracePt t="46053" x="2327275" y="3238500"/>
          <p14:tracePt t="46061" x="2327275" y="3211513"/>
          <p14:tracePt t="46070" x="2327275" y="3203575"/>
          <p14:tracePt t="46077" x="2327275" y="3178175"/>
          <p14:tracePt t="46085" x="2311400" y="3144838"/>
          <p14:tracePt t="46093" x="2311400" y="3101975"/>
          <p14:tracePt t="46101" x="2311400" y="3076575"/>
          <p14:tracePt t="46109" x="2311400" y="3059113"/>
          <p14:tracePt t="46117" x="2311400" y="3016250"/>
          <p14:tracePt t="46125" x="2311400" y="3008313"/>
          <p14:tracePt t="46133" x="2311400" y="2965450"/>
          <p14:tracePt t="46141" x="2311400" y="2957513"/>
          <p14:tracePt t="46158" x="2311400" y="2940050"/>
          <p14:tracePt t="46165" x="2311400" y="2932113"/>
          <p14:tracePt t="46174" x="2311400" y="2906713"/>
          <p14:tracePt t="46181" x="2311400" y="2889250"/>
          <p14:tracePt t="46398" x="2319338" y="2881313"/>
          <p14:tracePt t="46430" x="2344738" y="2881313"/>
          <p14:tracePt t="46446" x="2387600" y="2881313"/>
          <p14:tracePt t="46455" x="2405063" y="2881313"/>
          <p14:tracePt t="46470" x="2413000" y="2881313"/>
          <p14:tracePt t="46525" x="2438400" y="2881313"/>
          <p14:tracePt t="46533" x="2455863" y="2881313"/>
          <p14:tracePt t="46557" x="2463800" y="2881313"/>
          <p14:tracePt t="46647" x="2471738" y="2881313"/>
          <p14:tracePt t="46664" x="2497138" y="2889250"/>
          <p14:tracePt t="46671" x="2532063" y="2889250"/>
          <p14:tracePt t="46677" x="2574925" y="2897188"/>
          <p14:tracePt t="46685" x="2590800" y="2897188"/>
          <p14:tracePt t="46693" x="2616200" y="2897188"/>
          <p14:tracePt t="46701" x="2625725" y="2914650"/>
          <p14:tracePt t="46910" x="2633663" y="2914650"/>
          <p14:tracePt t="46918" x="2659063" y="2914650"/>
          <p14:tracePt t="46926" x="2727325" y="2914650"/>
          <p14:tracePt t="46934" x="2811463" y="2914650"/>
          <p14:tracePt t="46953" x="2922588" y="2914650"/>
          <p14:tracePt t="46958" x="2982913" y="2914650"/>
          <p14:tracePt t="46965" x="3049588" y="2889250"/>
          <p14:tracePt t="46974" x="3143250" y="2871788"/>
          <p14:tracePt t="46981" x="3211513" y="2871788"/>
          <p14:tracePt t="46989" x="3254375" y="2871788"/>
          <p14:tracePt t="46997" x="3313113" y="2871788"/>
          <p14:tracePt t="47005" x="3330575" y="2871788"/>
          <p14:tracePt t="47013" x="3355975" y="2871788"/>
          <p14:tracePt t="47094" x="3363913" y="2871788"/>
          <p14:tracePt t="47110" x="3389313" y="2871788"/>
          <p14:tracePt t="47119" x="3441700" y="2871788"/>
          <p14:tracePt t="47127" x="3482975" y="2871788"/>
          <p14:tracePt t="47133" x="3525838" y="2871788"/>
          <p14:tracePt t="47142" x="3543300" y="2871788"/>
          <p14:tracePt t="47149" x="3568700" y="2871788"/>
          <p14:tracePt t="47158" x="3576638" y="2871788"/>
          <p14:tracePt t="47165" x="3594100" y="2855913"/>
          <p14:tracePt t="47213" x="3627438" y="2855913"/>
          <p14:tracePt t="47221" x="3662363" y="2855913"/>
          <p14:tracePt t="47229" x="3703638" y="2855913"/>
          <p14:tracePt t="47237" x="3729038" y="2855913"/>
          <p14:tracePt t="47245" x="3771900" y="2855913"/>
          <p14:tracePt t="47254" x="3806825" y="2855913"/>
          <p14:tracePt t="47261" x="3848100" y="2855913"/>
          <p14:tracePt t="47271" x="3857625" y="2855913"/>
          <p14:tracePt t="47277" x="3883025" y="2855913"/>
          <p14:tracePt t="47463" x="3865563" y="2855913"/>
          <p14:tracePt t="47473" x="3806825" y="2855913"/>
          <p14:tracePt t="47480" x="3695700" y="2838450"/>
          <p14:tracePt t="47486" x="3602038" y="2838450"/>
          <p14:tracePt t="47493" x="3508375" y="2805113"/>
          <p14:tracePt t="47501" x="3500438" y="2805113"/>
          <p14:tracePt t="47509" x="3482975" y="2805113"/>
          <p14:tracePt t="47517" x="3457575" y="2805113"/>
          <p14:tracePt t="47525" x="3449638" y="2805113"/>
          <p14:tracePt t="47533" x="3432175" y="2805113"/>
          <p14:tracePt t="47541" x="3424238" y="2805113"/>
          <p14:tracePt t="47557" x="3381375" y="2805113"/>
          <p14:tracePt t="47565" x="3373438" y="2805113"/>
          <p14:tracePt t="47736" x="3406775" y="2820988"/>
          <p14:tracePt t="47743" x="3449638" y="2820988"/>
          <p14:tracePt t="47751" x="3517900" y="2820988"/>
          <p14:tracePt t="47759" x="3559175" y="2838450"/>
          <p14:tracePt t="47766" x="3627438" y="2838450"/>
          <p14:tracePt t="47774" x="3670300" y="2838450"/>
          <p14:tracePt t="47781" x="3713163" y="2863850"/>
          <p14:tracePt t="47797" x="3781425" y="2863850"/>
          <p14:tracePt t="47805" x="3822700" y="2863850"/>
          <p14:tracePt t="47813" x="3873500" y="2863850"/>
          <p14:tracePt t="47821" x="3933825" y="2863850"/>
          <p14:tracePt t="47829" x="3976688" y="2863850"/>
          <p14:tracePt t="47837" x="4060825" y="2863850"/>
          <p14:tracePt t="47845" x="4111625" y="2863850"/>
          <p14:tracePt t="47854" x="4171950" y="2863850"/>
          <p14:tracePt t="47861" x="4222750" y="2863850"/>
          <p14:tracePt t="47870" x="4248150" y="2863850"/>
          <p14:tracePt t="47877" x="4256088" y="2881313"/>
          <p14:tracePt t="47886" x="4298950" y="2881313"/>
          <p14:tracePt t="47901" x="4306888" y="2889250"/>
          <p14:tracePt t="47926" x="4324350" y="2889250"/>
          <p14:tracePt t="48055" x="4291013" y="2871788"/>
          <p14:tracePt t="48063" x="4222750" y="2871788"/>
          <p14:tracePt t="48074" x="4111625" y="2855913"/>
          <p14:tracePt t="48081" x="4027488" y="2855913"/>
          <p14:tracePt t="48086" x="3933825" y="2830513"/>
          <p14:tracePt t="48093" x="3848100" y="2830513"/>
          <p14:tracePt t="48101" x="3729038" y="2830513"/>
          <p14:tracePt t="48109" x="3670300" y="2830513"/>
          <p14:tracePt t="48117" x="3602038" y="2830513"/>
          <p14:tracePt t="48125" x="3543300" y="2830513"/>
          <p14:tracePt t="48133" x="3533775" y="2830513"/>
          <p14:tracePt t="48141" x="3475038" y="2830513"/>
          <p14:tracePt t="48149" x="3449638" y="2830513"/>
          <p14:tracePt t="48157" x="3398838" y="2830513"/>
          <p14:tracePt t="48165" x="3389313" y="2830513"/>
          <p14:tracePt t="48173" x="3381375" y="2830513"/>
          <p14:tracePt t="48336" x="3338513" y="2830513"/>
          <p14:tracePt t="48343" x="3313113" y="2830513"/>
          <p14:tracePt t="48360" x="3297238" y="2830513"/>
          <p14:tracePt t="48590" x="3313113" y="2830513"/>
          <p14:tracePt t="48598" x="3363913" y="2830513"/>
          <p14:tracePt t="48606" x="3424238" y="2830513"/>
          <p14:tracePt t="48615" x="3508375" y="2830513"/>
          <p14:tracePt t="48621" x="3627438" y="2846388"/>
          <p14:tracePt t="48629" x="3695700" y="2863850"/>
          <p14:tracePt t="48637" x="3781425" y="2863850"/>
          <p14:tracePt t="48645" x="3865563" y="2863850"/>
          <p14:tracePt t="48653" x="3933825" y="2881313"/>
          <p14:tracePt t="48661" x="4002088" y="2881313"/>
          <p14:tracePt t="48669" x="4060825" y="2881313"/>
          <p14:tracePt t="48676" x="4070350" y="2881313"/>
          <p14:tracePt t="48685" x="4095750" y="2881313"/>
          <p14:tracePt t="48725" x="4129088" y="2881313"/>
          <p14:tracePt t="48733" x="4171950" y="2897188"/>
          <p14:tracePt t="48749" x="4197350" y="2897188"/>
          <p14:tracePt t="48757" x="4214813" y="2897188"/>
          <p14:tracePt t="48765" x="4222750" y="2897188"/>
          <p14:tracePt t="49615" x="4240213" y="2906713"/>
          <p14:tracePt t="49622" x="4222750" y="2914650"/>
          <p14:tracePt t="49629" x="4205288" y="2932113"/>
          <p14:tracePt t="49637" x="4197350" y="2940050"/>
          <p14:tracePt t="49653" x="4162425" y="2974975"/>
          <p14:tracePt t="49661" x="4121150" y="3000375"/>
          <p14:tracePt t="49670" x="4086225" y="3016250"/>
          <p14:tracePt t="49677" x="4060825" y="3033713"/>
          <p14:tracePt t="49686" x="4010025" y="3101975"/>
          <p14:tracePt t="49693" x="3959225" y="3135313"/>
          <p14:tracePt t="49701" x="3933825" y="3160713"/>
          <p14:tracePt t="49709" x="3900488" y="3195638"/>
          <p14:tracePt t="49725" x="3890963" y="3203575"/>
          <p14:tracePt t="49733" x="3873500" y="3221038"/>
          <p14:tracePt t="49797" x="3848100" y="3246438"/>
          <p14:tracePt t="49813" x="3840163" y="3254375"/>
          <p14:tracePt t="49829" x="3840163" y="3279775"/>
          <p14:tracePt t="49837" x="3822700" y="3314700"/>
          <p14:tracePt t="49845" x="3822700" y="3355975"/>
          <p14:tracePt t="49853" x="3814763" y="3365500"/>
          <p14:tracePt t="49869" x="3814763" y="3390900"/>
          <p14:tracePt t="49877" x="3797300" y="3408363"/>
          <p14:tracePt t="49886" x="3781425" y="3467100"/>
          <p14:tracePt t="49893" x="3781425" y="3492500"/>
          <p14:tracePt t="49901" x="3771900" y="3535363"/>
          <p14:tracePt t="49909" x="3771900" y="3560763"/>
          <p14:tracePt t="49917" x="3771900" y="3629025"/>
          <p14:tracePt t="49925" x="3729038" y="3722688"/>
          <p14:tracePt t="49933" x="3729038" y="3763963"/>
          <p14:tracePt t="49941" x="3713163" y="3849688"/>
          <p14:tracePt t="49953" x="3687763" y="3883025"/>
          <p14:tracePt t="49957" x="3687763" y="3925888"/>
          <p14:tracePt t="49965" x="3687763" y="3935413"/>
          <p14:tracePt t="49974" x="3670300" y="3968750"/>
          <p14:tracePt t="49981" x="3670300" y="3976688"/>
          <p14:tracePt t="49990" x="3670300" y="3986213"/>
          <p14:tracePt t="49997" x="3662363" y="4002088"/>
          <p14:tracePt t="50005" x="3644900" y="4011613"/>
          <p14:tracePt t="50013" x="3619500" y="4037013"/>
          <p14:tracePt t="50021" x="3551238" y="4070350"/>
          <p14:tracePt t="50029" x="3525838" y="4087813"/>
          <p14:tracePt t="50037" x="3457575" y="4121150"/>
          <p14:tracePt t="50045" x="3389313" y="4138613"/>
          <p14:tracePt t="50052" x="3297238" y="4181475"/>
          <p14:tracePt t="50061" x="3279775" y="4181475"/>
          <p14:tracePt t="50069" x="3254375" y="4206875"/>
          <p14:tracePt t="50238" x="3262313" y="4214813"/>
          <p14:tracePt t="50246" x="3270250" y="4214813"/>
          <p14:tracePt t="50254" x="3297238" y="4214813"/>
          <p14:tracePt t="50261" x="3305175" y="4214813"/>
          <p14:tracePt t="50269" x="3330575" y="4214813"/>
          <p14:tracePt t="50277" x="3348038" y="4214813"/>
          <p14:tracePt t="50286" x="3355975" y="4214813"/>
          <p14:tracePt t="50293" x="3398838" y="4214813"/>
          <p14:tracePt t="50301" x="3441700" y="4214813"/>
          <p14:tracePt t="50309" x="3525838" y="4214813"/>
          <p14:tracePt t="50317" x="3594100" y="4214813"/>
          <p14:tracePt t="50325" x="3652838" y="4214813"/>
          <p14:tracePt t="50333" x="3746500" y="4206875"/>
          <p14:tracePt t="50341" x="3771900" y="4189413"/>
          <p14:tracePt t="50349" x="3814763" y="4189413"/>
          <p14:tracePt t="50357" x="3883025" y="4181475"/>
          <p14:tracePt t="50365" x="3908425" y="4181475"/>
          <p14:tracePt t="50373" x="3933825" y="4181475"/>
          <p14:tracePt t="50381" x="3967163" y="4181475"/>
          <p14:tracePt t="50397" x="3976688" y="4181475"/>
          <p14:tracePt t="50413" x="3992563" y="4181475"/>
          <p14:tracePt t="50421" x="4017963" y="4181475"/>
          <p14:tracePt t="50429" x="4044950" y="4181475"/>
          <p14:tracePt t="50437" x="4052888" y="4181475"/>
          <p14:tracePt t="50453" x="4111625" y="4197350"/>
          <p14:tracePt t="50469" x="4129088" y="4206875"/>
          <p14:tracePt t="50477" x="4179888" y="4224338"/>
          <p14:tracePt t="50486" x="4214813" y="4240213"/>
          <p14:tracePt t="50493" x="4281488" y="4291013"/>
          <p14:tracePt t="50501" x="4324350" y="4308475"/>
          <p14:tracePt t="50509" x="4359275" y="4325938"/>
          <p14:tracePt t="50517" x="4443413" y="4359275"/>
          <p14:tracePt t="50525" x="4511675" y="4376738"/>
          <p14:tracePt t="50533" x="4579938" y="4410075"/>
          <p14:tracePt t="50541" x="4656138" y="4445000"/>
          <p14:tracePt t="50549" x="4681538" y="4460875"/>
          <p14:tracePt t="50558" x="4724400" y="4460875"/>
          <p14:tracePt t="50565" x="4757738" y="4460875"/>
          <p14:tracePt t="50574" x="4765675" y="4470400"/>
          <p14:tracePt t="50581" x="4791075" y="4470400"/>
          <p14:tracePt t="50590" x="4818063" y="4470400"/>
          <p14:tracePt t="50597" x="4851400" y="4486275"/>
          <p14:tracePt t="50605" x="4876800" y="4486275"/>
          <p14:tracePt t="50613" x="4902200" y="4503738"/>
          <p14:tracePt t="50703" x="4902200" y="4513263"/>
          <p14:tracePt t="50710" x="4902200" y="4521200"/>
          <p14:tracePt t="50719" x="4868863" y="4554538"/>
          <p14:tracePt t="50727" x="4783138" y="4554538"/>
          <p14:tracePt t="50735" x="4673600" y="4554538"/>
          <p14:tracePt t="50742" x="4554538" y="4572000"/>
          <p14:tracePt t="50749" x="4519613" y="4589463"/>
          <p14:tracePt t="50758" x="4494213" y="4597400"/>
          <p14:tracePt t="50774" x="4468813" y="4597400"/>
          <p14:tracePt t="50781" x="4435475" y="4614863"/>
          <p14:tracePt t="50797" x="4392613" y="4630738"/>
          <p14:tracePt t="50805" x="4341813" y="4630738"/>
          <p14:tracePt t="50813" x="4298950" y="4648200"/>
          <p14:tracePt t="50821" x="4291013" y="4657725"/>
          <p14:tracePt t="50829" x="4248150" y="4673600"/>
          <p14:tracePt t="50837" x="4230688" y="4683125"/>
          <p14:tracePt t="50845" x="4205288" y="4699000"/>
          <p14:tracePt t="50861" x="4162425" y="4716463"/>
          <p14:tracePt t="50943" x="4162425" y="4724400"/>
          <p14:tracePt t="50953" x="4162425" y="4733925"/>
          <p14:tracePt t="51015" x="4162425" y="4749800"/>
          <p14:tracePt t="51038" x="4171950" y="4759325"/>
          <p14:tracePt t="51087" x="4197350" y="4759325"/>
          <p14:tracePt t="51094" x="4248150" y="4759325"/>
          <p14:tracePt t="51103" x="4306888" y="4759325"/>
          <p14:tracePt t="51111" x="4375150" y="4775200"/>
          <p14:tracePt t="51118" x="4392613" y="4827588"/>
          <p14:tracePt t="51126" x="4392613" y="4868863"/>
          <p14:tracePt t="51134" x="4384675" y="4894263"/>
          <p14:tracePt t="51142" x="4359275" y="4911725"/>
          <p14:tracePt t="51158" x="4341813" y="4894263"/>
          <p14:tracePt t="51165" x="4341813" y="4868863"/>
          <p14:tracePt t="51406" x="4341813" y="4886325"/>
          <p14:tracePt t="51432" x="4359275" y="4878388"/>
          <p14:tracePt t="51446" x="4367213" y="4886325"/>
          <p14:tracePt t="51454" x="4384675" y="4894263"/>
          <p14:tracePt t="51543" x="4375150" y="4894263"/>
          <p14:tracePt t="51552" x="4349750" y="4894263"/>
          <p14:tracePt t="51559" x="4306888" y="4894263"/>
          <p14:tracePt t="51567" x="4281488" y="4894263"/>
          <p14:tracePt t="51574" x="4230688" y="4894263"/>
          <p14:tracePt t="51581" x="4205288" y="4894263"/>
          <p14:tracePt t="51590" x="4179888" y="4894263"/>
          <p14:tracePt t="51597" x="4154488" y="4894263"/>
          <p14:tracePt t="51605" x="4137025" y="4894263"/>
          <p14:tracePt t="51613" x="4095750" y="4894263"/>
          <p14:tracePt t="51621" x="4086225" y="4894263"/>
          <p14:tracePt t="51629" x="4078288" y="4894263"/>
          <p14:tracePt t="51637" x="4052888" y="4894263"/>
          <p14:tracePt t="51645" x="4035425" y="4894263"/>
          <p14:tracePt t="51653" x="4027488" y="4894263"/>
          <p14:tracePt t="51661" x="3984625" y="4894263"/>
          <p14:tracePt t="51669" x="3941763" y="4894263"/>
          <p14:tracePt t="51677" x="3890963" y="4894263"/>
          <p14:tracePt t="51686" x="3883025" y="4894263"/>
          <p14:tracePt t="51693" x="3806825" y="4911725"/>
          <p14:tracePt t="51701" x="3789363" y="4911725"/>
          <p14:tracePt t="51709" x="3713163" y="4946650"/>
          <p14:tracePt t="51717" x="3670300" y="4954588"/>
          <p14:tracePt t="51725" x="3636963" y="4972050"/>
          <p14:tracePt t="51733" x="3568700" y="5022850"/>
          <p14:tracePt t="51741" x="3543300" y="5056188"/>
          <p14:tracePt t="51749" x="3508375" y="5099050"/>
          <p14:tracePt t="51757" x="3475038" y="5149850"/>
          <p14:tracePt t="51765" x="3457575" y="5218113"/>
          <p14:tracePt t="51774" x="3398838" y="5311775"/>
          <p14:tracePt t="51781" x="3381375" y="5405438"/>
          <p14:tracePt t="51790" x="3381375" y="5489575"/>
          <p14:tracePt t="51797" x="3381375" y="5583238"/>
          <p14:tracePt t="51806" x="3381375" y="5668963"/>
          <p14:tracePt t="51813" x="3381375" y="5753100"/>
          <p14:tracePt t="51821" x="3381375" y="5821363"/>
          <p14:tracePt t="51829" x="3381375" y="5880100"/>
          <p14:tracePt t="51837" x="3381375" y="5948363"/>
          <p14:tracePt t="51845" x="3381375" y="5991225"/>
          <p14:tracePt t="51853" x="3381375" y="6076950"/>
          <p14:tracePt t="51861" x="3381375" y="6127750"/>
          <p14:tracePt t="51869" x="3381375" y="6203950"/>
          <p14:tracePt t="51877" x="3381375" y="6272213"/>
          <p14:tracePt t="51886" x="3381375" y="6313488"/>
          <p14:tracePt t="51893" x="3381375" y="6381750"/>
          <p14:tracePt t="51901" x="3381375" y="6391275"/>
          <p14:tracePt t="51909" x="3381375" y="6416675"/>
          <p14:tracePt t="51917" x="3381375" y="6432550"/>
          <p14:tracePt t="51933" x="3381375" y="6442075"/>
          <p14:tracePt t="52031" x="3355975" y="6457950"/>
          <p14:tracePt t="52040" x="3313113" y="6457950"/>
          <p14:tracePt t="52047" x="3244850" y="6475413"/>
          <p14:tracePt t="52054" x="3160713" y="6475413"/>
          <p14:tracePt t="52061" x="3041650" y="6475413"/>
          <p14:tracePt t="52070" x="2940050" y="6535738"/>
          <p14:tracePt t="52078" x="2914650" y="6561138"/>
          <p14:tracePt t="52087" x="2889250" y="6561138"/>
          <p14:tracePt t="52093" x="2854325" y="6594475"/>
          <p14:tracePt t="52102" x="2846388" y="6594475"/>
          <p14:tracePt t="52109" x="2828925" y="6594475"/>
          <p14:tracePt t="52117" x="2803525" y="6602413"/>
          <p14:tracePt t="52271" x="2820988" y="6602413"/>
          <p14:tracePt t="52290" x="2828925" y="6602413"/>
          <p14:tracePt t="52304" x="2846388" y="6602413"/>
          <p14:tracePt t="52374" x="2871788" y="6602413"/>
          <p14:tracePt t="52382" x="2897188" y="6602413"/>
          <p14:tracePt t="52390" x="2940050" y="6602413"/>
          <p14:tracePt t="52398" x="2990850" y="6602413"/>
          <p14:tracePt t="52406" x="3033713" y="6602413"/>
          <p14:tracePt t="52414" x="3092450" y="6602413"/>
          <p14:tracePt t="52421" x="3143250" y="6602413"/>
          <p14:tracePt t="52429" x="3203575" y="6602413"/>
          <p14:tracePt t="52436" x="3270250" y="6602413"/>
          <p14:tracePt t="52445" x="3355975" y="6602413"/>
          <p14:tracePt t="52453" x="3381375" y="6602413"/>
          <p14:tracePt t="52461" x="3424238" y="6602413"/>
          <p14:tracePt t="52470" x="3457575" y="6602413"/>
          <p14:tracePt t="52477" x="3482975" y="6602413"/>
          <p14:tracePt t="52486" x="3492500" y="6586538"/>
          <p14:tracePt t="52493" x="3517900" y="6586538"/>
          <p14:tracePt t="52502" x="3543300" y="6586538"/>
          <p14:tracePt t="52509" x="3559175" y="6586538"/>
          <p14:tracePt t="52517" x="3586163" y="6577013"/>
          <p14:tracePt t="52655" x="3611563" y="6577013"/>
          <p14:tracePt t="52663" x="3627438" y="6577013"/>
          <p14:tracePt t="52673" x="3652838" y="6577013"/>
          <p14:tracePt t="52678" x="3695700" y="6561138"/>
          <p14:tracePt t="52686" x="3713163" y="6561138"/>
          <p14:tracePt t="52693" x="3721100" y="6561138"/>
          <p14:tracePt t="52701" x="3763963" y="6561138"/>
          <p14:tracePt t="52709" x="3832225" y="6526213"/>
          <p14:tracePt t="52717" x="3857625" y="6526213"/>
          <p14:tracePt t="52725" x="3916363" y="6526213"/>
          <p14:tracePt t="52733" x="3984625" y="6526213"/>
          <p14:tracePt t="52742" x="4010025" y="6510338"/>
          <p14:tracePt t="52749" x="4060825" y="6510338"/>
          <p14:tracePt t="52758" x="4070350" y="6510338"/>
          <p14:tracePt t="52765" x="4086225" y="6500813"/>
          <p14:tracePt t="52830" x="4095750" y="6500813"/>
          <p14:tracePt t="52837" x="4137025" y="6500813"/>
          <p14:tracePt t="52845" x="4146550" y="6500813"/>
          <p14:tracePt t="52853" x="4171950" y="6500813"/>
          <p14:tracePt t="52861" x="4197350" y="6500813"/>
          <p14:tracePt t="52870" x="4214813" y="6500813"/>
          <p14:tracePt t="52887" x="4222750" y="6500813"/>
          <p14:tracePt t="52902" x="4265613" y="6500813"/>
          <p14:tracePt t="52909" x="4273550" y="6500813"/>
          <p14:tracePt t="52918" x="4316413" y="6500813"/>
          <p14:tracePt t="52926" x="4332288" y="6500813"/>
          <p14:tracePt t="52938" x="4359275" y="6500813"/>
          <p14:tracePt t="52943" x="4400550" y="6500813"/>
          <p14:tracePt t="52949" x="4443413" y="6500813"/>
          <p14:tracePt t="52958" x="4494213" y="6500813"/>
          <p14:tracePt t="52965" x="4537075" y="6500813"/>
          <p14:tracePt t="52975" x="4579938" y="6500813"/>
          <p14:tracePt t="52982" x="4646613" y="6500813"/>
          <p14:tracePt t="52990" x="4689475" y="6500813"/>
          <p14:tracePt t="52997" x="4740275" y="6500813"/>
          <p14:tracePt t="53005" x="4826000" y="6510338"/>
          <p14:tracePt t="53013" x="4868863" y="6518275"/>
          <p14:tracePt t="53022" x="4962525" y="6543675"/>
          <p14:tracePt t="53030" x="4970463" y="6543675"/>
          <p14:tracePt t="53037" x="5046663" y="6543675"/>
          <p14:tracePt t="53045" x="5054600" y="6551613"/>
          <p14:tracePt t="53054" x="5114925" y="6551613"/>
          <p14:tracePt t="53061" x="5173663" y="6569075"/>
          <p14:tracePt t="53078" x="5191125" y="6569075"/>
          <p14:tracePt t="53087" x="5233988" y="6569075"/>
          <p14:tracePt t="53094" x="5259388" y="6569075"/>
          <p14:tracePt t="53102" x="5302250" y="6569075"/>
          <p14:tracePt t="53109" x="5386388" y="6569075"/>
          <p14:tracePt t="53118" x="5472113" y="6569075"/>
          <p14:tracePt t="53126" x="5565775" y="6569075"/>
          <p14:tracePt t="53134" x="5649913" y="6569075"/>
          <p14:tracePt t="53142" x="5692775" y="6569075"/>
          <p14:tracePt t="53149" x="5761038" y="6569075"/>
          <p14:tracePt t="53158" x="5802313" y="6569075"/>
          <p14:tracePt t="53165" x="5827713" y="6569075"/>
          <p14:tracePt t="53174" x="5880100" y="6569075"/>
          <p14:tracePt t="53181" x="5905500" y="6569075"/>
          <p14:tracePt t="53190" x="5946775" y="6569075"/>
          <p14:tracePt t="53197" x="5997575" y="6569075"/>
          <p14:tracePt t="53206" x="6057900" y="6569075"/>
          <p14:tracePt t="53214" x="6142038" y="6569075"/>
          <p14:tracePt t="53221" x="6184900" y="6569075"/>
          <p14:tracePt t="53229" x="6219825" y="6569075"/>
          <p14:tracePt t="53237" x="6303963" y="6569075"/>
          <p14:tracePt t="53245" x="6364288" y="6569075"/>
          <p14:tracePt t="53254" x="6430963" y="6569075"/>
          <p14:tracePt t="53261" x="6473825" y="6569075"/>
          <p14:tracePt t="53270" x="6559550" y="6569075"/>
          <p14:tracePt t="53277" x="6600825" y="6569075"/>
          <p14:tracePt t="53287" x="6626225" y="6569075"/>
          <p14:tracePt t="53294" x="6661150" y="6569075"/>
          <p14:tracePt t="53302" x="6669088" y="6569075"/>
          <p14:tracePt t="53310" x="6678613" y="6569075"/>
          <p14:tracePt t="53318" x="6711950" y="6569075"/>
          <p14:tracePt t="53325" x="6737350" y="6569075"/>
          <p14:tracePt t="53334" x="6762750" y="6569075"/>
          <p14:tracePt t="53342" x="6823075" y="6569075"/>
          <p14:tracePt t="53349" x="6915150" y="6586538"/>
          <p14:tracePt t="53358" x="6975475" y="6602413"/>
          <p14:tracePt t="53365" x="7069138" y="6602413"/>
          <p14:tracePt t="53374" x="7153275" y="6602413"/>
          <p14:tracePt t="53381" x="7239000" y="6602413"/>
          <p14:tracePt t="53390" x="7307263" y="6602413"/>
          <p14:tracePt t="53398" x="7348538" y="6602413"/>
          <p14:tracePt t="53406" x="7416800" y="6602413"/>
          <p14:tracePt t="53414" x="7477125" y="6602413"/>
          <p14:tracePt t="53421" x="7561263" y="6602413"/>
          <p14:tracePt t="53429" x="7629525" y="6602413"/>
          <p14:tracePt t="53438" x="7688263" y="6602413"/>
          <p14:tracePt t="53445" x="7756525" y="6602413"/>
          <p14:tracePt t="53454" x="7832725" y="6602413"/>
          <p14:tracePt t="53461" x="7926388" y="6602413"/>
          <p14:tracePt t="53471" x="8012113" y="6602413"/>
          <p14:tracePt t="53477" x="8096250" y="6602413"/>
          <p14:tracePt t="53487" x="8164513" y="6602413"/>
          <p14:tracePt t="53493" x="8224838" y="6602413"/>
          <p14:tracePt t="53502" x="8291513" y="6602413"/>
          <p14:tracePt t="53509" x="8334375" y="6602413"/>
          <p14:tracePt t="53518" x="8385175" y="6602413"/>
          <p14:tracePt t="53525" x="8410575" y="6602413"/>
          <p14:tracePt t="53534" x="8435975" y="6602413"/>
          <p14:tracePt t="53542" x="8462963" y="6602413"/>
          <p14:tracePt t="53550" x="8478838" y="6594475"/>
          <p14:tracePt t="53590" x="8504238" y="6594475"/>
          <p14:tracePt t="53597" x="8513763" y="6594475"/>
          <p14:tracePt t="53606" x="8572500" y="6594475"/>
          <p14:tracePt t="53613" x="8615363" y="6594475"/>
          <p14:tracePt t="53621" x="8674100" y="6594475"/>
          <p14:tracePt t="53629" x="8742363" y="6594475"/>
          <p14:tracePt t="53637" x="8802688" y="6594475"/>
          <p14:tracePt t="53645" x="8836025" y="6594475"/>
          <p14:tracePt t="53653" x="8894763" y="6594475"/>
          <p14:tracePt t="53661" x="8963025" y="6594475"/>
          <p14:tracePt t="53670" x="9039225" y="6594475"/>
          <p14:tracePt t="53678" x="9091613" y="6594475"/>
          <p14:tracePt t="53687" x="9150350" y="6586538"/>
          <p14:tracePt t="53693" x="9201150" y="6569075"/>
          <p14:tracePt t="53702" x="9209088" y="6569075"/>
          <p14:tracePt t="53782" x="9286875" y="6569075"/>
          <p14:tracePt t="53789" x="9353550" y="6535738"/>
          <p14:tracePt t="53797" x="9388475" y="6535738"/>
          <p14:tracePt t="53805" x="9431338" y="6535738"/>
          <p14:tracePt t="53813" x="9456738" y="6518275"/>
          <p14:tracePt t="54038" x="9472613" y="6518275"/>
          <p14:tracePt t="54046" x="9523413" y="6500813"/>
          <p14:tracePt t="54055" x="9617075" y="6483350"/>
          <p14:tracePt t="54062" x="9745663" y="6424613"/>
          <p14:tracePt t="54069" x="9923463" y="6373813"/>
          <p14:tracePt t="54078" x="10017125" y="6313488"/>
          <p14:tracePt t="54085" x="10179050" y="6229350"/>
          <p14:tracePt t="54093" x="10280650" y="6143625"/>
          <p14:tracePt t="54101" x="10458450" y="6008688"/>
          <p14:tracePt t="54109" x="10645775" y="5821363"/>
          <p14:tracePt t="54117" x="10807700" y="5634038"/>
          <p14:tracePt t="54125" x="11044238" y="5497513"/>
          <p14:tracePt t="54133" x="11215688" y="5286375"/>
          <p14:tracePt t="54141" x="11350625" y="5124450"/>
          <p14:tracePt t="54149" x="11503025" y="5013325"/>
          <p14:tracePt t="54157" x="11614150" y="4886325"/>
          <p14:tracePt t="54165" x="11741150" y="4802188"/>
          <p14:tracePt t="54173" x="11818938" y="4716463"/>
          <p14:tracePt t="54181" x="11895138" y="4665663"/>
          <p14:tracePt t="54189" x="11988800" y="4605338"/>
          <p14:tracePt t="54197" x="12090400" y="4546600"/>
        </p14:tracePtLst>
      </p14:laserTraceLst>
    </p:ext>
  </p:extLs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/>
              <a:t>Další možná extrakční činidla pro kovy - 2</a:t>
            </a:r>
          </a:p>
        </p:txBody>
      </p:sp>
      <p:pic>
        <p:nvPicPr>
          <p:cNvPr id="10240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2286000"/>
            <a:ext cx="9144000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8200"/>
            <a:ext cx="9144000" cy="1524000"/>
          </a:xfrm>
          <a:prstGeom prst="rect">
            <a:avLst/>
          </a:prstGeom>
          <a:gradFill rotWithShape="1">
            <a:gsLst>
              <a:gs pos="0">
                <a:srgbClr val="4D6A2A">
                  <a:alpha val="70000"/>
                </a:srgb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16A44EC-0BF2-48E3-AD19-01092E36CC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1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37"/>
    </mc:Choice>
    <mc:Fallback xmlns="">
      <p:transition spd="slow" advTm="30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88" x="11971338" y="3263900"/>
          <p14:tracePt t="496" x="11682413" y="3195638"/>
          <p14:tracePt t="503" x="11307763" y="3084513"/>
          <p14:tracePt t="512" x="10977563" y="3033713"/>
          <p14:tracePt t="519" x="10721975" y="2990850"/>
          <p14:tracePt t="528" x="10526713" y="2990850"/>
          <p14:tracePt t="535" x="10356850" y="2990850"/>
          <p14:tracePt t="543" x="10263188" y="2990850"/>
          <p14:tracePt t="552" x="10153650" y="2990850"/>
          <p14:tracePt t="559" x="10067925" y="2990850"/>
          <p14:tracePt t="567" x="9948863" y="2990850"/>
          <p14:tracePt t="575" x="9804400" y="2965450"/>
          <p14:tracePt t="583" x="9659938" y="2949575"/>
          <p14:tracePt t="592" x="9482138" y="2906713"/>
          <p14:tracePt t="600" x="9302750" y="2881313"/>
          <p14:tracePt t="608" x="9107488" y="2838450"/>
          <p14:tracePt t="615" x="8742363" y="2787650"/>
          <p14:tracePt t="623" x="8462963" y="2736850"/>
          <p14:tracePt t="631" x="7969250" y="2651125"/>
          <p14:tracePt t="639" x="7493000" y="2617788"/>
          <p14:tracePt t="647" x="6780213" y="2549525"/>
          <p14:tracePt t="655" x="6142038" y="2549525"/>
          <p14:tracePt t="663" x="5446713" y="2549525"/>
          <p14:tracePt t="671" x="5106988" y="2473325"/>
          <p14:tracePt t="680" x="4699000" y="2473325"/>
          <p14:tracePt t="687" x="4418013" y="2473325"/>
          <p14:tracePt t="695" x="4162425" y="2489200"/>
          <p14:tracePt t="703" x="3959225" y="2506663"/>
          <p14:tracePt t="712" x="3814763" y="2532063"/>
          <p14:tracePt t="719" x="3644900" y="2549525"/>
          <p14:tracePt t="727" x="3543300" y="2592388"/>
          <p14:tracePt t="735" x="3424238" y="2608263"/>
          <p14:tracePt t="743" x="3313113" y="2608263"/>
          <p14:tracePt t="751" x="3194050" y="2625725"/>
          <p14:tracePt t="759" x="3100388" y="2651125"/>
          <p14:tracePt t="767" x="3016250" y="2651125"/>
          <p14:tracePt t="775" x="2965450" y="2651125"/>
          <p14:tracePt t="783" x="2897188" y="2686050"/>
          <p14:tracePt t="792" x="2889250" y="2686050"/>
          <p14:tracePt t="799" x="2879725" y="2686050"/>
          <p14:tracePt t="864" x="2863850" y="2686050"/>
          <p14:tracePt t="871" x="2820988" y="2686050"/>
          <p14:tracePt t="880" x="2760663" y="2686050"/>
          <p14:tracePt t="887" x="2719388" y="2686050"/>
          <p14:tracePt t="895" x="2651125" y="2686050"/>
          <p14:tracePt t="903" x="2565400" y="2686050"/>
          <p14:tracePt t="913" x="2471738" y="2668588"/>
          <p14:tracePt t="920" x="2413000" y="2668588"/>
          <p14:tracePt t="928" x="2344738" y="2668588"/>
          <p14:tracePt t="935" x="2319338" y="2668588"/>
          <p14:tracePt t="943" x="2311400" y="2668588"/>
          <p14:tracePt t="1016" x="2286000" y="2668588"/>
          <p14:tracePt t="1024" x="2268538" y="2668588"/>
          <p14:tracePt t="1031" x="2260600" y="2668588"/>
          <p14:tracePt t="1040" x="2235200" y="2668588"/>
          <p14:tracePt t="1047" x="2182813" y="2668588"/>
          <p14:tracePt t="1056" x="2116138" y="2693988"/>
          <p14:tracePt t="1064" x="2106613" y="2711450"/>
          <p14:tracePt t="1072" x="2098675" y="2719388"/>
          <p14:tracePt t="1176" x="2055813" y="2736850"/>
          <p14:tracePt t="1184" x="2038350" y="2744788"/>
          <p14:tracePt t="1193" x="2030413" y="2762250"/>
          <p14:tracePt t="1210" x="2005013" y="2762250"/>
          <p14:tracePt t="1218" x="1987550" y="2770188"/>
          <p14:tracePt t="1232" x="1979613" y="2787650"/>
          <p14:tracePt t="1247" x="1971675" y="2787650"/>
          <p14:tracePt t="1320" x="1954213" y="2795588"/>
          <p14:tracePt t="1416" x="1954213" y="2820988"/>
          <p14:tracePt t="1424" x="1954213" y="2863850"/>
          <p14:tracePt t="1432" x="1954213" y="2881313"/>
          <p14:tracePt t="1440" x="1954213" y="2889250"/>
          <p14:tracePt t="1448" x="1928813" y="2932113"/>
          <p14:tracePt t="1455" x="1911350" y="2965450"/>
          <p14:tracePt t="1463" x="1911350" y="2974975"/>
          <p14:tracePt t="1503" x="1911350" y="3000375"/>
          <p14:tracePt t="1511" x="1911350" y="3008313"/>
          <p14:tracePt t="1520" x="1911350" y="3025775"/>
          <p14:tracePt t="1544" x="1911350" y="3067050"/>
          <p14:tracePt t="1551" x="1911350" y="3076575"/>
          <p14:tracePt t="1559" x="1911350" y="3084513"/>
          <p14:tracePt t="1567" x="1911350" y="3101975"/>
          <p14:tracePt t="1591" x="1911350" y="3127375"/>
          <p14:tracePt t="1599" x="1911350" y="3135313"/>
          <p14:tracePt t="1608" x="1911350" y="3152775"/>
          <p14:tracePt t="1615" x="1911350" y="3160713"/>
          <p14:tracePt t="1623" x="1911350" y="3186113"/>
          <p14:tracePt t="1639" x="1911350" y="3203575"/>
          <p14:tracePt t="1655" x="1920875" y="3228975"/>
          <p14:tracePt t="1736" x="1920875" y="3271838"/>
          <p14:tracePt t="1744" x="1920875" y="3279775"/>
          <p14:tracePt t="1752" x="1920875" y="3297238"/>
          <p14:tracePt t="1761" x="1920875" y="3340100"/>
          <p14:tracePt t="1769" x="1920875" y="3398838"/>
          <p14:tracePt t="1777" x="1911350" y="3449638"/>
          <p14:tracePt t="1784" x="1893888" y="3560763"/>
          <p14:tracePt t="1792" x="1893888" y="3646488"/>
          <p14:tracePt t="1799" x="1878013" y="3738563"/>
          <p14:tracePt t="1808" x="1878013" y="3849688"/>
          <p14:tracePt t="1815" x="1835150" y="3976688"/>
          <p14:tracePt t="1824" x="1817688" y="4070350"/>
          <p14:tracePt t="1831" x="1817688" y="4181475"/>
          <p14:tracePt t="1839" x="1801813" y="4249738"/>
          <p14:tracePt t="1847" x="1801813" y="4333875"/>
          <p14:tracePt t="1855" x="1801813" y="4359275"/>
          <p14:tracePt t="1863" x="1801813" y="4394200"/>
          <p14:tracePt t="2041" x="1801813" y="4333875"/>
          <p14:tracePt t="2049" x="1801813" y="4249738"/>
          <p14:tracePt t="2057" x="1801813" y="4189413"/>
          <p14:tracePt t="2065" x="1801813" y="4138613"/>
          <p14:tracePt t="2072" x="1801813" y="4079875"/>
          <p14:tracePt t="2080" x="1801813" y="4037013"/>
          <p14:tracePt t="2087" x="1801813" y="4002088"/>
          <p14:tracePt t="2096" x="1801813" y="3943350"/>
          <p14:tracePt t="2103" x="1801813" y="3925888"/>
          <p14:tracePt t="2112" x="1801813" y="3892550"/>
          <p14:tracePt t="2120" x="1801813" y="3875088"/>
          <p14:tracePt t="2128" x="1801813" y="3849688"/>
          <p14:tracePt t="2135" x="1801813" y="3824288"/>
          <p14:tracePt t="2143" x="1801813" y="3816350"/>
          <p14:tracePt t="2151" x="1801813" y="3798888"/>
          <p14:tracePt t="2159" x="1801813" y="3790950"/>
          <p14:tracePt t="2167" x="1801813" y="3763963"/>
          <p14:tracePt t="2184" x="1801813" y="3748088"/>
          <p14:tracePt t="2192" x="1801813" y="3738563"/>
          <p14:tracePt t="2200" x="1801813" y="3722688"/>
          <p14:tracePt t="2215" x="1801813" y="3697288"/>
          <p14:tracePt t="2224" x="1801813" y="3687763"/>
          <p14:tracePt t="2231" x="1801813" y="3679825"/>
          <p14:tracePt t="2263" x="1801813" y="3662363"/>
          <p14:tracePt t="2393" x="1801813" y="3697288"/>
          <p14:tracePt t="2401" x="1827213" y="3763963"/>
          <p14:tracePt t="2411" x="1843088" y="3832225"/>
          <p14:tracePt t="2418" x="1843088" y="3943350"/>
          <p14:tracePt t="2425" x="1860550" y="4037013"/>
          <p14:tracePt t="2432" x="1860550" y="4121150"/>
          <p14:tracePt t="2439" x="1860550" y="4214813"/>
          <p14:tracePt t="2447" x="1860550" y="4240213"/>
          <p14:tracePt t="2455" x="1860550" y="4265613"/>
          <p14:tracePt t="2479" x="1860550" y="4275138"/>
          <p14:tracePt t="2561" x="1860550" y="4308475"/>
          <p14:tracePt t="2578" x="1860550" y="4351338"/>
          <p14:tracePt t="2586" x="1860550" y="4376738"/>
          <p14:tracePt t="2593" x="1860550" y="4419600"/>
          <p14:tracePt t="2599" x="1835150" y="4486275"/>
          <p14:tracePt t="2609" x="1817688" y="4538663"/>
          <p14:tracePt t="2616" x="1817688" y="4579938"/>
          <p14:tracePt t="2624" x="1817688" y="4648200"/>
          <p14:tracePt t="2631" x="1817688" y="4691063"/>
          <p14:tracePt t="2640" x="1817688" y="4716463"/>
          <p14:tracePt t="2647" x="1817688" y="4741863"/>
          <p14:tracePt t="2848" x="1817688" y="4716463"/>
          <p14:tracePt t="2855" x="1827213" y="4665663"/>
          <p14:tracePt t="2863" x="1835150" y="4640263"/>
          <p14:tracePt t="2875" x="1852613" y="4597400"/>
          <p14:tracePt t="2881" x="1885950" y="4564063"/>
          <p14:tracePt t="2888" x="1928813" y="4529138"/>
          <p14:tracePt t="2895" x="1962150" y="4503738"/>
          <p14:tracePt t="2903" x="2012950" y="4486275"/>
          <p14:tracePt t="2912" x="2073275" y="4486275"/>
          <p14:tracePt t="2919" x="2116138" y="4470400"/>
          <p14:tracePt t="2927" x="2149475" y="4435475"/>
          <p14:tracePt t="2935" x="2157413" y="4427538"/>
          <p14:tracePt t="2943" x="2192338" y="4410075"/>
          <p14:tracePt t="2959" x="2200275" y="4402138"/>
          <p14:tracePt t="2999" x="2208213" y="4402138"/>
          <p14:tracePt t="3008" x="2251075" y="4402138"/>
          <p14:tracePt t="3015" x="2336800" y="4402138"/>
          <p14:tracePt t="3023" x="2387600" y="4402138"/>
          <p14:tracePt t="3031" x="2446338" y="4402138"/>
          <p14:tracePt t="3039" x="2514600" y="4402138"/>
          <p14:tracePt t="3047" x="2574925" y="4402138"/>
          <p14:tracePt t="3055" x="2616200" y="4402138"/>
          <p14:tracePt t="3063" x="2668588" y="4402138"/>
          <p14:tracePt t="3072" x="2676525" y="4402138"/>
          <p14:tracePt t="3111" x="2693988" y="4402138"/>
          <p14:tracePt t="3120" x="2701925" y="4435475"/>
          <p14:tracePt t="3128" x="2701925" y="4460875"/>
          <p14:tracePt t="3135" x="2735263" y="4529138"/>
          <p14:tracePt t="3143" x="2735263" y="4538663"/>
          <p14:tracePt t="3151" x="2735263" y="4597400"/>
          <p14:tracePt t="3159" x="2727325" y="4657725"/>
          <p14:tracePt t="3167" x="2719388" y="4673600"/>
          <p14:tracePt t="3175" x="2676525" y="4699000"/>
          <p14:tracePt t="3183" x="2608263" y="4749800"/>
          <p14:tracePt t="3192" x="2574925" y="4767263"/>
          <p14:tracePt t="3353" x="2565400" y="4767263"/>
          <p14:tracePt t="3361" x="2549525" y="4775200"/>
          <p14:tracePt t="3383" x="2549525" y="4749800"/>
          <p14:tracePt t="3391" x="2549525" y="4614863"/>
          <p14:tracePt t="3400" x="2549525" y="4572000"/>
          <p14:tracePt t="3408" x="2549525" y="4564063"/>
          <p14:tracePt t="3431" x="2549525" y="4546600"/>
          <p14:tracePt t="3439" x="2549525" y="4521200"/>
          <p14:tracePt t="3447" x="2524125" y="4478338"/>
          <p14:tracePt t="3455" x="2524125" y="4445000"/>
          <p14:tracePt t="3463" x="2506663" y="4402138"/>
          <p14:tracePt t="3471" x="2506663" y="4333875"/>
          <p14:tracePt t="3480" x="2489200" y="4224338"/>
          <p14:tracePt t="3487" x="2489200" y="4138613"/>
          <p14:tracePt t="3496" x="2489200" y="4079875"/>
          <p14:tracePt t="3503" x="2471738" y="4027488"/>
          <p14:tracePt t="3512" x="2471738" y="4002088"/>
          <p14:tracePt t="3520" x="2438400" y="3951288"/>
          <p14:tracePt t="3528" x="2438400" y="3943350"/>
          <p14:tracePt t="3575" x="2438400" y="3925888"/>
          <p14:tracePt t="3583" x="2420938" y="3900488"/>
          <p14:tracePt t="3640" x="2413000" y="3900488"/>
          <p14:tracePt t="3657" x="2370138" y="3900488"/>
          <p14:tracePt t="3666" x="2362200" y="3900488"/>
          <p14:tracePt t="3672" x="2319338" y="3908425"/>
          <p14:tracePt t="3680" x="2268538" y="3960813"/>
          <p14:tracePt t="3688" x="2260600" y="3968750"/>
          <p14:tracePt t="3696" x="2208213" y="4027488"/>
          <p14:tracePt t="3704" x="2200275" y="4044950"/>
          <p14:tracePt t="3712" x="2166938" y="4105275"/>
          <p14:tracePt t="3719" x="2116138" y="4171950"/>
          <p14:tracePt t="3728" x="2090738" y="4189413"/>
          <p14:tracePt t="3735" x="2073275" y="4206875"/>
          <p14:tracePt t="3745" x="2047875" y="4214813"/>
          <p14:tracePt t="3751" x="2022475" y="4214813"/>
          <p14:tracePt t="3808" x="2005013" y="4232275"/>
          <p14:tracePt t="3856" x="2005013" y="4224338"/>
          <p14:tracePt t="3937" x="2012950" y="4214813"/>
          <p14:tracePt t="3944" x="2055813" y="4214813"/>
          <p14:tracePt t="3952" x="2141538" y="4224338"/>
          <p14:tracePt t="3961" x="2235200" y="4257675"/>
          <p14:tracePt t="3969" x="2327275" y="4275138"/>
          <p14:tracePt t="3978" x="2471738" y="4300538"/>
          <p14:tracePt t="3986" x="2641600" y="4300538"/>
          <p14:tracePt t="3992" x="2760663" y="4316413"/>
          <p14:tracePt t="3999" x="2965450" y="4316413"/>
          <p14:tracePt t="4009" x="3074988" y="4316413"/>
          <p14:tracePt t="4015" x="3194050" y="4316413"/>
          <p14:tracePt t="4024" x="3254375" y="4316413"/>
          <p14:tracePt t="4031" x="3279775" y="4316413"/>
          <p14:tracePt t="4040" x="3313113" y="4316413"/>
          <p14:tracePt t="4105" x="3322638" y="4333875"/>
          <p14:tracePt t="4112" x="3322638" y="4341813"/>
          <p14:tracePt t="4121" x="3305175" y="4384675"/>
          <p14:tracePt t="4129" x="3287713" y="4410075"/>
          <p14:tracePt t="4138" x="3236913" y="4503738"/>
          <p14:tracePt t="4146" x="3194050" y="4597400"/>
          <p14:tracePt t="4154" x="3178175" y="4691063"/>
          <p14:tracePt t="4160" x="3160713" y="4784725"/>
          <p14:tracePt t="4167" x="3160713" y="4903788"/>
          <p14:tracePt t="4176" x="3135313" y="5022850"/>
          <p14:tracePt t="4183" x="3117850" y="5116513"/>
          <p14:tracePt t="4192" x="3117850" y="5200650"/>
          <p14:tracePt t="4199" x="3100388" y="5268913"/>
          <p14:tracePt t="4208" x="3100388" y="5311775"/>
          <p14:tracePt t="4215" x="3100388" y="5337175"/>
          <p14:tracePt t="4223" x="3100388" y="5353050"/>
          <p14:tracePt t="4272" x="3074988" y="5362575"/>
          <p14:tracePt t="4288" x="3067050" y="5362575"/>
          <p14:tracePt t="4296" x="3008313" y="5362575"/>
          <p14:tracePt t="4304" x="2990850" y="5345113"/>
          <p14:tracePt t="4312" x="2990850" y="5327650"/>
          <p14:tracePt t="4409" x="2965450" y="5353050"/>
          <p14:tracePt t="4417" x="2965450" y="5362575"/>
          <p14:tracePt t="4429" x="2965450" y="5387975"/>
          <p14:tracePt t="4472" x="2965450" y="5370513"/>
          <p14:tracePt t="4480" x="2965450" y="5319713"/>
          <p14:tracePt t="4496" x="2965450" y="5311775"/>
          <p14:tracePt t="4504" x="2955925" y="5286375"/>
          <p14:tracePt t="4512" x="2940050" y="5251450"/>
          <p14:tracePt t="4520" x="2930525" y="5243513"/>
          <p14:tracePt t="4528" x="2930525" y="5200650"/>
          <p14:tracePt t="4536" x="2930525" y="5175250"/>
          <p14:tracePt t="4543" x="2930525" y="5132388"/>
          <p14:tracePt t="4552" x="2914650" y="5099050"/>
          <p14:tracePt t="4559" x="2914650" y="5038725"/>
          <p14:tracePt t="4568" x="2897188" y="4972050"/>
          <p14:tracePt t="4584" x="2897188" y="4929188"/>
          <p14:tracePt t="4592" x="2897188" y="4878388"/>
          <p14:tracePt t="4600" x="2863850" y="4792663"/>
          <p14:tracePt t="4609" x="2846388" y="4741863"/>
          <p14:tracePt t="4616" x="2846388" y="4699000"/>
          <p14:tracePt t="4624" x="2846388" y="4657725"/>
          <p14:tracePt t="4632" x="2828925" y="4605338"/>
          <p14:tracePt t="4640" x="2828925" y="4564063"/>
          <p14:tracePt t="4647" x="2811463" y="4513263"/>
          <p14:tracePt t="4655" x="2811463" y="4470400"/>
          <p14:tracePt t="4663" x="2778125" y="4419600"/>
          <p14:tracePt t="4671" x="2770188" y="4376738"/>
          <p14:tracePt t="4681" x="2752725" y="4325938"/>
          <p14:tracePt t="4688" x="2735263" y="4316413"/>
          <p14:tracePt t="4697" x="2709863" y="4240213"/>
          <p14:tracePt t="4704" x="2693988" y="4224338"/>
          <p14:tracePt t="4712" x="2684463" y="4197350"/>
          <p14:tracePt t="4720" x="2668588" y="4189413"/>
          <p14:tracePt t="4728" x="2668588" y="4164013"/>
          <p14:tracePt t="4736" x="2659063" y="4146550"/>
          <p14:tracePt t="4744" x="2641600" y="4138613"/>
          <p14:tracePt t="4751" x="2633663" y="4113213"/>
          <p14:tracePt t="4768" x="2616200" y="4095750"/>
          <p14:tracePt t="4775" x="2608263" y="4062413"/>
          <p14:tracePt t="4784" x="2574925" y="4011613"/>
          <p14:tracePt t="4792" x="2557463" y="3986213"/>
          <p14:tracePt t="4800" x="2549525" y="3951288"/>
          <p14:tracePt t="4809" x="2532063" y="3883025"/>
          <p14:tracePt t="4816" x="2497138" y="3841750"/>
          <p14:tracePt t="4824" x="2489200" y="3824288"/>
          <p14:tracePt t="4832" x="2455863" y="3748088"/>
          <p14:tracePt t="4848" x="2420938" y="3722688"/>
          <p14:tracePt t="4855" x="2413000" y="3687763"/>
          <p14:tracePt t="4864" x="2395538" y="3662363"/>
          <p14:tracePt t="4880" x="2362200" y="3629025"/>
          <p14:tracePt t="4893" x="2336800" y="3619500"/>
          <p14:tracePt t="4896" x="2336800" y="3603625"/>
          <p14:tracePt t="4904" x="2327275" y="3594100"/>
          <p14:tracePt t="4911" x="2311400" y="3578225"/>
          <p14:tracePt t="4929" x="2301875" y="3568700"/>
          <p14:tracePt t="4936" x="2286000" y="3552825"/>
          <p14:tracePt t="4944" x="2276475" y="3543300"/>
          <p14:tracePt t="4975" x="2260600" y="3543300"/>
          <p14:tracePt t="4984" x="2235200" y="3535363"/>
          <p14:tracePt t="4992" x="2225675" y="3535363"/>
          <p14:tracePt t="5009" x="2208213" y="3535363"/>
          <p14:tracePt t="5137" x="2200275" y="3517900"/>
          <p14:tracePt t="5465" x="2200275" y="3527425"/>
          <p14:tracePt t="5472" x="2208213" y="3552825"/>
          <p14:tracePt t="5480" x="2235200" y="3578225"/>
          <p14:tracePt t="5487" x="2268538" y="3611563"/>
          <p14:tracePt t="5495" x="2319338" y="3705225"/>
          <p14:tracePt t="5503" x="2336800" y="3713163"/>
          <p14:tracePt t="5511" x="2379663" y="3790950"/>
          <p14:tracePt t="5519" x="2413000" y="3841750"/>
          <p14:tracePt t="5528" x="2463800" y="3935413"/>
          <p14:tracePt t="5535" x="2506663" y="4027488"/>
          <p14:tracePt t="5544" x="2524125" y="4052888"/>
          <p14:tracePt t="5551" x="2524125" y="4121150"/>
          <p14:tracePt t="5560" x="2557463" y="4189413"/>
          <p14:tracePt t="5567" x="2565400" y="4232275"/>
          <p14:tracePt t="5575" x="2582863" y="4265613"/>
          <p14:tracePt t="5583" x="2600325" y="4308475"/>
          <p14:tracePt t="5599" x="2600325" y="4359275"/>
          <p14:tracePt t="5608" x="2600325" y="4368800"/>
          <p14:tracePt t="5615" x="2600325" y="4376738"/>
          <p14:tracePt t="5631" x="2590800" y="4419600"/>
          <p14:tracePt t="5647" x="2565400" y="4435475"/>
          <p14:tracePt t="5655" x="2557463" y="4435475"/>
          <p14:tracePt t="5817" x="2540000" y="4435475"/>
          <p14:tracePt t="5824" x="2497138" y="4452938"/>
          <p14:tracePt t="5831" x="2455863" y="4470400"/>
          <p14:tracePt t="5840" x="2430463" y="4470400"/>
          <p14:tracePt t="5847" x="2430463" y="4445000"/>
          <p14:tracePt t="5855" x="2430463" y="4435475"/>
          <p14:tracePt t="5863" x="2455863" y="4419600"/>
          <p14:tracePt t="5911" x="2455863" y="4427538"/>
          <p14:tracePt t="5976" x="2471738" y="4435475"/>
          <p14:tracePt t="6057" x="2481263" y="4435475"/>
          <p14:tracePt t="6072" x="2489200" y="4419600"/>
          <p14:tracePt t="6216" x="2489200" y="4427538"/>
          <p14:tracePt t="6226" x="2489200" y="4435475"/>
          <p14:tracePt t="6232" x="2489200" y="4478338"/>
          <p14:tracePt t="6241" x="2524125" y="4513263"/>
          <p14:tracePt t="6248" x="2574925" y="4579938"/>
          <p14:tracePt t="6255" x="2590800" y="4648200"/>
          <p14:tracePt t="6263" x="2608263" y="4708525"/>
          <p14:tracePt t="6271" x="2608263" y="4775200"/>
          <p14:tracePt t="6279" x="2641600" y="4843463"/>
          <p14:tracePt t="6287" x="2641600" y="4929188"/>
          <p14:tracePt t="6295" x="2641600" y="4972050"/>
          <p14:tracePt t="6303" x="2641600" y="5005388"/>
          <p14:tracePt t="6312" x="2641600" y="5013325"/>
          <p14:tracePt t="6320" x="2641600" y="5038725"/>
          <p14:tracePt t="6335" x="2641600" y="5048250"/>
          <p14:tracePt t="6383" x="2633663" y="5081588"/>
          <p14:tracePt t="6399" x="2625725" y="5124450"/>
          <p14:tracePt t="6431" x="2608263" y="5132388"/>
          <p14:tracePt t="6464" x="2608263" y="5149850"/>
          <p14:tracePt t="6471" x="2600325" y="5157788"/>
          <p14:tracePt t="6479" x="2582863" y="5175250"/>
          <p14:tracePt t="6495" x="2574925" y="5183188"/>
          <p14:tracePt t="6504" x="2574925" y="5208588"/>
          <p14:tracePt t="6512" x="2574925" y="5235575"/>
          <p14:tracePt t="6520" x="2574925" y="5286375"/>
          <p14:tracePt t="6528" x="2574925" y="5327650"/>
          <p14:tracePt t="6535" x="2574925" y="5395913"/>
          <p14:tracePt t="6544" x="2574925" y="5438775"/>
          <p14:tracePt t="6551" x="2574925" y="5524500"/>
          <p14:tracePt t="6559" x="2574925" y="5608638"/>
          <p14:tracePt t="6567" x="2549525" y="5753100"/>
          <p14:tracePt t="6575" x="2532063" y="5846763"/>
          <p14:tracePt t="6583" x="2532063" y="5897563"/>
          <p14:tracePt t="6592" x="2532063" y="5940425"/>
          <p14:tracePt t="6609" x="2532063" y="5948363"/>
          <p14:tracePt t="6769" x="2532063" y="5932488"/>
          <p14:tracePt t="6777" x="2532063" y="5889625"/>
          <p14:tracePt t="6783" x="2506663" y="5838825"/>
          <p14:tracePt t="6792" x="2489200" y="5829300"/>
          <p14:tracePt t="6799" x="2489200" y="5813425"/>
          <p14:tracePt t="6809" x="2481263" y="5788025"/>
          <p14:tracePt t="6816" x="2463800" y="5778500"/>
          <p14:tracePt t="6824" x="2438400" y="5719763"/>
          <p14:tracePt t="6832" x="2420938" y="5710238"/>
          <p14:tracePt t="6840" x="2413000" y="5668963"/>
          <p14:tracePt t="6847" x="2395538" y="5634038"/>
          <p14:tracePt t="6856" x="2362200" y="5591175"/>
          <p14:tracePt t="6864" x="2352675" y="5575300"/>
          <p14:tracePt t="6872" x="2336800" y="5532438"/>
          <p14:tracePt t="6892" x="2327275" y="5524500"/>
          <p14:tracePt t="6943" x="2293938" y="5497513"/>
          <p14:tracePt t="7025" x="2293938" y="5514975"/>
          <p14:tracePt t="7041" x="2293938" y="5524500"/>
          <p14:tracePt t="7049" x="2319338" y="5565775"/>
          <p14:tracePt t="7057" x="2327275" y="5591175"/>
          <p14:tracePt t="7065" x="2362200" y="5641975"/>
          <p14:tracePt t="7072" x="2395538" y="5694363"/>
          <p14:tracePt t="7081" x="2446338" y="5735638"/>
          <p14:tracePt t="7087" x="2471738" y="5770563"/>
          <p14:tracePt t="7096" x="2524125" y="5788025"/>
          <p14:tracePt t="7103" x="2608263" y="5821363"/>
          <p14:tracePt t="7112" x="2676525" y="5821363"/>
          <p14:tracePt t="7119" x="2719388" y="5838825"/>
          <p14:tracePt t="7128" x="2786063" y="5838825"/>
          <p14:tracePt t="7136" x="2828925" y="5838825"/>
          <p14:tracePt t="7143" x="2854325" y="5838825"/>
          <p14:tracePt t="7151" x="2871788" y="5838825"/>
          <p14:tracePt t="7183" x="2897188" y="5838825"/>
          <p14:tracePt t="7191" x="2922588" y="5838825"/>
          <p14:tracePt t="7200" x="3008313" y="5854700"/>
          <p14:tracePt t="7208" x="3100388" y="5854700"/>
          <p14:tracePt t="7215" x="3160713" y="5872163"/>
          <p14:tracePt t="7224" x="3228975" y="5905500"/>
          <p14:tracePt t="7231" x="3322638" y="5905500"/>
          <p14:tracePt t="7239" x="3432175" y="5905500"/>
          <p14:tracePt t="7247" x="3551238" y="5922963"/>
          <p14:tracePt t="7255" x="3729038" y="5948363"/>
          <p14:tracePt t="7263" x="3840163" y="5948363"/>
          <p14:tracePt t="7271" x="3959225" y="5948363"/>
          <p14:tracePt t="7279" x="4017963" y="5948363"/>
          <p14:tracePt t="7287" x="4086225" y="5948363"/>
          <p14:tracePt t="7295" x="4111625" y="5948363"/>
          <p14:tracePt t="7312" x="4121150" y="5948363"/>
          <p14:tracePt t="7417" x="4121150" y="5940425"/>
          <p14:tracePt t="7428" x="4103688" y="5915025"/>
          <p14:tracePt t="7433" x="4044950" y="5915025"/>
          <p14:tracePt t="7441" x="3959225" y="5915025"/>
          <p14:tracePt t="7448" x="3865563" y="5897563"/>
          <p14:tracePt t="7456" x="3822700" y="5897563"/>
          <p14:tracePt t="7464" x="3738563" y="5897563"/>
          <p14:tracePt t="7471" x="3687763" y="5897563"/>
          <p14:tracePt t="7479" x="3662363" y="5897563"/>
          <p14:tracePt t="7487" x="3619500" y="5897563"/>
          <p14:tracePt t="7495" x="3568700" y="5922963"/>
          <p14:tracePt t="7503" x="3559175" y="5922963"/>
          <p14:tracePt t="7512" x="3500438" y="5948363"/>
          <p14:tracePt t="7519" x="3449638" y="5965825"/>
          <p14:tracePt t="7528" x="3338513" y="6024563"/>
          <p14:tracePt t="7535" x="3270250" y="6042025"/>
          <p14:tracePt t="7543" x="3211513" y="6059488"/>
          <p14:tracePt t="7551" x="3160713" y="6102350"/>
          <p14:tracePt t="7560" x="3084513" y="6135688"/>
          <p14:tracePt t="7567" x="3024188" y="6153150"/>
          <p14:tracePt t="7575" x="3008313" y="6186488"/>
          <p14:tracePt t="7583" x="2965450" y="6186488"/>
          <p14:tracePt t="7591" x="2930525" y="6211888"/>
          <p14:tracePt t="7600" x="2905125" y="6211888"/>
          <p14:tracePt t="7608" x="2897188" y="6211888"/>
          <p14:tracePt t="7648" x="2879725" y="6229350"/>
          <p14:tracePt t="7656" x="2871788" y="6254750"/>
          <p14:tracePt t="7665" x="2854325" y="6280150"/>
          <p14:tracePt t="7672" x="2854325" y="6313488"/>
          <p14:tracePt t="7680" x="2820988" y="6356350"/>
          <p14:tracePt t="7688" x="2820988" y="6373813"/>
          <p14:tracePt t="7696" x="2811463" y="6399213"/>
          <p14:tracePt t="7712" x="2811463" y="6407150"/>
          <p14:tracePt t="7720" x="2811463" y="6450013"/>
          <p14:tracePt t="7728" x="2811463" y="6457950"/>
          <p14:tracePt t="7768" x="2811463" y="6475413"/>
          <p14:tracePt t="7792" x="2811463" y="6483350"/>
          <p14:tracePt t="7800" x="2838450" y="6510338"/>
          <p14:tracePt t="7816" x="2863850" y="6510338"/>
          <p14:tracePt t="7825" x="2897188" y="6526213"/>
          <p14:tracePt t="7840" x="2905125" y="6526213"/>
          <p14:tracePt t="7848" x="2947988" y="6543675"/>
          <p14:tracePt t="7856" x="2955925" y="6543675"/>
          <p14:tracePt t="7864" x="2973388" y="6551613"/>
          <p14:tracePt t="7872" x="3024188" y="6551613"/>
          <p14:tracePt t="7880" x="3074988" y="6586538"/>
          <p14:tracePt t="7888" x="3117850" y="6586538"/>
          <p14:tracePt t="7896" x="3203575" y="6586538"/>
          <p14:tracePt t="7904" x="3254375" y="6586538"/>
          <p14:tracePt t="7912" x="3313113" y="6586538"/>
          <p14:tracePt t="7920" x="3330575" y="6586538"/>
          <p14:tracePt t="7928" x="3355975" y="6586538"/>
          <p14:tracePt t="7936" x="3398838" y="6586538"/>
          <p14:tracePt t="7944" x="3406775" y="6586538"/>
          <p14:tracePt t="7952" x="3424238" y="6577013"/>
          <p14:tracePt t="7960" x="3449638" y="6577013"/>
          <p14:tracePt t="7968" x="3517900" y="6569075"/>
          <p14:tracePt t="7975" x="3559175" y="6569075"/>
          <p14:tracePt t="7984" x="3619500" y="6569075"/>
          <p14:tracePt t="7992" x="3703638" y="6569075"/>
          <p14:tracePt t="7999" x="3738563" y="6569075"/>
          <p14:tracePt t="8008" x="3797300" y="6569075"/>
          <p14:tracePt t="8015" x="3857625" y="6569075"/>
          <p14:tracePt t="8024" x="3890963" y="6569075"/>
          <p14:tracePt t="8031" x="3933825" y="6569075"/>
          <p14:tracePt t="8039" x="3941763" y="6569075"/>
          <p14:tracePt t="8047" x="3959225" y="6569075"/>
          <p14:tracePt t="8087" x="3967163" y="6551613"/>
          <p14:tracePt t="8095" x="3967163" y="6543675"/>
          <p14:tracePt t="8103" x="3967163" y="6518275"/>
          <p14:tracePt t="8111" x="3967163" y="6500813"/>
          <p14:tracePt t="8120" x="3967163" y="6450013"/>
          <p14:tracePt t="8128" x="3832225" y="6338888"/>
          <p14:tracePt t="8135" x="3703638" y="6229350"/>
          <p14:tracePt t="8144" x="3492500" y="6084888"/>
          <p14:tracePt t="8151" x="3338513" y="6024563"/>
          <p14:tracePt t="8159" x="3160713" y="5905500"/>
          <p14:tracePt t="8167" x="3008313" y="5846763"/>
          <p14:tracePt t="8175" x="2930525" y="5788025"/>
          <p14:tracePt t="8199" x="2905125" y="5778500"/>
          <p14:tracePt t="8208" x="2879725" y="5778500"/>
          <p14:tracePt t="8216" x="2863850" y="5761038"/>
          <p14:tracePt t="8225" x="2854325" y="5761038"/>
          <p14:tracePt t="8240" x="2838450" y="5753100"/>
          <p14:tracePt t="8361" x="2846388" y="5753100"/>
          <p14:tracePt t="8369" x="2871788" y="5753100"/>
          <p14:tracePt t="8376" x="2897188" y="5753100"/>
          <p14:tracePt t="8383" x="2947988" y="5753100"/>
          <p14:tracePt t="8391" x="3033713" y="5770563"/>
          <p14:tracePt t="8399" x="3092450" y="5770563"/>
          <p14:tracePt t="8408" x="3186113" y="5813425"/>
          <p14:tracePt t="8415" x="3297238" y="5813425"/>
          <p14:tracePt t="8425" x="3363913" y="5821363"/>
          <p14:tracePt t="8431" x="3482975" y="5821363"/>
          <p14:tracePt t="8439" x="3602038" y="5846763"/>
          <p14:tracePt t="8447" x="3687763" y="5846763"/>
          <p14:tracePt t="8455" x="3832225" y="5846763"/>
          <p14:tracePt t="8463" x="3976688" y="5846763"/>
          <p14:tracePt t="8471" x="4095750" y="5864225"/>
          <p14:tracePt t="8479" x="4179888" y="5864225"/>
          <p14:tracePt t="8487" x="4324350" y="5864225"/>
          <p14:tracePt t="8495" x="4384675" y="5864225"/>
          <p14:tracePt t="8504" x="4451350" y="5864225"/>
          <p14:tracePt t="8512" x="4511675" y="5864225"/>
          <p14:tracePt t="8519" x="4562475" y="5864225"/>
          <p14:tracePt t="8528" x="4587875" y="5864225"/>
          <p14:tracePt t="8535" x="4630738" y="5864225"/>
          <p14:tracePt t="8544" x="4673600" y="5864225"/>
          <p14:tracePt t="8552" x="4724400" y="5864225"/>
          <p14:tracePt t="8559" x="4749800" y="5864225"/>
          <p14:tracePt t="8575" x="4775200" y="5864225"/>
          <p14:tracePt t="8650" x="4791075" y="5864225"/>
          <p14:tracePt t="8658" x="4818063" y="5864225"/>
          <p14:tracePt t="8665" x="4876800" y="5864225"/>
          <p14:tracePt t="8674" x="4987925" y="5864225"/>
          <p14:tracePt t="8680" x="5157788" y="5864225"/>
          <p14:tracePt t="8688" x="5267325" y="5864225"/>
          <p14:tracePt t="8695" x="5386388" y="5864225"/>
          <p14:tracePt t="8703" x="5530850" y="5864225"/>
          <p14:tracePt t="8712" x="5616575" y="5864225"/>
          <p14:tracePt t="8719" x="5700713" y="5864225"/>
          <p14:tracePt t="8728" x="5819775" y="5864225"/>
          <p14:tracePt t="8735" x="5905500" y="5864225"/>
          <p14:tracePt t="8744" x="6049963" y="5864225"/>
          <p14:tracePt t="8751" x="6194425" y="5864225"/>
          <p14:tracePt t="8759" x="6303963" y="5864225"/>
          <p14:tracePt t="8767" x="6397625" y="5854700"/>
          <p14:tracePt t="8775" x="6491288" y="5854700"/>
          <p14:tracePt t="8783" x="6575425" y="5854700"/>
          <p14:tracePt t="8791" x="6635750" y="5854700"/>
          <p14:tracePt t="8799" x="6686550" y="5854700"/>
          <p14:tracePt t="8808" x="6745288" y="5854700"/>
          <p14:tracePt t="8815" x="6797675" y="5854700"/>
          <p14:tracePt t="8825" x="6823075" y="5838825"/>
          <p14:tracePt t="8831" x="6831013" y="5829300"/>
          <p14:tracePt t="8993" x="6797675" y="5803900"/>
          <p14:tracePt t="9001" x="6643688" y="5745163"/>
          <p14:tracePt t="9010" x="6465888" y="5694363"/>
          <p14:tracePt t="9016" x="6270625" y="5676900"/>
          <p14:tracePt t="9024" x="6040438" y="5676900"/>
          <p14:tracePt t="9031" x="5837238" y="5626100"/>
          <p14:tracePt t="9039" x="5632450" y="5608638"/>
          <p14:tracePt t="9047" x="5497513" y="5608638"/>
          <p14:tracePt t="9055" x="5403850" y="5608638"/>
          <p14:tracePt t="9063" x="5343525" y="5608638"/>
          <p14:tracePt t="9071" x="5276850" y="5608638"/>
          <p14:tracePt t="9079" x="5191125" y="5616575"/>
          <p14:tracePt t="9087" x="5106988" y="5616575"/>
          <p14:tracePt t="9095" x="4987925" y="5634038"/>
          <p14:tracePt t="9103" x="4868863" y="5634038"/>
          <p14:tracePt t="9111" x="4783138" y="5634038"/>
          <p14:tracePt t="9119" x="4699000" y="5634038"/>
          <p14:tracePt t="9129" x="4605338" y="5634038"/>
          <p14:tracePt t="9138" x="4519613" y="5634038"/>
          <p14:tracePt t="9145" x="4435475" y="5634038"/>
          <p14:tracePt t="9152" x="4367213" y="5634038"/>
          <p14:tracePt t="9160" x="4256088" y="5634038"/>
          <p14:tracePt t="9168" x="4197350" y="5634038"/>
          <p14:tracePt t="9175" x="4111625" y="5634038"/>
          <p14:tracePt t="9184" x="4052888" y="5634038"/>
          <p14:tracePt t="9192" x="4002088" y="5634038"/>
          <p14:tracePt t="9200" x="3959225" y="5651500"/>
          <p14:tracePt t="9208" x="3941763" y="5651500"/>
          <p14:tracePt t="9216" x="3900488" y="5651500"/>
          <p14:tracePt t="9225" x="3873500" y="5668963"/>
          <p14:tracePt t="9231" x="3865563" y="5668963"/>
          <p14:tracePt t="9240" x="3806825" y="5668963"/>
          <p14:tracePt t="9248" x="3763963" y="5668963"/>
          <p14:tracePt t="9256" x="3738563" y="5668963"/>
          <p14:tracePt t="9264" x="3687763" y="5694363"/>
          <p14:tracePt t="9272" x="3662363" y="5694363"/>
          <p14:tracePt t="9280" x="3644900" y="5694363"/>
          <p14:tracePt t="9288" x="3602038" y="5694363"/>
          <p14:tracePt t="9296" x="3594100" y="5694363"/>
          <p14:tracePt t="9304" x="3533775" y="5694363"/>
          <p14:tracePt t="9312" x="3475038" y="5694363"/>
          <p14:tracePt t="9320" x="3432175" y="5694363"/>
          <p14:tracePt t="9329" x="3363913" y="5694363"/>
          <p14:tracePt t="9335" x="3322638" y="5694363"/>
          <p14:tracePt t="9344" x="3305175" y="5694363"/>
          <p14:tracePt t="9384" x="3297238" y="5710238"/>
          <p14:tracePt t="9529" x="3297238" y="5719763"/>
          <p14:tracePt t="9544" x="3313113" y="5735638"/>
          <p14:tracePt t="9560" x="3355975" y="5761038"/>
          <p14:tracePt t="9568" x="3398838" y="5761038"/>
          <p14:tracePt t="9575" x="3467100" y="5778500"/>
          <p14:tracePt t="9584" x="3551238" y="5778500"/>
          <p14:tracePt t="9592" x="3670300" y="5778500"/>
          <p14:tracePt t="9599" x="3806825" y="5778500"/>
          <p14:tracePt t="9608" x="3900488" y="5778500"/>
          <p14:tracePt t="9616" x="3984625" y="5778500"/>
          <p14:tracePt t="9625" x="4103688" y="5778500"/>
          <p14:tracePt t="9632" x="4162425" y="5778500"/>
          <p14:tracePt t="9639" x="4214813" y="5770563"/>
          <p14:tracePt t="9647" x="4256088" y="5770563"/>
          <p14:tracePt t="9655" x="4265613" y="5770563"/>
          <p14:tracePt t="9663" x="4281488" y="5761038"/>
          <p14:tracePt t="9736" x="4324350" y="5761038"/>
          <p14:tracePt t="9744" x="4349750" y="5761038"/>
          <p14:tracePt t="9752" x="4410075" y="5770563"/>
          <p14:tracePt t="9759" x="4503738" y="5770563"/>
          <p14:tracePt t="9768" x="4587875" y="5770563"/>
          <p14:tracePt t="9776" x="4656138" y="5770563"/>
          <p14:tracePt t="9784" x="4740275" y="5770563"/>
          <p14:tracePt t="9793" x="4851400" y="5770563"/>
          <p14:tracePt t="9800" x="4970463" y="5770563"/>
          <p14:tracePt t="9808" x="5106988" y="5770563"/>
          <p14:tracePt t="9816" x="5249863" y="5770563"/>
          <p14:tracePt t="9825" x="5454650" y="5770563"/>
          <p14:tracePt t="9831" x="5565775" y="5770563"/>
          <p14:tracePt t="9840" x="5708650" y="5770563"/>
          <p14:tracePt t="9848" x="5827713" y="5770563"/>
          <p14:tracePt t="9856" x="5870575" y="5770563"/>
          <p14:tracePt t="9864" x="5913438" y="5778500"/>
          <p14:tracePt t="9872" x="5946775" y="5778500"/>
          <p14:tracePt t="9892" x="5956300" y="5795963"/>
          <p14:tracePt t="9897" x="5964238" y="5795963"/>
          <p14:tracePt t="9904" x="5989638" y="5795963"/>
          <p14:tracePt t="9912" x="6040438" y="5813425"/>
          <p14:tracePt t="9920" x="6091238" y="5838825"/>
          <p14:tracePt t="9928" x="6116638" y="5838825"/>
          <p14:tracePt t="9936" x="6202363" y="5838825"/>
          <p14:tracePt t="9944" x="6227763" y="5838825"/>
          <p14:tracePt t="9952" x="6286500" y="5838825"/>
          <p14:tracePt t="9959" x="6372225" y="5838825"/>
          <p14:tracePt t="9968" x="6516688" y="5838825"/>
          <p14:tracePt t="9976" x="6600825" y="5838825"/>
          <p14:tracePt t="9984" x="6805613" y="5838825"/>
          <p14:tracePt t="9992" x="7000875" y="5838825"/>
          <p14:tracePt t="10000" x="7170738" y="5838825"/>
          <p14:tracePt t="10009" x="7315200" y="5838825"/>
          <p14:tracePt t="10016" x="7373938" y="5838825"/>
          <p14:tracePt t="10032" x="7408863" y="5838825"/>
          <p14:tracePt t="10040" x="7416800" y="5854700"/>
          <p14:tracePt t="10273" x="7426325" y="5854700"/>
          <p14:tracePt t="10281" x="7527925" y="5829300"/>
          <p14:tracePt t="10289" x="7705725" y="5788025"/>
          <p14:tracePt t="10298" x="7885113" y="5719763"/>
          <p14:tracePt t="10304" x="8113713" y="5676900"/>
          <p14:tracePt t="10312" x="8240713" y="5608638"/>
          <p14:tracePt t="10319" x="8334375" y="5575300"/>
          <p14:tracePt t="10328" x="8428038" y="5532438"/>
          <p14:tracePt t="10335" x="8478838" y="5514975"/>
          <p14:tracePt t="10344" x="8539163" y="5514975"/>
          <p14:tracePt t="10351" x="8605838" y="5514975"/>
          <p14:tracePt t="10360" x="8691563" y="5514975"/>
          <p14:tracePt t="10367" x="8750300" y="5497513"/>
          <p14:tracePt t="10375" x="8869363" y="5481638"/>
          <p14:tracePt t="10383" x="8972550" y="5446713"/>
          <p14:tracePt t="10391" x="9013825" y="5413375"/>
          <p14:tracePt t="10399" x="9107488" y="5353050"/>
          <p14:tracePt t="10408" x="9175750" y="5337175"/>
          <p14:tracePt t="10415" x="9277350" y="5260975"/>
          <p14:tracePt t="10424" x="9396413" y="5192713"/>
          <p14:tracePt t="10431" x="9498013" y="5116513"/>
          <p14:tracePt t="10439" x="9634538" y="5030788"/>
          <p14:tracePt t="10447" x="9761538" y="4946650"/>
          <p14:tracePt t="10455" x="9855200" y="4886325"/>
          <p14:tracePt t="10463" x="10017125" y="4775200"/>
          <p14:tracePt t="10471" x="10194925" y="4683125"/>
          <p14:tracePt t="10479" x="10374313" y="4614863"/>
          <p14:tracePt t="10487" x="10526713" y="4546600"/>
          <p14:tracePt t="10495" x="10704513" y="4486275"/>
          <p14:tracePt t="10503" x="10823575" y="4460875"/>
          <p14:tracePt t="10512" x="10952163" y="4376738"/>
          <p14:tracePt t="10520" x="10993438" y="4341813"/>
          <p14:tracePt t="10528" x="11087100" y="4291013"/>
          <p14:tracePt t="10535" x="11104563" y="4283075"/>
          <p14:tracePt t="10544" x="11147425" y="4240213"/>
          <p14:tracePt t="10551" x="11188700" y="4206875"/>
          <p14:tracePt t="10559" x="11256963" y="4171950"/>
          <p14:tracePt t="10567" x="11307763" y="4121150"/>
          <p14:tracePt t="10576" x="11342688" y="4087813"/>
          <p14:tracePt t="10583" x="11385550" y="4062413"/>
          <p14:tracePt t="10591" x="11436350" y="4027488"/>
          <p14:tracePt t="10600" x="11530013" y="3976688"/>
          <p14:tracePt t="10608" x="11571288" y="3943350"/>
          <p14:tracePt t="10615" x="11639550" y="3892550"/>
          <p14:tracePt t="10624" x="11741150" y="3849688"/>
          <p14:tracePt t="10631" x="11784013" y="3798888"/>
          <p14:tracePt t="10640" x="11885613" y="3763963"/>
          <p14:tracePt t="10647" x="11928475" y="3730625"/>
          <p14:tracePt t="10655" x="12022138" y="3697288"/>
          <p14:tracePt t="10663" x="12098338" y="3636963"/>
          <p14:tracePt t="10671" x="12166600" y="3603625"/>
          <p14:tracePt t="23976" x="11988800" y="3289300"/>
          <p14:tracePt t="23983" x="11844338" y="3289300"/>
          <p14:tracePt t="23991" x="11699875" y="3289300"/>
          <p14:tracePt t="24000" x="11588750" y="3289300"/>
          <p14:tracePt t="24007" x="11469688" y="3289300"/>
          <p14:tracePt t="24015" x="11444288" y="3289300"/>
          <p14:tracePt t="24023" x="11401425" y="3289300"/>
          <p14:tracePt t="24031" x="11385550" y="3289300"/>
          <p14:tracePt t="24079" x="11376025" y="3289300"/>
          <p14:tracePt t="24088" x="11333163" y="3289300"/>
          <p14:tracePt t="24095" x="11249025" y="3289300"/>
          <p14:tracePt t="24103" x="11122025" y="3340100"/>
          <p14:tracePt t="24111" x="11028363" y="3382963"/>
          <p14:tracePt t="24119" x="10934700" y="3398838"/>
          <p14:tracePt t="24127" x="10841038" y="3459163"/>
          <p14:tracePt t="24135" x="10772775" y="3475038"/>
          <p14:tracePt t="24144" x="10739438" y="3527425"/>
          <p14:tracePt t="24151" x="10696575" y="3527425"/>
          <p14:tracePt t="24160" x="10663238" y="3552825"/>
          <p14:tracePt t="24167" x="10620375" y="3568700"/>
          <p14:tracePt t="24176" x="10544175" y="3636963"/>
          <p14:tracePt t="24183" x="10415588" y="3722688"/>
          <p14:tracePt t="24191" x="10288588" y="3816350"/>
          <p14:tracePt t="24199" x="10136188" y="3943350"/>
          <p14:tracePt t="24209" x="9948863" y="4062413"/>
          <p14:tracePt t="24215" x="9710738" y="4232275"/>
          <p14:tracePt t="24223" x="9472613" y="4394200"/>
          <p14:tracePt t="24231" x="9261475" y="4564063"/>
          <p14:tracePt t="24240" x="9048750" y="4673600"/>
          <p14:tracePt t="24247" x="8818563" y="4792663"/>
          <p14:tracePt t="24256" x="8632825" y="4886325"/>
          <p14:tracePt t="24263" x="8428038" y="4997450"/>
          <p14:tracePt t="24272" x="8189913" y="5091113"/>
          <p14:tracePt t="24279" x="8037513" y="5157788"/>
          <p14:tracePt t="24287" x="7859713" y="5251450"/>
          <p14:tracePt t="24295" x="7740650" y="5268913"/>
          <p14:tracePt t="24303" x="7586663" y="5337175"/>
          <p14:tracePt t="24311" x="7467600" y="5353050"/>
          <p14:tracePt t="24320" x="7408863" y="5353050"/>
          <p14:tracePt t="24327" x="7383463" y="5353050"/>
          <p14:tracePt t="24335" x="7332663" y="5353050"/>
          <p14:tracePt t="24344" x="7307263" y="5353050"/>
          <p14:tracePt t="24352" x="7256463" y="5327650"/>
          <p14:tracePt t="24360" x="7213600" y="5286375"/>
          <p14:tracePt t="24367" x="7137400" y="5208588"/>
          <p14:tracePt t="24376" x="7008813" y="5124450"/>
          <p14:tracePt t="24383" x="6907213" y="5038725"/>
          <p14:tracePt t="24391" x="6831013" y="4962525"/>
          <p14:tracePt t="24399" x="6729413" y="4878388"/>
          <p14:tracePt t="24408" x="6669088" y="4784725"/>
          <p14:tracePt t="24415" x="6600825" y="4657725"/>
          <p14:tracePt t="24423" x="6542088" y="4529138"/>
          <p14:tracePt t="24431" x="6499225" y="4410075"/>
          <p14:tracePt t="24440" x="6440488" y="4283075"/>
          <p14:tracePt t="24447" x="6415088" y="4113213"/>
          <p14:tracePt t="24456" x="6372225" y="3908425"/>
          <p14:tracePt t="24463" x="6346825" y="3730625"/>
          <p14:tracePt t="24472" x="6329363" y="3586163"/>
          <p14:tracePt t="24479" x="6329363" y="3441700"/>
          <p14:tracePt t="24487" x="6329363" y="3271838"/>
          <p14:tracePt t="24496" x="6329363" y="3101975"/>
          <p14:tracePt t="24503" x="6329363" y="2957513"/>
          <p14:tracePt t="24511" x="6329363" y="2787650"/>
          <p14:tracePt t="24520" x="6329363" y="2617788"/>
          <p14:tracePt t="24527" x="6329363" y="2506663"/>
          <p14:tracePt t="24535" x="6329363" y="2413000"/>
          <p14:tracePt t="24544" x="6338888" y="2319338"/>
          <p14:tracePt t="24551" x="6380163" y="2200275"/>
          <p14:tracePt t="24560" x="6415088" y="2108200"/>
          <p14:tracePt t="24567" x="6430963" y="2039938"/>
          <p14:tracePt t="24576" x="6473825" y="1946275"/>
          <p14:tracePt t="24583" x="6491288" y="1878013"/>
          <p14:tracePt t="24592" x="6516688" y="1844675"/>
          <p14:tracePt t="24600" x="6534150" y="1801813"/>
          <p14:tracePt t="24609" x="6534150" y="1784350"/>
          <p14:tracePt t="24615" x="6550025" y="1758950"/>
          <p14:tracePt t="24623" x="6550025" y="1733550"/>
          <p14:tracePt t="24631" x="6550025" y="1725613"/>
          <p14:tracePt t="24640" x="6550025" y="1708150"/>
          <p14:tracePt t="24647" x="6550025" y="1665288"/>
          <p14:tracePt t="24656" x="6550025" y="1657350"/>
          <p14:tracePt t="24672" x="6550025" y="1649413"/>
          <p14:tracePt t="24679" x="6550025" y="1622425"/>
          <p14:tracePt t="24687" x="6550025" y="1606550"/>
          <p14:tracePt t="24695" x="6550025" y="1597025"/>
          <p14:tracePt t="24761" x="6542088" y="1581150"/>
          <p14:tracePt t="24768" x="6534150" y="1581150"/>
          <p14:tracePt t="24776" x="6508750" y="1589088"/>
          <p14:tracePt t="24784" x="6491288" y="1614488"/>
          <p14:tracePt t="24792" x="6473825" y="1665288"/>
          <p14:tracePt t="24801" x="6473825" y="1708150"/>
          <p14:tracePt t="24809" x="6473825" y="1793875"/>
          <p14:tracePt t="24816" x="6473825" y="1878013"/>
          <p14:tracePt t="24825" x="6473825" y="2022475"/>
          <p14:tracePt t="24833" x="6473825" y="2192338"/>
          <p14:tracePt t="24842" x="6473825" y="2422525"/>
          <p14:tracePt t="24848" x="6473825" y="2617788"/>
          <p14:tracePt t="24856" x="6473825" y="2846388"/>
          <p14:tracePt t="24863" x="6473825" y="3067050"/>
          <p14:tracePt t="24871" x="6473825" y="3271838"/>
          <p14:tracePt t="24879" x="6473825" y="3467100"/>
          <p14:tracePt t="24890" x="6473825" y="3611563"/>
          <p14:tracePt t="24895" x="6415088" y="3738563"/>
          <p14:tracePt t="24904" x="6364288" y="3908425"/>
          <p14:tracePt t="24912" x="6364288" y="4027488"/>
          <p14:tracePt t="24920" x="6303963" y="4121150"/>
          <p14:tracePt t="24929" x="6296025" y="4189413"/>
          <p14:tracePt t="24936" x="6296025" y="4214813"/>
          <p14:tracePt t="24945" x="6296025" y="4249738"/>
          <p14:tracePt t="25065" x="6278563" y="4240213"/>
          <p14:tracePt t="25073" x="6278563" y="4164013"/>
          <p14:tracePt t="25081" x="6245225" y="4070350"/>
          <p14:tracePt t="25089" x="6245225" y="3900488"/>
          <p14:tracePt t="25097" x="6202363" y="3756025"/>
          <p14:tracePt t="25104" x="6202363" y="3578225"/>
          <p14:tracePt t="25114" x="6202363" y="3467100"/>
          <p14:tracePt t="25121" x="6202363" y="3297238"/>
          <p14:tracePt t="25129" x="6202363" y="3152775"/>
          <p14:tracePt t="25136" x="6202363" y="3067050"/>
          <p14:tracePt t="25145" x="6202363" y="2949575"/>
          <p14:tracePt t="25152" x="6202363" y="2863850"/>
          <p14:tracePt t="25159" x="6202363" y="2795588"/>
          <p14:tracePt t="25168" x="6202363" y="2711450"/>
          <p14:tracePt t="25177" x="6202363" y="2651125"/>
          <p14:tracePt t="25184" x="6202363" y="2625725"/>
          <p14:tracePt t="25192" x="6202363" y="2574925"/>
          <p14:tracePt t="25200" x="6202363" y="2566988"/>
          <p14:tracePt t="25209" x="6202363" y="2557463"/>
          <p14:tracePt t="25336" x="6202363" y="2582863"/>
          <p14:tracePt t="25345" x="6202363" y="2651125"/>
          <p14:tracePt t="25352" x="6202363" y="2711450"/>
          <p14:tracePt t="25361" x="6227763" y="2805113"/>
          <p14:tracePt t="25369" x="6245225" y="2846388"/>
          <p14:tracePt t="25377" x="6278563" y="2982913"/>
          <p14:tracePt t="25385" x="6321425" y="3076575"/>
          <p14:tracePt t="25392" x="6338888" y="3170238"/>
          <p14:tracePt t="25400" x="6372225" y="3246438"/>
          <p14:tracePt t="25408" x="6405563" y="3314700"/>
          <p14:tracePt t="25416" x="6465888" y="3382963"/>
          <p14:tracePt t="25425" x="6508750" y="3433763"/>
          <p14:tracePt t="25433" x="6542088" y="3484563"/>
          <p14:tracePt t="25443" x="6559550" y="3492500"/>
          <p14:tracePt t="25448" x="6584950" y="3527425"/>
          <p14:tracePt t="25464" x="6592888" y="3535363"/>
          <p14:tracePt t="25482" x="6610350" y="3543300"/>
          <p14:tracePt t="25497" x="6669088" y="3611563"/>
          <p14:tracePt t="25505" x="6678613" y="3611563"/>
          <p14:tracePt t="25513" x="6737350" y="3619500"/>
          <p14:tracePt t="25521" x="6805613" y="3636963"/>
          <p14:tracePt t="25529" x="6924675" y="3662363"/>
          <p14:tracePt t="25536" x="7018338" y="3697288"/>
          <p14:tracePt t="25545" x="7069138" y="3713163"/>
          <p14:tracePt t="25553" x="7094538" y="3730625"/>
          <p14:tracePt t="25560" x="7119938" y="3730625"/>
          <p14:tracePt t="25568" x="7137400" y="3730625"/>
          <p14:tracePt t="25576" x="7145338" y="3773488"/>
          <p14:tracePt t="25600" x="7145338" y="3781425"/>
          <p14:tracePt t="25768" x="7239000" y="3781425"/>
          <p14:tracePt t="25777" x="7467600" y="3781425"/>
          <p14:tracePt t="25784" x="7824788" y="3738563"/>
          <p14:tracePt t="25792" x="8054975" y="3697288"/>
          <p14:tracePt t="25800" x="8207375" y="3654425"/>
          <p14:tracePt t="25809" x="8258175" y="3603625"/>
          <p14:tracePt t="25825" x="8266113" y="3586163"/>
          <p14:tracePt t="25832" x="8308975" y="3586163"/>
          <p14:tracePt t="25842" x="8394700" y="3586163"/>
          <p14:tracePt t="25848" x="8478838" y="3586163"/>
          <p14:tracePt t="25858" x="8709025" y="3586163"/>
          <p14:tracePt t="25865" x="8937625" y="3629025"/>
          <p14:tracePt t="25873" x="9193213" y="3646488"/>
          <p14:tracePt t="25881" x="9447213" y="3671888"/>
          <p14:tracePt t="25894" x="9677400" y="3697288"/>
          <p14:tracePt t="25899" x="9931400" y="3697288"/>
          <p14:tracePt t="25905" x="10126663" y="3722688"/>
          <p14:tracePt t="25912" x="10364788" y="3790950"/>
          <p14:tracePt t="25920" x="10585450" y="3790950"/>
          <p14:tracePt t="25928" x="10815638" y="3790950"/>
          <p14:tracePt t="25935" x="11096625" y="3790950"/>
          <p14:tracePt t="25944" x="11350625" y="3790950"/>
          <p14:tracePt t="25951" x="11596688" y="3790950"/>
          <p14:tracePt t="25960" x="11852275" y="3790950"/>
          <p14:tracePt t="25967" x="12133263" y="3790950"/>
        </p14:tracePtLst>
      </p14:laserTraceLst>
    </p:ext>
  </p:extLs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Modelování</a:t>
            </a:r>
          </a:p>
        </p:txBody>
      </p:sp>
      <p:sp>
        <p:nvSpPr>
          <p:cNvPr id="1143811" name="Rectangle 3"/>
          <p:cNvSpPr>
            <a:spLocks noGrp="1" noChangeArrowheads="1"/>
          </p:cNvSpPr>
          <p:nvPr>
            <p:ph idx="1"/>
          </p:nvPr>
        </p:nvSpPr>
        <p:spPr>
          <a:xfrm>
            <a:off x="1828801" y="838200"/>
            <a:ext cx="8583613" cy="2845856"/>
          </a:xfrm>
        </p:spPr>
        <p:txBody>
          <a:bodyPr/>
          <a:lstStyle/>
          <a:p>
            <a:r>
              <a:rPr lang="cs-CZ" sz="1800"/>
              <a:t>Modelování nám umožní, že pokud známe základní mechanismy a principy chování látek v půdě a zákonitosti jejich přijmu organismy, lze extrapolovat:</a:t>
            </a:r>
          </a:p>
          <a:p>
            <a:pPr lvl="1"/>
            <a:r>
              <a:rPr lang="cs-CZ" sz="1600"/>
              <a:t>Mezi různými půdami</a:t>
            </a:r>
          </a:p>
          <a:p>
            <a:pPr lvl="1"/>
            <a:r>
              <a:rPr lang="cs-CZ" sz="1600"/>
              <a:t>Mezi různými látkami (pokud mají podobný mode of action</a:t>
            </a:r>
          </a:p>
          <a:p>
            <a:pPr lvl="1"/>
            <a:r>
              <a:rPr lang="cs-CZ" sz="1600"/>
              <a:t>Mezi starou a novou kontaminací</a:t>
            </a:r>
          </a:p>
          <a:p>
            <a:pPr lvl="1"/>
            <a:r>
              <a:rPr lang="cs-CZ" sz="1600"/>
              <a:t>Z akvatické ekotoxikologie na půdní</a:t>
            </a:r>
          </a:p>
          <a:p>
            <a:pPr lvl="1"/>
            <a:r>
              <a:rPr lang="cs-CZ" sz="1600"/>
              <a:t>Z laboratorních testů na reálnou situaci</a:t>
            </a:r>
          </a:p>
        </p:txBody>
      </p:sp>
    </p:spTree>
    <p:extLst>
      <p:ext uri="{BB962C8B-B14F-4D97-AF65-F5344CB8AC3E}">
        <p14:creationId xmlns:p14="http://schemas.microsoft.com/office/powerpoint/2010/main" val="114172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71"/>
    </mc:Choice>
    <mc:Fallback xmlns="">
      <p:transition spd="slow" advTm="41271"/>
    </mc:Fallback>
  </mc:AlternateContent>
  <p:extLst>
    <p:ext uri="{3A86A75C-4F4B-4683-9AE1-C65F6400EC91}">
      <p14:laserTraceLst xmlns:p14="http://schemas.microsoft.com/office/powerpoint/2010/main">
        <p14:tracePtLst>
          <p14:tracePt t="2399" x="12039600" y="3730625"/>
          <p14:tracePt t="2407" x="11928475" y="3730625"/>
          <p14:tracePt t="2415" x="11758613" y="3730625"/>
          <p14:tracePt t="2423" x="11614150" y="3730625"/>
          <p14:tracePt t="2431" x="11495088" y="3730625"/>
          <p14:tracePt t="2438" x="11360150" y="3730625"/>
          <p14:tracePt t="2447" x="11266488" y="3730625"/>
          <p14:tracePt t="2455" x="11223625" y="3730625"/>
          <p14:tracePt t="2463" x="11180763" y="3730625"/>
          <p14:tracePt t="2472" x="11112500" y="3730625"/>
          <p14:tracePt t="2503" x="11096625" y="3705225"/>
          <p14:tracePt t="2696" x="11104563" y="3705225"/>
          <p14:tracePt t="2704" x="11172825" y="3781425"/>
          <p14:tracePt t="2718" x="11180763" y="3781425"/>
          <p14:tracePt t="2726" x="11223625" y="3781425"/>
          <p14:tracePt t="2735" x="11249025" y="3806825"/>
          <p14:tracePt t="2742" x="11266488" y="3806825"/>
          <p14:tracePt t="2774" x="11274425" y="3824288"/>
          <p14:tracePt t="2782" x="11274425" y="3849688"/>
          <p14:tracePt t="2791" x="11274425" y="3857625"/>
          <p14:tracePt t="2807" x="11274425" y="3875088"/>
          <p14:tracePt t="2854" x="11274425" y="3883025"/>
          <p14:tracePt t="3552" x="11231563" y="3849688"/>
          <p14:tracePt t="3559" x="11231563" y="3790950"/>
          <p14:tracePt t="3567" x="11188700" y="3671888"/>
          <p14:tracePt t="3575" x="11112500" y="3568700"/>
          <p14:tracePt t="3583" x="11002963" y="3416300"/>
          <p14:tracePt t="3591" x="10883900" y="3263900"/>
          <p14:tracePt t="3599" x="10721975" y="3076575"/>
          <p14:tracePt t="3607" x="10569575" y="2914650"/>
          <p14:tracePt t="3615" x="10433050" y="2778125"/>
          <p14:tracePt t="3623" x="10298113" y="2651125"/>
          <p14:tracePt t="3631" x="10110788" y="2463800"/>
          <p14:tracePt t="3638" x="9999663" y="2303463"/>
          <p14:tracePt t="3647" x="9812338" y="2141538"/>
          <p14:tracePt t="3655" x="9685338" y="2039938"/>
          <p14:tracePt t="3663" x="9472613" y="1870075"/>
          <p14:tracePt t="3671" x="9286875" y="1733550"/>
          <p14:tracePt t="3679" x="9132888" y="1639888"/>
          <p14:tracePt t="3688" x="8980488" y="1530350"/>
          <p14:tracePt t="3695" x="8853488" y="1470025"/>
          <p14:tracePt t="3703" x="8648700" y="1376363"/>
          <p14:tracePt t="3711" x="8435975" y="1282700"/>
          <p14:tracePt t="3718" x="8207375" y="1189038"/>
          <p14:tracePt t="3727" x="7918450" y="1122363"/>
          <p14:tracePt t="3735" x="7545388" y="1011238"/>
          <p14:tracePt t="3743" x="7119938" y="985838"/>
          <p14:tracePt t="3751" x="6780213" y="909638"/>
          <p14:tracePt t="3759" x="6415088" y="884238"/>
          <p14:tracePt t="3767" x="6040438" y="823913"/>
          <p14:tracePt t="3775" x="5708650" y="773113"/>
          <p14:tracePt t="3783" x="5429250" y="755650"/>
          <p14:tracePt t="3791" x="5199063" y="755650"/>
          <p14:tracePt t="3799" x="5003800" y="730250"/>
          <p14:tracePt t="3807" x="4833938" y="730250"/>
          <p14:tracePt t="3815" x="4689475" y="730250"/>
          <p14:tracePt t="3822" x="4519613" y="730250"/>
          <p14:tracePt t="3831" x="4375150" y="730250"/>
          <p14:tracePt t="3839" x="4256088" y="730250"/>
          <p14:tracePt t="3847" x="4146550" y="730250"/>
          <p14:tracePt t="3855" x="4027488" y="730250"/>
          <p14:tracePt t="3863" x="3916363" y="730250"/>
          <p14:tracePt t="3871" x="3822700" y="739775"/>
          <p14:tracePt t="3879" x="3695700" y="798513"/>
          <p14:tracePt t="3888" x="3636963" y="798513"/>
          <p14:tracePt t="3895" x="3543300" y="823913"/>
          <p14:tracePt t="3905" x="3398838" y="884238"/>
          <p14:tracePt t="3911" x="3219450" y="925513"/>
          <p14:tracePt t="3919" x="3067050" y="993775"/>
          <p14:tracePt t="3927" x="2889250" y="1036638"/>
          <p14:tracePt t="3935" x="2735263" y="1130300"/>
          <p14:tracePt t="3943" x="2590800" y="1173163"/>
          <p14:tracePt t="3951" x="2489200" y="1231900"/>
          <p14:tracePt t="3959" x="2413000" y="1282700"/>
          <p14:tracePt t="3967" x="2362200" y="1333500"/>
          <p14:tracePt t="3975" x="2319338" y="1385888"/>
          <p14:tracePt t="3983" x="2286000" y="1411288"/>
          <p14:tracePt t="3991" x="2276475" y="1427163"/>
          <p14:tracePt t="3999" x="2235200" y="1470025"/>
          <p14:tracePt t="4007" x="2200275" y="1495425"/>
          <p14:tracePt t="4015" x="2149475" y="1546225"/>
          <p14:tracePt t="4023" x="2141538" y="1555750"/>
          <p14:tracePt t="4031" x="2116138" y="1589088"/>
          <p14:tracePt t="4038" x="2081213" y="1614488"/>
          <p14:tracePt t="4047" x="2081213" y="1665288"/>
          <p14:tracePt t="4054" x="2081213" y="1690688"/>
          <p14:tracePt t="4063" x="2106613" y="1758950"/>
          <p14:tracePt t="4071" x="2166938" y="1827213"/>
          <p14:tracePt t="4079" x="2174875" y="1878013"/>
          <p14:tracePt t="4088" x="2217738" y="1963738"/>
          <p14:tracePt t="4095" x="2268538" y="2039938"/>
          <p14:tracePt t="4103" x="2311400" y="2166938"/>
          <p14:tracePt t="4111" x="2344738" y="2235200"/>
          <p14:tracePt t="4118" x="2387600" y="2354263"/>
          <p14:tracePt t="4127" x="2405063" y="2498725"/>
          <p14:tracePt t="4135" x="2497138" y="2660650"/>
          <p14:tracePt t="4143" x="2582863" y="2813050"/>
          <p14:tracePt t="4151" x="2668588" y="2940050"/>
          <p14:tracePt t="4159" x="2752725" y="3094038"/>
          <p14:tracePt t="4167" x="2914650" y="3228975"/>
          <p14:tracePt t="4175" x="3041650" y="3340100"/>
          <p14:tracePt t="4183" x="3194050" y="3424238"/>
          <p14:tracePt t="4191" x="3381375" y="3517900"/>
          <p14:tracePt t="4198" x="3475038" y="3552825"/>
          <p14:tracePt t="4207" x="3568700" y="3568700"/>
          <p14:tracePt t="4215" x="3687763" y="3611563"/>
          <p14:tracePt t="4223" x="3814763" y="3654425"/>
          <p14:tracePt t="4231" x="3908425" y="3671888"/>
          <p14:tracePt t="4238" x="3951288" y="3671888"/>
          <p14:tracePt t="4247" x="4060825" y="3687763"/>
          <p14:tracePt t="4255" x="4103688" y="3705225"/>
          <p14:tracePt t="4263" x="4171950" y="3722688"/>
          <p14:tracePt t="4271" x="4230688" y="3722688"/>
          <p14:tracePt t="4279" x="4341813" y="3738563"/>
          <p14:tracePt t="4288" x="4519613" y="3781425"/>
          <p14:tracePt t="4294" x="4699000" y="3824288"/>
          <p14:tracePt t="4302" x="4894263" y="3849688"/>
          <p14:tracePt t="4311" x="5132388" y="3917950"/>
          <p14:tracePt t="4319" x="5386388" y="3943350"/>
          <p14:tracePt t="4327" x="5581650" y="3968750"/>
          <p14:tracePt t="4335" x="5811838" y="3986213"/>
          <p14:tracePt t="4343" x="6040438" y="4037013"/>
          <p14:tracePt t="4351" x="6270625" y="4052888"/>
          <p14:tracePt t="4359" x="6440488" y="4052888"/>
          <p14:tracePt t="4367" x="6618288" y="4079875"/>
          <p14:tracePt t="4375" x="6788150" y="4095750"/>
          <p14:tracePt t="4383" x="6932613" y="4095750"/>
          <p14:tracePt t="4391" x="7127875" y="4095750"/>
          <p14:tracePt t="4399" x="7332663" y="4095750"/>
          <p14:tracePt t="4407" x="7527925" y="4095750"/>
          <p14:tracePt t="4415" x="7672388" y="4095750"/>
          <p14:tracePt t="4423" x="7867650" y="4095750"/>
          <p14:tracePt t="4430" x="8037513" y="4095750"/>
          <p14:tracePt t="4438" x="8215313" y="4087813"/>
          <p14:tracePt t="4447" x="8351838" y="4087813"/>
          <p14:tracePt t="4455" x="8529638" y="4044950"/>
          <p14:tracePt t="4463" x="8674100" y="4019550"/>
          <p14:tracePt t="4471" x="8818563" y="4002088"/>
          <p14:tracePt t="4479" x="8972550" y="3976688"/>
          <p14:tracePt t="4488" x="9031288" y="3976688"/>
          <p14:tracePt t="4495" x="9056688" y="3976688"/>
          <p14:tracePt t="4503" x="9091613" y="3976688"/>
          <p14:tracePt t="4559" x="9099550" y="3968750"/>
          <p14:tracePt t="4567" x="9124950" y="3951288"/>
          <p14:tracePt t="4576" x="9193213" y="3951288"/>
          <p14:tracePt t="4583" x="9277350" y="3951288"/>
          <p14:tracePt t="4591" x="9363075" y="3951288"/>
          <p14:tracePt t="4599" x="9421813" y="3951288"/>
          <p14:tracePt t="4607" x="9456738" y="3951288"/>
          <p14:tracePt t="4615" x="9498013" y="3943350"/>
          <p14:tracePt t="4647" x="9447213" y="3943350"/>
          <p14:tracePt t="4655" x="9396413" y="3943350"/>
          <p14:tracePt t="4663" x="9328150" y="3908425"/>
          <p14:tracePt t="4679" x="9320213" y="3908425"/>
          <p14:tracePt t="4688" x="9302750" y="3908425"/>
          <p14:tracePt t="4840" x="9302750" y="3892550"/>
          <p14:tracePt t="4857" x="9337675" y="3883025"/>
          <p14:tracePt t="4867" x="9388475" y="3867150"/>
          <p14:tracePt t="4889" x="9396413" y="3849688"/>
          <p14:tracePt t="4897" x="9421813" y="3857625"/>
          <p14:tracePt t="4903" x="9439275" y="3883025"/>
          <p14:tracePt t="4911" x="9472613" y="3917950"/>
          <p14:tracePt t="4919" x="9498013" y="3943350"/>
          <p14:tracePt t="4927" x="9550400" y="3976688"/>
          <p14:tracePt t="4935" x="9575800" y="3994150"/>
          <p14:tracePt t="4942" x="9626600" y="4027488"/>
          <p14:tracePt t="4950" x="9667875" y="4037013"/>
          <p14:tracePt t="4959" x="9736138" y="4037013"/>
          <p14:tracePt t="4967" x="9839325" y="4037013"/>
          <p14:tracePt t="4975" x="9931400" y="4037013"/>
          <p14:tracePt t="4983" x="9991725" y="4037013"/>
          <p14:tracePt t="4991" x="10075863" y="4052888"/>
          <p14:tracePt t="4999" x="10144125" y="4070350"/>
          <p14:tracePt t="5007" x="10194925" y="4087813"/>
          <p14:tracePt t="5015" x="10237788" y="4105275"/>
          <p14:tracePt t="5023" x="10306050" y="4138613"/>
          <p14:tracePt t="5031" x="10374313" y="4138613"/>
          <p14:tracePt t="5039" x="10399713" y="4156075"/>
          <p14:tracePt t="5047" x="10442575" y="4156075"/>
          <p14:tracePt t="5055" x="10475913" y="4164013"/>
          <p14:tracePt t="5105" x="10483850" y="4181475"/>
          <p14:tracePt t="5895" x="10509250" y="4206875"/>
          <p14:tracePt t="5903" x="10560050" y="4206875"/>
          <p14:tracePt t="5911" x="10602913" y="4206875"/>
          <p14:tracePt t="5919" x="10620375" y="4206875"/>
          <p14:tracePt t="5927" x="10628313" y="4206875"/>
          <p14:tracePt t="5951" x="10637838" y="4206875"/>
          <p14:tracePt t="5958" x="10637838" y="4189413"/>
          <p14:tracePt t="5967" x="10637838" y="4181475"/>
          <p14:tracePt t="5983" x="10637838" y="4164013"/>
          <p14:tracePt t="5991" x="10637838" y="4156075"/>
          <p14:tracePt t="6144" x="10637838" y="4130675"/>
          <p14:tracePt t="6152" x="10637838" y="4113213"/>
          <p14:tracePt t="6160" x="10637838" y="4105275"/>
          <p14:tracePt t="6175" x="10671175" y="4079875"/>
          <p14:tracePt t="6183" x="10679113" y="4062413"/>
          <p14:tracePt t="6191" x="10704513" y="4052888"/>
          <p14:tracePt t="6214" x="10704513" y="4037013"/>
          <p14:tracePt t="6512" x="10721975" y="4027488"/>
          <p14:tracePt t="9504" x="10729913" y="4027488"/>
          <p14:tracePt t="9952" x="10756900" y="4027488"/>
          <p14:tracePt t="10032" x="10782300" y="4027488"/>
          <p14:tracePt t="10039" x="10798175" y="4027488"/>
          <p14:tracePt t="11591" x="10807700" y="4027488"/>
          <p14:tracePt t="11599" x="10823575" y="4027488"/>
          <p14:tracePt t="11615" x="10848975" y="4027488"/>
          <p14:tracePt t="11623" x="10858500" y="4027488"/>
          <p14:tracePt t="11639" x="10874375" y="4027488"/>
          <p14:tracePt t="11647" x="10883900" y="4011613"/>
          <p14:tracePt t="11744" x="10891838" y="4002088"/>
          <p14:tracePt t="11752" x="10909300" y="4002088"/>
          <p14:tracePt t="11767" x="10934700" y="4002088"/>
          <p14:tracePt t="11790" x="10942638" y="3994150"/>
          <p14:tracePt t="11799" x="10968038" y="3994150"/>
          <p14:tracePt t="11807" x="11002963" y="3960813"/>
          <p14:tracePt t="11815" x="11044238" y="3925888"/>
          <p14:tracePt t="11823" x="11112500" y="3892550"/>
          <p14:tracePt t="11831" x="11163300" y="3875088"/>
          <p14:tracePt t="11839" x="11231563" y="3824288"/>
          <p14:tracePt t="11847" x="11266488" y="3798888"/>
          <p14:tracePt t="11854" x="11333163" y="3763963"/>
          <p14:tracePt t="11863" x="11376025" y="3730625"/>
          <p14:tracePt t="11870" x="11426825" y="3679825"/>
          <p14:tracePt t="11879" x="11477625" y="3654425"/>
          <p14:tracePt t="11887" x="11503025" y="3636963"/>
          <p14:tracePt t="11895" x="11537950" y="3603625"/>
          <p14:tracePt t="11904" x="11545888" y="3594100"/>
          <p14:tracePt t="11911" x="11571288" y="3578225"/>
          <p14:tracePt t="11918" x="11606213" y="3568700"/>
          <p14:tracePt t="11926" x="11647488" y="3535363"/>
          <p14:tracePt t="11942" x="11699875" y="3517900"/>
          <p14:tracePt t="11959" x="11707813" y="3517900"/>
          <p14:tracePt t="11974" x="11750675" y="3517900"/>
          <p14:tracePt t="11983" x="11758613" y="3517900"/>
          <p14:tracePt t="11991" x="11784013" y="3502025"/>
          <p14:tracePt t="12007" x="11852275" y="3502025"/>
          <p14:tracePt t="12015" x="11895138" y="3502025"/>
          <p14:tracePt t="12023" x="11920538" y="3502025"/>
          <p14:tracePt t="12031" x="11936413" y="3492500"/>
          <p14:tracePt t="12039" x="11961813" y="3492500"/>
          <p14:tracePt t="12047" x="11988800" y="3492500"/>
          <p14:tracePt t="12054" x="12030075" y="3492500"/>
          <p14:tracePt t="12063" x="12065000" y="3492500"/>
          <p14:tracePt t="12070" x="12149138" y="3492500"/>
          <p14:tracePt t="14552" x="12141200" y="3943350"/>
          <p14:tracePt t="14559" x="12133263" y="3935413"/>
          <p14:tracePt t="14567" x="12072938" y="3900488"/>
          <p14:tracePt t="14575" x="12039600" y="3875088"/>
          <p14:tracePt t="14583" x="12014200" y="3857625"/>
          <p14:tracePt t="14591" x="11961813" y="3824288"/>
          <p14:tracePt t="14599" x="11936413" y="3816350"/>
          <p14:tracePt t="14607" x="11920538" y="3798888"/>
          <p14:tracePt t="14614" x="11877675" y="3756025"/>
          <p14:tracePt t="14623" x="11852275" y="3738563"/>
          <p14:tracePt t="14631" x="11834813" y="3730625"/>
          <p14:tracePt t="14639" x="11809413" y="3730625"/>
          <p14:tracePt t="14647" x="11801475" y="3705225"/>
          <p14:tracePt t="14654" x="11784013" y="3687763"/>
          <p14:tracePt t="15928" x="11776075" y="3679825"/>
          <p14:tracePt t="15936" x="11758613" y="3662363"/>
          <p14:tracePt t="15951" x="11750675" y="3654425"/>
          <p14:tracePt t="15959" x="11733213" y="3636963"/>
          <p14:tracePt t="15966" x="11725275" y="3611563"/>
          <p14:tracePt t="16006" x="11715750" y="3603625"/>
          <p14:tracePt t="16031" x="11699875" y="3586163"/>
          <p14:tracePt t="16047" x="11699875" y="3578225"/>
          <p14:tracePt t="16063" x="11674475" y="3552825"/>
          <p14:tracePt t="17632" x="11674475" y="3535363"/>
          <p14:tracePt t="17671" x="11690350" y="3535363"/>
          <p14:tracePt t="17704" x="11715750" y="3535363"/>
          <p14:tracePt t="17722" x="11741150" y="3527425"/>
          <p14:tracePt t="17735" x="11776075" y="3509963"/>
          <p14:tracePt t="17751" x="11784013" y="3502025"/>
          <p14:tracePt t="17767" x="11791950" y="3502025"/>
          <p14:tracePt t="17775" x="11809413" y="3502025"/>
          <p14:tracePt t="17783" x="11852275" y="3484563"/>
          <p14:tracePt t="17799" x="11860213" y="3484563"/>
          <p14:tracePt t="17807" x="11877675" y="3467100"/>
          <p14:tracePt t="18232" x="11869738" y="3467100"/>
          <p14:tracePt t="18240" x="11844338" y="3467100"/>
          <p14:tracePt t="18248" x="11818938" y="3459163"/>
          <p14:tracePt t="18255" x="11801475" y="3459163"/>
          <p14:tracePt t="18263" x="11791950" y="3459163"/>
          <p14:tracePt t="18271" x="11776075" y="3459163"/>
          <p14:tracePt t="18400" x="11750675" y="3459163"/>
          <p14:tracePt t="18918" x="11758613" y="3459163"/>
          <p14:tracePt t="18927" x="11801475" y="3459163"/>
          <p14:tracePt t="18934" x="11844338" y="3424238"/>
          <p14:tracePt t="18943" x="11860213" y="3424238"/>
          <p14:tracePt t="18951" x="11885613" y="3408363"/>
          <p14:tracePt t="18959" x="11895138" y="3408363"/>
          <p14:tracePt t="18967" x="11920538" y="3408363"/>
          <p14:tracePt t="18975" x="11936413" y="3408363"/>
          <p14:tracePt t="18982" x="11961813" y="3408363"/>
          <p14:tracePt t="18990" x="11988800" y="3408363"/>
          <p14:tracePt t="19006" x="11996738" y="3408363"/>
          <p14:tracePt t="19014" x="12014200" y="3398838"/>
          <p14:tracePt t="19055" x="12055475" y="3398838"/>
          <p14:tracePt t="19063" x="12065000" y="3398838"/>
          <p14:tracePt t="19070" x="12072938" y="3398838"/>
          <p14:tracePt t="19078" x="12090400" y="3398838"/>
          <p14:tracePt t="19086" x="12133263" y="3382963"/>
          <p14:tracePt t="19103" x="12141200" y="3382963"/>
          <p14:tracePt t="19111" x="12158663" y="3382963"/>
        </p14:tracePtLst>
      </p14:laserTraceLst>
    </p:ext>
  </p:extLs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Modelování – Equilibrium Partitioning - EqP</a:t>
            </a:r>
          </a:p>
        </p:txBody>
      </p:sp>
      <p:grpSp>
        <p:nvGrpSpPr>
          <p:cNvPr id="105475" name="Group 3"/>
          <p:cNvGrpSpPr>
            <a:grpSpLocks/>
          </p:cNvGrpSpPr>
          <p:nvPr/>
        </p:nvGrpSpPr>
        <p:grpSpPr bwMode="auto">
          <a:xfrm>
            <a:off x="2895600" y="990600"/>
            <a:ext cx="5842000" cy="4038600"/>
            <a:chOff x="832" y="440"/>
            <a:chExt cx="3422" cy="2381"/>
          </a:xfrm>
        </p:grpSpPr>
        <p:grpSp>
          <p:nvGrpSpPr>
            <p:cNvPr id="105481" name="Group 4"/>
            <p:cNvGrpSpPr>
              <a:grpSpLocks/>
            </p:cNvGrpSpPr>
            <p:nvPr/>
          </p:nvGrpSpPr>
          <p:grpSpPr bwMode="auto">
            <a:xfrm>
              <a:off x="861" y="559"/>
              <a:ext cx="3139" cy="2229"/>
              <a:chOff x="861" y="559"/>
              <a:chExt cx="3139" cy="2229"/>
            </a:xfrm>
          </p:grpSpPr>
          <p:sp>
            <p:nvSpPr>
              <p:cNvPr id="827397" name="AutoShape 5"/>
              <p:cNvSpPr>
                <a:spLocks noChangeArrowheads="1"/>
              </p:cNvSpPr>
              <p:nvPr/>
            </p:nvSpPr>
            <p:spPr bwMode="auto">
              <a:xfrm rot="-8563623">
                <a:off x="2433" y="1706"/>
                <a:ext cx="332" cy="927"/>
              </a:xfrm>
              <a:prstGeom prst="curvedRightArrow">
                <a:avLst>
                  <a:gd name="adj1" fmla="val 55843"/>
                  <a:gd name="adj2" fmla="val 111687"/>
                  <a:gd name="adj3" fmla="val 33333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27398" name="AutoShape 6"/>
              <p:cNvSpPr>
                <a:spLocks noChangeArrowheads="1"/>
              </p:cNvSpPr>
              <p:nvPr/>
            </p:nvSpPr>
            <p:spPr bwMode="auto">
              <a:xfrm rot="-13963623">
                <a:off x="2356" y="527"/>
                <a:ext cx="332" cy="927"/>
              </a:xfrm>
              <a:prstGeom prst="curvedRightArrow">
                <a:avLst>
                  <a:gd name="adj1" fmla="val 55843"/>
                  <a:gd name="adj2" fmla="val 111687"/>
                  <a:gd name="adj3" fmla="val 33333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27399" name="AutoShape 7"/>
              <p:cNvSpPr>
                <a:spLocks noChangeArrowheads="1"/>
              </p:cNvSpPr>
              <p:nvPr/>
            </p:nvSpPr>
            <p:spPr bwMode="auto">
              <a:xfrm>
                <a:off x="861" y="559"/>
                <a:ext cx="1357" cy="566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18900000" algn="ctr" rotWithShape="0">
                  <a:srgbClr val="808080"/>
                </a:outerShdw>
              </a:effectLst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cs-CZ" sz="4800" b="1">
                    <a:solidFill>
                      <a:srgbClr val="FFFFFF"/>
                    </a:solidFill>
                    <a:latin typeface="Arial" charset="0"/>
                  </a:rPr>
                  <a:t>žížala</a:t>
                </a:r>
                <a:endParaRPr lang="nl-NL" sz="4800" b="1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27400" name="AutoShape 8"/>
              <p:cNvSpPr>
                <a:spLocks noChangeArrowheads="1"/>
              </p:cNvSpPr>
              <p:nvPr/>
            </p:nvSpPr>
            <p:spPr bwMode="auto">
              <a:xfrm>
                <a:off x="2610" y="1376"/>
                <a:ext cx="1358" cy="566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18900000" algn="ctr" rotWithShape="0">
                  <a:srgbClr val="808080"/>
                </a:outerShdw>
              </a:effectLst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cs-CZ" b="1">
                    <a:solidFill>
                      <a:srgbClr val="FFFFFF"/>
                    </a:solidFill>
                    <a:latin typeface="Arial" charset="0"/>
                  </a:rPr>
                  <a:t>Pórová voda</a:t>
                </a:r>
                <a:endParaRPr lang="nl-NL" b="1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05487" name="Text Box 9"/>
              <p:cNvSpPr txBox="1">
                <a:spLocks noChangeArrowheads="1"/>
              </p:cNvSpPr>
              <p:nvPr/>
            </p:nvSpPr>
            <p:spPr bwMode="auto">
              <a:xfrm>
                <a:off x="2768" y="619"/>
                <a:ext cx="1208" cy="2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cs-CZ" sz="2000" i="1">
                    <a:solidFill>
                      <a:srgbClr val="FFFFFF"/>
                    </a:solidFill>
                    <a:latin typeface="Arial" charset="0"/>
                  </a:rPr>
                  <a:t>Příjem/eliminace</a:t>
                </a:r>
                <a:endParaRPr lang="nl-NL" sz="2000" i="1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05488" name="Text Box 10"/>
              <p:cNvSpPr txBox="1">
                <a:spLocks noChangeArrowheads="1"/>
              </p:cNvSpPr>
              <p:nvPr/>
            </p:nvSpPr>
            <p:spPr bwMode="auto">
              <a:xfrm>
                <a:off x="2768" y="2378"/>
                <a:ext cx="1232" cy="2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000" i="1">
                    <a:solidFill>
                      <a:srgbClr val="FFFFFF"/>
                    </a:solidFill>
                    <a:latin typeface="Arial" charset="0"/>
                  </a:rPr>
                  <a:t>Sorp</a:t>
                </a:r>
                <a:r>
                  <a:rPr lang="cs-CZ" sz="2000" i="1">
                    <a:solidFill>
                      <a:srgbClr val="FFFFFF"/>
                    </a:solidFill>
                    <a:latin typeface="Arial" charset="0"/>
                  </a:rPr>
                  <a:t>ce</a:t>
                </a:r>
                <a:r>
                  <a:rPr lang="en-US" sz="2000" i="1">
                    <a:solidFill>
                      <a:srgbClr val="FFFFFF"/>
                    </a:solidFill>
                    <a:latin typeface="Arial" charset="0"/>
                  </a:rPr>
                  <a:t>/desorp</a:t>
                </a:r>
                <a:r>
                  <a:rPr lang="cs-CZ" sz="2000" i="1">
                    <a:solidFill>
                      <a:srgbClr val="FFFFFF"/>
                    </a:solidFill>
                    <a:latin typeface="Arial" charset="0"/>
                  </a:rPr>
                  <a:t>ce</a:t>
                </a:r>
                <a:endParaRPr lang="nl-NL" sz="2000" i="1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27403" name="AutoShape 11"/>
              <p:cNvSpPr>
                <a:spLocks noChangeArrowheads="1"/>
              </p:cNvSpPr>
              <p:nvPr/>
            </p:nvSpPr>
            <p:spPr bwMode="auto">
              <a:xfrm rot="-3163623">
                <a:off x="2181" y="905"/>
                <a:ext cx="332" cy="927"/>
              </a:xfrm>
              <a:prstGeom prst="curvedRightArrow">
                <a:avLst>
                  <a:gd name="adj1" fmla="val 55843"/>
                  <a:gd name="adj2" fmla="val 111687"/>
                  <a:gd name="adj3" fmla="val 33333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27404" name="AutoShape 12"/>
              <p:cNvSpPr>
                <a:spLocks noChangeArrowheads="1"/>
              </p:cNvSpPr>
              <p:nvPr/>
            </p:nvSpPr>
            <p:spPr bwMode="auto">
              <a:xfrm>
                <a:off x="861" y="2222"/>
                <a:ext cx="1357" cy="566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18900000" algn="ctr" rotWithShape="0">
                  <a:srgbClr val="808080"/>
                </a:outerShdw>
              </a:effectLst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cs-CZ" sz="4800" b="1">
                    <a:solidFill>
                      <a:srgbClr val="FFFFFF"/>
                    </a:solidFill>
                    <a:latin typeface="Arial" charset="0"/>
                  </a:rPr>
                  <a:t>půda</a:t>
                </a:r>
                <a:endParaRPr lang="nl-NL" sz="4800" b="1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27405" name="AutoShape 13"/>
              <p:cNvSpPr>
                <a:spLocks noChangeArrowheads="1"/>
              </p:cNvSpPr>
              <p:nvPr/>
            </p:nvSpPr>
            <p:spPr bwMode="auto">
              <a:xfrm rot="-19363623">
                <a:off x="2055" y="1531"/>
                <a:ext cx="332" cy="927"/>
              </a:xfrm>
              <a:prstGeom prst="curvedRightArrow">
                <a:avLst>
                  <a:gd name="adj1" fmla="val 55843"/>
                  <a:gd name="adj2" fmla="val 111687"/>
                  <a:gd name="adj3" fmla="val 33333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827406" name="Rectangle 14"/>
            <p:cNvSpPr>
              <a:spLocks noChangeArrowheads="1"/>
            </p:cNvSpPr>
            <p:nvPr/>
          </p:nvSpPr>
          <p:spPr bwMode="auto">
            <a:xfrm>
              <a:off x="832" y="440"/>
              <a:ext cx="3422" cy="2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827407" name="Text Box 15"/>
          <p:cNvSpPr txBox="1">
            <a:spLocks noChangeArrowheads="1"/>
          </p:cNvSpPr>
          <p:nvPr/>
        </p:nvSpPr>
        <p:spPr bwMode="auto">
          <a:xfrm>
            <a:off x="2362200" y="5029201"/>
            <a:ext cx="7848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Equilibrium partitioning</a:t>
            </a:r>
            <a:r>
              <a:rPr lang="cs-CZ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 = rovnovážné rozdělování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 </a:t>
            </a:r>
          </a:p>
          <a:p>
            <a:pPr>
              <a:defRPr/>
            </a:pPr>
            <a:r>
              <a:rPr lang="cs-CZ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„Stačí“ znát sorpční chování látky a poté z koncentrace v pórové vodě lze odvodit příjem a efekty na organismus</a:t>
            </a:r>
            <a:endParaRPr lang="nl-NL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pitchFamily="34" charset="0"/>
            </a:endParaRPr>
          </a:p>
        </p:txBody>
      </p:sp>
      <p:sp>
        <p:nvSpPr>
          <p:cNvPr id="827408" name="Text Box 16"/>
          <p:cNvSpPr txBox="1">
            <a:spLocks noChangeArrowheads="1"/>
          </p:cNvSpPr>
          <p:nvPr/>
        </p:nvSpPr>
        <p:spPr bwMode="auto">
          <a:xfrm>
            <a:off x="5334001" y="3581400"/>
            <a:ext cx="531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Kd</a:t>
            </a:r>
          </a:p>
        </p:txBody>
      </p:sp>
      <p:sp>
        <p:nvSpPr>
          <p:cNvPr id="827409" name="Text Box 17"/>
          <p:cNvSpPr txBox="1">
            <a:spLocks noChangeArrowheads="1"/>
          </p:cNvSpPr>
          <p:nvPr/>
        </p:nvSpPr>
        <p:spPr bwMode="auto">
          <a:xfrm>
            <a:off x="2743201" y="2743200"/>
            <a:ext cx="8747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BSAF</a:t>
            </a:r>
          </a:p>
        </p:txBody>
      </p:sp>
      <p:sp>
        <p:nvSpPr>
          <p:cNvPr id="827410" name="Text Box 18"/>
          <p:cNvSpPr txBox="1">
            <a:spLocks noChangeArrowheads="1"/>
          </p:cNvSpPr>
          <p:nvPr/>
        </p:nvSpPr>
        <p:spPr bwMode="auto">
          <a:xfrm>
            <a:off x="5257800" y="2057401"/>
            <a:ext cx="7119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BCF</a:t>
            </a:r>
          </a:p>
        </p:txBody>
      </p:sp>
      <p:sp>
        <p:nvSpPr>
          <p:cNvPr id="827412" name="Text Box 20"/>
          <p:cNvSpPr txBox="1">
            <a:spLocks noChangeArrowheads="1"/>
          </p:cNvSpPr>
          <p:nvPr/>
        </p:nvSpPr>
        <p:spPr bwMode="auto">
          <a:xfrm>
            <a:off x="4648201" y="6521450"/>
            <a:ext cx="2251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Dle C.A.M. Van </a:t>
            </a:r>
            <a:r>
              <a:rPr lang="cs-CZ" sz="1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Gestela</a:t>
            </a:r>
            <a:endParaRPr lang="cs-CZ" sz="1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85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324"/>
    </mc:Choice>
    <mc:Fallback xmlns="">
      <p:transition spd="slow" advTm="82324"/>
    </mc:Fallback>
  </mc:AlternateContent>
  <p:extLst>
    <p:ext uri="{3A86A75C-4F4B-4683-9AE1-C65F6400EC91}">
      <p14:laserTraceLst xmlns:p14="http://schemas.microsoft.com/office/powerpoint/2010/main">
        <p14:tracePtLst>
          <p14:tracePt t="1022" x="11885613" y="3186113"/>
          <p14:tracePt t="1028" x="11657013" y="3160713"/>
          <p14:tracePt t="1038" x="11452225" y="3119438"/>
          <p14:tracePt t="1045" x="11282363" y="3119438"/>
          <p14:tracePt t="1053" x="11137900" y="3101975"/>
          <p14:tracePt t="1061" x="11018838" y="3076575"/>
          <p14:tracePt t="1069" x="10926763" y="3076575"/>
          <p14:tracePt t="1077" x="10833100" y="3059113"/>
          <p14:tracePt t="1084" x="10739438" y="3000375"/>
          <p14:tracePt t="1093" x="10688638" y="2982913"/>
          <p14:tracePt t="1101" x="10602913" y="2965450"/>
          <p14:tracePt t="1109" x="10552113" y="2932113"/>
          <p14:tracePt t="1117" x="10509250" y="2932113"/>
          <p14:tracePt t="1125" x="10442575" y="2914650"/>
          <p14:tracePt t="1133" x="10415588" y="2906713"/>
          <p14:tracePt t="1141" x="10390188" y="2906713"/>
          <p14:tracePt t="1149" x="10339388" y="2889250"/>
          <p14:tracePt t="1165" x="10298113" y="2889250"/>
          <p14:tracePt t="1181" x="10271125" y="2871788"/>
          <p14:tracePt t="1197" x="10255250" y="2863850"/>
          <p14:tracePt t="1205" x="10245725" y="2863850"/>
          <p14:tracePt t="1213" x="10229850" y="2863850"/>
          <p14:tracePt t="1221" x="10220325" y="2846388"/>
          <p14:tracePt t="1261" x="10204450" y="2846388"/>
          <p14:tracePt t="1269" x="10169525" y="2846388"/>
          <p14:tracePt t="1277" x="10136188" y="2846388"/>
          <p14:tracePt t="1284" x="10093325" y="2855913"/>
          <p14:tracePt t="1293" x="10085388" y="2855913"/>
          <p14:tracePt t="1301" x="10042525" y="2855913"/>
          <p14:tracePt t="1309" x="10017125" y="2855913"/>
          <p14:tracePt t="1317" x="9966325" y="2871788"/>
          <p14:tracePt t="1324" x="9940925" y="2871788"/>
          <p14:tracePt t="1333" x="9890125" y="2871788"/>
          <p14:tracePt t="1341" x="9880600" y="2871788"/>
          <p14:tracePt t="1349" x="9872663" y="2871788"/>
          <p14:tracePt t="2126" x="9872663" y="2881313"/>
          <p14:tracePt t="2141" x="9898063" y="2914650"/>
          <p14:tracePt t="2149" x="9915525" y="2940050"/>
          <p14:tracePt t="2157" x="9915525" y="2957513"/>
          <p14:tracePt t="2173" x="9915525" y="2982913"/>
          <p14:tracePt t="2181" x="9915525" y="2990850"/>
          <p14:tracePt t="2189" x="9906000" y="3016250"/>
          <p14:tracePt t="2197" x="9898063" y="3033713"/>
          <p14:tracePt t="2205" x="9890125" y="3033713"/>
          <p14:tracePt t="2213" x="9872663" y="3033713"/>
          <p14:tracePt t="2358" x="9864725" y="3067050"/>
          <p14:tracePt t="2366" x="9804400" y="3160713"/>
          <p14:tracePt t="2373" x="9779000" y="3178175"/>
          <p14:tracePt t="2412" x="9804400" y="3178175"/>
          <p14:tracePt t="2541" x="9821863" y="3170238"/>
          <p14:tracePt t="2558" x="9829800" y="3160713"/>
          <p14:tracePt t="2566" x="9829800" y="3152775"/>
          <p14:tracePt t="2573" x="9839325" y="3119438"/>
          <p14:tracePt t="2581" x="9855200" y="3094038"/>
          <p14:tracePt t="2588" x="9855200" y="3008313"/>
          <p14:tracePt t="2597" x="9855200" y="2949575"/>
          <p14:tracePt t="2604" x="9855200" y="2838450"/>
          <p14:tracePt t="2613" x="9847263" y="2719388"/>
          <p14:tracePt t="2620" x="9804400" y="2566988"/>
          <p14:tracePt t="2629" x="9685338" y="2387600"/>
          <p14:tracePt t="2637" x="9550400" y="2227263"/>
          <p14:tracePt t="2645" x="9388475" y="1989138"/>
          <p14:tracePt t="2653" x="9244013" y="1776413"/>
          <p14:tracePt t="2661" x="9117013" y="1649413"/>
          <p14:tracePt t="2669" x="8904288" y="1462088"/>
          <p14:tracePt t="2677" x="8742363" y="1325563"/>
          <p14:tracePt t="2684" x="8555038" y="1181100"/>
          <p14:tracePt t="2692" x="8351838" y="1044575"/>
          <p14:tracePt t="2700" x="8139113" y="925513"/>
          <p14:tracePt t="2709" x="7926388" y="808038"/>
          <p14:tracePt t="2717" x="7748588" y="747713"/>
          <p14:tracePt t="2725" x="7485063" y="628650"/>
          <p14:tracePt t="2734" x="7229475" y="527050"/>
          <p14:tracePt t="2741" x="7051675" y="484188"/>
          <p14:tracePt t="2748" x="6823075" y="415925"/>
          <p14:tracePt t="2757" x="6559550" y="347663"/>
          <p14:tracePt t="2765" x="6354763" y="296863"/>
          <p14:tracePt t="2773" x="6126163" y="280988"/>
          <p14:tracePt t="2781" x="5930900" y="255588"/>
          <p14:tracePt t="2788" x="5700713" y="212725"/>
          <p14:tracePt t="2797" x="5472113" y="161925"/>
          <p14:tracePt t="2804" x="5267325" y="144463"/>
          <p14:tracePt t="2813" x="5038725" y="93663"/>
          <p14:tracePt t="2821" x="4894263" y="76200"/>
          <p14:tracePt t="2828" x="4689475" y="76200"/>
          <p14:tracePt t="2837" x="4519613" y="50800"/>
          <p14:tracePt t="2845" x="4349750" y="50800"/>
          <p14:tracePt t="2853" x="4154488" y="50800"/>
          <p14:tracePt t="2861" x="3951288" y="50800"/>
          <p14:tracePt t="2869" x="3806825" y="50800"/>
          <p14:tracePt t="2877" x="3611563" y="50800"/>
          <p14:tracePt t="2884" x="3467100" y="50800"/>
          <p14:tracePt t="2893" x="3322638" y="50800"/>
          <p14:tracePt t="2901" x="3211513" y="50800"/>
          <p14:tracePt t="2909" x="3084513" y="85725"/>
          <p14:tracePt t="2917" x="2940050" y="101600"/>
          <p14:tracePt t="2925" x="2820988" y="127000"/>
          <p14:tracePt t="2934" x="2701925" y="144463"/>
          <p14:tracePt t="2941" x="2608263" y="187325"/>
          <p14:tracePt t="2948" x="2514600" y="203200"/>
          <p14:tracePt t="2956" x="2420938" y="238125"/>
          <p14:tracePt t="2965" x="2319338" y="280988"/>
          <p14:tracePt t="2973" x="2200275" y="339725"/>
          <p14:tracePt t="2981" x="2073275" y="407988"/>
          <p14:tracePt t="2989" x="1920875" y="492125"/>
          <p14:tracePt t="2997" x="1792288" y="577850"/>
          <p14:tracePt t="3017" x="1487488" y="755650"/>
          <p14:tracePt t="3021" x="1325563" y="917575"/>
          <p14:tracePt t="3029" x="1214438" y="1019175"/>
          <p14:tracePt t="3037" x="1138238" y="1096963"/>
          <p14:tracePt t="3045" x="1120775" y="1189038"/>
          <p14:tracePt t="3053" x="1120775" y="1231900"/>
          <p14:tracePt t="3061" x="1120775" y="1317625"/>
          <p14:tracePt t="3068" x="1120775" y="1436688"/>
          <p14:tracePt t="3077" x="1155700" y="1530350"/>
          <p14:tracePt t="3084" x="1189038" y="1622425"/>
          <p14:tracePt t="3093" x="1249363" y="1725613"/>
          <p14:tracePt t="3101" x="1282700" y="1793875"/>
          <p14:tracePt t="3108" x="1300163" y="1860550"/>
          <p14:tracePt t="3117" x="1300163" y="1920875"/>
          <p14:tracePt t="3125" x="1333500" y="1971675"/>
          <p14:tracePt t="3134" x="1350963" y="2014538"/>
          <p14:tracePt t="3141" x="1368425" y="2082800"/>
          <p14:tracePt t="3148" x="1368425" y="2166938"/>
          <p14:tracePt t="3156" x="1384300" y="2260600"/>
          <p14:tracePt t="3165" x="1427163" y="2362200"/>
          <p14:tracePt t="3173" x="1452563" y="2405063"/>
          <p14:tracePt t="3181" x="1470025" y="2489200"/>
          <p14:tracePt t="3188" x="1528763" y="2592388"/>
          <p14:tracePt t="3197" x="1571625" y="2744788"/>
          <p14:tracePt t="3204" x="1631950" y="2838450"/>
          <p14:tracePt t="3213" x="1673225" y="2965450"/>
          <p14:tracePt t="3221" x="1766888" y="3144838"/>
          <p14:tracePt t="3229" x="1784350" y="3263900"/>
          <p14:tracePt t="3237" x="1878013" y="3416300"/>
          <p14:tracePt t="3245" x="1893888" y="3560763"/>
          <p14:tracePt t="3253" x="1936750" y="3713163"/>
          <p14:tracePt t="3261" x="1979613" y="3832225"/>
          <p14:tracePt t="3269" x="1979613" y="3951288"/>
          <p14:tracePt t="3277" x="1979613" y="4011613"/>
          <p14:tracePt t="3284" x="1979613" y="4095750"/>
          <p14:tracePt t="3293" x="1979613" y="4146550"/>
          <p14:tracePt t="3300" x="1979613" y="4189413"/>
          <p14:tracePt t="3309" x="1979613" y="4257675"/>
          <p14:tracePt t="3317" x="1987550" y="4283075"/>
          <p14:tracePt t="3325" x="2047875" y="4351338"/>
          <p14:tracePt t="3334" x="2065338" y="4402138"/>
          <p14:tracePt t="3341" x="2090738" y="4445000"/>
          <p14:tracePt t="3348" x="2141538" y="4495800"/>
          <p14:tracePt t="3357" x="2174875" y="4564063"/>
          <p14:tracePt t="3365" x="2225675" y="4614863"/>
          <p14:tracePt t="3373" x="2276475" y="4665663"/>
          <p14:tracePt t="3381" x="2301875" y="4691063"/>
          <p14:tracePt t="3389" x="2352675" y="4741863"/>
          <p14:tracePt t="3397" x="2387600" y="4775200"/>
          <p14:tracePt t="3404" x="2455863" y="4827588"/>
          <p14:tracePt t="3413" x="2524125" y="4860925"/>
          <p14:tracePt t="3421" x="2651125" y="4919663"/>
          <p14:tracePt t="3429" x="2719388" y="4937125"/>
          <p14:tracePt t="3437" x="2838450" y="5005388"/>
          <p14:tracePt t="3445" x="2930525" y="5022850"/>
          <p14:tracePt t="3453" x="3059113" y="5064125"/>
          <p14:tracePt t="3461" x="3152775" y="5124450"/>
          <p14:tracePt t="3469" x="3305175" y="5167313"/>
          <p14:tracePt t="3477" x="3457575" y="5226050"/>
          <p14:tracePt t="3484" x="3627438" y="5276850"/>
          <p14:tracePt t="3493" x="3832225" y="5345113"/>
          <p14:tracePt t="3501" x="4095750" y="5362575"/>
          <p14:tracePt t="3509" x="4316413" y="5387975"/>
          <p14:tracePt t="3517" x="4579938" y="5438775"/>
          <p14:tracePt t="3525" x="4919663" y="5438775"/>
          <p14:tracePt t="3534" x="5199063" y="5438775"/>
          <p14:tracePt t="3541" x="5548313" y="5438775"/>
          <p14:tracePt t="3549" x="5853113" y="5438775"/>
          <p14:tracePt t="3557" x="6159500" y="5438775"/>
          <p14:tracePt t="3564" x="6415088" y="5438775"/>
          <p14:tracePt t="3573" x="6643688" y="5438775"/>
          <p14:tracePt t="3581" x="6864350" y="5438775"/>
          <p14:tracePt t="3589" x="7034213" y="5438775"/>
          <p14:tracePt t="3597" x="7153275" y="5421313"/>
          <p14:tracePt t="3604" x="7307263" y="5380038"/>
          <p14:tracePt t="3612" x="7373938" y="5345113"/>
          <p14:tracePt t="3621" x="7442200" y="5327650"/>
          <p14:tracePt t="3629" x="7561263" y="5311775"/>
          <p14:tracePt t="3637" x="7740650" y="5243513"/>
          <p14:tracePt t="3645" x="7885113" y="5200650"/>
          <p14:tracePt t="3653" x="8113713" y="5149850"/>
          <p14:tracePt t="3661" x="8291513" y="5091113"/>
          <p14:tracePt t="3669" x="8470900" y="5022850"/>
          <p14:tracePt t="3676" x="8547100" y="4987925"/>
          <p14:tracePt t="3684" x="8640763" y="4929188"/>
          <p14:tracePt t="3692" x="8709025" y="4911725"/>
          <p14:tracePt t="3700" x="8724900" y="4894263"/>
          <p14:tracePt t="3708" x="8759825" y="4886325"/>
          <p14:tracePt t="3748" x="8793163" y="4852988"/>
          <p14:tracePt t="3757" x="8894763" y="4716463"/>
          <p14:tracePt t="3765" x="8997950" y="4630738"/>
          <p14:tracePt t="3773" x="9150350" y="4546600"/>
          <p14:tracePt t="3781" x="9353550" y="4427538"/>
          <p14:tracePt t="3788" x="9540875" y="4316413"/>
          <p14:tracePt t="3797" x="9634538" y="4275138"/>
          <p14:tracePt t="3805" x="9786938" y="4189413"/>
          <p14:tracePt t="3813" x="9855200" y="4171950"/>
          <p14:tracePt t="3821" x="9983788" y="4087813"/>
          <p14:tracePt t="3829" x="10017125" y="4052888"/>
          <p14:tracePt t="3837" x="10042525" y="4027488"/>
          <p14:tracePt t="3844" x="10075863" y="4011613"/>
          <p14:tracePt t="3853" x="10085388" y="4002088"/>
          <p14:tracePt t="3861" x="10093325" y="3986213"/>
          <p14:tracePt t="3869" x="10126663" y="3960813"/>
          <p14:tracePt t="3884" x="10136188" y="3935413"/>
          <p14:tracePt t="5053" x="10136188" y="3900488"/>
          <p14:tracePt t="5061" x="10136188" y="3892550"/>
          <p14:tracePt t="5069" x="10136188" y="3883025"/>
          <p14:tracePt t="5085" x="10136188" y="3867150"/>
          <p14:tracePt t="5181" x="10136188" y="3841750"/>
          <p14:tracePt t="5189" x="10136188" y="3816350"/>
          <p14:tracePt t="5197" x="10136188" y="3798888"/>
          <p14:tracePt t="5205" x="10136188" y="3763963"/>
          <p14:tracePt t="5222" x="10136188" y="3748088"/>
          <p14:tracePt t="6382" x="10136188" y="3705225"/>
          <p14:tracePt t="6390" x="10136188" y="3697288"/>
          <p14:tracePt t="6398" x="10118725" y="3679825"/>
          <p14:tracePt t="6413" x="10118725" y="3671888"/>
          <p14:tracePt t="6421" x="10118725" y="3629025"/>
          <p14:tracePt t="6429" x="10118725" y="3619500"/>
          <p14:tracePt t="6437" x="10093325" y="3594100"/>
          <p14:tracePt t="7230" x="10075863" y="3560763"/>
          <p14:tracePt t="7238" x="10075863" y="3535363"/>
          <p14:tracePt t="7245" x="10067925" y="3509963"/>
          <p14:tracePt t="7253" x="10050463" y="3441700"/>
          <p14:tracePt t="7261" x="10017125" y="3373438"/>
          <p14:tracePt t="7270" x="9999663" y="3340100"/>
          <p14:tracePt t="7277" x="9966325" y="3297238"/>
          <p14:tracePt t="7286" x="9931400" y="3246438"/>
          <p14:tracePt t="7293" x="9923463" y="3238500"/>
          <p14:tracePt t="7300" x="9906000" y="3178175"/>
          <p14:tracePt t="7309" x="9864725" y="3127375"/>
          <p14:tracePt t="7317" x="9847263" y="3101975"/>
          <p14:tracePt t="7325" x="9829800" y="3084513"/>
          <p14:tracePt t="7334" x="9829800" y="3076575"/>
          <p14:tracePt t="7341" x="9821863" y="3059113"/>
          <p14:tracePt t="7349" x="9821863" y="3051175"/>
          <p14:tracePt t="7357" x="9821863" y="3041650"/>
          <p14:tracePt t="7373" x="9796463" y="3000375"/>
          <p14:tracePt t="7389" x="9779000" y="2965450"/>
          <p14:tracePt t="7397" x="9761538" y="2940050"/>
          <p14:tracePt t="7413" x="9753600" y="2922588"/>
          <p14:tracePt t="7421" x="9736138" y="2922588"/>
          <p14:tracePt t="7429" x="9694863" y="2897188"/>
          <p14:tracePt t="7461" x="9652000" y="2863850"/>
          <p14:tracePt t="7485" x="9634538" y="2855913"/>
          <p14:tracePt t="7517" x="9558338" y="2820988"/>
          <p14:tracePt t="7525" x="9498013" y="2820988"/>
          <p14:tracePt t="7533" x="9388475" y="2820988"/>
          <p14:tracePt t="7541" x="9193213" y="2820988"/>
          <p14:tracePt t="7549" x="9023350" y="2820988"/>
          <p14:tracePt t="7557" x="8878888" y="2820988"/>
          <p14:tracePt t="7565" x="8810625" y="2820988"/>
          <p14:tracePt t="7573" x="8767763" y="2805113"/>
          <p14:tracePt t="7597" x="8759825" y="2805113"/>
          <p14:tracePt t="7782" x="8828088" y="2830513"/>
          <p14:tracePt t="7790" x="8886825" y="2830513"/>
          <p14:tracePt t="7797" x="8972550" y="2846388"/>
          <p14:tracePt t="7805" x="9091613" y="2846388"/>
          <p14:tracePt t="7813" x="9117013" y="2846388"/>
          <p14:tracePt t="7821" x="9142413" y="2846388"/>
          <p14:tracePt t="7829" x="9175750" y="2846388"/>
          <p14:tracePt t="7837" x="9201150" y="2813050"/>
          <p14:tracePt t="7853" x="9236075" y="2795588"/>
          <p14:tracePt t="7869" x="9236075" y="2770188"/>
          <p14:tracePt t="7877" x="9236075" y="2762250"/>
          <p14:tracePt t="7941" x="9236075" y="2744788"/>
          <p14:tracePt t="7949" x="9236075" y="2736850"/>
          <p14:tracePt t="7957" x="9236075" y="2711450"/>
          <p14:tracePt t="7965" x="9236075" y="2686050"/>
          <p14:tracePt t="7973" x="9236075" y="2668588"/>
          <p14:tracePt t="7981" x="9236075" y="2625725"/>
          <p14:tracePt t="7999" x="9236075" y="2574925"/>
          <p14:tracePt t="8004" x="9236075" y="2549525"/>
          <p14:tracePt t="8012" x="9236075" y="2532063"/>
          <p14:tracePt t="8022" x="9236075" y="2489200"/>
          <p14:tracePt t="8028" x="9236075" y="2463800"/>
          <p14:tracePt t="8037" x="9236075" y="2422525"/>
          <p14:tracePt t="8044" x="9226550" y="2371725"/>
          <p14:tracePt t="8053" x="9218613" y="2362200"/>
          <p14:tracePt t="8061" x="9183688" y="2286000"/>
          <p14:tracePt t="8069" x="9167813" y="2268538"/>
          <p14:tracePt t="8077" x="9167813" y="2260600"/>
          <p14:tracePt t="8084" x="9158288" y="2235200"/>
          <p14:tracePt t="8093" x="9142413" y="2217738"/>
          <p14:tracePt t="8101" x="9132888" y="2209800"/>
          <p14:tracePt t="8117" x="9132888" y="2200275"/>
          <p14:tracePt t="8125" x="9124950" y="2184400"/>
          <p14:tracePt t="8141" x="9107488" y="2174875"/>
          <p14:tracePt t="8157" x="9099550" y="2149475"/>
          <p14:tracePt t="8165" x="9082088" y="2149475"/>
          <p14:tracePt t="8173" x="9074150" y="2133600"/>
          <p14:tracePt t="8181" x="9013825" y="2124075"/>
          <p14:tracePt t="8189" x="8937625" y="2065338"/>
          <p14:tracePt t="8197" x="8894763" y="2047875"/>
          <p14:tracePt t="8205" x="8785225" y="2014538"/>
          <p14:tracePt t="8213" x="8632825" y="1971675"/>
          <p14:tracePt t="8221" x="8453438" y="1928813"/>
          <p14:tracePt t="8229" x="8258175" y="1903413"/>
          <p14:tracePt t="8237" x="7969250" y="1835150"/>
          <p14:tracePt t="8245" x="7715250" y="1809750"/>
          <p14:tracePt t="8253" x="7485063" y="1784350"/>
          <p14:tracePt t="8261" x="7256463" y="1741488"/>
          <p14:tracePt t="8270" x="7000875" y="1665288"/>
          <p14:tracePt t="8277" x="6770688" y="1649413"/>
          <p14:tracePt t="8285" x="6643688" y="1606550"/>
          <p14:tracePt t="8293" x="6448425" y="1606550"/>
          <p14:tracePt t="8300" x="6278563" y="1581150"/>
          <p14:tracePt t="8309" x="6126163" y="1563688"/>
          <p14:tracePt t="8317" x="5989638" y="1563688"/>
          <p14:tracePt t="8325" x="5811838" y="1520825"/>
          <p14:tracePt t="8334" x="5632450" y="1495425"/>
          <p14:tracePt t="8341" x="5462588" y="1495425"/>
          <p14:tracePt t="8349" x="5292725" y="1477963"/>
          <p14:tracePt t="8357" x="5089525" y="1452563"/>
          <p14:tracePt t="8365" x="4945063" y="1411288"/>
          <p14:tracePt t="8373" x="4765675" y="1385888"/>
          <p14:tracePt t="8381" x="4621213" y="1368425"/>
          <p14:tracePt t="8389" x="4451350" y="1368425"/>
          <p14:tracePt t="8397" x="4359275" y="1350963"/>
          <p14:tracePt t="8405" x="4240213" y="1308100"/>
          <p14:tracePt t="8413" x="4121150" y="1308100"/>
          <p14:tracePt t="8421" x="4060825" y="1292225"/>
          <p14:tracePt t="8429" x="3941763" y="1292225"/>
          <p14:tracePt t="8437" x="3873500" y="1274763"/>
          <p14:tracePt t="8445" x="3814763" y="1257300"/>
          <p14:tracePt t="8454" x="3781425" y="1257300"/>
          <p14:tracePt t="8461" x="3771900" y="1257300"/>
          <p14:tracePt t="8469" x="3729038" y="1257300"/>
          <p14:tracePt t="8477" x="3721100" y="1257300"/>
          <p14:tracePt t="8485" x="3662363" y="1257300"/>
          <p14:tracePt t="8493" x="3619500" y="1223963"/>
          <p14:tracePt t="8501" x="3568700" y="1223963"/>
          <p14:tracePt t="8510" x="3508375" y="1216025"/>
          <p14:tracePt t="8522" x="3414713" y="1216025"/>
          <p14:tracePt t="8528" x="3355975" y="1216025"/>
          <p14:tracePt t="8538" x="3270250" y="1216025"/>
          <p14:tracePt t="8544" x="3219450" y="1216025"/>
          <p14:tracePt t="8551" x="3178175" y="1216025"/>
          <p14:tracePt t="8573" x="3168650" y="1216025"/>
          <p14:tracePt t="8613" x="3152775" y="1216025"/>
          <p14:tracePt t="8621" x="3109913" y="1216025"/>
          <p14:tracePt t="8629" x="3084513" y="1216025"/>
          <p14:tracePt t="8638" x="3041650" y="1216025"/>
          <p14:tracePt t="8645" x="3016250" y="1216025"/>
          <p14:tracePt t="8710" x="2998788" y="1231900"/>
          <p14:tracePt t="8742" x="2998788" y="1241425"/>
          <p14:tracePt t="8752" x="2973388" y="1266825"/>
          <p14:tracePt t="8760" x="2973388" y="1282700"/>
          <p14:tracePt t="8767" x="2955925" y="1292225"/>
          <p14:tracePt t="8981" x="2947988" y="1308100"/>
          <p14:tracePt t="8997" x="2947988" y="1333500"/>
          <p14:tracePt t="9013" x="2947988" y="1343025"/>
          <p14:tracePt t="9021" x="2947988" y="1350963"/>
          <p14:tracePt t="9029" x="2947988" y="1393825"/>
          <p14:tracePt t="9037" x="2947988" y="1411288"/>
          <p14:tracePt t="9045" x="2922588" y="1452563"/>
          <p14:tracePt t="9054" x="2871788" y="1452563"/>
          <p14:tracePt t="9061" x="2786063" y="1504950"/>
          <p14:tracePt t="9069" x="2719388" y="1520825"/>
          <p14:tracePt t="9077" x="2684463" y="1538288"/>
          <p14:tracePt t="9085" x="2641600" y="1581150"/>
          <p14:tracePt t="9109" x="2625725" y="1581150"/>
          <p14:tracePt t="9294" x="2633663" y="1614488"/>
          <p14:tracePt t="9303" x="2659063" y="1639888"/>
          <p14:tracePt t="9365" x="2676525" y="1657350"/>
          <p14:tracePt t="9654" x="2676525" y="1649413"/>
          <p14:tracePt t="9662" x="2676525" y="1639888"/>
          <p14:tracePt t="9669" x="2668588" y="1614488"/>
          <p14:tracePt t="9677" x="2659063" y="1614488"/>
          <p14:tracePt t="9684" x="2633663" y="1597025"/>
          <p14:tracePt t="9693" x="2600325" y="1563688"/>
          <p14:tracePt t="9701" x="2574925" y="1563688"/>
          <p14:tracePt t="9709" x="2540000" y="1538288"/>
          <p14:tracePt t="9716" x="2497138" y="1520825"/>
          <p14:tracePt t="9725" x="2463800" y="1487488"/>
          <p14:tracePt t="9733" x="2420938" y="1477963"/>
          <p14:tracePt t="9749" x="2387600" y="1462088"/>
          <p14:tracePt t="9757" x="2344738" y="1427163"/>
          <p14:tracePt t="9773" x="2327275" y="1419225"/>
          <p14:tracePt t="9789" x="2301875" y="1419225"/>
          <p14:tracePt t="9797" x="2293938" y="1401763"/>
          <p14:tracePt t="9823" x="2286000" y="1393825"/>
          <p14:tracePt t="12326" x="2268538" y="1385888"/>
          <p14:tracePt t="12335" x="2268538" y="1368425"/>
          <p14:tracePt t="12350" x="2276475" y="1360488"/>
          <p14:tracePt t="12357" x="2286000" y="1360488"/>
          <p14:tracePt t="12365" x="2311400" y="1360488"/>
          <p14:tracePt t="12373" x="2379663" y="1360488"/>
          <p14:tracePt t="12381" x="2438400" y="1360488"/>
          <p14:tracePt t="12389" x="2524125" y="1343025"/>
          <p14:tracePt t="12397" x="2616200" y="1317625"/>
          <p14:tracePt t="12405" x="2760663" y="1300163"/>
          <p14:tracePt t="12413" x="2914650" y="1282700"/>
          <p14:tracePt t="12421" x="3059113" y="1257300"/>
          <p14:tracePt t="12429" x="3168650" y="1257300"/>
          <p14:tracePt t="12437" x="3373438" y="1257300"/>
          <p14:tracePt t="12445" x="3543300" y="1257300"/>
          <p14:tracePt t="12453" x="3746500" y="1216025"/>
          <p14:tracePt t="12461" x="3941763" y="1216025"/>
          <p14:tracePt t="12470" x="4222750" y="1163638"/>
          <p14:tracePt t="12477" x="4476750" y="1138238"/>
          <p14:tracePt t="12486" x="4740275" y="1122363"/>
          <p14:tracePt t="12493" x="4995863" y="1096963"/>
          <p14:tracePt t="12500" x="5199063" y="1054100"/>
          <p14:tracePt t="12509" x="5394325" y="1028700"/>
          <p14:tracePt t="12517" x="5538788" y="1011238"/>
          <p14:tracePt t="12525" x="5718175" y="985838"/>
          <p14:tracePt t="12533" x="5811838" y="925513"/>
          <p14:tracePt t="12541" x="5905500" y="909638"/>
          <p14:tracePt t="12550" x="5956300" y="892175"/>
          <p14:tracePt t="12557" x="5981700" y="874713"/>
          <p14:tracePt t="12565" x="5997575" y="866775"/>
          <p14:tracePt t="12613" x="5997575" y="841375"/>
          <p14:tracePt t="12621" x="5997575" y="815975"/>
          <p14:tracePt t="12629" x="5997575" y="781050"/>
          <p14:tracePt t="12637" x="5997575" y="722313"/>
          <p14:tracePt t="12645" x="5997575" y="663575"/>
          <p14:tracePt t="12653" x="6024563" y="628650"/>
          <p14:tracePt t="12661" x="6075363" y="577850"/>
          <p14:tracePt t="12670" x="6108700" y="534988"/>
          <p14:tracePt t="12677" x="6159500" y="458788"/>
          <p14:tracePt t="12685" x="6176963" y="400050"/>
          <p14:tracePt t="12693" x="6194425" y="347663"/>
          <p14:tracePt t="12700" x="6194425" y="339725"/>
          <p14:tracePt t="12709" x="6194425" y="314325"/>
          <p14:tracePt t="12717" x="6194425" y="296863"/>
          <p14:tracePt t="12725" x="6194425" y="271463"/>
          <p14:tracePt t="12902" x="6219825" y="271463"/>
          <p14:tracePt t="12910" x="6227763" y="280988"/>
          <p14:tracePt t="12918" x="6286500" y="288925"/>
          <p14:tracePt t="12925" x="6296025" y="288925"/>
          <p14:tracePt t="12934" x="6372225" y="306388"/>
          <p14:tracePt t="12941" x="6448425" y="339725"/>
          <p14:tracePt t="12950" x="6567488" y="365125"/>
          <p14:tracePt t="12957" x="6653213" y="365125"/>
          <p14:tracePt t="12965" x="6823075" y="382588"/>
          <p14:tracePt t="12973" x="6967538" y="382588"/>
          <p14:tracePt t="12981" x="7137400" y="382588"/>
          <p14:tracePt t="12989" x="7281863" y="382588"/>
          <p14:tracePt t="12997" x="7451725" y="382588"/>
          <p14:tracePt t="13016" x="7705725" y="382588"/>
          <p14:tracePt t="13021" x="7799388" y="382588"/>
          <p14:tracePt t="13029" x="7893050" y="374650"/>
          <p14:tracePt t="13037" x="7951788" y="374650"/>
          <p14:tracePt t="13045" x="8045450" y="322263"/>
          <p14:tracePt t="13053" x="8054975" y="322263"/>
          <p14:tracePt t="13070" x="8080375" y="322263"/>
          <p14:tracePt t="13101" x="8096250" y="322263"/>
          <p14:tracePt t="13109" x="8121650" y="322263"/>
          <p14:tracePt t="13117" x="8181975" y="322263"/>
          <p14:tracePt t="13125" x="8232775" y="322263"/>
          <p14:tracePt t="13133" x="8258175" y="322263"/>
          <p14:tracePt t="13141" x="8318500" y="322263"/>
          <p14:tracePt t="13150" x="8351838" y="322263"/>
          <p14:tracePt t="13157" x="8462963" y="347663"/>
          <p14:tracePt t="13165" x="8547100" y="347663"/>
          <p14:tracePt t="13172" x="8615363" y="365125"/>
          <p14:tracePt t="13180" x="8699500" y="365125"/>
          <p14:tracePt t="13189" x="8742363" y="365125"/>
          <p14:tracePt t="13197" x="8767763" y="365125"/>
          <p14:tracePt t="13213" x="8785225" y="374650"/>
          <p14:tracePt t="13220" x="8793163" y="374650"/>
          <p14:tracePt t="13294" x="8810625" y="374650"/>
          <p14:tracePt t="13301" x="8836025" y="390525"/>
          <p14:tracePt t="13310" x="8843963" y="400050"/>
          <p14:tracePt t="13320" x="8861425" y="400050"/>
          <p14:tracePt t="13351" x="8886825" y="400050"/>
          <p14:tracePt t="13358" x="8929688" y="415925"/>
          <p14:tracePt t="13367" x="8997950" y="433388"/>
          <p14:tracePt t="13373" x="9056688" y="433388"/>
          <p14:tracePt t="13381" x="9124950" y="450850"/>
          <p14:tracePt t="13389" x="9132888" y="450850"/>
          <p14:tracePt t="13397" x="9158288" y="450850"/>
          <p14:tracePt t="13405" x="9175750" y="450850"/>
          <p14:tracePt t="13485" x="9074150" y="450850"/>
          <p14:tracePt t="13493" x="8894763" y="450850"/>
          <p14:tracePt t="13501" x="8699500" y="433388"/>
          <p14:tracePt t="13509" x="8496300" y="390525"/>
          <p14:tracePt t="13519" x="8291513" y="365125"/>
          <p14:tracePt t="13525" x="8096250" y="365125"/>
          <p14:tracePt t="13535" x="7926388" y="365125"/>
          <p14:tracePt t="13541" x="7781925" y="365125"/>
          <p14:tracePt t="13551" x="7672388" y="365125"/>
          <p14:tracePt t="13557" x="7493000" y="339725"/>
          <p14:tracePt t="13565" x="7383463" y="339725"/>
          <p14:tracePt t="13573" x="7213600" y="339725"/>
          <p14:tracePt t="13581" x="7069138" y="339725"/>
          <p14:tracePt t="13589" x="6899275" y="339725"/>
          <p14:tracePt t="13597" x="6780213" y="339725"/>
          <p14:tracePt t="13605" x="6669088" y="339725"/>
          <p14:tracePt t="13613" x="6550025" y="339725"/>
          <p14:tracePt t="13622" x="6405563" y="339725"/>
          <p14:tracePt t="13629" x="6296025" y="339725"/>
          <p14:tracePt t="13637" x="6151563" y="339725"/>
          <p14:tracePt t="13645" x="5946775" y="339725"/>
          <p14:tracePt t="13654" x="5751513" y="339725"/>
          <p14:tracePt t="13661" x="5607050" y="339725"/>
          <p14:tracePt t="13670" x="5437188" y="339725"/>
          <p14:tracePt t="13677" x="5353050" y="339725"/>
          <p14:tracePt t="13685" x="5284788" y="339725"/>
          <p14:tracePt t="13693" x="5259388" y="339725"/>
          <p14:tracePt t="13701" x="5249863" y="339725"/>
          <p14:tracePt t="13757" x="5224463" y="339725"/>
          <p14:tracePt t="13773" x="5208588" y="339725"/>
          <p14:tracePt t="13781" x="5199063" y="339725"/>
          <p14:tracePt t="13789" x="5191125" y="339725"/>
          <p14:tracePt t="14031" x="5208588" y="339725"/>
          <p14:tracePt t="14039" x="5335588" y="374650"/>
          <p14:tracePt t="14045" x="5513388" y="400050"/>
          <p14:tracePt t="14054" x="5768975" y="400050"/>
          <p14:tracePt t="14061" x="6049963" y="400050"/>
          <p14:tracePt t="14070" x="6354763" y="400050"/>
          <p14:tracePt t="14077" x="6661150" y="400050"/>
          <p14:tracePt t="14085" x="6915150" y="400050"/>
          <p14:tracePt t="14093" x="7196138" y="400050"/>
          <p14:tracePt t="14101" x="7426325" y="400050"/>
          <p14:tracePt t="14109" x="7621588" y="400050"/>
          <p14:tracePt t="14116" x="7740650" y="400050"/>
          <p14:tracePt t="14125" x="7824788" y="400050"/>
          <p14:tracePt t="14133" x="7867650" y="400050"/>
          <p14:tracePt t="14141" x="7893050" y="400050"/>
          <p14:tracePt t="14150" x="7926388" y="400050"/>
          <p14:tracePt t="14165" x="7951788" y="407988"/>
          <p14:tracePt t="14173" x="8004175" y="425450"/>
          <p14:tracePt t="14181" x="8113713" y="484188"/>
          <p14:tracePt t="14189" x="8207375" y="501650"/>
          <p14:tracePt t="14197" x="8301038" y="560388"/>
          <p14:tracePt t="14205" x="8334375" y="577850"/>
          <p14:tracePt t="14213" x="8402638" y="595313"/>
          <p14:tracePt t="14221" x="8462963" y="611188"/>
          <p14:tracePt t="14229" x="8488363" y="611188"/>
          <p14:tracePt t="14237" x="8555038" y="620713"/>
          <p14:tracePt t="14245" x="8572500" y="636588"/>
          <p14:tracePt t="14439" x="8564563" y="636588"/>
          <p14:tracePt t="14447" x="8555038" y="636588"/>
          <p14:tracePt t="14453" x="8478838" y="628650"/>
          <p14:tracePt t="14462" x="8385175" y="628650"/>
          <p14:tracePt t="14469" x="8250238" y="628650"/>
          <p14:tracePt t="14477" x="8020050" y="628650"/>
          <p14:tracePt t="14485" x="7680325" y="628650"/>
          <p14:tracePt t="14493" x="7213600" y="628650"/>
          <p14:tracePt t="14501" x="6745288" y="628650"/>
          <p14:tracePt t="14509" x="6227763" y="628650"/>
          <p14:tracePt t="14516" x="5761038" y="628650"/>
          <p14:tracePt t="14525" x="5353050" y="628650"/>
          <p14:tracePt t="14533" x="5097463" y="671513"/>
          <p14:tracePt t="14541" x="4775200" y="714375"/>
          <p14:tracePt t="14550" x="4545013" y="765175"/>
          <p14:tracePt t="14557" x="4349750" y="781050"/>
          <p14:tracePt t="14565" x="4171950" y="808038"/>
          <p14:tracePt t="14573" x="4002088" y="823913"/>
          <p14:tracePt t="14581" x="3857625" y="823913"/>
          <p14:tracePt t="14589" x="3678238" y="874713"/>
          <p14:tracePt t="14597" x="3533775" y="892175"/>
          <p14:tracePt t="14605" x="3389313" y="892175"/>
          <p14:tracePt t="14613" x="3270250" y="935038"/>
          <p14:tracePt t="14621" x="3178175" y="935038"/>
          <p14:tracePt t="14629" x="3135313" y="968375"/>
          <p14:tracePt t="14637" x="3084513" y="977900"/>
          <p14:tracePt t="14645" x="3074988" y="993775"/>
          <p14:tracePt t="14653" x="3049588" y="1003300"/>
          <p14:tracePt t="14661" x="2998788" y="1054100"/>
          <p14:tracePt t="14670" x="2922588" y="1130300"/>
          <p14:tracePt t="14677" x="2854325" y="1147763"/>
          <p14:tracePt t="14687" x="2744788" y="1147763"/>
          <p14:tracePt t="14693" x="2574925" y="1147763"/>
          <p14:tracePt t="14700" x="2420938" y="1173163"/>
          <p14:tracePt t="14709" x="2311400" y="1173163"/>
          <p14:tracePt t="14716" x="2192338" y="1173163"/>
          <p14:tracePt t="14725" x="2182813" y="1173163"/>
          <p14:tracePt t="14733" x="2174875" y="1173163"/>
          <p14:tracePt t="14741" x="2157413" y="1173163"/>
          <p14:tracePt t="14878" x="2174875" y="1216025"/>
          <p14:tracePt t="14886" x="2208213" y="1223963"/>
          <p14:tracePt t="14895" x="2235200" y="1241425"/>
          <p14:tracePt t="14903" x="2251075" y="1292225"/>
          <p14:tracePt t="14917" x="2251075" y="1282700"/>
          <p14:tracePt t="14925" x="2235200" y="1274763"/>
          <p14:tracePt t="14934" x="2192338" y="1257300"/>
          <p14:tracePt t="14941" x="2166938" y="1257300"/>
          <p14:tracePt t="14951" x="2073275" y="1343025"/>
          <p14:tracePt t="14957" x="1971675" y="1444625"/>
          <p14:tracePt t="14967" x="1835150" y="1581150"/>
          <p14:tracePt t="14973" x="1776413" y="1682750"/>
          <p14:tracePt t="14981" x="1733550" y="1801813"/>
          <p14:tracePt t="14989" x="1733550" y="1885950"/>
          <p14:tracePt t="15001" x="1733550" y="1920875"/>
          <p14:tracePt t="15005" x="1690688" y="1963738"/>
          <p14:tracePt t="15013" x="1690688" y="1979613"/>
          <p14:tracePt t="15022" x="1690688" y="1989138"/>
          <p14:tracePt t="15061" x="1690688" y="2005013"/>
          <p14:tracePt t="15077" x="1690688" y="2030413"/>
          <p14:tracePt t="15278" x="1690688" y="2039938"/>
          <p14:tracePt t="15333" x="1698625" y="2047875"/>
          <p14:tracePt t="15357" x="1716088" y="2065338"/>
          <p14:tracePt t="15366" x="1724025" y="2073275"/>
          <p14:tracePt t="15373" x="1749425" y="2108200"/>
          <p14:tracePt t="15397" x="1749425" y="2116138"/>
          <p14:tracePt t="15406" x="1766888" y="2124075"/>
          <p14:tracePt t="15607" x="1758950" y="2124075"/>
          <p14:tracePt t="16069" x="1766888" y="2124075"/>
          <p14:tracePt t="16093" x="1776413" y="2141538"/>
          <p14:tracePt t="16101" x="1809750" y="2166938"/>
          <p14:tracePt t="16109" x="1817688" y="2174875"/>
          <p14:tracePt t="16125" x="1835150" y="2217738"/>
          <p14:tracePt t="16132" x="1860550" y="2252663"/>
          <p14:tracePt t="16141" x="1878013" y="2260600"/>
          <p14:tracePt t="16150" x="1885950" y="2319338"/>
          <p14:tracePt t="16157" x="1903413" y="2328863"/>
          <p14:tracePt t="16166" x="1911350" y="2387600"/>
          <p14:tracePt t="16173" x="1946275" y="2422525"/>
          <p14:tracePt t="16189" x="1971675" y="2447925"/>
          <p14:tracePt t="16253" x="2022475" y="2447925"/>
          <p14:tracePt t="16261" x="2065338" y="2447925"/>
          <p14:tracePt t="16270" x="2132013" y="2447925"/>
          <p14:tracePt t="16277" x="2260600" y="2447925"/>
          <p14:tracePt t="16285" x="2405063" y="2438400"/>
          <p14:tracePt t="16293" x="2582863" y="2413000"/>
          <p14:tracePt t="16300" x="2727325" y="2397125"/>
          <p14:tracePt t="16309" x="2905125" y="2354263"/>
          <p14:tracePt t="16317" x="3024188" y="2328863"/>
          <p14:tracePt t="16325" x="3135313" y="2328863"/>
          <p14:tracePt t="16333" x="3228975" y="2293938"/>
          <p14:tracePt t="16341" x="3305175" y="2260600"/>
          <p14:tracePt t="16350" x="3398838" y="2217738"/>
          <p14:tracePt t="16357" x="3500438" y="2133600"/>
          <p14:tracePt t="16365" x="3508375" y="2124075"/>
          <p14:tracePt t="16373" x="3594100" y="2090738"/>
          <p14:tracePt t="16381" x="3636963" y="2065338"/>
          <p14:tracePt t="16389" x="3687763" y="2047875"/>
          <p14:tracePt t="16397" x="3729038" y="2014538"/>
          <p14:tracePt t="16405" x="3781425" y="1979613"/>
          <p14:tracePt t="16413" x="3806825" y="1979613"/>
          <p14:tracePt t="16421" x="3840163" y="1971675"/>
          <p14:tracePt t="16429" x="3941763" y="1946275"/>
          <p14:tracePt t="16437" x="3992563" y="1946275"/>
          <p14:tracePt t="16445" x="4103688" y="1911350"/>
          <p14:tracePt t="16454" x="4146550" y="1911350"/>
          <p14:tracePt t="16461" x="4240213" y="1895475"/>
          <p14:tracePt t="16470" x="4298950" y="1878013"/>
          <p14:tracePt t="16477" x="4443413" y="1878013"/>
          <p14:tracePt t="16486" x="4562475" y="1860550"/>
          <p14:tracePt t="16493" x="4714875" y="1819275"/>
          <p14:tracePt t="16501" x="4859338" y="1819275"/>
          <p14:tracePt t="16509" x="4978400" y="1776413"/>
          <p14:tracePt t="16517" x="5148263" y="1751013"/>
          <p14:tracePt t="16525" x="5276850" y="1716088"/>
          <p14:tracePt t="16534" x="5394325" y="1690688"/>
          <p14:tracePt t="16541" x="5513388" y="1649413"/>
          <p14:tracePt t="16550" x="5607050" y="1614488"/>
          <p14:tracePt t="16557" x="5641975" y="1614488"/>
          <p14:tracePt t="16567" x="5649913" y="1614488"/>
          <p14:tracePt t="16637" x="5667375" y="1665288"/>
          <p14:tracePt t="16645" x="5667375" y="1776413"/>
          <p14:tracePt t="16654" x="5607050" y="1903413"/>
          <p14:tracePt t="16661" x="5565775" y="2082800"/>
          <p14:tracePt t="16670" x="5472113" y="2286000"/>
          <p14:tracePt t="16677" x="5386388" y="2489200"/>
          <p14:tracePt t="16685" x="5267325" y="2727325"/>
          <p14:tracePt t="16693" x="5216525" y="2957513"/>
          <p14:tracePt t="16701" x="5148263" y="3135313"/>
          <p14:tracePt t="16709" x="5064125" y="3322638"/>
          <p14:tracePt t="16716" x="5021263" y="3416300"/>
          <p14:tracePt t="16725" x="5003800" y="3484563"/>
          <p14:tracePt t="16733" x="4962525" y="3509963"/>
          <p14:tracePt t="16741" x="4945063" y="3543300"/>
          <p14:tracePt t="16750" x="4919663" y="3552825"/>
          <p14:tracePt t="16757" x="4884738" y="3552825"/>
          <p14:tracePt t="16767" x="4843463" y="3568700"/>
          <p14:tracePt t="16773" x="4808538" y="3603625"/>
          <p14:tracePt t="16781" x="4749800" y="3619500"/>
          <p14:tracePt t="16789" x="4714875" y="3646488"/>
          <p14:tracePt t="16797" x="4621213" y="3722688"/>
          <p14:tracePt t="16805" x="4579938" y="3756025"/>
          <p14:tracePt t="16813" x="4519613" y="3824288"/>
          <p14:tracePt t="16821" x="4443413" y="3925888"/>
          <p14:tracePt t="16829" x="4400550" y="4019550"/>
          <p14:tracePt t="16837" x="4341813" y="4121150"/>
          <p14:tracePt t="16845" x="4324350" y="4189413"/>
          <p14:tracePt t="16853" x="4291013" y="4257675"/>
          <p14:tracePt t="16870" x="4281488" y="4265613"/>
          <p14:tracePt t="17006" x="4298950" y="4265613"/>
          <p14:tracePt t="17014" x="4324350" y="4265613"/>
          <p14:tracePt t="17023" x="4367213" y="4265613"/>
          <p14:tracePt t="17029" x="4410075" y="4265613"/>
          <p14:tracePt t="17038" x="4435475" y="4265613"/>
          <p14:tracePt t="17045" x="4503738" y="4265613"/>
          <p14:tracePt t="17054" x="4529138" y="4265613"/>
          <p14:tracePt t="17061" x="4570413" y="4265613"/>
          <p14:tracePt t="17070" x="4605338" y="4265613"/>
          <p14:tracePt t="17077" x="4646613" y="4265613"/>
          <p14:tracePt t="17085" x="4673600" y="4265613"/>
          <p14:tracePt t="17093" x="4724400" y="4283075"/>
          <p14:tracePt t="17101" x="4732338" y="4283075"/>
          <p14:tracePt t="17109" x="4775200" y="4283075"/>
          <p14:tracePt t="17117" x="4783138" y="4283075"/>
          <p14:tracePt t="17149" x="4800600" y="4283075"/>
          <p14:tracePt t="17157" x="4808538" y="4265613"/>
          <p14:tracePt t="17271" x="4808538" y="4257675"/>
          <p14:tracePt t="17406" x="4808538" y="4249738"/>
          <p14:tracePt t="17422" x="4783138" y="4249738"/>
          <p14:tracePt t="17430" x="4732338" y="4249738"/>
          <p14:tracePt t="17438" x="4724400" y="4232275"/>
          <p14:tracePt t="17445" x="4714875" y="4224338"/>
          <p14:tracePt t="17469" x="4699000" y="4224338"/>
          <p14:tracePt t="17477" x="4638675" y="4206875"/>
          <p14:tracePt t="17485" x="4630738" y="4197350"/>
          <p14:tracePt t="17493" x="4587875" y="4181475"/>
          <p14:tracePt t="17501" x="4562475" y="4164013"/>
          <p14:tracePt t="17509" x="4511675" y="4164013"/>
          <p14:tracePt t="17516" x="4468813" y="4146550"/>
          <p14:tracePt t="17525" x="4425950" y="4146550"/>
          <p14:tracePt t="17533" x="4359275" y="4146550"/>
          <p14:tracePt t="17541" x="4273550" y="4113213"/>
          <p14:tracePt t="17549" x="4205288" y="4113213"/>
          <p14:tracePt t="17557" x="4121150" y="4113213"/>
          <p14:tracePt t="17566" x="4035425" y="4113213"/>
          <p14:tracePt t="17573" x="3984625" y="4113213"/>
          <p14:tracePt t="17581" x="3925888" y="4113213"/>
          <p14:tracePt t="17589" x="3883025" y="4113213"/>
          <p14:tracePt t="17597" x="3848100" y="4113213"/>
          <p14:tracePt t="17605" x="3840163" y="4113213"/>
          <p14:tracePt t="17613" x="3797300" y="4113213"/>
          <p14:tracePt t="17621" x="3789363" y="4113213"/>
          <p14:tracePt t="17629" x="3771900" y="4113213"/>
          <p14:tracePt t="17637" x="3738563" y="4113213"/>
          <p14:tracePt t="17645" x="3652838" y="4113213"/>
          <p14:tracePt t="17653" x="3586163" y="4113213"/>
          <p14:tracePt t="17661" x="3543300" y="4113213"/>
          <p14:tracePt t="17669" x="3475038" y="4113213"/>
          <p14:tracePt t="17677" x="3414713" y="4113213"/>
          <p14:tracePt t="17685" x="3389313" y="4113213"/>
          <p14:tracePt t="17692" x="3297238" y="4121150"/>
          <p14:tracePt t="17700" x="3254375" y="4121150"/>
          <p14:tracePt t="17709" x="3168650" y="4138613"/>
          <p14:tracePt t="17717" x="3117850" y="4156075"/>
          <p14:tracePt t="17725" x="3092450" y="4156075"/>
          <p14:tracePt t="17733" x="3049588" y="4171950"/>
          <p14:tracePt t="17741" x="3016250" y="4189413"/>
          <p14:tracePt t="17749" x="3008313" y="4189413"/>
          <p14:tracePt t="17757" x="2990850" y="4197350"/>
          <p14:tracePt t="17773" x="2965450" y="4214813"/>
          <p14:tracePt t="17781" x="2955925" y="4224338"/>
          <p14:tracePt t="17789" x="2940050" y="4224338"/>
          <p14:tracePt t="17797" x="2930525" y="4240213"/>
          <p14:tracePt t="17805" x="2914650" y="4249738"/>
          <p14:tracePt t="17821" x="2889250" y="4275138"/>
          <p14:tracePt t="17845" x="2889250" y="4325938"/>
          <p14:tracePt t="17853" x="2879725" y="4333875"/>
          <p14:tracePt t="17861" x="2879725" y="4376738"/>
          <p14:tracePt t="17870" x="2879725" y="4402138"/>
          <p14:tracePt t="17877" x="2863850" y="4445000"/>
          <p14:tracePt t="17885" x="2863850" y="4478338"/>
          <p14:tracePt t="17893" x="2846388" y="4521200"/>
          <p14:tracePt t="17901" x="2811463" y="4572000"/>
          <p14:tracePt t="17909" x="2811463" y="4614863"/>
          <p14:tracePt t="17917" x="2795588" y="4683125"/>
          <p14:tracePt t="17924" x="2795588" y="4708525"/>
          <p14:tracePt t="17933" x="2795588" y="4749800"/>
          <p14:tracePt t="17941" x="2795588" y="4802188"/>
          <p14:tracePt t="17950" x="2795588" y="4827588"/>
          <p14:tracePt t="17956" x="2803525" y="4868863"/>
          <p14:tracePt t="17966" x="2820988" y="4903788"/>
          <p14:tracePt t="17973" x="2820988" y="4911725"/>
          <p14:tracePt t="17981" x="2828925" y="4929188"/>
          <p14:tracePt t="17988" x="2863850" y="4937125"/>
          <p14:tracePt t="17997" x="2889250" y="4954588"/>
          <p14:tracePt t="18016" x="2982913" y="4997450"/>
          <p14:tracePt t="18021" x="3049588" y="4997450"/>
          <p14:tracePt t="18029" x="3109913" y="5013325"/>
          <p14:tracePt t="18037" x="3178175" y="5030788"/>
          <p14:tracePt t="18045" x="3244850" y="5048250"/>
          <p14:tracePt t="18053" x="3305175" y="5064125"/>
          <p14:tracePt t="18061" x="3398838" y="5064125"/>
          <p14:tracePt t="18069" x="3492500" y="5081588"/>
          <p14:tracePt t="18077" x="3576638" y="5081588"/>
          <p14:tracePt t="18085" x="3636963" y="5081588"/>
          <p14:tracePt t="18093" x="3687763" y="5081588"/>
          <p14:tracePt t="18101" x="3729038" y="5081588"/>
          <p14:tracePt t="18109" x="3797300" y="5081588"/>
          <p14:tracePt t="18117" x="3857625" y="5081588"/>
          <p14:tracePt t="18125" x="3967163" y="5073650"/>
          <p14:tracePt t="18133" x="4035425" y="5056188"/>
          <p14:tracePt t="18141" x="4129088" y="5022850"/>
          <p14:tracePt t="18150" x="4230688" y="4962525"/>
          <p14:tracePt t="18157" x="4324350" y="4919663"/>
          <p14:tracePt t="18166" x="4410075" y="4919663"/>
          <p14:tracePt t="18173" x="4476750" y="4886325"/>
          <p14:tracePt t="18181" x="4605338" y="4868863"/>
          <p14:tracePt t="18189" x="4664075" y="4852988"/>
          <p14:tracePt t="18197" x="4732338" y="4835525"/>
          <p14:tracePt t="18205" x="4791075" y="4835525"/>
          <p14:tracePt t="18213" x="4859338" y="4835525"/>
          <p14:tracePt t="18220" x="4919663" y="4835525"/>
          <p14:tracePt t="18229" x="4953000" y="4835525"/>
          <p14:tracePt t="18237" x="5013325" y="4835525"/>
          <p14:tracePt t="18245" x="5054600" y="4835525"/>
          <p14:tracePt t="18253" x="5089525" y="4835525"/>
          <p14:tracePt t="18261" x="5148263" y="4835525"/>
          <p14:tracePt t="18269" x="5183188" y="4802188"/>
          <p14:tracePt t="18276" x="5224463" y="4784725"/>
          <p14:tracePt t="18285" x="5292725" y="4784725"/>
          <p14:tracePt t="18293" x="5335588" y="4775200"/>
          <p14:tracePt t="18301" x="5386388" y="4759325"/>
          <p14:tracePt t="18309" x="5411788" y="4759325"/>
          <p14:tracePt t="18317" x="5497513" y="4741863"/>
          <p14:tracePt t="18325" x="5548313" y="4724400"/>
          <p14:tracePt t="18333" x="5573713" y="4708525"/>
          <p14:tracePt t="18341" x="5599113" y="4708525"/>
          <p14:tracePt t="18350" x="5616575" y="4699000"/>
          <p14:tracePt t="18366" x="5624513" y="4683125"/>
          <p14:tracePt t="18373" x="5624513" y="4657725"/>
          <p14:tracePt t="18381" x="5624513" y="4630738"/>
          <p14:tracePt t="18389" x="5624513" y="4589463"/>
          <p14:tracePt t="18397" x="5624513" y="4564063"/>
          <p14:tracePt t="18405" x="5624513" y="4529138"/>
          <p14:tracePt t="18413" x="5624513" y="4521200"/>
          <p14:tracePt t="18494" x="5624513" y="4513263"/>
          <p14:tracePt t="18671" x="5667375" y="4513263"/>
          <p14:tracePt t="18679" x="5708650" y="4513263"/>
          <p14:tracePt t="18685" x="5870575" y="4445000"/>
          <p14:tracePt t="18695" x="6057900" y="4300538"/>
          <p14:tracePt t="18701" x="6235700" y="4189413"/>
          <p14:tracePt t="18709" x="6423025" y="4070350"/>
          <p14:tracePt t="18717" x="6567488" y="4011613"/>
          <p14:tracePt t="18725" x="6780213" y="3892550"/>
          <p14:tracePt t="18732" x="6932613" y="3781425"/>
          <p14:tracePt t="18741" x="7119938" y="3687763"/>
          <p14:tracePt t="18750" x="7323138" y="3578225"/>
          <p14:tracePt t="18757" x="7510463" y="3484563"/>
          <p14:tracePt t="18766" x="7715250" y="3390900"/>
          <p14:tracePt t="18773" x="7807325" y="3355975"/>
          <p14:tracePt t="18781" x="7910513" y="3271838"/>
          <p14:tracePt t="18789" x="7961313" y="3238500"/>
          <p14:tracePt t="18797" x="7986713" y="3211513"/>
          <p14:tracePt t="18805" x="7986713" y="3195638"/>
          <p14:tracePt t="18821" x="7986713" y="3186113"/>
          <p14:tracePt t="18829" x="7986713" y="3160713"/>
          <p14:tracePt t="18837" x="7986713" y="3152775"/>
          <p14:tracePt t="18853" x="7986713" y="3135313"/>
          <p14:tracePt t="18861" x="7986713" y="3109913"/>
          <p14:tracePt t="18869" x="7951788" y="3076575"/>
          <p14:tracePt t="18877" x="7910513" y="3051175"/>
          <p14:tracePt t="18885" x="7859713" y="3033713"/>
          <p14:tracePt t="18893" x="7832725" y="3033713"/>
          <p14:tracePt t="18901" x="7799388" y="3000375"/>
          <p14:tracePt t="18909" x="7773988" y="3000375"/>
          <p14:tracePt t="18917" x="7748588" y="3000375"/>
          <p14:tracePt t="18925" x="7723188" y="2990850"/>
          <p14:tracePt t="18941" x="7688263" y="2974975"/>
          <p14:tracePt t="18949" x="7680325" y="2957513"/>
          <p14:tracePt t="18957" x="7662863" y="2949575"/>
          <p14:tracePt t="18981" x="7662863" y="2940050"/>
          <p14:tracePt t="19005" x="7637463" y="2897188"/>
          <p14:tracePt t="19013" x="7586663" y="2846388"/>
          <p14:tracePt t="19021" x="7535863" y="2795588"/>
          <p14:tracePt t="19029" x="7493000" y="2744788"/>
          <p14:tracePt t="19037" x="7391400" y="2686050"/>
          <p14:tracePt t="19045" x="7323138" y="2668588"/>
          <p14:tracePt t="19053" x="7229475" y="2633663"/>
          <p14:tracePt t="19061" x="7137400" y="2592388"/>
          <p14:tracePt t="19070" x="7069138" y="2574925"/>
          <p14:tracePt t="19077" x="7043738" y="2574925"/>
          <p14:tracePt t="19085" x="6992938" y="2574925"/>
          <p14:tracePt t="19093" x="6983413" y="2574925"/>
          <p14:tracePt t="19101" x="6942138" y="2574925"/>
          <p14:tracePt t="19109" x="6915150" y="2574925"/>
          <p14:tracePt t="19117" x="6823075" y="2608263"/>
          <p14:tracePt t="19125" x="6780213" y="2633663"/>
          <p14:tracePt t="19133" x="6711950" y="2693988"/>
          <p14:tracePt t="19141" x="6661150" y="2719388"/>
          <p14:tracePt t="19150" x="6626225" y="2752725"/>
          <p14:tracePt t="19157" x="6559550" y="2805113"/>
          <p14:tracePt t="19166" x="6534150" y="2805113"/>
          <p14:tracePt t="19173" x="6465888" y="2838450"/>
          <p14:tracePt t="19181" x="6440488" y="2855913"/>
          <p14:tracePt t="19189" x="6389688" y="2871788"/>
          <p14:tracePt t="19197" x="6364288" y="2881313"/>
          <p14:tracePt t="19213" x="6346825" y="2881313"/>
          <p14:tracePt t="19221" x="6321425" y="2906713"/>
          <p14:tracePt t="19229" x="6296025" y="2922588"/>
          <p14:tracePt t="19237" x="6278563" y="2940050"/>
          <p14:tracePt t="19245" x="6270625" y="2965450"/>
          <p14:tracePt t="19253" x="6235700" y="3008313"/>
          <p14:tracePt t="19261" x="6219825" y="3041650"/>
          <p14:tracePt t="19270" x="6202363" y="3084513"/>
          <p14:tracePt t="19277" x="6202363" y="3101975"/>
          <p14:tracePt t="19285" x="6202363" y="3127375"/>
          <p14:tracePt t="19293" x="6202363" y="3135313"/>
          <p14:tracePt t="19301" x="6194425" y="3178175"/>
          <p14:tracePt t="19309" x="6194425" y="3186113"/>
          <p14:tracePt t="19317" x="6194425" y="3203575"/>
          <p14:tracePt t="19325" x="6194425" y="3246438"/>
          <p14:tracePt t="19333" x="6202363" y="3289300"/>
          <p14:tracePt t="19341" x="6210300" y="3340100"/>
          <p14:tracePt t="19350" x="6245225" y="3365500"/>
          <p14:tracePt t="19357" x="6278563" y="3416300"/>
          <p14:tracePt t="19366" x="6303963" y="3459163"/>
          <p14:tracePt t="19373" x="6338888" y="3492500"/>
          <p14:tracePt t="19381" x="6389688" y="3543300"/>
          <p14:tracePt t="19389" x="6483350" y="3603625"/>
          <p14:tracePt t="19397" x="6516688" y="3611563"/>
          <p14:tracePt t="19405" x="6559550" y="3629025"/>
          <p14:tracePt t="19413" x="6626225" y="3662363"/>
          <p14:tracePt t="19421" x="6678613" y="3679825"/>
          <p14:tracePt t="19429" x="6762750" y="3679825"/>
          <p14:tracePt t="19437" x="6848475" y="3679825"/>
          <p14:tracePt t="19445" x="6992938" y="3679825"/>
          <p14:tracePt t="19454" x="7112000" y="3679825"/>
          <p14:tracePt t="19461" x="7204075" y="3654425"/>
          <p14:tracePt t="19470" x="7297738" y="3629025"/>
          <p14:tracePt t="19477" x="7358063" y="3611563"/>
          <p14:tracePt t="19486" x="7434263" y="3578225"/>
          <p14:tracePt t="19493" x="7493000" y="3560763"/>
          <p14:tracePt t="19501" x="7570788" y="3527425"/>
          <p14:tracePt t="19509" x="7662863" y="3492500"/>
          <p14:tracePt t="19516" x="7756525" y="3475038"/>
          <p14:tracePt t="19525" x="7816850" y="3459163"/>
          <p14:tracePt t="19533" x="7943850" y="3433763"/>
          <p14:tracePt t="19541" x="8037513" y="3398838"/>
          <p14:tracePt t="19550" x="8080375" y="3382963"/>
          <p14:tracePt t="19557" x="8113713" y="3382963"/>
          <p14:tracePt t="19566" x="8121650" y="3382963"/>
          <p14:tracePt t="19639" x="8131175" y="3373438"/>
          <p14:tracePt t="19759" x="8131175" y="3330575"/>
          <p14:tracePt t="19775" x="8131175" y="3263900"/>
          <p14:tracePt t="19783" x="8131175" y="3221038"/>
          <p14:tracePt t="19790" x="8054975" y="3127375"/>
          <p14:tracePt t="19797" x="7885113" y="2914650"/>
          <p14:tracePt t="19805" x="7697788" y="2752725"/>
          <p14:tracePt t="19813" x="7416800" y="2541588"/>
          <p14:tracePt t="19821" x="7204075" y="2379663"/>
          <p14:tracePt t="19829" x="6889750" y="2192338"/>
          <p14:tracePt t="19837" x="6686550" y="2108200"/>
          <p14:tracePt t="19845" x="6473825" y="2014538"/>
          <p14:tracePt t="19854" x="6296025" y="1946275"/>
          <p14:tracePt t="19861" x="6116638" y="1852613"/>
          <p14:tracePt t="19871" x="6075363" y="1835150"/>
          <p14:tracePt t="19877" x="5981700" y="1801813"/>
          <p14:tracePt t="19886" x="5921375" y="1801813"/>
          <p14:tracePt t="19893" x="5827713" y="1766888"/>
          <p14:tracePt t="19900" x="5761038" y="1751013"/>
          <p14:tracePt t="19909" x="5667375" y="1716088"/>
          <p14:tracePt t="19916" x="5573713" y="1674813"/>
          <p14:tracePt t="19925" x="5522913" y="1657350"/>
          <p14:tracePt t="19933" x="5462588" y="1639888"/>
          <p14:tracePt t="19941" x="5411788" y="1639888"/>
          <p14:tracePt t="19950" x="5386388" y="1631950"/>
          <p14:tracePt t="19957" x="5335588" y="1597025"/>
          <p14:tracePt t="19967" x="5327650" y="1581150"/>
          <p14:tracePt t="19973" x="5310188" y="1581150"/>
          <p14:tracePt t="19981" x="5267325" y="1555750"/>
          <p14:tracePt t="19989" x="5259388" y="1555750"/>
          <p14:tracePt t="19997" x="5216525" y="1530350"/>
          <p14:tracePt t="20005" x="5191125" y="1512888"/>
          <p14:tracePt t="20013" x="5157788" y="1487488"/>
          <p14:tracePt t="20023" x="5064125" y="1427163"/>
          <p14:tracePt t="20029" x="4970463" y="1393825"/>
          <p14:tracePt t="20037" x="4791075" y="1325563"/>
          <p14:tracePt t="20045" x="4638675" y="1231900"/>
          <p14:tracePt t="20055" x="4570413" y="1216025"/>
          <p14:tracePt t="20061" x="4503738" y="1181100"/>
          <p14:tracePt t="20070" x="4435475" y="1147763"/>
          <p14:tracePt t="20077" x="4400550" y="1147763"/>
          <p14:tracePt t="20087" x="4392613" y="1138238"/>
          <p14:tracePt t="20117" x="4349750" y="1122363"/>
          <p14:tracePt t="20125" x="4265613" y="1122363"/>
          <p14:tracePt t="20133" x="4154488" y="1122363"/>
          <p14:tracePt t="20141" x="3984625" y="1122363"/>
          <p14:tracePt t="20150" x="3865563" y="1122363"/>
          <p14:tracePt t="20157" x="3746500" y="1122363"/>
          <p14:tracePt t="20167" x="3687763" y="1122363"/>
          <p14:tracePt t="20173" x="3619500" y="1122363"/>
          <p14:tracePt t="20182" x="3576638" y="1122363"/>
          <p14:tracePt t="20189" x="3492500" y="1122363"/>
          <p14:tracePt t="20197" x="3348038" y="1155700"/>
          <p14:tracePt t="20205" x="3194050" y="1181100"/>
          <p14:tracePt t="20213" x="3041650" y="1266825"/>
          <p14:tracePt t="20221" x="2947988" y="1300163"/>
          <p14:tracePt t="20229" x="2879725" y="1317625"/>
          <p14:tracePt t="20237" x="2811463" y="1333500"/>
          <p14:tracePt t="20245" x="2803525" y="1350963"/>
          <p14:tracePt t="20254" x="2760663" y="1360488"/>
          <p14:tracePt t="20270" x="2735263" y="1376363"/>
          <p14:tracePt t="20285" x="2701925" y="1393825"/>
          <p14:tracePt t="20293" x="2676525" y="1401763"/>
          <p14:tracePt t="20300" x="2659063" y="1436688"/>
          <p14:tracePt t="20309" x="2651125" y="1444625"/>
          <p14:tracePt t="20316" x="2625725" y="1477963"/>
          <p14:tracePt t="20325" x="2608263" y="1520825"/>
          <p14:tracePt t="20333" x="2608263" y="1563688"/>
          <p14:tracePt t="20341" x="2590800" y="1597025"/>
          <p14:tracePt t="20350" x="2590800" y="1639888"/>
          <p14:tracePt t="20367" x="2590800" y="1657350"/>
          <p14:tracePt t="20373" x="2590800" y="1690688"/>
          <p14:tracePt t="20382" x="2590800" y="1725613"/>
          <p14:tracePt t="20389" x="2590800" y="1733550"/>
          <p14:tracePt t="20397" x="2625725" y="1776413"/>
          <p14:tracePt t="20405" x="2641600" y="1784350"/>
          <p14:tracePt t="20413" x="2676525" y="1819275"/>
          <p14:tracePt t="20421" x="2727325" y="1835150"/>
          <p14:tracePt t="20429" x="2778125" y="1860550"/>
          <p14:tracePt t="20437" x="2820988" y="1860550"/>
          <p14:tracePt t="20445" x="2863850" y="1878013"/>
          <p14:tracePt t="20454" x="2930525" y="1878013"/>
          <p14:tracePt t="20461" x="2990850" y="1878013"/>
          <p14:tracePt t="20470" x="3074988" y="1878013"/>
          <p14:tracePt t="20477" x="3168650" y="1878013"/>
          <p14:tracePt t="20485" x="3305175" y="1878013"/>
          <p14:tracePt t="20493" x="3398838" y="1878013"/>
          <p14:tracePt t="20501" x="3482975" y="1878013"/>
          <p14:tracePt t="20509" x="3627438" y="1878013"/>
          <p14:tracePt t="20516" x="3713163" y="1878013"/>
          <p14:tracePt t="20525" x="3806825" y="1878013"/>
          <p14:tracePt t="20533" x="3832225" y="1878013"/>
          <p14:tracePt t="20541" x="3916363" y="1878013"/>
          <p14:tracePt t="20550" x="4002088" y="1878013"/>
          <p14:tracePt t="20557" x="4060825" y="1878013"/>
          <p14:tracePt t="20567" x="4171950" y="1878013"/>
          <p14:tracePt t="20573" x="4256088" y="1878013"/>
          <p14:tracePt t="20581" x="4349750" y="1878013"/>
          <p14:tracePt t="20589" x="4410075" y="1878013"/>
          <p14:tracePt t="20596" x="4476750" y="1878013"/>
          <p14:tracePt t="20605" x="4519613" y="1878013"/>
          <p14:tracePt t="20613" x="4562475" y="1878013"/>
          <p14:tracePt t="20621" x="4595813" y="1878013"/>
          <p14:tracePt t="20637" x="4656138" y="1878013"/>
          <p14:tracePt t="20652" x="4664075" y="1878013"/>
          <p14:tracePt t="20735" x="4724400" y="1860550"/>
          <p14:tracePt t="20743" x="4740275" y="1827213"/>
          <p14:tracePt t="20753" x="4791075" y="1793875"/>
          <p14:tracePt t="20762" x="4808538" y="1751013"/>
          <p14:tracePt t="20770" x="4818063" y="1700213"/>
          <p14:tracePt t="20774" x="4833938" y="1690688"/>
          <p14:tracePt t="20781" x="4833938" y="1682750"/>
          <p14:tracePt t="20789" x="4859338" y="1649413"/>
          <p14:tracePt t="20797" x="4876800" y="1622425"/>
          <p14:tracePt t="20805" x="4884738" y="1597025"/>
          <p14:tracePt t="20813" x="4902200" y="1563688"/>
          <p14:tracePt t="20895" x="4902200" y="1555750"/>
          <p14:tracePt t="20911" x="4902200" y="1538288"/>
          <p14:tracePt t="20920" x="4902200" y="1512888"/>
          <p14:tracePt t="20928" x="4902200" y="1487488"/>
          <p14:tracePt t="20936" x="4902200" y="1477963"/>
          <p14:tracePt t="20941" x="4902200" y="1452563"/>
          <p14:tracePt t="20950" x="4859338" y="1401763"/>
          <p14:tracePt t="20957" x="4851400" y="1393825"/>
          <p14:tracePt t="20966" x="4808538" y="1360488"/>
          <p14:tracePt t="20973" x="4757738" y="1325563"/>
          <p14:tracePt t="20981" x="4699000" y="1325563"/>
          <p14:tracePt t="20989" x="4587875" y="1274763"/>
          <p14:tracePt t="20997" x="4554538" y="1274763"/>
          <p14:tracePt t="21015" x="4384675" y="1274763"/>
          <p14:tracePt t="21021" x="4298950" y="1274763"/>
          <p14:tracePt t="21029" x="4214813" y="1274763"/>
          <p14:tracePt t="21037" x="4162425" y="1274763"/>
          <p14:tracePt t="21045" x="4078288" y="1274763"/>
          <p14:tracePt t="21053" x="4017963" y="1274763"/>
          <p14:tracePt t="21061" x="3933825" y="1274763"/>
          <p14:tracePt t="21069" x="3865563" y="1282700"/>
          <p14:tracePt t="21077" x="3771900" y="1300163"/>
          <p14:tracePt t="21085" x="3703638" y="1317625"/>
          <p14:tracePt t="21093" x="3662363" y="1317625"/>
          <p14:tracePt t="21103" x="3594100" y="1333500"/>
          <p14:tracePt t="21109" x="3586163" y="1343025"/>
          <p14:tracePt t="21117" x="3543300" y="1343025"/>
          <p14:tracePt t="21125" x="3500438" y="1360488"/>
          <p14:tracePt t="21132" x="3449638" y="1360488"/>
          <p14:tracePt t="21141" x="3406775" y="1376363"/>
          <p14:tracePt t="21150" x="3398838" y="1376363"/>
          <p14:tracePt t="21157" x="3363913" y="1385888"/>
          <p14:tracePt t="21166" x="3322638" y="1401763"/>
          <p14:tracePt t="21173" x="3287713" y="1436688"/>
          <p14:tracePt t="21181" x="3279775" y="1444625"/>
          <p14:tracePt t="21189" x="3254375" y="1462088"/>
          <p14:tracePt t="21205" x="3219450" y="1487488"/>
          <p14:tracePt t="21213" x="3211513" y="1504950"/>
          <p14:tracePt t="21302" x="3211513" y="1512888"/>
          <p14:tracePt t="21471" x="3211513" y="1538288"/>
          <p14:tracePt t="21479" x="3211513" y="1563688"/>
          <p14:tracePt t="21486" x="3211513" y="1674813"/>
          <p14:tracePt t="21494" x="3211513" y="1758950"/>
          <p14:tracePt t="21501" x="3211513" y="1903413"/>
          <p14:tracePt t="21509" x="3211513" y="1989138"/>
          <p14:tracePt t="21516" x="3178175" y="2039938"/>
          <p14:tracePt t="21525" x="3127375" y="2108200"/>
          <p14:tracePt t="21532" x="3092450" y="2184400"/>
          <p14:tracePt t="21549" x="3059113" y="2192338"/>
          <p14:tracePt t="21573" x="3049588" y="2192338"/>
          <p14:tracePt t="21742" x="3008313" y="2192338"/>
          <p14:tracePt t="21753" x="2940050" y="2133600"/>
          <p14:tracePt t="21759" x="2914650" y="2133600"/>
          <p14:tracePt t="21767" x="2846388" y="2133600"/>
          <p14:tracePt t="21773" x="2820988" y="2124075"/>
          <p14:tracePt t="21782" x="2820988" y="2108200"/>
          <p14:tracePt t="21789" x="2820988" y="2098675"/>
          <p14:tracePt t="21797" x="2820988" y="2090738"/>
          <p14:tracePt t="21845" x="2828925" y="2227263"/>
          <p14:tracePt t="21853" x="2828925" y="2422525"/>
          <p14:tracePt t="21861" x="2897188" y="2686050"/>
          <p14:tracePt t="21870" x="2922588" y="2914650"/>
          <p14:tracePt t="21877" x="2990850" y="3195638"/>
          <p14:tracePt t="21885" x="3033713" y="3322638"/>
          <p14:tracePt t="21893" x="3092450" y="3441700"/>
          <p14:tracePt t="21901" x="3143250" y="3492500"/>
          <p14:tracePt t="21909" x="3219450" y="3568700"/>
          <p14:tracePt t="21917" x="3279775" y="3646488"/>
          <p14:tracePt t="21925" x="3381375" y="3730625"/>
          <p14:tracePt t="21933" x="3449638" y="3763963"/>
          <p14:tracePt t="21941" x="3525838" y="3816350"/>
          <p14:tracePt t="21950" x="3594100" y="3849688"/>
          <p14:tracePt t="21957" x="3662363" y="3883025"/>
          <p14:tracePt t="21966" x="3678238" y="3900488"/>
          <p14:tracePt t="21973" x="3729038" y="3908425"/>
          <p14:tracePt t="21981" x="3797300" y="3925888"/>
          <p14:tracePt t="22001" x="3959225" y="3968750"/>
          <p14:tracePt t="22005" x="4052888" y="3986213"/>
          <p14:tracePt t="22013" x="4162425" y="3986213"/>
          <p14:tracePt t="22022" x="4256088" y="3986213"/>
          <p14:tracePt t="22029" x="4367213" y="3986213"/>
          <p14:tracePt t="22037" x="4486275" y="3986213"/>
          <p14:tracePt t="22045" x="4656138" y="3986213"/>
          <p14:tracePt t="22054" x="4851400" y="3986213"/>
          <p14:tracePt t="22061" x="4995863" y="3976688"/>
          <p14:tracePt t="22070" x="5199063" y="3951288"/>
          <p14:tracePt t="22077" x="5343525" y="3935413"/>
          <p14:tracePt t="22087" x="5522913" y="3908425"/>
          <p14:tracePt t="22093" x="5641975" y="3867150"/>
          <p14:tracePt t="22101" x="5735638" y="3849688"/>
          <p14:tracePt t="22109" x="5802313" y="3816350"/>
          <p14:tracePt t="22117" x="5853113" y="3798888"/>
          <p14:tracePt t="22125" x="5895975" y="3763963"/>
          <p14:tracePt t="22133" x="5913438" y="3756025"/>
          <p14:tracePt t="22141" x="5921375" y="3748088"/>
          <p14:tracePt t="22157" x="5921375" y="3730625"/>
          <p14:tracePt t="22181" x="5921375" y="3722688"/>
          <p14:tracePt t="22197" x="5921375" y="3705225"/>
          <p14:tracePt t="22205" x="5938838" y="3697288"/>
          <p14:tracePt t="22221" x="5946775" y="3679825"/>
          <p14:tracePt t="22237" x="5956300" y="3671888"/>
          <p14:tracePt t="22245" x="5956300" y="3662363"/>
          <p14:tracePt t="22254" x="5972175" y="3629025"/>
          <p14:tracePt t="22261" x="5989638" y="3586163"/>
          <p14:tracePt t="22270" x="6032500" y="3552825"/>
          <p14:tracePt t="22277" x="6049963" y="3543300"/>
          <p14:tracePt t="22287" x="6126163" y="3509963"/>
          <p14:tracePt t="22293" x="6194425" y="3492500"/>
          <p14:tracePt t="22301" x="6311900" y="3475038"/>
          <p14:tracePt t="22309" x="6423025" y="3475038"/>
          <p14:tracePt t="22317" x="6542088" y="3449638"/>
          <p14:tracePt t="22325" x="6643688" y="3416300"/>
          <p14:tracePt t="22333" x="6669088" y="3416300"/>
          <p14:tracePt t="22341" x="6729413" y="3416300"/>
          <p14:tracePt t="22398" x="6745288" y="3408363"/>
          <p14:tracePt t="22414" x="6737350" y="3390900"/>
          <p14:tracePt t="22423" x="6686550" y="3373438"/>
          <p14:tracePt t="22430" x="6635750" y="3373438"/>
          <p14:tracePt t="22438" x="6610350" y="3373438"/>
          <p14:tracePt t="22462" x="6600825" y="3373438"/>
          <p14:tracePt t="22486" x="6584950" y="3373438"/>
          <p14:tracePt t="22501" x="6575425" y="3373438"/>
          <p14:tracePt t="22509" x="6534150" y="3373438"/>
          <p14:tracePt t="22517" x="6524625" y="3373438"/>
          <p14:tracePt t="22525" x="6483350" y="3373438"/>
          <p14:tracePt t="22532" x="6465888" y="3373438"/>
          <p14:tracePt t="22573" x="6456363" y="3373438"/>
          <p14:tracePt t="22582" x="6430963" y="3348038"/>
          <p14:tracePt t="22589" x="6380163" y="3330575"/>
          <p14:tracePt t="22597" x="6354763" y="3305175"/>
          <p14:tracePt t="22605" x="6338888" y="3305175"/>
          <p14:tracePt t="22613" x="6278563" y="3254375"/>
          <p14:tracePt t="22621" x="6245225" y="3228975"/>
          <p14:tracePt t="22629" x="6159500" y="3170238"/>
          <p14:tracePt t="22637" x="6108700" y="3144838"/>
          <p14:tracePt t="22645" x="6040438" y="3109913"/>
          <p14:tracePt t="22653" x="5997575" y="3076575"/>
          <p14:tracePt t="22661" x="5964238" y="3059113"/>
          <p14:tracePt t="22669" x="5895975" y="3025775"/>
          <p14:tracePt t="22709" x="5888038" y="3025775"/>
          <p14:tracePt t="22717" x="5827713" y="3033713"/>
          <p14:tracePt t="22725" x="5786438" y="3051175"/>
          <p14:tracePt t="22733" x="5735638" y="3051175"/>
          <p14:tracePt t="22741" x="5692775" y="3067050"/>
          <p14:tracePt t="22750" x="5657850" y="3094038"/>
          <p14:tracePt t="22757" x="5591175" y="3109913"/>
          <p14:tracePt t="22766" x="5530850" y="3127375"/>
          <p14:tracePt t="22782" x="5513388" y="3135313"/>
          <p14:tracePt t="22797" x="5487988" y="3170238"/>
          <p14:tracePt t="22805" x="5462588" y="3195638"/>
          <p14:tracePt t="22813" x="5446713" y="3228975"/>
          <p14:tracePt t="22821" x="5429250" y="3254375"/>
          <p14:tracePt t="22829" x="5429250" y="3322638"/>
          <p14:tracePt t="22837" x="5411788" y="3365500"/>
          <p14:tracePt t="22845" x="5386388" y="3416300"/>
          <p14:tracePt t="22853" x="5368925" y="3502025"/>
          <p14:tracePt t="22861" x="5335588" y="3552825"/>
          <p14:tracePt t="22870" x="5259388" y="3619500"/>
          <p14:tracePt t="22877" x="5233988" y="3671888"/>
          <p14:tracePt t="22885" x="5199063" y="3697288"/>
          <p14:tracePt t="22893" x="5165725" y="3730625"/>
          <p14:tracePt t="22901" x="5140325" y="3773488"/>
          <p14:tracePt t="22909" x="5122863" y="3806825"/>
          <p14:tracePt t="22917" x="5122863" y="3832225"/>
          <p14:tracePt t="22925" x="5122863" y="3857625"/>
          <p14:tracePt t="22933" x="5122863" y="3883025"/>
          <p14:tracePt t="22941" x="5122863" y="3900488"/>
          <p14:tracePt t="22950" x="5122863" y="3943350"/>
          <p14:tracePt t="22957" x="5122863" y="3968750"/>
          <p14:tracePt t="22966" x="5122863" y="4011613"/>
          <p14:tracePt t="22973" x="5122863" y="4037013"/>
          <p14:tracePt t="22983" x="5122863" y="4087813"/>
          <p14:tracePt t="22989" x="5089525" y="4156075"/>
          <p14:tracePt t="22997" x="5054600" y="4197350"/>
          <p14:tracePt t="23017" x="5046663" y="4240213"/>
          <p14:tracePt t="23142" x="5046663" y="4224338"/>
          <p14:tracePt t="23150" x="5046663" y="4164013"/>
          <p14:tracePt t="23158" x="5029200" y="4095750"/>
          <p14:tracePt t="23166" x="5003800" y="3976688"/>
          <p14:tracePt t="23173" x="4970463" y="3883025"/>
          <p14:tracePt t="23182" x="4953000" y="3832225"/>
          <p14:tracePt t="23189" x="4953000" y="3806825"/>
          <p14:tracePt t="23197" x="4953000" y="3790950"/>
          <p14:tracePt t="23205" x="4953000" y="3756025"/>
          <p14:tracePt t="23213" x="4953000" y="3738563"/>
          <p14:tracePt t="23221" x="4953000" y="3687763"/>
          <p14:tracePt t="23229" x="4953000" y="3636963"/>
          <p14:tracePt t="23236" x="4978400" y="3568700"/>
          <p14:tracePt t="23245" x="5013325" y="3502025"/>
          <p14:tracePt t="23253" x="5046663" y="3484563"/>
          <p14:tracePt t="23261" x="5097463" y="3416300"/>
          <p14:tracePt t="23269" x="5148263" y="3340100"/>
          <p14:tracePt t="23277" x="5183188" y="3297238"/>
          <p14:tracePt t="23285" x="5216525" y="3246438"/>
          <p14:tracePt t="23293" x="5224463" y="3238500"/>
          <p14:tracePt t="23302" x="5241925" y="3221038"/>
          <p14:tracePt t="23309" x="5249863" y="3211513"/>
          <p14:tracePt t="23317" x="5292725" y="3186113"/>
          <p14:tracePt t="23325" x="5302250" y="3186113"/>
          <p14:tracePt t="23332" x="5378450" y="3186113"/>
          <p14:tracePt t="23341" x="5472113" y="3160713"/>
          <p14:tracePt t="23349" x="5616575" y="3160713"/>
          <p14:tracePt t="23357" x="5675313" y="3152775"/>
          <p14:tracePt t="23366" x="5802313" y="3109913"/>
          <p14:tracePt t="23373" x="5827713" y="3109913"/>
          <p14:tracePt t="23382" x="5895975" y="3094038"/>
          <p14:tracePt t="23389" x="5921375" y="3094038"/>
          <p14:tracePt t="23397" x="5946775" y="3094038"/>
          <p14:tracePt t="23405" x="5956300" y="3076575"/>
          <p14:tracePt t="23429" x="5972175" y="3076575"/>
          <p14:tracePt t="23437" x="5981700" y="3076575"/>
          <p14:tracePt t="23445" x="6024563" y="3076575"/>
          <p14:tracePt t="23453" x="6091238" y="3101975"/>
          <p14:tracePt t="23461" x="6142038" y="3135313"/>
          <p14:tracePt t="23470" x="6210300" y="3228975"/>
          <p14:tracePt t="23477" x="6227763" y="3246438"/>
          <p14:tracePt t="23485" x="6270625" y="3289300"/>
          <p14:tracePt t="23493" x="6278563" y="3297238"/>
          <p14:tracePt t="23501" x="6296025" y="3305175"/>
          <p14:tracePt t="23509" x="6303963" y="3322638"/>
          <p14:tracePt t="23518" x="6329363" y="3348038"/>
          <p14:tracePt t="23532" x="6346825" y="3373438"/>
          <p14:tracePt t="23541" x="6346825" y="3424238"/>
          <p14:tracePt t="23549" x="6346825" y="3509963"/>
          <p14:tracePt t="23557" x="6346825" y="3654425"/>
          <p14:tracePt t="23565" x="6346825" y="3790950"/>
          <p14:tracePt t="23573" x="6311900" y="3943350"/>
          <p14:tracePt t="23582" x="6296025" y="4087813"/>
          <p14:tracePt t="23589" x="6296025" y="4171950"/>
          <p14:tracePt t="23597" x="6296025" y="4224338"/>
          <p14:tracePt t="23605" x="6296025" y="4265613"/>
          <p14:tracePt t="23613" x="6296025" y="4291013"/>
          <p14:tracePt t="23621" x="6278563" y="4341813"/>
          <p14:tracePt t="23629" x="6278563" y="4351338"/>
          <p14:tracePt t="23637" x="6253163" y="4376738"/>
          <p14:tracePt t="23645" x="6202363" y="4427538"/>
          <p14:tracePt t="23653" x="6151563" y="4460875"/>
          <p14:tracePt t="23661" x="6083300" y="4495800"/>
          <p14:tracePt t="23670" x="5989638" y="4529138"/>
          <p14:tracePt t="23677" x="5895975" y="4554538"/>
          <p14:tracePt t="23685" x="5802313" y="4589463"/>
          <p14:tracePt t="23693" x="5657850" y="4614863"/>
          <p14:tracePt t="23702" x="5480050" y="4630738"/>
          <p14:tracePt t="23709" x="5368925" y="4630738"/>
          <p14:tracePt t="23718" x="5276850" y="4630738"/>
          <p14:tracePt t="23725" x="5165725" y="4630738"/>
          <p14:tracePt t="23732" x="5097463" y="4630738"/>
          <p14:tracePt t="23741" x="5038725" y="4630738"/>
          <p14:tracePt t="23749" x="5013325" y="4630738"/>
          <p14:tracePt t="23757" x="4962525" y="4630738"/>
          <p14:tracePt t="23815" x="4953000" y="4630738"/>
          <p14:tracePt t="23965" x="4970463" y="4630738"/>
          <p14:tracePt t="23973" x="4995863" y="4630738"/>
          <p14:tracePt t="23981" x="5021263" y="4630738"/>
          <p14:tracePt t="23998" x="5132388" y="4622800"/>
          <p14:tracePt t="24004" x="5199063" y="4589463"/>
          <p14:tracePt t="24012" x="5267325" y="4572000"/>
          <p14:tracePt t="24021" x="5327650" y="4554538"/>
          <p14:tracePt t="24028" x="5403850" y="4521200"/>
          <p14:tracePt t="24036" x="5472113" y="4486275"/>
          <p14:tracePt t="24044" x="5565775" y="4427538"/>
          <p14:tracePt t="24053" x="5641975" y="4394200"/>
          <p14:tracePt t="24060" x="5735638" y="4359275"/>
          <p14:tracePt t="24069" x="5811838" y="4300538"/>
          <p14:tracePt t="24076" x="5880100" y="4249738"/>
          <p14:tracePt t="24085" x="5930900" y="4232275"/>
          <p14:tracePt t="24092" x="5997575" y="4197350"/>
          <p14:tracePt t="24101" x="6024563" y="4164013"/>
          <p14:tracePt t="24108" x="6057900" y="4138613"/>
          <p14:tracePt t="24118" x="6065838" y="4121150"/>
          <p14:tracePt t="24124" x="6100763" y="4095750"/>
          <p14:tracePt t="24149" x="6100763" y="4070350"/>
          <p14:tracePt t="24156" x="6100763" y="4044950"/>
          <p14:tracePt t="24165" x="6100763" y="4011613"/>
          <p14:tracePt t="24172" x="6091238" y="3925888"/>
          <p14:tracePt t="24181" x="6057900" y="3900488"/>
          <p14:tracePt t="24188" x="6040438" y="3867150"/>
          <p14:tracePt t="24196" x="6032500" y="3841750"/>
          <p14:tracePt t="24204" x="6015038" y="3806825"/>
          <p14:tracePt t="24212" x="6015038" y="3798888"/>
          <p14:tracePt t="24220" x="5989638" y="3756025"/>
          <p14:tracePt t="24228" x="5989638" y="3738563"/>
          <p14:tracePt t="24236" x="5972175" y="3713163"/>
          <p14:tracePt t="24252" x="5964238" y="3705225"/>
          <p14:tracePt t="24260" x="5946775" y="3679825"/>
          <p14:tracePt t="24269" x="5930900" y="3646488"/>
          <p14:tracePt t="24276" x="5905500" y="3636963"/>
          <p14:tracePt t="24285" x="5853113" y="3619500"/>
          <p14:tracePt t="24292" x="5845175" y="3619500"/>
          <p14:tracePt t="24301" x="5819775" y="3594100"/>
          <p14:tracePt t="24333" x="5768975" y="3560763"/>
          <p14:tracePt t="24340" x="5700713" y="3509963"/>
          <p14:tracePt t="24348" x="5692775" y="3509963"/>
          <p14:tracePt t="24356" x="5675313" y="3492500"/>
          <p14:tracePt t="24365" x="5632450" y="3467100"/>
          <p14:tracePt t="24372" x="5565775" y="3398838"/>
          <p14:tracePt t="24381" x="5487988" y="3340100"/>
          <p14:tracePt t="24388" x="5480050" y="3330575"/>
          <p14:tracePt t="24396" x="5446713" y="3297238"/>
          <p14:tracePt t="24404" x="5437188" y="3297238"/>
          <p14:tracePt t="24500" x="5429250" y="3297238"/>
          <p14:tracePt t="24572" x="5386388" y="3297238"/>
          <p14:tracePt t="24581" x="5368925" y="3305175"/>
          <p14:tracePt t="24588" x="5310188" y="3348038"/>
          <p14:tracePt t="24596" x="5302250" y="3365500"/>
          <p14:tracePt t="24604" x="5259388" y="3408363"/>
          <p14:tracePt t="24613" x="5224463" y="3416300"/>
          <p14:tracePt t="24621" x="5191125" y="3484563"/>
          <p14:tracePt t="24628" x="5140325" y="3560763"/>
          <p14:tracePt t="24636" x="5097463" y="3654425"/>
          <p14:tracePt t="24644" x="5021263" y="3730625"/>
          <p14:tracePt t="24652" x="5003800" y="3781425"/>
          <p14:tracePt t="24661" x="4978400" y="3832225"/>
          <p14:tracePt t="24669" x="4945063" y="3875088"/>
          <p14:tracePt t="24677" x="4910138" y="3968750"/>
          <p14:tracePt t="24685" x="4876800" y="3994150"/>
          <p14:tracePt t="24693" x="4859338" y="4027488"/>
          <p14:tracePt t="24701" x="4859338" y="4037013"/>
          <p14:tracePt t="24708" x="4859338" y="4062413"/>
          <p14:tracePt t="24717" x="4859338" y="4087813"/>
          <p14:tracePt t="24725" x="4851400" y="4105275"/>
          <p14:tracePt t="24749" x="4851400" y="4130675"/>
          <p14:tracePt t="24757" x="4851400" y="4156075"/>
          <p14:tracePt t="24781" x="4851400" y="4164013"/>
          <p14:tracePt t="24796" x="4859338" y="4206875"/>
          <p14:tracePt t="24805" x="4868863" y="4224338"/>
          <p14:tracePt t="24821" x="4876800" y="4224338"/>
          <p14:tracePt t="24909" x="4894263" y="4214813"/>
          <p14:tracePt t="24917" x="4894263" y="4146550"/>
          <p14:tracePt t="24925" x="4859338" y="4044950"/>
          <p14:tracePt t="24932" x="4843463" y="3900488"/>
          <p14:tracePt t="24941" x="4826000" y="3832225"/>
          <p14:tracePt t="24948" x="4783138" y="3713163"/>
          <p14:tracePt t="24957" x="4783138" y="3687763"/>
          <p14:tracePt t="24965" x="4783138" y="3662363"/>
          <p14:tracePt t="24972" x="4783138" y="3611563"/>
          <p14:tracePt t="24982" x="4783138" y="3568700"/>
          <p14:tracePt t="24988" x="4783138" y="3543300"/>
          <p14:tracePt t="24997" x="4765675" y="3509963"/>
          <p14:tracePt t="25015" x="4765675" y="3475038"/>
          <p14:tracePt t="25021" x="4765675" y="3459163"/>
          <p14:tracePt t="25029" x="4775200" y="3449638"/>
          <p14:tracePt t="25037" x="4783138" y="3433763"/>
          <p14:tracePt t="25045" x="4833938" y="3373438"/>
          <p14:tracePt t="25052" x="4876800" y="3355975"/>
          <p14:tracePt t="25061" x="4945063" y="3305175"/>
          <p14:tracePt t="25069" x="5046663" y="3271838"/>
          <p14:tracePt t="25076" x="5173663" y="3186113"/>
          <p14:tracePt t="25085" x="5292725" y="3144838"/>
          <p14:tracePt t="25092" x="5368925" y="3084513"/>
          <p14:tracePt t="25101" x="5462588" y="3051175"/>
          <p14:tracePt t="25108" x="5513388" y="3033713"/>
          <p14:tracePt t="25117" x="5538788" y="3008313"/>
          <p14:tracePt t="25125" x="5556250" y="2990850"/>
          <p14:tracePt t="25157" x="5565775" y="2990850"/>
          <p14:tracePt t="25172" x="5581650" y="2990850"/>
          <p14:tracePt t="25181" x="5591175" y="2990850"/>
          <p14:tracePt t="25188" x="5616575" y="3008313"/>
          <p14:tracePt t="25197" x="5649913" y="3025775"/>
          <p14:tracePt t="25205" x="5708650" y="3041650"/>
          <p14:tracePt t="25213" x="5761038" y="3094038"/>
          <p14:tracePt t="25221" x="5786438" y="3101975"/>
          <p14:tracePt t="25229" x="5819775" y="3170238"/>
          <p14:tracePt t="25237" x="5870575" y="3221038"/>
          <p14:tracePt t="25245" x="5921375" y="3271838"/>
          <p14:tracePt t="25252" x="5981700" y="3373438"/>
          <p14:tracePt t="25261" x="6015038" y="3398838"/>
          <p14:tracePt t="25269" x="6083300" y="3492500"/>
          <p14:tracePt t="25277" x="6100763" y="3543300"/>
          <p14:tracePt t="25285" x="6142038" y="3654425"/>
          <p14:tracePt t="25293" x="6167438" y="3697288"/>
          <p14:tracePt t="25301" x="6167438" y="3730625"/>
          <p14:tracePt t="25309" x="6167438" y="3773488"/>
          <p14:tracePt t="25317" x="6167438" y="3816350"/>
          <p14:tracePt t="25325" x="6167438" y="3867150"/>
          <p14:tracePt t="25332" x="6167438" y="3908425"/>
          <p14:tracePt t="25341" x="6167438" y="3935413"/>
          <p14:tracePt t="25348" x="6159500" y="3986213"/>
          <p14:tracePt t="25357" x="6134100" y="4027488"/>
          <p14:tracePt t="25365" x="6116638" y="4079875"/>
          <p14:tracePt t="25373" x="6065838" y="4146550"/>
          <p14:tracePt t="25381" x="6049963" y="4171950"/>
          <p14:tracePt t="25389" x="6049963" y="4224338"/>
          <p14:tracePt t="25399" x="6032500" y="4249738"/>
          <p14:tracePt t="25415" x="6032500" y="4265613"/>
          <p14:tracePt t="25423" x="6024563" y="4275138"/>
          <p14:tracePt t="25429" x="5981700" y="4300538"/>
          <p14:tracePt t="25437" x="5913438" y="4316413"/>
          <p14:tracePt t="25445" x="5853113" y="4333875"/>
          <p14:tracePt t="25452" x="5761038" y="4351338"/>
          <p14:tracePt t="25460" x="5657850" y="4394200"/>
          <p14:tracePt t="25469" x="5599113" y="4410075"/>
          <p14:tracePt t="25476" x="5565775" y="4427538"/>
          <p14:tracePt t="25485" x="5505450" y="4435475"/>
          <p14:tracePt t="25492" x="5403850" y="4478338"/>
          <p14:tracePt t="25501" x="5343525" y="4478338"/>
          <p14:tracePt t="25508" x="5310188" y="4495800"/>
          <p14:tracePt t="25518" x="5267325" y="4513263"/>
          <p14:tracePt t="25540" x="5249863" y="4513263"/>
          <p14:tracePt t="25700" x="5259388" y="4513263"/>
          <p14:tracePt t="25718" x="5302250" y="4513263"/>
          <p14:tracePt t="25724" x="5310188" y="4513263"/>
          <p14:tracePt t="25733" x="5335588" y="4513263"/>
          <p14:tracePt t="25740" x="5360988" y="4513263"/>
          <p14:tracePt t="25748" x="5411788" y="4513263"/>
          <p14:tracePt t="25756" x="5480050" y="4486275"/>
          <p14:tracePt t="25765" x="5573713" y="4445000"/>
          <p14:tracePt t="25772" x="5700713" y="4384675"/>
          <p14:tracePt t="25781" x="5794375" y="4341813"/>
          <p14:tracePt t="25788" x="5921375" y="4257675"/>
          <p14:tracePt t="25796" x="5989638" y="4224338"/>
          <p14:tracePt t="25804" x="6065838" y="4146550"/>
          <p14:tracePt t="25812" x="6142038" y="4070350"/>
          <p14:tracePt t="25820" x="6176963" y="4019550"/>
          <p14:tracePt t="25828" x="6194425" y="3976688"/>
          <p14:tracePt t="25836" x="6261100" y="3900488"/>
          <p14:tracePt t="25844" x="6261100" y="3841750"/>
          <p14:tracePt t="25852" x="6261100" y="3756025"/>
          <p14:tracePt t="25860" x="6261100" y="3687763"/>
          <p14:tracePt t="25868" x="6261100" y="3646488"/>
          <p14:tracePt t="25876" x="6235700" y="3578225"/>
          <p14:tracePt t="25885" x="6227763" y="3509963"/>
          <p14:tracePt t="25892" x="6184900" y="3441700"/>
          <p14:tracePt t="25901" x="6159500" y="3416300"/>
          <p14:tracePt t="25908" x="6126163" y="3382963"/>
          <p14:tracePt t="25917" x="6126163" y="3373438"/>
          <p14:tracePt t="25924" x="6116638" y="3355975"/>
          <p14:tracePt t="25933" x="6091238" y="3348038"/>
          <p14:tracePt t="25940" x="6075363" y="3330575"/>
          <p14:tracePt t="25948" x="6065838" y="3330575"/>
          <p14:tracePt t="25956" x="6040438" y="3322638"/>
          <p14:tracePt t="25965" x="5989638" y="3289300"/>
          <p14:tracePt t="25972" x="5964238" y="3289300"/>
          <p14:tracePt t="25981" x="5938838" y="3271838"/>
          <p14:tracePt t="25988" x="5870575" y="3254375"/>
          <p14:tracePt t="25998" x="5845175" y="3254375"/>
          <p14:tracePt t="26004" x="5776913" y="3238500"/>
          <p14:tracePt t="26012" x="5726113" y="3211513"/>
          <p14:tracePt t="26020" x="5718175" y="3211513"/>
          <p14:tracePt t="26028" x="5692775" y="3195638"/>
          <p14:tracePt t="26102" x="5667375" y="3195638"/>
          <p14:tracePt t="26109" x="5632450" y="3195638"/>
          <p14:tracePt t="26117" x="5591175" y="3195638"/>
          <p14:tracePt t="26125" x="5548313" y="3195638"/>
          <p14:tracePt t="26132" x="5497513" y="3195638"/>
          <p14:tracePt t="26141" x="5472113" y="3195638"/>
          <p14:tracePt t="26148" x="5429250" y="3195638"/>
          <p14:tracePt t="26157" x="5394325" y="3203575"/>
          <p14:tracePt t="26165" x="5353050" y="3221038"/>
          <p14:tracePt t="26173" x="5327650" y="3228975"/>
          <p14:tracePt t="26182" x="5249863" y="3279775"/>
          <p14:tracePt t="26189" x="5224463" y="3314700"/>
          <p14:tracePt t="26197" x="5157788" y="3365500"/>
          <p14:tracePt t="26205" x="5122863" y="3416300"/>
          <p14:tracePt t="26213" x="5046663" y="3484563"/>
          <p14:tracePt t="26221" x="4978400" y="3543300"/>
          <p14:tracePt t="26229" x="4894263" y="3646488"/>
          <p14:tracePt t="26237" x="4884738" y="3654425"/>
          <p14:tracePt t="26245" x="4868863" y="3697288"/>
          <p14:tracePt t="26252" x="4833938" y="3730625"/>
          <p14:tracePt t="26261" x="4833938" y="3738563"/>
          <p14:tracePt t="26268" x="4826000" y="3763963"/>
          <p14:tracePt t="26277" x="4826000" y="3781425"/>
          <p14:tracePt t="26285" x="4826000" y="3790950"/>
          <p14:tracePt t="26293" x="4826000" y="3798888"/>
          <p14:tracePt t="26301" x="4826000" y="3824288"/>
          <p14:tracePt t="26309" x="4826000" y="3841750"/>
          <p14:tracePt t="26421" x="4826000" y="3849688"/>
          <p14:tracePt t="26453" x="4843463" y="3849688"/>
          <p14:tracePt t="26461" x="4851400" y="3849688"/>
          <p14:tracePt t="26470" x="4910138" y="3849688"/>
          <p14:tracePt t="26477" x="4935538" y="3816350"/>
          <p14:tracePt t="26485" x="4987925" y="3763963"/>
          <p14:tracePt t="26493" x="5054600" y="3730625"/>
          <p14:tracePt t="26501" x="5106988" y="3679825"/>
          <p14:tracePt t="26509" x="5183188" y="3603625"/>
          <p14:tracePt t="26518" x="5259388" y="3552825"/>
          <p14:tracePt t="26525" x="5386388" y="3467100"/>
          <p14:tracePt t="26532" x="5513388" y="3382963"/>
          <p14:tracePt t="26541" x="5641975" y="3314700"/>
          <p14:tracePt t="26548" x="5735638" y="3254375"/>
          <p14:tracePt t="26557" x="5786438" y="3246438"/>
          <p14:tracePt t="26565" x="5853113" y="3228975"/>
          <p14:tracePt t="26573" x="5895975" y="3228975"/>
          <p14:tracePt t="26582" x="5930900" y="3195638"/>
          <p14:tracePt t="26588" x="5972175" y="3195638"/>
          <p14:tracePt t="26597" x="5997575" y="3195638"/>
          <p14:tracePt t="26605" x="6007100" y="3195638"/>
          <p14:tracePt t="26613" x="6032500" y="3195638"/>
          <p14:tracePt t="26637" x="6049963" y="3195638"/>
          <p14:tracePt t="26645" x="6057900" y="3195638"/>
          <p14:tracePt t="26878" x="6075363" y="3211513"/>
          <p14:tracePt t="26887" x="6032500" y="3279775"/>
          <p14:tracePt t="26893" x="5946775" y="3408363"/>
          <p14:tracePt t="26902" x="5888038" y="3509963"/>
          <p14:tracePt t="26909" x="5802313" y="3611563"/>
          <p14:tracePt t="26917" x="5692775" y="3738563"/>
          <p14:tracePt t="26925" x="5624513" y="3798888"/>
          <p14:tracePt t="26933" x="5522913" y="3857625"/>
          <p14:tracePt t="26941" x="5472113" y="3892550"/>
          <p14:tracePt t="26949" x="5446713" y="3917950"/>
          <p14:tracePt t="26957" x="5378450" y="3935413"/>
          <p14:tracePt t="26965" x="5368925" y="3951288"/>
          <p14:tracePt t="27150" x="5368925" y="3900488"/>
          <p14:tracePt t="27158" x="5386388" y="3867150"/>
          <p14:tracePt t="27167" x="5454650" y="3841750"/>
          <p14:tracePt t="27173" x="5556250" y="3756025"/>
          <p14:tracePt t="27182" x="5632450" y="3697288"/>
          <p14:tracePt t="27189" x="5761038" y="3636963"/>
          <p14:tracePt t="27197" x="5862638" y="3552825"/>
          <p14:tracePt t="27205" x="5930900" y="3502025"/>
          <p14:tracePt t="27213" x="5981700" y="3467100"/>
          <p14:tracePt t="27221" x="6032500" y="3416300"/>
          <p14:tracePt t="27229" x="6057900" y="3390900"/>
          <p14:tracePt t="27415" x="6040438" y="3398838"/>
          <p14:tracePt t="27421" x="6007100" y="3441700"/>
          <p14:tracePt t="27429" x="5956300" y="3509963"/>
          <p14:tracePt t="27437" x="5895975" y="3611563"/>
          <p14:tracePt t="27445" x="5811838" y="3713163"/>
          <p14:tracePt t="27453" x="5708650" y="3841750"/>
          <p14:tracePt t="27461" x="5591175" y="4002088"/>
          <p14:tracePt t="27469" x="5513388" y="4079875"/>
          <p14:tracePt t="27477" x="5472113" y="4130675"/>
          <p14:tracePt t="27485" x="5437188" y="4156075"/>
          <p14:tracePt t="27493" x="5429250" y="4171950"/>
          <p14:tracePt t="27509" x="5411788" y="4181475"/>
          <p14:tracePt t="27638" x="5421313" y="4146550"/>
          <p14:tracePt t="27647" x="5454650" y="4105275"/>
          <p14:tracePt t="27654" x="5497513" y="4070350"/>
          <p14:tracePt t="27661" x="5565775" y="4019550"/>
          <p14:tracePt t="27669" x="5599113" y="3986213"/>
          <p14:tracePt t="27677" x="5667375" y="3935413"/>
          <p14:tracePt t="27685" x="5768975" y="3875088"/>
          <p14:tracePt t="27693" x="5845175" y="3798888"/>
          <p14:tracePt t="27702" x="6007100" y="3636963"/>
          <p14:tracePt t="27709" x="6159500" y="3527425"/>
          <p14:tracePt t="27717" x="6286500" y="3416300"/>
          <p14:tracePt t="27725" x="6346825" y="3340100"/>
          <p14:tracePt t="27733" x="6380163" y="3271838"/>
          <p14:tracePt t="27741" x="6415088" y="3203575"/>
          <p14:tracePt t="27748" x="6430963" y="3178175"/>
          <p14:tracePt t="27757" x="6430963" y="3160713"/>
          <p14:tracePt t="27765" x="6440488" y="3152775"/>
          <p14:tracePt t="28014" x="6405563" y="3152775"/>
          <p14:tracePt t="28021" x="6338888" y="3211513"/>
          <p14:tracePt t="28030" x="6329363" y="3221038"/>
          <p14:tracePt t="28039" x="6303963" y="3246438"/>
          <p14:tracePt t="28045" x="6270625" y="3263900"/>
          <p14:tracePt t="28053" x="6235700" y="3305175"/>
          <p14:tracePt t="28061" x="6194425" y="3355975"/>
          <p14:tracePt t="28069" x="6142038" y="3408363"/>
          <p14:tracePt t="28077" x="6065838" y="3484563"/>
          <p14:tracePt t="28085" x="5964238" y="3543300"/>
          <p14:tracePt t="28093" x="5888038" y="3603625"/>
          <p14:tracePt t="28101" x="5708650" y="3713163"/>
          <p14:tracePt t="28109" x="5556250" y="3781425"/>
          <p14:tracePt t="28117" x="5429250" y="3841750"/>
          <p14:tracePt t="28125" x="5310188" y="3900488"/>
          <p14:tracePt t="28133" x="5183188" y="3943350"/>
          <p14:tracePt t="28141" x="5157788" y="3960813"/>
          <p14:tracePt t="28149" x="5089525" y="3976688"/>
          <p14:tracePt t="28295" x="5097463" y="3986213"/>
          <p14:tracePt t="28302" x="5122863" y="3986213"/>
          <p14:tracePt t="28311" x="5183188" y="3976688"/>
          <p14:tracePt t="28318" x="5233988" y="3960813"/>
          <p14:tracePt t="28325" x="5276850" y="3951288"/>
          <p14:tracePt t="28332" x="5343525" y="3892550"/>
          <p14:tracePt t="28341" x="5505450" y="3806825"/>
          <p14:tracePt t="28348" x="5599113" y="3748088"/>
          <p14:tracePt t="28357" x="5726113" y="3662363"/>
          <p14:tracePt t="28365" x="5913438" y="3552825"/>
          <p14:tracePt t="28373" x="6116638" y="3459163"/>
          <p14:tracePt t="28382" x="6253163" y="3348038"/>
          <p14:tracePt t="28389" x="6372225" y="3289300"/>
          <p14:tracePt t="28397" x="6448425" y="3228975"/>
          <p14:tracePt t="28405" x="6516688" y="3211513"/>
          <p14:tracePt t="28413" x="6584950" y="3160713"/>
          <p14:tracePt t="28421" x="6618288" y="3144838"/>
          <p14:tracePt t="28511" x="6610350" y="3144838"/>
          <p14:tracePt t="28519" x="6559550" y="3144838"/>
          <p14:tracePt t="28527" x="6465888" y="3211513"/>
          <p14:tracePt t="28535" x="6364288" y="3271838"/>
          <p14:tracePt t="28541" x="6286500" y="3322638"/>
          <p14:tracePt t="28549" x="6219825" y="3382963"/>
          <p14:tracePt t="28557" x="6167438" y="3416300"/>
          <p14:tracePt t="28565" x="6116638" y="3459163"/>
          <p14:tracePt t="28573" x="6049963" y="3492500"/>
          <p14:tracePt t="28582" x="5972175" y="3568700"/>
          <p14:tracePt t="28589" x="5870575" y="3654425"/>
          <p14:tracePt t="28599" x="5794375" y="3730625"/>
          <p14:tracePt t="28605" x="5718175" y="3790950"/>
          <p14:tracePt t="28613" x="5649913" y="3841750"/>
          <p14:tracePt t="28621" x="5599113" y="3875088"/>
          <p14:tracePt t="28629" x="5573713" y="3900488"/>
          <p14:tracePt t="28719" x="5591175" y="3857625"/>
          <p14:tracePt t="28727" x="5657850" y="3806825"/>
          <p14:tracePt t="28735" x="5735638" y="3748088"/>
          <p14:tracePt t="28741" x="5802313" y="3697288"/>
          <p14:tracePt t="28749" x="5880100" y="3636963"/>
          <p14:tracePt t="28757" x="5930900" y="3611563"/>
          <p14:tracePt t="28766" x="5956300" y="3578225"/>
          <p14:tracePt t="28773" x="5972175" y="3509963"/>
          <p14:tracePt t="28783" x="6024563" y="3467100"/>
          <p14:tracePt t="28789" x="6032500" y="3449638"/>
          <p14:tracePt t="28798" x="6065838" y="3408363"/>
          <p14:tracePt t="28805" x="6108700" y="3365500"/>
          <p14:tracePt t="28813" x="6142038" y="3314700"/>
          <p14:tracePt t="28821" x="6176963" y="3279775"/>
          <p14:tracePt t="28877" x="6176963" y="3271838"/>
          <p14:tracePt t="28902" x="6142038" y="3279775"/>
          <p14:tracePt t="28909" x="6075363" y="3314700"/>
          <p14:tracePt t="28917" x="5946775" y="3416300"/>
          <p14:tracePt t="28926" x="5776913" y="3603625"/>
          <p14:tracePt t="28933" x="5675313" y="3730625"/>
          <p14:tracePt t="28941" x="5556250" y="3917950"/>
          <p14:tracePt t="28950" x="5497513" y="4019550"/>
          <p14:tracePt t="28957" x="5421313" y="4095750"/>
          <p14:tracePt t="28967" x="5403850" y="4121150"/>
          <p14:tracePt t="28973" x="5378450" y="4156075"/>
          <p14:tracePt t="29173" x="5378450" y="4130675"/>
          <p14:tracePt t="29182" x="5437188" y="4079875"/>
          <p14:tracePt t="29189" x="5599113" y="3968750"/>
          <p14:tracePt t="29198" x="5675313" y="3892550"/>
          <p14:tracePt t="29205" x="5802313" y="3763963"/>
          <p14:tracePt t="29214" x="5913438" y="3629025"/>
          <p14:tracePt t="29221" x="6024563" y="3475038"/>
          <p14:tracePt t="29229" x="6108700" y="3373438"/>
          <p14:tracePt t="29237" x="6159500" y="3297238"/>
          <p14:tracePt t="29245" x="6245225" y="3170238"/>
          <p14:tracePt t="29253" x="6286500" y="3076575"/>
          <p14:tracePt t="29261" x="6321425" y="3008313"/>
          <p14:tracePt t="29269" x="6329363" y="2974975"/>
          <p14:tracePt t="29277" x="6346825" y="2932113"/>
          <p14:tracePt t="29285" x="6346825" y="2914650"/>
          <p14:tracePt t="29293" x="6346825" y="2906713"/>
          <p14:tracePt t="29302" x="6346825" y="2889250"/>
          <p14:tracePt t="29357" x="6346825" y="2855913"/>
          <p14:tracePt t="29365" x="6346825" y="2820988"/>
          <p14:tracePt t="29373" x="6346825" y="2762250"/>
          <p14:tracePt t="29381" x="6346825" y="2752725"/>
          <p14:tracePt t="29389" x="6346825" y="2711450"/>
          <p14:tracePt t="29399" x="6346825" y="2693988"/>
          <p14:tracePt t="29413" x="6364288" y="2686050"/>
          <p14:tracePt t="29477" x="6372225" y="2686050"/>
          <p14:tracePt t="29485" x="6372225" y="2711450"/>
          <p14:tracePt t="29493" x="6372225" y="2762250"/>
          <p14:tracePt t="29501" x="6389688" y="2770188"/>
          <p14:tracePt t="29509" x="6397625" y="2795588"/>
          <p14:tracePt t="29525" x="6473825" y="2889250"/>
          <p14:tracePt t="29533" x="6483350" y="2906713"/>
          <p14:tracePt t="29541" x="6499225" y="2932113"/>
          <p14:tracePt t="29549" x="6524625" y="2940050"/>
          <p14:tracePt t="29557" x="6542088" y="2957513"/>
          <p14:tracePt t="29662" x="6516688" y="2906713"/>
          <p14:tracePt t="29670" x="6448425" y="2846388"/>
          <p14:tracePt t="29678" x="6286500" y="2736850"/>
          <p14:tracePt t="29685" x="6194425" y="2676525"/>
          <p14:tracePt t="29693" x="6032500" y="2566988"/>
          <p14:tracePt t="29702" x="5905500" y="2455863"/>
          <p14:tracePt t="29709" x="5718175" y="2319338"/>
          <p14:tracePt t="29717" x="5556250" y="2159000"/>
          <p14:tracePt t="29725" x="5403850" y="2073275"/>
          <p14:tracePt t="29733" x="5302250" y="1989138"/>
          <p14:tracePt t="29741" x="5233988" y="1938338"/>
          <p14:tracePt t="29749" x="5106988" y="1852613"/>
          <p14:tracePt t="29757" x="5029200" y="1819275"/>
          <p14:tracePt t="29765" x="4927600" y="1733550"/>
          <p14:tracePt t="29772" x="4868863" y="1716088"/>
          <p14:tracePt t="29781" x="4833938" y="1690688"/>
          <p14:tracePt t="29789" x="4808538" y="1690688"/>
          <p14:tracePt t="29798" x="4791075" y="1690688"/>
          <p14:tracePt t="29967" x="4783138" y="1690688"/>
          <p14:tracePt t="29975" x="4826000" y="1766888"/>
          <p14:tracePt t="29982" x="4868863" y="1819275"/>
          <p14:tracePt t="29989" x="4978400" y="1920875"/>
          <p14:tracePt t="29999" x="5106988" y="2055813"/>
          <p14:tracePt t="30005" x="5233988" y="2141538"/>
          <p14:tracePt t="30013" x="5360988" y="2227263"/>
          <p14:tracePt t="30021" x="5573713" y="2397125"/>
          <p14:tracePt t="30029" x="5726113" y="2455863"/>
          <p14:tracePt t="30037" x="5880100" y="2566988"/>
          <p14:tracePt t="30045" x="6065838" y="2686050"/>
          <p14:tracePt t="30053" x="6219825" y="2770188"/>
          <p14:tracePt t="30061" x="6397625" y="2838450"/>
          <p14:tracePt t="30069" x="6516688" y="2855913"/>
          <p14:tracePt t="30077" x="6661150" y="2855913"/>
          <p14:tracePt t="30085" x="6719888" y="2855913"/>
          <p14:tracePt t="30093" x="6770688" y="2855913"/>
          <p14:tracePt t="30199" x="6780213" y="2838450"/>
          <p14:tracePt t="30207" x="6694488" y="2744788"/>
          <p14:tracePt t="30217" x="6567488" y="2608263"/>
          <p14:tracePt t="30225" x="6354763" y="2473325"/>
          <p14:tracePt t="30229" x="6116638" y="2354263"/>
          <p14:tracePt t="30237" x="5802313" y="2166938"/>
          <p14:tracePt t="30245" x="5573713" y="2098675"/>
          <p14:tracePt t="30253" x="5276850" y="1997075"/>
          <p14:tracePt t="30261" x="5072063" y="1928813"/>
          <p14:tracePt t="30269" x="5003800" y="1895475"/>
          <p14:tracePt t="30277" x="4953000" y="1878013"/>
          <p14:tracePt t="30285" x="4945063" y="1878013"/>
          <p14:tracePt t="30293" x="4919663" y="1870075"/>
          <p14:tracePt t="30302" x="4884738" y="1852613"/>
          <p14:tracePt t="30317" x="4859338" y="1852613"/>
          <p14:tracePt t="30325" x="4833938" y="1835150"/>
          <p14:tracePt t="30333" x="4818063" y="1835150"/>
          <p14:tracePt t="30341" x="4808538" y="1827213"/>
          <p14:tracePt t="30348" x="4791075" y="1827213"/>
          <p14:tracePt t="30357" x="4783138" y="1819275"/>
          <p14:tracePt t="30365" x="4775200" y="1819275"/>
          <p14:tracePt t="30462" x="4843463" y="1903413"/>
          <p14:tracePt t="30472" x="4919663" y="2005013"/>
          <p14:tracePt t="30480" x="5054600" y="2108200"/>
          <p14:tracePt t="30485" x="5183188" y="2217738"/>
          <p14:tracePt t="30493" x="5335588" y="2328863"/>
          <p14:tracePt t="30502" x="5462588" y="2397125"/>
          <p14:tracePt t="30508" x="5616575" y="2506663"/>
          <p14:tracePt t="30517" x="5718175" y="2582863"/>
          <p14:tracePt t="30525" x="5794375" y="2617788"/>
          <p14:tracePt t="30533" x="5837238" y="2633663"/>
          <p14:tracePt t="30541" x="5888038" y="2686050"/>
          <p14:tracePt t="30548" x="5913438" y="2719388"/>
          <p14:tracePt t="30557" x="5946775" y="2744788"/>
          <p14:tracePt t="30564" x="5956300" y="2762250"/>
          <p14:tracePt t="30573" x="5972175" y="2770188"/>
          <p14:tracePt t="30581" x="5981700" y="2770188"/>
          <p14:tracePt t="30589" x="5997575" y="2778125"/>
          <p14:tracePt t="30671" x="5964238" y="2744788"/>
          <p14:tracePt t="30679" x="5853113" y="2643188"/>
          <p14:tracePt t="30689" x="5726113" y="2532063"/>
          <p14:tracePt t="30695" x="5565775" y="2379663"/>
          <p14:tracePt t="30701" x="5411788" y="2286000"/>
          <p14:tracePt t="30709" x="5259388" y="2174875"/>
          <p14:tracePt t="30717" x="5132388" y="2090738"/>
          <p14:tracePt t="30725" x="5054600" y="2055813"/>
          <p14:tracePt t="30733" x="5013325" y="2022475"/>
          <p14:tracePt t="30741" x="4962525" y="1989138"/>
          <p14:tracePt t="30749" x="4935538" y="1979613"/>
          <p14:tracePt t="30757" x="4919663" y="1979613"/>
          <p14:tracePt t="30887" x="4978400" y="2030413"/>
          <p14:tracePt t="30895" x="5089525" y="2159000"/>
          <p14:tracePt t="30902" x="5191125" y="2268538"/>
          <p14:tracePt t="30914" x="5318125" y="2397125"/>
          <p14:tracePt t="30919" x="5421313" y="2481263"/>
          <p14:tracePt t="30928" x="5556250" y="2592388"/>
          <p14:tracePt t="30933" x="5624513" y="2643188"/>
          <p14:tracePt t="30941" x="5751513" y="2701925"/>
          <p14:tracePt t="30949" x="5827713" y="2762250"/>
          <p14:tracePt t="30957" x="5870575" y="2778125"/>
          <p14:tracePt t="30965" x="5921375" y="2813050"/>
          <p14:tracePt t="30973" x="5946775" y="2820988"/>
          <p14:tracePt t="30982" x="5964238" y="2820988"/>
          <p14:tracePt t="31351" x="5972175" y="2820988"/>
          <p14:tracePt t="31407" x="5989638" y="2820988"/>
          <p14:tracePt t="31415" x="6015038" y="2838450"/>
          <p14:tracePt t="31421" x="6040438" y="2855913"/>
          <p14:tracePt t="31429" x="6091238" y="2881313"/>
          <p14:tracePt t="31437" x="6134100" y="2914650"/>
          <p14:tracePt t="31445" x="6227763" y="2965450"/>
          <p14:tracePt t="31453" x="6296025" y="3008313"/>
          <p14:tracePt t="31461" x="6397625" y="3067050"/>
          <p14:tracePt t="31469" x="6423025" y="3076575"/>
          <p14:tracePt t="31477" x="6456363" y="3109913"/>
          <p14:tracePt t="31485" x="6465888" y="3119438"/>
          <p14:tracePt t="31493" x="6465888" y="3144838"/>
          <p14:tracePt t="31501" x="6483350" y="3160713"/>
          <p14:tracePt t="31509" x="6508750" y="3160713"/>
          <p14:tracePt t="31517" x="6534150" y="3160713"/>
          <p14:tracePt t="31525" x="6600825" y="3160713"/>
          <p14:tracePt t="31533" x="6610350" y="3160713"/>
          <p14:tracePt t="31655" x="6618288" y="3160713"/>
          <p14:tracePt t="31662" x="6643688" y="3160713"/>
          <p14:tracePt t="31677" x="6661150" y="3160713"/>
          <p14:tracePt t="31686" x="6669088" y="3160713"/>
          <p14:tracePt t="31693" x="6686550" y="3144838"/>
          <p14:tracePt t="31701" x="6686550" y="3076575"/>
          <p14:tracePt t="31709" x="6686550" y="3067050"/>
          <p14:tracePt t="31765" x="6678613" y="3051175"/>
          <p14:tracePt t="31773" x="6669088" y="3051175"/>
          <p14:tracePt t="31781" x="6626225" y="3025775"/>
          <p14:tracePt t="31789" x="6592888" y="2974975"/>
          <p14:tracePt t="31799" x="6542088" y="2906713"/>
          <p14:tracePt t="31805" x="6491288" y="2830513"/>
          <p14:tracePt t="31813" x="6405563" y="2727325"/>
          <p14:tracePt t="31821" x="6346825" y="2633663"/>
          <p14:tracePt t="31829" x="6296025" y="2582863"/>
          <p14:tracePt t="31837" x="6261100" y="2532063"/>
          <p14:tracePt t="31845" x="6210300" y="2463800"/>
          <p14:tracePt t="31853" x="6184900" y="2438400"/>
          <p14:tracePt t="31861" x="6159500" y="2438400"/>
          <p14:tracePt t="31869" x="6142038" y="2422525"/>
          <p14:tracePt t="31877" x="6134100" y="2413000"/>
          <p14:tracePt t="31901" x="6108700" y="2413000"/>
          <p14:tracePt t="31909" x="6091238" y="2413000"/>
          <p14:tracePt t="31917" x="6083300" y="2413000"/>
          <p14:tracePt t="31925" x="6024563" y="2413000"/>
          <p14:tracePt t="31933" x="5981700" y="2379663"/>
          <p14:tracePt t="31941" x="5930900" y="2344738"/>
          <p14:tracePt t="31949" x="5819775" y="2293938"/>
          <p14:tracePt t="31957" x="5667375" y="2252663"/>
          <p14:tracePt t="31965" x="5538788" y="2166938"/>
          <p14:tracePt t="31973" x="5421313" y="2124075"/>
          <p14:tracePt t="31982" x="5386388" y="2108200"/>
          <p14:tracePt t="31989" x="5360988" y="2073275"/>
          <p14:tracePt t="32013" x="5327650" y="2065338"/>
          <p14:tracePt t="32029" x="5318125" y="2047875"/>
          <p14:tracePt t="32037" x="5302250" y="2047875"/>
          <p14:tracePt t="32045" x="5276850" y="2022475"/>
          <p14:tracePt t="32053" x="5267325" y="2014538"/>
          <p14:tracePt t="32061" x="5224463" y="2014538"/>
          <p14:tracePt t="32069" x="5173663" y="1979613"/>
          <p14:tracePt t="32077" x="5148263" y="1979613"/>
          <p14:tracePt t="32085" x="5054600" y="1928813"/>
          <p14:tracePt t="32093" x="5029200" y="1911350"/>
          <p14:tracePt t="32102" x="5003800" y="1911350"/>
          <p14:tracePt t="32165" x="4970463" y="1895475"/>
          <p14:tracePt t="32286" x="4995863" y="1895475"/>
          <p14:tracePt t="32294" x="5089525" y="1963738"/>
          <p14:tracePt t="32302" x="5157788" y="2014538"/>
          <p14:tracePt t="32310" x="5259388" y="2073275"/>
          <p14:tracePt t="32317" x="5386388" y="2159000"/>
          <p14:tracePt t="32325" x="5538788" y="2252663"/>
          <p14:tracePt t="32333" x="5667375" y="2362200"/>
          <p14:tracePt t="32341" x="5827713" y="2473325"/>
          <p14:tracePt t="32349" x="5921375" y="2506663"/>
          <p14:tracePt t="32357" x="6049963" y="2574925"/>
          <p14:tracePt t="32365" x="6126163" y="2625725"/>
          <p14:tracePt t="32373" x="6253163" y="2711450"/>
          <p14:tracePt t="32382" x="6346825" y="2770188"/>
          <p14:tracePt t="32389" x="6423025" y="2805113"/>
          <p14:tracePt t="32399" x="6430963" y="2805113"/>
          <p14:tracePt t="32405" x="6473825" y="2846388"/>
          <p14:tracePt t="32479" x="6483350" y="2863850"/>
          <p14:tracePt t="32486" x="6499225" y="2871788"/>
          <p14:tracePt t="32495" x="6542088" y="2897188"/>
          <p14:tracePt t="32503" x="6567488" y="2949575"/>
          <p14:tracePt t="32509" x="6618288" y="2982913"/>
          <p14:tracePt t="32519" x="6669088" y="3033713"/>
          <p14:tracePt t="32525" x="6719888" y="3076575"/>
          <p14:tracePt t="32533" x="6729413" y="3094038"/>
          <p14:tracePt t="32541" x="6788150" y="3101975"/>
          <p14:tracePt t="32549" x="6797675" y="3119438"/>
          <p14:tracePt t="32687" x="6813550" y="3109913"/>
          <p14:tracePt t="32695" x="6813550" y="3101975"/>
          <p14:tracePt t="32705" x="6813550" y="3094038"/>
          <p14:tracePt t="32839" x="6838950" y="3094038"/>
          <p14:tracePt t="32847" x="6932613" y="3170238"/>
          <p14:tracePt t="32853" x="7026275" y="3203575"/>
          <p14:tracePt t="32865" x="7153275" y="3271838"/>
          <p14:tracePt t="32871" x="7221538" y="3305175"/>
          <p14:tracePt t="32878" x="7289800" y="3322638"/>
          <p14:tracePt t="32903" x="7297738" y="3322638"/>
          <p14:tracePt t="33094" x="7323138" y="3322638"/>
          <p14:tracePt t="33102" x="7348538" y="3322638"/>
          <p14:tracePt t="33117" x="7408863" y="3152775"/>
          <p14:tracePt t="33126" x="7578725" y="2940050"/>
          <p14:tracePt t="33133" x="7766050" y="2795588"/>
          <p14:tracePt t="33141" x="7994650" y="2752725"/>
          <p14:tracePt t="33149" x="8224838" y="2686050"/>
          <p14:tracePt t="33157" x="8453438" y="2660650"/>
          <p14:tracePt t="33165" x="8734425" y="2633663"/>
          <p14:tracePt t="33173" x="8988425" y="2592388"/>
          <p14:tracePt t="33181" x="9226550" y="2541588"/>
          <p14:tracePt t="33189" x="9421813" y="2541588"/>
          <p14:tracePt t="33198" x="9515475" y="2524125"/>
          <p14:tracePt t="33205" x="9558338" y="2506663"/>
          <p14:tracePt t="33254" x="9591675" y="2498725"/>
          <p14:tracePt t="33262" x="9634538" y="2481263"/>
          <p14:tracePt t="33271" x="9720263" y="2463800"/>
          <p14:tracePt t="33277" x="9812338" y="2463800"/>
          <p14:tracePt t="33286" x="9983788" y="2438400"/>
          <p14:tracePt t="33293" x="10136188" y="2397125"/>
          <p14:tracePt t="33301" x="10271125" y="2397125"/>
          <p14:tracePt t="33309" x="10390188" y="2379663"/>
          <p14:tracePt t="33317" x="10458450" y="2362200"/>
          <p14:tracePt t="33325" x="10509250" y="2362200"/>
          <p14:tracePt t="33333" x="10534650" y="2362200"/>
          <p14:tracePt t="33734" x="10544175" y="2344738"/>
          <p14:tracePt t="33894" x="10509250" y="2319338"/>
          <p14:tracePt t="33904" x="10501313" y="2319338"/>
          <p14:tracePt t="33909" x="10475913" y="2311400"/>
          <p14:tracePt t="33917" x="10458450" y="2293938"/>
          <p14:tracePt t="33925" x="10407650" y="2286000"/>
          <p14:tracePt t="34053" x="10390188" y="2286000"/>
          <p14:tracePt t="34070" x="10348913" y="2252663"/>
          <p14:tracePt t="34647" x="10339388" y="2252663"/>
          <p14:tracePt t="34654" x="10313988" y="2252663"/>
          <p14:tracePt t="34662" x="10298113" y="2252663"/>
          <p14:tracePt t="34677" x="10271125" y="2243138"/>
          <p14:tracePt t="34685" x="10263188" y="2227263"/>
          <p14:tracePt t="34693" x="10237788" y="2227263"/>
          <p14:tracePt t="34701" x="10220325" y="2217738"/>
          <p14:tracePt t="34790" x="10220325" y="2252663"/>
          <p14:tracePt t="34800" x="10220325" y="2278063"/>
          <p14:tracePt t="34807" x="10220325" y="2336800"/>
          <p14:tracePt t="34813" x="10220325" y="2405063"/>
          <p14:tracePt t="34821" x="10220325" y="2463800"/>
          <p14:tracePt t="34829" x="10194925" y="2516188"/>
          <p14:tracePt t="34837" x="10144125" y="2549525"/>
          <p14:tracePt t="34845" x="10110788" y="2574925"/>
          <p14:tracePt t="34853" x="10025063" y="2574925"/>
          <p14:tracePt t="34861" x="9983788" y="2574925"/>
          <p14:tracePt t="34869" x="9940925" y="2592388"/>
          <p14:tracePt t="35030" x="9872663" y="2566988"/>
          <p14:tracePt t="35038" x="9839325" y="2549525"/>
          <p14:tracePt t="35046" x="9829800" y="2541588"/>
          <p14:tracePt t="35069" x="9812338" y="2524125"/>
          <p14:tracePt t="35125" x="9804400" y="2524125"/>
          <p14:tracePt t="35149" x="9796463" y="2532063"/>
          <p14:tracePt t="35164" x="9779000" y="2532063"/>
          <p14:tracePt t="35390" x="9771063" y="2532063"/>
          <p14:tracePt t="35966" x="9771063" y="2516188"/>
          <p14:tracePt t="36615" x="9753600" y="2498725"/>
          <p14:tracePt t="36631" x="9745663" y="2498725"/>
          <p14:tracePt t="36637" x="9720263" y="2498725"/>
          <p14:tracePt t="36645" x="9667875" y="2506663"/>
          <p14:tracePt t="36653" x="9601200" y="2541588"/>
          <p14:tracePt t="36660" x="9532938" y="2600325"/>
          <p14:tracePt t="36668" x="9405938" y="2686050"/>
          <p14:tracePt t="36676" x="9277350" y="2744788"/>
          <p14:tracePt t="36684" x="9124950" y="2813050"/>
          <p14:tracePt t="36693" x="8861425" y="2932113"/>
          <p14:tracePt t="36701" x="8658225" y="2974975"/>
          <p14:tracePt t="36709" x="8488363" y="3016250"/>
          <p14:tracePt t="36717" x="8308975" y="3084513"/>
          <p14:tracePt t="36724" x="8156575" y="3152775"/>
          <p14:tracePt t="36733" x="8037513" y="3152775"/>
          <p14:tracePt t="36741" x="7969250" y="3170238"/>
          <p14:tracePt t="36749" x="7910513" y="3170238"/>
          <p14:tracePt t="36757" x="7867650" y="3170238"/>
          <p14:tracePt t="36764" x="7832725" y="3186113"/>
          <p14:tracePt t="36772" x="7807325" y="3186113"/>
          <p14:tracePt t="36784" x="7766050" y="3186113"/>
          <p14:tracePt t="36790" x="7715250" y="3211513"/>
          <p14:tracePt t="36801" x="7688263" y="3228975"/>
          <p14:tracePt t="36815" x="7672388" y="3228975"/>
          <p14:tracePt t="36821" x="7646988" y="3228975"/>
          <p14:tracePt t="36829" x="7637463" y="3238500"/>
          <p14:tracePt t="36837" x="7612063" y="3254375"/>
          <p14:tracePt t="36845" x="7518400" y="3289300"/>
          <p14:tracePt t="36853" x="7477125" y="3305175"/>
          <p14:tracePt t="36861" x="7442200" y="3322638"/>
          <p14:tracePt t="36868" x="7315200" y="3340100"/>
          <p14:tracePt t="36877" x="7213600" y="3373438"/>
          <p14:tracePt t="36885" x="7069138" y="3424238"/>
          <p14:tracePt t="36893" x="6889750" y="3441700"/>
          <p14:tracePt t="36901" x="6711950" y="3509963"/>
          <p14:tracePt t="36909" x="6483350" y="3535363"/>
          <p14:tracePt t="36917" x="6286500" y="3552825"/>
          <p14:tracePt t="36925" x="6083300" y="3619500"/>
          <p14:tracePt t="36933" x="5930900" y="3646488"/>
          <p14:tracePt t="36941" x="5794375" y="3646488"/>
          <p14:tracePt t="36949" x="5761038" y="3654425"/>
          <p14:tracePt t="37021" x="5768975" y="3654425"/>
          <p14:tracePt t="37029" x="5794375" y="3654425"/>
          <p14:tracePt t="37037" x="5837238" y="3654425"/>
          <p14:tracePt t="37045" x="5880100" y="3654425"/>
          <p14:tracePt t="37052" x="5930900" y="3619500"/>
          <p14:tracePt t="37061" x="6024563" y="3586163"/>
          <p14:tracePt t="37068" x="6083300" y="3568700"/>
          <p14:tracePt t="37077" x="6184900" y="3509963"/>
          <p14:tracePt t="37085" x="6278563" y="3492500"/>
          <p14:tracePt t="37093" x="6303963" y="3475038"/>
          <p14:tracePt t="37101" x="6354763" y="3441700"/>
          <p14:tracePt t="37181" x="6296025" y="3484563"/>
          <p14:tracePt t="37189" x="6159500" y="3594100"/>
          <p14:tracePt t="37198" x="6116638" y="3646488"/>
          <p14:tracePt t="37205" x="6057900" y="3748088"/>
          <p14:tracePt t="37215" x="5997575" y="3816350"/>
          <p14:tracePt t="37221" x="5895975" y="3875088"/>
          <p14:tracePt t="37230" x="5853113" y="3925888"/>
          <p14:tracePt t="37237" x="5811838" y="4019550"/>
          <p14:tracePt t="37245" x="5776913" y="4052888"/>
          <p14:tracePt t="37254" x="5768975" y="4079875"/>
          <p14:tracePt t="37261" x="5768975" y="4095750"/>
          <p14:tracePt t="37309" x="5768975" y="4087813"/>
          <p14:tracePt t="37318" x="5768975" y="4037013"/>
          <p14:tracePt t="37325" x="5827713" y="3960813"/>
          <p14:tracePt t="37333" x="5981700" y="3875088"/>
          <p14:tracePt t="37341" x="6167438" y="3738563"/>
          <p14:tracePt t="37349" x="6405563" y="3619500"/>
          <p14:tracePt t="37357" x="6643688" y="3475038"/>
          <p14:tracePt t="37365" x="6881813" y="3330575"/>
          <p14:tracePt t="37373" x="7059613" y="3263900"/>
          <p14:tracePt t="37381" x="7213600" y="3127375"/>
          <p14:tracePt t="37389" x="7264400" y="3084513"/>
          <p14:tracePt t="37398" x="7281863" y="2990850"/>
          <p14:tracePt t="37405" x="7315200" y="2940050"/>
          <p14:tracePt t="37415" x="7315200" y="2881313"/>
          <p14:tracePt t="37421" x="7315200" y="2846388"/>
          <p14:tracePt t="37429" x="7315200" y="2838450"/>
          <p14:tracePt t="37437" x="7315200" y="2795588"/>
          <p14:tracePt t="37509" x="7256463" y="2795588"/>
          <p14:tracePt t="37517" x="7153275" y="2795588"/>
          <p14:tracePt t="37525" x="7059613" y="2778125"/>
          <p14:tracePt t="37533" x="6915150" y="2778125"/>
          <p14:tracePt t="37541" x="6823075" y="2762250"/>
          <p14:tracePt t="37549" x="6669088" y="2693988"/>
          <p14:tracePt t="37557" x="6610350" y="2676525"/>
          <p14:tracePt t="37565" x="6508750" y="2643188"/>
          <p14:tracePt t="37572" x="6465888" y="2592388"/>
          <p14:tracePt t="37580" x="6415088" y="2557463"/>
          <p14:tracePt t="37589" x="6380163" y="2532063"/>
          <p14:tracePt t="37597" x="6354763" y="2516188"/>
          <p14:tracePt t="37613" x="6321425" y="2481263"/>
          <p14:tracePt t="37621" x="6270625" y="2413000"/>
          <p14:tracePt t="37629" x="6261100" y="2405063"/>
          <p14:tracePt t="37637" x="6202363" y="2354263"/>
          <p14:tracePt t="37645" x="6134100" y="2336800"/>
          <p14:tracePt t="37653" x="6032500" y="2260600"/>
          <p14:tracePt t="37661" x="6007100" y="2243138"/>
          <p14:tracePt t="37669" x="5913438" y="2192338"/>
          <p14:tracePt t="37677" x="5880100" y="2159000"/>
          <p14:tracePt t="37684" x="5870575" y="2149475"/>
          <p14:tracePt t="37693" x="5845175" y="2124075"/>
          <p14:tracePt t="37725" x="5845175" y="2108200"/>
          <p14:tracePt t="37741" x="5827713" y="2098675"/>
          <p14:tracePt t="37750" x="5819775" y="2082800"/>
          <p14:tracePt t="37757" x="5794375" y="2082800"/>
          <p14:tracePt t="37765" x="5761038" y="2055813"/>
          <p14:tracePt t="37773" x="5735638" y="2055813"/>
          <p14:tracePt t="37780" x="5708650" y="2039938"/>
          <p14:tracePt t="37789" x="5692775" y="2030413"/>
          <p14:tracePt t="37805" x="5667375" y="2030413"/>
          <p14:tracePt t="37853" x="5657850" y="2030413"/>
          <p14:tracePt t="37861" x="5641975" y="2014538"/>
          <p14:tracePt t="37869" x="5616575" y="1989138"/>
          <p14:tracePt t="37884" x="5591175" y="1971675"/>
          <p14:tracePt t="37901" x="5556250" y="1963738"/>
          <p14:tracePt t="37933" x="5548313" y="1928813"/>
          <p14:tracePt t="37941" x="5530850" y="1920875"/>
          <p14:tracePt t="37949" x="5505450" y="1885950"/>
          <p14:tracePt t="37957" x="5454650" y="1878013"/>
          <p14:tracePt t="37964" x="5411788" y="1827213"/>
          <p14:tracePt t="37973" x="5284788" y="1741488"/>
          <p14:tracePt t="37981" x="5183188" y="1700213"/>
          <p14:tracePt t="37998" x="4987925" y="1606550"/>
          <p14:tracePt t="38005" x="4978400" y="1606550"/>
          <p14:tracePt t="38014" x="4953000" y="1589088"/>
          <p14:tracePt t="38117" x="4970463" y="1589088"/>
          <p14:tracePt t="38125" x="5038725" y="1597025"/>
          <p14:tracePt t="38133" x="5064125" y="1631950"/>
          <p14:tracePt t="38141" x="5132388" y="1665288"/>
          <p14:tracePt t="38149" x="5259388" y="1725613"/>
          <p14:tracePt t="38157" x="5437188" y="1766888"/>
          <p14:tracePt t="38165" x="5556250" y="1793875"/>
          <p14:tracePt t="38173" x="5675313" y="1827213"/>
          <p14:tracePt t="38182" x="5905500" y="1903413"/>
          <p14:tracePt t="38189" x="6083300" y="1971675"/>
          <p14:tracePt t="38199" x="6296025" y="2055813"/>
          <p14:tracePt t="38205" x="6415088" y="2098675"/>
          <p14:tracePt t="38215" x="6592888" y="2166938"/>
          <p14:tracePt t="38221" x="6745288" y="2209800"/>
          <p14:tracePt t="38229" x="6848475" y="2293938"/>
          <p14:tracePt t="38237" x="6967538" y="2328863"/>
          <p14:tracePt t="38245" x="7094538" y="2371725"/>
          <p14:tracePt t="38253" x="7119938" y="2387600"/>
          <p14:tracePt t="38261" x="7213600" y="2422525"/>
          <p14:tracePt t="38269" x="7281863" y="2455863"/>
          <p14:tracePt t="38277" x="7323138" y="2489200"/>
          <p14:tracePt t="38285" x="7391400" y="2524125"/>
          <p14:tracePt t="38293" x="7467600" y="2582863"/>
          <p14:tracePt t="38301" x="7570788" y="2660650"/>
          <p14:tracePt t="38309" x="7697788" y="2770188"/>
          <p14:tracePt t="38318" x="7832725" y="2881313"/>
          <p14:tracePt t="38325" x="7986713" y="2990850"/>
          <p14:tracePt t="38333" x="8088313" y="3067050"/>
          <p14:tracePt t="38341" x="8181975" y="3094038"/>
          <p14:tracePt t="38349" x="8283575" y="3170238"/>
          <p14:tracePt t="38357" x="8308975" y="3170238"/>
          <p14:tracePt t="38364" x="8394700" y="3170238"/>
          <p14:tracePt t="38373" x="8435975" y="3170238"/>
          <p14:tracePt t="38381" x="8470900" y="3170238"/>
          <p14:tracePt t="38389" x="8496300" y="3135313"/>
          <p14:tracePt t="38398" x="8513763" y="3135313"/>
          <p14:tracePt t="38486" x="8555038" y="3135313"/>
          <p14:tracePt t="38494" x="8666163" y="3144838"/>
          <p14:tracePt t="38502" x="8810625" y="3127375"/>
          <p14:tracePt t="38511" x="8921750" y="3127375"/>
          <p14:tracePt t="38519" x="8988425" y="3127375"/>
          <p14:tracePt t="38525" x="8997950" y="3127375"/>
          <p14:tracePt t="38533" x="9013825" y="3076575"/>
          <p14:tracePt t="38541" x="9099550" y="2949575"/>
          <p14:tracePt t="38549" x="9201150" y="2889250"/>
          <p14:tracePt t="38557" x="9286875" y="2889250"/>
          <p14:tracePt t="38566" x="9371013" y="2889250"/>
          <p14:tracePt t="38573" x="9515475" y="2889250"/>
          <p14:tracePt t="38582" x="9720263" y="2897188"/>
          <p14:tracePt t="38589" x="9974263" y="2949575"/>
          <p14:tracePt t="38599" x="10263188" y="3016250"/>
          <p14:tracePt t="38605" x="10433050" y="3016250"/>
          <p14:tracePt t="38615" x="10602913" y="3016250"/>
          <p14:tracePt t="38621" x="10628313" y="3016250"/>
          <p14:tracePt t="38629" x="10653713" y="3016250"/>
          <p14:tracePt t="38661" x="10671175" y="3016250"/>
          <p14:tracePt t="38677" x="10679113" y="3016250"/>
          <p14:tracePt t="38743" x="10688638" y="3016250"/>
          <p14:tracePt t="39094" x="10671175" y="2982913"/>
          <p14:tracePt t="39102" x="10645775" y="2982913"/>
          <p14:tracePt t="39111" x="10560050" y="2982913"/>
          <p14:tracePt t="39117" x="10493375" y="2949575"/>
          <p14:tracePt t="39125" x="10407650" y="2949575"/>
          <p14:tracePt t="39133" x="10356850" y="2949575"/>
          <p14:tracePt t="39141" x="10288588" y="2914650"/>
          <p14:tracePt t="39149" x="10245725" y="2914650"/>
          <p14:tracePt t="39157" x="10179050" y="2914650"/>
          <p14:tracePt t="39164" x="10093325" y="2897188"/>
          <p14:tracePt t="39173" x="10067925" y="2871788"/>
          <p14:tracePt t="39180" x="9974263" y="2855913"/>
          <p14:tracePt t="39188" x="9931400" y="2838450"/>
          <p14:tracePt t="39197" x="9898063" y="2820988"/>
          <p14:tracePt t="39205" x="9829800" y="2770188"/>
          <p14:tracePt t="39213" x="9786938" y="2736850"/>
          <p14:tracePt t="39221" x="9753600" y="2727325"/>
          <p14:tracePt t="39229" x="9753600" y="2711450"/>
          <p14:tracePt t="39237" x="9745663" y="2701925"/>
          <p14:tracePt t="39245" x="9728200" y="2686050"/>
          <p14:tracePt t="39253" x="9720263" y="2676525"/>
          <p14:tracePt t="39293" x="9702800" y="2660650"/>
          <p14:tracePt t="39301" x="9694863" y="2651125"/>
          <p14:tracePt t="39318" x="9694863" y="2643188"/>
          <p14:tracePt t="39325" x="9694863" y="2625725"/>
          <p14:tracePt t="39333" x="9677400" y="2582863"/>
          <p14:tracePt t="39349" x="9677400" y="2574925"/>
          <p14:tracePt t="39357" x="9667875" y="2557463"/>
          <p14:tracePt t="39365" x="9667875" y="2532063"/>
          <p14:tracePt t="40502" x="9667875" y="2524125"/>
          <p14:tracePt t="40510" x="9659938" y="2516188"/>
          <p14:tracePt t="40693" x="9617075" y="2516188"/>
          <p14:tracePt t="40701" x="9482138" y="2516188"/>
          <p14:tracePt t="40709" x="9345613" y="2516188"/>
          <p14:tracePt t="40718" x="9167813" y="2516188"/>
          <p14:tracePt t="40725" x="9031288" y="2516188"/>
          <p14:tracePt t="40733" x="8912225" y="2516188"/>
          <p14:tracePt t="40741" x="8869363" y="2516188"/>
          <p14:tracePt t="40749" x="8853488" y="2516188"/>
          <p14:tracePt t="40757" x="8843963" y="2516188"/>
          <p14:tracePt t="40773" x="8802688" y="2516188"/>
          <p14:tracePt t="40780" x="8777288" y="2532063"/>
          <p14:tracePt t="40788" x="8683625" y="2549525"/>
          <p14:tracePt t="40797" x="8597900" y="2549525"/>
          <p14:tracePt t="40805" x="8453438" y="2566988"/>
          <p14:tracePt t="40813" x="8334375" y="2608263"/>
          <p14:tracePt t="40821" x="8181975" y="2651125"/>
          <p14:tracePt t="40829" x="8037513" y="2668588"/>
          <p14:tracePt t="40837" x="7885113" y="2736850"/>
          <p14:tracePt t="40845" x="7756525" y="2805113"/>
          <p14:tracePt t="40853" x="7629525" y="2863850"/>
          <p14:tracePt t="40861" x="7535863" y="2922588"/>
          <p14:tracePt t="40868" x="7459663" y="2957513"/>
          <p14:tracePt t="40877" x="7391400" y="2990850"/>
          <p14:tracePt t="40884" x="7383463" y="3008313"/>
          <p14:tracePt t="40893" x="7358063" y="3016250"/>
          <p14:tracePt t="40901" x="7323138" y="3033713"/>
          <p14:tracePt t="40908" x="7315200" y="3033713"/>
          <p14:tracePt t="40916" x="7256463" y="3051175"/>
          <p14:tracePt t="40925" x="7188200" y="3084513"/>
          <p14:tracePt t="40933" x="7094538" y="3119438"/>
          <p14:tracePt t="40941" x="7000875" y="3119438"/>
          <p14:tracePt t="40949" x="6975475" y="3135313"/>
          <p14:tracePt t="40957" x="6907213" y="3135313"/>
          <p14:tracePt t="40964" x="6864350" y="3170238"/>
          <p14:tracePt t="40973" x="6838950" y="3170238"/>
          <p14:tracePt t="40980" x="6823075" y="3170238"/>
          <p14:tracePt t="40998" x="6797675" y="3170238"/>
          <p14:tracePt t="41005" x="6788150" y="3170238"/>
          <p14:tracePt t="41013" x="6770688" y="3170238"/>
          <p14:tracePt t="41077" x="6729413" y="3170238"/>
          <p14:tracePt t="41085" x="6704013" y="3170238"/>
          <p14:tracePt t="41093" x="6661150" y="3170238"/>
          <p14:tracePt t="41101" x="6635750" y="3170238"/>
          <p14:tracePt t="41109" x="6584950" y="3170238"/>
          <p14:tracePt t="41117" x="6542088" y="3170238"/>
          <p14:tracePt t="41125" x="6516688" y="3170238"/>
          <p14:tracePt t="41133" x="6491288" y="3170238"/>
          <p14:tracePt t="41237" x="6491288" y="3160713"/>
          <p14:tracePt t="41246" x="6499225" y="3152775"/>
          <p14:tracePt t="41254" x="6559550" y="3152775"/>
          <p14:tracePt t="41262" x="6626225" y="3135313"/>
          <p14:tracePt t="41270" x="6669088" y="3101975"/>
          <p14:tracePt t="41277" x="6719888" y="3101975"/>
          <p14:tracePt t="41286" x="6780213" y="3084513"/>
          <p14:tracePt t="41293" x="6873875" y="3067050"/>
          <p14:tracePt t="41301" x="6907213" y="3051175"/>
          <p14:tracePt t="41309" x="6992938" y="3016250"/>
          <p14:tracePt t="41317" x="7008813" y="3016250"/>
          <p14:tracePt t="41325" x="7043738" y="3000375"/>
          <p14:tracePt t="41333" x="7059613" y="3000375"/>
          <p14:tracePt t="41341" x="7119938" y="2990850"/>
          <p14:tracePt t="41349" x="7145338" y="2974975"/>
          <p14:tracePt t="41357" x="7188200" y="2974975"/>
          <p14:tracePt t="41365" x="7256463" y="2974975"/>
          <p14:tracePt t="41373" x="7297738" y="2974975"/>
          <p14:tracePt t="41380" x="7340600" y="2974975"/>
          <p14:tracePt t="41389" x="7373938" y="2974975"/>
          <p14:tracePt t="41398" x="7416800" y="2974975"/>
          <p14:tracePt t="41405" x="7426325" y="2974975"/>
          <p14:tracePt t="41414" x="7467600" y="2974975"/>
          <p14:tracePt t="41421" x="7493000" y="2974975"/>
          <p14:tracePt t="41431" x="7578725" y="2974975"/>
          <p14:tracePt t="41437" x="7646988" y="2974975"/>
          <p14:tracePt t="41445" x="7705725" y="2974975"/>
          <p14:tracePt t="41453" x="7756525" y="2974975"/>
          <p14:tracePt t="41461" x="7781925" y="2974975"/>
          <p14:tracePt t="41469" x="7791450" y="2974975"/>
          <p14:tracePt t="41493" x="7816850" y="2965450"/>
          <p14:tracePt t="41501" x="7832725" y="2949575"/>
          <p14:tracePt t="41509" x="7875588" y="2906713"/>
          <p14:tracePt t="41517" x="7900988" y="2889250"/>
          <p14:tracePt t="41525" x="7935913" y="2846388"/>
          <p14:tracePt t="41534" x="7943850" y="2830513"/>
          <p14:tracePt t="41541" x="7977188" y="2805113"/>
          <p14:tracePt t="41549" x="8004175" y="2762250"/>
          <p14:tracePt t="41557" x="8037513" y="2727325"/>
          <p14:tracePt t="41565" x="8088313" y="2660650"/>
          <p14:tracePt t="41573" x="8131175" y="2557463"/>
          <p14:tracePt t="41580" x="8147050" y="2516188"/>
          <p14:tracePt t="41589" x="8199438" y="2405063"/>
          <p14:tracePt t="41597" x="8215313" y="2354263"/>
          <p14:tracePt t="41605" x="8215313" y="2268538"/>
          <p14:tracePt t="41614" x="8232775" y="2227263"/>
          <p14:tracePt t="41621" x="8258175" y="2192338"/>
          <p14:tracePt t="41629" x="8291513" y="2124075"/>
          <p14:tracePt t="41637" x="8326438" y="2073275"/>
          <p14:tracePt t="41645" x="8343900" y="2065338"/>
          <p14:tracePt t="41653" x="8343900" y="2039938"/>
          <p14:tracePt t="41661" x="8351838" y="2014538"/>
          <p14:tracePt t="41669" x="8351838" y="1997075"/>
          <p14:tracePt t="41677" x="8351838" y="1989138"/>
          <p14:tracePt t="41693" x="8351838" y="1963738"/>
          <p14:tracePt t="41701" x="8351838" y="1911350"/>
          <p14:tracePt t="41709" x="8351838" y="1885950"/>
          <p14:tracePt t="41718" x="8351838" y="1844675"/>
          <p14:tracePt t="41725" x="8351838" y="1819275"/>
          <p14:tracePt t="41733" x="8326438" y="1725613"/>
          <p14:tracePt t="41740" x="8291513" y="1682750"/>
          <p14:tracePt t="41749" x="8199438" y="1563688"/>
          <p14:tracePt t="41756" x="8121650" y="1487488"/>
          <p14:tracePt t="41765" x="8070850" y="1436688"/>
          <p14:tracePt t="41772" x="8020050" y="1385888"/>
          <p14:tracePt t="41780" x="7943850" y="1308100"/>
          <p14:tracePt t="41788" x="7900988" y="1274763"/>
          <p14:tracePt t="41797" x="7807325" y="1241425"/>
          <p14:tracePt t="41805" x="7705725" y="1163638"/>
          <p14:tracePt t="41813" x="7637463" y="1122363"/>
          <p14:tracePt t="41821" x="7510463" y="1062038"/>
          <p14:tracePt t="41829" x="7366000" y="1019175"/>
          <p14:tracePt t="41837" x="7162800" y="977900"/>
          <p14:tracePt t="41845" x="7008813" y="952500"/>
          <p14:tracePt t="41853" x="6838950" y="909638"/>
          <p14:tracePt t="41860" x="6661150" y="892175"/>
          <p14:tracePt t="41869" x="6542088" y="866775"/>
          <p14:tracePt t="41877" x="6423025" y="849313"/>
          <p14:tracePt t="41885" x="6338888" y="849313"/>
          <p14:tracePt t="41893" x="6270625" y="849313"/>
          <p14:tracePt t="41901" x="6245225" y="849313"/>
          <p14:tracePt t="41909" x="6202363" y="849313"/>
          <p14:tracePt t="41917" x="6184900" y="849313"/>
          <p14:tracePt t="41925" x="6151563" y="849313"/>
          <p14:tracePt t="41933" x="6134100" y="849313"/>
          <p14:tracePt t="41941" x="6108700" y="849313"/>
          <p14:tracePt t="41950" x="6049963" y="849313"/>
          <p14:tracePt t="41957" x="5997575" y="849313"/>
          <p14:tracePt t="41964" x="5956300" y="849313"/>
          <p14:tracePt t="41973" x="5888038" y="858838"/>
          <p14:tracePt t="41980" x="5768975" y="900113"/>
          <p14:tracePt t="41989" x="5700713" y="917575"/>
          <p14:tracePt t="41997" x="5581650" y="935038"/>
          <p14:tracePt t="42004" x="5497513" y="935038"/>
          <p14:tracePt t="42013" x="5327650" y="952500"/>
          <p14:tracePt t="42021" x="5199063" y="993775"/>
          <p14:tracePt t="42029" x="5003800" y="1019175"/>
          <p14:tracePt t="42037" x="4859338" y="1019175"/>
          <p14:tracePt t="42045" x="4706938" y="1036638"/>
          <p14:tracePt t="42053" x="4529138" y="1104900"/>
          <p14:tracePt t="42061" x="4392613" y="1104900"/>
          <p14:tracePt t="42068" x="4214813" y="1130300"/>
          <p14:tracePt t="42077" x="4070350" y="1130300"/>
          <p14:tracePt t="42085" x="3984625" y="1147763"/>
          <p14:tracePt t="42093" x="3865563" y="1147763"/>
          <p14:tracePt t="42101" x="3746500" y="1163638"/>
          <p14:tracePt t="42109" x="3662363" y="1163638"/>
          <p14:tracePt t="42117" x="3533775" y="1206500"/>
          <p14:tracePt t="42125" x="3449638" y="1206500"/>
          <p14:tracePt t="42133" x="3305175" y="1206500"/>
          <p14:tracePt t="42141" x="3219450" y="1206500"/>
          <p14:tracePt t="42149" x="3135313" y="1206500"/>
          <p14:tracePt t="42157" x="3084513" y="1206500"/>
          <p14:tracePt t="42164" x="3024188" y="1206500"/>
          <p14:tracePt t="42173" x="2973388" y="1206500"/>
          <p14:tracePt t="42181" x="2947988" y="1206500"/>
          <p14:tracePt t="42189" x="2905125" y="1206500"/>
          <p14:tracePt t="42197" x="2889250" y="1206500"/>
          <p14:tracePt t="42205" x="2879725" y="1206500"/>
          <p14:tracePt t="42214" x="2871788" y="1206500"/>
          <p14:tracePt t="42221" x="2846388" y="1206500"/>
          <p14:tracePt t="42229" x="2828925" y="1206500"/>
          <p14:tracePt t="42237" x="2786063" y="1223963"/>
          <p14:tracePt t="42245" x="2760663" y="1223963"/>
          <p14:tracePt t="42253" x="2719388" y="1241425"/>
          <p14:tracePt t="42261" x="2651125" y="1249363"/>
          <p14:tracePt t="42269" x="2557463" y="1274763"/>
          <p14:tracePt t="42277" x="2489200" y="1308100"/>
          <p14:tracePt t="42284" x="2420938" y="1325563"/>
          <p14:tracePt t="42292" x="2370138" y="1350963"/>
          <p14:tracePt t="42301" x="2362200" y="1385888"/>
          <p14:tracePt t="42309" x="2327275" y="1411288"/>
          <p14:tracePt t="42317" x="2293938" y="1462088"/>
          <p14:tracePt t="42325" x="2243138" y="1555750"/>
          <p14:tracePt t="42333" x="2243138" y="1597025"/>
          <p14:tracePt t="42341" x="2225675" y="1682750"/>
          <p14:tracePt t="42350" x="2225675" y="1716088"/>
          <p14:tracePt t="42357" x="2225675" y="1776413"/>
          <p14:tracePt t="42364" x="2208213" y="1801813"/>
          <p14:tracePt t="42373" x="2208213" y="1835150"/>
          <p14:tracePt t="42381" x="2192338" y="1878013"/>
          <p14:tracePt t="42389" x="2166938" y="1928813"/>
          <p14:tracePt t="42397" x="2149475" y="1954213"/>
          <p14:tracePt t="42405" x="2132013" y="2005013"/>
          <p14:tracePt t="42414" x="2132013" y="2030413"/>
          <p14:tracePt t="42421" x="2098675" y="2073275"/>
          <p14:tracePt t="42430" x="2098675" y="2159000"/>
          <p14:tracePt t="42437" x="2098675" y="2227263"/>
          <p14:tracePt t="42445" x="2098675" y="2311400"/>
          <p14:tracePt t="42453" x="2098675" y="2422525"/>
          <p14:tracePt t="42461" x="2132013" y="2549525"/>
          <p14:tracePt t="42469" x="2200275" y="2727325"/>
          <p14:tracePt t="42477" x="2217738" y="2846388"/>
          <p14:tracePt t="42484" x="2260600" y="2990850"/>
          <p14:tracePt t="42493" x="2260600" y="3135313"/>
          <p14:tracePt t="42501" x="2301875" y="3238500"/>
          <p14:tracePt t="42509" x="2336800" y="3330575"/>
          <p14:tracePt t="42517" x="2336800" y="3416300"/>
          <p14:tracePt t="42525" x="2362200" y="3509963"/>
          <p14:tracePt t="42533" x="2395538" y="3603625"/>
          <p14:tracePt t="42541" x="2413000" y="3654425"/>
          <p14:tracePt t="42549" x="2430463" y="3763963"/>
          <p14:tracePt t="42557" x="2489200" y="3832225"/>
          <p14:tracePt t="42565" x="2524125" y="3908425"/>
          <p14:tracePt t="42573" x="2582863" y="4002088"/>
          <p14:tracePt t="42581" x="2590800" y="4019550"/>
          <p14:tracePt t="42589" x="2633663" y="4062413"/>
          <p14:tracePt t="42597" x="2684463" y="4113213"/>
          <p14:tracePt t="42605" x="2735263" y="4156075"/>
          <p14:tracePt t="42614" x="2828925" y="4197350"/>
          <p14:tracePt t="42621" x="2879725" y="4249738"/>
          <p14:tracePt t="42630" x="2982913" y="4351338"/>
          <p14:tracePt t="42637" x="3033713" y="4384675"/>
          <p14:tracePt t="42645" x="3100388" y="4452938"/>
          <p14:tracePt t="42653" x="3168650" y="4470400"/>
          <p14:tracePt t="42661" x="3219450" y="4503738"/>
          <p14:tracePt t="42669" x="3244850" y="4521200"/>
          <p14:tracePt t="42677" x="3297238" y="4546600"/>
          <p14:tracePt t="42684" x="3355975" y="4546600"/>
          <p14:tracePt t="42693" x="3424238" y="4579938"/>
          <p14:tracePt t="42701" x="3492500" y="4597400"/>
          <p14:tracePt t="42708" x="3602038" y="4597400"/>
          <p14:tracePt t="42717" x="3695700" y="4614863"/>
          <p14:tracePt t="42725" x="3840163" y="4640263"/>
          <p14:tracePt t="42733" x="3908425" y="4640263"/>
          <p14:tracePt t="42741" x="4017963" y="4673600"/>
          <p14:tracePt t="42750" x="4137025" y="4699000"/>
          <p14:tracePt t="42757" x="4179888" y="4699000"/>
          <p14:tracePt t="42765" x="4230688" y="4699000"/>
          <p14:tracePt t="42773" x="4256088" y="4691063"/>
          <p14:tracePt t="42781" x="4306888" y="4657725"/>
          <p14:tracePt t="42789" x="4332288" y="4657725"/>
          <p14:tracePt t="42797" x="4400550" y="4589463"/>
          <p14:tracePt t="42805" x="4435475" y="4554538"/>
          <p14:tracePt t="42814" x="4503738" y="4486275"/>
          <p14:tracePt t="42821" x="4554538" y="4435475"/>
          <p14:tracePt t="42829" x="4587875" y="4402138"/>
          <p14:tracePt t="42837" x="4656138" y="4368800"/>
          <p14:tracePt t="42845" x="4664075" y="4359275"/>
          <p14:tracePt t="42853" x="4689475" y="4333875"/>
          <p14:tracePt t="42861" x="4706938" y="4316413"/>
          <p14:tracePt t="42869" x="4732338" y="4308475"/>
          <p14:tracePt t="42877" x="4740275" y="4291013"/>
          <p14:tracePt t="42884" x="4757738" y="4283075"/>
          <p14:tracePt t="42943" x="4757738" y="4265613"/>
          <p14:tracePt t="43031" x="4765675" y="4257675"/>
          <p14:tracePt t="43094" x="4783138" y="4249738"/>
          <p14:tracePt t="43103" x="4808538" y="4214813"/>
          <p14:tracePt t="43109" x="4945063" y="4181475"/>
          <p14:tracePt t="43117" x="5097463" y="4095750"/>
          <p14:tracePt t="43125" x="5249863" y="3976688"/>
          <p14:tracePt t="43133" x="5378450" y="3892550"/>
          <p14:tracePt t="43141" x="5472113" y="3857625"/>
          <p14:tracePt t="43149" x="5573713" y="3773488"/>
          <p14:tracePt t="43156" x="5675313" y="3697288"/>
          <p14:tracePt t="43165" x="5751513" y="3636963"/>
          <p14:tracePt t="43173" x="5853113" y="3560763"/>
          <p14:tracePt t="43180" x="5930900" y="3502025"/>
          <p14:tracePt t="43189" x="6032500" y="3416300"/>
          <p14:tracePt t="43197" x="6100763" y="3382963"/>
          <p14:tracePt t="43205" x="6227763" y="3322638"/>
          <p14:tracePt t="43213" x="6296025" y="3289300"/>
          <p14:tracePt t="43221" x="6311900" y="3238500"/>
          <p14:tracePt t="43229" x="6380163" y="3186113"/>
          <p14:tracePt t="43237" x="6430963" y="3152775"/>
          <p14:tracePt t="43245" x="6456363" y="3144838"/>
          <p14:tracePt t="43253" x="6524625" y="3109913"/>
          <p14:tracePt t="43261" x="6559550" y="3076575"/>
          <p14:tracePt t="43269" x="6567488" y="3067050"/>
          <p14:tracePt t="43284" x="6584950" y="3051175"/>
          <p14:tracePt t="43374" x="6592888" y="3041650"/>
          <p14:tracePt t="43382" x="6600825" y="3025775"/>
          <p14:tracePt t="43390" x="6618288" y="3016250"/>
          <p14:tracePt t="43476" x="6584950" y="3016250"/>
          <p14:tracePt t="43484" x="6575425" y="3016250"/>
          <p14:tracePt t="43492" x="6542088" y="3033713"/>
          <p14:tracePt t="43500" x="6534150" y="3041650"/>
          <p14:tracePt t="43508" x="6534150" y="3059113"/>
          <p14:tracePt t="43517" x="6524625" y="3067050"/>
          <p14:tracePt t="43533" x="6491288" y="3094038"/>
          <p14:tracePt t="43540" x="6448425" y="3144838"/>
          <p14:tracePt t="43550" x="6397625" y="3178175"/>
          <p14:tracePt t="43556" x="6303963" y="3254375"/>
          <p14:tracePt t="43565" x="6202363" y="3330575"/>
          <p14:tracePt t="43572" x="6049963" y="3398838"/>
          <p14:tracePt t="43580" x="5845175" y="3517900"/>
          <p14:tracePt t="43588" x="5692775" y="3578225"/>
          <p14:tracePt t="43596" x="5538788" y="3671888"/>
          <p14:tracePt t="43604" x="5446713" y="3687763"/>
          <p14:tracePt t="43613" x="5394325" y="3722688"/>
          <p14:tracePt t="43620" x="5343525" y="3763963"/>
          <p14:tracePt t="43629" x="5318125" y="3781425"/>
          <p14:tracePt t="43636" x="5310188" y="3790950"/>
          <p14:tracePt t="43644" x="5276850" y="3824288"/>
          <p14:tracePt t="43652" x="5267325" y="3832225"/>
          <p14:tracePt t="43660" x="5259388" y="3849688"/>
          <p14:tracePt t="43668" x="5241925" y="3857625"/>
          <p14:tracePt t="43676" x="5216525" y="3900488"/>
          <p14:tracePt t="43684" x="5199063" y="3908425"/>
          <p14:tracePt t="43695" x="5173663" y="3943350"/>
          <p14:tracePt t="43703" x="5132388" y="3968750"/>
          <p14:tracePt t="43713" x="5064125" y="4002088"/>
          <p14:tracePt t="43718" x="5013325" y="4019550"/>
          <p14:tracePt t="43725" x="4945063" y="4070350"/>
          <p14:tracePt t="43733" x="4876800" y="4087813"/>
          <p14:tracePt t="43741" x="4791075" y="4087813"/>
          <p14:tracePt t="43751" x="4699000" y="4130675"/>
          <p14:tracePt t="43758" x="4579938" y="4146550"/>
          <p14:tracePt t="43768" x="4529138" y="4146550"/>
          <p14:tracePt t="43776" x="4468813" y="4164013"/>
          <p14:tracePt t="43782" x="4418013" y="4164013"/>
          <p14:tracePt t="43789" x="4359275" y="4181475"/>
          <p14:tracePt t="43797" x="4306888" y="4214813"/>
          <p14:tracePt t="43806" x="4281488" y="4224338"/>
          <p14:tracePt t="43819" x="4214813" y="4240213"/>
          <p14:tracePt t="43824" x="4197350" y="4257675"/>
          <p14:tracePt t="43832" x="4171950" y="4283075"/>
          <p14:tracePt t="43848" x="4162425" y="4283075"/>
          <p14:tracePt t="43991" x="4146550" y="4291013"/>
          <p14:tracePt t="44002" x="4146550" y="4333875"/>
          <p14:tracePt t="44007" x="4146550" y="4341813"/>
          <p14:tracePt t="44019" x="4146550" y="4359275"/>
          <p14:tracePt t="44022" x="4146550" y="4402138"/>
          <p14:tracePt t="44063" x="4154488" y="4427538"/>
          <p14:tracePt t="44079" x="4197350" y="4427538"/>
          <p14:tracePt t="44086" x="4248150" y="4427538"/>
          <p14:tracePt t="44094" x="4291013" y="4427538"/>
          <p14:tracePt t="44102" x="4400550" y="4427538"/>
          <p14:tracePt t="44112" x="4519613" y="4394200"/>
          <p14:tracePt t="44119" x="4699000" y="4308475"/>
          <p14:tracePt t="44125" x="4851400" y="4240213"/>
          <p14:tracePt t="44135" x="5038725" y="4130675"/>
          <p14:tracePt t="44141" x="5191125" y="4019550"/>
          <p14:tracePt t="44149" x="5318125" y="3925888"/>
          <p14:tracePt t="44157" x="5505450" y="3790950"/>
          <p14:tracePt t="44164" x="5632450" y="3662363"/>
          <p14:tracePt t="44173" x="5708650" y="3586163"/>
          <p14:tracePt t="44186" x="5819775" y="3475038"/>
          <p14:tracePt t="44192" x="5930900" y="3348038"/>
          <p14:tracePt t="44202" x="6007100" y="3271838"/>
          <p14:tracePt t="44207" x="6049963" y="3221038"/>
          <p14:tracePt t="44214" x="6100763" y="3170238"/>
          <p14:tracePt t="44222" x="6134100" y="3144838"/>
          <p14:tracePt t="44232" x="6159500" y="3109913"/>
          <p14:tracePt t="44423" x="6184900" y="3109913"/>
          <p14:tracePt t="44434" x="6219825" y="3109913"/>
          <p14:tracePt t="44444" x="6245225" y="3109913"/>
          <p14:tracePt t="44448" x="6253163" y="3109913"/>
          <p14:tracePt t="44453" x="6278563" y="3109913"/>
          <p14:tracePt t="44461" x="6296025" y="3109913"/>
          <p14:tracePt t="44469" x="6321425" y="3109913"/>
          <p14:tracePt t="44477" x="6364288" y="3109913"/>
          <p14:tracePt t="44485" x="6405563" y="3109913"/>
          <p14:tracePt t="44493" x="6456363" y="3109913"/>
          <p14:tracePt t="44501" x="6516688" y="3119438"/>
          <p14:tracePt t="44509" x="6550025" y="3152775"/>
          <p14:tracePt t="44517" x="6592888" y="3152775"/>
          <p14:tracePt t="44607" x="6610350" y="3144838"/>
          <p14:tracePt t="44617" x="6499225" y="3059113"/>
          <p14:tracePt t="44624" x="6311900" y="2974975"/>
          <p14:tracePt t="44634" x="6049963" y="2855913"/>
          <p14:tracePt t="44639" x="5819775" y="2736850"/>
          <p14:tracePt t="44645" x="5581650" y="2660650"/>
          <p14:tracePt t="44654" x="5318125" y="2541588"/>
          <p14:tracePt t="44661" x="5140325" y="2455863"/>
          <p14:tracePt t="44669" x="5013325" y="2387600"/>
          <p14:tracePt t="44677" x="4945063" y="2354263"/>
          <p14:tracePt t="44686" x="4919663" y="2354263"/>
          <p14:tracePt t="44693" x="4868863" y="2311400"/>
          <p14:tracePt t="44701" x="4843463" y="2293938"/>
          <p14:tracePt t="44709" x="4791075" y="2260600"/>
          <p14:tracePt t="44718" x="4765675" y="2235200"/>
          <p14:tracePt t="44725" x="4749800" y="2217738"/>
          <p14:tracePt t="44734" x="4724400" y="2192338"/>
          <p14:tracePt t="44741" x="4689475" y="2159000"/>
          <p14:tracePt t="44750" x="4681538" y="2149475"/>
          <p14:tracePt t="44757" x="4664075" y="2124075"/>
          <p14:tracePt t="44765" x="4638675" y="2073275"/>
          <p14:tracePt t="44773" x="4621213" y="2065338"/>
          <p14:tracePt t="44781" x="4613275" y="2047875"/>
          <p14:tracePt t="44798" x="4595813" y="2039938"/>
          <p14:tracePt t="44821" x="4570413" y="2022475"/>
          <p14:tracePt t="44831" x="4545013" y="1997075"/>
          <p14:tracePt t="44837" x="4476750" y="1946275"/>
          <p14:tracePt t="44853" x="4443413" y="1911350"/>
          <p14:tracePt t="44861" x="4392613" y="1895475"/>
          <p14:tracePt t="45037" x="4384675" y="1885950"/>
          <p14:tracePt t="45053" x="4494213" y="1989138"/>
          <p14:tracePt t="45061" x="4570413" y="2090738"/>
          <p14:tracePt t="45071" x="4732338" y="2252663"/>
          <p14:tracePt t="45077" x="4884738" y="2362200"/>
          <p14:tracePt t="45086" x="5046663" y="2498725"/>
          <p14:tracePt t="45093" x="5224463" y="2592388"/>
          <p14:tracePt t="45103" x="5403850" y="2660650"/>
          <p14:tracePt t="45109" x="5556250" y="2744788"/>
          <p14:tracePt t="45118" x="5708650" y="2813050"/>
          <p14:tracePt t="45125" x="5776913" y="2830513"/>
          <p14:tracePt t="45134" x="5802313" y="2855913"/>
          <p14:tracePt t="45141" x="5819775" y="2855913"/>
          <p14:tracePt t="45157" x="5845175" y="2855913"/>
          <p14:tracePt t="45165" x="5870575" y="2871788"/>
          <p14:tracePt t="45172" x="5888038" y="2881313"/>
          <p14:tracePt t="45229" x="5921375" y="2881313"/>
          <p14:tracePt t="45237" x="5956300" y="2914650"/>
          <p14:tracePt t="45246" x="5981700" y="2914650"/>
          <p14:tracePt t="45254" x="5997575" y="2922588"/>
          <p14:tracePt t="45262" x="6024563" y="2949575"/>
          <p14:tracePt t="45270" x="6049963" y="2982913"/>
          <p14:tracePt t="45278" x="6100763" y="3016250"/>
          <p14:tracePt t="45286" x="6151563" y="3033713"/>
          <p14:tracePt t="45294" x="6194425" y="3059113"/>
          <p14:tracePt t="45302" x="6227763" y="3076575"/>
          <p14:tracePt t="45310" x="6235700" y="3076575"/>
          <p14:tracePt t="45334" x="6245225" y="3084513"/>
          <p14:tracePt t="45341" x="6261100" y="3101975"/>
          <p14:tracePt t="45421" x="6261100" y="3094038"/>
          <p14:tracePt t="45431" x="6253163" y="3041650"/>
          <p14:tracePt t="45438" x="6245225" y="3025775"/>
          <p14:tracePt t="45446" x="6202363" y="3016250"/>
          <p14:tracePt t="45454" x="6151563" y="2940050"/>
          <p14:tracePt t="45461" x="6040438" y="2813050"/>
          <p14:tracePt t="45471" x="5964238" y="2736850"/>
          <p14:tracePt t="45478" x="5827713" y="2608263"/>
          <p14:tracePt t="45486" x="5675313" y="2489200"/>
          <p14:tracePt t="45493" x="5522913" y="2379663"/>
          <p14:tracePt t="45503" x="5360988" y="2268538"/>
          <p14:tracePt t="45510" x="5183188" y="2133600"/>
          <p14:tracePt t="45518" x="5080000" y="2090738"/>
          <p14:tracePt t="45525" x="5054600" y="2082800"/>
          <p14:tracePt t="45541" x="5038725" y="2065338"/>
          <p14:tracePt t="45646" x="5038725" y="2082800"/>
          <p14:tracePt t="45655" x="5038725" y="2192338"/>
          <p14:tracePt t="45664" x="5097463" y="2371725"/>
          <p14:tracePt t="45674" x="5259388" y="2557463"/>
          <p14:tracePt t="45679" x="5446713" y="2719388"/>
          <p14:tracePt t="45686" x="5657850" y="2906713"/>
          <p14:tracePt t="45695" x="5870575" y="3025775"/>
          <p14:tracePt t="45701" x="6024563" y="3109913"/>
          <p14:tracePt t="45709" x="6235700" y="3254375"/>
          <p14:tracePt t="45718" x="6338888" y="3314700"/>
          <p14:tracePt t="45725" x="6364288" y="3330575"/>
          <p14:tracePt t="45863" x="6364288" y="3340100"/>
          <p14:tracePt t="45871" x="6321425" y="3355975"/>
          <p14:tracePt t="45879" x="6184900" y="3390900"/>
          <p14:tracePt t="45889" x="6065838" y="3416300"/>
          <p14:tracePt t="45896" x="5921375" y="3433763"/>
          <p14:tracePt t="45902" x="5776913" y="3449638"/>
          <p14:tracePt t="45912" x="5624513" y="3492500"/>
          <p14:tracePt t="45917" x="5454650" y="3517900"/>
          <p14:tracePt t="45925" x="5302250" y="3535363"/>
          <p14:tracePt t="45934" x="5183188" y="3603625"/>
          <p14:tracePt t="45940" x="5080000" y="3636963"/>
          <p14:tracePt t="45950" x="5038725" y="3654425"/>
          <p14:tracePt t="45956" x="4945063" y="3713163"/>
          <p14:tracePt t="45965" x="4902200" y="3722688"/>
          <p14:tracePt t="45973" x="4826000" y="3781425"/>
          <p14:tracePt t="45980" x="4783138" y="3806825"/>
          <p14:tracePt t="45989" x="4689475" y="3883025"/>
          <p14:tracePt t="45997" x="4656138" y="3917950"/>
          <p14:tracePt t="46005" x="4587875" y="3986213"/>
          <p14:tracePt t="46013" x="4554538" y="4019550"/>
          <p14:tracePt t="46021" x="4529138" y="4044950"/>
          <p14:tracePt t="46030" x="4494213" y="4079875"/>
          <p14:tracePt t="46036" x="4460875" y="4105275"/>
          <p14:tracePt t="46044" x="4435475" y="4138613"/>
          <p14:tracePt t="46052" x="4384675" y="4156075"/>
          <p14:tracePt t="46061" x="4341813" y="4189413"/>
          <p14:tracePt t="46077" x="4324350" y="4197350"/>
          <p14:tracePt t="46085" x="4298950" y="4224338"/>
          <p14:tracePt t="46093" x="4291013" y="4240213"/>
          <p14:tracePt t="46101" x="4265613" y="4265613"/>
          <p14:tracePt t="46109" x="4248150" y="4275138"/>
          <p14:tracePt t="46117" x="4240213" y="4291013"/>
          <p14:tracePt t="46125" x="4214813" y="4316413"/>
          <p14:tracePt t="46239" x="4248150" y="4291013"/>
          <p14:tracePt t="46250" x="4281488" y="4275138"/>
          <p14:tracePt t="46254" x="4367213" y="4240213"/>
          <p14:tracePt t="46263" x="4486275" y="4224338"/>
          <p14:tracePt t="46273" x="4579938" y="4181475"/>
          <p14:tracePt t="46280" x="4740275" y="4095750"/>
          <p14:tracePt t="46286" x="4919663" y="4027488"/>
          <p14:tracePt t="46293" x="5097463" y="3960813"/>
          <p14:tracePt t="46302" x="5241925" y="3900488"/>
          <p14:tracePt t="46309" x="5454650" y="3806825"/>
          <p14:tracePt t="46318" x="5573713" y="3763963"/>
          <p14:tracePt t="46325" x="5726113" y="3679825"/>
          <p14:tracePt t="46334" x="5888038" y="3560763"/>
          <p14:tracePt t="46341" x="6040438" y="3449638"/>
          <p14:tracePt t="46350" x="6167438" y="3365500"/>
          <p14:tracePt t="46357" x="6270625" y="3289300"/>
          <p14:tracePt t="46365" x="6321425" y="3238500"/>
          <p14:tracePt t="46373" x="6346825" y="3221038"/>
          <p14:tracePt t="46613" x="6346825" y="3211513"/>
          <p14:tracePt t="46662" x="6346825" y="3195638"/>
          <p14:tracePt t="46670" x="6321425" y="3195638"/>
          <p14:tracePt t="46677" x="6227763" y="3228975"/>
          <p14:tracePt t="46686" x="6100763" y="3330575"/>
          <p14:tracePt t="46693" x="5997575" y="3416300"/>
          <p14:tracePt t="46703" x="5837238" y="3578225"/>
          <p14:tracePt t="46709" x="5683250" y="3687763"/>
          <p14:tracePt t="46719" x="5581650" y="3790950"/>
          <p14:tracePt t="46725" x="5480050" y="3875088"/>
          <p14:tracePt t="46734" x="5429250" y="3900488"/>
          <p14:tracePt t="46741" x="5394325" y="3935413"/>
          <p14:tracePt t="46757" x="5386388" y="3943350"/>
          <p14:tracePt t="46919" x="5429250" y="3917950"/>
          <p14:tracePt t="46929" x="5480050" y="3883025"/>
          <p14:tracePt t="46936" x="5548313" y="3832225"/>
          <p14:tracePt t="46944" x="5581650" y="3816350"/>
          <p14:tracePt t="46949" x="5675313" y="3738563"/>
          <p14:tracePt t="46957" x="5751513" y="3662363"/>
          <p14:tracePt t="46966" x="5870575" y="3603625"/>
          <p14:tracePt t="46973" x="5921375" y="3552825"/>
          <p14:tracePt t="46981" x="6024563" y="3449638"/>
          <p14:tracePt t="46989" x="6100763" y="3373438"/>
          <p14:tracePt t="46997" x="6116638" y="3322638"/>
          <p14:tracePt t="47014" x="6151563" y="3279775"/>
          <p14:tracePt t="47021" x="6159500" y="3263900"/>
          <p14:tracePt t="47077" x="6159500" y="3271838"/>
          <p14:tracePt t="47085" x="6159500" y="3297238"/>
          <p14:tracePt t="47093" x="6159500" y="3355975"/>
          <p14:tracePt t="47101" x="6134100" y="3467100"/>
          <p14:tracePt t="47109" x="6040438" y="3654425"/>
          <p14:tracePt t="47117" x="5981700" y="3832225"/>
          <p14:tracePt t="47125" x="5837238" y="4011613"/>
          <p14:tracePt t="47134" x="5708650" y="4146550"/>
          <p14:tracePt t="47141" x="5599113" y="4249738"/>
          <p14:tracePt t="47150" x="5573713" y="4283075"/>
          <p14:tracePt t="47157" x="5505450" y="4333875"/>
          <p14:tracePt t="47165" x="5487988" y="4341813"/>
          <p14:tracePt t="47246" x="5480050" y="4341813"/>
          <p14:tracePt t="47253" x="5480050" y="4316413"/>
          <p14:tracePt t="47262" x="5480050" y="4265613"/>
          <p14:tracePt t="47271" x="5548313" y="4171950"/>
          <p14:tracePt t="47277" x="5573713" y="4130675"/>
          <p14:tracePt t="47286" x="5632450" y="4037013"/>
          <p14:tracePt t="47293" x="5667375" y="3968750"/>
          <p14:tracePt t="47301" x="5718175" y="3892550"/>
          <p14:tracePt t="47309" x="5718175" y="3867150"/>
          <p14:tracePt t="47317" x="5735638" y="3841750"/>
          <p14:tracePt t="47325" x="5735638" y="3824288"/>
          <p14:tracePt t="47333" x="5751513" y="3798888"/>
          <p14:tracePt t="47455" x="5743575" y="3790950"/>
          <p14:tracePt t="47464" x="5692775" y="3790950"/>
          <p14:tracePt t="47471" x="5556250" y="3798888"/>
          <p14:tracePt t="47478" x="5429250" y="3883025"/>
          <p14:tracePt t="47485" x="5302250" y="3968750"/>
          <p14:tracePt t="47494" x="5259388" y="3986213"/>
          <p14:tracePt t="47501" x="5241925" y="3994150"/>
          <p14:tracePt t="47607" x="5249863" y="3994150"/>
          <p14:tracePt t="47617" x="5327650" y="3935413"/>
          <p14:tracePt t="47625" x="5421313" y="3900488"/>
          <p14:tracePt t="47633" x="5548313" y="3816350"/>
          <p14:tracePt t="47638" x="5708650" y="3705225"/>
          <p14:tracePt t="47645" x="5862638" y="3611563"/>
          <p14:tracePt t="47653" x="6015038" y="3502025"/>
          <p14:tracePt t="47661" x="6126163" y="3398838"/>
          <p14:tracePt t="47669" x="6219825" y="3365500"/>
          <p14:tracePt t="47677" x="6296025" y="3305175"/>
          <p14:tracePt t="47685" x="6372225" y="3228975"/>
          <p14:tracePt t="47701" x="6380163" y="3221038"/>
          <p14:tracePt t="47758" x="6346825" y="3254375"/>
          <p14:tracePt t="47765" x="6235700" y="3382963"/>
          <p14:tracePt t="47774" x="6126163" y="3535363"/>
          <p14:tracePt t="47783" x="5989638" y="3722688"/>
          <p14:tracePt t="47790" x="5905500" y="3849688"/>
          <p14:tracePt t="47799" x="5802313" y="3951288"/>
          <p14:tracePt t="47805" x="5726113" y="4027488"/>
          <p14:tracePt t="47816" x="5675313" y="4079875"/>
          <p14:tracePt t="47822" x="5641975" y="4113213"/>
          <p14:tracePt t="47833" x="5632450" y="4113213"/>
          <p14:tracePt t="47838" x="5607050" y="4138613"/>
          <p14:tracePt t="47951" x="5607050" y="4130675"/>
          <p14:tracePt t="47960" x="5667375" y="4070350"/>
          <p14:tracePt t="47966" x="5718175" y="4019550"/>
          <p14:tracePt t="47976" x="5768975" y="3994150"/>
          <p14:tracePt t="47984" x="5837238" y="3935413"/>
          <p14:tracePt t="47992" x="5888038" y="3925888"/>
          <p14:tracePt t="48000" x="5895975" y="3908425"/>
          <p14:tracePt t="48069" x="5895975" y="3900488"/>
          <p14:tracePt t="48093" x="5862638" y="3900488"/>
          <p14:tracePt t="48101" x="5802313" y="3900488"/>
          <p14:tracePt t="48109" x="5718175" y="3900488"/>
          <p14:tracePt t="48117" x="5657850" y="3900488"/>
          <p14:tracePt t="48125" x="5548313" y="3908425"/>
          <p14:tracePt t="48133" x="5454650" y="3925888"/>
          <p14:tracePt t="48141" x="5386388" y="3960813"/>
          <p14:tracePt t="48150" x="5368925" y="3960813"/>
          <p14:tracePt t="48157" x="5343525" y="3976688"/>
          <p14:tracePt t="48264" x="5403850" y="3968750"/>
          <p14:tracePt t="48271" x="5446713" y="3951288"/>
          <p14:tracePt t="48279" x="5538788" y="3875088"/>
          <p14:tracePt t="48286" x="5616575" y="3798888"/>
          <p14:tracePt t="48293" x="5683250" y="3781425"/>
          <p14:tracePt t="48301" x="5761038" y="3730625"/>
          <p14:tracePt t="48309" x="5786438" y="3697288"/>
          <p14:tracePt t="48317" x="5837238" y="3679825"/>
          <p14:tracePt t="48325" x="5862638" y="3636963"/>
          <p14:tracePt t="48439" x="5794375" y="3722688"/>
          <p14:tracePt t="48451" x="5657850" y="3832225"/>
          <p14:tracePt t="48453" x="5530850" y="3960813"/>
          <p14:tracePt t="48463" x="5394325" y="4121150"/>
          <p14:tracePt t="48472" x="5335588" y="4189413"/>
          <p14:tracePt t="48477" x="5327650" y="4206875"/>
          <p14:tracePt t="48567" x="5327650" y="4189413"/>
          <p14:tracePt t="48576" x="5353050" y="4138613"/>
          <p14:tracePt t="48583" x="5360988" y="4130675"/>
          <p14:tracePt t="48594" x="5403850" y="4087813"/>
          <p14:tracePt t="48599" x="5454650" y="4037013"/>
          <p14:tracePt t="48605" x="5505450" y="3986213"/>
          <p14:tracePt t="48613" x="5556250" y="3908425"/>
          <p14:tracePt t="48621" x="5591175" y="3883025"/>
          <p14:tracePt t="48630" x="5616575" y="3832225"/>
          <p14:tracePt t="48637" x="5649913" y="3806825"/>
          <p14:tracePt t="48645" x="5657850" y="3790950"/>
          <p14:tracePt t="48661" x="5657850" y="3781425"/>
          <p14:tracePt t="48751" x="5700713" y="3763963"/>
          <p14:tracePt t="48759" x="5718175" y="3763963"/>
          <p14:tracePt t="48766" x="5768975" y="3763963"/>
          <p14:tracePt t="48777" x="5837238" y="3748088"/>
          <p14:tracePt t="48786" x="5870575" y="3722688"/>
          <p14:tracePt t="48791" x="5880100" y="3687763"/>
          <p14:tracePt t="48798" x="5930900" y="3662363"/>
          <p14:tracePt t="48805" x="5956300" y="3629025"/>
          <p14:tracePt t="48813" x="5989638" y="3603625"/>
          <p14:tracePt t="48821" x="5997575" y="3586163"/>
          <p14:tracePt t="48830" x="5997575" y="3578225"/>
          <p14:tracePt t="48837" x="6015038" y="3560763"/>
          <p14:tracePt t="48853" x="6024563" y="3552825"/>
          <p14:tracePt t="48893" x="6049963" y="3535363"/>
          <p14:tracePt t="48902" x="6100763" y="3492500"/>
          <p14:tracePt t="48909" x="6134100" y="3475038"/>
          <p14:tracePt t="48918" x="6194425" y="3459163"/>
          <p14:tracePt t="48925" x="6245225" y="3408363"/>
          <p14:tracePt t="48935" x="6278563" y="3382963"/>
          <p14:tracePt t="48941" x="6321425" y="3330575"/>
          <p14:tracePt t="48950" x="6338888" y="3314700"/>
          <p14:tracePt t="48957" x="6364288" y="3305175"/>
          <p14:tracePt t="48965" x="6389688" y="3271838"/>
          <p14:tracePt t="48973" x="6440488" y="3246438"/>
          <p14:tracePt t="48981" x="6448425" y="3228975"/>
          <p14:tracePt t="48989" x="6465888" y="3221038"/>
          <p14:tracePt t="48997" x="6465888" y="3203575"/>
          <p14:tracePt t="49005" x="6473825" y="3195638"/>
          <p14:tracePt t="49134" x="6491288" y="3178175"/>
          <p14:tracePt t="49143" x="6499225" y="3178175"/>
          <p14:tracePt t="49151" x="6524625" y="3178175"/>
          <p14:tracePt t="49161" x="6550025" y="3178175"/>
          <p14:tracePt t="49168" x="6567488" y="3178175"/>
          <p14:tracePt t="49197" x="6575425" y="3170238"/>
          <p14:tracePt t="49287" x="6575425" y="3127375"/>
          <p14:tracePt t="49296" x="6575425" y="3101975"/>
          <p14:tracePt t="49302" x="6534150" y="3008313"/>
          <p14:tracePt t="49312" x="6473825" y="2914650"/>
          <p14:tracePt t="49322" x="6448425" y="2863850"/>
          <p14:tracePt t="49327" x="6430963" y="2838450"/>
          <p14:tracePt t="49334" x="6380163" y="2762250"/>
          <p14:tracePt t="49341" x="6321425" y="2693988"/>
          <p14:tracePt t="49350" x="6245225" y="2633663"/>
          <p14:tracePt t="49357" x="6116638" y="2549525"/>
          <p14:tracePt t="49365" x="6024563" y="2489200"/>
          <p14:tracePt t="49373" x="5870575" y="2447925"/>
          <p14:tracePt t="49380" x="5743575" y="2387600"/>
          <p14:tracePt t="49389" x="5683250" y="2371725"/>
          <p14:tracePt t="49397" x="5632450" y="2354263"/>
          <p14:tracePt t="49405" x="5607050" y="2354263"/>
          <p14:tracePt t="49414" x="5581650" y="2336800"/>
          <p14:tracePt t="49421" x="5565775" y="2336800"/>
          <p14:tracePt t="49431" x="5538788" y="2328863"/>
          <p14:tracePt t="49437" x="5530850" y="2311400"/>
          <p14:tracePt t="49453" x="5505450" y="2311400"/>
          <p14:tracePt t="49461" x="5487988" y="2311400"/>
          <p14:tracePt t="49469" x="5480050" y="2303463"/>
          <p14:tracePt t="49478" x="5462588" y="2286000"/>
          <p14:tracePt t="49493" x="5437188" y="2286000"/>
          <p14:tracePt t="49501" x="5429250" y="2278063"/>
          <p14:tracePt t="49518" x="5411788" y="2268538"/>
          <p14:tracePt t="49525" x="5403850" y="2252663"/>
          <p14:tracePt t="49534" x="5394325" y="2227263"/>
          <p14:tracePt t="49541" x="5343525" y="2192338"/>
          <p14:tracePt t="49550" x="5310188" y="2149475"/>
          <p14:tracePt t="49557" x="5241925" y="2073275"/>
          <p14:tracePt t="49565" x="5132388" y="1971675"/>
          <p14:tracePt t="49573" x="5029200" y="1885950"/>
          <p14:tracePt t="49581" x="4910138" y="1844675"/>
          <p14:tracePt t="49589" x="4808538" y="1766888"/>
          <p14:tracePt t="49597" x="4783138" y="1751013"/>
          <p14:tracePt t="49605" x="4765675" y="1751013"/>
          <p14:tracePt t="49703" x="4757738" y="1758950"/>
          <p14:tracePt t="49712" x="4757738" y="1766888"/>
          <p14:tracePt t="49720" x="4775200" y="1793875"/>
          <p14:tracePt t="49726" x="4808538" y="1844675"/>
          <p14:tracePt t="49736" x="4902200" y="1920875"/>
          <p14:tracePt t="49743" x="4978400" y="1997075"/>
          <p14:tracePt t="49749" x="5080000" y="2073275"/>
          <p14:tracePt t="49757" x="5208588" y="2209800"/>
          <p14:tracePt t="49765" x="5421313" y="2319338"/>
          <p14:tracePt t="49773" x="5624513" y="2438400"/>
          <p14:tracePt t="49781" x="5837238" y="2557463"/>
          <p14:tracePt t="49789" x="6049963" y="2668588"/>
          <p14:tracePt t="49797" x="6227763" y="2736850"/>
          <p14:tracePt t="49805" x="6430963" y="2830513"/>
          <p14:tracePt t="49814" x="6524625" y="2846388"/>
          <p14:tracePt t="49821" x="6592888" y="2863850"/>
          <p14:tracePt t="49991" x="6550025" y="2820988"/>
          <p14:tracePt t="50001" x="6389688" y="2693988"/>
          <p14:tracePt t="50014" x="6210300" y="2549525"/>
          <p14:tracePt t="50019" x="5997575" y="2413000"/>
          <p14:tracePt t="50023" x="5761038" y="2268538"/>
          <p14:tracePt t="50031" x="5573713" y="2159000"/>
          <p14:tracePt t="50037" x="5480050" y="2098675"/>
          <p14:tracePt t="50046" x="5403850" y="2039938"/>
          <p14:tracePt t="50053" x="5394325" y="2030413"/>
          <p14:tracePt t="50061" x="5327650" y="1979613"/>
          <p14:tracePt t="50069" x="5284788" y="1946275"/>
          <p14:tracePt t="50077" x="5249863" y="1938338"/>
          <p14:tracePt t="50085" x="5224463" y="1903413"/>
          <p14:tracePt t="50093" x="5157788" y="1870075"/>
          <p14:tracePt t="50109" x="5140325" y="1860550"/>
          <p14:tracePt t="50175" x="5132388" y="1895475"/>
          <p14:tracePt t="50183" x="5140325" y="1954213"/>
          <p14:tracePt t="50191" x="5216525" y="2055813"/>
          <p14:tracePt t="50202" x="5292725" y="2133600"/>
          <p14:tracePt t="50209" x="5368925" y="2209800"/>
          <p14:tracePt t="50217" x="5421313" y="2260600"/>
          <p14:tracePt t="50221" x="5497513" y="2336800"/>
          <p14:tracePt t="50231" x="5599113" y="2397125"/>
          <p14:tracePt t="50237" x="5675313" y="2455863"/>
          <p14:tracePt t="50247" x="5743575" y="2506663"/>
          <p14:tracePt t="50253" x="5819775" y="2582863"/>
          <p14:tracePt t="50261" x="5930900" y="2693988"/>
          <p14:tracePt t="50269" x="6032500" y="2770188"/>
          <p14:tracePt t="50277" x="6126163" y="2813050"/>
          <p14:tracePt t="50285" x="6227763" y="2889250"/>
          <p14:tracePt t="50293" x="6329363" y="2974975"/>
          <p14:tracePt t="50301" x="6430963" y="3059113"/>
          <p14:tracePt t="50309" x="6559550" y="3119438"/>
          <p14:tracePt t="50318" x="6626225" y="3152775"/>
          <p14:tracePt t="50325" x="6694488" y="3186113"/>
          <p14:tracePt t="50334" x="6729413" y="3203575"/>
          <p14:tracePt t="50341" x="6754813" y="3228975"/>
          <p14:tracePt t="50464" x="6770688" y="3246438"/>
          <p14:tracePt t="50471" x="6797675" y="3271838"/>
          <p14:tracePt t="50479" x="6848475" y="3322638"/>
          <p14:tracePt t="50491" x="6942138" y="3382963"/>
          <p14:tracePt t="50496" x="7018338" y="3433763"/>
          <p14:tracePt t="50504" x="7119938" y="3492500"/>
          <p14:tracePt t="50509" x="7162800" y="3509963"/>
          <p14:tracePt t="50519" x="7188200" y="3527425"/>
          <p14:tracePt t="50525" x="7221538" y="3543300"/>
          <p14:tracePt t="50573" x="7196138" y="3568700"/>
          <p14:tracePt t="50581" x="7170738" y="3603625"/>
          <p14:tracePt t="50589" x="7153275" y="3629025"/>
          <p14:tracePt t="50597" x="7153275" y="3654425"/>
          <p14:tracePt t="50605" x="7153275" y="3705225"/>
          <p14:tracePt t="50614" x="7153275" y="3713163"/>
          <p14:tracePt t="50621" x="7145338" y="3730625"/>
          <p14:tracePt t="50759" x="7145338" y="3738563"/>
          <p14:tracePt t="50765" x="7196138" y="3713163"/>
          <p14:tracePt t="50774" x="7400925" y="3646488"/>
          <p14:tracePt t="50784" x="7527925" y="3586163"/>
          <p14:tracePt t="50793" x="7527925" y="3543300"/>
          <p14:tracePt t="50800" x="7545388" y="3449638"/>
          <p14:tracePt t="50806" x="7545388" y="3365500"/>
          <p14:tracePt t="50814" x="7612063" y="3314700"/>
          <p14:tracePt t="50821" x="7662863" y="3297238"/>
          <p14:tracePt t="50830" x="7723188" y="3297238"/>
          <p14:tracePt t="50837" x="7832725" y="3297238"/>
          <p14:tracePt t="50846" x="8004175" y="3297238"/>
          <p14:tracePt t="50853" x="8232775" y="3297238"/>
          <p14:tracePt t="50861" x="8453438" y="3297238"/>
          <p14:tracePt t="50869" x="8632825" y="3254375"/>
          <p14:tracePt t="50877" x="8802688" y="3228975"/>
          <p14:tracePt t="50885" x="8853488" y="3195638"/>
          <p14:tracePt t="50893" x="8921750" y="3160713"/>
          <p14:tracePt t="50901" x="8929688" y="3152775"/>
          <p14:tracePt t="50909" x="8947150" y="3135313"/>
          <p14:tracePt t="50917" x="8955088" y="3101975"/>
          <p14:tracePt t="50925" x="8988425" y="3084513"/>
          <p14:tracePt t="50933" x="8997950" y="3067050"/>
          <p14:tracePt t="51071" x="9013825" y="3059113"/>
          <p14:tracePt t="51081" x="9023350" y="3059113"/>
          <p14:tracePt t="51088" x="9031288" y="3059113"/>
          <p14:tracePt t="51097" x="9056688" y="3059113"/>
          <p14:tracePt t="51109" x="9091613" y="3059113"/>
          <p14:tracePt t="51125" x="9099550" y="3059113"/>
          <p14:tracePt t="51149" x="9124950" y="3059113"/>
          <p14:tracePt t="51157" x="9158288" y="3025775"/>
          <p14:tracePt t="51165" x="9167813" y="3025775"/>
          <p14:tracePt t="51173" x="9175750" y="3025775"/>
          <p14:tracePt t="51180" x="9193213" y="3025775"/>
          <p14:tracePt t="51189" x="9201150" y="3016250"/>
          <p14:tracePt t="52079" x="9218613" y="3016250"/>
          <p14:tracePt t="52141" x="9226550" y="3016250"/>
          <p14:tracePt t="52157" x="9244013" y="3016250"/>
          <p14:tracePt t="52173" x="9251950" y="3016250"/>
          <p14:tracePt t="52189" x="9277350" y="3016250"/>
          <p14:tracePt t="52213" x="9294813" y="3033713"/>
          <p14:tracePt t="52221" x="9269413" y="3101975"/>
          <p14:tracePt t="52229" x="9218613" y="3135313"/>
          <p14:tracePt t="52237" x="9193213" y="3152775"/>
          <p14:tracePt t="52246" x="9124950" y="3170238"/>
          <p14:tracePt t="52253" x="9082088" y="3186113"/>
          <p14:tracePt t="52261" x="9048750" y="3195638"/>
          <p14:tracePt t="52269" x="9039225" y="3211513"/>
          <p14:tracePt t="52422" x="9074150" y="3221038"/>
          <p14:tracePt t="52431" x="9158288" y="3221038"/>
          <p14:tracePt t="52438" x="9218613" y="3221038"/>
          <p14:tracePt t="52446" x="9302750" y="3221038"/>
          <p14:tracePt t="52453" x="9328150" y="3221038"/>
          <p14:tracePt t="52477" x="9302750" y="3279775"/>
          <p14:tracePt t="52485" x="9277350" y="3289300"/>
          <p14:tracePt t="52493" x="9183688" y="3348038"/>
          <p14:tracePt t="52501" x="9082088" y="3449638"/>
          <p14:tracePt t="52509" x="8997950" y="3552825"/>
          <p14:tracePt t="52516" x="8912225" y="3705225"/>
          <p14:tracePt t="52525" x="8853488" y="3832225"/>
          <p14:tracePt t="52532" x="8793163" y="3935413"/>
          <p14:tracePt t="52541" x="8777288" y="3994150"/>
          <p14:tracePt t="52549" x="8759825" y="4062413"/>
          <p14:tracePt t="52557" x="8759825" y="4130675"/>
          <p14:tracePt t="52565" x="8759825" y="4156075"/>
          <p14:tracePt t="52572" x="8759825" y="4181475"/>
          <p14:tracePt t="52580" x="8724900" y="4232275"/>
          <p14:tracePt t="52588" x="8716963" y="4240213"/>
          <p14:tracePt t="52597" x="8699500" y="4249738"/>
          <p14:tracePt t="52605" x="8674100" y="4283075"/>
          <p14:tracePt t="52612" x="8623300" y="4308475"/>
          <p14:tracePt t="52621" x="8555038" y="4341813"/>
          <p14:tracePt t="52629" x="8462963" y="4368800"/>
          <p14:tracePt t="52637" x="8343900" y="4384675"/>
          <p14:tracePt t="52646" x="8258175" y="4402138"/>
          <p14:tracePt t="52653" x="8113713" y="4402138"/>
          <p14:tracePt t="52660" x="7994650" y="4402138"/>
          <p14:tracePt t="52669" x="7885113" y="4402138"/>
          <p14:tracePt t="52677" x="7791450" y="4402138"/>
          <p14:tracePt t="52684" x="7705725" y="4402138"/>
          <p14:tracePt t="52693" x="7621588" y="4402138"/>
          <p14:tracePt t="52701" x="7553325" y="4402138"/>
          <p14:tracePt t="52709" x="7510463" y="4402138"/>
          <p14:tracePt t="52717" x="7467600" y="4402138"/>
          <p14:tracePt t="52725" x="7416800" y="4402138"/>
          <p14:tracePt t="52733" x="7391400" y="4402138"/>
          <p14:tracePt t="52740" x="7348538" y="4394200"/>
          <p14:tracePt t="52749" x="7297738" y="4394200"/>
          <p14:tracePt t="52756" x="7239000" y="4394200"/>
          <p14:tracePt t="52765" x="7170738" y="4359275"/>
          <p14:tracePt t="52773" x="7145338" y="4359275"/>
          <p14:tracePt t="52781" x="7094538" y="4341813"/>
          <p14:tracePt t="52789" x="7026275" y="4333875"/>
          <p14:tracePt t="52798" x="6983413" y="4316413"/>
          <p14:tracePt t="52805" x="6889750" y="4257675"/>
          <p14:tracePt t="52812" x="6719888" y="4240213"/>
          <p14:tracePt t="52821" x="6653213" y="4240213"/>
          <p14:tracePt t="52829" x="6584950" y="4189413"/>
          <p14:tracePt t="52837" x="6516688" y="4171950"/>
          <p14:tracePt t="52846" x="6491288" y="4171950"/>
          <p14:tracePt t="52852" x="6483350" y="4171950"/>
          <p14:tracePt t="52861" x="6456363" y="4156075"/>
          <p14:tracePt t="52901" x="6423025" y="4156075"/>
          <p14:tracePt t="52909" x="6415088" y="4156075"/>
          <p14:tracePt t="52917" x="6405563" y="4156075"/>
          <p14:tracePt t="52925" x="6364288" y="4156075"/>
          <p14:tracePt t="52933" x="6329363" y="4181475"/>
          <p14:tracePt t="52950" x="6321425" y="4189413"/>
          <p14:tracePt t="53021" x="6321425" y="4197350"/>
          <p14:tracePt t="53030" x="6321425" y="4240213"/>
          <p14:tracePt t="53037" x="6321425" y="4257675"/>
          <p14:tracePt t="53046" x="6321425" y="4308475"/>
          <p14:tracePt t="53053" x="6321425" y="4333875"/>
          <p14:tracePt t="53061" x="6321425" y="4368800"/>
          <p14:tracePt t="53334" x="6321425" y="4359275"/>
          <p14:tracePt t="53342" x="6321425" y="4333875"/>
          <p14:tracePt t="53350" x="6321425" y="4325938"/>
          <p14:tracePt t="53365" x="6321425" y="4308475"/>
          <p14:tracePt t="53373" x="6321425" y="4300538"/>
          <p14:tracePt t="53445" x="6303963" y="4283075"/>
          <p14:tracePt t="53501" x="6296025" y="4283075"/>
          <p14:tracePt t="53518" x="6278563" y="4283075"/>
          <p14:tracePt t="53534" x="6253163" y="4291013"/>
          <p14:tracePt t="53557" x="6227763" y="4291013"/>
          <p14:tracePt t="53726" x="6219825" y="4300538"/>
          <p14:tracePt t="53741" x="6219825" y="4316413"/>
          <p14:tracePt t="54541" x="6176963" y="4308475"/>
          <p14:tracePt t="54549" x="6142038" y="4283075"/>
          <p14:tracePt t="54557" x="6100763" y="4249738"/>
          <p14:tracePt t="54565" x="6065838" y="4232275"/>
          <p14:tracePt t="54573" x="6040438" y="4224338"/>
          <p14:tracePt t="54580" x="5989638" y="4206875"/>
          <p14:tracePt t="54589" x="5964238" y="4206875"/>
          <p14:tracePt t="54597" x="5905500" y="4206875"/>
          <p14:tracePt t="54604" x="5837238" y="4206875"/>
          <p14:tracePt t="54612" x="5751513" y="4206875"/>
          <p14:tracePt t="54621" x="5726113" y="4206875"/>
          <p14:tracePt t="54629" x="5667375" y="4206875"/>
          <p14:tracePt t="54637" x="5649913" y="4206875"/>
          <p14:tracePt t="54669" x="5624513" y="4206875"/>
          <p14:tracePt t="54677" x="5616575" y="4206875"/>
          <p14:tracePt t="54830" x="5581650" y="4181475"/>
          <p14:tracePt t="54837" x="5538788" y="4130675"/>
          <p14:tracePt t="54847" x="5505450" y="4079875"/>
          <p14:tracePt t="54853" x="5437188" y="4027488"/>
          <p14:tracePt t="54861" x="5386388" y="3976688"/>
          <p14:tracePt t="54869" x="5310188" y="3900488"/>
          <p14:tracePt t="54876" x="5241925" y="3867150"/>
          <p14:tracePt t="54885" x="5140325" y="3806825"/>
          <p14:tracePt t="54893" x="5038725" y="3748088"/>
          <p14:tracePt t="54901" x="4970463" y="3713163"/>
          <p14:tracePt t="54909" x="4851400" y="3671888"/>
          <p14:tracePt t="54917" x="4818063" y="3671888"/>
          <p14:tracePt t="54925" x="4775200" y="3636963"/>
          <p14:tracePt t="54932" x="4706938" y="3636963"/>
          <p14:tracePt t="54941" x="4646613" y="3636963"/>
          <p14:tracePt t="54949" x="4562475" y="3636963"/>
          <p14:tracePt t="54957" x="4476750" y="3636963"/>
          <p14:tracePt t="54965" x="4384675" y="3636963"/>
          <p14:tracePt t="54973" x="4324350" y="3636963"/>
          <p14:tracePt t="54981" x="4298950" y="3636963"/>
          <p14:tracePt t="54997" x="4240213" y="3646488"/>
          <p14:tracePt t="55005" x="4230688" y="3654425"/>
          <p14:tracePt t="55012" x="4222750" y="3654425"/>
          <p14:tracePt t="55021" x="4162425" y="3671888"/>
          <p14:tracePt t="55029" x="4129088" y="3687763"/>
          <p14:tracePt t="55037" x="4070350" y="3697288"/>
          <p14:tracePt t="55045" x="3967163" y="3738563"/>
          <p14:tracePt t="55053" x="3822700" y="3756025"/>
          <p14:tracePt t="55062" x="3695700" y="3824288"/>
          <p14:tracePt t="55068" x="3602038" y="3857625"/>
          <p14:tracePt t="55076" x="3482975" y="3900488"/>
          <p14:tracePt t="55085" x="3414713" y="3917950"/>
          <p14:tracePt t="55093" x="3348038" y="3951288"/>
          <p14:tracePt t="55101" x="3297238" y="3986213"/>
          <p14:tracePt t="55108" x="3270250" y="4002088"/>
          <p14:tracePt t="55117" x="3254375" y="4002088"/>
          <p14:tracePt t="55173" x="3228975" y="4027488"/>
          <p14:tracePt t="55181" x="3219450" y="4037013"/>
          <p14:tracePt t="55189" x="3203575" y="4052888"/>
          <p14:tracePt t="55197" x="3178175" y="4079875"/>
          <p14:tracePt t="55205" x="3178175" y="4105275"/>
          <p14:tracePt t="55212" x="3168650" y="4121150"/>
          <p14:tracePt t="55221" x="3152775" y="4146550"/>
          <p14:tracePt t="55229" x="3152775" y="4189413"/>
          <p14:tracePt t="55237" x="3152775" y="4214813"/>
          <p14:tracePt t="55246" x="3117850" y="4283075"/>
          <p14:tracePt t="55253" x="3117850" y="4300538"/>
          <p14:tracePt t="55261" x="3117850" y="4351338"/>
          <p14:tracePt t="55269" x="3117850" y="4376738"/>
          <p14:tracePt t="55277" x="3117850" y="4427538"/>
          <p14:tracePt t="55285" x="3117850" y="4470400"/>
          <p14:tracePt t="55293" x="3117850" y="4495800"/>
          <p14:tracePt t="55301" x="3117850" y="4546600"/>
          <p14:tracePt t="55309" x="3117850" y="4589463"/>
          <p14:tracePt t="55317" x="3117850" y="4630738"/>
          <p14:tracePt t="55324" x="3117850" y="4657725"/>
          <p14:tracePt t="55333" x="3117850" y="4691063"/>
          <p14:tracePt t="55350" x="3117850" y="4699000"/>
          <p14:tracePt t="55357" x="3117850" y="4716463"/>
          <p14:tracePt t="55366" x="3127375" y="4749800"/>
          <p14:tracePt t="55373" x="3127375" y="4767263"/>
          <p14:tracePt t="55381" x="3135313" y="4792663"/>
          <p14:tracePt t="55389" x="3152775" y="4835525"/>
          <p14:tracePt t="55397" x="3203575" y="4911725"/>
          <p14:tracePt t="55405" x="3236913" y="4954588"/>
          <p14:tracePt t="55412" x="3287713" y="5005388"/>
          <p14:tracePt t="55421" x="3373438" y="5132388"/>
          <p14:tracePt t="55429" x="3500438" y="5218113"/>
          <p14:tracePt t="55437" x="3576638" y="5276850"/>
          <p14:tracePt t="55446" x="3703638" y="5362575"/>
          <p14:tracePt t="55453" x="3771900" y="5413375"/>
          <p14:tracePt t="55461" x="3873500" y="5472113"/>
          <p14:tracePt t="55469" x="3925888" y="5507038"/>
          <p14:tracePt t="55477" x="3967163" y="5524500"/>
          <p14:tracePt t="55485" x="4035425" y="5540375"/>
          <p14:tracePt t="55493" x="4060825" y="5549900"/>
          <p14:tracePt t="55501" x="4129088" y="5549900"/>
          <p14:tracePt t="55509" x="4214813" y="5549900"/>
          <p14:tracePt t="55517" x="4332288" y="5591175"/>
          <p14:tracePt t="55525" x="4418013" y="5591175"/>
          <p14:tracePt t="55533" x="4511675" y="5591175"/>
          <p14:tracePt t="55541" x="4595813" y="5591175"/>
          <p14:tracePt t="55549" x="4656138" y="5591175"/>
          <p14:tracePt t="55557" x="4706938" y="5591175"/>
          <p14:tracePt t="55565" x="4732338" y="5591175"/>
          <p14:tracePt t="55573" x="4757738" y="5583238"/>
          <p14:tracePt t="55581" x="4775200" y="5583238"/>
          <p14:tracePt t="55589" x="4800600" y="5575300"/>
          <p14:tracePt t="55597" x="4808538" y="5575300"/>
          <p14:tracePt t="55605" x="4868863" y="5557838"/>
          <p14:tracePt t="55612" x="4919663" y="5524500"/>
          <p14:tracePt t="55621" x="4962525" y="5524500"/>
          <p14:tracePt t="55630" x="5097463" y="5489575"/>
          <p14:tracePt t="55637" x="5199063" y="5430838"/>
          <p14:tracePt t="55646" x="5343525" y="5387975"/>
          <p14:tracePt t="55653" x="5472113" y="5327650"/>
          <p14:tracePt t="55661" x="5538788" y="5311775"/>
          <p14:tracePt t="55669" x="5607050" y="5276850"/>
          <p14:tracePt t="55677" x="5675313" y="5235575"/>
          <p14:tracePt t="55685" x="5700713" y="5226050"/>
          <p14:tracePt t="55693" x="5735638" y="5192713"/>
          <p14:tracePt t="55701" x="5776913" y="5192713"/>
          <p14:tracePt t="55709" x="5827713" y="5141913"/>
          <p14:tracePt t="55717" x="5862638" y="5116513"/>
          <p14:tracePt t="55725" x="5946775" y="5056188"/>
          <p14:tracePt t="55733" x="5997575" y="5030788"/>
          <p14:tracePt t="55741" x="6065838" y="4972050"/>
          <p14:tracePt t="55750" x="6142038" y="4937125"/>
          <p14:tracePt t="55757" x="6245225" y="4860925"/>
          <p14:tracePt t="55765" x="6311900" y="4802188"/>
          <p14:tracePt t="55773" x="6346825" y="4733925"/>
          <p14:tracePt t="55782" x="6423025" y="4699000"/>
          <p14:tracePt t="55789" x="6448425" y="4683125"/>
          <p14:tracePt t="55797" x="6483350" y="4657725"/>
          <p14:tracePt t="55805" x="6491288" y="4640263"/>
          <p14:tracePt t="55813" x="6508750" y="4614863"/>
          <p14:tracePt t="55821" x="6559550" y="4546600"/>
          <p14:tracePt t="55829" x="6592888" y="4478338"/>
          <p14:tracePt t="55837" x="6618288" y="4445000"/>
          <p14:tracePt t="55846" x="6678613" y="4376738"/>
          <p14:tracePt t="55853" x="6737350" y="4275138"/>
          <p14:tracePt t="55862" x="6813550" y="4171950"/>
          <p14:tracePt t="55869" x="6848475" y="4138613"/>
          <p14:tracePt t="55877" x="6899275" y="4070350"/>
          <p14:tracePt t="55885" x="6915150" y="4027488"/>
          <p14:tracePt t="55893" x="6992938" y="3935413"/>
          <p14:tracePt t="55901" x="7043738" y="3857625"/>
          <p14:tracePt t="55909" x="7043738" y="3832225"/>
          <p14:tracePt t="55917" x="7094538" y="3763963"/>
          <p14:tracePt t="55925" x="7127875" y="3713163"/>
          <p14:tracePt t="55933" x="7204075" y="3619500"/>
          <p14:tracePt t="55941" x="7256463" y="3568700"/>
          <p14:tracePt t="55949" x="7358063" y="3492500"/>
          <p14:tracePt t="55957" x="7459663" y="3408363"/>
          <p14:tracePt t="55966" x="7561263" y="3330575"/>
          <p14:tracePt t="55972" x="7688263" y="3221038"/>
          <p14:tracePt t="55982" x="7791450" y="3135313"/>
          <p14:tracePt t="55989" x="7893050" y="3033713"/>
          <p14:tracePt t="55997" x="7969250" y="2957513"/>
          <p14:tracePt t="56005" x="8004175" y="2889250"/>
          <p14:tracePt t="56012" x="8020050" y="2855913"/>
          <p14:tracePt t="56021" x="8054975" y="2787650"/>
          <p14:tracePt t="56029" x="8054975" y="2744788"/>
          <p14:tracePt t="56047" x="8070850" y="2651125"/>
          <p14:tracePt t="56053" x="8070850" y="2566988"/>
          <p14:tracePt t="56062" x="8070850" y="2541588"/>
          <p14:tracePt t="56069" x="8070850" y="2473325"/>
          <p14:tracePt t="56077" x="8070850" y="2413000"/>
          <p14:tracePt t="56085" x="8070850" y="2328863"/>
          <p14:tracePt t="56093" x="8037513" y="2235200"/>
          <p14:tracePt t="56101" x="8020050" y="2141538"/>
          <p14:tracePt t="56109" x="7943850" y="2039938"/>
          <p14:tracePt t="56117" x="7850188" y="1885950"/>
          <p14:tracePt t="56125" x="7799388" y="1809750"/>
          <p14:tracePt t="56133" x="7688263" y="1682750"/>
          <p14:tracePt t="56141" x="7586663" y="1571625"/>
          <p14:tracePt t="56149" x="7477125" y="1470025"/>
          <p14:tracePt t="56157" x="7323138" y="1360488"/>
          <p14:tracePt t="56165" x="7196138" y="1274763"/>
          <p14:tracePt t="56173" x="7102475" y="1231900"/>
          <p14:tracePt t="56181" x="7026275" y="1181100"/>
          <p14:tracePt t="56189" x="6958013" y="1147763"/>
          <p14:tracePt t="56197" x="6924675" y="1147763"/>
          <p14:tracePt t="56205" x="6899275" y="1112838"/>
          <p14:tracePt t="56213" x="6864350" y="1096963"/>
          <p14:tracePt t="56220" x="6838950" y="1096963"/>
          <p14:tracePt t="56229" x="6797675" y="1087438"/>
          <p14:tracePt t="56237" x="6729413" y="1069975"/>
          <p14:tracePt t="56246" x="6635750" y="1028700"/>
          <p14:tracePt t="56253" x="6542088" y="1011238"/>
          <p14:tracePt t="56262" x="6423025" y="1011238"/>
          <p14:tracePt t="56269" x="6278563" y="993775"/>
          <p14:tracePt t="56277" x="6083300" y="968375"/>
          <p14:tracePt t="56285" x="5905500" y="925513"/>
          <p14:tracePt t="56293" x="5726113" y="900113"/>
          <p14:tracePt t="56301" x="5556250" y="858838"/>
          <p14:tracePt t="56309" x="5378450" y="815975"/>
          <p14:tracePt t="56317" x="5233988" y="790575"/>
          <p14:tracePt t="56325" x="5140325" y="790575"/>
          <p14:tracePt t="56333" x="5054600" y="773113"/>
          <p14:tracePt t="56341" x="4987925" y="773113"/>
          <p14:tracePt t="56349" x="4945063" y="755650"/>
          <p14:tracePt t="56357" x="4859338" y="755650"/>
          <p14:tracePt t="56365" x="4765675" y="755650"/>
          <p14:tracePt t="56373" x="4681538" y="755650"/>
          <p14:tracePt t="56381" x="4638675" y="755650"/>
          <p14:tracePt t="56389" x="4554538" y="755650"/>
          <p14:tracePt t="56397" x="4460875" y="755650"/>
          <p14:tracePt t="56405" x="4349750" y="755650"/>
          <p14:tracePt t="56412" x="4281488" y="755650"/>
          <p14:tracePt t="56421" x="4171950" y="773113"/>
          <p14:tracePt t="56429" x="4060825" y="773113"/>
          <p14:tracePt t="56437" x="3976688" y="773113"/>
          <p14:tracePt t="56446" x="3832225" y="773113"/>
          <p14:tracePt t="56453" x="3781425" y="773113"/>
          <p14:tracePt t="56462" x="3738563" y="798513"/>
          <p14:tracePt t="56469" x="3713163" y="798513"/>
          <p14:tracePt t="56477" x="3662363" y="815975"/>
          <p14:tracePt t="56485" x="3652838" y="815975"/>
          <p14:tracePt t="56501" x="3636963" y="815975"/>
          <p14:tracePt t="56509" x="3594100" y="833438"/>
          <p14:tracePt t="56517" x="3568700" y="841375"/>
          <p14:tracePt t="56525" x="3500438" y="874713"/>
          <p14:tracePt t="56533" x="3432175" y="917575"/>
          <p14:tracePt t="56541" x="3355975" y="968375"/>
          <p14:tracePt t="56549" x="3313113" y="1003300"/>
          <p14:tracePt t="56557" x="3219450" y="1036638"/>
          <p14:tracePt t="56565" x="3186113" y="1069975"/>
          <p14:tracePt t="56573" x="3160713" y="1096963"/>
          <p14:tracePt t="56582" x="3092450" y="1147763"/>
          <p14:tracePt t="56589" x="3059113" y="1181100"/>
          <p14:tracePt t="56597" x="2990850" y="1216025"/>
          <p14:tracePt t="56605" x="2965450" y="1241425"/>
          <p14:tracePt t="56612" x="2914650" y="1274763"/>
          <p14:tracePt t="56621" x="2846388" y="1325563"/>
          <p14:tracePt t="56629" x="2786063" y="1401763"/>
          <p14:tracePt t="56637" x="2735263" y="1452563"/>
          <p14:tracePt t="56646" x="2659063" y="1555750"/>
          <p14:tracePt t="56653" x="2590800" y="1682750"/>
          <p14:tracePt t="56662" x="2540000" y="1751013"/>
          <p14:tracePt t="56669" x="2455863" y="1852613"/>
          <p14:tracePt t="56677" x="2395538" y="1954213"/>
          <p14:tracePt t="56685" x="2370138" y="2005013"/>
          <p14:tracePt t="56693" x="2336800" y="2073275"/>
          <p14:tracePt t="56701" x="2319338" y="2133600"/>
          <p14:tracePt t="56709" x="2286000" y="2166938"/>
          <p14:tracePt t="56717" x="2268538" y="2209800"/>
          <p14:tracePt t="56725" x="2268538" y="2278063"/>
          <p14:tracePt t="56733" x="2268538" y="2319338"/>
          <p14:tracePt t="56741" x="2268538" y="2387600"/>
          <p14:tracePt t="56750" x="2268538" y="2447925"/>
          <p14:tracePt t="56757" x="2268538" y="2516188"/>
          <p14:tracePt t="56765" x="2276475" y="2574925"/>
          <p14:tracePt t="56773" x="2293938" y="2643188"/>
          <p14:tracePt t="56781" x="2327275" y="2711450"/>
          <p14:tracePt t="56789" x="2362200" y="2778125"/>
          <p14:tracePt t="56797" x="2405063" y="2881313"/>
          <p14:tracePt t="56805" x="2405063" y="2922588"/>
          <p14:tracePt t="56812" x="2420938" y="2990850"/>
          <p14:tracePt t="56821" x="2481263" y="3084513"/>
          <p14:tracePt t="56829" x="2497138" y="3135313"/>
          <p14:tracePt t="56837" x="2549525" y="3203575"/>
          <p14:tracePt t="56846" x="2557463" y="3238500"/>
          <p14:tracePt t="56853" x="2633663" y="3330575"/>
          <p14:tracePt t="56862" x="2744788" y="3433763"/>
          <p14:tracePt t="56869" x="2795588" y="3509963"/>
          <p14:tracePt t="56877" x="2897188" y="3611563"/>
          <p14:tracePt t="56885" x="3049588" y="3697288"/>
          <p14:tracePt t="56893" x="3186113" y="3781425"/>
          <p14:tracePt t="56901" x="3287713" y="3867150"/>
          <p14:tracePt t="56909" x="3414713" y="3951288"/>
          <p14:tracePt t="56917" x="3482975" y="3986213"/>
          <p14:tracePt t="56925" x="3559175" y="4062413"/>
          <p14:tracePt t="56933" x="3611563" y="4113213"/>
          <p14:tracePt t="56941" x="3652838" y="4130675"/>
          <p14:tracePt t="56949" x="3703638" y="4138613"/>
          <p14:tracePt t="56957" x="3746500" y="4189413"/>
          <p14:tracePt t="56966" x="3900488" y="4257675"/>
          <p14:tracePt t="56973" x="4078288" y="4300538"/>
          <p14:tracePt t="56982" x="4222750" y="4300538"/>
          <p14:tracePt t="56989" x="4367213" y="4316413"/>
          <p14:tracePt t="56997" x="4570413" y="4341813"/>
          <p14:tracePt t="57013" x="4775200" y="4359275"/>
          <p14:tracePt t="57021" x="4833938" y="4359275"/>
          <p14:tracePt t="57029" x="4868863" y="4359275"/>
          <p14:tracePt t="57037" x="4894263" y="4359275"/>
          <p14:tracePt t="57077" x="4902200" y="4359275"/>
          <p14:tracePt t="57085" x="4927600" y="4394200"/>
          <p14:tracePt t="57093" x="4978400" y="4419600"/>
          <p14:tracePt t="57101" x="5064125" y="4435475"/>
          <p14:tracePt t="57109" x="5157788" y="4435475"/>
          <p14:tracePt t="57117" x="5276850" y="4478338"/>
          <p14:tracePt t="57125" x="5394325" y="4503738"/>
          <p14:tracePt t="57133" x="5480050" y="4503738"/>
          <p14:tracePt t="57141" x="5632450" y="4521200"/>
          <p14:tracePt t="57149" x="5718175" y="4521200"/>
          <p14:tracePt t="57157" x="5802313" y="4521200"/>
          <p14:tracePt t="57165" x="5895975" y="4521200"/>
          <p14:tracePt t="57173" x="5956300" y="4521200"/>
          <p14:tracePt t="57181" x="6015038" y="4521200"/>
          <p14:tracePt t="57189" x="6083300" y="4521200"/>
          <p14:tracePt t="57197" x="6167438" y="4521200"/>
          <p14:tracePt t="57205" x="6253163" y="4521200"/>
          <p14:tracePt t="57212" x="6372225" y="4521200"/>
          <p14:tracePt t="57221" x="6456363" y="4521200"/>
          <p14:tracePt t="57229" x="6626225" y="4521200"/>
          <p14:tracePt t="57236" x="6770688" y="4521200"/>
          <p14:tracePt t="57246" x="6942138" y="4503738"/>
          <p14:tracePt t="57253" x="7069138" y="4470400"/>
          <p14:tracePt t="57262" x="7162800" y="4427538"/>
          <p14:tracePt t="57269" x="7264400" y="4368800"/>
          <p14:tracePt t="57277" x="7391400" y="4283075"/>
          <p14:tracePt t="57285" x="7416800" y="4265613"/>
          <p14:tracePt t="57293" x="7467600" y="4240213"/>
          <p14:tracePt t="57301" x="7493000" y="4206875"/>
          <p14:tracePt t="57309" x="7545388" y="4171950"/>
          <p14:tracePt t="57317" x="7596188" y="4164013"/>
          <p14:tracePt t="57325" x="7680325" y="4121150"/>
          <p14:tracePt t="57333" x="7807325" y="4062413"/>
          <p14:tracePt t="57341" x="7910513" y="4002088"/>
          <p14:tracePt t="57349" x="7977188" y="3968750"/>
          <p14:tracePt t="57357" x="8070850" y="3908425"/>
          <p14:tracePt t="57365" x="8207375" y="3824288"/>
          <p14:tracePt t="57373" x="8250238" y="3773488"/>
          <p14:tracePt t="57381" x="8301038" y="3722688"/>
          <p14:tracePt t="57389" x="8402638" y="3619500"/>
          <p14:tracePt t="57397" x="8445500" y="3552825"/>
          <p14:tracePt t="57405" x="8488363" y="3502025"/>
          <p14:tracePt t="57412" x="8504238" y="3433763"/>
          <p14:tracePt t="57421" x="8547100" y="3340100"/>
          <p14:tracePt t="57429" x="8580438" y="3271838"/>
          <p14:tracePt t="57437" x="8597900" y="3203575"/>
          <p14:tracePt t="57446" x="8615363" y="3109913"/>
          <p14:tracePt t="57453" x="8648700" y="3076575"/>
          <p14:tracePt t="57462" x="8666163" y="2990850"/>
          <p14:tracePt t="57469" x="8716963" y="2914650"/>
          <p14:tracePt t="57477" x="8750300" y="2846388"/>
          <p14:tracePt t="57485" x="8767763" y="2787650"/>
          <p14:tracePt t="57493" x="8818563" y="2752725"/>
          <p14:tracePt t="57501" x="8836025" y="2701925"/>
          <p14:tracePt t="57509" x="8836025" y="2617788"/>
          <p14:tracePt t="57516" x="8836025" y="2592388"/>
          <p14:tracePt t="57525" x="8836025" y="2506663"/>
          <p14:tracePt t="57533" x="8836025" y="2422525"/>
          <p14:tracePt t="57541" x="8836025" y="2336800"/>
          <p14:tracePt t="57549" x="8818563" y="2217738"/>
          <p14:tracePt t="57557" x="8742363" y="2108200"/>
          <p14:tracePt t="57565" x="8709025" y="2039938"/>
          <p14:tracePt t="57573" x="8648700" y="1946275"/>
          <p14:tracePt t="57581" x="8589963" y="1870075"/>
          <p14:tracePt t="57589" x="8555038" y="1801813"/>
          <p14:tracePt t="57597" x="8504238" y="1751013"/>
          <p14:tracePt t="57605" x="8470900" y="1700213"/>
          <p14:tracePt t="57612" x="8445500" y="1674813"/>
          <p14:tracePt t="57621" x="8394700" y="1639888"/>
          <p14:tracePt t="57629" x="8351838" y="1606550"/>
          <p14:tracePt t="57637" x="8334375" y="1597025"/>
          <p14:tracePt t="57646" x="8275638" y="1581150"/>
          <p14:tracePt t="57653" x="8232775" y="1546225"/>
          <p14:tracePt t="57662" x="8199438" y="1538288"/>
          <p14:tracePt t="57669" x="8088313" y="1512888"/>
          <p14:tracePt t="57677" x="8004175" y="1512888"/>
          <p14:tracePt t="57685" x="7859713" y="1495425"/>
          <p14:tracePt t="57693" x="7740650" y="1495425"/>
          <p14:tracePt t="57701" x="7596188" y="1452563"/>
          <p14:tracePt t="57709" x="7510463" y="1452563"/>
          <p14:tracePt t="57717" x="7416800" y="1452563"/>
          <p14:tracePt t="57725" x="7358063" y="1452563"/>
          <p14:tracePt t="57733" x="7272338" y="1452563"/>
          <p14:tracePt t="57741" x="7204075" y="1436688"/>
          <p14:tracePt t="57749" x="7119938" y="1436688"/>
          <p14:tracePt t="57757" x="7051675" y="1419225"/>
          <p14:tracePt t="57766" x="6967538" y="1419225"/>
          <p14:tracePt t="57773" x="6873875" y="1419225"/>
          <p14:tracePt t="57781" x="6788150" y="1401763"/>
          <p14:tracePt t="57789" x="6661150" y="1360488"/>
          <p14:tracePt t="57797" x="6567488" y="1343025"/>
          <p14:tracePt t="57805" x="6483350" y="1343025"/>
          <p14:tracePt t="57812" x="6389688" y="1325563"/>
          <p14:tracePt t="57821" x="6303963" y="1325563"/>
          <p14:tracePt t="57829" x="6210300" y="1325563"/>
          <p14:tracePt t="57837" x="6126163" y="1325563"/>
          <p14:tracePt t="57846" x="6040438" y="1325563"/>
          <p14:tracePt t="57853" x="5921375" y="1325563"/>
          <p14:tracePt t="57862" x="5837238" y="1325563"/>
          <p14:tracePt t="57869" x="5751513" y="1325563"/>
          <p14:tracePt t="57877" x="5683250" y="1325563"/>
          <p14:tracePt t="57885" x="5591175" y="1266825"/>
          <p14:tracePt t="57893" x="5530850" y="1266825"/>
          <p14:tracePt t="57901" x="5480050" y="1257300"/>
          <p14:tracePt t="57909" x="5421313" y="1241425"/>
          <p14:tracePt t="57916" x="5327650" y="1241425"/>
          <p14:tracePt t="57925" x="5241925" y="1241425"/>
          <p14:tracePt t="57933" x="5122863" y="1216025"/>
          <p14:tracePt t="57941" x="5013325" y="1216025"/>
          <p14:tracePt t="57950" x="4894263" y="1216025"/>
          <p14:tracePt t="57957" x="4775200" y="1216025"/>
          <p14:tracePt t="57965" x="4664075" y="1216025"/>
          <p14:tracePt t="57973" x="4519613" y="1216025"/>
          <p14:tracePt t="57981" x="4410075" y="1216025"/>
          <p14:tracePt t="57997" x="4298950" y="1216025"/>
          <p14:tracePt t="58005" x="4230688" y="1216025"/>
          <p14:tracePt t="58013" x="4171950" y="1216025"/>
          <p14:tracePt t="58021" x="4121150" y="1216025"/>
          <p14:tracePt t="58029" x="4078288" y="1216025"/>
          <p14:tracePt t="58037" x="4017963" y="1216025"/>
          <p14:tracePt t="58046" x="3967163" y="1216025"/>
          <p14:tracePt t="58053" x="3908425" y="1216025"/>
          <p14:tracePt t="58062" x="3857625" y="1216025"/>
          <p14:tracePt t="58069" x="3771900" y="1223963"/>
          <p14:tracePt t="58077" x="3746500" y="1257300"/>
          <p14:tracePt t="58085" x="3695700" y="1274763"/>
          <p14:tracePt t="58092" x="3611563" y="1274763"/>
          <p14:tracePt t="58101" x="3586163" y="1282700"/>
          <p14:tracePt t="58109" x="3492500" y="1325563"/>
          <p14:tracePt t="58117" x="3449638" y="1350963"/>
          <p14:tracePt t="58125" x="3398838" y="1368425"/>
          <p14:tracePt t="58133" x="3305175" y="1427163"/>
          <p14:tracePt t="58140" x="3211513" y="1487488"/>
          <p14:tracePt t="58149" x="3135313" y="1538288"/>
          <p14:tracePt t="58157" x="2982913" y="1631950"/>
          <p14:tracePt t="58165" x="2846388" y="1758950"/>
          <p14:tracePt t="58173" x="2693988" y="1895475"/>
          <p14:tracePt t="58181" x="2557463" y="2005013"/>
          <p14:tracePt t="58189" x="2370138" y="2166938"/>
          <p14:tracePt t="58198" x="2286000" y="2293938"/>
          <p14:tracePt t="58205" x="2260600" y="2328863"/>
          <p14:tracePt t="58212" x="2225675" y="2371725"/>
          <p14:tracePt t="58221" x="2192338" y="2422525"/>
          <p14:tracePt t="58229" x="2192338" y="2447925"/>
          <p14:tracePt t="58236" x="2182813" y="2516188"/>
          <p14:tracePt t="58246" x="2182813" y="2541588"/>
          <p14:tracePt t="58253" x="2182813" y="2625725"/>
          <p14:tracePt t="58263" x="2182813" y="2686050"/>
          <p14:tracePt t="58269" x="2182813" y="2770188"/>
          <p14:tracePt t="58277" x="2182813" y="2889250"/>
          <p14:tracePt t="58285" x="2182813" y="2949575"/>
          <p14:tracePt t="58293" x="2182813" y="3059113"/>
          <p14:tracePt t="58301" x="2182813" y="3144838"/>
          <p14:tracePt t="58309" x="2182813" y="3263900"/>
          <p14:tracePt t="58317" x="2182813" y="3322638"/>
          <p14:tracePt t="58325" x="2182813" y="3390900"/>
          <p14:tracePt t="58333" x="2182813" y="3449638"/>
          <p14:tracePt t="58341" x="2182813" y="3502025"/>
          <p14:tracePt t="58349" x="2182813" y="3543300"/>
          <p14:tracePt t="58357" x="2182813" y="3568700"/>
          <p14:tracePt t="58365" x="2200275" y="3636963"/>
          <p14:tracePt t="58373" x="2200275" y="3662363"/>
          <p14:tracePt t="58381" x="2217738" y="3756025"/>
          <p14:tracePt t="58389" x="2251075" y="3824288"/>
          <p14:tracePt t="58397" x="2286000" y="3892550"/>
          <p14:tracePt t="58405" x="2301875" y="3960813"/>
          <p14:tracePt t="58413" x="2301875" y="3968750"/>
          <p14:tracePt t="58421" x="2319338" y="4044950"/>
          <p14:tracePt t="58429" x="2352675" y="4113213"/>
          <p14:tracePt t="58437" x="2370138" y="4181475"/>
          <p14:tracePt t="58446" x="2387600" y="4232275"/>
          <p14:tracePt t="58453" x="2405063" y="4291013"/>
          <p14:tracePt t="58462" x="2446338" y="4419600"/>
          <p14:tracePt t="58469" x="2463800" y="4460875"/>
          <p14:tracePt t="58477" x="2471738" y="4495800"/>
          <p14:tracePt t="58485" x="2524125" y="4564063"/>
          <p14:tracePt t="58493" x="2557463" y="4589463"/>
          <p14:tracePt t="58501" x="2608263" y="4640263"/>
          <p14:tracePt t="58509" x="2633663" y="4673600"/>
          <p14:tracePt t="58517" x="2727325" y="4724400"/>
          <p14:tracePt t="58525" x="2778125" y="4759325"/>
          <p14:tracePt t="58533" x="2863850" y="4810125"/>
          <p14:tracePt t="58541" x="2879725" y="4827588"/>
          <p14:tracePt t="58550" x="2889250" y="4827588"/>
          <p14:tracePt t="58557" x="2930525" y="4835525"/>
          <p14:tracePt t="58565" x="2982913" y="4886325"/>
          <p14:tracePt t="58573" x="3024188" y="4903788"/>
          <p14:tracePt t="58581" x="3041650" y="4911725"/>
          <p14:tracePt t="58589" x="3135313" y="4946650"/>
          <p14:tracePt t="58597" x="3211513" y="5005388"/>
          <p14:tracePt t="58605" x="3338513" y="5064125"/>
          <p14:tracePt t="58613" x="3517900" y="5106988"/>
          <p14:tracePt t="58621" x="3611563" y="5167313"/>
          <p14:tracePt t="58629" x="3789363" y="5208588"/>
          <p14:tracePt t="58637" x="3941763" y="5327650"/>
          <p14:tracePt t="58646" x="4121150" y="5370513"/>
          <p14:tracePt t="58653" x="4240213" y="5413375"/>
          <p14:tracePt t="58662" x="4359275" y="5430838"/>
          <p14:tracePt t="58669" x="4486275" y="5489575"/>
          <p14:tracePt t="58677" x="4630738" y="5514975"/>
          <p14:tracePt t="58685" x="4681538" y="5514975"/>
          <p14:tracePt t="58693" x="4808538" y="5532438"/>
          <p14:tracePt t="58701" x="4927600" y="5532438"/>
          <p14:tracePt t="58709" x="5072063" y="5575300"/>
          <p14:tracePt t="58717" x="5216525" y="5575300"/>
          <p14:tracePt t="58725" x="5360988" y="5575300"/>
          <p14:tracePt t="58733" x="5480050" y="5575300"/>
          <p14:tracePt t="58741" x="5649913" y="5575300"/>
          <p14:tracePt t="58750" x="5794375" y="5575300"/>
          <p14:tracePt t="58757" x="5938838" y="5565775"/>
          <p14:tracePt t="58765" x="5997575" y="5549900"/>
          <p14:tracePt t="58773" x="6065838" y="5532438"/>
          <p14:tracePt t="58781" x="6134100" y="5497513"/>
          <p14:tracePt t="58789" x="6227763" y="5472113"/>
          <p14:tracePt t="58797" x="6303963" y="5438775"/>
          <p14:tracePt t="58805" x="6372225" y="5405438"/>
          <p14:tracePt t="58812" x="6465888" y="5387975"/>
          <p14:tracePt t="58821" x="6584950" y="5370513"/>
          <p14:tracePt t="58829" x="6729413" y="5302250"/>
          <p14:tracePt t="58837" x="6907213" y="5276850"/>
          <p14:tracePt t="58846" x="7112000" y="5208588"/>
          <p14:tracePt t="58853" x="7289800" y="5141913"/>
          <p14:tracePt t="58862" x="7442200" y="5081588"/>
          <p14:tracePt t="58869" x="7586663" y="5038725"/>
          <p14:tracePt t="58877" x="7723188" y="4954588"/>
          <p14:tracePt t="58885" x="7867650" y="4911725"/>
          <p14:tracePt t="58892" x="7969250" y="4852988"/>
          <p14:tracePt t="58901" x="8088313" y="4810125"/>
          <p14:tracePt t="58909" x="8189913" y="4749800"/>
          <p14:tracePt t="58917" x="8258175" y="4733925"/>
          <p14:tracePt t="58925" x="8301038" y="4699000"/>
          <p14:tracePt t="58933" x="8351838" y="4673600"/>
          <p14:tracePt t="58941" x="8377238" y="4657725"/>
          <p14:tracePt t="58949" x="8402638" y="4657725"/>
          <p14:tracePt t="58957" x="8420100" y="4640263"/>
          <p14:tracePt t="59511" x="8420100" y="4630738"/>
          <p14:tracePt t="59520" x="8420100" y="4605338"/>
          <p14:tracePt t="59525" x="8420100" y="4597400"/>
          <p14:tracePt t="59534" x="8420100" y="4572000"/>
          <p14:tracePt t="59541" x="8420100" y="4554538"/>
          <p14:tracePt t="59565" x="8445500" y="4546600"/>
          <p14:tracePt t="59573" x="8513763" y="4546600"/>
          <p14:tracePt t="59581" x="8521700" y="4564063"/>
          <p14:tracePt t="59589" x="8529638" y="4564063"/>
          <p14:tracePt t="59597" x="8564563" y="4572000"/>
          <p14:tracePt t="59605" x="8632825" y="4546600"/>
          <p14:tracePt t="59612" x="8658225" y="4538663"/>
          <p14:tracePt t="59767" x="8666163" y="4538663"/>
          <p14:tracePt t="59813" x="8632825" y="4470400"/>
          <p14:tracePt t="59821" x="8597900" y="4435475"/>
          <p14:tracePt t="59828" x="8572500" y="4419600"/>
          <p14:tracePt t="59837" x="8504238" y="4394200"/>
          <p14:tracePt t="59846" x="8453438" y="4359275"/>
          <p14:tracePt t="59853" x="8394700" y="4341813"/>
          <p14:tracePt t="59862" x="8343900" y="4308475"/>
          <p14:tracePt t="59869" x="8334375" y="4300538"/>
          <p14:tracePt t="59877" x="8318500" y="4300538"/>
          <p14:tracePt t="59885" x="8258175" y="4249738"/>
          <p14:tracePt t="59893" x="8224838" y="4206875"/>
          <p14:tracePt t="59901" x="8174038" y="4113213"/>
          <p14:tracePt t="59909" x="8062913" y="4011613"/>
          <p14:tracePt t="59916" x="7977188" y="3883025"/>
          <p14:tracePt t="59925" x="7850188" y="3748088"/>
          <p14:tracePt t="59933" x="7688263" y="3586163"/>
          <p14:tracePt t="59941" x="7527925" y="3449638"/>
          <p14:tracePt t="59949" x="7400925" y="3348038"/>
          <p14:tracePt t="59957" x="7272338" y="3238500"/>
          <p14:tracePt t="59965" x="7145338" y="3127375"/>
          <p14:tracePt t="59973" x="7043738" y="3041650"/>
          <p14:tracePt t="59981" x="6992938" y="3016250"/>
          <p14:tracePt t="59989" x="6899275" y="2940050"/>
          <p14:tracePt t="59997" x="6848475" y="2889250"/>
          <p14:tracePt t="60014" x="6754813" y="2795588"/>
          <p14:tracePt t="60021" x="6719888" y="2778125"/>
          <p14:tracePt t="60029" x="6694488" y="2744788"/>
          <p14:tracePt t="60037" x="6661150" y="2719388"/>
          <p14:tracePt t="60045" x="6626225" y="2686050"/>
          <p14:tracePt t="60053" x="6600825" y="2686050"/>
          <p14:tracePt t="60062" x="6534150" y="2633663"/>
          <p14:tracePt t="60069" x="6465888" y="2600325"/>
          <p14:tracePt t="60078" x="6397625" y="2566988"/>
          <p14:tracePt t="60085" x="6296025" y="2524125"/>
          <p14:tracePt t="60093" x="6167438" y="2463800"/>
          <p14:tracePt t="60101" x="6100763" y="2430463"/>
          <p14:tracePt t="60109" x="6032500" y="2397125"/>
          <p14:tracePt t="60117" x="5997575" y="2362200"/>
          <p14:tracePt t="60125" x="5972175" y="2344738"/>
          <p14:tracePt t="60133" x="5964238" y="2336800"/>
          <p14:tracePt t="60141" x="5930900" y="2311400"/>
          <p14:tracePt t="60157" x="5921375" y="2293938"/>
          <p14:tracePt t="60165" x="5913438" y="2286000"/>
          <p14:tracePt t="60173" x="5870575" y="2268538"/>
          <p14:tracePt t="60181" x="5819775" y="2235200"/>
          <p14:tracePt t="60189" x="5735638" y="2235200"/>
          <p14:tracePt t="60197" x="5667375" y="2227263"/>
          <p14:tracePt t="60205" x="5581650" y="2200275"/>
          <p14:tracePt t="60212" x="5513388" y="2184400"/>
          <p14:tracePt t="60221" x="5462588" y="2184400"/>
          <p14:tracePt t="60229" x="5437188" y="2174875"/>
          <p14:tracePt t="60237" x="5429250" y="2159000"/>
          <p14:tracePt t="60253" x="5394325" y="2149475"/>
          <p14:tracePt t="60269" x="5386388" y="2133600"/>
          <p14:tracePt t="60293" x="5378450" y="2108200"/>
          <p14:tracePt t="60309" x="5343525" y="2082800"/>
          <p14:tracePt t="60317" x="5335588" y="2065338"/>
          <p14:tracePt t="60325" x="5318125" y="2055813"/>
          <p14:tracePt t="60333" x="5318125" y="2039938"/>
          <p14:tracePt t="60341" x="5292725" y="2014538"/>
          <p14:tracePt t="60349" x="5276850" y="2005013"/>
          <p14:tracePt t="60357" x="5267325" y="2005013"/>
          <p14:tracePt t="60366" x="5259388" y="1989138"/>
          <p14:tracePt t="60551" x="5241925" y="1979613"/>
          <p14:tracePt t="60559" x="5241925" y="1963738"/>
          <p14:tracePt t="60646" x="5241925" y="1989138"/>
          <p14:tracePt t="60654" x="5292725" y="2073275"/>
          <p14:tracePt t="60664" x="5335588" y="2124075"/>
          <p14:tracePt t="60671" x="5421313" y="2200275"/>
          <p14:tracePt t="60678" x="5522913" y="2303463"/>
          <p14:tracePt t="60688" x="5599113" y="2379663"/>
          <p14:tracePt t="60694" x="5700713" y="2463800"/>
          <p14:tracePt t="60701" x="5768975" y="2481263"/>
          <p14:tracePt t="60709" x="5862638" y="2541588"/>
          <p14:tracePt t="60717" x="5913438" y="2574925"/>
          <p14:tracePt t="60725" x="5956300" y="2574925"/>
          <p14:tracePt t="60733" x="5989638" y="2600325"/>
          <p14:tracePt t="60741" x="6015038" y="2617788"/>
          <p14:tracePt t="60757" x="6032500" y="2617788"/>
          <p14:tracePt t="60766" x="6040438" y="2625725"/>
          <p14:tracePt t="60957" x="6024563" y="2592388"/>
          <p14:tracePt t="60965" x="5956300" y="2566988"/>
          <p14:tracePt t="60973" x="5853113" y="2481263"/>
          <p14:tracePt t="60982" x="5751513" y="2397125"/>
          <p14:tracePt t="60989" x="5624513" y="2336800"/>
          <p14:tracePt t="60997" x="5522913" y="2252663"/>
          <p14:tracePt t="61005" x="5472113" y="2209800"/>
          <p14:tracePt t="61012" x="5394325" y="2124075"/>
          <p14:tracePt t="61021" x="5368925" y="2098675"/>
          <p14:tracePt t="61030" x="5335588" y="2065338"/>
          <p14:tracePt t="61037" x="5302250" y="2039938"/>
          <p14:tracePt t="61046" x="5292725" y="2005013"/>
          <p14:tracePt t="61053" x="5259388" y="1979613"/>
          <p14:tracePt t="61063" x="5249863" y="1963738"/>
          <p14:tracePt t="61207" x="5249863" y="1971675"/>
          <p14:tracePt t="61216" x="5302250" y="2014538"/>
          <p14:tracePt t="61224" x="5353050" y="2065338"/>
          <p14:tracePt t="61231" x="5446713" y="2108200"/>
          <p14:tracePt t="61237" x="5573713" y="2166938"/>
          <p14:tracePt t="61245" x="5667375" y="2184400"/>
          <p14:tracePt t="61253" x="5761038" y="2243138"/>
          <p14:tracePt t="61262" x="5837238" y="2278063"/>
          <p14:tracePt t="61269" x="5880100" y="2293938"/>
          <p14:tracePt t="61277" x="5930900" y="2328863"/>
          <p14:tracePt t="61285" x="5956300" y="2354263"/>
          <p14:tracePt t="61293" x="6024563" y="2413000"/>
          <p14:tracePt t="61301" x="6108700" y="2489200"/>
          <p14:tracePt t="61309" x="6142038" y="2582863"/>
          <p14:tracePt t="61317" x="6227763" y="2686050"/>
          <p14:tracePt t="61325" x="6286500" y="2813050"/>
          <p14:tracePt t="61333" x="6346825" y="2906713"/>
          <p14:tracePt t="61341" x="6380163" y="2982913"/>
          <p14:tracePt t="61349" x="6397625" y="3025775"/>
          <p14:tracePt t="61357" x="6397625" y="3067050"/>
          <p14:tracePt t="61365" x="6397625" y="3084513"/>
          <p14:tracePt t="61373" x="6397625" y="3094038"/>
          <p14:tracePt t="61389" x="6397625" y="3119438"/>
          <p14:tracePt t="61405" x="6397625" y="3135313"/>
          <p14:tracePt t="61413" x="6380163" y="3144838"/>
          <p14:tracePt t="61421" x="6372225" y="3160713"/>
          <p14:tracePt t="61429" x="6346825" y="3160713"/>
          <p14:tracePt t="61437" x="6311900" y="3170238"/>
          <p14:tracePt t="61446" x="6270625" y="3203575"/>
          <p14:tracePt t="61453" x="6235700" y="3238500"/>
          <p14:tracePt t="61462" x="6210300" y="3246438"/>
          <p14:tracePt t="61469" x="6159500" y="3279775"/>
          <p14:tracePt t="61477" x="6142038" y="3305175"/>
          <p14:tracePt t="61485" x="6142038" y="3340100"/>
          <p14:tracePt t="61493" x="6134100" y="3365500"/>
          <p14:tracePt t="61501" x="6134100" y="3373438"/>
          <p14:tracePt t="61509" x="6134100" y="3416300"/>
          <p14:tracePt t="61517" x="6134100" y="3433763"/>
          <p14:tracePt t="61525" x="6100763" y="3459163"/>
          <p14:tracePt t="61533" x="6100763" y="3467100"/>
          <p14:tracePt t="61679" x="6091238" y="3484563"/>
          <p14:tracePt t="61687" x="6083300" y="3475038"/>
          <p14:tracePt t="61699" x="6040438" y="3475038"/>
          <p14:tracePt t="61703" x="5956300" y="3475038"/>
          <p14:tracePt t="61710" x="5870575" y="3475038"/>
          <p14:tracePt t="61717" x="5743575" y="3535363"/>
          <p14:tracePt t="61726" x="5616575" y="3594100"/>
          <p14:tracePt t="61734" x="5573713" y="3594100"/>
          <p14:tracePt t="61741" x="5522913" y="3629025"/>
          <p14:tracePt t="61750" x="5497513" y="3636963"/>
          <p14:tracePt t="61757" x="5462588" y="3687763"/>
          <p14:tracePt t="61766" x="5411788" y="3705225"/>
          <p14:tracePt t="61773" x="5386388" y="3756025"/>
          <p14:tracePt t="61782" x="5368925" y="3763963"/>
          <p14:tracePt t="61789" x="5343525" y="3781425"/>
          <p14:tracePt t="61813" x="5335588" y="3790950"/>
          <p14:tracePt t="62006" x="5310188" y="3798888"/>
          <p14:tracePt t="62111" x="5327650" y="3816350"/>
          <p14:tracePt t="62119" x="5368925" y="3816350"/>
          <p14:tracePt t="62127" x="5487988" y="3773488"/>
          <p14:tracePt t="62138" x="5607050" y="3705225"/>
          <p14:tracePt t="62143" x="5735638" y="3662363"/>
          <p14:tracePt t="62149" x="5837238" y="3586163"/>
          <p14:tracePt t="62157" x="5888038" y="3552825"/>
          <p14:tracePt t="62167" x="5930900" y="3502025"/>
          <p14:tracePt t="62173" x="5964238" y="3475038"/>
          <p14:tracePt t="62318" x="5905500" y="3502025"/>
          <p14:tracePt t="62328" x="5802313" y="3560763"/>
          <p14:tracePt t="62334" x="5675313" y="3646488"/>
          <p14:tracePt t="62341" x="5548313" y="3748088"/>
          <p14:tracePt t="62349" x="5472113" y="3806825"/>
          <p14:tracePt t="62357" x="5421313" y="3857625"/>
          <p14:tracePt t="62365" x="5411788" y="3867150"/>
          <p14:tracePt t="62373" x="5386388" y="3883025"/>
          <p14:tracePt t="62381" x="5386388" y="3892550"/>
          <p14:tracePt t="62389" x="5368925" y="3917950"/>
          <p14:tracePt t="62405" x="5343525" y="3935413"/>
          <p14:tracePt t="62421" x="5327650" y="3986213"/>
          <p14:tracePt t="62428" x="5318125" y="3994150"/>
          <p14:tracePt t="62437" x="5284788" y="4019550"/>
          <p14:tracePt t="62445" x="5276850" y="4037013"/>
          <p14:tracePt t="62542" x="5292725" y="4037013"/>
          <p14:tracePt t="62551" x="5327650" y="3994150"/>
          <p14:tracePt t="62559" x="5353050" y="3960813"/>
          <p14:tracePt t="62565" x="5368925" y="3951288"/>
          <p14:tracePt t="62573" x="5378450" y="3908425"/>
          <p14:tracePt t="62581" x="5394325" y="3900488"/>
          <p14:tracePt t="62589" x="5454650" y="3832225"/>
          <p14:tracePt t="62598" x="5530850" y="3781425"/>
          <p14:tracePt t="62605" x="5581650" y="3730625"/>
          <p14:tracePt t="62613" x="5683250" y="3646488"/>
          <p14:tracePt t="62621" x="5751513" y="3611563"/>
          <p14:tracePt t="62629" x="5853113" y="3535363"/>
          <p14:tracePt t="62637" x="5895975" y="3502025"/>
          <p14:tracePt t="62645" x="5946775" y="3449638"/>
          <p14:tracePt t="62653" x="5964238" y="3449638"/>
          <p14:tracePt t="62662" x="5972175" y="3441700"/>
          <p14:tracePt t="62807" x="5921375" y="3492500"/>
          <p14:tracePt t="62815" x="5819775" y="3578225"/>
          <p14:tracePt t="62823" x="5683250" y="3679825"/>
          <p14:tracePt t="62830" x="5556250" y="3790950"/>
          <p14:tracePt t="62837" x="5522913" y="3841750"/>
          <p14:tracePt t="62845" x="5454650" y="3935413"/>
          <p14:tracePt t="62852" x="5454650" y="3943350"/>
          <p14:tracePt t="62861" x="5437188" y="3968750"/>
          <p14:tracePt t="62999" x="5472113" y="3925888"/>
          <p14:tracePt t="63007" x="5505450" y="3892550"/>
          <p14:tracePt t="63014" x="5556250" y="3824288"/>
          <p14:tracePt t="63021" x="5624513" y="3773488"/>
          <p14:tracePt t="63029" x="5700713" y="3697288"/>
          <p14:tracePt t="63037" x="5751513" y="3646488"/>
          <p14:tracePt t="63045" x="5802313" y="3594100"/>
          <p14:tracePt t="63053" x="5853113" y="3543300"/>
          <p14:tracePt t="63061" x="5880100" y="3517900"/>
          <p14:tracePt t="63069" x="5895975" y="3502025"/>
          <p14:tracePt t="63182" x="5880100" y="3502025"/>
          <p14:tracePt t="63191" x="5845175" y="3543300"/>
          <p14:tracePt t="63198" x="5683250" y="3662363"/>
          <p14:tracePt t="63207" x="5556250" y="3773488"/>
          <p14:tracePt t="63213" x="5421313" y="3925888"/>
          <p14:tracePt t="63221" x="5310188" y="4062413"/>
          <p14:tracePt t="63229" x="5224463" y="4189413"/>
          <p14:tracePt t="63237" x="5191125" y="4257675"/>
          <p14:tracePt t="63246" x="5173663" y="4265613"/>
          <p14:tracePt t="63253" x="5165725" y="4283075"/>
          <p14:tracePt t="63351" x="5183188" y="4265613"/>
          <p14:tracePt t="63360" x="5216525" y="4214813"/>
          <p14:tracePt t="63366" x="5267325" y="4146550"/>
          <p14:tracePt t="63376" x="5343525" y="4070350"/>
          <p14:tracePt t="63384" x="5446713" y="3968750"/>
          <p14:tracePt t="63391" x="5548313" y="3908425"/>
          <p14:tracePt t="63400" x="5624513" y="3824288"/>
          <p14:tracePt t="63406" x="5726113" y="3748088"/>
          <p14:tracePt t="63413" x="5802313" y="3671888"/>
          <p14:tracePt t="63421" x="5837238" y="3636963"/>
          <p14:tracePt t="63428" x="5845175" y="3629025"/>
          <p14:tracePt t="63437" x="5862638" y="3603625"/>
          <p14:tracePt t="63535" x="5862638" y="3619500"/>
          <p14:tracePt t="63543" x="5811838" y="3730625"/>
          <p14:tracePt t="63554" x="5776913" y="3832225"/>
          <p14:tracePt t="63559" x="5718175" y="3925888"/>
          <p14:tracePt t="63567" x="5632450" y="4052888"/>
          <p14:tracePt t="63576" x="5581650" y="4105275"/>
          <p14:tracePt t="63581" x="5548313" y="4156075"/>
          <p14:tracePt t="63589" x="5538788" y="4164013"/>
          <p14:tracePt t="63696" x="5573713" y="4130675"/>
          <p14:tracePt t="63703" x="5649913" y="4052888"/>
          <p14:tracePt t="63712" x="5700713" y="3976688"/>
          <p14:tracePt t="63720" x="5751513" y="3935413"/>
          <p14:tracePt t="63728" x="5802313" y="3883025"/>
          <p14:tracePt t="63735" x="5811838" y="3849688"/>
          <p14:tracePt t="63743" x="5827713" y="3824288"/>
          <p14:tracePt t="63839" x="5811838" y="3824288"/>
          <p14:tracePt t="63849" x="5726113" y="3824288"/>
          <p14:tracePt t="63856" x="5573713" y="3900488"/>
          <p14:tracePt t="63866" x="5394325" y="3994150"/>
          <p14:tracePt t="63872" x="5233988" y="4130675"/>
          <p14:tracePt t="63883" x="5132388" y="4232275"/>
          <p14:tracePt t="63886" x="5097463" y="4265613"/>
          <p14:tracePt t="63909" x="5089525" y="4275138"/>
          <p14:tracePt t="63965" x="5089525" y="4257675"/>
          <p14:tracePt t="63973" x="5132388" y="4206875"/>
          <p14:tracePt t="63982" x="5157788" y="4164013"/>
          <p14:tracePt t="63989" x="5233988" y="4087813"/>
          <p14:tracePt t="63998" x="5302250" y="4037013"/>
          <p14:tracePt t="64006" x="5353050" y="4002088"/>
          <p14:tracePt t="64013" x="5421313" y="3968750"/>
          <p14:tracePt t="64021" x="5429250" y="3960813"/>
          <p14:tracePt t="64111" x="5446713" y="3943350"/>
          <p14:tracePt t="64128" x="5487988" y="3935413"/>
          <p14:tracePt t="64134" x="5573713" y="3892550"/>
          <p14:tracePt t="64146" x="5649913" y="3841750"/>
          <p14:tracePt t="64151" x="5700713" y="3806825"/>
          <p14:tracePt t="64160" x="5786438" y="3730625"/>
          <p14:tracePt t="64166" x="5870575" y="3629025"/>
          <p14:tracePt t="64173" x="5905500" y="3560763"/>
          <p14:tracePt t="64182" x="5964238" y="3459163"/>
          <p14:tracePt t="64189" x="5981700" y="3398838"/>
          <p14:tracePt t="64197" x="6024563" y="3297238"/>
          <p14:tracePt t="64205" x="6057900" y="3228975"/>
          <p14:tracePt t="64213" x="6057900" y="3186113"/>
          <p14:tracePt t="64221" x="6091238" y="3094038"/>
          <p14:tracePt t="64228" x="6134100" y="3000375"/>
          <p14:tracePt t="64237" x="6134100" y="2957513"/>
          <p14:tracePt t="64245" x="6134100" y="2889250"/>
          <p14:tracePt t="64253" x="6134100" y="2863850"/>
          <p14:tracePt t="64262" x="6134100" y="2855913"/>
          <p14:tracePt t="64269" x="6134100" y="2830513"/>
          <p14:tracePt t="64391" x="6134100" y="2813050"/>
          <p14:tracePt t="64406" x="6134100" y="2787650"/>
          <p14:tracePt t="64415" x="6142038" y="2762250"/>
          <p14:tracePt t="64425" x="6142038" y="2744788"/>
          <p14:tracePt t="64431" x="6159500" y="2736850"/>
          <p14:tracePt t="64437" x="6167438" y="2693988"/>
          <p14:tracePt t="64461" x="6167438" y="2676525"/>
          <p14:tracePt t="64469" x="6167438" y="2668588"/>
          <p14:tracePt t="64501" x="6116638" y="2643188"/>
          <p14:tracePt t="64509" x="6075363" y="2643188"/>
          <p14:tracePt t="64517" x="6007100" y="2608263"/>
          <p14:tracePt t="64525" x="5981700" y="2608263"/>
          <p14:tracePt t="64557" x="5956300" y="2608263"/>
          <p14:tracePt t="64566" x="5888038" y="2592388"/>
          <p14:tracePt t="64573" x="5837238" y="2574925"/>
          <p14:tracePt t="64582" x="5827713" y="2557463"/>
          <p14:tracePt t="64589" x="5751513" y="2516188"/>
          <p14:tracePt t="64597" x="5700713" y="2498725"/>
          <p14:tracePt t="64605" x="5657850" y="2481263"/>
          <p14:tracePt t="64612" x="5565775" y="2430463"/>
          <p14:tracePt t="64621" x="5472113" y="2387600"/>
          <p14:tracePt t="64629" x="5403850" y="2387600"/>
          <p14:tracePt t="64637" x="5335588" y="2354263"/>
          <p14:tracePt t="64646" x="5292725" y="2319338"/>
          <p14:tracePt t="64653" x="5224463" y="2311400"/>
          <p14:tracePt t="64663" x="5208588" y="2293938"/>
          <p14:tracePt t="64669" x="5199063" y="2286000"/>
          <p14:tracePt t="64679" x="5173663" y="2243138"/>
          <p14:tracePt t="64686" x="5157788" y="2209800"/>
          <p14:tracePt t="64693" x="5140325" y="2184400"/>
          <p14:tracePt t="64701" x="5140325" y="2159000"/>
          <p14:tracePt t="64717" x="5140325" y="2124075"/>
          <p14:tracePt t="64733" x="5140325" y="2116138"/>
          <p14:tracePt t="64741" x="5140325" y="2090738"/>
          <p14:tracePt t="64750" x="5140325" y="2082800"/>
          <p14:tracePt t="64757" x="5140325" y="2055813"/>
          <p14:tracePt t="64766" x="5140325" y="2005013"/>
          <p14:tracePt t="64773" x="5140325" y="1979613"/>
          <p14:tracePt t="64781" x="5122863" y="1911350"/>
          <p14:tracePt t="64789" x="5089525" y="1819275"/>
          <p14:tracePt t="64797" x="5072063" y="1809750"/>
          <p14:tracePt t="64805" x="5064125" y="1751013"/>
          <p14:tracePt t="64951" x="5132388" y="1819275"/>
          <p14:tracePt t="64960" x="5208588" y="1895475"/>
          <p14:tracePt t="64966" x="5292725" y="2022475"/>
          <p14:tracePt t="64973" x="5368925" y="2124075"/>
          <p14:tracePt t="64981" x="5505450" y="2286000"/>
          <p14:tracePt t="64989" x="5581650" y="2336800"/>
          <p14:tracePt t="64999" x="5708650" y="2447925"/>
          <p14:tracePt t="65013" x="6024563" y="2625725"/>
          <p14:tracePt t="65021" x="6116638" y="2660650"/>
          <p14:tracePt t="65028" x="6184900" y="2693988"/>
          <p14:tracePt t="65037" x="6219825" y="2711450"/>
          <p14:tracePt t="65045" x="6245225" y="2727325"/>
          <p14:tracePt t="65191" x="6245225" y="2719388"/>
          <p14:tracePt t="65198" x="6245225" y="2693988"/>
          <p14:tracePt t="65207" x="6219825" y="2668588"/>
          <p14:tracePt t="65216" x="6151563" y="2617788"/>
          <p14:tracePt t="65221" x="6032500" y="2574925"/>
          <p14:tracePt t="65229" x="5905500" y="2506663"/>
          <p14:tracePt t="65237" x="5811838" y="2473325"/>
          <p14:tracePt t="65245" x="5708650" y="2387600"/>
          <p14:tracePt t="65253" x="5657850" y="2379663"/>
          <p14:tracePt t="65262" x="5616575" y="2328863"/>
          <p14:tracePt t="65269" x="5538788" y="2293938"/>
          <p14:tracePt t="65279" x="5472113" y="2235200"/>
          <p14:tracePt t="65285" x="5437188" y="2209800"/>
          <p14:tracePt t="65293" x="5403850" y="2159000"/>
          <p14:tracePt t="65301" x="5378450" y="2124075"/>
          <p14:tracePt t="65309" x="5360988" y="2098675"/>
          <p14:tracePt t="65317" x="5343525" y="2073275"/>
          <p14:tracePt t="65325" x="5318125" y="2039938"/>
          <p14:tracePt t="65341" x="5302250" y="2030413"/>
          <p14:tracePt t="65423" x="5327650" y="2047875"/>
          <p14:tracePt t="65432" x="5394325" y="2116138"/>
          <p14:tracePt t="65440" x="5429250" y="2184400"/>
          <p14:tracePt t="65451" x="5480050" y="2235200"/>
          <p14:tracePt t="65455" x="5497513" y="2268538"/>
          <p14:tracePt t="65463" x="5565775" y="2362200"/>
          <p14:tracePt t="65469" x="5581650" y="2371725"/>
          <p14:tracePt t="65479" x="5607050" y="2413000"/>
          <p14:tracePt t="65485" x="5657850" y="2463800"/>
          <p14:tracePt t="65493" x="5683250" y="2489200"/>
          <p14:tracePt t="65501" x="5718175" y="2524125"/>
          <p14:tracePt t="65509" x="5768975" y="2574925"/>
          <p14:tracePt t="65517" x="5819775" y="2617788"/>
          <p14:tracePt t="65525" x="5827713" y="2633663"/>
          <p14:tracePt t="65533" x="5870575" y="2643188"/>
          <p14:tracePt t="65541" x="5895975" y="2676525"/>
          <p14:tracePt t="65655" x="5930900" y="2676525"/>
          <p14:tracePt t="65665" x="5997575" y="2727325"/>
          <p14:tracePt t="65673" x="6049963" y="2805113"/>
          <p14:tracePt t="65679" x="6075363" y="2922588"/>
          <p14:tracePt t="65685" x="6075363" y="3067050"/>
          <p14:tracePt t="65693" x="6075363" y="3263900"/>
          <p14:tracePt t="65701" x="6075363" y="3408363"/>
          <p14:tracePt t="65709" x="6075363" y="3578225"/>
          <p14:tracePt t="65717" x="6057900" y="3671888"/>
          <p14:tracePt t="65741" x="6100763" y="3671888"/>
          <p14:tracePt t="65750" x="6108700" y="3671888"/>
          <p14:tracePt t="65919" x="6227763" y="3722688"/>
          <p14:tracePt t="65929" x="6303963" y="3773488"/>
          <p14:tracePt t="65938" x="6346825" y="3806825"/>
          <p14:tracePt t="65943" x="6380163" y="3824288"/>
          <p14:tracePt t="65957" x="6372225" y="3832225"/>
          <p14:tracePt t="65973" x="6364288" y="3832225"/>
          <p14:tracePt t="65981" x="6338888" y="3857625"/>
          <p14:tracePt t="65996" x="6321425" y="3857625"/>
          <p14:tracePt t="66045" x="6311900" y="3857625"/>
          <p14:tracePt t="66061" x="6303963" y="3857625"/>
          <p14:tracePt t="66069" x="6270625" y="3857625"/>
          <p14:tracePt t="66078" x="6235700" y="3790950"/>
          <p14:tracePt t="66085" x="6176963" y="3687763"/>
          <p14:tracePt t="66093" x="6116638" y="3586163"/>
          <p14:tracePt t="66101" x="6057900" y="3441700"/>
          <p14:tracePt t="66109" x="5997575" y="3340100"/>
          <p14:tracePt t="66116" x="5913438" y="3238500"/>
          <p14:tracePt t="66125" x="5802313" y="3076575"/>
          <p14:tracePt t="66133" x="5761038" y="2982913"/>
          <p14:tracePt t="66141" x="5675313" y="2855913"/>
          <p14:tracePt t="66149" x="5667375" y="2787650"/>
          <p14:tracePt t="66157" x="5607050" y="2693988"/>
          <p14:tracePt t="66165" x="5591175" y="2643188"/>
          <p14:tracePt t="66173" x="5538788" y="2574925"/>
          <p14:tracePt t="66181" x="5505450" y="2524125"/>
          <p14:tracePt t="66189" x="5487988" y="2516188"/>
          <p14:tracePt t="66351" x="5522913" y="2524125"/>
          <p14:tracePt t="66359" x="5556250" y="2549525"/>
          <p14:tracePt t="66367" x="5581650" y="2566988"/>
          <p14:tracePt t="66373" x="5632450" y="2582863"/>
          <p14:tracePt t="66382" x="5657850" y="2582863"/>
          <p14:tracePt t="66389" x="5700713" y="2582863"/>
          <p14:tracePt t="66397" x="5768975" y="2582863"/>
          <p14:tracePt t="66405" x="5776913" y="2582863"/>
          <p14:tracePt t="66413" x="5819775" y="2582863"/>
          <p14:tracePt t="66487" x="5827713" y="2574925"/>
          <p14:tracePt t="66495" x="5776913" y="2516188"/>
          <p14:tracePt t="66502" x="5649913" y="2430463"/>
          <p14:tracePt t="66512" x="5522913" y="2319338"/>
          <p14:tracePt t="66517" x="5421313" y="2235200"/>
          <p14:tracePt t="66525" x="5267325" y="2149475"/>
          <p14:tracePt t="66534" x="5216525" y="2098675"/>
          <p14:tracePt t="66541" x="5199063" y="2073275"/>
          <p14:tracePt t="66549" x="5199063" y="2065338"/>
          <p14:tracePt t="66671" x="5173663" y="2030413"/>
          <p14:tracePt t="66681" x="5140325" y="2022475"/>
          <p14:tracePt t="66688" x="5140325" y="2005013"/>
          <p14:tracePt t="66702" x="5140325" y="1997075"/>
          <p14:tracePt t="66704" x="5140325" y="1954213"/>
          <p14:tracePt t="66710" x="5140325" y="1928813"/>
          <p14:tracePt t="66718" x="5140325" y="1903413"/>
          <p14:tracePt t="66726" x="5132388" y="1870075"/>
          <p14:tracePt t="66831" x="5132388" y="1895475"/>
          <p14:tracePt t="66840" x="5173663" y="1979613"/>
          <p14:tracePt t="66848" x="5216525" y="2030413"/>
          <p14:tracePt t="66857" x="5292725" y="2082800"/>
          <p14:tracePt t="66867" x="5343525" y="2133600"/>
          <p14:tracePt t="66871" x="5411788" y="2166938"/>
          <p14:tracePt t="66879" x="5505450" y="2209800"/>
          <p14:tracePt t="66885" x="5538788" y="2235200"/>
          <p14:tracePt t="66893" x="5565775" y="2235200"/>
          <p14:tracePt t="66901" x="5581650" y="2252663"/>
          <p14:tracePt t="66909" x="5591175" y="2252663"/>
          <p14:tracePt t="66917" x="5632450" y="2260600"/>
          <p14:tracePt t="66957" x="5641975" y="2278063"/>
          <p14:tracePt t="66966" x="5657850" y="2286000"/>
          <p14:tracePt t="66973" x="5700713" y="2303463"/>
          <p14:tracePt t="66982" x="5726113" y="2303463"/>
          <p14:tracePt t="66989" x="5786438" y="2319338"/>
          <p14:tracePt t="66997" x="5819775" y="2344738"/>
          <p14:tracePt t="67014" x="5913438" y="2379663"/>
          <p14:tracePt t="67021" x="5930900" y="2387600"/>
          <p14:tracePt t="67030" x="5938838" y="2387600"/>
          <p14:tracePt t="67319" x="5956300" y="2422525"/>
          <p14:tracePt t="67329" x="5964238" y="2447925"/>
          <p14:tracePt t="67335" x="5964238" y="2489200"/>
          <p14:tracePt t="67341" x="5997575" y="2541588"/>
          <p14:tracePt t="67349" x="6015038" y="2582863"/>
          <p14:tracePt t="67357" x="6032500" y="2617788"/>
          <p14:tracePt t="67365" x="6032500" y="2643188"/>
          <p14:tracePt t="67373" x="6040438" y="2651125"/>
          <p14:tracePt t="67381" x="6040438" y="2668588"/>
          <p14:tracePt t="67389" x="6049963" y="2676525"/>
          <p14:tracePt t="67437" x="6065838" y="2701925"/>
          <p14:tracePt t="67444" x="6057900" y="2736850"/>
          <p14:tracePt t="67453" x="6024563" y="2820988"/>
          <p14:tracePt t="67461" x="5964238" y="2897188"/>
          <p14:tracePt t="67469" x="5956300" y="2965450"/>
          <p14:tracePt t="67479" x="5956300" y="3051175"/>
          <p14:tracePt t="67485" x="5938838" y="3084513"/>
          <p14:tracePt t="67494" x="5938838" y="3144838"/>
          <p14:tracePt t="67502" x="5938838" y="3152775"/>
          <p14:tracePt t="67510" x="5938838" y="3178175"/>
          <p14:tracePt t="67517" x="5938838" y="3195638"/>
          <p14:tracePt t="67647" x="5938838" y="3203575"/>
          <p14:tracePt t="67664" x="5938838" y="3246438"/>
          <p14:tracePt t="67673" x="5938838" y="3271838"/>
          <p14:tracePt t="67679" x="5905500" y="3365500"/>
          <p14:tracePt t="67685" x="5870575" y="3408363"/>
          <p14:tracePt t="67693" x="5853113" y="3502025"/>
          <p14:tracePt t="67701" x="5794375" y="3594100"/>
          <p14:tracePt t="67709" x="5761038" y="3646488"/>
          <p14:tracePt t="67717" x="5726113" y="3713163"/>
          <p14:tracePt t="67725" x="5718175" y="3722688"/>
          <p14:tracePt t="67733" x="5700713" y="3738563"/>
          <p14:tracePt t="67798" x="5700713" y="3748088"/>
          <p14:tracePt t="67879" x="5708650" y="3748088"/>
          <p14:tracePt t="67886" x="5751513" y="3705225"/>
          <p14:tracePt t="67895" x="5802313" y="3654425"/>
          <p14:tracePt t="67902" x="5827713" y="3603625"/>
          <p14:tracePt t="67910" x="5845175" y="3594100"/>
          <p14:tracePt t="67925" x="5853113" y="3552825"/>
          <p14:tracePt t="67941" x="5870575" y="3543300"/>
          <p14:tracePt t="67949" x="5880100" y="3543300"/>
          <p14:tracePt t="67957" x="5895975" y="3527425"/>
          <p14:tracePt t="67965" x="5905500" y="3517900"/>
          <p14:tracePt t="67982" x="5921375" y="3492500"/>
          <p14:tracePt t="67989" x="5930900" y="3475038"/>
          <p14:tracePt t="68011" x="5938838" y="3467100"/>
          <p14:tracePt t="68015" x="5956300" y="3449638"/>
          <p14:tracePt t="68021" x="5964238" y="3441700"/>
          <p14:tracePt t="68028" x="5989638" y="3416300"/>
          <p14:tracePt t="68166" x="5956300" y="3459163"/>
          <p14:tracePt t="68175" x="5853113" y="3535363"/>
          <p14:tracePt t="68182" x="5718175" y="3697288"/>
          <p14:tracePt t="68194" x="5556250" y="3806825"/>
          <p14:tracePt t="68198" x="5513388" y="3857625"/>
          <p14:tracePt t="68207" x="5462588" y="3900488"/>
          <p14:tracePt t="68215" x="5446713" y="3917950"/>
          <p14:tracePt t="68223" x="5421313" y="3943350"/>
          <p14:tracePt t="68229" x="5411788" y="3960813"/>
          <p14:tracePt t="68237" x="5394325" y="3986213"/>
          <p14:tracePt t="68245" x="5386388" y="3994150"/>
          <p14:tracePt t="68253" x="5360988" y="4011613"/>
          <p14:tracePt t="68262" x="5327650" y="4019550"/>
          <p14:tracePt t="68269" x="5284788" y="4052888"/>
          <p14:tracePt t="68279" x="5267325" y="4070350"/>
          <p14:tracePt t="68285" x="5208588" y="4095750"/>
          <p14:tracePt t="68294" x="5183188" y="4130675"/>
          <p14:tracePt t="68301" x="5132388" y="4156075"/>
          <p14:tracePt t="68309" x="5122863" y="4171950"/>
          <p14:tracePt t="68317" x="5089525" y="4181475"/>
          <p14:tracePt t="68431" x="5132388" y="4164013"/>
          <p14:tracePt t="68439" x="5249863" y="4087813"/>
          <p14:tracePt t="68451" x="5327650" y="4002088"/>
          <p14:tracePt t="68456" x="5480050" y="3917950"/>
          <p14:tracePt t="68464" x="5607050" y="3832225"/>
          <p14:tracePt t="68472" x="5761038" y="3722688"/>
          <p14:tracePt t="68481" x="5862638" y="3636963"/>
          <p14:tracePt t="68488" x="5989638" y="3552825"/>
          <p14:tracePt t="68493" x="6065838" y="3475038"/>
          <p14:tracePt t="68501" x="6100763" y="3467100"/>
          <p14:tracePt t="68509" x="6167438" y="3408363"/>
          <p14:tracePt t="68517" x="6176963" y="3398838"/>
          <p14:tracePt t="68533" x="6194425" y="3390900"/>
          <p14:tracePt t="68671" x="6176963" y="3390900"/>
          <p14:tracePt t="68681" x="6057900" y="3459163"/>
          <p14:tracePt t="68688" x="5930900" y="3560763"/>
          <p14:tracePt t="68699" x="5853113" y="3636963"/>
          <p14:tracePt t="68704" x="5751513" y="3697288"/>
          <p14:tracePt t="68711" x="5726113" y="3730625"/>
          <p14:tracePt t="68718" x="5692775" y="3763963"/>
          <p14:tracePt t="68726" x="5649913" y="3773488"/>
          <p14:tracePt t="68741" x="5632450" y="3806825"/>
          <p14:tracePt t="68781" x="5616575" y="3816350"/>
          <p14:tracePt t="68789" x="5607050" y="3832225"/>
          <p14:tracePt t="68798" x="5599113" y="3841750"/>
          <p14:tracePt t="68805" x="5581650" y="3849688"/>
          <p14:tracePt t="68895" x="5599113" y="3849688"/>
          <p14:tracePt t="68903" x="5649913" y="3832225"/>
          <p14:tracePt t="68911" x="5692775" y="3816350"/>
          <p14:tracePt t="68918" x="5743575" y="3763963"/>
          <p14:tracePt t="68926" x="5776913" y="3738563"/>
          <p14:tracePt t="68933" x="5819775" y="3687763"/>
          <p14:tracePt t="68942" x="5837238" y="3671888"/>
          <p14:tracePt t="68949" x="5845175" y="3662363"/>
          <p14:tracePt t="68957" x="5845175" y="3636963"/>
          <p14:tracePt t="68967" x="5845175" y="3629025"/>
          <p14:tracePt t="68973" x="5862638" y="3586163"/>
          <p14:tracePt t="68981" x="5862638" y="3568700"/>
          <p14:tracePt t="68995" x="5862638" y="3543300"/>
          <p14:tracePt t="69086" x="5819775" y="3568700"/>
          <p14:tracePt t="69097" x="5726113" y="3705225"/>
          <p14:tracePt t="69104" x="5591175" y="3867150"/>
          <p14:tracePt t="69112" x="5454650" y="4019550"/>
          <p14:tracePt t="69118" x="5343525" y="4156075"/>
          <p14:tracePt t="69128" x="5284788" y="4224338"/>
          <p14:tracePt t="69134" x="5259388" y="4275138"/>
          <p14:tracePt t="69141" x="5224463" y="4308475"/>
          <p14:tracePt t="69150" x="5216525" y="4316413"/>
          <p14:tracePt t="69268" x="5233988" y="4283075"/>
          <p14:tracePt t="69277" x="5267325" y="4240213"/>
          <p14:tracePt t="69284" x="5292725" y="4206875"/>
          <p14:tracePt t="69292" x="5343525" y="4156075"/>
          <p14:tracePt t="69301" x="5394325" y="4113213"/>
          <p14:tracePt t="69309" x="5454650" y="4011613"/>
          <p14:tracePt t="69317" x="5505450" y="3960813"/>
          <p14:tracePt t="69328" x="5513388" y="3935413"/>
          <p14:tracePt t="69334" x="5565775" y="3867150"/>
          <p14:tracePt t="69343" x="5581650" y="3816350"/>
          <p14:tracePt t="69350" x="5599113" y="3806825"/>
          <p14:tracePt t="69357" x="5624513" y="3773488"/>
          <p14:tracePt t="69422" x="5657850" y="3730625"/>
          <p14:tracePt t="69431" x="5667375" y="3697288"/>
          <p14:tracePt t="69442" x="5700713" y="3671888"/>
          <p14:tracePt t="69449" x="5708650" y="3654425"/>
          <p14:tracePt t="69455" x="5708650" y="3646488"/>
          <p14:tracePt t="69463" x="5708650" y="3636963"/>
          <p14:tracePt t="69469" x="5726113" y="3619500"/>
          <p14:tracePt t="69599" x="5708650" y="3619500"/>
          <p14:tracePt t="69607" x="5692775" y="3619500"/>
          <p14:tracePt t="69614" x="5616575" y="3662363"/>
          <p14:tracePt t="69625" x="5548313" y="3697288"/>
          <p14:tracePt t="69632" x="5446713" y="3781425"/>
          <p14:tracePt t="69638" x="5310188" y="3908425"/>
          <p14:tracePt t="69645" x="5233988" y="3986213"/>
          <p14:tracePt t="69653" x="5106988" y="4121150"/>
          <p14:tracePt t="69662" x="5029200" y="4197350"/>
          <p14:tracePt t="69669" x="4970463" y="4265613"/>
          <p14:tracePt t="69767" x="4987925" y="4283075"/>
          <p14:tracePt t="69776" x="5080000" y="4240213"/>
          <p14:tracePt t="69781" x="5157788" y="4164013"/>
          <p14:tracePt t="69792" x="5224463" y="4121150"/>
          <p14:tracePt t="69800" x="5386388" y="4011613"/>
          <p14:tracePt t="69807" x="5462588" y="3960813"/>
          <p14:tracePt t="69816" x="5530850" y="3900488"/>
          <p14:tracePt t="69822" x="5581650" y="3857625"/>
          <p14:tracePt t="69829" x="5632450" y="3806825"/>
          <p14:tracePt t="69838" x="5657850" y="3773488"/>
          <p14:tracePt t="69845" x="5692775" y="3748088"/>
          <p14:tracePt t="69853" x="5700713" y="3730625"/>
          <p14:tracePt t="69862" x="5700713" y="3722688"/>
          <p14:tracePt t="69869" x="5700713" y="3705225"/>
          <p14:tracePt t="70055" x="5700713" y="3697288"/>
          <p14:tracePt t="70066" x="5616575" y="3773488"/>
          <p14:tracePt t="70074" x="5487988" y="3875088"/>
          <p14:tracePt t="70083" x="5327650" y="4011613"/>
          <p14:tracePt t="70087" x="5249863" y="4087813"/>
          <p14:tracePt t="70095" x="5241925" y="4105275"/>
          <p14:tracePt t="70239" x="5241925" y="4095750"/>
          <p14:tracePt t="70249" x="5284788" y="4052888"/>
          <p14:tracePt t="70256" x="5394325" y="3951288"/>
          <p14:tracePt t="70267" x="5462588" y="3900488"/>
          <p14:tracePt t="70272" x="5565775" y="3816350"/>
          <p14:tracePt t="70283" x="5599113" y="3763963"/>
          <p14:tracePt t="70286" x="5649913" y="3738563"/>
          <p14:tracePt t="70295" x="5692775" y="3687763"/>
          <p14:tracePt t="70439" x="5708650" y="3705225"/>
          <p14:tracePt t="70449" x="5641975" y="3798888"/>
          <p14:tracePt t="70456" x="5565775" y="3900488"/>
          <p14:tracePt t="70466" x="5429250" y="4037013"/>
          <p14:tracePt t="70473" x="5276850" y="4146550"/>
          <p14:tracePt t="70483" x="5140325" y="4257675"/>
          <p14:tracePt t="70488" x="5038725" y="4333875"/>
          <p14:tracePt t="70496" x="4995863" y="4351338"/>
          <p14:tracePt t="70501" x="4987925" y="4368800"/>
          <p14:tracePt t="70599" x="5003800" y="4316413"/>
          <p14:tracePt t="70608" x="5038725" y="4283075"/>
          <p14:tracePt t="70615" x="5080000" y="4232275"/>
          <p14:tracePt t="70627" x="5132388" y="4181475"/>
          <p14:tracePt t="70631" x="5183188" y="4138613"/>
          <p14:tracePt t="70640" x="5259388" y="4062413"/>
          <p14:tracePt t="70646" x="5292725" y="4027488"/>
          <p14:tracePt t="70653" x="5335588" y="3976688"/>
          <p14:tracePt t="70661" x="5368925" y="3951288"/>
          <p14:tracePt t="70669" x="5378450" y="3935413"/>
          <p14:tracePt t="70782" x="5394325" y="3925888"/>
          <p14:tracePt t="70808" x="5403850" y="3900488"/>
          <p14:tracePt t="70816" x="5421313" y="3867150"/>
          <p14:tracePt t="70823" x="5472113" y="3781425"/>
          <p14:tracePt t="70833" x="5505450" y="3730625"/>
          <p14:tracePt t="70839" x="5556250" y="3679825"/>
          <p14:tracePt t="70845" x="5616575" y="3586163"/>
          <p14:tracePt t="70853" x="5692775" y="3527425"/>
          <p14:tracePt t="70862" x="5761038" y="3492500"/>
          <p14:tracePt t="70869" x="5786438" y="3459163"/>
          <p14:tracePt t="70878" x="5802313" y="3449638"/>
          <p14:tracePt t="70950" x="5794375" y="3467100"/>
          <p14:tracePt t="70957" x="5768975" y="3502025"/>
          <p14:tracePt t="70966" x="5735638" y="3527425"/>
          <p14:tracePt t="71445" x="5735638" y="3509963"/>
          <p14:tracePt t="71452" x="5735638" y="3382963"/>
          <p14:tracePt t="71460" x="5743575" y="3263900"/>
          <p14:tracePt t="71469" x="5794375" y="3084513"/>
          <p14:tracePt t="71477" x="5888038" y="2846388"/>
          <p14:tracePt t="71485" x="5946775" y="2727325"/>
          <p14:tracePt t="71494" x="5972175" y="2574925"/>
          <p14:tracePt t="71500" x="5989638" y="2405063"/>
          <p14:tracePt t="71509" x="5989638" y="2319338"/>
          <p14:tracePt t="71517" x="5989638" y="2227263"/>
          <p14:tracePt t="71525" x="5989638" y="2184400"/>
          <p14:tracePt t="71533" x="5989638" y="2159000"/>
          <p14:tracePt t="71541" x="5989638" y="2108200"/>
          <p14:tracePt t="71557" x="5972175" y="2082800"/>
          <p14:tracePt t="71573" x="5956300" y="2082800"/>
          <p14:tracePt t="71581" x="5946775" y="2082800"/>
          <p14:tracePt t="71589" x="5921375" y="2082800"/>
          <p14:tracePt t="71621" x="5905500" y="2082800"/>
          <p14:tracePt t="71702" x="5913438" y="2098675"/>
          <p14:tracePt t="71711" x="5946775" y="2149475"/>
          <p14:tracePt t="71719" x="5946775" y="2174875"/>
          <p14:tracePt t="71726" x="5997575" y="2243138"/>
          <p14:tracePt t="71734" x="6007100" y="2252663"/>
          <p14:tracePt t="71741" x="6040438" y="2311400"/>
          <p14:tracePt t="71748" x="6083300" y="2344738"/>
          <p14:tracePt t="71757" x="6116638" y="2362200"/>
          <p14:tracePt t="71765" x="6142038" y="2387600"/>
          <p14:tracePt t="71773" x="6159500" y="2387600"/>
          <p14:tracePt t="71781" x="6184900" y="2387600"/>
          <p14:tracePt t="71789" x="6210300" y="2405063"/>
          <p14:tracePt t="71879" x="6219825" y="2405063"/>
          <p14:tracePt t="71897" x="6235700" y="2422525"/>
          <p14:tracePt t="71906" x="6245225" y="2430463"/>
          <p14:tracePt t="71910" x="6261100" y="2438400"/>
          <p14:tracePt t="71999" x="6253163" y="2455863"/>
          <p14:tracePt t="72008" x="6219825" y="2455863"/>
          <p14:tracePt t="72017" x="6126163" y="2430463"/>
          <p14:tracePt t="72024" x="6024563" y="2344738"/>
          <p14:tracePt t="72030" x="5905500" y="2303463"/>
          <p14:tracePt t="72037" x="5776913" y="2243138"/>
          <p14:tracePt t="72045" x="5649913" y="2200275"/>
          <p14:tracePt t="72053" x="5530850" y="2141538"/>
          <p14:tracePt t="72061" x="5462588" y="2124075"/>
          <p14:tracePt t="72069" x="5394325" y="2108200"/>
          <p14:tracePt t="72078" x="5327650" y="2047875"/>
          <p14:tracePt t="72085" x="5292725" y="2039938"/>
          <p14:tracePt t="72095" x="5224463" y="2005013"/>
          <p14:tracePt t="72101" x="5183188" y="1971675"/>
          <p14:tracePt t="72109" x="5132388" y="1938338"/>
          <p14:tracePt t="72117" x="5080000" y="1903413"/>
          <p14:tracePt t="72125" x="5072063" y="1903413"/>
          <p14:tracePt t="72133" x="5054600" y="1895475"/>
          <p14:tracePt t="72262" x="5046663" y="1895475"/>
          <p14:tracePt t="72271" x="5097463" y="1963738"/>
          <p14:tracePt t="72281" x="5132388" y="2005013"/>
          <p14:tracePt t="72287" x="5224463" y="2098675"/>
          <p14:tracePt t="72295" x="5327650" y="2184400"/>
          <p14:tracePt t="72301" x="5429250" y="2268538"/>
          <p14:tracePt t="72309" x="5581650" y="2328863"/>
          <p14:tracePt t="72317" x="5735638" y="2422525"/>
          <p14:tracePt t="72325" x="5888038" y="2481263"/>
          <p14:tracePt t="72333" x="5981700" y="2524125"/>
          <p14:tracePt t="72341" x="6057900" y="2600325"/>
          <p14:tracePt t="72348" x="6091238" y="2600325"/>
          <p14:tracePt t="72357" x="6100763" y="2608263"/>
          <p14:tracePt t="72511" x="6116638" y="2608263"/>
          <p14:tracePt t="72520" x="6057900" y="2549525"/>
          <p14:tracePt t="72529" x="5930900" y="2463800"/>
          <p14:tracePt t="72536" x="5802313" y="2379663"/>
          <p14:tracePt t="72540" x="5675313" y="2286000"/>
          <p14:tracePt t="72549" x="5548313" y="2200275"/>
          <p14:tracePt t="72557" x="5446713" y="2124075"/>
          <p14:tracePt t="72565" x="5368925" y="2047875"/>
          <p14:tracePt t="72573" x="5318125" y="2014538"/>
          <p14:tracePt t="72581" x="5276850" y="1979613"/>
          <p14:tracePt t="72589" x="5259388" y="1971675"/>
          <p14:tracePt t="72597" x="5233988" y="1954213"/>
          <p14:tracePt t="72605" x="5224463" y="1946275"/>
          <p14:tracePt t="72743" x="5259388" y="1963738"/>
          <p14:tracePt t="72751" x="5327650" y="2014538"/>
          <p14:tracePt t="72759" x="5394325" y="2055813"/>
          <p14:tracePt t="72766" x="5472113" y="2108200"/>
          <p14:tracePt t="72773" x="5538788" y="2124075"/>
          <p14:tracePt t="72781" x="5565775" y="2159000"/>
          <p14:tracePt t="72789" x="5599113" y="2184400"/>
          <p14:tracePt t="72797" x="5607050" y="2184400"/>
          <p14:tracePt t="72805" x="5624513" y="2184400"/>
          <p14:tracePt t="72928" x="5632450" y="2184400"/>
          <p14:tracePt t="72934" x="5599113" y="2141538"/>
          <p14:tracePt t="72943" x="5522913" y="2082800"/>
          <p14:tracePt t="72950" x="5429250" y="2022475"/>
          <p14:tracePt t="72957" x="5394325" y="1997075"/>
          <p14:tracePt t="72973" x="5386388" y="1979613"/>
          <p14:tracePt t="73087" x="5411788" y="1979613"/>
          <p14:tracePt t="73095" x="5480050" y="2005013"/>
          <p14:tracePt t="73102" x="5556250" y="2082800"/>
          <p14:tracePt t="73109" x="5641975" y="2209800"/>
          <p14:tracePt t="73116" x="5802313" y="2344738"/>
          <p14:tracePt t="73125" x="5905500" y="2430463"/>
          <p14:tracePt t="73133" x="6032500" y="2516188"/>
          <p14:tracePt t="73141" x="6159500" y="2574925"/>
          <p14:tracePt t="73148" x="6286500" y="2643188"/>
          <p14:tracePt t="73157" x="6329363" y="2651125"/>
          <p14:tracePt t="73165" x="6354763" y="2668588"/>
          <p14:tracePt t="73262" x="6354763" y="2651125"/>
          <p14:tracePt t="73271" x="6354763" y="2633663"/>
          <p14:tracePt t="73341" x="6354763" y="2625725"/>
          <p14:tracePt t="73373" x="6354763" y="2643188"/>
          <p14:tracePt t="73381" x="6354763" y="2711450"/>
          <p14:tracePt t="73389" x="6354763" y="2770188"/>
          <p14:tracePt t="73398" x="6380163" y="2820988"/>
          <p14:tracePt t="73405" x="6397625" y="2906713"/>
          <p14:tracePt t="73414" x="6430963" y="2949575"/>
          <p14:tracePt t="73421" x="6430963" y="3059113"/>
          <p14:tracePt t="73437" x="6456363" y="3076575"/>
          <p14:tracePt t="73445" x="6499225" y="3076575"/>
          <p14:tracePt t="73453" x="6516688" y="3076575"/>
          <p14:tracePt t="73615" x="6610350" y="3051175"/>
          <p14:tracePt t="73623" x="6711950" y="2965450"/>
          <p14:tracePt t="73631" x="6745288" y="2940050"/>
          <p14:tracePt t="73639" x="6762750" y="2871788"/>
          <p14:tracePt t="73644" x="6762750" y="2762250"/>
          <p14:tracePt t="73653" x="6838950" y="2660650"/>
          <p14:tracePt t="73660" x="6932613" y="2660650"/>
          <p14:tracePt t="73668" x="7018338" y="2660650"/>
          <p14:tracePt t="73677" x="7162800" y="2693988"/>
          <p14:tracePt t="73685" x="7340600" y="2736850"/>
          <p14:tracePt t="73694" x="7518400" y="2820988"/>
          <p14:tracePt t="73701" x="7731125" y="2914650"/>
          <p14:tracePt t="73709" x="7910513" y="2982913"/>
          <p14:tracePt t="73717" x="8037513" y="3067050"/>
          <p14:tracePt t="73725" x="8113713" y="3127375"/>
          <p14:tracePt t="73733" x="8139113" y="3135313"/>
          <p14:tracePt t="73741" x="8174038" y="3170238"/>
          <p14:tracePt t="73748" x="8181975" y="3170238"/>
          <p14:tracePt t="73757" x="8189913" y="3178175"/>
          <p14:tracePt t="73764" x="8207375" y="3195638"/>
          <p14:tracePt t="73781" x="8215313" y="3203575"/>
          <p14:tracePt t="73789" x="8240713" y="3221038"/>
          <p14:tracePt t="73805" x="8291513" y="3271838"/>
          <p14:tracePt t="73821" x="8359775" y="3305175"/>
          <p14:tracePt t="73837" x="8377238" y="3314700"/>
          <p14:tracePt t="73919" x="8385175" y="3330575"/>
          <p14:tracePt t="73960" x="8410575" y="3355975"/>
          <p14:tracePt t="73999" x="8428038" y="3365500"/>
          <p14:tracePt t="74013" x="8470900" y="3365500"/>
          <p14:tracePt t="74021" x="8496300" y="3365500"/>
          <p14:tracePt t="74029" x="8539163" y="3365500"/>
          <p14:tracePt t="74037" x="8648700" y="3365500"/>
          <p14:tracePt t="74046" x="8777288" y="3314700"/>
          <p14:tracePt t="74053" x="8861425" y="3297238"/>
          <p14:tracePt t="74063" x="8955088" y="3271838"/>
          <p14:tracePt t="74069" x="9082088" y="3238500"/>
          <p14:tracePt t="74080" x="9124950" y="3221038"/>
          <p14:tracePt t="74085" x="9193213" y="3221038"/>
          <p14:tracePt t="74096" x="9218613" y="3203575"/>
          <p14:tracePt t="74101" x="9251950" y="3186113"/>
          <p14:tracePt t="74110" x="9261475" y="3186113"/>
          <p14:tracePt t="75061" x="9269413" y="3195638"/>
          <p14:tracePt t="75069" x="9269413" y="3221038"/>
          <p14:tracePt t="75077" x="9269413" y="3246438"/>
          <p14:tracePt t="75085" x="9269413" y="3254375"/>
          <p14:tracePt t="75094" x="9261475" y="3271838"/>
          <p14:tracePt t="75101" x="9193213" y="3348038"/>
          <p14:tracePt t="75109" x="9132888" y="3424238"/>
          <p14:tracePt t="75117" x="9124950" y="3424238"/>
          <p14:tracePt t="75125" x="9099550" y="3424238"/>
          <p14:tracePt t="75294" x="9099550" y="3449638"/>
          <p14:tracePt t="75366" x="9099550" y="3484563"/>
          <p14:tracePt t="75374" x="9099550" y="3527425"/>
          <p14:tracePt t="75381" x="9082088" y="3535363"/>
          <p14:tracePt t="75389" x="9056688" y="3578225"/>
          <p14:tracePt t="75413" x="9048750" y="3594100"/>
          <p14:tracePt t="75437" x="9031288" y="3594100"/>
          <p14:tracePt t="75444" x="8997950" y="3594100"/>
          <p14:tracePt t="75453" x="8963025" y="3594100"/>
          <p14:tracePt t="75461" x="8904288" y="3594100"/>
          <p14:tracePt t="75469" x="8836025" y="3594100"/>
          <p14:tracePt t="75477" x="8750300" y="3594100"/>
          <p14:tracePt t="75485" x="8640763" y="3594100"/>
          <p14:tracePt t="75494" x="8521700" y="3594100"/>
          <p14:tracePt t="75501" x="8435975" y="3594100"/>
          <p14:tracePt t="75509" x="8369300" y="3586163"/>
          <p14:tracePt t="75517" x="8275638" y="3568700"/>
          <p14:tracePt t="75525" x="8215313" y="3552825"/>
          <p14:tracePt t="75533" x="8139113" y="3492500"/>
          <p14:tracePt t="75541" x="8045450" y="3459163"/>
          <p14:tracePt t="75549" x="7994650" y="3459163"/>
          <p14:tracePt t="75557" x="7926388" y="3424238"/>
          <p14:tracePt t="75565" x="7867650" y="3424238"/>
          <p14:tracePt t="75573" x="7842250" y="3424238"/>
          <p14:tracePt t="75581" x="7773988" y="3408363"/>
          <p14:tracePt t="75678" x="7766050" y="3408363"/>
          <p14:tracePt t="75710" x="7766050" y="3424238"/>
          <p14:tracePt t="75718" x="7766050" y="3433763"/>
          <p14:tracePt t="75727" x="7816850" y="3492500"/>
          <p14:tracePt t="75734" x="7842250" y="3509963"/>
          <p14:tracePt t="75741" x="7935913" y="3527425"/>
          <p14:tracePt t="75749" x="8054975" y="3568700"/>
          <p14:tracePt t="75756" x="8147050" y="3586163"/>
          <p14:tracePt t="75765" x="8291513" y="3586163"/>
          <p14:tracePt t="75773" x="8402638" y="3586163"/>
          <p14:tracePt t="75780" x="8521700" y="3586163"/>
          <p14:tracePt t="75788" x="8640763" y="3552825"/>
          <p14:tracePt t="75797" x="8716963" y="3517900"/>
          <p14:tracePt t="75805" x="8785225" y="3467100"/>
          <p14:tracePt t="75813" x="8836025" y="3416300"/>
          <p14:tracePt t="75821" x="8869363" y="3365500"/>
          <p14:tracePt t="75830" x="8937625" y="3297238"/>
          <p14:tracePt t="75837" x="8997950" y="3195638"/>
          <p14:tracePt t="75846" x="9039225" y="3101975"/>
          <p14:tracePt t="75853" x="9099550" y="3000375"/>
          <p14:tracePt t="75860" x="9142413" y="2881313"/>
          <p14:tracePt t="75869" x="9158288" y="2787650"/>
          <p14:tracePt t="75877" x="9201150" y="2660650"/>
          <p14:tracePt t="75885" x="9218613" y="2541588"/>
          <p14:tracePt t="75893" x="9236075" y="2455863"/>
          <p14:tracePt t="75901" x="9236075" y="2336800"/>
          <p14:tracePt t="75909" x="9236075" y="2252663"/>
          <p14:tracePt t="75917" x="9236075" y="2133600"/>
          <p14:tracePt t="75925" x="9236075" y="2022475"/>
          <p14:tracePt t="75933" x="9158288" y="1920875"/>
          <p14:tracePt t="75941" x="9074150" y="1784350"/>
          <p14:tracePt t="75949" x="8972550" y="1657350"/>
          <p14:tracePt t="75957" x="8861425" y="1530350"/>
          <p14:tracePt t="75965" x="8810625" y="1495425"/>
          <p14:tracePt t="75973" x="8767763" y="1444625"/>
          <p14:tracePt t="75981" x="8691563" y="1411288"/>
          <p14:tracePt t="75995" x="8648700" y="1393825"/>
          <p14:tracePt t="75997" x="8597900" y="1368425"/>
          <p14:tracePt t="76005" x="8555038" y="1350963"/>
          <p14:tracePt t="76021" x="8521700" y="1333500"/>
          <p14:tracePt t="76030" x="8462963" y="1333500"/>
          <p14:tracePt t="76037" x="8410575" y="1333500"/>
          <p14:tracePt t="76044" x="8385175" y="1317625"/>
          <p14:tracePt t="76053" x="8326438" y="1317625"/>
          <p14:tracePt t="76061" x="8291513" y="1317625"/>
          <p14:tracePt t="76069" x="8224838" y="1282700"/>
          <p14:tracePt t="76077" x="8156575" y="1249363"/>
          <p14:tracePt t="76085" x="8037513" y="1231900"/>
          <p14:tracePt t="76093" x="7943850" y="1189038"/>
          <p14:tracePt t="76101" x="7850188" y="1189038"/>
          <p14:tracePt t="76109" x="7766050" y="1173163"/>
          <p14:tracePt t="76117" x="7697788" y="1155700"/>
          <p14:tracePt t="76125" x="7604125" y="1138238"/>
          <p14:tracePt t="76133" x="7518400" y="1138238"/>
          <p14:tracePt t="76141" x="7451725" y="1104900"/>
          <p14:tracePt t="76149" x="7400925" y="1104900"/>
          <p14:tracePt t="76156" x="7315200" y="1087438"/>
          <p14:tracePt t="76165" x="7246938" y="1087438"/>
          <p14:tracePt t="76173" x="7137400" y="1069975"/>
          <p14:tracePt t="76181" x="7077075" y="1069975"/>
          <p14:tracePt t="76188" x="6992938" y="1054100"/>
          <p14:tracePt t="76197" x="6864350" y="1011238"/>
          <p14:tracePt t="76205" x="6745288" y="968375"/>
          <p14:tracePt t="76213" x="6600825" y="952500"/>
          <p14:tracePt t="76221" x="6499225" y="909638"/>
          <p14:tracePt t="76229" x="6415088" y="892175"/>
          <p14:tracePt t="76237" x="6311900" y="858838"/>
          <p14:tracePt t="76245" x="6219825" y="798513"/>
          <p14:tracePt t="76253" x="6151563" y="781050"/>
          <p14:tracePt t="76260" x="6100763" y="765175"/>
          <p14:tracePt t="76269" x="6015038" y="704850"/>
          <p14:tracePt t="76277" x="5981700" y="704850"/>
          <p14:tracePt t="76285" x="5921375" y="688975"/>
          <p14:tracePt t="76293" x="5870575" y="688975"/>
          <p14:tracePt t="76301" x="5786438" y="688975"/>
          <p14:tracePt t="76310" x="5743575" y="688975"/>
          <p14:tracePt t="76317" x="5657850" y="688975"/>
          <p14:tracePt t="76325" x="5632450" y="688975"/>
          <p14:tracePt t="76333" x="5565775" y="688975"/>
          <p14:tracePt t="76341" x="5505450" y="688975"/>
          <p14:tracePt t="76349" x="5462588" y="688975"/>
          <p14:tracePt t="76357" x="5394325" y="688975"/>
          <p14:tracePt t="76365" x="5353050" y="688975"/>
          <p14:tracePt t="76373" x="5302250" y="688975"/>
          <p14:tracePt t="76380" x="5216525" y="688975"/>
          <p14:tracePt t="76389" x="5132388" y="688975"/>
          <p14:tracePt t="76397" x="5021263" y="688975"/>
          <p14:tracePt t="76405" x="4902200" y="688975"/>
          <p14:tracePt t="76413" x="4818063" y="688975"/>
          <p14:tracePt t="76421" x="4724400" y="688975"/>
          <p14:tracePt t="76429" x="4613275" y="688975"/>
          <p14:tracePt t="76437" x="4545013" y="688975"/>
          <p14:tracePt t="76444" x="4460875" y="688975"/>
          <p14:tracePt t="76452" x="4418013" y="688975"/>
          <p14:tracePt t="76460" x="4375150" y="688975"/>
          <p14:tracePt t="76469" x="4281488" y="696913"/>
          <p14:tracePt t="76477" x="4256088" y="730250"/>
          <p14:tracePt t="76484" x="4171950" y="730250"/>
          <p14:tracePt t="76493" x="4103688" y="747713"/>
          <p14:tracePt t="76501" x="4060825" y="765175"/>
          <p14:tracePt t="76510" x="3976688" y="765175"/>
          <p14:tracePt t="76517" x="3873500" y="798513"/>
          <p14:tracePt t="76524" x="3756025" y="823913"/>
          <p14:tracePt t="76533" x="3636963" y="841375"/>
          <p14:tracePt t="76541" x="3517900" y="858838"/>
          <p14:tracePt t="76549" x="3449638" y="892175"/>
          <p14:tracePt t="76557" x="3389313" y="892175"/>
          <p14:tracePt t="76565" x="3355975" y="892175"/>
          <p14:tracePt t="76573" x="3313113" y="909638"/>
          <p14:tracePt t="76581" x="3287713" y="909638"/>
          <p14:tracePt t="76589" x="3236913" y="909638"/>
          <p14:tracePt t="76597" x="3228975" y="925513"/>
          <p14:tracePt t="76605" x="3186113" y="925513"/>
          <p14:tracePt t="76613" x="3178175" y="925513"/>
          <p14:tracePt t="76621" x="3160713" y="925513"/>
          <p14:tracePt t="76630" x="3152775" y="925513"/>
          <p14:tracePt t="76637" x="3127375" y="925513"/>
          <p14:tracePt t="76644" x="3100388" y="925513"/>
          <p14:tracePt t="76653" x="3033713" y="925513"/>
          <p14:tracePt t="76660" x="2973388" y="925513"/>
          <p14:tracePt t="76669" x="2879725" y="977900"/>
          <p14:tracePt t="76677" x="2786063" y="1019175"/>
          <p14:tracePt t="76685" x="2709863" y="1069975"/>
          <p14:tracePt t="76693" x="2659063" y="1104900"/>
          <p14:tracePt t="76701" x="2616200" y="1122363"/>
          <p14:tracePt t="76710" x="2565400" y="1163638"/>
          <p14:tracePt t="76717" x="2557463" y="1181100"/>
          <p14:tracePt t="76724" x="2514600" y="1181100"/>
          <p14:tracePt t="76733" x="2481263" y="1198563"/>
          <p14:tracePt t="76741" x="2438400" y="1241425"/>
          <p14:tracePt t="76749" x="2420938" y="1257300"/>
          <p14:tracePt t="76757" x="2362200" y="1282700"/>
          <p14:tracePt t="76765" x="2336800" y="1317625"/>
          <p14:tracePt t="76773" x="2286000" y="1368425"/>
          <p14:tracePt t="76780" x="2276475" y="1376363"/>
          <p14:tracePt t="76789" x="2225675" y="1436688"/>
          <p14:tracePt t="76797" x="2217738" y="1470025"/>
          <p14:tracePt t="76805" x="2200275" y="1530350"/>
          <p14:tracePt t="76813" x="2182813" y="1597025"/>
          <p14:tracePt t="76821" x="2124075" y="1674813"/>
          <p14:tracePt t="76829" x="2106613" y="1733550"/>
          <p14:tracePt t="76837" x="2047875" y="1835150"/>
          <p14:tracePt t="76844" x="2012950" y="1885950"/>
          <p14:tracePt t="76853" x="1962150" y="1954213"/>
          <p14:tracePt t="76861" x="1928813" y="2047875"/>
          <p14:tracePt t="76869" x="1911350" y="2082800"/>
          <p14:tracePt t="76877" x="1878013" y="2124075"/>
          <p14:tracePt t="76895" x="1868488" y="2200275"/>
          <p14:tracePt t="76901" x="1852613" y="2243138"/>
          <p14:tracePt t="76910" x="1852613" y="2293938"/>
          <p14:tracePt t="76917" x="1835150" y="2354263"/>
          <p14:tracePt t="76925" x="1835150" y="2387600"/>
          <p14:tracePt t="76933" x="1835150" y="2447925"/>
          <p14:tracePt t="76940" x="1801813" y="2516188"/>
          <p14:tracePt t="76949" x="1801813" y="2557463"/>
          <p14:tracePt t="76957" x="1784350" y="2651125"/>
          <p14:tracePt t="76965" x="1766888" y="2744788"/>
          <p14:tracePt t="76973" x="1766888" y="2787650"/>
          <p14:tracePt t="76981" x="1766888" y="2897188"/>
          <p14:tracePt t="76988" x="1749425" y="2957513"/>
          <p14:tracePt t="76997" x="1724025" y="3051175"/>
          <p14:tracePt t="77004" x="1716088" y="3084513"/>
          <p14:tracePt t="77013" x="1698625" y="3144838"/>
          <p14:tracePt t="77020" x="1698625" y="3195638"/>
          <p14:tracePt t="77030" x="1698625" y="3221038"/>
          <p14:tracePt t="77036" x="1698625" y="3263900"/>
          <p14:tracePt t="77044" x="1698625" y="3330575"/>
          <p14:tracePt t="77052" x="1698625" y="3390900"/>
          <p14:tracePt t="77060" x="1698625" y="3475038"/>
          <p14:tracePt t="77068" x="1698625" y="3560763"/>
          <p14:tracePt t="77076" x="1708150" y="3654425"/>
          <p14:tracePt t="77084" x="1708150" y="3722688"/>
          <p14:tracePt t="77093" x="1708150" y="3781425"/>
          <p14:tracePt t="77100" x="1708150" y="3867150"/>
          <p14:tracePt t="77108" x="1708150" y="3892550"/>
          <p14:tracePt t="77116" x="1708150" y="3943350"/>
          <p14:tracePt t="77124" x="1708150" y="3968750"/>
          <p14:tracePt t="77132" x="1708150" y="3994150"/>
          <p14:tracePt t="77140" x="1708150" y="4002088"/>
          <p14:tracePt t="77148" x="1708150" y="4019550"/>
          <p14:tracePt t="77156" x="1716088" y="4027488"/>
          <p14:tracePt t="77164" x="1716088" y="4052888"/>
          <p14:tracePt t="77172" x="1733550" y="4070350"/>
          <p14:tracePt t="77180" x="1741488" y="4113213"/>
          <p14:tracePt t="77188" x="1758950" y="4156075"/>
          <p14:tracePt t="77196" x="1792288" y="4189413"/>
          <p14:tracePt t="77204" x="1827213" y="4232275"/>
          <p14:tracePt t="77213" x="1852613" y="4283075"/>
          <p14:tracePt t="77220" x="1852613" y="4291013"/>
          <p14:tracePt t="77230" x="1868488" y="4308475"/>
          <p14:tracePt t="77236" x="1878013" y="4316413"/>
          <p14:tracePt t="77245" x="1893888" y="4341813"/>
          <p14:tracePt t="77252" x="1893888" y="4359275"/>
          <p14:tracePt t="77260" x="1893888" y="4368800"/>
          <p14:tracePt t="77268" x="1903413" y="4384675"/>
          <p14:tracePt t="77276" x="1920875" y="4394200"/>
          <p14:tracePt t="77284" x="1946275" y="4419600"/>
          <p14:tracePt t="77293" x="1954213" y="4435475"/>
          <p14:tracePt t="77301" x="2005013" y="4495800"/>
          <p14:tracePt t="77310" x="2073275" y="4546600"/>
          <p14:tracePt t="77317" x="2132013" y="4622800"/>
          <p14:tracePt t="77324" x="2235200" y="4724400"/>
          <p14:tracePt t="77332" x="2336800" y="4835525"/>
          <p14:tracePt t="77341" x="2370138" y="4843463"/>
          <p14:tracePt t="77348" x="2438400" y="4894263"/>
          <p14:tracePt t="77357" x="2471738" y="4929188"/>
          <p14:tracePt t="77365" x="2557463" y="4979988"/>
          <p14:tracePt t="77373" x="2633663" y="5022850"/>
          <p14:tracePt t="77380" x="2676525" y="5048250"/>
          <p14:tracePt t="77389" x="2744788" y="5081588"/>
          <p14:tracePt t="77397" x="2846388" y="5141913"/>
          <p14:tracePt t="77405" x="2940050" y="5183188"/>
          <p14:tracePt t="77413" x="3033713" y="5200650"/>
          <p14:tracePt t="77421" x="3135313" y="5260975"/>
          <p14:tracePt t="77430" x="3279775" y="5302250"/>
          <p14:tracePt t="77437" x="3381375" y="5345113"/>
          <p14:tracePt t="77445" x="3475038" y="5380038"/>
          <p14:tracePt t="77453" x="3576638" y="5438775"/>
          <p14:tracePt t="77462" x="3695700" y="5456238"/>
          <p14:tracePt t="77469" x="3781425" y="5481638"/>
          <p14:tracePt t="77476" x="3873500" y="5497513"/>
          <p14:tracePt t="77485" x="4002088" y="5540375"/>
          <p14:tracePt t="77493" x="4060825" y="5540375"/>
          <p14:tracePt t="77501" x="4146550" y="5540375"/>
          <p14:tracePt t="77510" x="4230688" y="5540375"/>
          <p14:tracePt t="77517" x="4349750" y="5540375"/>
          <p14:tracePt t="77524" x="4435475" y="5540375"/>
          <p14:tracePt t="77533" x="4529138" y="5540375"/>
          <p14:tracePt t="77541" x="4570413" y="5540375"/>
          <p14:tracePt t="77549" x="4595813" y="5540375"/>
          <p14:tracePt t="77557" x="4646613" y="5540375"/>
          <p14:tracePt t="77565" x="4673600" y="5532438"/>
          <p14:tracePt t="77573" x="4714875" y="5532438"/>
          <p14:tracePt t="77580" x="4800600" y="5532438"/>
          <p14:tracePt t="77588" x="4894263" y="5532438"/>
          <p14:tracePt t="77597" x="4978400" y="5532438"/>
          <p14:tracePt t="77605" x="5089525" y="5532438"/>
          <p14:tracePt t="77613" x="5208588" y="5514975"/>
          <p14:tracePt t="77621" x="5386388" y="5489575"/>
          <p14:tracePt t="77629" x="5538788" y="5421313"/>
          <p14:tracePt t="77637" x="5708650" y="5380038"/>
          <p14:tracePt t="77644" x="5862638" y="5311775"/>
          <p14:tracePt t="77653" x="6065838" y="5268913"/>
          <p14:tracePt t="77662" x="6194425" y="5208588"/>
          <p14:tracePt t="77669" x="6346825" y="5141913"/>
          <p14:tracePt t="77676" x="6465888" y="5099050"/>
          <p14:tracePt t="77685" x="6618288" y="5038725"/>
          <p14:tracePt t="77693" x="6711950" y="4997450"/>
          <p14:tracePt t="77701" x="6831013" y="4979988"/>
          <p14:tracePt t="77710" x="7008813" y="4954588"/>
          <p14:tracePt t="77717" x="7127875" y="4911725"/>
          <p14:tracePt t="77725" x="7307263" y="4868863"/>
          <p14:tracePt t="77733" x="7451725" y="4852988"/>
          <p14:tracePt t="77740" x="7604125" y="4759325"/>
          <p14:tracePt t="77749" x="7756525" y="4699000"/>
          <p14:tracePt t="77756" x="7859713" y="4640263"/>
          <p14:tracePt t="77765" x="8012113" y="4546600"/>
          <p14:tracePt t="77773" x="8113713" y="4470400"/>
          <p14:tracePt t="77781" x="8215313" y="4410075"/>
          <p14:tracePt t="77789" x="8283575" y="4351338"/>
          <p14:tracePt t="77797" x="8359775" y="4300538"/>
          <p14:tracePt t="77804" x="8394700" y="4265613"/>
          <p14:tracePt t="77813" x="8420100" y="4257675"/>
          <p14:tracePt t="77821" x="8453438" y="4224338"/>
          <p14:tracePt t="77853" x="8496300" y="4206875"/>
          <p14:tracePt t="77860" x="8504238" y="4197350"/>
          <p14:tracePt t="77869" x="8539163" y="4181475"/>
          <p14:tracePt t="77876" x="8597900" y="4181475"/>
          <p14:tracePt t="77885" x="8632825" y="4156075"/>
          <p14:tracePt t="77893" x="8658225" y="4138613"/>
          <p14:tracePt t="77901" x="8666163" y="4121150"/>
          <p14:tracePt t="77910" x="8683625" y="4113213"/>
          <p14:tracePt t="77917" x="8742363" y="4095750"/>
          <p14:tracePt t="77925" x="8767763" y="4070350"/>
          <p14:tracePt t="77933" x="8802688" y="4052888"/>
          <p14:tracePt t="77941" x="8810625" y="4044950"/>
          <p14:tracePt t="77948" x="8853488" y="4011613"/>
          <p14:tracePt t="77957" x="8861425" y="4002088"/>
          <p14:tracePt t="77965" x="8886825" y="3986213"/>
          <p14:tracePt t="77980" x="8921750" y="3986213"/>
          <p14:tracePt t="78037" x="8929688" y="3976688"/>
          <p14:tracePt t="78366" x="8912225" y="3976688"/>
          <p14:tracePt t="78375" x="8818563" y="3925888"/>
          <p14:tracePt t="78382" x="8793163" y="3892550"/>
          <p14:tracePt t="78389" x="8759825" y="3824288"/>
          <p14:tracePt t="78397" x="8724900" y="3756025"/>
          <p14:tracePt t="78405" x="8640763" y="3629025"/>
          <p14:tracePt t="78413" x="8580438" y="3527425"/>
          <p14:tracePt t="78421" x="8521700" y="3424238"/>
          <p14:tracePt t="78429" x="8478838" y="3355975"/>
          <p14:tracePt t="78437" x="8435975" y="3305175"/>
          <p14:tracePt t="78446" x="8385175" y="3254375"/>
          <p14:tracePt t="78453" x="8334375" y="3211513"/>
          <p14:tracePt t="78460" x="8291513" y="3195638"/>
          <p14:tracePt t="78469" x="8240713" y="3195638"/>
          <p14:tracePt t="78477" x="8232775" y="3195638"/>
          <p14:tracePt t="78485" x="8215313" y="3178175"/>
          <p14:tracePt t="78557" x="8189913" y="3178175"/>
          <p14:tracePt t="78573" x="8164513" y="3186113"/>
          <p14:tracePt t="78589" x="8156575" y="3203575"/>
          <p14:tracePt t="78598" x="8139113" y="3211513"/>
          <p14:tracePt t="78605" x="8096250" y="3228975"/>
          <p14:tracePt t="78614" x="8054975" y="3238500"/>
          <p14:tracePt t="78621" x="8004175" y="3271838"/>
          <p14:tracePt t="78630" x="7961313" y="3305175"/>
          <p14:tracePt t="78637" x="7885113" y="3355975"/>
          <p14:tracePt t="78645" x="7859713" y="3373438"/>
          <p14:tracePt t="78653" x="7842250" y="3382963"/>
          <p14:tracePt t="78685" x="7816850" y="3382963"/>
          <p14:tracePt t="78693" x="7807325" y="3382963"/>
          <p14:tracePt t="78701" x="7799388" y="3382963"/>
          <p14:tracePt t="78711" x="7756525" y="3382963"/>
          <p14:tracePt t="78717" x="7705725" y="3382963"/>
          <p14:tracePt t="78725" x="7646988" y="3382963"/>
          <p14:tracePt t="78733" x="7578725" y="3340100"/>
          <p14:tracePt t="78741" x="7451725" y="3254375"/>
          <p14:tracePt t="78749" x="7400925" y="3221038"/>
          <p14:tracePt t="78757" x="7307263" y="3152775"/>
          <p14:tracePt t="78765" x="7178675" y="3059113"/>
          <p14:tracePt t="78773" x="7077075" y="3000375"/>
          <p14:tracePt t="78782" x="7000875" y="2922588"/>
          <p14:tracePt t="78789" x="6958013" y="2881313"/>
          <p14:tracePt t="78798" x="6881813" y="2820988"/>
          <p14:tracePt t="78805" x="6754813" y="2736850"/>
          <p14:tracePt t="78815" x="6686550" y="2701925"/>
          <p14:tracePt t="78821" x="6584950" y="2617788"/>
          <p14:tracePt t="78829" x="6456363" y="2532063"/>
          <p14:tracePt t="78837" x="6245225" y="2438400"/>
          <p14:tracePt t="78844" x="6040438" y="2397125"/>
          <p14:tracePt t="78853" x="5786438" y="2303463"/>
          <p14:tracePt t="78861" x="5446713" y="2200275"/>
          <p14:tracePt t="78869" x="5165725" y="2149475"/>
          <p14:tracePt t="78877" x="4927600" y="2055813"/>
          <p14:tracePt t="78885" x="4724400" y="1963738"/>
          <p14:tracePt t="78894" x="4537075" y="1878013"/>
          <p14:tracePt t="78901" x="4418013" y="1835150"/>
          <p14:tracePt t="78911" x="4291013" y="1751013"/>
          <p14:tracePt t="78917" x="4197350" y="1708150"/>
          <p14:tracePt t="78925" x="4095750" y="1649413"/>
          <p14:tracePt t="78933" x="4027488" y="1614488"/>
          <p14:tracePt t="78941" x="3992563" y="1589088"/>
          <p14:tracePt t="78950" x="3984625" y="1571625"/>
          <p14:tracePt t="79182" x="3984625" y="1581150"/>
          <p14:tracePt t="79191" x="4017963" y="1606550"/>
          <p14:tracePt t="79198" x="4129088" y="1682750"/>
          <p14:tracePt t="79206" x="4256088" y="1766888"/>
          <p14:tracePt t="79213" x="4410075" y="1835150"/>
          <p14:tracePt t="79221" x="4562475" y="1920875"/>
          <p14:tracePt t="79229" x="4749800" y="2014538"/>
          <p14:tracePt t="79237" x="4953000" y="2108200"/>
          <p14:tracePt t="79246" x="5132388" y="2166938"/>
          <p14:tracePt t="79253" x="5284788" y="2235200"/>
          <p14:tracePt t="79260" x="5437188" y="2303463"/>
          <p14:tracePt t="79269" x="5530850" y="2362200"/>
          <p14:tracePt t="79277" x="5624513" y="2379663"/>
          <p14:tracePt t="79285" x="5700713" y="2430463"/>
          <p14:tracePt t="79293" x="5743575" y="2447925"/>
          <p14:tracePt t="79301" x="5811838" y="2463800"/>
          <p14:tracePt t="79310" x="5888038" y="2524125"/>
          <p14:tracePt t="79317" x="5946775" y="2541588"/>
          <p14:tracePt t="79325" x="6024563" y="2592388"/>
          <p14:tracePt t="79333" x="6116638" y="2633663"/>
          <p14:tracePt t="79341" x="6219825" y="2693988"/>
          <p14:tracePt t="79349" x="6311900" y="2727325"/>
          <p14:tracePt t="79357" x="6415088" y="2787650"/>
          <p14:tracePt t="79365" x="6508750" y="2830513"/>
          <p14:tracePt t="79373" x="6661150" y="2889250"/>
          <p14:tracePt t="79381" x="6711950" y="2906713"/>
          <p14:tracePt t="79389" x="6797675" y="2940050"/>
          <p14:tracePt t="79397" x="6848475" y="2974975"/>
          <p14:tracePt t="79405" x="6873875" y="2974975"/>
          <p14:tracePt t="79413" x="6889750" y="2990850"/>
          <p14:tracePt t="79421" x="6915150" y="3000375"/>
          <p14:tracePt t="79430" x="6958013" y="3000375"/>
          <p14:tracePt t="79437" x="6983413" y="3016250"/>
          <p14:tracePt t="79445" x="7034213" y="3016250"/>
          <p14:tracePt t="79453" x="7059613" y="3041650"/>
          <p14:tracePt t="79599" x="7077075" y="3059113"/>
          <p14:tracePt t="79608" x="7102475" y="3084513"/>
          <p14:tracePt t="79616" x="7127875" y="3119438"/>
          <p14:tracePt t="79727" x="7094538" y="3160713"/>
          <p14:tracePt t="79735" x="6967538" y="3246438"/>
          <p14:tracePt t="79744" x="6864350" y="3305175"/>
          <p14:tracePt t="79752" x="6797675" y="3348038"/>
          <p14:tracePt t="79757" x="6694488" y="3424238"/>
          <p14:tracePt t="79764" x="6626225" y="3441700"/>
          <p14:tracePt t="79773" x="6600825" y="3459163"/>
          <p14:tracePt t="79780" x="6465888" y="3517900"/>
          <p14:tracePt t="79789" x="6338888" y="3552825"/>
          <p14:tracePt t="79797" x="6184900" y="3619500"/>
          <p14:tracePt t="79805" x="6040438" y="3646488"/>
          <p14:tracePt t="79813" x="5921375" y="3679825"/>
          <p14:tracePt t="79821" x="5819775" y="3722688"/>
          <p14:tracePt t="79830" x="5700713" y="3763963"/>
          <p14:tracePt t="79836" x="5607050" y="3798888"/>
          <p14:tracePt t="79846" x="5505450" y="3841750"/>
          <p14:tracePt t="79853" x="5411788" y="3900488"/>
          <p14:tracePt t="79860" x="5360988" y="3925888"/>
          <p14:tracePt t="79868" x="5267325" y="4002088"/>
          <p14:tracePt t="79876" x="5140325" y="4113213"/>
          <p14:tracePt t="79884" x="5054600" y="4214813"/>
          <p14:tracePt t="79893" x="4978400" y="4291013"/>
          <p14:tracePt t="79900" x="4978400" y="4376738"/>
          <p14:tracePt t="79909" x="4927600" y="4427538"/>
          <p14:tracePt t="79917" x="4919663" y="4478338"/>
          <p14:tracePt t="79925" x="4902200" y="4521200"/>
          <p14:tracePt t="79933" x="4851400" y="4572000"/>
          <p14:tracePt t="79940" x="4833938" y="4597400"/>
          <p14:tracePt t="79949" x="4808538" y="4630738"/>
          <p14:tracePt t="79957" x="4791075" y="4630738"/>
          <p14:tracePt t="79964" x="4783138" y="4630738"/>
          <p14:tracePt t="79996" x="4740275" y="4630738"/>
          <p14:tracePt t="80005" x="4699000" y="4630738"/>
          <p14:tracePt t="80013" x="4630738" y="4630738"/>
          <p14:tracePt t="80021" x="4570413" y="4630738"/>
          <p14:tracePt t="80029" x="4554538" y="4630738"/>
          <p14:tracePt t="80037" x="4545013" y="4640263"/>
          <p14:tracePt t="80150" x="4545013" y="4579938"/>
          <p14:tracePt t="80157" x="4545013" y="4478338"/>
          <p14:tracePt t="80165" x="4545013" y="4410075"/>
          <p14:tracePt t="80173" x="4545013" y="4283075"/>
          <p14:tracePt t="80180" x="4545013" y="4113213"/>
          <p14:tracePt t="80189" x="4545013" y="3943350"/>
          <p14:tracePt t="80197" x="4519613" y="3738563"/>
          <p14:tracePt t="80205" x="4476750" y="3560763"/>
          <p14:tracePt t="80213" x="4476750" y="3365500"/>
          <p14:tracePt t="80221" x="4476750" y="3170238"/>
          <p14:tracePt t="80229" x="4476750" y="2965450"/>
          <p14:tracePt t="80237" x="4476750" y="2830513"/>
          <p14:tracePt t="80245" x="4476750" y="2660650"/>
          <p14:tracePt t="80253" x="4476750" y="2541588"/>
          <p14:tracePt t="80260" x="4460875" y="2422525"/>
          <p14:tracePt t="80269" x="4460875" y="2278063"/>
          <p14:tracePt t="80277" x="4435475" y="2159000"/>
          <p14:tracePt t="80285" x="4418013" y="2065338"/>
          <p14:tracePt t="80293" x="4359275" y="1911350"/>
          <p14:tracePt t="80301" x="4359275" y="1827213"/>
          <p14:tracePt t="80310" x="4316413" y="1733550"/>
          <p14:tracePt t="80317" x="4316413" y="1665288"/>
          <p14:tracePt t="80325" x="4256088" y="1555750"/>
          <p14:tracePt t="80333" x="4256088" y="1530350"/>
          <p14:tracePt t="80341" x="4256088" y="1512888"/>
          <p14:tracePt t="80447" x="4265613" y="1520825"/>
          <p14:tracePt t="80455" x="4324350" y="1530350"/>
          <p14:tracePt t="80463" x="4410075" y="1555750"/>
          <p14:tracePt t="80469" x="4511675" y="1589088"/>
          <p14:tracePt t="80477" x="4664075" y="1657350"/>
          <p14:tracePt t="80485" x="4808538" y="1716088"/>
          <p14:tracePt t="80493" x="4987925" y="1766888"/>
          <p14:tracePt t="80501" x="5140325" y="1852613"/>
          <p14:tracePt t="80510" x="5292725" y="1938338"/>
          <p14:tracePt t="80517" x="5454650" y="2030413"/>
          <p14:tracePt t="80525" x="5548313" y="2090738"/>
          <p14:tracePt t="80533" x="5657850" y="2192338"/>
          <p14:tracePt t="80541" x="5786438" y="2278063"/>
          <p14:tracePt t="80549" x="5913438" y="2387600"/>
          <p14:tracePt t="80557" x="6015038" y="2447925"/>
          <p14:tracePt t="80565" x="6108700" y="2481263"/>
          <p14:tracePt t="80573" x="6210300" y="2541588"/>
          <p14:tracePt t="80581" x="6235700" y="2557463"/>
          <p14:tracePt t="80589" x="6261100" y="2574925"/>
          <p14:tracePt t="80613" x="6278563" y="2582863"/>
          <p14:tracePt t="80621" x="6338888" y="2617788"/>
          <p14:tracePt t="80630" x="6380163" y="2643188"/>
          <p14:tracePt t="80637" x="6456363" y="2701925"/>
          <p14:tracePt t="80645" x="6550025" y="2762250"/>
          <p14:tracePt t="80653" x="6600825" y="2787650"/>
          <p14:tracePt t="80661" x="6626225" y="2805113"/>
          <p14:tracePt t="80782" x="6643688" y="2813050"/>
          <p14:tracePt t="80791" x="6669088" y="2855913"/>
          <p14:tracePt t="80798" x="6719888" y="2906713"/>
          <p14:tracePt t="80805" x="6797675" y="2982913"/>
          <p14:tracePt t="80813" x="6950075" y="3094038"/>
          <p14:tracePt t="80821" x="7127875" y="3160713"/>
          <p14:tracePt t="80829" x="7391400" y="3279775"/>
          <p14:tracePt t="80837" x="7596188" y="3330575"/>
          <p14:tracePt t="80845" x="7824788" y="3348038"/>
          <p14:tracePt t="80853" x="8080375" y="3398838"/>
          <p14:tracePt t="80860" x="8334375" y="3398838"/>
          <p14:tracePt t="80869" x="8529638" y="3398838"/>
          <p14:tracePt t="80876" x="8734425" y="3398838"/>
          <p14:tracePt t="80885" x="8843963" y="3398838"/>
          <p14:tracePt t="80893" x="8972550" y="3365500"/>
          <p14:tracePt t="80901" x="9117013" y="3297238"/>
          <p14:tracePt t="80910" x="9218613" y="3263900"/>
          <p14:tracePt t="80917" x="9261475" y="3246438"/>
          <p14:tracePt t="80925" x="9371013" y="3211513"/>
          <p14:tracePt t="80933" x="9439275" y="3195638"/>
          <p14:tracePt t="80941" x="9532938" y="3170238"/>
          <p14:tracePt t="80949" x="9617075" y="3170238"/>
          <p14:tracePt t="80957" x="9710738" y="3170238"/>
          <p14:tracePt t="80965" x="9796463" y="3170238"/>
          <p14:tracePt t="80973" x="9966325" y="3170238"/>
          <p14:tracePt t="80980" x="10085388" y="3170238"/>
          <p14:tracePt t="80994" x="10280650" y="3186113"/>
          <p14:tracePt t="80997" x="10407650" y="3228975"/>
          <p14:tracePt t="81005" x="10602913" y="3246438"/>
          <p14:tracePt t="81013" x="10721975" y="3246438"/>
          <p14:tracePt t="81021" x="10815638" y="3271838"/>
          <p14:tracePt t="81030" x="10874375" y="3271838"/>
          <p14:tracePt t="81037" x="10942638" y="3271838"/>
          <p14:tracePt t="81045" x="10985500" y="3271838"/>
          <p14:tracePt t="81053" x="11028363" y="3271838"/>
          <p14:tracePt t="81061" x="11096625" y="3271838"/>
          <p14:tracePt t="81069" x="11180763" y="3271838"/>
          <p14:tracePt t="81076" x="11266488" y="3271838"/>
          <p14:tracePt t="81085" x="11307763" y="3271838"/>
          <p14:tracePt t="81093" x="11444288" y="3271838"/>
          <p14:tracePt t="81101" x="11503025" y="3271838"/>
          <p14:tracePt t="81110" x="11571288" y="3263900"/>
          <p14:tracePt t="81117" x="11631613" y="3263900"/>
          <p14:tracePt t="81125" x="11699875" y="3228975"/>
          <p14:tracePt t="81133" x="11715750" y="3211513"/>
          <p14:tracePt t="81140" x="11725275" y="3211513"/>
          <p14:tracePt t="81149" x="11750675" y="3211513"/>
          <p14:tracePt t="81157" x="11766550" y="3203575"/>
          <p14:tracePt t="81172" x="11776075" y="3203575"/>
          <p14:tracePt t="81180" x="11818938" y="3203575"/>
          <p14:tracePt t="81189" x="11860213" y="3203575"/>
          <p14:tracePt t="81197" x="11945938" y="3203575"/>
          <p14:tracePt t="81205" x="12047538" y="3254375"/>
          <p14:tracePt t="81213" x="12141200" y="3289300"/>
        </p14:tracePtLst>
      </p14:laserTraceLst>
    </p:ext>
  </p:extLs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Modelování koncentrace v půdní pórové vodě</a:t>
            </a:r>
          </a:p>
        </p:txBody>
      </p:sp>
      <p:pic>
        <p:nvPicPr>
          <p:cNvPr id="108548" name="Picture 3" descr="08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762000"/>
            <a:ext cx="9144000" cy="5068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55397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1524000" y="5943601"/>
            <a:ext cx="8229600" cy="387191"/>
          </a:xfrm>
        </p:spPr>
        <p:txBody>
          <a:bodyPr/>
          <a:lstStyle/>
          <a:p>
            <a:pPr eaLnBrk="1" hangingPunct="1">
              <a:defRPr/>
            </a:pPr>
            <a:r>
              <a:rPr lang="cs-CZ" sz="1800"/>
              <a:t>Rovnovážné koncentrace v půdní pórové vodě (µg/L) vypočítané pomocí Kd</a:t>
            </a:r>
          </a:p>
        </p:txBody>
      </p:sp>
      <p:sp>
        <p:nvSpPr>
          <p:cNvPr id="955396" name="Rectangle 4"/>
          <p:cNvSpPr>
            <a:spLocks noChangeArrowheads="1"/>
          </p:cNvSpPr>
          <p:nvPr/>
        </p:nvSpPr>
        <p:spPr bwMode="auto">
          <a:xfrm>
            <a:off x="8458200" y="2362200"/>
            <a:ext cx="762000" cy="2590800"/>
          </a:xfrm>
          <a:prstGeom prst="rect">
            <a:avLst/>
          </a:prstGeom>
          <a:noFill/>
          <a:ln w="57150">
            <a:solidFill>
              <a:srgbClr val="99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6605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341"/>
    </mc:Choice>
    <mc:Fallback xmlns="">
      <p:transition spd="slow" advTm="56341"/>
    </mc:Fallback>
  </mc:AlternateContent>
  <p:extLst>
    <p:ext uri="{3A86A75C-4F4B-4683-9AE1-C65F6400EC91}">
      <p14:laserTraceLst xmlns:p14="http://schemas.microsoft.com/office/powerpoint/2010/main">
        <p14:tracePtLst>
          <p14:tracePt t="86" x="11699875" y="3756025"/>
          <p14:tracePt t="94" x="11444288" y="3806825"/>
          <p14:tracePt t="101" x="11188700" y="3832225"/>
          <p14:tracePt t="109" x="10874375" y="3832225"/>
          <p14:tracePt t="118" x="10679113" y="3849688"/>
          <p14:tracePt t="126" x="10509250" y="3849688"/>
          <p14:tracePt t="134" x="10415588" y="3849688"/>
          <p14:tracePt t="141" x="10306050" y="3849688"/>
          <p14:tracePt t="149" x="10204450" y="3908425"/>
          <p14:tracePt t="158" x="10136188" y="3925888"/>
          <p14:tracePt t="165" x="10093325" y="3925888"/>
          <p14:tracePt t="174" x="10009188" y="3943350"/>
          <p14:tracePt t="181" x="9991725" y="3960813"/>
          <p14:tracePt t="189" x="9966325" y="3960813"/>
          <p14:tracePt t="198" x="9923463" y="3960813"/>
          <p14:tracePt t="295" x="9915525" y="3960813"/>
          <p14:tracePt t="303" x="9855200" y="3960813"/>
          <p14:tracePt t="311" x="9786938" y="3892550"/>
          <p14:tracePt t="318" x="9753600" y="3867150"/>
          <p14:tracePt t="326" x="9685338" y="3816350"/>
          <p14:tracePt t="334" x="9634538" y="3781425"/>
          <p14:tracePt t="342" x="9609138" y="3763963"/>
          <p14:tracePt t="350" x="9591675" y="3756025"/>
          <p14:tracePt t="357" x="9566275" y="3722688"/>
          <p14:tracePt t="365" x="9558338" y="3713163"/>
          <p14:tracePt t="374" x="9532938" y="3687763"/>
          <p14:tracePt t="381" x="9515475" y="3671888"/>
          <p14:tracePt t="389" x="9507538" y="3662363"/>
          <p14:tracePt t="398" x="9482138" y="3636963"/>
          <p14:tracePt t="406" x="9447213" y="3603625"/>
          <p14:tracePt t="414" x="9447213" y="3594100"/>
          <p14:tracePt t="422" x="9431338" y="3552825"/>
          <p14:tracePt t="437" x="9421813" y="3527425"/>
          <p14:tracePt t="446" x="9405938" y="3509963"/>
          <p14:tracePt t="878" x="9421813" y="3509963"/>
          <p14:tracePt t="886" x="9472613" y="3509963"/>
          <p14:tracePt t="894" x="9558338" y="3509963"/>
          <p14:tracePt t="916" x="9728200" y="3509963"/>
          <p14:tracePt t="919" x="9812338" y="3509963"/>
          <p14:tracePt t="926" x="9906000" y="3509963"/>
          <p14:tracePt t="933" x="9991725" y="3509963"/>
          <p14:tracePt t="942" x="10075863" y="3509963"/>
          <p14:tracePt t="949" x="10194925" y="3509963"/>
          <p14:tracePt t="958" x="10313988" y="3509963"/>
          <p14:tracePt t="966" x="10425113" y="3509963"/>
          <p14:tracePt t="974" x="10544175" y="3509963"/>
          <p14:tracePt t="983" x="10628313" y="3509963"/>
          <p14:tracePt t="990" x="10704513" y="3560763"/>
          <p14:tracePt t="999" x="10747375" y="3568700"/>
          <p14:tracePt t="1006" x="10782300" y="3603625"/>
          <p14:tracePt t="1016" x="10782300" y="3629025"/>
          <p14:tracePt t="1022" x="10782300" y="3654425"/>
          <p14:tracePt t="1030" x="10772775" y="3722688"/>
          <p14:tracePt t="1038" x="10756900" y="3730625"/>
          <p14:tracePt t="1046" x="10747375" y="3730625"/>
          <p14:tracePt t="1223" x="10628313" y="3748088"/>
          <p14:tracePt t="1231" x="10458450" y="3738563"/>
          <p14:tracePt t="1240" x="10382250" y="3662363"/>
          <p14:tracePt t="1248" x="10348913" y="3646488"/>
          <p14:tracePt t="1254" x="10348913" y="3636963"/>
          <p14:tracePt t="1262" x="10348913" y="3611563"/>
          <p14:tracePt t="1270" x="10348913" y="3594100"/>
          <p14:tracePt t="1278" x="10348913" y="3568700"/>
          <p14:tracePt t="1302" x="10348913" y="3560763"/>
          <p14:tracePt t="1334" x="10339388" y="3543300"/>
          <p14:tracePt t="1398" x="10331450" y="3543300"/>
          <p14:tracePt t="1407" x="10288588" y="3517900"/>
          <p14:tracePt t="1418" x="10255250" y="3502025"/>
          <p14:tracePt t="1425" x="10212388" y="3475038"/>
          <p14:tracePt t="1432" x="10118725" y="3433763"/>
          <p14:tracePt t="1439" x="10025063" y="3398838"/>
          <p14:tracePt t="1446" x="9898063" y="3355975"/>
          <p14:tracePt t="1454" x="9702800" y="3330575"/>
          <p14:tracePt t="1462" x="9523413" y="3271838"/>
          <p14:tracePt t="1470" x="9345613" y="3246438"/>
          <p14:tracePt t="1478" x="9117013" y="3178175"/>
          <p14:tracePt t="1486" x="8886825" y="3152775"/>
          <p14:tracePt t="1494" x="8683625" y="3109913"/>
          <p14:tracePt t="1503" x="8478838" y="3067050"/>
          <p14:tracePt t="1510" x="8283575" y="3041650"/>
          <p14:tracePt t="1519" x="8139113" y="3041650"/>
          <p14:tracePt t="1526" x="7994650" y="3041650"/>
          <p14:tracePt t="1534" x="7824788" y="3041650"/>
          <p14:tracePt t="1542" x="7629525" y="3041650"/>
          <p14:tracePt t="1550" x="7485063" y="3041650"/>
          <p14:tracePt t="1558" x="7289800" y="3041650"/>
          <p14:tracePt t="1565" x="7085013" y="3041650"/>
          <p14:tracePt t="1574" x="6864350" y="3041650"/>
          <p14:tracePt t="1582" x="6661150" y="3041650"/>
          <p14:tracePt t="1590" x="6491288" y="3041650"/>
          <p14:tracePt t="1599" x="6296025" y="3041650"/>
          <p14:tracePt t="1606" x="6151563" y="3041650"/>
          <p14:tracePt t="1615" x="5981700" y="3041650"/>
          <p14:tracePt t="1622" x="5837238" y="3041650"/>
          <p14:tracePt t="1630" x="5667375" y="3041650"/>
          <p14:tracePt t="1638" x="5581650" y="3041650"/>
          <p14:tracePt t="1646" x="5411788" y="3041650"/>
          <p14:tracePt t="1654" x="5267325" y="3051175"/>
          <p14:tracePt t="1662" x="5089525" y="3076575"/>
          <p14:tracePt t="1670" x="4919663" y="3119438"/>
          <p14:tracePt t="1678" x="4706938" y="3211513"/>
          <p14:tracePt t="1687" x="4476750" y="3279775"/>
          <p14:tracePt t="1694" x="4273550" y="3305175"/>
          <p14:tracePt t="1702" x="4070350" y="3348038"/>
          <p14:tracePt t="1710" x="3890963" y="3416300"/>
          <p14:tracePt t="1719" x="3756025" y="3416300"/>
          <p14:tracePt t="1726" x="3636963" y="3433763"/>
          <p14:tracePt t="1734" x="3517900" y="3433763"/>
          <p14:tracePt t="1742" x="3432175" y="3433763"/>
          <p14:tracePt t="1750" x="3381375" y="3433763"/>
          <p14:tracePt t="1758" x="3338513" y="3433763"/>
          <p14:tracePt t="1765" x="3270250" y="3433763"/>
          <p14:tracePt t="1774" x="3228975" y="3433763"/>
          <p14:tracePt t="1782" x="3219450" y="3433763"/>
          <p14:tracePt t="1790" x="3203575" y="3433763"/>
          <p14:tracePt t="1822" x="3194050" y="3433763"/>
          <p14:tracePt t="1830" x="3152775" y="3398838"/>
          <p14:tracePt t="1838" x="3135313" y="3390900"/>
          <p14:tracePt t="1846" x="3127375" y="3330575"/>
          <p14:tracePt t="1854" x="3109913" y="3263900"/>
          <p14:tracePt t="1862" x="3074988" y="3195638"/>
          <p14:tracePt t="1870" x="3059113" y="3101975"/>
          <p14:tracePt t="1878" x="3059113" y="3016250"/>
          <p14:tracePt t="1886" x="3033713" y="2922588"/>
          <p14:tracePt t="1894" x="3033713" y="2881313"/>
          <p14:tracePt t="1915" x="3016250" y="2762250"/>
          <p14:tracePt t="1918" x="3016250" y="2719388"/>
          <p14:tracePt t="1926" x="3016250" y="2651125"/>
          <p14:tracePt t="1934" x="3016250" y="2608263"/>
          <p14:tracePt t="1942" x="2982913" y="2541588"/>
          <p14:tracePt t="1950" x="2982913" y="2532063"/>
          <p14:tracePt t="1958" x="2973388" y="2506663"/>
          <p14:tracePt t="1966" x="2973388" y="2455863"/>
          <p14:tracePt t="1974" x="2955925" y="2430463"/>
          <p14:tracePt t="1982" x="2955925" y="2387600"/>
          <p14:tracePt t="1990" x="2940050" y="2354263"/>
          <p14:tracePt t="1999" x="2940050" y="2293938"/>
          <p14:tracePt t="2006" x="2940050" y="2260600"/>
          <p14:tracePt t="2015" x="2905125" y="2192338"/>
          <p14:tracePt t="2022" x="2905125" y="2184400"/>
          <p14:tracePt t="2030" x="2905125" y="2141538"/>
          <p14:tracePt t="2183" x="2897188" y="2133600"/>
          <p14:tracePt t="2206" x="2889250" y="2133600"/>
          <p14:tracePt t="2262" x="2871788" y="2149475"/>
          <p14:tracePt t="2278" x="2871788" y="2184400"/>
          <p14:tracePt t="2286" x="2871788" y="2268538"/>
          <p14:tracePt t="2294" x="2871788" y="2319338"/>
          <p14:tracePt t="2303" x="2871788" y="2362200"/>
          <p14:tracePt t="2310" x="2871788" y="2387600"/>
          <p14:tracePt t="2326" x="2879725" y="2455863"/>
          <p14:tracePt t="2335" x="2905125" y="2455863"/>
          <p14:tracePt t="2342" x="2922588" y="2455863"/>
          <p14:tracePt t="2350" x="2930525" y="2455863"/>
          <p14:tracePt t="2599" x="2930525" y="2498725"/>
          <p14:tracePt t="2607" x="2930525" y="2506663"/>
          <p14:tracePt t="2618" x="2930525" y="2532063"/>
          <p14:tracePt t="2639" x="2930525" y="2557463"/>
          <p14:tracePt t="2686" x="2940050" y="2574925"/>
          <p14:tracePt t="2694" x="2940050" y="2582863"/>
          <p14:tracePt t="2702" x="2990850" y="2625725"/>
          <p14:tracePt t="2710" x="3016250" y="2676525"/>
          <p14:tracePt t="2719" x="3049588" y="2693988"/>
          <p14:tracePt t="2726" x="3092450" y="2736850"/>
          <p14:tracePt t="2734" x="3127375" y="2770188"/>
          <p14:tracePt t="2742" x="3160713" y="2820988"/>
          <p14:tracePt t="2750" x="3186113" y="2830513"/>
          <p14:tracePt t="2758" x="3203575" y="2846388"/>
          <p14:tracePt t="2765" x="3228975" y="2871788"/>
          <p14:tracePt t="2774" x="3270250" y="2922588"/>
          <p14:tracePt t="2782" x="3287713" y="2965450"/>
          <p14:tracePt t="2790" x="3305175" y="2982913"/>
          <p14:tracePt t="2799" x="3330575" y="3016250"/>
          <p14:tracePt t="2806" x="3338513" y="3033713"/>
          <p14:tracePt t="2815" x="3363913" y="3033713"/>
          <p14:tracePt t="2822" x="3432175" y="3033713"/>
          <p14:tracePt t="2830" x="3441700" y="3041650"/>
          <p14:tracePt t="2927" x="3457575" y="3041650"/>
          <p14:tracePt t="2934" x="3467100" y="3000375"/>
          <p14:tracePt t="2943" x="3482975" y="2974975"/>
          <p14:tracePt t="2951" x="3482975" y="2940050"/>
          <p14:tracePt t="2966" x="3482975" y="2855913"/>
          <p14:tracePt t="2974" x="3482975" y="2830513"/>
          <p14:tracePt t="2982" x="3482975" y="2813050"/>
          <p14:tracePt t="2989" x="3482975" y="2805113"/>
          <p14:tracePt t="2998" x="3482975" y="2787650"/>
          <p14:tracePt t="3088" x="3482975" y="2778125"/>
          <p14:tracePt t="3095" x="3482975" y="2762250"/>
          <p14:tracePt t="3102" x="3482975" y="2752725"/>
          <p14:tracePt t="3110" x="3500438" y="2744788"/>
          <p14:tracePt t="3118" x="3508375" y="2727325"/>
          <p14:tracePt t="3126" x="3551238" y="2727325"/>
          <p14:tracePt t="3134" x="3559175" y="2727325"/>
          <p14:tracePt t="3142" x="3619500" y="2727325"/>
          <p14:tracePt t="3149" x="3644900" y="2727325"/>
          <p14:tracePt t="3158" x="3729038" y="2711450"/>
          <p14:tracePt t="3166" x="3822700" y="2711450"/>
          <p14:tracePt t="3174" x="3959225" y="2711450"/>
          <p14:tracePt t="3181" x="4103688" y="2711450"/>
          <p14:tracePt t="3190" x="4197350" y="2711450"/>
          <p14:tracePt t="3198" x="4281488" y="2711450"/>
          <p14:tracePt t="3206" x="4375150" y="2676525"/>
          <p14:tracePt t="3215" x="4443413" y="2660650"/>
          <p14:tracePt t="3222" x="4468813" y="2660650"/>
          <p14:tracePt t="3230" x="4519613" y="2643188"/>
          <p14:tracePt t="3238" x="4562475" y="2625725"/>
          <p14:tracePt t="3246" x="4630738" y="2592388"/>
          <p14:tracePt t="3254" x="4689475" y="2592388"/>
          <p14:tracePt t="3262" x="4757738" y="2574925"/>
          <p14:tracePt t="3270" x="4826000" y="2557463"/>
          <p14:tracePt t="3278" x="4851400" y="2557463"/>
          <p14:tracePt t="3286" x="4902200" y="2541588"/>
          <p14:tracePt t="3326" x="4910138" y="2541588"/>
          <p14:tracePt t="3334" x="4919663" y="2541588"/>
          <p14:tracePt t="3342" x="4962525" y="2541588"/>
          <p14:tracePt t="3350" x="4987925" y="2541588"/>
          <p14:tracePt t="3358" x="5054600" y="2541588"/>
          <p14:tracePt t="3365" x="5080000" y="2541588"/>
          <p14:tracePt t="3374" x="5122863" y="2541588"/>
          <p14:tracePt t="3383" x="5157788" y="2541588"/>
          <p14:tracePt t="3390" x="5183188" y="2541588"/>
          <p14:tracePt t="3399" x="5208588" y="2549525"/>
          <p14:tracePt t="3406" x="5259388" y="2549525"/>
          <p14:tracePt t="3416" x="5284788" y="2549525"/>
          <p14:tracePt t="3422" x="5292725" y="2549525"/>
          <p14:tracePt t="3470" x="5318125" y="2574925"/>
          <p14:tracePt t="3478" x="5353050" y="2592388"/>
          <p14:tracePt t="3486" x="5360988" y="2592388"/>
          <p14:tracePt t="3494" x="5403850" y="2608263"/>
          <p14:tracePt t="3502" x="5437188" y="2617788"/>
          <p14:tracePt t="3510" x="5497513" y="2633663"/>
          <p14:tracePt t="3519" x="5530850" y="2668588"/>
          <p14:tracePt t="3526" x="5556250" y="2676525"/>
          <p14:tracePt t="3534" x="5573713" y="2693988"/>
          <p14:tracePt t="3542" x="5624513" y="2711450"/>
          <p14:tracePt t="3550" x="5641975" y="2719388"/>
          <p14:tracePt t="3565" x="5649913" y="2727325"/>
          <p14:tracePt t="3646" x="5692775" y="2762250"/>
          <p14:tracePt t="3654" x="5726113" y="2805113"/>
          <p14:tracePt t="3662" x="5726113" y="2855913"/>
          <p14:tracePt t="3670" x="5726113" y="2897188"/>
          <p14:tracePt t="3678" x="5726113" y="3008313"/>
          <p14:tracePt t="3687" x="5726113" y="3144838"/>
          <p14:tracePt t="3694" x="5726113" y="3263900"/>
          <p14:tracePt t="3703" x="5726113" y="3382963"/>
          <p14:tracePt t="3709" x="5726113" y="3552825"/>
          <p14:tracePt t="3718" x="5726113" y="3636963"/>
          <p14:tracePt t="3725" x="5726113" y="3781425"/>
          <p14:tracePt t="3734" x="5726113" y="3841750"/>
          <p14:tracePt t="3741" x="5743575" y="3951288"/>
          <p14:tracePt t="3750" x="5786438" y="4044950"/>
          <p14:tracePt t="3758" x="5786438" y="4095750"/>
          <p14:tracePt t="3765" x="5786438" y="4156075"/>
          <p14:tracePt t="3773" x="5786438" y="4181475"/>
          <p14:tracePt t="3781" x="5786438" y="4249738"/>
          <p14:tracePt t="3789" x="5786438" y="4308475"/>
          <p14:tracePt t="3798" x="5786438" y="4341813"/>
          <p14:tracePt t="3806" x="5776913" y="4402138"/>
          <p14:tracePt t="3815" x="5761038" y="4470400"/>
          <p14:tracePt t="3822" x="5743575" y="4521200"/>
          <p14:tracePt t="3830" x="5700713" y="4630738"/>
          <p14:tracePt t="3838" x="5700713" y="4691063"/>
          <p14:tracePt t="3846" x="5700713" y="4716463"/>
          <p14:tracePt t="3854" x="5692775" y="4733925"/>
          <p14:tracePt t="3983" x="5683250" y="4733925"/>
          <p14:tracePt t="3991" x="5641975" y="4733925"/>
          <p14:tracePt t="4001" x="5573713" y="4724400"/>
          <p14:tracePt t="4009" x="5548313" y="4708525"/>
          <p14:tracePt t="4018" x="5480050" y="4708525"/>
          <p14:tracePt t="4023" x="5454650" y="4691063"/>
          <p14:tracePt t="4030" x="5360988" y="4640263"/>
          <p14:tracePt t="4038" x="5318125" y="4640263"/>
          <p14:tracePt t="4045" x="5249863" y="4622800"/>
          <p14:tracePt t="4054" x="5208588" y="4605338"/>
          <p14:tracePt t="4062" x="5140325" y="4572000"/>
          <p14:tracePt t="4070" x="5046663" y="4554538"/>
          <p14:tracePt t="4078" x="4978400" y="4538663"/>
          <p14:tracePt t="4086" x="4884738" y="4521200"/>
          <p14:tracePt t="4094" x="4757738" y="4460875"/>
          <p14:tracePt t="4102" x="4673600" y="4435475"/>
          <p14:tracePt t="4110" x="4570413" y="4402138"/>
          <p14:tracePt t="4118" x="4503738" y="4341813"/>
          <p14:tracePt t="4126" x="4400550" y="4308475"/>
          <p14:tracePt t="4134" x="4375150" y="4275138"/>
          <p14:tracePt t="4141" x="4281488" y="4240213"/>
          <p14:tracePt t="4149" x="4205288" y="4164013"/>
          <p14:tracePt t="4158" x="4179888" y="4130675"/>
          <p14:tracePt t="4166" x="4146550" y="4105275"/>
          <p14:tracePt t="4174" x="4137025" y="4095750"/>
          <p14:tracePt t="4181" x="4121150" y="4079875"/>
          <p14:tracePt t="4189" x="4121150" y="4052888"/>
          <p14:tracePt t="4198" x="4103688" y="4027488"/>
          <p14:tracePt t="4206" x="4070350" y="3960813"/>
          <p14:tracePt t="4215" x="4070350" y="3943350"/>
          <p14:tracePt t="4222" x="4070350" y="3900488"/>
          <p14:tracePt t="4230" x="4060825" y="3841750"/>
          <p14:tracePt t="4238" x="4044950" y="3790950"/>
          <p14:tracePt t="4246" x="4027488" y="3748088"/>
          <p14:tracePt t="4254" x="4027488" y="3722688"/>
          <p14:tracePt t="4262" x="3967163" y="3586163"/>
          <p14:tracePt t="4270" x="3967163" y="3568700"/>
          <p14:tracePt t="4278" x="3951288" y="3543300"/>
          <p14:tracePt t="4286" x="3900488" y="3449638"/>
          <p14:tracePt t="4294" x="3900488" y="3424238"/>
          <p14:tracePt t="4302" x="3900488" y="3340100"/>
          <p14:tracePt t="4310" x="3883025" y="3314700"/>
          <p14:tracePt t="4318" x="3865563" y="3246438"/>
          <p14:tracePt t="4326" x="3865563" y="3238500"/>
          <p14:tracePt t="4334" x="3865563" y="3178175"/>
          <p14:tracePt t="4342" x="3857625" y="3170238"/>
          <p14:tracePt t="4350" x="3857625" y="3152775"/>
          <p14:tracePt t="4358" x="3857625" y="3127375"/>
          <p14:tracePt t="4366" x="3840163" y="3101975"/>
          <p14:tracePt t="4374" x="3832225" y="3084513"/>
          <p14:tracePt t="4381" x="3806825" y="3059113"/>
          <p14:tracePt t="4390" x="3789363" y="3051175"/>
          <p14:tracePt t="4398" x="3781425" y="3025775"/>
          <p14:tracePt t="4406" x="3746500" y="2957513"/>
          <p14:tracePt t="4415" x="3729038" y="2940050"/>
          <p14:tracePt t="4422" x="3721100" y="2914650"/>
          <p14:tracePt t="4430" x="3687763" y="2889250"/>
          <p14:tracePt t="4438" x="3678238" y="2871788"/>
          <p14:tracePt t="4446" x="3662363" y="2846388"/>
          <p14:tracePt t="4453" x="3644900" y="2820988"/>
          <p14:tracePt t="4462" x="3619500" y="2787650"/>
          <p14:tracePt t="4469" x="3602038" y="2762250"/>
          <p14:tracePt t="4478" x="3594100" y="2744788"/>
          <p14:tracePt t="4494" x="3576638" y="2701925"/>
          <p14:tracePt t="4502" x="3551238" y="2676525"/>
          <p14:tracePt t="4518" x="3533775" y="2660650"/>
          <p14:tracePt t="4526" x="3525838" y="2651125"/>
          <p14:tracePt t="4534" x="3525838" y="2633663"/>
          <p14:tracePt t="4550" x="3508375" y="2625725"/>
          <p14:tracePt t="4565" x="3508375" y="2617788"/>
          <p14:tracePt t="4581" x="3508375" y="2600325"/>
          <p14:tracePt t="4590" x="3508375" y="2557463"/>
          <p14:tracePt t="4599" x="3508375" y="2549525"/>
          <p14:tracePt t="4606" x="3508375" y="2541588"/>
          <p14:tracePt t="4615" x="3508375" y="2506663"/>
          <p14:tracePt t="4621" x="3508375" y="2498725"/>
          <p14:tracePt t="4630" x="3508375" y="2489200"/>
          <p14:tracePt t="4638" x="3508375" y="2473325"/>
          <p14:tracePt t="4711" x="3508375" y="2447925"/>
          <p14:tracePt t="5120" x="3500438" y="2438400"/>
          <p14:tracePt t="5543" x="3533775" y="2422525"/>
          <p14:tracePt t="5550" x="3576638" y="2422525"/>
          <p14:tracePt t="5559" x="3644900" y="2422525"/>
          <p14:tracePt t="5565" x="3703638" y="2405063"/>
          <p14:tracePt t="5574" x="3771900" y="2405063"/>
          <p14:tracePt t="5581" x="3814763" y="2405063"/>
          <p14:tracePt t="5589" x="3857625" y="2405063"/>
          <p14:tracePt t="5598" x="3908425" y="2405063"/>
          <p14:tracePt t="5606" x="3951288" y="2405063"/>
          <p14:tracePt t="5614" x="3992563" y="2405063"/>
          <p14:tracePt t="5622" x="4044950" y="2405063"/>
          <p14:tracePt t="5630" x="4086225" y="2405063"/>
          <p14:tracePt t="5637" x="4171950" y="2405063"/>
          <p14:tracePt t="5645" x="4265613" y="2438400"/>
          <p14:tracePt t="5654" x="4359275" y="2438400"/>
          <p14:tracePt t="5662" x="4503738" y="2455863"/>
          <p14:tracePt t="5669" x="4613275" y="2455863"/>
          <p14:tracePt t="5678" x="4757738" y="2455863"/>
          <p14:tracePt t="5685" x="4876800" y="2455863"/>
          <p14:tracePt t="5694" x="4962525" y="2455863"/>
          <p14:tracePt t="5701" x="5046663" y="2455863"/>
          <p14:tracePt t="5709" x="5097463" y="2455863"/>
          <p14:tracePt t="5718" x="5122863" y="2455863"/>
          <p14:tracePt t="5725" x="5173663" y="2455863"/>
          <p14:tracePt t="5734" x="5199063" y="2438400"/>
          <p14:tracePt t="5815" x="5241925" y="2422525"/>
          <p14:tracePt t="5822" x="5276850" y="2422525"/>
          <p14:tracePt t="5831" x="5302250" y="2422525"/>
          <p14:tracePt t="5839" x="5360988" y="2405063"/>
          <p14:tracePt t="5847" x="5394325" y="2405063"/>
          <p14:tracePt t="5855" x="5421313" y="2405063"/>
          <p14:tracePt t="5862" x="5480050" y="2405063"/>
          <p14:tracePt t="5869" x="5513388" y="2405063"/>
          <p14:tracePt t="5881" x="5581650" y="2371725"/>
          <p14:tracePt t="5885" x="5624513" y="2354263"/>
          <p14:tracePt t="5893" x="5649913" y="2354263"/>
          <p14:tracePt t="5902" x="5667375" y="2354263"/>
          <p14:tracePt t="5909" x="5692775" y="2354263"/>
          <p14:tracePt t="5925" x="5700713" y="2354263"/>
          <p14:tracePt t="5934" x="5726113" y="2354263"/>
          <p14:tracePt t="5941" x="5761038" y="2344738"/>
          <p14:tracePt t="5950" x="5786438" y="2344738"/>
          <p14:tracePt t="5958" x="5827713" y="2344738"/>
          <p14:tracePt t="5965" x="5870575" y="2344738"/>
          <p14:tracePt t="5973" x="5921375" y="2328863"/>
          <p14:tracePt t="5981" x="5981700" y="2328863"/>
          <p14:tracePt t="5989" x="6032500" y="2328863"/>
          <p14:tracePt t="5997" x="6091238" y="2328863"/>
          <p14:tracePt t="6005" x="6142038" y="2328863"/>
          <p14:tracePt t="6014" x="6167438" y="2328863"/>
          <p14:tracePt t="6045" x="6176963" y="2328863"/>
          <p14:tracePt t="6053" x="6219825" y="2328863"/>
          <p14:tracePt t="6069" x="6253163" y="2362200"/>
          <p14:tracePt t="6077" x="6253163" y="2430463"/>
          <p14:tracePt t="6085" x="6253163" y="2473325"/>
          <p14:tracePt t="6094" x="6253163" y="2541588"/>
          <p14:tracePt t="6101" x="6253163" y="2600325"/>
          <p14:tracePt t="6109" x="6261100" y="2617788"/>
          <p14:tracePt t="6118" x="6261100" y="2625725"/>
          <p14:tracePt t="6126" x="6261100" y="2651125"/>
          <p14:tracePt t="6134" x="6296025" y="2701925"/>
          <p14:tracePt t="6142" x="6296025" y="2711450"/>
          <p14:tracePt t="6150" x="6296025" y="2752725"/>
          <p14:tracePt t="6158" x="6296025" y="2813050"/>
          <p14:tracePt t="6165" x="6296025" y="2897188"/>
          <p14:tracePt t="6174" x="6296025" y="2965450"/>
          <p14:tracePt t="6181" x="6296025" y="3067050"/>
          <p14:tracePt t="6190" x="6296025" y="3186113"/>
          <p14:tracePt t="6198" x="6296025" y="3271838"/>
          <p14:tracePt t="6206" x="6261100" y="3398838"/>
          <p14:tracePt t="6214" x="6245225" y="3492500"/>
          <p14:tracePt t="6222" x="6176963" y="3636963"/>
          <p14:tracePt t="6229" x="6142038" y="3713163"/>
          <p14:tracePt t="6237" x="6126163" y="3756025"/>
          <p14:tracePt t="6245" x="6108700" y="3806825"/>
          <p14:tracePt t="6253" x="6100763" y="3832225"/>
          <p14:tracePt t="6269" x="6100763" y="3875088"/>
          <p14:tracePt t="6278" x="6100763" y="3908425"/>
          <p14:tracePt t="6285" x="6100763" y="3935413"/>
          <p14:tracePt t="6294" x="6100763" y="3960813"/>
          <p14:tracePt t="6302" x="6100763" y="3968750"/>
          <p14:tracePt t="6310" x="6100763" y="3986213"/>
          <p14:tracePt t="6384" x="6100763" y="3994150"/>
          <p14:tracePt t="6391" x="6126163" y="3994150"/>
          <p14:tracePt t="6400" x="6219825" y="3951288"/>
          <p14:tracePt t="6408" x="6296025" y="3892550"/>
          <p14:tracePt t="6416" x="6372225" y="3816350"/>
          <p14:tracePt t="6422" x="6423025" y="3748088"/>
          <p14:tracePt t="6430" x="6483350" y="3671888"/>
          <p14:tracePt t="6438" x="6499225" y="3603625"/>
          <p14:tracePt t="6446" x="6559550" y="3502025"/>
          <p14:tracePt t="6454" x="6559550" y="3459163"/>
          <p14:tracePt t="6462" x="6559550" y="3373438"/>
          <p14:tracePt t="6470" x="6559550" y="3289300"/>
          <p14:tracePt t="6478" x="6559550" y="3203575"/>
          <p14:tracePt t="6486" x="6559550" y="3109913"/>
          <p14:tracePt t="6494" x="6524625" y="3016250"/>
          <p14:tracePt t="6502" x="6415088" y="2889250"/>
          <p14:tracePt t="6510" x="6311900" y="2778125"/>
          <p14:tracePt t="6519" x="6210300" y="2701925"/>
          <p14:tracePt t="6526" x="6057900" y="2592388"/>
          <p14:tracePt t="6535" x="5880100" y="2524125"/>
          <p14:tracePt t="6541" x="5726113" y="2481263"/>
          <p14:tracePt t="6550" x="5573713" y="2387600"/>
          <p14:tracePt t="6557" x="5429250" y="2371725"/>
          <p14:tracePt t="6565" x="5310188" y="2354263"/>
          <p14:tracePt t="6573" x="5191125" y="2328863"/>
          <p14:tracePt t="6581" x="5157788" y="2311400"/>
          <p14:tracePt t="6589" x="5114925" y="2311400"/>
          <p14:tracePt t="6597" x="5054600" y="2311400"/>
          <p14:tracePt t="6605" x="5021263" y="2311400"/>
          <p14:tracePt t="6614" x="4962525" y="2311400"/>
          <p14:tracePt t="6621" x="4935538" y="2311400"/>
          <p14:tracePt t="6630" x="4868863" y="2319338"/>
          <p14:tracePt t="6637" x="4859338" y="2319338"/>
          <p14:tracePt t="6645" x="4800600" y="2319338"/>
          <p14:tracePt t="6653" x="4740275" y="2319338"/>
          <p14:tracePt t="6661" x="4656138" y="2319338"/>
          <p14:tracePt t="6669" x="4562475" y="2319338"/>
          <p14:tracePt t="6678" x="4451350" y="2319338"/>
          <p14:tracePt t="6685" x="4359275" y="2344738"/>
          <p14:tracePt t="6694" x="4265613" y="2344738"/>
          <p14:tracePt t="6702" x="4205288" y="2354263"/>
          <p14:tracePt t="6710" x="4179888" y="2354263"/>
          <p14:tracePt t="6718" x="4146550" y="2387600"/>
          <p14:tracePt t="6726" x="4137025" y="2387600"/>
          <p14:tracePt t="6734" x="4121150" y="2387600"/>
          <p14:tracePt t="6741" x="4111625" y="2387600"/>
          <p14:tracePt t="6750" x="4095750" y="2397125"/>
          <p14:tracePt t="6758" x="4070350" y="2413000"/>
          <p14:tracePt t="6766" x="4044950" y="2430463"/>
          <p14:tracePt t="6774" x="3992563" y="2455863"/>
          <p14:tracePt t="6781" x="3984625" y="2473325"/>
          <p14:tracePt t="6789" x="3941763" y="2489200"/>
          <p14:tracePt t="6798" x="3908425" y="2498725"/>
          <p14:tracePt t="6806" x="3865563" y="2532063"/>
          <p14:tracePt t="6814" x="3840163" y="2532063"/>
          <p14:tracePt t="6822" x="3822700" y="2541588"/>
          <p14:tracePt t="6830" x="3797300" y="2541588"/>
          <p14:tracePt t="6838" x="3789363" y="2557463"/>
          <p14:tracePt t="6886" x="3771900" y="2557463"/>
          <p14:tracePt t="6894" x="3763963" y="2557463"/>
          <p14:tracePt t="6910" x="3738563" y="2557463"/>
          <p14:tracePt t="6919" x="3721100" y="2557463"/>
          <p14:tracePt t="6926" x="3713163" y="2557463"/>
          <p14:tracePt t="7080" x="3729038" y="2557463"/>
          <p14:tracePt t="7087" x="3771900" y="2557463"/>
          <p14:tracePt t="7095" x="3806825" y="2532063"/>
          <p14:tracePt t="7103" x="3814763" y="2524125"/>
          <p14:tracePt t="7121" x="3832225" y="2506663"/>
          <p14:tracePt t="7134" x="3840163" y="2498725"/>
          <p14:tracePt t="7142" x="3857625" y="2498725"/>
          <p14:tracePt t="7150" x="3883025" y="2481263"/>
          <p14:tracePt t="7158" x="3890963" y="2473325"/>
          <p14:tracePt t="7166" x="3908425" y="2463800"/>
          <p14:tracePt t="7174" x="3933825" y="2447925"/>
          <p14:tracePt t="7190" x="3941763" y="2438400"/>
          <p14:tracePt t="7271" x="3967163" y="2438400"/>
          <p14:tracePt t="7280" x="4017963" y="2422525"/>
          <p14:tracePt t="7288" x="4060825" y="2405063"/>
          <p14:tracePt t="7295" x="4086225" y="2405063"/>
          <p14:tracePt t="7303" x="4121150" y="2405063"/>
          <p14:tracePt t="7310" x="4129088" y="2397125"/>
          <p14:tracePt t="7455" x="4154488" y="2397125"/>
          <p14:tracePt t="7464" x="4171950" y="2413000"/>
          <p14:tracePt t="7488" x="4171950" y="2422525"/>
          <p14:tracePt t="7502" x="4171950" y="2447925"/>
          <p14:tracePt t="7510" x="4171950" y="2455863"/>
          <p14:tracePt t="7518" x="4171950" y="2481263"/>
          <p14:tracePt t="7534" x="4171950" y="2516188"/>
          <p14:tracePt t="7574" x="4205288" y="2582863"/>
          <p14:tracePt t="7581" x="4205288" y="2625725"/>
          <p14:tracePt t="7590" x="4214813" y="2668588"/>
          <p14:tracePt t="7598" x="4214813" y="2719388"/>
          <p14:tracePt t="7606" x="4214813" y="2805113"/>
          <p14:tracePt t="7614" x="4214813" y="2863850"/>
          <p14:tracePt t="7622" x="4214813" y="2932113"/>
          <p14:tracePt t="7631" x="4214813" y="2990850"/>
          <p14:tracePt t="7638" x="4214813" y="3076575"/>
          <p14:tracePt t="7646" x="4214813" y="3094038"/>
          <p14:tracePt t="7654" x="4214813" y="3144838"/>
          <p14:tracePt t="7662" x="4214813" y="3160713"/>
          <p14:tracePt t="7670" x="4230688" y="3186113"/>
          <p14:tracePt t="7734" x="4248150" y="3271838"/>
          <p14:tracePt t="7742" x="4248150" y="3314700"/>
          <p14:tracePt t="7750" x="4281488" y="3382963"/>
          <p14:tracePt t="7758" x="4298950" y="3433763"/>
          <p14:tracePt t="7766" x="4298950" y="3517900"/>
          <p14:tracePt t="7774" x="4298950" y="3578225"/>
          <p14:tracePt t="7781" x="4298950" y="3646488"/>
          <p14:tracePt t="7790" x="4298950" y="3671888"/>
          <p14:tracePt t="7798" x="4316413" y="3713163"/>
          <p14:tracePt t="7814" x="4316413" y="3730625"/>
          <p14:tracePt t="7846" x="4316413" y="3738563"/>
          <p14:tracePt t="7854" x="4316413" y="3798888"/>
          <p14:tracePt t="7862" x="4316413" y="3857625"/>
          <p14:tracePt t="7870" x="4316413" y="3908425"/>
          <p14:tracePt t="7878" x="4316413" y="3968750"/>
          <p14:tracePt t="7898" x="4316413" y="4121150"/>
          <p14:tracePt t="7902" x="4316413" y="4181475"/>
          <p14:tracePt t="7910" x="4316413" y="4249738"/>
          <p14:tracePt t="7918" x="4316413" y="4257675"/>
          <p14:tracePt t="7926" x="4316413" y="4283075"/>
          <p14:tracePt t="7934" x="4316413" y="4325938"/>
          <p14:tracePt t="7942" x="4316413" y="4341813"/>
          <p14:tracePt t="7950" x="4316413" y="4384675"/>
          <p14:tracePt t="7958" x="4316413" y="4394200"/>
          <p14:tracePt t="7966" x="4316413" y="4402138"/>
          <p14:tracePt t="7981" x="4316413" y="4445000"/>
          <p14:tracePt t="8167" x="4332288" y="4384675"/>
          <p14:tracePt t="8175" x="4349750" y="4300538"/>
          <p14:tracePt t="8181" x="4367213" y="4206875"/>
          <p14:tracePt t="8190" x="4384675" y="4113213"/>
          <p14:tracePt t="8197" x="4410075" y="3968750"/>
          <p14:tracePt t="8205" x="4425950" y="3790950"/>
          <p14:tracePt t="8214" x="4468813" y="3671888"/>
          <p14:tracePt t="8221" x="4486275" y="3552825"/>
          <p14:tracePt t="8230" x="4486275" y="3382963"/>
          <p14:tracePt t="8237" x="4503738" y="3289300"/>
          <p14:tracePt t="8245" x="4503738" y="3203575"/>
          <p14:tracePt t="8253" x="4529138" y="3084513"/>
          <p14:tracePt t="8261" x="4529138" y="3016250"/>
          <p14:tracePt t="8269" x="4545013" y="2932113"/>
          <p14:tracePt t="8277" x="4562475" y="2881313"/>
          <p14:tracePt t="8285" x="4562475" y="2820988"/>
          <p14:tracePt t="8294" x="4562475" y="2778125"/>
          <p14:tracePt t="8302" x="4562475" y="2711450"/>
          <p14:tracePt t="8309" x="4562475" y="2668588"/>
          <p14:tracePt t="8318" x="4562475" y="2617788"/>
          <p14:tracePt t="8325" x="4562475" y="2557463"/>
          <p14:tracePt t="8334" x="4562475" y="2532063"/>
          <p14:tracePt t="8342" x="4562475" y="2516188"/>
          <p14:tracePt t="8350" x="4562475" y="2481263"/>
          <p14:tracePt t="8357" x="4570413" y="2447925"/>
          <p14:tracePt t="8448" x="4587875" y="2405063"/>
          <p14:tracePt t="8455" x="4605338" y="2387600"/>
          <p14:tracePt t="8465" x="4630738" y="2362200"/>
          <p14:tracePt t="8479" x="4638675" y="2362200"/>
          <p14:tracePt t="8486" x="4656138" y="2362200"/>
          <p14:tracePt t="8493" x="4689475" y="2362200"/>
          <p14:tracePt t="8502" x="4724400" y="2362200"/>
          <p14:tracePt t="8510" x="4808538" y="2362200"/>
          <p14:tracePt t="8518" x="4978400" y="2362200"/>
          <p14:tracePt t="8526" x="5114925" y="2362200"/>
          <p14:tracePt t="8534" x="5292725" y="2422525"/>
          <p14:tracePt t="8542" x="5411788" y="2422525"/>
          <p14:tracePt t="8550" x="5530850" y="2438400"/>
          <p14:tracePt t="8558" x="5675313" y="2438400"/>
          <p14:tracePt t="8566" x="5761038" y="2438400"/>
          <p14:tracePt t="8574" x="5853113" y="2438400"/>
          <p14:tracePt t="8582" x="5938838" y="2438400"/>
          <p14:tracePt t="8590" x="6024563" y="2438400"/>
          <p14:tracePt t="8598" x="6049963" y="2438400"/>
          <p14:tracePt t="8606" x="6065838" y="2438400"/>
          <p14:tracePt t="8871" x="6075363" y="2455863"/>
          <p14:tracePt t="8894" x="6075363" y="2489200"/>
          <p14:tracePt t="8902" x="6075363" y="2506663"/>
          <p14:tracePt t="8910" x="6075363" y="2549525"/>
          <p14:tracePt t="8918" x="6075363" y="2574925"/>
          <p14:tracePt t="8926" x="6075363" y="2633663"/>
          <p14:tracePt t="8934" x="6075363" y="2668588"/>
          <p14:tracePt t="8942" x="6075363" y="2744788"/>
          <p14:tracePt t="8950" x="6075363" y="2795588"/>
          <p14:tracePt t="8958" x="6075363" y="2855913"/>
          <p14:tracePt t="8966" x="6075363" y="2889250"/>
          <p14:tracePt t="8973" x="6075363" y="2897188"/>
          <p14:tracePt t="8982" x="6075363" y="2940050"/>
          <p14:tracePt t="8990" x="6075363" y="2949575"/>
          <p14:tracePt t="8998" x="6075363" y="2965450"/>
          <p14:tracePt t="9006" x="6075363" y="2990850"/>
          <p14:tracePt t="9014" x="6075363" y="3016250"/>
          <p14:tracePt t="9022" x="6075363" y="3025775"/>
          <p14:tracePt t="9031" x="6075363" y="3067050"/>
          <p14:tracePt t="9038" x="6075363" y="3094038"/>
          <p14:tracePt t="9046" x="6075363" y="3160713"/>
          <p14:tracePt t="9054" x="6075363" y="3221038"/>
          <p14:tracePt t="9062" x="6065838" y="3289300"/>
          <p14:tracePt t="9070" x="6049963" y="3355975"/>
          <p14:tracePt t="9078" x="6040438" y="3382963"/>
          <p14:tracePt t="9086" x="6040438" y="3408363"/>
          <p14:tracePt t="9094" x="6040438" y="3459163"/>
          <p14:tracePt t="9102" x="6040438" y="3467100"/>
          <p14:tracePt t="9110" x="6024563" y="3475038"/>
          <p14:tracePt t="9118" x="6024563" y="3502025"/>
          <p14:tracePt t="9126" x="6015038" y="3517900"/>
          <p14:tracePt t="9134" x="6015038" y="3527425"/>
          <p14:tracePt t="9142" x="6015038" y="3543300"/>
          <p14:tracePt t="9150" x="6015038" y="3578225"/>
          <p14:tracePt t="9165" x="5997575" y="3646488"/>
          <p14:tracePt t="9174" x="5997575" y="3687763"/>
          <p14:tracePt t="9182" x="5964238" y="3781425"/>
          <p14:tracePt t="9190" x="5964238" y="3841750"/>
          <p14:tracePt t="9198" x="5964238" y="3925888"/>
          <p14:tracePt t="9206" x="5946775" y="3976688"/>
          <p14:tracePt t="9214" x="5946775" y="4002088"/>
          <p14:tracePt t="9231" x="5930900" y="4019550"/>
          <p14:tracePt t="9558" x="5930900" y="4002088"/>
          <p14:tracePt t="9566" x="5930900" y="3986213"/>
          <p14:tracePt t="9574" x="5930900" y="3935413"/>
          <p14:tracePt t="9582" x="5921375" y="3883025"/>
          <p14:tracePt t="9590" x="5921375" y="3824288"/>
          <p14:tracePt t="9598" x="5880100" y="3730625"/>
          <p14:tracePt t="9606" x="5880100" y="3671888"/>
          <p14:tracePt t="9615" x="5880100" y="3603625"/>
          <p14:tracePt t="9622" x="5845175" y="3492500"/>
          <p14:tracePt t="9631" x="5845175" y="3408363"/>
          <p14:tracePt t="9638" x="5845175" y="3289300"/>
          <p14:tracePt t="9646" x="5819775" y="3119438"/>
          <p14:tracePt t="9654" x="5786438" y="3016250"/>
          <p14:tracePt t="9662" x="5768975" y="2897188"/>
          <p14:tracePt t="9670" x="5768975" y="2813050"/>
          <p14:tracePt t="9678" x="5751513" y="2744788"/>
          <p14:tracePt t="9686" x="5751513" y="2686050"/>
          <p14:tracePt t="9694" x="5751513" y="2660650"/>
          <p14:tracePt t="9702" x="5735638" y="2643188"/>
          <p14:tracePt t="9734" x="5735638" y="2617788"/>
          <p14:tracePt t="9742" x="5735638" y="2592388"/>
          <p14:tracePt t="9750" x="5735638" y="2582863"/>
          <p14:tracePt t="9758" x="5735638" y="2549525"/>
          <p14:tracePt t="9766" x="5735638" y="2541588"/>
          <p14:tracePt t="9774" x="5735638" y="2532063"/>
          <p14:tracePt t="9781" x="5726113" y="2506663"/>
          <p14:tracePt t="9974" x="5692775" y="2506663"/>
          <p14:tracePt t="9982" x="5649913" y="2473325"/>
          <p14:tracePt t="9990" x="5632450" y="2473325"/>
          <p14:tracePt t="9998" x="5624513" y="2473325"/>
          <p14:tracePt t="10006" x="5616575" y="2473325"/>
          <p14:tracePt t="10014" x="5581650" y="2455863"/>
          <p14:tracePt t="10022" x="5538788" y="2455863"/>
          <p14:tracePt t="10031" x="5480050" y="2455863"/>
          <p14:tracePt t="10038" x="5368925" y="2438400"/>
          <p14:tracePt t="10046" x="5302250" y="2438400"/>
          <p14:tracePt t="10054" x="5259388" y="2422525"/>
          <p14:tracePt t="10061" x="5241925" y="2422525"/>
          <p14:tracePt t="10262" x="5259388" y="2397125"/>
          <p14:tracePt t="10270" x="5292725" y="2397125"/>
          <p14:tracePt t="10278" x="5318125" y="2397125"/>
          <p14:tracePt t="10285" x="5327650" y="2397125"/>
          <p14:tracePt t="10326" x="5353050" y="2397125"/>
          <p14:tracePt t="10334" x="5386388" y="2397125"/>
          <p14:tracePt t="10342" x="5429250" y="2397125"/>
          <p14:tracePt t="10350" x="5454650" y="2397125"/>
          <p14:tracePt t="10358" x="5497513" y="2397125"/>
          <p14:tracePt t="10366" x="5530850" y="2397125"/>
          <p14:tracePt t="10374" x="5591175" y="2405063"/>
          <p14:tracePt t="10381" x="5616575" y="2405063"/>
          <p14:tracePt t="10390" x="5683250" y="2405063"/>
          <p14:tracePt t="10397" x="5726113" y="2405063"/>
          <p14:tracePt t="10406" x="5751513" y="2405063"/>
          <p14:tracePt t="10414" x="5802313" y="2405063"/>
          <p14:tracePt t="10422" x="5811838" y="2405063"/>
          <p14:tracePt t="10438" x="5827713" y="2405063"/>
          <p14:tracePt t="10966" x="5837238" y="2413000"/>
          <p14:tracePt t="10974" x="5837238" y="2438400"/>
          <p14:tracePt t="10982" x="5837238" y="2455863"/>
          <p14:tracePt t="10990" x="5837238" y="2481263"/>
          <p14:tracePt t="10998" x="5837238" y="2506663"/>
          <p14:tracePt t="11006" x="5837238" y="2532063"/>
          <p14:tracePt t="11015" x="5853113" y="2600325"/>
          <p14:tracePt t="11022" x="5853113" y="2608263"/>
          <p14:tracePt t="11031" x="5853113" y="2625725"/>
          <p14:tracePt t="11038" x="5880100" y="2668588"/>
          <p14:tracePt t="11046" x="5895975" y="2693988"/>
          <p14:tracePt t="11070" x="5895975" y="2719388"/>
          <p14:tracePt t="11078" x="5905500" y="2736850"/>
          <p14:tracePt t="11094" x="5905500" y="2744788"/>
          <p14:tracePt t="11103" x="5905500" y="2787650"/>
          <p14:tracePt t="11119" x="5905500" y="2813050"/>
          <p14:tracePt t="11126" x="5905500" y="2830513"/>
          <p14:tracePt t="11135" x="5905500" y="2855913"/>
          <p14:tracePt t="11142" x="5905500" y="2863850"/>
          <p14:tracePt t="11158" x="5905500" y="2871788"/>
          <p14:tracePt t="11166" x="5905500" y="2889250"/>
          <p14:tracePt t="11181" x="5905500" y="2914650"/>
          <p14:tracePt t="11190" x="5905500" y="2922588"/>
          <p14:tracePt t="11198" x="5905500" y="2940050"/>
          <p14:tracePt t="11206" x="5905500" y="2949575"/>
          <p14:tracePt t="11215" x="5905500" y="2974975"/>
          <p14:tracePt t="11238" x="5905500" y="2990850"/>
          <p14:tracePt t="11320" x="5905500" y="3016250"/>
          <p14:tracePt t="11327" x="5905500" y="3059113"/>
          <p14:tracePt t="11503" x="5905500" y="3000375"/>
          <p14:tracePt t="11511" x="5905500" y="2957513"/>
          <p14:tracePt t="11519" x="5895975" y="2871788"/>
          <p14:tracePt t="11526" x="5837238" y="2770188"/>
          <p14:tracePt t="11534" x="5802313" y="2676525"/>
          <p14:tracePt t="11541" x="5743575" y="2600325"/>
          <p14:tracePt t="11550" x="5692775" y="2524125"/>
          <p14:tracePt t="11557" x="5632450" y="2430463"/>
          <p14:tracePt t="11566" x="5581650" y="2397125"/>
          <p14:tracePt t="11573" x="5530850" y="2344738"/>
          <p14:tracePt t="11582" x="5505450" y="2336800"/>
          <p14:tracePt t="11589" x="5497513" y="2319338"/>
          <p14:tracePt t="11597" x="5454650" y="2319338"/>
          <p14:tracePt t="11605" x="5437188" y="2293938"/>
          <p14:tracePt t="11614" x="5394325" y="2278063"/>
          <p14:tracePt t="11622" x="5360988" y="2260600"/>
          <p14:tracePt t="11630" x="5276850" y="2260600"/>
          <p14:tracePt t="11638" x="5216525" y="2260600"/>
          <p14:tracePt t="11646" x="5106988" y="2260600"/>
          <p14:tracePt t="11654" x="4995863" y="2260600"/>
          <p14:tracePt t="11661" x="4851400" y="2260600"/>
          <p14:tracePt t="11670" x="4757738" y="2268538"/>
          <p14:tracePt t="11677" x="4673600" y="2268538"/>
          <p14:tracePt t="11685" x="4638675" y="2268538"/>
          <p14:tracePt t="11710" x="4630738" y="2286000"/>
          <p14:tracePt t="11758" x="4621213" y="2286000"/>
          <p14:tracePt t="11766" x="4587875" y="2286000"/>
          <p14:tracePt t="11774" x="4562475" y="2286000"/>
          <p14:tracePt t="11782" x="4503738" y="2303463"/>
          <p14:tracePt t="11790" x="4451350" y="2319338"/>
          <p14:tracePt t="11799" x="4410075" y="2344738"/>
          <p14:tracePt t="11806" x="4375150" y="2362200"/>
          <p14:tracePt t="11815" x="4349750" y="2362200"/>
          <p14:tracePt t="11822" x="4332288" y="2371725"/>
          <p14:tracePt t="11894" x="4306888" y="2387600"/>
          <p14:tracePt t="11902" x="4265613" y="2422525"/>
          <p14:tracePt t="11919" x="4248150" y="2430463"/>
          <p14:tracePt t="11926" x="4240213" y="2447925"/>
          <p14:tracePt t="12008" x="4222750" y="2455863"/>
          <p14:tracePt t="12064" x="4222750" y="2481263"/>
          <p14:tracePt t="12071" x="4222750" y="2489200"/>
          <p14:tracePt t="12080" x="4222750" y="2506663"/>
          <p14:tracePt t="12086" x="4230688" y="2532063"/>
          <p14:tracePt t="12094" x="4265613" y="2566988"/>
          <p14:tracePt t="12102" x="4291013" y="2574925"/>
          <p14:tracePt t="12110" x="4298950" y="2574925"/>
          <p14:tracePt t="12119" x="4341813" y="2574925"/>
          <p14:tracePt t="12126" x="4375150" y="2592388"/>
          <p14:tracePt t="12135" x="4384675" y="2592388"/>
          <p14:tracePt t="12142" x="4410075" y="2592388"/>
          <p14:tracePt t="12150" x="4425950" y="2592388"/>
          <p14:tracePt t="12239" x="4476750" y="2592388"/>
          <p14:tracePt t="12248" x="4519613" y="2592388"/>
          <p14:tracePt t="12255" x="4587875" y="2592388"/>
          <p14:tracePt t="12264" x="4630738" y="2592388"/>
          <p14:tracePt t="12270" x="4656138" y="2592388"/>
          <p14:tracePt t="12278" x="4706938" y="2592388"/>
          <p14:tracePt t="12286" x="4732338" y="2592388"/>
          <p14:tracePt t="12294" x="4775200" y="2592388"/>
          <p14:tracePt t="12302" x="4791075" y="2592388"/>
          <p14:tracePt t="12415" x="4818063" y="2592388"/>
          <p14:tracePt t="12423" x="4876800" y="2592388"/>
          <p14:tracePt t="12433" x="4945063" y="2592388"/>
          <p14:tracePt t="12440" x="4970463" y="2592388"/>
          <p14:tracePt t="12447" x="4995863" y="2592388"/>
          <p14:tracePt t="12454" x="5013325" y="2592388"/>
          <p14:tracePt t="12470" x="5021263" y="2592388"/>
          <p14:tracePt t="12478" x="5064125" y="2592388"/>
          <p14:tracePt t="12486" x="5106988" y="2592388"/>
          <p14:tracePt t="12503" x="5173663" y="2592388"/>
          <p14:tracePt t="12510" x="5183188" y="2592388"/>
          <p14:tracePt t="12519" x="5208588" y="2592388"/>
          <p14:tracePt t="12656" x="5216525" y="2592388"/>
          <p14:tracePt t="12664" x="5233988" y="2592388"/>
          <p14:tracePt t="12680" x="5241925" y="2592388"/>
          <p14:tracePt t="12734" x="5267325" y="2592388"/>
          <p14:tracePt t="12742" x="5302250" y="2592388"/>
          <p14:tracePt t="12750" x="5360988" y="2592388"/>
          <p14:tracePt t="12758" x="5429250" y="2592388"/>
          <p14:tracePt t="12766" x="5472113" y="2592388"/>
          <p14:tracePt t="12774" x="5530850" y="2592388"/>
          <p14:tracePt t="12782" x="5581650" y="2582863"/>
          <p14:tracePt t="12790" x="5667375" y="2582863"/>
          <p14:tracePt t="12798" x="5735638" y="2549525"/>
          <p14:tracePt t="12806" x="5776913" y="2549525"/>
          <p14:tracePt t="12815" x="5827713" y="2532063"/>
          <p14:tracePt t="12822" x="5853113" y="2532063"/>
          <p14:tracePt t="13055" x="5827713" y="2532063"/>
          <p14:tracePt t="13063" x="5743575" y="2532063"/>
          <p14:tracePt t="13072" x="5649913" y="2532063"/>
          <p14:tracePt t="13079" x="5480050" y="2532063"/>
          <p14:tracePt t="13087" x="5368925" y="2532063"/>
          <p14:tracePt t="13094" x="5249863" y="2532063"/>
          <p14:tracePt t="13103" x="5106988" y="2532063"/>
          <p14:tracePt t="13110" x="4970463" y="2532063"/>
          <p14:tracePt t="13119" x="4876800" y="2532063"/>
          <p14:tracePt t="13126" x="4765675" y="2532063"/>
          <p14:tracePt t="13135" x="4673600" y="2532063"/>
          <p14:tracePt t="13142" x="4587875" y="2532063"/>
          <p14:tracePt t="13150" x="4494213" y="2516188"/>
          <p14:tracePt t="13158" x="4468813" y="2516188"/>
          <p14:tracePt t="13214" x="4460875" y="2516188"/>
          <p14:tracePt t="13222" x="4435475" y="2516188"/>
          <p14:tracePt t="13238" x="4384675" y="2516188"/>
          <p14:tracePt t="13247" x="4375150" y="2516188"/>
          <p14:tracePt t="13254" x="4359275" y="2516188"/>
          <p14:tracePt t="13263" x="4332288" y="2516188"/>
          <p14:tracePt t="13278" x="4306888" y="2516188"/>
          <p14:tracePt t="13286" x="4298950" y="2516188"/>
          <p14:tracePt t="13294" x="4273550" y="2516188"/>
          <p14:tracePt t="13303" x="4256088" y="2516188"/>
          <p14:tracePt t="13334" x="4230688" y="2524125"/>
          <p14:tracePt t="13342" x="4205288" y="2532063"/>
          <p14:tracePt t="13350" x="4171950" y="2549525"/>
          <p14:tracePt t="13358" x="4129088" y="2566988"/>
          <p14:tracePt t="13367" x="4078288" y="2582863"/>
          <p14:tracePt t="13374" x="4035425" y="2582863"/>
          <p14:tracePt t="13382" x="3967163" y="2633663"/>
          <p14:tracePt t="13390" x="3933825" y="2651125"/>
          <p14:tracePt t="13398" x="3873500" y="2660650"/>
          <p14:tracePt t="13797" x="3857625" y="2660650"/>
          <p14:tracePt t="13806" x="3848100" y="2660650"/>
          <p14:tracePt t="13813" x="3822700" y="2660650"/>
          <p14:tracePt t="13821" x="3806825" y="2660650"/>
          <p14:tracePt t="13830" x="3781425" y="2660650"/>
          <p14:tracePt t="13838" x="3738563" y="2660650"/>
          <p14:tracePt t="13853" x="3729038" y="2660650"/>
          <p14:tracePt t="13862" x="3687763" y="2660650"/>
          <p14:tracePt t="14151" x="3713163" y="2660650"/>
          <p14:tracePt t="14159" x="3729038" y="2660650"/>
          <p14:tracePt t="14166" x="3738563" y="2660650"/>
          <p14:tracePt t="14174" x="3763963" y="2660650"/>
          <p14:tracePt t="14181" x="3789363" y="2660650"/>
          <p14:tracePt t="14189" x="3806825" y="2660650"/>
          <p14:tracePt t="14197" x="3814763" y="2660650"/>
          <p14:tracePt t="14206" x="3857625" y="2643188"/>
          <p14:tracePt t="14213" x="3865563" y="2633663"/>
          <p14:tracePt t="14230" x="3883025" y="2633663"/>
          <p14:tracePt t="14238" x="3908425" y="2617788"/>
          <p14:tracePt t="14254" x="3916363" y="2617788"/>
          <p14:tracePt t="14374" x="3933825" y="2608263"/>
          <p14:tracePt t="14719" x="3941763" y="2625725"/>
          <p14:tracePt t="14774" x="3967163" y="2625725"/>
          <p14:tracePt t="14782" x="4002088" y="2633663"/>
          <p14:tracePt t="14790" x="4086225" y="2651125"/>
          <p14:tracePt t="14798" x="4146550" y="2651125"/>
          <p14:tracePt t="14806" x="4256088" y="2651125"/>
          <p14:tracePt t="14813" x="4324350" y="2668588"/>
          <p14:tracePt t="14822" x="4418013" y="2693988"/>
          <p14:tracePt t="14830" x="4460875" y="2701925"/>
          <p14:tracePt t="14838" x="4503738" y="2701925"/>
          <p14:tracePt t="14847" x="4554538" y="2719388"/>
          <p14:tracePt t="14862" x="4562475" y="2719388"/>
          <p14:tracePt t="15031" x="4579938" y="2736850"/>
          <p14:tracePt t="15055" x="4579938" y="2770188"/>
          <p14:tracePt t="15062" x="4570413" y="2805113"/>
          <p14:tracePt t="15070" x="4554538" y="2846388"/>
          <p14:tracePt t="15078" x="4529138" y="2881313"/>
          <p14:tracePt t="15085" x="4494213" y="2949575"/>
          <p14:tracePt t="15101" x="4494213" y="2990850"/>
          <p14:tracePt t="15109" x="4494213" y="3008313"/>
          <p14:tracePt t="15117" x="4494213" y="3033713"/>
          <p14:tracePt t="15126" x="4494213" y="3076575"/>
          <p14:tracePt t="15134" x="4476750" y="3144838"/>
          <p14:tracePt t="15142" x="4476750" y="3186113"/>
          <p14:tracePt t="15150" x="4476750" y="3228975"/>
          <p14:tracePt t="15157" x="4476750" y="3254375"/>
          <p14:tracePt t="15166" x="4476750" y="3322638"/>
          <p14:tracePt t="15174" x="4476750" y="3365500"/>
          <p14:tracePt t="15182" x="4476750" y="3449638"/>
          <p14:tracePt t="15189" x="4476750" y="3475038"/>
          <p14:tracePt t="15197" x="4476750" y="3543300"/>
          <p14:tracePt t="15206" x="4476750" y="3568700"/>
          <p14:tracePt t="15213" x="4476750" y="3611563"/>
          <p14:tracePt t="15222" x="4476750" y="3679825"/>
          <p14:tracePt t="15230" x="4486275" y="3705225"/>
          <p14:tracePt t="15237" x="4494213" y="3738563"/>
          <p14:tracePt t="15246" x="4494213" y="3748088"/>
          <p14:tracePt t="15254" x="4494213" y="3763963"/>
          <p14:tracePt t="15262" x="4494213" y="3790950"/>
          <p14:tracePt t="15269" x="4511675" y="3832225"/>
          <p14:tracePt t="15277" x="4511675" y="3849688"/>
          <p14:tracePt t="15286" x="4511675" y="3875088"/>
          <p14:tracePt t="15294" x="4511675" y="3935413"/>
          <p14:tracePt t="15301" x="4511675" y="3960813"/>
          <p14:tracePt t="15309" x="4511675" y="4011613"/>
          <p14:tracePt t="15317" x="4511675" y="4070350"/>
          <p14:tracePt t="15325" x="4511675" y="4138613"/>
          <p14:tracePt t="15334" x="4511675" y="4197350"/>
          <p14:tracePt t="15341" x="4511675" y="4224338"/>
          <p14:tracePt t="15350" x="4511675" y="4249738"/>
          <p14:tracePt t="15357" x="4511675" y="4283075"/>
          <p14:tracePt t="15366" x="4511675" y="4308475"/>
          <p14:tracePt t="15373" x="4511675" y="4333875"/>
          <p14:tracePt t="15382" x="4511675" y="4341813"/>
          <p14:tracePt t="15389" x="4511675" y="4359275"/>
          <p14:tracePt t="15397" x="4511675" y="4368800"/>
          <p14:tracePt t="15413" x="4511675" y="4410075"/>
          <p14:tracePt t="15430" x="4511675" y="4427538"/>
          <p14:tracePt t="15437" x="4511675" y="4435475"/>
          <p14:tracePt t="17327" x="4511675" y="4445000"/>
          <p14:tracePt t="17334" x="4511675" y="4470400"/>
          <p14:tracePt t="17343" x="4511675" y="4486275"/>
          <p14:tracePt t="17351" x="4511675" y="4495800"/>
          <p14:tracePt t="17406" x="4511675" y="4538663"/>
          <p14:tracePt t="17422" x="4519613" y="4546600"/>
          <p14:tracePt t="17438" x="4519613" y="4564063"/>
          <p14:tracePt t="17527" x="4537075" y="4572000"/>
          <p14:tracePt t="17615" x="4529138" y="4572000"/>
          <p14:tracePt t="17623" x="4494213" y="4554538"/>
          <p14:tracePt t="17630" x="4460875" y="4529138"/>
          <p14:tracePt t="17638" x="4451350" y="4513263"/>
          <p14:tracePt t="17647" x="4435475" y="4513263"/>
          <p14:tracePt t="17662" x="4425950" y="4513263"/>
          <p14:tracePt t="17677" x="4400550" y="4503738"/>
          <p14:tracePt t="17686" x="4384675" y="4486275"/>
          <p14:tracePt t="17693" x="4375150" y="4478338"/>
          <p14:tracePt t="17702" x="4349750" y="4452938"/>
          <p14:tracePt t="17710" x="4298950" y="4402138"/>
          <p14:tracePt t="17718" x="4265613" y="4368800"/>
          <p14:tracePt t="17726" x="4222750" y="4325938"/>
          <p14:tracePt t="17734" x="4187825" y="4291013"/>
          <p14:tracePt t="17742" x="4154488" y="4265613"/>
          <p14:tracePt t="17750" x="4129088" y="4232275"/>
          <p14:tracePt t="17766" x="4095750" y="4197350"/>
          <p14:tracePt t="17774" x="4095750" y="4189413"/>
          <p14:tracePt t="17781" x="4086225" y="4181475"/>
          <p14:tracePt t="17789" x="4086225" y="4164013"/>
          <p14:tracePt t="17797" x="4086225" y="4121150"/>
          <p14:tracePt t="17806" x="4086225" y="4113213"/>
          <p14:tracePt t="17813" x="4086225" y="4087813"/>
          <p14:tracePt t="17821" x="4086225" y="4044950"/>
          <p14:tracePt t="17830" x="4086225" y="4011613"/>
          <p14:tracePt t="17838" x="4086225" y="3925888"/>
          <p14:tracePt t="17847" x="4086225" y="3867150"/>
          <p14:tracePt t="17854" x="4086225" y="3824288"/>
          <p14:tracePt t="17862" x="4095750" y="3713163"/>
          <p14:tracePt t="17869" x="4129088" y="3679825"/>
          <p14:tracePt t="17878" x="4162425" y="3594100"/>
          <p14:tracePt t="17886" x="4197350" y="3492500"/>
          <p14:tracePt t="17894" x="4230688" y="3449638"/>
          <p14:tracePt t="17913" x="4316413" y="3330575"/>
          <p14:tracePt t="17918" x="4349750" y="3263900"/>
          <p14:tracePt t="17926" x="4400550" y="3211513"/>
          <p14:tracePt t="17934" x="4425950" y="3178175"/>
          <p14:tracePt t="17942" x="4443413" y="3152775"/>
          <p14:tracePt t="17950" x="4494213" y="3101975"/>
          <p14:tracePt t="17958" x="4503738" y="3094038"/>
          <p14:tracePt t="17966" x="4529138" y="3076575"/>
          <p14:tracePt t="17974" x="4562475" y="3051175"/>
          <p14:tracePt t="17982" x="4605338" y="3016250"/>
          <p14:tracePt t="17990" x="4638675" y="3000375"/>
          <p14:tracePt t="17998" x="4706938" y="2965450"/>
          <p14:tracePt t="18006" x="4749800" y="2932113"/>
          <p14:tracePt t="18013" x="4783138" y="2922588"/>
          <p14:tracePt t="18022" x="4851400" y="2863850"/>
          <p14:tracePt t="18030" x="4868863" y="2855913"/>
          <p14:tracePt t="18037" x="4902200" y="2855913"/>
          <p14:tracePt t="18047" x="4935538" y="2838450"/>
          <p14:tracePt t="18062" x="4962525" y="2813050"/>
          <p14:tracePt t="18070" x="4995863" y="2795588"/>
          <p14:tracePt t="18078" x="5054600" y="2778125"/>
          <p14:tracePt t="18086" x="5148263" y="2762250"/>
          <p14:tracePt t="18094" x="5224463" y="2727325"/>
          <p14:tracePt t="18101" x="5249863" y="2727325"/>
          <p14:tracePt t="18109" x="5292725" y="2711450"/>
          <p14:tracePt t="18117" x="5310188" y="2711450"/>
          <p14:tracePt t="18166" x="5318125" y="2711450"/>
          <p14:tracePt t="18174" x="5327650" y="2711450"/>
          <p14:tracePt t="18182" x="5343525" y="2711450"/>
          <p14:tracePt t="18190" x="5421313" y="2719388"/>
          <p14:tracePt t="18198" x="5462588" y="2736850"/>
          <p14:tracePt t="18206" x="5556250" y="2752725"/>
          <p14:tracePt t="18214" x="5599113" y="2805113"/>
          <p14:tracePt t="18222" x="5649913" y="2805113"/>
          <p14:tracePt t="18230" x="5708650" y="2813050"/>
          <p14:tracePt t="18238" x="5726113" y="2830513"/>
          <p14:tracePt t="18247" x="5768975" y="2838450"/>
          <p14:tracePt t="18254" x="5811838" y="2855913"/>
          <p14:tracePt t="18262" x="5862638" y="2906713"/>
          <p14:tracePt t="18270" x="5895975" y="2940050"/>
          <p14:tracePt t="18278" x="5938838" y="2982913"/>
          <p14:tracePt t="18286" x="5972175" y="3016250"/>
          <p14:tracePt t="18294" x="5981700" y="3025775"/>
          <p14:tracePt t="18302" x="5981700" y="3101975"/>
          <p14:tracePt t="18310" x="6015038" y="3170238"/>
          <p14:tracePt t="18318" x="6015038" y="3263900"/>
          <p14:tracePt t="18326" x="6040438" y="3348038"/>
          <p14:tracePt t="18335" x="6040438" y="3467100"/>
          <p14:tracePt t="18342" x="6057900" y="3560763"/>
          <p14:tracePt t="18350" x="6075363" y="3654425"/>
          <p14:tracePt t="18358" x="6075363" y="3713163"/>
          <p14:tracePt t="18366" x="6075363" y="3763963"/>
          <p14:tracePt t="18374" x="6108700" y="3849688"/>
          <p14:tracePt t="18382" x="6108700" y="3875088"/>
          <p14:tracePt t="18390" x="6108700" y="3908425"/>
          <p14:tracePt t="18397" x="6108700" y="3951288"/>
          <p14:tracePt t="18406" x="6100763" y="3994150"/>
          <p14:tracePt t="18414" x="6083300" y="4044950"/>
          <p14:tracePt t="18422" x="6075363" y="4070350"/>
          <p14:tracePt t="18430" x="5997575" y="4146550"/>
          <p14:tracePt t="18438" x="5956300" y="4189413"/>
          <p14:tracePt t="18447" x="5819775" y="4283075"/>
          <p14:tracePt t="18454" x="5743575" y="4359275"/>
          <p14:tracePt t="18462" x="5641975" y="4435475"/>
          <p14:tracePt t="18470" x="5487988" y="4529138"/>
          <p14:tracePt t="18478" x="5421313" y="4579938"/>
          <p14:tracePt t="18486" x="5368925" y="4614863"/>
          <p14:tracePt t="18494" x="5360988" y="4622800"/>
          <p14:tracePt t="18510" x="5343525" y="4622800"/>
          <p14:tracePt t="18526" x="5335588" y="4640263"/>
          <p14:tracePt t="18534" x="5310188" y="4640263"/>
          <p14:tracePt t="18542" x="5284788" y="4640263"/>
          <p14:tracePt t="18551" x="5233988" y="4640263"/>
          <p14:tracePt t="18558" x="5208588" y="4640263"/>
          <p14:tracePt t="18566" x="5148263" y="4640263"/>
          <p14:tracePt t="18574" x="5080000" y="4640263"/>
          <p14:tracePt t="18582" x="5029200" y="4597400"/>
          <p14:tracePt t="18590" x="4910138" y="4538663"/>
          <p14:tracePt t="18598" x="4775200" y="4445000"/>
          <p14:tracePt t="18606" x="4673600" y="4368800"/>
          <p14:tracePt t="18613" x="4570413" y="4265613"/>
          <p14:tracePt t="18622" x="4519613" y="4214813"/>
          <p14:tracePt t="18630" x="4476750" y="4164013"/>
          <p14:tracePt t="18638" x="4443413" y="4113213"/>
          <p14:tracePt t="18647" x="4425950" y="4070350"/>
          <p14:tracePt t="18654" x="4425950" y="4027488"/>
          <p14:tracePt t="18662" x="4392613" y="3960813"/>
          <p14:tracePt t="18670" x="4392613" y="3867150"/>
          <p14:tracePt t="18678" x="4392613" y="3756025"/>
          <p14:tracePt t="18686" x="4392613" y="3662363"/>
          <p14:tracePt t="18694" x="4392613" y="3552825"/>
          <p14:tracePt t="18702" x="4400550" y="3433763"/>
          <p14:tracePt t="18710" x="4443413" y="3340100"/>
          <p14:tracePt t="18718" x="4503738" y="3238500"/>
          <p14:tracePt t="18726" x="4545013" y="3084513"/>
          <p14:tracePt t="18734" x="4605338" y="2990850"/>
          <p14:tracePt t="18742" x="4638675" y="2914650"/>
          <p14:tracePt t="18750" x="4673600" y="2889250"/>
          <p14:tracePt t="18758" x="4706938" y="2820988"/>
          <p14:tracePt t="18767" x="4732338" y="2787650"/>
          <p14:tracePt t="18774" x="4783138" y="2744788"/>
          <p14:tracePt t="18784" x="4826000" y="2727325"/>
          <p14:tracePt t="18790" x="4859338" y="2711450"/>
          <p14:tracePt t="18798" x="4927600" y="2676525"/>
          <p14:tracePt t="18838" x="4970463" y="2676525"/>
          <p14:tracePt t="18854" x="4995863" y="2676525"/>
          <p14:tracePt t="18862" x="5046663" y="2719388"/>
          <p14:tracePt t="18870" x="5080000" y="2744788"/>
          <p14:tracePt t="18878" x="5114925" y="2813050"/>
          <p14:tracePt t="18886" x="5140325" y="2863850"/>
          <p14:tracePt t="18894" x="5191125" y="2914650"/>
          <p14:tracePt t="18902" x="5224463" y="2940050"/>
          <p14:tracePt t="18910" x="5259388" y="3008313"/>
          <p14:tracePt t="18918" x="5284788" y="3041650"/>
          <p14:tracePt t="18926" x="5318125" y="3067050"/>
          <p14:tracePt t="18934" x="5327650" y="3101975"/>
          <p14:tracePt t="18942" x="5327650" y="3127375"/>
          <p14:tracePt t="18950" x="5343525" y="3152775"/>
          <p14:tracePt t="18999" x="5343525" y="3170238"/>
          <p14:tracePt t="19006" x="5267325" y="3170238"/>
          <p14:tracePt t="19013" x="5148263" y="3135313"/>
          <p14:tracePt t="19022" x="5021263" y="3094038"/>
          <p14:tracePt t="19030" x="4876800" y="3051175"/>
          <p14:tracePt t="19038" x="4800600" y="3000375"/>
          <p14:tracePt t="19047" x="4646613" y="2932113"/>
          <p14:tracePt t="19054" x="4529138" y="2889250"/>
          <p14:tracePt t="19062" x="4341813" y="2795588"/>
          <p14:tracePt t="19070" x="4197350" y="2778125"/>
          <p14:tracePt t="19078" x="4044950" y="2711450"/>
          <p14:tracePt t="19086" x="3900488" y="2693988"/>
          <p14:tracePt t="19094" x="3756025" y="2651125"/>
          <p14:tracePt t="19102" x="3627438" y="2608263"/>
          <p14:tracePt t="19110" x="3568700" y="2592388"/>
          <p14:tracePt t="19119" x="3441700" y="2574925"/>
          <p14:tracePt t="19126" x="3398838" y="2574925"/>
          <p14:tracePt t="19135" x="3287713" y="2574925"/>
          <p14:tracePt t="19142" x="3203575" y="2574925"/>
          <p14:tracePt t="19151" x="3117850" y="2574925"/>
          <p14:tracePt t="19158" x="2947988" y="2574925"/>
          <p14:tracePt t="19166" x="2828925" y="2574925"/>
          <p14:tracePt t="19174" x="2744788" y="2574925"/>
          <p14:tracePt t="19182" x="2625725" y="2574925"/>
          <p14:tracePt t="19190" x="2565400" y="2574925"/>
          <p14:tracePt t="19198" x="2497138" y="2617788"/>
          <p14:tracePt t="19206" x="2430463" y="2617788"/>
          <p14:tracePt t="19213" x="2362200" y="2651125"/>
          <p14:tracePt t="19222" x="2235200" y="2711450"/>
          <p14:tracePt t="19230" x="2141538" y="2770188"/>
          <p14:tracePt t="19238" x="2065338" y="2846388"/>
          <p14:tracePt t="19247" x="1962150" y="2932113"/>
          <p14:tracePt t="19254" x="1903413" y="3033713"/>
          <p14:tracePt t="19262" x="1868488" y="3076575"/>
          <p14:tracePt t="19270" x="1852613" y="3144838"/>
          <p14:tracePt t="19278" x="1852613" y="3186113"/>
          <p14:tracePt t="19286" x="1835150" y="3254375"/>
          <p14:tracePt t="19302" x="1835150" y="3263900"/>
          <p14:tracePt t="19375" x="1852613" y="3279775"/>
          <p14:tracePt t="19384" x="1868488" y="3279775"/>
          <p14:tracePt t="19392" x="1911350" y="3263900"/>
          <p14:tracePt t="19401" x="1936750" y="3211513"/>
          <p14:tracePt t="19408" x="1971675" y="3144838"/>
          <p14:tracePt t="19414" x="1971675" y="3101975"/>
          <p14:tracePt t="19422" x="1987550" y="3051175"/>
          <p14:tracePt t="19429" x="1987550" y="3008313"/>
          <p14:tracePt t="19437" x="1987550" y="2982913"/>
          <p14:tracePt t="19453" x="1987550" y="2957513"/>
          <p14:tracePt t="19461" x="1987550" y="2922588"/>
          <p14:tracePt t="19496" x="1987550" y="2914650"/>
          <p14:tracePt t="19528" x="1987550" y="2897188"/>
          <p14:tracePt t="19536" x="1971675" y="2897188"/>
          <p14:tracePt t="19542" x="1962150" y="2897188"/>
          <p14:tracePt t="19557" x="1936750" y="2897188"/>
          <p14:tracePt t="19566" x="1893888" y="2897188"/>
          <p14:tracePt t="19574" x="1878013" y="2897188"/>
          <p14:tracePt t="19582" x="1835150" y="2897188"/>
          <p14:tracePt t="19590" x="1792288" y="2940050"/>
          <p14:tracePt t="19598" x="1733550" y="3041650"/>
          <p14:tracePt t="19606" x="1690688" y="3135313"/>
          <p14:tracePt t="19613" x="1665288" y="3340100"/>
          <p14:tracePt t="19622" x="1665288" y="3509963"/>
          <p14:tracePt t="19630" x="1665288" y="3679825"/>
          <p14:tracePt t="19638" x="1665288" y="3824288"/>
          <p14:tracePt t="19646" x="1665288" y="3968750"/>
          <p14:tracePt t="19654" x="1665288" y="4027488"/>
          <p14:tracePt t="19662" x="1665288" y="4070350"/>
          <p14:tracePt t="19670" x="1665288" y="4121150"/>
          <p14:tracePt t="19678" x="1665288" y="4164013"/>
          <p14:tracePt t="19686" x="1665288" y="4232275"/>
          <p14:tracePt t="19693" x="1673225" y="4240213"/>
          <p14:tracePt t="19702" x="1698625" y="4300538"/>
          <p14:tracePt t="19710" x="1758950" y="4376738"/>
          <p14:tracePt t="19718" x="1809750" y="4419600"/>
          <p14:tracePt t="19726" x="1843088" y="4495800"/>
          <p14:tracePt t="19734" x="1920875" y="4572000"/>
          <p14:tracePt t="19742" x="1946275" y="4597400"/>
          <p14:tracePt t="19750" x="2022475" y="4648200"/>
          <p14:tracePt t="19758" x="2081213" y="4665663"/>
          <p14:tracePt t="19766" x="2132013" y="4683125"/>
          <p14:tracePt t="19774" x="2192338" y="4683125"/>
          <p14:tracePt t="19782" x="2243138" y="4683125"/>
          <p14:tracePt t="19790" x="2286000" y="4683125"/>
          <p14:tracePt t="19798" x="2311400" y="4683125"/>
          <p14:tracePt t="19806" x="2379663" y="4657725"/>
          <p14:tracePt t="19814" x="2413000" y="4614863"/>
          <p14:tracePt t="19822" x="2446338" y="4495800"/>
          <p14:tracePt t="19830" x="2489200" y="4351338"/>
          <p14:tracePt t="19837" x="2506663" y="4257675"/>
          <p14:tracePt t="19847" x="2506663" y="4113213"/>
          <p14:tracePt t="19854" x="2549525" y="3968750"/>
          <p14:tracePt t="19862" x="2549525" y="3824288"/>
          <p14:tracePt t="19870" x="2549525" y="3705225"/>
          <p14:tracePt t="19878" x="2549525" y="3535363"/>
          <p14:tracePt t="19886" x="2549525" y="3449638"/>
          <p14:tracePt t="19897" x="2540000" y="3330575"/>
          <p14:tracePt t="19901" x="2524125" y="3211513"/>
          <p14:tracePt t="19910" x="2481263" y="3119438"/>
          <p14:tracePt t="19918" x="2446338" y="3016250"/>
          <p14:tracePt t="19925" x="2413000" y="2949575"/>
          <p14:tracePt t="19934" x="2327275" y="2846388"/>
          <p14:tracePt t="19942" x="2276475" y="2813050"/>
          <p14:tracePt t="19950" x="2182813" y="2744788"/>
          <p14:tracePt t="19958" x="2090738" y="2686050"/>
          <p14:tracePt t="19966" x="1971675" y="2660650"/>
          <p14:tracePt t="19974" x="1878013" y="2660650"/>
          <p14:tracePt t="19982" x="1792288" y="2660650"/>
          <p14:tracePt t="19990" x="1733550" y="2660650"/>
          <p14:tracePt t="19997" x="1698625" y="2660650"/>
          <p14:tracePt t="20006" x="1657350" y="2660650"/>
          <p14:tracePt t="20013" x="1614488" y="2686050"/>
          <p14:tracePt t="20022" x="1554163" y="2778125"/>
          <p14:tracePt t="20030" x="1512888" y="2897188"/>
          <p14:tracePt t="20038" x="1470025" y="3101975"/>
          <p14:tracePt t="20046" x="1427163" y="3279775"/>
          <p14:tracePt t="20054" x="1427163" y="3449638"/>
          <p14:tracePt t="20062" x="1427163" y="3646488"/>
          <p14:tracePt t="20070" x="1427163" y="3816350"/>
          <p14:tracePt t="20078" x="1427163" y="3935413"/>
          <p14:tracePt t="20086" x="1477963" y="4027488"/>
          <p14:tracePt t="20094" x="1512888" y="4105275"/>
          <p14:tracePt t="20102" x="1563688" y="4146550"/>
          <p14:tracePt t="20110" x="1571625" y="4164013"/>
          <p14:tracePt t="20117" x="1597025" y="4189413"/>
          <p14:tracePt t="20126" x="1647825" y="4206875"/>
          <p14:tracePt t="20134" x="1690688" y="4224338"/>
          <p14:tracePt t="20142" x="1758950" y="4224338"/>
          <p14:tracePt t="20150" x="1817688" y="4224338"/>
          <p14:tracePt t="20158" x="1868488" y="4224338"/>
          <p14:tracePt t="20167" x="1954213" y="4224338"/>
          <p14:tracePt t="20174" x="2038350" y="4224338"/>
          <p14:tracePt t="20182" x="2124075" y="4224338"/>
          <p14:tracePt t="20190" x="2251075" y="4189413"/>
          <p14:tracePt t="20198" x="2370138" y="4130675"/>
          <p14:tracePt t="20206" x="2446338" y="4052888"/>
          <p14:tracePt t="20213" x="2574925" y="3960813"/>
          <p14:tracePt t="20222" x="2651125" y="3883025"/>
          <p14:tracePt t="20230" x="2735263" y="3781425"/>
          <p14:tracePt t="20238" x="2778125" y="3687763"/>
          <p14:tracePt t="20247" x="2811463" y="3594100"/>
          <p14:tracePt t="20254" x="2828925" y="3475038"/>
          <p14:tracePt t="20263" x="2828925" y="3355975"/>
          <p14:tracePt t="20270" x="2828925" y="3211513"/>
          <p14:tracePt t="20278" x="2828925" y="3101975"/>
          <p14:tracePt t="20286" x="2803525" y="3008313"/>
          <p14:tracePt t="20294" x="2744788" y="2906713"/>
          <p14:tracePt t="20302" x="2668588" y="2830513"/>
          <p14:tracePt t="20310" x="2506663" y="2693988"/>
          <p14:tracePt t="20317" x="2438400" y="2660650"/>
          <p14:tracePt t="20326" x="2311400" y="2592388"/>
          <p14:tracePt t="20334" x="2243138" y="2557463"/>
          <p14:tracePt t="20342" x="2200275" y="2557463"/>
          <p14:tracePt t="20350" x="2132013" y="2557463"/>
          <p14:tracePt t="20358" x="2047875" y="2557463"/>
          <p14:tracePt t="20366" x="1987550" y="2557463"/>
          <p14:tracePt t="20374" x="1878013" y="2557463"/>
          <p14:tracePt t="20382" x="1776413" y="2608263"/>
          <p14:tracePt t="20390" x="1682750" y="2651125"/>
          <p14:tracePt t="20398" x="1579563" y="2752725"/>
          <p14:tracePt t="20406" x="1495425" y="2855913"/>
          <p14:tracePt t="20413" x="1435100" y="2982913"/>
          <p14:tracePt t="20422" x="1368425" y="3109913"/>
          <p14:tracePt t="20429" x="1350963" y="3254375"/>
          <p14:tracePt t="20438" x="1350963" y="3398838"/>
          <p14:tracePt t="20447" x="1350963" y="3535363"/>
          <p14:tracePt t="20453" x="1350963" y="3679825"/>
          <p14:tracePt t="20462" x="1350963" y="3798888"/>
          <p14:tracePt t="20470" x="1401763" y="3925888"/>
          <p14:tracePt t="20478" x="1470025" y="4044950"/>
          <p14:tracePt t="20486" x="1520825" y="4121150"/>
          <p14:tracePt t="20494" x="1571625" y="4171950"/>
          <p14:tracePt t="20501" x="1606550" y="4197350"/>
          <p14:tracePt t="20510" x="1639888" y="4291013"/>
          <p14:tracePt t="20517" x="1682750" y="4325938"/>
          <p14:tracePt t="20526" x="1733550" y="4333875"/>
          <p14:tracePt t="20534" x="1784350" y="4368800"/>
          <p14:tracePt t="20542" x="1827213" y="4384675"/>
          <p14:tracePt t="20550" x="1911350" y="4384675"/>
          <p14:tracePt t="20558" x="1997075" y="4384675"/>
          <p14:tracePt t="20566" x="2090738" y="4384675"/>
          <p14:tracePt t="20574" x="2174875" y="4384675"/>
          <p14:tracePt t="20582" x="2276475" y="4333875"/>
          <p14:tracePt t="20590" x="2395538" y="4275138"/>
          <p14:tracePt t="20598" x="2471738" y="4214813"/>
          <p14:tracePt t="20606" x="2574925" y="4113213"/>
          <p14:tracePt t="20613" x="2701925" y="4027488"/>
          <p14:tracePt t="20622" x="2811463" y="3900488"/>
          <p14:tracePt t="20630" x="2871788" y="3798888"/>
          <p14:tracePt t="20638" x="2940050" y="3671888"/>
          <p14:tracePt t="20646" x="2973388" y="3578225"/>
          <p14:tracePt t="20654" x="2990850" y="3459163"/>
          <p14:tracePt t="20663" x="2990850" y="3340100"/>
          <p14:tracePt t="20670" x="2990850" y="3228975"/>
          <p14:tracePt t="20678" x="2990850" y="3135313"/>
          <p14:tracePt t="20685" x="2990850" y="3051175"/>
          <p14:tracePt t="20694" x="2982913" y="2957513"/>
          <p14:tracePt t="20702" x="2922588" y="2855913"/>
          <p14:tracePt t="20710" x="2871788" y="2787650"/>
          <p14:tracePt t="20718" x="2795588" y="2711450"/>
          <p14:tracePt t="20726" x="2744788" y="2676525"/>
          <p14:tracePt t="20734" x="2676525" y="2625725"/>
          <p14:tracePt t="20742" x="2582863" y="2608263"/>
          <p14:tracePt t="20750" x="2524125" y="2608263"/>
          <p14:tracePt t="20758" x="2471738" y="2592388"/>
          <p14:tracePt t="20766" x="2430463" y="2592388"/>
          <p14:tracePt t="20774" x="2362200" y="2592388"/>
          <p14:tracePt t="20782" x="2276475" y="2592388"/>
          <p14:tracePt t="20790" x="2182813" y="2617788"/>
          <p14:tracePt t="20797" x="2132013" y="2651125"/>
          <p14:tracePt t="20806" x="2090738" y="2701925"/>
          <p14:tracePt t="20813" x="2030413" y="2778125"/>
          <p14:tracePt t="20822" x="1997075" y="2846388"/>
          <p14:tracePt t="20830" x="1979613" y="2965450"/>
          <p14:tracePt t="20838" x="1936750" y="3084513"/>
          <p14:tracePt t="20847" x="1936750" y="3203575"/>
          <p14:tracePt t="20853" x="1911350" y="3322638"/>
          <p14:tracePt t="20863" x="1911350" y="3433763"/>
          <p14:tracePt t="20870" x="1911350" y="3502025"/>
          <p14:tracePt t="20878" x="1911350" y="3543300"/>
          <p14:tracePt t="20886" x="1920875" y="3560763"/>
          <p14:tracePt t="20894" x="1928813" y="3568700"/>
          <p14:tracePt t="20913" x="1954213" y="3611563"/>
          <p14:tracePt t="20918" x="1971675" y="3619500"/>
          <p14:tracePt t="20926" x="2038350" y="3619500"/>
          <p14:tracePt t="20934" x="2073275" y="3636963"/>
          <p14:tracePt t="20942" x="2157413" y="3636963"/>
          <p14:tracePt t="20950" x="2217738" y="3636963"/>
          <p14:tracePt t="20958" x="2286000" y="3654425"/>
          <p14:tracePt t="20982" x="2293938" y="3646488"/>
          <p14:tracePt t="20990" x="2344738" y="3586163"/>
          <p14:tracePt t="20998" x="2344738" y="3543300"/>
          <p14:tracePt t="21006" x="2370138" y="3492500"/>
          <p14:tracePt t="21215" x="2370138" y="3509963"/>
          <p14:tracePt t="21224" x="2352675" y="3543300"/>
          <p14:tracePt t="21231" x="2344738" y="3552825"/>
          <p14:tracePt t="21238" x="2327275" y="3552825"/>
          <p14:tracePt t="21278" x="2311400" y="3594100"/>
          <p14:tracePt t="21285" x="2344738" y="3730625"/>
          <p14:tracePt t="21293" x="2413000" y="3935413"/>
          <p14:tracePt t="21301" x="2455863" y="4087813"/>
          <p14:tracePt t="21309" x="2540000" y="4240213"/>
          <p14:tracePt t="21317" x="2582863" y="4308475"/>
          <p14:tracePt t="21325" x="2625725" y="4359275"/>
          <p14:tracePt t="21333" x="2659063" y="4402138"/>
          <p14:tracePt t="21390" x="2659063" y="4419600"/>
          <p14:tracePt t="21398" x="2668588" y="4427538"/>
          <p14:tracePt t="21407" x="2684463" y="4452938"/>
          <p14:tracePt t="21415" x="2701925" y="4486275"/>
          <p14:tracePt t="21422" x="2727325" y="4513263"/>
          <p14:tracePt t="21430" x="2778125" y="4546600"/>
          <p14:tracePt t="21438" x="2846388" y="4579938"/>
          <p14:tracePt t="21447" x="2871788" y="4597400"/>
          <p14:tracePt t="21454" x="2965450" y="4630738"/>
          <p14:tracePt t="21463" x="2990850" y="4648200"/>
          <p14:tracePt t="21470" x="3024188" y="4657725"/>
          <p14:tracePt t="21478" x="3033713" y="4657725"/>
          <p14:tracePt t="21543" x="3059113" y="4657725"/>
          <p14:tracePt t="21551" x="3074988" y="4657725"/>
          <p14:tracePt t="21559" x="3100388" y="4640263"/>
          <p14:tracePt t="21566" x="3109913" y="4630738"/>
          <p14:tracePt t="21575" x="3127375" y="4630738"/>
          <p14:tracePt t="21582" x="3135313" y="4614863"/>
          <p14:tracePt t="21726" x="3143250" y="4605338"/>
          <p14:tracePt t="23038" x="3160713" y="4597400"/>
          <p14:tracePt t="23047" x="3152775" y="4579938"/>
          <p14:tracePt t="23054" x="3143250" y="4572000"/>
          <p14:tracePt t="23064" x="3135313" y="4572000"/>
          <p14:tracePt t="23079" x="3117850" y="4572000"/>
          <p14:tracePt t="23085" x="3092450" y="4572000"/>
          <p14:tracePt t="23093" x="3067050" y="4572000"/>
          <p14:tracePt t="23102" x="3024188" y="4572000"/>
          <p14:tracePt t="23110" x="3008313" y="4572000"/>
          <p14:tracePt t="23118" x="2982913" y="4554538"/>
          <p14:tracePt t="23126" x="2955925" y="4554538"/>
          <p14:tracePt t="23134" x="2922588" y="4538663"/>
          <p14:tracePt t="23367" x="2914650" y="4538663"/>
          <p14:tracePt t="23383" x="2871788" y="4546600"/>
          <p14:tracePt t="23390" x="2854325" y="4572000"/>
          <p14:tracePt t="23406" x="2846388" y="4605338"/>
          <p14:tracePt t="23422" x="2828925" y="4614863"/>
          <p14:tracePt t="23429" x="2803525" y="4657725"/>
          <p14:tracePt t="23437" x="2795588" y="4673600"/>
          <p14:tracePt t="23446" x="2778125" y="4673600"/>
          <p14:tracePt t="23454" x="2735263" y="4683125"/>
          <p14:tracePt t="23462" x="2693988" y="4699000"/>
          <p14:tracePt t="23470" x="2659063" y="4716463"/>
          <p14:tracePt t="23478" x="2651125" y="4724400"/>
          <p14:tracePt t="23486" x="2625725" y="4741863"/>
          <p14:tracePt t="23493" x="2600325" y="4741863"/>
          <p14:tracePt t="23501" x="2565400" y="4759325"/>
          <p14:tracePt t="23510" x="2540000" y="4759325"/>
          <p14:tracePt t="23518" x="2532063" y="4759325"/>
          <p14:tracePt t="23526" x="2506663" y="4759325"/>
          <p14:tracePt t="23533" x="2438400" y="4759325"/>
          <p14:tracePt t="23542" x="2395538" y="4759325"/>
          <p14:tracePt t="23550" x="2370138" y="4759325"/>
          <p14:tracePt t="23557" x="2319338" y="4759325"/>
          <p14:tracePt t="23566" x="2293938" y="4759325"/>
          <p14:tracePt t="23574" x="2286000" y="4759325"/>
          <p14:tracePt t="23582" x="2260600" y="4759325"/>
          <p14:tracePt t="23589" x="2243138" y="4759325"/>
          <p14:tracePt t="23598" x="2235200" y="4759325"/>
          <p14:tracePt t="23606" x="2208213" y="4749800"/>
          <p14:tracePt t="23613" x="2174875" y="4733925"/>
          <p14:tracePt t="23622" x="2166938" y="4724400"/>
          <p14:tracePt t="23637" x="2149475" y="4708525"/>
          <p14:tracePt t="23646" x="2141538" y="4699000"/>
          <p14:tracePt t="23662" x="2098675" y="4673600"/>
          <p14:tracePt t="23670" x="2090738" y="4657725"/>
          <p14:tracePt t="23678" x="2055813" y="4630738"/>
          <p14:tracePt t="23686" x="2012950" y="4579938"/>
          <p14:tracePt t="23693" x="1962150" y="4554538"/>
          <p14:tracePt t="23701" x="1911350" y="4503738"/>
          <p14:tracePt t="23710" x="1860550" y="4452938"/>
          <p14:tracePt t="23718" x="1784350" y="4376738"/>
          <p14:tracePt t="23725" x="1741488" y="4325938"/>
          <p14:tracePt t="23733" x="1708150" y="4300538"/>
          <p14:tracePt t="23742" x="1698625" y="4283075"/>
          <p14:tracePt t="23750" x="1698625" y="4275138"/>
          <p14:tracePt t="23757" x="1682750" y="4257675"/>
          <p14:tracePt t="23798" x="1682750" y="4232275"/>
          <p14:tracePt t="23806" x="1665288" y="4171950"/>
          <p14:tracePt t="23813" x="1639888" y="4121150"/>
          <p14:tracePt t="23821" x="1622425" y="4052888"/>
          <p14:tracePt t="23829" x="1606550" y="3994150"/>
          <p14:tracePt t="23838" x="1606550" y="3925888"/>
          <p14:tracePt t="23846" x="1589088" y="3867150"/>
          <p14:tracePt t="23854" x="1589088" y="3798888"/>
          <p14:tracePt t="23863" x="1589088" y="3713163"/>
          <p14:tracePt t="23869" x="1589088" y="3687763"/>
          <p14:tracePt t="23878" x="1589088" y="3646488"/>
          <p14:tracePt t="23897" x="1589088" y="3568700"/>
          <p14:tracePt t="23902" x="1589088" y="3543300"/>
          <p14:tracePt t="23910" x="1589088" y="3475038"/>
          <p14:tracePt t="23918" x="1589088" y="3449638"/>
          <p14:tracePt t="23926" x="1597025" y="3408363"/>
          <p14:tracePt t="23933" x="1597025" y="3373438"/>
          <p14:tracePt t="23942" x="1597025" y="3314700"/>
          <p14:tracePt t="23950" x="1622425" y="3279775"/>
          <p14:tracePt t="23957" x="1639888" y="3238500"/>
          <p14:tracePt t="23974" x="1639888" y="3195638"/>
          <p14:tracePt t="23982" x="1647825" y="3178175"/>
          <p14:tracePt t="23990" x="1647825" y="3170238"/>
          <p14:tracePt t="23998" x="1647825" y="3152775"/>
          <p14:tracePt t="24006" x="1665288" y="3109913"/>
          <p14:tracePt t="24013" x="1698625" y="3084513"/>
          <p14:tracePt t="24022" x="1724025" y="3051175"/>
          <p14:tracePt t="24029" x="1741488" y="3008313"/>
          <p14:tracePt t="24038" x="1776413" y="2957513"/>
          <p14:tracePt t="24046" x="1809750" y="2914650"/>
          <p14:tracePt t="24054" x="1809750" y="2897188"/>
          <p14:tracePt t="24063" x="1817688" y="2889250"/>
          <p14:tracePt t="24070" x="1827213" y="2871788"/>
          <p14:tracePt t="24078" x="1843088" y="2863850"/>
          <p14:tracePt t="24151" x="1852613" y="2855913"/>
          <p14:tracePt t="24159" x="1885950" y="2813050"/>
          <p14:tracePt t="24166" x="1911350" y="2795588"/>
          <p14:tracePt t="24279" x="1920875" y="2795588"/>
          <p14:tracePt t="24287" x="1936750" y="2795588"/>
          <p14:tracePt t="24295" x="1962150" y="2795588"/>
          <p14:tracePt t="24304" x="2005013" y="2795588"/>
          <p14:tracePt t="24311" x="2047875" y="2795588"/>
          <p14:tracePt t="24318" x="2081213" y="2795588"/>
          <p14:tracePt t="24326" x="2106613" y="2795588"/>
          <p14:tracePt t="24334" x="2149475" y="2795588"/>
          <p14:tracePt t="24342" x="2200275" y="2795588"/>
          <p14:tracePt t="24350" x="2225675" y="2795588"/>
          <p14:tracePt t="24358" x="2251075" y="2795588"/>
          <p14:tracePt t="24367" x="2260600" y="2795588"/>
          <p14:tracePt t="24374" x="2276475" y="2795588"/>
          <p14:tracePt t="24390" x="2286000" y="2795588"/>
          <p14:tracePt t="24398" x="2327275" y="2813050"/>
          <p14:tracePt t="24414" x="2344738" y="2830513"/>
          <p14:tracePt t="24422" x="2370138" y="2855913"/>
          <p14:tracePt t="24429" x="2395538" y="2863850"/>
          <p14:tracePt t="24438" x="2413000" y="2881313"/>
          <p14:tracePt t="24446" x="2438400" y="2906713"/>
          <p14:tracePt t="24454" x="2446338" y="2922588"/>
          <p14:tracePt t="24470" x="2463800" y="2922588"/>
          <p14:tracePt t="24518" x="2471738" y="2932113"/>
          <p14:tracePt t="24526" x="2481263" y="2940050"/>
          <p14:tracePt t="24534" x="2497138" y="2974975"/>
          <p14:tracePt t="24542" x="2506663" y="2982913"/>
          <p14:tracePt t="24550" x="2540000" y="3041650"/>
          <p14:tracePt t="24558" x="2557463" y="3067050"/>
          <p14:tracePt t="24566" x="2608263" y="3144838"/>
          <p14:tracePt t="24574" x="2641600" y="3186113"/>
          <p14:tracePt t="24582" x="2684463" y="3238500"/>
          <p14:tracePt t="24590" x="2701925" y="3263900"/>
          <p14:tracePt t="24598" x="2709863" y="3279775"/>
          <p14:tracePt t="24606" x="2727325" y="3322638"/>
          <p14:tracePt t="24622" x="2760663" y="3348038"/>
          <p14:tracePt t="24646" x="2770188" y="3398838"/>
          <p14:tracePt t="24654" x="2786063" y="3424238"/>
          <p14:tracePt t="24663" x="2786063" y="3467100"/>
          <p14:tracePt t="24670" x="2786063" y="3502025"/>
          <p14:tracePt t="24678" x="2786063" y="3586163"/>
          <p14:tracePt t="24686" x="2811463" y="3730625"/>
          <p14:tracePt t="24694" x="2846388" y="3824288"/>
          <p14:tracePt t="24702" x="2871788" y="3943350"/>
          <p14:tracePt t="24710" x="2871788" y="4027488"/>
          <p14:tracePt t="24718" x="2889250" y="4146550"/>
          <p14:tracePt t="24726" x="2905125" y="4214813"/>
          <p14:tracePt t="24735" x="2940050" y="4308475"/>
          <p14:tracePt t="24742" x="2955925" y="4359275"/>
          <p14:tracePt t="24750" x="2955925" y="4384675"/>
          <p14:tracePt t="24758" x="2955925" y="4410075"/>
          <p14:tracePt t="24766" x="2947988" y="4460875"/>
          <p14:tracePt t="24774" x="2940050" y="4486275"/>
          <p14:tracePt t="24782" x="2922588" y="4521200"/>
          <p14:tracePt t="24790" x="2905125" y="4546600"/>
          <p14:tracePt t="24799" x="2871788" y="4597400"/>
          <p14:tracePt t="24806" x="2846388" y="4640263"/>
          <p14:tracePt t="24814" x="2770188" y="4733925"/>
          <p14:tracePt t="24822" x="2684463" y="4835525"/>
          <p14:tracePt t="24829" x="2668588" y="4903788"/>
          <p14:tracePt t="24838" x="2590800" y="5005388"/>
          <p14:tracePt t="24847" x="2557463" y="5073650"/>
          <p14:tracePt t="24854" x="2497138" y="5149850"/>
          <p14:tracePt t="24863" x="2481263" y="5175250"/>
          <p14:tracePt t="24870" x="2481263" y="5192713"/>
          <p14:tracePt t="24878" x="2471738" y="5218113"/>
          <p14:tracePt t="24886" x="2455863" y="5226050"/>
          <p14:tracePt t="24926" x="2430463" y="5243513"/>
          <p14:tracePt t="24934" x="2344738" y="5243513"/>
          <p14:tracePt t="24942" x="2260600" y="5243513"/>
          <p14:tracePt t="24950" x="2141538" y="5243513"/>
          <p14:tracePt t="24958" x="2055813" y="5243513"/>
          <p14:tracePt t="24967" x="1971675" y="5243513"/>
          <p14:tracePt t="24974" x="1928813" y="5243513"/>
          <p14:tracePt t="24982" x="1893888" y="5243513"/>
          <p14:tracePt t="24998" x="1885950" y="5243513"/>
          <p14:tracePt t="25006" x="1868488" y="5235575"/>
          <p14:tracePt t="25014" x="1860550" y="5226050"/>
          <p14:tracePt t="25022" x="1835150" y="5218113"/>
          <p14:tracePt t="25030" x="1801813" y="5183188"/>
          <p14:tracePt t="25038" x="1758950" y="5149850"/>
          <p14:tracePt t="25046" x="1741488" y="5141913"/>
          <p14:tracePt t="25054" x="1733550" y="5116513"/>
          <p14:tracePt t="25063" x="1698625" y="5081588"/>
          <p14:tracePt t="25070" x="1665288" y="5013325"/>
          <p14:tracePt t="25078" x="1614488" y="4937125"/>
          <p14:tracePt t="25086" x="1579563" y="4868863"/>
          <p14:tracePt t="25094" x="1563688" y="4802188"/>
          <p14:tracePt t="25102" x="1503363" y="4708525"/>
          <p14:tracePt t="25110" x="1462088" y="4605338"/>
          <p14:tracePt t="25118" x="1427163" y="4513263"/>
          <p14:tracePt t="25126" x="1384300" y="4445000"/>
          <p14:tracePt t="25134" x="1376363" y="4376738"/>
          <p14:tracePt t="25142" x="1358900" y="4351338"/>
          <p14:tracePt t="25150" x="1325563" y="4300538"/>
          <p14:tracePt t="25166" x="1325563" y="4291013"/>
          <p14:tracePt t="25174" x="1317625" y="4265613"/>
          <p14:tracePt t="25182" x="1317625" y="4249738"/>
          <p14:tracePt t="25190" x="1317625" y="4240213"/>
          <p14:tracePt t="25198" x="1317625" y="4224338"/>
          <p14:tracePt t="25206" x="1317625" y="4189413"/>
          <p14:tracePt t="25214" x="1317625" y="4171950"/>
          <p14:tracePt t="25222" x="1300163" y="4113213"/>
          <p14:tracePt t="25230" x="1300163" y="4105275"/>
          <p14:tracePt t="25238" x="1300163" y="4079875"/>
          <p14:tracePt t="25246" x="1282700" y="3994150"/>
          <p14:tracePt t="25254" x="1265238" y="3960813"/>
          <p14:tracePt t="25263" x="1249363" y="3935413"/>
          <p14:tracePt t="25270" x="1249363" y="3867150"/>
          <p14:tracePt t="25278" x="1239838" y="3841750"/>
          <p14:tracePt t="25286" x="1239838" y="3781425"/>
          <p14:tracePt t="25294" x="1239838" y="3713163"/>
          <p14:tracePt t="25302" x="1239838" y="3671888"/>
          <p14:tracePt t="25310" x="1239838" y="3619500"/>
          <p14:tracePt t="25318" x="1239838" y="3560763"/>
          <p14:tracePt t="25326" x="1239838" y="3492500"/>
          <p14:tracePt t="25334" x="1239838" y="3449638"/>
          <p14:tracePt t="25342" x="1239838" y="3390900"/>
          <p14:tracePt t="25351" x="1239838" y="3340100"/>
          <p14:tracePt t="25358" x="1239838" y="3314700"/>
          <p14:tracePt t="25366" x="1239838" y="3271838"/>
          <p14:tracePt t="25374" x="1239838" y="3238500"/>
          <p14:tracePt t="25382" x="1239838" y="3228975"/>
          <p14:tracePt t="25390" x="1239838" y="3186113"/>
          <p14:tracePt t="25398" x="1239838" y="3178175"/>
          <p14:tracePt t="25406" x="1239838" y="3160713"/>
          <p14:tracePt t="25414" x="1239838" y="3135313"/>
          <p14:tracePt t="25422" x="1239838" y="3127375"/>
          <p14:tracePt t="25430" x="1239838" y="3101975"/>
          <p14:tracePt t="25438" x="1239838" y="3076575"/>
          <p14:tracePt t="25454" x="1239838" y="3051175"/>
          <p14:tracePt t="25463" x="1239838" y="3033713"/>
          <p14:tracePt t="25470" x="1257300" y="3008313"/>
          <p14:tracePt t="25478" x="1257300" y="3000375"/>
          <p14:tracePt t="25486" x="1265238" y="2965450"/>
          <p14:tracePt t="25510" x="1282700" y="2922588"/>
          <p14:tracePt t="25607" x="1317625" y="2889250"/>
          <p14:tracePt t="25615" x="1325563" y="2889250"/>
          <p14:tracePt t="25623" x="1350963" y="2881313"/>
          <p14:tracePt t="25639" x="1401763" y="2863850"/>
          <p14:tracePt t="25647" x="1427163" y="2830513"/>
          <p14:tracePt t="25654" x="1462088" y="2830513"/>
          <p14:tracePt t="25664" x="1503363" y="2830513"/>
          <p14:tracePt t="25670" x="1546225" y="2830513"/>
          <p14:tracePt t="25679" x="1579563" y="2820988"/>
          <p14:tracePt t="25686" x="1622425" y="2820988"/>
          <p14:tracePt t="25695" x="1631950" y="2820988"/>
          <p14:tracePt t="25702" x="1673225" y="2820988"/>
          <p14:tracePt t="25710" x="1698625" y="2820988"/>
          <p14:tracePt t="25719" x="1733550" y="2820988"/>
          <p14:tracePt t="25725" x="1776413" y="2820988"/>
          <p14:tracePt t="25733" x="1817688" y="2820988"/>
          <p14:tracePt t="25741" x="1852613" y="2820988"/>
          <p14:tracePt t="25749" x="1860550" y="2820988"/>
          <p14:tracePt t="25757" x="1885950" y="2820988"/>
          <p14:tracePt t="25766" x="1893888" y="2820988"/>
          <p14:tracePt t="25773" x="1911350" y="2820988"/>
          <p14:tracePt t="25782" x="1920875" y="2820988"/>
          <p14:tracePt t="25789" x="1962150" y="2820988"/>
          <p14:tracePt t="25798" x="1971675" y="2820988"/>
          <p14:tracePt t="25805" x="2012950" y="2820988"/>
          <p14:tracePt t="25813" x="2047875" y="2820988"/>
          <p14:tracePt t="25821" x="2090738" y="2820988"/>
          <p14:tracePt t="25829" x="2141538" y="2855913"/>
          <p14:tracePt t="25837" x="2166938" y="2871788"/>
          <p14:tracePt t="25846" x="2208213" y="2889250"/>
          <p14:tracePt t="25854" x="2286000" y="2940050"/>
          <p14:tracePt t="25863" x="2311400" y="2957513"/>
          <p14:tracePt t="25869" x="2344738" y="2974975"/>
          <p14:tracePt t="25878" x="2387600" y="3000375"/>
          <p14:tracePt t="25886" x="2420938" y="3016250"/>
          <p14:tracePt t="25893" x="2430463" y="3025775"/>
          <p14:tracePt t="25918" x="2438400" y="3041650"/>
          <p14:tracePt t="25926" x="2455863" y="3051175"/>
          <p14:tracePt t="25934" x="2463800" y="3067050"/>
          <p14:tracePt t="25942" x="2481263" y="3076575"/>
          <p14:tracePt t="25950" x="2489200" y="3119438"/>
          <p14:tracePt t="25958" x="2506663" y="3160713"/>
          <p14:tracePt t="25966" x="2524125" y="3228975"/>
          <p14:tracePt t="25973" x="2557463" y="3279775"/>
          <p14:tracePt t="25982" x="2574925" y="3305175"/>
          <p14:tracePt t="25990" x="2582863" y="3373438"/>
          <p14:tracePt t="25998" x="2600325" y="3398838"/>
          <p14:tracePt t="26005" x="2633663" y="3449638"/>
          <p14:tracePt t="26014" x="2633663" y="3459163"/>
          <p14:tracePt t="26022" x="2641600" y="3484563"/>
          <p14:tracePt t="26029" x="2641600" y="3502025"/>
          <p14:tracePt t="26038" x="2641600" y="3509963"/>
          <p14:tracePt t="26053" x="2641600" y="3535363"/>
          <p14:tracePt t="26062" x="2641600" y="3560763"/>
          <p14:tracePt t="26070" x="2641600" y="3594100"/>
          <p14:tracePt t="26078" x="2641600" y="3636963"/>
          <p14:tracePt t="26086" x="2641600" y="3679825"/>
          <p14:tracePt t="26093" x="2659063" y="3773488"/>
          <p14:tracePt t="26101" x="2659063" y="3832225"/>
          <p14:tracePt t="26110" x="2676525" y="3900488"/>
          <p14:tracePt t="26118" x="2676525" y="3960813"/>
          <p14:tracePt t="26126" x="2709863" y="4011613"/>
          <p14:tracePt t="26133" x="2709863" y="4052888"/>
          <p14:tracePt t="26142" x="2709863" y="4121150"/>
          <p14:tracePt t="26150" x="2727325" y="4146550"/>
          <p14:tracePt t="26157" x="2727325" y="4189413"/>
          <p14:tracePt t="26166" x="2727325" y="4224338"/>
          <p14:tracePt t="26174" x="2727325" y="4265613"/>
          <p14:tracePt t="26182" x="2727325" y="4275138"/>
          <p14:tracePt t="26190" x="2727325" y="4316413"/>
          <p14:tracePt t="26199" x="2727325" y="4384675"/>
          <p14:tracePt t="26206" x="2727325" y="4445000"/>
          <p14:tracePt t="26213" x="2727325" y="4513263"/>
          <p14:tracePt t="26222" x="2727325" y="4572000"/>
          <p14:tracePt t="26229" x="2727325" y="4614863"/>
          <p14:tracePt t="26237" x="2727325" y="4648200"/>
          <p14:tracePt t="26303" x="2727325" y="4673600"/>
          <p14:tracePt t="26312" x="2727325" y="4683125"/>
          <p14:tracePt t="26320" x="2727325" y="4708525"/>
          <p14:tracePt t="26326" x="2719388" y="4741863"/>
          <p14:tracePt t="26334" x="2693988" y="4767263"/>
          <p14:tracePt t="26342" x="2641600" y="4818063"/>
          <p14:tracePt t="26350" x="2574925" y="4835525"/>
          <p14:tracePt t="26358" x="2532063" y="4868863"/>
          <p14:tracePt t="26366" x="2497138" y="4894263"/>
          <p14:tracePt t="26374" x="2446338" y="4911725"/>
          <p14:tracePt t="26382" x="2420938" y="4911725"/>
          <p14:tracePt t="26390" x="2413000" y="4911725"/>
          <p14:tracePt t="26398" x="2387600" y="4929188"/>
          <p14:tracePt t="26406" x="2362200" y="4929188"/>
          <p14:tracePt t="26413" x="2344738" y="4929188"/>
          <p14:tracePt t="26430" x="2319338" y="4929188"/>
          <p14:tracePt t="26437" x="2293938" y="4929188"/>
          <p14:tracePt t="26446" x="2268538" y="4929188"/>
          <p14:tracePt t="26454" x="2200275" y="4929188"/>
          <p14:tracePt t="26462" x="2141538" y="4929188"/>
          <p14:tracePt t="26470" x="2090738" y="4929188"/>
          <p14:tracePt t="26478" x="2030413" y="4919663"/>
          <p14:tracePt t="26486" x="1903413" y="4878388"/>
          <p14:tracePt t="26493" x="1860550" y="4860925"/>
          <p14:tracePt t="26502" x="1792288" y="4860925"/>
          <p14:tracePt t="26510" x="1749425" y="4843463"/>
          <p14:tracePt t="26517" x="1724025" y="4843463"/>
          <p14:tracePt t="26558" x="1708150" y="4835525"/>
          <p14:tracePt t="26590" x="1682750" y="4810125"/>
          <p14:tracePt t="26606" x="1682750" y="4792663"/>
          <p14:tracePt t="26614" x="1665288" y="4749800"/>
          <p14:tracePt t="26622" x="1639888" y="4708525"/>
          <p14:tracePt t="26630" x="1606550" y="4640263"/>
          <p14:tracePt t="26638" x="1589088" y="4572000"/>
          <p14:tracePt t="26647" x="1589088" y="4513263"/>
          <p14:tracePt t="26654" x="1554163" y="4445000"/>
          <p14:tracePt t="26663" x="1538288" y="4376738"/>
          <p14:tracePt t="26670" x="1503363" y="4308475"/>
          <p14:tracePt t="26679" x="1462088" y="4206875"/>
          <p14:tracePt t="26686" x="1444625" y="4164013"/>
          <p14:tracePt t="26694" x="1427163" y="4113213"/>
          <p14:tracePt t="26702" x="1409700" y="4027488"/>
          <p14:tracePt t="26710" x="1376363" y="3960813"/>
          <p14:tracePt t="26718" x="1358900" y="3908425"/>
          <p14:tracePt t="26726" x="1350963" y="3867150"/>
          <p14:tracePt t="26734" x="1333500" y="3798888"/>
          <p14:tracePt t="26742" x="1300163" y="3730625"/>
          <p14:tracePt t="26751" x="1282700" y="3679825"/>
          <p14:tracePt t="26758" x="1282700" y="3619500"/>
          <p14:tracePt t="26767" x="1265238" y="3568700"/>
          <p14:tracePt t="26774" x="1265238" y="3484563"/>
          <p14:tracePt t="26782" x="1265238" y="3424238"/>
          <p14:tracePt t="26790" x="1265238" y="3340100"/>
          <p14:tracePt t="26798" x="1265238" y="3297238"/>
          <p14:tracePt t="26806" x="1265238" y="3228975"/>
          <p14:tracePt t="26813" x="1265238" y="3186113"/>
          <p14:tracePt t="26822" x="1265238" y="3144838"/>
          <p14:tracePt t="26830" x="1265238" y="3094038"/>
          <p14:tracePt t="26838" x="1265238" y="3067050"/>
          <p14:tracePt t="26847" x="1274763" y="3016250"/>
          <p14:tracePt t="26854" x="1282700" y="3008313"/>
          <p14:tracePt t="26863" x="1282700" y="3000375"/>
          <p14:tracePt t="26870" x="1300163" y="2957513"/>
          <p14:tracePt t="26878" x="1300163" y="2940050"/>
          <p14:tracePt t="26898" x="1308100" y="2889250"/>
          <p14:tracePt t="26903" x="1325563" y="2863850"/>
          <p14:tracePt t="26910" x="1325563" y="2830513"/>
          <p14:tracePt t="26919" x="1358900" y="2805113"/>
          <p14:tracePt t="26926" x="1368425" y="2787650"/>
          <p14:tracePt t="26935" x="1384300" y="2778125"/>
          <p14:tracePt t="26942" x="1384300" y="2770188"/>
          <p14:tracePt t="26974" x="1393825" y="2752725"/>
          <p14:tracePt t="26983" x="1401763" y="2752725"/>
          <p14:tracePt t="26990" x="1419225" y="2752725"/>
          <p14:tracePt t="26998" x="1444625" y="2752725"/>
          <p14:tracePt t="27006" x="1503363" y="2752725"/>
          <p14:tracePt t="27014" x="1589088" y="2752725"/>
          <p14:tracePt t="27022" x="1682750" y="2752725"/>
          <p14:tracePt t="27030" x="1792288" y="2752725"/>
          <p14:tracePt t="27038" x="1878013" y="2752725"/>
          <p14:tracePt t="27047" x="2022475" y="2752725"/>
          <p14:tracePt t="27054" x="2116138" y="2752725"/>
          <p14:tracePt t="27063" x="2200275" y="2752725"/>
          <p14:tracePt t="27070" x="2225675" y="2752725"/>
          <p14:tracePt t="27080" x="2243138" y="2752725"/>
          <p14:tracePt t="27086" x="2276475" y="2752725"/>
          <p14:tracePt t="27110" x="2293938" y="2752725"/>
          <p14:tracePt t="27118" x="2301875" y="2752725"/>
          <p14:tracePt t="27126" x="2327275" y="2752725"/>
          <p14:tracePt t="27135" x="2344738" y="2752725"/>
          <p14:tracePt t="27142" x="2370138" y="2762250"/>
          <p14:tracePt t="27150" x="2413000" y="2787650"/>
          <p14:tracePt t="27158" x="2446338" y="2805113"/>
          <p14:tracePt t="27167" x="2489200" y="2838450"/>
          <p14:tracePt t="27174" x="2524125" y="2863850"/>
          <p14:tracePt t="27183" x="2574925" y="2897188"/>
          <p14:tracePt t="27190" x="2600325" y="2914650"/>
          <p14:tracePt t="27198" x="2641600" y="2932113"/>
          <p14:tracePt t="27206" x="2659063" y="2940050"/>
          <p14:tracePt t="27222" x="2684463" y="2957513"/>
          <p14:tracePt t="27230" x="2693988" y="2965450"/>
          <p14:tracePt t="27238" x="2727325" y="2990850"/>
          <p14:tracePt t="27246" x="2735263" y="3008313"/>
          <p14:tracePt t="27254" x="2752725" y="3051175"/>
          <p14:tracePt t="27263" x="2786063" y="3119438"/>
          <p14:tracePt t="27270" x="2803525" y="3238500"/>
          <p14:tracePt t="27278" x="2803525" y="3348038"/>
          <p14:tracePt t="27286" x="2820988" y="3441700"/>
          <p14:tracePt t="27294" x="2846388" y="3586163"/>
          <p14:tracePt t="27302" x="2871788" y="3636963"/>
          <p14:tracePt t="27310" x="2889250" y="3705225"/>
          <p14:tracePt t="27318" x="2905125" y="3748088"/>
          <p14:tracePt t="27326" x="2905125" y="3790950"/>
          <p14:tracePt t="27334" x="2922588" y="3824288"/>
          <p14:tracePt t="27342" x="2922588" y="3832225"/>
          <p14:tracePt t="27358" x="2922588" y="3849688"/>
          <p14:tracePt t="27383" x="2922588" y="3857625"/>
          <p14:tracePt t="27735" x="2922588" y="3883025"/>
          <p14:tracePt t="27743" x="2922588" y="3925888"/>
          <p14:tracePt t="27751" x="2922588" y="3994150"/>
          <p14:tracePt t="27758" x="2973388" y="4062413"/>
          <p14:tracePt t="27766" x="3024188" y="4079875"/>
          <p14:tracePt t="27774" x="3067050" y="4113213"/>
          <p14:tracePt t="27782" x="3084513" y="4156075"/>
          <p14:tracePt t="27789" x="3117850" y="4189413"/>
          <p14:tracePt t="27797" x="3143250" y="4214813"/>
          <p14:tracePt t="27806" x="3194050" y="4232275"/>
          <p14:tracePt t="28015" x="3194050" y="4249738"/>
          <p14:tracePt t="28023" x="3203575" y="4249738"/>
          <p14:tracePt t="28032" x="3211513" y="4249738"/>
          <p14:tracePt t="28039" x="3254375" y="4240213"/>
          <p14:tracePt t="28046" x="3244850" y="4189413"/>
          <p14:tracePt t="28054" x="3244850" y="4062413"/>
          <p14:tracePt t="28062" x="3244850" y="3976688"/>
          <p14:tracePt t="28069" x="3270250" y="3943350"/>
          <p14:tracePt t="28078" x="3381375" y="3943350"/>
          <p14:tracePt t="28086" x="3492500" y="3943350"/>
          <p14:tracePt t="28094" x="3670300" y="3960813"/>
          <p14:tracePt t="28102" x="3900488" y="3976688"/>
          <p14:tracePt t="28109" x="4154488" y="4002088"/>
          <p14:tracePt t="28117" x="4410075" y="4095750"/>
          <p14:tracePt t="28125" x="4613275" y="4146550"/>
          <p14:tracePt t="28133" x="4818063" y="4189413"/>
          <p14:tracePt t="28142" x="4987925" y="4189413"/>
          <p14:tracePt t="28149" x="5132388" y="4206875"/>
          <p14:tracePt t="28157" x="5302250" y="4206875"/>
          <p14:tracePt t="28166" x="5421313" y="4206875"/>
          <p14:tracePt t="28173" x="5538788" y="4206875"/>
          <p14:tracePt t="28182" x="5649913" y="4206875"/>
          <p14:tracePt t="28189" x="5735638" y="4206875"/>
          <p14:tracePt t="28198" x="5880100" y="4206875"/>
          <p14:tracePt t="28205" x="5997575" y="4206875"/>
          <p14:tracePt t="28214" x="6167438" y="4206875"/>
          <p14:tracePt t="28222" x="6364288" y="4206875"/>
          <p14:tracePt t="28229" x="6534150" y="4206875"/>
          <p14:tracePt t="28238" x="6737350" y="4232275"/>
          <p14:tracePt t="28245" x="6907213" y="4232275"/>
          <p14:tracePt t="28254" x="7077075" y="4232275"/>
          <p14:tracePt t="28262" x="7196138" y="4197350"/>
          <p14:tracePt t="28270" x="7315200" y="4181475"/>
          <p14:tracePt t="28278" x="7467600" y="4156075"/>
          <p14:tracePt t="28286" x="7586663" y="4095750"/>
          <p14:tracePt t="28293" x="7604125" y="4087813"/>
          <p14:tracePt t="28302" x="7629525" y="4070350"/>
          <p14:tracePt t="28310" x="7654925" y="4044950"/>
          <p14:tracePt t="28317" x="7654925" y="4027488"/>
          <p14:tracePt t="28325" x="7654925" y="3986213"/>
          <p14:tracePt t="28333" x="7654925" y="3960813"/>
          <p14:tracePt t="28341" x="7654925" y="3951288"/>
          <p14:tracePt t="28357" x="7654925" y="3908425"/>
          <p14:tracePt t="28366" x="7621588" y="3875088"/>
          <p14:tracePt t="28374" x="7596188" y="3849688"/>
          <p14:tracePt t="28382" x="7502525" y="3790950"/>
          <p14:tracePt t="28390" x="7383463" y="3748088"/>
          <p14:tracePt t="28398" x="7256463" y="3687763"/>
          <p14:tracePt t="28405" x="7018338" y="3594100"/>
          <p14:tracePt t="28413" x="6848475" y="3552825"/>
          <p14:tracePt t="28422" x="6643688" y="3527425"/>
          <p14:tracePt t="28430" x="6491288" y="3467100"/>
          <p14:tracePt t="28438" x="6346825" y="3441700"/>
          <p14:tracePt t="28445" x="6219825" y="3382963"/>
          <p14:tracePt t="28454" x="6194425" y="3365500"/>
          <p14:tracePt t="28462" x="6176963" y="3365500"/>
          <p14:tracePt t="28518" x="6167438" y="3355975"/>
          <p14:tracePt t="28535" x="6167438" y="3330575"/>
          <p14:tracePt t="28551" x="6167438" y="3314700"/>
          <p14:tracePt t="28558" x="6167438" y="3289300"/>
          <p14:tracePt t="28567" x="6167438" y="3279775"/>
          <p14:tracePt t="28574" x="6210300" y="3238500"/>
          <p14:tracePt t="28582" x="6227763" y="3221038"/>
          <p14:tracePt t="28590" x="6270625" y="3221038"/>
          <p14:tracePt t="28598" x="6296025" y="3211513"/>
          <p14:tracePt t="28606" x="6321425" y="3211513"/>
          <p14:tracePt t="28613" x="6338888" y="3195638"/>
          <p14:tracePt t="28695" x="6311900" y="3186113"/>
          <p14:tracePt t="28703" x="6253163" y="3170238"/>
          <p14:tracePt t="28710" x="6134100" y="3144838"/>
          <p14:tracePt t="28719" x="6083300" y="3127375"/>
          <p14:tracePt t="28726" x="6075363" y="3127375"/>
          <p14:tracePt t="28735" x="6057900" y="3119438"/>
          <p14:tracePt t="28790" x="6049963" y="3109913"/>
          <p14:tracePt t="28798" x="6024563" y="3109913"/>
          <p14:tracePt t="28814" x="5989638" y="3076575"/>
          <p14:tracePt t="28822" x="5981700" y="3067050"/>
          <p14:tracePt t="28830" x="5964238" y="3025775"/>
          <p14:tracePt t="28838" x="5956300" y="3008313"/>
          <p14:tracePt t="28854" x="5956300" y="2982913"/>
          <p14:tracePt t="28870" x="5956300" y="2974975"/>
          <p14:tracePt t="29015" x="5956300" y="3033713"/>
          <p14:tracePt t="29023" x="5938838" y="3144838"/>
          <p14:tracePt t="29032" x="5938838" y="3254375"/>
          <p14:tracePt t="29038" x="5913438" y="3408363"/>
          <p14:tracePt t="29046" x="5913438" y="3492500"/>
          <p14:tracePt t="29054" x="5913438" y="3578225"/>
          <p14:tracePt t="29063" x="5913438" y="3629025"/>
          <p14:tracePt t="29070" x="5913438" y="3654425"/>
          <p14:tracePt t="29079" x="5913438" y="3662363"/>
          <p14:tracePt t="29158" x="5921375" y="3662363"/>
          <p14:tracePt t="29166" x="5946775" y="3603625"/>
          <p14:tracePt t="29174" x="5989638" y="3509963"/>
          <p14:tracePt t="29182" x="6032500" y="3382963"/>
          <p14:tracePt t="29190" x="6049963" y="3289300"/>
          <p14:tracePt t="29198" x="6049963" y="3178175"/>
          <p14:tracePt t="29206" x="6049963" y="3059113"/>
          <p14:tracePt t="29215" x="6065838" y="2914650"/>
          <p14:tracePt t="29222" x="6065838" y="2846388"/>
          <p14:tracePt t="29230" x="6065838" y="2762250"/>
          <p14:tracePt t="29238" x="6040438" y="2668588"/>
          <p14:tracePt t="29247" x="6015038" y="2574925"/>
          <p14:tracePt t="29254" x="5997575" y="2481263"/>
          <p14:tracePt t="29263" x="5997575" y="2438400"/>
          <p14:tracePt t="29270" x="5997575" y="2379663"/>
          <p14:tracePt t="29280" x="5997575" y="2328863"/>
          <p14:tracePt t="29286" x="5989638" y="2303463"/>
          <p14:tracePt t="29294" x="5989638" y="2286000"/>
          <p14:tracePt t="29302" x="5956300" y="2235200"/>
          <p14:tracePt t="29318" x="5938838" y="2200275"/>
          <p14:tracePt t="29326" x="5930900" y="2192338"/>
          <p14:tracePt t="29335" x="5905500" y="2159000"/>
          <p14:tracePt t="29342" x="5870575" y="2133600"/>
          <p14:tracePt t="29351" x="5827713" y="2098675"/>
          <p14:tracePt t="29358" x="5735638" y="2082800"/>
          <p14:tracePt t="29368" x="5641975" y="2065338"/>
          <p14:tracePt t="29374" x="5599113" y="2065338"/>
          <p14:tracePt t="29384" x="5573713" y="2065338"/>
          <p14:tracePt t="29480" x="5548313" y="2065338"/>
          <p14:tracePt t="29487" x="5497513" y="2065338"/>
          <p14:tracePt t="29496" x="5472113" y="2065338"/>
          <p14:tracePt t="29504" x="5403850" y="2108200"/>
          <p14:tracePt t="29512" x="5378450" y="2124075"/>
          <p14:tracePt t="29520" x="5310188" y="2159000"/>
          <p14:tracePt t="29528" x="5292725" y="2166938"/>
          <p14:tracePt t="29663" x="5267325" y="2166938"/>
          <p14:tracePt t="29671" x="5224463" y="2166938"/>
          <p14:tracePt t="29682" x="5140325" y="2166938"/>
          <p14:tracePt t="29689" x="5054600" y="2166938"/>
          <p14:tracePt t="29696" x="4962525" y="2166938"/>
          <p14:tracePt t="29703" x="4919663" y="2166938"/>
          <p14:tracePt t="29710" x="4851400" y="2166938"/>
          <p14:tracePt t="29750" x="4826000" y="2166938"/>
          <p14:tracePt t="29758" x="4783138" y="2166938"/>
          <p14:tracePt t="29766" x="4699000" y="2166938"/>
          <p14:tracePt t="29774" x="4673600" y="2166938"/>
          <p14:tracePt t="29782" x="4621213" y="2166938"/>
          <p14:tracePt t="29790" x="4613275" y="2166938"/>
          <p14:tracePt t="29798" x="4605338" y="2166938"/>
          <p14:tracePt t="29806" x="4587875" y="2166938"/>
          <p14:tracePt t="29814" x="4545013" y="2166938"/>
          <p14:tracePt t="29822" x="4537075" y="2166938"/>
          <p14:tracePt t="29829" x="4519613" y="2166938"/>
          <p14:tracePt t="29838" x="4494213" y="2166938"/>
          <p14:tracePt t="29878" x="4486275" y="2166938"/>
          <p14:tracePt t="29888" x="4476750" y="2184400"/>
          <p14:tracePt t="29893" x="4460875" y="2192338"/>
          <p14:tracePt t="29901" x="4435475" y="2192338"/>
          <p14:tracePt t="29909" x="4410075" y="2209800"/>
          <p14:tracePt t="29917" x="4341813" y="2227263"/>
          <p14:tracePt t="29925" x="4265613" y="2278063"/>
          <p14:tracePt t="29933" x="4222750" y="2293938"/>
          <p14:tracePt t="29942" x="4154488" y="2328863"/>
          <p14:tracePt t="29949" x="4103688" y="2344738"/>
          <p14:tracePt t="29958" x="4078288" y="2362200"/>
          <p14:tracePt t="29982" x="4070350" y="2371725"/>
          <p14:tracePt t="29990" x="4052888" y="2379663"/>
          <p14:tracePt t="29998" x="4052888" y="2397125"/>
          <p14:tracePt t="30006" x="4052888" y="2405063"/>
          <p14:tracePt t="30014" x="4044950" y="2430463"/>
          <p14:tracePt t="30022" x="4027488" y="2463800"/>
          <p14:tracePt t="30038" x="4027488" y="2473325"/>
          <p14:tracePt t="30103" x="4027488" y="2489200"/>
          <p14:tracePt t="30111" x="4027488" y="2516188"/>
          <p14:tracePt t="30128" x="4035425" y="2541588"/>
          <p14:tracePt t="30263" x="4010025" y="2541588"/>
          <p14:tracePt t="30271" x="3967163" y="2541588"/>
          <p14:tracePt t="30282" x="3941763" y="2557463"/>
          <p14:tracePt t="30289" x="3925888" y="2557463"/>
          <p14:tracePt t="30303" x="3900488" y="2557463"/>
          <p14:tracePt t="30318" x="3890963" y="2566988"/>
          <p14:tracePt t="30791" x="3857625" y="2608263"/>
          <p14:tracePt t="30799" x="3848100" y="2625725"/>
          <p14:tracePt t="30806" x="3840163" y="2633663"/>
          <p14:tracePt t="30814" x="3814763" y="2651125"/>
          <p14:tracePt t="30822" x="3797300" y="2660650"/>
          <p14:tracePt t="31190" x="3814763" y="2660650"/>
          <p14:tracePt t="31326" x="3832225" y="2660650"/>
          <p14:tracePt t="31333" x="3840163" y="2660650"/>
          <p14:tracePt t="31341" x="3865563" y="2660650"/>
          <p14:tracePt t="31349" x="3873500" y="2660650"/>
          <p14:tracePt t="31357" x="3916363" y="2660650"/>
          <p14:tracePt t="31365" x="3941763" y="2660650"/>
          <p14:tracePt t="31373" x="3976688" y="2660650"/>
          <p14:tracePt t="31382" x="4002088" y="2660650"/>
          <p14:tracePt t="31719" x="4010025" y="2660650"/>
          <p14:tracePt t="31727" x="4027488" y="2660650"/>
          <p14:tracePt t="31735" x="4035425" y="2660650"/>
          <p14:tracePt t="31749" x="4078288" y="2660650"/>
          <p14:tracePt t="31758" x="4086225" y="2660650"/>
          <p14:tracePt t="31766" x="4129088" y="2660650"/>
          <p14:tracePt t="31774" x="4146550" y="2660650"/>
          <p14:tracePt t="31782" x="4154488" y="2660650"/>
          <p14:tracePt t="31870" x="4162425" y="2660650"/>
          <p14:tracePt t="31879" x="4187825" y="2660650"/>
          <p14:tracePt t="31887" x="4205288" y="2660650"/>
          <p14:tracePt t="31894" x="4214813" y="2660650"/>
          <p14:tracePt t="31903" x="4240213" y="2676525"/>
          <p14:tracePt t="31909" x="4256088" y="2676525"/>
          <p14:tracePt t="32934" x="4265613" y="2676525"/>
          <p14:tracePt t="33046" x="4281488" y="2686050"/>
          <p14:tracePt t="33054" x="4291013" y="2686050"/>
          <p14:tracePt t="33062" x="4332288" y="2701925"/>
          <p14:tracePt t="33134" x="4341813" y="2701925"/>
          <p14:tracePt t="33142" x="4367213" y="2711450"/>
          <p14:tracePt t="33150" x="4400550" y="2744788"/>
          <p14:tracePt t="33167" x="4410075" y="2744788"/>
          <p14:tracePt t="33183" x="4425950" y="2752725"/>
          <p14:tracePt t="33222" x="4435475" y="2770188"/>
          <p14:tracePt t="33230" x="4460875" y="2778125"/>
          <p14:tracePt t="33245" x="4476750" y="2813050"/>
          <p14:tracePt t="33254" x="4494213" y="2838450"/>
          <p14:tracePt t="33262" x="4494213" y="2863850"/>
          <p14:tracePt t="33270" x="4511675" y="2897188"/>
          <p14:tracePt t="33279" x="4545013" y="2982913"/>
          <p14:tracePt t="33294" x="4562475" y="3033713"/>
          <p14:tracePt t="33302" x="4570413" y="3059113"/>
          <p14:tracePt t="33309" x="4587875" y="3109913"/>
          <p14:tracePt t="33318" x="4621213" y="3135313"/>
          <p14:tracePt t="33470" x="4630738" y="3135313"/>
          <p14:tracePt t="33487" x="4646613" y="3135313"/>
          <p14:tracePt t="33495" x="4656138" y="3119438"/>
          <p14:tracePt t="33502" x="4681538" y="3094038"/>
          <p14:tracePt t="33510" x="4699000" y="3084513"/>
          <p14:tracePt t="33518" x="4706938" y="3051175"/>
          <p14:tracePt t="33533" x="4724400" y="3025775"/>
          <p14:tracePt t="33541" x="4749800" y="3008313"/>
          <p14:tracePt t="33549" x="4783138" y="2982913"/>
          <p14:tracePt t="33558" x="4808538" y="2965450"/>
          <p14:tracePt t="33565" x="4859338" y="2965450"/>
          <p14:tracePt t="33573" x="4919663" y="2949575"/>
          <p14:tracePt t="33582" x="4987925" y="2949575"/>
          <p14:tracePt t="33589" x="5046663" y="2949575"/>
          <p14:tracePt t="33598" x="5132388" y="2949575"/>
          <p14:tracePt t="33605" x="5216525" y="2949575"/>
          <p14:tracePt t="33614" x="5335588" y="2949575"/>
          <p14:tracePt t="33621" x="5421313" y="2949575"/>
          <p14:tracePt t="33629" x="5522913" y="2982913"/>
          <p14:tracePt t="33638" x="5641975" y="3025775"/>
          <p14:tracePt t="33645" x="5743575" y="3084513"/>
          <p14:tracePt t="33653" x="5794375" y="3127375"/>
          <p14:tracePt t="33661" x="5845175" y="3203575"/>
          <p14:tracePt t="33669" x="5905500" y="3305175"/>
          <p14:tracePt t="33678" x="5921375" y="3398838"/>
          <p14:tracePt t="33685" x="5938838" y="3484563"/>
          <p14:tracePt t="33694" x="5938838" y="3578225"/>
          <p14:tracePt t="33701" x="5938838" y="3619500"/>
          <p14:tracePt t="33709" x="5938838" y="3629025"/>
          <p14:tracePt t="33766" x="5938838" y="3646488"/>
          <p14:tracePt t="33806" x="5921375" y="3654425"/>
          <p14:tracePt t="33814" x="5895975" y="3654425"/>
          <p14:tracePt t="33822" x="5845175" y="3586163"/>
          <p14:tracePt t="33830" x="5845175" y="3535363"/>
          <p14:tracePt t="33839" x="5827713" y="3475038"/>
          <p14:tracePt t="33847" x="5802313" y="3348038"/>
          <p14:tracePt t="33854" x="5802313" y="3289300"/>
          <p14:tracePt t="33864" x="5802313" y="3203575"/>
          <p14:tracePt t="33870" x="5802313" y="3160713"/>
          <p14:tracePt t="33878" x="5802313" y="3135313"/>
          <p14:tracePt t="33885" x="5853113" y="3059113"/>
          <p14:tracePt t="33894" x="5880100" y="3016250"/>
          <p14:tracePt t="33912" x="5946775" y="2932113"/>
          <p14:tracePt t="33917" x="5972175" y="2914650"/>
          <p14:tracePt t="33926" x="5989638" y="2906713"/>
          <p14:tracePt t="33934" x="6015038" y="2906713"/>
          <p14:tracePt t="33941" x="6057900" y="2906713"/>
          <p14:tracePt t="33949" x="6083300" y="2906713"/>
          <p14:tracePt t="33958" x="6151563" y="2906713"/>
          <p14:tracePt t="33966" x="6235700" y="2906713"/>
          <p14:tracePt t="33974" x="6321425" y="2906713"/>
          <p14:tracePt t="33982" x="6440488" y="2914650"/>
          <p14:tracePt t="33989" x="6542088" y="3000375"/>
          <p14:tracePt t="33998" x="6643688" y="3084513"/>
          <p14:tracePt t="34006" x="6745288" y="3160713"/>
          <p14:tracePt t="34013" x="6831013" y="3289300"/>
          <p14:tracePt t="34022" x="6915150" y="3416300"/>
          <p14:tracePt t="34030" x="6932613" y="3467100"/>
          <p14:tracePt t="34037" x="6942138" y="3475038"/>
          <p14:tracePt t="34045" x="6942138" y="3492500"/>
          <p14:tracePt t="34054" x="6958013" y="3502025"/>
          <p14:tracePt t="34118" x="6942138" y="3502025"/>
          <p14:tracePt t="34151" x="6924675" y="3502025"/>
          <p14:tracePt t="34158" x="6915150" y="3502025"/>
          <p14:tracePt t="34167" x="6899275" y="3502025"/>
          <p14:tracePt t="34182" x="6873875" y="3492500"/>
          <p14:tracePt t="34190" x="6864350" y="3484563"/>
          <p14:tracePt t="34198" x="6864350" y="3475038"/>
          <p14:tracePt t="34206" x="6864350" y="3459163"/>
          <p14:tracePt t="34783" x="6864350" y="3467100"/>
          <p14:tracePt t="34902" x="6881813" y="3459163"/>
          <p14:tracePt t="34918" x="6889750" y="3467100"/>
          <p14:tracePt t="34974" x="6899275" y="3467100"/>
          <p14:tracePt t="34982" x="6915150" y="3467100"/>
          <p14:tracePt t="35006" x="6958013" y="3492500"/>
          <p14:tracePt t="35014" x="6983413" y="3517900"/>
          <p14:tracePt t="35022" x="6983413" y="3552825"/>
          <p14:tracePt t="35029" x="7000875" y="3636963"/>
          <p14:tracePt t="35038" x="7018338" y="3705225"/>
          <p14:tracePt t="35045" x="7077075" y="3773488"/>
          <p14:tracePt t="35054" x="7085013" y="3790950"/>
          <p14:tracePt t="35062" x="7112000" y="3816350"/>
          <p14:tracePt t="35070" x="7145338" y="3816350"/>
          <p14:tracePt t="35078" x="7170738" y="3832225"/>
          <p14:tracePt t="35086" x="7221538" y="3857625"/>
          <p14:tracePt t="35207" x="7229475" y="3857625"/>
          <p14:tracePt t="35215" x="7272338" y="3857625"/>
          <p14:tracePt t="35223" x="7297738" y="3857625"/>
          <p14:tracePt t="35230" x="7315200" y="3857625"/>
          <p14:tracePt t="35238" x="7340600" y="3857625"/>
          <p14:tracePt t="35245" x="7348538" y="3857625"/>
          <p14:tracePt t="35262" x="7373938" y="3857625"/>
          <p14:tracePt t="35270" x="7400925" y="3857625"/>
          <p14:tracePt t="35279" x="7451725" y="3857625"/>
          <p14:tracePt t="35286" x="7493000" y="3857625"/>
          <p14:tracePt t="35295" x="7553325" y="3857625"/>
          <p14:tracePt t="35302" x="7586663" y="3857625"/>
          <p14:tracePt t="35310" x="7629525" y="3875088"/>
          <p14:tracePt t="35318" x="7654925" y="3875088"/>
          <p14:tracePt t="35326" x="7723188" y="3892550"/>
          <p14:tracePt t="35334" x="7781925" y="3892550"/>
          <p14:tracePt t="35342" x="7816850" y="3892550"/>
          <p14:tracePt t="35350" x="7875588" y="3892550"/>
          <p14:tracePt t="35358" x="7943850" y="3892550"/>
          <p14:tracePt t="35365" x="7969250" y="3892550"/>
          <p14:tracePt t="35374" x="8012113" y="3892550"/>
          <p14:tracePt t="35382" x="8062913" y="3867150"/>
          <p14:tracePt t="35390" x="8105775" y="3857625"/>
          <p14:tracePt t="35398" x="8131175" y="3857625"/>
          <p14:tracePt t="35406" x="8199438" y="3857625"/>
          <p14:tracePt t="35414" x="8240713" y="3857625"/>
          <p14:tracePt t="35421" x="8291513" y="3857625"/>
          <p14:tracePt t="35429" x="8351838" y="3841750"/>
          <p14:tracePt t="35437" x="8420100" y="3824288"/>
          <p14:tracePt t="35445" x="8488363" y="3790950"/>
          <p14:tracePt t="35454" x="8521700" y="3773488"/>
          <p14:tracePt t="35461" x="8564563" y="3756025"/>
          <p14:tracePt t="35470" x="8597900" y="3738563"/>
          <p14:tracePt t="35478" x="8666163" y="3687763"/>
          <p14:tracePt t="35494" x="8674100" y="3679825"/>
          <p14:tracePt t="35501" x="8691563" y="3654425"/>
          <p14:tracePt t="35510" x="8709025" y="3603625"/>
          <p14:tracePt t="35517" x="8734425" y="3578225"/>
          <p14:tracePt t="35525" x="8750300" y="3543300"/>
          <p14:tracePt t="35533" x="8750300" y="3535363"/>
          <p14:tracePt t="35541" x="8777288" y="3475038"/>
          <p14:tracePt t="35549" x="8777288" y="3424238"/>
          <p14:tracePt t="35558" x="8793163" y="3382963"/>
          <p14:tracePt t="35565" x="8828088" y="3330575"/>
          <p14:tracePt t="35574" x="8836025" y="3322638"/>
          <p14:tracePt t="35582" x="8886825" y="3263900"/>
          <p14:tracePt t="35589" x="8894763" y="3246438"/>
          <p14:tracePt t="35598" x="8912225" y="3238500"/>
          <p14:tracePt t="35606" x="8937625" y="3178175"/>
          <p14:tracePt t="35614" x="8972550" y="3144838"/>
          <p14:tracePt t="35630" x="9013825" y="3101975"/>
          <p14:tracePt t="35645" x="9048750" y="3084513"/>
          <p14:tracePt t="35703" x="9056688" y="3076575"/>
          <p14:tracePt t="35711" x="9056688" y="3059113"/>
          <p14:tracePt t="35719" x="9074150" y="3033713"/>
          <p14:tracePt t="35726" x="9099550" y="3000375"/>
          <p14:tracePt t="35736" x="9117013" y="2974975"/>
          <p14:tracePt t="35752" x="9132888" y="2949575"/>
          <p14:tracePt t="35847" x="9132888" y="2914650"/>
          <p14:tracePt t="35855" x="9132888" y="2906713"/>
          <p14:tracePt t="35864" x="9132888" y="2881313"/>
          <p14:tracePt t="35871" x="9132888" y="2855913"/>
          <p14:tracePt t="35882" x="9132888" y="2838450"/>
          <p14:tracePt t="35887" x="9132888" y="2813050"/>
          <p14:tracePt t="35897" x="9132888" y="2787650"/>
          <p14:tracePt t="35902" x="9132888" y="2778125"/>
          <p14:tracePt t="35910" x="9132888" y="2752725"/>
          <p14:tracePt t="35918" x="9132888" y="2686050"/>
          <p14:tracePt t="35926" x="9132888" y="2676525"/>
          <p14:tracePt t="35934" x="9132888" y="2651125"/>
          <p14:tracePt t="35942" x="9132888" y="2625725"/>
          <p14:tracePt t="35950" x="9124950" y="2592388"/>
          <p14:tracePt t="35958" x="9091613" y="2566988"/>
          <p14:tracePt t="35974" x="9082088" y="2549525"/>
          <p14:tracePt t="35982" x="9082088" y="2541588"/>
          <p14:tracePt t="35990" x="9064625" y="2516188"/>
          <p14:tracePt t="36006" x="9064625" y="2498725"/>
          <p14:tracePt t="36071" x="9056688" y="2489200"/>
          <p14:tracePt t="36081" x="9048750" y="2489200"/>
          <p14:tracePt t="36089" x="9031288" y="2489200"/>
          <p14:tracePt t="36134" x="9023350" y="2489200"/>
          <p14:tracePt t="36150" x="8980488" y="2473325"/>
          <p14:tracePt t="36167" x="8963025" y="2473325"/>
          <p14:tracePt t="36174" x="8929688" y="2473325"/>
          <p14:tracePt t="36182" x="8878888" y="2473325"/>
          <p14:tracePt t="36190" x="8836025" y="2473325"/>
          <p14:tracePt t="36198" x="8828088" y="2473325"/>
          <p14:tracePt t="36206" x="8810625" y="2473325"/>
          <p14:tracePt t="36423" x="8785225" y="2473325"/>
          <p14:tracePt t="36430" x="8777288" y="2481263"/>
          <p14:tracePt t="36438" x="8777288" y="2506663"/>
          <p14:tracePt t="36445" x="8759825" y="2516188"/>
          <p14:tracePt t="36462" x="8759825" y="2541588"/>
          <p14:tracePt t="36502" x="8750300" y="2549525"/>
          <p14:tracePt t="36518" x="8734425" y="2582863"/>
          <p14:tracePt t="36526" x="8734425" y="2608263"/>
          <p14:tracePt t="36534" x="8709025" y="2651125"/>
          <p14:tracePt t="36550" x="8709025" y="2701925"/>
          <p14:tracePt t="36558" x="8691563" y="2711450"/>
          <p14:tracePt t="36566" x="8683625" y="2736850"/>
          <p14:tracePt t="36574" x="8683625" y="2752725"/>
          <p14:tracePt t="36582" x="8683625" y="2762250"/>
          <p14:tracePt t="36638" x="8683625" y="2778125"/>
          <p14:tracePt t="36645" x="8683625" y="2813050"/>
          <p14:tracePt t="36654" x="8683625" y="2846388"/>
          <p14:tracePt t="36661" x="8666163" y="2889250"/>
          <p14:tracePt t="36670" x="8666163" y="2897188"/>
          <p14:tracePt t="36679" x="8666163" y="2957513"/>
          <p14:tracePt t="36686" x="8632825" y="3008313"/>
          <p14:tracePt t="36695" x="8632825" y="3033713"/>
          <p14:tracePt t="36702" x="8632825" y="3076575"/>
          <p14:tracePt t="36710" x="8632825" y="3101975"/>
          <p14:tracePt t="36951" x="8632825" y="3059113"/>
          <p14:tracePt t="36959" x="8632825" y="3051175"/>
          <p14:tracePt t="36966" x="8632825" y="3033713"/>
          <p14:tracePt t="36974" x="8632825" y="2990850"/>
          <p14:tracePt t="36982" x="8615363" y="2965450"/>
          <p14:tracePt t="36999" x="8615363" y="2940050"/>
          <p14:tracePt t="37006" x="8605838" y="2922588"/>
          <p14:tracePt t="37014" x="8589963" y="2889250"/>
          <p14:tracePt t="37022" x="8589963" y="2871788"/>
          <p14:tracePt t="37038" x="8564563" y="2846388"/>
          <p14:tracePt t="37045" x="8555038" y="2846388"/>
          <p14:tracePt t="37054" x="8539163" y="2838450"/>
          <p14:tracePt t="37062" x="8496300" y="2805113"/>
          <p14:tracePt t="37255" x="8504238" y="2795588"/>
          <p14:tracePt t="37270" x="8513763" y="2795588"/>
          <p14:tracePt t="37279" x="8539163" y="2795588"/>
          <p14:tracePt t="37286" x="8555038" y="2778125"/>
          <p14:tracePt t="37399" x="8564563" y="2778125"/>
          <p14:tracePt t="37439" x="8589963" y="2770188"/>
          <p14:tracePt t="37463" x="8605838" y="2770188"/>
          <p14:tracePt t="37470" x="8615363" y="2770188"/>
          <p14:tracePt t="37478" x="8623300" y="2770188"/>
          <p14:tracePt t="37485" x="8640763" y="2770188"/>
          <p14:tracePt t="37495" x="8666163" y="2770188"/>
          <p14:tracePt t="37502" x="8691563" y="2770188"/>
          <p14:tracePt t="37510" x="8699500" y="2770188"/>
          <p14:tracePt t="37623" x="8724900" y="2770188"/>
          <p14:tracePt t="37640" x="8742363" y="2770188"/>
          <p14:tracePt t="37855" x="8767763" y="2770188"/>
          <p14:tracePt t="37865" x="8793163" y="2770188"/>
          <p14:tracePt t="37871" x="8818563" y="2770188"/>
          <p14:tracePt t="37879" x="8836025" y="2770188"/>
          <p14:tracePt t="37895" x="8861425" y="2770188"/>
          <p14:tracePt t="37902" x="8869363" y="2770188"/>
          <p14:tracePt t="38040" x="8886825" y="2770188"/>
          <p14:tracePt t="38134" x="8912225" y="2787650"/>
          <p14:tracePt t="38166" x="8912225" y="2795588"/>
          <p14:tracePt t="38207" x="8912225" y="2838450"/>
          <p14:tracePt t="38214" x="8912225" y="2863850"/>
          <p14:tracePt t="38222" x="8912225" y="2881313"/>
          <p14:tracePt t="38231" x="8912225" y="2922588"/>
          <p14:tracePt t="38238" x="8912225" y="2949575"/>
          <p14:tracePt t="38246" x="8912225" y="2990850"/>
          <p14:tracePt t="38254" x="8912225" y="3041650"/>
          <p14:tracePt t="38263" x="8912225" y="3084513"/>
          <p14:tracePt t="38270" x="8912225" y="3127375"/>
          <p14:tracePt t="38280" x="8912225" y="3144838"/>
          <p14:tracePt t="38295" x="8912225" y="3152775"/>
          <p14:tracePt t="38302" x="8912225" y="3160713"/>
          <p14:tracePt t="38310" x="8912225" y="3195638"/>
          <p14:tracePt t="38317" x="8912225" y="3203575"/>
          <p14:tracePt t="38326" x="8937625" y="3228975"/>
          <p14:tracePt t="38342" x="8937625" y="3271838"/>
          <p14:tracePt t="38350" x="8937625" y="3305175"/>
          <p14:tracePt t="38358" x="8937625" y="3330575"/>
          <p14:tracePt t="38366" x="8937625" y="3373438"/>
          <p14:tracePt t="38374" x="8937625" y="3441700"/>
          <p14:tracePt t="38382" x="8937625" y="3502025"/>
          <p14:tracePt t="38390" x="8937625" y="3568700"/>
          <p14:tracePt t="38398" x="8937625" y="3654425"/>
          <p14:tracePt t="38406" x="8937625" y="3697288"/>
          <p14:tracePt t="38414" x="8955088" y="3781425"/>
          <p14:tracePt t="38422" x="8972550" y="3832225"/>
          <p14:tracePt t="38430" x="8972550" y="3857625"/>
          <p14:tracePt t="38438" x="8972550" y="3867150"/>
          <p14:tracePt t="38446" x="8972550" y="3883025"/>
          <p14:tracePt t="38503" x="8972550" y="3951288"/>
          <p14:tracePt t="38511" x="8972550" y="4019550"/>
          <p14:tracePt t="38519" x="8972550" y="4079875"/>
          <p14:tracePt t="38527" x="8972550" y="4164013"/>
          <p14:tracePt t="38535" x="8972550" y="4257675"/>
          <p14:tracePt t="38543" x="8972550" y="4316413"/>
          <p14:tracePt t="38551" x="8972550" y="4384675"/>
          <p14:tracePt t="38558" x="8972550" y="4410075"/>
          <p14:tracePt t="38566" x="8972550" y="4435475"/>
          <p14:tracePt t="38639" x="8972550" y="4460875"/>
          <p14:tracePt t="38647" x="8972550" y="4529138"/>
          <p14:tracePt t="38655" x="8972550" y="4538663"/>
          <p14:tracePt t="38664" x="8972550" y="4554538"/>
          <p14:tracePt t="38671" x="8972550" y="4589463"/>
          <p14:tracePt t="38681" x="8972550" y="4605338"/>
          <p14:tracePt t="38688" x="8972550" y="4648200"/>
          <p14:tracePt t="38697" x="8972550" y="4657725"/>
          <p14:tracePt t="38711" x="8972550" y="4716463"/>
          <p14:tracePt t="38718" x="8972550" y="4724400"/>
          <p14:tracePt t="38726" x="8972550" y="4733925"/>
          <p14:tracePt t="38951" x="8963025" y="4749800"/>
          <p14:tracePt t="38958" x="8937625" y="4749800"/>
          <p14:tracePt t="38966" x="8912225" y="4708525"/>
          <p14:tracePt t="38974" x="8878888" y="4640263"/>
          <p14:tracePt t="38982" x="8878888" y="4579938"/>
          <p14:tracePt t="38990" x="8878888" y="4470400"/>
          <p14:tracePt t="38999" x="8878888" y="4410075"/>
          <p14:tracePt t="39006" x="8878888" y="4384675"/>
          <p14:tracePt t="39014" x="8878888" y="4300538"/>
          <p14:tracePt t="39022" x="8878888" y="4232275"/>
          <p14:tracePt t="39030" x="8878888" y="4171950"/>
          <p14:tracePt t="39038" x="8878888" y="4121150"/>
          <p14:tracePt t="39045" x="8878888" y="4062413"/>
          <p14:tracePt t="39054" x="8878888" y="3994150"/>
          <p14:tracePt t="39061" x="8878888" y="3935413"/>
          <p14:tracePt t="39069" x="8878888" y="3883025"/>
          <p14:tracePt t="39078" x="8878888" y="3841750"/>
          <p14:tracePt t="39086" x="8878888" y="3798888"/>
          <p14:tracePt t="39095" x="8861425" y="3763963"/>
          <p14:tracePt t="39102" x="8861425" y="3705225"/>
          <p14:tracePt t="39110" x="8861425" y="3662363"/>
          <p14:tracePt t="39117" x="8843963" y="3611563"/>
          <p14:tracePt t="39126" x="8843963" y="3527425"/>
          <p14:tracePt t="39134" x="8843963" y="3517900"/>
          <p14:tracePt t="39142" x="8843963" y="3475038"/>
          <p14:tracePt t="39150" x="8843963" y="3449638"/>
          <p14:tracePt t="39158" x="8843963" y="3433763"/>
          <p14:tracePt t="39166" x="8843963" y="3408363"/>
          <p14:tracePt t="39264" x="8843963" y="3382963"/>
          <p14:tracePt t="39271" x="8843963" y="3322638"/>
          <p14:tracePt t="39282" x="8843963" y="3289300"/>
          <p14:tracePt t="39289" x="8843963" y="3263900"/>
          <p14:tracePt t="39296" x="8843963" y="3221038"/>
          <p14:tracePt t="39302" x="8843963" y="3170238"/>
          <p14:tracePt t="39310" x="8843963" y="3109913"/>
          <p14:tracePt t="39318" x="8828088" y="3084513"/>
          <p14:tracePt t="39326" x="8828088" y="3033713"/>
          <p14:tracePt t="39334" x="8802688" y="2990850"/>
          <p14:tracePt t="39342" x="8802688" y="2957513"/>
          <p14:tracePt t="39350" x="8802688" y="2914650"/>
          <p14:tracePt t="39358" x="8802688" y="2889250"/>
          <p14:tracePt t="39366" x="8785225" y="2855913"/>
          <p14:tracePt t="39584" x="8785225" y="2881313"/>
          <p14:tracePt t="39591" x="8785225" y="2940050"/>
          <p14:tracePt t="39599" x="8785225" y="3008313"/>
          <p14:tracePt t="39607" x="8785225" y="3094038"/>
          <p14:tracePt t="39614" x="8785225" y="3178175"/>
          <p14:tracePt t="39622" x="8785225" y="3263900"/>
          <p14:tracePt t="39630" x="8785225" y="3382963"/>
          <p14:tracePt t="39638" x="8785225" y="3467100"/>
          <p14:tracePt t="39645" x="8785225" y="3552825"/>
          <p14:tracePt t="39654" x="8785225" y="3646488"/>
          <p14:tracePt t="39661" x="8785225" y="3756025"/>
          <p14:tracePt t="39669" x="8785225" y="3875088"/>
          <p14:tracePt t="39677" x="8767763" y="3968750"/>
          <p14:tracePt t="39685" x="8767763" y="4011613"/>
          <p14:tracePt t="39694" x="8767763" y="4079875"/>
          <p14:tracePt t="39701" x="8767763" y="4121150"/>
          <p14:tracePt t="39709" x="8767763" y="4146550"/>
          <p14:tracePt t="39717" x="8767763" y="4171950"/>
          <p14:tracePt t="39725" x="8767763" y="4189413"/>
          <p14:tracePt t="39733" x="8767763" y="4214813"/>
          <p14:tracePt t="39741" x="8767763" y="4224338"/>
          <p14:tracePt t="39750" x="8767763" y="4240213"/>
          <p14:tracePt t="39758" x="8767763" y="4275138"/>
          <p14:tracePt t="39765" x="8793163" y="4325938"/>
          <p14:tracePt t="39773" x="8802688" y="4351338"/>
          <p14:tracePt t="39781" x="8802688" y="4384675"/>
          <p14:tracePt t="39789" x="8818563" y="4427538"/>
          <p14:tracePt t="39798" x="8818563" y="4470400"/>
          <p14:tracePt t="39806" x="8836025" y="4538663"/>
          <p14:tracePt t="39814" x="8836025" y="4579938"/>
          <p14:tracePt t="39821" x="8836025" y="4614863"/>
          <p14:tracePt t="39830" x="8836025" y="4622800"/>
          <p14:tracePt t="39845" x="8853488" y="4665663"/>
          <p14:tracePt t="39926" x="8861425" y="4691063"/>
          <p14:tracePt t="39934" x="8861425" y="4759325"/>
          <p14:tracePt t="39942" x="8861425" y="4784725"/>
          <p14:tracePt t="39951" x="8861425" y="4827588"/>
          <p14:tracePt t="39958" x="8861425" y="4843463"/>
          <p14:tracePt t="39967" x="8861425" y="4868863"/>
          <p14:tracePt t="40054" x="8861425" y="4827588"/>
          <p14:tracePt t="40062" x="8861425" y="4724400"/>
          <p14:tracePt t="40070" x="8836025" y="4630738"/>
          <p14:tracePt t="40079" x="8818563" y="4486275"/>
          <p14:tracePt t="40086" x="8818563" y="4341813"/>
          <p14:tracePt t="40096" x="8777288" y="4164013"/>
          <p14:tracePt t="40102" x="8777288" y="4019550"/>
          <p14:tracePt t="40111" x="8750300" y="3875088"/>
          <p14:tracePt t="40118" x="8750300" y="3756025"/>
          <p14:tracePt t="40127" x="8734425" y="3611563"/>
          <p14:tracePt t="40135" x="8734425" y="3502025"/>
          <p14:tracePt t="40142" x="8709025" y="3382963"/>
          <p14:tracePt t="40151" x="8709025" y="3289300"/>
          <p14:tracePt t="40158" x="8709025" y="3203575"/>
          <p14:tracePt t="40166" x="8709025" y="3119438"/>
          <p14:tracePt t="40174" x="8709025" y="3051175"/>
          <p14:tracePt t="40182" x="8709025" y="3025775"/>
          <p14:tracePt t="40190" x="8709025" y="2982913"/>
          <p14:tracePt t="40199" x="8709025" y="2957513"/>
          <p14:tracePt t="40206" x="8709025" y="2922588"/>
          <p14:tracePt t="40214" x="8709025" y="2914650"/>
          <p14:tracePt t="40230" x="8709025" y="2897188"/>
          <p14:tracePt t="40351" x="8709025" y="2914650"/>
          <p14:tracePt t="40361" x="8709025" y="3000375"/>
          <p14:tracePt t="40368" x="8709025" y="3067050"/>
          <p14:tracePt t="40374" x="8709025" y="3152775"/>
          <p14:tracePt t="40382" x="8724900" y="3246438"/>
          <p14:tracePt t="40389" x="8724900" y="3330575"/>
          <p14:tracePt t="40398" x="8724900" y="3416300"/>
          <p14:tracePt t="40406" x="8724900" y="3509963"/>
          <p14:tracePt t="40414" x="8724900" y="3594100"/>
          <p14:tracePt t="40422" x="8724900" y="3713163"/>
          <p14:tracePt t="40430" x="8724900" y="3773488"/>
          <p14:tracePt t="40438" x="8724900" y="3857625"/>
          <p14:tracePt t="40445" x="8724900" y="3976688"/>
          <p14:tracePt t="40454" x="8724900" y="4062413"/>
          <p14:tracePt t="40461" x="8724900" y="4146550"/>
          <p14:tracePt t="40470" x="8724900" y="4214813"/>
          <p14:tracePt t="40478" x="8724900" y="4275138"/>
          <p14:tracePt t="40486" x="8724900" y="4341813"/>
          <p14:tracePt t="40494" x="8724900" y="4384675"/>
          <p14:tracePt t="40502" x="8724900" y="4427538"/>
          <p14:tracePt t="40511" x="8724900" y="4445000"/>
          <p14:tracePt t="40671" x="8724900" y="4470400"/>
          <p14:tracePt t="40681" x="8724900" y="4513263"/>
          <p14:tracePt t="40689" x="8724900" y="4579938"/>
          <p14:tracePt t="40695" x="8724900" y="4605338"/>
          <p14:tracePt t="40702" x="8724900" y="4614863"/>
          <p14:tracePt t="40816" x="8683625" y="4564063"/>
          <p14:tracePt t="40823" x="8683625" y="4521200"/>
          <p14:tracePt t="40830" x="8666163" y="4427538"/>
          <p14:tracePt t="40840" x="8666163" y="4341813"/>
          <p14:tracePt t="40846" x="8666163" y="4257675"/>
          <p14:tracePt t="40854" x="8666163" y="4138613"/>
          <p14:tracePt t="40861" x="8666163" y="4027488"/>
          <p14:tracePt t="40870" x="8666163" y="3935413"/>
          <p14:tracePt t="40878" x="8648700" y="3841750"/>
          <p14:tracePt t="40886" x="8632825" y="3781425"/>
          <p14:tracePt t="40895" x="8580438" y="3705225"/>
          <p14:tracePt t="40902" x="8564563" y="3697288"/>
          <p14:tracePt t="40910" x="8555038" y="3679825"/>
          <p14:tracePt t="40919" x="8539163" y="3679825"/>
          <p14:tracePt t="40934" x="8496300" y="3687763"/>
          <p14:tracePt t="40942" x="8496300" y="3816350"/>
          <p14:tracePt t="40949" x="8496300" y="3986213"/>
          <p14:tracePt t="40958" x="8496300" y="4156075"/>
          <p14:tracePt t="40966" x="8496300" y="4224338"/>
          <p14:tracePt t="40974" x="8496300" y="4249738"/>
          <p14:tracePt t="41191" x="8394700" y="4265613"/>
          <p14:tracePt t="41200" x="8215313" y="4333875"/>
          <p14:tracePt t="41207" x="8080375" y="4445000"/>
          <p14:tracePt t="41214" x="8062913" y="4486275"/>
          <p14:tracePt t="41222" x="8037513" y="4486275"/>
          <p14:tracePt t="41230" x="8029575" y="4486275"/>
          <p14:tracePt t="41238" x="8029575" y="4470400"/>
          <p14:tracePt t="41246" x="8029575" y="4460875"/>
          <p14:tracePt t="41254" x="8070850" y="4460875"/>
          <p14:tracePt t="41262" x="8139113" y="4503738"/>
          <p14:tracePt t="41270" x="8250238" y="4605338"/>
          <p14:tracePt t="41278" x="8318500" y="4665663"/>
          <p14:tracePt t="41286" x="8462963" y="4665663"/>
          <p14:tracePt t="41294" x="8615363" y="4708525"/>
          <p14:tracePt t="41302" x="8724900" y="4708525"/>
          <p14:tracePt t="41311" x="8793163" y="4708525"/>
          <p14:tracePt t="41318" x="8818563" y="4708525"/>
          <p14:tracePt t="41326" x="8828088" y="4708525"/>
          <p14:tracePt t="41432" x="8828088" y="4665663"/>
          <p14:tracePt t="41440" x="8861425" y="4630738"/>
          <p14:tracePt t="41448" x="8861425" y="4572000"/>
          <p14:tracePt t="41455" x="8861425" y="4546600"/>
          <p14:tracePt t="41461" x="8878888" y="4478338"/>
          <p14:tracePt t="41469" x="8878888" y="4410075"/>
          <p14:tracePt t="41477" x="8878888" y="4368800"/>
          <p14:tracePt t="41485" x="8878888" y="4308475"/>
          <p14:tracePt t="41493" x="8878888" y="4224338"/>
          <p14:tracePt t="41501" x="8869363" y="4130675"/>
          <p14:tracePt t="41510" x="8853488" y="4079875"/>
          <p14:tracePt t="41517" x="8836025" y="3994150"/>
          <p14:tracePt t="41525" x="8810625" y="3900488"/>
          <p14:tracePt t="41533" x="8777288" y="3806825"/>
          <p14:tracePt t="41541" x="8777288" y="3722688"/>
          <p14:tracePt t="41549" x="8759825" y="3654425"/>
          <p14:tracePt t="41557" x="8759825" y="3603625"/>
          <p14:tracePt t="41565" x="8759825" y="3578225"/>
          <p14:tracePt t="41574" x="8759825" y="3552825"/>
          <p14:tracePt t="41582" x="8759825" y="3509963"/>
          <p14:tracePt t="41590" x="8759825" y="3484563"/>
          <p14:tracePt t="41599" x="8759825" y="3467100"/>
          <p14:tracePt t="41606" x="8759825" y="3424238"/>
          <p14:tracePt t="41614" x="8759825" y="3398838"/>
          <p14:tracePt t="41622" x="8742363" y="3355975"/>
          <p14:tracePt t="41629" x="8742363" y="3340100"/>
          <p14:tracePt t="41638" x="8742363" y="3297238"/>
          <p14:tracePt t="41645" x="8742363" y="3271838"/>
          <p14:tracePt t="41654" x="8742363" y="3228975"/>
          <p14:tracePt t="41661" x="8742363" y="3211513"/>
          <p14:tracePt t="41670" x="8742363" y="3203575"/>
          <p14:tracePt t="41686" x="8742363" y="3195638"/>
          <p14:tracePt t="41694" x="8742363" y="3170238"/>
          <p14:tracePt t="41808" x="8785225" y="3170238"/>
          <p14:tracePt t="41815" x="8785225" y="3221038"/>
          <p14:tracePt t="41822" x="8818563" y="3355975"/>
          <p14:tracePt t="41830" x="8861425" y="3560763"/>
          <p14:tracePt t="41838" x="8886825" y="3756025"/>
          <p14:tracePt t="41846" x="8929688" y="3960813"/>
          <p14:tracePt t="41854" x="8929688" y="4079875"/>
          <p14:tracePt t="41861" x="8972550" y="4197350"/>
          <p14:tracePt t="41870" x="8988425" y="4291013"/>
          <p14:tracePt t="41878" x="9005888" y="4359275"/>
          <p14:tracePt t="41886" x="9005888" y="4419600"/>
          <p14:tracePt t="41896" x="9005888" y="4435475"/>
          <p14:tracePt t="41902" x="9005888" y="4445000"/>
          <p14:tracePt t="42055" x="9005888" y="4427538"/>
          <p14:tracePt t="42065" x="9005888" y="4341813"/>
          <p14:tracePt t="42071" x="9005888" y="4257675"/>
          <p14:tracePt t="42080" x="9005888" y="4171950"/>
          <p14:tracePt t="42086" x="9005888" y="4052888"/>
          <p14:tracePt t="42095" x="8972550" y="3935413"/>
          <p14:tracePt t="42102" x="8972550" y="3790950"/>
          <p14:tracePt t="42111" x="8972550" y="3671888"/>
          <p14:tracePt t="42118" x="8972550" y="3560763"/>
          <p14:tracePt t="42126" x="8972550" y="3390900"/>
          <p14:tracePt t="42134" x="8972550" y="3271838"/>
          <p14:tracePt t="42142" x="8972550" y="3186113"/>
          <p14:tracePt t="42150" x="8972550" y="3094038"/>
          <p14:tracePt t="42158" x="8972550" y="3033713"/>
          <p14:tracePt t="42166" x="8972550" y="3008313"/>
          <p14:tracePt t="42174" x="8972550" y="2974975"/>
          <p14:tracePt t="42182" x="8972550" y="2965450"/>
          <p14:tracePt t="42320" x="8972550" y="3041650"/>
          <p14:tracePt t="42328" x="8955088" y="3186113"/>
          <p14:tracePt t="42336" x="8955088" y="3390900"/>
          <p14:tracePt t="42344" x="8955088" y="3560763"/>
          <p14:tracePt t="42351" x="8955088" y="3756025"/>
          <p14:tracePt t="42358" x="8955088" y="3900488"/>
          <p14:tracePt t="42367" x="8955088" y="4070350"/>
          <p14:tracePt t="42374" x="8955088" y="4156075"/>
          <p14:tracePt t="42383" x="8963025" y="4249738"/>
          <p14:tracePt t="42390" x="8963025" y="4394200"/>
          <p14:tracePt t="42398" x="8980488" y="4486275"/>
          <p14:tracePt t="42406" x="8980488" y="4572000"/>
          <p14:tracePt t="42415" x="8980488" y="4614863"/>
          <p14:tracePt t="42422" x="8980488" y="4630738"/>
          <p14:tracePt t="42542" x="8980488" y="4614863"/>
          <p14:tracePt t="42550" x="8980488" y="4572000"/>
          <p14:tracePt t="42559" x="8980488" y="4538663"/>
          <p14:tracePt t="42567" x="8963025" y="4495800"/>
          <p14:tracePt t="42574" x="8963025" y="4460875"/>
          <p14:tracePt t="42583" x="8947150" y="4402138"/>
          <p14:tracePt t="42590" x="8947150" y="4308475"/>
          <p14:tracePt t="42599" x="8947150" y="4197350"/>
          <p14:tracePt t="42606" x="8947150" y="4027488"/>
          <p14:tracePt t="42614" x="8947150" y="3883025"/>
          <p14:tracePt t="42622" x="8947150" y="3687763"/>
          <p14:tracePt t="42630" x="8947150" y="3517900"/>
          <p14:tracePt t="42638" x="8947150" y="3373438"/>
          <p14:tracePt t="42646" x="8947150" y="3203575"/>
          <p14:tracePt t="42654" x="8947150" y="3084513"/>
          <p14:tracePt t="42662" x="8947150" y="2974975"/>
          <p14:tracePt t="42670" x="8947150" y="2906713"/>
          <p14:tracePt t="42679" x="8947150" y="2846388"/>
          <p14:tracePt t="42686" x="8929688" y="2795588"/>
          <p14:tracePt t="42703" x="8929688" y="2770188"/>
          <p14:tracePt t="42750" x="8921750" y="2762250"/>
          <p14:tracePt t="42758" x="8904288" y="2762250"/>
          <p14:tracePt t="42767" x="8861425" y="2813050"/>
          <p14:tracePt t="42774" x="8836025" y="2932113"/>
          <p14:tracePt t="42783" x="8802688" y="3051175"/>
          <p14:tracePt t="42790" x="8750300" y="3279775"/>
          <p14:tracePt t="42799" x="8658225" y="3517900"/>
          <p14:tracePt t="42806" x="8658225" y="3773488"/>
          <p14:tracePt t="42815" x="8658225" y="3994150"/>
          <p14:tracePt t="42822" x="8632825" y="4224338"/>
          <p14:tracePt t="42830" x="8589963" y="4402138"/>
          <p14:tracePt t="42839" x="8478838" y="4605338"/>
          <p14:tracePt t="42845" x="8445500" y="4683125"/>
          <p14:tracePt t="42854" x="8445500" y="4691063"/>
          <p14:tracePt t="42862" x="8445500" y="4699000"/>
          <p14:tracePt t="43088" x="8428038" y="4640263"/>
          <p14:tracePt t="43098" x="8369300" y="4572000"/>
          <p14:tracePt t="43118" x="8359775" y="4572000"/>
          <p14:tracePt t="43134" x="8359775" y="4630738"/>
          <p14:tracePt t="43142" x="8359775" y="4691063"/>
          <p14:tracePt t="43150" x="8359775" y="4708525"/>
          <p14:tracePt t="43158" x="8359775" y="4716463"/>
          <p14:tracePt t="43166" x="8359775" y="4741863"/>
          <p14:tracePt t="43214" x="8359775" y="4767263"/>
          <p14:tracePt t="43230" x="8359775" y="4835525"/>
          <p14:tracePt t="43238" x="8359775" y="4860925"/>
          <p14:tracePt t="43246" x="8326438" y="4929188"/>
          <p14:tracePt t="43254" x="8291513" y="4954588"/>
          <p14:tracePt t="43261" x="8266113" y="4987925"/>
          <p14:tracePt t="43270" x="8232775" y="5056188"/>
          <p14:tracePt t="43278" x="8199438" y="5081588"/>
          <p14:tracePt t="43286" x="8156575" y="5116513"/>
          <p14:tracePt t="43295" x="8121650" y="5149850"/>
          <p14:tracePt t="43302" x="8096250" y="5167313"/>
          <p14:tracePt t="43311" x="8045450" y="5175250"/>
          <p14:tracePt t="43318" x="8004175" y="5192713"/>
          <p14:tracePt t="43326" x="7935913" y="5226050"/>
          <p14:tracePt t="43334" x="7885113" y="5226050"/>
          <p14:tracePt t="43342" x="7756525" y="5226050"/>
          <p14:tracePt t="43350" x="7672388" y="5226050"/>
          <p14:tracePt t="43358" x="7553325" y="5226050"/>
          <p14:tracePt t="43366" x="7459663" y="5200650"/>
          <p14:tracePt t="43374" x="7391400" y="5183188"/>
          <p14:tracePt t="43382" x="7366000" y="5149850"/>
          <p14:tracePt t="43390" x="7315200" y="5149850"/>
          <p14:tracePt t="43406" x="7307263" y="5141913"/>
          <p14:tracePt t="43808" x="7307263" y="5124450"/>
          <p14:tracePt t="43815" x="7307263" y="5099050"/>
          <p14:tracePt t="43822" x="7307263" y="5073650"/>
          <p14:tracePt t="43830" x="7332663" y="5022850"/>
          <p14:tracePt t="43838" x="7358063" y="4997450"/>
          <p14:tracePt t="43846" x="7373938" y="4979988"/>
          <p14:tracePt t="43854" x="7400925" y="4972050"/>
          <p14:tracePt t="43910" x="7442200" y="4972050"/>
          <p14:tracePt t="43918" x="7467600" y="4972050"/>
          <p14:tracePt t="43926" x="7535863" y="4937125"/>
          <p14:tracePt t="43934" x="7629525" y="4919663"/>
          <p14:tracePt t="43942" x="7807325" y="4878388"/>
          <p14:tracePt t="43950" x="7951788" y="4878388"/>
          <p14:tracePt t="43958" x="8131175" y="4810125"/>
          <p14:tracePt t="43966" x="8250238" y="4784725"/>
          <p14:tracePt t="43974" x="8369300" y="4724400"/>
          <p14:tracePt t="43982" x="8420100" y="4708525"/>
          <p14:tracePt t="43990" x="8462963" y="4673600"/>
          <p14:tracePt t="43999" x="8496300" y="4648200"/>
          <p14:tracePt t="44006" x="8521700" y="4630738"/>
          <p14:tracePt t="44022" x="8539163" y="4630738"/>
          <p14:tracePt t="44030" x="8564563" y="4630738"/>
          <p14:tracePt t="44078" x="8572500" y="4630738"/>
          <p14:tracePt t="44094" x="8589963" y="4630738"/>
          <p14:tracePt t="44102" x="8597900" y="4630738"/>
          <p14:tracePt t="44111" x="8623300" y="4630738"/>
          <p14:tracePt t="44126" x="8648700" y="4630738"/>
          <p14:tracePt t="44134" x="8666163" y="4640263"/>
          <p14:tracePt t="44142" x="8674100" y="4648200"/>
          <p14:tracePt t="44150" x="8691563" y="4648200"/>
          <p14:tracePt t="44158" x="8699500" y="4657725"/>
          <p14:tracePt t="44165" x="8709025" y="4673600"/>
          <p14:tracePt t="44174" x="8742363" y="4699000"/>
          <p14:tracePt t="44190" x="8767763" y="4733925"/>
          <p14:tracePt t="44198" x="8802688" y="4759325"/>
          <p14:tracePt t="44206" x="8810625" y="4792663"/>
          <p14:tracePt t="44214" x="8843963" y="4835525"/>
          <p14:tracePt t="44222" x="8861425" y="4868863"/>
          <p14:tracePt t="44230" x="8878888" y="4911725"/>
          <p14:tracePt t="44238" x="8886825" y="4929188"/>
          <p14:tracePt t="44328" x="8886825" y="4878388"/>
          <p14:tracePt t="44336" x="8886825" y="4835525"/>
          <p14:tracePt t="44344" x="8886825" y="4767263"/>
          <p14:tracePt t="44351" x="8886825" y="4708525"/>
          <p14:tracePt t="44358" x="8886825" y="4640263"/>
          <p14:tracePt t="44366" x="8886825" y="4597400"/>
          <p14:tracePt t="44374" x="8886825" y="4546600"/>
          <p14:tracePt t="44382" x="8886825" y="4538663"/>
          <p14:tracePt t="44390" x="8886825" y="4495800"/>
          <p14:tracePt t="44398" x="8886825" y="4486275"/>
          <p14:tracePt t="44422" x="8886825" y="4470400"/>
          <p14:tracePt t="44430" x="8912225" y="4445000"/>
          <p14:tracePt t="44438" x="8912225" y="4435475"/>
          <p14:tracePt t="44446" x="8929688" y="4419600"/>
          <p14:tracePt t="44454" x="8929688" y="4410075"/>
          <p14:tracePt t="44470" x="8929688" y="4402138"/>
          <p14:tracePt t="44478" x="8929688" y="4376738"/>
          <p14:tracePt t="44486" x="8929688" y="4359275"/>
          <p14:tracePt t="44494" x="8929688" y="4333875"/>
          <p14:tracePt t="44502" x="8929688" y="4308475"/>
          <p14:tracePt t="44511" x="8929688" y="4283075"/>
          <p14:tracePt t="44518" x="8929688" y="4265613"/>
          <p14:tracePt t="44526" x="8929688" y="4224338"/>
          <p14:tracePt t="44534" x="8929688" y="4164013"/>
          <p14:tracePt t="44542" x="8937625" y="4138613"/>
          <p14:tracePt t="44550" x="8937625" y="4070350"/>
          <p14:tracePt t="44558" x="8955088" y="4027488"/>
          <p14:tracePt t="44566" x="8955088" y="3994150"/>
          <p14:tracePt t="44574" x="8955088" y="3908425"/>
          <p14:tracePt t="44582" x="8988425" y="3841750"/>
          <p14:tracePt t="44590" x="8988425" y="3756025"/>
          <p14:tracePt t="44598" x="8988425" y="3705225"/>
          <p14:tracePt t="44605" x="8988425" y="3629025"/>
          <p14:tracePt t="44614" x="8988425" y="3560763"/>
          <p14:tracePt t="44622" x="8988425" y="3502025"/>
          <p14:tracePt t="44630" x="8988425" y="3433763"/>
          <p14:tracePt t="44638" x="8988425" y="3408363"/>
          <p14:tracePt t="44646" x="8988425" y="3340100"/>
          <p14:tracePt t="44654" x="8988425" y="3330575"/>
          <p14:tracePt t="44661" x="8988425" y="3322638"/>
          <p14:tracePt t="44670" x="8988425" y="3297238"/>
          <p14:tracePt t="44677" x="8988425" y="3279775"/>
          <p14:tracePt t="44686" x="8988425" y="3254375"/>
          <p14:tracePt t="44694" x="8988425" y="3228975"/>
          <p14:tracePt t="44702" x="8988425" y="3211513"/>
          <p14:tracePt t="44711" x="8988425" y="3203575"/>
          <p14:tracePt t="44718" x="8988425" y="3195638"/>
          <p14:tracePt t="44726" x="8988425" y="3170238"/>
          <p14:tracePt t="44808" x="8988425" y="3152775"/>
          <p14:tracePt t="44815" x="8988425" y="3127375"/>
          <p14:tracePt t="44823" x="8988425" y="3101975"/>
          <p14:tracePt t="44832" x="9005888" y="3076575"/>
          <p14:tracePt t="44846" x="9005888" y="3025775"/>
          <p14:tracePt t="44854" x="9005888" y="3016250"/>
          <p14:tracePt t="44862" x="9005888" y="3000375"/>
          <p14:tracePt t="45063" x="9023350" y="3025775"/>
          <p14:tracePt t="45072" x="9023350" y="3101975"/>
          <p14:tracePt t="45079" x="9039225" y="3195638"/>
          <p14:tracePt t="45086" x="9099550" y="3297238"/>
          <p14:tracePt t="45094" x="9099550" y="3355975"/>
          <p14:tracePt t="45102" x="9099550" y="3424238"/>
          <p14:tracePt t="45111" x="9099550" y="3509963"/>
          <p14:tracePt t="45118" x="9099550" y="3552825"/>
          <p14:tracePt t="45126" x="9099550" y="3619500"/>
          <p14:tracePt t="45133" x="9099550" y="3679825"/>
          <p14:tracePt t="45142" x="9099550" y="3763963"/>
          <p14:tracePt t="45150" x="9074150" y="3832225"/>
          <p14:tracePt t="45158" x="9056688" y="3883025"/>
          <p14:tracePt t="45166" x="8997950" y="3976688"/>
          <p14:tracePt t="45182" x="8997950" y="4019550"/>
          <p14:tracePt t="45190" x="8997950" y="4027488"/>
          <p14:tracePt t="45206" x="8997950" y="4044950"/>
          <p14:tracePt t="45214" x="8988425" y="4087813"/>
          <p14:tracePt t="45230" x="8988425" y="4095750"/>
          <p14:tracePt t="45238" x="8988425" y="4113213"/>
          <p14:tracePt t="45246" x="8988425" y="4146550"/>
          <p14:tracePt t="45254" x="8988425" y="4164013"/>
          <p14:tracePt t="45262" x="8972550" y="4206875"/>
          <p14:tracePt t="45270" x="8972550" y="4214813"/>
          <p14:tracePt t="45277" x="8972550" y="4240213"/>
          <p14:tracePt t="45286" x="8955088" y="4291013"/>
          <p14:tracePt t="45294" x="8955088" y="4300538"/>
          <p14:tracePt t="45302" x="8929688" y="4359275"/>
          <p14:tracePt t="45311" x="8929688" y="4384675"/>
          <p14:tracePt t="45318" x="8912225" y="4452938"/>
          <p14:tracePt t="45326" x="8894763" y="4546600"/>
          <p14:tracePt t="45334" x="8878888" y="4640263"/>
          <p14:tracePt t="45342" x="8878888" y="4724400"/>
          <p14:tracePt t="45349" x="8878888" y="4810125"/>
          <p14:tracePt t="45358" x="8878888" y="4878388"/>
          <p14:tracePt t="45414" x="8861425" y="4886325"/>
          <p14:tracePt t="45520" x="8853488" y="4886325"/>
          <p14:tracePt t="45552" x="8828088" y="4886325"/>
          <p14:tracePt t="45560" x="8777288" y="4886325"/>
          <p14:tracePt t="45567" x="8691563" y="4843463"/>
          <p14:tracePt t="45574" x="8597900" y="4827588"/>
          <p14:tracePt t="45582" x="8445500" y="4784725"/>
          <p14:tracePt t="45589" x="8334375" y="4784725"/>
          <p14:tracePt t="45598" x="8181975" y="4741863"/>
          <p14:tracePt t="45606" x="8037513" y="4724400"/>
          <p14:tracePt t="45614" x="7859713" y="4683125"/>
          <p14:tracePt t="45622" x="7662863" y="4657725"/>
          <p14:tracePt t="45630" x="7510463" y="4630738"/>
          <p14:tracePt t="45637" x="7340600" y="4614863"/>
          <p14:tracePt t="45646" x="7196138" y="4614863"/>
          <p14:tracePt t="45654" x="7018338" y="4546600"/>
          <p14:tracePt t="45661" x="6873875" y="4546600"/>
          <p14:tracePt t="45669" x="6788150" y="4529138"/>
          <p14:tracePt t="45677" x="6669088" y="4513263"/>
          <p14:tracePt t="45685" x="6575425" y="4513263"/>
          <p14:tracePt t="45694" x="6483350" y="4486275"/>
          <p14:tracePt t="45701" x="6423025" y="4470400"/>
          <p14:tracePt t="45710" x="6354763" y="4452938"/>
          <p14:tracePt t="45717" x="6329363" y="4452938"/>
          <p14:tracePt t="45725" x="6278563" y="4445000"/>
          <p14:tracePt t="45733" x="6235700" y="4427538"/>
          <p14:tracePt t="45741" x="6167438" y="4410075"/>
          <p14:tracePt t="45749" x="6126163" y="4394200"/>
          <p14:tracePt t="45757" x="6040438" y="4394200"/>
          <p14:tracePt t="45765" x="5946775" y="4376738"/>
          <p14:tracePt t="45774" x="5827713" y="4376738"/>
          <p14:tracePt t="45781" x="5708650" y="4333875"/>
          <p14:tracePt t="45789" x="5591175" y="4333875"/>
          <p14:tracePt t="45797" x="5446713" y="4291013"/>
          <p14:tracePt t="45805" x="5318125" y="4249738"/>
          <p14:tracePt t="45814" x="5208588" y="4249738"/>
          <p14:tracePt t="45821" x="5029200" y="4232275"/>
          <p14:tracePt t="45830" x="4884738" y="4189413"/>
          <p14:tracePt t="45837" x="4706938" y="4164013"/>
          <p14:tracePt t="45846" x="4537075" y="4146550"/>
          <p14:tracePt t="45854" x="4367213" y="4121150"/>
          <p14:tracePt t="45862" x="4187825" y="4079875"/>
          <p14:tracePt t="45870" x="4017963" y="4079875"/>
          <p14:tracePt t="45877" x="3840163" y="4037013"/>
          <p14:tracePt t="45895" x="3492500" y="3968750"/>
          <p14:tracePt t="45902" x="3313113" y="3925888"/>
          <p14:tracePt t="45911" x="3160713" y="3857625"/>
          <p14:tracePt t="45918" x="3016250" y="3816350"/>
          <p14:tracePt t="45926" x="2871788" y="3798888"/>
          <p14:tracePt t="45934" x="2744788" y="3756025"/>
          <p14:tracePt t="45942" x="2651125" y="3713163"/>
          <p14:tracePt t="45950" x="2557463" y="3679825"/>
          <p14:tracePt t="45958" x="2506663" y="3646488"/>
          <p14:tracePt t="45966" x="2481263" y="3629025"/>
          <p14:tracePt t="45974" x="2430463" y="3586163"/>
          <p14:tracePt t="45982" x="2413000" y="3568700"/>
          <p14:tracePt t="45990" x="2387600" y="3543300"/>
          <p14:tracePt t="45999" x="2370138" y="3517900"/>
          <p14:tracePt t="46014" x="2344738" y="3484563"/>
          <p14:tracePt t="46022" x="2327275" y="3459163"/>
          <p14:tracePt t="46030" x="2319338" y="3424238"/>
          <p14:tracePt t="46038" x="2319338" y="3365500"/>
          <p14:tracePt t="46046" x="2319338" y="3330575"/>
          <p14:tracePt t="46054" x="2319338" y="3271838"/>
          <p14:tracePt t="46062" x="2319338" y="3263900"/>
          <p14:tracePt t="46070" x="2319338" y="3203575"/>
          <p14:tracePt t="46077" x="2319338" y="3160713"/>
          <p14:tracePt t="46086" x="2319338" y="3127375"/>
          <p14:tracePt t="46101" x="2319338" y="3119438"/>
          <p14:tracePt t="46288" x="2319338" y="3094038"/>
          <p14:tracePt t="46312" x="2336800" y="3076575"/>
          <p14:tracePt t="46331" x="2344738" y="3076575"/>
          <p14:tracePt t="46335" x="2387600" y="3076575"/>
          <p14:tracePt t="46343" x="2446338" y="3160713"/>
          <p14:tracePt t="46350" x="2463800" y="3305175"/>
          <p14:tracePt t="46358" x="2463800" y="3398838"/>
          <p14:tracePt t="46366" x="2506663" y="3568700"/>
          <p14:tracePt t="46374" x="2532063" y="3722688"/>
          <p14:tracePt t="46382" x="2532063" y="3806825"/>
          <p14:tracePt t="46390" x="2549525" y="3951288"/>
          <p14:tracePt t="46398" x="2565400" y="4002088"/>
          <p14:tracePt t="46406" x="2565400" y="4062413"/>
          <p14:tracePt t="46414" x="2582863" y="4130675"/>
          <p14:tracePt t="46422" x="2600325" y="4156075"/>
          <p14:tracePt t="46430" x="2608263" y="4206875"/>
          <p14:tracePt t="46438" x="2625725" y="4232275"/>
          <p14:tracePt t="46446" x="2641600" y="4300538"/>
          <p14:tracePt t="46454" x="2641600" y="4341813"/>
          <p14:tracePt t="46462" x="2676525" y="4394200"/>
          <p14:tracePt t="46470" x="2684463" y="4402138"/>
          <p14:tracePt t="46477" x="2727325" y="4427538"/>
          <p14:tracePt t="46486" x="2760663" y="4445000"/>
          <p14:tracePt t="46494" x="2803525" y="4445000"/>
          <p14:tracePt t="46502" x="2846388" y="4445000"/>
          <p14:tracePt t="46510" x="2897188" y="4445000"/>
          <p14:tracePt t="46518" x="2955925" y="4445000"/>
          <p14:tracePt t="46526" x="2973388" y="4445000"/>
          <p14:tracePt t="46534" x="3024188" y="4445000"/>
          <p14:tracePt t="46542" x="3049588" y="4445000"/>
          <p14:tracePt t="46550" x="3067050" y="4445000"/>
          <p14:tracePt t="46558" x="3109913" y="4445000"/>
          <p14:tracePt t="46566" x="3168650" y="4445000"/>
          <p14:tracePt t="46574" x="3194050" y="4445000"/>
          <p14:tracePt t="46582" x="3262313" y="4445000"/>
          <p14:tracePt t="46590" x="3322638" y="4452938"/>
          <p14:tracePt t="46598" x="3398838" y="4503738"/>
          <p14:tracePt t="46606" x="3525838" y="4589463"/>
          <p14:tracePt t="46614" x="3602038" y="4665663"/>
          <p14:tracePt t="46622" x="3703638" y="4767263"/>
          <p14:tracePt t="46630" x="3814763" y="4878388"/>
          <p14:tracePt t="46638" x="3873500" y="4894263"/>
          <p14:tracePt t="46646" x="4002088" y="4954588"/>
          <p14:tracePt t="46654" x="4146550" y="4954588"/>
          <p14:tracePt t="46662" x="4265613" y="4954588"/>
          <p14:tracePt t="46670" x="4375150" y="4954588"/>
          <p14:tracePt t="46677" x="4460875" y="4954588"/>
          <p14:tracePt t="46686" x="4529138" y="4954588"/>
          <p14:tracePt t="46694" x="4595813" y="4929188"/>
          <p14:tracePt t="46702" x="4621213" y="4911725"/>
          <p14:tracePt t="46710" x="4689475" y="4878388"/>
          <p14:tracePt t="46718" x="4706938" y="4868863"/>
          <p14:tracePt t="46726" x="4714875" y="4852988"/>
          <p14:tracePt t="46750" x="4714875" y="4860925"/>
          <p14:tracePt t="46774" x="4757738" y="4878388"/>
          <p14:tracePt t="46975" x="4843463" y="4878388"/>
          <p14:tracePt t="46982" x="4868863" y="4878388"/>
          <p14:tracePt t="46999" x="4868863" y="4835525"/>
          <p14:tracePt t="47006" x="4868863" y="4775200"/>
          <p14:tracePt t="47014" x="4884738" y="4741863"/>
          <p14:tracePt t="47022" x="4995863" y="4741863"/>
          <p14:tracePt t="47031" x="5191125" y="4741863"/>
          <p14:tracePt t="47038" x="5446713" y="4741863"/>
          <p14:tracePt t="47046" x="5827713" y="4741863"/>
          <p14:tracePt t="47054" x="6346825" y="4741863"/>
          <p14:tracePt t="47062" x="7102475" y="4741863"/>
          <p14:tracePt t="47070" x="7705725" y="4673600"/>
          <p14:tracePt t="47078" x="8359775" y="4605338"/>
          <p14:tracePt t="47086" x="8921750" y="4513263"/>
          <p14:tracePt t="47094" x="9353550" y="4452938"/>
          <p14:tracePt t="47102" x="9642475" y="4376738"/>
          <p14:tracePt t="47111" x="9898063" y="4376738"/>
          <p14:tracePt t="47118" x="10042525" y="4333875"/>
          <p14:tracePt t="47126" x="10136188" y="4300538"/>
          <p14:tracePt t="47134" x="10186988" y="4265613"/>
          <p14:tracePt t="47142" x="10194925" y="4265613"/>
          <p14:tracePt t="47150" x="10212388" y="4265613"/>
          <p14:tracePt t="47206" x="10237788" y="4265613"/>
          <p14:tracePt t="47230" x="10245725" y="4265613"/>
          <p14:tracePt t="47239" x="10263188" y="4275138"/>
          <p14:tracePt t="47246" x="10288588" y="4283075"/>
          <p14:tracePt t="47254" x="10331450" y="4283075"/>
          <p14:tracePt t="47262" x="10425113" y="4316413"/>
          <p14:tracePt t="47270" x="10518775" y="4359275"/>
          <p14:tracePt t="47279" x="10585450" y="4394200"/>
          <p14:tracePt t="47286" x="10653713" y="4394200"/>
          <p14:tracePt t="47296" x="10679113" y="4410075"/>
          <p14:tracePt t="47302" x="10696575" y="4410075"/>
          <p14:tracePt t="47407" x="10721975" y="4410075"/>
          <p14:tracePt t="47415" x="10747375" y="4384675"/>
          <p14:tracePt t="47422" x="10764838" y="4376738"/>
          <p14:tracePt t="47430" x="10772775" y="4351338"/>
          <p14:tracePt t="47438" x="10823575" y="4275138"/>
          <p14:tracePt t="47446" x="10823575" y="4265613"/>
          <p14:tracePt t="47454" x="10841038" y="4224338"/>
          <p14:tracePt t="47462" x="10858500" y="4197350"/>
          <p14:tracePt t="47470" x="10891838" y="4130675"/>
          <p14:tracePt t="47477" x="10901363" y="4113213"/>
          <p14:tracePt t="47486" x="10917238" y="4062413"/>
          <p14:tracePt t="47495" x="10934700" y="4011613"/>
          <p14:tracePt t="47502" x="10960100" y="3976688"/>
          <p14:tracePt t="47511" x="10993438" y="3951288"/>
          <p14:tracePt t="47518" x="11018838" y="3917950"/>
          <p14:tracePt t="47527" x="11036300" y="3908425"/>
          <p14:tracePt t="47534" x="11044238" y="3892550"/>
          <p14:tracePt t="47735" x="11044238" y="3867150"/>
          <p14:tracePt t="47744" x="11061700" y="3841750"/>
          <p14:tracePt t="47752" x="11061700" y="3798888"/>
          <p14:tracePt t="47759" x="11079163" y="3763963"/>
          <p14:tracePt t="47766" x="11122025" y="3722688"/>
          <p14:tracePt t="47774" x="11137900" y="3687763"/>
          <p14:tracePt t="47782" x="11155363" y="3646488"/>
          <p14:tracePt t="47790" x="11188700" y="3594100"/>
          <p14:tracePt t="47799" x="11198225" y="3586163"/>
          <p14:tracePt t="47806" x="11215688" y="3552825"/>
          <p14:tracePt t="47871" x="11215688" y="3543300"/>
          <p14:tracePt t="47880" x="11256963" y="3502025"/>
          <p14:tracePt t="47887" x="11282363" y="3467100"/>
          <p14:tracePt t="47897" x="11317288" y="3459163"/>
          <p14:tracePt t="47916" x="11410950" y="3424238"/>
          <p14:tracePt t="47921" x="11418888" y="3416300"/>
          <p14:tracePt t="47928" x="11426825" y="3398838"/>
          <p14:tracePt t="48023" x="11452225" y="3398838"/>
          <p14:tracePt t="48030" x="11487150" y="3398838"/>
          <p14:tracePt t="48039" x="11530013" y="3398838"/>
          <p14:tracePt t="48047" x="11555413" y="3398838"/>
          <p14:tracePt t="48055" x="11571288" y="3398838"/>
          <p14:tracePt t="48064" x="11596688" y="3398838"/>
          <p14:tracePt t="48087" x="11606213" y="3398838"/>
          <p14:tracePt t="48097" x="11631613" y="3398838"/>
          <p14:tracePt t="48103" x="11699875" y="3398838"/>
          <p14:tracePt t="48114" x="11826875" y="3398838"/>
          <p14:tracePt t="48119" x="11996738" y="3416300"/>
        </p14:tracePtLst>
      </p14:laserTraceLst>
    </p:ext>
  </p:extLs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018" name="AutoShape 2"/>
          <p:cNvSpPr>
            <a:spLocks noChangeArrowheads="1"/>
          </p:cNvSpPr>
          <p:nvPr/>
        </p:nvSpPr>
        <p:spPr bwMode="auto">
          <a:xfrm rot="-8563623">
            <a:off x="5314950" y="2832101"/>
            <a:ext cx="527050" cy="1471613"/>
          </a:xfrm>
          <a:prstGeom prst="curvedRightArrow">
            <a:avLst>
              <a:gd name="adj1" fmla="val 55843"/>
              <a:gd name="adj2" fmla="val 111687"/>
              <a:gd name="adj3" fmla="val 3333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82019" name="AutoShape 3"/>
          <p:cNvSpPr>
            <a:spLocks noChangeArrowheads="1"/>
          </p:cNvSpPr>
          <p:nvPr/>
        </p:nvSpPr>
        <p:spPr bwMode="auto">
          <a:xfrm rot="-13963623">
            <a:off x="5193507" y="961232"/>
            <a:ext cx="527050" cy="1471613"/>
          </a:xfrm>
          <a:prstGeom prst="curvedRightArrow">
            <a:avLst>
              <a:gd name="adj1" fmla="val 55843"/>
              <a:gd name="adj2" fmla="val 111687"/>
              <a:gd name="adj3" fmla="val 3333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82020" name="AutoShape 4"/>
          <p:cNvSpPr>
            <a:spLocks noChangeArrowheads="1"/>
          </p:cNvSpPr>
          <p:nvPr/>
        </p:nvSpPr>
        <p:spPr bwMode="auto">
          <a:xfrm>
            <a:off x="2819400" y="1011239"/>
            <a:ext cx="2154238" cy="898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107763" dir="18900000" algn="ctr" rotWithShape="0">
              <a:srgbClr val="808080"/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cs-CZ" sz="4800" b="1">
                <a:solidFill>
                  <a:srgbClr val="FFFFFF"/>
                </a:solidFill>
                <a:latin typeface="Arial" charset="0"/>
              </a:rPr>
              <a:t>žížala</a:t>
            </a:r>
            <a:endParaRPr lang="nl-NL" sz="48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82021" name="AutoShape 5"/>
          <p:cNvSpPr>
            <a:spLocks noChangeArrowheads="1"/>
          </p:cNvSpPr>
          <p:nvPr/>
        </p:nvSpPr>
        <p:spPr bwMode="auto">
          <a:xfrm>
            <a:off x="5553075" y="2589214"/>
            <a:ext cx="1062038" cy="5032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107763" dir="18900000" algn="ctr" rotWithShape="0">
              <a:srgbClr val="808080"/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cs-CZ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voda</a:t>
            </a:r>
            <a:endParaRPr lang="nl-NL" sz="28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982022" name="Text Box 6"/>
          <p:cNvSpPr txBox="1">
            <a:spLocks noChangeArrowheads="1"/>
          </p:cNvSpPr>
          <p:nvPr/>
        </p:nvSpPr>
        <p:spPr bwMode="auto">
          <a:xfrm>
            <a:off x="5846764" y="1106489"/>
            <a:ext cx="20335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2000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příjem</a:t>
            </a:r>
            <a:r>
              <a:rPr lang="en-US" sz="2000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/elimina</a:t>
            </a:r>
            <a:r>
              <a:rPr lang="cs-CZ" sz="2000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ce</a:t>
            </a:r>
            <a:endParaRPr lang="nl-NL" sz="2000" i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982023" name="Text Box 7"/>
          <p:cNvSpPr txBox="1">
            <a:spLocks noChangeArrowheads="1"/>
          </p:cNvSpPr>
          <p:nvPr/>
        </p:nvSpPr>
        <p:spPr bwMode="auto">
          <a:xfrm>
            <a:off x="5846764" y="3898901"/>
            <a:ext cx="22431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2000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Sorpce / desorpce</a:t>
            </a:r>
            <a:endParaRPr lang="nl-NL" sz="2000" i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982024" name="AutoShape 8"/>
          <p:cNvSpPr>
            <a:spLocks noChangeArrowheads="1"/>
          </p:cNvSpPr>
          <p:nvPr/>
        </p:nvSpPr>
        <p:spPr bwMode="auto">
          <a:xfrm rot="-3163623">
            <a:off x="4915694" y="1561307"/>
            <a:ext cx="527050" cy="1471612"/>
          </a:xfrm>
          <a:prstGeom prst="curvedRightArrow">
            <a:avLst>
              <a:gd name="adj1" fmla="val 55843"/>
              <a:gd name="adj2" fmla="val 111687"/>
              <a:gd name="adj3" fmla="val 3333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82025" name="AutoShape 9"/>
          <p:cNvSpPr>
            <a:spLocks noChangeArrowheads="1"/>
          </p:cNvSpPr>
          <p:nvPr/>
        </p:nvSpPr>
        <p:spPr bwMode="auto">
          <a:xfrm>
            <a:off x="2819400" y="3651251"/>
            <a:ext cx="2154238" cy="898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107763" dir="18900000" algn="ctr" rotWithShape="0">
              <a:srgbClr val="808080"/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4800" b="1">
                <a:solidFill>
                  <a:srgbClr val="FFFFFF"/>
                </a:solidFill>
                <a:latin typeface="Arial" charset="0"/>
              </a:rPr>
              <a:t>soil</a:t>
            </a:r>
            <a:endParaRPr lang="nl-NL" sz="48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82026" name="AutoShape 10"/>
          <p:cNvSpPr>
            <a:spLocks noChangeArrowheads="1"/>
          </p:cNvSpPr>
          <p:nvPr/>
        </p:nvSpPr>
        <p:spPr bwMode="auto">
          <a:xfrm rot="-19363623">
            <a:off x="4714875" y="2554288"/>
            <a:ext cx="527050" cy="1471612"/>
          </a:xfrm>
          <a:prstGeom prst="curvedRightArrow">
            <a:avLst>
              <a:gd name="adj1" fmla="val 55843"/>
              <a:gd name="adj2" fmla="val 111687"/>
              <a:gd name="adj3" fmla="val 3333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82027" name="Rectangle 11"/>
          <p:cNvSpPr>
            <a:spLocks noChangeArrowheads="1"/>
          </p:cNvSpPr>
          <p:nvPr/>
        </p:nvSpPr>
        <p:spPr bwMode="auto">
          <a:xfrm>
            <a:off x="2773364" y="822325"/>
            <a:ext cx="5432425" cy="377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82028" name="AutoShape 12"/>
          <p:cNvSpPr>
            <a:spLocks noChangeArrowheads="1"/>
          </p:cNvSpPr>
          <p:nvPr/>
        </p:nvSpPr>
        <p:spPr bwMode="auto">
          <a:xfrm>
            <a:off x="2430464" y="4011614"/>
            <a:ext cx="2154237" cy="898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107763" dir="18900000" algn="ctr" rotWithShape="0">
              <a:srgbClr val="808080"/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4800" b="1">
                <a:solidFill>
                  <a:srgbClr val="FFFFFF"/>
                </a:solidFill>
                <a:latin typeface="Arial" charset="0"/>
              </a:rPr>
              <a:t>soil</a:t>
            </a:r>
            <a:endParaRPr lang="nl-NL" sz="48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82029" name="AutoShape 13"/>
          <p:cNvSpPr>
            <a:spLocks noChangeArrowheads="1"/>
          </p:cNvSpPr>
          <p:nvPr/>
        </p:nvSpPr>
        <p:spPr bwMode="auto">
          <a:xfrm>
            <a:off x="2057400" y="4343401"/>
            <a:ext cx="2154238" cy="898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107763" dir="18900000" algn="ctr" rotWithShape="0">
              <a:srgbClr val="808080"/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cs-CZ" sz="4800" b="1">
                <a:solidFill>
                  <a:srgbClr val="FFFFFF"/>
                </a:solidFill>
                <a:latin typeface="Arial" charset="0"/>
              </a:rPr>
              <a:t>půda</a:t>
            </a:r>
            <a:endParaRPr lang="nl-NL" sz="48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82030" name="AutoShape 14"/>
          <p:cNvSpPr>
            <a:spLocks noChangeArrowheads="1"/>
          </p:cNvSpPr>
          <p:nvPr/>
        </p:nvSpPr>
        <p:spPr bwMode="auto">
          <a:xfrm rot="8103062">
            <a:off x="4414838" y="4652963"/>
            <a:ext cx="1173162" cy="519112"/>
          </a:xfrm>
          <a:prstGeom prst="rightArrow">
            <a:avLst>
              <a:gd name="adj1" fmla="val 50000"/>
              <a:gd name="adj2" fmla="val 56499"/>
            </a:avLst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82031" name="Text Box 15"/>
          <p:cNvSpPr txBox="1">
            <a:spLocks noChangeArrowheads="1"/>
          </p:cNvSpPr>
          <p:nvPr/>
        </p:nvSpPr>
        <p:spPr bwMode="auto">
          <a:xfrm>
            <a:off x="5353050" y="4703764"/>
            <a:ext cx="1538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se</a:t>
            </a:r>
            <a:r>
              <a:rPr lang="cs-CZ" sz="2000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kvestrace</a:t>
            </a:r>
            <a:endParaRPr lang="nl-NL" sz="2000" i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982032" name="AutoShape 16"/>
          <p:cNvSpPr>
            <a:spLocks noChangeArrowheads="1"/>
          </p:cNvSpPr>
          <p:nvPr/>
        </p:nvSpPr>
        <p:spPr bwMode="auto">
          <a:xfrm rot="-1047776">
            <a:off x="6692900" y="2276476"/>
            <a:ext cx="914400" cy="271463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82033" name="Text Box 17"/>
          <p:cNvSpPr txBox="1">
            <a:spLocks noChangeArrowheads="1"/>
          </p:cNvSpPr>
          <p:nvPr/>
        </p:nvSpPr>
        <p:spPr bwMode="auto">
          <a:xfrm>
            <a:off x="6872289" y="2466976"/>
            <a:ext cx="3838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2000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Degradace / volatilizace / úbytek</a:t>
            </a:r>
            <a:endParaRPr lang="nl-NL" sz="2000" i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982034" name="Text Box 18"/>
          <p:cNvSpPr txBox="1">
            <a:spLocks noChangeArrowheads="1"/>
          </p:cNvSpPr>
          <p:nvPr/>
        </p:nvSpPr>
        <p:spPr bwMode="auto">
          <a:xfrm>
            <a:off x="5334000" y="5305425"/>
            <a:ext cx="4800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solidFill>
                  <a:srgbClr val="46562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Ageing: </a:t>
            </a:r>
          </a:p>
          <a:p>
            <a:pPr>
              <a:defRPr/>
            </a:pPr>
            <a:r>
              <a:rPr lang="cs-CZ">
                <a:solidFill>
                  <a:srgbClr val="46562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Sorpce s časem narůstá a není už predikovatelná z </a:t>
            </a:r>
            <a:r>
              <a:rPr lang="en-US">
                <a:solidFill>
                  <a:srgbClr val="46562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laborato</a:t>
            </a:r>
            <a:r>
              <a:rPr lang="cs-CZ">
                <a:solidFill>
                  <a:srgbClr val="46562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rně stanovených </a:t>
            </a:r>
            <a:r>
              <a:rPr lang="en-US">
                <a:solidFill>
                  <a:srgbClr val="46562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K</a:t>
            </a:r>
            <a:r>
              <a:rPr lang="cs-CZ">
                <a:solidFill>
                  <a:srgbClr val="46562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d hodnot</a:t>
            </a:r>
            <a:endParaRPr lang="nl-NL">
              <a:solidFill>
                <a:srgbClr val="46562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pitchFamily="34" charset="0"/>
            </a:endParaRPr>
          </a:p>
        </p:txBody>
      </p:sp>
      <p:sp>
        <p:nvSpPr>
          <p:cNvPr id="982036" name="Text Box 20"/>
          <p:cNvSpPr txBox="1">
            <a:spLocks noChangeArrowheads="1"/>
          </p:cNvSpPr>
          <p:nvPr/>
        </p:nvSpPr>
        <p:spPr bwMode="auto">
          <a:xfrm>
            <a:off x="7162801" y="2895601"/>
            <a:ext cx="3063875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cs-CZ">
                <a:solidFill>
                  <a:srgbClr val="46562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V pórové vodě ubývá</a:t>
            </a:r>
            <a:endParaRPr lang="en-US">
              <a:solidFill>
                <a:srgbClr val="46562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982037" name="Rectangle 2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Pore-water hypot</a:t>
            </a:r>
            <a:r>
              <a:rPr lang="cs-CZ"/>
              <a:t>hesis</a:t>
            </a:r>
            <a:r>
              <a:rPr lang="en-US"/>
              <a:t>: </a:t>
            </a:r>
            <a:r>
              <a:rPr lang="cs-CZ"/>
              <a:t>má i svá ALE</a:t>
            </a:r>
            <a:endParaRPr lang="en-US"/>
          </a:p>
        </p:txBody>
      </p:sp>
      <p:sp>
        <p:nvSpPr>
          <p:cNvPr id="982038" name="Text Box 22"/>
          <p:cNvSpPr txBox="1">
            <a:spLocks noChangeArrowheads="1"/>
          </p:cNvSpPr>
          <p:nvPr/>
        </p:nvSpPr>
        <p:spPr bwMode="auto">
          <a:xfrm>
            <a:off x="1524001" y="5715000"/>
            <a:ext cx="2251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Dle C.A.M. Van </a:t>
            </a:r>
            <a:r>
              <a:rPr lang="cs-CZ" sz="1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Gestela</a:t>
            </a:r>
            <a:endParaRPr lang="cs-CZ" sz="1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A34E03E-F7B0-44D6-A075-AD0FDD616CF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385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28"/>
    </mc:Choice>
    <mc:Fallback xmlns="">
      <p:transition spd="slow" advTm="33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82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82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82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82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82034" grpId="0" autoUpdateAnimBg="0"/>
      <p:bldP spid="982036" grpId="0" autoUpdateAnimBg="0"/>
    </p:bldLst>
  </p:timing>
  <p:extLst>
    <p:ext uri="{3A86A75C-4F4B-4683-9AE1-C65F6400EC91}">
      <p14:laserTraceLst xmlns:p14="http://schemas.microsoft.com/office/powerpoint/2010/main">
        <p14:tracePtLst>
          <p14:tracePt t="1756" x="11988800" y="3228975"/>
          <p14:tracePt t="1764" x="11809413" y="3228975"/>
          <p14:tracePt t="1772" x="11588750" y="3228975"/>
          <p14:tracePt t="1780" x="11360150" y="3228975"/>
          <p14:tracePt t="1788" x="11163300" y="3228975"/>
          <p14:tracePt t="1797" x="10934700" y="3178175"/>
          <p14:tracePt t="1804" x="10704513" y="3160713"/>
          <p14:tracePt t="1812" x="10501313" y="3135313"/>
          <p14:tracePt t="1820" x="10331450" y="3135313"/>
          <p14:tracePt t="1828" x="10161588" y="3135313"/>
          <p14:tracePt t="1836" x="9991725" y="3135313"/>
          <p14:tracePt t="1844" x="9847263" y="3135313"/>
          <p14:tracePt t="1852" x="9677400" y="3135313"/>
          <p14:tracePt t="1860" x="9540875" y="3135313"/>
          <p14:tracePt t="1868" x="9421813" y="3135313"/>
          <p14:tracePt t="1876" x="9337675" y="3135313"/>
          <p14:tracePt t="1884" x="9269413" y="3135313"/>
          <p14:tracePt t="1897" x="9244013" y="3144838"/>
          <p14:tracePt t="1900" x="9209088" y="3170238"/>
          <p14:tracePt t="1916" x="9201150" y="3186113"/>
          <p14:tracePt t="1924" x="9201150" y="3211513"/>
          <p14:tracePt t="1933" x="9201150" y="3238500"/>
          <p14:tracePt t="1940" x="9201150" y="3279775"/>
          <p14:tracePt t="1948" x="9201150" y="3330575"/>
          <p14:tracePt t="1956" x="9201150" y="3373438"/>
          <p14:tracePt t="1964" x="9201150" y="3433763"/>
          <p14:tracePt t="1973" x="9201150" y="3517900"/>
          <p14:tracePt t="1985" x="9201150" y="3568700"/>
          <p14:tracePt t="1990" x="9183688" y="3654425"/>
          <p14:tracePt t="1998" x="9167813" y="3748088"/>
          <p14:tracePt t="2004" x="9142413" y="3841750"/>
          <p14:tracePt t="2013" x="9117013" y="3883025"/>
          <p14:tracePt t="2020" x="9082088" y="3917950"/>
          <p14:tracePt t="2029" x="9074150" y="3917950"/>
          <p14:tracePt t="2044" x="8997950" y="3935413"/>
          <p14:tracePt t="2052" x="8947150" y="3935413"/>
          <p14:tracePt t="2060" x="8937625" y="3943350"/>
          <p14:tracePt t="2245" x="8937625" y="3951288"/>
          <p14:tracePt t="2253" x="9005888" y="3968750"/>
          <p14:tracePt t="2261" x="9048750" y="3968750"/>
          <p14:tracePt t="2269" x="9158288" y="3960813"/>
          <p14:tracePt t="2276" x="9236075" y="3925888"/>
          <p14:tracePt t="2284" x="9236075" y="3781425"/>
          <p14:tracePt t="2292" x="9236075" y="3738563"/>
          <p14:tracePt t="2300" x="9226550" y="3705225"/>
          <p14:tracePt t="2308" x="9193213" y="3679825"/>
          <p14:tracePt t="2372" x="9193213" y="3611563"/>
          <p14:tracePt t="2380" x="9193213" y="3459163"/>
          <p14:tracePt t="2388" x="9193213" y="3289300"/>
          <p14:tracePt t="2397" x="9193213" y="3094038"/>
          <p14:tracePt t="2404" x="9193213" y="2974975"/>
          <p14:tracePt t="2412" x="9158288" y="2881313"/>
          <p14:tracePt t="2420" x="9117013" y="2787650"/>
          <p14:tracePt t="2428" x="9056688" y="2660650"/>
          <p14:tracePt t="2436" x="8997950" y="2582863"/>
          <p14:tracePt t="2444" x="8894763" y="2455863"/>
          <p14:tracePt t="2452" x="8759825" y="2319338"/>
          <p14:tracePt t="2460" x="8605838" y="2235200"/>
          <p14:tracePt t="2468" x="8394700" y="2116138"/>
          <p14:tracePt t="2476" x="8164513" y="2022475"/>
          <p14:tracePt t="2484" x="7935913" y="1979613"/>
          <p14:tracePt t="2492" x="7672388" y="1885950"/>
          <p14:tracePt t="2501" x="7442200" y="1860550"/>
          <p14:tracePt t="2508" x="7213600" y="1819275"/>
          <p14:tracePt t="2516" x="6983413" y="1819275"/>
          <p14:tracePt t="2524" x="6813550" y="1819275"/>
          <p14:tracePt t="2533" x="6643688" y="1819275"/>
          <p14:tracePt t="2540" x="6473825" y="1819275"/>
          <p14:tracePt t="2548" x="6364288" y="1819275"/>
          <p14:tracePt t="2556" x="6245225" y="1819275"/>
          <p14:tracePt t="2563" x="6151563" y="1801813"/>
          <p14:tracePt t="2572" x="6065838" y="1801813"/>
          <p14:tracePt t="2581" x="5997575" y="1784350"/>
          <p14:tracePt t="2588" x="5956300" y="1766888"/>
          <p14:tracePt t="2597" x="5888038" y="1751013"/>
          <p14:tracePt t="2604" x="5845175" y="1733550"/>
          <p14:tracePt t="2612" x="5776913" y="1716088"/>
          <p14:tracePt t="2620" x="5657850" y="1700213"/>
          <p14:tracePt t="2628" x="5480050" y="1674813"/>
          <p14:tracePt t="2636" x="5368925" y="1674813"/>
          <p14:tracePt t="2644" x="5216525" y="1631950"/>
          <p14:tracePt t="2652" x="5072063" y="1589088"/>
          <p14:tracePt t="2660" x="4970463" y="1530350"/>
          <p14:tracePt t="2668" x="4927600" y="1512888"/>
          <p14:tracePt t="2676" x="4859338" y="1477963"/>
          <p14:tracePt t="2684" x="4826000" y="1452563"/>
          <p14:tracePt t="2692" x="4800600" y="1436688"/>
          <p14:tracePt t="2700" x="4765675" y="1411288"/>
          <p14:tracePt t="2708" x="4699000" y="1376363"/>
          <p14:tracePt t="2717" x="4689475" y="1360488"/>
          <p14:tracePt t="2724" x="4605338" y="1325563"/>
          <p14:tracePt t="2733" x="4537075" y="1292225"/>
          <p14:tracePt t="2740" x="4494213" y="1292225"/>
          <p14:tracePt t="2748" x="4410075" y="1274763"/>
          <p14:tracePt t="2756" x="4306888" y="1241425"/>
          <p14:tracePt t="2763" x="4222750" y="1241425"/>
          <p14:tracePt t="2772" x="4095750" y="1173163"/>
          <p14:tracePt t="2781" x="4070350" y="1173163"/>
          <p14:tracePt t="2788" x="4010025" y="1173163"/>
          <p14:tracePt t="2797" x="3941763" y="1155700"/>
          <p14:tracePt t="2804" x="3916363" y="1155700"/>
          <p14:tracePt t="2812" x="3865563" y="1155700"/>
          <p14:tracePt t="2820" x="3857625" y="1155700"/>
          <p14:tracePt t="2828" x="3814763" y="1155700"/>
          <p14:tracePt t="2836" x="3771900" y="1155700"/>
          <p14:tracePt t="2844" x="3687763" y="1155700"/>
          <p14:tracePt t="2852" x="3602038" y="1155700"/>
          <p14:tracePt t="2860" x="3449638" y="1198563"/>
          <p14:tracePt t="2868" x="3270250" y="1257300"/>
          <p14:tracePt t="2876" x="3117850" y="1350963"/>
          <p14:tracePt t="2884" x="2965450" y="1436688"/>
          <p14:tracePt t="2898" x="2838450" y="1520825"/>
          <p14:tracePt t="2901" x="2735263" y="1581150"/>
          <p14:tracePt t="2908" x="2659063" y="1639888"/>
          <p14:tracePt t="2916" x="2616200" y="1649413"/>
          <p14:tracePt t="2924" x="2600325" y="1665288"/>
          <p14:tracePt t="2933" x="2590800" y="1674813"/>
          <p14:tracePt t="2948" x="2590800" y="1700213"/>
          <p14:tracePt t="2956" x="2574925" y="1751013"/>
          <p14:tracePt t="2964" x="2574925" y="1776413"/>
          <p14:tracePt t="2972" x="2514600" y="1885950"/>
          <p14:tracePt t="2981" x="2514600" y="1938338"/>
          <p14:tracePt t="2988" x="2514600" y="1997075"/>
          <p14:tracePt t="2997" x="2514600" y="2047875"/>
          <p14:tracePt t="3004" x="2481263" y="2174875"/>
          <p14:tracePt t="3012" x="2463800" y="2268538"/>
          <p14:tracePt t="3020" x="2379663" y="2397125"/>
          <p14:tracePt t="3028" x="2362200" y="2489200"/>
          <p14:tracePt t="3036" x="2276475" y="2617788"/>
          <p14:tracePt t="3044" x="2235200" y="2744788"/>
          <p14:tracePt t="3052" x="2200275" y="2813050"/>
          <p14:tracePt t="3060" x="2174875" y="2906713"/>
          <p14:tracePt t="3068" x="2174875" y="2990850"/>
          <p14:tracePt t="3076" x="2174875" y="3076575"/>
          <p14:tracePt t="3084" x="2166938" y="3127375"/>
          <p14:tracePt t="3092" x="2166938" y="3170238"/>
          <p14:tracePt t="3101" x="2149475" y="3221038"/>
          <p14:tracePt t="3108" x="2132013" y="3246438"/>
          <p14:tracePt t="3117" x="2116138" y="3271838"/>
          <p14:tracePt t="3124" x="2116138" y="3305175"/>
          <p14:tracePt t="3132" x="2106613" y="3348038"/>
          <p14:tracePt t="3140" x="2106613" y="3373438"/>
          <p14:tracePt t="3148" x="2090738" y="3424238"/>
          <p14:tracePt t="3156" x="2073275" y="3492500"/>
          <p14:tracePt t="3164" x="2055813" y="3517900"/>
          <p14:tracePt t="3172" x="2038350" y="3586163"/>
          <p14:tracePt t="3181" x="2022475" y="3629025"/>
          <p14:tracePt t="3188" x="2022475" y="3671888"/>
          <p14:tracePt t="3197" x="2022475" y="3738563"/>
          <p14:tracePt t="3204" x="2012950" y="3781425"/>
          <p14:tracePt t="3212" x="2012950" y="3832225"/>
          <p14:tracePt t="3220" x="2012950" y="3857625"/>
          <p14:tracePt t="3228" x="2012950" y="3900488"/>
          <p14:tracePt t="3236" x="2012950" y="3917950"/>
          <p14:tracePt t="3244" x="2012950" y="3968750"/>
          <p14:tracePt t="3252" x="2012950" y="3986213"/>
          <p14:tracePt t="3260" x="1979613" y="4044950"/>
          <p14:tracePt t="3268" x="1979613" y="4105275"/>
          <p14:tracePt t="3276" x="1979613" y="4146550"/>
          <p14:tracePt t="3284" x="1962150" y="4214813"/>
          <p14:tracePt t="3292" x="1962150" y="4300538"/>
          <p14:tracePt t="3300" x="1962150" y="4394200"/>
          <p14:tracePt t="3308" x="1962150" y="4452938"/>
          <p14:tracePt t="3317" x="1962150" y="4538663"/>
          <p14:tracePt t="3324" x="1962150" y="4605338"/>
          <p14:tracePt t="3333" x="1962150" y="4648200"/>
          <p14:tracePt t="3340" x="1987550" y="4716463"/>
          <p14:tracePt t="3348" x="2022475" y="4749800"/>
          <p14:tracePt t="3356" x="2047875" y="4759325"/>
          <p14:tracePt t="3364" x="2081213" y="4792663"/>
          <p14:tracePt t="3372" x="2124075" y="4827588"/>
          <p14:tracePt t="3380" x="2141538" y="4827588"/>
          <p14:tracePt t="3388" x="2166938" y="4835525"/>
          <p14:tracePt t="3397" x="2208213" y="4868863"/>
          <p14:tracePt t="3404" x="2260600" y="4868863"/>
          <p14:tracePt t="3414" x="2344738" y="4868863"/>
          <p14:tracePt t="3420" x="2463800" y="4886325"/>
          <p14:tracePt t="3428" x="2633663" y="4911725"/>
          <p14:tracePt t="3436" x="2811463" y="4979988"/>
          <p14:tracePt t="3444" x="2990850" y="4997450"/>
          <p14:tracePt t="3452" x="3160713" y="5022850"/>
          <p14:tracePt t="3460" x="3330575" y="5022850"/>
          <p14:tracePt t="3468" x="3508375" y="5064125"/>
          <p14:tracePt t="3476" x="3678238" y="5081588"/>
          <p14:tracePt t="3484" x="3857625" y="5106988"/>
          <p14:tracePt t="3492" x="4027488" y="5132388"/>
          <p14:tracePt t="3500" x="4205288" y="5175250"/>
          <p14:tracePt t="3508" x="4349750" y="5175250"/>
          <p14:tracePt t="3517" x="4545013" y="5175250"/>
          <p14:tracePt t="3524" x="4714875" y="5192713"/>
          <p14:tracePt t="3533" x="4833938" y="5218113"/>
          <p14:tracePt t="3540" x="4953000" y="5218113"/>
          <p14:tracePt t="3548" x="5038725" y="5218113"/>
          <p14:tracePt t="3556" x="5122863" y="5218113"/>
          <p14:tracePt t="3564" x="5241925" y="5218113"/>
          <p14:tracePt t="3572" x="5360988" y="5183188"/>
          <p14:tracePt t="3581" x="5513388" y="5141913"/>
          <p14:tracePt t="3588" x="5607050" y="5124450"/>
          <p14:tracePt t="3597" x="5700713" y="5064125"/>
          <p14:tracePt t="3604" x="5802313" y="5022850"/>
          <p14:tracePt t="3612" x="5827713" y="4997450"/>
          <p14:tracePt t="3620" x="5895975" y="4997450"/>
          <p14:tracePt t="3628" x="5981700" y="4979988"/>
          <p14:tracePt t="3636" x="6075363" y="4954588"/>
          <p14:tracePt t="3644" x="6167438" y="4937125"/>
          <p14:tracePt t="3652" x="6278563" y="4937125"/>
          <p14:tracePt t="3660" x="6456363" y="4894263"/>
          <p14:tracePt t="3668" x="6653213" y="4894263"/>
          <p14:tracePt t="3676" x="6797675" y="4894263"/>
          <p14:tracePt t="3684" x="6967538" y="4894263"/>
          <p14:tracePt t="3692" x="7137400" y="4894263"/>
          <p14:tracePt t="3700" x="7340600" y="4894263"/>
          <p14:tracePt t="3708" x="7535863" y="4868863"/>
          <p14:tracePt t="3717" x="7715250" y="4852988"/>
          <p14:tracePt t="3724" x="7867650" y="4784725"/>
          <p14:tracePt t="3733" x="7951788" y="4767263"/>
          <p14:tracePt t="3740" x="8080375" y="4708525"/>
          <p14:tracePt t="3748" x="8131175" y="4673600"/>
          <p14:tracePt t="3756" x="8174038" y="4640263"/>
          <p14:tracePt t="3764" x="8207375" y="4597400"/>
          <p14:tracePt t="3772" x="8258175" y="4564063"/>
          <p14:tracePt t="3781" x="8301038" y="4513263"/>
          <p14:tracePt t="3788" x="8402638" y="4478338"/>
          <p14:tracePt t="3797" x="8445500" y="4445000"/>
          <p14:tracePt t="3804" x="8513763" y="4445000"/>
          <p14:tracePt t="3812" x="8597900" y="4427538"/>
          <p14:tracePt t="3820" x="8742363" y="4427538"/>
          <p14:tracePt t="3828" x="8886825" y="4427538"/>
          <p14:tracePt t="3836" x="8997950" y="4427538"/>
          <p14:tracePt t="3844" x="9048750" y="4427538"/>
          <p14:tracePt t="3852" x="9056688" y="4427538"/>
          <p14:tracePt t="3860" x="9082088" y="4410075"/>
          <p14:tracePt t="4069" x="9132888" y="4410075"/>
          <p14:tracePt t="4077" x="9193213" y="4410075"/>
          <p14:tracePt t="4086" x="9244013" y="4359275"/>
          <p14:tracePt t="4093" x="9244013" y="4300538"/>
          <p14:tracePt t="4101" x="9244013" y="4214813"/>
          <p14:tracePt t="4108" x="9261475" y="4164013"/>
          <p14:tracePt t="4117" x="9302750" y="4156075"/>
          <p14:tracePt t="4124" x="9388475" y="4156075"/>
          <p14:tracePt t="4133" x="9456738" y="4156075"/>
          <p14:tracePt t="4140" x="9540875" y="4156075"/>
          <p14:tracePt t="4148" x="9626600" y="4164013"/>
          <p14:tracePt t="4156" x="9753600" y="4206875"/>
          <p14:tracePt t="4164" x="9839325" y="4206875"/>
          <p14:tracePt t="4172" x="9906000" y="4206875"/>
          <p14:tracePt t="4181" x="9948863" y="4206875"/>
          <p14:tracePt t="4188" x="9974263" y="4206875"/>
          <p14:tracePt t="4197" x="10042525" y="4181475"/>
          <p14:tracePt t="4204" x="10059988" y="4164013"/>
          <p14:tracePt t="4212" x="10085388" y="4121150"/>
          <p14:tracePt t="4220" x="10093325" y="4113213"/>
          <p14:tracePt t="4228" x="10110788" y="4087813"/>
          <p14:tracePt t="4236" x="10118725" y="4070350"/>
          <p14:tracePt t="4422" x="10118725" y="4062413"/>
          <p14:tracePt t="6014" x="10118725" y="4044950"/>
          <p14:tracePt t="6037" x="10101263" y="4037013"/>
          <p14:tracePt t="6141" x="10093325" y="4037013"/>
          <p14:tracePt t="6149" x="10067925" y="4037013"/>
          <p14:tracePt t="6261" x="10059988" y="4037013"/>
          <p14:tracePt t="6349" x="10059988" y="4011613"/>
          <p14:tracePt t="6364" x="10059988" y="4002088"/>
          <p14:tracePt t="6381" x="10059988" y="3986213"/>
          <p14:tracePt t="6429" x="10059988" y="3994150"/>
          <p14:tracePt t="6436" x="10059988" y="4019550"/>
          <p14:tracePt t="6444" x="10059988" y="4062413"/>
          <p14:tracePt t="6452" x="10059988" y="4087813"/>
          <p14:tracePt t="6468" x="10042525" y="4105275"/>
          <p14:tracePt t="6476" x="10009188" y="4171950"/>
          <p14:tracePt t="6485" x="9956800" y="4146550"/>
          <p14:tracePt t="6685" x="9956800" y="4105275"/>
          <p14:tracePt t="6693" x="9956800" y="4087813"/>
          <p14:tracePt t="6702" x="9983788" y="4052888"/>
          <p14:tracePt t="6708" x="9991725" y="4052888"/>
          <p14:tracePt t="6717" x="10017125" y="4052888"/>
          <p14:tracePt t="6764" x="9991725" y="4052888"/>
          <p14:tracePt t="6772" x="9974263" y="4070350"/>
          <p14:tracePt t="6779" x="9966325" y="4079875"/>
          <p14:tracePt t="6917" x="9948863" y="4079875"/>
          <p14:tracePt t="6949" x="9940925" y="4079875"/>
          <p14:tracePt t="8716" x="9940925" y="4062413"/>
          <p14:tracePt t="8973" x="9923463" y="4062413"/>
          <p14:tracePt t="8980" x="9898063" y="4062413"/>
          <p14:tracePt t="8988" x="9839325" y="4062413"/>
          <p14:tracePt t="8997" x="9804400" y="4062413"/>
          <p14:tracePt t="9004" x="9761538" y="4062413"/>
          <p14:tracePt t="9014" x="9702800" y="4062413"/>
          <p14:tracePt t="9020" x="9667875" y="4062413"/>
          <p14:tracePt t="9028" x="9626600" y="4062413"/>
          <p14:tracePt t="9036" x="9583738" y="4062413"/>
          <p14:tracePt t="9044" x="9532938" y="4062413"/>
          <p14:tracePt t="9052" x="9447213" y="4070350"/>
          <p14:tracePt t="9060" x="9405938" y="4087813"/>
          <p14:tracePt t="9068" x="9337675" y="4087813"/>
          <p14:tracePt t="9076" x="9269413" y="4105275"/>
          <p14:tracePt t="9084" x="9209088" y="4121150"/>
          <p14:tracePt t="9092" x="9175750" y="4121150"/>
          <p14:tracePt t="9100" x="9117013" y="4138613"/>
          <p14:tracePt t="9108" x="9048750" y="4171950"/>
          <p14:tracePt t="9116" x="8980488" y="4171950"/>
          <p14:tracePt t="9124" x="8955088" y="4189413"/>
          <p14:tracePt t="9133" x="8886825" y="4189413"/>
          <p14:tracePt t="9140" x="8861425" y="4189413"/>
          <p14:tracePt t="9148" x="8810625" y="4197350"/>
          <p14:tracePt t="9156" x="8750300" y="4197350"/>
          <p14:tracePt t="9164" x="8742363" y="4197350"/>
          <p14:tracePt t="9172" x="8699500" y="4214813"/>
          <p14:tracePt t="9179" x="8683625" y="4214813"/>
          <p14:tracePt t="9188" x="8674100" y="4214813"/>
          <p14:tracePt t="9196" x="8658225" y="4214813"/>
          <p14:tracePt t="9204" x="8632825" y="4232275"/>
          <p14:tracePt t="9213" x="8605838" y="4240213"/>
          <p14:tracePt t="9220" x="8589963" y="4240213"/>
          <p14:tracePt t="9228" x="8555038" y="4240213"/>
          <p14:tracePt t="9236" x="8521700" y="4257675"/>
          <p14:tracePt t="9301" x="8513763" y="4257675"/>
          <p14:tracePt t="9308" x="8513763" y="4240213"/>
          <p14:tracePt t="9317" x="8529638" y="4197350"/>
          <p14:tracePt t="9324" x="8597900" y="4164013"/>
          <p14:tracePt t="9333" x="8666163" y="4130675"/>
          <p14:tracePt t="9340" x="8742363" y="4095750"/>
          <p14:tracePt t="9349" x="8836025" y="4052888"/>
          <p14:tracePt t="9364" x="8878888" y="4044950"/>
          <p14:tracePt t="9405" x="8894763" y="4044950"/>
          <p14:tracePt t="9413" x="8904288" y="4044950"/>
          <p14:tracePt t="9420" x="8947150" y="4044950"/>
          <p14:tracePt t="9436" x="8955088" y="4044950"/>
          <p14:tracePt t="9444" x="8972550" y="4044950"/>
          <p14:tracePt t="9460" x="8997950" y="4044950"/>
          <p14:tracePt t="9476" x="9013825" y="4079875"/>
          <p14:tracePt t="9484" x="9013825" y="4087813"/>
          <p14:tracePt t="9493" x="9013825" y="4095750"/>
          <p14:tracePt t="9500" x="9013825" y="4138613"/>
          <p14:tracePt t="9508" x="9013825" y="4164013"/>
          <p14:tracePt t="9517" x="8988425" y="4214813"/>
          <p14:tracePt t="9524" x="8937625" y="4232275"/>
          <p14:tracePt t="9533" x="8878888" y="4249738"/>
          <p14:tracePt t="9540" x="8828088" y="4265613"/>
          <p14:tracePt t="9550" x="8716963" y="4300538"/>
          <p14:tracePt t="9556" x="8658225" y="4300538"/>
          <p14:tracePt t="9564" x="8521700" y="4300538"/>
          <p14:tracePt t="9572" x="8385175" y="4300538"/>
          <p14:tracePt t="9580" x="8207375" y="4300538"/>
          <p14:tracePt t="9588" x="7986713" y="4300538"/>
          <p14:tracePt t="9597" x="7816850" y="4300538"/>
          <p14:tracePt t="9605" x="7586663" y="4265613"/>
          <p14:tracePt t="9614" x="7383463" y="4240213"/>
          <p14:tracePt t="9620" x="7178675" y="4197350"/>
          <p14:tracePt t="9628" x="7034213" y="4156075"/>
          <p14:tracePt t="9636" x="6856413" y="4087813"/>
          <p14:tracePt t="9644" x="6737350" y="4062413"/>
          <p14:tracePt t="9652" x="6643688" y="4044950"/>
          <p14:tracePt t="9660" x="6491288" y="3986213"/>
          <p14:tracePt t="9668" x="6372225" y="3960813"/>
          <p14:tracePt t="9676" x="6194425" y="3917950"/>
          <p14:tracePt t="9684" x="6015038" y="3875088"/>
          <p14:tracePt t="9692" x="5819775" y="3849688"/>
          <p14:tracePt t="9700" x="5700713" y="3832225"/>
          <p14:tracePt t="9708" x="5556250" y="3816350"/>
          <p14:tracePt t="9716" x="5487988" y="3816350"/>
          <p14:tracePt t="9724" x="5429250" y="3816350"/>
          <p14:tracePt t="9733" x="5378450" y="3781425"/>
          <p14:tracePt t="9740" x="5318125" y="3781425"/>
          <p14:tracePt t="9750" x="5249863" y="3763963"/>
          <p14:tracePt t="9756" x="5165725" y="3763963"/>
          <p14:tracePt t="9764" x="5072063" y="3748088"/>
          <p14:tracePt t="9772" x="4953000" y="3722688"/>
          <p14:tracePt t="9780" x="4800600" y="3662363"/>
          <p14:tracePt t="9788" x="4706938" y="3646488"/>
          <p14:tracePt t="9797" x="4613275" y="3619500"/>
          <p14:tracePt t="9804" x="4494213" y="3586163"/>
          <p14:tracePt t="9814" x="4425950" y="3543300"/>
          <p14:tracePt t="9820" x="4291013" y="3459163"/>
          <p14:tracePt t="9829" x="4222750" y="3424238"/>
          <p14:tracePt t="9836" x="4146550" y="3348038"/>
          <p14:tracePt t="9844" x="4044950" y="3289300"/>
          <p14:tracePt t="9852" x="3925888" y="3228975"/>
          <p14:tracePt t="9860" x="3822700" y="3144838"/>
          <p14:tracePt t="9868" x="3687763" y="3033713"/>
          <p14:tracePt t="9876" x="3543300" y="2990850"/>
          <p14:tracePt t="9884" x="3381375" y="2863850"/>
          <p14:tracePt t="9898" x="3287713" y="2805113"/>
          <p14:tracePt t="9901" x="3127375" y="2686050"/>
          <p14:tracePt t="9908" x="2998788" y="2582863"/>
          <p14:tracePt t="9916" x="2922588" y="2506663"/>
          <p14:tracePt t="9924" x="2846388" y="2430463"/>
          <p14:tracePt t="9934" x="2811463" y="2379663"/>
          <p14:tracePt t="9940" x="2795588" y="2354263"/>
          <p14:tracePt t="9948" x="2760663" y="2286000"/>
          <p14:tracePt t="9956" x="2760663" y="2252663"/>
          <p14:tracePt t="9964" x="2760663" y="2192338"/>
          <p14:tracePt t="9972" x="2760663" y="2124075"/>
          <p14:tracePt t="9980" x="2760663" y="2098675"/>
          <p14:tracePt t="9988" x="2760663" y="2073275"/>
          <p14:tracePt t="9997" x="2770188" y="2030413"/>
          <p14:tracePt t="10004" x="2786063" y="1997075"/>
          <p14:tracePt t="10014" x="2803525" y="1971675"/>
          <p14:tracePt t="10020" x="2811463" y="1938338"/>
          <p14:tracePt t="10028" x="2846388" y="1895475"/>
          <p14:tracePt t="10036" x="2897188" y="1860550"/>
          <p14:tracePt t="10044" x="2965450" y="1784350"/>
          <p14:tracePt t="10052" x="3067050" y="1708150"/>
          <p14:tracePt t="10060" x="3160713" y="1665288"/>
          <p14:tracePt t="10068" x="3322638" y="1581150"/>
          <p14:tracePt t="10076" x="3449638" y="1495425"/>
          <p14:tracePt t="10084" x="3602038" y="1411288"/>
          <p14:tracePt t="10092" x="3721100" y="1343025"/>
          <p14:tracePt t="10100" x="3848100" y="1282700"/>
          <p14:tracePt t="10108" x="3959225" y="1181100"/>
          <p14:tracePt t="10117" x="4002088" y="1147763"/>
          <p14:tracePt t="10124" x="4052888" y="1112838"/>
          <p14:tracePt t="10133" x="4060825" y="1104900"/>
          <p14:tracePt t="10214" x="4086225" y="1104900"/>
          <p14:tracePt t="10221" x="4111625" y="1104900"/>
          <p14:tracePt t="10232" x="4222750" y="1112838"/>
          <p14:tracePt t="10240" x="4375150" y="1173163"/>
          <p14:tracePt t="10245" x="4529138" y="1241425"/>
          <p14:tracePt t="10252" x="4706938" y="1282700"/>
          <p14:tracePt t="10260" x="4884738" y="1376363"/>
          <p14:tracePt t="10268" x="5064125" y="1470025"/>
          <p14:tracePt t="10276" x="5216525" y="1512888"/>
          <p14:tracePt t="10284" x="5394325" y="1571625"/>
          <p14:tracePt t="10292" x="5548313" y="1665288"/>
          <p14:tracePt t="10301" x="5616575" y="1682750"/>
          <p14:tracePt t="10308" x="5641975" y="1690688"/>
          <p14:tracePt t="10318" x="5708650" y="1751013"/>
          <p14:tracePt t="10324" x="5761038" y="1793875"/>
          <p14:tracePt t="10333" x="5811838" y="1844675"/>
          <p14:tracePt t="10340" x="5862638" y="1920875"/>
          <p14:tracePt t="10348" x="5905500" y="2014538"/>
          <p14:tracePt t="10356" x="5989638" y="2166938"/>
          <p14:tracePt t="10364" x="6057900" y="2319338"/>
          <p14:tracePt t="10372" x="6100763" y="2473325"/>
          <p14:tracePt t="10380" x="6126163" y="2643188"/>
          <p14:tracePt t="10388" x="6184900" y="2795588"/>
          <p14:tracePt t="10397" x="6184900" y="2914650"/>
          <p14:tracePt t="10404" x="6210300" y="3059113"/>
          <p14:tracePt t="10414" x="6210300" y="3144838"/>
          <p14:tracePt t="10420" x="6210300" y="3263900"/>
          <p14:tracePt t="10429" x="6210300" y="3322638"/>
          <p14:tracePt t="10437" x="6210300" y="3365500"/>
          <p14:tracePt t="10444" x="6210300" y="3398838"/>
          <p14:tracePt t="10452" x="6210300" y="3424238"/>
          <p14:tracePt t="10460" x="6210300" y="3433763"/>
          <p14:tracePt t="10468" x="6210300" y="3475038"/>
          <p14:tracePt t="10476" x="6184900" y="3509963"/>
          <p14:tracePt t="10484" x="6176963" y="3517900"/>
          <p14:tracePt t="10493" x="6159500" y="3543300"/>
          <p14:tracePt t="10501" x="6142038" y="3578225"/>
          <p14:tracePt t="10508" x="6100763" y="3619500"/>
          <p14:tracePt t="10517" x="6049963" y="3654425"/>
          <p14:tracePt t="10524" x="6024563" y="3671888"/>
          <p14:tracePt t="10533" x="5930900" y="3722688"/>
          <p14:tracePt t="10540" x="5862638" y="3738563"/>
          <p14:tracePt t="10548" x="5768975" y="3781425"/>
          <p14:tracePt t="10556" x="5675313" y="3798888"/>
          <p14:tracePt t="10564" x="5581650" y="3832225"/>
          <p14:tracePt t="10573" x="5487988" y="3857625"/>
          <p14:tracePt t="10581" x="5394325" y="3892550"/>
          <p14:tracePt t="10588" x="5292725" y="3935413"/>
          <p14:tracePt t="10597" x="5224463" y="3986213"/>
          <p14:tracePt t="10604" x="5132388" y="4002088"/>
          <p14:tracePt t="10614" x="5013325" y="4027488"/>
          <p14:tracePt t="10620" x="4945063" y="4044950"/>
          <p14:tracePt t="10629" x="4902200" y="4044950"/>
          <p14:tracePt t="10636" x="4818063" y="4044950"/>
          <p14:tracePt t="10645" x="4673600" y="4044950"/>
          <p14:tracePt t="10652" x="4554538" y="4044950"/>
          <p14:tracePt t="10660" x="4435475" y="4027488"/>
          <p14:tracePt t="10668" x="4341813" y="3968750"/>
          <p14:tracePt t="10676" x="4187825" y="3908425"/>
          <p14:tracePt t="10684" x="4137025" y="3875088"/>
          <p14:tracePt t="10692" x="4070350" y="3857625"/>
          <p14:tracePt t="10701" x="4060825" y="3841750"/>
          <p14:tracePt t="10708" x="4035425" y="3832225"/>
          <p14:tracePt t="10718" x="4002088" y="3798888"/>
          <p14:tracePt t="10724" x="3992563" y="3790950"/>
          <p14:tracePt t="10734" x="3976688" y="3763963"/>
          <p14:tracePt t="10740" x="3967163" y="3748088"/>
          <p14:tracePt t="10748" x="3925888" y="3705225"/>
          <p14:tracePt t="10756" x="3908425" y="3679825"/>
          <p14:tracePt t="10764" x="3890963" y="3654425"/>
          <p14:tracePt t="10773" x="3857625" y="3586163"/>
          <p14:tracePt t="10780" x="3832225" y="3535363"/>
          <p14:tracePt t="10788" x="3814763" y="3484563"/>
          <p14:tracePt t="10797" x="3781425" y="3416300"/>
          <p14:tracePt t="10804" x="3763963" y="3373438"/>
          <p14:tracePt t="10814" x="3746500" y="3330575"/>
          <p14:tracePt t="10820" x="3746500" y="3263900"/>
          <p14:tracePt t="10829" x="3746500" y="3178175"/>
          <p14:tracePt t="10836" x="3746500" y="3094038"/>
          <p14:tracePt t="10844" x="3746500" y="3000375"/>
          <p14:tracePt t="10852" x="3746500" y="2889250"/>
          <p14:tracePt t="10860" x="3746500" y="2820988"/>
          <p14:tracePt t="10868" x="3746500" y="2762250"/>
          <p14:tracePt t="10876" x="3746500" y="2676525"/>
          <p14:tracePt t="10884" x="3746500" y="2608263"/>
          <p14:tracePt t="10892" x="3746500" y="2582863"/>
          <p14:tracePt t="10900" x="3746500" y="2524125"/>
          <p14:tracePt t="10908" x="3746500" y="2455863"/>
          <p14:tracePt t="10917" x="3746500" y="2371725"/>
          <p14:tracePt t="10924" x="3746500" y="2328863"/>
          <p14:tracePt t="10933" x="3746500" y="2268538"/>
          <p14:tracePt t="10940" x="3746500" y="2217738"/>
          <p14:tracePt t="10948" x="3771900" y="2149475"/>
          <p14:tracePt t="10956" x="3789363" y="2124075"/>
          <p14:tracePt t="10964" x="3806825" y="2073275"/>
          <p14:tracePt t="10972" x="3814763" y="2047875"/>
          <p14:tracePt t="10980" x="3848100" y="2014538"/>
          <p14:tracePt t="10988" x="3865563" y="1989138"/>
          <p14:tracePt t="10997" x="3883025" y="1938338"/>
          <p14:tracePt t="11004" x="3916363" y="1870075"/>
          <p14:tracePt t="11014" x="3925888" y="1860550"/>
          <p14:tracePt t="11020" x="3951288" y="1835150"/>
          <p14:tracePt t="11028" x="3984625" y="1801813"/>
          <p14:tracePt t="11036" x="4027488" y="1784350"/>
          <p14:tracePt t="11044" x="4044950" y="1776413"/>
          <p14:tracePt t="11052" x="4086225" y="1751013"/>
          <p14:tracePt t="11060" x="4095750" y="1733550"/>
          <p14:tracePt t="11076" x="4137025" y="1708150"/>
          <p14:tracePt t="11084" x="4162425" y="1708150"/>
          <p14:tracePt t="11092" x="4230688" y="1674813"/>
          <p14:tracePt t="11100" x="4298950" y="1657350"/>
          <p14:tracePt t="11114" x="4367213" y="1622425"/>
          <p14:tracePt t="11117" x="4410075" y="1622425"/>
          <p14:tracePt t="11124" x="4476750" y="1589088"/>
          <p14:tracePt t="11132" x="4529138" y="1571625"/>
          <p14:tracePt t="11140" x="4554538" y="1571625"/>
          <p14:tracePt t="11149" x="4570413" y="1571625"/>
          <p14:tracePt t="11156" x="4595813" y="1563688"/>
          <p14:tracePt t="11164" x="4621213" y="1563688"/>
          <p14:tracePt t="11172" x="4664075" y="1563688"/>
          <p14:tracePt t="11180" x="4689475" y="1563688"/>
          <p14:tracePt t="11188" x="4706938" y="1563688"/>
          <p14:tracePt t="11197" x="4732338" y="1563688"/>
          <p14:tracePt t="11204" x="4757738" y="1563688"/>
          <p14:tracePt t="11214" x="4765675" y="1563688"/>
          <p14:tracePt t="11220" x="4826000" y="1563688"/>
          <p14:tracePt t="11230" x="4894263" y="1622425"/>
          <p14:tracePt t="11236" x="4995863" y="1682750"/>
          <p14:tracePt t="11244" x="5097463" y="1784350"/>
          <p14:tracePt t="11252" x="5208588" y="1895475"/>
          <p14:tracePt t="11260" x="5259388" y="1938338"/>
          <p14:tracePt t="11268" x="5335588" y="2014538"/>
          <p14:tracePt t="11276" x="5403850" y="2073275"/>
          <p14:tracePt t="11284" x="5437188" y="2108200"/>
          <p14:tracePt t="11292" x="5505450" y="2174875"/>
          <p14:tracePt t="11300" x="5522913" y="2184400"/>
          <p14:tracePt t="11308" x="5565775" y="2252663"/>
          <p14:tracePt t="11317" x="5581650" y="2311400"/>
          <p14:tracePt t="11324" x="5599113" y="2379663"/>
          <p14:tracePt t="11333" x="5632450" y="2430463"/>
          <p14:tracePt t="11341" x="5649913" y="2473325"/>
          <p14:tracePt t="11349" x="5649913" y="2541588"/>
          <p14:tracePt t="11356" x="5649913" y="2582863"/>
          <p14:tracePt t="11364" x="5657850" y="2651125"/>
          <p14:tracePt t="11372" x="5675313" y="2711450"/>
          <p14:tracePt t="11380" x="5708650" y="2744788"/>
          <p14:tracePt t="11388" x="5726113" y="2770188"/>
          <p14:tracePt t="11397" x="5726113" y="2787650"/>
          <p14:tracePt t="11534" x="5735638" y="2795588"/>
          <p14:tracePt t="11565" x="5743575" y="2813050"/>
          <p14:tracePt t="11588" x="5743575" y="2863850"/>
          <p14:tracePt t="11596" x="5743575" y="2974975"/>
          <p14:tracePt t="11604" x="5743575" y="3059113"/>
          <p14:tracePt t="11613" x="5743575" y="3101975"/>
          <p14:tracePt t="11620" x="5743575" y="3119438"/>
          <p14:tracePt t="11830" x="5761038" y="3109913"/>
          <p14:tracePt t="11838" x="5786438" y="3101975"/>
          <p14:tracePt t="11845" x="5794375" y="3101975"/>
          <p14:tracePt t="11852" x="5811838" y="3084513"/>
          <p14:tracePt t="11868" x="5811838" y="3059113"/>
          <p14:tracePt t="11880" x="5802313" y="3051175"/>
          <p14:tracePt t="11884" x="5751513" y="3160713"/>
          <p14:tracePt t="11892" x="5657850" y="3390900"/>
          <p14:tracePt t="11900" x="5599113" y="3568700"/>
          <p14:tracePt t="11908" x="5530850" y="3697288"/>
          <p14:tracePt t="11916" x="5513388" y="3763963"/>
          <p14:tracePt t="11924" x="5497513" y="3832225"/>
          <p14:tracePt t="11932" x="5497513" y="3875088"/>
          <p14:tracePt t="11940" x="5497513" y="3935413"/>
          <p14:tracePt t="11949" x="5497513" y="3951288"/>
          <p14:tracePt t="11956" x="5472113" y="4011613"/>
          <p14:tracePt t="11964" x="5454650" y="4037013"/>
          <p14:tracePt t="11972" x="5437188" y="4087813"/>
          <p14:tracePt t="11979" x="5429250" y="4095750"/>
          <p14:tracePt t="11988" x="5378450" y="4181475"/>
          <p14:tracePt t="11996" x="5353050" y="4224338"/>
          <p14:tracePt t="12004" x="5292725" y="4291013"/>
          <p14:tracePt t="12014" x="5216525" y="4394200"/>
          <p14:tracePt t="12020" x="5148263" y="4521200"/>
          <p14:tracePt t="12030" x="5072063" y="4622800"/>
          <p14:tracePt t="12036" x="4970463" y="4708525"/>
          <p14:tracePt t="12044" x="4894263" y="4784725"/>
          <p14:tracePt t="12052" x="4791075" y="4818063"/>
          <p14:tracePt t="12060" x="4749800" y="4835525"/>
          <p14:tracePt t="12068" x="4724400" y="4852988"/>
          <p14:tracePt t="12076" x="4706938" y="4852988"/>
          <p14:tracePt t="12084" x="4664075" y="4852988"/>
          <p14:tracePt t="12092" x="4638675" y="4868863"/>
          <p14:tracePt t="12100" x="4587875" y="4878388"/>
          <p14:tracePt t="12108" x="4562475" y="4911725"/>
          <p14:tracePt t="12117" x="4511675" y="4929188"/>
          <p14:tracePt t="12124" x="4486275" y="4946650"/>
          <p14:tracePt t="12133" x="4418013" y="4997450"/>
          <p14:tracePt t="12140" x="4400550" y="5005388"/>
          <p14:tracePt t="12150" x="4359275" y="5022850"/>
          <p14:tracePt t="12156" x="4332288" y="5048250"/>
          <p14:tracePt t="12221" x="4367213" y="5030788"/>
          <p14:tracePt t="12233" x="4486275" y="4929188"/>
          <p14:tracePt t="12240" x="4587875" y="4868863"/>
          <p14:tracePt t="12249" x="4740275" y="4810125"/>
          <p14:tracePt t="12254" x="4894263" y="4741863"/>
          <p14:tracePt t="12262" x="5013325" y="4724400"/>
          <p14:tracePt t="12269" x="5072063" y="4708525"/>
          <p14:tracePt t="12276" x="5122863" y="4708525"/>
          <p14:tracePt t="12284" x="5148263" y="4673600"/>
          <p14:tracePt t="12324" x="5165725" y="4673600"/>
          <p14:tracePt t="12414" x="5173663" y="4691063"/>
          <p14:tracePt t="12423" x="5132388" y="4759325"/>
          <p14:tracePt t="12430" x="5029200" y="4868863"/>
          <p14:tracePt t="12440" x="4919663" y="4972050"/>
          <p14:tracePt t="12444" x="4843463" y="5073650"/>
          <p14:tracePt t="12452" x="4757738" y="5175250"/>
          <p14:tracePt t="12461" x="4706938" y="5251450"/>
          <p14:tracePt t="12468" x="4689475" y="5260975"/>
          <p14:tracePt t="12492" x="4689475" y="5276850"/>
          <p14:tracePt t="12500" x="4681538" y="5286375"/>
          <p14:tracePt t="12559" x="4699000" y="5286375"/>
          <p14:tracePt t="12567" x="4833938" y="5235575"/>
          <p14:tracePt t="12574" x="5046663" y="5099050"/>
          <p14:tracePt t="12585" x="5199063" y="5005388"/>
          <p14:tracePt t="12590" x="5429250" y="4886325"/>
          <p14:tracePt t="12599" x="5565775" y="4784725"/>
          <p14:tracePt t="12605" x="5632450" y="4724400"/>
          <p14:tracePt t="12615" x="5667375" y="4673600"/>
          <p14:tracePt t="12620" x="5683250" y="4630738"/>
          <p14:tracePt t="12630" x="5692775" y="4622800"/>
          <p14:tracePt t="12636" x="5692775" y="4597400"/>
          <p14:tracePt t="12644" x="5692775" y="4564063"/>
          <p14:tracePt t="12653" x="5692775" y="4554538"/>
          <p14:tracePt t="12758" x="5667375" y="4538663"/>
          <p14:tracePt t="12766" x="5548313" y="4605338"/>
          <p14:tracePt t="12775" x="5421313" y="4691063"/>
          <p14:tracePt t="12785" x="5284788" y="4827588"/>
          <p14:tracePt t="12790" x="5157788" y="4937125"/>
          <p14:tracePt t="12797" x="5046663" y="5064125"/>
          <p14:tracePt t="12805" x="4970463" y="5141913"/>
          <p14:tracePt t="12813" x="4919663" y="5218113"/>
          <p14:tracePt t="12820" x="4868863" y="5243513"/>
          <p14:tracePt t="12829" x="4859338" y="5276850"/>
          <p14:tracePt t="12836" x="4843463" y="5286375"/>
          <p14:tracePt t="12935" x="4851400" y="5268913"/>
          <p14:tracePt t="12942" x="4919663" y="5175250"/>
          <p14:tracePt t="12954" x="5003800" y="5073650"/>
          <p14:tracePt t="12960" x="5114925" y="4946650"/>
          <p14:tracePt t="12967" x="5199063" y="4818063"/>
          <p14:tracePt t="12972" x="5249863" y="4741863"/>
          <p14:tracePt t="12980" x="5335588" y="4640263"/>
          <p14:tracePt t="12988" x="5411788" y="4564063"/>
          <p14:tracePt t="12997" x="5446713" y="4495800"/>
          <p14:tracePt t="13004" x="5497513" y="4445000"/>
          <p14:tracePt t="13014" x="5513388" y="4419600"/>
          <p14:tracePt t="13020" x="5522913" y="4384675"/>
          <p14:tracePt t="13030" x="5522913" y="4376738"/>
          <p14:tracePt t="13036" x="5522913" y="4351338"/>
          <p14:tracePt t="13045" x="5522913" y="4333875"/>
          <p14:tracePt t="13134" x="5472113" y="4394200"/>
          <p14:tracePt t="13143" x="5318125" y="4503738"/>
          <p14:tracePt t="13151" x="5157788" y="4665663"/>
          <p14:tracePt t="13162" x="4995863" y="4818063"/>
          <p14:tracePt t="13166" x="4833938" y="4979988"/>
          <p14:tracePt t="13175" x="4757738" y="5081588"/>
          <p14:tracePt t="13181" x="4630738" y="5149850"/>
          <p14:tracePt t="13188" x="4554538" y="5226050"/>
          <p14:tracePt t="13197" x="4519613" y="5235575"/>
          <p14:tracePt t="13204" x="4494213" y="5268913"/>
          <p14:tracePt t="13220" x="4476750" y="5276850"/>
          <p14:tracePt t="13342" x="4529138" y="5276850"/>
          <p14:tracePt t="13349" x="4595813" y="5235575"/>
          <p14:tracePt t="13359" x="4724400" y="5149850"/>
          <p14:tracePt t="13369" x="4826000" y="5091113"/>
          <p14:tracePt t="13375" x="4987925" y="4954588"/>
          <p14:tracePt t="13385" x="5132388" y="4886325"/>
          <p14:tracePt t="13391" x="5259388" y="4802188"/>
          <p14:tracePt t="13397" x="5394325" y="4699000"/>
          <p14:tracePt t="13404" x="5497513" y="4614863"/>
          <p14:tracePt t="13413" x="5624513" y="4503738"/>
          <p14:tracePt t="13420" x="5700713" y="4427538"/>
          <p14:tracePt t="13430" x="5718175" y="4419600"/>
          <p14:tracePt t="13436" x="5743575" y="4376738"/>
          <p14:tracePt t="13444" x="5761038" y="4351338"/>
          <p14:tracePt t="13534" x="5735638" y="4333875"/>
          <p14:tracePt t="13542" x="5616575" y="4445000"/>
          <p14:tracePt t="13550" x="5437188" y="4579938"/>
          <p14:tracePt t="13561" x="5249863" y="4716463"/>
          <p14:tracePt t="13567" x="5038725" y="4886325"/>
          <p14:tracePt t="13575" x="4826000" y="5073650"/>
          <p14:tracePt t="13582" x="4724400" y="5175250"/>
          <p14:tracePt t="13588" x="4621213" y="5260975"/>
          <p14:tracePt t="13597" x="4570413" y="5311775"/>
          <p14:tracePt t="13604" x="4537075" y="5319713"/>
          <p14:tracePt t="13614" x="4529138" y="5353050"/>
          <p14:tracePt t="13726" x="4529138" y="5362575"/>
          <p14:tracePt t="13734" x="4570413" y="5327650"/>
          <p14:tracePt t="13743" x="4699000" y="5243513"/>
          <p14:tracePt t="13752" x="4749800" y="5208588"/>
          <p14:tracePt t="13758" x="4791075" y="5208588"/>
          <p14:tracePt t="13769" x="4818063" y="5208588"/>
          <p14:tracePt t="13782" x="4833938" y="5208588"/>
          <p14:tracePt t="13798" x="4859338" y="5208588"/>
          <p14:tracePt t="13805" x="4894263" y="5268913"/>
          <p14:tracePt t="13815" x="4935538" y="5395913"/>
          <p14:tracePt t="13821" x="4935538" y="5456238"/>
          <p14:tracePt t="13832" x="4935538" y="5540375"/>
          <p14:tracePt t="13853" x="4935538" y="5524500"/>
          <p14:tracePt t="14070" x="4935538" y="5497513"/>
          <p14:tracePt t="14078" x="4945063" y="5446713"/>
          <p14:tracePt t="14085" x="4995863" y="5446713"/>
          <p14:tracePt t="14101" x="5003800" y="5438775"/>
          <p14:tracePt t="14108" x="5072063" y="5337175"/>
          <p14:tracePt t="14117" x="5249863" y="5243513"/>
          <p14:tracePt t="14124" x="5505450" y="5243513"/>
          <p14:tracePt t="14133" x="5862638" y="5294313"/>
          <p14:tracePt t="14140" x="6065838" y="5337175"/>
          <p14:tracePt t="14149" x="6440488" y="5413375"/>
          <p14:tracePt t="14156" x="6899275" y="5413375"/>
          <p14:tracePt t="14164" x="7383463" y="5446713"/>
          <p14:tracePt t="14173" x="7791450" y="5446713"/>
          <p14:tracePt t="14180" x="8037513" y="5446713"/>
          <p14:tracePt t="14188" x="8240713" y="5446713"/>
          <p14:tracePt t="14197" x="8301038" y="5446713"/>
          <p14:tracePt t="14204" x="8318500" y="5446713"/>
          <p14:tracePt t="14214" x="8326438" y="5438775"/>
          <p14:tracePt t="14230" x="8343900" y="5413375"/>
          <p14:tracePt t="14236" x="8351838" y="5405438"/>
          <p14:tracePt t="14245" x="8377238" y="5370513"/>
          <p14:tracePt t="14253" x="8410575" y="5345113"/>
          <p14:tracePt t="14260" x="8435975" y="5327650"/>
          <p14:tracePt t="14268" x="8453438" y="5319713"/>
          <p14:tracePt t="14276" x="8462963" y="5319713"/>
          <p14:tracePt t="14300" x="8470900" y="5302250"/>
          <p14:tracePt t="14374" x="8488363" y="5294313"/>
          <p14:tracePt t="14390" x="8496300" y="5294313"/>
          <p14:tracePt t="14402" x="8513763" y="5294313"/>
          <p14:tracePt t="14429" x="8521700" y="5294313"/>
          <p14:tracePt t="14436" x="8547100" y="5311775"/>
          <p14:tracePt t="14445" x="8580438" y="5327650"/>
          <p14:tracePt t="14453" x="8674100" y="5405438"/>
          <p14:tracePt t="14461" x="8793163" y="5464175"/>
          <p14:tracePt t="14468" x="8861425" y="5481638"/>
          <p14:tracePt t="14476" x="8894763" y="5497513"/>
          <p14:tracePt t="14484" x="8904288" y="5540375"/>
          <p14:tracePt t="14492" x="8904288" y="5557838"/>
          <p14:tracePt t="14501" x="8886825" y="5565775"/>
          <p14:tracePt t="14508" x="8861425" y="5565775"/>
          <p14:tracePt t="14718" x="8853488" y="5583238"/>
          <p14:tracePt t="14734" x="8869363" y="5583238"/>
          <p14:tracePt t="14743" x="8955088" y="5583238"/>
          <p14:tracePt t="14749" x="9158288" y="5497513"/>
          <p14:tracePt t="14756" x="9302750" y="5497513"/>
          <p14:tracePt t="14763" x="9421813" y="5472113"/>
          <p14:tracePt t="14772" x="9482138" y="5472113"/>
          <p14:tracePt t="14780" x="9550400" y="5472113"/>
          <p14:tracePt t="14788" x="9575800" y="5481638"/>
          <p14:tracePt t="14797" x="9609138" y="5514975"/>
          <p14:tracePt t="14804" x="9634538" y="5524500"/>
          <p14:tracePt t="14814" x="9685338" y="5575300"/>
          <p14:tracePt t="14820" x="9710738" y="5608638"/>
          <p14:tracePt t="14836" x="9728200" y="5634038"/>
          <p14:tracePt t="14950" x="9728200" y="5641975"/>
          <p14:tracePt t="14965" x="9702800" y="5626100"/>
          <p14:tracePt t="14976" x="9685338" y="5600700"/>
          <p14:tracePt t="14988" x="9685338" y="5583238"/>
          <p14:tracePt t="14997" x="9667875" y="5575300"/>
          <p14:tracePt t="15069" x="9642475" y="5557838"/>
          <p14:tracePt t="15087" x="9634538" y="5557838"/>
          <p14:tracePt t="15702" x="9617075" y="5549900"/>
          <p14:tracePt t="15949" x="9617075" y="5524500"/>
          <p14:tracePt t="15957" x="9617075" y="5497513"/>
          <p14:tracePt t="15973" x="9617075" y="5472113"/>
          <p14:tracePt t="15988" x="9617075" y="5456238"/>
          <p14:tracePt t="16085" x="9609138" y="5430838"/>
          <p14:tracePt t="16093" x="9609138" y="5405438"/>
          <p14:tracePt t="16101" x="9609138" y="5387975"/>
          <p14:tracePt t="16109" x="9609138" y="5362575"/>
          <p14:tracePt t="16117" x="9591675" y="5353050"/>
          <p14:tracePt t="16124" x="9583738" y="5345113"/>
          <p14:tracePt t="16133" x="9583738" y="5327650"/>
          <p14:tracePt t="16140" x="9583738" y="5319713"/>
          <p14:tracePt t="16149" x="9566275" y="5294313"/>
          <p14:tracePt t="16156" x="9558338" y="5260975"/>
          <p14:tracePt t="16164" x="9540875" y="5235575"/>
          <p14:tracePt t="16172" x="9507538" y="5183188"/>
          <p14:tracePt t="16180" x="9482138" y="5141913"/>
          <p14:tracePt t="16188" x="9464675" y="5091113"/>
          <p14:tracePt t="16196" x="9431338" y="5038725"/>
          <p14:tracePt t="16204" x="9413875" y="4997450"/>
          <p14:tracePt t="16213" x="9396413" y="4929188"/>
          <p14:tracePt t="16220" x="9380538" y="4868863"/>
          <p14:tracePt t="16236" x="9363075" y="4775200"/>
          <p14:tracePt t="16252" x="9353550" y="4759325"/>
          <p14:tracePt t="16260" x="9337675" y="4749800"/>
          <p14:tracePt t="16268" x="9337675" y="4724400"/>
          <p14:tracePt t="16276" x="9337675" y="4708525"/>
          <p14:tracePt t="16284" x="9328150" y="4683125"/>
          <p14:tracePt t="16300" x="9312275" y="4640263"/>
          <p14:tracePt t="17109" x="9312275" y="4614863"/>
          <p14:tracePt t="17116" x="9312275" y="4564063"/>
          <p14:tracePt t="17124" x="9312275" y="4554538"/>
          <p14:tracePt t="17133" x="9312275" y="4495800"/>
          <p14:tracePt t="17148" x="9320213" y="4470400"/>
          <p14:tracePt t="17156" x="9320213" y="4445000"/>
          <p14:tracePt t="17164" x="9320213" y="4427538"/>
          <p14:tracePt t="17172" x="9320213" y="4402138"/>
          <p14:tracePt t="17180" x="9320213" y="4376738"/>
          <p14:tracePt t="17188" x="9320213" y="4368800"/>
          <p14:tracePt t="17196" x="9320213" y="4351338"/>
          <p14:tracePt t="17204" x="9345613" y="4325938"/>
          <p14:tracePt t="17220" x="9388475" y="4325938"/>
          <p14:tracePt t="17229" x="9456738" y="4325938"/>
          <p14:tracePt t="17236" x="9540875" y="4325938"/>
          <p14:tracePt t="17244" x="9626600" y="4325938"/>
          <p14:tracePt t="17252" x="9710738" y="4325938"/>
          <p14:tracePt t="17260" x="9812338" y="4283075"/>
          <p14:tracePt t="17268" x="9855200" y="4257675"/>
          <p14:tracePt t="17276" x="9890125" y="4240213"/>
          <p14:tracePt t="17284" x="9898063" y="4240213"/>
          <p14:tracePt t="17862" x="9898063" y="4232275"/>
          <p14:tracePt t="17901" x="9898063" y="4214813"/>
          <p14:tracePt t="18420" x="9898063" y="4206875"/>
          <p14:tracePt t="19189" x="9880600" y="4189413"/>
          <p14:tracePt t="19213" x="9872663" y="4181475"/>
          <p14:tracePt t="19220" x="9855200" y="4156075"/>
          <p14:tracePt t="19228" x="9847263" y="4138613"/>
          <p14:tracePt t="19236" x="9829800" y="4130675"/>
          <p14:tracePt t="19245" x="9786938" y="4087813"/>
          <p14:tracePt t="19252" x="9779000" y="4052888"/>
          <p14:tracePt t="19260" x="9745663" y="4011613"/>
          <p14:tracePt t="19268" x="9694863" y="3976688"/>
          <p14:tracePt t="19276" x="9626600" y="3925888"/>
          <p14:tracePt t="19284" x="9591675" y="3892550"/>
          <p14:tracePt t="19292" x="9523413" y="3857625"/>
          <p14:tracePt t="19300" x="9456738" y="3806825"/>
          <p14:tracePt t="19308" x="9353550" y="3748088"/>
          <p14:tracePt t="19316" x="9277350" y="3687763"/>
          <p14:tracePt t="19324" x="9209088" y="3636963"/>
          <p14:tracePt t="19332" x="9082088" y="3552825"/>
          <p14:tracePt t="19340" x="8955088" y="3484563"/>
          <p14:tracePt t="19348" x="8742363" y="3373438"/>
          <p14:tracePt t="19356" x="8539163" y="3279775"/>
          <p14:tracePt t="19365" x="8385175" y="3195638"/>
          <p14:tracePt t="19372" x="8174038" y="3101975"/>
          <p14:tracePt t="19382" x="7969250" y="2982913"/>
          <p14:tracePt t="19388" x="7766050" y="2914650"/>
          <p14:tracePt t="19396" x="7586663" y="2846388"/>
          <p14:tracePt t="19404" x="7400925" y="2752725"/>
          <p14:tracePt t="19412" x="7256463" y="2693988"/>
          <p14:tracePt t="19420" x="7077075" y="2625725"/>
          <p14:tracePt t="19429" x="6915150" y="2489200"/>
          <p14:tracePt t="19436" x="6762750" y="2422525"/>
          <p14:tracePt t="19445" x="6635750" y="2362200"/>
          <p14:tracePt t="19452" x="6483350" y="2252663"/>
          <p14:tracePt t="19460" x="6278563" y="2159000"/>
          <p14:tracePt t="19468" x="6116638" y="2047875"/>
          <p14:tracePt t="19476" x="5913438" y="1928813"/>
          <p14:tracePt t="19484" x="5735638" y="1860550"/>
          <p14:tracePt t="19492" x="5548313" y="1776413"/>
          <p14:tracePt t="19500" x="5394325" y="1682750"/>
          <p14:tracePt t="19508" x="5267325" y="1622425"/>
          <p14:tracePt t="19516" x="5173663" y="1581150"/>
          <p14:tracePt t="19524" x="5046663" y="1495425"/>
          <p14:tracePt t="19532" x="4953000" y="1462088"/>
          <p14:tracePt t="19540" x="4884738" y="1427163"/>
          <p14:tracePt t="19548" x="4818063" y="1411288"/>
          <p14:tracePt t="19556" x="4740275" y="1350963"/>
          <p14:tracePt t="19565" x="4732338" y="1350963"/>
          <p14:tracePt t="19572" x="4714875" y="1343025"/>
          <p14:tracePt t="19596" x="4706938" y="1325563"/>
          <p14:tracePt t="19604" x="4699000" y="1317625"/>
          <p14:tracePt t="19612" x="4681538" y="1308100"/>
          <p14:tracePt t="19620" x="4656138" y="1274763"/>
          <p14:tracePt t="19629" x="4621213" y="1266825"/>
          <p14:tracePt t="19645" x="4613275" y="1249363"/>
          <p14:tracePt t="19660" x="4605338" y="1249363"/>
          <p14:tracePt t="19716" x="4587875" y="1241425"/>
          <p14:tracePt t="19789" x="4595813" y="1257300"/>
          <p14:tracePt t="19797" x="4613275" y="1393825"/>
          <p14:tracePt t="19805" x="4706938" y="1571625"/>
          <p14:tracePt t="19815" x="4791075" y="1751013"/>
          <p14:tracePt t="19821" x="4902200" y="1903413"/>
          <p14:tracePt t="19830" x="5013325" y="2014538"/>
          <p14:tracePt t="19836" x="5148263" y="2166938"/>
          <p14:tracePt t="19846" x="5249863" y="2252663"/>
          <p14:tracePt t="19852" x="5327650" y="2328863"/>
          <p14:tracePt t="19860" x="5353050" y="2328863"/>
          <p14:tracePt t="19868" x="5368925" y="2354263"/>
          <p14:tracePt t="19876" x="5394325" y="2387600"/>
          <p14:tracePt t="19932" x="5411788" y="2397125"/>
          <p14:tracePt t="19949" x="5421313" y="2397125"/>
          <p14:tracePt t="19956" x="5462588" y="2413000"/>
          <p14:tracePt t="19965" x="5472113" y="2422525"/>
          <p14:tracePt t="19972" x="5497513" y="2455863"/>
          <p14:tracePt t="19980" x="5548313" y="2473325"/>
          <p14:tracePt t="19988" x="5581650" y="2516188"/>
          <p14:tracePt t="19996" x="5624513" y="2532063"/>
          <p14:tracePt t="20004" x="5700713" y="2600325"/>
          <p14:tracePt t="20013" x="5726113" y="2633663"/>
          <p14:tracePt t="20020" x="5751513" y="2633663"/>
          <p14:tracePt t="20029" x="5786438" y="2668588"/>
          <p14:tracePt t="20036" x="5794375" y="2676525"/>
          <p14:tracePt t="20149" x="5726113" y="2600325"/>
          <p14:tracePt t="20157" x="5538788" y="2463800"/>
          <p14:tracePt t="20165" x="5386388" y="2354263"/>
          <p14:tracePt t="20173" x="5199063" y="2192338"/>
          <p14:tracePt t="20181" x="5038725" y="2055813"/>
          <p14:tracePt t="20188" x="4884738" y="1963738"/>
          <p14:tracePt t="20196" x="4757738" y="1860550"/>
          <p14:tracePt t="20204" x="4630738" y="1776413"/>
          <p14:tracePt t="20213" x="4443413" y="1657350"/>
          <p14:tracePt t="20220" x="4418013" y="1639888"/>
          <p14:tracePt t="20230" x="4367213" y="1614488"/>
          <p14:tracePt t="20342" x="4375150" y="1597025"/>
          <p14:tracePt t="20350" x="4435475" y="1639888"/>
          <p14:tracePt t="20359" x="4511675" y="1716088"/>
          <p14:tracePt t="20366" x="4638675" y="1827213"/>
          <p14:tracePt t="20373" x="4765675" y="1885950"/>
          <p14:tracePt t="20380" x="4919663" y="2022475"/>
          <p14:tracePt t="20388" x="5080000" y="2133600"/>
          <p14:tracePt t="20396" x="5318125" y="2252663"/>
          <p14:tracePt t="20404" x="5522913" y="2362200"/>
          <p14:tracePt t="20413" x="5708650" y="2481263"/>
          <p14:tracePt t="20420" x="5862638" y="2592388"/>
          <p14:tracePt t="20430" x="5981700" y="2633663"/>
          <p14:tracePt t="20436" x="6057900" y="2668588"/>
          <p14:tracePt t="20446" x="6083300" y="2686050"/>
          <p14:tracePt t="20452" x="6100763" y="2686050"/>
          <p14:tracePt t="20565" x="6040438" y="2643188"/>
          <p14:tracePt t="20573" x="5972175" y="2608263"/>
          <p14:tracePt t="20581" x="5964238" y="2600325"/>
          <p14:tracePt t="20653" x="5964238" y="2660650"/>
          <p14:tracePt t="20662" x="5964238" y="2719388"/>
          <p14:tracePt t="20670" x="5946775" y="2770188"/>
          <p14:tracePt t="20678" x="5946775" y="2855913"/>
          <p14:tracePt t="20686" x="5888038" y="2922588"/>
          <p14:tracePt t="20694" x="5870575" y="2990850"/>
          <p14:tracePt t="20702" x="5819775" y="3067050"/>
          <p14:tracePt t="20708" x="5768975" y="3119438"/>
          <p14:tracePt t="20719" x="5692775" y="3195638"/>
          <p14:tracePt t="20724" x="5616575" y="3246438"/>
          <p14:tracePt t="20734" x="5487988" y="3330575"/>
          <p14:tracePt t="20740" x="5421313" y="3390900"/>
          <p14:tracePt t="20749" x="5318125" y="3424238"/>
          <p14:tracePt t="20756" x="5249863" y="3484563"/>
          <p14:tracePt t="20764" x="5216525" y="3492500"/>
          <p14:tracePt t="20773" x="5191125" y="3509963"/>
          <p14:tracePt t="20788" x="5157788" y="3543300"/>
          <p14:tracePt t="20804" x="5148263" y="3552825"/>
          <p14:tracePt t="20814" x="5132388" y="3568700"/>
          <p14:tracePt t="20820" x="5106988" y="3578225"/>
          <p14:tracePt t="20837" x="5080000" y="3578225"/>
          <p14:tracePt t="20925" x="5064125" y="3629025"/>
          <p14:tracePt t="20933" x="5064125" y="3687763"/>
          <p14:tracePt t="20941" x="5064125" y="3713163"/>
          <p14:tracePt t="20948" x="5021263" y="3763963"/>
          <p14:tracePt t="20957" x="4978400" y="3832225"/>
          <p14:tracePt t="20965" x="4978400" y="3849688"/>
          <p14:tracePt t="21045" x="4987925" y="3798888"/>
          <p14:tracePt t="21053" x="5064125" y="3722688"/>
          <p14:tracePt t="21062" x="5165725" y="3619500"/>
          <p14:tracePt t="21071" x="5302250" y="3509963"/>
          <p14:tracePt t="21077" x="5429250" y="3424238"/>
          <p14:tracePt t="21087" x="5581650" y="3314700"/>
          <p14:tracePt t="21093" x="5743575" y="3203575"/>
          <p14:tracePt t="21101" x="5870575" y="3094038"/>
          <p14:tracePt t="21108" x="6049963" y="2974975"/>
          <p14:tracePt t="21117" x="6176963" y="2889250"/>
          <p14:tracePt t="21124" x="6253163" y="2838450"/>
          <p14:tracePt t="21133" x="6354763" y="2778125"/>
          <p14:tracePt t="21140" x="6380163" y="2762250"/>
          <p14:tracePt t="21151" x="6415088" y="2736850"/>
          <p14:tracePt t="21229" x="6415088" y="2778125"/>
          <p14:tracePt t="21237" x="6415088" y="2820988"/>
          <p14:tracePt t="21248" x="6415088" y="2846388"/>
          <p14:tracePt t="21256" x="6415088" y="2897188"/>
          <p14:tracePt t="21262" x="6415088" y="2940050"/>
          <p14:tracePt t="21272" x="6456363" y="2990850"/>
          <p14:tracePt t="21278" x="6508750" y="3008313"/>
          <p14:tracePt t="21287" x="6550025" y="3016250"/>
          <p14:tracePt t="21293" x="6584950" y="3033713"/>
          <p14:tracePt t="21301" x="6669088" y="3051175"/>
          <p14:tracePt t="21308" x="6762750" y="3067050"/>
          <p14:tracePt t="21317" x="6856413" y="3109913"/>
          <p14:tracePt t="21324" x="7008813" y="3152775"/>
          <p14:tracePt t="21333" x="7059613" y="3203575"/>
          <p14:tracePt t="21340" x="7229475" y="3246438"/>
          <p14:tracePt t="21350" x="7383463" y="3263900"/>
          <p14:tracePt t="21356" x="7527925" y="3330575"/>
          <p14:tracePt t="21366" x="7756525" y="3355975"/>
          <p14:tracePt t="21372" x="8037513" y="3355975"/>
          <p14:tracePt t="21380" x="8428038" y="3355975"/>
          <p14:tracePt t="21388" x="8836025" y="3355975"/>
          <p14:tracePt t="21396" x="9244013" y="3355975"/>
          <p14:tracePt t="21404" x="9702800" y="3355975"/>
          <p14:tracePt t="21413" x="10110788" y="3355975"/>
          <p14:tracePt t="21420" x="10637838" y="3355975"/>
          <p14:tracePt t="21430" x="11096625" y="3355975"/>
          <p14:tracePt t="21436" x="11376025" y="3355975"/>
          <p14:tracePt t="21446" x="11725275" y="3355975"/>
          <p14:tracePt t="21452" x="11979275" y="3355975"/>
          <p14:tracePt t="21461" x="12174538" y="3355975"/>
        </p14:tracePtLst>
      </p14:laserTraceLst>
    </p:ext>
  </p:extLs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Modelování osudu a biodostupnosti pro kovy</a:t>
            </a:r>
          </a:p>
        </p:txBody>
      </p:sp>
      <p:sp>
        <p:nvSpPr>
          <p:cNvPr id="957443" name="Rectangle 3"/>
          <p:cNvSpPr>
            <a:spLocks noGrp="1" noChangeArrowheads="1"/>
          </p:cNvSpPr>
          <p:nvPr>
            <p:ph idx="1"/>
          </p:nvPr>
        </p:nvSpPr>
        <p:spPr>
          <a:xfrm>
            <a:off x="1828801" y="838200"/>
            <a:ext cx="8583613" cy="5052846"/>
          </a:xfrm>
        </p:spPr>
        <p:txBody>
          <a:bodyPr/>
          <a:lstStyle/>
          <a:p>
            <a:pPr eaLnBrk="1" hangingPunct="1">
              <a:defRPr/>
            </a:pPr>
            <a:r>
              <a:rPr lang="cs-CZ" sz="2400"/>
              <a:t>jejich biodostupnost je funkcí jejich chemické formy (speciace) a ta je závislá na celé řadě faktorů</a:t>
            </a:r>
          </a:p>
          <a:p>
            <a:pPr lvl="3" eaLnBrk="1" hangingPunct="1">
              <a:defRPr/>
            </a:pPr>
            <a:r>
              <a:rPr lang="cs-CZ" sz="1600"/>
              <a:t>pH</a:t>
            </a:r>
          </a:p>
          <a:p>
            <a:pPr lvl="3" eaLnBrk="1" hangingPunct="1">
              <a:defRPr/>
            </a:pPr>
            <a:r>
              <a:rPr lang="cs-CZ" sz="1600"/>
              <a:t>Eh (redox poteciál)</a:t>
            </a:r>
          </a:p>
          <a:p>
            <a:pPr lvl="3" eaLnBrk="1" hangingPunct="1">
              <a:defRPr/>
            </a:pPr>
            <a:r>
              <a:rPr lang="cs-CZ" sz="1600"/>
              <a:t>Výměnná kationtová kapacita</a:t>
            </a:r>
          </a:p>
          <a:p>
            <a:pPr lvl="3" eaLnBrk="1" hangingPunct="1">
              <a:defRPr/>
            </a:pPr>
            <a:r>
              <a:rPr lang="cs-CZ" sz="1600"/>
              <a:t>Iontová síla roztoku</a:t>
            </a:r>
          </a:p>
          <a:p>
            <a:pPr lvl="3" eaLnBrk="1" hangingPunct="1">
              <a:defRPr/>
            </a:pPr>
            <a:r>
              <a:rPr lang="cs-CZ" sz="1600"/>
              <a:t>Obsah organického uhlíku</a:t>
            </a:r>
          </a:p>
          <a:p>
            <a:pPr lvl="3" eaLnBrk="1" hangingPunct="1">
              <a:defRPr/>
            </a:pPr>
            <a:r>
              <a:rPr lang="cs-CZ" sz="1600"/>
              <a:t>Anorganické ligandy (F-, Cl-..)</a:t>
            </a:r>
          </a:p>
          <a:p>
            <a:pPr lvl="3" eaLnBrk="1" hangingPunct="1">
              <a:defRPr/>
            </a:pPr>
            <a:r>
              <a:rPr lang="cs-CZ" sz="1600"/>
              <a:t>Anorganické oxidy Fe, Mn, Al, Si</a:t>
            </a:r>
          </a:p>
          <a:p>
            <a:pPr lvl="3" eaLnBrk="1" hangingPunct="1">
              <a:defRPr/>
            </a:pPr>
            <a:r>
              <a:rPr lang="cs-CZ" sz="1600"/>
              <a:t>Sulfidy</a:t>
            </a:r>
          </a:p>
          <a:p>
            <a:pPr lvl="3" eaLnBrk="1" hangingPunct="1">
              <a:defRPr/>
            </a:pPr>
            <a:r>
              <a:rPr lang="cs-CZ" sz="1600"/>
              <a:t>Organická komplexotvorná činidla (huminové látky, organický uhlík..)</a:t>
            </a:r>
          </a:p>
          <a:p>
            <a:pPr lvl="3" eaLnBrk="1" hangingPunct="1">
              <a:defRPr/>
            </a:pPr>
            <a:r>
              <a:rPr lang="cs-CZ" sz="1600"/>
              <a:t>Koncentrace jiných kovových iontů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5CA09C1-D1A7-4E34-A023-7F6EB6B245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12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84"/>
    </mc:Choice>
    <mc:Fallback xmlns="">
      <p:transition spd="slow" advTm="20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9" x="12090400" y="3398838"/>
          <p14:tracePt t="168" x="11996738" y="3398838"/>
          <p14:tracePt t="175" x="11953875" y="3398838"/>
          <p14:tracePt t="183" x="11885613" y="3416300"/>
          <p14:tracePt t="191" x="11826875" y="3433763"/>
          <p14:tracePt t="199" x="11791950" y="3449638"/>
          <p14:tracePt t="207" x="11766550" y="3475038"/>
          <p14:tracePt t="320" x="11750675" y="3475038"/>
          <p14:tracePt t="328" x="11741150" y="3475038"/>
          <p14:tracePt t="343" x="11715750" y="3492500"/>
          <p14:tracePt t="359" x="11699875" y="3492500"/>
          <p14:tracePt t="375" x="11674475" y="3492500"/>
          <p14:tracePt t="383" x="11647488" y="3509963"/>
          <p14:tracePt t="391" x="11622088" y="3509963"/>
          <p14:tracePt t="399" x="11606213" y="3509963"/>
          <p14:tracePt t="407" x="11555413" y="3509963"/>
          <p14:tracePt t="415" x="11520488" y="3517900"/>
          <p14:tracePt t="423" x="11495088" y="3535363"/>
          <p14:tracePt t="432" x="11477625" y="3535363"/>
          <p14:tracePt t="520" x="11469688" y="3535363"/>
          <p14:tracePt t="560" x="11426825" y="3535363"/>
          <p14:tracePt t="568" x="11418888" y="3535363"/>
          <p14:tracePt t="576" x="11401425" y="3535363"/>
          <p14:tracePt t="592" x="11393488" y="3535363"/>
          <p14:tracePt t="607" x="11333163" y="3552825"/>
          <p14:tracePt t="615" x="11291888" y="3568700"/>
          <p14:tracePt t="623" x="11198225" y="3586163"/>
          <p14:tracePt t="632" x="11079163" y="3646488"/>
          <p14:tracePt t="639" x="10891838" y="3738563"/>
          <p14:tracePt t="648" x="10721975" y="3738563"/>
          <p14:tracePt t="655" x="10663238" y="3738563"/>
          <p14:tracePt t="664" x="10645775" y="3738563"/>
          <p14:tracePt t="671" x="10637838" y="3738563"/>
          <p14:tracePt t="840" x="10637838" y="3730625"/>
          <p14:tracePt t="855" x="10663238" y="3671888"/>
          <p14:tracePt t="864" x="10688638" y="3646488"/>
          <p14:tracePt t="871" x="10704513" y="3611563"/>
          <p14:tracePt t="887" x="10704513" y="3527425"/>
          <p14:tracePt t="895" x="10696575" y="3484563"/>
          <p14:tracePt t="903" x="10645775" y="3433763"/>
          <p14:tracePt t="911" x="10637838" y="3424238"/>
          <p14:tracePt t="919" x="10612438" y="3408363"/>
          <p14:tracePt t="927" x="10560050" y="3390900"/>
          <p14:tracePt t="975" x="10552113" y="3382963"/>
          <p14:tracePt t="983" x="10552113" y="3355975"/>
          <p14:tracePt t="991" x="10552113" y="3340100"/>
          <p14:tracePt t="999" x="10552113" y="3305175"/>
          <p14:tracePt t="1007" x="10552113" y="3271838"/>
          <p14:tracePt t="1015" x="10552113" y="3228975"/>
          <p14:tracePt t="1023" x="10552113" y="3170238"/>
          <p14:tracePt t="1030" x="10552113" y="3152775"/>
          <p14:tracePt t="1039" x="10552113" y="3144838"/>
          <p14:tracePt t="1047" x="10552113" y="3084513"/>
          <p14:tracePt t="1055" x="10552113" y="3076575"/>
          <p14:tracePt t="1064" x="10552113" y="3033713"/>
          <p14:tracePt t="1071" x="10552113" y="3008313"/>
          <p14:tracePt t="1079" x="10518775" y="2957513"/>
          <p14:tracePt t="1087" x="10518775" y="2949575"/>
          <p14:tracePt t="1095" x="10518775" y="2922588"/>
          <p14:tracePt t="1103" x="10509250" y="2906713"/>
          <p14:tracePt t="1118" x="10509250" y="2897188"/>
          <p14:tracePt t="1127" x="10509250" y="2881313"/>
          <p14:tracePt t="1704" x="10526713" y="2881313"/>
          <p14:tracePt t="1712" x="10552113" y="2906713"/>
          <p14:tracePt t="1721" x="10645775" y="3000375"/>
          <p14:tracePt t="1727" x="10721975" y="3076575"/>
          <p14:tracePt t="1736" x="10798175" y="3152775"/>
          <p14:tracePt t="1743" x="10848975" y="3203575"/>
          <p14:tracePt t="1751" x="10901363" y="3238500"/>
          <p14:tracePt t="1759" x="10909300" y="3246438"/>
          <p14:tracePt t="1800" x="10909300" y="3263900"/>
          <p14:tracePt t="2032" x="10952163" y="3263900"/>
          <p14:tracePt t="2040" x="11018838" y="3238500"/>
          <p14:tracePt t="2049" x="11053763" y="3238500"/>
          <p14:tracePt t="2055" x="11079163" y="3238500"/>
          <p14:tracePt t="2063" x="11087100" y="3238500"/>
          <p14:tracePt t="2079" x="11087100" y="3279775"/>
          <p14:tracePt t="2087" x="11061700" y="3322638"/>
          <p14:tracePt t="2095" x="11061700" y="3355975"/>
          <p14:tracePt t="2103" x="11053763" y="3382963"/>
          <p14:tracePt t="2159" x="11053763" y="3390900"/>
          <p14:tracePt t="2257" x="11053763" y="3416300"/>
          <p14:tracePt t="2267" x="11053763" y="3433763"/>
          <p14:tracePt t="2280" x="11053763" y="3459163"/>
          <p14:tracePt t="2287" x="11053763" y="3484563"/>
          <p14:tracePt t="2295" x="11036300" y="3517900"/>
          <p14:tracePt t="2303" x="11028363" y="3527425"/>
          <p14:tracePt t="2311" x="11028363" y="3552825"/>
          <p14:tracePt t="2319" x="11028363" y="3560763"/>
          <p14:tracePt t="2327" x="11028363" y="3578225"/>
          <p14:tracePt t="2335" x="11028363" y="3586163"/>
          <p14:tracePt t="2343" x="11010900" y="3646488"/>
          <p14:tracePt t="2359" x="11010900" y="3654425"/>
          <p14:tracePt t="2367" x="11010900" y="3679825"/>
          <p14:tracePt t="2375" x="11010900" y="3713163"/>
          <p14:tracePt t="2384" x="10993438" y="3756025"/>
          <p14:tracePt t="2391" x="10993438" y="3781425"/>
          <p14:tracePt t="2399" x="10977563" y="3832225"/>
          <p14:tracePt t="2407" x="10942638" y="3875088"/>
          <p14:tracePt t="2415" x="10942638" y="3908425"/>
          <p14:tracePt t="2423" x="10942638" y="3935413"/>
          <p14:tracePt t="2431" x="10942638" y="3976688"/>
          <p14:tracePt t="2439" x="10934700" y="4011613"/>
          <p14:tracePt t="2447" x="10934700" y="4052888"/>
          <p14:tracePt t="2455" x="10917238" y="4062413"/>
          <p14:tracePt t="2464" x="10917238" y="4087813"/>
          <p14:tracePt t="2471" x="10909300" y="4105275"/>
          <p14:tracePt t="2479" x="10891838" y="4146550"/>
          <p14:tracePt t="2495" x="10883900" y="4156075"/>
          <p14:tracePt t="2503" x="10858500" y="4171950"/>
          <p14:tracePt t="2616" x="10790238" y="4171950"/>
          <p14:tracePt t="2625" x="10747375" y="4171950"/>
          <p14:tracePt t="2633" x="10704513" y="4171950"/>
          <p14:tracePt t="2639" x="10637838" y="4171950"/>
          <p14:tracePt t="2648" x="10544175" y="4121150"/>
          <p14:tracePt t="2655" x="10475913" y="4070350"/>
          <p14:tracePt t="2665" x="10374313" y="3986213"/>
          <p14:tracePt t="2671" x="10271125" y="3900488"/>
          <p14:tracePt t="2679" x="10110788" y="3790950"/>
          <p14:tracePt t="2687" x="9983788" y="3705225"/>
          <p14:tracePt t="2695" x="9915525" y="3654425"/>
          <p14:tracePt t="2703" x="9753600" y="3543300"/>
          <p14:tracePt t="2711" x="9652000" y="3484563"/>
          <p14:tracePt t="2720" x="9523413" y="3398838"/>
          <p14:tracePt t="2727" x="9431338" y="3340100"/>
          <p14:tracePt t="2736" x="9302750" y="3271838"/>
          <p14:tracePt t="2743" x="9150350" y="3186113"/>
          <p14:tracePt t="2752" x="8972550" y="3119438"/>
          <p14:tracePt t="2759" x="8843963" y="3059113"/>
          <p14:tracePt t="2768" x="8615363" y="2982913"/>
          <p14:tracePt t="2775" x="8435975" y="2897188"/>
          <p14:tracePt t="2784" x="8232775" y="2846388"/>
          <p14:tracePt t="2791" x="8080375" y="2805113"/>
          <p14:tracePt t="2799" x="7875588" y="2787650"/>
          <p14:tracePt t="2807" x="7697788" y="2719388"/>
          <p14:tracePt t="2815" x="7527925" y="2676525"/>
          <p14:tracePt t="2824" x="7323138" y="2676525"/>
          <p14:tracePt t="2831" x="7178675" y="2633663"/>
          <p14:tracePt t="2839" x="6975475" y="2608263"/>
          <p14:tracePt t="2848" x="6780213" y="2592388"/>
          <p14:tracePt t="2855" x="6626225" y="2524125"/>
          <p14:tracePt t="2865" x="6448425" y="2481263"/>
          <p14:tracePt t="2871" x="6329363" y="2455863"/>
          <p14:tracePt t="2882" x="6151563" y="2387600"/>
          <p14:tracePt t="2887" x="6007100" y="2387600"/>
          <p14:tracePt t="2896" x="5837238" y="2371725"/>
          <p14:tracePt t="2904" x="5692775" y="2344738"/>
          <p14:tracePt t="2912" x="5487988" y="2303463"/>
          <p14:tracePt t="2919" x="5343525" y="2303463"/>
          <p14:tracePt t="2927" x="5173663" y="2303463"/>
          <p14:tracePt t="2936" x="5029200" y="2303463"/>
          <p14:tracePt t="2944" x="4859338" y="2303463"/>
          <p14:tracePt t="2952" x="4714875" y="2303463"/>
          <p14:tracePt t="2959" x="4519613" y="2303463"/>
          <p14:tracePt t="2968" x="4349750" y="2303463"/>
          <p14:tracePt t="2976" x="4179888" y="2303463"/>
          <p14:tracePt t="2983" x="3976688" y="2303463"/>
          <p14:tracePt t="2991" x="3806825" y="2286000"/>
          <p14:tracePt t="2999" x="3662363" y="2260600"/>
          <p14:tracePt t="3007" x="3543300" y="2243138"/>
          <p14:tracePt t="3015" x="3398838" y="2243138"/>
          <p14:tracePt t="3023" x="3355975" y="2243138"/>
          <p14:tracePt t="3032" x="3270250" y="2243138"/>
          <p14:tracePt t="3039" x="3219450" y="2243138"/>
          <p14:tracePt t="3048" x="3194050" y="2243138"/>
          <p14:tracePt t="3056" x="3168650" y="2243138"/>
          <p14:tracePt t="3063" x="3152775" y="2243138"/>
          <p14:tracePt t="3111" x="3100388" y="2243138"/>
          <p14:tracePt t="3119" x="3067050" y="2260600"/>
          <p14:tracePt t="3127" x="3041650" y="2311400"/>
          <p14:tracePt t="3136" x="2998788" y="2405063"/>
          <p14:tracePt t="3143" x="2965450" y="2473325"/>
          <p14:tracePt t="3151" x="2947988" y="2566988"/>
          <p14:tracePt t="3159" x="2905125" y="2686050"/>
          <p14:tracePt t="3167" x="2889250" y="2805113"/>
          <p14:tracePt t="3175" x="2863850" y="2949575"/>
          <p14:tracePt t="3184" x="2863850" y="3094038"/>
          <p14:tracePt t="3191" x="2863850" y="3238500"/>
          <p14:tracePt t="3199" x="2863850" y="3348038"/>
          <p14:tracePt t="3207" x="2863850" y="3441700"/>
          <p14:tracePt t="3215" x="2863850" y="3552825"/>
          <p14:tracePt t="3223" x="2863850" y="3619500"/>
          <p14:tracePt t="3231" x="2863850" y="3705225"/>
          <p14:tracePt t="3239" x="2863850" y="3763963"/>
          <p14:tracePt t="3247" x="2863850" y="3816350"/>
          <p14:tracePt t="3255" x="2863850" y="3875088"/>
          <p14:tracePt t="3264" x="2863850" y="3883025"/>
          <p14:tracePt t="3271" x="2863850" y="3925888"/>
          <p14:tracePt t="3279" x="2863850" y="3951288"/>
          <p14:tracePt t="3287" x="2863850" y="4019550"/>
          <p14:tracePt t="3295" x="2889250" y="4070350"/>
          <p14:tracePt t="3303" x="2905125" y="4095750"/>
          <p14:tracePt t="3311" x="2940050" y="4164013"/>
          <p14:tracePt t="3319" x="2973388" y="4232275"/>
          <p14:tracePt t="3327" x="3008313" y="4283075"/>
          <p14:tracePt t="3335" x="3084513" y="4376738"/>
          <p14:tracePt t="3343" x="3160713" y="4478338"/>
          <p14:tracePt t="3351" x="3244850" y="4579938"/>
          <p14:tracePt t="3359" x="3322638" y="4657725"/>
          <p14:tracePt t="3367" x="3398838" y="4759325"/>
          <p14:tracePt t="3375" x="3457575" y="4835525"/>
          <p14:tracePt t="3384" x="3517900" y="4929188"/>
          <p14:tracePt t="3391" x="3568700" y="4979988"/>
          <p14:tracePt t="3400" x="3636963" y="5038725"/>
          <p14:tracePt t="3407" x="3652838" y="5038725"/>
          <p14:tracePt t="3415" x="3678238" y="5064125"/>
          <p14:tracePt t="3423" x="3695700" y="5091113"/>
          <p14:tracePt t="3430" x="3721100" y="5106988"/>
          <p14:tracePt t="3439" x="3756025" y="5124450"/>
          <p14:tracePt t="3447" x="3781425" y="5132388"/>
          <p14:tracePt t="3455" x="3814763" y="5167313"/>
          <p14:tracePt t="3464" x="3857625" y="5200650"/>
          <p14:tracePt t="3471" x="3890963" y="5208588"/>
          <p14:tracePt t="3479" x="3976688" y="5268913"/>
          <p14:tracePt t="3495" x="4027488" y="5286375"/>
          <p14:tracePt t="3503" x="4052888" y="5294313"/>
          <p14:tracePt t="3511" x="4146550" y="5311775"/>
          <p14:tracePt t="3519" x="4214813" y="5345113"/>
          <p14:tracePt t="3528" x="4273550" y="5345113"/>
          <p14:tracePt t="3535" x="4367213" y="5370513"/>
          <p14:tracePt t="3543" x="4425950" y="5380038"/>
          <p14:tracePt t="3551" x="4529138" y="5421313"/>
          <p14:tracePt t="3559" x="4587875" y="5438775"/>
          <p14:tracePt t="3568" x="4714875" y="5481638"/>
          <p14:tracePt t="3575" x="4833938" y="5524500"/>
          <p14:tracePt t="3583" x="4953000" y="5540375"/>
          <p14:tracePt t="3591" x="5072063" y="5540375"/>
          <p14:tracePt t="3599" x="5191125" y="5557838"/>
          <p14:tracePt t="3607" x="5335588" y="5557838"/>
          <p14:tracePt t="3615" x="5421313" y="5575300"/>
          <p14:tracePt t="3623" x="5573713" y="5616575"/>
          <p14:tracePt t="3631" x="5743575" y="5641975"/>
          <p14:tracePt t="3639" x="5837238" y="5641975"/>
          <p14:tracePt t="3648" x="5946775" y="5641975"/>
          <p14:tracePt t="3655" x="6065838" y="5641975"/>
          <p14:tracePt t="3664" x="6126163" y="5641975"/>
          <p14:tracePt t="3671" x="6210300" y="5641975"/>
          <p14:tracePt t="3679" x="6303963" y="5641975"/>
          <p14:tracePt t="3687" x="6415088" y="5641975"/>
          <p14:tracePt t="3695" x="6618288" y="5626100"/>
          <p14:tracePt t="3703" x="6797675" y="5557838"/>
          <p14:tracePt t="3711" x="6975475" y="5472113"/>
          <p14:tracePt t="3719" x="7153275" y="5380038"/>
          <p14:tracePt t="3727" x="7281863" y="5337175"/>
          <p14:tracePt t="3735" x="7408863" y="5235575"/>
          <p14:tracePt t="3743" x="7510463" y="5124450"/>
          <p14:tracePt t="3752" x="7545388" y="5056188"/>
          <p14:tracePt t="3759" x="7604125" y="4954588"/>
          <p14:tracePt t="3768" x="7646988" y="4860925"/>
          <p14:tracePt t="3775" x="7680325" y="4792663"/>
          <p14:tracePt t="3784" x="7697788" y="4724400"/>
          <p14:tracePt t="3791" x="7697788" y="4640263"/>
          <p14:tracePt t="3799" x="7715250" y="4572000"/>
          <p14:tracePt t="3807" x="7715250" y="4486275"/>
          <p14:tracePt t="3815" x="7715250" y="4394200"/>
          <p14:tracePt t="3823" x="7715250" y="4283075"/>
          <p14:tracePt t="3831" x="7715250" y="4138613"/>
          <p14:tracePt t="3839" x="7715250" y="3994150"/>
          <p14:tracePt t="3848" x="7715250" y="3883025"/>
          <p14:tracePt t="3855" x="7715250" y="3738563"/>
          <p14:tracePt t="3864" x="7715250" y="3594100"/>
          <p14:tracePt t="3871" x="7697788" y="3449638"/>
          <p14:tracePt t="3879" x="7662863" y="3355975"/>
          <p14:tracePt t="3887" x="7621588" y="3254375"/>
          <p14:tracePt t="3895" x="7604125" y="3160713"/>
          <p14:tracePt t="3903" x="7570788" y="3094038"/>
          <p14:tracePt t="3911" x="7553325" y="3025775"/>
          <p14:tracePt t="3919" x="7518400" y="2982913"/>
          <p14:tracePt t="3927" x="7451725" y="2906713"/>
          <p14:tracePt t="3936" x="7391400" y="2813050"/>
          <p14:tracePt t="3943" x="7323138" y="2778125"/>
          <p14:tracePt t="3952" x="7188200" y="2668588"/>
          <p14:tracePt t="3959" x="7094538" y="2608263"/>
          <p14:tracePt t="3968" x="7018338" y="2574925"/>
          <p14:tracePt t="3975" x="6889750" y="2489200"/>
          <p14:tracePt t="3984" x="6864350" y="2473325"/>
          <p14:tracePt t="3991" x="6770688" y="2438400"/>
          <p14:tracePt t="3999" x="6729413" y="2422525"/>
          <p14:tracePt t="4015" x="6567488" y="2387600"/>
          <p14:tracePt t="4023" x="6456363" y="2387600"/>
          <p14:tracePt t="4031" x="6303963" y="2344738"/>
          <p14:tracePt t="4039" x="6134100" y="2319338"/>
          <p14:tracePt t="4048" x="5930900" y="2303463"/>
          <p14:tracePt t="4055" x="5700713" y="2278063"/>
          <p14:tracePt t="4064" x="5472113" y="2235200"/>
          <p14:tracePt t="4071" x="5249863" y="2235200"/>
          <p14:tracePt t="4079" x="5021263" y="2209800"/>
          <p14:tracePt t="4087" x="4818063" y="2184400"/>
          <p14:tracePt t="4095" x="4621213" y="2184400"/>
          <p14:tracePt t="4103" x="4451350" y="2184400"/>
          <p14:tracePt t="4111" x="4332288" y="2184400"/>
          <p14:tracePt t="4119" x="4222750" y="2184400"/>
          <p14:tracePt t="4127" x="4137025" y="2184400"/>
          <p14:tracePt t="4135" x="4086225" y="2184400"/>
          <p14:tracePt t="4143" x="4060825" y="2184400"/>
          <p14:tracePt t="4152" x="4035425" y="2184400"/>
          <p14:tracePt t="4159" x="4017963" y="2184400"/>
          <p14:tracePt t="4168" x="4010025" y="2184400"/>
          <p14:tracePt t="4175" x="3967163" y="2184400"/>
          <p14:tracePt t="4184" x="3959225" y="2184400"/>
          <p14:tracePt t="4191" x="3925888" y="2200275"/>
          <p14:tracePt t="4199" x="3883025" y="2252663"/>
          <p14:tracePt t="4207" x="3771900" y="2354263"/>
          <p14:tracePt t="4215" x="3713163" y="2455863"/>
          <p14:tracePt t="4223" x="3636963" y="2557463"/>
          <p14:tracePt t="4231" x="3525838" y="2686050"/>
          <p14:tracePt t="4239" x="3441700" y="2813050"/>
          <p14:tracePt t="4248" x="3355975" y="2974975"/>
          <p14:tracePt t="4255" x="3297238" y="3041650"/>
          <p14:tracePt t="4264" x="3236913" y="3170238"/>
          <p14:tracePt t="4271" x="3219450" y="3263900"/>
          <p14:tracePt t="4279" x="3178175" y="3355975"/>
          <p14:tracePt t="4287" x="3160713" y="3424238"/>
          <p14:tracePt t="4295" x="3160713" y="3484563"/>
          <p14:tracePt t="4303" x="3160713" y="3568700"/>
          <p14:tracePt t="4311" x="3160713" y="3687763"/>
          <p14:tracePt t="4319" x="3160713" y="3773488"/>
          <p14:tracePt t="4327" x="3160713" y="3867150"/>
          <p14:tracePt t="4336" x="3168650" y="3951288"/>
          <p14:tracePt t="4343" x="3194050" y="4044950"/>
          <p14:tracePt t="4352" x="3203575" y="4113213"/>
          <p14:tracePt t="4360" x="3203575" y="4197350"/>
          <p14:tracePt t="4368" x="3203575" y="4232275"/>
          <p14:tracePt t="4375" x="3244850" y="4316413"/>
          <p14:tracePt t="4384" x="3244850" y="4359275"/>
          <p14:tracePt t="4391" x="3254375" y="4394200"/>
          <p14:tracePt t="4399" x="3254375" y="4435475"/>
          <p14:tracePt t="4407" x="3270250" y="4503738"/>
          <p14:tracePt t="4415" x="3287713" y="4529138"/>
          <p14:tracePt t="4423" x="3322638" y="4597400"/>
          <p14:tracePt t="4431" x="3355975" y="4665663"/>
          <p14:tracePt t="4439" x="3389313" y="4741863"/>
          <p14:tracePt t="4448" x="3449638" y="4810125"/>
          <p14:tracePt t="4455" x="3508375" y="4911725"/>
          <p14:tracePt t="4464" x="3559175" y="4987925"/>
          <p14:tracePt t="4471" x="3619500" y="5056188"/>
          <p14:tracePt t="4479" x="3678238" y="5157788"/>
          <p14:tracePt t="4487" x="3729038" y="5208588"/>
          <p14:tracePt t="4495" x="3756025" y="5260975"/>
          <p14:tracePt t="4503" x="3806825" y="5327650"/>
          <p14:tracePt t="4511" x="3857625" y="5353050"/>
          <p14:tracePt t="4519" x="3925888" y="5413375"/>
          <p14:tracePt t="4527" x="3976688" y="5456238"/>
          <p14:tracePt t="4535" x="4103688" y="5497513"/>
          <p14:tracePt t="4543" x="4171950" y="5532438"/>
          <p14:tracePt t="4552" x="4324350" y="5600700"/>
          <p14:tracePt t="4559" x="4418013" y="5641975"/>
          <p14:tracePt t="4568" x="4545013" y="5702300"/>
          <p14:tracePt t="4575" x="4664075" y="5719763"/>
          <p14:tracePt t="4583" x="4757738" y="5735638"/>
          <p14:tracePt t="4591" x="4843463" y="5761038"/>
          <p14:tracePt t="4601" x="4935538" y="5761038"/>
          <p14:tracePt t="4607" x="5029200" y="5795963"/>
          <p14:tracePt t="4615" x="5148263" y="5813425"/>
          <p14:tracePt t="4623" x="5191125" y="5813425"/>
          <p14:tracePt t="4631" x="5284788" y="5838825"/>
          <p14:tracePt t="4639" x="5310188" y="5838825"/>
          <p14:tracePt t="4648" x="5368925" y="5838825"/>
          <p14:tracePt t="4655" x="5386388" y="5838825"/>
          <p14:tracePt t="4665" x="5429250" y="5838825"/>
          <p14:tracePt t="4671" x="5437188" y="5838825"/>
          <p14:tracePt t="4680" x="5480050" y="5838825"/>
          <p14:tracePt t="4687" x="5522913" y="5838825"/>
          <p14:tracePt t="4695" x="5607050" y="5821363"/>
          <p14:tracePt t="4703" x="5657850" y="5795963"/>
          <p14:tracePt t="4711" x="5726113" y="5778500"/>
          <p14:tracePt t="4719" x="5794375" y="5719763"/>
          <p14:tracePt t="4735" x="5870575" y="5668963"/>
          <p14:tracePt t="4743" x="5946775" y="5608638"/>
          <p14:tracePt t="4751" x="6075363" y="5507038"/>
          <p14:tracePt t="4759" x="6227763" y="5387975"/>
          <p14:tracePt t="4768" x="6329363" y="5311775"/>
          <p14:tracePt t="4775" x="6430963" y="5251450"/>
          <p14:tracePt t="4783" x="6534150" y="5192713"/>
          <p14:tracePt t="4791" x="6575425" y="5175250"/>
          <p14:tracePt t="4799" x="6669088" y="5116513"/>
          <p14:tracePt t="4807" x="6694488" y="5106988"/>
          <p14:tracePt t="4815" x="6711950" y="5091113"/>
          <p14:tracePt t="4823" x="6737350" y="5081588"/>
          <p14:tracePt t="4831" x="6770688" y="5048250"/>
          <p14:tracePt t="4839" x="6780213" y="5038725"/>
          <p14:tracePt t="4855" x="6788150" y="5022850"/>
          <p14:tracePt t="4864" x="6788150" y="4997450"/>
          <p14:tracePt t="4881" x="6805613" y="4954588"/>
          <p14:tracePt t="4887" x="6838950" y="4886325"/>
          <p14:tracePt t="4903" x="6856413" y="4868863"/>
          <p14:tracePt t="4911" x="6864350" y="4868863"/>
          <p14:tracePt t="4919" x="6889750" y="4835525"/>
          <p14:tracePt t="4993" x="6813550" y="4835525"/>
          <p14:tracePt t="5000" x="6729413" y="4835525"/>
          <p14:tracePt t="5008" x="6686550" y="4835525"/>
          <p14:tracePt t="5025" x="6669088" y="4835525"/>
          <p14:tracePt t="5040" x="6669088" y="4843463"/>
          <p14:tracePt t="5209" x="6678613" y="4860925"/>
          <p14:tracePt t="5225" x="6719888" y="4860925"/>
          <p14:tracePt t="5235" x="6848475" y="4860925"/>
          <p14:tracePt t="5240" x="7018338" y="4860925"/>
          <p14:tracePt t="5248" x="7188200" y="4843463"/>
          <p14:tracePt t="5255" x="7264400" y="4810125"/>
          <p14:tracePt t="5264" x="7307263" y="4775200"/>
          <p14:tracePt t="5271" x="7340600" y="4767263"/>
          <p14:tracePt t="5279" x="7366000" y="4733925"/>
          <p14:tracePt t="5287" x="7416800" y="4733925"/>
          <p14:tracePt t="5295" x="7477125" y="4733925"/>
          <p14:tracePt t="5303" x="7561263" y="4733925"/>
          <p14:tracePt t="5311" x="7646988" y="4733925"/>
          <p14:tracePt t="5319" x="7740650" y="4733925"/>
          <p14:tracePt t="5327" x="7859713" y="4741863"/>
          <p14:tracePt t="5335" x="7951788" y="4767263"/>
          <p14:tracePt t="5343" x="8037513" y="4767263"/>
          <p14:tracePt t="5351" x="8096250" y="4767263"/>
          <p14:tracePt t="5359" x="8147050" y="4767263"/>
          <p14:tracePt t="5368" x="8189913" y="4767263"/>
          <p14:tracePt t="5384" x="8199438" y="4767263"/>
          <p14:tracePt t="5447" x="8215313" y="4767263"/>
          <p14:tracePt t="9752" x="8207375" y="4741863"/>
          <p14:tracePt t="9760" x="8181975" y="4733925"/>
          <p14:tracePt t="9768" x="8113713" y="4716463"/>
          <p14:tracePt t="9775" x="8045450" y="4657725"/>
          <p14:tracePt t="9784" x="8012113" y="4648200"/>
          <p14:tracePt t="9807" x="8004175" y="4630738"/>
          <p14:tracePt t="9944" x="7986713" y="4630738"/>
          <p14:tracePt t="9952" x="7943850" y="4630738"/>
          <p14:tracePt t="9960" x="7885113" y="4630738"/>
          <p14:tracePt t="9968" x="7791450" y="4597400"/>
          <p14:tracePt t="9976" x="7766050" y="4564063"/>
          <p14:tracePt t="9984" x="7740650" y="4564063"/>
          <p14:tracePt t="10007" x="7723188" y="4554538"/>
          <p14:tracePt t="10015" x="7680325" y="4495800"/>
          <p14:tracePt t="10023" x="7570788" y="4368800"/>
          <p14:tracePt t="10031" x="7467600" y="4257675"/>
          <p14:tracePt t="10039" x="7307263" y="4121150"/>
          <p14:tracePt t="10047" x="7178675" y="4037013"/>
          <p14:tracePt t="10055" x="7026275" y="3900488"/>
          <p14:tracePt t="10064" x="6889750" y="3798888"/>
          <p14:tracePt t="10071" x="6762750" y="3713163"/>
          <p14:tracePt t="10080" x="6635750" y="3603625"/>
          <p14:tracePt t="10087" x="6534150" y="3492500"/>
          <p14:tracePt t="10095" x="6423025" y="3390900"/>
          <p14:tracePt t="10103" x="6346825" y="3314700"/>
          <p14:tracePt t="10111" x="6296025" y="3238500"/>
          <p14:tracePt t="10119" x="6184900" y="3135313"/>
          <p14:tracePt t="10127" x="6142038" y="3101975"/>
          <p14:tracePt t="10135" x="6091238" y="3059113"/>
          <p14:tracePt t="10143" x="6065838" y="3041650"/>
          <p14:tracePt t="10151" x="5997575" y="3008313"/>
          <p14:tracePt t="10159" x="5946775" y="2974975"/>
          <p14:tracePt t="10167" x="5880100" y="2940050"/>
          <p14:tracePt t="10175" x="5837238" y="2922588"/>
          <p14:tracePt t="10184" x="5718175" y="2871788"/>
          <p14:tracePt t="10191" x="5657850" y="2855913"/>
          <p14:tracePt t="10200" x="5530850" y="2787650"/>
          <p14:tracePt t="10207" x="5429250" y="2727325"/>
          <p14:tracePt t="10216" x="5327650" y="2668588"/>
          <p14:tracePt t="10223" x="5259388" y="2633663"/>
          <p14:tracePt t="10231" x="5165725" y="2574925"/>
          <p14:tracePt t="10239" x="5097463" y="2557463"/>
          <p14:tracePt t="10247" x="5046663" y="2549525"/>
          <p14:tracePt t="10255" x="4962525" y="2506663"/>
          <p14:tracePt t="10264" x="4894263" y="2489200"/>
          <p14:tracePt t="10271" x="4851400" y="2489200"/>
          <p14:tracePt t="10280" x="4800600" y="2489200"/>
          <p14:tracePt t="10287" x="4757738" y="2489200"/>
          <p14:tracePt t="10295" x="4673600" y="2489200"/>
          <p14:tracePt t="10303" x="4613275" y="2489200"/>
          <p14:tracePt t="10311" x="4562475" y="2489200"/>
          <p14:tracePt t="10319" x="4503738" y="2489200"/>
          <p14:tracePt t="10327" x="4435475" y="2489200"/>
          <p14:tracePt t="10335" x="4410075" y="2498725"/>
          <p14:tracePt t="10343" x="4359275" y="2516188"/>
          <p14:tracePt t="10351" x="4332288" y="2532063"/>
          <p14:tracePt t="10359" x="4316413" y="2574925"/>
          <p14:tracePt t="10368" x="4291013" y="2608263"/>
          <p14:tracePt t="10375" x="4240213" y="2625725"/>
          <p14:tracePt t="10383" x="4187825" y="2651125"/>
          <p14:tracePt t="10391" x="4121150" y="2686050"/>
          <p14:tracePt t="10400" x="4078288" y="2719388"/>
          <p14:tracePt t="10407" x="3967163" y="2778125"/>
          <p14:tracePt t="10415" x="3883025" y="2855913"/>
          <p14:tracePt t="10423" x="3814763" y="2889250"/>
          <p14:tracePt t="10431" x="3806825" y="2914650"/>
          <p14:tracePt t="10439" x="3756025" y="2965450"/>
          <p14:tracePt t="10446" x="3738563" y="3008313"/>
          <p14:tracePt t="10455" x="3721100" y="3076575"/>
          <p14:tracePt t="10463" x="3721100" y="3144838"/>
          <p14:tracePt t="10471" x="3721100" y="3186113"/>
          <p14:tracePt t="10480" x="3721100" y="3228975"/>
          <p14:tracePt t="10487" x="3721100" y="3314700"/>
          <p14:tracePt t="10495" x="3721100" y="3382963"/>
          <p14:tracePt t="10503" x="3721100" y="3424238"/>
          <p14:tracePt t="10511" x="3763963" y="3517900"/>
          <p14:tracePt t="10519" x="3797300" y="3560763"/>
          <p14:tracePt t="10527" x="3832225" y="3611563"/>
          <p14:tracePt t="10535" x="3883025" y="3662363"/>
          <p14:tracePt t="10544" x="3890963" y="3671888"/>
          <p14:tracePt t="10551" x="3933825" y="3713163"/>
          <p14:tracePt t="10559" x="3967163" y="3748088"/>
          <p14:tracePt t="10568" x="4010025" y="3798888"/>
          <p14:tracePt t="10576" x="4060825" y="3824288"/>
          <p14:tracePt t="10583" x="4111625" y="3841750"/>
          <p14:tracePt t="10591" x="4179888" y="3892550"/>
          <p14:tracePt t="10600" x="4248150" y="3925888"/>
          <p14:tracePt t="10607" x="4341813" y="3968750"/>
          <p14:tracePt t="10615" x="4468813" y="4011613"/>
          <p14:tracePt t="10623" x="4554538" y="4011613"/>
          <p14:tracePt t="10631" x="4706938" y="4070350"/>
          <p14:tracePt t="10639" x="4851400" y="4113213"/>
          <p14:tracePt t="10647" x="4919663" y="4130675"/>
          <p14:tracePt t="10655" x="4970463" y="4130675"/>
          <p14:tracePt t="10664" x="5054600" y="4189413"/>
          <p14:tracePt t="10671" x="5106988" y="4206875"/>
          <p14:tracePt t="10680" x="5173663" y="4257675"/>
          <p14:tracePt t="10687" x="5224463" y="4275138"/>
          <p14:tracePt t="10695" x="5310188" y="4325938"/>
          <p14:tracePt t="10703" x="5360988" y="4359275"/>
          <p14:tracePt t="10711" x="5454650" y="4435475"/>
          <p14:tracePt t="10719" x="5480050" y="4460875"/>
          <p14:tracePt t="10727" x="5556250" y="4513263"/>
          <p14:tracePt t="10735" x="5624513" y="4554538"/>
          <p14:tracePt t="10743" x="5700713" y="4605338"/>
          <p14:tracePt t="10751" x="5761038" y="4622800"/>
          <p14:tracePt t="10759" x="5827713" y="4622800"/>
          <p14:tracePt t="10767" x="5888038" y="4622800"/>
          <p14:tracePt t="10775" x="5972175" y="4622800"/>
          <p14:tracePt t="10783" x="6040438" y="4622800"/>
          <p14:tracePt t="10791" x="6083300" y="4597400"/>
          <p14:tracePt t="10800" x="6134100" y="4564063"/>
          <p14:tracePt t="10815" x="6142038" y="4554538"/>
          <p14:tracePt t="10823" x="6142038" y="4546600"/>
          <p14:tracePt t="10831" x="6159500" y="4529138"/>
          <p14:tracePt t="10839" x="6167438" y="4529138"/>
          <p14:tracePt t="10847" x="6194425" y="4503738"/>
          <p14:tracePt t="10855" x="6227763" y="4503738"/>
          <p14:tracePt t="11008" x="6219825" y="4503738"/>
          <p14:tracePt t="11024" x="6235700" y="4503738"/>
          <p14:tracePt t="11032" x="6286500" y="4503738"/>
          <p14:tracePt t="11040" x="6296025" y="4495800"/>
          <p14:tracePt t="11048" x="6296025" y="4470400"/>
          <p14:tracePt t="11056" x="6296025" y="4452938"/>
          <p14:tracePt t="11080" x="6303963" y="4445000"/>
          <p14:tracePt t="11096" x="6346825" y="4445000"/>
          <p14:tracePt t="11104" x="6415088" y="4478338"/>
          <p14:tracePt t="11112" x="6465888" y="4495800"/>
          <p14:tracePt t="11120" x="6491288" y="4513263"/>
          <p14:tracePt t="11128" x="6559550" y="4513263"/>
          <p14:tracePt t="11136" x="6584950" y="4513263"/>
          <p14:tracePt t="11144" x="6626225" y="4513263"/>
          <p14:tracePt t="11153" x="6694488" y="4513263"/>
          <p14:tracePt t="11160" x="6754813" y="4513263"/>
          <p14:tracePt t="11168" x="6823075" y="4513263"/>
          <p14:tracePt t="11175" x="6924675" y="4513263"/>
          <p14:tracePt t="11184" x="7043738" y="4513263"/>
          <p14:tracePt t="11192" x="7102475" y="4513263"/>
          <p14:tracePt t="11200" x="7153275" y="4513263"/>
          <p14:tracePt t="11207" x="7213600" y="4513263"/>
          <p14:tracePt t="11215" x="7239000" y="4513263"/>
          <p14:tracePt t="11224" x="7289800" y="4513263"/>
          <p14:tracePt t="11231" x="7315200" y="4513263"/>
          <p14:tracePt t="11240" x="7358063" y="4513263"/>
          <p14:tracePt t="11248" x="7408863" y="4513263"/>
          <p14:tracePt t="11256" x="7451725" y="4513263"/>
          <p14:tracePt t="11265" x="7535863" y="4513263"/>
          <p14:tracePt t="11271" x="7596188" y="4513263"/>
          <p14:tracePt t="11281" x="7705725" y="4513263"/>
          <p14:tracePt t="11287" x="7748588" y="4513263"/>
          <p14:tracePt t="11296" x="7781925" y="4486275"/>
          <p14:tracePt t="11303" x="7842250" y="4486275"/>
          <p14:tracePt t="11312" x="7875588" y="4478338"/>
          <p14:tracePt t="11328" x="7900988" y="4478338"/>
          <p14:tracePt t="11336" x="7910513" y="4478338"/>
          <p14:tracePt t="11376" x="7926388" y="4460875"/>
          <p14:tracePt t="11384" x="7935913" y="4460875"/>
          <p14:tracePt t="11392" x="7994650" y="4445000"/>
          <p14:tracePt t="11400" x="8037513" y="4445000"/>
          <p14:tracePt t="11408" x="8121650" y="4445000"/>
          <p14:tracePt t="11415" x="8250238" y="4410075"/>
          <p14:tracePt t="11423" x="8369300" y="4384675"/>
          <p14:tracePt t="11431" x="8539163" y="4384675"/>
          <p14:tracePt t="11439" x="8683625" y="4384675"/>
          <p14:tracePt t="11448" x="8802688" y="4368800"/>
          <p14:tracePt t="11455" x="8843963" y="4351338"/>
          <p14:tracePt t="11465" x="8878888" y="4325938"/>
          <p14:tracePt t="11471" x="8947150" y="4291013"/>
          <p14:tracePt t="11481" x="8947150" y="4240213"/>
          <p14:tracePt t="11487" x="8947150" y="4181475"/>
          <p14:tracePt t="11496" x="8937625" y="4146550"/>
          <p14:tracePt t="11656" x="8921750" y="4146550"/>
          <p14:tracePt t="11696" x="8955088" y="4138613"/>
          <p14:tracePt t="11703" x="9091613" y="4138613"/>
          <p14:tracePt t="11711" x="9132888" y="4138613"/>
          <p14:tracePt t="11719" x="9201150" y="4138613"/>
          <p14:tracePt t="11727" x="9209088" y="4121150"/>
          <p14:tracePt t="11735" x="9218613" y="4113213"/>
          <p14:tracePt t="12144" x="9218613" y="4105275"/>
          <p14:tracePt t="12151" x="9193213" y="4105275"/>
          <p14:tracePt t="12160" x="9183688" y="4105275"/>
          <p14:tracePt t="12168" x="9099550" y="4070350"/>
          <p14:tracePt t="12175" x="9005888" y="4011613"/>
          <p14:tracePt t="12184" x="8904288" y="3951288"/>
          <p14:tracePt t="12191" x="8802688" y="3867150"/>
          <p14:tracePt t="12199" x="8699500" y="3790950"/>
          <p14:tracePt t="12207" x="8572500" y="3705225"/>
          <p14:tracePt t="12216" x="8478838" y="3662363"/>
          <p14:tracePt t="12223" x="8266113" y="3543300"/>
          <p14:tracePt t="12231" x="8139113" y="3459163"/>
          <p14:tracePt t="12239" x="7961313" y="3373438"/>
          <p14:tracePt t="12246" x="7807325" y="3305175"/>
          <p14:tracePt t="12255" x="7621588" y="3195638"/>
          <p14:tracePt t="12263" x="7467600" y="3101975"/>
          <p14:tracePt t="12271" x="7289800" y="3033713"/>
          <p14:tracePt t="12280" x="7162800" y="2974975"/>
          <p14:tracePt t="12287" x="6958013" y="2906713"/>
          <p14:tracePt t="12295" x="6864350" y="2863850"/>
          <p14:tracePt t="12303" x="6711950" y="2778125"/>
          <p14:tracePt t="12311" x="6559550" y="2711450"/>
          <p14:tracePt t="12319" x="6465888" y="2676525"/>
          <p14:tracePt t="12327" x="6415088" y="2660650"/>
          <p14:tracePt t="12335" x="6346825" y="2625725"/>
          <p14:tracePt t="12343" x="6303963" y="2608263"/>
          <p14:tracePt t="12351" x="6219825" y="2608263"/>
          <p14:tracePt t="12359" x="6167438" y="2582863"/>
          <p14:tracePt t="12367" x="6108700" y="2582863"/>
          <p14:tracePt t="12377" x="6057900" y="2549525"/>
          <p14:tracePt t="12385" x="6015038" y="2549525"/>
          <p14:tracePt t="12392" x="5964238" y="2532063"/>
          <p14:tracePt t="12400" x="5938838" y="2516188"/>
          <p14:tracePt t="12407" x="5870575" y="2516188"/>
          <p14:tracePt t="12416" x="5811838" y="2516188"/>
          <p14:tracePt t="12423" x="5743575" y="2498725"/>
          <p14:tracePt t="12431" x="5649913" y="2463800"/>
          <p14:tracePt t="12439" x="5581650" y="2447925"/>
          <p14:tracePt t="12447" x="5437188" y="2422525"/>
          <p14:tracePt t="12455" x="5353050" y="2422525"/>
          <p14:tracePt t="12464" x="5259388" y="2422525"/>
          <p14:tracePt t="12471" x="5199063" y="2422525"/>
          <p14:tracePt t="12480" x="5157788" y="2422525"/>
          <p14:tracePt t="12487" x="5106988" y="2422525"/>
          <p14:tracePt t="12496" x="5080000" y="2422525"/>
          <p14:tracePt t="12503" x="5038725" y="2422525"/>
          <p14:tracePt t="12511" x="4927600" y="2422525"/>
          <p14:tracePt t="12519" x="4843463" y="2422525"/>
          <p14:tracePt t="12527" x="4714875" y="2362200"/>
          <p14:tracePt t="12535" x="4570413" y="2362200"/>
          <p14:tracePt t="12543" x="4451350" y="2344738"/>
          <p14:tracePt t="12551" x="4359275" y="2328863"/>
          <p14:tracePt t="12559" x="4273550" y="2328863"/>
          <p14:tracePt t="12568" x="4205288" y="2311400"/>
          <p14:tracePt t="12575" x="4179888" y="2311400"/>
          <p14:tracePt t="12584" x="4154488" y="2293938"/>
          <p14:tracePt t="12591" x="4137025" y="2278063"/>
          <p14:tracePt t="12801" x="4146550" y="2278063"/>
          <p14:tracePt t="12808" x="4171950" y="2286000"/>
          <p14:tracePt t="12816" x="4214813" y="2303463"/>
          <p14:tracePt t="12825" x="4306888" y="2319338"/>
          <p14:tracePt t="12831" x="4400550" y="2379663"/>
          <p14:tracePt t="12839" x="4529138" y="2422525"/>
          <p14:tracePt t="12847" x="4673600" y="2481263"/>
          <p14:tracePt t="12855" x="4851400" y="2549525"/>
          <p14:tracePt t="12864" x="4978400" y="2617788"/>
          <p14:tracePt t="12871" x="5106988" y="2676525"/>
          <p14:tracePt t="12880" x="5233988" y="2736850"/>
          <p14:tracePt t="12887" x="5327650" y="2795588"/>
          <p14:tracePt t="12897" x="5394325" y="2813050"/>
          <p14:tracePt t="12903" x="5487988" y="2855913"/>
          <p14:tracePt t="12911" x="5565775" y="2889250"/>
          <p14:tracePt t="12919" x="5591175" y="2906713"/>
          <p14:tracePt t="12927" x="5657850" y="2922588"/>
          <p14:tracePt t="12935" x="5700713" y="2949575"/>
          <p14:tracePt t="12943" x="5735638" y="2965450"/>
          <p14:tracePt t="12951" x="5761038" y="2982913"/>
          <p14:tracePt t="12959" x="5827713" y="3000375"/>
          <p14:tracePt t="12968" x="5853113" y="3025775"/>
          <p14:tracePt t="12975" x="5905500" y="3059113"/>
          <p14:tracePt t="12983" x="5972175" y="3109913"/>
          <p14:tracePt t="12991" x="6049963" y="3144838"/>
          <p14:tracePt t="13000" x="6151563" y="3228975"/>
          <p14:tracePt t="13007" x="6245225" y="3263900"/>
          <p14:tracePt t="13016" x="6397625" y="3330575"/>
          <p14:tracePt t="13023" x="6516688" y="3373438"/>
          <p14:tracePt t="13031" x="6694488" y="3441700"/>
          <p14:tracePt t="13039" x="6838950" y="3459163"/>
          <p14:tracePt t="13047" x="6958013" y="3484563"/>
          <p14:tracePt t="13055" x="7077075" y="3484563"/>
          <p14:tracePt t="13063" x="7145338" y="3517900"/>
          <p14:tracePt t="13071" x="7188200" y="3517900"/>
          <p14:tracePt t="13080" x="7204075" y="3527425"/>
          <p14:tracePt t="13119" x="7213600" y="3527425"/>
          <p14:tracePt t="13257" x="7170738" y="3492500"/>
          <p14:tracePt t="13281" x="7196138" y="3492500"/>
          <p14:tracePt t="13287" x="7213600" y="3484563"/>
          <p14:tracePt t="13296" x="7239000" y="3459163"/>
          <p14:tracePt t="13303" x="7289800" y="3408363"/>
          <p14:tracePt t="13311" x="7434263" y="3408363"/>
          <p14:tracePt t="13319" x="7518400" y="3408363"/>
          <p14:tracePt t="13327" x="7629525" y="3408363"/>
          <p14:tracePt t="13335" x="7807325" y="3467100"/>
          <p14:tracePt t="13343" x="7986713" y="3509963"/>
          <p14:tracePt t="13351" x="8164513" y="3535363"/>
          <p14:tracePt t="13359" x="8359775" y="3578225"/>
          <p14:tracePt t="13367" x="8488363" y="3594100"/>
          <p14:tracePt t="13375" x="8572500" y="3594100"/>
          <p14:tracePt t="13384" x="8632825" y="3594100"/>
          <p14:tracePt t="13391" x="8683625" y="3594100"/>
          <p14:tracePt t="13400" x="8742363" y="3594100"/>
          <p14:tracePt t="13407" x="8828088" y="3594100"/>
          <p14:tracePt t="13415" x="8912225" y="3594100"/>
          <p14:tracePt t="13423" x="9031288" y="3594100"/>
          <p14:tracePt t="13431" x="9226550" y="3594100"/>
          <p14:tracePt t="13439" x="9431338" y="3594100"/>
          <p14:tracePt t="13447" x="9652000" y="3594100"/>
          <p14:tracePt t="13455" x="9880600" y="3594100"/>
          <p14:tracePt t="13464" x="10101263" y="3594100"/>
          <p14:tracePt t="13471" x="10356850" y="3594100"/>
          <p14:tracePt t="13480" x="10585450" y="3594100"/>
          <p14:tracePt t="13487" x="10782300" y="3594100"/>
          <p14:tracePt t="13495" x="10985500" y="3586163"/>
          <p14:tracePt t="13503" x="11129963" y="3560763"/>
          <p14:tracePt t="13511" x="11325225" y="3543300"/>
          <p14:tracePt t="13519" x="11477625" y="3475038"/>
          <p14:tracePt t="13527" x="11622088" y="3475038"/>
          <p14:tracePt t="13535" x="11741150" y="3459163"/>
          <p14:tracePt t="13543" x="11869738" y="3416300"/>
          <p14:tracePt t="13551" x="11961813" y="3373438"/>
          <p14:tracePt t="13559" x="12030075" y="3355975"/>
          <p14:tracePt t="13568" x="12055475" y="3348038"/>
          <p14:tracePt t="13575" x="12098338" y="3348038"/>
          <p14:tracePt t="13584" x="12115800" y="3330575"/>
          <p14:tracePt t="13591" x="12174538" y="3305175"/>
        </p14:tracePtLst>
      </p14:laserTraceLst>
    </p:ext>
  </p:extLs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482" name="Line 2"/>
          <p:cNvSpPr>
            <a:spLocks noChangeShapeType="1"/>
          </p:cNvSpPr>
          <p:nvPr/>
        </p:nvSpPr>
        <p:spPr bwMode="auto">
          <a:xfrm>
            <a:off x="5565775" y="163830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0595" name="Picture 3" descr="00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19201"/>
            <a:ext cx="8534400" cy="470217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sp>
        <p:nvSpPr>
          <p:cNvPr id="11724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Speciace je závislá na faktorech např. pH</a:t>
            </a:r>
          </a:p>
        </p:txBody>
      </p:sp>
      <p:sp>
        <p:nvSpPr>
          <p:cNvPr id="1172485" name="Text Box 5"/>
          <p:cNvSpPr txBox="1">
            <a:spLocks noChangeArrowheads="1"/>
          </p:cNvSpPr>
          <p:nvPr/>
        </p:nvSpPr>
        <p:spPr bwMode="auto">
          <a:xfrm>
            <a:off x="2057401" y="5943600"/>
            <a:ext cx="77882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Protože huminové látky jsou lépe rozpustné v zásaditém prostředí, je také kromě jmenovaných specií častá specie M-DOC, zejména pro Pb, Cu, Zn</a:t>
            </a:r>
          </a:p>
        </p:txBody>
      </p:sp>
      <p:sp>
        <p:nvSpPr>
          <p:cNvPr id="1172486" name="Text Box 6"/>
          <p:cNvSpPr txBox="1">
            <a:spLocks noChangeArrowheads="1"/>
          </p:cNvSpPr>
          <p:nvPr/>
        </p:nvSpPr>
        <p:spPr bwMode="auto">
          <a:xfrm>
            <a:off x="3505201" y="685800"/>
            <a:ext cx="2327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Kyselé prostředí</a:t>
            </a:r>
          </a:p>
        </p:txBody>
      </p:sp>
      <p:sp>
        <p:nvSpPr>
          <p:cNvPr id="1172487" name="Text Box 7"/>
          <p:cNvSpPr txBox="1">
            <a:spLocks noChangeArrowheads="1"/>
          </p:cNvSpPr>
          <p:nvPr/>
        </p:nvSpPr>
        <p:spPr bwMode="auto">
          <a:xfrm>
            <a:off x="6477001" y="685800"/>
            <a:ext cx="2595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Zásadité prostředí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7CD3014-8312-4EF6-BDA5-5E4863CEF8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968893"/>
      </p:ext>
    </p:extLst>
  </p:cSld>
  <p:clrMapOvr>
    <a:masterClrMapping/>
  </p:clrMapOvr>
  <p:transition advTm="5327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85" x="12149138" y="2736850"/>
          <p14:tracePt t="392" x="12106275" y="2686050"/>
          <p14:tracePt t="400" x="12072938" y="2676525"/>
          <p14:tracePt t="408" x="12030075" y="2660650"/>
          <p14:tracePt t="465" x="11996738" y="2643188"/>
          <p14:tracePt t="472" x="11988800" y="2617788"/>
          <p14:tracePt t="480" x="11971338" y="2600325"/>
          <p14:tracePt t="488" x="11961813" y="2592388"/>
          <p14:tracePt t="496" x="11928475" y="2566988"/>
          <p14:tracePt t="504" x="11885613" y="2532063"/>
          <p14:tracePt t="512" x="11869738" y="2524125"/>
          <p14:tracePt t="520" x="11860213" y="2489200"/>
          <p14:tracePt t="528" x="11844338" y="2481263"/>
          <p14:tracePt t="649" x="11834813" y="2481263"/>
          <p14:tracePt t="657" x="11791950" y="2489200"/>
          <p14:tracePt t="666" x="11784013" y="2498725"/>
          <p14:tracePt t="673" x="11741150" y="2541588"/>
          <p14:tracePt t="681" x="11664950" y="2600325"/>
          <p14:tracePt t="688" x="11596688" y="2617788"/>
          <p14:tracePt t="697" x="11555413" y="2643188"/>
          <p14:tracePt t="704" x="11461750" y="2676525"/>
          <p14:tracePt t="712" x="11360150" y="2762250"/>
          <p14:tracePt t="721" x="11333163" y="2762250"/>
          <p14:tracePt t="728" x="11307763" y="2762250"/>
          <p14:tracePt t="737" x="11291888" y="2762250"/>
          <p14:tracePt t="744" x="11282363" y="2762250"/>
          <p14:tracePt t="921" x="11325225" y="2762250"/>
          <p14:tracePt t="929" x="11410950" y="2762250"/>
          <p14:tracePt t="938" x="11418888" y="2762250"/>
          <p14:tracePt t="945" x="11436350" y="2762250"/>
          <p14:tracePt t="1689" x="11426825" y="2744788"/>
          <p14:tracePt t="1697" x="11393488" y="2744788"/>
          <p14:tracePt t="1706" x="11325225" y="2744788"/>
          <p14:tracePt t="1713" x="11266488" y="2744788"/>
          <p14:tracePt t="1720" x="11215688" y="2727325"/>
          <p14:tracePt t="1729" x="11155363" y="2727325"/>
          <p14:tracePt t="1737" x="11061700" y="2711450"/>
          <p14:tracePt t="1744" x="11002963" y="2711450"/>
          <p14:tracePt t="1753" x="10891838" y="2711450"/>
          <p14:tracePt t="1760" x="10782300" y="2711450"/>
          <p14:tracePt t="1769" x="10612438" y="2711450"/>
          <p14:tracePt t="1776" x="10382250" y="2711450"/>
          <p14:tracePt t="1784" x="10126663" y="2711450"/>
          <p14:tracePt t="1792" x="9847263" y="2711450"/>
          <p14:tracePt t="1800" x="9566275" y="2711450"/>
          <p14:tracePt t="1808" x="9312275" y="2711450"/>
          <p14:tracePt t="1816" x="9064625" y="2711450"/>
          <p14:tracePt t="1824" x="8802688" y="2668588"/>
          <p14:tracePt t="1833" x="8605838" y="2668588"/>
          <p14:tracePt t="1840" x="8377238" y="2668588"/>
          <p14:tracePt t="1849" x="8181975" y="2668588"/>
          <p14:tracePt t="1856" x="7986713" y="2668588"/>
          <p14:tracePt t="1865" x="7842250" y="2668588"/>
          <p14:tracePt t="1872" x="7723188" y="2668588"/>
          <p14:tracePt t="1880" x="7637463" y="2668588"/>
          <p14:tracePt t="1899" x="7510463" y="2668588"/>
          <p14:tracePt t="1904" x="7467600" y="2668588"/>
          <p14:tracePt t="1913" x="7416800" y="2668588"/>
          <p14:tracePt t="1921" x="7332663" y="2668588"/>
          <p14:tracePt t="1928" x="7246938" y="2668588"/>
          <p14:tracePt t="1937" x="7102475" y="2643188"/>
          <p14:tracePt t="1944" x="6983413" y="2625725"/>
          <p14:tracePt t="1953" x="6889750" y="2608263"/>
          <p14:tracePt t="1961" x="6805613" y="2608263"/>
          <p14:tracePt t="1969" x="6686550" y="2592388"/>
          <p14:tracePt t="1977" x="6635750" y="2574925"/>
          <p14:tracePt t="1984" x="6550025" y="2532063"/>
          <p14:tracePt t="1992" x="6499225" y="2532063"/>
          <p14:tracePt t="2000" x="6440488" y="2532063"/>
          <p14:tracePt t="2008" x="6423025" y="2524125"/>
          <p14:tracePt t="2016" x="6397625" y="2524125"/>
          <p14:tracePt t="2024" x="6389688" y="2524125"/>
          <p14:tracePt t="2033" x="6380163" y="2524125"/>
          <p14:tracePt t="2040" x="6338888" y="2498725"/>
          <p14:tracePt t="2050" x="6321425" y="2481263"/>
          <p14:tracePt t="2057" x="6270625" y="2473325"/>
          <p14:tracePt t="2064" x="6219825" y="2455863"/>
          <p14:tracePt t="2072" x="6151563" y="2405063"/>
          <p14:tracePt t="2080" x="6083300" y="2371725"/>
          <p14:tracePt t="2088" x="6007100" y="2311400"/>
          <p14:tracePt t="2096" x="5880100" y="2252663"/>
          <p14:tracePt t="2104" x="5802313" y="2192338"/>
          <p14:tracePt t="2113" x="5761038" y="2159000"/>
          <p14:tracePt t="2120" x="5726113" y="2133600"/>
          <p14:tracePt t="2128" x="5718175" y="2116138"/>
          <p14:tracePt t="2137" x="5700713" y="2108200"/>
          <p14:tracePt t="2144" x="5692775" y="2098675"/>
          <p14:tracePt t="2153" x="5675313" y="2065338"/>
          <p14:tracePt t="2160" x="5675313" y="2022475"/>
          <p14:tracePt t="2168" x="5667375" y="1997075"/>
          <p14:tracePt t="2176" x="5649913" y="1979613"/>
          <p14:tracePt t="2184" x="5649913" y="1938338"/>
          <p14:tracePt t="2193" x="5649913" y="1928813"/>
          <p14:tracePt t="2200" x="5641975" y="1885950"/>
          <p14:tracePt t="2209" x="5641975" y="1860550"/>
          <p14:tracePt t="2216" x="5607050" y="1809750"/>
          <p14:tracePt t="2224" x="5591175" y="1766888"/>
          <p14:tracePt t="2233" x="5556250" y="1716088"/>
          <p14:tracePt t="2240" x="5548313" y="1690688"/>
          <p14:tracePt t="2249" x="5548313" y="1639888"/>
          <p14:tracePt t="2256" x="5530850" y="1614488"/>
          <p14:tracePt t="2265" x="5530850" y="1589088"/>
          <p14:tracePt t="2272" x="5497513" y="1555750"/>
          <p14:tracePt t="2288" x="5497513" y="1546225"/>
          <p14:tracePt t="2296" x="5497513" y="1520825"/>
          <p14:tracePt t="2304" x="5497513" y="1504950"/>
          <p14:tracePt t="2312" x="5497513" y="1495425"/>
          <p14:tracePt t="2320" x="5497513" y="1487488"/>
          <p14:tracePt t="2329" x="5497513" y="1470025"/>
          <p14:tracePt t="2338" x="5487988" y="1427163"/>
          <p14:tracePt t="2377" x="5472113" y="1419225"/>
          <p14:tracePt t="2497" x="5462588" y="1401763"/>
          <p14:tracePt t="2514" x="5437188" y="1436688"/>
          <p14:tracePt t="2522" x="5437188" y="1504950"/>
          <p14:tracePt t="2530" x="5437188" y="1589088"/>
          <p14:tracePt t="2537" x="5437188" y="1733550"/>
          <p14:tracePt t="2545" x="5437188" y="1844675"/>
          <p14:tracePt t="2554" x="5437188" y="2073275"/>
          <p14:tracePt t="2561" x="5437188" y="2268538"/>
          <p14:tracePt t="2569" x="5472113" y="2498725"/>
          <p14:tracePt t="2577" x="5497513" y="2727325"/>
          <p14:tracePt t="2585" x="5565775" y="2932113"/>
          <p14:tracePt t="2593" x="5607050" y="3135313"/>
          <p14:tracePt t="2600" x="5607050" y="3305175"/>
          <p14:tracePt t="2609" x="5607050" y="3502025"/>
          <p14:tracePt t="2617" x="5607050" y="3705225"/>
          <p14:tracePt t="2625" x="5607050" y="3925888"/>
          <p14:tracePt t="2634" x="5607050" y="4130675"/>
          <p14:tracePt t="2641" x="5607050" y="4300538"/>
          <p14:tracePt t="2650" x="5607050" y="4495800"/>
          <p14:tracePt t="2657" x="5607050" y="4665663"/>
          <p14:tracePt t="2665" x="5675313" y="4843463"/>
          <p14:tracePt t="2673" x="5675313" y="4987925"/>
          <p14:tracePt t="2681" x="5692775" y="5030788"/>
          <p14:tracePt t="2689" x="5708650" y="5124450"/>
          <p14:tracePt t="2697" x="5708650" y="5208588"/>
          <p14:tracePt t="2705" x="5708650" y="5251450"/>
          <p14:tracePt t="2713" x="5708650" y="5286375"/>
          <p14:tracePt t="2721" x="5726113" y="5327650"/>
          <p14:tracePt t="2729" x="5735638" y="5337175"/>
          <p14:tracePt t="2737" x="5735638" y="5380038"/>
          <p14:tracePt t="2745" x="5735638" y="5395913"/>
          <p14:tracePt t="2753" x="5751513" y="5405438"/>
          <p14:tracePt t="2761" x="5751513" y="5421313"/>
          <p14:tracePt t="2769" x="5751513" y="5446713"/>
          <p14:tracePt t="2817" x="5761038" y="5456238"/>
          <p14:tracePt t="2825" x="5802313" y="5438775"/>
          <p14:tracePt t="2834" x="5837238" y="5370513"/>
          <p14:tracePt t="2841" x="5905500" y="5192713"/>
          <p14:tracePt t="2850" x="6015038" y="5005388"/>
          <p14:tracePt t="2857" x="6057900" y="4860925"/>
          <p14:tracePt t="2865" x="6108700" y="4657725"/>
          <p14:tracePt t="2873" x="6126163" y="4478338"/>
          <p14:tracePt t="2881" x="6176963" y="4224338"/>
          <p14:tracePt t="2900" x="6245225" y="3713163"/>
          <p14:tracePt t="2906" x="6286500" y="3449638"/>
          <p14:tracePt t="2913" x="6389688" y="3195638"/>
          <p14:tracePt t="2921" x="6483350" y="2932113"/>
          <p14:tracePt t="2929" x="6575425" y="2727325"/>
          <p14:tracePt t="2938" x="6711950" y="2541588"/>
          <p14:tracePt t="2945" x="6770688" y="2387600"/>
          <p14:tracePt t="2953" x="6881813" y="2260600"/>
          <p14:tracePt t="2961" x="6958013" y="2184400"/>
          <p14:tracePt t="2970" x="7043738" y="2082800"/>
          <p14:tracePt t="2977" x="7094538" y="2005013"/>
          <p14:tracePt t="2985" x="7127875" y="1954213"/>
          <p14:tracePt t="2993" x="7127875" y="1946275"/>
          <p14:tracePt t="3000" x="7145338" y="1938338"/>
          <p14:tracePt t="3122" x="7153275" y="1920875"/>
          <p14:tracePt t="3138" x="7162800" y="1920875"/>
          <p14:tracePt t="3146" x="7188200" y="1920875"/>
          <p14:tracePt t="3154" x="7239000" y="1928813"/>
          <p14:tracePt t="3161" x="7289800" y="1997075"/>
          <p14:tracePt t="3169" x="7358063" y="2200275"/>
          <p14:tracePt t="3177" x="7426325" y="2438400"/>
          <p14:tracePt t="3185" x="7502525" y="2719388"/>
          <p14:tracePt t="3193" x="7545388" y="3008313"/>
          <p14:tracePt t="3200" x="7596188" y="3322638"/>
          <p14:tracePt t="3209" x="7621588" y="3611563"/>
          <p14:tracePt t="3217" x="7662863" y="3841750"/>
          <p14:tracePt t="3225" x="7662863" y="4037013"/>
          <p14:tracePt t="3233" x="7662863" y="4265613"/>
          <p14:tracePt t="3241" x="7688263" y="4435475"/>
          <p14:tracePt t="3250" x="7731125" y="4589463"/>
          <p14:tracePt t="3257" x="7731125" y="4673600"/>
          <p14:tracePt t="3265" x="7748588" y="4741863"/>
          <p14:tracePt t="3273" x="7748588" y="4802188"/>
          <p14:tracePt t="3281" x="7748588" y="4818063"/>
          <p14:tracePt t="3288" x="7748588" y="4827588"/>
          <p14:tracePt t="3297" x="7748588" y="4835525"/>
          <p14:tracePt t="3378" x="7756525" y="4852988"/>
          <p14:tracePt t="3386" x="7773988" y="4852988"/>
          <p14:tracePt t="3394" x="7816850" y="4843463"/>
          <p14:tracePt t="3403" x="7824788" y="4835525"/>
          <p14:tracePt t="3410" x="7850188" y="4810125"/>
          <p14:tracePt t="3418" x="7867650" y="4792663"/>
          <p14:tracePt t="3424" x="7900988" y="4784725"/>
          <p14:tracePt t="3434" x="7951788" y="4767263"/>
          <p14:tracePt t="3441" x="8020050" y="4733925"/>
          <p14:tracePt t="3450" x="8139113" y="4691063"/>
          <p14:tracePt t="3457" x="8318500" y="4648200"/>
          <p14:tracePt t="3465" x="8547100" y="4579938"/>
          <p14:tracePt t="3473" x="8810625" y="4503738"/>
          <p14:tracePt t="3481" x="9074150" y="4384675"/>
          <p14:tracePt t="3489" x="9413875" y="4257675"/>
          <p14:tracePt t="3497" x="9677400" y="4138613"/>
          <p14:tracePt t="3504" x="9915525" y="4019550"/>
          <p14:tracePt t="3513" x="10144125" y="3900488"/>
          <p14:tracePt t="3521" x="10356850" y="3781425"/>
          <p14:tracePt t="3529" x="10534650" y="3713163"/>
          <p14:tracePt t="3537" x="10663238" y="3654425"/>
          <p14:tracePt t="3544" x="10790238" y="3568700"/>
          <p14:tracePt t="3554" x="10883900" y="3552825"/>
          <p14:tracePt t="3561" x="11002963" y="3484563"/>
          <p14:tracePt t="3568" x="11053763" y="3475038"/>
          <p14:tracePt t="3577" x="11096625" y="3475038"/>
          <p14:tracePt t="3584" x="11147425" y="3475038"/>
          <p14:tracePt t="3592" x="11206163" y="3475038"/>
          <p14:tracePt t="3600" x="11231563" y="3475038"/>
          <p14:tracePt t="3609" x="11282363" y="3475038"/>
          <p14:tracePt t="3617" x="11307763" y="3475038"/>
          <p14:tracePt t="3625" x="11350625" y="3475038"/>
          <p14:tracePt t="3634" x="11368088" y="3475038"/>
          <p14:tracePt t="3714" x="11401425" y="3475038"/>
          <p14:tracePt t="3722" x="11452225" y="3475038"/>
          <p14:tracePt t="3730" x="11512550" y="3475038"/>
          <p14:tracePt t="3738" x="11530013" y="3475038"/>
          <p14:tracePt t="3746" x="11537950" y="3475038"/>
          <p14:tracePt t="3786" x="11563350" y="3475038"/>
          <p14:tracePt t="3794" x="11606213" y="3475038"/>
          <p14:tracePt t="3802" x="11657013" y="3475038"/>
          <p14:tracePt t="3810" x="11715750" y="3475038"/>
          <p14:tracePt t="3818" x="11826875" y="3449638"/>
          <p14:tracePt t="3825" x="11953875" y="3408363"/>
          <p14:tracePt t="3834" x="12047538" y="3365500"/>
          <p14:tracePt t="3841" x="12174538" y="3330575"/>
        </p14:tracePtLst>
      </p14:laserTraceLst>
    </p:ext>
  </p:extLs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472" name="Rectangle 8"/>
          <p:cNvSpPr>
            <a:spLocks noChangeArrowheads="1"/>
          </p:cNvSpPr>
          <p:nvPr/>
        </p:nvSpPr>
        <p:spPr bwMode="auto">
          <a:xfrm>
            <a:off x="1524000" y="838200"/>
            <a:ext cx="9144000" cy="5105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643" name="Text Box 2"/>
          <p:cNvSpPr txBox="1">
            <a:spLocks noChangeArrowheads="1"/>
          </p:cNvSpPr>
          <p:nvPr/>
        </p:nvSpPr>
        <p:spPr bwMode="auto">
          <a:xfrm>
            <a:off x="4038600" y="6461126"/>
            <a:ext cx="594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</a:rPr>
              <a:t>F</a:t>
            </a:r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</a:rPr>
              <a:t>rom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</a:rPr>
              <a:t> Lock &amp; Janssen (2001)</a:t>
            </a:r>
          </a:p>
        </p:txBody>
      </p:sp>
      <p:pic>
        <p:nvPicPr>
          <p:cNvPr id="112644" name="Picture 4" descr="scan00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838200"/>
            <a:ext cx="4987925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5" name="Picture 5" descr="scan000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752601"/>
            <a:ext cx="4191000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6" name="Rectangle 6"/>
          <p:cNvSpPr>
            <a:spLocks noChangeArrowheads="1"/>
          </p:cNvSpPr>
          <p:nvPr/>
        </p:nvSpPr>
        <p:spPr bwMode="auto">
          <a:xfrm>
            <a:off x="2057400" y="304800"/>
            <a:ext cx="8153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80000"/>
              </a:lnSpc>
            </a:pPr>
            <a:endParaRPr lang="nl-NL" sz="3200">
              <a:solidFill>
                <a:srgbClr val="FFFFFF"/>
              </a:solidFill>
            </a:endParaRPr>
          </a:p>
        </p:txBody>
      </p:sp>
      <p:sp>
        <p:nvSpPr>
          <p:cNvPr id="958471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Příklad – toxicita mědi pro </a:t>
            </a:r>
            <a:r>
              <a:rPr lang="cs-CZ" i="1"/>
              <a:t>Enchytraeus albidus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327398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68"/>
    </mc:Choice>
    <mc:Fallback xmlns="">
      <p:transition spd="slow" advTm="11968"/>
    </mc:Fallback>
  </mc:AlternateContent>
  <p:extLst>
    <p:ext uri="{3A86A75C-4F4B-4683-9AE1-C65F6400EC91}">
      <p14:laserTraceLst xmlns:p14="http://schemas.microsoft.com/office/powerpoint/2010/main">
        <p14:tracePtLst>
          <p14:tracePt t="822" x="11784013" y="2795588"/>
          <p14:tracePt t="829" x="11733213" y="2795588"/>
          <p14:tracePt t="839" x="11674475" y="2795588"/>
          <p14:tracePt t="847" x="11657013" y="2795588"/>
          <p14:tracePt t="854" x="11622088" y="2795588"/>
          <p14:tracePt t="862" x="11588750" y="2795588"/>
          <p14:tracePt t="870" x="11563350" y="2795588"/>
          <p14:tracePt t="878" x="11555413" y="2795588"/>
          <p14:tracePt t="886" x="11537950" y="2795588"/>
          <p14:tracePt t="894" x="11530013" y="2795588"/>
          <p14:tracePt t="902" x="11503025" y="2795588"/>
          <p14:tracePt t="913" x="11477625" y="2795588"/>
          <p14:tracePt t="918" x="11426825" y="2795588"/>
          <p14:tracePt t="926" x="11401425" y="2795588"/>
          <p14:tracePt t="934" x="11342688" y="2795588"/>
          <p14:tracePt t="942" x="11291888" y="2795588"/>
          <p14:tracePt t="950" x="11231563" y="2795588"/>
          <p14:tracePt t="958" x="11163300" y="2795588"/>
          <p14:tracePt t="966" x="11122025" y="2795588"/>
          <p14:tracePt t="974" x="11079163" y="2795588"/>
          <p14:tracePt t="982" x="11028363" y="2830513"/>
          <p14:tracePt t="990" x="10960100" y="2846388"/>
          <p14:tracePt t="998" x="10934700" y="2863850"/>
          <p14:tracePt t="1006" x="10841038" y="2897188"/>
          <p14:tracePt t="1014" x="10798175" y="2914650"/>
          <p14:tracePt t="1022" x="10747375" y="2949575"/>
          <p14:tracePt t="1029" x="10637838" y="3000375"/>
          <p14:tracePt t="1038" x="10518775" y="3025775"/>
          <p14:tracePt t="1046" x="10390188" y="3067050"/>
          <p14:tracePt t="1054" x="10298113" y="3127375"/>
          <p14:tracePt t="1063" x="10169525" y="3186113"/>
          <p14:tracePt t="1070" x="10067925" y="3246438"/>
          <p14:tracePt t="1078" x="9974263" y="3305175"/>
          <p14:tracePt t="1086" x="9872663" y="3348038"/>
          <p14:tracePt t="1094" x="9694863" y="3433763"/>
          <p14:tracePt t="1102" x="9566275" y="3517900"/>
          <p14:tracePt t="1110" x="9413875" y="3586163"/>
          <p14:tracePt t="1118" x="9261475" y="3654425"/>
          <p14:tracePt t="1126" x="9107488" y="3713163"/>
          <p14:tracePt t="1134" x="8904288" y="3781425"/>
          <p14:tracePt t="1142" x="8699500" y="3849688"/>
          <p14:tracePt t="1150" x="8521700" y="3892550"/>
          <p14:tracePt t="1158" x="8240713" y="3968750"/>
          <p14:tracePt t="1166" x="8012113" y="4011613"/>
          <p14:tracePt t="1174" x="7773988" y="4105275"/>
          <p14:tracePt t="1183" x="7545388" y="4181475"/>
          <p14:tracePt t="1190" x="7340600" y="4249738"/>
          <p14:tracePt t="1197" x="7127875" y="4333875"/>
          <p14:tracePt t="1206" x="6932613" y="4359275"/>
          <p14:tracePt t="1215" x="6754813" y="4427538"/>
          <p14:tracePt t="1221" x="6600825" y="4470400"/>
          <p14:tracePt t="1229" x="6423025" y="4538663"/>
          <p14:tracePt t="1237" x="6329363" y="4554538"/>
          <p14:tracePt t="1246" x="6151563" y="4622800"/>
          <p14:tracePt t="1254" x="5946775" y="4665663"/>
          <p14:tracePt t="1263" x="5827713" y="4683125"/>
          <p14:tracePt t="1270" x="5624513" y="4733925"/>
          <p14:tracePt t="1277" x="5480050" y="4749800"/>
          <p14:tracePt t="1286" x="5310188" y="4749800"/>
          <p14:tracePt t="1294" x="5191125" y="4749800"/>
          <p14:tracePt t="1302" x="5106988" y="4749800"/>
          <p14:tracePt t="1310" x="5021263" y="4749800"/>
          <p14:tracePt t="1318" x="4953000" y="4749800"/>
          <p14:tracePt t="1326" x="4945063" y="4749800"/>
          <p14:tracePt t="1333" x="4919663" y="4749800"/>
          <p14:tracePt t="1342" x="4910138" y="4749800"/>
          <p14:tracePt t="1358" x="4876800" y="4749800"/>
          <p14:tracePt t="1366" x="4851400" y="4749800"/>
          <p14:tracePt t="1374" x="4826000" y="4749800"/>
          <p14:tracePt t="1382" x="4783138" y="4749800"/>
          <p14:tracePt t="1390" x="4749800" y="4767263"/>
          <p14:tracePt t="1398" x="4724400" y="4767263"/>
          <p14:tracePt t="1406" x="4699000" y="4784725"/>
          <p14:tracePt t="1422" x="4673600" y="4784725"/>
          <p14:tracePt t="1429" x="4638675" y="4784725"/>
          <p14:tracePt t="1438" x="4613275" y="4810125"/>
          <p14:tracePt t="1446" x="4579938" y="4827588"/>
          <p14:tracePt t="1454" x="4554538" y="4843463"/>
          <p14:tracePt t="1463" x="4486275" y="4860925"/>
          <p14:tracePt t="1470" x="4460875" y="4868863"/>
          <p14:tracePt t="1478" x="4443413" y="4886325"/>
          <p14:tracePt t="1486" x="4400550" y="4911725"/>
          <p14:tracePt t="1502" x="4359275" y="4929188"/>
          <p14:tracePt t="1510" x="4306888" y="4962525"/>
          <p14:tracePt t="1518" x="4240213" y="4997450"/>
          <p14:tracePt t="1526" x="4171950" y="5048250"/>
          <p14:tracePt t="1534" x="4121150" y="5064125"/>
          <p14:tracePt t="1542" x="4035425" y="5099050"/>
          <p14:tracePt t="1550" x="3984625" y="5099050"/>
          <p14:tracePt t="1558" x="3959225" y="5132388"/>
          <p14:tracePt t="1566" x="3933825" y="5132388"/>
          <p14:tracePt t="1647" x="3916363" y="5141913"/>
          <p14:tracePt t="1696" x="3925888" y="5157788"/>
          <p14:tracePt t="1704" x="3992563" y="5157788"/>
          <p14:tracePt t="1711" x="4060825" y="5157788"/>
          <p14:tracePt t="1718" x="4171950" y="5124450"/>
          <p14:tracePt t="1726" x="4265613" y="5106988"/>
          <p14:tracePt t="1734" x="4349750" y="5106988"/>
          <p14:tracePt t="1742" x="4418013" y="5091113"/>
          <p14:tracePt t="1750" x="4486275" y="5073650"/>
          <p14:tracePt t="1758" x="4545013" y="5073650"/>
          <p14:tracePt t="1767" x="4587875" y="5073650"/>
          <p14:tracePt t="1774" x="4673600" y="5073650"/>
          <p14:tracePt t="1783" x="4791075" y="5073650"/>
          <p14:tracePt t="1790" x="4935538" y="5073650"/>
          <p14:tracePt t="1798" x="5106988" y="5073650"/>
          <p14:tracePt t="1806" x="5284788" y="5030788"/>
          <p14:tracePt t="1814" x="5421313" y="5030788"/>
          <p14:tracePt t="1822" x="5573713" y="5005388"/>
          <p14:tracePt t="1830" x="5657850" y="4987925"/>
          <p14:tracePt t="1838" x="5751513" y="4972050"/>
          <p14:tracePt t="1847" x="5819775" y="4937125"/>
          <p14:tracePt t="1854" x="5853113" y="4919663"/>
          <p14:tracePt t="1863" x="5862638" y="4911725"/>
          <p14:tracePt t="1878" x="5880100" y="4894263"/>
          <p14:tracePt t="1897" x="5913438" y="4860925"/>
          <p14:tracePt t="1902" x="5930900" y="4843463"/>
          <p14:tracePt t="1910" x="5972175" y="4835525"/>
          <p14:tracePt t="1918" x="5997575" y="4802188"/>
          <p14:tracePt t="1926" x="6065838" y="4767263"/>
          <p14:tracePt t="1935" x="6100763" y="4759325"/>
          <p14:tracePt t="1942" x="6184900" y="4699000"/>
          <p14:tracePt t="1950" x="6235700" y="4683125"/>
          <p14:tracePt t="1958" x="6261100" y="4673600"/>
          <p14:tracePt t="1966" x="6338888" y="4614863"/>
          <p14:tracePt t="1974" x="6346825" y="4605338"/>
          <p14:tracePt t="1983" x="6405563" y="4572000"/>
          <p14:tracePt t="1990" x="6423025" y="4546600"/>
          <p14:tracePt t="2000" x="6430963" y="4503738"/>
          <p14:tracePt t="2006" x="6483350" y="4452938"/>
          <p14:tracePt t="2022" x="6499225" y="4402138"/>
          <p14:tracePt t="2038" x="6508750" y="4394200"/>
          <p14:tracePt t="2175" x="6508750" y="4376738"/>
          <p14:tracePt t="2183" x="6465888" y="4376738"/>
          <p14:tracePt t="2192" x="6364288" y="4376738"/>
          <p14:tracePt t="2198" x="6235700" y="4410075"/>
          <p14:tracePt t="2206" x="6142038" y="4427538"/>
          <p14:tracePt t="2214" x="5997575" y="4470400"/>
          <p14:tracePt t="2222" x="5870575" y="4538663"/>
          <p14:tracePt t="2230" x="5692775" y="4622800"/>
          <p14:tracePt t="2238" x="5538788" y="4691063"/>
          <p14:tracePt t="2247" x="5327650" y="4784725"/>
          <p14:tracePt t="2254" x="5122863" y="4878388"/>
          <p14:tracePt t="2264" x="4919663" y="4987925"/>
          <p14:tracePt t="2270" x="4706938" y="5081588"/>
          <p14:tracePt t="2279" x="4529138" y="5149850"/>
          <p14:tracePt t="2286" x="4375150" y="5243513"/>
          <p14:tracePt t="2294" x="4222750" y="5302250"/>
          <p14:tracePt t="2302" x="4103688" y="5327650"/>
          <p14:tracePt t="2310" x="3984625" y="5345113"/>
          <p14:tracePt t="2319" x="3865563" y="5362575"/>
          <p14:tracePt t="2326" x="3721100" y="5362575"/>
          <p14:tracePt t="2335" x="3576638" y="5362575"/>
          <p14:tracePt t="2342" x="3467100" y="5362575"/>
          <p14:tracePt t="2350" x="3322638" y="5362575"/>
          <p14:tracePt t="2358" x="3279775" y="5362575"/>
          <p14:tracePt t="2366" x="3228975" y="5353050"/>
          <p14:tracePt t="2374" x="3203575" y="5345113"/>
          <p14:tracePt t="2398" x="3203575" y="5327650"/>
          <p14:tracePt t="2406" x="3203575" y="5319713"/>
          <p14:tracePt t="2413" x="3203575" y="5302250"/>
          <p14:tracePt t="2422" x="3203575" y="5268913"/>
          <p14:tracePt t="2429" x="3186113" y="5235575"/>
          <p14:tracePt t="2438" x="3152775" y="5192713"/>
          <p14:tracePt t="2446" x="3127375" y="5141913"/>
          <p14:tracePt t="2454" x="3109913" y="5073650"/>
          <p14:tracePt t="2463" x="3074988" y="5005388"/>
          <p14:tracePt t="2470" x="3059113" y="4997450"/>
          <p14:tracePt t="2478" x="3041650" y="4937125"/>
          <p14:tracePt t="2486" x="3033713" y="4868863"/>
          <p14:tracePt t="2494" x="2998788" y="4827588"/>
          <p14:tracePt t="2502" x="2982913" y="4775200"/>
          <p14:tracePt t="2510" x="2965450" y="4708525"/>
          <p14:tracePt t="2519" x="2905125" y="4589463"/>
          <p14:tracePt t="2526" x="2863850" y="4486275"/>
          <p14:tracePt t="2535" x="2752725" y="4359275"/>
          <p14:tracePt t="2542" x="2668588" y="4232275"/>
          <p14:tracePt t="2551" x="2540000" y="4095750"/>
          <p14:tracePt t="2558" x="2430463" y="3968750"/>
          <p14:tracePt t="2567" x="2327275" y="3908425"/>
          <p14:tracePt t="2574" x="2301875" y="3883025"/>
          <p14:tracePt t="2582" x="2286000" y="3867150"/>
          <p14:tracePt t="2654" x="2260600" y="3841750"/>
          <p14:tracePt t="2663" x="2235200" y="3806825"/>
          <p14:tracePt t="2752" x="2260600" y="3806825"/>
          <p14:tracePt t="2759" x="2311400" y="3832225"/>
          <p14:tracePt t="2767" x="2319338" y="3849688"/>
          <p14:tracePt t="2775" x="2362200" y="3892550"/>
          <p14:tracePt t="2783" x="2395538" y="3935413"/>
          <p14:tracePt t="2792" x="2430463" y="3986213"/>
          <p14:tracePt t="2801" x="2481263" y="4052888"/>
          <p14:tracePt t="2806" x="2557463" y="4156075"/>
          <p14:tracePt t="2814" x="2668588" y="4257675"/>
          <p14:tracePt t="2822" x="2803525" y="4419600"/>
          <p14:tracePt t="2831" x="2905125" y="4546600"/>
          <p14:tracePt t="2838" x="3067050" y="4657725"/>
          <p14:tracePt t="2848" x="3194050" y="4741863"/>
          <p14:tracePt t="2854" x="3348038" y="4860925"/>
          <p14:tracePt t="2864" x="3475038" y="4919663"/>
          <p14:tracePt t="2870" x="3602038" y="5005388"/>
          <p14:tracePt t="2879" x="3627438" y="5022850"/>
          <p14:tracePt t="2886" x="3678238" y="5030788"/>
          <p14:tracePt t="2895" x="3746500" y="5091113"/>
          <p14:tracePt t="2903" x="3781425" y="5099050"/>
          <p14:tracePt t="2916" x="3822700" y="5099050"/>
          <p14:tracePt t="2920" x="3848100" y="5132388"/>
          <p14:tracePt t="2926" x="3900488" y="5132388"/>
          <p14:tracePt t="2935" x="3925888" y="5157788"/>
          <p14:tracePt t="2942" x="3941763" y="5175250"/>
          <p14:tracePt t="2952" x="3984625" y="5192713"/>
          <p14:tracePt t="2959" x="3992563" y="5200650"/>
          <p14:tracePt t="3054" x="4052888" y="5226050"/>
          <p14:tracePt t="3064" x="4121150" y="5243513"/>
          <p14:tracePt t="3073" x="4162425" y="5243513"/>
          <p14:tracePt t="3080" x="4248150" y="5243513"/>
          <p14:tracePt t="3088" x="4316413" y="5243513"/>
          <p14:tracePt t="3097" x="4359275" y="5243513"/>
          <p14:tracePt t="3103" x="4367213" y="5243513"/>
          <p14:tracePt t="3112" x="4392613" y="5243513"/>
          <p14:tracePt t="3121" x="4425950" y="5226050"/>
          <p14:tracePt t="3127" x="4435475" y="5218113"/>
          <p14:tracePt t="3136" x="4460875" y="5200650"/>
          <p14:tracePt t="3142" x="4554538" y="5167313"/>
          <p14:tracePt t="3153" x="4595813" y="5149850"/>
          <p14:tracePt t="3158" x="4689475" y="5116513"/>
          <p14:tracePt t="3167" x="4765675" y="5056188"/>
          <p14:tracePt t="3174" x="4859338" y="5022850"/>
          <p14:tracePt t="3182" x="4935538" y="4946650"/>
          <p14:tracePt t="3190" x="4995863" y="4843463"/>
          <p14:tracePt t="3199" x="5013325" y="4802188"/>
          <p14:tracePt t="3206" x="5064125" y="4708525"/>
          <p14:tracePt t="3214" x="5097463" y="4673600"/>
          <p14:tracePt t="3222" x="5132388" y="4605338"/>
          <p14:tracePt t="3231" x="5140325" y="4597400"/>
          <p14:tracePt t="3238" x="5173663" y="4572000"/>
          <p14:tracePt t="3247" x="5199063" y="4538663"/>
          <p14:tracePt t="3254" x="5208588" y="4538663"/>
          <p14:tracePt t="3264" x="5224463" y="4538663"/>
          <p14:tracePt t="3270" x="5267325" y="4538663"/>
          <p14:tracePt t="3279" x="5310188" y="4538663"/>
          <p14:tracePt t="3286" x="5360988" y="4521200"/>
          <p14:tracePt t="3294" x="5421313" y="4521200"/>
          <p14:tracePt t="3302" x="5446713" y="4513263"/>
          <p14:tracePt t="3310" x="5480050" y="4495800"/>
          <p14:tracePt t="3318" x="5487988" y="4478338"/>
          <p14:tracePt t="3326" x="5505450" y="4470400"/>
          <p14:tracePt t="3334" x="5513388" y="4460875"/>
          <p14:tracePt t="3342" x="5556250" y="4445000"/>
          <p14:tracePt t="3350" x="5591175" y="4410075"/>
          <p14:tracePt t="3358" x="5632450" y="4402138"/>
          <p14:tracePt t="3367" x="5683250" y="4368800"/>
          <p14:tracePt t="3374" x="5708650" y="4368800"/>
          <p14:tracePt t="3383" x="5735638" y="4351338"/>
          <p14:tracePt t="3390" x="5751513" y="4341813"/>
          <p14:tracePt t="3406" x="5776913" y="4341813"/>
          <p14:tracePt t="3414" x="5786438" y="4341813"/>
          <p14:tracePt t="3422" x="5802313" y="4341813"/>
          <p14:tracePt t="3430" x="5811838" y="4325938"/>
          <p14:tracePt t="3486" x="5819775" y="4316413"/>
          <p14:tracePt t="3495" x="5862638" y="4300538"/>
          <p14:tracePt t="3503" x="5880100" y="4300538"/>
          <p14:tracePt t="3511" x="5921375" y="4300538"/>
          <p14:tracePt t="3519" x="5930900" y="4300538"/>
          <p14:tracePt t="3527" x="5956300" y="4275138"/>
          <p14:tracePt t="3535" x="5972175" y="4275138"/>
          <p14:tracePt t="3542" x="5997575" y="4257675"/>
          <p14:tracePt t="3551" x="6007100" y="4257675"/>
          <p14:tracePt t="3631" x="6024563" y="4249738"/>
          <p14:tracePt t="3680" x="5956300" y="4249738"/>
          <p14:tracePt t="3687" x="5853113" y="4300538"/>
          <p14:tracePt t="3696" x="5726113" y="4359275"/>
          <p14:tracePt t="3705" x="5607050" y="4427538"/>
          <p14:tracePt t="3713" x="5505450" y="4503738"/>
          <p14:tracePt t="3720" x="5368925" y="4614863"/>
          <p14:tracePt t="3727" x="5249863" y="4683125"/>
          <p14:tracePt t="3736" x="5173663" y="4733925"/>
          <p14:tracePt t="3742" x="5097463" y="4792663"/>
          <p14:tracePt t="3751" x="5054600" y="4818063"/>
          <p14:tracePt t="3759" x="4962525" y="4878388"/>
          <p14:tracePt t="3768" x="4843463" y="4894263"/>
          <p14:tracePt t="3774" x="4775200" y="4911725"/>
          <p14:tracePt t="3783" x="4630738" y="4929188"/>
          <p14:tracePt t="3790" x="4486275" y="4954588"/>
          <p14:tracePt t="3798" x="4367213" y="4972050"/>
          <p14:tracePt t="3807" x="4273550" y="4987925"/>
          <p14:tracePt t="3814" x="4179888" y="5013325"/>
          <p14:tracePt t="3822" x="4095750" y="5013325"/>
          <p14:tracePt t="3831" x="4027488" y="5030788"/>
          <p14:tracePt t="3838" x="3976688" y="5056188"/>
          <p14:tracePt t="3848" x="3967163" y="5056188"/>
          <p14:tracePt t="3887" x="3951288" y="5056188"/>
          <p14:tracePt t="3903" x="3941763" y="5056188"/>
          <p14:tracePt t="3911" x="3900488" y="5056188"/>
          <p14:tracePt t="3919" x="3890963" y="5056188"/>
          <p14:tracePt t="3927" x="3832225" y="5056188"/>
          <p14:tracePt t="3935" x="3746500" y="5030788"/>
          <p14:tracePt t="3942" x="3644900" y="4972050"/>
          <p14:tracePt t="3951" x="3543300" y="4911725"/>
          <p14:tracePt t="3959" x="3363913" y="4818063"/>
          <p14:tracePt t="3967" x="3262313" y="4741863"/>
          <p14:tracePt t="3975" x="3109913" y="4630738"/>
          <p14:tracePt t="3983" x="2998788" y="4521200"/>
          <p14:tracePt t="3991" x="2955925" y="4478338"/>
          <p14:tracePt t="3998" x="2854325" y="4394200"/>
          <p14:tracePt t="4007" x="2803525" y="4341813"/>
          <p14:tracePt t="4014" x="2727325" y="4291013"/>
          <p14:tracePt t="4022" x="2676525" y="4240213"/>
          <p14:tracePt t="4031" x="2651125" y="4206875"/>
          <p14:tracePt t="4039" x="2616200" y="4181475"/>
          <p14:tracePt t="4048" x="2590800" y="4164013"/>
          <p14:tracePt t="4054" x="2574925" y="4156075"/>
          <p14:tracePt t="4064" x="2565400" y="4156075"/>
          <p14:tracePt t="4071" x="2540000" y="4138613"/>
          <p14:tracePt t="4151" x="2549525" y="4214813"/>
          <p14:tracePt t="4158" x="2608263" y="4341813"/>
          <p14:tracePt t="4167" x="2701925" y="4495800"/>
          <p14:tracePt t="4174" x="2760663" y="4622800"/>
          <p14:tracePt t="4183" x="2897188" y="4784725"/>
          <p14:tracePt t="4191" x="3059113" y="4937125"/>
          <p14:tracePt t="4198" x="3270250" y="5106988"/>
          <p14:tracePt t="4207" x="3398838" y="5192713"/>
          <p14:tracePt t="4214" x="3467100" y="5243513"/>
          <p14:tracePt t="4222" x="3594100" y="5327650"/>
          <p14:tracePt t="4231" x="3721100" y="5395913"/>
          <p14:tracePt t="4239" x="3789363" y="5430838"/>
          <p14:tracePt t="4248" x="3857625" y="5446713"/>
          <p14:tracePt t="4255" x="3951288" y="5481638"/>
          <p14:tracePt t="4264" x="4052888" y="5524500"/>
          <p14:tracePt t="4270" x="4137025" y="5524500"/>
          <p14:tracePt t="4279" x="4222750" y="5524500"/>
          <p14:tracePt t="4288" x="4256088" y="5524500"/>
          <p14:tracePt t="4295" x="4316413" y="5524500"/>
          <p14:tracePt t="4326" x="4332288" y="5524500"/>
          <p14:tracePt t="4335" x="4359275" y="5489575"/>
          <p14:tracePt t="4342" x="4384675" y="5456238"/>
          <p14:tracePt t="4351" x="4418013" y="5430838"/>
          <p14:tracePt t="4359" x="4443413" y="5395913"/>
          <p14:tracePt t="4367" x="4476750" y="5370513"/>
          <p14:tracePt t="4374" x="4529138" y="5319713"/>
          <p14:tracePt t="4383" x="4656138" y="5260975"/>
          <p14:tracePt t="4391" x="4699000" y="5226050"/>
          <p14:tracePt t="4399" x="4808538" y="5183188"/>
          <p14:tracePt t="4407" x="4910138" y="5124450"/>
          <p14:tracePt t="4414" x="4987925" y="5073650"/>
          <p14:tracePt t="4422" x="5080000" y="5030788"/>
          <p14:tracePt t="4431" x="5132388" y="4987925"/>
          <p14:tracePt t="4439" x="5183188" y="4937125"/>
          <p14:tracePt t="4448" x="5208588" y="4886325"/>
          <p14:tracePt t="4454" x="5224463" y="4843463"/>
          <p14:tracePt t="4464" x="5259388" y="4810125"/>
          <p14:tracePt t="4471" x="5267325" y="4802188"/>
          <p14:tracePt t="4479" x="5284788" y="4784725"/>
          <p14:tracePt t="4488" x="5343525" y="4759325"/>
          <p14:tracePt t="4495" x="5353050" y="4759325"/>
          <p14:tracePt t="4503" x="5411788" y="4741863"/>
          <p14:tracePt t="4511" x="5505450" y="4708525"/>
          <p14:tracePt t="4519" x="5599113" y="4665663"/>
          <p14:tracePt t="4527" x="5667375" y="4648200"/>
          <p14:tracePt t="4535" x="5692775" y="4630738"/>
          <p14:tracePt t="4543" x="5761038" y="4622800"/>
          <p14:tracePt t="4551" x="5768975" y="4622800"/>
          <p14:tracePt t="4559" x="5811838" y="4605338"/>
          <p14:tracePt t="4575" x="5827713" y="4589463"/>
          <p14:tracePt t="4599" x="5870575" y="4579938"/>
          <p14:tracePt t="4607" x="5880100" y="4564063"/>
          <p14:tracePt t="4614" x="5905500" y="4554538"/>
          <p14:tracePt t="4712" x="5938838" y="4521200"/>
          <p14:tracePt t="4719" x="5964238" y="4495800"/>
          <p14:tracePt t="4728" x="6015038" y="4478338"/>
          <p14:tracePt t="4737" x="6040438" y="4460875"/>
          <p14:tracePt t="4743" x="6075363" y="4435475"/>
          <p14:tracePt t="4751" x="6083300" y="4419600"/>
          <p14:tracePt t="4760" x="6108700" y="4410075"/>
          <p14:tracePt t="4774" x="6142038" y="4394200"/>
          <p14:tracePt t="4782" x="6151563" y="4384675"/>
          <p14:tracePt t="4798" x="6167438" y="4384675"/>
          <p14:tracePt t="5000" x="6151563" y="4384675"/>
          <p14:tracePt t="5007" x="6057900" y="4427538"/>
          <p14:tracePt t="5016" x="5930900" y="4470400"/>
          <p14:tracePt t="5024" x="5862638" y="4503738"/>
          <p14:tracePt t="5030" x="5794375" y="4538663"/>
          <p14:tracePt t="5038" x="5726113" y="4572000"/>
          <p14:tracePt t="5046" x="5624513" y="4614863"/>
          <p14:tracePt t="5054" x="5505450" y="4673600"/>
          <p14:tracePt t="5063" x="5378450" y="4716463"/>
          <p14:tracePt t="5070" x="5233988" y="4759325"/>
          <p14:tracePt t="5078" x="5114925" y="4775200"/>
          <p14:tracePt t="5086" x="4962525" y="4818063"/>
          <p14:tracePt t="5094" x="4808538" y="4886325"/>
          <p14:tracePt t="5102" x="4664075" y="4903788"/>
          <p14:tracePt t="5110" x="4545013" y="4929188"/>
          <p14:tracePt t="5118" x="4418013" y="4987925"/>
          <p14:tracePt t="5126" x="4298950" y="5005388"/>
          <p14:tracePt t="5134" x="4214813" y="5005388"/>
          <p14:tracePt t="5142" x="4121150" y="5030788"/>
          <p14:tracePt t="5150" x="4095750" y="5030788"/>
          <p14:tracePt t="5158" x="4027488" y="5030788"/>
          <p14:tracePt t="5167" x="4002088" y="5056188"/>
          <p14:tracePt t="5174" x="3951288" y="5056188"/>
          <p14:tracePt t="5183" x="3925888" y="5073650"/>
          <p14:tracePt t="5190" x="3883025" y="5073650"/>
          <p14:tracePt t="5198" x="3763963" y="5149850"/>
          <p14:tracePt t="5206" x="3756025" y="5149850"/>
          <p14:tracePt t="5214" x="3738563" y="5157788"/>
          <p14:tracePt t="5383" x="3756025" y="5157788"/>
          <p14:tracePt t="5391" x="3806825" y="5157788"/>
          <p14:tracePt t="5398" x="3890963" y="5157788"/>
          <p14:tracePt t="5407" x="3976688" y="5157788"/>
          <p14:tracePt t="5414" x="4070350" y="5132388"/>
          <p14:tracePt t="5422" x="4197350" y="5091113"/>
          <p14:tracePt t="5430" x="4265613" y="5056188"/>
          <p14:tracePt t="5438" x="4384675" y="5038725"/>
          <p14:tracePt t="5448" x="4503738" y="5013325"/>
          <p14:tracePt t="5455" x="4545013" y="4997450"/>
          <p14:tracePt t="5464" x="4664075" y="4946650"/>
          <p14:tracePt t="5471" x="4775200" y="4946650"/>
          <p14:tracePt t="5479" x="4894263" y="4919663"/>
          <p14:tracePt t="5486" x="4987925" y="4919663"/>
          <p14:tracePt t="5495" x="5106988" y="4886325"/>
          <p14:tracePt t="5503" x="5199063" y="4843463"/>
          <p14:tracePt t="5511" x="5292725" y="4827588"/>
          <p14:tracePt t="5519" x="5360988" y="4810125"/>
          <p14:tracePt t="5527" x="5429250" y="4775200"/>
          <p14:tracePt t="5535" x="5497513" y="4741863"/>
          <p14:tracePt t="5543" x="5548313" y="4724400"/>
          <p14:tracePt t="5552" x="5616575" y="4691063"/>
          <p14:tracePt t="5559" x="5641975" y="4673600"/>
          <p14:tracePt t="5567" x="5675313" y="4657725"/>
          <p14:tracePt t="5574" x="5718175" y="4648200"/>
          <p14:tracePt t="5639" x="5743575" y="4648200"/>
          <p14:tracePt t="5647" x="5794375" y="4597400"/>
          <p14:tracePt t="5654" x="5845175" y="4579938"/>
          <p14:tracePt t="5664" x="5905500" y="4564063"/>
          <p14:tracePt t="5671" x="5938838" y="4564063"/>
          <p14:tracePt t="5679" x="5946775" y="4564063"/>
          <p14:tracePt t="5686" x="5972175" y="4538663"/>
          <p14:tracePt t="5695" x="5989638" y="4538663"/>
          <p14:tracePt t="5702" x="6015038" y="4538663"/>
          <p14:tracePt t="5711" x="6040438" y="4521200"/>
          <p14:tracePt t="5719" x="6065838" y="4503738"/>
          <p14:tracePt t="5751" x="6083300" y="4503738"/>
          <p14:tracePt t="6014" x="6049963" y="4529138"/>
          <p14:tracePt t="6022" x="6015038" y="4554538"/>
          <p14:tracePt t="6029" x="6007100" y="4572000"/>
          <p14:tracePt t="6038" x="5981700" y="4597400"/>
          <p14:tracePt t="6046" x="5964238" y="4605338"/>
          <p14:tracePt t="6062" x="5921375" y="4648200"/>
          <p14:tracePt t="6070" x="5913438" y="4665663"/>
          <p14:tracePt t="6078" x="5888038" y="4691063"/>
          <p14:tracePt t="6086" x="5853113" y="4724400"/>
          <p14:tracePt t="6094" x="5819775" y="4767263"/>
          <p14:tracePt t="6110" x="5794375" y="4784725"/>
          <p14:tracePt t="6118" x="5761038" y="4810125"/>
          <p14:tracePt t="6126" x="5751513" y="4843463"/>
          <p14:tracePt t="6134" x="5735638" y="4911725"/>
          <p14:tracePt t="6142" x="5700713" y="4937125"/>
          <p14:tracePt t="6150" x="5692775" y="4954588"/>
          <p14:tracePt t="6158" x="5675313" y="4962525"/>
          <p14:tracePt t="6173" x="5649913" y="4979988"/>
          <p14:tracePt t="6182" x="5641975" y="4987925"/>
          <p14:tracePt t="6190" x="5616575" y="4997450"/>
          <p14:tracePt t="6198" x="5565775" y="5013325"/>
          <p14:tracePt t="6206" x="5556250" y="5030788"/>
          <p14:tracePt t="6214" x="5480050" y="5030788"/>
          <p14:tracePt t="6222" x="5411788" y="5064125"/>
          <p14:tracePt t="6229" x="5343525" y="5064125"/>
          <p14:tracePt t="6238" x="5233988" y="5124450"/>
          <p14:tracePt t="6245" x="5140325" y="5141913"/>
          <p14:tracePt t="6254" x="5021263" y="5183188"/>
          <p14:tracePt t="6262" x="4919663" y="5243513"/>
          <p14:tracePt t="6270" x="4826000" y="5276850"/>
          <p14:tracePt t="6278" x="4749800" y="5337175"/>
          <p14:tracePt t="6286" x="4724400" y="5362575"/>
          <p14:tracePt t="6294" x="4689475" y="5395913"/>
          <p14:tracePt t="6302" x="4681538" y="5405438"/>
          <p14:tracePt t="6536" x="4664075" y="5421313"/>
          <p14:tracePt t="6566" x="4664075" y="5446713"/>
          <p14:tracePt t="6583" x="4664075" y="5456238"/>
          <p14:tracePt t="6598" x="4673600" y="5464175"/>
          <p14:tracePt t="6606" x="4681538" y="5481638"/>
          <p14:tracePt t="6614" x="4689475" y="5489575"/>
          <p14:tracePt t="6630" x="4714875" y="5489575"/>
          <p14:tracePt t="6831" x="4681538" y="5524500"/>
          <p14:tracePt t="6839" x="4646613" y="5540375"/>
          <p14:tracePt t="6848" x="4638675" y="5540375"/>
          <p14:tracePt t="6855" x="4579938" y="5540375"/>
          <p14:tracePt t="6865" x="4570413" y="5540375"/>
          <p14:tracePt t="6871" x="4511675" y="5540375"/>
          <p14:tracePt t="6879" x="4451350" y="5540375"/>
          <p14:tracePt t="6886" x="4367213" y="5540375"/>
          <p14:tracePt t="6897" x="4222750" y="5540375"/>
          <p14:tracePt t="6902" x="4129088" y="5532438"/>
          <p14:tracePt t="6910" x="3984625" y="5489575"/>
          <p14:tracePt t="6918" x="3857625" y="5421313"/>
          <p14:tracePt t="6926" x="3763963" y="5387975"/>
          <p14:tracePt t="6934" x="3611563" y="5319713"/>
          <p14:tracePt t="6942" x="3543300" y="5286375"/>
          <p14:tracePt t="6950" x="3414713" y="5218113"/>
          <p14:tracePt t="6958" x="3363913" y="5208588"/>
          <p14:tracePt t="6966" x="3355975" y="5192713"/>
          <p14:tracePt t="7072" x="3270250" y="5149850"/>
          <p14:tracePt t="7083" x="3262313" y="5132388"/>
          <p14:tracePt t="7089" x="3219450" y="5124450"/>
          <p14:tracePt t="7097" x="3194050" y="5106988"/>
          <p14:tracePt t="7142" x="3143250" y="5106988"/>
          <p14:tracePt t="7150" x="3100388" y="5073650"/>
          <p14:tracePt t="7158" x="3049588" y="5056188"/>
          <p14:tracePt t="7167" x="3024188" y="5048250"/>
          <p14:tracePt t="7174" x="2982913" y="5048250"/>
          <p14:tracePt t="7183" x="2914650" y="5030788"/>
          <p14:tracePt t="7190" x="2846388" y="4987925"/>
          <p14:tracePt t="7199" x="2770188" y="4954588"/>
          <p14:tracePt t="7206" x="2727325" y="4946650"/>
          <p14:tracePt t="7214" x="2693988" y="4911725"/>
          <p14:tracePt t="7230" x="2684463" y="4903788"/>
          <p14:tracePt t="7238" x="2676525" y="4886325"/>
          <p14:tracePt t="7295" x="2659063" y="4843463"/>
          <p14:tracePt t="7302" x="2641600" y="4835525"/>
          <p14:tracePt t="7310" x="2633663" y="4818063"/>
          <p14:tracePt t="7320" x="2633663" y="4810125"/>
          <p14:tracePt t="7326" x="2616200" y="4784725"/>
          <p14:tracePt t="7422" x="2625725" y="4784725"/>
          <p14:tracePt t="7430" x="2651125" y="4784725"/>
          <p14:tracePt t="7439" x="2693988" y="4784725"/>
          <p14:tracePt t="7447" x="2786063" y="4810125"/>
          <p14:tracePt t="7455" x="2879725" y="4827588"/>
          <p14:tracePt t="7464" x="2947988" y="4886325"/>
          <p14:tracePt t="7472" x="3074988" y="4929188"/>
          <p14:tracePt t="7481" x="3143250" y="4979988"/>
          <p14:tracePt t="7487" x="3305175" y="5064125"/>
          <p14:tracePt t="7495" x="3373438" y="5106988"/>
          <p14:tracePt t="7502" x="3475038" y="5183188"/>
          <p14:tracePt t="7510" x="3543300" y="5200650"/>
          <p14:tracePt t="7518" x="3586163" y="5218113"/>
          <p14:tracePt t="7526" x="3611563" y="5235575"/>
          <p14:tracePt t="7918" x="3611563" y="5175250"/>
          <p14:tracePt t="7926" x="3611563" y="5149850"/>
          <p14:tracePt t="7934" x="3576638" y="5081588"/>
          <p14:tracePt t="7942" x="3533775" y="4979988"/>
          <p14:tracePt t="7950" x="3482975" y="4937125"/>
          <p14:tracePt t="7958" x="3441700" y="4886325"/>
          <p14:tracePt t="7966" x="3363913" y="4810125"/>
          <p14:tracePt t="7974" x="3287713" y="4733925"/>
          <p14:tracePt t="7982" x="3178175" y="4630738"/>
          <p14:tracePt t="7990" x="3127375" y="4554538"/>
          <p14:tracePt t="7999" x="3016250" y="4452938"/>
          <p14:tracePt t="8006" x="3008313" y="4419600"/>
          <p14:tracePt t="8014" x="2930525" y="4351338"/>
          <p14:tracePt t="8022" x="2922588" y="4333875"/>
          <p14:tracePt t="8030" x="2922588" y="4325938"/>
          <p14:tracePt t="8152" x="2879725" y="4283075"/>
          <p14:tracePt t="8160" x="2863850" y="4283075"/>
          <p14:tracePt t="8167" x="2828925" y="4283075"/>
          <p14:tracePt t="8174" x="2744788" y="4283075"/>
          <p14:tracePt t="8183" x="2693988" y="4265613"/>
          <p14:tracePt t="8190" x="2633663" y="4265613"/>
          <p14:tracePt t="8198" x="2582863" y="4249738"/>
          <p14:tracePt t="8206" x="2557463" y="4249738"/>
          <p14:tracePt t="8215" x="2497138" y="4249738"/>
          <p14:tracePt t="8222" x="2430463" y="4249738"/>
          <p14:tracePt t="8230" x="2344738" y="4249738"/>
          <p14:tracePt t="8238" x="2260600" y="4249738"/>
          <p14:tracePt t="8245" x="2208213" y="4232275"/>
          <p14:tracePt t="8254" x="2124075" y="4197350"/>
          <p14:tracePt t="8262" x="2098675" y="4197350"/>
          <p14:tracePt t="8270" x="2081213" y="4189413"/>
          <p14:tracePt t="8401" x="2073275" y="4171950"/>
          <p14:tracePt t="8409" x="2055813" y="4146550"/>
          <p14:tracePt t="8414" x="2038350" y="4105275"/>
          <p14:tracePt t="8422" x="2022475" y="4037013"/>
          <p14:tracePt t="8430" x="2012950" y="3986213"/>
          <p14:tracePt t="8438" x="1997075" y="3943350"/>
          <p14:tracePt t="8445" x="1979613" y="3875088"/>
          <p14:tracePt t="8454" x="1936750" y="3781425"/>
          <p14:tracePt t="8462" x="1878013" y="3679825"/>
          <p14:tracePt t="8470" x="1817688" y="3586163"/>
          <p14:tracePt t="8478" x="1784350" y="3509963"/>
          <p14:tracePt t="8486" x="1733550" y="3441700"/>
          <p14:tracePt t="8494" x="1716088" y="3390900"/>
          <p14:tracePt t="8502" x="1682750" y="3322638"/>
          <p14:tracePt t="8510" x="1665288" y="3228975"/>
          <p14:tracePt t="8518" x="1647825" y="3186113"/>
          <p14:tracePt t="8526" x="1647825" y="3144838"/>
          <p14:tracePt t="8534" x="1647825" y="3076575"/>
          <p14:tracePt t="8542" x="1647825" y="2990850"/>
          <p14:tracePt t="8550" x="1647825" y="2932113"/>
          <p14:tracePt t="8558" x="1647825" y="2846388"/>
          <p14:tracePt t="8566" x="1647825" y="2795588"/>
          <p14:tracePt t="8574" x="1647825" y="2736850"/>
          <p14:tracePt t="8582" x="1657350" y="2668588"/>
          <p14:tracePt t="8590" x="1657350" y="2625725"/>
          <p14:tracePt t="8598" x="1673225" y="2574925"/>
          <p14:tracePt t="8606" x="1673225" y="2516188"/>
          <p14:tracePt t="8614" x="1673225" y="2447925"/>
          <p14:tracePt t="8622" x="1682750" y="2387600"/>
          <p14:tracePt t="8630" x="1682750" y="2336800"/>
          <p14:tracePt t="8638" x="1724025" y="2252663"/>
          <p14:tracePt t="8645" x="1733550" y="2217738"/>
          <p14:tracePt t="8654" x="1733550" y="2174875"/>
          <p14:tracePt t="8662" x="1766888" y="2108200"/>
          <p14:tracePt t="8670" x="1809750" y="2039938"/>
          <p14:tracePt t="8679" x="1817688" y="2005013"/>
          <p14:tracePt t="8686" x="1835150" y="1946275"/>
          <p14:tracePt t="8694" x="1852613" y="1895475"/>
          <p14:tracePt t="8702" x="1885950" y="1852613"/>
          <p14:tracePt t="8710" x="1893888" y="1819275"/>
          <p14:tracePt t="8718" x="1893888" y="1809750"/>
          <p14:tracePt t="8726" x="1893888" y="1751013"/>
          <p14:tracePt t="8734" x="1911350" y="1741488"/>
          <p14:tracePt t="8742" x="1911350" y="1725613"/>
          <p14:tracePt t="8750" x="1920875" y="1690688"/>
          <p14:tracePt t="8758" x="1936750" y="1674813"/>
          <p14:tracePt t="8766" x="1962150" y="1631950"/>
          <p14:tracePt t="8774" x="1979613" y="1606550"/>
          <p14:tracePt t="8782" x="1997075" y="1571625"/>
          <p14:tracePt t="8790" x="2022475" y="1546225"/>
          <p14:tracePt t="8799" x="2022475" y="1530350"/>
          <p14:tracePt t="8846" x="2038350" y="1520825"/>
          <p14:tracePt t="8878" x="2047875" y="1512888"/>
          <p14:tracePt t="8886" x="2090738" y="1512888"/>
          <p14:tracePt t="8894" x="2124075" y="1622425"/>
          <p14:tracePt t="8902" x="2166938" y="1751013"/>
          <p14:tracePt t="8910" x="2208213" y="1895475"/>
          <p14:tracePt t="8918" x="2251075" y="2047875"/>
          <p14:tracePt t="8926" x="2293938" y="2192338"/>
          <p14:tracePt t="8934" x="2319338" y="2481263"/>
          <p14:tracePt t="8942" x="2336800" y="2651125"/>
          <p14:tracePt t="8950" x="2362200" y="2830513"/>
          <p14:tracePt t="8958" x="2405063" y="2974975"/>
          <p14:tracePt t="8966" x="2405063" y="3094038"/>
          <p14:tracePt t="8974" x="2405063" y="3178175"/>
          <p14:tracePt t="8982" x="2405063" y="3238500"/>
          <p14:tracePt t="8990" x="2379663" y="3289300"/>
          <p14:tracePt t="8998" x="2327275" y="3382963"/>
          <p14:tracePt t="9006" x="2293938" y="3408363"/>
          <p14:tracePt t="9014" x="2260600" y="3475038"/>
          <p14:tracePt t="9022" x="2235200" y="3527425"/>
          <p14:tracePt t="9030" x="2200275" y="3578225"/>
          <p14:tracePt t="9038" x="2166938" y="3603625"/>
          <p14:tracePt t="9045" x="2149475" y="3654425"/>
          <p14:tracePt t="9054" x="2124075" y="3697288"/>
          <p14:tracePt t="9070" x="2106613" y="3730625"/>
          <p14:tracePt t="9079" x="2098675" y="3738563"/>
          <p14:tracePt t="9086" x="2065338" y="3763963"/>
          <p14:tracePt t="9094" x="2065338" y="3781425"/>
          <p14:tracePt t="9102" x="2055813" y="3790950"/>
          <p14:tracePt t="9110" x="2012950" y="3849688"/>
          <p14:tracePt t="9118" x="1971675" y="3925888"/>
          <p14:tracePt t="9126" x="1928813" y="3968750"/>
          <p14:tracePt t="9133" x="1911350" y="3986213"/>
          <p14:tracePt t="9142" x="1903413" y="4011613"/>
          <p14:tracePt t="9150" x="1885950" y="4019550"/>
          <p14:tracePt t="9182" x="1878013" y="4019550"/>
          <p14:tracePt t="9190" x="1860550" y="4037013"/>
          <p14:tracePt t="9392" x="1878013" y="4037013"/>
          <p14:tracePt t="9399" x="1893888" y="4037013"/>
          <p14:tracePt t="9406" x="1946275" y="4037013"/>
          <p14:tracePt t="9414" x="2030413" y="4037013"/>
          <p14:tracePt t="9422" x="2149475" y="4037013"/>
          <p14:tracePt t="9430" x="2293938" y="4037013"/>
          <p14:tracePt t="9438" x="2438400" y="4037013"/>
          <p14:tracePt t="9446" x="2524125" y="4037013"/>
          <p14:tracePt t="9454" x="2641600" y="4079875"/>
          <p14:tracePt t="9463" x="2659063" y="4087813"/>
          <p14:tracePt t="9470" x="2668588" y="4146550"/>
          <p14:tracePt t="9479" x="2684463" y="4156075"/>
          <p14:tracePt t="9486" x="2693988" y="4171950"/>
          <p14:tracePt t="9494" x="2709863" y="4171950"/>
          <p14:tracePt t="9502" x="2719388" y="4171950"/>
          <p14:tracePt t="9697" x="2727325" y="4171950"/>
          <p14:tracePt t="9705" x="2770188" y="4171950"/>
          <p14:tracePt t="9711" x="2795588" y="4171950"/>
          <p14:tracePt t="9718" x="2811463" y="4164013"/>
          <p14:tracePt t="9726" x="2811463" y="4087813"/>
          <p14:tracePt t="9734" x="2846388" y="3994150"/>
          <p14:tracePt t="9742" x="2922588" y="3960813"/>
          <p14:tracePt t="9750" x="3033713" y="3960813"/>
          <p14:tracePt t="9758" x="3127375" y="3960813"/>
          <p14:tracePt t="9766" x="3322638" y="3960813"/>
          <p14:tracePt t="9774" x="3543300" y="3960813"/>
          <p14:tracePt t="9783" x="3797300" y="3960813"/>
          <p14:tracePt t="9790" x="4078288" y="3960813"/>
          <p14:tracePt t="9799" x="4332288" y="3960813"/>
          <p14:tracePt t="9806" x="4562475" y="3960813"/>
          <p14:tracePt t="9814" x="4791075" y="3917950"/>
          <p14:tracePt t="9822" x="4935538" y="3875088"/>
          <p14:tracePt t="9830" x="5089525" y="3824288"/>
          <p14:tracePt t="9838" x="5241925" y="3763963"/>
          <p14:tracePt t="9846" x="5335588" y="3722688"/>
          <p14:tracePt t="9854" x="5421313" y="3722688"/>
          <p14:tracePt t="9863" x="5548313" y="3662363"/>
          <p14:tracePt t="9870" x="5692775" y="3636963"/>
          <p14:tracePt t="9879" x="5811838" y="3619500"/>
          <p14:tracePt t="9886" x="6015038" y="3619500"/>
          <p14:tracePt t="9896" x="6184900" y="3603625"/>
          <p14:tracePt t="9902" x="6415088" y="3552825"/>
          <p14:tracePt t="9910" x="6643688" y="3527425"/>
          <p14:tracePt t="9918" x="6848475" y="3484563"/>
          <p14:tracePt t="9926" x="7018338" y="3484563"/>
          <p14:tracePt t="9934" x="7221538" y="3416300"/>
          <p14:tracePt t="9942" x="7366000" y="3416300"/>
          <p14:tracePt t="9950" x="7510463" y="3416300"/>
          <p14:tracePt t="9958" x="7604125" y="3398838"/>
          <p14:tracePt t="9966" x="7740650" y="3398838"/>
          <p14:tracePt t="9974" x="7859713" y="3382963"/>
          <p14:tracePt t="9983" x="7961313" y="3340100"/>
          <p14:tracePt t="9990" x="8080375" y="3322638"/>
          <p14:tracePt t="9999" x="8275638" y="3297238"/>
          <p14:tracePt t="10006" x="8420100" y="3297238"/>
          <p14:tracePt t="10014" x="8572500" y="3228975"/>
          <p14:tracePt t="10022" x="8742363" y="3228975"/>
          <p14:tracePt t="10030" x="8972550" y="3228975"/>
          <p14:tracePt t="10038" x="9142413" y="3228975"/>
          <p14:tracePt t="10046" x="9261475" y="3211513"/>
          <p14:tracePt t="10054" x="9371013" y="3211513"/>
          <p14:tracePt t="10063" x="9490075" y="3211513"/>
          <p14:tracePt t="10070" x="9550400" y="3211513"/>
          <p14:tracePt t="10079" x="9617075" y="3211513"/>
          <p14:tracePt t="10086" x="9677400" y="3211513"/>
          <p14:tracePt t="10094" x="9728200" y="3211513"/>
          <p14:tracePt t="10102" x="9771063" y="3221038"/>
          <p14:tracePt t="10110" x="9839325" y="3238500"/>
          <p14:tracePt t="10118" x="9880600" y="3254375"/>
          <p14:tracePt t="10126" x="9906000" y="3254375"/>
          <p14:tracePt t="10134" x="9940925" y="3263900"/>
          <p14:tracePt t="10142" x="9983788" y="3297238"/>
          <p14:tracePt t="10150" x="10075863" y="3314700"/>
          <p14:tracePt t="10158" x="10144125" y="3330575"/>
          <p14:tracePt t="10166" x="10288588" y="3373438"/>
          <p14:tracePt t="10174" x="10407650" y="3416300"/>
          <p14:tracePt t="10183" x="10475913" y="3433763"/>
          <p14:tracePt t="10190" x="10602913" y="3492500"/>
          <p14:tracePt t="10199" x="10671175" y="3509963"/>
          <p14:tracePt t="10206" x="10729913" y="3509963"/>
          <p14:tracePt t="10214" x="10798175" y="3527425"/>
          <p14:tracePt t="10222" x="10841038" y="3527425"/>
          <p14:tracePt t="10230" x="10926763" y="3543300"/>
          <p14:tracePt t="10238" x="11028363" y="3586163"/>
          <p14:tracePt t="10246" x="11172825" y="3603625"/>
          <p14:tracePt t="10254" x="11256963" y="3603625"/>
          <p14:tracePt t="10262" x="11376025" y="3619500"/>
          <p14:tracePt t="10270" x="11469688" y="3619500"/>
          <p14:tracePt t="10279" x="11588750" y="3646488"/>
          <p14:tracePt t="10286" x="11631613" y="3646488"/>
          <p14:tracePt t="10294" x="11741150" y="3646488"/>
          <p14:tracePt t="10302" x="11852275" y="3646488"/>
          <p14:tracePt t="10310" x="11979275" y="3687763"/>
          <p14:tracePt t="10318" x="12149138" y="3705225"/>
        </p14:tracePtLst>
      </p14:laserTraceLst>
    </p:ext>
  </p:extLs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Příklad – vliv pH na biodostupnost kovu</a:t>
            </a:r>
          </a:p>
        </p:txBody>
      </p:sp>
      <p:pic>
        <p:nvPicPr>
          <p:cNvPr id="1157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838200"/>
            <a:ext cx="8077200" cy="4980940"/>
          </a:xfrm>
          <a:noFill/>
        </p:spPr>
      </p:pic>
      <p:sp>
        <p:nvSpPr>
          <p:cNvPr id="1160196" name="Rectangle 4"/>
          <p:cNvSpPr>
            <a:spLocks noChangeArrowheads="1"/>
          </p:cNvSpPr>
          <p:nvPr/>
        </p:nvSpPr>
        <p:spPr bwMode="auto">
          <a:xfrm>
            <a:off x="3505201" y="6340475"/>
            <a:ext cx="71612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Převzato z ISO 17402: </a:t>
            </a:r>
            <a:r>
              <a: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Soil quality </a:t>
            </a:r>
            <a:r>
              <a:rPr lang="cs-CZ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 </a:t>
            </a:r>
            <a:r>
              <a: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Guidance for the selection and application of</a:t>
            </a:r>
            <a:r>
              <a:rPr lang="cs-CZ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methods for the assessment of bioavailability in soil and soil</a:t>
            </a:r>
            <a:r>
              <a:rPr lang="cs-CZ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materials</a:t>
            </a:r>
            <a:endParaRPr lang="cs-CZ" sz="14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550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82"/>
    </mc:Choice>
    <mc:Fallback xmlns="">
      <p:transition spd="slow" advTm="19282"/>
    </mc:Fallback>
  </mc:AlternateContent>
  <p:extLst>
    <p:ext uri="{3A86A75C-4F4B-4683-9AE1-C65F6400EC91}">
      <p14:laserTraceLst xmlns:p14="http://schemas.microsoft.com/office/powerpoint/2010/main">
        <p14:tracePtLst>
          <p14:tracePt t="3009" x="11664950" y="2932113"/>
          <p14:tracePt t="3016" x="11231563" y="2871788"/>
          <p14:tracePt t="3024" x="10798175" y="2813050"/>
          <p14:tracePt t="3032" x="10374313" y="2787650"/>
          <p14:tracePt t="3041" x="9839325" y="2752725"/>
          <p14:tracePt t="3049" x="9431338" y="2752725"/>
          <p14:tracePt t="3056" x="9023350" y="2752725"/>
          <p14:tracePt t="3065" x="8615363" y="2752725"/>
          <p14:tracePt t="3073" x="8369300" y="2752725"/>
          <p14:tracePt t="3080" x="8164513" y="2752725"/>
          <p14:tracePt t="3088" x="8020050" y="2752725"/>
          <p14:tracePt t="3097" x="7885113" y="2752725"/>
          <p14:tracePt t="3104" x="7850188" y="2762250"/>
          <p14:tracePt t="3113" x="7842250" y="2762250"/>
          <p14:tracePt t="3249" x="7875588" y="2762250"/>
          <p14:tracePt t="3257" x="7961313" y="2762250"/>
          <p14:tracePt t="3265" x="8020050" y="2762250"/>
          <p14:tracePt t="3273" x="8105775" y="2762250"/>
          <p14:tracePt t="3281" x="8199438" y="2778125"/>
          <p14:tracePt t="3288" x="8283575" y="2778125"/>
          <p14:tracePt t="3297" x="8377238" y="2795588"/>
          <p14:tracePt t="3304" x="8496300" y="2820988"/>
          <p14:tracePt t="3313" x="8580438" y="2820988"/>
          <p14:tracePt t="3321" x="8734425" y="2863850"/>
          <p14:tracePt t="3329" x="8843963" y="2863850"/>
          <p14:tracePt t="3336" x="8963025" y="2863850"/>
          <p14:tracePt t="3344" x="9082088" y="2863850"/>
          <p14:tracePt t="3352" x="9167813" y="2863850"/>
          <p14:tracePt t="3360" x="9251950" y="2863850"/>
          <p14:tracePt t="3368" x="9345613" y="2863850"/>
          <p14:tracePt t="3376" x="9405938" y="2863850"/>
          <p14:tracePt t="3385" x="9413875" y="2863850"/>
          <p14:tracePt t="3392" x="9431338" y="2863850"/>
          <p14:tracePt t="3424" x="9439275" y="2855913"/>
          <p14:tracePt t="3448" x="9439275" y="2795588"/>
          <p14:tracePt t="3456" x="9363075" y="2762250"/>
          <p14:tracePt t="3464" x="9183688" y="2693988"/>
          <p14:tracePt t="3472" x="9013825" y="2676525"/>
          <p14:tracePt t="3480" x="8810625" y="2633663"/>
          <p14:tracePt t="3488" x="8580438" y="2557463"/>
          <p14:tracePt t="3496" x="8291513" y="2516188"/>
          <p14:tracePt t="3504" x="8113713" y="2473325"/>
          <p14:tracePt t="3512" x="7918450" y="2447925"/>
          <p14:tracePt t="3520" x="7773988" y="2447925"/>
          <p14:tracePt t="3529" x="7629525" y="2422525"/>
          <p14:tracePt t="3536" x="7485063" y="2422525"/>
          <p14:tracePt t="3545" x="7340600" y="2422525"/>
          <p14:tracePt t="3552" x="7256463" y="2422525"/>
          <p14:tracePt t="3560" x="7137400" y="2422525"/>
          <p14:tracePt t="3568" x="7051675" y="2422525"/>
          <p14:tracePt t="3576" x="6932613" y="2422525"/>
          <p14:tracePt t="3584" x="6848475" y="2422525"/>
          <p14:tracePt t="3592" x="6762750" y="2422525"/>
          <p14:tracePt t="3600" x="6669088" y="2422525"/>
          <p14:tracePt t="3609" x="6584950" y="2422525"/>
          <p14:tracePt t="3616" x="6524625" y="2422525"/>
          <p14:tracePt t="3624" x="6456363" y="2422525"/>
          <p14:tracePt t="3632" x="6415088" y="2422525"/>
          <p14:tracePt t="3640" x="6346825" y="2422525"/>
          <p14:tracePt t="3648" x="6286500" y="2422525"/>
          <p14:tracePt t="3656" x="6278563" y="2422525"/>
          <p14:tracePt t="3664" x="6235700" y="2422525"/>
          <p14:tracePt t="3672" x="6210300" y="2422525"/>
          <p14:tracePt t="3680" x="6159500" y="2422525"/>
          <p14:tracePt t="3688" x="6116638" y="2447925"/>
          <p14:tracePt t="3696" x="6083300" y="2447925"/>
          <p14:tracePt t="3704" x="6040438" y="2447925"/>
          <p14:tracePt t="3712" x="5981700" y="2447925"/>
          <p14:tracePt t="3720" x="5895975" y="2447925"/>
          <p14:tracePt t="3728" x="5776913" y="2447925"/>
          <p14:tracePt t="3736" x="5607050" y="2447925"/>
          <p14:tracePt t="3745" x="5411788" y="2447925"/>
          <p14:tracePt t="3752" x="5292725" y="2447925"/>
          <p14:tracePt t="3760" x="5233988" y="2447925"/>
          <p14:tracePt t="3768" x="5122863" y="2447925"/>
          <p14:tracePt t="3776" x="5054600" y="2447925"/>
          <p14:tracePt t="3785" x="5013325" y="2447925"/>
          <p14:tracePt t="3792" x="4953000" y="2447925"/>
          <p14:tracePt t="3800" x="4902200" y="2447925"/>
          <p14:tracePt t="3809" x="4876800" y="2447925"/>
          <p14:tracePt t="3816" x="4868863" y="2447925"/>
          <p14:tracePt t="3824" x="4808538" y="2447925"/>
          <p14:tracePt t="3840" x="4800600" y="2447925"/>
          <p14:tracePt t="3864" x="4775200" y="2447925"/>
          <p14:tracePt t="3904" x="4757738" y="2430463"/>
          <p14:tracePt t="3945" x="4808538" y="2430463"/>
          <p14:tracePt t="3953" x="4910138" y="2430463"/>
          <p14:tracePt t="3960" x="5003800" y="2430463"/>
          <p14:tracePt t="3969" x="5140325" y="2430463"/>
          <p14:tracePt t="3977" x="5233988" y="2430463"/>
          <p14:tracePt t="3984" x="5378450" y="2430463"/>
          <p14:tracePt t="3993" x="5472113" y="2463800"/>
          <p14:tracePt t="4000" x="5581650" y="2463800"/>
          <p14:tracePt t="4009" x="5726113" y="2463800"/>
          <p14:tracePt t="4016" x="5930900" y="2463800"/>
          <p14:tracePt t="4025" x="6151563" y="2463800"/>
          <p14:tracePt t="4032" x="6380163" y="2463800"/>
          <p14:tracePt t="4040" x="6635750" y="2463800"/>
          <p14:tracePt t="4048" x="6942138" y="2463800"/>
          <p14:tracePt t="4056" x="7196138" y="2463800"/>
          <p14:tracePt t="4064" x="7416800" y="2463800"/>
          <p14:tracePt t="4072" x="7621588" y="2463800"/>
          <p14:tracePt t="4080" x="7756525" y="2463800"/>
          <p14:tracePt t="4088" x="7961313" y="2463800"/>
          <p14:tracePt t="4097" x="8070850" y="2463800"/>
          <p14:tracePt t="4104" x="8215313" y="2463800"/>
          <p14:tracePt t="4113" x="8301038" y="2463800"/>
          <p14:tracePt t="4120" x="8351838" y="2473325"/>
          <p14:tracePt t="4129" x="8377238" y="2473325"/>
          <p14:tracePt t="4185" x="8385175" y="2473325"/>
          <p14:tracePt t="4193" x="8420100" y="2489200"/>
          <p14:tracePt t="4201" x="8478838" y="2489200"/>
          <p14:tracePt t="4210" x="8547100" y="2506663"/>
          <p14:tracePt t="4217" x="8632825" y="2506663"/>
          <p14:tracePt t="4227" x="8699500" y="2506663"/>
          <p14:tracePt t="4233" x="8810625" y="2541588"/>
          <p14:tracePt t="4241" x="8869363" y="2557463"/>
          <p14:tracePt t="4249" x="8921750" y="2557463"/>
          <p14:tracePt t="4257" x="8963025" y="2557463"/>
          <p14:tracePt t="4265" x="8988425" y="2557463"/>
          <p14:tracePt t="4362" x="9005888" y="2574925"/>
          <p14:tracePt t="4370" x="9005888" y="2625725"/>
          <p14:tracePt t="4377" x="9005888" y="2736850"/>
          <p14:tracePt t="4385" x="9005888" y="2820988"/>
          <p14:tracePt t="4392" x="9005888" y="2965450"/>
          <p14:tracePt t="4400" x="8997950" y="3059113"/>
          <p14:tracePt t="4409" x="8963025" y="3109913"/>
          <p14:tracePt t="4416" x="8963025" y="3186113"/>
          <p14:tracePt t="4424" x="8947150" y="3254375"/>
          <p14:tracePt t="4432" x="8929688" y="3348038"/>
          <p14:tracePt t="4440" x="8912225" y="3398838"/>
          <p14:tracePt t="4448" x="8912225" y="3502025"/>
          <p14:tracePt t="4456" x="8912225" y="3568700"/>
          <p14:tracePt t="4465" x="8869363" y="3679825"/>
          <p14:tracePt t="4472" x="8869363" y="3790950"/>
          <p14:tracePt t="4480" x="8869363" y="3883025"/>
          <p14:tracePt t="4489" x="8869363" y="4052888"/>
          <p14:tracePt t="4496" x="8869363" y="4164013"/>
          <p14:tracePt t="4504" x="8886825" y="4257675"/>
          <p14:tracePt t="4513" x="8904288" y="4376738"/>
          <p14:tracePt t="4521" x="8904288" y="4470400"/>
          <p14:tracePt t="4529" x="8904288" y="4513263"/>
          <p14:tracePt t="4536" x="8912225" y="4521200"/>
          <p14:tracePt t="4593" x="8869363" y="4521200"/>
          <p14:tracePt t="4601" x="8759825" y="4495800"/>
          <p14:tracePt t="4611" x="8589963" y="4495800"/>
          <p14:tracePt t="4618" x="8435975" y="4470400"/>
          <p14:tracePt t="4627" x="8232775" y="4427538"/>
          <p14:tracePt t="4633" x="8113713" y="4410075"/>
          <p14:tracePt t="4641" x="7943850" y="4384675"/>
          <p14:tracePt t="4650" x="7799388" y="4368800"/>
          <p14:tracePt t="4657" x="7715250" y="4368800"/>
          <p14:tracePt t="4666" x="7561263" y="4300538"/>
          <p14:tracePt t="4673" x="7383463" y="4257675"/>
          <p14:tracePt t="4682" x="7204075" y="4164013"/>
          <p14:tracePt t="4689" x="6967538" y="4044950"/>
          <p14:tracePt t="4698" x="6762750" y="3960813"/>
          <p14:tracePt t="4705" x="6550025" y="3867150"/>
          <p14:tracePt t="4714" x="6372225" y="3748088"/>
          <p14:tracePt t="4721" x="6184900" y="3636963"/>
          <p14:tracePt t="4729" x="6065838" y="3594100"/>
          <p14:tracePt t="4737" x="5964238" y="3517900"/>
          <p14:tracePt t="4745" x="5862638" y="3475038"/>
          <p14:tracePt t="4753" x="5837238" y="3441700"/>
          <p14:tracePt t="4761" x="5768975" y="3408363"/>
          <p14:tracePt t="4769" x="5718175" y="3365500"/>
          <p14:tracePt t="4777" x="5675313" y="3348038"/>
          <p14:tracePt t="4785" x="5624513" y="3330575"/>
          <p14:tracePt t="4794" x="5616575" y="3322638"/>
          <p14:tracePt t="4801" x="5591175" y="3289300"/>
          <p14:tracePt t="4811" x="5573713" y="3279775"/>
          <p14:tracePt t="4817" x="5565775" y="3271838"/>
          <p14:tracePt t="4826" x="5548313" y="3254375"/>
          <p14:tracePt t="4834" x="5522913" y="3246438"/>
          <p14:tracePt t="4842" x="5497513" y="3211513"/>
          <p14:tracePt t="4850" x="5480050" y="3203575"/>
          <p14:tracePt t="4857" x="5472113" y="3186113"/>
          <p14:tracePt t="4866" x="5394325" y="3186113"/>
          <p14:tracePt t="4879" x="5335588" y="3186113"/>
          <p14:tracePt t="4883" x="5224463" y="3186113"/>
          <p14:tracePt t="4889" x="5054600" y="3186113"/>
          <p14:tracePt t="4897" x="4935538" y="3195638"/>
          <p14:tracePt t="4905" x="4859338" y="3279775"/>
          <p14:tracePt t="4914" x="4808538" y="3289300"/>
          <p14:tracePt t="4921" x="4783138" y="3305175"/>
          <p14:tracePt t="4929" x="4765675" y="3330575"/>
          <p14:tracePt t="5116" x="4757738" y="3348038"/>
          <p14:tracePt t="5123" x="4775200" y="3390900"/>
          <p14:tracePt t="5130" x="4902200" y="3390900"/>
          <p14:tracePt t="5139" x="5080000" y="3459163"/>
          <p14:tracePt t="5145" x="5343525" y="3527425"/>
          <p14:tracePt t="5153" x="5462588" y="3543300"/>
          <p14:tracePt t="5160" x="5505450" y="3543300"/>
          <p14:tracePt t="5169" x="5530850" y="3543300"/>
          <p14:tracePt t="5177" x="5599113" y="3543300"/>
          <p14:tracePt t="5185" x="5776913" y="3543300"/>
          <p14:tracePt t="5194" x="5956300" y="3611563"/>
          <p14:tracePt t="5201" x="6253163" y="3738563"/>
          <p14:tracePt t="5210" x="6559550" y="3841750"/>
          <p14:tracePt t="5217" x="6838950" y="3908425"/>
          <p14:tracePt t="5226" x="7178675" y="4044950"/>
          <p14:tracePt t="5233" x="7535863" y="4146550"/>
          <p14:tracePt t="5241" x="7791450" y="4197350"/>
          <p14:tracePt t="5250" x="8029575" y="4265613"/>
          <p14:tracePt t="5257" x="8224838" y="4265613"/>
          <p14:tracePt t="5266" x="8369300" y="4291013"/>
          <p14:tracePt t="5273" x="8513763" y="4308475"/>
          <p14:tracePt t="5281" x="8605838" y="4308475"/>
          <p14:tracePt t="5289" x="8648700" y="4341813"/>
          <p14:tracePt t="5297" x="8683625" y="4341813"/>
          <p14:tracePt t="5305" x="8709025" y="4359275"/>
          <p14:tracePt t="5330" x="8716963" y="4368800"/>
          <p14:tracePt t="5337" x="8734425" y="4376738"/>
          <p14:tracePt t="5345" x="8742363" y="4410075"/>
          <p14:tracePt t="5353" x="8759825" y="4410075"/>
          <p14:tracePt t="5360" x="8785225" y="4419600"/>
          <p14:tracePt t="5369" x="8793163" y="4435475"/>
          <p14:tracePt t="5377" x="8810625" y="4435475"/>
          <p14:tracePt t="5394" x="8818563" y="4445000"/>
          <p14:tracePt t="5400" x="8836025" y="4445000"/>
          <p14:tracePt t="5417" x="8869363" y="4445000"/>
          <p14:tracePt t="5425" x="8886825" y="4445000"/>
          <p14:tracePt t="5432" x="8894763" y="4445000"/>
          <p14:tracePt t="5440" x="8912225" y="4445000"/>
          <p14:tracePt t="5456" x="8937625" y="4445000"/>
          <p14:tracePt t="5464" x="8947150" y="4445000"/>
          <p14:tracePt t="5480" x="8963025" y="4445000"/>
          <p14:tracePt t="5488" x="8988425" y="4435475"/>
          <p14:tracePt t="5496" x="8997950" y="4410075"/>
          <p14:tracePt t="5504" x="9013825" y="4402138"/>
          <p14:tracePt t="5512" x="9023350" y="4384675"/>
          <p14:tracePt t="5520" x="9023350" y="4341813"/>
          <p14:tracePt t="5529" x="9023350" y="4316413"/>
          <p14:tracePt t="5536" x="9023350" y="4275138"/>
          <p14:tracePt t="5545" x="9039225" y="4240213"/>
          <p14:tracePt t="5561" x="9039225" y="4232275"/>
          <p14:tracePt t="5568" x="9031288" y="4206875"/>
          <p14:tracePt t="5576" x="9023350" y="4206875"/>
          <p14:tracePt t="5770" x="9023350" y="4189413"/>
          <p14:tracePt t="5842" x="9023350" y="4181475"/>
          <p14:tracePt t="5850" x="8997950" y="4181475"/>
          <p14:tracePt t="5858" x="8947150" y="4224338"/>
          <p14:tracePt t="5867" x="8878888" y="4257675"/>
          <p14:tracePt t="5872" x="8810625" y="4291013"/>
          <p14:tracePt t="5880" x="8742363" y="4308475"/>
          <p14:tracePt t="5892" x="8674100" y="4341813"/>
          <p14:tracePt t="5896" x="8597900" y="4376738"/>
          <p14:tracePt t="5904" x="8572500" y="4394200"/>
          <p14:tracePt t="5913" x="8529638" y="4410075"/>
          <p14:tracePt t="5945" x="8513763" y="4410075"/>
          <p14:tracePt t="5952" x="8470900" y="4410075"/>
          <p14:tracePt t="5961" x="8385175" y="4410075"/>
          <p14:tracePt t="5968" x="8343900" y="4410075"/>
          <p14:tracePt t="5976" x="8215313" y="4410075"/>
          <p14:tracePt t="5984" x="8121650" y="4410075"/>
          <p14:tracePt t="5992" x="8037513" y="4410075"/>
          <p14:tracePt t="6000" x="7951788" y="4410075"/>
          <p14:tracePt t="6009" x="7832725" y="4410075"/>
          <p14:tracePt t="6016" x="7715250" y="4376738"/>
          <p14:tracePt t="6025" x="7621588" y="4359275"/>
          <p14:tracePt t="6032" x="7527925" y="4316413"/>
          <p14:tracePt t="6040" x="7426325" y="4283075"/>
          <p14:tracePt t="6048" x="7416800" y="4265613"/>
          <p14:tracePt t="6056" x="7358063" y="4257675"/>
          <p14:tracePt t="6065" x="7348538" y="4240213"/>
          <p14:tracePt t="6072" x="7323138" y="4214813"/>
          <p14:tracePt t="6080" x="7307263" y="4214813"/>
          <p14:tracePt t="6088" x="7281863" y="4197350"/>
          <p14:tracePt t="6096" x="7213600" y="4181475"/>
          <p14:tracePt t="6104" x="7188200" y="4171950"/>
          <p14:tracePt t="6113" x="7119938" y="4138613"/>
          <p14:tracePt t="6120" x="7069138" y="4121150"/>
          <p14:tracePt t="6129" x="7008813" y="4121150"/>
          <p14:tracePt t="6136" x="6983413" y="4121150"/>
          <p14:tracePt t="6145" x="6889750" y="4105275"/>
          <p14:tracePt t="6152" x="6881813" y="4105275"/>
          <p14:tracePt t="6160" x="6838950" y="4087813"/>
          <p14:tracePt t="6168" x="6797675" y="4062413"/>
          <p14:tracePt t="6176" x="6745288" y="4044950"/>
          <p14:tracePt t="6184" x="6737350" y="4044950"/>
          <p14:tracePt t="6192" x="6711950" y="4027488"/>
          <p14:tracePt t="6200" x="6678613" y="4011613"/>
          <p14:tracePt t="6257" x="6669088" y="4011613"/>
          <p14:tracePt t="6265" x="6626225" y="4019550"/>
          <p14:tracePt t="6273" x="6592888" y="4070350"/>
          <p14:tracePt t="6281" x="6592888" y="4079875"/>
          <p14:tracePt t="6289" x="6575425" y="4105275"/>
          <p14:tracePt t="6329" x="6550025" y="4138613"/>
          <p14:tracePt t="6353" x="6534150" y="4138613"/>
          <p14:tracePt t="6361" x="6524625" y="4146550"/>
          <p14:tracePt t="6369" x="6516688" y="4164013"/>
          <p14:tracePt t="6376" x="6499225" y="4164013"/>
          <p14:tracePt t="6385" x="6491288" y="4171950"/>
          <p14:tracePt t="6393" x="6473825" y="4197350"/>
          <p14:tracePt t="6401" x="6456363" y="4265613"/>
          <p14:tracePt t="6409" x="6448425" y="4275138"/>
          <p14:tracePt t="6417" x="6430963" y="4291013"/>
          <p14:tracePt t="6426" x="6423025" y="4300538"/>
          <p14:tracePt t="6481" x="6415088" y="4300538"/>
          <p14:tracePt t="6489" x="6397625" y="4316413"/>
          <p14:tracePt t="6497" x="6397625" y="4325938"/>
          <p14:tracePt t="6505" x="6389688" y="4333875"/>
          <p14:tracePt t="6521" x="6389688" y="4351338"/>
          <p14:tracePt t="6529" x="6389688" y="4376738"/>
          <p14:tracePt t="6537" x="6389688" y="4384675"/>
          <p14:tracePt t="6545" x="6389688" y="4402138"/>
          <p14:tracePt t="6553" x="6389688" y="4410075"/>
          <p14:tracePt t="6569" x="6346825" y="4452938"/>
          <p14:tracePt t="6576" x="6329363" y="4470400"/>
          <p14:tracePt t="6585" x="6278563" y="4478338"/>
          <p14:tracePt t="6592" x="6227763" y="4478338"/>
          <p14:tracePt t="6601" x="6184900" y="4478338"/>
          <p14:tracePt t="6609" x="6134100" y="4495800"/>
          <p14:tracePt t="6617" x="6108700" y="4529138"/>
          <p14:tracePt t="6817" x="6108700" y="4538663"/>
          <p14:tracePt t="6827" x="6108700" y="4579938"/>
          <p14:tracePt t="6834" x="6108700" y="4589463"/>
          <p14:tracePt t="6856" x="6108700" y="4605338"/>
          <p14:tracePt t="6945" x="6108700" y="4597400"/>
          <p14:tracePt t="6953" x="6126163" y="4597400"/>
          <p14:tracePt t="6961" x="6151563" y="4597400"/>
          <p14:tracePt t="7009" x="6159500" y="4589463"/>
          <p14:tracePt t="7027" x="6176963" y="4589463"/>
          <p14:tracePt t="7042" x="6184900" y="4572000"/>
          <p14:tracePt t="7057" x="6194425" y="4564063"/>
          <p14:tracePt t="7065" x="6194425" y="4554538"/>
          <p14:tracePt t="7073" x="6194425" y="4538663"/>
          <p14:tracePt t="7089" x="6194425" y="4529138"/>
          <p14:tracePt t="7097" x="6194425" y="4513263"/>
          <p14:tracePt t="7105" x="6194425" y="4470400"/>
          <p14:tracePt t="7114" x="6194425" y="4460875"/>
          <p14:tracePt t="7121" x="6194425" y="4452938"/>
          <p14:tracePt t="7145" x="6194425" y="4427538"/>
          <p14:tracePt t="7153" x="6194425" y="4376738"/>
          <p14:tracePt t="7161" x="6176963" y="4368800"/>
          <p14:tracePt t="7217" x="6167438" y="4368800"/>
          <p14:tracePt t="7241" x="6151563" y="4368800"/>
          <p14:tracePt t="7249" x="6126163" y="4368800"/>
          <p14:tracePt t="7257" x="6116638" y="4368800"/>
          <p14:tracePt t="7265" x="6040438" y="4333875"/>
          <p14:tracePt t="7281" x="6024563" y="4333875"/>
          <p14:tracePt t="7289" x="5997575" y="4333875"/>
          <p14:tracePt t="7337" x="5989638" y="4333875"/>
          <p14:tracePt t="7345" x="5972175" y="4333875"/>
          <p14:tracePt t="7360" x="5964238" y="4333875"/>
          <p14:tracePt t="7369" x="5921375" y="4341813"/>
          <p14:tracePt t="7385" x="5913438" y="4351338"/>
          <p14:tracePt t="7530" x="5895975" y="4325938"/>
          <p14:tracePt t="7539" x="5862638" y="4257675"/>
          <p14:tracePt t="7546" x="5837238" y="4224338"/>
          <p14:tracePt t="7552" x="5802313" y="4156075"/>
          <p14:tracePt t="7560" x="5751513" y="4105275"/>
          <p14:tracePt t="7569" x="5735638" y="4079875"/>
          <p14:tracePt t="7576" x="5726113" y="4062413"/>
          <p14:tracePt t="7584" x="5708650" y="4011613"/>
          <p14:tracePt t="7592" x="5700713" y="3994150"/>
          <p14:tracePt t="7600" x="5667375" y="3968750"/>
          <p14:tracePt t="7609" x="5667375" y="3960813"/>
          <p14:tracePt t="7616" x="5657850" y="3925888"/>
          <p14:tracePt t="7626" x="5624513" y="3900488"/>
          <p14:tracePt t="7632" x="5616575" y="3875088"/>
          <p14:tracePt t="7641" x="5581650" y="3806825"/>
          <p14:tracePt t="7648" x="5548313" y="3773488"/>
          <p14:tracePt t="7656" x="5513388" y="3738563"/>
          <p14:tracePt t="7665" x="5462588" y="3671888"/>
          <p14:tracePt t="7672" x="5360988" y="3594100"/>
          <p14:tracePt t="7680" x="5310188" y="3543300"/>
          <p14:tracePt t="7689" x="5267325" y="3509963"/>
          <p14:tracePt t="7697" x="5233988" y="3484563"/>
          <p14:tracePt t="7704" x="5165725" y="3424238"/>
          <p14:tracePt t="7713" x="5140325" y="3398838"/>
          <p14:tracePt t="7720" x="5106988" y="3365500"/>
          <p14:tracePt t="7729" x="5097463" y="3355975"/>
          <p14:tracePt t="7736" x="5080000" y="3330575"/>
          <p14:tracePt t="7745" x="5046663" y="3297238"/>
          <p14:tracePt t="7752" x="5038725" y="3289300"/>
          <p14:tracePt t="7761" x="4978400" y="3221038"/>
          <p14:tracePt t="7768" x="4945063" y="3195638"/>
          <p14:tracePt t="7776" x="4876800" y="3160713"/>
          <p14:tracePt t="7785" x="4826000" y="3127375"/>
          <p14:tracePt t="7792" x="4757738" y="3076575"/>
          <p14:tracePt t="7800" x="4714875" y="3041650"/>
          <p14:tracePt t="7809" x="4621213" y="3008313"/>
          <p14:tracePt t="7816" x="4595813" y="2974975"/>
          <p14:tracePt t="7826" x="4562475" y="2965450"/>
          <p14:tracePt t="7832" x="4554538" y="2949575"/>
          <p14:tracePt t="7864" x="4494213" y="2940050"/>
          <p14:tracePt t="7873" x="4460875" y="2906713"/>
          <p14:tracePt t="7881" x="4418013" y="2889250"/>
          <p14:tracePt t="7889" x="4349750" y="2871788"/>
          <p14:tracePt t="7897" x="4324350" y="2846388"/>
          <p14:tracePt t="7905" x="4273550" y="2813050"/>
          <p14:tracePt t="7913" x="4230688" y="2795588"/>
          <p14:tracePt t="7920" x="4214813" y="2787650"/>
          <p14:tracePt t="7929" x="4187825" y="2752725"/>
          <p14:tracePt t="7936" x="4162425" y="2744788"/>
          <p14:tracePt t="7945" x="4129088" y="2727325"/>
          <p14:tracePt t="7953" x="4086225" y="2693988"/>
          <p14:tracePt t="7961" x="4052888" y="2668588"/>
          <p14:tracePt t="7968" x="3984625" y="2617788"/>
          <p14:tracePt t="7976" x="3951288" y="2600325"/>
          <p14:tracePt t="7984" x="3925888" y="2582863"/>
          <p14:tracePt t="7992" x="3832225" y="2549525"/>
          <p14:tracePt t="8000" x="3806825" y="2532063"/>
          <p14:tracePt t="8009" x="3756025" y="2506663"/>
          <p14:tracePt t="8016" x="3729038" y="2506663"/>
          <p14:tracePt t="8026" x="3687763" y="2489200"/>
          <p14:tracePt t="8032" x="3636963" y="2473325"/>
          <p14:tracePt t="8041" x="3611563" y="2438400"/>
          <p14:tracePt t="8048" x="3559175" y="2438400"/>
          <p14:tracePt t="8056" x="3517900" y="2413000"/>
          <p14:tracePt t="8064" x="3500438" y="2413000"/>
          <p14:tracePt t="8073" x="3475038" y="2397125"/>
          <p14:tracePt t="8080" x="3449638" y="2362200"/>
          <p14:tracePt t="8089" x="3414713" y="2354263"/>
          <p14:tracePt t="8097" x="3389313" y="2336800"/>
          <p14:tracePt t="8105" x="3322638" y="2303463"/>
          <p14:tracePt t="8113" x="3270250" y="2286000"/>
          <p14:tracePt t="8121" x="3228975" y="2268538"/>
          <p14:tracePt t="8129" x="3178175" y="2260600"/>
          <p14:tracePt t="8145" x="3168650" y="2260600"/>
          <p14:tracePt t="8426" x="3186113" y="2260600"/>
          <p14:tracePt t="8433" x="3244850" y="2260600"/>
          <p14:tracePt t="8442" x="3313113" y="2260600"/>
          <p14:tracePt t="8449" x="3424238" y="2303463"/>
          <p14:tracePt t="8456" x="3517900" y="2319338"/>
          <p14:tracePt t="8465" x="3543300" y="2319338"/>
          <p14:tracePt t="8472" x="3652838" y="2344738"/>
          <p14:tracePt t="8480" x="3721100" y="2354263"/>
          <p14:tracePt t="8488" x="3848100" y="2422525"/>
          <p14:tracePt t="8496" x="3908425" y="2422525"/>
          <p14:tracePt t="8505" x="4044950" y="2438400"/>
          <p14:tracePt t="8513" x="4086225" y="2438400"/>
          <p14:tracePt t="8520" x="4222750" y="2455863"/>
          <p14:tracePt t="8529" x="4281488" y="2455863"/>
          <p14:tracePt t="8536" x="4349750" y="2489200"/>
          <p14:tracePt t="8545" x="4443413" y="2506663"/>
          <p14:tracePt t="8553" x="4529138" y="2506663"/>
          <p14:tracePt t="8561" x="4595813" y="2524125"/>
          <p14:tracePt t="8569" x="4638675" y="2524125"/>
          <p14:tracePt t="8576" x="4673600" y="2524125"/>
          <p14:tracePt t="8584" x="4681538" y="2524125"/>
          <p14:tracePt t="8592" x="4706938" y="2541588"/>
          <p14:tracePt t="8600" x="4714875" y="2541588"/>
          <p14:tracePt t="8609" x="4749800" y="2541588"/>
          <p14:tracePt t="8616" x="4791075" y="2541588"/>
          <p14:tracePt t="8626" x="4833938" y="2574925"/>
          <p14:tracePt t="8632" x="4868863" y="2574925"/>
          <p14:tracePt t="8641" x="4894263" y="2574925"/>
          <p14:tracePt t="8648" x="4935538" y="2592388"/>
          <p14:tracePt t="8656" x="5003800" y="2592388"/>
          <p14:tracePt t="8664" x="5064125" y="2600325"/>
          <p14:tracePt t="8672" x="5157788" y="2625725"/>
          <p14:tracePt t="8680" x="5284788" y="2660650"/>
          <p14:tracePt t="8689" x="5403850" y="2701925"/>
          <p14:tracePt t="8696" x="5472113" y="2701925"/>
          <p14:tracePt t="8705" x="5556250" y="2719388"/>
          <p14:tracePt t="8713" x="5581650" y="2719388"/>
          <p14:tracePt t="8720" x="5599113" y="2719388"/>
          <p14:tracePt t="8729" x="5632450" y="2752725"/>
          <p14:tracePt t="8745" x="5649913" y="2762250"/>
          <p14:tracePt t="8752" x="5692775" y="2762250"/>
          <p14:tracePt t="8761" x="5700713" y="2770188"/>
          <p14:tracePt t="8768" x="5761038" y="2820988"/>
          <p14:tracePt t="8777" x="5811838" y="2855913"/>
          <p14:tracePt t="8785" x="5880100" y="2906713"/>
          <p14:tracePt t="8793" x="5981700" y="2965450"/>
          <p14:tracePt t="8800" x="6083300" y="3025775"/>
          <p14:tracePt t="8809" x="6126163" y="3051175"/>
          <p14:tracePt t="8816" x="6176963" y="3084513"/>
          <p14:tracePt t="8826" x="6202363" y="3119438"/>
          <p14:tracePt t="8832" x="6219825" y="3127375"/>
          <p14:tracePt t="8970" x="6210300" y="3127375"/>
          <p14:tracePt t="8980" x="6184900" y="3101975"/>
          <p14:tracePt t="8987" x="6134100" y="3051175"/>
          <p14:tracePt t="8995" x="6032500" y="2965450"/>
          <p14:tracePt t="9001" x="5938838" y="2906713"/>
          <p14:tracePt t="9010" x="5862638" y="2871788"/>
          <p14:tracePt t="9016" x="5786438" y="2795588"/>
          <p14:tracePt t="9026" x="5692775" y="2762250"/>
          <p14:tracePt t="9033" x="5565775" y="2668588"/>
          <p14:tracePt t="9041" x="5538788" y="2660650"/>
          <p14:tracePt t="9049" x="5446713" y="2625725"/>
          <p14:tracePt t="9057" x="5437188" y="2608263"/>
          <p14:tracePt t="9065" x="5421313" y="2608263"/>
          <p14:tracePt t="9073" x="5411788" y="2608263"/>
          <p14:tracePt t="9081" x="5386388" y="2600325"/>
          <p14:tracePt t="9089" x="5353050" y="2600325"/>
          <p14:tracePt t="9097" x="5327650" y="2600325"/>
          <p14:tracePt t="9105" x="5284788" y="2600325"/>
          <p14:tracePt t="9113" x="5259388" y="2582863"/>
          <p14:tracePt t="9121" x="5191125" y="2549525"/>
          <p14:tracePt t="9129" x="5140325" y="2532063"/>
          <p14:tracePt t="9137" x="5097463" y="2516188"/>
          <p14:tracePt t="9145" x="5080000" y="2516188"/>
          <p14:tracePt t="9153" x="5038725" y="2516188"/>
          <p14:tracePt t="9161" x="5013325" y="2498725"/>
          <p14:tracePt t="9169" x="4987925" y="2498725"/>
          <p14:tracePt t="9176" x="4970463" y="2498725"/>
          <p14:tracePt t="9185" x="4945063" y="2489200"/>
          <p14:tracePt t="9193" x="4935538" y="2481263"/>
          <p14:tracePt t="9201" x="4910138" y="2481263"/>
          <p14:tracePt t="9209" x="4876800" y="2463800"/>
          <p14:tracePt t="9217" x="4833938" y="2463800"/>
          <p14:tracePt t="9226" x="4749800" y="2463800"/>
          <p14:tracePt t="9233" x="4681538" y="2447925"/>
          <p14:tracePt t="9241" x="4595813" y="2447925"/>
          <p14:tracePt t="9249" x="4503738" y="2430463"/>
          <p14:tracePt t="9257" x="4410075" y="2387600"/>
          <p14:tracePt t="9265" x="4291013" y="2387600"/>
          <p14:tracePt t="9272" x="4230688" y="2371725"/>
          <p14:tracePt t="9281" x="4137025" y="2371725"/>
          <p14:tracePt t="9289" x="4052888" y="2371725"/>
          <p14:tracePt t="9297" x="4010025" y="2371725"/>
          <p14:tracePt t="9305" x="3959225" y="2371725"/>
          <p14:tracePt t="9313" x="3951288" y="2371725"/>
          <p14:tracePt t="9321" x="3933825" y="2371725"/>
          <p14:tracePt t="9450" x="3941763" y="2371725"/>
          <p14:tracePt t="9459" x="3967163" y="2371725"/>
          <p14:tracePt t="9465" x="4052888" y="2371725"/>
          <p14:tracePt t="9473" x="4137025" y="2371725"/>
          <p14:tracePt t="9480" x="4256088" y="2371725"/>
          <p14:tracePt t="9488" x="4425950" y="2371725"/>
          <p14:tracePt t="9496" x="4519613" y="2379663"/>
          <p14:tracePt t="9504" x="4605338" y="2405063"/>
          <p14:tracePt t="9512" x="4699000" y="2405063"/>
          <p14:tracePt t="9520" x="4757738" y="2405063"/>
          <p14:tracePt t="9529" x="4843463" y="2405063"/>
          <p14:tracePt t="9536" x="4927600" y="2405063"/>
          <p14:tracePt t="9545" x="4995863" y="2405063"/>
          <p14:tracePt t="9552" x="5064125" y="2422525"/>
          <p14:tracePt t="9560" x="5148263" y="2422525"/>
          <p14:tracePt t="9568" x="5191125" y="2430463"/>
          <p14:tracePt t="9576" x="5284788" y="2473325"/>
          <p14:tracePt t="9584" x="5353050" y="2481263"/>
          <p14:tracePt t="9592" x="5394325" y="2516188"/>
          <p14:tracePt t="9600" x="5462588" y="2549525"/>
          <p14:tracePt t="9608" x="5513388" y="2582863"/>
          <p14:tracePt t="9616" x="5581650" y="2633663"/>
          <p14:tracePt t="9625" x="5632450" y="2686050"/>
          <p14:tracePt t="9632" x="5708650" y="2736850"/>
          <p14:tracePt t="9641" x="5735638" y="2770188"/>
          <p14:tracePt t="9648" x="5786438" y="2820988"/>
          <p14:tracePt t="9664" x="5794375" y="2830513"/>
          <p14:tracePt t="9680" x="5811838" y="2846388"/>
          <p14:tracePt t="9770" x="5837238" y="2846388"/>
          <p14:tracePt t="9849" x="5827713" y="2846388"/>
          <p14:tracePt t="9857" x="5751513" y="2838450"/>
          <p14:tracePt t="9866" x="5708650" y="2805113"/>
          <p14:tracePt t="9874" x="5641975" y="2770188"/>
          <p14:tracePt t="9882" x="5591175" y="2752725"/>
          <p14:tracePt t="9894" x="5480050" y="2719388"/>
          <p14:tracePt t="9899" x="5437188" y="2686050"/>
          <p14:tracePt t="9905" x="5368925" y="2686050"/>
          <p14:tracePt t="9912" x="5276850" y="2633663"/>
          <p14:tracePt t="9921" x="5249863" y="2617788"/>
          <p14:tracePt t="9930" x="5199063" y="2600325"/>
          <p14:tracePt t="9937" x="5140325" y="2582863"/>
          <p14:tracePt t="9946" x="5106988" y="2557463"/>
          <p14:tracePt t="9953" x="5064125" y="2541588"/>
          <p14:tracePt t="9961" x="5029200" y="2541588"/>
          <p14:tracePt t="9969" x="5003800" y="2541588"/>
          <p14:tracePt t="9977" x="4995863" y="2541588"/>
          <p14:tracePt t="9985" x="4978400" y="2541588"/>
          <p14:tracePt t="10115" x="5013325" y="2541588"/>
          <p14:tracePt t="10122" x="5080000" y="2574925"/>
          <p14:tracePt t="10129" x="5241925" y="2693988"/>
          <p14:tracePt t="10139" x="5360988" y="2711450"/>
          <p14:tracePt t="10145" x="5454650" y="2770188"/>
          <p14:tracePt t="10153" x="5607050" y="2855913"/>
          <p14:tracePt t="10160" x="5675313" y="2871788"/>
          <p14:tracePt t="10168" x="5743575" y="2906713"/>
          <p14:tracePt t="10176" x="5761038" y="2906713"/>
          <p14:tracePt t="10185" x="5786438" y="2922588"/>
          <p14:tracePt t="10201" x="5794375" y="2932113"/>
          <p14:tracePt t="10209" x="5811838" y="2949575"/>
          <p14:tracePt t="10216" x="5819775" y="2957513"/>
          <p14:tracePt t="10226" x="5837238" y="2974975"/>
          <p14:tracePt t="10232" x="5845175" y="3000375"/>
          <p14:tracePt t="10241" x="5888038" y="3109913"/>
          <p14:tracePt t="10248" x="5895975" y="3152775"/>
          <p14:tracePt t="10257" x="5938838" y="3246438"/>
          <p14:tracePt t="10264" x="5964238" y="3289300"/>
          <p14:tracePt t="10272" x="6007100" y="3382963"/>
          <p14:tracePt t="10280" x="6024563" y="3449638"/>
          <p14:tracePt t="10289" x="6057900" y="3517900"/>
          <p14:tracePt t="10297" x="6083300" y="3568700"/>
          <p14:tracePt t="10305" x="6083300" y="3578225"/>
          <p14:tracePt t="10313" x="6100763" y="3603625"/>
          <p14:tracePt t="10353" x="6151563" y="3671888"/>
          <p14:tracePt t="10369" x="6184900" y="3705225"/>
          <p14:tracePt t="10376" x="6210300" y="3756025"/>
          <p14:tracePt t="10385" x="6227763" y="3763963"/>
          <p14:tracePt t="10392" x="6235700" y="3773488"/>
          <p14:tracePt t="10409" x="6278563" y="3790950"/>
          <p14:tracePt t="10441" x="6278563" y="3798888"/>
          <p14:tracePt t="10456" x="6296025" y="3832225"/>
          <p14:tracePt t="10464" x="6303963" y="3841750"/>
          <p14:tracePt t="10472" x="6329363" y="3857625"/>
          <p14:tracePt t="10480" x="6405563" y="3925888"/>
          <p14:tracePt t="10488" x="6483350" y="4002088"/>
          <p14:tracePt t="10496" x="6534150" y="4052888"/>
          <p14:tracePt t="10504" x="6575425" y="4087813"/>
          <p14:tracePt t="10513" x="6610350" y="4113213"/>
          <p14:tracePt t="10520" x="6653213" y="4146550"/>
          <p14:tracePt t="10529" x="6686550" y="4171950"/>
          <p14:tracePt t="10536" x="6737350" y="4206875"/>
          <p14:tracePt t="10545" x="6762750" y="4224338"/>
          <p14:tracePt t="10552" x="6797675" y="4249738"/>
          <p14:tracePt t="10561" x="6805613" y="4265613"/>
          <p14:tracePt t="10568" x="6813550" y="4265613"/>
          <p14:tracePt t="10584" x="6838950" y="4275138"/>
          <p14:tracePt t="10674" x="6805613" y="4257675"/>
          <p14:tracePt t="10682" x="6711950" y="4181475"/>
          <p14:tracePt t="10690" x="6584950" y="4070350"/>
          <p14:tracePt t="10698" x="6499225" y="3968750"/>
          <p14:tracePt t="10706" x="6389688" y="3841750"/>
          <p14:tracePt t="10715" x="6311900" y="3763963"/>
          <p14:tracePt t="10721" x="6278563" y="3713163"/>
          <p14:tracePt t="10729" x="6253163" y="3687763"/>
          <p14:tracePt t="10736" x="6184900" y="3629025"/>
          <p14:tracePt t="10746" x="6134100" y="3586163"/>
          <p14:tracePt t="10753" x="6083300" y="3552825"/>
          <p14:tracePt t="10762" x="6057900" y="3517900"/>
          <p14:tracePt t="10769" x="6007100" y="3475038"/>
          <p14:tracePt t="10776" x="5930900" y="3416300"/>
          <p14:tracePt t="10785" x="5888038" y="3382963"/>
          <p14:tracePt t="10792" x="5794375" y="3289300"/>
          <p14:tracePt t="10801" x="5743575" y="3238500"/>
          <p14:tracePt t="10809" x="5708650" y="3211513"/>
          <p14:tracePt t="10817" x="5692775" y="3160713"/>
          <p14:tracePt t="10826" x="5641975" y="3094038"/>
          <p14:tracePt t="10833" x="5607050" y="3051175"/>
          <p14:tracePt t="10841" x="5581650" y="3000375"/>
          <p14:tracePt t="10849" x="5548313" y="2965450"/>
          <p14:tracePt t="10857" x="5505450" y="2940050"/>
          <p14:tracePt t="10865" x="5472113" y="2906713"/>
          <p14:tracePt t="10873" x="5421313" y="2855913"/>
          <p14:tracePt t="10881" x="5353050" y="2838450"/>
          <p14:tracePt t="10889" x="5284788" y="2787650"/>
          <p14:tracePt t="10897" x="5259388" y="2787650"/>
          <p14:tracePt t="10905" x="5165725" y="2770188"/>
          <p14:tracePt t="10913" x="5157788" y="2770188"/>
          <p14:tracePt t="10921" x="5114925" y="2752725"/>
          <p14:tracePt t="10937" x="5106988" y="2752725"/>
          <p14:tracePt t="10946" x="5089525" y="2752725"/>
          <p14:tracePt t="10961" x="5080000" y="2752725"/>
          <p14:tracePt t="10969" x="5038725" y="2744788"/>
          <p14:tracePt t="10976" x="5003800" y="2711450"/>
          <p14:tracePt t="10985" x="4962525" y="2693988"/>
          <p14:tracePt t="10992" x="4927600" y="2686050"/>
          <p14:tracePt t="11001" x="4859338" y="2651125"/>
          <p14:tracePt t="11009" x="4791075" y="2608263"/>
          <p14:tracePt t="11016" x="4724400" y="2592388"/>
          <p14:tracePt t="11026" x="4681538" y="2592388"/>
          <p14:tracePt t="11033" x="4587875" y="2541588"/>
          <p14:tracePt t="11041" x="4529138" y="2541588"/>
          <p14:tracePt t="11049" x="4476750" y="2524125"/>
          <p14:tracePt t="11057" x="4435475" y="2506663"/>
          <p14:tracePt t="11073" x="4410075" y="2506663"/>
          <p14:tracePt t="11267" x="4443413" y="2506663"/>
          <p14:tracePt t="11275" x="4554538" y="2506663"/>
          <p14:tracePt t="11283" x="4613275" y="2506663"/>
          <p14:tracePt t="11289" x="4699000" y="2516188"/>
          <p14:tracePt t="11297" x="4843463" y="2516188"/>
          <p14:tracePt t="11305" x="4995863" y="2557463"/>
          <p14:tracePt t="11313" x="5140325" y="2582863"/>
          <p14:tracePt t="11321" x="5259388" y="2600325"/>
          <p14:tracePt t="11330" x="5378450" y="2600325"/>
          <p14:tracePt t="11337" x="5462588" y="2617788"/>
          <p14:tracePt t="11345" x="5565775" y="2660650"/>
          <p14:tracePt t="11353" x="5624513" y="2660650"/>
          <p14:tracePt t="11361" x="5675313" y="2676525"/>
          <p14:tracePt t="11369" x="5700713" y="2686050"/>
          <p14:tracePt t="11376" x="5751513" y="2736850"/>
          <p14:tracePt t="11385" x="5794375" y="2752725"/>
          <p14:tracePt t="11392" x="5862638" y="2787650"/>
          <p14:tracePt t="11401" x="5913438" y="2838450"/>
          <p14:tracePt t="11409" x="5981700" y="2871788"/>
          <p14:tracePt t="11417" x="6083300" y="2957513"/>
          <p14:tracePt t="11426" x="6134100" y="2982913"/>
          <p14:tracePt t="11433" x="6202363" y="3033713"/>
          <p14:tracePt t="11441" x="6278563" y="3094038"/>
          <p14:tracePt t="11449" x="6303963" y="3119438"/>
          <p14:tracePt t="11457" x="6354763" y="3170238"/>
          <p14:tracePt t="11465" x="6405563" y="3203575"/>
          <p14:tracePt t="11473" x="6456363" y="3254375"/>
          <p14:tracePt t="11481" x="6483350" y="3279775"/>
          <p14:tracePt t="11489" x="6534150" y="3355975"/>
          <p14:tracePt t="11497" x="6584950" y="3398838"/>
          <p14:tracePt t="11505" x="6618288" y="3449638"/>
          <p14:tracePt t="11513" x="6669088" y="3502025"/>
          <p14:tracePt t="11521" x="6711950" y="3543300"/>
          <p14:tracePt t="11529" x="6729413" y="3578225"/>
          <p14:tracePt t="11537" x="6762750" y="3594100"/>
          <p14:tracePt t="11546" x="6770688" y="3603625"/>
          <p14:tracePt t="11644" x="6770688" y="3646488"/>
          <p14:tracePt t="11652" x="6770688" y="3730625"/>
          <p14:tracePt t="11660" x="6788150" y="3790950"/>
          <p14:tracePt t="11668" x="6838950" y="3867150"/>
          <p14:tracePt t="11676" x="6915150" y="3900488"/>
          <p14:tracePt t="11682" x="6975475" y="3917950"/>
          <p14:tracePt t="11690" x="7119938" y="3917950"/>
          <p14:tracePt t="11697" x="7145338" y="3917950"/>
          <p14:tracePt t="11705" x="7178675" y="3917950"/>
          <p14:tracePt t="11914" x="7178675" y="3935413"/>
          <p14:tracePt t="11993" x="7170738" y="3960813"/>
          <p14:tracePt t="12002" x="7170738" y="3986213"/>
          <p14:tracePt t="12010" x="7170738" y="4044950"/>
          <p14:tracePt t="12018" x="7170738" y="4062413"/>
          <p14:tracePt t="12028" x="7153275" y="4087813"/>
          <p14:tracePt t="12035" x="7145338" y="4113213"/>
          <p14:tracePt t="12044" x="7127875" y="4130675"/>
          <p14:tracePt t="12050" x="7119938" y="4138613"/>
          <p14:tracePt t="12057" x="7102475" y="4164013"/>
          <p14:tracePt t="12065" x="7094538" y="4181475"/>
          <p14:tracePt t="12105" x="7077075" y="4181475"/>
          <p14:tracePt t="12114" x="7069138" y="4181475"/>
          <p14:tracePt t="12121" x="7026275" y="4181475"/>
          <p14:tracePt t="12129" x="6983413" y="4181475"/>
          <p14:tracePt t="12137" x="6915150" y="4138613"/>
          <p14:tracePt t="12146" x="6838950" y="4062413"/>
          <p14:tracePt t="12153" x="6788150" y="4011613"/>
          <p14:tracePt t="12161" x="6711950" y="3951288"/>
          <p14:tracePt t="12169" x="6635750" y="3849688"/>
          <p14:tracePt t="12177" x="6575425" y="3781425"/>
          <p14:tracePt t="12185" x="6499225" y="3705225"/>
          <p14:tracePt t="12192" x="6415088" y="3603625"/>
          <p14:tracePt t="12201" x="6338888" y="3527425"/>
          <p14:tracePt t="12209" x="6235700" y="3416300"/>
          <p14:tracePt t="12217" x="6184900" y="3365500"/>
          <p14:tracePt t="12226" x="6083300" y="3263900"/>
          <p14:tracePt t="12233" x="6032500" y="3211513"/>
          <p14:tracePt t="12241" x="6015038" y="3170238"/>
          <p14:tracePt t="12249" x="5989638" y="3135313"/>
          <p14:tracePt t="12257" x="5989638" y="3076575"/>
          <p14:tracePt t="12265" x="5972175" y="3059113"/>
          <p14:tracePt t="12273" x="5972175" y="3008313"/>
          <p14:tracePt t="12281" x="5964238" y="2990850"/>
          <p14:tracePt t="12289" x="5964238" y="2957513"/>
          <p14:tracePt t="12297" x="5964238" y="2940050"/>
          <p14:tracePt t="12305" x="5964238" y="2914650"/>
          <p14:tracePt t="12314" x="5946775" y="2871788"/>
          <p14:tracePt t="12321" x="5895975" y="2820988"/>
          <p14:tracePt t="12329" x="5895975" y="2795588"/>
          <p14:tracePt t="12337" x="5862638" y="2727325"/>
          <p14:tracePt t="12346" x="5819775" y="2676525"/>
          <p14:tracePt t="12353" x="5802313" y="2668588"/>
          <p14:tracePt t="12362" x="5761038" y="2617788"/>
          <p14:tracePt t="12369" x="5751513" y="2608263"/>
          <p14:tracePt t="12377" x="5735638" y="2600325"/>
          <p14:tracePt t="12385" x="5726113" y="2582863"/>
          <p14:tracePt t="12392" x="5700713" y="2557463"/>
          <p14:tracePt t="12433" x="5667375" y="2557463"/>
          <p14:tracePt t="12442" x="5624513" y="2541588"/>
          <p14:tracePt t="12449" x="5599113" y="2524125"/>
          <p14:tracePt t="12458" x="5530850" y="2524125"/>
          <p14:tracePt t="12465" x="5446713" y="2489200"/>
          <p14:tracePt t="12473" x="5378450" y="2473325"/>
          <p14:tracePt t="12481" x="5310188" y="2455863"/>
          <p14:tracePt t="12489" x="5224463" y="2455863"/>
          <p14:tracePt t="12497" x="5173663" y="2455863"/>
          <p14:tracePt t="12505" x="5114925" y="2438400"/>
          <p14:tracePt t="12514" x="5064125" y="2413000"/>
          <p14:tracePt t="12569" x="5054600" y="2413000"/>
          <p14:tracePt t="12577" x="5038725" y="2413000"/>
          <p14:tracePt t="12585" x="5013325" y="2413000"/>
          <p14:tracePt t="12592" x="4987925" y="2447925"/>
          <p14:tracePt t="12601" x="4970463" y="2473325"/>
          <p14:tracePt t="12609" x="4962525" y="2489200"/>
          <p14:tracePt t="12617" x="4945063" y="2516188"/>
          <p14:tracePt t="12626" x="4927600" y="2541588"/>
          <p14:tracePt t="12665" x="4919663" y="2557463"/>
          <p14:tracePt t="12681" x="4919663" y="2566988"/>
          <p14:tracePt t="12689" x="4919663" y="2608263"/>
          <p14:tracePt t="12698" x="4919663" y="2633663"/>
          <p14:tracePt t="12705" x="4919663" y="2719388"/>
          <p14:tracePt t="12714" x="4927600" y="2770188"/>
          <p14:tracePt t="12721" x="4935538" y="2795588"/>
          <p14:tracePt t="12730" x="4953000" y="2838450"/>
          <p14:tracePt t="12737" x="4953000" y="2871788"/>
          <p14:tracePt t="12745" x="4987925" y="2897188"/>
          <p14:tracePt t="12753" x="4995863" y="2914650"/>
          <p14:tracePt t="12762" x="5013325" y="2922588"/>
          <p14:tracePt t="12776" x="5021263" y="2940050"/>
          <p14:tracePt t="12785" x="5029200" y="2949575"/>
          <p14:tracePt t="12792" x="5064125" y="2974975"/>
          <p14:tracePt t="12801" x="5089525" y="2990850"/>
          <p14:tracePt t="12809" x="5140325" y="3008313"/>
          <p14:tracePt t="12817" x="5199063" y="3025775"/>
          <p14:tracePt t="12826" x="5302250" y="3059113"/>
          <p14:tracePt t="12833" x="5394325" y="3101975"/>
          <p14:tracePt t="12843" x="5513388" y="3135313"/>
          <p14:tracePt t="12849" x="5607050" y="3160713"/>
          <p14:tracePt t="12857" x="5700713" y="3178175"/>
          <p14:tracePt t="12865" x="5819775" y="3195638"/>
          <p14:tracePt t="12873" x="5880100" y="3195638"/>
          <p14:tracePt t="12881" x="5930900" y="3195638"/>
          <p14:tracePt t="12893" x="5956300" y="3195638"/>
          <p14:tracePt t="12899" x="5964238" y="3195638"/>
          <p14:tracePt t="12921" x="5981700" y="3195638"/>
          <p14:tracePt t="12930" x="6007100" y="3160713"/>
          <p14:tracePt t="12937" x="6007100" y="3119438"/>
          <p14:tracePt t="12946" x="6007100" y="3059113"/>
          <p14:tracePt t="12953" x="6007100" y="3008313"/>
          <p14:tracePt t="12961" x="6007100" y="2922588"/>
          <p14:tracePt t="12969" x="5956300" y="2830513"/>
          <p14:tracePt t="12976" x="5845175" y="2693988"/>
          <p14:tracePt t="12985" x="5794375" y="2651125"/>
          <p14:tracePt t="12992" x="5692775" y="2566988"/>
          <p14:tracePt t="13001" x="5649913" y="2516188"/>
          <p14:tracePt t="13009" x="5599113" y="2481263"/>
          <p14:tracePt t="13017" x="5530850" y="2447925"/>
          <p14:tracePt t="13026" x="5487988" y="2438400"/>
          <p14:tracePt t="13033" x="5394325" y="2379663"/>
          <p14:tracePt t="13042" x="5302250" y="2379663"/>
          <p14:tracePt t="13049" x="5259388" y="2379663"/>
          <p14:tracePt t="13057" x="5173663" y="2379663"/>
          <p14:tracePt t="13065" x="5114925" y="2379663"/>
          <p14:tracePt t="13073" x="5029200" y="2379663"/>
          <p14:tracePt t="13081" x="4978400" y="2379663"/>
          <p14:tracePt t="13089" x="4953000" y="2387600"/>
          <p14:tracePt t="13097" x="4945063" y="2387600"/>
          <p14:tracePt t="13105" x="4902200" y="2397125"/>
          <p14:tracePt t="13113" x="4884738" y="2397125"/>
          <p14:tracePt t="13121" x="4876800" y="2413000"/>
          <p14:tracePt t="13153" x="4851400" y="2438400"/>
          <p14:tracePt t="13161" x="4833938" y="2455863"/>
          <p14:tracePt t="13169" x="4826000" y="2463800"/>
          <p14:tracePt t="13177" x="4826000" y="2489200"/>
          <p14:tracePt t="13185" x="4826000" y="2532063"/>
          <p14:tracePt t="13192" x="4826000" y="2582863"/>
          <p14:tracePt t="13201" x="4826000" y="2643188"/>
          <p14:tracePt t="13209" x="4826000" y="2668588"/>
          <p14:tracePt t="13217" x="4826000" y="2719388"/>
          <p14:tracePt t="13226" x="4843463" y="2744788"/>
          <p14:tracePt t="13233" x="4859338" y="2795588"/>
          <p14:tracePt t="13243" x="4927600" y="2846388"/>
          <p14:tracePt t="13249" x="4978400" y="2897188"/>
          <p14:tracePt t="13257" x="5029200" y="2922588"/>
          <p14:tracePt t="13265" x="5089525" y="2940050"/>
          <p14:tracePt t="13273" x="5165725" y="2974975"/>
          <p14:tracePt t="13281" x="5224463" y="2974975"/>
          <p14:tracePt t="13289" x="5310188" y="3000375"/>
          <p14:tracePt t="13297" x="5378450" y="3008313"/>
          <p14:tracePt t="13305" x="5429250" y="3008313"/>
          <p14:tracePt t="13314" x="5487988" y="3008313"/>
          <p14:tracePt t="13321" x="5513388" y="3008313"/>
          <p14:tracePt t="13329" x="5581650" y="3008313"/>
          <p14:tracePt t="13337" x="5624513" y="3008313"/>
          <p14:tracePt t="13345" x="5649913" y="3008313"/>
          <p14:tracePt t="13353" x="5718175" y="3008313"/>
          <p14:tracePt t="13361" x="5743575" y="2990850"/>
          <p14:tracePt t="13369" x="5794375" y="2974975"/>
          <p14:tracePt t="13377" x="5837238" y="2940050"/>
          <p14:tracePt t="13385" x="5888038" y="2914650"/>
          <p14:tracePt t="13392" x="5905500" y="2881313"/>
          <p14:tracePt t="13401" x="5905500" y="2838450"/>
          <p14:tracePt t="13409" x="5905500" y="2770188"/>
          <p14:tracePt t="13417" x="5905500" y="2744788"/>
          <p14:tracePt t="13426" x="5905500" y="2660650"/>
          <p14:tracePt t="13433" x="5905500" y="2617788"/>
          <p14:tracePt t="13443" x="5837238" y="2541588"/>
          <p14:tracePt t="13449" x="5761038" y="2463800"/>
          <p14:tracePt t="13457" x="5667375" y="2405063"/>
          <p14:tracePt t="13465" x="5565775" y="2344738"/>
          <p14:tracePt t="13474" x="5462588" y="2286000"/>
          <p14:tracePt t="13481" x="5394325" y="2268538"/>
          <p14:tracePt t="13489" x="5310188" y="2252663"/>
          <p14:tracePt t="13498" x="5216525" y="2252663"/>
          <p14:tracePt t="13505" x="5157788" y="2252663"/>
          <p14:tracePt t="13514" x="5072063" y="2252663"/>
          <p14:tracePt t="13521" x="4953000" y="2252663"/>
          <p14:tracePt t="13529" x="4894263" y="2252663"/>
          <p14:tracePt t="13537" x="4800600" y="2303463"/>
          <p14:tracePt t="13546" x="4749800" y="2328863"/>
          <p14:tracePt t="13553" x="4681538" y="2387600"/>
          <p14:tracePt t="13561" x="4638675" y="2413000"/>
          <p14:tracePt t="13569" x="4587875" y="2463800"/>
          <p14:tracePt t="13577" x="4570413" y="2498725"/>
          <p14:tracePt t="13585" x="4537075" y="2557463"/>
          <p14:tracePt t="13592" x="4519613" y="2625725"/>
          <p14:tracePt t="13601" x="4519613" y="2693988"/>
          <p14:tracePt t="13609" x="4519613" y="2736850"/>
          <p14:tracePt t="13617" x="4519613" y="2778125"/>
          <p14:tracePt t="13626" x="4519613" y="2863850"/>
          <p14:tracePt t="13633" x="4545013" y="2940050"/>
          <p14:tracePt t="13642" x="4595813" y="2982913"/>
          <p14:tracePt t="13649" x="4630738" y="3033713"/>
          <p14:tracePt t="13657" x="4699000" y="3067050"/>
          <p14:tracePt t="13665" x="4765675" y="3084513"/>
          <p14:tracePt t="13673" x="4808538" y="3135313"/>
          <p14:tracePt t="13681" x="4902200" y="3152775"/>
          <p14:tracePt t="13689" x="4970463" y="3170238"/>
          <p14:tracePt t="13697" x="5054600" y="3170238"/>
          <p14:tracePt t="13705" x="5148263" y="3170238"/>
          <p14:tracePt t="13715" x="5208588" y="3170238"/>
          <p14:tracePt t="13721" x="5276850" y="3170238"/>
          <p14:tracePt t="13729" x="5318125" y="3170238"/>
          <p14:tracePt t="13737" x="5360988" y="3170238"/>
          <p14:tracePt t="13745" x="5394325" y="3144838"/>
          <p14:tracePt t="13753" x="5403850" y="3135313"/>
          <p14:tracePt t="13761" x="5429250" y="3109913"/>
          <p14:tracePt t="13769" x="5429250" y="3059113"/>
          <p14:tracePt t="13777" x="5429250" y="3033713"/>
          <p14:tracePt t="13785" x="5429250" y="2974975"/>
          <p14:tracePt t="13792" x="5429250" y="2906713"/>
          <p14:tracePt t="13801" x="5421313" y="2838450"/>
          <p14:tracePt t="13810" x="5394325" y="2795588"/>
          <p14:tracePt t="13817" x="5343525" y="2744788"/>
          <p14:tracePt t="13826" x="5327650" y="2719388"/>
          <p14:tracePt t="13833" x="5310188" y="2668588"/>
          <p14:tracePt t="13843" x="5284788" y="2651125"/>
          <p14:tracePt t="13849" x="5249863" y="2625725"/>
          <p14:tracePt t="13865" x="5208588" y="2592388"/>
          <p14:tracePt t="13873" x="5173663" y="2574925"/>
          <p14:tracePt t="13881" x="5089525" y="2541588"/>
          <p14:tracePt t="13889" x="5021263" y="2524125"/>
          <p14:tracePt t="13897" x="4953000" y="2506663"/>
          <p14:tracePt t="13905" x="4868863" y="2489200"/>
          <p14:tracePt t="13914" x="4800600" y="2489200"/>
          <p14:tracePt t="13921" x="4775200" y="2489200"/>
          <p14:tracePt t="13929" x="4724400" y="2498725"/>
          <p14:tracePt t="13937" x="4681538" y="2516188"/>
          <p14:tracePt t="13945" x="4630738" y="2532063"/>
          <p14:tracePt t="13953" x="4621213" y="2574925"/>
          <p14:tracePt t="13962" x="4605338" y="2660650"/>
          <p14:tracePt t="13969" x="4579938" y="2752725"/>
          <p14:tracePt t="13977" x="4579938" y="2820988"/>
          <p14:tracePt t="13985" x="4579938" y="2906713"/>
          <p14:tracePt t="13992" x="4579938" y="2949575"/>
          <p14:tracePt t="14001" x="4630738" y="3016250"/>
          <p14:tracePt t="14009" x="4638675" y="3051175"/>
          <p14:tracePt t="14017" x="4656138" y="3076575"/>
          <p14:tracePt t="14026" x="4689475" y="3127375"/>
          <p14:tracePt t="14033" x="4714875" y="3152775"/>
          <p14:tracePt t="14043" x="4765675" y="3186113"/>
          <p14:tracePt t="14049" x="4808538" y="3203575"/>
          <p14:tracePt t="14057" x="4902200" y="3238500"/>
          <p14:tracePt t="14066" x="4995863" y="3254375"/>
          <p14:tracePt t="14073" x="5140325" y="3254375"/>
          <p14:tracePt t="14082" x="5276850" y="3254375"/>
          <p14:tracePt t="14089" x="5446713" y="3254375"/>
          <p14:tracePt t="14097" x="5591175" y="3254375"/>
          <p14:tracePt t="14105" x="5761038" y="3254375"/>
          <p14:tracePt t="14113" x="5989638" y="3254375"/>
          <p14:tracePt t="14121" x="6245225" y="3254375"/>
          <p14:tracePt t="14129" x="6499225" y="3221038"/>
          <p14:tracePt t="14137" x="6813550" y="3195638"/>
          <p14:tracePt t="14146" x="7069138" y="3170238"/>
          <p14:tracePt t="14153" x="7264400" y="3170238"/>
          <p14:tracePt t="14161" x="7408863" y="3170238"/>
          <p14:tracePt t="14169" x="7518400" y="3170238"/>
          <p14:tracePt t="14177" x="7672388" y="3127375"/>
          <p14:tracePt t="14185" x="7740650" y="3094038"/>
          <p14:tracePt t="14192" x="7791450" y="3059113"/>
          <p14:tracePt t="14201" x="7850188" y="3041650"/>
          <p14:tracePt t="14209" x="7867650" y="3041650"/>
          <p14:tracePt t="14362" x="7867650" y="3033713"/>
          <p14:tracePt t="14370" x="7918450" y="3041650"/>
          <p14:tracePt t="14379" x="8045450" y="3059113"/>
          <p14:tracePt t="14387" x="8131175" y="3059113"/>
          <p14:tracePt t="14396" x="8215313" y="3059113"/>
          <p14:tracePt t="14403" x="8283575" y="3033713"/>
          <p14:tracePt t="14411" x="8428038" y="3033713"/>
          <p14:tracePt t="14417" x="8709025" y="3033713"/>
          <p14:tracePt t="14426" x="9117013" y="3109913"/>
          <p14:tracePt t="14433" x="9804400" y="3289300"/>
          <p14:tracePt t="14442" x="10772775" y="3484563"/>
          <p14:tracePt t="14449" x="11674475" y="3646488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0.3|16.5|12.8|7.6|41|67|14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5|1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1.6|14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6|13.9|1.3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1.8|3.3|38|4.6|64.8|11.8|74.4|1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4.3|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|10.2|8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5|21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0.8|0.7|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3|1|0.9|59.5|5|5.3|11.4|9.6|40.2|3.5|31.2|1.6|1.7|1.5"/>
</p:tagLst>
</file>

<file path=ppt/theme/theme1.xml><?xml version="1.0" encoding="utf-8"?>
<a:theme xmlns:a="http://schemas.openxmlformats.org/drawingml/2006/main" name="Presentation_MU_EN">
  <a:themeElements>
    <a:clrScheme name="Vlastní 1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Vlastní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SCI-EN.potx" id="{F22B4CD9-A780-4D55-92EA-76CD06D2DE59}" vid="{E8EE1CCA-34FB-4F4F-9F2E-C5A2AA42283C}"/>
    </a:ext>
  </a:extLst>
</a:theme>
</file>

<file path=ppt/theme/theme2.xml><?xml version="1.0" encoding="utf-8"?>
<a:theme xmlns:a="http://schemas.openxmlformats.org/drawingml/2006/main" name="1_Textura">
  <a:themeElements>
    <a:clrScheme name="1_Textura 2">
      <a:dk1>
        <a:srgbClr val="003300"/>
      </a:dk1>
      <a:lt1>
        <a:srgbClr val="FFFFFF"/>
      </a:lt1>
      <a:dk2>
        <a:srgbClr val="4D6A2A"/>
      </a:dk2>
      <a:lt2>
        <a:srgbClr val="CCFF99"/>
      </a:lt2>
      <a:accent1>
        <a:srgbClr val="33CC33"/>
      </a:accent1>
      <a:accent2>
        <a:srgbClr val="46562A"/>
      </a:accent2>
      <a:accent3>
        <a:srgbClr val="B2B9AC"/>
      </a:accent3>
      <a:accent4>
        <a:srgbClr val="DADADA"/>
      </a:accent4>
      <a:accent5>
        <a:srgbClr val="ADE2AD"/>
      </a:accent5>
      <a:accent6>
        <a:srgbClr val="3F4D25"/>
      </a:accent6>
      <a:hlink>
        <a:srgbClr val="009999"/>
      </a:hlink>
      <a:folHlink>
        <a:srgbClr val="CCCC00"/>
      </a:folHlink>
    </a:clrScheme>
    <a:fontScheme name="1_Textura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</a:defRPr>
        </a:defPPr>
      </a:lstStyle>
    </a:lnDef>
  </a:objectDefaults>
  <a:extraClrSchemeLst>
    <a:extraClrScheme>
      <a:clrScheme name="1_Textura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extura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extura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extura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extura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extura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extura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extura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17675</TotalTime>
  <Words>5816</Words>
  <Application>Microsoft Office PowerPoint</Application>
  <PresentationFormat>Širokoúhlá obrazovka</PresentationFormat>
  <Paragraphs>1006</Paragraphs>
  <Slides>103</Slides>
  <Notes>18</Notes>
  <HiddenSlides>0</HiddenSlides>
  <MMClips>8</MMClips>
  <ScaleCrop>false</ScaleCrop>
  <HeadingPairs>
    <vt:vector size="8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2</vt:i4>
      </vt:variant>
      <vt:variant>
        <vt:lpstr>Vložené servery OLE</vt:lpstr>
      </vt:variant>
      <vt:variant>
        <vt:i4>7</vt:i4>
      </vt:variant>
      <vt:variant>
        <vt:lpstr>Nadpisy snímků</vt:lpstr>
      </vt:variant>
      <vt:variant>
        <vt:i4>103</vt:i4>
      </vt:variant>
    </vt:vector>
  </HeadingPairs>
  <TitlesOfParts>
    <vt:vector size="122" baseType="lpstr">
      <vt:lpstr>Arial</vt:lpstr>
      <vt:lpstr>Arial Black</vt:lpstr>
      <vt:lpstr>Comic Sans MS</vt:lpstr>
      <vt:lpstr>Courier New</vt:lpstr>
      <vt:lpstr>Helvetica</vt:lpstr>
      <vt:lpstr>Tahoma</vt:lpstr>
      <vt:lpstr>Times</vt:lpstr>
      <vt:lpstr>Times New Roman</vt:lpstr>
      <vt:lpstr>Verdana</vt:lpstr>
      <vt:lpstr>Wingdings</vt:lpstr>
      <vt:lpstr>Presentation_MU_EN</vt:lpstr>
      <vt:lpstr>1_Textura</vt:lpstr>
      <vt:lpstr>Fotografie</vt:lpstr>
      <vt:lpstr>Document</vt:lpstr>
      <vt:lpstr>ACD/3D</vt:lpstr>
      <vt:lpstr>Bitmap Image</vt:lpstr>
      <vt:lpstr>SPW 6.0 Graph</vt:lpstr>
      <vt:lpstr>Photo Editor-foto</vt:lpstr>
      <vt:lpstr>Dokument</vt:lpstr>
      <vt:lpstr>E2240 Účinky stresorů v ekosystémech  04 Multistresory v terestrickém prostředí</vt:lpstr>
      <vt:lpstr>Stresory</vt:lpstr>
      <vt:lpstr>Stresory</vt:lpstr>
      <vt:lpstr>Stresory</vt:lpstr>
      <vt:lpstr>Stresory</vt:lpstr>
      <vt:lpstr>Stresory</vt:lpstr>
      <vt:lpstr>Stresory</vt:lpstr>
      <vt:lpstr>Stresory</vt:lpstr>
      <vt:lpstr>Stresory</vt:lpstr>
      <vt:lpstr>Příklad – fyzikální stresor – fragmentace krajiny</vt:lpstr>
      <vt:lpstr>Příklad – fyzikální stresor – fragmentace krajiny</vt:lpstr>
      <vt:lpstr>Stres a biologický systém</vt:lpstr>
      <vt:lpstr>Stres a biologický systém</vt:lpstr>
      <vt:lpstr>Stres a biologický systém</vt:lpstr>
      <vt:lpstr>Stres a biologický systém</vt:lpstr>
      <vt:lpstr>Stres a biologický systém</vt:lpstr>
      <vt:lpstr>Stres a biologický systém</vt:lpstr>
      <vt:lpstr>Stres a biologický systém</vt:lpstr>
      <vt:lpstr>Stres a biologický systém</vt:lpstr>
      <vt:lpstr>Stres a biologický systém</vt:lpstr>
      <vt:lpstr>Udržování rovnováhy ve stresu</vt:lpstr>
      <vt:lpstr>Kontaminanty v terestrickém ekosystému</vt:lpstr>
      <vt:lpstr>Znečišťující látky</vt:lpstr>
      <vt:lpstr>Znečišťující látky – možné dělení</vt:lpstr>
      <vt:lpstr>Znečišťující látky – možné dělení</vt:lpstr>
      <vt:lpstr>Znečišťující látky – možné dělení</vt:lpstr>
      <vt:lpstr>Osud a biodostupnost v půdě - úvod, koncepce, definice</vt:lpstr>
      <vt:lpstr>Důsledky expozice v pevné matrici</vt:lpstr>
      <vt:lpstr>Přítomnost kontaminantu ještě neznamená riziko !</vt:lpstr>
      <vt:lpstr>Celková koncentrace je nerelevantní pro riziko</vt:lpstr>
      <vt:lpstr>Proč se zabývat osudem látek a biodostupností ?</vt:lpstr>
      <vt:lpstr>Představa situace v půdním prostředí</vt:lpstr>
      <vt:lpstr>Představa situace v půdním prostředí</vt:lpstr>
      <vt:lpstr>Schéma expozice v půdním prostředí</vt:lpstr>
      <vt:lpstr>Koncepce biodostupnosti</vt:lpstr>
      <vt:lpstr>Koncepce biodostupnosti - statická</vt:lpstr>
      <vt:lpstr>Koncepce biodostupnosti - dynamická</vt:lpstr>
      <vt:lpstr>Koncepce biodostupnosti - dynamická</vt:lpstr>
      <vt:lpstr>Co to je biodostupnost ?</vt:lpstr>
      <vt:lpstr>Definice biodostupnosti</vt:lpstr>
      <vt:lpstr>Definice biodostupnosti</vt:lpstr>
      <vt:lpstr>Zpřesnění definice I</vt:lpstr>
      <vt:lpstr>Zpřesnění definice I</vt:lpstr>
      <vt:lpstr>Dostupnost a dosažitelnost kontaminantů</vt:lpstr>
      <vt:lpstr>Jak je to z metodického pohledu</vt:lpstr>
      <vt:lpstr>Zpřesnění definice II</vt:lpstr>
      <vt:lpstr>Frakce či rovnovážné rozdělování ?</vt:lpstr>
      <vt:lpstr>Definice biodostupnosti</vt:lpstr>
      <vt:lpstr>Faktory a procesy biodostupnosti</vt:lpstr>
      <vt:lpstr>Faktory ovlivňující biodostupnost</vt:lpstr>
      <vt:lpstr>Faktory ovlivňující biodostupnost</vt:lpstr>
      <vt:lpstr>Osud těžkých kovů v půdě</vt:lpstr>
      <vt:lpstr>Příklad - Efekt pH a OM na toxicitu Zn pro Eisenia fetida</vt:lpstr>
      <vt:lpstr>Osud POPs v půdě</vt:lpstr>
      <vt:lpstr>Vlastnosti látky, které zejména ovlivňují osud v půdě</vt:lpstr>
      <vt:lpstr>Různé formy výskytu organického polutantu v půdě</vt:lpstr>
      <vt:lpstr>Hlavní procesy v půdě ovlivňující osud látky</vt:lpstr>
      <vt:lpstr>Různé mechanismy retence v půdě</vt:lpstr>
      <vt:lpstr>Sorpce</vt:lpstr>
      <vt:lpstr>Rozdělování půda – voda: Kd a KOC</vt:lpstr>
      <vt:lpstr>Sorpce disociovatelných látek</vt:lpstr>
      <vt:lpstr>Příjem látky organismem</vt:lpstr>
      <vt:lpstr>Vliv vlastností organismu a jeho ekologie</vt:lpstr>
      <vt:lpstr>Ekologie organismů</vt:lpstr>
      <vt:lpstr>Příjem látek živými organismy</vt:lpstr>
      <vt:lpstr>Expoziční cesty bezobratlých</vt:lpstr>
      <vt:lpstr>Jsou metody jak zkoumat převládající expoziční cestu</vt:lpstr>
      <vt:lpstr>Příklad vlivu vlastností látky, půdy a expoziční cesty</vt:lpstr>
      <vt:lpstr>Princip „mass transfer“ (přesunu polutantu) ?</vt:lpstr>
      <vt:lpstr>Příklad fungování „mass transfer“</vt:lpstr>
      <vt:lpstr>Metody hodnocení biodostupnosti</vt:lpstr>
      <vt:lpstr>Chemická extrakce vs biologická interakce</vt:lpstr>
      <vt:lpstr>Chemická extrakce vs biologická interakce</vt:lpstr>
      <vt:lpstr>Extrakce vs biologický přístup</vt:lpstr>
      <vt:lpstr>Biologické metody vs chemické metody</vt:lpstr>
      <vt:lpstr>Rozdělení metod hodnocení</vt:lpstr>
      <vt:lpstr>Biologické hodnocení biodostupnosti</vt:lpstr>
      <vt:lpstr>Přímé hodnocení biodostupnosti PRO mikroorganismy</vt:lpstr>
      <vt:lpstr>Napodobení biodostupnosti PRO mikroorganismy</vt:lpstr>
      <vt:lpstr>HPCD extrakce </vt:lpstr>
      <vt:lpstr>HPCD extrakce</vt:lpstr>
      <vt:lpstr>HPCD extrakce vs mineralizace</vt:lpstr>
      <vt:lpstr>HPCD extrakce vs mineralizace</vt:lpstr>
      <vt:lpstr>Extrakce HPCD</vt:lpstr>
      <vt:lpstr>SPME – biomimetické metody</vt:lpstr>
      <vt:lpstr>SPME – biomimetické metody</vt:lpstr>
      <vt:lpstr>Polymery – biomimetic devices</vt:lpstr>
      <vt:lpstr>Extrakce pórové vody</vt:lpstr>
      <vt:lpstr>Extrakce roztokem CaCl2 pro kovy</vt:lpstr>
      <vt:lpstr>Další možná extrakční činidla pro kovy - 1</vt:lpstr>
      <vt:lpstr>Další možná extrakční činidla pro kovy - 2</vt:lpstr>
      <vt:lpstr>Modelování</vt:lpstr>
      <vt:lpstr>Modelování – Equilibrium Partitioning - EqP</vt:lpstr>
      <vt:lpstr>Modelování koncentrace v půdní pórové vodě</vt:lpstr>
      <vt:lpstr>Pore-water hypothesis: má i svá ALE</vt:lpstr>
      <vt:lpstr>Modelování osudu a biodostupnosti pro kovy</vt:lpstr>
      <vt:lpstr>Speciace je závislá na faktorech např. pH</vt:lpstr>
      <vt:lpstr>Příklad – toxicita mědi pro Enchytraeus albidus</vt:lpstr>
      <vt:lpstr>Příklad – vliv pH na biodostupnost kovu</vt:lpstr>
      <vt:lpstr>Závěry I</vt:lpstr>
      <vt:lpstr>Závěry II</vt:lpstr>
      <vt:lpstr>Příklad - Baterie metod v RECETOX</vt:lpstr>
      <vt:lpstr>Literatura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 Ostřížek</dc:creator>
  <cp:lastModifiedBy>Jakub Hofman</cp:lastModifiedBy>
  <cp:revision>1544</cp:revision>
  <cp:lastPrinted>1601-01-01T00:00:00Z</cp:lastPrinted>
  <dcterms:created xsi:type="dcterms:W3CDTF">2018-11-28T09:04:29Z</dcterms:created>
  <dcterms:modified xsi:type="dcterms:W3CDTF">2023-03-05T14:59:28Z</dcterms:modified>
</cp:coreProperties>
</file>